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72" y="2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95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526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18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820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85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8089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57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71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295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970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935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3D8EF-DEF9-4E27-8EB2-9A29123ACF6D}" type="datetimeFigureOut">
              <a:rPr lang="en-US" smtClean="0"/>
              <a:t>5/12/2017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C1A39-E282-4BA4-A549-6C8732F91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373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320511" y="364867"/>
            <a:ext cx="7166859" cy="6012365"/>
            <a:chOff x="2507530" y="459135"/>
            <a:chExt cx="7166859" cy="601236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7530" y="459135"/>
              <a:ext cx="7166859" cy="6012365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4190466" y="1861427"/>
              <a:ext cx="1246094" cy="12192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862893" y="2459937"/>
              <a:ext cx="1246094" cy="12192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7259101" y="1634398"/>
              <a:ext cx="592747" cy="609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163616" y="2939225"/>
              <a:ext cx="592747" cy="609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626165" y="1494594"/>
              <a:ext cx="592747" cy="609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5140186" y="1213334"/>
              <a:ext cx="592747" cy="609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559121" y="4235275"/>
              <a:ext cx="1558627" cy="147677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490568" y="5065891"/>
              <a:ext cx="1695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Taller Table</a:t>
              </a:r>
            </a:p>
          </p:txBody>
        </p:sp>
        <p:sp>
          <p:nvSpPr>
            <p:cNvPr id="22" name="Flowchart: Merge 21"/>
            <p:cNvSpPr/>
            <p:nvPr/>
          </p:nvSpPr>
          <p:spPr>
            <a:xfrm rot="13008050">
              <a:off x="7773108" y="4348080"/>
              <a:ext cx="1131216" cy="1102936"/>
            </a:xfrm>
            <a:prstGeom prst="flowChartMerg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564899" y="4881225"/>
              <a:ext cx="11952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Easel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968939" y="2175371"/>
              <a:ext cx="15958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Lower Table</a:t>
              </a:r>
            </a:p>
            <a:p>
              <a:pPr algn="ctr"/>
              <a:r>
                <a:rPr lang="en-US" sz="1400" dirty="0"/>
                <a:t>(for meeting)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88037" y="2849943"/>
              <a:ext cx="15958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Lower Table</a:t>
              </a:r>
            </a:p>
            <a:p>
              <a:pPr algn="ctr"/>
              <a:r>
                <a:rPr lang="en-US" sz="1400" dirty="0"/>
                <a:t>(for meeting)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732801" y="4578411"/>
              <a:ext cx="1211263" cy="3211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499993" y="4570373"/>
              <a:ext cx="16957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Small Monitor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291428" y="4641550"/>
              <a:ext cx="527782" cy="473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46039" y="4641550"/>
              <a:ext cx="10374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One Pager Holder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370125" y="372943"/>
            <a:ext cx="4472608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Rather than a typical “booth”, the RCKMS booth is setup like a meeting space, so we can have more informal conversations and gather there.</a:t>
            </a:r>
          </a:p>
          <a:p>
            <a:endParaRPr lang="en-US" dirty="0"/>
          </a:p>
          <a:p>
            <a:r>
              <a:rPr lang="en-US" dirty="0"/>
              <a:t>Note due to costs, we elected to bring a small monitor rather than get the </a:t>
            </a:r>
            <a:r>
              <a:rPr lang="en-US" dirty="0" err="1"/>
              <a:t>Ipads</a:t>
            </a:r>
            <a:r>
              <a:rPr lang="en-US" dirty="0"/>
              <a:t> we were originally considering. </a:t>
            </a:r>
          </a:p>
          <a:p>
            <a:endParaRPr lang="en-US" dirty="0"/>
          </a:p>
          <a:p>
            <a:r>
              <a:rPr lang="en-US" dirty="0"/>
              <a:t>The booth comes with the furniture and items to the right, but we are responsible for ordering and bringing our own decorations/branding:</a:t>
            </a:r>
          </a:p>
          <a:p>
            <a:endParaRPr lang="en-US" dirty="0"/>
          </a:p>
          <a:p>
            <a:r>
              <a:rPr lang="en-US" dirty="0"/>
              <a:t>Things we may want to consider:</a:t>
            </a:r>
          </a:p>
          <a:p>
            <a:r>
              <a:rPr lang="en-US" dirty="0"/>
              <a:t>- Branded tablecloths/runners</a:t>
            </a:r>
          </a:p>
          <a:p>
            <a:r>
              <a:rPr lang="en-US" dirty="0"/>
              <a:t>- Signage (to hang on the curtain walls?)</a:t>
            </a:r>
          </a:p>
          <a:p>
            <a:r>
              <a:rPr lang="en-US" dirty="0"/>
              <a:t>- Posters (to put on the easel)</a:t>
            </a:r>
          </a:p>
          <a:p>
            <a:r>
              <a:rPr lang="en-US" dirty="0"/>
              <a:t>- One pagers</a:t>
            </a:r>
          </a:p>
          <a:p>
            <a:pPr marL="285750" indent="-285750">
              <a:buFontTx/>
              <a:buChar char="-"/>
            </a:pPr>
            <a:r>
              <a:rPr lang="en-US" dirty="0"/>
              <a:t>Snacks/decorations for meeting tables</a:t>
            </a:r>
          </a:p>
          <a:p>
            <a:pPr marL="285750" indent="-285750">
              <a:buFontTx/>
              <a:buChar char="-"/>
            </a:pPr>
            <a:r>
              <a:rPr lang="en-US" dirty="0"/>
              <a:t>Swag (</a:t>
            </a:r>
            <a:r>
              <a:rPr lang="en-US"/>
              <a:t>as discussed)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472911" y="270969"/>
            <a:ext cx="3846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What CSTE will provide: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41203" y="6170919"/>
            <a:ext cx="5693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Booth is ~ 8x10 with curtains on all sides; All tables come with black table cloths</a:t>
            </a:r>
          </a:p>
        </p:txBody>
      </p:sp>
    </p:spTree>
    <p:extLst>
      <p:ext uri="{BB962C8B-B14F-4D97-AF65-F5344CB8AC3E}">
        <p14:creationId xmlns:p14="http://schemas.microsoft.com/office/powerpoint/2010/main" val="3837460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30"/>
          <p:cNvGrpSpPr/>
          <p:nvPr/>
        </p:nvGrpSpPr>
        <p:grpSpPr>
          <a:xfrm>
            <a:off x="320511" y="364867"/>
            <a:ext cx="7166859" cy="6012365"/>
            <a:chOff x="2507530" y="459135"/>
            <a:chExt cx="7166859" cy="601236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7530" y="459135"/>
              <a:ext cx="7166859" cy="6012365"/>
            </a:xfrm>
            <a:prstGeom prst="rect">
              <a:avLst/>
            </a:prstGeom>
          </p:spPr>
        </p:pic>
        <p:sp>
          <p:nvSpPr>
            <p:cNvPr id="7" name="Oval 6"/>
            <p:cNvSpPr/>
            <p:nvPr/>
          </p:nvSpPr>
          <p:spPr>
            <a:xfrm>
              <a:off x="4190466" y="1861427"/>
              <a:ext cx="1246094" cy="12192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6862893" y="2459937"/>
              <a:ext cx="1246094" cy="12192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7259101" y="1634398"/>
              <a:ext cx="592747" cy="609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163616" y="2939225"/>
              <a:ext cx="592747" cy="609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626165" y="1494594"/>
              <a:ext cx="592747" cy="609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5140186" y="1213334"/>
              <a:ext cx="592747" cy="60960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3559121" y="4235275"/>
              <a:ext cx="1558627" cy="1476774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490568" y="5065891"/>
              <a:ext cx="16957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Taller Table</a:t>
              </a:r>
            </a:p>
          </p:txBody>
        </p:sp>
        <p:sp>
          <p:nvSpPr>
            <p:cNvPr id="22" name="Flowchart: Merge 21"/>
            <p:cNvSpPr/>
            <p:nvPr/>
          </p:nvSpPr>
          <p:spPr>
            <a:xfrm rot="13008050">
              <a:off x="7773108" y="4348080"/>
              <a:ext cx="1131216" cy="1102936"/>
            </a:xfrm>
            <a:prstGeom prst="flowChartMerge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1750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7564899" y="4881225"/>
              <a:ext cx="11952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Easel</a:t>
              </a: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3968939" y="2175371"/>
              <a:ext cx="15958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Lower Table</a:t>
              </a:r>
            </a:p>
            <a:p>
              <a:pPr algn="ctr"/>
              <a:r>
                <a:rPr lang="en-US" sz="1400" dirty="0"/>
                <a:t>(for meeting)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88037" y="2849943"/>
              <a:ext cx="15958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Lower Table</a:t>
              </a:r>
            </a:p>
            <a:p>
              <a:pPr algn="ctr"/>
              <a:r>
                <a:rPr lang="en-US" sz="1400" dirty="0"/>
                <a:t>(for meeting)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732801" y="4578411"/>
              <a:ext cx="1211263" cy="32113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499993" y="4570373"/>
              <a:ext cx="169573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Small Monitor</a:t>
              </a: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291428" y="4641550"/>
              <a:ext cx="527782" cy="4732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5046039" y="4641550"/>
              <a:ext cx="10374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/>
                <a:t>One Pager Holder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370125" y="372943"/>
            <a:ext cx="44726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Notes:</a:t>
            </a:r>
          </a:p>
          <a:p>
            <a:endParaRPr lang="en-US" dirty="0"/>
          </a:p>
          <a:p>
            <a:r>
              <a:rPr lang="en-US" dirty="0"/>
              <a:t>Ordered:</a:t>
            </a:r>
          </a:p>
          <a:p>
            <a:r>
              <a:rPr lang="en-US" dirty="0"/>
              <a:t>2 lower cocktail tables</a:t>
            </a:r>
          </a:p>
          <a:p>
            <a:r>
              <a:rPr lang="en-US" dirty="0"/>
              <a:t>4-6 chairs (included)</a:t>
            </a:r>
          </a:p>
          <a:p>
            <a:r>
              <a:rPr lang="en-US" dirty="0"/>
              <a:t>Taller table</a:t>
            </a:r>
          </a:p>
          <a:p>
            <a:endParaRPr lang="en-US" dirty="0"/>
          </a:p>
          <a:p>
            <a:r>
              <a:rPr lang="en-US" dirty="0"/>
              <a:t>Upgraded </a:t>
            </a:r>
            <a:r>
              <a:rPr lang="en-US" dirty="0" err="1"/>
              <a:t>Wifi</a:t>
            </a:r>
            <a:r>
              <a:rPr lang="en-US" dirty="0"/>
              <a:t> for booth/room</a:t>
            </a:r>
          </a:p>
          <a:p>
            <a:endParaRPr lang="en-US" dirty="0"/>
          </a:p>
          <a:p>
            <a:r>
              <a:rPr lang="en-US" dirty="0"/>
              <a:t>BRING:</a:t>
            </a:r>
          </a:p>
          <a:p>
            <a:r>
              <a:rPr lang="en-US" dirty="0"/>
              <a:t>- Monitor</a:t>
            </a:r>
          </a:p>
          <a:p>
            <a:r>
              <a:rPr lang="en-US" dirty="0"/>
              <a:t>- Extension cords and power strips</a:t>
            </a:r>
          </a:p>
          <a:p>
            <a:r>
              <a:rPr lang="en-US" dirty="0"/>
              <a:t>- One pager holder</a:t>
            </a:r>
          </a:p>
          <a:p>
            <a:r>
              <a:rPr lang="en-US" dirty="0"/>
              <a:t>- Easel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72911" y="270969"/>
            <a:ext cx="3846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What CSTE will provide: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241203" y="6170919"/>
            <a:ext cx="56937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Booth is ~ 8x10 with curtains on all sides; All tables come with black table cloths</a:t>
            </a:r>
          </a:p>
        </p:txBody>
      </p:sp>
    </p:spTree>
    <p:extLst>
      <p:ext uri="{BB962C8B-B14F-4D97-AF65-F5344CB8AC3E}">
        <p14:creationId xmlns:p14="http://schemas.microsoft.com/office/powerpoint/2010/main" val="55603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234</Words>
  <Application>Microsoft Office PowerPoint</Application>
  <PresentationFormat>Widescreen</PresentationFormat>
  <Paragraphs>47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Janet Hui</dc:creator>
  <cp:lastModifiedBy>Jeremy Arieh</cp:lastModifiedBy>
  <cp:revision>4</cp:revision>
  <dcterms:created xsi:type="dcterms:W3CDTF">2017-04-21T14:29:08Z</dcterms:created>
  <dcterms:modified xsi:type="dcterms:W3CDTF">2017-05-12T18:08:22Z</dcterms:modified>
</cp:coreProperties>
</file>