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99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74"/>
  </p:normalViewPr>
  <p:slideViewPr>
    <p:cSldViewPr snapToGrid="0" snapToObjects="1">
      <p:cViewPr varScale="1">
        <p:scale>
          <a:sx n="125" d="100"/>
          <a:sy n="125" d="100"/>
        </p:scale>
        <p:origin x="11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Anderson" userId="d1bf3ca8-6106-4774-aa14-3f1391b8b5ac" providerId="ADAL" clId="{B7CC1881-D8E5-441E-B1E0-93C00C9D2BA6}"/>
    <pc:docChg chg="undo custSel modSld sldOrd">
      <pc:chgData name="Michael Anderson" userId="d1bf3ca8-6106-4774-aa14-3f1391b8b5ac" providerId="ADAL" clId="{B7CC1881-D8E5-441E-B1E0-93C00C9D2BA6}" dt="2018-06-08T17:06:49.856" v="366" actId="20577"/>
      <pc:docMkLst>
        <pc:docMk/>
      </pc:docMkLst>
      <pc:sldChg chg="modSp">
        <pc:chgData name="Michael Anderson" userId="d1bf3ca8-6106-4774-aa14-3f1391b8b5ac" providerId="ADAL" clId="{B7CC1881-D8E5-441E-B1E0-93C00C9D2BA6}" dt="2018-06-08T16:37:47.846" v="20" actId="404"/>
        <pc:sldMkLst>
          <pc:docMk/>
          <pc:sldMk cId="411844988" sldId="257"/>
        </pc:sldMkLst>
        <pc:spChg chg="mod">
          <ac:chgData name="Michael Anderson" userId="d1bf3ca8-6106-4774-aa14-3f1391b8b5ac" providerId="ADAL" clId="{B7CC1881-D8E5-441E-B1E0-93C00C9D2BA6}" dt="2018-06-08T16:37:47.846" v="20" actId="404"/>
          <ac:spMkLst>
            <pc:docMk/>
            <pc:sldMk cId="411844988" sldId="257"/>
            <ac:spMk id="3" creationId="{00000000-0000-0000-0000-000000000000}"/>
          </ac:spMkLst>
        </pc:spChg>
      </pc:sldChg>
      <pc:sldChg chg="addSp delSp modSp">
        <pc:chgData name="Michael Anderson" userId="d1bf3ca8-6106-4774-aa14-3f1391b8b5ac" providerId="ADAL" clId="{B7CC1881-D8E5-441E-B1E0-93C00C9D2BA6}" dt="2018-06-08T17:02:17.124" v="301" actId="478"/>
        <pc:sldMkLst>
          <pc:docMk/>
          <pc:sldMk cId="1000259515" sldId="259"/>
        </pc:sldMkLst>
        <pc:spChg chg="mod">
          <ac:chgData name="Michael Anderson" userId="d1bf3ca8-6106-4774-aa14-3f1391b8b5ac" providerId="ADAL" clId="{B7CC1881-D8E5-441E-B1E0-93C00C9D2BA6}" dt="2018-06-08T16:38:33.639" v="43" actId="20577"/>
          <ac:spMkLst>
            <pc:docMk/>
            <pc:sldMk cId="1000259515" sldId="259"/>
            <ac:spMk id="4" creationId="{2378B687-4BCB-4B27-BF40-D1F08371A903}"/>
          </ac:spMkLst>
        </pc:spChg>
        <pc:spChg chg="add del mod">
          <ac:chgData name="Michael Anderson" userId="d1bf3ca8-6106-4774-aa14-3f1391b8b5ac" providerId="ADAL" clId="{B7CC1881-D8E5-441E-B1E0-93C00C9D2BA6}" dt="2018-06-08T17:02:17.124" v="301" actId="478"/>
          <ac:spMkLst>
            <pc:docMk/>
            <pc:sldMk cId="1000259515" sldId="259"/>
            <ac:spMk id="5" creationId="{F48A1E02-19DA-473E-86D8-63185FE7A491}"/>
          </ac:spMkLst>
        </pc:spChg>
        <pc:picChg chg="add del mod">
          <ac:chgData name="Michael Anderson" userId="d1bf3ca8-6106-4774-aa14-3f1391b8b5ac" providerId="ADAL" clId="{B7CC1881-D8E5-441E-B1E0-93C00C9D2BA6}" dt="2018-06-08T17:02:15.094" v="300" actId="478"/>
          <ac:picMkLst>
            <pc:docMk/>
            <pc:sldMk cId="1000259515" sldId="259"/>
            <ac:picMk id="6" creationId="{440ED82C-4628-4459-AC02-FE52DC7A6986}"/>
          </ac:picMkLst>
        </pc:picChg>
      </pc:sldChg>
      <pc:sldChg chg="addSp delSp modSp mod ord setBg">
        <pc:chgData name="Michael Anderson" userId="d1bf3ca8-6106-4774-aa14-3f1391b8b5ac" providerId="ADAL" clId="{B7CC1881-D8E5-441E-B1E0-93C00C9D2BA6}" dt="2018-06-08T17:03:12.114" v="321" actId="1076"/>
        <pc:sldMkLst>
          <pc:docMk/>
          <pc:sldMk cId="56230206" sldId="262"/>
        </pc:sldMkLst>
        <pc:spChg chg="del">
          <ac:chgData name="Michael Anderson" userId="d1bf3ca8-6106-4774-aa14-3f1391b8b5ac" providerId="ADAL" clId="{B7CC1881-D8E5-441E-B1E0-93C00C9D2BA6}" dt="2018-06-08T16:42:27.720" v="61" actId="478"/>
          <ac:spMkLst>
            <pc:docMk/>
            <pc:sldMk cId="56230206" sldId="262"/>
            <ac:spMk id="2" creationId="{00000000-0000-0000-0000-000000000000}"/>
          </ac:spMkLst>
        </pc:spChg>
        <pc:spChg chg="del">
          <ac:chgData name="Michael Anderson" userId="d1bf3ca8-6106-4774-aa14-3f1391b8b5ac" providerId="ADAL" clId="{B7CC1881-D8E5-441E-B1E0-93C00C9D2BA6}" dt="2018-06-08T16:42:26.376" v="60" actId="478"/>
          <ac:spMkLst>
            <pc:docMk/>
            <pc:sldMk cId="56230206" sldId="262"/>
            <ac:spMk id="3" creationId="{00000000-0000-0000-0000-000000000000}"/>
          </ac:spMkLst>
        </pc:spChg>
        <pc:spChg chg="add del mod ord">
          <ac:chgData name="Michael Anderson" userId="d1bf3ca8-6106-4774-aa14-3f1391b8b5ac" providerId="ADAL" clId="{B7CC1881-D8E5-441E-B1E0-93C00C9D2BA6}" dt="2018-06-08T16:46:37.865" v="82"/>
          <ac:spMkLst>
            <pc:docMk/>
            <pc:sldMk cId="56230206" sldId="262"/>
            <ac:spMk id="4" creationId="{F962DD75-A063-4888-AC9C-A87528FF98F0}"/>
          </ac:spMkLst>
        </pc:spChg>
        <pc:spChg chg="add del mod">
          <ac:chgData name="Michael Anderson" userId="d1bf3ca8-6106-4774-aa14-3f1391b8b5ac" providerId="ADAL" clId="{B7CC1881-D8E5-441E-B1E0-93C00C9D2BA6}" dt="2018-06-08T17:00:12.334" v="230"/>
          <ac:spMkLst>
            <pc:docMk/>
            <pc:sldMk cId="56230206" sldId="262"/>
            <ac:spMk id="6" creationId="{437837CF-7130-47D4-9E1D-EC5623DB1FC0}"/>
          </ac:spMkLst>
        </pc:spChg>
        <pc:spChg chg="add del">
          <ac:chgData name="Michael Anderson" userId="d1bf3ca8-6106-4774-aa14-3f1391b8b5ac" providerId="ADAL" clId="{B7CC1881-D8E5-441E-B1E0-93C00C9D2BA6}" dt="2018-06-08T16:42:54.280" v="68" actId="26606"/>
          <ac:spMkLst>
            <pc:docMk/>
            <pc:sldMk cId="56230206" sldId="262"/>
            <ac:spMk id="7" creationId="{A4AC5506-6312-4701-8D3C-40187889A947}"/>
          </ac:spMkLst>
        </pc:spChg>
        <pc:spChg chg="add mod">
          <ac:chgData name="Michael Anderson" userId="d1bf3ca8-6106-4774-aa14-3f1391b8b5ac" providerId="ADAL" clId="{B7CC1881-D8E5-441E-B1E0-93C00C9D2BA6}" dt="2018-06-08T17:01:56.817" v="299" actId="207"/>
          <ac:spMkLst>
            <pc:docMk/>
            <pc:sldMk cId="56230206" sldId="262"/>
            <ac:spMk id="8" creationId="{FB0AF615-090E-4886-B3B9-E4767BEFF315}"/>
          </ac:spMkLst>
        </pc:spChg>
        <pc:spChg chg="add del">
          <ac:chgData name="Michael Anderson" userId="d1bf3ca8-6106-4774-aa14-3f1391b8b5ac" providerId="ADAL" clId="{B7CC1881-D8E5-441E-B1E0-93C00C9D2BA6}" dt="2018-06-08T16:42:55.686" v="70" actId="26606"/>
          <ac:spMkLst>
            <pc:docMk/>
            <pc:sldMk cId="56230206" sldId="262"/>
            <ac:spMk id="9" creationId="{B6E71514-6080-46DE-A03E-E6BCFB1D9E9A}"/>
          </ac:spMkLst>
        </pc:spChg>
        <pc:spChg chg="add del">
          <ac:chgData name="Michael Anderson" userId="d1bf3ca8-6106-4774-aa14-3f1391b8b5ac" providerId="ADAL" clId="{B7CC1881-D8E5-441E-B1E0-93C00C9D2BA6}" dt="2018-06-08T16:42:49.036" v="64" actId="26606"/>
          <ac:spMkLst>
            <pc:docMk/>
            <pc:sldMk cId="56230206" sldId="262"/>
            <ac:spMk id="10" creationId="{87CC2527-562A-4F69-B487-4371E5B243E7}"/>
          </ac:spMkLst>
        </pc:spChg>
        <pc:spChg chg="add del">
          <ac:chgData name="Michael Anderson" userId="d1bf3ca8-6106-4774-aa14-3f1391b8b5ac" providerId="ADAL" clId="{B7CC1881-D8E5-441E-B1E0-93C00C9D2BA6}" dt="2018-06-08T16:43:06.937" v="72" actId="26606"/>
          <ac:spMkLst>
            <pc:docMk/>
            <pc:sldMk cId="56230206" sldId="262"/>
            <ac:spMk id="11" creationId="{823AC064-BC96-4F32-8AE1-B2FD38754823}"/>
          </ac:spMkLst>
        </pc:spChg>
        <pc:spChg chg="add del mod">
          <ac:chgData name="Michael Anderson" userId="d1bf3ca8-6106-4774-aa14-3f1391b8b5ac" providerId="ADAL" clId="{B7CC1881-D8E5-441E-B1E0-93C00C9D2BA6}" dt="2018-06-08T17:00:47.761" v="237"/>
          <ac:spMkLst>
            <pc:docMk/>
            <pc:sldMk cId="56230206" sldId="262"/>
            <ac:spMk id="18" creationId="{E373FCA1-AB36-4694-93E5-F1873833FE39}"/>
          </ac:spMkLst>
        </pc:spChg>
        <pc:spChg chg="add del mod">
          <ac:chgData name="Michael Anderson" userId="d1bf3ca8-6106-4774-aa14-3f1391b8b5ac" providerId="ADAL" clId="{B7CC1881-D8E5-441E-B1E0-93C00C9D2BA6}" dt="2018-06-08T17:00:28.684" v="234"/>
          <ac:spMkLst>
            <pc:docMk/>
            <pc:sldMk cId="56230206" sldId="262"/>
            <ac:spMk id="19" creationId="{D3A28945-F560-492A-AB60-A3EED90B47B0}"/>
          </ac:spMkLst>
        </pc:spChg>
        <pc:spChg chg="add del mod">
          <ac:chgData name="Michael Anderson" userId="d1bf3ca8-6106-4774-aa14-3f1391b8b5ac" providerId="ADAL" clId="{B7CC1881-D8E5-441E-B1E0-93C00C9D2BA6}" dt="2018-06-08T17:00:26.362" v="233"/>
          <ac:spMkLst>
            <pc:docMk/>
            <pc:sldMk cId="56230206" sldId="262"/>
            <ac:spMk id="20" creationId="{A2282D58-DF1E-4B33-956B-362B88019D8D}"/>
          </ac:spMkLst>
        </pc:spChg>
        <pc:spChg chg="add mod">
          <ac:chgData name="Michael Anderson" userId="d1bf3ca8-6106-4774-aa14-3f1391b8b5ac" providerId="ADAL" clId="{B7CC1881-D8E5-441E-B1E0-93C00C9D2BA6}" dt="2018-06-08T17:03:12.114" v="321" actId="1076"/>
          <ac:spMkLst>
            <pc:docMk/>
            <pc:sldMk cId="56230206" sldId="262"/>
            <ac:spMk id="22" creationId="{45726FA3-7FAB-43D3-8C01-40F4DA020618}"/>
          </ac:spMkLst>
        </pc:spChg>
        <pc:spChg chg="add mod">
          <ac:chgData name="Michael Anderson" userId="d1bf3ca8-6106-4774-aa14-3f1391b8b5ac" providerId="ADAL" clId="{B7CC1881-D8E5-441E-B1E0-93C00C9D2BA6}" dt="2018-06-08T17:01:56.817" v="299" actId="207"/>
          <ac:spMkLst>
            <pc:docMk/>
            <pc:sldMk cId="56230206" sldId="262"/>
            <ac:spMk id="23" creationId="{6017B786-CF6F-4B53-93CE-B645B0C34135}"/>
          </ac:spMkLst>
        </pc:spChg>
        <pc:spChg chg="add mod">
          <ac:chgData name="Michael Anderson" userId="d1bf3ca8-6106-4774-aa14-3f1391b8b5ac" providerId="ADAL" clId="{B7CC1881-D8E5-441E-B1E0-93C00C9D2BA6}" dt="2018-06-08T17:01:56.817" v="299" actId="207"/>
          <ac:spMkLst>
            <pc:docMk/>
            <pc:sldMk cId="56230206" sldId="262"/>
            <ac:spMk id="24" creationId="{DA25EBCF-EE9B-49CA-93C2-3FEC89D26EB2}"/>
          </ac:spMkLst>
        </pc:spChg>
        <pc:spChg chg="add mod">
          <ac:chgData name="Michael Anderson" userId="d1bf3ca8-6106-4774-aa14-3f1391b8b5ac" providerId="ADAL" clId="{B7CC1881-D8E5-441E-B1E0-93C00C9D2BA6}" dt="2018-06-08T17:01:47.654" v="298" actId="1076"/>
          <ac:spMkLst>
            <pc:docMk/>
            <pc:sldMk cId="56230206" sldId="262"/>
            <ac:spMk id="25" creationId="{29472E70-F6AC-4479-AED1-C9B91E049CE2}"/>
          </ac:spMkLst>
        </pc:spChg>
        <pc:picChg chg="add del mod">
          <ac:chgData name="Michael Anderson" userId="d1bf3ca8-6106-4774-aa14-3f1391b8b5ac" providerId="ADAL" clId="{B7CC1881-D8E5-441E-B1E0-93C00C9D2BA6}" dt="2018-06-08T16:45:07.369" v="75"/>
          <ac:picMkLst>
            <pc:docMk/>
            <pc:sldMk cId="56230206" sldId="262"/>
            <ac:picMk id="5" creationId="{9C554CD9-C618-4CC4-A516-2AF2FE7E4E43}"/>
          </ac:picMkLst>
        </pc:picChg>
        <pc:picChg chg="add del">
          <ac:chgData name="Michael Anderson" userId="d1bf3ca8-6106-4774-aa14-3f1391b8b5ac" providerId="ADAL" clId="{B7CC1881-D8E5-441E-B1E0-93C00C9D2BA6}" dt="2018-06-08T16:45:11.899" v="77"/>
          <ac:picMkLst>
            <pc:docMk/>
            <pc:sldMk cId="56230206" sldId="262"/>
            <ac:picMk id="14" creationId="{3CEF900E-A155-40DA-8685-1DAE287CBAE7}"/>
          </ac:picMkLst>
        </pc:picChg>
        <pc:picChg chg="add mod modCrop">
          <ac:chgData name="Michael Anderson" userId="d1bf3ca8-6106-4774-aa14-3f1391b8b5ac" providerId="ADAL" clId="{B7CC1881-D8E5-441E-B1E0-93C00C9D2BA6}" dt="2018-06-08T16:52:39.986" v="110" actId="1076"/>
          <ac:picMkLst>
            <pc:docMk/>
            <pc:sldMk cId="56230206" sldId="262"/>
            <ac:picMk id="15" creationId="{1DE27F11-31E5-4231-B8CE-25C06466652A}"/>
          </ac:picMkLst>
        </pc:picChg>
        <pc:picChg chg="add mod modCrop">
          <ac:chgData name="Michael Anderson" userId="d1bf3ca8-6106-4774-aa14-3f1391b8b5ac" providerId="ADAL" clId="{B7CC1881-D8E5-441E-B1E0-93C00C9D2BA6}" dt="2018-06-08T16:53:07.353" v="115"/>
          <ac:picMkLst>
            <pc:docMk/>
            <pc:sldMk cId="56230206" sldId="262"/>
            <ac:picMk id="16" creationId="{ECCA46F7-0AE9-4160-BB2A-B4921A6735E7}"/>
          </ac:picMkLst>
        </pc:picChg>
        <pc:picChg chg="add mod modCrop">
          <ac:chgData name="Michael Anderson" userId="d1bf3ca8-6106-4774-aa14-3f1391b8b5ac" providerId="ADAL" clId="{B7CC1881-D8E5-441E-B1E0-93C00C9D2BA6}" dt="2018-06-08T17:02:52.933" v="302"/>
          <ac:picMkLst>
            <pc:docMk/>
            <pc:sldMk cId="56230206" sldId="262"/>
            <ac:picMk id="17" creationId="{A2C4D298-F86F-4712-B8A9-C2C1CF6048B9}"/>
          </ac:picMkLst>
        </pc:picChg>
        <pc:picChg chg="add mod modCrop">
          <ac:chgData name="Michael Anderson" userId="d1bf3ca8-6106-4774-aa14-3f1391b8b5ac" providerId="ADAL" clId="{B7CC1881-D8E5-441E-B1E0-93C00C9D2BA6}" dt="2018-06-08T16:52:52.910" v="114" actId="1076"/>
          <ac:picMkLst>
            <pc:docMk/>
            <pc:sldMk cId="56230206" sldId="262"/>
            <ac:picMk id="1026" creationId="{5AEB0FE5-D3EE-4471-91E0-31F13B138F54}"/>
          </ac:picMkLst>
        </pc:picChg>
        <pc:cxnChg chg="add del">
          <ac:chgData name="Michael Anderson" userId="d1bf3ca8-6106-4774-aa14-3f1391b8b5ac" providerId="ADAL" clId="{B7CC1881-D8E5-441E-B1E0-93C00C9D2BA6}" dt="2018-06-08T16:42:49.036" v="64" actId="26606"/>
          <ac:cxnSpMkLst>
            <pc:docMk/>
            <pc:sldMk cId="56230206" sldId="262"/>
            <ac:cxnSpMk id="12" creationId="{BCDAEC91-5BCE-4B55-9CC0-43EF94CB734B}"/>
          </ac:cxnSpMkLst>
        </pc:cxnChg>
        <pc:cxnChg chg="add del">
          <ac:chgData name="Michael Anderson" userId="d1bf3ca8-6106-4774-aa14-3f1391b8b5ac" providerId="ADAL" clId="{B7CC1881-D8E5-441E-B1E0-93C00C9D2BA6}" dt="2018-06-08T16:43:06.937" v="72" actId="26606"/>
          <ac:cxnSpMkLst>
            <pc:docMk/>
            <pc:sldMk cId="56230206" sldId="262"/>
            <ac:cxnSpMk id="13" creationId="{7E7C77BC-7138-40B1-A15B-20F57A494629}"/>
          </ac:cxnSpMkLst>
        </pc:cxnChg>
      </pc:sldChg>
      <pc:sldChg chg="addSp delSp modSp">
        <pc:chgData name="Michael Anderson" userId="d1bf3ca8-6106-4774-aa14-3f1391b8b5ac" providerId="ADAL" clId="{B7CC1881-D8E5-441E-B1E0-93C00C9D2BA6}" dt="2018-06-08T17:05:26.843" v="344" actId="1076"/>
        <pc:sldMkLst>
          <pc:docMk/>
          <pc:sldMk cId="1930701577" sldId="263"/>
        </pc:sldMkLst>
        <pc:spChg chg="del">
          <ac:chgData name="Michael Anderson" userId="d1bf3ca8-6106-4774-aa14-3f1391b8b5ac" providerId="ADAL" clId="{B7CC1881-D8E5-441E-B1E0-93C00C9D2BA6}" dt="2018-06-08T17:04:18.903" v="323"/>
          <ac:spMkLst>
            <pc:docMk/>
            <pc:sldMk cId="1930701577" sldId="263"/>
            <ac:spMk id="2" creationId="{00000000-0000-0000-0000-000000000000}"/>
          </ac:spMkLst>
        </pc:spChg>
        <pc:spChg chg="del">
          <ac:chgData name="Michael Anderson" userId="d1bf3ca8-6106-4774-aa14-3f1391b8b5ac" providerId="ADAL" clId="{B7CC1881-D8E5-441E-B1E0-93C00C9D2BA6}" dt="2018-06-08T17:04:17.203" v="322"/>
          <ac:spMkLst>
            <pc:docMk/>
            <pc:sldMk cId="1930701577" sldId="263"/>
            <ac:spMk id="3" creationId="{00000000-0000-0000-0000-000000000000}"/>
          </ac:spMkLst>
        </pc:spChg>
        <pc:spChg chg="add del">
          <ac:chgData name="Michael Anderson" userId="d1bf3ca8-6106-4774-aa14-3f1391b8b5ac" providerId="ADAL" clId="{B7CC1881-D8E5-441E-B1E0-93C00C9D2BA6}" dt="2018-06-08T17:04:21.213" v="325"/>
          <ac:spMkLst>
            <pc:docMk/>
            <pc:sldMk cId="1930701577" sldId="263"/>
            <ac:spMk id="4" creationId="{22DCDF30-D0A0-46C4-96BE-2F9C188A3E64}"/>
          </ac:spMkLst>
        </pc:spChg>
        <pc:spChg chg="add mod">
          <ac:chgData name="Michael Anderson" userId="d1bf3ca8-6106-4774-aa14-3f1391b8b5ac" providerId="ADAL" clId="{B7CC1881-D8E5-441E-B1E0-93C00C9D2BA6}" dt="2018-06-08T17:04:34.973" v="330" actId="1076"/>
          <ac:spMkLst>
            <pc:docMk/>
            <pc:sldMk cId="1930701577" sldId="263"/>
            <ac:spMk id="5" creationId="{49CAD3C7-2F90-4FC3-924A-783C3C2843D6}"/>
          </ac:spMkLst>
        </pc:spChg>
        <pc:spChg chg="add mod">
          <ac:chgData name="Michael Anderson" userId="d1bf3ca8-6106-4774-aa14-3f1391b8b5ac" providerId="ADAL" clId="{B7CC1881-D8E5-441E-B1E0-93C00C9D2BA6}" dt="2018-06-08T17:05:26.843" v="344" actId="1076"/>
          <ac:spMkLst>
            <pc:docMk/>
            <pc:sldMk cId="1930701577" sldId="263"/>
            <ac:spMk id="6" creationId="{C5738FCC-A29E-470F-8C61-D212091CD79C}"/>
          </ac:spMkLst>
        </pc:spChg>
        <pc:spChg chg="add mod">
          <ac:chgData name="Michael Anderson" userId="d1bf3ca8-6106-4774-aa14-3f1391b8b5ac" providerId="ADAL" clId="{B7CC1881-D8E5-441E-B1E0-93C00C9D2BA6}" dt="2018-06-08T17:05:19.112" v="343" actId="27636"/>
          <ac:spMkLst>
            <pc:docMk/>
            <pc:sldMk cId="1930701577" sldId="263"/>
            <ac:spMk id="7" creationId="{4B7F8226-9160-43CB-A07A-973F180DCBDD}"/>
          </ac:spMkLst>
        </pc:spChg>
      </pc:sldChg>
      <pc:sldChg chg="modSp">
        <pc:chgData name="Michael Anderson" userId="d1bf3ca8-6106-4774-aa14-3f1391b8b5ac" providerId="ADAL" clId="{B7CC1881-D8E5-441E-B1E0-93C00C9D2BA6}" dt="2018-06-08T17:06:49.856" v="366" actId="20577"/>
        <pc:sldMkLst>
          <pc:docMk/>
          <pc:sldMk cId="694089472" sldId="264"/>
        </pc:sldMkLst>
        <pc:spChg chg="mod">
          <ac:chgData name="Michael Anderson" userId="d1bf3ca8-6106-4774-aa14-3f1391b8b5ac" providerId="ADAL" clId="{B7CC1881-D8E5-441E-B1E0-93C00C9D2BA6}" dt="2018-06-08T17:06:49.856" v="366" actId="20577"/>
          <ac:spMkLst>
            <pc:docMk/>
            <pc:sldMk cId="694089472" sldId="264"/>
            <ac:spMk id="8" creationId="{FA870B18-37FC-4383-844E-644840F156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0A8F-B473-FD4F-B405-8F947502A92E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414CC-98FF-004A-A243-73EE01530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7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gallery.mailchimp.com/a74794e707a0d58b86a809758/images/e1eea673-811e-47bc-a628-9235571dbc40.pn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CSTEmedia" TargetMode="External"/><Relationship Id="rId7" Type="http://schemas.openxmlformats.org/officeDocument/2006/relationships/hyperlink" Target="https://twitter.com/CSTEconferenc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cstenews" TargetMode="External"/><Relationship Id="rId5" Type="http://schemas.openxmlformats.org/officeDocument/2006/relationships/hyperlink" Target="https://www.facebook.com/CSTE.org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goo.gl/maps/BTp2f8Q67wP2" TargetMode="External"/><Relationship Id="rId13" Type="http://schemas.openxmlformats.org/officeDocument/2006/relationships/hyperlink" Target="https://goo.gl/maps/EV2vEjR39qM2" TargetMode="External"/><Relationship Id="rId3" Type="http://schemas.openxmlformats.org/officeDocument/2006/relationships/hyperlink" Target="https://goo.gl/maps/bM3JVkDsfAC2" TargetMode="External"/><Relationship Id="rId7" Type="http://schemas.openxmlformats.org/officeDocument/2006/relationships/hyperlink" Target="https://goo.gl/maps/qZkcQFSFGEL2" TargetMode="External"/><Relationship Id="rId12" Type="http://schemas.openxmlformats.org/officeDocument/2006/relationships/hyperlink" Target="https://goo.gl/maps/pv86eJAmXn62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o.gl/maps/vYwpH2n1mBF2" TargetMode="External"/><Relationship Id="rId11" Type="http://schemas.openxmlformats.org/officeDocument/2006/relationships/hyperlink" Target="https://goo.gl/maps/wwfKuf2qLBS2" TargetMode="External"/><Relationship Id="rId5" Type="http://schemas.openxmlformats.org/officeDocument/2006/relationships/hyperlink" Target="https://goo.gl/maps/BY9GW4LuS5A2" TargetMode="External"/><Relationship Id="rId10" Type="http://schemas.openxmlformats.org/officeDocument/2006/relationships/hyperlink" Target="https://goo.gl/maps/vauQGujw9Q72" TargetMode="External"/><Relationship Id="rId4" Type="http://schemas.openxmlformats.org/officeDocument/2006/relationships/hyperlink" Target="https://goo.gl/maps/2qve46sRViL2" TargetMode="External"/><Relationship Id="rId9" Type="http://schemas.openxmlformats.org/officeDocument/2006/relationships/hyperlink" Target="https://goo.gl/maps/2uw9ErZHVpF2" TargetMode="External"/><Relationship Id="rId14" Type="http://schemas.openxmlformats.org/officeDocument/2006/relationships/hyperlink" Target="https://goo.gl/maps/pgvevCY1d6u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goo.gl/maps/EV2vEjR39qM2" TargetMode="External"/><Relationship Id="rId3" Type="http://schemas.openxmlformats.org/officeDocument/2006/relationships/image" Target="../media/image11.jpg"/><Relationship Id="rId7" Type="http://schemas.openxmlformats.org/officeDocument/2006/relationships/hyperlink" Target="https://goo.gl/maps/pv86eJAmXn62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o.gl/maps/wwfKuf2qLBS2" TargetMode="External"/><Relationship Id="rId5" Type="http://schemas.openxmlformats.org/officeDocument/2006/relationships/hyperlink" Target="https://goo.gl/maps/vauQGujw9Q72" TargetMode="External"/><Relationship Id="rId4" Type="http://schemas.openxmlformats.org/officeDocument/2006/relationships/hyperlink" Target="https://goo.gl/maps/2uw9ErZHVpF2" TargetMode="External"/><Relationship Id="rId9" Type="http://schemas.openxmlformats.org/officeDocument/2006/relationships/hyperlink" Target="https://goo.gl/maps/pgvevCY1d6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41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632" y="842204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300" dirty="0"/>
              <a:t>Welcome </a:t>
            </a:r>
            <a:br>
              <a:rPr lang="en-US" dirty="0"/>
            </a:br>
            <a:r>
              <a:rPr lang="en-US" dirty="0"/>
              <a:t>to the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632" y="2551320"/>
            <a:ext cx="7886700" cy="3112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FF9900"/>
                </a:solidFill>
                <a:latin typeface="+mj-lt"/>
              </a:rPr>
              <a:t>Healthcare-associated Infection and Antimicrobial Resistance Workshop: Contain, Control, and Prevent</a:t>
            </a:r>
          </a:p>
          <a:p>
            <a:pPr marL="0" indent="0" algn="ctr">
              <a:buNone/>
            </a:pPr>
            <a:endParaRPr lang="en-US" sz="1600" dirty="0">
              <a:latin typeface="+mj-lt"/>
            </a:endParaRPr>
          </a:p>
          <a:p>
            <a:pPr marL="0" indent="0" algn="ctr">
              <a:buNone/>
            </a:pPr>
            <a:r>
              <a:rPr lang="en-US" dirty="0">
                <a:latin typeface="+mj-lt"/>
              </a:rPr>
              <a:t>Sunday, June 10, 2018</a:t>
            </a:r>
          </a:p>
          <a:p>
            <a:pPr marL="0" indent="0" algn="ctr">
              <a:buNone/>
            </a:pPr>
            <a:r>
              <a:rPr lang="en-US" dirty="0">
                <a:latin typeface="+mj-lt"/>
              </a:rPr>
              <a:t>9:00 AM-5:00 PM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844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1840" y="2316481"/>
            <a:ext cx="6493510" cy="3860482"/>
          </a:xfrm>
        </p:spPr>
        <p:txBody>
          <a:bodyPr/>
          <a:lstStyle/>
          <a:p>
            <a:pPr marL="457200" indent="-457200">
              <a:spcAft>
                <a:spcPts val="1200"/>
              </a:spcAft>
            </a:pPr>
            <a:r>
              <a:rPr lang="en-US" dirty="0">
                <a:cs typeface="Arial" panose="020B0604020202020204" pitchFamily="34" charset="0"/>
              </a:rPr>
              <a:t>Please sign in on the attendance sheet</a:t>
            </a:r>
          </a:p>
          <a:p>
            <a:pPr marL="457200" indent="-457200">
              <a:spcAft>
                <a:spcPts val="1200"/>
              </a:spcAft>
            </a:pPr>
            <a:r>
              <a:rPr lang="en-US" dirty="0">
                <a:cs typeface="Arial" panose="020B0604020202020204" pitchFamily="34" charset="0"/>
              </a:rPr>
              <a:t>Wi-Fi: </a:t>
            </a:r>
          </a:p>
          <a:p>
            <a:pPr marL="1371600" lvl="2" indent="-457200">
              <a:spcAft>
                <a:spcPts val="1200"/>
              </a:spcAft>
            </a:pPr>
            <a:r>
              <a:rPr lang="en-US" sz="2800" dirty="0">
                <a:cs typeface="Arial" panose="020B0604020202020204" pitchFamily="34" charset="0"/>
              </a:rPr>
              <a:t>network:</a:t>
            </a:r>
          </a:p>
          <a:p>
            <a:pPr marL="1371600" lvl="2" indent="-457200">
              <a:spcAft>
                <a:spcPts val="1200"/>
              </a:spcAft>
            </a:pPr>
            <a:r>
              <a:rPr lang="en-US" sz="2800" dirty="0">
                <a:cs typeface="Arial" panose="020B0604020202020204" pitchFamily="34" charset="0"/>
              </a:rPr>
              <a:t>password:</a:t>
            </a:r>
          </a:p>
          <a:p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1F09A194-2E99-4CDC-974E-836C09163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5" y="863600"/>
            <a:ext cx="6492875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9900"/>
                </a:solidFill>
                <a:cs typeface="Arial" panose="020B0604020202020204" pitchFamily="34" charset="0"/>
              </a:rPr>
              <a:t>Announcements</a:t>
            </a:r>
            <a:endParaRPr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181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gallery.mailchimp.com/a74794e707a0d58b86a809758/images/e1eea673-811e-47bc-a628-9235571dbc40.png">
            <a:extLst>
              <a:ext uri="{FF2B5EF4-FFF2-40B4-BE49-F238E27FC236}">
                <a16:creationId xmlns:a16="http://schemas.microsoft.com/office/drawing/2014/main" id="{34AC2F71-160B-44AE-A217-C61745FC1FA7}"/>
              </a:ext>
            </a:extLst>
          </p:cNvPr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241" y="477520"/>
            <a:ext cx="4423323" cy="566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78B687-4BCB-4B27-BF40-D1F08371A903}"/>
              </a:ext>
            </a:extLst>
          </p:cNvPr>
          <p:cNvSpPr/>
          <p:nvPr/>
        </p:nvSpPr>
        <p:spPr>
          <a:xfrm>
            <a:off x="509379" y="2133598"/>
            <a:ext cx="4142133" cy="2663689"/>
          </a:xfrm>
          <a:prstGeom prst="roundRect">
            <a:avLst/>
          </a:prstGeom>
          <a:noFill/>
          <a:ln>
            <a:solidFill>
              <a:srgbClr val="009999"/>
            </a:solidFill>
          </a:ln>
          <a:effectLst>
            <a:glow rad="63500">
              <a:srgbClr val="009999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3399"/>
                </a:solidFill>
                <a:latin typeface="+mj-lt"/>
              </a:rPr>
              <a:t>Download the Conference App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Search “CSTE Annual Conferences” in App Store / Google Play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59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ntouronline.com/portals/0/Images/Social%20Media%20Icons.jpg?ver=2016-05-16-160953-630">
            <a:hlinkClick r:id="rId3"/>
            <a:extLst>
              <a:ext uri="{FF2B5EF4-FFF2-40B4-BE49-F238E27FC236}">
                <a16:creationId xmlns:a16="http://schemas.microsoft.com/office/drawing/2014/main" id="{5AEB0FE5-D3EE-4471-91E0-31F13B138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246"/>
          <a:stretch/>
        </p:blipFill>
        <p:spPr bwMode="auto">
          <a:xfrm>
            <a:off x="2328862" y="2666992"/>
            <a:ext cx="1348740" cy="151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contouronline.com/portals/0/Images/Social%20Media%20Icons.jpg?ver=2016-05-16-160953-630">
            <a:hlinkClick r:id="rId5"/>
            <a:extLst>
              <a:ext uri="{FF2B5EF4-FFF2-40B4-BE49-F238E27FC236}">
                <a16:creationId xmlns:a16="http://schemas.microsoft.com/office/drawing/2014/main" id="{1DE27F11-31E5-4231-B8CE-25C064666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1"/>
          <a:stretch/>
        </p:blipFill>
        <p:spPr bwMode="auto">
          <a:xfrm>
            <a:off x="6915150" y="2666993"/>
            <a:ext cx="1371600" cy="151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contouronline.com/portals/0/Images/Social%20Media%20Icons.jpg?ver=2016-05-16-160953-630">
            <a:hlinkClick r:id="rId6"/>
            <a:extLst>
              <a:ext uri="{FF2B5EF4-FFF2-40B4-BE49-F238E27FC236}">
                <a16:creationId xmlns:a16="http://schemas.microsoft.com/office/drawing/2014/main" id="{ECCA46F7-0AE9-4160-BB2A-B4921A6735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4" r="40737"/>
          <a:stretch/>
        </p:blipFill>
        <p:spPr bwMode="auto">
          <a:xfrm>
            <a:off x="5371147" y="2674615"/>
            <a:ext cx="1371600" cy="151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contouronline.com/portals/0/Images/Social%20Media%20Icons.jpg?ver=2016-05-16-160953-630">
            <a:hlinkClick r:id="rId7"/>
            <a:extLst>
              <a:ext uri="{FF2B5EF4-FFF2-40B4-BE49-F238E27FC236}">
                <a16:creationId xmlns:a16="http://schemas.microsoft.com/office/drawing/2014/main" id="{A2C4D298-F86F-4712-B8A9-C2C1CF604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9" r="60547"/>
          <a:stretch/>
        </p:blipFill>
        <p:spPr bwMode="auto">
          <a:xfrm>
            <a:off x="3850005" y="2673940"/>
            <a:ext cx="1348740" cy="151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AF615-090E-4886-B3B9-E4767BEFF315}"/>
              </a:ext>
            </a:extLst>
          </p:cNvPr>
          <p:cNvSpPr txBox="1"/>
          <p:nvPr/>
        </p:nvSpPr>
        <p:spPr>
          <a:xfrm>
            <a:off x="2126932" y="403044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3399"/>
                </a:solidFill>
                <a:hlinkClick r:id="rId3"/>
              </a:rPr>
              <a:t>CSTE Media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726FA3-7FAB-43D3-8C01-40F4DA020618}"/>
              </a:ext>
            </a:extLst>
          </p:cNvPr>
          <p:cNvSpPr txBox="1"/>
          <p:nvPr/>
        </p:nvSpPr>
        <p:spPr>
          <a:xfrm>
            <a:off x="3552825" y="4027008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3399"/>
                </a:solidFill>
                <a:hlinkClick r:id="rId7"/>
              </a:rPr>
              <a:t>@</a:t>
            </a:r>
            <a:r>
              <a:rPr lang="en-US" dirty="0" err="1">
                <a:solidFill>
                  <a:srgbClr val="FF3399"/>
                </a:solidFill>
                <a:hlinkClick r:id="rId7"/>
              </a:rPr>
              <a:t>CSTEconference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17B786-CF6F-4B53-93CE-B645B0C34135}"/>
              </a:ext>
            </a:extLst>
          </p:cNvPr>
          <p:cNvSpPr txBox="1"/>
          <p:nvPr/>
        </p:nvSpPr>
        <p:spPr>
          <a:xfrm>
            <a:off x="5180647" y="403044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3399"/>
                </a:solidFill>
                <a:hlinkClick r:id="rId6"/>
              </a:rPr>
              <a:t>@</a:t>
            </a:r>
            <a:r>
              <a:rPr lang="en-US" dirty="0" err="1">
                <a:solidFill>
                  <a:srgbClr val="FF3399"/>
                </a:solidFill>
                <a:hlinkClick r:id="rId6"/>
              </a:rPr>
              <a:t>cstenews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25EBCF-EE9B-49CA-93C2-3FEC89D26EB2}"/>
              </a:ext>
            </a:extLst>
          </p:cNvPr>
          <p:cNvSpPr txBox="1"/>
          <p:nvPr/>
        </p:nvSpPr>
        <p:spPr>
          <a:xfrm>
            <a:off x="6778943" y="4027208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3399"/>
                </a:solidFill>
                <a:hlinkClick r:id="rId5"/>
              </a:rPr>
              <a:t>Council of State and Territorial Epidemiologists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472E70-F6AC-4479-AED1-C9B91E049CE2}"/>
              </a:ext>
            </a:extLst>
          </p:cNvPr>
          <p:cNvSpPr txBox="1"/>
          <p:nvPr/>
        </p:nvSpPr>
        <p:spPr>
          <a:xfrm>
            <a:off x="3465670" y="5274288"/>
            <a:ext cx="3810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Follow CSTE on Social Media</a:t>
            </a:r>
          </a:p>
          <a:p>
            <a:pPr algn="ctr"/>
            <a:r>
              <a:rPr lang="en-US" sz="2400" dirty="0"/>
              <a:t>Use </a:t>
            </a:r>
            <a:r>
              <a:rPr lang="en-US" sz="2400" dirty="0">
                <a:solidFill>
                  <a:srgbClr val="FF3399"/>
                </a:solidFill>
                <a:cs typeface="Arial" panose="020B0604020202020204" pitchFamily="34" charset="0"/>
              </a:rPr>
              <a:t>#CSTE2018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23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21719"/>
            <a:ext cx="7886700" cy="1111569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9900"/>
                </a:solidFill>
                <a:cs typeface="Arial" panose="020B0604020202020204" pitchFamily="34" charset="0"/>
              </a:rPr>
              <a:t>2018 Attendees Eligible for Continuing Education (CE) Credits</a:t>
            </a:r>
            <a:endParaRPr lang="en-US" sz="4000" dirty="0">
              <a:solidFill>
                <a:srgbClr val="FF99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sz="1100" dirty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100" dirty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 is available for physicians, nurses, health educators, veterinarians, and those Certified in Public Health (CPH)</a:t>
            </a:r>
          </a:p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Ask for more information at the registration desk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3CA03F-426B-4359-8094-380455364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029" y="4479923"/>
            <a:ext cx="6023941" cy="183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79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731520"/>
            <a:ext cx="6483350" cy="1263969"/>
          </a:xfrm>
        </p:spPr>
        <p:txBody>
          <a:bodyPr/>
          <a:lstStyle/>
          <a:p>
            <a:r>
              <a:rPr lang="en-US" dirty="0">
                <a:solidFill>
                  <a:srgbClr val="FF3399"/>
                </a:solidFill>
              </a:rPr>
              <a:t>Rate and Evaluate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0" y="2089785"/>
            <a:ext cx="648335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After the session, please RATE the session in the CSTE App</a:t>
            </a:r>
          </a:p>
          <a:p>
            <a:r>
              <a:rPr lang="en-US" dirty="0">
                <a:cs typeface="Arial" panose="020B0604020202020204" pitchFamily="34" charset="0"/>
              </a:rPr>
              <a:t>Click on the clipboard on the left side of the screen on the event page to leave a 1 to 5 star rating</a:t>
            </a: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Make sure to complete your CSTE annual conference evaluation</a:t>
            </a:r>
          </a:p>
        </p:txBody>
      </p:sp>
    </p:spTree>
    <p:extLst>
      <p:ext uri="{BB962C8B-B14F-4D97-AF65-F5344CB8AC3E}">
        <p14:creationId xmlns:p14="http://schemas.microsoft.com/office/powerpoint/2010/main" val="369917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9CAD3C7-2F90-4FC3-924A-783C3C284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520" y="655320"/>
            <a:ext cx="7136130" cy="951549"/>
          </a:xfrm>
        </p:spPr>
        <p:txBody>
          <a:bodyPr/>
          <a:lstStyle/>
          <a:p>
            <a:r>
              <a:rPr lang="en-US" dirty="0"/>
              <a:t>Conference Meal Options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738FCC-A29E-470F-8C61-D212091CD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6466" y="1606869"/>
            <a:ext cx="3721293" cy="3808247"/>
          </a:xfrm>
        </p:spPr>
        <p:txBody>
          <a:bodyPr>
            <a:normAutofit/>
          </a:bodyPr>
          <a:lstStyle/>
          <a:p>
            <a:r>
              <a:rPr lang="en-US" sz="2400" dirty="0"/>
              <a:t>Sit-down options</a:t>
            </a:r>
          </a:p>
          <a:p>
            <a:pPr lvl="1"/>
            <a:r>
              <a:rPr lang="en-US" sz="1800" dirty="0">
                <a:hlinkClick r:id="rId3"/>
              </a:rPr>
              <a:t>Mellow Mushroom</a:t>
            </a:r>
            <a:endParaRPr lang="en-US" sz="1800" dirty="0"/>
          </a:p>
          <a:p>
            <a:pPr lvl="1"/>
            <a:r>
              <a:rPr lang="en-US" sz="1800" dirty="0">
                <a:hlinkClick r:id="rId4"/>
              </a:rPr>
              <a:t>The Regional Kitchen &amp; Public House</a:t>
            </a:r>
            <a:endParaRPr lang="en-US" sz="1800" dirty="0"/>
          </a:p>
          <a:p>
            <a:pPr lvl="1"/>
            <a:r>
              <a:rPr lang="en-US" sz="1800" dirty="0">
                <a:hlinkClick r:id="rId5"/>
              </a:rPr>
              <a:t>Ruth’s Chris Steak House</a:t>
            </a:r>
            <a:endParaRPr lang="en-US" sz="1800" dirty="0"/>
          </a:p>
          <a:p>
            <a:pPr lvl="1"/>
            <a:r>
              <a:rPr lang="en-US" sz="1800" dirty="0">
                <a:hlinkClick r:id="rId6"/>
              </a:rPr>
              <a:t>Sweet Ginger Asian Bistro</a:t>
            </a:r>
            <a:endParaRPr lang="en-US" sz="1800" dirty="0"/>
          </a:p>
          <a:p>
            <a:pPr lvl="1"/>
            <a:r>
              <a:rPr lang="en-US" sz="1800" dirty="0">
                <a:hlinkClick r:id="rId7"/>
              </a:rPr>
              <a:t>BRIO Tuscan Grille</a:t>
            </a:r>
            <a:endParaRPr lang="en-US" sz="1800" dirty="0"/>
          </a:p>
          <a:p>
            <a:pPr lvl="1"/>
            <a:r>
              <a:rPr lang="en-US" sz="1800" dirty="0">
                <a:hlinkClick r:id="rId8"/>
              </a:rPr>
              <a:t>IL Bellagio Italian Restaurant</a:t>
            </a:r>
            <a:endParaRPr lang="en-US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B7F8226-9160-43CB-A07A-973F180DCBDD}"/>
              </a:ext>
            </a:extLst>
          </p:cNvPr>
          <p:cNvSpPr txBox="1">
            <a:spLocks/>
          </p:cNvSpPr>
          <p:nvPr/>
        </p:nvSpPr>
        <p:spPr>
          <a:xfrm>
            <a:off x="1874520" y="1606869"/>
            <a:ext cx="3513312" cy="27060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Quick options</a:t>
            </a:r>
          </a:p>
          <a:p>
            <a:pPr lvl="1"/>
            <a:r>
              <a:rPr lang="en-US" dirty="0">
                <a:hlinkClick r:id="rId9"/>
              </a:rPr>
              <a:t>BurgerFi</a:t>
            </a:r>
            <a:endParaRPr lang="en-US" dirty="0"/>
          </a:p>
          <a:p>
            <a:pPr lvl="1"/>
            <a:r>
              <a:rPr lang="en-US" dirty="0">
                <a:hlinkClick r:id="rId10"/>
              </a:rPr>
              <a:t>The Cheesecake Factory</a:t>
            </a:r>
            <a:endParaRPr lang="en-US" dirty="0"/>
          </a:p>
          <a:p>
            <a:pPr lvl="1"/>
            <a:r>
              <a:rPr lang="en-US" dirty="0">
                <a:hlinkClick r:id="rId11"/>
              </a:rPr>
              <a:t>Panera Bread</a:t>
            </a:r>
            <a:endParaRPr lang="en-US" dirty="0"/>
          </a:p>
          <a:p>
            <a:pPr lvl="1"/>
            <a:r>
              <a:rPr lang="en-US" dirty="0">
                <a:hlinkClick r:id="rId12"/>
              </a:rPr>
              <a:t>Moe’s Southwest Grill</a:t>
            </a:r>
            <a:endParaRPr lang="en-US" dirty="0"/>
          </a:p>
          <a:p>
            <a:pPr lvl="1"/>
            <a:r>
              <a:rPr lang="en-US" dirty="0">
                <a:hlinkClick r:id="rId13"/>
              </a:rPr>
              <a:t>Brother Jimmy’s BBQ</a:t>
            </a:r>
            <a:endParaRPr lang="en-US" dirty="0"/>
          </a:p>
          <a:p>
            <a:pPr lvl="1"/>
            <a:r>
              <a:rPr lang="en-US" dirty="0">
                <a:hlinkClick r:id="rId14"/>
              </a:rPr>
              <a:t>Starbucks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70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ircuit board&#10;&#10;Description generated with very high confidence">
            <a:extLst>
              <a:ext uri="{FF2B5EF4-FFF2-40B4-BE49-F238E27FC236}">
                <a16:creationId xmlns:a16="http://schemas.microsoft.com/office/drawing/2014/main" id="{4902F7E6-4E0B-4EEB-8ABB-CCB090DA7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523" y="703197"/>
            <a:ext cx="4125269" cy="55824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870B18-37FC-4383-844E-644840F156C3}"/>
              </a:ext>
            </a:extLst>
          </p:cNvPr>
          <p:cNvSpPr/>
          <p:nvPr/>
        </p:nvSpPr>
        <p:spPr>
          <a:xfrm>
            <a:off x="6051792" y="703196"/>
            <a:ext cx="2701319" cy="3615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Restaurant Map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BurgerFi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The Cheesecake Factory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Panera Bread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Moe’s Southwest Grill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Brother Jimmy’s BBQ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Starbucks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089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1381</TotalTime>
  <Words>188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Welcome  to the</vt:lpstr>
      <vt:lpstr>Announcements</vt:lpstr>
      <vt:lpstr>PowerPoint Presentation</vt:lpstr>
      <vt:lpstr>PowerPoint Presentation</vt:lpstr>
      <vt:lpstr>2018 Attendees Eligible for Continuing Education (CE) Credits</vt:lpstr>
      <vt:lpstr>Rate and Evaluate</vt:lpstr>
      <vt:lpstr>Conference Meal Options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Panzer</dc:creator>
  <cp:lastModifiedBy>Michael Anderson</cp:lastModifiedBy>
  <cp:revision>5</cp:revision>
  <dcterms:created xsi:type="dcterms:W3CDTF">2018-05-23T16:18:31Z</dcterms:created>
  <dcterms:modified xsi:type="dcterms:W3CDTF">2018-06-08T17:06:59Z</dcterms:modified>
</cp:coreProperties>
</file>