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0" r:id="rId6"/>
    <p:sldId id="257" r:id="rId7"/>
    <p:sldId id="258" r:id="rId8"/>
    <p:sldId id="264" r:id="rId9"/>
    <p:sldId id="287" r:id="rId10"/>
    <p:sldId id="277" r:id="rId11"/>
    <p:sldId id="278" r:id="rId12"/>
    <p:sldId id="279" r:id="rId13"/>
    <p:sldId id="282" r:id="rId14"/>
    <p:sldId id="280" r:id="rId15"/>
    <p:sldId id="281" r:id="rId16"/>
    <p:sldId id="283" r:id="rId17"/>
    <p:sldId id="284" r:id="rId18"/>
    <p:sldId id="285" r:id="rId19"/>
    <p:sldId id="286"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984923-2FD2-4F49-AA52-DAD3CD1AB6DD}" v="2738" dt="2019-02-05T13:23:34.3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autoAdjust="0"/>
    <p:restoredTop sz="94660"/>
  </p:normalViewPr>
  <p:slideViewPr>
    <p:cSldViewPr snapToGrid="0">
      <p:cViewPr varScale="1">
        <p:scale>
          <a:sx n="52" d="100"/>
          <a:sy n="52" d="100"/>
        </p:scale>
        <p:origin x="102" y="5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Arrazola" userId="adfca66b-21e9-4407-8ccf-250b0669229f" providerId="ADAL" clId="{4A984923-2FD2-4F49-AA52-DAD3CD1AB6DD}"/>
    <pc:docChg chg="custSel modSld">
      <pc:chgData name="Jessica Arrazola" userId="adfca66b-21e9-4407-8ccf-250b0669229f" providerId="ADAL" clId="{4A984923-2FD2-4F49-AA52-DAD3CD1AB6DD}" dt="2019-02-05T13:23:34.367" v="1" actId="478"/>
      <pc:docMkLst>
        <pc:docMk/>
      </pc:docMkLst>
      <pc:sldChg chg="modSp">
        <pc:chgData name="Jessica Arrazola" userId="adfca66b-21e9-4407-8ccf-250b0669229f" providerId="ADAL" clId="{4A984923-2FD2-4F49-AA52-DAD3CD1AB6DD}" dt="2019-02-05T13:19:49.219" v="0" actId="14734"/>
        <pc:sldMkLst>
          <pc:docMk/>
          <pc:sldMk cId="4231338946" sldId="258"/>
        </pc:sldMkLst>
        <pc:graphicFrameChg chg="modGraphic">
          <ac:chgData name="Jessica Arrazola" userId="adfca66b-21e9-4407-8ccf-250b0669229f" providerId="ADAL" clId="{4A984923-2FD2-4F49-AA52-DAD3CD1AB6DD}" dt="2019-02-05T13:19:49.219" v="0" actId="14734"/>
          <ac:graphicFrameMkLst>
            <pc:docMk/>
            <pc:sldMk cId="4231338946" sldId="258"/>
            <ac:graphicFrameMk id="4" creationId="{E8A76396-A789-4D16-80A7-C0A90E9DFA57}"/>
          </ac:graphicFrameMkLst>
        </pc:graphicFrameChg>
      </pc:sldChg>
      <pc:sldChg chg="delSp">
        <pc:chgData name="Jessica Arrazola" userId="adfca66b-21e9-4407-8ccf-250b0669229f" providerId="ADAL" clId="{4A984923-2FD2-4F49-AA52-DAD3CD1AB6DD}" dt="2019-02-05T13:23:34.367" v="1" actId="478"/>
        <pc:sldMkLst>
          <pc:docMk/>
          <pc:sldMk cId="4213288325" sldId="286"/>
        </pc:sldMkLst>
        <pc:spChg chg="del">
          <ac:chgData name="Jessica Arrazola" userId="adfca66b-21e9-4407-8ccf-250b0669229f" providerId="ADAL" clId="{4A984923-2FD2-4F49-AA52-DAD3CD1AB6DD}" dt="2019-02-05T13:23:34.367" v="1" actId="478"/>
          <ac:spMkLst>
            <pc:docMk/>
            <pc:sldMk cId="4213288325" sldId="286"/>
            <ac:spMk id="2" creationId="{D34BA8F9-9DDA-449F-9D3D-22D44F474418}"/>
          </ac:spMkLst>
        </pc:spChg>
      </pc:sldChg>
    </pc:docChg>
  </pc:docChgLst>
  <pc:docChgLst>
    <pc:chgData name="Jessica Arrazola" userId="adfca66b-21e9-4407-8ccf-250b0669229f" providerId="ADAL" clId="{15C65618-4492-4FC0-9428-EC05EA3ACEA2}"/>
    <pc:docChg chg="undo custSel addSld delSld modSld">
      <pc:chgData name="Jessica Arrazola" userId="adfca66b-21e9-4407-8ccf-250b0669229f" providerId="ADAL" clId="{15C65618-4492-4FC0-9428-EC05EA3ACEA2}" dt="2019-02-04T19:52:33.903" v="2735" actId="207"/>
      <pc:docMkLst>
        <pc:docMk/>
      </pc:docMkLst>
      <pc:sldChg chg="modSp">
        <pc:chgData name="Jessica Arrazola" userId="adfca66b-21e9-4407-8ccf-250b0669229f" providerId="ADAL" clId="{15C65618-4492-4FC0-9428-EC05EA3ACEA2}" dt="2019-02-04T18:19:54.505" v="5" actId="20577"/>
        <pc:sldMkLst>
          <pc:docMk/>
          <pc:sldMk cId="2916182077" sldId="256"/>
        </pc:sldMkLst>
        <pc:spChg chg="mod">
          <ac:chgData name="Jessica Arrazola" userId="adfca66b-21e9-4407-8ccf-250b0669229f" providerId="ADAL" clId="{15C65618-4492-4FC0-9428-EC05EA3ACEA2}" dt="2019-02-04T18:19:54.505" v="5" actId="20577"/>
          <ac:spMkLst>
            <pc:docMk/>
            <pc:sldMk cId="2916182077" sldId="256"/>
            <ac:spMk id="2" creationId="{192C1DCD-8047-4829-A09B-9F5C39D4A49E}"/>
          </ac:spMkLst>
        </pc:spChg>
      </pc:sldChg>
      <pc:sldChg chg="modSp">
        <pc:chgData name="Jessica Arrazola" userId="adfca66b-21e9-4407-8ccf-250b0669229f" providerId="ADAL" clId="{15C65618-4492-4FC0-9428-EC05EA3ACEA2}" dt="2019-02-04T18:20:33.048" v="91" actId="1076"/>
        <pc:sldMkLst>
          <pc:docMk/>
          <pc:sldMk cId="2365748475" sldId="257"/>
        </pc:sldMkLst>
        <pc:graphicFrameChg chg="mod modGraphic">
          <ac:chgData name="Jessica Arrazola" userId="adfca66b-21e9-4407-8ccf-250b0669229f" providerId="ADAL" clId="{15C65618-4492-4FC0-9428-EC05EA3ACEA2}" dt="2019-02-04T18:20:33.048" v="91" actId="1076"/>
          <ac:graphicFrameMkLst>
            <pc:docMk/>
            <pc:sldMk cId="2365748475" sldId="257"/>
            <ac:graphicFrameMk id="4" creationId="{18D9E1BA-E257-4847-A33C-61379C145BBB}"/>
          </ac:graphicFrameMkLst>
        </pc:graphicFrameChg>
      </pc:sldChg>
      <pc:sldChg chg="modSp">
        <pc:chgData name="Jessica Arrazola" userId="adfca66b-21e9-4407-8ccf-250b0669229f" providerId="ADAL" clId="{15C65618-4492-4FC0-9428-EC05EA3ACEA2}" dt="2019-02-04T18:23:38.932" v="325" actId="20577"/>
        <pc:sldMkLst>
          <pc:docMk/>
          <pc:sldMk cId="4231338946" sldId="258"/>
        </pc:sldMkLst>
        <pc:graphicFrameChg chg="modGraphic">
          <ac:chgData name="Jessica Arrazola" userId="adfca66b-21e9-4407-8ccf-250b0669229f" providerId="ADAL" clId="{15C65618-4492-4FC0-9428-EC05EA3ACEA2}" dt="2019-02-04T18:23:38.932" v="325" actId="20577"/>
          <ac:graphicFrameMkLst>
            <pc:docMk/>
            <pc:sldMk cId="4231338946" sldId="258"/>
            <ac:graphicFrameMk id="4" creationId="{E8A76396-A789-4D16-80A7-C0A90E9DFA57}"/>
          </ac:graphicFrameMkLst>
        </pc:graphicFrameChg>
      </pc:sldChg>
      <pc:sldChg chg="del">
        <pc:chgData name="Jessica Arrazola" userId="adfca66b-21e9-4407-8ccf-250b0669229f" providerId="ADAL" clId="{15C65618-4492-4FC0-9428-EC05EA3ACEA2}" dt="2019-02-04T18:45:24.708" v="1337" actId="2696"/>
        <pc:sldMkLst>
          <pc:docMk/>
          <pc:sldMk cId="3209816467" sldId="259"/>
        </pc:sldMkLst>
      </pc:sldChg>
      <pc:sldChg chg="del">
        <pc:chgData name="Jessica Arrazola" userId="adfca66b-21e9-4407-8ccf-250b0669229f" providerId="ADAL" clId="{15C65618-4492-4FC0-9428-EC05EA3ACEA2}" dt="2019-02-04T18:45:28.244" v="1338" actId="2696"/>
        <pc:sldMkLst>
          <pc:docMk/>
          <pc:sldMk cId="2994659362" sldId="261"/>
        </pc:sldMkLst>
      </pc:sldChg>
      <pc:sldChg chg="del">
        <pc:chgData name="Jessica Arrazola" userId="adfca66b-21e9-4407-8ccf-250b0669229f" providerId="ADAL" clId="{15C65618-4492-4FC0-9428-EC05EA3ACEA2}" dt="2019-02-04T18:45:29.755" v="1339" actId="2696"/>
        <pc:sldMkLst>
          <pc:docMk/>
          <pc:sldMk cId="766165825" sldId="262"/>
        </pc:sldMkLst>
      </pc:sldChg>
      <pc:sldChg chg="del">
        <pc:chgData name="Jessica Arrazola" userId="adfca66b-21e9-4407-8ccf-250b0669229f" providerId="ADAL" clId="{15C65618-4492-4FC0-9428-EC05EA3ACEA2}" dt="2019-02-04T18:45:31.227" v="1340" actId="2696"/>
        <pc:sldMkLst>
          <pc:docMk/>
          <pc:sldMk cId="4058214725" sldId="263"/>
        </pc:sldMkLst>
      </pc:sldChg>
      <pc:sldChg chg="modSp">
        <pc:chgData name="Jessica Arrazola" userId="adfca66b-21e9-4407-8ccf-250b0669229f" providerId="ADAL" clId="{15C65618-4492-4FC0-9428-EC05EA3ACEA2}" dt="2019-02-04T19:50:02.520" v="2681" actId="20577"/>
        <pc:sldMkLst>
          <pc:docMk/>
          <pc:sldMk cId="4015676065" sldId="264"/>
        </pc:sldMkLst>
        <pc:spChg chg="mod">
          <ac:chgData name="Jessica Arrazola" userId="adfca66b-21e9-4407-8ccf-250b0669229f" providerId="ADAL" clId="{15C65618-4492-4FC0-9428-EC05EA3ACEA2}" dt="2019-02-04T18:28:25.694" v="346" actId="20577"/>
          <ac:spMkLst>
            <pc:docMk/>
            <pc:sldMk cId="4015676065" sldId="264"/>
            <ac:spMk id="2" creationId="{5D8A5FC0-1F76-4568-AEAC-DFF83E7AE1A4}"/>
          </ac:spMkLst>
        </pc:spChg>
        <pc:spChg chg="mod">
          <ac:chgData name="Jessica Arrazola" userId="adfca66b-21e9-4407-8ccf-250b0669229f" providerId="ADAL" clId="{15C65618-4492-4FC0-9428-EC05EA3ACEA2}" dt="2019-02-04T19:50:02.520" v="2681" actId="20577"/>
          <ac:spMkLst>
            <pc:docMk/>
            <pc:sldMk cId="4015676065" sldId="264"/>
            <ac:spMk id="3" creationId="{643E8A57-2CD8-45CA-BAF1-ADDAA502A051}"/>
          </ac:spMkLst>
        </pc:spChg>
      </pc:sldChg>
      <pc:sldChg chg="del">
        <pc:chgData name="Jessica Arrazola" userId="adfca66b-21e9-4407-8ccf-250b0669229f" providerId="ADAL" clId="{15C65618-4492-4FC0-9428-EC05EA3ACEA2}" dt="2019-02-04T18:45:32.817" v="1341" actId="2696"/>
        <pc:sldMkLst>
          <pc:docMk/>
          <pc:sldMk cId="3969128282" sldId="265"/>
        </pc:sldMkLst>
      </pc:sldChg>
      <pc:sldChg chg="del">
        <pc:chgData name="Jessica Arrazola" userId="adfca66b-21e9-4407-8ccf-250b0669229f" providerId="ADAL" clId="{15C65618-4492-4FC0-9428-EC05EA3ACEA2}" dt="2019-02-04T18:45:33.950" v="1342" actId="2696"/>
        <pc:sldMkLst>
          <pc:docMk/>
          <pc:sldMk cId="852745517" sldId="266"/>
        </pc:sldMkLst>
      </pc:sldChg>
      <pc:sldChg chg="del">
        <pc:chgData name="Jessica Arrazola" userId="adfca66b-21e9-4407-8ccf-250b0669229f" providerId="ADAL" clId="{15C65618-4492-4FC0-9428-EC05EA3ACEA2}" dt="2019-02-04T18:45:34.676" v="1343" actId="2696"/>
        <pc:sldMkLst>
          <pc:docMk/>
          <pc:sldMk cId="1488632065" sldId="267"/>
        </pc:sldMkLst>
      </pc:sldChg>
      <pc:sldChg chg="del">
        <pc:chgData name="Jessica Arrazola" userId="adfca66b-21e9-4407-8ccf-250b0669229f" providerId="ADAL" clId="{15C65618-4492-4FC0-9428-EC05EA3ACEA2}" dt="2019-02-04T18:45:35.940" v="1344" actId="2696"/>
        <pc:sldMkLst>
          <pc:docMk/>
          <pc:sldMk cId="1831403572" sldId="268"/>
        </pc:sldMkLst>
      </pc:sldChg>
      <pc:sldChg chg="del">
        <pc:chgData name="Jessica Arrazola" userId="adfca66b-21e9-4407-8ccf-250b0669229f" providerId="ADAL" clId="{15C65618-4492-4FC0-9428-EC05EA3ACEA2}" dt="2019-02-04T18:45:36.791" v="1345" actId="2696"/>
        <pc:sldMkLst>
          <pc:docMk/>
          <pc:sldMk cId="8671371" sldId="269"/>
        </pc:sldMkLst>
      </pc:sldChg>
      <pc:sldChg chg="del">
        <pc:chgData name="Jessica Arrazola" userId="adfca66b-21e9-4407-8ccf-250b0669229f" providerId="ADAL" clId="{15C65618-4492-4FC0-9428-EC05EA3ACEA2}" dt="2019-02-04T18:45:38.692" v="1346" actId="2696"/>
        <pc:sldMkLst>
          <pc:docMk/>
          <pc:sldMk cId="2491288484" sldId="270"/>
        </pc:sldMkLst>
      </pc:sldChg>
      <pc:sldChg chg="del">
        <pc:chgData name="Jessica Arrazola" userId="adfca66b-21e9-4407-8ccf-250b0669229f" providerId="ADAL" clId="{15C65618-4492-4FC0-9428-EC05EA3ACEA2}" dt="2019-02-04T18:45:41.060" v="1348" actId="2696"/>
        <pc:sldMkLst>
          <pc:docMk/>
          <pc:sldMk cId="739125116" sldId="271"/>
        </pc:sldMkLst>
      </pc:sldChg>
      <pc:sldChg chg="del">
        <pc:chgData name="Jessica Arrazola" userId="adfca66b-21e9-4407-8ccf-250b0669229f" providerId="ADAL" clId="{15C65618-4492-4FC0-9428-EC05EA3ACEA2}" dt="2019-02-04T18:45:41.438" v="1349" actId="2696"/>
        <pc:sldMkLst>
          <pc:docMk/>
          <pc:sldMk cId="2462898490" sldId="272"/>
        </pc:sldMkLst>
      </pc:sldChg>
      <pc:sldChg chg="del">
        <pc:chgData name="Jessica Arrazola" userId="adfca66b-21e9-4407-8ccf-250b0669229f" providerId="ADAL" clId="{15C65618-4492-4FC0-9428-EC05EA3ACEA2}" dt="2019-02-04T18:45:41.877" v="1350" actId="2696"/>
        <pc:sldMkLst>
          <pc:docMk/>
          <pc:sldMk cId="3485867685" sldId="273"/>
        </pc:sldMkLst>
      </pc:sldChg>
      <pc:sldChg chg="del">
        <pc:chgData name="Jessica Arrazola" userId="adfca66b-21e9-4407-8ccf-250b0669229f" providerId="ADAL" clId="{15C65618-4492-4FC0-9428-EC05EA3ACEA2}" dt="2019-02-04T18:45:42.411" v="1351" actId="2696"/>
        <pc:sldMkLst>
          <pc:docMk/>
          <pc:sldMk cId="1694950787" sldId="274"/>
        </pc:sldMkLst>
      </pc:sldChg>
      <pc:sldChg chg="addSp modSp">
        <pc:chgData name="Jessica Arrazola" userId="adfca66b-21e9-4407-8ccf-250b0669229f" providerId="ADAL" clId="{15C65618-4492-4FC0-9428-EC05EA3ACEA2}" dt="2019-02-04T19:52:33.903" v="2735" actId="207"/>
        <pc:sldMkLst>
          <pc:docMk/>
          <pc:sldMk cId="4129217591" sldId="275"/>
        </pc:sldMkLst>
        <pc:spChg chg="add mod">
          <ac:chgData name="Jessica Arrazola" userId="adfca66b-21e9-4407-8ccf-250b0669229f" providerId="ADAL" clId="{15C65618-4492-4FC0-9428-EC05EA3ACEA2}" dt="2019-02-04T19:52:33.903" v="2735" actId="207"/>
          <ac:spMkLst>
            <pc:docMk/>
            <pc:sldMk cId="4129217591" sldId="275"/>
            <ac:spMk id="3" creationId="{1D37500A-5DFA-4BD9-A8C6-16BB9B4D470B}"/>
          </ac:spMkLst>
        </pc:spChg>
      </pc:sldChg>
      <pc:sldChg chg="del">
        <pc:chgData name="Jessica Arrazola" userId="adfca66b-21e9-4407-8ccf-250b0669229f" providerId="ADAL" clId="{15C65618-4492-4FC0-9428-EC05EA3ACEA2}" dt="2019-02-04T18:45:40.308" v="1347" actId="2696"/>
        <pc:sldMkLst>
          <pc:docMk/>
          <pc:sldMk cId="1138213752" sldId="276"/>
        </pc:sldMkLst>
      </pc:sldChg>
      <pc:sldChg chg="modSp add">
        <pc:chgData name="Jessica Arrazola" userId="adfca66b-21e9-4407-8ccf-250b0669229f" providerId="ADAL" clId="{15C65618-4492-4FC0-9428-EC05EA3ACEA2}" dt="2019-02-04T19:46:58.305" v="2423" actId="207"/>
        <pc:sldMkLst>
          <pc:docMk/>
          <pc:sldMk cId="2282725173" sldId="277"/>
        </pc:sldMkLst>
        <pc:spChg chg="mod">
          <ac:chgData name="Jessica Arrazola" userId="adfca66b-21e9-4407-8ccf-250b0669229f" providerId="ADAL" clId="{15C65618-4492-4FC0-9428-EC05EA3ACEA2}" dt="2019-02-04T18:30:38.222" v="490" actId="20577"/>
          <ac:spMkLst>
            <pc:docMk/>
            <pc:sldMk cId="2282725173" sldId="277"/>
            <ac:spMk id="2" creationId="{69D9875A-615B-44BD-918A-B270479B2649}"/>
          </ac:spMkLst>
        </pc:spChg>
        <pc:spChg chg="mod">
          <ac:chgData name="Jessica Arrazola" userId="adfca66b-21e9-4407-8ccf-250b0669229f" providerId="ADAL" clId="{15C65618-4492-4FC0-9428-EC05EA3ACEA2}" dt="2019-02-04T19:46:58.305" v="2423" actId="207"/>
          <ac:spMkLst>
            <pc:docMk/>
            <pc:sldMk cId="2282725173" sldId="277"/>
            <ac:spMk id="3" creationId="{9738E159-1FD9-48DB-9745-51A8CE46AC54}"/>
          </ac:spMkLst>
        </pc:spChg>
      </pc:sldChg>
      <pc:sldChg chg="addSp delSp modSp add">
        <pc:chgData name="Jessica Arrazola" userId="adfca66b-21e9-4407-8ccf-250b0669229f" providerId="ADAL" clId="{15C65618-4492-4FC0-9428-EC05EA3ACEA2}" dt="2019-02-04T18:36:59.086" v="1073" actId="1076"/>
        <pc:sldMkLst>
          <pc:docMk/>
          <pc:sldMk cId="1908277927" sldId="278"/>
        </pc:sldMkLst>
        <pc:spChg chg="mod">
          <ac:chgData name="Jessica Arrazola" userId="adfca66b-21e9-4407-8ccf-250b0669229f" providerId="ADAL" clId="{15C65618-4492-4FC0-9428-EC05EA3ACEA2}" dt="2019-02-04T18:35:36.602" v="1070" actId="20577"/>
          <ac:spMkLst>
            <pc:docMk/>
            <pc:sldMk cId="1908277927" sldId="278"/>
            <ac:spMk id="2" creationId="{05890F82-F2E8-4F00-B174-4DDF0D604147}"/>
          </ac:spMkLst>
        </pc:spChg>
        <pc:spChg chg="del">
          <ac:chgData name="Jessica Arrazola" userId="adfca66b-21e9-4407-8ccf-250b0669229f" providerId="ADAL" clId="{15C65618-4492-4FC0-9428-EC05EA3ACEA2}" dt="2019-02-04T18:36:55.378" v="1071"/>
          <ac:spMkLst>
            <pc:docMk/>
            <pc:sldMk cId="1908277927" sldId="278"/>
            <ac:spMk id="3" creationId="{C94F44E2-0D63-4C68-A581-B5045C6EC931}"/>
          </ac:spMkLst>
        </pc:spChg>
        <pc:picChg chg="add mod">
          <ac:chgData name="Jessica Arrazola" userId="adfca66b-21e9-4407-8ccf-250b0669229f" providerId="ADAL" clId="{15C65618-4492-4FC0-9428-EC05EA3ACEA2}" dt="2019-02-04T18:36:59.086" v="1073" actId="1076"/>
          <ac:picMkLst>
            <pc:docMk/>
            <pc:sldMk cId="1908277927" sldId="278"/>
            <ac:picMk id="4" creationId="{53C2E146-EC38-4C7F-932E-5CD53E8E5C37}"/>
          </ac:picMkLst>
        </pc:picChg>
      </pc:sldChg>
      <pc:sldChg chg="addSp delSp modSp add">
        <pc:chgData name="Jessica Arrazola" userId="adfca66b-21e9-4407-8ccf-250b0669229f" providerId="ADAL" clId="{15C65618-4492-4FC0-9428-EC05EA3ACEA2}" dt="2019-02-04T18:37:46.361" v="1101" actId="1076"/>
        <pc:sldMkLst>
          <pc:docMk/>
          <pc:sldMk cId="835880442" sldId="279"/>
        </pc:sldMkLst>
        <pc:spChg chg="mod">
          <ac:chgData name="Jessica Arrazola" userId="adfca66b-21e9-4407-8ccf-250b0669229f" providerId="ADAL" clId="{15C65618-4492-4FC0-9428-EC05EA3ACEA2}" dt="2019-02-04T18:37:15.787" v="1098" actId="20577"/>
          <ac:spMkLst>
            <pc:docMk/>
            <pc:sldMk cId="835880442" sldId="279"/>
            <ac:spMk id="2" creationId="{3783A378-3E4F-474A-9330-E3F9DE613CDD}"/>
          </ac:spMkLst>
        </pc:spChg>
        <pc:spChg chg="del">
          <ac:chgData name="Jessica Arrazola" userId="adfca66b-21e9-4407-8ccf-250b0669229f" providerId="ADAL" clId="{15C65618-4492-4FC0-9428-EC05EA3ACEA2}" dt="2019-02-04T18:37:30.665" v="1099"/>
          <ac:spMkLst>
            <pc:docMk/>
            <pc:sldMk cId="835880442" sldId="279"/>
            <ac:spMk id="3" creationId="{0E7F9CE3-3786-4EEF-9DE0-44B19A258B74}"/>
          </ac:spMkLst>
        </pc:spChg>
        <pc:picChg chg="add mod">
          <ac:chgData name="Jessica Arrazola" userId="adfca66b-21e9-4407-8ccf-250b0669229f" providerId="ADAL" clId="{15C65618-4492-4FC0-9428-EC05EA3ACEA2}" dt="2019-02-04T18:37:46.361" v="1101" actId="1076"/>
          <ac:picMkLst>
            <pc:docMk/>
            <pc:sldMk cId="835880442" sldId="279"/>
            <ac:picMk id="4" creationId="{93DE8EFC-87B4-48E2-8DF2-F18DFD73B2A5}"/>
          </ac:picMkLst>
        </pc:picChg>
      </pc:sldChg>
      <pc:sldChg chg="addSp delSp modSp add">
        <pc:chgData name="Jessica Arrazola" userId="adfca66b-21e9-4407-8ccf-250b0669229f" providerId="ADAL" clId="{15C65618-4492-4FC0-9428-EC05EA3ACEA2}" dt="2019-02-04T19:45:31.022" v="2315" actId="1076"/>
        <pc:sldMkLst>
          <pc:docMk/>
          <pc:sldMk cId="3626543142" sldId="280"/>
        </pc:sldMkLst>
        <pc:spChg chg="mod">
          <ac:chgData name="Jessica Arrazola" userId="adfca66b-21e9-4407-8ccf-250b0669229f" providerId="ADAL" clId="{15C65618-4492-4FC0-9428-EC05EA3ACEA2}" dt="2019-02-04T18:44:57.911" v="1325" actId="20577"/>
          <ac:spMkLst>
            <pc:docMk/>
            <pc:sldMk cId="3626543142" sldId="280"/>
            <ac:spMk id="2" creationId="{22B35AC6-0BD8-4F73-96EB-055A00F4C9CB}"/>
          </ac:spMkLst>
        </pc:spChg>
        <pc:spChg chg="mod">
          <ac:chgData name="Jessica Arrazola" userId="adfca66b-21e9-4407-8ccf-250b0669229f" providerId="ADAL" clId="{15C65618-4492-4FC0-9428-EC05EA3ACEA2}" dt="2019-02-04T18:43:12.317" v="1240" actId="20577"/>
          <ac:spMkLst>
            <pc:docMk/>
            <pc:sldMk cId="3626543142" sldId="280"/>
            <ac:spMk id="3" creationId="{E341A284-EFFD-4A38-8374-1E21418994A1}"/>
          </ac:spMkLst>
        </pc:spChg>
        <pc:picChg chg="add del mod">
          <ac:chgData name="Jessica Arrazola" userId="adfca66b-21e9-4407-8ccf-250b0669229f" providerId="ADAL" clId="{15C65618-4492-4FC0-9428-EC05EA3ACEA2}" dt="2019-02-04T18:45:12.734" v="1334" actId="478"/>
          <ac:picMkLst>
            <pc:docMk/>
            <pc:sldMk cId="3626543142" sldId="280"/>
            <ac:picMk id="4" creationId="{06A8218C-91E4-42B3-964B-2063A46CE448}"/>
          </ac:picMkLst>
        </pc:picChg>
        <pc:picChg chg="add mod">
          <ac:chgData name="Jessica Arrazola" userId="adfca66b-21e9-4407-8ccf-250b0669229f" providerId="ADAL" clId="{15C65618-4492-4FC0-9428-EC05EA3ACEA2}" dt="2019-02-04T19:45:31.022" v="2315" actId="1076"/>
          <ac:picMkLst>
            <pc:docMk/>
            <pc:sldMk cId="3626543142" sldId="280"/>
            <ac:picMk id="5" creationId="{17A9F0E2-D107-4707-AFA9-750C54C4441D}"/>
          </ac:picMkLst>
        </pc:picChg>
      </pc:sldChg>
      <pc:sldChg chg="addSp delSp modSp add">
        <pc:chgData name="Jessica Arrazola" userId="adfca66b-21e9-4407-8ccf-250b0669229f" providerId="ADAL" clId="{15C65618-4492-4FC0-9428-EC05EA3ACEA2}" dt="2019-02-04T19:05:20.088" v="2116" actId="20577"/>
        <pc:sldMkLst>
          <pc:docMk/>
          <pc:sldMk cId="3856603971" sldId="281"/>
        </pc:sldMkLst>
        <pc:spChg chg="mod">
          <ac:chgData name="Jessica Arrazola" userId="adfca66b-21e9-4407-8ccf-250b0669229f" providerId="ADAL" clId="{15C65618-4492-4FC0-9428-EC05EA3ACEA2}" dt="2019-02-04T18:43:44.637" v="1270" actId="20577"/>
          <ac:spMkLst>
            <pc:docMk/>
            <pc:sldMk cId="3856603971" sldId="281"/>
            <ac:spMk id="2" creationId="{EC01CB76-A53E-49DC-8727-2810A0DD88FE}"/>
          </ac:spMkLst>
        </pc:spChg>
        <pc:spChg chg="mod">
          <ac:chgData name="Jessica Arrazola" userId="adfca66b-21e9-4407-8ccf-250b0669229f" providerId="ADAL" clId="{15C65618-4492-4FC0-9428-EC05EA3ACEA2}" dt="2019-02-04T19:05:20.088" v="2116" actId="20577"/>
          <ac:spMkLst>
            <pc:docMk/>
            <pc:sldMk cId="3856603971" sldId="281"/>
            <ac:spMk id="3" creationId="{ED716303-505A-4485-8F49-8E15721CF595}"/>
          </ac:spMkLst>
        </pc:spChg>
        <pc:picChg chg="add del mod">
          <ac:chgData name="Jessica Arrazola" userId="adfca66b-21e9-4407-8ccf-250b0669229f" providerId="ADAL" clId="{15C65618-4492-4FC0-9428-EC05EA3ACEA2}" dt="2019-02-04T18:47:01.567" v="1356" actId="478"/>
          <ac:picMkLst>
            <pc:docMk/>
            <pc:sldMk cId="3856603971" sldId="281"/>
            <ac:picMk id="4" creationId="{7DEC23B3-9170-4633-B797-5F77559D106F}"/>
          </ac:picMkLst>
        </pc:picChg>
        <pc:picChg chg="add mod">
          <ac:chgData name="Jessica Arrazola" userId="adfca66b-21e9-4407-8ccf-250b0669229f" providerId="ADAL" clId="{15C65618-4492-4FC0-9428-EC05EA3ACEA2}" dt="2019-02-04T18:47:26.850" v="1358" actId="1076"/>
          <ac:picMkLst>
            <pc:docMk/>
            <pc:sldMk cId="3856603971" sldId="281"/>
            <ac:picMk id="5" creationId="{083FF2EA-9BB1-40C8-BE20-C6A810300B34}"/>
          </ac:picMkLst>
        </pc:picChg>
      </pc:sldChg>
      <pc:sldChg chg="modSp add">
        <pc:chgData name="Jessica Arrazola" userId="adfca66b-21e9-4407-8ccf-250b0669229f" providerId="ADAL" clId="{15C65618-4492-4FC0-9428-EC05EA3ACEA2}" dt="2019-02-04T18:45:08.430" v="1333" actId="20577"/>
        <pc:sldMkLst>
          <pc:docMk/>
          <pc:sldMk cId="465248173" sldId="282"/>
        </pc:sldMkLst>
        <pc:spChg chg="mod">
          <ac:chgData name="Jessica Arrazola" userId="adfca66b-21e9-4407-8ccf-250b0669229f" providerId="ADAL" clId="{15C65618-4492-4FC0-9428-EC05EA3ACEA2}" dt="2019-02-04T18:45:08.430" v="1333" actId="20577"/>
          <ac:spMkLst>
            <pc:docMk/>
            <pc:sldMk cId="465248173" sldId="282"/>
            <ac:spMk id="2" creationId="{22B35AC6-0BD8-4F73-96EB-055A00F4C9CB}"/>
          </ac:spMkLst>
        </pc:spChg>
      </pc:sldChg>
      <pc:sldChg chg="add del">
        <pc:chgData name="Jessica Arrazola" userId="adfca66b-21e9-4407-8ccf-250b0669229f" providerId="ADAL" clId="{15C65618-4492-4FC0-9428-EC05EA3ACEA2}" dt="2019-02-04T18:45:18.176" v="1336"/>
        <pc:sldMkLst>
          <pc:docMk/>
          <pc:sldMk cId="2495585313" sldId="283"/>
        </pc:sldMkLst>
      </pc:sldChg>
      <pc:sldChg chg="addSp modSp add">
        <pc:chgData name="Jessica Arrazola" userId="adfca66b-21e9-4407-8ccf-250b0669229f" providerId="ADAL" clId="{15C65618-4492-4FC0-9428-EC05EA3ACEA2}" dt="2019-02-04T19:05:54.088" v="2156" actId="115"/>
        <pc:sldMkLst>
          <pc:docMk/>
          <pc:sldMk cId="4230446901" sldId="283"/>
        </pc:sldMkLst>
        <pc:spChg chg="mod">
          <ac:chgData name="Jessica Arrazola" userId="adfca66b-21e9-4407-8ccf-250b0669229f" providerId="ADAL" clId="{15C65618-4492-4FC0-9428-EC05EA3ACEA2}" dt="2019-02-04T18:47:37.361" v="1365" actId="20577"/>
          <ac:spMkLst>
            <pc:docMk/>
            <pc:sldMk cId="4230446901" sldId="283"/>
            <ac:spMk id="2" creationId="{12E54438-EA0C-49FF-AE8B-AC9D772CB508}"/>
          </ac:spMkLst>
        </pc:spChg>
        <pc:spChg chg="mod">
          <ac:chgData name="Jessica Arrazola" userId="adfca66b-21e9-4407-8ccf-250b0669229f" providerId="ADAL" clId="{15C65618-4492-4FC0-9428-EC05EA3ACEA2}" dt="2019-02-04T19:05:54.088" v="2156" actId="115"/>
          <ac:spMkLst>
            <pc:docMk/>
            <pc:sldMk cId="4230446901" sldId="283"/>
            <ac:spMk id="3" creationId="{BF3B8357-3420-48E5-970B-53E3D53EC6E1}"/>
          </ac:spMkLst>
        </pc:spChg>
        <pc:picChg chg="add mod">
          <ac:chgData name="Jessica Arrazola" userId="adfca66b-21e9-4407-8ccf-250b0669229f" providerId="ADAL" clId="{15C65618-4492-4FC0-9428-EC05EA3ACEA2}" dt="2019-02-04T18:48:30.008" v="1367" actId="1076"/>
          <ac:picMkLst>
            <pc:docMk/>
            <pc:sldMk cId="4230446901" sldId="283"/>
            <ac:picMk id="4" creationId="{D540A0C2-D407-4F72-B4A5-095E76BB3100}"/>
          </ac:picMkLst>
        </pc:picChg>
      </pc:sldChg>
      <pc:sldChg chg="addSp delSp modSp add">
        <pc:chgData name="Jessica Arrazola" userId="adfca66b-21e9-4407-8ccf-250b0669229f" providerId="ADAL" clId="{15C65618-4492-4FC0-9428-EC05EA3ACEA2}" dt="2019-02-04T19:47:41.471" v="2424" actId="478"/>
        <pc:sldMkLst>
          <pc:docMk/>
          <pc:sldMk cId="4111579800" sldId="284"/>
        </pc:sldMkLst>
        <pc:spChg chg="del">
          <ac:chgData name="Jessica Arrazola" userId="adfca66b-21e9-4407-8ccf-250b0669229f" providerId="ADAL" clId="{15C65618-4492-4FC0-9428-EC05EA3ACEA2}" dt="2019-02-04T19:47:41.471" v="2424" actId="478"/>
          <ac:spMkLst>
            <pc:docMk/>
            <pc:sldMk cId="4111579800" sldId="284"/>
            <ac:spMk id="2" creationId="{EDC3D5B5-1249-497D-B237-27FB5D9082CE}"/>
          </ac:spMkLst>
        </pc:spChg>
        <pc:spChg chg="mod">
          <ac:chgData name="Jessica Arrazola" userId="adfca66b-21e9-4407-8ccf-250b0669229f" providerId="ADAL" clId="{15C65618-4492-4FC0-9428-EC05EA3ACEA2}" dt="2019-02-04T19:06:08.232" v="2169" actId="20577"/>
          <ac:spMkLst>
            <pc:docMk/>
            <pc:sldMk cId="4111579800" sldId="284"/>
            <ac:spMk id="3" creationId="{3BC5E1B0-F6C6-474D-B890-FA8E7C4D3587}"/>
          </ac:spMkLst>
        </pc:spChg>
        <pc:picChg chg="add mod">
          <ac:chgData name="Jessica Arrazola" userId="adfca66b-21e9-4407-8ccf-250b0669229f" providerId="ADAL" clId="{15C65618-4492-4FC0-9428-EC05EA3ACEA2}" dt="2019-02-04T19:00:48.816" v="1637" actId="1076"/>
          <ac:picMkLst>
            <pc:docMk/>
            <pc:sldMk cId="4111579800" sldId="284"/>
            <ac:picMk id="4" creationId="{B9B753D2-CFE0-4D9A-A0C1-BFE2781969CE}"/>
          </ac:picMkLst>
        </pc:picChg>
      </pc:sldChg>
      <pc:sldChg chg="addSp modSp add">
        <pc:chgData name="Jessica Arrazola" userId="adfca66b-21e9-4407-8ccf-250b0669229f" providerId="ADAL" clId="{15C65618-4492-4FC0-9428-EC05EA3ACEA2}" dt="2019-02-04T19:03:17.040" v="1901" actId="20577"/>
        <pc:sldMkLst>
          <pc:docMk/>
          <pc:sldMk cId="1467054323" sldId="285"/>
        </pc:sldMkLst>
        <pc:spChg chg="mod">
          <ac:chgData name="Jessica Arrazola" userId="adfca66b-21e9-4407-8ccf-250b0669229f" providerId="ADAL" clId="{15C65618-4492-4FC0-9428-EC05EA3ACEA2}" dt="2019-02-04T19:03:17.040" v="1901" actId="20577"/>
          <ac:spMkLst>
            <pc:docMk/>
            <pc:sldMk cId="1467054323" sldId="285"/>
            <ac:spMk id="3" creationId="{B473136B-4FF1-4DA8-95CB-B1D8E7FCC52A}"/>
          </ac:spMkLst>
        </pc:spChg>
        <pc:picChg chg="add mod">
          <ac:chgData name="Jessica Arrazola" userId="adfca66b-21e9-4407-8ccf-250b0669229f" providerId="ADAL" clId="{15C65618-4492-4FC0-9428-EC05EA3ACEA2}" dt="2019-02-04T19:02:28.428" v="1767" actId="14100"/>
          <ac:picMkLst>
            <pc:docMk/>
            <pc:sldMk cId="1467054323" sldId="285"/>
            <ac:picMk id="4" creationId="{87E3056D-309A-4BB7-947A-BD45868A57B4}"/>
          </ac:picMkLst>
        </pc:picChg>
      </pc:sldChg>
      <pc:sldChg chg="addSp modSp add">
        <pc:chgData name="Jessica Arrazola" userId="adfca66b-21e9-4407-8ccf-250b0669229f" providerId="ADAL" clId="{15C65618-4492-4FC0-9428-EC05EA3ACEA2}" dt="2019-02-04T19:04:58.144" v="2050" actId="20577"/>
        <pc:sldMkLst>
          <pc:docMk/>
          <pc:sldMk cId="4213288325" sldId="286"/>
        </pc:sldMkLst>
        <pc:spChg chg="mod">
          <ac:chgData name="Jessica Arrazola" userId="adfca66b-21e9-4407-8ccf-250b0669229f" providerId="ADAL" clId="{15C65618-4492-4FC0-9428-EC05EA3ACEA2}" dt="2019-02-04T19:04:58.144" v="2050" actId="20577"/>
          <ac:spMkLst>
            <pc:docMk/>
            <pc:sldMk cId="4213288325" sldId="286"/>
            <ac:spMk id="3" creationId="{6397318E-A7ED-4C9D-9A78-41E197A80C20}"/>
          </ac:spMkLst>
        </pc:spChg>
        <pc:picChg chg="add mod">
          <ac:chgData name="Jessica Arrazola" userId="adfca66b-21e9-4407-8ccf-250b0669229f" providerId="ADAL" clId="{15C65618-4492-4FC0-9428-EC05EA3ACEA2}" dt="2019-02-04T19:04:10.255" v="1905" actId="1076"/>
          <ac:picMkLst>
            <pc:docMk/>
            <pc:sldMk cId="4213288325" sldId="286"/>
            <ac:picMk id="4" creationId="{CEAA29F0-CE65-4DCC-A835-0D50A37D98F5}"/>
          </ac:picMkLst>
        </pc:picChg>
      </pc:sldChg>
      <pc:sldChg chg="addSp modSp add">
        <pc:chgData name="Jessica Arrazola" userId="adfca66b-21e9-4407-8ccf-250b0669229f" providerId="ADAL" clId="{15C65618-4492-4FC0-9428-EC05EA3ACEA2}" dt="2019-02-04T19:44:16.454" v="2308" actId="20577"/>
        <pc:sldMkLst>
          <pc:docMk/>
          <pc:sldMk cId="341494059" sldId="287"/>
        </pc:sldMkLst>
        <pc:spChg chg="mod">
          <ac:chgData name="Jessica Arrazola" userId="adfca66b-21e9-4407-8ccf-250b0669229f" providerId="ADAL" clId="{15C65618-4492-4FC0-9428-EC05EA3ACEA2}" dt="2019-02-04T19:42:15.886" v="2186" actId="20577"/>
          <ac:spMkLst>
            <pc:docMk/>
            <pc:sldMk cId="341494059" sldId="287"/>
            <ac:spMk id="2" creationId="{E8825536-7756-4F2B-8F51-A9655C67F6CA}"/>
          </ac:spMkLst>
        </pc:spChg>
        <pc:spChg chg="mod">
          <ac:chgData name="Jessica Arrazola" userId="adfca66b-21e9-4407-8ccf-250b0669229f" providerId="ADAL" clId="{15C65618-4492-4FC0-9428-EC05EA3ACEA2}" dt="2019-02-04T19:44:16.454" v="2308" actId="20577"/>
          <ac:spMkLst>
            <pc:docMk/>
            <pc:sldMk cId="341494059" sldId="287"/>
            <ac:spMk id="3" creationId="{67E4043D-0759-472B-81A0-0F8B074B7BDD}"/>
          </ac:spMkLst>
        </pc:spChg>
        <pc:picChg chg="add">
          <ac:chgData name="Jessica Arrazola" userId="adfca66b-21e9-4407-8ccf-250b0669229f" providerId="ADAL" clId="{15C65618-4492-4FC0-9428-EC05EA3ACEA2}" dt="2019-02-04T19:43:03.855" v="2295"/>
          <ac:picMkLst>
            <pc:docMk/>
            <pc:sldMk cId="341494059" sldId="287"/>
            <ac:picMk id="4" creationId="{68F598ED-C5E4-4543-85C1-D318AA1C093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BCEFE-5E8B-4293-AC25-7E52FA46E7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C82837-EE30-4D9C-BE90-EFE3E09457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E0F5BD-8C7A-4322-8A18-2188E69B6CBE}"/>
              </a:ext>
            </a:extLst>
          </p:cNvPr>
          <p:cNvSpPr>
            <a:spLocks noGrp="1"/>
          </p:cNvSpPr>
          <p:nvPr>
            <p:ph type="dt" sz="half" idx="10"/>
          </p:nvPr>
        </p:nvSpPr>
        <p:spPr/>
        <p:txBody>
          <a:bodyPr/>
          <a:lstStyle/>
          <a:p>
            <a:fld id="{7DB12B1F-BFDF-4352-BDFE-7AEAB393F3F2}" type="datetimeFigureOut">
              <a:rPr lang="en-US" smtClean="0"/>
              <a:t>2/5/2019</a:t>
            </a:fld>
            <a:endParaRPr lang="en-US"/>
          </a:p>
        </p:txBody>
      </p:sp>
      <p:sp>
        <p:nvSpPr>
          <p:cNvPr id="5" name="Footer Placeholder 4">
            <a:extLst>
              <a:ext uri="{FF2B5EF4-FFF2-40B4-BE49-F238E27FC236}">
                <a16:creationId xmlns:a16="http://schemas.microsoft.com/office/drawing/2014/main" id="{335F6A3A-7C67-48FC-8820-7A7D7EEB2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CA885-D4AC-4304-BFB2-45AB9358D1D8}"/>
              </a:ext>
            </a:extLst>
          </p:cNvPr>
          <p:cNvSpPr>
            <a:spLocks noGrp="1"/>
          </p:cNvSpPr>
          <p:nvPr>
            <p:ph type="sldNum" sz="quarter" idx="12"/>
          </p:nvPr>
        </p:nvSpPr>
        <p:spPr/>
        <p:txBody>
          <a:bodyPr/>
          <a:lstStyle/>
          <a:p>
            <a:fld id="{5693DA63-0ED8-489B-8DF0-A256F69BF2E1}" type="slidenum">
              <a:rPr lang="en-US" smtClean="0"/>
              <a:t>‹#›</a:t>
            </a:fld>
            <a:endParaRPr lang="en-US"/>
          </a:p>
        </p:txBody>
      </p:sp>
    </p:spTree>
    <p:extLst>
      <p:ext uri="{BB962C8B-B14F-4D97-AF65-F5344CB8AC3E}">
        <p14:creationId xmlns:p14="http://schemas.microsoft.com/office/powerpoint/2010/main" val="638200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703B2-B037-461A-865E-0B61E5C63B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10C3F5-E6D6-42EC-AF77-2E869BE3CF7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FD7E9C-BCD8-4DDB-974C-CF6FF69886BF}"/>
              </a:ext>
            </a:extLst>
          </p:cNvPr>
          <p:cNvSpPr>
            <a:spLocks noGrp="1"/>
          </p:cNvSpPr>
          <p:nvPr>
            <p:ph type="dt" sz="half" idx="10"/>
          </p:nvPr>
        </p:nvSpPr>
        <p:spPr/>
        <p:txBody>
          <a:bodyPr/>
          <a:lstStyle/>
          <a:p>
            <a:fld id="{7DB12B1F-BFDF-4352-BDFE-7AEAB393F3F2}" type="datetimeFigureOut">
              <a:rPr lang="en-US" smtClean="0"/>
              <a:t>2/5/2019</a:t>
            </a:fld>
            <a:endParaRPr lang="en-US"/>
          </a:p>
        </p:txBody>
      </p:sp>
      <p:sp>
        <p:nvSpPr>
          <p:cNvPr id="5" name="Footer Placeholder 4">
            <a:extLst>
              <a:ext uri="{FF2B5EF4-FFF2-40B4-BE49-F238E27FC236}">
                <a16:creationId xmlns:a16="http://schemas.microsoft.com/office/drawing/2014/main" id="{1EE7FE35-8327-40EB-BADA-E3630C2AD7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2A98F2-7AED-4C60-994C-A54BC64AA653}"/>
              </a:ext>
            </a:extLst>
          </p:cNvPr>
          <p:cNvSpPr>
            <a:spLocks noGrp="1"/>
          </p:cNvSpPr>
          <p:nvPr>
            <p:ph type="sldNum" sz="quarter" idx="12"/>
          </p:nvPr>
        </p:nvSpPr>
        <p:spPr/>
        <p:txBody>
          <a:bodyPr/>
          <a:lstStyle/>
          <a:p>
            <a:fld id="{5693DA63-0ED8-489B-8DF0-A256F69BF2E1}" type="slidenum">
              <a:rPr lang="en-US" smtClean="0"/>
              <a:t>‹#›</a:t>
            </a:fld>
            <a:endParaRPr lang="en-US"/>
          </a:p>
        </p:txBody>
      </p:sp>
    </p:spTree>
    <p:extLst>
      <p:ext uri="{BB962C8B-B14F-4D97-AF65-F5344CB8AC3E}">
        <p14:creationId xmlns:p14="http://schemas.microsoft.com/office/powerpoint/2010/main" val="2992129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332B0-052E-4FA9-8591-D690D4F57A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FF11E2-39A7-4EE6-B981-2AB24E954D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1196D4D-9B5F-4990-8A2E-3342B2E66C2C}"/>
              </a:ext>
            </a:extLst>
          </p:cNvPr>
          <p:cNvSpPr>
            <a:spLocks noGrp="1"/>
          </p:cNvSpPr>
          <p:nvPr>
            <p:ph type="dt" sz="half" idx="10"/>
          </p:nvPr>
        </p:nvSpPr>
        <p:spPr/>
        <p:txBody>
          <a:bodyPr/>
          <a:lstStyle/>
          <a:p>
            <a:fld id="{7DB12B1F-BFDF-4352-BDFE-7AEAB393F3F2}" type="datetimeFigureOut">
              <a:rPr lang="en-US" smtClean="0"/>
              <a:t>2/5/2019</a:t>
            </a:fld>
            <a:endParaRPr lang="en-US"/>
          </a:p>
        </p:txBody>
      </p:sp>
      <p:sp>
        <p:nvSpPr>
          <p:cNvPr id="5" name="Footer Placeholder 4">
            <a:extLst>
              <a:ext uri="{FF2B5EF4-FFF2-40B4-BE49-F238E27FC236}">
                <a16:creationId xmlns:a16="http://schemas.microsoft.com/office/drawing/2014/main" id="{27A11913-DA0A-4144-AD04-638D67F947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FDC810-B0D0-4B81-AE3C-F743E51F5E93}"/>
              </a:ext>
            </a:extLst>
          </p:cNvPr>
          <p:cNvSpPr>
            <a:spLocks noGrp="1"/>
          </p:cNvSpPr>
          <p:nvPr>
            <p:ph type="sldNum" sz="quarter" idx="12"/>
          </p:nvPr>
        </p:nvSpPr>
        <p:spPr/>
        <p:txBody>
          <a:bodyPr/>
          <a:lstStyle/>
          <a:p>
            <a:fld id="{5693DA63-0ED8-489B-8DF0-A256F69BF2E1}" type="slidenum">
              <a:rPr lang="en-US" smtClean="0"/>
              <a:t>‹#›</a:t>
            </a:fld>
            <a:endParaRPr lang="en-US"/>
          </a:p>
        </p:txBody>
      </p:sp>
    </p:spTree>
    <p:extLst>
      <p:ext uri="{BB962C8B-B14F-4D97-AF65-F5344CB8AC3E}">
        <p14:creationId xmlns:p14="http://schemas.microsoft.com/office/powerpoint/2010/main" val="1901522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EA4E-D5A0-486B-BE81-6A32FBE497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244C00-92B2-4F0C-A0A3-5C8290E9EE7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5BC017-3873-47B6-A030-6108D9D66BA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251620-A5F3-4F2A-BB7D-590E2EB5C016}"/>
              </a:ext>
            </a:extLst>
          </p:cNvPr>
          <p:cNvSpPr>
            <a:spLocks noGrp="1"/>
          </p:cNvSpPr>
          <p:nvPr>
            <p:ph type="dt" sz="half" idx="10"/>
          </p:nvPr>
        </p:nvSpPr>
        <p:spPr/>
        <p:txBody>
          <a:bodyPr/>
          <a:lstStyle/>
          <a:p>
            <a:fld id="{7DB12B1F-BFDF-4352-BDFE-7AEAB393F3F2}" type="datetimeFigureOut">
              <a:rPr lang="en-US" smtClean="0"/>
              <a:t>2/5/2019</a:t>
            </a:fld>
            <a:endParaRPr lang="en-US"/>
          </a:p>
        </p:txBody>
      </p:sp>
      <p:sp>
        <p:nvSpPr>
          <p:cNvPr id="6" name="Footer Placeholder 5">
            <a:extLst>
              <a:ext uri="{FF2B5EF4-FFF2-40B4-BE49-F238E27FC236}">
                <a16:creationId xmlns:a16="http://schemas.microsoft.com/office/drawing/2014/main" id="{4CC3D423-859B-4837-8D31-C55198870D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11B212-01C0-4AE8-B455-A35F0A0C4008}"/>
              </a:ext>
            </a:extLst>
          </p:cNvPr>
          <p:cNvSpPr>
            <a:spLocks noGrp="1"/>
          </p:cNvSpPr>
          <p:nvPr>
            <p:ph type="sldNum" sz="quarter" idx="12"/>
          </p:nvPr>
        </p:nvSpPr>
        <p:spPr/>
        <p:txBody>
          <a:bodyPr/>
          <a:lstStyle/>
          <a:p>
            <a:fld id="{5693DA63-0ED8-489B-8DF0-A256F69BF2E1}" type="slidenum">
              <a:rPr lang="en-US" smtClean="0"/>
              <a:t>‹#›</a:t>
            </a:fld>
            <a:endParaRPr lang="en-US"/>
          </a:p>
        </p:txBody>
      </p:sp>
    </p:spTree>
    <p:extLst>
      <p:ext uri="{BB962C8B-B14F-4D97-AF65-F5344CB8AC3E}">
        <p14:creationId xmlns:p14="http://schemas.microsoft.com/office/powerpoint/2010/main" val="537747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92AA-A6A1-4283-B8FF-7A2C71C21E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3F1FB9-391B-4689-82F6-5D2932FF4B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36E0436-BDA3-414A-BC9D-CE97B8CBADF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48DDAF-1AA7-45A4-AFA9-7ABED408EC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19A7F7-4D57-405D-B8A5-A84760DB24A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DA7586-5DEA-4B81-943E-457BDAE01B49}"/>
              </a:ext>
            </a:extLst>
          </p:cNvPr>
          <p:cNvSpPr>
            <a:spLocks noGrp="1"/>
          </p:cNvSpPr>
          <p:nvPr>
            <p:ph type="dt" sz="half" idx="10"/>
          </p:nvPr>
        </p:nvSpPr>
        <p:spPr/>
        <p:txBody>
          <a:bodyPr/>
          <a:lstStyle/>
          <a:p>
            <a:fld id="{7DB12B1F-BFDF-4352-BDFE-7AEAB393F3F2}" type="datetimeFigureOut">
              <a:rPr lang="en-US" smtClean="0"/>
              <a:t>2/5/2019</a:t>
            </a:fld>
            <a:endParaRPr lang="en-US"/>
          </a:p>
        </p:txBody>
      </p:sp>
      <p:sp>
        <p:nvSpPr>
          <p:cNvPr id="8" name="Footer Placeholder 7">
            <a:extLst>
              <a:ext uri="{FF2B5EF4-FFF2-40B4-BE49-F238E27FC236}">
                <a16:creationId xmlns:a16="http://schemas.microsoft.com/office/drawing/2014/main" id="{72A9FBAE-C08F-476C-8784-B513A1A465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A32BC5-FA8B-4CFB-8116-72E9D9835D8D}"/>
              </a:ext>
            </a:extLst>
          </p:cNvPr>
          <p:cNvSpPr>
            <a:spLocks noGrp="1"/>
          </p:cNvSpPr>
          <p:nvPr>
            <p:ph type="sldNum" sz="quarter" idx="12"/>
          </p:nvPr>
        </p:nvSpPr>
        <p:spPr/>
        <p:txBody>
          <a:bodyPr/>
          <a:lstStyle/>
          <a:p>
            <a:fld id="{5693DA63-0ED8-489B-8DF0-A256F69BF2E1}" type="slidenum">
              <a:rPr lang="en-US" smtClean="0"/>
              <a:t>‹#›</a:t>
            </a:fld>
            <a:endParaRPr lang="en-US"/>
          </a:p>
        </p:txBody>
      </p:sp>
    </p:spTree>
    <p:extLst>
      <p:ext uri="{BB962C8B-B14F-4D97-AF65-F5344CB8AC3E}">
        <p14:creationId xmlns:p14="http://schemas.microsoft.com/office/powerpoint/2010/main" val="3107735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B87B9-4BA4-4E5A-8829-5C4B8EF2A8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31A7BF-0A1C-4B34-8FC8-50DAA8CB61AA}"/>
              </a:ext>
            </a:extLst>
          </p:cNvPr>
          <p:cNvSpPr>
            <a:spLocks noGrp="1"/>
          </p:cNvSpPr>
          <p:nvPr>
            <p:ph type="dt" sz="half" idx="10"/>
          </p:nvPr>
        </p:nvSpPr>
        <p:spPr/>
        <p:txBody>
          <a:bodyPr/>
          <a:lstStyle/>
          <a:p>
            <a:fld id="{7DB12B1F-BFDF-4352-BDFE-7AEAB393F3F2}" type="datetimeFigureOut">
              <a:rPr lang="en-US" smtClean="0"/>
              <a:t>2/5/2019</a:t>
            </a:fld>
            <a:endParaRPr lang="en-US"/>
          </a:p>
        </p:txBody>
      </p:sp>
      <p:sp>
        <p:nvSpPr>
          <p:cNvPr id="4" name="Footer Placeholder 3">
            <a:extLst>
              <a:ext uri="{FF2B5EF4-FFF2-40B4-BE49-F238E27FC236}">
                <a16:creationId xmlns:a16="http://schemas.microsoft.com/office/drawing/2014/main" id="{716600B2-2B96-40E7-8652-05CDB3D4B6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FC38CD-F077-4269-8F0A-05D45B62CB46}"/>
              </a:ext>
            </a:extLst>
          </p:cNvPr>
          <p:cNvSpPr>
            <a:spLocks noGrp="1"/>
          </p:cNvSpPr>
          <p:nvPr>
            <p:ph type="sldNum" sz="quarter" idx="12"/>
          </p:nvPr>
        </p:nvSpPr>
        <p:spPr/>
        <p:txBody>
          <a:bodyPr/>
          <a:lstStyle/>
          <a:p>
            <a:fld id="{5693DA63-0ED8-489B-8DF0-A256F69BF2E1}" type="slidenum">
              <a:rPr lang="en-US" smtClean="0"/>
              <a:t>‹#›</a:t>
            </a:fld>
            <a:endParaRPr lang="en-US"/>
          </a:p>
        </p:txBody>
      </p:sp>
    </p:spTree>
    <p:extLst>
      <p:ext uri="{BB962C8B-B14F-4D97-AF65-F5344CB8AC3E}">
        <p14:creationId xmlns:p14="http://schemas.microsoft.com/office/powerpoint/2010/main" val="2647281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537C3B-E7F3-440A-A46C-E9780920B9E7}"/>
              </a:ext>
            </a:extLst>
          </p:cNvPr>
          <p:cNvSpPr>
            <a:spLocks noGrp="1"/>
          </p:cNvSpPr>
          <p:nvPr>
            <p:ph type="dt" sz="half" idx="10"/>
          </p:nvPr>
        </p:nvSpPr>
        <p:spPr/>
        <p:txBody>
          <a:bodyPr/>
          <a:lstStyle/>
          <a:p>
            <a:fld id="{7DB12B1F-BFDF-4352-BDFE-7AEAB393F3F2}" type="datetimeFigureOut">
              <a:rPr lang="en-US" smtClean="0"/>
              <a:t>2/5/2019</a:t>
            </a:fld>
            <a:endParaRPr lang="en-US"/>
          </a:p>
        </p:txBody>
      </p:sp>
      <p:sp>
        <p:nvSpPr>
          <p:cNvPr id="3" name="Footer Placeholder 2">
            <a:extLst>
              <a:ext uri="{FF2B5EF4-FFF2-40B4-BE49-F238E27FC236}">
                <a16:creationId xmlns:a16="http://schemas.microsoft.com/office/drawing/2014/main" id="{D1DEA1E5-A890-40C1-8940-7FEF9D33BF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FB8008-1B05-4B1A-BFE1-8BB0E82C45BD}"/>
              </a:ext>
            </a:extLst>
          </p:cNvPr>
          <p:cNvSpPr>
            <a:spLocks noGrp="1"/>
          </p:cNvSpPr>
          <p:nvPr>
            <p:ph type="sldNum" sz="quarter" idx="12"/>
          </p:nvPr>
        </p:nvSpPr>
        <p:spPr/>
        <p:txBody>
          <a:bodyPr/>
          <a:lstStyle/>
          <a:p>
            <a:fld id="{5693DA63-0ED8-489B-8DF0-A256F69BF2E1}" type="slidenum">
              <a:rPr lang="en-US" smtClean="0"/>
              <a:t>‹#›</a:t>
            </a:fld>
            <a:endParaRPr lang="en-US"/>
          </a:p>
        </p:txBody>
      </p:sp>
    </p:spTree>
    <p:extLst>
      <p:ext uri="{BB962C8B-B14F-4D97-AF65-F5344CB8AC3E}">
        <p14:creationId xmlns:p14="http://schemas.microsoft.com/office/powerpoint/2010/main" val="85980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7C952-E263-48D2-9B21-0A9C8AB184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3FF85E-B580-4011-86B7-FCFBE4E84E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C37669-B37A-40F9-974A-210045CFA4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8AFBEC2-08F1-421F-B97D-33B46D1A842B}"/>
              </a:ext>
            </a:extLst>
          </p:cNvPr>
          <p:cNvSpPr>
            <a:spLocks noGrp="1"/>
          </p:cNvSpPr>
          <p:nvPr>
            <p:ph type="dt" sz="half" idx="10"/>
          </p:nvPr>
        </p:nvSpPr>
        <p:spPr/>
        <p:txBody>
          <a:bodyPr/>
          <a:lstStyle/>
          <a:p>
            <a:fld id="{7DB12B1F-BFDF-4352-BDFE-7AEAB393F3F2}" type="datetimeFigureOut">
              <a:rPr lang="en-US" smtClean="0"/>
              <a:t>2/5/2019</a:t>
            </a:fld>
            <a:endParaRPr lang="en-US"/>
          </a:p>
        </p:txBody>
      </p:sp>
      <p:sp>
        <p:nvSpPr>
          <p:cNvPr id="6" name="Footer Placeholder 5">
            <a:extLst>
              <a:ext uri="{FF2B5EF4-FFF2-40B4-BE49-F238E27FC236}">
                <a16:creationId xmlns:a16="http://schemas.microsoft.com/office/drawing/2014/main" id="{A0F4B56B-A70F-4D34-805A-E8986CC8C9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9252F1-ADB8-4262-B16E-786BA76D7E1F}"/>
              </a:ext>
            </a:extLst>
          </p:cNvPr>
          <p:cNvSpPr>
            <a:spLocks noGrp="1"/>
          </p:cNvSpPr>
          <p:nvPr>
            <p:ph type="sldNum" sz="quarter" idx="12"/>
          </p:nvPr>
        </p:nvSpPr>
        <p:spPr/>
        <p:txBody>
          <a:bodyPr/>
          <a:lstStyle/>
          <a:p>
            <a:fld id="{5693DA63-0ED8-489B-8DF0-A256F69BF2E1}" type="slidenum">
              <a:rPr lang="en-US" smtClean="0"/>
              <a:t>‹#›</a:t>
            </a:fld>
            <a:endParaRPr lang="en-US"/>
          </a:p>
        </p:txBody>
      </p:sp>
    </p:spTree>
    <p:extLst>
      <p:ext uri="{BB962C8B-B14F-4D97-AF65-F5344CB8AC3E}">
        <p14:creationId xmlns:p14="http://schemas.microsoft.com/office/powerpoint/2010/main" val="922319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F7FAE-5613-4C3A-9DAD-A3BB8CB0F1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9F6457-7EBD-4C6D-9EEE-D3F27EFD6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6EF3F5-EE5B-429D-AEE1-D37D3FBA69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ABF5548-A257-4755-BB32-DA66507226B5}"/>
              </a:ext>
            </a:extLst>
          </p:cNvPr>
          <p:cNvSpPr>
            <a:spLocks noGrp="1"/>
          </p:cNvSpPr>
          <p:nvPr>
            <p:ph type="dt" sz="half" idx="10"/>
          </p:nvPr>
        </p:nvSpPr>
        <p:spPr/>
        <p:txBody>
          <a:bodyPr/>
          <a:lstStyle/>
          <a:p>
            <a:fld id="{7DB12B1F-BFDF-4352-BDFE-7AEAB393F3F2}" type="datetimeFigureOut">
              <a:rPr lang="en-US" smtClean="0"/>
              <a:t>2/5/2019</a:t>
            </a:fld>
            <a:endParaRPr lang="en-US"/>
          </a:p>
        </p:txBody>
      </p:sp>
      <p:sp>
        <p:nvSpPr>
          <p:cNvPr id="6" name="Footer Placeholder 5">
            <a:extLst>
              <a:ext uri="{FF2B5EF4-FFF2-40B4-BE49-F238E27FC236}">
                <a16:creationId xmlns:a16="http://schemas.microsoft.com/office/drawing/2014/main" id="{D10DC5E3-473A-43BC-90BC-24ABCA48DD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6C7BAD-188F-4D84-886A-8ABB81DA9CA9}"/>
              </a:ext>
            </a:extLst>
          </p:cNvPr>
          <p:cNvSpPr>
            <a:spLocks noGrp="1"/>
          </p:cNvSpPr>
          <p:nvPr>
            <p:ph type="sldNum" sz="quarter" idx="12"/>
          </p:nvPr>
        </p:nvSpPr>
        <p:spPr/>
        <p:txBody>
          <a:bodyPr/>
          <a:lstStyle/>
          <a:p>
            <a:fld id="{5693DA63-0ED8-489B-8DF0-A256F69BF2E1}" type="slidenum">
              <a:rPr lang="en-US" smtClean="0"/>
              <a:t>‹#›</a:t>
            </a:fld>
            <a:endParaRPr lang="en-US"/>
          </a:p>
        </p:txBody>
      </p:sp>
    </p:spTree>
    <p:extLst>
      <p:ext uri="{BB962C8B-B14F-4D97-AF65-F5344CB8AC3E}">
        <p14:creationId xmlns:p14="http://schemas.microsoft.com/office/powerpoint/2010/main" val="3280014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650D1-18B2-408A-818F-CCF8541F23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ECD4A0-3246-4044-B2EC-2EE51E2BDEC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3E2331-3B37-4058-9322-E19A9B1F671E}"/>
              </a:ext>
            </a:extLst>
          </p:cNvPr>
          <p:cNvSpPr>
            <a:spLocks noGrp="1"/>
          </p:cNvSpPr>
          <p:nvPr>
            <p:ph type="dt" sz="half" idx="10"/>
          </p:nvPr>
        </p:nvSpPr>
        <p:spPr/>
        <p:txBody>
          <a:bodyPr/>
          <a:lstStyle/>
          <a:p>
            <a:fld id="{7DB12B1F-BFDF-4352-BDFE-7AEAB393F3F2}" type="datetimeFigureOut">
              <a:rPr lang="en-US" smtClean="0"/>
              <a:t>2/5/2019</a:t>
            </a:fld>
            <a:endParaRPr lang="en-US"/>
          </a:p>
        </p:txBody>
      </p:sp>
      <p:sp>
        <p:nvSpPr>
          <p:cNvPr id="5" name="Footer Placeholder 4">
            <a:extLst>
              <a:ext uri="{FF2B5EF4-FFF2-40B4-BE49-F238E27FC236}">
                <a16:creationId xmlns:a16="http://schemas.microsoft.com/office/drawing/2014/main" id="{4E1AF596-1DBE-49FE-BE0A-72FC50B95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F538CD-40DB-410F-BFFD-879CD82D534D}"/>
              </a:ext>
            </a:extLst>
          </p:cNvPr>
          <p:cNvSpPr>
            <a:spLocks noGrp="1"/>
          </p:cNvSpPr>
          <p:nvPr>
            <p:ph type="sldNum" sz="quarter" idx="12"/>
          </p:nvPr>
        </p:nvSpPr>
        <p:spPr/>
        <p:txBody>
          <a:bodyPr/>
          <a:lstStyle/>
          <a:p>
            <a:fld id="{5693DA63-0ED8-489B-8DF0-A256F69BF2E1}" type="slidenum">
              <a:rPr lang="en-US" smtClean="0"/>
              <a:t>‹#›</a:t>
            </a:fld>
            <a:endParaRPr lang="en-US"/>
          </a:p>
        </p:txBody>
      </p:sp>
    </p:spTree>
    <p:extLst>
      <p:ext uri="{BB962C8B-B14F-4D97-AF65-F5344CB8AC3E}">
        <p14:creationId xmlns:p14="http://schemas.microsoft.com/office/powerpoint/2010/main" val="2031835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2FA148-BD62-4A71-8266-2E6C3D8AB1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FF2680-1F6D-460C-B936-8D9B5F7A6E6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8442BA-F9E0-450C-BF39-88D643D13042}"/>
              </a:ext>
            </a:extLst>
          </p:cNvPr>
          <p:cNvSpPr>
            <a:spLocks noGrp="1"/>
          </p:cNvSpPr>
          <p:nvPr>
            <p:ph type="dt" sz="half" idx="10"/>
          </p:nvPr>
        </p:nvSpPr>
        <p:spPr/>
        <p:txBody>
          <a:bodyPr/>
          <a:lstStyle/>
          <a:p>
            <a:fld id="{7DB12B1F-BFDF-4352-BDFE-7AEAB393F3F2}" type="datetimeFigureOut">
              <a:rPr lang="en-US" smtClean="0"/>
              <a:t>2/5/2019</a:t>
            </a:fld>
            <a:endParaRPr lang="en-US"/>
          </a:p>
        </p:txBody>
      </p:sp>
      <p:sp>
        <p:nvSpPr>
          <p:cNvPr id="5" name="Footer Placeholder 4">
            <a:extLst>
              <a:ext uri="{FF2B5EF4-FFF2-40B4-BE49-F238E27FC236}">
                <a16:creationId xmlns:a16="http://schemas.microsoft.com/office/drawing/2014/main" id="{96A41F27-E0CE-4D92-A07D-9C7D44354D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271DD0-DDA2-4BBF-9545-1A896480530A}"/>
              </a:ext>
            </a:extLst>
          </p:cNvPr>
          <p:cNvSpPr>
            <a:spLocks noGrp="1"/>
          </p:cNvSpPr>
          <p:nvPr>
            <p:ph type="sldNum" sz="quarter" idx="12"/>
          </p:nvPr>
        </p:nvSpPr>
        <p:spPr/>
        <p:txBody>
          <a:bodyPr/>
          <a:lstStyle/>
          <a:p>
            <a:fld id="{5693DA63-0ED8-489B-8DF0-A256F69BF2E1}" type="slidenum">
              <a:rPr lang="en-US" smtClean="0"/>
              <a:t>‹#›</a:t>
            </a:fld>
            <a:endParaRPr lang="en-US"/>
          </a:p>
        </p:txBody>
      </p:sp>
    </p:spTree>
    <p:extLst>
      <p:ext uri="{BB962C8B-B14F-4D97-AF65-F5344CB8AC3E}">
        <p14:creationId xmlns:p14="http://schemas.microsoft.com/office/powerpoint/2010/main" val="3007502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AC9811-F2D4-4E33-A27F-64D6F077E3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600984-C095-4040-B015-E5C4AA5E94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D20B97-B430-4813-87B0-0F71DC10C7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B12B1F-BFDF-4352-BDFE-7AEAB393F3F2}" type="datetimeFigureOut">
              <a:rPr lang="en-US" smtClean="0"/>
              <a:t>2/5/2019</a:t>
            </a:fld>
            <a:endParaRPr lang="en-US"/>
          </a:p>
        </p:txBody>
      </p:sp>
      <p:sp>
        <p:nvSpPr>
          <p:cNvPr id="5" name="Footer Placeholder 4">
            <a:extLst>
              <a:ext uri="{FF2B5EF4-FFF2-40B4-BE49-F238E27FC236}">
                <a16:creationId xmlns:a16="http://schemas.microsoft.com/office/drawing/2014/main" id="{9A90DA97-B614-47B5-8F54-7070C94672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61F646-31F6-48A0-9235-05A0FEDD64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93DA63-0ED8-489B-8DF0-A256F69BF2E1}" type="slidenum">
              <a:rPr lang="en-US" smtClean="0"/>
              <a:t>‹#›</a:t>
            </a:fld>
            <a:endParaRPr lang="en-US"/>
          </a:p>
        </p:txBody>
      </p:sp>
    </p:spTree>
    <p:extLst>
      <p:ext uri="{BB962C8B-B14F-4D97-AF65-F5344CB8AC3E}">
        <p14:creationId xmlns:p14="http://schemas.microsoft.com/office/powerpoint/2010/main" val="3964513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C1DCD-8047-4829-A09B-9F5C39D4A49E}"/>
              </a:ext>
            </a:extLst>
          </p:cNvPr>
          <p:cNvSpPr>
            <a:spLocks noGrp="1"/>
          </p:cNvSpPr>
          <p:nvPr>
            <p:ph type="ctrTitle"/>
          </p:nvPr>
        </p:nvSpPr>
        <p:spPr/>
        <p:txBody>
          <a:bodyPr>
            <a:normAutofit fontScale="90000"/>
          </a:bodyPr>
          <a:lstStyle/>
          <a:p>
            <a:r>
              <a:rPr lang="en-US" dirty="0"/>
              <a:t>2019 CSTE Annual Conference</a:t>
            </a:r>
            <a:br>
              <a:rPr lang="en-US" dirty="0"/>
            </a:br>
            <a:r>
              <a:rPr lang="en-US" dirty="0"/>
              <a:t>CE Overview</a:t>
            </a:r>
          </a:p>
        </p:txBody>
      </p:sp>
      <p:sp>
        <p:nvSpPr>
          <p:cNvPr id="3" name="Subtitle 2">
            <a:extLst>
              <a:ext uri="{FF2B5EF4-FFF2-40B4-BE49-F238E27FC236}">
                <a16:creationId xmlns:a16="http://schemas.microsoft.com/office/drawing/2014/main" id="{7A0A0347-B830-471A-88D3-8B0F4836115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16182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1283A-FA3E-46B6-8D3C-E17C31BA8B7B}"/>
              </a:ext>
            </a:extLst>
          </p:cNvPr>
          <p:cNvSpPr>
            <a:spLocks noGrp="1"/>
          </p:cNvSpPr>
          <p:nvPr>
            <p:ph type="title"/>
          </p:nvPr>
        </p:nvSpPr>
        <p:spPr/>
        <p:txBody>
          <a:bodyPr/>
          <a:lstStyle/>
          <a:p>
            <a:r>
              <a:rPr lang="en-US" dirty="0"/>
              <a:t>Why CE?</a:t>
            </a:r>
          </a:p>
        </p:txBody>
      </p:sp>
      <p:sp>
        <p:nvSpPr>
          <p:cNvPr id="3" name="Content Placeholder 2">
            <a:extLst>
              <a:ext uri="{FF2B5EF4-FFF2-40B4-BE49-F238E27FC236}">
                <a16:creationId xmlns:a16="http://schemas.microsoft.com/office/drawing/2014/main" id="{318657E5-7A96-4239-9565-7788AB7F5C06}"/>
              </a:ext>
            </a:extLst>
          </p:cNvPr>
          <p:cNvSpPr>
            <a:spLocks noGrp="1"/>
          </p:cNvSpPr>
          <p:nvPr>
            <p:ph idx="1"/>
          </p:nvPr>
        </p:nvSpPr>
        <p:spPr/>
        <p:txBody>
          <a:bodyPr/>
          <a:lstStyle/>
          <a:p>
            <a:pPr marL="0" indent="0">
              <a:buNone/>
            </a:pPr>
            <a:r>
              <a:rPr lang="en-US" dirty="0"/>
              <a:t>The educational purpose of the CSTE Annual Conference is to offer professionals and practitioners the opportunity to enhance their knowledge, improve their skills, and exchange information on best practices and strategies in applied epidemiology.</a:t>
            </a:r>
          </a:p>
        </p:txBody>
      </p:sp>
    </p:spTree>
    <p:extLst>
      <p:ext uri="{BB962C8B-B14F-4D97-AF65-F5344CB8AC3E}">
        <p14:creationId xmlns:p14="http://schemas.microsoft.com/office/powerpoint/2010/main" val="4187746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013B4-DEFC-457B-9FFA-D46893DFC0D4}"/>
              </a:ext>
            </a:extLst>
          </p:cNvPr>
          <p:cNvSpPr>
            <a:spLocks noGrp="1"/>
          </p:cNvSpPr>
          <p:nvPr>
            <p:ph type="title"/>
          </p:nvPr>
        </p:nvSpPr>
        <p:spPr/>
        <p:txBody>
          <a:bodyPr/>
          <a:lstStyle/>
          <a:p>
            <a:r>
              <a:rPr lang="en-US" dirty="0"/>
              <a:t>History</a:t>
            </a:r>
          </a:p>
        </p:txBody>
      </p:sp>
      <p:graphicFrame>
        <p:nvGraphicFramePr>
          <p:cNvPr id="4" name="Content Placeholder 3">
            <a:extLst>
              <a:ext uri="{FF2B5EF4-FFF2-40B4-BE49-F238E27FC236}">
                <a16:creationId xmlns:a16="http://schemas.microsoft.com/office/drawing/2014/main" id="{18D9E1BA-E257-4847-A33C-61379C145BBB}"/>
              </a:ext>
            </a:extLst>
          </p:cNvPr>
          <p:cNvGraphicFramePr>
            <a:graphicFrameLocks noGrp="1"/>
          </p:cNvGraphicFramePr>
          <p:nvPr>
            <p:ph idx="1"/>
            <p:extLst>
              <p:ext uri="{D42A27DB-BD31-4B8C-83A1-F6EECF244321}">
                <p14:modId xmlns:p14="http://schemas.microsoft.com/office/powerpoint/2010/main" val="972342476"/>
              </p:ext>
            </p:extLst>
          </p:nvPr>
        </p:nvGraphicFramePr>
        <p:xfrm>
          <a:off x="838200" y="1448253"/>
          <a:ext cx="10515600" cy="5151120"/>
        </p:xfrm>
        <a:graphic>
          <a:graphicData uri="http://schemas.openxmlformats.org/drawingml/2006/table">
            <a:tbl>
              <a:tblPr firstRow="1" bandRow="1">
                <a:tableStyleId>{5C22544A-7EE6-4342-B048-85BDC9FD1C3A}</a:tableStyleId>
              </a:tblPr>
              <a:tblGrid>
                <a:gridCol w="1299882">
                  <a:extLst>
                    <a:ext uri="{9D8B030D-6E8A-4147-A177-3AD203B41FA5}">
                      <a16:colId xmlns:a16="http://schemas.microsoft.com/office/drawing/2014/main" val="1556523338"/>
                    </a:ext>
                  </a:extLst>
                </a:gridCol>
                <a:gridCol w="2568389">
                  <a:extLst>
                    <a:ext uri="{9D8B030D-6E8A-4147-A177-3AD203B41FA5}">
                      <a16:colId xmlns:a16="http://schemas.microsoft.com/office/drawing/2014/main" val="1100088963"/>
                    </a:ext>
                  </a:extLst>
                </a:gridCol>
                <a:gridCol w="2675964">
                  <a:extLst>
                    <a:ext uri="{9D8B030D-6E8A-4147-A177-3AD203B41FA5}">
                      <a16:colId xmlns:a16="http://schemas.microsoft.com/office/drawing/2014/main" val="3925111337"/>
                    </a:ext>
                  </a:extLst>
                </a:gridCol>
                <a:gridCol w="1868245">
                  <a:extLst>
                    <a:ext uri="{9D8B030D-6E8A-4147-A177-3AD203B41FA5}">
                      <a16:colId xmlns:a16="http://schemas.microsoft.com/office/drawing/2014/main" val="3798702861"/>
                    </a:ext>
                  </a:extLst>
                </a:gridCol>
                <a:gridCol w="2103120">
                  <a:extLst>
                    <a:ext uri="{9D8B030D-6E8A-4147-A177-3AD203B41FA5}">
                      <a16:colId xmlns:a16="http://schemas.microsoft.com/office/drawing/2014/main" val="1866361045"/>
                    </a:ext>
                  </a:extLst>
                </a:gridCol>
              </a:tblGrid>
              <a:tr h="370840">
                <a:tc>
                  <a:txBody>
                    <a:bodyPr/>
                    <a:lstStyle/>
                    <a:p>
                      <a:r>
                        <a:rPr lang="en-US" sz="2800" dirty="0"/>
                        <a:t>Year</a:t>
                      </a:r>
                    </a:p>
                  </a:txBody>
                  <a:tcPr/>
                </a:tc>
                <a:tc>
                  <a:txBody>
                    <a:bodyPr/>
                    <a:lstStyle/>
                    <a:p>
                      <a:r>
                        <a:rPr lang="en-US" sz="2800" dirty="0"/>
                        <a:t>Provider</a:t>
                      </a:r>
                    </a:p>
                  </a:txBody>
                  <a:tcPr/>
                </a:tc>
                <a:tc>
                  <a:txBody>
                    <a:bodyPr/>
                    <a:lstStyle/>
                    <a:p>
                      <a:r>
                        <a:rPr lang="en-US" sz="2800" dirty="0"/>
                        <a:t>CE Offered</a:t>
                      </a:r>
                    </a:p>
                  </a:txBody>
                  <a:tcPr/>
                </a:tc>
                <a:tc>
                  <a:txBody>
                    <a:bodyPr/>
                    <a:lstStyle/>
                    <a:p>
                      <a:r>
                        <a:rPr lang="en-US" sz="2800" dirty="0"/>
                        <a:t>Cost</a:t>
                      </a:r>
                    </a:p>
                  </a:txBody>
                  <a:tcPr/>
                </a:tc>
                <a:tc>
                  <a:txBody>
                    <a:bodyPr/>
                    <a:lstStyle/>
                    <a:p>
                      <a:r>
                        <a:rPr lang="en-US" sz="2800" dirty="0"/>
                        <a:t>Eligible Sessions</a:t>
                      </a:r>
                    </a:p>
                  </a:txBody>
                  <a:tcPr/>
                </a:tc>
                <a:extLst>
                  <a:ext uri="{0D108BD9-81ED-4DB2-BD59-A6C34878D82A}">
                    <a16:rowId xmlns:a16="http://schemas.microsoft.com/office/drawing/2014/main" val="3532855980"/>
                  </a:ext>
                </a:extLst>
              </a:tr>
              <a:tr h="370840">
                <a:tc>
                  <a:txBody>
                    <a:bodyPr/>
                    <a:lstStyle/>
                    <a:p>
                      <a:r>
                        <a:rPr lang="en-US" sz="2800" dirty="0"/>
                        <a:t>2015</a:t>
                      </a:r>
                    </a:p>
                  </a:txBody>
                  <a:tcPr/>
                </a:tc>
                <a:tc>
                  <a:txBody>
                    <a:bodyPr/>
                    <a:lstStyle/>
                    <a:p>
                      <a:r>
                        <a:rPr lang="en-US" sz="2800" dirty="0"/>
                        <a:t>NBPHE</a:t>
                      </a:r>
                    </a:p>
                  </a:txBody>
                  <a:tcPr/>
                </a:tc>
                <a:tc>
                  <a:txBody>
                    <a:bodyPr/>
                    <a:lstStyle/>
                    <a:p>
                      <a:r>
                        <a:rPr lang="en-US" sz="2800" dirty="0"/>
                        <a:t>CPH</a:t>
                      </a:r>
                    </a:p>
                  </a:txBody>
                  <a:tcPr/>
                </a:tc>
                <a:tc>
                  <a:txBody>
                    <a:bodyPr/>
                    <a:lstStyle/>
                    <a:p>
                      <a:r>
                        <a:rPr lang="en-US" sz="2800" dirty="0"/>
                        <a:t>$10</a:t>
                      </a:r>
                    </a:p>
                  </a:txBody>
                  <a:tcPr/>
                </a:tc>
                <a:tc>
                  <a:txBody>
                    <a:bodyPr/>
                    <a:lstStyle/>
                    <a:p>
                      <a:r>
                        <a:rPr lang="en-US" sz="2800" dirty="0"/>
                        <a:t>Entire Conference</a:t>
                      </a:r>
                    </a:p>
                  </a:txBody>
                  <a:tcPr/>
                </a:tc>
                <a:extLst>
                  <a:ext uri="{0D108BD9-81ED-4DB2-BD59-A6C34878D82A}">
                    <a16:rowId xmlns:a16="http://schemas.microsoft.com/office/drawing/2014/main" val="1094443555"/>
                  </a:ext>
                </a:extLst>
              </a:tr>
              <a:tr h="370840">
                <a:tc>
                  <a:txBody>
                    <a:bodyPr/>
                    <a:lstStyle/>
                    <a:p>
                      <a:r>
                        <a:rPr lang="en-US" sz="2800" dirty="0"/>
                        <a:t>2016</a:t>
                      </a:r>
                    </a:p>
                  </a:txBody>
                  <a:tcPr/>
                </a:tc>
                <a:tc>
                  <a:txBody>
                    <a:bodyPr/>
                    <a:lstStyle/>
                    <a:p>
                      <a:r>
                        <a:rPr lang="en-US" sz="2800" dirty="0"/>
                        <a:t>CDC</a:t>
                      </a:r>
                    </a:p>
                  </a:txBody>
                  <a:tcPr/>
                </a:tc>
                <a:tc>
                  <a:txBody>
                    <a:bodyPr/>
                    <a:lstStyle/>
                    <a:p>
                      <a:r>
                        <a:rPr lang="en-US" sz="2800" dirty="0"/>
                        <a:t>CME, CNE, CHES, RACE, CPH, CEU</a:t>
                      </a:r>
                    </a:p>
                  </a:txBody>
                  <a:tcPr/>
                </a:tc>
                <a:tc>
                  <a:txBody>
                    <a:bodyPr/>
                    <a:lstStyle/>
                    <a:p>
                      <a:r>
                        <a:rPr lang="en-US" sz="2800" dirty="0"/>
                        <a:t>Free</a:t>
                      </a:r>
                    </a:p>
                  </a:txBody>
                  <a:tcPr/>
                </a:tc>
                <a:tc>
                  <a:txBody>
                    <a:bodyPr/>
                    <a:lstStyle/>
                    <a:p>
                      <a:r>
                        <a:rPr lang="en-US" sz="2800" dirty="0"/>
                        <a:t>Workshops, Plenaries, &amp; Breakouts</a:t>
                      </a:r>
                    </a:p>
                  </a:txBody>
                  <a:tcPr/>
                </a:tc>
                <a:extLst>
                  <a:ext uri="{0D108BD9-81ED-4DB2-BD59-A6C34878D82A}">
                    <a16:rowId xmlns:a16="http://schemas.microsoft.com/office/drawing/2014/main" val="1529303545"/>
                  </a:ext>
                </a:extLst>
              </a:tr>
              <a:tr h="370840">
                <a:tc>
                  <a:txBody>
                    <a:bodyPr/>
                    <a:lstStyle/>
                    <a:p>
                      <a:r>
                        <a:rPr lang="en-US" sz="2800" dirty="0"/>
                        <a:t>2017</a:t>
                      </a:r>
                    </a:p>
                  </a:txBody>
                  <a:tcPr/>
                </a:tc>
                <a:tc>
                  <a:txBody>
                    <a:bodyPr/>
                    <a:lstStyle/>
                    <a:p>
                      <a:r>
                        <a:rPr lang="en-US" sz="2800" dirty="0"/>
                        <a:t>APHA &amp; NBPHE</a:t>
                      </a:r>
                    </a:p>
                  </a:txBody>
                  <a:tcPr/>
                </a:tc>
                <a:tc>
                  <a:txBody>
                    <a:bodyPr/>
                    <a:lstStyle/>
                    <a:p>
                      <a:r>
                        <a:rPr lang="en-US" sz="2800" dirty="0"/>
                        <a:t>CME, CNE, CHES, RACE, CPH</a:t>
                      </a:r>
                    </a:p>
                  </a:txBody>
                  <a:tcPr/>
                </a:tc>
                <a:tc>
                  <a:txBody>
                    <a:bodyPr/>
                    <a:lstStyle/>
                    <a:p>
                      <a:r>
                        <a:rPr lang="en-US" sz="2800" dirty="0"/>
                        <a:t>$25</a:t>
                      </a:r>
                    </a:p>
                  </a:txBody>
                  <a:tcPr/>
                </a:tc>
                <a:tc>
                  <a:txBody>
                    <a:bodyPr/>
                    <a:lstStyle/>
                    <a:p>
                      <a:r>
                        <a:rPr lang="en-US" sz="2800" dirty="0"/>
                        <a:t>Workshops &amp; Plenaries</a:t>
                      </a:r>
                    </a:p>
                  </a:txBody>
                  <a:tcPr/>
                </a:tc>
                <a:extLst>
                  <a:ext uri="{0D108BD9-81ED-4DB2-BD59-A6C34878D82A}">
                    <a16:rowId xmlns:a16="http://schemas.microsoft.com/office/drawing/2014/main" val="1396103740"/>
                  </a:ext>
                </a:extLst>
              </a:tr>
              <a:tr h="370840">
                <a:tc>
                  <a:txBody>
                    <a:bodyPr/>
                    <a:lstStyle/>
                    <a:p>
                      <a:r>
                        <a:rPr lang="en-US" sz="2800" dirty="0"/>
                        <a:t>2018</a:t>
                      </a:r>
                    </a:p>
                  </a:txBody>
                  <a:tcPr/>
                </a:tc>
                <a:tc>
                  <a:txBody>
                    <a:bodyPr/>
                    <a:lstStyle/>
                    <a:p>
                      <a:r>
                        <a:rPr lang="en-US" sz="2800" dirty="0"/>
                        <a:t>CDC</a:t>
                      </a:r>
                    </a:p>
                  </a:txBody>
                  <a:tcPr/>
                </a:tc>
                <a:tc>
                  <a:txBody>
                    <a:bodyPr/>
                    <a:lstStyle/>
                    <a:p>
                      <a:r>
                        <a:rPr lang="en-US" sz="2800" dirty="0"/>
                        <a:t>CME, CNE, CHES, RACE, CPH, CEU</a:t>
                      </a:r>
                    </a:p>
                  </a:txBody>
                  <a:tcPr/>
                </a:tc>
                <a:tc>
                  <a:txBody>
                    <a:bodyPr/>
                    <a:lstStyle/>
                    <a:p>
                      <a:r>
                        <a:rPr lang="en-US" sz="2800" dirty="0"/>
                        <a:t>Free</a:t>
                      </a:r>
                    </a:p>
                  </a:txBody>
                  <a:tcPr/>
                </a:tc>
                <a:tc>
                  <a:txBody>
                    <a:bodyPr/>
                    <a:lstStyle/>
                    <a:p>
                      <a:r>
                        <a:rPr lang="en-US" sz="2800" dirty="0"/>
                        <a:t>Workshops &amp; Plenaries</a:t>
                      </a:r>
                    </a:p>
                  </a:txBody>
                  <a:tcPr/>
                </a:tc>
                <a:extLst>
                  <a:ext uri="{0D108BD9-81ED-4DB2-BD59-A6C34878D82A}">
                    <a16:rowId xmlns:a16="http://schemas.microsoft.com/office/drawing/2014/main" val="1185499902"/>
                  </a:ext>
                </a:extLst>
              </a:tr>
            </a:tbl>
          </a:graphicData>
        </a:graphic>
      </p:graphicFrame>
    </p:spTree>
    <p:extLst>
      <p:ext uri="{BB962C8B-B14F-4D97-AF65-F5344CB8AC3E}">
        <p14:creationId xmlns:p14="http://schemas.microsoft.com/office/powerpoint/2010/main" val="2365748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DB626-3824-49EE-9381-8F8DFAB15E0E}"/>
              </a:ext>
            </a:extLst>
          </p:cNvPr>
          <p:cNvSpPr>
            <a:spLocks noGrp="1"/>
          </p:cNvSpPr>
          <p:nvPr>
            <p:ph type="title"/>
          </p:nvPr>
        </p:nvSpPr>
        <p:spPr/>
        <p:txBody>
          <a:bodyPr/>
          <a:lstStyle/>
          <a:p>
            <a:r>
              <a:rPr lang="en-US" dirty="0"/>
              <a:t>Important Dates</a:t>
            </a:r>
          </a:p>
        </p:txBody>
      </p:sp>
      <p:graphicFrame>
        <p:nvGraphicFramePr>
          <p:cNvPr id="4" name="Content Placeholder 3">
            <a:extLst>
              <a:ext uri="{FF2B5EF4-FFF2-40B4-BE49-F238E27FC236}">
                <a16:creationId xmlns:a16="http://schemas.microsoft.com/office/drawing/2014/main" id="{E8A76396-A789-4D16-80A7-C0A90E9DFA57}"/>
              </a:ext>
            </a:extLst>
          </p:cNvPr>
          <p:cNvGraphicFramePr>
            <a:graphicFrameLocks noGrp="1"/>
          </p:cNvGraphicFramePr>
          <p:nvPr>
            <p:ph idx="1"/>
            <p:extLst>
              <p:ext uri="{D42A27DB-BD31-4B8C-83A1-F6EECF244321}">
                <p14:modId xmlns:p14="http://schemas.microsoft.com/office/powerpoint/2010/main" val="4060676650"/>
              </p:ext>
            </p:extLst>
          </p:nvPr>
        </p:nvGraphicFramePr>
        <p:xfrm>
          <a:off x="838200" y="1825625"/>
          <a:ext cx="10515600" cy="3017520"/>
        </p:xfrm>
        <a:graphic>
          <a:graphicData uri="http://schemas.openxmlformats.org/drawingml/2006/table">
            <a:tbl>
              <a:tblPr firstRow="1" bandRow="1">
                <a:tableStyleId>{5C22544A-7EE6-4342-B048-85BDC9FD1C3A}</a:tableStyleId>
              </a:tblPr>
              <a:tblGrid>
                <a:gridCol w="1979645">
                  <a:extLst>
                    <a:ext uri="{9D8B030D-6E8A-4147-A177-3AD203B41FA5}">
                      <a16:colId xmlns:a16="http://schemas.microsoft.com/office/drawing/2014/main" val="316300543"/>
                    </a:ext>
                  </a:extLst>
                </a:gridCol>
                <a:gridCol w="8535955">
                  <a:extLst>
                    <a:ext uri="{9D8B030D-6E8A-4147-A177-3AD203B41FA5}">
                      <a16:colId xmlns:a16="http://schemas.microsoft.com/office/drawing/2014/main" val="2343390920"/>
                    </a:ext>
                  </a:extLst>
                </a:gridCol>
              </a:tblGrid>
              <a:tr h="370840">
                <a:tc>
                  <a:txBody>
                    <a:bodyPr/>
                    <a:lstStyle/>
                    <a:p>
                      <a:r>
                        <a:rPr lang="en-US" sz="2800" dirty="0"/>
                        <a:t>Date</a:t>
                      </a:r>
                    </a:p>
                  </a:txBody>
                  <a:tcPr/>
                </a:tc>
                <a:tc>
                  <a:txBody>
                    <a:bodyPr/>
                    <a:lstStyle/>
                    <a:p>
                      <a:r>
                        <a:rPr lang="en-US" sz="2800" dirty="0"/>
                        <a:t>Activity</a:t>
                      </a:r>
                    </a:p>
                  </a:txBody>
                  <a:tcPr/>
                </a:tc>
                <a:extLst>
                  <a:ext uri="{0D108BD9-81ED-4DB2-BD59-A6C34878D82A}">
                    <a16:rowId xmlns:a16="http://schemas.microsoft.com/office/drawing/2014/main" val="501799011"/>
                  </a:ext>
                </a:extLst>
              </a:tr>
              <a:tr h="370840">
                <a:tc>
                  <a:txBody>
                    <a:bodyPr/>
                    <a:lstStyle/>
                    <a:p>
                      <a:r>
                        <a:rPr lang="en-US" sz="2800" dirty="0"/>
                        <a:t>March 8</a:t>
                      </a:r>
                    </a:p>
                  </a:txBody>
                  <a:tcPr/>
                </a:tc>
                <a:tc>
                  <a:txBody>
                    <a:bodyPr/>
                    <a:lstStyle/>
                    <a:p>
                      <a:r>
                        <a:rPr lang="en-US" sz="2800" dirty="0"/>
                        <a:t>Workshop descriptions due</a:t>
                      </a:r>
                    </a:p>
                  </a:txBody>
                  <a:tcPr/>
                </a:tc>
                <a:extLst>
                  <a:ext uri="{0D108BD9-81ED-4DB2-BD59-A6C34878D82A}">
                    <a16:rowId xmlns:a16="http://schemas.microsoft.com/office/drawing/2014/main" val="2650131406"/>
                  </a:ext>
                </a:extLst>
              </a:tr>
              <a:tr h="370840">
                <a:tc>
                  <a:txBody>
                    <a:bodyPr/>
                    <a:lstStyle/>
                    <a:p>
                      <a:r>
                        <a:rPr lang="en-US" sz="2800" dirty="0"/>
                        <a:t>March 18</a:t>
                      </a:r>
                    </a:p>
                  </a:txBody>
                  <a:tcPr/>
                </a:tc>
                <a:tc>
                  <a:txBody>
                    <a:bodyPr/>
                    <a:lstStyle/>
                    <a:p>
                      <a:r>
                        <a:rPr lang="en-US" sz="2800" dirty="0"/>
                        <a:t>Disclosures for all speakers due</a:t>
                      </a:r>
                    </a:p>
                  </a:txBody>
                  <a:tcPr/>
                </a:tc>
                <a:extLst>
                  <a:ext uri="{0D108BD9-81ED-4DB2-BD59-A6C34878D82A}">
                    <a16:rowId xmlns:a16="http://schemas.microsoft.com/office/drawing/2014/main" val="2839133594"/>
                  </a:ext>
                </a:extLst>
              </a:tr>
              <a:tr h="370840">
                <a:tc>
                  <a:txBody>
                    <a:bodyPr/>
                    <a:lstStyle/>
                    <a:p>
                      <a:r>
                        <a:rPr lang="en-US" sz="2800" dirty="0"/>
                        <a:t>April 17</a:t>
                      </a:r>
                    </a:p>
                  </a:txBody>
                  <a:tcPr/>
                </a:tc>
                <a:tc>
                  <a:txBody>
                    <a:bodyPr/>
                    <a:lstStyle/>
                    <a:p>
                      <a:r>
                        <a:rPr lang="en-US" sz="2800" dirty="0"/>
                        <a:t>Submit application for preliminary review – all confirmed speakers should have all documentation </a:t>
                      </a:r>
                    </a:p>
                  </a:txBody>
                  <a:tcPr/>
                </a:tc>
                <a:extLst>
                  <a:ext uri="{0D108BD9-81ED-4DB2-BD59-A6C34878D82A}">
                    <a16:rowId xmlns:a16="http://schemas.microsoft.com/office/drawing/2014/main" val="1927080006"/>
                  </a:ext>
                </a:extLst>
              </a:tr>
              <a:tr h="370840">
                <a:tc>
                  <a:txBody>
                    <a:bodyPr/>
                    <a:lstStyle/>
                    <a:p>
                      <a:r>
                        <a:rPr lang="en-US" sz="2800" dirty="0"/>
                        <a:t>May 28</a:t>
                      </a:r>
                    </a:p>
                  </a:txBody>
                  <a:tcPr/>
                </a:tc>
                <a:tc>
                  <a:txBody>
                    <a:bodyPr/>
                    <a:lstStyle/>
                    <a:p>
                      <a:r>
                        <a:rPr lang="en-US" sz="2800" dirty="0"/>
                        <a:t>Last day for any speaker changes</a:t>
                      </a:r>
                    </a:p>
                  </a:txBody>
                  <a:tcPr/>
                </a:tc>
                <a:extLst>
                  <a:ext uri="{0D108BD9-81ED-4DB2-BD59-A6C34878D82A}">
                    <a16:rowId xmlns:a16="http://schemas.microsoft.com/office/drawing/2014/main" val="1831972076"/>
                  </a:ext>
                </a:extLst>
              </a:tr>
            </a:tbl>
          </a:graphicData>
        </a:graphic>
      </p:graphicFrame>
    </p:spTree>
    <p:extLst>
      <p:ext uri="{BB962C8B-B14F-4D97-AF65-F5344CB8AC3E}">
        <p14:creationId xmlns:p14="http://schemas.microsoft.com/office/powerpoint/2010/main" val="4231338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A5FC0-1F76-4568-AEAC-DFF83E7AE1A4}"/>
              </a:ext>
            </a:extLst>
          </p:cNvPr>
          <p:cNvSpPr>
            <a:spLocks noGrp="1"/>
          </p:cNvSpPr>
          <p:nvPr>
            <p:ph type="title"/>
          </p:nvPr>
        </p:nvSpPr>
        <p:spPr/>
        <p:txBody>
          <a:bodyPr/>
          <a:lstStyle/>
          <a:p>
            <a:r>
              <a:rPr lang="en-US" dirty="0"/>
              <a:t>Workshops/ Plenaries</a:t>
            </a:r>
          </a:p>
        </p:txBody>
      </p:sp>
      <p:sp>
        <p:nvSpPr>
          <p:cNvPr id="3" name="Content Placeholder 2">
            <a:extLst>
              <a:ext uri="{FF2B5EF4-FFF2-40B4-BE49-F238E27FC236}">
                <a16:creationId xmlns:a16="http://schemas.microsoft.com/office/drawing/2014/main" id="{643E8A57-2CD8-45CA-BAF1-ADDAA502A051}"/>
              </a:ext>
            </a:extLst>
          </p:cNvPr>
          <p:cNvSpPr>
            <a:spLocks noGrp="1"/>
          </p:cNvSpPr>
          <p:nvPr>
            <p:ph idx="1"/>
          </p:nvPr>
        </p:nvSpPr>
        <p:spPr/>
        <p:txBody>
          <a:bodyPr/>
          <a:lstStyle/>
          <a:p>
            <a:r>
              <a:rPr lang="en-US" dirty="0"/>
              <a:t>Abstract/session description</a:t>
            </a:r>
          </a:p>
          <a:p>
            <a:pPr lvl="1"/>
            <a:r>
              <a:rPr lang="en-US" dirty="0"/>
              <a:t>Pulling from conference spreadsheet</a:t>
            </a:r>
          </a:p>
          <a:p>
            <a:r>
              <a:rPr lang="en-US" dirty="0"/>
              <a:t>List of speakers with degrees, title, and employer</a:t>
            </a:r>
          </a:p>
          <a:p>
            <a:pPr lvl="1"/>
            <a:r>
              <a:rPr lang="en-US" dirty="0"/>
              <a:t>Will be cross checked with </a:t>
            </a:r>
            <a:r>
              <a:rPr lang="en-US" dirty="0" err="1"/>
              <a:t>biodisclosures</a:t>
            </a:r>
            <a:endParaRPr lang="en-US" dirty="0"/>
          </a:p>
          <a:p>
            <a:pPr lvl="1"/>
            <a:r>
              <a:rPr lang="en-US" dirty="0"/>
              <a:t>Add just the name to your session in the conference spreadsheet</a:t>
            </a:r>
          </a:p>
          <a:p>
            <a:pPr lvl="1"/>
            <a:endParaRPr lang="en-US" dirty="0"/>
          </a:p>
          <a:p>
            <a:r>
              <a:rPr lang="en-US" dirty="0"/>
              <a:t>Staff are responsible for collecting the forms from their speakers.  Workforce Team will contact the presenter directly for any changes to the form. Staff should notify the Workforce Team for any speaker substitutions or changes.</a:t>
            </a:r>
          </a:p>
        </p:txBody>
      </p:sp>
    </p:spTree>
    <p:extLst>
      <p:ext uri="{BB962C8B-B14F-4D97-AF65-F5344CB8AC3E}">
        <p14:creationId xmlns:p14="http://schemas.microsoft.com/office/powerpoint/2010/main" val="4015676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25536-7756-4F2B-8F51-A9655C67F6CA}"/>
              </a:ext>
            </a:extLst>
          </p:cNvPr>
          <p:cNvSpPr>
            <a:spLocks noGrp="1"/>
          </p:cNvSpPr>
          <p:nvPr>
            <p:ph type="title"/>
          </p:nvPr>
        </p:nvSpPr>
        <p:spPr/>
        <p:txBody>
          <a:bodyPr/>
          <a:lstStyle/>
          <a:p>
            <a:r>
              <a:rPr lang="en-US" dirty="0"/>
              <a:t>List of Speakers</a:t>
            </a:r>
          </a:p>
        </p:txBody>
      </p:sp>
      <p:sp>
        <p:nvSpPr>
          <p:cNvPr id="3" name="Content Placeholder 2">
            <a:extLst>
              <a:ext uri="{FF2B5EF4-FFF2-40B4-BE49-F238E27FC236}">
                <a16:creationId xmlns:a16="http://schemas.microsoft.com/office/drawing/2014/main" id="{67E4043D-0759-472B-81A0-0F8B074B7BDD}"/>
              </a:ext>
            </a:extLst>
          </p:cNvPr>
          <p:cNvSpPr>
            <a:spLocks noGrp="1"/>
          </p:cNvSpPr>
          <p:nvPr>
            <p:ph idx="1"/>
          </p:nvPr>
        </p:nvSpPr>
        <p:spPr>
          <a:xfrm>
            <a:off x="511629" y="5679167"/>
            <a:ext cx="10515600" cy="917576"/>
          </a:xfrm>
        </p:spPr>
        <p:txBody>
          <a:bodyPr/>
          <a:lstStyle/>
          <a:p>
            <a:r>
              <a:rPr lang="en-US" dirty="0"/>
              <a:t>In the Conference Spreadsheet, add your list of speakers we should receive a form from for your workshop/plenary</a:t>
            </a:r>
          </a:p>
        </p:txBody>
      </p:sp>
      <p:pic>
        <p:nvPicPr>
          <p:cNvPr id="4" name="Picture 3">
            <a:extLst>
              <a:ext uri="{FF2B5EF4-FFF2-40B4-BE49-F238E27FC236}">
                <a16:creationId xmlns:a16="http://schemas.microsoft.com/office/drawing/2014/main" id="{68F598ED-C5E4-4543-85C1-D318AA1C0938}"/>
              </a:ext>
            </a:extLst>
          </p:cNvPr>
          <p:cNvPicPr>
            <a:picLocks noChangeAspect="1"/>
          </p:cNvPicPr>
          <p:nvPr/>
        </p:nvPicPr>
        <p:blipFill>
          <a:blip r:embed="rId2"/>
          <a:stretch>
            <a:fillRect/>
          </a:stretch>
        </p:blipFill>
        <p:spPr>
          <a:xfrm>
            <a:off x="2619809" y="1429000"/>
            <a:ext cx="6952381" cy="4000000"/>
          </a:xfrm>
          <a:prstGeom prst="rect">
            <a:avLst/>
          </a:prstGeom>
        </p:spPr>
      </p:pic>
    </p:spTree>
    <p:extLst>
      <p:ext uri="{BB962C8B-B14F-4D97-AF65-F5344CB8AC3E}">
        <p14:creationId xmlns:p14="http://schemas.microsoft.com/office/powerpoint/2010/main" val="341494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9875A-615B-44BD-918A-B270479B2649}"/>
              </a:ext>
            </a:extLst>
          </p:cNvPr>
          <p:cNvSpPr>
            <a:spLocks noGrp="1"/>
          </p:cNvSpPr>
          <p:nvPr>
            <p:ph type="title"/>
          </p:nvPr>
        </p:nvSpPr>
        <p:spPr/>
        <p:txBody>
          <a:bodyPr/>
          <a:lstStyle/>
          <a:p>
            <a:r>
              <a:rPr lang="en-US" dirty="0" err="1"/>
              <a:t>Biodisclosures</a:t>
            </a:r>
            <a:endParaRPr lang="en-US" dirty="0"/>
          </a:p>
        </p:txBody>
      </p:sp>
      <p:sp>
        <p:nvSpPr>
          <p:cNvPr id="3" name="Content Placeholder 2">
            <a:extLst>
              <a:ext uri="{FF2B5EF4-FFF2-40B4-BE49-F238E27FC236}">
                <a16:creationId xmlns:a16="http://schemas.microsoft.com/office/drawing/2014/main" id="{9738E159-1FD9-48DB-9745-51A8CE46AC54}"/>
              </a:ext>
            </a:extLst>
          </p:cNvPr>
          <p:cNvSpPr>
            <a:spLocks noGrp="1"/>
          </p:cNvSpPr>
          <p:nvPr>
            <p:ph idx="1"/>
          </p:nvPr>
        </p:nvSpPr>
        <p:spPr/>
        <p:txBody>
          <a:bodyPr/>
          <a:lstStyle/>
          <a:p>
            <a:r>
              <a:rPr lang="en-US" dirty="0"/>
              <a:t>Planners – CSTE EB members, CSTE Staff Leads, CDC POC</a:t>
            </a:r>
          </a:p>
          <a:p>
            <a:pPr lvl="1"/>
            <a:r>
              <a:rPr lang="en-US" dirty="0">
                <a:solidFill>
                  <a:srgbClr val="FF0000"/>
                </a:solidFill>
              </a:rPr>
              <a:t>NEED</a:t>
            </a:r>
            <a:r>
              <a:rPr lang="en-US" dirty="0"/>
              <a:t> MD, Vet, CHES, and general contact from CDC as planners</a:t>
            </a:r>
          </a:p>
          <a:p>
            <a:r>
              <a:rPr lang="en-US" dirty="0"/>
              <a:t>Speakers – plenaries and workshops</a:t>
            </a:r>
          </a:p>
          <a:p>
            <a:pPr lvl="1"/>
            <a:r>
              <a:rPr lang="en-US" dirty="0"/>
              <a:t>Must have forms for all confirmed speakers by March 18</a:t>
            </a:r>
            <a:r>
              <a:rPr lang="en-US" baseline="30000" dirty="0"/>
              <a:t>th</a:t>
            </a:r>
            <a:r>
              <a:rPr lang="en-US" dirty="0"/>
              <a:t> </a:t>
            </a:r>
          </a:p>
          <a:p>
            <a:pPr lvl="2"/>
            <a:r>
              <a:rPr lang="en-US" dirty="0"/>
              <a:t>Some flexibility with outstanding speakers through April 17</a:t>
            </a:r>
            <a:r>
              <a:rPr lang="en-US" baseline="30000" dirty="0"/>
              <a:t>th</a:t>
            </a:r>
            <a:r>
              <a:rPr lang="en-US" dirty="0"/>
              <a:t> (1</a:t>
            </a:r>
            <a:r>
              <a:rPr lang="en-US" baseline="30000" dirty="0"/>
              <a:t>st</a:t>
            </a:r>
            <a:r>
              <a:rPr lang="en-US" dirty="0"/>
              <a:t> review)</a:t>
            </a:r>
          </a:p>
          <a:p>
            <a:pPr lvl="2"/>
            <a:endParaRPr lang="en-US" dirty="0"/>
          </a:p>
          <a:p>
            <a:pPr lvl="2"/>
            <a:endParaRPr lang="en-US" dirty="0"/>
          </a:p>
          <a:p>
            <a:pPr lvl="1"/>
            <a:endParaRPr lang="en-US" dirty="0"/>
          </a:p>
        </p:txBody>
      </p:sp>
    </p:spTree>
    <p:extLst>
      <p:ext uri="{BB962C8B-B14F-4D97-AF65-F5344CB8AC3E}">
        <p14:creationId xmlns:p14="http://schemas.microsoft.com/office/powerpoint/2010/main" val="2282725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90F82-F2E8-4F00-B174-4DDF0D604147}"/>
              </a:ext>
            </a:extLst>
          </p:cNvPr>
          <p:cNvSpPr>
            <a:spLocks noGrp="1"/>
          </p:cNvSpPr>
          <p:nvPr>
            <p:ph type="title"/>
          </p:nvPr>
        </p:nvSpPr>
        <p:spPr/>
        <p:txBody>
          <a:bodyPr/>
          <a:lstStyle/>
          <a:p>
            <a:r>
              <a:rPr lang="en-US" dirty="0"/>
              <a:t>Where are the </a:t>
            </a:r>
            <a:r>
              <a:rPr lang="en-US" dirty="0" err="1"/>
              <a:t>biodisclosure</a:t>
            </a:r>
            <a:r>
              <a:rPr lang="en-US" dirty="0"/>
              <a:t> forms located?</a:t>
            </a:r>
          </a:p>
        </p:txBody>
      </p:sp>
      <p:pic>
        <p:nvPicPr>
          <p:cNvPr id="4" name="Content Placeholder 3">
            <a:extLst>
              <a:ext uri="{FF2B5EF4-FFF2-40B4-BE49-F238E27FC236}">
                <a16:creationId xmlns:a16="http://schemas.microsoft.com/office/drawing/2014/main" id="{53C2E146-EC38-4C7F-932E-5CD53E8E5C37}"/>
              </a:ext>
            </a:extLst>
          </p:cNvPr>
          <p:cNvPicPr>
            <a:picLocks noGrp="1" noChangeAspect="1"/>
          </p:cNvPicPr>
          <p:nvPr>
            <p:ph idx="1"/>
          </p:nvPr>
        </p:nvPicPr>
        <p:blipFill>
          <a:blip r:embed="rId2"/>
          <a:stretch>
            <a:fillRect/>
          </a:stretch>
        </p:blipFill>
        <p:spPr>
          <a:xfrm>
            <a:off x="1567631" y="1718935"/>
            <a:ext cx="9056737" cy="3420130"/>
          </a:xfrm>
          <a:prstGeom prst="rect">
            <a:avLst/>
          </a:prstGeom>
        </p:spPr>
      </p:pic>
    </p:spTree>
    <p:extLst>
      <p:ext uri="{BB962C8B-B14F-4D97-AF65-F5344CB8AC3E}">
        <p14:creationId xmlns:p14="http://schemas.microsoft.com/office/powerpoint/2010/main" val="1908277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3A378-3E4F-474A-9330-E3F9DE613CDD}"/>
              </a:ext>
            </a:extLst>
          </p:cNvPr>
          <p:cNvSpPr>
            <a:spLocks noGrp="1"/>
          </p:cNvSpPr>
          <p:nvPr>
            <p:ph type="title"/>
          </p:nvPr>
        </p:nvSpPr>
        <p:spPr/>
        <p:txBody>
          <a:bodyPr/>
          <a:lstStyle/>
          <a:p>
            <a:r>
              <a:rPr lang="en-US" dirty="0"/>
              <a:t>Which form should I use?</a:t>
            </a:r>
          </a:p>
        </p:txBody>
      </p:sp>
      <p:pic>
        <p:nvPicPr>
          <p:cNvPr id="4" name="Content Placeholder 3">
            <a:extLst>
              <a:ext uri="{FF2B5EF4-FFF2-40B4-BE49-F238E27FC236}">
                <a16:creationId xmlns:a16="http://schemas.microsoft.com/office/drawing/2014/main" id="{93DE8EFC-87B4-48E2-8DF2-F18DFD73B2A5}"/>
              </a:ext>
            </a:extLst>
          </p:cNvPr>
          <p:cNvPicPr>
            <a:picLocks noGrp="1" noChangeAspect="1"/>
          </p:cNvPicPr>
          <p:nvPr>
            <p:ph idx="1"/>
          </p:nvPr>
        </p:nvPicPr>
        <p:blipFill>
          <a:blip r:embed="rId2"/>
          <a:stretch>
            <a:fillRect/>
          </a:stretch>
        </p:blipFill>
        <p:spPr>
          <a:xfrm>
            <a:off x="158019" y="2089160"/>
            <a:ext cx="11571602" cy="2649332"/>
          </a:xfrm>
          <a:prstGeom prst="rect">
            <a:avLst/>
          </a:prstGeom>
        </p:spPr>
      </p:pic>
    </p:spTree>
    <p:extLst>
      <p:ext uri="{BB962C8B-B14F-4D97-AF65-F5344CB8AC3E}">
        <p14:creationId xmlns:p14="http://schemas.microsoft.com/office/powerpoint/2010/main" val="835880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35AC6-0BD8-4F73-96EB-055A00F4C9CB}"/>
              </a:ext>
            </a:extLst>
          </p:cNvPr>
          <p:cNvSpPr>
            <a:spLocks noGrp="1"/>
          </p:cNvSpPr>
          <p:nvPr>
            <p:ph type="title"/>
          </p:nvPr>
        </p:nvSpPr>
        <p:spPr/>
        <p:txBody>
          <a:bodyPr/>
          <a:lstStyle/>
          <a:p>
            <a:r>
              <a:rPr lang="en-US" dirty="0"/>
              <a:t>Where should I save the planner forms?</a:t>
            </a:r>
          </a:p>
        </p:txBody>
      </p:sp>
      <p:sp>
        <p:nvSpPr>
          <p:cNvPr id="3" name="Content Placeholder 2">
            <a:extLst>
              <a:ext uri="{FF2B5EF4-FFF2-40B4-BE49-F238E27FC236}">
                <a16:creationId xmlns:a16="http://schemas.microsoft.com/office/drawing/2014/main" id="{E341A284-EFFD-4A38-8374-1E21418994A1}"/>
              </a:ext>
            </a:extLst>
          </p:cNvPr>
          <p:cNvSpPr>
            <a:spLocks noGrp="1"/>
          </p:cNvSpPr>
          <p:nvPr>
            <p:ph idx="1"/>
          </p:nvPr>
        </p:nvSpPr>
        <p:spPr/>
        <p:txBody>
          <a:bodyPr/>
          <a:lstStyle/>
          <a:p>
            <a:r>
              <a:rPr lang="en-US" dirty="0"/>
              <a:t>Only submit word files</a:t>
            </a:r>
          </a:p>
          <a:p>
            <a:r>
              <a:rPr lang="en-US" dirty="0"/>
              <a:t>Files should be named: </a:t>
            </a:r>
            <a:r>
              <a:rPr lang="en-US" dirty="0" err="1"/>
              <a:t>Last_First</a:t>
            </a:r>
            <a:r>
              <a:rPr lang="en-US" dirty="0"/>
              <a:t> Initial</a:t>
            </a:r>
          </a:p>
        </p:txBody>
      </p:sp>
      <p:pic>
        <p:nvPicPr>
          <p:cNvPr id="4" name="Picture 3">
            <a:extLst>
              <a:ext uri="{FF2B5EF4-FFF2-40B4-BE49-F238E27FC236}">
                <a16:creationId xmlns:a16="http://schemas.microsoft.com/office/drawing/2014/main" id="{06A8218C-91E4-42B3-964B-2063A46CE448}"/>
              </a:ext>
            </a:extLst>
          </p:cNvPr>
          <p:cNvPicPr>
            <a:picLocks noChangeAspect="1"/>
          </p:cNvPicPr>
          <p:nvPr/>
        </p:nvPicPr>
        <p:blipFill>
          <a:blip r:embed="rId2"/>
          <a:stretch>
            <a:fillRect/>
          </a:stretch>
        </p:blipFill>
        <p:spPr>
          <a:xfrm>
            <a:off x="838200" y="4093029"/>
            <a:ext cx="11101870" cy="1562485"/>
          </a:xfrm>
          <a:prstGeom prst="rect">
            <a:avLst/>
          </a:prstGeom>
        </p:spPr>
      </p:pic>
    </p:spTree>
    <p:extLst>
      <p:ext uri="{BB962C8B-B14F-4D97-AF65-F5344CB8AC3E}">
        <p14:creationId xmlns:p14="http://schemas.microsoft.com/office/powerpoint/2010/main" val="465248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35AC6-0BD8-4F73-96EB-055A00F4C9CB}"/>
              </a:ext>
            </a:extLst>
          </p:cNvPr>
          <p:cNvSpPr>
            <a:spLocks noGrp="1"/>
          </p:cNvSpPr>
          <p:nvPr>
            <p:ph type="title"/>
          </p:nvPr>
        </p:nvSpPr>
        <p:spPr/>
        <p:txBody>
          <a:bodyPr/>
          <a:lstStyle/>
          <a:p>
            <a:r>
              <a:rPr lang="en-US" dirty="0"/>
              <a:t>Where should I save the speaker forms?</a:t>
            </a:r>
          </a:p>
        </p:txBody>
      </p:sp>
      <p:sp>
        <p:nvSpPr>
          <p:cNvPr id="3" name="Content Placeholder 2">
            <a:extLst>
              <a:ext uri="{FF2B5EF4-FFF2-40B4-BE49-F238E27FC236}">
                <a16:creationId xmlns:a16="http://schemas.microsoft.com/office/drawing/2014/main" id="{E341A284-EFFD-4A38-8374-1E21418994A1}"/>
              </a:ext>
            </a:extLst>
          </p:cNvPr>
          <p:cNvSpPr>
            <a:spLocks noGrp="1"/>
          </p:cNvSpPr>
          <p:nvPr>
            <p:ph idx="1"/>
          </p:nvPr>
        </p:nvSpPr>
        <p:spPr/>
        <p:txBody>
          <a:bodyPr/>
          <a:lstStyle/>
          <a:p>
            <a:r>
              <a:rPr lang="en-US" dirty="0"/>
              <a:t>Only submit word files</a:t>
            </a:r>
          </a:p>
          <a:p>
            <a:r>
              <a:rPr lang="en-US" dirty="0"/>
              <a:t>Files should be named: </a:t>
            </a:r>
            <a:r>
              <a:rPr lang="en-US" dirty="0" err="1"/>
              <a:t>Last_First</a:t>
            </a:r>
            <a:r>
              <a:rPr lang="en-US" dirty="0"/>
              <a:t> Initial</a:t>
            </a:r>
          </a:p>
        </p:txBody>
      </p:sp>
      <p:pic>
        <p:nvPicPr>
          <p:cNvPr id="5" name="Picture 4">
            <a:extLst>
              <a:ext uri="{FF2B5EF4-FFF2-40B4-BE49-F238E27FC236}">
                <a16:creationId xmlns:a16="http://schemas.microsoft.com/office/drawing/2014/main" id="{17A9F0E2-D107-4707-AFA9-750C54C4441D}"/>
              </a:ext>
            </a:extLst>
          </p:cNvPr>
          <p:cNvPicPr>
            <a:picLocks noChangeAspect="1"/>
          </p:cNvPicPr>
          <p:nvPr/>
        </p:nvPicPr>
        <p:blipFill>
          <a:blip r:embed="rId2"/>
          <a:stretch>
            <a:fillRect/>
          </a:stretch>
        </p:blipFill>
        <p:spPr>
          <a:xfrm>
            <a:off x="297824" y="3304245"/>
            <a:ext cx="11055976" cy="697049"/>
          </a:xfrm>
          <a:prstGeom prst="rect">
            <a:avLst/>
          </a:prstGeom>
        </p:spPr>
      </p:pic>
    </p:spTree>
    <p:extLst>
      <p:ext uri="{BB962C8B-B14F-4D97-AF65-F5344CB8AC3E}">
        <p14:creationId xmlns:p14="http://schemas.microsoft.com/office/powerpoint/2010/main" val="3626543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1CB76-A53E-49DC-8727-2810A0DD88FE}"/>
              </a:ext>
            </a:extLst>
          </p:cNvPr>
          <p:cNvSpPr>
            <a:spLocks noGrp="1"/>
          </p:cNvSpPr>
          <p:nvPr>
            <p:ph type="title"/>
          </p:nvPr>
        </p:nvSpPr>
        <p:spPr/>
        <p:txBody>
          <a:bodyPr/>
          <a:lstStyle/>
          <a:p>
            <a:r>
              <a:rPr lang="en-US" dirty="0"/>
              <a:t>How do I complete the form?</a:t>
            </a:r>
          </a:p>
        </p:txBody>
      </p:sp>
      <p:sp>
        <p:nvSpPr>
          <p:cNvPr id="3" name="Content Placeholder 2">
            <a:extLst>
              <a:ext uri="{FF2B5EF4-FFF2-40B4-BE49-F238E27FC236}">
                <a16:creationId xmlns:a16="http://schemas.microsoft.com/office/drawing/2014/main" id="{ED716303-505A-4485-8F49-8E15721CF595}"/>
              </a:ext>
            </a:extLst>
          </p:cNvPr>
          <p:cNvSpPr>
            <a:spLocks noGrp="1"/>
          </p:cNvSpPr>
          <p:nvPr>
            <p:ph idx="1"/>
          </p:nvPr>
        </p:nvSpPr>
        <p:spPr/>
        <p:txBody>
          <a:bodyPr/>
          <a:lstStyle/>
          <a:p>
            <a:r>
              <a:rPr lang="en-US" dirty="0"/>
              <a:t>Select the appropriate role; if planner and presenter check both</a:t>
            </a:r>
          </a:p>
        </p:txBody>
      </p:sp>
      <p:pic>
        <p:nvPicPr>
          <p:cNvPr id="5" name="Picture 4">
            <a:extLst>
              <a:ext uri="{FF2B5EF4-FFF2-40B4-BE49-F238E27FC236}">
                <a16:creationId xmlns:a16="http://schemas.microsoft.com/office/drawing/2014/main" id="{083FF2EA-9BB1-40C8-BE20-C6A810300B34}"/>
              </a:ext>
            </a:extLst>
          </p:cNvPr>
          <p:cNvPicPr>
            <a:picLocks noChangeAspect="1"/>
          </p:cNvPicPr>
          <p:nvPr/>
        </p:nvPicPr>
        <p:blipFill>
          <a:blip r:embed="rId2"/>
          <a:stretch>
            <a:fillRect/>
          </a:stretch>
        </p:blipFill>
        <p:spPr>
          <a:xfrm>
            <a:off x="1985058" y="2453154"/>
            <a:ext cx="7285714" cy="3723809"/>
          </a:xfrm>
          <a:prstGeom prst="rect">
            <a:avLst/>
          </a:prstGeom>
        </p:spPr>
      </p:pic>
    </p:spTree>
    <p:extLst>
      <p:ext uri="{BB962C8B-B14F-4D97-AF65-F5344CB8AC3E}">
        <p14:creationId xmlns:p14="http://schemas.microsoft.com/office/powerpoint/2010/main" val="3856603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4438-EA0C-49FF-AE8B-AC9D772CB50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F3B8357-3420-48E5-970B-53E3D53EC6E1}"/>
              </a:ext>
            </a:extLst>
          </p:cNvPr>
          <p:cNvSpPr>
            <a:spLocks noGrp="1"/>
          </p:cNvSpPr>
          <p:nvPr>
            <p:ph idx="1"/>
          </p:nvPr>
        </p:nvSpPr>
        <p:spPr>
          <a:xfrm>
            <a:off x="838200" y="4688933"/>
            <a:ext cx="10515600" cy="1488029"/>
          </a:xfrm>
        </p:spPr>
        <p:txBody>
          <a:bodyPr>
            <a:normAutofit fontScale="70000" lnSpcReduction="20000"/>
          </a:bodyPr>
          <a:lstStyle/>
          <a:p>
            <a:r>
              <a:rPr lang="en-US" dirty="0"/>
              <a:t>Section 2: Degrees must match those listed under credentials in section 1 and at signature</a:t>
            </a:r>
          </a:p>
          <a:p>
            <a:r>
              <a:rPr lang="en-US" dirty="0"/>
              <a:t>Section 2: All speakers </a:t>
            </a:r>
            <a:r>
              <a:rPr lang="en-US" u="sng" dirty="0"/>
              <a:t>must</a:t>
            </a:r>
            <a:r>
              <a:rPr lang="en-US" dirty="0"/>
              <a:t> describe their expertise as relevant to the presentation</a:t>
            </a:r>
          </a:p>
          <a:p>
            <a:r>
              <a:rPr lang="en-US" dirty="0"/>
              <a:t>Section 3: Conflict of interest – if a federal employee but not employed for 12 months, they still answer </a:t>
            </a:r>
            <a:r>
              <a:rPr lang="en-US" dirty="0">
                <a:solidFill>
                  <a:srgbClr val="FF0000"/>
                </a:solidFill>
              </a:rPr>
              <a:t>YES</a:t>
            </a:r>
          </a:p>
        </p:txBody>
      </p:sp>
      <p:pic>
        <p:nvPicPr>
          <p:cNvPr id="4" name="Picture 3">
            <a:extLst>
              <a:ext uri="{FF2B5EF4-FFF2-40B4-BE49-F238E27FC236}">
                <a16:creationId xmlns:a16="http://schemas.microsoft.com/office/drawing/2014/main" id="{D540A0C2-D407-4F72-B4A5-095E76BB3100}"/>
              </a:ext>
            </a:extLst>
          </p:cNvPr>
          <p:cNvPicPr>
            <a:picLocks noChangeAspect="1"/>
          </p:cNvPicPr>
          <p:nvPr/>
        </p:nvPicPr>
        <p:blipFill>
          <a:blip r:embed="rId2"/>
          <a:stretch>
            <a:fillRect/>
          </a:stretch>
        </p:blipFill>
        <p:spPr>
          <a:xfrm>
            <a:off x="456485" y="276495"/>
            <a:ext cx="10342857" cy="4323809"/>
          </a:xfrm>
          <a:prstGeom prst="rect">
            <a:avLst/>
          </a:prstGeom>
        </p:spPr>
      </p:pic>
    </p:spTree>
    <p:extLst>
      <p:ext uri="{BB962C8B-B14F-4D97-AF65-F5344CB8AC3E}">
        <p14:creationId xmlns:p14="http://schemas.microsoft.com/office/powerpoint/2010/main" val="4230446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C5E1B0-F6C6-474D-B890-FA8E7C4D3587}"/>
              </a:ext>
            </a:extLst>
          </p:cNvPr>
          <p:cNvSpPr>
            <a:spLocks noGrp="1"/>
          </p:cNvSpPr>
          <p:nvPr>
            <p:ph idx="1"/>
          </p:nvPr>
        </p:nvSpPr>
        <p:spPr>
          <a:xfrm>
            <a:off x="576943" y="5260139"/>
            <a:ext cx="10776857" cy="916823"/>
          </a:xfrm>
        </p:spPr>
        <p:txBody>
          <a:bodyPr>
            <a:normAutofit fontScale="77500" lnSpcReduction="20000"/>
          </a:bodyPr>
          <a:lstStyle/>
          <a:p>
            <a:r>
              <a:rPr lang="en-US" dirty="0"/>
              <a:t>Section 3: Non-fed employees should select “no” unless there is a Conflict of Interest</a:t>
            </a:r>
          </a:p>
          <a:p>
            <a:r>
              <a:rPr lang="en-US" dirty="0"/>
              <a:t>If planner only – stop here</a:t>
            </a:r>
          </a:p>
        </p:txBody>
      </p:sp>
      <p:pic>
        <p:nvPicPr>
          <p:cNvPr id="4" name="Picture 3">
            <a:extLst>
              <a:ext uri="{FF2B5EF4-FFF2-40B4-BE49-F238E27FC236}">
                <a16:creationId xmlns:a16="http://schemas.microsoft.com/office/drawing/2014/main" id="{B9B753D2-CFE0-4D9A-A0C1-BFE2781969CE}"/>
              </a:ext>
            </a:extLst>
          </p:cNvPr>
          <p:cNvPicPr>
            <a:picLocks noChangeAspect="1"/>
          </p:cNvPicPr>
          <p:nvPr/>
        </p:nvPicPr>
        <p:blipFill>
          <a:blip r:embed="rId2"/>
          <a:stretch>
            <a:fillRect/>
          </a:stretch>
        </p:blipFill>
        <p:spPr>
          <a:xfrm>
            <a:off x="1690457" y="144494"/>
            <a:ext cx="8487686" cy="4895015"/>
          </a:xfrm>
          <a:prstGeom prst="rect">
            <a:avLst/>
          </a:prstGeom>
        </p:spPr>
      </p:pic>
    </p:spTree>
    <p:extLst>
      <p:ext uri="{BB962C8B-B14F-4D97-AF65-F5344CB8AC3E}">
        <p14:creationId xmlns:p14="http://schemas.microsoft.com/office/powerpoint/2010/main" val="4111579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9F012-3461-4936-B312-D2245BA0F33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473136B-4FF1-4DA8-95CB-B1D8E7FCC52A}"/>
              </a:ext>
            </a:extLst>
          </p:cNvPr>
          <p:cNvSpPr>
            <a:spLocks noGrp="1"/>
          </p:cNvSpPr>
          <p:nvPr>
            <p:ph idx="1"/>
          </p:nvPr>
        </p:nvSpPr>
        <p:spPr>
          <a:xfrm>
            <a:off x="838200" y="4060371"/>
            <a:ext cx="10515600" cy="2116592"/>
          </a:xfrm>
        </p:spPr>
        <p:txBody>
          <a:bodyPr/>
          <a:lstStyle/>
          <a:p>
            <a:r>
              <a:rPr lang="en-US" dirty="0"/>
              <a:t>Section 4: 99.9% say no</a:t>
            </a:r>
          </a:p>
          <a:p>
            <a:r>
              <a:rPr lang="en-US" dirty="0"/>
              <a:t>Section 5: Title of workshop/ Title of plenary presentation</a:t>
            </a:r>
          </a:p>
        </p:txBody>
      </p:sp>
      <p:pic>
        <p:nvPicPr>
          <p:cNvPr id="4" name="Picture 3">
            <a:extLst>
              <a:ext uri="{FF2B5EF4-FFF2-40B4-BE49-F238E27FC236}">
                <a16:creationId xmlns:a16="http://schemas.microsoft.com/office/drawing/2014/main" id="{87E3056D-309A-4BB7-947A-BD45868A57B4}"/>
              </a:ext>
            </a:extLst>
          </p:cNvPr>
          <p:cNvPicPr>
            <a:picLocks noChangeAspect="1"/>
          </p:cNvPicPr>
          <p:nvPr/>
        </p:nvPicPr>
        <p:blipFill>
          <a:blip r:embed="rId2"/>
          <a:stretch>
            <a:fillRect/>
          </a:stretch>
        </p:blipFill>
        <p:spPr>
          <a:xfrm>
            <a:off x="484866" y="365124"/>
            <a:ext cx="10868934" cy="3475199"/>
          </a:xfrm>
          <a:prstGeom prst="rect">
            <a:avLst/>
          </a:prstGeom>
        </p:spPr>
      </p:pic>
    </p:spTree>
    <p:extLst>
      <p:ext uri="{BB962C8B-B14F-4D97-AF65-F5344CB8AC3E}">
        <p14:creationId xmlns:p14="http://schemas.microsoft.com/office/powerpoint/2010/main" val="1467054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97318E-A7ED-4C9D-9A78-41E197A80C20}"/>
              </a:ext>
            </a:extLst>
          </p:cNvPr>
          <p:cNvSpPr>
            <a:spLocks noGrp="1"/>
          </p:cNvSpPr>
          <p:nvPr>
            <p:ph idx="1"/>
          </p:nvPr>
        </p:nvSpPr>
        <p:spPr>
          <a:xfrm>
            <a:off x="609600" y="2820881"/>
            <a:ext cx="10744200" cy="3356082"/>
          </a:xfrm>
        </p:spPr>
        <p:txBody>
          <a:bodyPr/>
          <a:lstStyle/>
          <a:p>
            <a:r>
              <a:rPr lang="en-US" dirty="0"/>
              <a:t>Section 6: “YES” should be selected</a:t>
            </a:r>
          </a:p>
          <a:p>
            <a:r>
              <a:rPr lang="en-US" dirty="0"/>
              <a:t>Section 7: typed or electronic signatures only; credentials must match section 1 &amp; 2</a:t>
            </a:r>
          </a:p>
        </p:txBody>
      </p:sp>
      <p:pic>
        <p:nvPicPr>
          <p:cNvPr id="4" name="Picture 3">
            <a:extLst>
              <a:ext uri="{FF2B5EF4-FFF2-40B4-BE49-F238E27FC236}">
                <a16:creationId xmlns:a16="http://schemas.microsoft.com/office/drawing/2014/main" id="{CEAA29F0-CE65-4DCC-A835-0D50A37D98F5}"/>
              </a:ext>
            </a:extLst>
          </p:cNvPr>
          <p:cNvPicPr>
            <a:picLocks noChangeAspect="1"/>
          </p:cNvPicPr>
          <p:nvPr/>
        </p:nvPicPr>
        <p:blipFill>
          <a:blip r:embed="rId2"/>
          <a:stretch>
            <a:fillRect/>
          </a:stretch>
        </p:blipFill>
        <p:spPr>
          <a:xfrm>
            <a:off x="1124204" y="279854"/>
            <a:ext cx="10399235" cy="2455756"/>
          </a:xfrm>
          <a:prstGeom prst="rect">
            <a:avLst/>
          </a:prstGeom>
        </p:spPr>
      </p:pic>
    </p:spTree>
    <p:extLst>
      <p:ext uri="{BB962C8B-B14F-4D97-AF65-F5344CB8AC3E}">
        <p14:creationId xmlns:p14="http://schemas.microsoft.com/office/powerpoint/2010/main" val="4213288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Oval 1">
            <a:extLst>
              <a:ext uri="{FF2B5EF4-FFF2-40B4-BE49-F238E27FC236}">
                <a16:creationId xmlns:a16="http://schemas.microsoft.com/office/drawing/2014/main" id="{2A4A5DE9-76D9-49B4-8641-EB7A4BCCDC09}"/>
              </a:ext>
            </a:extLst>
          </p:cNvPr>
          <p:cNvSpPr/>
          <p:nvPr/>
        </p:nvSpPr>
        <p:spPr>
          <a:xfrm>
            <a:off x="1627094" y="981635"/>
            <a:ext cx="8404412" cy="4706471"/>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t>Questions?</a:t>
            </a:r>
          </a:p>
        </p:txBody>
      </p:sp>
      <p:sp>
        <p:nvSpPr>
          <p:cNvPr id="3" name="TextBox 2">
            <a:extLst>
              <a:ext uri="{FF2B5EF4-FFF2-40B4-BE49-F238E27FC236}">
                <a16:creationId xmlns:a16="http://schemas.microsoft.com/office/drawing/2014/main" id="{1D37500A-5DFA-4BD9-A8C6-16BB9B4D470B}"/>
              </a:ext>
            </a:extLst>
          </p:cNvPr>
          <p:cNvSpPr txBox="1"/>
          <p:nvPr/>
        </p:nvSpPr>
        <p:spPr>
          <a:xfrm>
            <a:off x="5878286" y="5921829"/>
            <a:ext cx="3494314" cy="369332"/>
          </a:xfrm>
          <a:prstGeom prst="rect">
            <a:avLst/>
          </a:prstGeom>
          <a:noFill/>
        </p:spPr>
        <p:txBody>
          <a:bodyPr wrap="square" rtlCol="0">
            <a:spAutoFit/>
          </a:bodyPr>
          <a:lstStyle/>
          <a:p>
            <a:r>
              <a:rPr lang="en-US" dirty="0">
                <a:solidFill>
                  <a:srgbClr val="FF0000"/>
                </a:solidFill>
              </a:rPr>
              <a:t>Slides will be posted to basecamp.</a:t>
            </a:r>
          </a:p>
        </p:txBody>
      </p:sp>
    </p:spTree>
    <p:extLst>
      <p:ext uri="{BB962C8B-B14F-4D97-AF65-F5344CB8AC3E}">
        <p14:creationId xmlns:p14="http://schemas.microsoft.com/office/powerpoint/2010/main" val="41292175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1364551A2DC9244AA38465F1A70EBEA" ma:contentTypeVersion="2" ma:contentTypeDescription="Create a new document." ma:contentTypeScope="" ma:versionID="ec0d396a8e66b53aeb615c1490bb658a">
  <xsd:schema xmlns:xsd="http://www.w3.org/2001/XMLSchema" xmlns:xs="http://www.w3.org/2001/XMLSchema" xmlns:p="http://schemas.microsoft.com/office/2006/metadata/properties" xmlns:ns2="873be2fd-edc5-45ad-91ad-810dc865eb44" targetNamespace="http://schemas.microsoft.com/office/2006/metadata/properties" ma:root="true" ma:fieldsID="e92aefd6d784bfe081ad45478c564d7b" ns2:_="">
    <xsd:import namespace="873be2fd-edc5-45ad-91ad-810dc865eb4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3be2fd-edc5-45ad-91ad-810dc865eb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BA63F46-C272-479E-9374-64E7401C32DD}">
  <ds:schemaRefs>
    <ds:schemaRef ds:uri="http://schemas.microsoft.com/sharepoint/v3/contenttype/forms"/>
  </ds:schemaRefs>
</ds:datastoreItem>
</file>

<file path=customXml/itemProps2.xml><?xml version="1.0" encoding="utf-8"?>
<ds:datastoreItem xmlns:ds="http://schemas.openxmlformats.org/officeDocument/2006/customXml" ds:itemID="{B461F6C9-E2B2-4C1E-B4DC-C82452A228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3be2fd-edc5-45ad-91ad-810dc865eb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B782EF2-B60A-4CF6-A0CA-C0F18505CD88}">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873be2fd-edc5-45ad-91ad-810dc865eb4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161</TotalTime>
  <Words>507</Words>
  <Application>Microsoft Office PowerPoint</Application>
  <PresentationFormat>Widescreen</PresentationFormat>
  <Paragraphs>78</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2019 CSTE Annual Conference CE Overview</vt:lpstr>
      <vt:lpstr>Why CE?</vt:lpstr>
      <vt:lpstr>History</vt:lpstr>
      <vt:lpstr>Important Dates</vt:lpstr>
      <vt:lpstr>Workshops/ Plenaries</vt:lpstr>
      <vt:lpstr>List of Speakers</vt:lpstr>
      <vt:lpstr>Biodisclosures</vt:lpstr>
      <vt:lpstr>Where are the biodisclosure forms located?</vt:lpstr>
      <vt:lpstr>Which form should I use?</vt:lpstr>
      <vt:lpstr>Where should I save the planner forms?</vt:lpstr>
      <vt:lpstr>Where should I save the speaker forms?</vt:lpstr>
      <vt:lpstr>How do I complete the form?</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Pittman</dc:creator>
  <cp:lastModifiedBy>Jessica Arrazola</cp:lastModifiedBy>
  <cp:revision>7</cp:revision>
  <dcterms:created xsi:type="dcterms:W3CDTF">2017-10-31T19:17:35Z</dcterms:created>
  <dcterms:modified xsi:type="dcterms:W3CDTF">2019-02-05T13:23:43Z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0x01010031364551A2DC9244AA38465F1A70EBEA</vt:lpwstr>
  </property>
</Properties>
</file>