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672" r:id="rId10"/>
    <p:sldId id="265" r:id="rId11"/>
    <p:sldId id="673" r:id="rId12"/>
    <p:sldId id="674" r:id="rId13"/>
    <p:sldId id="675" r:id="rId14"/>
    <p:sldId id="676" r:id="rId15"/>
    <p:sldId id="677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F44F1-04F8-4EAA-B90F-92E8B3335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454F9F-4EEE-4FAC-BB99-9E8219E04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41CAA-9F4F-4BE0-8A13-79BB11659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E641F-7CE0-4AA0-AC70-508C3BE4D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DDB6-96D5-48F0-B351-1328F274D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31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4CCF7-C4BF-4C45-BF8C-BF19C09C8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778BAE-6B07-4BC8-8812-BF131D683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6C2A-F9DC-4234-B1E1-C518EF958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A45CFE-5D56-4C0F-82E8-BB88D43D5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19181-6AA5-4FED-9842-9585F33F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04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75CF27-D577-4CF6-BF16-123D8F9CFE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92EEFF-6EA7-44C5-A4ED-BEA259642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F338A-60AF-4926-8954-F0F21449B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ADDAF-FFC4-4A7F-856D-E77CBC92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54582-DB41-40D3-BEE1-266605DE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3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20945-D78F-4226-8E72-D26CDCF3D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EA838-1541-4F61-A325-94E990244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80B29-CA63-430C-835B-A4569B5CE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F134D-7914-4928-A997-3534E2C0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114DB-D2C1-4FD1-B0D4-244524785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6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A3FD4-990C-4C92-B9CD-116824F7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BCBE6-3CAC-4644-9C43-C5DEEA10E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4C396-A292-4F0E-A680-DBE4443B1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65F2A-7350-477F-B54A-98A673C28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E051A-C1BC-447A-BCB7-D90B2146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88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309CB-C6B4-400D-98DE-DFB5926E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41AB6-15BE-4444-804A-B192E8E625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21A8D4-7717-437D-B92C-17E6BFE4B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81BAE-3743-444D-9BC9-1318B8D3B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74B5F5-599C-49BE-B356-37B05F94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A3C56-6EBA-4632-B648-2094B3F9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5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4D3A-9092-4C42-9D22-BDAC6A7F5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0F11D-E825-46DC-9B5A-5879AD4EA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DBF213-4410-4D16-B22D-545A238BF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E9F33-806D-4A2F-AEA4-D377F0047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4EF7F2-35F8-4E56-B5EF-76CA03A97C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ECEC8A-AF15-48AC-B27B-987994363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8D4A92-5E55-487F-9AD5-0329800C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F54141-738E-4548-B033-CDBDE64A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4F98-4AFE-4DA6-A13B-82DB47CAE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ED117-06E5-4203-A9DF-39B6230F3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634A46-CBC3-4B60-9A9B-D0604C1E5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CF421-3A5B-4172-9892-8F311D20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0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6C7A0-CBD3-4198-ACFE-BA8AF73A0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8DE785-A710-46CB-9798-4FBC839BA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23CE3-71FF-4C18-A936-3037D3EC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8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7561E-3E00-4294-877F-D38BAC9B4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4C8A9-A02F-49B3-A5E1-B6431320E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9835B-AE9E-444F-A98C-36E5FAECF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CA7872-3015-4202-A8F0-C2798F1F4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D8143-8FC9-42A2-9286-AD948DD8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25D0F8-3FE5-45FE-923D-DDAF7DA7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2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D80BE-748E-4A23-A239-503BA610C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46840-41AC-4D2B-9DC1-DA3BB7E3E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0EB5BC-5AF0-4177-B314-DC9D34EAE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CF344-CC63-4FEE-9328-D3CCC34BD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759A0E-AD11-4CAA-BAD2-4325915A9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E3AEC2-A60E-4B94-A1ED-D7FB8E143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6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4944B-2B0D-4A92-9167-B87992558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74E6D-8A8B-4C75-A488-37DEF7C27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6B9FB-64E6-4390-B7FC-D2F7B6DF7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270BC-9C99-4B5C-A2B1-B1A91AF657B3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A5D06-BFA1-444A-BDC1-1A7E68CFD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460DB-CFE0-412D-ABA0-14A771C48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C826-5F58-4011-86A0-C17B4350A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FCA7561D-BABA-4553-A3F1-87A5C356CB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i="1" dirty="0"/>
            </a:br>
            <a:r>
              <a:rPr lang="en-US" i="1" dirty="0"/>
              <a:t>Alabama Syndromic Surveillance (</a:t>
            </a:r>
            <a:r>
              <a:rPr lang="en-US" i="1" dirty="0" err="1"/>
              <a:t>AlaSyS</a:t>
            </a:r>
            <a:r>
              <a:rPr lang="en-US" i="1" dirty="0"/>
              <a:t>) </a:t>
            </a:r>
            <a:br>
              <a:rPr lang="en-US" i="1" dirty="0"/>
            </a:br>
            <a:r>
              <a:rPr lang="en-US" i="1" dirty="0"/>
              <a:t> Daily Coronavirus-Like Illness(CLI) Internal Report</a:t>
            </a:r>
            <a:endParaRPr dirty="0"/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6FBDBB06-924F-45E2-B2E6-CE62A3F1C0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Presented by:</a:t>
            </a:r>
          </a:p>
          <a:p>
            <a:r>
              <a:rPr lang="en-US" i="1" dirty="0"/>
              <a:t>MisChele A. Vickers, MPA</a:t>
            </a:r>
          </a:p>
          <a:p>
            <a:r>
              <a:rPr lang="en-US" b="1" dirty="0"/>
              <a:t> Public Health Research Analyst III </a:t>
            </a:r>
          </a:p>
          <a:p>
            <a:r>
              <a:rPr lang="en-US" b="1" dirty="0"/>
              <a:t>Alabama Department of Public Health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4872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>
            <a:extLst>
              <a:ext uri="{FF2B5EF4-FFF2-40B4-BE49-F238E27FC236}">
                <a16:creationId xmlns:a16="http://schemas.microsoft.com/office/drawing/2014/main" id="{85180DB3-E59B-4E34-A88A-BC89748ED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95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>
            <a:extLst>
              <a:ext uri="{FF2B5EF4-FFF2-40B4-BE49-F238E27FC236}">
                <a16:creationId xmlns:a16="http://schemas.microsoft.com/office/drawing/2014/main" id="{8F9BE504-712E-40FB-9A8C-79DB86652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56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>
            <a:extLst>
              <a:ext uri="{FF2B5EF4-FFF2-40B4-BE49-F238E27FC236}">
                <a16:creationId xmlns:a16="http://schemas.microsoft.com/office/drawing/2014/main" id="{D075ECE6-FAAB-454E-8879-8B1E02193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35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>
            <a:extLst>
              <a:ext uri="{FF2B5EF4-FFF2-40B4-BE49-F238E27FC236}">
                <a16:creationId xmlns:a16="http://schemas.microsoft.com/office/drawing/2014/main" id="{1E85DC82-CA28-4815-BDBD-2916B10D3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94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>
            <a:extLst>
              <a:ext uri="{FF2B5EF4-FFF2-40B4-BE49-F238E27FC236}">
                <a16:creationId xmlns:a16="http://schemas.microsoft.com/office/drawing/2014/main" id="{B1013E64-79F1-482C-BCC8-F2C9F66A9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48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>
            <a:extLst>
              <a:ext uri="{FF2B5EF4-FFF2-40B4-BE49-F238E27FC236}">
                <a16:creationId xmlns:a16="http://schemas.microsoft.com/office/drawing/2014/main" id="{3DE46A88-3B5C-4BCF-A25D-856B91C6D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07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>
            <a:extLst>
              <a:ext uri="{FF2B5EF4-FFF2-40B4-BE49-F238E27FC236}">
                <a16:creationId xmlns:a16="http://schemas.microsoft.com/office/drawing/2014/main" id="{E60253E4-878B-4AA7-B6C1-BB36BE6E2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5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>
            <a:extLst>
              <a:ext uri="{FF2B5EF4-FFF2-40B4-BE49-F238E27FC236}">
                <a16:creationId xmlns:a16="http://schemas.microsoft.com/office/drawing/2014/main" id="{A0923488-1FF3-41D7-A00A-A75DCC072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>
            <a:extLst>
              <a:ext uri="{FF2B5EF4-FFF2-40B4-BE49-F238E27FC236}">
                <a16:creationId xmlns:a16="http://schemas.microsoft.com/office/drawing/2014/main" id="{E065420F-CB6D-455A-A8D6-44F5EAD24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6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>
            <a:extLst>
              <a:ext uri="{FF2B5EF4-FFF2-40B4-BE49-F238E27FC236}">
                <a16:creationId xmlns:a16="http://schemas.microsoft.com/office/drawing/2014/main" id="{73303DB3-A040-40F1-8BDE-D076E1CC7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7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>
            <a:extLst>
              <a:ext uri="{FF2B5EF4-FFF2-40B4-BE49-F238E27FC236}">
                <a16:creationId xmlns:a16="http://schemas.microsoft.com/office/drawing/2014/main" id="{2FF3F049-1403-4A33-8746-635AD3CA4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3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>
            <a:extLst>
              <a:ext uri="{FF2B5EF4-FFF2-40B4-BE49-F238E27FC236}">
                <a16:creationId xmlns:a16="http://schemas.microsoft.com/office/drawing/2014/main" id="{47D30DFA-F5B3-48DF-BCF3-BDF88FC87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1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>
            <a:extLst>
              <a:ext uri="{FF2B5EF4-FFF2-40B4-BE49-F238E27FC236}">
                <a16:creationId xmlns:a16="http://schemas.microsoft.com/office/drawing/2014/main" id="{31B5BD16-42CC-4410-92F8-0AB95BFB0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86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>
            <a:extLst>
              <a:ext uri="{FF2B5EF4-FFF2-40B4-BE49-F238E27FC236}">
                <a16:creationId xmlns:a16="http://schemas.microsoft.com/office/drawing/2014/main" id="{ACE2F6B1-665B-46C8-A8FC-6BC6B7E5A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3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>
            <a:extLst>
              <a:ext uri="{FF2B5EF4-FFF2-40B4-BE49-F238E27FC236}">
                <a16:creationId xmlns:a16="http://schemas.microsoft.com/office/drawing/2014/main" id="{A9B8A69A-8F5D-44A4-9E4F-87F27C272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857250"/>
            <a:ext cx="64293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24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Widescreen</PresentationFormat>
  <Paragraphs>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 Alabama Syndromic Surveillance (AlaSyS)   Daily Coronavirus-Like Illness(CLI) Internal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Alabama Syndromic Surveillance (AlaSyS)   Daily Coronavirus-Like Illness(CLI) Internal Report</dc:title>
  <dc:creator>Vickers, MisChele</dc:creator>
  <cp:lastModifiedBy>Vickers, MisChele</cp:lastModifiedBy>
  <cp:revision>1</cp:revision>
  <dcterms:created xsi:type="dcterms:W3CDTF">2020-09-28T13:06:33Z</dcterms:created>
  <dcterms:modified xsi:type="dcterms:W3CDTF">2020-09-28T13:07:13Z</dcterms:modified>
</cp:coreProperties>
</file>