
<file path=[Content_Types].xml><?xml version="1.0" encoding="utf-8"?>
<Types xmlns="http://schemas.openxmlformats.org/package/2006/content-types">
  <Default Extension="emf" ContentType="image/x-emf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310" r:id="rId3"/>
    <p:sldId id="314" r:id="rId4"/>
    <p:sldId id="315" r:id="rId5"/>
    <p:sldId id="316" r:id="rId6"/>
    <p:sldId id="313" r:id="rId7"/>
    <p:sldId id="317" r:id="rId8"/>
    <p:sldId id="309" r:id="rId9"/>
    <p:sldId id="312" r:id="rId10"/>
    <p:sldId id="311" r:id="rId11"/>
    <p:sldId id="30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Zahid Hossain Alif" initials="ZHA" lastIdx="2" clrIdx="0">
    <p:extLst>
      <p:ext uri="{19B8F6BF-5375-455C-9EA6-DF929625EA0E}">
        <p15:presenceInfo xmlns:p15="http://schemas.microsoft.com/office/powerpoint/2012/main" userId="9beda026026dccb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86AC"/>
    <a:srgbClr val="19A1C9"/>
    <a:srgbClr val="53BDBD"/>
    <a:srgbClr val="E7E6E6"/>
    <a:srgbClr val="7030A0"/>
    <a:srgbClr val="44575E"/>
    <a:srgbClr val="000F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505" autoAdjust="0"/>
    <p:restoredTop sz="95927" autoAdjust="0"/>
  </p:normalViewPr>
  <p:slideViewPr>
    <p:cSldViewPr snapToGrid="0" showGuides="1">
      <p:cViewPr varScale="1">
        <p:scale>
          <a:sx n="104" d="100"/>
          <a:sy n="104" d="100"/>
        </p:scale>
        <p:origin x="232" y="416"/>
      </p:cViewPr>
      <p:guideLst>
        <p:guide orient="horz" pos="2184"/>
        <p:guide pos="3840"/>
      </p:guideLst>
    </p:cSldViewPr>
  </p:slideViewPr>
  <p:outlineViewPr>
    <p:cViewPr>
      <p:scale>
        <a:sx n="33" d="100"/>
        <a:sy n="33" d="100"/>
      </p:scale>
      <p:origin x="0" y="-998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-3378"/>
    </p:cViewPr>
  </p:sorterViewPr>
  <p:notesViewPr>
    <p:cSldViewPr snapToGrid="0" showGuides="1">
      <p:cViewPr varScale="1">
        <p:scale>
          <a:sx n="83" d="100"/>
          <a:sy n="83" d="100"/>
        </p:scale>
        <p:origin x="3078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3044BBB-CE29-4459-A3CE-28C683C442B7}" type="doc">
      <dgm:prSet loTypeId="urn:microsoft.com/office/officeart/2011/layout/HexagonRadial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209E0B7-FB21-4CF4-B065-C458C370410D}">
      <dgm:prSet phldrT="[Text]"/>
      <dgm:spPr>
        <a:solidFill>
          <a:schemeClr val="bg2"/>
        </a:solidFill>
      </dgm:spPr>
      <dgm:t>
        <a:bodyPr/>
        <a:lstStyle/>
        <a:p>
          <a:endParaRPr lang="en-US" b="1" dirty="0"/>
        </a:p>
      </dgm:t>
    </dgm:pt>
    <dgm:pt modelId="{C66F971E-BD6A-42A7-96DE-672603F91706}" type="parTrans" cxnId="{E52A4025-8EA9-4F3F-8026-3D3EFF41B317}">
      <dgm:prSet/>
      <dgm:spPr/>
      <dgm:t>
        <a:bodyPr/>
        <a:lstStyle/>
        <a:p>
          <a:endParaRPr lang="en-US"/>
        </a:p>
      </dgm:t>
    </dgm:pt>
    <dgm:pt modelId="{6A085A2A-0B60-4683-AC6A-138E20237342}" type="sibTrans" cxnId="{E52A4025-8EA9-4F3F-8026-3D3EFF41B317}">
      <dgm:prSet/>
      <dgm:spPr/>
      <dgm:t>
        <a:bodyPr/>
        <a:lstStyle/>
        <a:p>
          <a:endParaRPr lang="en-US"/>
        </a:p>
      </dgm:t>
    </dgm:pt>
    <dgm:pt modelId="{B91C7621-0579-4532-A054-2EB9B507AF14}">
      <dgm:prSet phldrT="[Text]"/>
      <dgm:spPr>
        <a:solidFill>
          <a:schemeClr val="accent2"/>
        </a:solidFill>
      </dgm:spPr>
      <dgm:t>
        <a:bodyPr/>
        <a:lstStyle/>
        <a:p>
          <a:endParaRPr lang="en-US" b="1" dirty="0"/>
        </a:p>
      </dgm:t>
    </dgm:pt>
    <dgm:pt modelId="{B18FB858-9516-476D-B1BF-85E57B2F58B2}" type="parTrans" cxnId="{4560440F-2709-41E2-96D3-CCC22A9BB977}">
      <dgm:prSet/>
      <dgm:spPr/>
      <dgm:t>
        <a:bodyPr/>
        <a:lstStyle/>
        <a:p>
          <a:endParaRPr lang="en-US"/>
        </a:p>
      </dgm:t>
    </dgm:pt>
    <dgm:pt modelId="{8EF04941-771A-4899-A3C0-94CC3AC60C06}" type="sibTrans" cxnId="{4560440F-2709-41E2-96D3-CCC22A9BB977}">
      <dgm:prSet/>
      <dgm:spPr/>
      <dgm:t>
        <a:bodyPr/>
        <a:lstStyle/>
        <a:p>
          <a:endParaRPr lang="en-US"/>
        </a:p>
      </dgm:t>
    </dgm:pt>
    <dgm:pt modelId="{722E7F11-EA31-4ED5-B798-68B9C3D4FC55}">
      <dgm:prSet phldrT="[Text]"/>
      <dgm:spPr/>
      <dgm:t>
        <a:bodyPr/>
        <a:lstStyle/>
        <a:p>
          <a:endParaRPr lang="en-US" b="1" dirty="0"/>
        </a:p>
      </dgm:t>
    </dgm:pt>
    <dgm:pt modelId="{254CB91B-B37A-4A08-9824-7D5DD964A505}" type="parTrans" cxnId="{33C3836A-C1E5-460F-BDB1-85CB07DD53C2}">
      <dgm:prSet/>
      <dgm:spPr/>
      <dgm:t>
        <a:bodyPr/>
        <a:lstStyle/>
        <a:p>
          <a:endParaRPr lang="en-US"/>
        </a:p>
      </dgm:t>
    </dgm:pt>
    <dgm:pt modelId="{D1528270-D9E7-4CAA-8B1C-109D161E0DEC}" type="sibTrans" cxnId="{33C3836A-C1E5-460F-BDB1-85CB07DD53C2}">
      <dgm:prSet/>
      <dgm:spPr/>
      <dgm:t>
        <a:bodyPr/>
        <a:lstStyle/>
        <a:p>
          <a:endParaRPr lang="en-US"/>
        </a:p>
      </dgm:t>
    </dgm:pt>
    <dgm:pt modelId="{6BE76DB6-8822-47D3-859D-D77B2219DADA}">
      <dgm:prSet phldrT="[Text]"/>
      <dgm:spPr>
        <a:solidFill>
          <a:schemeClr val="accent3"/>
        </a:solidFill>
      </dgm:spPr>
      <dgm:t>
        <a:bodyPr/>
        <a:lstStyle/>
        <a:p>
          <a:endParaRPr lang="en-US" b="1" dirty="0"/>
        </a:p>
      </dgm:t>
    </dgm:pt>
    <dgm:pt modelId="{90F2562E-9E20-4E13-BE28-2E16C8DDC654}" type="parTrans" cxnId="{8F04C47F-7779-45B5-969F-D17EC5D4F8DC}">
      <dgm:prSet/>
      <dgm:spPr/>
      <dgm:t>
        <a:bodyPr/>
        <a:lstStyle/>
        <a:p>
          <a:endParaRPr lang="en-US"/>
        </a:p>
      </dgm:t>
    </dgm:pt>
    <dgm:pt modelId="{3EDD0210-5D23-4FF7-BDBD-CF1C4E92DB3F}" type="sibTrans" cxnId="{8F04C47F-7779-45B5-969F-D17EC5D4F8DC}">
      <dgm:prSet/>
      <dgm:spPr/>
      <dgm:t>
        <a:bodyPr/>
        <a:lstStyle/>
        <a:p>
          <a:endParaRPr lang="en-US"/>
        </a:p>
      </dgm:t>
    </dgm:pt>
    <dgm:pt modelId="{08259948-D841-4916-9FBD-BA6C818B1183}">
      <dgm:prSet phldrT="[Text]"/>
      <dgm:spPr>
        <a:solidFill>
          <a:schemeClr val="accent2"/>
        </a:solidFill>
      </dgm:spPr>
      <dgm:t>
        <a:bodyPr/>
        <a:lstStyle/>
        <a:p>
          <a:endParaRPr lang="en-US" b="1" dirty="0"/>
        </a:p>
      </dgm:t>
    </dgm:pt>
    <dgm:pt modelId="{7006025C-39B1-4348-A5AF-51FC6A69A0E4}" type="parTrans" cxnId="{3B34A6BD-0538-4F31-A1EC-DB998919834B}">
      <dgm:prSet/>
      <dgm:spPr/>
      <dgm:t>
        <a:bodyPr/>
        <a:lstStyle/>
        <a:p>
          <a:endParaRPr lang="en-US"/>
        </a:p>
      </dgm:t>
    </dgm:pt>
    <dgm:pt modelId="{B8B07D2B-BEAE-4F09-8C79-960393A7742C}" type="sibTrans" cxnId="{3B34A6BD-0538-4F31-A1EC-DB998919834B}">
      <dgm:prSet/>
      <dgm:spPr/>
      <dgm:t>
        <a:bodyPr/>
        <a:lstStyle/>
        <a:p>
          <a:endParaRPr lang="en-US"/>
        </a:p>
      </dgm:t>
    </dgm:pt>
    <dgm:pt modelId="{82F38558-70D8-45AF-9F11-CE5390E8B44F}">
      <dgm:prSet phldrT="[Text]"/>
      <dgm:spPr/>
      <dgm:t>
        <a:bodyPr/>
        <a:lstStyle/>
        <a:p>
          <a:endParaRPr lang="en-US" b="1" dirty="0"/>
        </a:p>
      </dgm:t>
    </dgm:pt>
    <dgm:pt modelId="{B31439D2-9EBD-41E5-BCAC-FB872826644A}" type="parTrans" cxnId="{6708F121-9DED-463D-A430-F24D4B41D639}">
      <dgm:prSet/>
      <dgm:spPr/>
      <dgm:t>
        <a:bodyPr/>
        <a:lstStyle/>
        <a:p>
          <a:endParaRPr lang="en-US"/>
        </a:p>
      </dgm:t>
    </dgm:pt>
    <dgm:pt modelId="{8D154D9E-F2F7-4931-BBB3-E2E9732834EB}" type="sibTrans" cxnId="{6708F121-9DED-463D-A430-F24D4B41D639}">
      <dgm:prSet/>
      <dgm:spPr/>
      <dgm:t>
        <a:bodyPr/>
        <a:lstStyle/>
        <a:p>
          <a:endParaRPr lang="en-US"/>
        </a:p>
      </dgm:t>
    </dgm:pt>
    <dgm:pt modelId="{855C7D3A-D434-4E6B-A59B-C4C48E9FA6CC}">
      <dgm:prSet phldrT="[Text]"/>
      <dgm:spPr>
        <a:solidFill>
          <a:schemeClr val="accent3"/>
        </a:solidFill>
      </dgm:spPr>
      <dgm:t>
        <a:bodyPr/>
        <a:lstStyle/>
        <a:p>
          <a:endParaRPr lang="en-US" b="1" dirty="0"/>
        </a:p>
      </dgm:t>
    </dgm:pt>
    <dgm:pt modelId="{FABF51EC-F57B-4E60-B91E-6CB61472A44B}" type="sibTrans" cxnId="{96C41071-FFD9-4269-B3AC-67F022624249}">
      <dgm:prSet/>
      <dgm:spPr/>
      <dgm:t>
        <a:bodyPr/>
        <a:lstStyle/>
        <a:p>
          <a:endParaRPr lang="en-US"/>
        </a:p>
      </dgm:t>
    </dgm:pt>
    <dgm:pt modelId="{0464BDEB-291E-4558-B307-A8C0823DB619}" type="parTrans" cxnId="{96C41071-FFD9-4269-B3AC-67F022624249}">
      <dgm:prSet/>
      <dgm:spPr/>
      <dgm:t>
        <a:bodyPr/>
        <a:lstStyle/>
        <a:p>
          <a:endParaRPr lang="en-US"/>
        </a:p>
      </dgm:t>
    </dgm:pt>
    <dgm:pt modelId="{1B435171-59C6-48B0-B786-EBFDCCF66BFF}" type="pres">
      <dgm:prSet presAssocID="{F3044BBB-CE29-4459-A3CE-28C683C442B7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2EC9C814-8B66-45DB-B257-AEC9789C6BD4}" type="pres">
      <dgm:prSet presAssocID="{E209E0B7-FB21-4CF4-B065-C458C370410D}" presName="Parent" presStyleLbl="node0" presStyleIdx="0" presStyleCnt="1">
        <dgm:presLayoutVars>
          <dgm:chMax val="6"/>
          <dgm:chPref val="6"/>
        </dgm:presLayoutVars>
      </dgm:prSet>
      <dgm:spPr/>
    </dgm:pt>
    <dgm:pt modelId="{DE52753F-9F41-444C-9405-129F707D2FFB}" type="pres">
      <dgm:prSet presAssocID="{855C7D3A-D434-4E6B-A59B-C4C48E9FA6CC}" presName="Accent1" presStyleCnt="0"/>
      <dgm:spPr/>
    </dgm:pt>
    <dgm:pt modelId="{C6DE09C9-CB47-4B5B-887F-B5397B14E434}" type="pres">
      <dgm:prSet presAssocID="{855C7D3A-D434-4E6B-A59B-C4C48E9FA6CC}" presName="Accent" presStyleLbl="bgShp" presStyleIdx="0" presStyleCnt="6"/>
      <dgm:spPr/>
    </dgm:pt>
    <dgm:pt modelId="{3F5FEC49-6207-4690-8375-057718C1743F}" type="pres">
      <dgm:prSet presAssocID="{855C7D3A-D434-4E6B-A59B-C4C48E9FA6CC}" presName="Child1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398F91DA-4FAD-4AFF-807C-E2DCCD27F86A}" type="pres">
      <dgm:prSet presAssocID="{B91C7621-0579-4532-A054-2EB9B507AF14}" presName="Accent2" presStyleCnt="0"/>
      <dgm:spPr/>
    </dgm:pt>
    <dgm:pt modelId="{5B4ECA8F-9F96-443F-848D-CAC74DBB68FE}" type="pres">
      <dgm:prSet presAssocID="{B91C7621-0579-4532-A054-2EB9B507AF14}" presName="Accent" presStyleLbl="bgShp" presStyleIdx="1" presStyleCnt="6"/>
      <dgm:spPr>
        <a:solidFill>
          <a:schemeClr val="bg1">
            <a:lumMod val="95000"/>
          </a:schemeClr>
        </a:solidFill>
      </dgm:spPr>
    </dgm:pt>
    <dgm:pt modelId="{CF625663-72BF-4ADF-8DD7-71C701335AE2}" type="pres">
      <dgm:prSet presAssocID="{B91C7621-0579-4532-A054-2EB9B507AF14}" presName="Child2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6BDECC20-FC75-4322-8B5B-50CCC7DCF74D}" type="pres">
      <dgm:prSet presAssocID="{722E7F11-EA31-4ED5-B798-68B9C3D4FC55}" presName="Accent3" presStyleCnt="0"/>
      <dgm:spPr/>
    </dgm:pt>
    <dgm:pt modelId="{C42A2FC7-D265-4F9C-A3EA-7E1257F17562}" type="pres">
      <dgm:prSet presAssocID="{722E7F11-EA31-4ED5-B798-68B9C3D4FC55}" presName="Accent" presStyleLbl="bgShp" presStyleIdx="2" presStyleCnt="6"/>
      <dgm:spPr>
        <a:solidFill>
          <a:schemeClr val="bg1">
            <a:lumMod val="95000"/>
          </a:schemeClr>
        </a:solidFill>
      </dgm:spPr>
    </dgm:pt>
    <dgm:pt modelId="{5EBEB1CF-8881-403D-850C-7A66B0B7B8D9}" type="pres">
      <dgm:prSet presAssocID="{722E7F11-EA31-4ED5-B798-68B9C3D4FC55}" presName="Child3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692CEDD2-3059-46FD-8CF3-D6E4CD85645B}" type="pres">
      <dgm:prSet presAssocID="{6BE76DB6-8822-47D3-859D-D77B2219DADA}" presName="Accent4" presStyleCnt="0"/>
      <dgm:spPr/>
    </dgm:pt>
    <dgm:pt modelId="{D5164BF9-8B99-4A24-9913-E91A3BA1F38D}" type="pres">
      <dgm:prSet presAssocID="{6BE76DB6-8822-47D3-859D-D77B2219DADA}" presName="Accent" presStyleLbl="bgShp" presStyleIdx="3" presStyleCnt="6"/>
      <dgm:spPr>
        <a:solidFill>
          <a:schemeClr val="bg1">
            <a:lumMod val="95000"/>
          </a:schemeClr>
        </a:solidFill>
      </dgm:spPr>
    </dgm:pt>
    <dgm:pt modelId="{EBFBBEB4-8541-4628-BBDF-DF27A52B66DD}" type="pres">
      <dgm:prSet presAssocID="{6BE76DB6-8822-47D3-859D-D77B2219DADA}" presName="Child4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8323EBB4-618B-41E5-9CDA-25D81603D3B1}" type="pres">
      <dgm:prSet presAssocID="{08259948-D841-4916-9FBD-BA6C818B1183}" presName="Accent5" presStyleCnt="0"/>
      <dgm:spPr/>
    </dgm:pt>
    <dgm:pt modelId="{A5EB3515-2A21-4FCA-A23C-A865F4B09605}" type="pres">
      <dgm:prSet presAssocID="{08259948-D841-4916-9FBD-BA6C818B1183}" presName="Accent" presStyleLbl="bgShp" presStyleIdx="4" presStyleCnt="6"/>
      <dgm:spPr>
        <a:solidFill>
          <a:schemeClr val="bg1">
            <a:lumMod val="95000"/>
          </a:schemeClr>
        </a:solidFill>
      </dgm:spPr>
    </dgm:pt>
    <dgm:pt modelId="{F7E25BEA-EBE9-44A7-8984-6018919CC827}" type="pres">
      <dgm:prSet presAssocID="{08259948-D841-4916-9FBD-BA6C818B1183}" presName="Child5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51193F58-D09A-4AE5-97B8-EF812148103A}" type="pres">
      <dgm:prSet presAssocID="{82F38558-70D8-45AF-9F11-CE5390E8B44F}" presName="Accent6" presStyleCnt="0"/>
      <dgm:spPr/>
    </dgm:pt>
    <dgm:pt modelId="{A5272016-54B9-4361-A2C3-6D0C9E1C8788}" type="pres">
      <dgm:prSet presAssocID="{82F38558-70D8-45AF-9F11-CE5390E8B44F}" presName="Accent" presStyleLbl="bgShp" presStyleIdx="5" presStyleCnt="6"/>
      <dgm:spPr>
        <a:solidFill>
          <a:schemeClr val="bg1">
            <a:lumMod val="95000"/>
          </a:schemeClr>
        </a:solidFill>
      </dgm:spPr>
    </dgm:pt>
    <dgm:pt modelId="{E895E7F0-7EFE-42D0-9F04-9B71FC4D3DF1}" type="pres">
      <dgm:prSet presAssocID="{82F38558-70D8-45AF-9F11-CE5390E8B44F}" presName="Child6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4560440F-2709-41E2-96D3-CCC22A9BB977}" srcId="{E209E0B7-FB21-4CF4-B065-C458C370410D}" destId="{B91C7621-0579-4532-A054-2EB9B507AF14}" srcOrd="1" destOrd="0" parTransId="{B18FB858-9516-476D-B1BF-85E57B2F58B2}" sibTransId="{8EF04941-771A-4899-A3C0-94CC3AC60C06}"/>
    <dgm:cxn modelId="{A803F212-D5D5-44F3-A996-00FA0D792AD8}" type="presOf" srcId="{B91C7621-0579-4532-A054-2EB9B507AF14}" destId="{CF625663-72BF-4ADF-8DD7-71C701335AE2}" srcOrd="0" destOrd="0" presId="urn:microsoft.com/office/officeart/2011/layout/HexagonRadial"/>
    <dgm:cxn modelId="{6708F121-9DED-463D-A430-F24D4B41D639}" srcId="{E209E0B7-FB21-4CF4-B065-C458C370410D}" destId="{82F38558-70D8-45AF-9F11-CE5390E8B44F}" srcOrd="5" destOrd="0" parTransId="{B31439D2-9EBD-41E5-BCAC-FB872826644A}" sibTransId="{8D154D9E-F2F7-4931-BBB3-E2E9732834EB}"/>
    <dgm:cxn modelId="{E52A4025-8EA9-4F3F-8026-3D3EFF41B317}" srcId="{F3044BBB-CE29-4459-A3CE-28C683C442B7}" destId="{E209E0B7-FB21-4CF4-B065-C458C370410D}" srcOrd="0" destOrd="0" parTransId="{C66F971E-BD6A-42A7-96DE-672603F91706}" sibTransId="{6A085A2A-0B60-4683-AC6A-138E20237342}"/>
    <dgm:cxn modelId="{2189674A-FB08-4C9C-9719-69BD997E6A0D}" type="presOf" srcId="{6BE76DB6-8822-47D3-859D-D77B2219DADA}" destId="{EBFBBEB4-8541-4628-BBDF-DF27A52B66DD}" srcOrd="0" destOrd="0" presId="urn:microsoft.com/office/officeart/2011/layout/HexagonRadial"/>
    <dgm:cxn modelId="{4CE41051-D633-44A5-9310-CA2D2C7FCF69}" type="presOf" srcId="{82F38558-70D8-45AF-9F11-CE5390E8B44F}" destId="{E895E7F0-7EFE-42D0-9F04-9B71FC4D3DF1}" srcOrd="0" destOrd="0" presId="urn:microsoft.com/office/officeart/2011/layout/HexagonRadial"/>
    <dgm:cxn modelId="{7A04A469-DA5C-4D88-BC2B-0DBAEB90D13B}" type="presOf" srcId="{722E7F11-EA31-4ED5-B798-68B9C3D4FC55}" destId="{5EBEB1CF-8881-403D-850C-7A66B0B7B8D9}" srcOrd="0" destOrd="0" presId="urn:microsoft.com/office/officeart/2011/layout/HexagonRadial"/>
    <dgm:cxn modelId="{33C3836A-C1E5-460F-BDB1-85CB07DD53C2}" srcId="{E209E0B7-FB21-4CF4-B065-C458C370410D}" destId="{722E7F11-EA31-4ED5-B798-68B9C3D4FC55}" srcOrd="2" destOrd="0" parTransId="{254CB91B-B37A-4A08-9824-7D5DD964A505}" sibTransId="{D1528270-D9E7-4CAA-8B1C-109D161E0DEC}"/>
    <dgm:cxn modelId="{96C41071-FFD9-4269-B3AC-67F022624249}" srcId="{E209E0B7-FB21-4CF4-B065-C458C370410D}" destId="{855C7D3A-D434-4E6B-A59B-C4C48E9FA6CC}" srcOrd="0" destOrd="0" parTransId="{0464BDEB-291E-4558-B307-A8C0823DB619}" sibTransId="{FABF51EC-F57B-4E60-B91E-6CB61472A44B}"/>
    <dgm:cxn modelId="{50AD7279-2B28-4259-A1F8-5B60A5480FA4}" type="presOf" srcId="{855C7D3A-D434-4E6B-A59B-C4C48E9FA6CC}" destId="{3F5FEC49-6207-4690-8375-057718C1743F}" srcOrd="0" destOrd="0" presId="urn:microsoft.com/office/officeart/2011/layout/HexagonRadial"/>
    <dgm:cxn modelId="{8F04C47F-7779-45B5-969F-D17EC5D4F8DC}" srcId="{E209E0B7-FB21-4CF4-B065-C458C370410D}" destId="{6BE76DB6-8822-47D3-859D-D77B2219DADA}" srcOrd="3" destOrd="0" parTransId="{90F2562E-9E20-4E13-BE28-2E16C8DDC654}" sibTransId="{3EDD0210-5D23-4FF7-BDBD-CF1C4E92DB3F}"/>
    <dgm:cxn modelId="{309F8F8E-FA75-4DE8-B075-7F5681133AA3}" type="presOf" srcId="{E209E0B7-FB21-4CF4-B065-C458C370410D}" destId="{2EC9C814-8B66-45DB-B257-AEC9789C6BD4}" srcOrd="0" destOrd="0" presId="urn:microsoft.com/office/officeart/2011/layout/HexagonRadial"/>
    <dgm:cxn modelId="{3B34A6BD-0538-4F31-A1EC-DB998919834B}" srcId="{E209E0B7-FB21-4CF4-B065-C458C370410D}" destId="{08259948-D841-4916-9FBD-BA6C818B1183}" srcOrd="4" destOrd="0" parTransId="{7006025C-39B1-4348-A5AF-51FC6A69A0E4}" sibTransId="{B8B07D2B-BEAE-4F09-8C79-960393A7742C}"/>
    <dgm:cxn modelId="{6655F1DD-F478-4E4E-B81A-7A4D0032D80B}" type="presOf" srcId="{F3044BBB-CE29-4459-A3CE-28C683C442B7}" destId="{1B435171-59C6-48B0-B786-EBFDCCF66BFF}" srcOrd="0" destOrd="0" presId="urn:microsoft.com/office/officeart/2011/layout/HexagonRadial"/>
    <dgm:cxn modelId="{ECB355DE-5F32-4EDF-8B57-8F9268B555DE}" type="presOf" srcId="{08259948-D841-4916-9FBD-BA6C818B1183}" destId="{F7E25BEA-EBE9-44A7-8984-6018919CC827}" srcOrd="0" destOrd="0" presId="urn:microsoft.com/office/officeart/2011/layout/HexagonRadial"/>
    <dgm:cxn modelId="{D6B80C93-C007-49ED-A572-5D3F8560A62D}" type="presParOf" srcId="{1B435171-59C6-48B0-B786-EBFDCCF66BFF}" destId="{2EC9C814-8B66-45DB-B257-AEC9789C6BD4}" srcOrd="0" destOrd="0" presId="urn:microsoft.com/office/officeart/2011/layout/HexagonRadial"/>
    <dgm:cxn modelId="{C338A042-D771-4D10-B061-E91F1D32AF0F}" type="presParOf" srcId="{1B435171-59C6-48B0-B786-EBFDCCF66BFF}" destId="{DE52753F-9F41-444C-9405-129F707D2FFB}" srcOrd="1" destOrd="0" presId="urn:microsoft.com/office/officeart/2011/layout/HexagonRadial"/>
    <dgm:cxn modelId="{31636C21-8DFC-4FEF-8171-49275EFA7246}" type="presParOf" srcId="{DE52753F-9F41-444C-9405-129F707D2FFB}" destId="{C6DE09C9-CB47-4B5B-887F-B5397B14E434}" srcOrd="0" destOrd="0" presId="urn:microsoft.com/office/officeart/2011/layout/HexagonRadial"/>
    <dgm:cxn modelId="{982CBF6B-60AB-41AA-9437-555FCF512DFF}" type="presParOf" srcId="{1B435171-59C6-48B0-B786-EBFDCCF66BFF}" destId="{3F5FEC49-6207-4690-8375-057718C1743F}" srcOrd="2" destOrd="0" presId="urn:microsoft.com/office/officeart/2011/layout/HexagonRadial"/>
    <dgm:cxn modelId="{C2C4CD1E-D6E8-47CC-A9D2-D001E335E3E9}" type="presParOf" srcId="{1B435171-59C6-48B0-B786-EBFDCCF66BFF}" destId="{398F91DA-4FAD-4AFF-807C-E2DCCD27F86A}" srcOrd="3" destOrd="0" presId="urn:microsoft.com/office/officeart/2011/layout/HexagonRadial"/>
    <dgm:cxn modelId="{1185405D-28F7-44F0-B425-846AB50E5615}" type="presParOf" srcId="{398F91DA-4FAD-4AFF-807C-E2DCCD27F86A}" destId="{5B4ECA8F-9F96-443F-848D-CAC74DBB68FE}" srcOrd="0" destOrd="0" presId="urn:microsoft.com/office/officeart/2011/layout/HexagonRadial"/>
    <dgm:cxn modelId="{C6477A4E-F191-4065-87F2-93C9B129B0D3}" type="presParOf" srcId="{1B435171-59C6-48B0-B786-EBFDCCF66BFF}" destId="{CF625663-72BF-4ADF-8DD7-71C701335AE2}" srcOrd="4" destOrd="0" presId="urn:microsoft.com/office/officeart/2011/layout/HexagonRadial"/>
    <dgm:cxn modelId="{868A0FBA-6A67-4A41-A92B-7DF8B26AA34F}" type="presParOf" srcId="{1B435171-59C6-48B0-B786-EBFDCCF66BFF}" destId="{6BDECC20-FC75-4322-8B5B-50CCC7DCF74D}" srcOrd="5" destOrd="0" presId="urn:microsoft.com/office/officeart/2011/layout/HexagonRadial"/>
    <dgm:cxn modelId="{3EB30230-0890-43F4-B727-A0D7C4A0CDF3}" type="presParOf" srcId="{6BDECC20-FC75-4322-8B5B-50CCC7DCF74D}" destId="{C42A2FC7-D265-4F9C-A3EA-7E1257F17562}" srcOrd="0" destOrd="0" presId="urn:microsoft.com/office/officeart/2011/layout/HexagonRadial"/>
    <dgm:cxn modelId="{7E5B7AC0-D39D-41FE-9842-2C45D79D2B9C}" type="presParOf" srcId="{1B435171-59C6-48B0-B786-EBFDCCF66BFF}" destId="{5EBEB1CF-8881-403D-850C-7A66B0B7B8D9}" srcOrd="6" destOrd="0" presId="urn:microsoft.com/office/officeart/2011/layout/HexagonRadial"/>
    <dgm:cxn modelId="{955C360E-3515-42BA-AFC6-962DAD2804E2}" type="presParOf" srcId="{1B435171-59C6-48B0-B786-EBFDCCF66BFF}" destId="{692CEDD2-3059-46FD-8CF3-D6E4CD85645B}" srcOrd="7" destOrd="0" presId="urn:microsoft.com/office/officeart/2011/layout/HexagonRadial"/>
    <dgm:cxn modelId="{075AC8E8-268B-4779-AC0E-56E749C8F5EC}" type="presParOf" srcId="{692CEDD2-3059-46FD-8CF3-D6E4CD85645B}" destId="{D5164BF9-8B99-4A24-9913-E91A3BA1F38D}" srcOrd="0" destOrd="0" presId="urn:microsoft.com/office/officeart/2011/layout/HexagonRadial"/>
    <dgm:cxn modelId="{57425857-2277-42E7-BF87-9DA3F143D730}" type="presParOf" srcId="{1B435171-59C6-48B0-B786-EBFDCCF66BFF}" destId="{EBFBBEB4-8541-4628-BBDF-DF27A52B66DD}" srcOrd="8" destOrd="0" presId="urn:microsoft.com/office/officeart/2011/layout/HexagonRadial"/>
    <dgm:cxn modelId="{C83F71F8-A590-4C1E-8119-ECA128DAD7E6}" type="presParOf" srcId="{1B435171-59C6-48B0-B786-EBFDCCF66BFF}" destId="{8323EBB4-618B-41E5-9CDA-25D81603D3B1}" srcOrd="9" destOrd="0" presId="urn:microsoft.com/office/officeart/2011/layout/HexagonRadial"/>
    <dgm:cxn modelId="{92D9D2AD-0BD3-456D-9372-32E0F23D4A3C}" type="presParOf" srcId="{8323EBB4-618B-41E5-9CDA-25D81603D3B1}" destId="{A5EB3515-2A21-4FCA-A23C-A865F4B09605}" srcOrd="0" destOrd="0" presId="urn:microsoft.com/office/officeart/2011/layout/HexagonRadial"/>
    <dgm:cxn modelId="{199FD7AA-3224-481C-A555-FDF3606E683B}" type="presParOf" srcId="{1B435171-59C6-48B0-B786-EBFDCCF66BFF}" destId="{F7E25BEA-EBE9-44A7-8984-6018919CC827}" srcOrd="10" destOrd="0" presId="urn:microsoft.com/office/officeart/2011/layout/HexagonRadial"/>
    <dgm:cxn modelId="{F84FD047-11B7-4A4F-9338-97A6A7E89B96}" type="presParOf" srcId="{1B435171-59C6-48B0-B786-EBFDCCF66BFF}" destId="{51193F58-D09A-4AE5-97B8-EF812148103A}" srcOrd="11" destOrd="0" presId="urn:microsoft.com/office/officeart/2011/layout/HexagonRadial"/>
    <dgm:cxn modelId="{999ABB55-F8DC-46A1-A67E-22CB043CB9BF}" type="presParOf" srcId="{51193F58-D09A-4AE5-97B8-EF812148103A}" destId="{A5272016-54B9-4361-A2C3-6D0C9E1C8788}" srcOrd="0" destOrd="0" presId="urn:microsoft.com/office/officeart/2011/layout/HexagonRadial"/>
    <dgm:cxn modelId="{E9B45CD1-0DDD-4C3D-A84B-C51D0B1721F8}" type="presParOf" srcId="{1B435171-59C6-48B0-B786-EBFDCCF66BFF}" destId="{E895E7F0-7EFE-42D0-9F04-9B71FC4D3DF1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C9C814-8B66-45DB-B257-AEC9789C6BD4}">
      <dsp:nvSpPr>
        <dsp:cNvPr id="0" name=""/>
        <dsp:cNvSpPr/>
      </dsp:nvSpPr>
      <dsp:spPr>
        <a:xfrm>
          <a:off x="2366862" y="1401181"/>
          <a:ext cx="1780962" cy="1540604"/>
        </a:xfrm>
        <a:prstGeom prst="hexagon">
          <a:avLst>
            <a:gd name="adj" fmla="val 28570"/>
            <a:gd name="vf" fmla="val 115470"/>
          </a:avLst>
        </a:prstGeom>
        <a:solidFill>
          <a:schemeClr val="bg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740" tIns="78740" rIns="78740" bIns="78740" numCol="1" spcCol="1270" anchor="ctr" anchorCtr="0">
          <a:noAutofit/>
        </a:bodyPr>
        <a:lstStyle/>
        <a:p>
          <a:pPr marL="0" lvl="0" indent="0" algn="ctr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200" b="1" kern="1200" dirty="0"/>
        </a:p>
      </dsp:txBody>
      <dsp:txXfrm>
        <a:off x="2661992" y="1656481"/>
        <a:ext cx="1190702" cy="1030004"/>
      </dsp:txXfrm>
    </dsp:sp>
    <dsp:sp modelId="{5B4ECA8F-9F96-443F-848D-CAC74DBB68FE}">
      <dsp:nvSpPr>
        <dsp:cNvPr id="0" name=""/>
        <dsp:cNvSpPr/>
      </dsp:nvSpPr>
      <dsp:spPr>
        <a:xfrm>
          <a:off x="3482087" y="664106"/>
          <a:ext cx="671951" cy="578975"/>
        </a:xfrm>
        <a:prstGeom prst="hexagon">
          <a:avLst>
            <a:gd name="adj" fmla="val 28900"/>
            <a:gd name="vf" fmla="val 115470"/>
          </a:avLst>
        </a:prstGeom>
        <a:solidFill>
          <a:schemeClr val="bg1">
            <a:lumMod val="9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5FEC49-6207-4690-8375-057718C1743F}">
      <dsp:nvSpPr>
        <dsp:cNvPr id="0" name=""/>
        <dsp:cNvSpPr/>
      </dsp:nvSpPr>
      <dsp:spPr>
        <a:xfrm>
          <a:off x="2530914" y="0"/>
          <a:ext cx="1459486" cy="1262626"/>
        </a:xfrm>
        <a:prstGeom prst="hexagon">
          <a:avLst>
            <a:gd name="adj" fmla="val 28570"/>
            <a:gd name="vf" fmla="val 115470"/>
          </a:avLst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100" b="1" kern="1200" dirty="0"/>
        </a:p>
      </dsp:txBody>
      <dsp:txXfrm>
        <a:off x="2772782" y="209244"/>
        <a:ext cx="975750" cy="844138"/>
      </dsp:txXfrm>
    </dsp:sp>
    <dsp:sp modelId="{C42A2FC7-D265-4F9C-A3EA-7E1257F17562}">
      <dsp:nvSpPr>
        <dsp:cNvPr id="0" name=""/>
        <dsp:cNvSpPr/>
      </dsp:nvSpPr>
      <dsp:spPr>
        <a:xfrm>
          <a:off x="4266307" y="1746481"/>
          <a:ext cx="671951" cy="578975"/>
        </a:xfrm>
        <a:prstGeom prst="hexagon">
          <a:avLst>
            <a:gd name="adj" fmla="val 28900"/>
            <a:gd name="vf" fmla="val 115470"/>
          </a:avLst>
        </a:prstGeom>
        <a:solidFill>
          <a:schemeClr val="bg1">
            <a:lumMod val="9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625663-72BF-4ADF-8DD7-71C701335AE2}">
      <dsp:nvSpPr>
        <dsp:cNvPr id="0" name=""/>
        <dsp:cNvSpPr/>
      </dsp:nvSpPr>
      <dsp:spPr>
        <a:xfrm>
          <a:off x="3869433" y="776600"/>
          <a:ext cx="1459486" cy="1262626"/>
        </a:xfrm>
        <a:prstGeom prst="hexagon">
          <a:avLst>
            <a:gd name="adj" fmla="val 28570"/>
            <a:gd name="vf" fmla="val 115470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100" b="1" kern="1200" dirty="0"/>
        </a:p>
      </dsp:txBody>
      <dsp:txXfrm>
        <a:off x="4111301" y="985844"/>
        <a:ext cx="975750" cy="844138"/>
      </dsp:txXfrm>
    </dsp:sp>
    <dsp:sp modelId="{D5164BF9-8B99-4A24-9913-E91A3BA1F38D}">
      <dsp:nvSpPr>
        <dsp:cNvPr id="0" name=""/>
        <dsp:cNvSpPr/>
      </dsp:nvSpPr>
      <dsp:spPr>
        <a:xfrm>
          <a:off x="3721537" y="2968280"/>
          <a:ext cx="671951" cy="578975"/>
        </a:xfrm>
        <a:prstGeom prst="hexagon">
          <a:avLst>
            <a:gd name="adj" fmla="val 28900"/>
            <a:gd name="vf" fmla="val 115470"/>
          </a:avLst>
        </a:prstGeom>
        <a:solidFill>
          <a:schemeClr val="bg1">
            <a:lumMod val="9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BEB1CF-8881-403D-850C-7A66B0B7B8D9}">
      <dsp:nvSpPr>
        <dsp:cNvPr id="0" name=""/>
        <dsp:cNvSpPr/>
      </dsp:nvSpPr>
      <dsp:spPr>
        <a:xfrm>
          <a:off x="3869433" y="2303306"/>
          <a:ext cx="1459486" cy="1262626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100" b="1" kern="1200" dirty="0"/>
        </a:p>
      </dsp:txBody>
      <dsp:txXfrm>
        <a:off x="4111301" y="2512550"/>
        <a:ext cx="975750" cy="844138"/>
      </dsp:txXfrm>
    </dsp:sp>
    <dsp:sp modelId="{A5EB3515-2A21-4FCA-A23C-A865F4B09605}">
      <dsp:nvSpPr>
        <dsp:cNvPr id="0" name=""/>
        <dsp:cNvSpPr/>
      </dsp:nvSpPr>
      <dsp:spPr>
        <a:xfrm>
          <a:off x="2370176" y="3095108"/>
          <a:ext cx="671951" cy="578975"/>
        </a:xfrm>
        <a:prstGeom prst="hexagon">
          <a:avLst>
            <a:gd name="adj" fmla="val 28900"/>
            <a:gd name="vf" fmla="val 115470"/>
          </a:avLst>
        </a:prstGeom>
        <a:solidFill>
          <a:schemeClr val="bg1">
            <a:lumMod val="9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FBBEB4-8541-4628-BBDF-DF27A52B66DD}">
      <dsp:nvSpPr>
        <dsp:cNvPr id="0" name=""/>
        <dsp:cNvSpPr/>
      </dsp:nvSpPr>
      <dsp:spPr>
        <a:xfrm>
          <a:off x="2530914" y="3080775"/>
          <a:ext cx="1459486" cy="1262626"/>
        </a:xfrm>
        <a:prstGeom prst="hexagon">
          <a:avLst>
            <a:gd name="adj" fmla="val 28570"/>
            <a:gd name="vf" fmla="val 115470"/>
          </a:avLst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100" b="1" kern="1200" dirty="0"/>
        </a:p>
      </dsp:txBody>
      <dsp:txXfrm>
        <a:off x="2772782" y="3290019"/>
        <a:ext cx="975750" cy="844138"/>
      </dsp:txXfrm>
    </dsp:sp>
    <dsp:sp modelId="{A5272016-54B9-4361-A2C3-6D0C9E1C8788}">
      <dsp:nvSpPr>
        <dsp:cNvPr id="0" name=""/>
        <dsp:cNvSpPr/>
      </dsp:nvSpPr>
      <dsp:spPr>
        <a:xfrm>
          <a:off x="1573114" y="2013166"/>
          <a:ext cx="671951" cy="578975"/>
        </a:xfrm>
        <a:prstGeom prst="hexagon">
          <a:avLst>
            <a:gd name="adj" fmla="val 28900"/>
            <a:gd name="vf" fmla="val 115470"/>
          </a:avLst>
        </a:prstGeom>
        <a:solidFill>
          <a:schemeClr val="bg1">
            <a:lumMod val="9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E25BEA-EBE9-44A7-8984-6018919CC827}">
      <dsp:nvSpPr>
        <dsp:cNvPr id="0" name=""/>
        <dsp:cNvSpPr/>
      </dsp:nvSpPr>
      <dsp:spPr>
        <a:xfrm>
          <a:off x="1186182" y="2304174"/>
          <a:ext cx="1459486" cy="1262626"/>
        </a:xfrm>
        <a:prstGeom prst="hexagon">
          <a:avLst>
            <a:gd name="adj" fmla="val 28570"/>
            <a:gd name="vf" fmla="val 115470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100" b="1" kern="1200" dirty="0"/>
        </a:p>
      </dsp:txBody>
      <dsp:txXfrm>
        <a:off x="1428050" y="2513418"/>
        <a:ext cx="975750" cy="844138"/>
      </dsp:txXfrm>
    </dsp:sp>
    <dsp:sp modelId="{E895E7F0-7EFE-42D0-9F04-9B71FC4D3DF1}">
      <dsp:nvSpPr>
        <dsp:cNvPr id="0" name=""/>
        <dsp:cNvSpPr/>
      </dsp:nvSpPr>
      <dsp:spPr>
        <a:xfrm>
          <a:off x="1186182" y="774862"/>
          <a:ext cx="1459486" cy="1262626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100" b="1" kern="1200" dirty="0"/>
        </a:p>
      </dsp:txBody>
      <dsp:txXfrm>
        <a:off x="1428050" y="984106"/>
        <a:ext cx="975750" cy="8441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17398B-724C-4872-9BCF-FB64F51BDF95}" type="datetimeFigureOut">
              <a:rPr lang="en-US" smtClean="0"/>
              <a:t>9/15/20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8B3027-535E-4B48-ACDC-A39B80A5F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2816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8B3027-535E-4B48-ACDC-A39B80A5FB9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5313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8B3027-535E-4B48-ACDC-A39B80A5FB9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5922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Master" Target="../slideMasters/slideMaster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61913-ACF4-4728-BBAC-FB434D2662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9B03F4-BEBC-40E4-93FA-23B9637EC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2709948"/>
            <a:ext cx="5715000" cy="1438104"/>
          </a:xfr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237AC12C-DEEF-429E-A338-E31EE6007A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7" name="Date Placeholder 9">
            <a:extLst>
              <a:ext uri="{FF2B5EF4-FFF2-40B4-BE49-F238E27FC236}">
                <a16:creationId xmlns:a16="http://schemas.microsoft.com/office/drawing/2014/main" id="{12B6879D-80AF-425E-9AC7-96A569CF18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817" y="6430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09DB8C-AC87-4B4C-9ADD-C143C7A70DFC}" type="datetime1">
              <a:rPr lang="en-US" smtClean="0"/>
              <a:t>9/15/20</a:t>
            </a:fld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D5A58C7-CAFA-C944-867E-79D567D7B517}"/>
              </a:ext>
            </a:extLst>
          </p:cNvPr>
          <p:cNvGrpSpPr/>
          <p:nvPr userDrawn="1"/>
        </p:nvGrpSpPr>
        <p:grpSpPr>
          <a:xfrm>
            <a:off x="6180550" y="2108390"/>
            <a:ext cx="1749059" cy="667387"/>
            <a:chOff x="3937000" y="1352550"/>
            <a:chExt cx="4289425" cy="1636713"/>
          </a:xfrm>
        </p:grpSpPr>
        <p:sp>
          <p:nvSpPr>
            <p:cNvPr id="11" name="Freeform 13">
              <a:extLst>
                <a:ext uri="{FF2B5EF4-FFF2-40B4-BE49-F238E27FC236}">
                  <a16:creationId xmlns:a16="http://schemas.microsoft.com/office/drawing/2014/main" id="{464AA70F-F71E-DF4F-A547-57CFE77977E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968875" y="1617663"/>
              <a:ext cx="3257550" cy="398463"/>
            </a:xfrm>
            <a:custGeom>
              <a:avLst/>
              <a:gdLst>
                <a:gd name="T0" fmla="*/ 21 w 1040"/>
                <a:gd name="T1" fmla="*/ 1 h 119"/>
                <a:gd name="T2" fmla="*/ 76 w 1040"/>
                <a:gd name="T3" fmla="*/ 1 h 119"/>
                <a:gd name="T4" fmla="*/ 53 w 1040"/>
                <a:gd name="T5" fmla="*/ 51 h 119"/>
                <a:gd name="T6" fmla="*/ 78 w 1040"/>
                <a:gd name="T7" fmla="*/ 117 h 119"/>
                <a:gd name="T8" fmla="*/ 21 w 1040"/>
                <a:gd name="T9" fmla="*/ 83 h 119"/>
                <a:gd name="T10" fmla="*/ 0 w 1040"/>
                <a:gd name="T11" fmla="*/ 117 h 119"/>
                <a:gd name="T12" fmla="*/ 231 w 1040"/>
                <a:gd name="T13" fmla="*/ 71 h 119"/>
                <a:gd name="T14" fmla="*/ 191 w 1040"/>
                <a:gd name="T15" fmla="*/ 71 h 119"/>
                <a:gd name="T16" fmla="*/ 202 w 1040"/>
                <a:gd name="T17" fmla="*/ 0 h 119"/>
                <a:gd name="T18" fmla="*/ 272 w 1040"/>
                <a:gd name="T19" fmla="*/ 117 h 119"/>
                <a:gd name="T20" fmla="*/ 239 w 1040"/>
                <a:gd name="T21" fmla="*/ 89 h 119"/>
                <a:gd name="T22" fmla="*/ 172 w 1040"/>
                <a:gd name="T23" fmla="*/ 117 h 119"/>
                <a:gd name="T24" fmla="*/ 202 w 1040"/>
                <a:gd name="T25" fmla="*/ 0 h 119"/>
                <a:gd name="T26" fmla="*/ 352 w 1040"/>
                <a:gd name="T27" fmla="*/ 1 h 119"/>
                <a:gd name="T28" fmla="*/ 408 w 1040"/>
                <a:gd name="T29" fmla="*/ 49 h 119"/>
                <a:gd name="T30" fmla="*/ 428 w 1040"/>
                <a:gd name="T31" fmla="*/ 1 h 119"/>
                <a:gd name="T32" fmla="*/ 408 w 1040"/>
                <a:gd name="T33" fmla="*/ 117 h 119"/>
                <a:gd name="T34" fmla="*/ 352 w 1040"/>
                <a:gd name="T35" fmla="*/ 68 h 119"/>
                <a:gd name="T36" fmla="*/ 332 w 1040"/>
                <a:gd name="T37" fmla="*/ 117 h 119"/>
                <a:gd name="T38" fmla="*/ 546 w 1040"/>
                <a:gd name="T39" fmla="*/ 119 h 119"/>
                <a:gd name="T40" fmla="*/ 510 w 1040"/>
                <a:gd name="T41" fmla="*/ 106 h 119"/>
                <a:gd name="T42" fmla="*/ 497 w 1040"/>
                <a:gd name="T43" fmla="*/ 68 h 119"/>
                <a:gd name="T44" fmla="*/ 517 w 1040"/>
                <a:gd name="T45" fmla="*/ 1 h 119"/>
                <a:gd name="T46" fmla="*/ 525 w 1040"/>
                <a:gd name="T47" fmla="*/ 92 h 119"/>
                <a:gd name="T48" fmla="*/ 568 w 1040"/>
                <a:gd name="T49" fmla="*/ 92 h 119"/>
                <a:gd name="T50" fmla="*/ 576 w 1040"/>
                <a:gd name="T51" fmla="*/ 1 h 119"/>
                <a:gd name="T52" fmla="*/ 596 w 1040"/>
                <a:gd name="T53" fmla="*/ 67 h 119"/>
                <a:gd name="T54" fmla="*/ 582 w 1040"/>
                <a:gd name="T55" fmla="*/ 106 h 119"/>
                <a:gd name="T56" fmla="*/ 546 w 1040"/>
                <a:gd name="T57" fmla="*/ 119 h 119"/>
                <a:gd name="T58" fmla="*/ 686 w 1040"/>
                <a:gd name="T59" fmla="*/ 1 h 119"/>
                <a:gd name="T60" fmla="*/ 666 w 1040"/>
                <a:gd name="T61" fmla="*/ 117 h 119"/>
                <a:gd name="T62" fmla="*/ 757 w 1040"/>
                <a:gd name="T63" fmla="*/ 1 h 119"/>
                <a:gd name="T64" fmla="*/ 838 w 1040"/>
                <a:gd name="T65" fmla="*/ 81 h 119"/>
                <a:gd name="T66" fmla="*/ 859 w 1040"/>
                <a:gd name="T67" fmla="*/ 1 h 119"/>
                <a:gd name="T68" fmla="*/ 841 w 1040"/>
                <a:gd name="T69" fmla="*/ 117 h 119"/>
                <a:gd name="T70" fmla="*/ 778 w 1040"/>
                <a:gd name="T71" fmla="*/ 117 h 119"/>
                <a:gd name="T72" fmla="*/ 757 w 1040"/>
                <a:gd name="T73" fmla="*/ 1 h 119"/>
                <a:gd name="T74" fmla="*/ 979 w 1040"/>
                <a:gd name="T75" fmla="*/ 25 h 119"/>
                <a:gd name="T76" fmla="*/ 999 w 1040"/>
                <a:gd name="T77" fmla="*/ 71 h 119"/>
                <a:gd name="T78" fmla="*/ 989 w 1040"/>
                <a:gd name="T79" fmla="*/ 0 h 119"/>
                <a:gd name="T80" fmla="*/ 1018 w 1040"/>
                <a:gd name="T81" fmla="*/ 117 h 119"/>
                <a:gd name="T82" fmla="*/ 952 w 1040"/>
                <a:gd name="T83" fmla="*/ 89 h 119"/>
                <a:gd name="T84" fmla="*/ 919 w 1040"/>
                <a:gd name="T85" fmla="*/ 117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0" h="119">
                  <a:moveTo>
                    <a:pt x="0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101" y="1"/>
                    <a:pt x="101" y="1"/>
                    <a:pt x="101" y="1"/>
                  </a:cubicBezTo>
                  <a:cubicBezTo>
                    <a:pt x="53" y="51"/>
                    <a:pt x="53" y="51"/>
                    <a:pt x="53" y="51"/>
                  </a:cubicBezTo>
                  <a:cubicBezTo>
                    <a:pt x="103" y="117"/>
                    <a:pt x="103" y="117"/>
                    <a:pt x="103" y="117"/>
                  </a:cubicBezTo>
                  <a:cubicBezTo>
                    <a:pt x="78" y="117"/>
                    <a:pt x="78" y="117"/>
                    <a:pt x="78" y="117"/>
                  </a:cubicBezTo>
                  <a:cubicBezTo>
                    <a:pt x="39" y="65"/>
                    <a:pt x="39" y="65"/>
                    <a:pt x="39" y="65"/>
                  </a:cubicBezTo>
                  <a:cubicBezTo>
                    <a:pt x="21" y="83"/>
                    <a:pt x="21" y="83"/>
                    <a:pt x="21" y="83"/>
                  </a:cubicBezTo>
                  <a:cubicBezTo>
                    <a:pt x="21" y="117"/>
                    <a:pt x="21" y="117"/>
                    <a:pt x="21" y="117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"/>
                    <a:pt x="0" y="1"/>
                    <a:pt x="0" y="1"/>
                  </a:cubicBezTo>
                  <a:close/>
                  <a:moveTo>
                    <a:pt x="231" y="71"/>
                  </a:moveTo>
                  <a:cubicBezTo>
                    <a:pt x="211" y="25"/>
                    <a:pt x="211" y="25"/>
                    <a:pt x="211" y="25"/>
                  </a:cubicBezTo>
                  <a:cubicBezTo>
                    <a:pt x="191" y="71"/>
                    <a:pt x="191" y="71"/>
                    <a:pt x="191" y="71"/>
                  </a:cubicBezTo>
                  <a:cubicBezTo>
                    <a:pt x="231" y="71"/>
                    <a:pt x="231" y="71"/>
                    <a:pt x="231" y="71"/>
                  </a:cubicBezTo>
                  <a:close/>
                  <a:moveTo>
                    <a:pt x="202" y="0"/>
                  </a:moveTo>
                  <a:cubicBezTo>
                    <a:pt x="221" y="0"/>
                    <a:pt x="221" y="0"/>
                    <a:pt x="221" y="0"/>
                  </a:cubicBezTo>
                  <a:cubicBezTo>
                    <a:pt x="272" y="117"/>
                    <a:pt x="272" y="117"/>
                    <a:pt x="272" y="117"/>
                  </a:cubicBezTo>
                  <a:cubicBezTo>
                    <a:pt x="250" y="117"/>
                    <a:pt x="250" y="117"/>
                    <a:pt x="250" y="117"/>
                  </a:cubicBezTo>
                  <a:cubicBezTo>
                    <a:pt x="239" y="89"/>
                    <a:pt x="239" y="89"/>
                    <a:pt x="239" y="89"/>
                  </a:cubicBezTo>
                  <a:cubicBezTo>
                    <a:pt x="184" y="89"/>
                    <a:pt x="184" y="89"/>
                    <a:pt x="184" y="89"/>
                  </a:cubicBezTo>
                  <a:cubicBezTo>
                    <a:pt x="172" y="117"/>
                    <a:pt x="172" y="117"/>
                    <a:pt x="172" y="117"/>
                  </a:cubicBezTo>
                  <a:cubicBezTo>
                    <a:pt x="151" y="117"/>
                    <a:pt x="151" y="117"/>
                    <a:pt x="151" y="117"/>
                  </a:cubicBezTo>
                  <a:cubicBezTo>
                    <a:pt x="202" y="0"/>
                    <a:pt x="202" y="0"/>
                    <a:pt x="202" y="0"/>
                  </a:cubicBezTo>
                  <a:close/>
                  <a:moveTo>
                    <a:pt x="332" y="1"/>
                  </a:moveTo>
                  <a:cubicBezTo>
                    <a:pt x="352" y="1"/>
                    <a:pt x="352" y="1"/>
                    <a:pt x="352" y="1"/>
                  </a:cubicBezTo>
                  <a:cubicBezTo>
                    <a:pt x="352" y="49"/>
                    <a:pt x="352" y="49"/>
                    <a:pt x="352" y="49"/>
                  </a:cubicBezTo>
                  <a:cubicBezTo>
                    <a:pt x="408" y="49"/>
                    <a:pt x="408" y="49"/>
                    <a:pt x="408" y="49"/>
                  </a:cubicBezTo>
                  <a:cubicBezTo>
                    <a:pt x="408" y="1"/>
                    <a:pt x="408" y="1"/>
                    <a:pt x="408" y="1"/>
                  </a:cubicBezTo>
                  <a:cubicBezTo>
                    <a:pt x="428" y="1"/>
                    <a:pt x="428" y="1"/>
                    <a:pt x="428" y="1"/>
                  </a:cubicBezTo>
                  <a:cubicBezTo>
                    <a:pt x="428" y="117"/>
                    <a:pt x="428" y="117"/>
                    <a:pt x="428" y="117"/>
                  </a:cubicBezTo>
                  <a:cubicBezTo>
                    <a:pt x="408" y="117"/>
                    <a:pt x="408" y="117"/>
                    <a:pt x="408" y="117"/>
                  </a:cubicBezTo>
                  <a:cubicBezTo>
                    <a:pt x="408" y="68"/>
                    <a:pt x="408" y="68"/>
                    <a:pt x="408" y="68"/>
                  </a:cubicBezTo>
                  <a:cubicBezTo>
                    <a:pt x="352" y="68"/>
                    <a:pt x="352" y="68"/>
                    <a:pt x="352" y="68"/>
                  </a:cubicBezTo>
                  <a:cubicBezTo>
                    <a:pt x="352" y="117"/>
                    <a:pt x="352" y="117"/>
                    <a:pt x="352" y="117"/>
                  </a:cubicBezTo>
                  <a:cubicBezTo>
                    <a:pt x="332" y="117"/>
                    <a:pt x="332" y="117"/>
                    <a:pt x="332" y="117"/>
                  </a:cubicBezTo>
                  <a:cubicBezTo>
                    <a:pt x="332" y="1"/>
                    <a:pt x="332" y="1"/>
                    <a:pt x="332" y="1"/>
                  </a:cubicBezTo>
                  <a:close/>
                  <a:moveTo>
                    <a:pt x="546" y="119"/>
                  </a:moveTo>
                  <a:cubicBezTo>
                    <a:pt x="539" y="119"/>
                    <a:pt x="532" y="118"/>
                    <a:pt x="526" y="116"/>
                  </a:cubicBezTo>
                  <a:cubicBezTo>
                    <a:pt x="520" y="113"/>
                    <a:pt x="515" y="110"/>
                    <a:pt x="510" y="106"/>
                  </a:cubicBezTo>
                  <a:cubicBezTo>
                    <a:pt x="506" y="102"/>
                    <a:pt x="503" y="96"/>
                    <a:pt x="500" y="90"/>
                  </a:cubicBezTo>
                  <a:cubicBezTo>
                    <a:pt x="498" y="84"/>
                    <a:pt x="497" y="76"/>
                    <a:pt x="497" y="68"/>
                  </a:cubicBezTo>
                  <a:cubicBezTo>
                    <a:pt x="497" y="1"/>
                    <a:pt x="497" y="1"/>
                    <a:pt x="497" y="1"/>
                  </a:cubicBezTo>
                  <a:cubicBezTo>
                    <a:pt x="517" y="1"/>
                    <a:pt x="517" y="1"/>
                    <a:pt x="517" y="1"/>
                  </a:cubicBezTo>
                  <a:cubicBezTo>
                    <a:pt x="517" y="67"/>
                    <a:pt x="517" y="67"/>
                    <a:pt x="517" y="67"/>
                  </a:cubicBezTo>
                  <a:cubicBezTo>
                    <a:pt x="517" y="78"/>
                    <a:pt x="520" y="86"/>
                    <a:pt x="525" y="92"/>
                  </a:cubicBezTo>
                  <a:cubicBezTo>
                    <a:pt x="530" y="97"/>
                    <a:pt x="537" y="100"/>
                    <a:pt x="547" y="100"/>
                  </a:cubicBezTo>
                  <a:cubicBezTo>
                    <a:pt x="556" y="100"/>
                    <a:pt x="563" y="97"/>
                    <a:pt x="568" y="92"/>
                  </a:cubicBezTo>
                  <a:cubicBezTo>
                    <a:pt x="573" y="87"/>
                    <a:pt x="576" y="79"/>
                    <a:pt x="576" y="68"/>
                  </a:cubicBezTo>
                  <a:cubicBezTo>
                    <a:pt x="576" y="1"/>
                    <a:pt x="576" y="1"/>
                    <a:pt x="576" y="1"/>
                  </a:cubicBezTo>
                  <a:cubicBezTo>
                    <a:pt x="596" y="1"/>
                    <a:pt x="596" y="1"/>
                    <a:pt x="596" y="1"/>
                  </a:cubicBezTo>
                  <a:cubicBezTo>
                    <a:pt x="596" y="67"/>
                    <a:pt x="596" y="67"/>
                    <a:pt x="596" y="67"/>
                  </a:cubicBezTo>
                  <a:cubicBezTo>
                    <a:pt x="596" y="75"/>
                    <a:pt x="595" y="83"/>
                    <a:pt x="592" y="90"/>
                  </a:cubicBezTo>
                  <a:cubicBezTo>
                    <a:pt x="590" y="96"/>
                    <a:pt x="587" y="101"/>
                    <a:pt x="582" y="106"/>
                  </a:cubicBezTo>
                  <a:cubicBezTo>
                    <a:pt x="578" y="110"/>
                    <a:pt x="573" y="113"/>
                    <a:pt x="567" y="116"/>
                  </a:cubicBezTo>
                  <a:cubicBezTo>
                    <a:pt x="561" y="118"/>
                    <a:pt x="554" y="119"/>
                    <a:pt x="546" y="119"/>
                  </a:cubicBezTo>
                  <a:close/>
                  <a:moveTo>
                    <a:pt x="666" y="1"/>
                  </a:moveTo>
                  <a:cubicBezTo>
                    <a:pt x="686" y="1"/>
                    <a:pt x="686" y="1"/>
                    <a:pt x="686" y="1"/>
                  </a:cubicBezTo>
                  <a:cubicBezTo>
                    <a:pt x="686" y="117"/>
                    <a:pt x="686" y="117"/>
                    <a:pt x="686" y="117"/>
                  </a:cubicBezTo>
                  <a:cubicBezTo>
                    <a:pt x="666" y="117"/>
                    <a:pt x="666" y="117"/>
                    <a:pt x="666" y="117"/>
                  </a:cubicBezTo>
                  <a:cubicBezTo>
                    <a:pt x="666" y="1"/>
                    <a:pt x="666" y="1"/>
                    <a:pt x="666" y="1"/>
                  </a:cubicBezTo>
                  <a:close/>
                  <a:moveTo>
                    <a:pt x="757" y="1"/>
                  </a:moveTo>
                  <a:cubicBezTo>
                    <a:pt x="776" y="1"/>
                    <a:pt x="776" y="1"/>
                    <a:pt x="776" y="1"/>
                  </a:cubicBezTo>
                  <a:cubicBezTo>
                    <a:pt x="838" y="81"/>
                    <a:pt x="838" y="81"/>
                    <a:pt x="838" y="81"/>
                  </a:cubicBezTo>
                  <a:cubicBezTo>
                    <a:pt x="838" y="1"/>
                    <a:pt x="838" y="1"/>
                    <a:pt x="838" y="1"/>
                  </a:cubicBezTo>
                  <a:cubicBezTo>
                    <a:pt x="859" y="1"/>
                    <a:pt x="859" y="1"/>
                    <a:pt x="859" y="1"/>
                  </a:cubicBezTo>
                  <a:cubicBezTo>
                    <a:pt x="859" y="117"/>
                    <a:pt x="859" y="117"/>
                    <a:pt x="859" y="117"/>
                  </a:cubicBezTo>
                  <a:cubicBezTo>
                    <a:pt x="841" y="117"/>
                    <a:pt x="841" y="117"/>
                    <a:pt x="841" y="117"/>
                  </a:cubicBezTo>
                  <a:cubicBezTo>
                    <a:pt x="778" y="35"/>
                    <a:pt x="778" y="35"/>
                    <a:pt x="778" y="35"/>
                  </a:cubicBezTo>
                  <a:cubicBezTo>
                    <a:pt x="778" y="117"/>
                    <a:pt x="778" y="117"/>
                    <a:pt x="778" y="117"/>
                  </a:cubicBezTo>
                  <a:cubicBezTo>
                    <a:pt x="757" y="117"/>
                    <a:pt x="757" y="117"/>
                    <a:pt x="757" y="117"/>
                  </a:cubicBezTo>
                  <a:cubicBezTo>
                    <a:pt x="757" y="1"/>
                    <a:pt x="757" y="1"/>
                    <a:pt x="757" y="1"/>
                  </a:cubicBezTo>
                  <a:close/>
                  <a:moveTo>
                    <a:pt x="999" y="71"/>
                  </a:moveTo>
                  <a:cubicBezTo>
                    <a:pt x="979" y="25"/>
                    <a:pt x="979" y="25"/>
                    <a:pt x="979" y="25"/>
                  </a:cubicBezTo>
                  <a:cubicBezTo>
                    <a:pt x="959" y="71"/>
                    <a:pt x="959" y="71"/>
                    <a:pt x="959" y="71"/>
                  </a:cubicBezTo>
                  <a:cubicBezTo>
                    <a:pt x="999" y="71"/>
                    <a:pt x="999" y="71"/>
                    <a:pt x="999" y="71"/>
                  </a:cubicBezTo>
                  <a:close/>
                  <a:moveTo>
                    <a:pt x="970" y="0"/>
                  </a:moveTo>
                  <a:cubicBezTo>
                    <a:pt x="989" y="0"/>
                    <a:pt x="989" y="0"/>
                    <a:pt x="989" y="0"/>
                  </a:cubicBezTo>
                  <a:cubicBezTo>
                    <a:pt x="1040" y="117"/>
                    <a:pt x="1040" y="117"/>
                    <a:pt x="1040" y="117"/>
                  </a:cubicBezTo>
                  <a:cubicBezTo>
                    <a:pt x="1018" y="117"/>
                    <a:pt x="1018" y="117"/>
                    <a:pt x="1018" y="117"/>
                  </a:cubicBezTo>
                  <a:cubicBezTo>
                    <a:pt x="1006" y="89"/>
                    <a:pt x="1006" y="89"/>
                    <a:pt x="1006" y="89"/>
                  </a:cubicBezTo>
                  <a:cubicBezTo>
                    <a:pt x="952" y="89"/>
                    <a:pt x="952" y="89"/>
                    <a:pt x="952" y="89"/>
                  </a:cubicBezTo>
                  <a:cubicBezTo>
                    <a:pt x="940" y="117"/>
                    <a:pt x="940" y="117"/>
                    <a:pt x="940" y="117"/>
                  </a:cubicBezTo>
                  <a:cubicBezTo>
                    <a:pt x="919" y="117"/>
                    <a:pt x="919" y="117"/>
                    <a:pt x="919" y="117"/>
                  </a:cubicBezTo>
                  <a:lnTo>
                    <a:pt x="970" y="0"/>
                  </a:lnTo>
                  <a:close/>
                </a:path>
              </a:pathLst>
            </a:custGeom>
            <a:solidFill>
              <a:srgbClr val="4557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4">
              <a:extLst>
                <a:ext uri="{FF2B5EF4-FFF2-40B4-BE49-F238E27FC236}">
                  <a16:creationId xmlns:a16="http://schemas.microsoft.com/office/drawing/2014/main" id="{7DCEDED0-7DEF-A341-B961-E26FE8ACD4E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510213" y="2211388"/>
              <a:ext cx="2152650" cy="157163"/>
            </a:xfrm>
            <a:custGeom>
              <a:avLst/>
              <a:gdLst>
                <a:gd name="T0" fmla="*/ 647 w 687"/>
                <a:gd name="T1" fmla="*/ 33 h 47"/>
                <a:gd name="T2" fmla="*/ 652 w 687"/>
                <a:gd name="T3" fmla="*/ 7 h 47"/>
                <a:gd name="T4" fmla="*/ 678 w 687"/>
                <a:gd name="T5" fmla="*/ 2 h 47"/>
                <a:gd name="T6" fmla="*/ 678 w 687"/>
                <a:gd name="T7" fmla="*/ 10 h 47"/>
                <a:gd name="T8" fmla="*/ 663 w 687"/>
                <a:gd name="T9" fmla="*/ 9 h 47"/>
                <a:gd name="T10" fmla="*/ 654 w 687"/>
                <a:gd name="T11" fmla="*/ 24 h 47"/>
                <a:gd name="T12" fmla="*/ 669 w 687"/>
                <a:gd name="T13" fmla="*/ 40 h 47"/>
                <a:gd name="T14" fmla="*/ 668 w 687"/>
                <a:gd name="T15" fmla="*/ 28 h 47"/>
                <a:gd name="T16" fmla="*/ 684 w 687"/>
                <a:gd name="T17" fmla="*/ 42 h 47"/>
                <a:gd name="T18" fmla="*/ 569 w 687"/>
                <a:gd name="T19" fmla="*/ 1 h 47"/>
                <a:gd name="T20" fmla="*/ 608 w 687"/>
                <a:gd name="T21" fmla="*/ 1 h 47"/>
                <a:gd name="T22" fmla="*/ 577 w 687"/>
                <a:gd name="T23" fmla="*/ 46 h 47"/>
                <a:gd name="T24" fmla="*/ 529 w 687"/>
                <a:gd name="T25" fmla="*/ 1 h 47"/>
                <a:gd name="T26" fmla="*/ 462 w 687"/>
                <a:gd name="T27" fmla="*/ 8 h 47"/>
                <a:gd name="T28" fmla="*/ 484 w 687"/>
                <a:gd name="T29" fmla="*/ 8 h 47"/>
                <a:gd name="T30" fmla="*/ 462 w 687"/>
                <a:gd name="T31" fmla="*/ 8 h 47"/>
                <a:gd name="T32" fmla="*/ 415 w 687"/>
                <a:gd name="T33" fmla="*/ 39 h 47"/>
                <a:gd name="T34" fmla="*/ 325 w 687"/>
                <a:gd name="T35" fmla="*/ 47 h 47"/>
                <a:gd name="T36" fmla="*/ 306 w 687"/>
                <a:gd name="T37" fmla="*/ 27 h 47"/>
                <a:gd name="T38" fmla="*/ 317 w 687"/>
                <a:gd name="T39" fmla="*/ 36 h 47"/>
                <a:gd name="T40" fmla="*/ 337 w 687"/>
                <a:gd name="T41" fmla="*/ 1 h 47"/>
                <a:gd name="T42" fmla="*/ 339 w 687"/>
                <a:gd name="T43" fmla="*/ 42 h 47"/>
                <a:gd name="T44" fmla="*/ 244 w 687"/>
                <a:gd name="T45" fmla="*/ 45 h 47"/>
                <a:gd name="T46" fmla="*/ 254 w 687"/>
                <a:gd name="T47" fmla="*/ 40 h 47"/>
                <a:gd name="T48" fmla="*/ 262 w 687"/>
                <a:gd name="T49" fmla="*/ 32 h 47"/>
                <a:gd name="T50" fmla="*/ 245 w 687"/>
                <a:gd name="T51" fmla="*/ 25 h 47"/>
                <a:gd name="T52" fmla="*/ 237 w 687"/>
                <a:gd name="T53" fmla="*/ 14 h 47"/>
                <a:gd name="T54" fmla="*/ 252 w 687"/>
                <a:gd name="T55" fmla="*/ 1 h 47"/>
                <a:gd name="T56" fmla="*/ 258 w 687"/>
                <a:gd name="T57" fmla="*/ 9 h 47"/>
                <a:gd name="T58" fmla="*/ 245 w 687"/>
                <a:gd name="T59" fmla="*/ 13 h 47"/>
                <a:gd name="T60" fmla="*/ 255 w 687"/>
                <a:gd name="T61" fmla="*/ 20 h 47"/>
                <a:gd name="T62" fmla="*/ 270 w 687"/>
                <a:gd name="T63" fmla="*/ 33 h 47"/>
                <a:gd name="T64" fmla="*/ 260 w 687"/>
                <a:gd name="T65" fmla="*/ 46 h 47"/>
                <a:gd name="T66" fmla="*/ 191 w 687"/>
                <a:gd name="T67" fmla="*/ 32 h 47"/>
                <a:gd name="T68" fmla="*/ 192 w 687"/>
                <a:gd name="T69" fmla="*/ 46 h 47"/>
                <a:gd name="T70" fmla="*/ 159 w 687"/>
                <a:gd name="T71" fmla="*/ 1 h 47"/>
                <a:gd name="T72" fmla="*/ 77 w 687"/>
                <a:gd name="T73" fmla="*/ 33 h 47"/>
                <a:gd name="T74" fmla="*/ 82 w 687"/>
                <a:gd name="T75" fmla="*/ 7 h 47"/>
                <a:gd name="T76" fmla="*/ 115 w 687"/>
                <a:gd name="T77" fmla="*/ 7 h 47"/>
                <a:gd name="T78" fmla="*/ 120 w 687"/>
                <a:gd name="T79" fmla="*/ 32 h 47"/>
                <a:gd name="T80" fmla="*/ 99 w 687"/>
                <a:gd name="T81" fmla="*/ 40 h 47"/>
                <a:gd name="T82" fmla="*/ 114 w 687"/>
                <a:gd name="T83" fmla="*/ 24 h 47"/>
                <a:gd name="T84" fmla="*/ 105 w 687"/>
                <a:gd name="T85" fmla="*/ 9 h 47"/>
                <a:gd name="T86" fmla="*/ 85 w 687"/>
                <a:gd name="T87" fmla="*/ 17 h 47"/>
                <a:gd name="T88" fmla="*/ 88 w 687"/>
                <a:gd name="T89" fmla="*/ 35 h 47"/>
                <a:gd name="T90" fmla="*/ 14 w 687"/>
                <a:gd name="T91" fmla="*/ 45 h 47"/>
                <a:gd name="T92" fmla="*/ 0 w 687"/>
                <a:gd name="T93" fmla="*/ 24 h 47"/>
                <a:gd name="T94" fmla="*/ 23 w 687"/>
                <a:gd name="T95" fmla="*/ 0 h 47"/>
                <a:gd name="T96" fmla="*/ 41 w 687"/>
                <a:gd name="T97" fmla="*/ 7 h 47"/>
                <a:gd name="T98" fmla="*/ 17 w 687"/>
                <a:gd name="T99" fmla="*/ 9 h 47"/>
                <a:gd name="T100" fmla="*/ 8 w 687"/>
                <a:gd name="T101" fmla="*/ 24 h 47"/>
                <a:gd name="T102" fmla="*/ 23 w 687"/>
                <a:gd name="T103" fmla="*/ 40 h 47"/>
                <a:gd name="T104" fmla="*/ 37 w 687"/>
                <a:gd name="T105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7" h="47">
                  <a:moveTo>
                    <a:pt x="669" y="47"/>
                  </a:moveTo>
                  <a:cubicBezTo>
                    <a:pt x="665" y="47"/>
                    <a:pt x="662" y="46"/>
                    <a:pt x="659" y="45"/>
                  </a:cubicBezTo>
                  <a:cubicBezTo>
                    <a:pt x="656" y="44"/>
                    <a:pt x="654" y="42"/>
                    <a:pt x="652" y="40"/>
                  </a:cubicBezTo>
                  <a:cubicBezTo>
                    <a:pt x="650" y="38"/>
                    <a:pt x="648" y="36"/>
                    <a:pt x="647" y="33"/>
                  </a:cubicBezTo>
                  <a:cubicBezTo>
                    <a:pt x="646" y="30"/>
                    <a:pt x="645" y="27"/>
                    <a:pt x="645" y="24"/>
                  </a:cubicBezTo>
                  <a:cubicBezTo>
                    <a:pt x="645" y="24"/>
                    <a:pt x="645" y="24"/>
                    <a:pt x="645" y="24"/>
                  </a:cubicBezTo>
                  <a:cubicBezTo>
                    <a:pt x="645" y="20"/>
                    <a:pt x="646" y="17"/>
                    <a:pt x="647" y="15"/>
                  </a:cubicBezTo>
                  <a:cubicBezTo>
                    <a:pt x="648" y="12"/>
                    <a:pt x="650" y="9"/>
                    <a:pt x="652" y="7"/>
                  </a:cubicBezTo>
                  <a:cubicBezTo>
                    <a:pt x="654" y="5"/>
                    <a:pt x="657" y="3"/>
                    <a:pt x="659" y="2"/>
                  </a:cubicBezTo>
                  <a:cubicBezTo>
                    <a:pt x="662" y="1"/>
                    <a:pt x="665" y="0"/>
                    <a:pt x="669" y="0"/>
                  </a:cubicBezTo>
                  <a:cubicBezTo>
                    <a:pt x="671" y="0"/>
                    <a:pt x="672" y="1"/>
                    <a:pt x="674" y="1"/>
                  </a:cubicBezTo>
                  <a:cubicBezTo>
                    <a:pt x="676" y="1"/>
                    <a:pt x="677" y="1"/>
                    <a:pt x="678" y="2"/>
                  </a:cubicBezTo>
                  <a:cubicBezTo>
                    <a:pt x="680" y="2"/>
                    <a:pt x="681" y="3"/>
                    <a:pt x="682" y="4"/>
                  </a:cubicBezTo>
                  <a:cubicBezTo>
                    <a:pt x="684" y="5"/>
                    <a:pt x="685" y="5"/>
                    <a:pt x="686" y="6"/>
                  </a:cubicBezTo>
                  <a:cubicBezTo>
                    <a:pt x="681" y="12"/>
                    <a:pt x="681" y="12"/>
                    <a:pt x="681" y="12"/>
                  </a:cubicBezTo>
                  <a:cubicBezTo>
                    <a:pt x="680" y="12"/>
                    <a:pt x="679" y="11"/>
                    <a:pt x="678" y="10"/>
                  </a:cubicBezTo>
                  <a:cubicBezTo>
                    <a:pt x="677" y="10"/>
                    <a:pt x="676" y="9"/>
                    <a:pt x="675" y="9"/>
                  </a:cubicBezTo>
                  <a:cubicBezTo>
                    <a:pt x="674" y="9"/>
                    <a:pt x="673" y="8"/>
                    <a:pt x="672" y="8"/>
                  </a:cubicBezTo>
                  <a:cubicBezTo>
                    <a:pt x="671" y="8"/>
                    <a:pt x="670" y="8"/>
                    <a:pt x="668" y="8"/>
                  </a:cubicBezTo>
                  <a:cubicBezTo>
                    <a:pt x="666" y="8"/>
                    <a:pt x="664" y="8"/>
                    <a:pt x="663" y="9"/>
                  </a:cubicBezTo>
                  <a:cubicBezTo>
                    <a:pt x="661" y="10"/>
                    <a:pt x="659" y="11"/>
                    <a:pt x="658" y="12"/>
                  </a:cubicBezTo>
                  <a:cubicBezTo>
                    <a:pt x="657" y="14"/>
                    <a:pt x="656" y="15"/>
                    <a:pt x="655" y="17"/>
                  </a:cubicBezTo>
                  <a:cubicBezTo>
                    <a:pt x="654" y="19"/>
                    <a:pt x="654" y="21"/>
                    <a:pt x="654" y="23"/>
                  </a:cubicBezTo>
                  <a:cubicBezTo>
                    <a:pt x="654" y="24"/>
                    <a:pt x="654" y="24"/>
                    <a:pt x="654" y="24"/>
                  </a:cubicBezTo>
                  <a:cubicBezTo>
                    <a:pt x="654" y="26"/>
                    <a:pt x="654" y="28"/>
                    <a:pt x="655" y="30"/>
                  </a:cubicBezTo>
                  <a:cubicBezTo>
                    <a:pt x="656" y="32"/>
                    <a:pt x="657" y="34"/>
                    <a:pt x="658" y="35"/>
                  </a:cubicBezTo>
                  <a:cubicBezTo>
                    <a:pt x="659" y="36"/>
                    <a:pt x="661" y="38"/>
                    <a:pt x="663" y="38"/>
                  </a:cubicBezTo>
                  <a:cubicBezTo>
                    <a:pt x="665" y="39"/>
                    <a:pt x="667" y="40"/>
                    <a:pt x="669" y="40"/>
                  </a:cubicBezTo>
                  <a:cubicBezTo>
                    <a:pt x="671" y="40"/>
                    <a:pt x="673" y="39"/>
                    <a:pt x="675" y="39"/>
                  </a:cubicBezTo>
                  <a:cubicBezTo>
                    <a:pt x="677" y="38"/>
                    <a:pt x="678" y="37"/>
                    <a:pt x="680" y="36"/>
                  </a:cubicBezTo>
                  <a:cubicBezTo>
                    <a:pt x="680" y="28"/>
                    <a:pt x="680" y="28"/>
                    <a:pt x="680" y="28"/>
                  </a:cubicBezTo>
                  <a:cubicBezTo>
                    <a:pt x="668" y="28"/>
                    <a:pt x="668" y="28"/>
                    <a:pt x="668" y="28"/>
                  </a:cubicBezTo>
                  <a:cubicBezTo>
                    <a:pt x="668" y="21"/>
                    <a:pt x="668" y="21"/>
                    <a:pt x="668" y="21"/>
                  </a:cubicBezTo>
                  <a:cubicBezTo>
                    <a:pt x="687" y="21"/>
                    <a:pt x="687" y="21"/>
                    <a:pt x="687" y="21"/>
                  </a:cubicBezTo>
                  <a:cubicBezTo>
                    <a:pt x="687" y="40"/>
                    <a:pt x="687" y="40"/>
                    <a:pt x="687" y="40"/>
                  </a:cubicBezTo>
                  <a:cubicBezTo>
                    <a:pt x="686" y="41"/>
                    <a:pt x="685" y="42"/>
                    <a:pt x="684" y="42"/>
                  </a:cubicBezTo>
                  <a:cubicBezTo>
                    <a:pt x="682" y="43"/>
                    <a:pt x="681" y="44"/>
                    <a:pt x="679" y="45"/>
                  </a:cubicBezTo>
                  <a:cubicBezTo>
                    <a:pt x="678" y="45"/>
                    <a:pt x="676" y="46"/>
                    <a:pt x="674" y="46"/>
                  </a:cubicBezTo>
                  <a:cubicBezTo>
                    <a:pt x="673" y="47"/>
                    <a:pt x="671" y="47"/>
                    <a:pt x="669" y="47"/>
                  </a:cubicBezTo>
                  <a:close/>
                  <a:moveTo>
                    <a:pt x="569" y="1"/>
                  </a:moveTo>
                  <a:cubicBezTo>
                    <a:pt x="576" y="1"/>
                    <a:pt x="576" y="1"/>
                    <a:pt x="576" y="1"/>
                  </a:cubicBezTo>
                  <a:cubicBezTo>
                    <a:pt x="600" y="32"/>
                    <a:pt x="600" y="32"/>
                    <a:pt x="600" y="32"/>
                  </a:cubicBezTo>
                  <a:cubicBezTo>
                    <a:pt x="600" y="1"/>
                    <a:pt x="600" y="1"/>
                    <a:pt x="600" y="1"/>
                  </a:cubicBezTo>
                  <a:cubicBezTo>
                    <a:pt x="608" y="1"/>
                    <a:pt x="608" y="1"/>
                    <a:pt x="608" y="1"/>
                  </a:cubicBezTo>
                  <a:cubicBezTo>
                    <a:pt x="608" y="46"/>
                    <a:pt x="608" y="46"/>
                    <a:pt x="608" y="46"/>
                  </a:cubicBezTo>
                  <a:cubicBezTo>
                    <a:pt x="601" y="46"/>
                    <a:pt x="601" y="46"/>
                    <a:pt x="601" y="46"/>
                  </a:cubicBezTo>
                  <a:cubicBezTo>
                    <a:pt x="577" y="14"/>
                    <a:pt x="577" y="14"/>
                    <a:pt x="577" y="14"/>
                  </a:cubicBezTo>
                  <a:cubicBezTo>
                    <a:pt x="577" y="46"/>
                    <a:pt x="577" y="46"/>
                    <a:pt x="577" y="46"/>
                  </a:cubicBezTo>
                  <a:cubicBezTo>
                    <a:pt x="569" y="46"/>
                    <a:pt x="569" y="46"/>
                    <a:pt x="569" y="46"/>
                  </a:cubicBezTo>
                  <a:cubicBezTo>
                    <a:pt x="569" y="1"/>
                    <a:pt x="569" y="1"/>
                    <a:pt x="569" y="1"/>
                  </a:cubicBezTo>
                  <a:close/>
                  <a:moveTo>
                    <a:pt x="521" y="1"/>
                  </a:moveTo>
                  <a:cubicBezTo>
                    <a:pt x="529" y="1"/>
                    <a:pt x="529" y="1"/>
                    <a:pt x="529" y="1"/>
                  </a:cubicBezTo>
                  <a:cubicBezTo>
                    <a:pt x="529" y="46"/>
                    <a:pt x="529" y="46"/>
                    <a:pt x="529" y="46"/>
                  </a:cubicBezTo>
                  <a:cubicBezTo>
                    <a:pt x="521" y="46"/>
                    <a:pt x="521" y="46"/>
                    <a:pt x="521" y="46"/>
                  </a:cubicBezTo>
                  <a:cubicBezTo>
                    <a:pt x="521" y="1"/>
                    <a:pt x="521" y="1"/>
                    <a:pt x="521" y="1"/>
                  </a:cubicBezTo>
                  <a:close/>
                  <a:moveTo>
                    <a:pt x="462" y="8"/>
                  </a:moveTo>
                  <a:cubicBezTo>
                    <a:pt x="448" y="8"/>
                    <a:pt x="448" y="8"/>
                    <a:pt x="448" y="8"/>
                  </a:cubicBezTo>
                  <a:cubicBezTo>
                    <a:pt x="448" y="1"/>
                    <a:pt x="448" y="1"/>
                    <a:pt x="448" y="1"/>
                  </a:cubicBezTo>
                  <a:cubicBezTo>
                    <a:pt x="484" y="1"/>
                    <a:pt x="484" y="1"/>
                    <a:pt x="484" y="1"/>
                  </a:cubicBezTo>
                  <a:cubicBezTo>
                    <a:pt x="484" y="8"/>
                    <a:pt x="484" y="8"/>
                    <a:pt x="484" y="8"/>
                  </a:cubicBezTo>
                  <a:cubicBezTo>
                    <a:pt x="470" y="8"/>
                    <a:pt x="470" y="8"/>
                    <a:pt x="470" y="8"/>
                  </a:cubicBezTo>
                  <a:cubicBezTo>
                    <a:pt x="470" y="46"/>
                    <a:pt x="470" y="46"/>
                    <a:pt x="470" y="46"/>
                  </a:cubicBezTo>
                  <a:cubicBezTo>
                    <a:pt x="462" y="46"/>
                    <a:pt x="462" y="46"/>
                    <a:pt x="462" y="46"/>
                  </a:cubicBezTo>
                  <a:cubicBezTo>
                    <a:pt x="462" y="8"/>
                    <a:pt x="462" y="8"/>
                    <a:pt x="462" y="8"/>
                  </a:cubicBezTo>
                  <a:close/>
                  <a:moveTo>
                    <a:pt x="383" y="1"/>
                  </a:moveTo>
                  <a:cubicBezTo>
                    <a:pt x="391" y="1"/>
                    <a:pt x="391" y="1"/>
                    <a:pt x="391" y="1"/>
                  </a:cubicBezTo>
                  <a:cubicBezTo>
                    <a:pt x="391" y="39"/>
                    <a:pt x="391" y="39"/>
                    <a:pt x="391" y="39"/>
                  </a:cubicBezTo>
                  <a:cubicBezTo>
                    <a:pt x="415" y="39"/>
                    <a:pt x="415" y="39"/>
                    <a:pt x="415" y="39"/>
                  </a:cubicBezTo>
                  <a:cubicBezTo>
                    <a:pt x="415" y="46"/>
                    <a:pt x="415" y="46"/>
                    <a:pt x="415" y="46"/>
                  </a:cubicBezTo>
                  <a:cubicBezTo>
                    <a:pt x="383" y="46"/>
                    <a:pt x="383" y="46"/>
                    <a:pt x="383" y="46"/>
                  </a:cubicBezTo>
                  <a:cubicBezTo>
                    <a:pt x="383" y="1"/>
                    <a:pt x="383" y="1"/>
                    <a:pt x="383" y="1"/>
                  </a:cubicBezTo>
                  <a:close/>
                  <a:moveTo>
                    <a:pt x="325" y="47"/>
                  </a:moveTo>
                  <a:cubicBezTo>
                    <a:pt x="323" y="47"/>
                    <a:pt x="320" y="46"/>
                    <a:pt x="318" y="45"/>
                  </a:cubicBezTo>
                  <a:cubicBezTo>
                    <a:pt x="315" y="45"/>
                    <a:pt x="313" y="43"/>
                    <a:pt x="312" y="42"/>
                  </a:cubicBezTo>
                  <a:cubicBezTo>
                    <a:pt x="310" y="40"/>
                    <a:pt x="309" y="38"/>
                    <a:pt x="308" y="36"/>
                  </a:cubicBezTo>
                  <a:cubicBezTo>
                    <a:pt x="307" y="33"/>
                    <a:pt x="306" y="30"/>
                    <a:pt x="306" y="27"/>
                  </a:cubicBezTo>
                  <a:cubicBezTo>
                    <a:pt x="306" y="1"/>
                    <a:pt x="306" y="1"/>
                    <a:pt x="306" y="1"/>
                  </a:cubicBezTo>
                  <a:cubicBezTo>
                    <a:pt x="314" y="1"/>
                    <a:pt x="314" y="1"/>
                    <a:pt x="314" y="1"/>
                  </a:cubicBezTo>
                  <a:cubicBezTo>
                    <a:pt x="314" y="27"/>
                    <a:pt x="314" y="27"/>
                    <a:pt x="314" y="27"/>
                  </a:cubicBezTo>
                  <a:cubicBezTo>
                    <a:pt x="314" y="31"/>
                    <a:pt x="315" y="34"/>
                    <a:pt x="317" y="36"/>
                  </a:cubicBezTo>
                  <a:cubicBezTo>
                    <a:pt x="319" y="38"/>
                    <a:pt x="322" y="39"/>
                    <a:pt x="326" y="39"/>
                  </a:cubicBezTo>
                  <a:cubicBezTo>
                    <a:pt x="329" y="39"/>
                    <a:pt x="332" y="38"/>
                    <a:pt x="334" y="36"/>
                  </a:cubicBezTo>
                  <a:cubicBezTo>
                    <a:pt x="336" y="34"/>
                    <a:pt x="337" y="31"/>
                    <a:pt x="337" y="27"/>
                  </a:cubicBezTo>
                  <a:cubicBezTo>
                    <a:pt x="337" y="1"/>
                    <a:pt x="337" y="1"/>
                    <a:pt x="337" y="1"/>
                  </a:cubicBezTo>
                  <a:cubicBezTo>
                    <a:pt x="345" y="1"/>
                    <a:pt x="345" y="1"/>
                    <a:pt x="345" y="1"/>
                  </a:cubicBezTo>
                  <a:cubicBezTo>
                    <a:pt x="345" y="27"/>
                    <a:pt x="345" y="27"/>
                    <a:pt x="345" y="27"/>
                  </a:cubicBezTo>
                  <a:cubicBezTo>
                    <a:pt x="345" y="30"/>
                    <a:pt x="344" y="33"/>
                    <a:pt x="343" y="35"/>
                  </a:cubicBezTo>
                  <a:cubicBezTo>
                    <a:pt x="342" y="38"/>
                    <a:pt x="341" y="40"/>
                    <a:pt x="339" y="42"/>
                  </a:cubicBezTo>
                  <a:cubicBezTo>
                    <a:pt x="338" y="43"/>
                    <a:pt x="336" y="45"/>
                    <a:pt x="333" y="45"/>
                  </a:cubicBezTo>
                  <a:cubicBezTo>
                    <a:pt x="331" y="46"/>
                    <a:pt x="328" y="47"/>
                    <a:pt x="325" y="47"/>
                  </a:cubicBezTo>
                  <a:close/>
                  <a:moveTo>
                    <a:pt x="254" y="47"/>
                  </a:moveTo>
                  <a:cubicBezTo>
                    <a:pt x="250" y="47"/>
                    <a:pt x="247" y="46"/>
                    <a:pt x="244" y="45"/>
                  </a:cubicBezTo>
                  <a:cubicBezTo>
                    <a:pt x="241" y="44"/>
                    <a:pt x="238" y="42"/>
                    <a:pt x="235" y="39"/>
                  </a:cubicBezTo>
                  <a:cubicBezTo>
                    <a:pt x="240" y="34"/>
                    <a:pt x="240" y="34"/>
                    <a:pt x="240" y="34"/>
                  </a:cubicBezTo>
                  <a:cubicBezTo>
                    <a:pt x="242" y="36"/>
                    <a:pt x="244" y="37"/>
                    <a:pt x="246" y="38"/>
                  </a:cubicBezTo>
                  <a:cubicBezTo>
                    <a:pt x="249" y="39"/>
                    <a:pt x="251" y="40"/>
                    <a:pt x="254" y="40"/>
                  </a:cubicBezTo>
                  <a:cubicBezTo>
                    <a:pt x="256" y="40"/>
                    <a:pt x="258" y="39"/>
                    <a:pt x="260" y="38"/>
                  </a:cubicBezTo>
                  <a:cubicBezTo>
                    <a:pt x="261" y="37"/>
                    <a:pt x="262" y="36"/>
                    <a:pt x="262" y="34"/>
                  </a:cubicBezTo>
                  <a:cubicBezTo>
                    <a:pt x="262" y="34"/>
                    <a:pt x="262" y="34"/>
                    <a:pt x="262" y="34"/>
                  </a:cubicBezTo>
                  <a:cubicBezTo>
                    <a:pt x="262" y="33"/>
                    <a:pt x="262" y="32"/>
                    <a:pt x="262" y="32"/>
                  </a:cubicBezTo>
                  <a:cubicBezTo>
                    <a:pt x="261" y="31"/>
                    <a:pt x="261" y="31"/>
                    <a:pt x="260" y="30"/>
                  </a:cubicBezTo>
                  <a:cubicBezTo>
                    <a:pt x="259" y="29"/>
                    <a:pt x="258" y="29"/>
                    <a:pt x="257" y="28"/>
                  </a:cubicBezTo>
                  <a:cubicBezTo>
                    <a:pt x="256" y="28"/>
                    <a:pt x="254" y="27"/>
                    <a:pt x="252" y="27"/>
                  </a:cubicBezTo>
                  <a:cubicBezTo>
                    <a:pt x="249" y="26"/>
                    <a:pt x="247" y="26"/>
                    <a:pt x="245" y="25"/>
                  </a:cubicBezTo>
                  <a:cubicBezTo>
                    <a:pt x="244" y="24"/>
                    <a:pt x="242" y="24"/>
                    <a:pt x="241" y="23"/>
                  </a:cubicBezTo>
                  <a:cubicBezTo>
                    <a:pt x="239" y="22"/>
                    <a:pt x="238" y="20"/>
                    <a:pt x="238" y="19"/>
                  </a:cubicBezTo>
                  <a:cubicBezTo>
                    <a:pt x="237" y="17"/>
                    <a:pt x="237" y="16"/>
                    <a:pt x="237" y="14"/>
                  </a:cubicBezTo>
                  <a:cubicBezTo>
                    <a:pt x="237" y="14"/>
                    <a:pt x="237" y="14"/>
                    <a:pt x="237" y="14"/>
                  </a:cubicBezTo>
                  <a:cubicBezTo>
                    <a:pt x="237" y="12"/>
                    <a:pt x="237" y="10"/>
                    <a:pt x="238" y="8"/>
                  </a:cubicBezTo>
                  <a:cubicBezTo>
                    <a:pt x="239" y="7"/>
                    <a:pt x="240" y="5"/>
                    <a:pt x="241" y="4"/>
                  </a:cubicBezTo>
                  <a:cubicBezTo>
                    <a:pt x="242" y="3"/>
                    <a:pt x="244" y="2"/>
                    <a:pt x="246" y="1"/>
                  </a:cubicBezTo>
                  <a:cubicBezTo>
                    <a:pt x="248" y="1"/>
                    <a:pt x="250" y="1"/>
                    <a:pt x="252" y="1"/>
                  </a:cubicBezTo>
                  <a:cubicBezTo>
                    <a:pt x="255" y="1"/>
                    <a:pt x="258" y="1"/>
                    <a:pt x="261" y="2"/>
                  </a:cubicBezTo>
                  <a:cubicBezTo>
                    <a:pt x="264" y="3"/>
                    <a:pt x="266" y="4"/>
                    <a:pt x="268" y="6"/>
                  </a:cubicBezTo>
                  <a:cubicBezTo>
                    <a:pt x="264" y="12"/>
                    <a:pt x="264" y="12"/>
                    <a:pt x="264" y="12"/>
                  </a:cubicBezTo>
                  <a:cubicBezTo>
                    <a:pt x="262" y="11"/>
                    <a:pt x="260" y="9"/>
                    <a:pt x="258" y="9"/>
                  </a:cubicBezTo>
                  <a:cubicBezTo>
                    <a:pt x="256" y="8"/>
                    <a:pt x="254" y="7"/>
                    <a:pt x="252" y="7"/>
                  </a:cubicBezTo>
                  <a:cubicBezTo>
                    <a:pt x="250" y="7"/>
                    <a:pt x="248" y="8"/>
                    <a:pt x="247" y="9"/>
                  </a:cubicBezTo>
                  <a:cubicBezTo>
                    <a:pt x="245" y="10"/>
                    <a:pt x="245" y="11"/>
                    <a:pt x="245" y="13"/>
                  </a:cubicBezTo>
                  <a:cubicBezTo>
                    <a:pt x="245" y="13"/>
                    <a:pt x="245" y="13"/>
                    <a:pt x="245" y="13"/>
                  </a:cubicBezTo>
                  <a:cubicBezTo>
                    <a:pt x="245" y="14"/>
                    <a:pt x="245" y="15"/>
                    <a:pt x="245" y="15"/>
                  </a:cubicBezTo>
                  <a:cubicBezTo>
                    <a:pt x="245" y="16"/>
                    <a:pt x="246" y="16"/>
                    <a:pt x="247" y="17"/>
                  </a:cubicBezTo>
                  <a:cubicBezTo>
                    <a:pt x="248" y="18"/>
                    <a:pt x="249" y="18"/>
                    <a:pt x="250" y="19"/>
                  </a:cubicBezTo>
                  <a:cubicBezTo>
                    <a:pt x="251" y="19"/>
                    <a:pt x="253" y="19"/>
                    <a:pt x="255" y="20"/>
                  </a:cubicBezTo>
                  <a:cubicBezTo>
                    <a:pt x="258" y="21"/>
                    <a:pt x="260" y="21"/>
                    <a:pt x="262" y="22"/>
                  </a:cubicBezTo>
                  <a:cubicBezTo>
                    <a:pt x="263" y="23"/>
                    <a:pt x="265" y="24"/>
                    <a:pt x="266" y="25"/>
                  </a:cubicBezTo>
                  <a:cubicBezTo>
                    <a:pt x="267" y="26"/>
                    <a:pt x="268" y="27"/>
                    <a:pt x="269" y="28"/>
                  </a:cubicBezTo>
                  <a:cubicBezTo>
                    <a:pt x="269" y="30"/>
                    <a:pt x="270" y="31"/>
                    <a:pt x="270" y="33"/>
                  </a:cubicBezTo>
                  <a:cubicBezTo>
                    <a:pt x="270" y="33"/>
                    <a:pt x="270" y="33"/>
                    <a:pt x="270" y="33"/>
                  </a:cubicBezTo>
                  <a:cubicBezTo>
                    <a:pt x="270" y="35"/>
                    <a:pt x="269" y="37"/>
                    <a:pt x="269" y="39"/>
                  </a:cubicBezTo>
                  <a:cubicBezTo>
                    <a:pt x="268" y="41"/>
                    <a:pt x="267" y="42"/>
                    <a:pt x="265" y="43"/>
                  </a:cubicBezTo>
                  <a:cubicBezTo>
                    <a:pt x="264" y="44"/>
                    <a:pt x="262" y="45"/>
                    <a:pt x="260" y="46"/>
                  </a:cubicBezTo>
                  <a:cubicBezTo>
                    <a:pt x="258" y="46"/>
                    <a:pt x="256" y="47"/>
                    <a:pt x="254" y="47"/>
                  </a:cubicBezTo>
                  <a:close/>
                  <a:moveTo>
                    <a:pt x="159" y="1"/>
                  </a:moveTo>
                  <a:cubicBezTo>
                    <a:pt x="167" y="1"/>
                    <a:pt x="167" y="1"/>
                    <a:pt x="167" y="1"/>
                  </a:cubicBezTo>
                  <a:cubicBezTo>
                    <a:pt x="191" y="32"/>
                    <a:pt x="191" y="32"/>
                    <a:pt x="191" y="32"/>
                  </a:cubicBezTo>
                  <a:cubicBezTo>
                    <a:pt x="191" y="1"/>
                    <a:pt x="191" y="1"/>
                    <a:pt x="191" y="1"/>
                  </a:cubicBezTo>
                  <a:cubicBezTo>
                    <a:pt x="199" y="1"/>
                    <a:pt x="199" y="1"/>
                    <a:pt x="199" y="1"/>
                  </a:cubicBezTo>
                  <a:cubicBezTo>
                    <a:pt x="199" y="46"/>
                    <a:pt x="199" y="46"/>
                    <a:pt x="199" y="46"/>
                  </a:cubicBezTo>
                  <a:cubicBezTo>
                    <a:pt x="192" y="46"/>
                    <a:pt x="192" y="46"/>
                    <a:pt x="192" y="46"/>
                  </a:cubicBezTo>
                  <a:cubicBezTo>
                    <a:pt x="167" y="14"/>
                    <a:pt x="167" y="14"/>
                    <a:pt x="167" y="14"/>
                  </a:cubicBezTo>
                  <a:cubicBezTo>
                    <a:pt x="167" y="46"/>
                    <a:pt x="167" y="46"/>
                    <a:pt x="167" y="46"/>
                  </a:cubicBezTo>
                  <a:cubicBezTo>
                    <a:pt x="159" y="46"/>
                    <a:pt x="159" y="46"/>
                    <a:pt x="159" y="46"/>
                  </a:cubicBezTo>
                  <a:cubicBezTo>
                    <a:pt x="159" y="1"/>
                    <a:pt x="159" y="1"/>
                    <a:pt x="159" y="1"/>
                  </a:cubicBezTo>
                  <a:close/>
                  <a:moveTo>
                    <a:pt x="98" y="47"/>
                  </a:moveTo>
                  <a:cubicBezTo>
                    <a:pt x="95" y="47"/>
                    <a:pt x="92" y="46"/>
                    <a:pt x="89" y="45"/>
                  </a:cubicBezTo>
                  <a:cubicBezTo>
                    <a:pt x="86" y="44"/>
                    <a:pt x="84" y="42"/>
                    <a:pt x="82" y="40"/>
                  </a:cubicBezTo>
                  <a:cubicBezTo>
                    <a:pt x="80" y="38"/>
                    <a:pt x="78" y="35"/>
                    <a:pt x="77" y="33"/>
                  </a:cubicBezTo>
                  <a:cubicBezTo>
                    <a:pt x="76" y="30"/>
                    <a:pt x="75" y="27"/>
                    <a:pt x="75" y="24"/>
                  </a:cubicBezTo>
                  <a:cubicBezTo>
                    <a:pt x="75" y="24"/>
                    <a:pt x="75" y="24"/>
                    <a:pt x="75" y="24"/>
                  </a:cubicBezTo>
                  <a:cubicBezTo>
                    <a:pt x="75" y="20"/>
                    <a:pt x="76" y="17"/>
                    <a:pt x="77" y="15"/>
                  </a:cubicBezTo>
                  <a:cubicBezTo>
                    <a:pt x="78" y="12"/>
                    <a:pt x="80" y="9"/>
                    <a:pt x="82" y="7"/>
                  </a:cubicBezTo>
                  <a:cubicBezTo>
                    <a:pt x="84" y="5"/>
                    <a:pt x="86" y="3"/>
                    <a:pt x="89" y="2"/>
                  </a:cubicBezTo>
                  <a:cubicBezTo>
                    <a:pt x="92" y="1"/>
                    <a:pt x="95" y="0"/>
                    <a:pt x="99" y="0"/>
                  </a:cubicBezTo>
                  <a:cubicBezTo>
                    <a:pt x="102" y="0"/>
                    <a:pt x="105" y="1"/>
                    <a:pt x="108" y="2"/>
                  </a:cubicBezTo>
                  <a:cubicBezTo>
                    <a:pt x="111" y="3"/>
                    <a:pt x="113" y="5"/>
                    <a:pt x="115" y="7"/>
                  </a:cubicBezTo>
                  <a:cubicBezTo>
                    <a:pt x="117" y="9"/>
                    <a:pt x="119" y="12"/>
                    <a:pt x="120" y="15"/>
                  </a:cubicBezTo>
                  <a:cubicBezTo>
                    <a:pt x="121" y="17"/>
                    <a:pt x="122" y="20"/>
                    <a:pt x="122" y="23"/>
                  </a:cubicBezTo>
                  <a:cubicBezTo>
                    <a:pt x="122" y="24"/>
                    <a:pt x="122" y="24"/>
                    <a:pt x="122" y="24"/>
                  </a:cubicBezTo>
                  <a:cubicBezTo>
                    <a:pt x="122" y="27"/>
                    <a:pt x="121" y="30"/>
                    <a:pt x="120" y="32"/>
                  </a:cubicBezTo>
                  <a:cubicBezTo>
                    <a:pt x="119" y="35"/>
                    <a:pt x="117" y="38"/>
                    <a:pt x="115" y="40"/>
                  </a:cubicBezTo>
                  <a:cubicBezTo>
                    <a:pt x="113" y="42"/>
                    <a:pt x="111" y="44"/>
                    <a:pt x="108" y="45"/>
                  </a:cubicBezTo>
                  <a:cubicBezTo>
                    <a:pt x="105" y="46"/>
                    <a:pt x="102" y="47"/>
                    <a:pt x="98" y="47"/>
                  </a:cubicBezTo>
                  <a:close/>
                  <a:moveTo>
                    <a:pt x="99" y="40"/>
                  </a:moveTo>
                  <a:cubicBezTo>
                    <a:pt x="101" y="40"/>
                    <a:pt x="103" y="39"/>
                    <a:pt x="105" y="38"/>
                  </a:cubicBezTo>
                  <a:cubicBezTo>
                    <a:pt x="107" y="37"/>
                    <a:pt x="108" y="36"/>
                    <a:pt x="109" y="35"/>
                  </a:cubicBezTo>
                  <a:cubicBezTo>
                    <a:pt x="111" y="33"/>
                    <a:pt x="112" y="32"/>
                    <a:pt x="112" y="30"/>
                  </a:cubicBezTo>
                  <a:cubicBezTo>
                    <a:pt x="113" y="28"/>
                    <a:pt x="114" y="26"/>
                    <a:pt x="114" y="24"/>
                  </a:cubicBezTo>
                  <a:cubicBezTo>
                    <a:pt x="114" y="24"/>
                    <a:pt x="114" y="24"/>
                    <a:pt x="114" y="24"/>
                  </a:cubicBezTo>
                  <a:cubicBezTo>
                    <a:pt x="114" y="21"/>
                    <a:pt x="113" y="19"/>
                    <a:pt x="112" y="17"/>
                  </a:cubicBezTo>
                  <a:cubicBezTo>
                    <a:pt x="112" y="15"/>
                    <a:pt x="111" y="14"/>
                    <a:pt x="109" y="12"/>
                  </a:cubicBezTo>
                  <a:cubicBezTo>
                    <a:pt x="108" y="11"/>
                    <a:pt x="106" y="10"/>
                    <a:pt x="105" y="9"/>
                  </a:cubicBezTo>
                  <a:cubicBezTo>
                    <a:pt x="103" y="8"/>
                    <a:pt x="101" y="8"/>
                    <a:pt x="98" y="8"/>
                  </a:cubicBezTo>
                  <a:cubicBezTo>
                    <a:pt x="96" y="8"/>
                    <a:pt x="94" y="8"/>
                    <a:pt x="92" y="9"/>
                  </a:cubicBezTo>
                  <a:cubicBezTo>
                    <a:pt x="90" y="10"/>
                    <a:pt x="89" y="11"/>
                    <a:pt x="88" y="12"/>
                  </a:cubicBezTo>
                  <a:cubicBezTo>
                    <a:pt x="86" y="14"/>
                    <a:pt x="85" y="15"/>
                    <a:pt x="85" y="17"/>
                  </a:cubicBezTo>
                  <a:cubicBezTo>
                    <a:pt x="84" y="19"/>
                    <a:pt x="83" y="21"/>
                    <a:pt x="83" y="23"/>
                  </a:cubicBezTo>
                  <a:cubicBezTo>
                    <a:pt x="83" y="24"/>
                    <a:pt x="83" y="24"/>
                    <a:pt x="83" y="24"/>
                  </a:cubicBezTo>
                  <a:cubicBezTo>
                    <a:pt x="83" y="26"/>
                    <a:pt x="84" y="28"/>
                    <a:pt x="85" y="30"/>
                  </a:cubicBezTo>
                  <a:cubicBezTo>
                    <a:pt x="85" y="32"/>
                    <a:pt x="86" y="33"/>
                    <a:pt x="88" y="35"/>
                  </a:cubicBezTo>
                  <a:cubicBezTo>
                    <a:pt x="89" y="36"/>
                    <a:pt x="91" y="37"/>
                    <a:pt x="92" y="38"/>
                  </a:cubicBezTo>
                  <a:cubicBezTo>
                    <a:pt x="94" y="39"/>
                    <a:pt x="96" y="40"/>
                    <a:pt x="99" y="40"/>
                  </a:cubicBezTo>
                  <a:close/>
                  <a:moveTo>
                    <a:pt x="23" y="47"/>
                  </a:moveTo>
                  <a:cubicBezTo>
                    <a:pt x="19" y="47"/>
                    <a:pt x="16" y="46"/>
                    <a:pt x="14" y="45"/>
                  </a:cubicBezTo>
                  <a:cubicBezTo>
                    <a:pt x="11" y="44"/>
                    <a:pt x="8" y="42"/>
                    <a:pt x="6" y="40"/>
                  </a:cubicBezTo>
                  <a:cubicBezTo>
                    <a:pt x="4" y="38"/>
                    <a:pt x="3" y="36"/>
                    <a:pt x="2" y="33"/>
                  </a:cubicBezTo>
                  <a:cubicBezTo>
                    <a:pt x="0" y="30"/>
                    <a:pt x="0" y="27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0"/>
                    <a:pt x="0" y="17"/>
                    <a:pt x="2" y="15"/>
                  </a:cubicBezTo>
                  <a:cubicBezTo>
                    <a:pt x="3" y="12"/>
                    <a:pt x="4" y="9"/>
                    <a:pt x="6" y="7"/>
                  </a:cubicBezTo>
                  <a:cubicBezTo>
                    <a:pt x="8" y="5"/>
                    <a:pt x="11" y="3"/>
                    <a:pt x="14" y="2"/>
                  </a:cubicBezTo>
                  <a:cubicBezTo>
                    <a:pt x="16" y="1"/>
                    <a:pt x="20" y="0"/>
                    <a:pt x="23" y="0"/>
                  </a:cubicBezTo>
                  <a:cubicBezTo>
                    <a:pt x="25" y="0"/>
                    <a:pt x="27" y="1"/>
                    <a:pt x="29" y="1"/>
                  </a:cubicBezTo>
                  <a:cubicBezTo>
                    <a:pt x="30" y="1"/>
                    <a:pt x="32" y="2"/>
                    <a:pt x="33" y="2"/>
                  </a:cubicBezTo>
                  <a:cubicBezTo>
                    <a:pt x="35" y="3"/>
                    <a:pt x="36" y="4"/>
                    <a:pt x="37" y="5"/>
                  </a:cubicBezTo>
                  <a:cubicBezTo>
                    <a:pt x="38" y="5"/>
                    <a:pt x="39" y="6"/>
                    <a:pt x="41" y="7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4" y="12"/>
                    <a:pt x="32" y="10"/>
                    <a:pt x="30" y="9"/>
                  </a:cubicBezTo>
                  <a:cubicBezTo>
                    <a:pt x="28" y="8"/>
                    <a:pt x="25" y="8"/>
                    <a:pt x="23" y="8"/>
                  </a:cubicBezTo>
                  <a:cubicBezTo>
                    <a:pt x="21" y="8"/>
                    <a:pt x="19" y="8"/>
                    <a:pt x="17" y="9"/>
                  </a:cubicBezTo>
                  <a:cubicBezTo>
                    <a:pt x="15" y="10"/>
                    <a:pt x="14" y="11"/>
                    <a:pt x="12" y="12"/>
                  </a:cubicBezTo>
                  <a:cubicBezTo>
                    <a:pt x="11" y="14"/>
                    <a:pt x="10" y="15"/>
                    <a:pt x="9" y="17"/>
                  </a:cubicBezTo>
                  <a:cubicBezTo>
                    <a:pt x="9" y="19"/>
                    <a:pt x="8" y="21"/>
                    <a:pt x="8" y="23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6"/>
                    <a:pt x="9" y="28"/>
                    <a:pt x="9" y="30"/>
                  </a:cubicBezTo>
                  <a:cubicBezTo>
                    <a:pt x="10" y="32"/>
                    <a:pt x="11" y="33"/>
                    <a:pt x="12" y="35"/>
                  </a:cubicBezTo>
                  <a:cubicBezTo>
                    <a:pt x="14" y="36"/>
                    <a:pt x="15" y="37"/>
                    <a:pt x="17" y="38"/>
                  </a:cubicBezTo>
                  <a:cubicBezTo>
                    <a:pt x="19" y="39"/>
                    <a:pt x="21" y="40"/>
                    <a:pt x="23" y="40"/>
                  </a:cubicBezTo>
                  <a:cubicBezTo>
                    <a:pt x="26" y="40"/>
                    <a:pt x="28" y="39"/>
                    <a:pt x="30" y="38"/>
                  </a:cubicBezTo>
                  <a:cubicBezTo>
                    <a:pt x="32" y="37"/>
                    <a:pt x="34" y="35"/>
                    <a:pt x="36" y="34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40" y="40"/>
                    <a:pt x="39" y="41"/>
                    <a:pt x="37" y="42"/>
                  </a:cubicBezTo>
                  <a:cubicBezTo>
                    <a:pt x="36" y="43"/>
                    <a:pt x="35" y="44"/>
                    <a:pt x="33" y="45"/>
                  </a:cubicBezTo>
                  <a:cubicBezTo>
                    <a:pt x="32" y="45"/>
                    <a:pt x="30" y="46"/>
                    <a:pt x="28" y="46"/>
                  </a:cubicBezTo>
                  <a:cubicBezTo>
                    <a:pt x="27" y="47"/>
                    <a:pt x="25" y="47"/>
                    <a:pt x="23" y="47"/>
                  </a:cubicBezTo>
                  <a:close/>
                </a:path>
              </a:pathLst>
            </a:custGeom>
            <a:solidFill>
              <a:srgbClr val="4557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5">
              <a:extLst>
                <a:ext uri="{FF2B5EF4-FFF2-40B4-BE49-F238E27FC236}">
                  <a16:creationId xmlns:a16="http://schemas.microsoft.com/office/drawing/2014/main" id="{EE217AEC-C24E-3548-B1DC-FDCE1E74771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937000" y="1352550"/>
              <a:ext cx="1074738" cy="1042988"/>
            </a:xfrm>
            <a:custGeom>
              <a:avLst/>
              <a:gdLst>
                <a:gd name="T0" fmla="*/ 274 w 343"/>
                <a:gd name="T1" fmla="*/ 254 h 311"/>
                <a:gd name="T2" fmla="*/ 301 w 343"/>
                <a:gd name="T3" fmla="*/ 272 h 311"/>
                <a:gd name="T4" fmla="*/ 282 w 343"/>
                <a:gd name="T5" fmla="*/ 276 h 311"/>
                <a:gd name="T6" fmla="*/ 243 w 343"/>
                <a:gd name="T7" fmla="*/ 261 h 311"/>
                <a:gd name="T8" fmla="*/ 262 w 343"/>
                <a:gd name="T9" fmla="*/ 285 h 311"/>
                <a:gd name="T10" fmla="*/ 240 w 343"/>
                <a:gd name="T11" fmla="*/ 280 h 311"/>
                <a:gd name="T12" fmla="*/ 199 w 343"/>
                <a:gd name="T13" fmla="*/ 259 h 311"/>
                <a:gd name="T14" fmla="*/ 201 w 343"/>
                <a:gd name="T15" fmla="*/ 279 h 311"/>
                <a:gd name="T16" fmla="*/ 164 w 343"/>
                <a:gd name="T17" fmla="*/ 240 h 311"/>
                <a:gd name="T18" fmla="*/ 148 w 343"/>
                <a:gd name="T19" fmla="*/ 270 h 311"/>
                <a:gd name="T20" fmla="*/ 343 w 343"/>
                <a:gd name="T21" fmla="*/ 288 h 311"/>
                <a:gd name="T22" fmla="*/ 274 w 343"/>
                <a:gd name="T23" fmla="*/ 254 h 311"/>
                <a:gd name="T24" fmla="*/ 176 w 343"/>
                <a:gd name="T25" fmla="*/ 119 h 311"/>
                <a:gd name="T26" fmla="*/ 171 w 343"/>
                <a:gd name="T27" fmla="*/ 108 h 311"/>
                <a:gd name="T28" fmla="*/ 201 w 343"/>
                <a:gd name="T29" fmla="*/ 119 h 311"/>
                <a:gd name="T30" fmla="*/ 216 w 343"/>
                <a:gd name="T31" fmla="*/ 148 h 311"/>
                <a:gd name="T32" fmla="*/ 205 w 343"/>
                <a:gd name="T33" fmla="*/ 144 h 311"/>
                <a:gd name="T34" fmla="*/ 159 w 343"/>
                <a:gd name="T35" fmla="*/ 177 h 311"/>
                <a:gd name="T36" fmla="*/ 117 w 343"/>
                <a:gd name="T37" fmla="*/ 215 h 311"/>
                <a:gd name="T38" fmla="*/ 150 w 343"/>
                <a:gd name="T39" fmla="*/ 169 h 311"/>
                <a:gd name="T40" fmla="*/ 176 w 343"/>
                <a:gd name="T41" fmla="*/ 119 h 311"/>
                <a:gd name="T42" fmla="*/ 57 w 343"/>
                <a:gd name="T43" fmla="*/ 65 h 311"/>
                <a:gd name="T44" fmla="*/ 36 w 343"/>
                <a:gd name="T45" fmla="*/ 40 h 311"/>
                <a:gd name="T46" fmla="*/ 35 w 343"/>
                <a:gd name="T47" fmla="*/ 59 h 311"/>
                <a:gd name="T48" fmla="*/ 54 w 343"/>
                <a:gd name="T49" fmla="*/ 96 h 311"/>
                <a:gd name="T50" fmla="*/ 28 w 343"/>
                <a:gd name="T51" fmla="*/ 81 h 311"/>
                <a:gd name="T52" fmla="*/ 36 w 343"/>
                <a:gd name="T53" fmla="*/ 101 h 311"/>
                <a:gd name="T54" fmla="*/ 62 w 343"/>
                <a:gd name="T55" fmla="*/ 139 h 311"/>
                <a:gd name="T56" fmla="*/ 42 w 343"/>
                <a:gd name="T57" fmla="*/ 140 h 311"/>
                <a:gd name="T58" fmla="*/ 86 w 343"/>
                <a:gd name="T59" fmla="*/ 171 h 311"/>
                <a:gd name="T60" fmla="*/ 58 w 343"/>
                <a:gd name="T61" fmla="*/ 191 h 311"/>
                <a:gd name="T62" fmla="*/ 15 w 343"/>
                <a:gd name="T63" fmla="*/ 0 h 311"/>
                <a:gd name="T64" fmla="*/ 57 w 343"/>
                <a:gd name="T65" fmla="*/ 65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43" h="311">
                  <a:moveTo>
                    <a:pt x="274" y="254"/>
                  </a:moveTo>
                  <a:cubicBezTo>
                    <a:pt x="282" y="256"/>
                    <a:pt x="297" y="265"/>
                    <a:pt x="301" y="272"/>
                  </a:cubicBezTo>
                  <a:cubicBezTo>
                    <a:pt x="308" y="286"/>
                    <a:pt x="299" y="287"/>
                    <a:pt x="282" y="276"/>
                  </a:cubicBezTo>
                  <a:cubicBezTo>
                    <a:pt x="275" y="270"/>
                    <a:pt x="251" y="259"/>
                    <a:pt x="243" y="261"/>
                  </a:cubicBezTo>
                  <a:cubicBezTo>
                    <a:pt x="247" y="265"/>
                    <a:pt x="264" y="274"/>
                    <a:pt x="262" y="285"/>
                  </a:cubicBezTo>
                  <a:cubicBezTo>
                    <a:pt x="261" y="293"/>
                    <a:pt x="246" y="286"/>
                    <a:pt x="240" y="280"/>
                  </a:cubicBezTo>
                  <a:cubicBezTo>
                    <a:pt x="231" y="271"/>
                    <a:pt x="214" y="261"/>
                    <a:pt x="199" y="259"/>
                  </a:cubicBezTo>
                  <a:cubicBezTo>
                    <a:pt x="207" y="263"/>
                    <a:pt x="220" y="291"/>
                    <a:pt x="201" y="279"/>
                  </a:cubicBezTo>
                  <a:cubicBezTo>
                    <a:pt x="189" y="271"/>
                    <a:pt x="179" y="251"/>
                    <a:pt x="164" y="240"/>
                  </a:cubicBezTo>
                  <a:cubicBezTo>
                    <a:pt x="164" y="253"/>
                    <a:pt x="155" y="263"/>
                    <a:pt x="148" y="270"/>
                  </a:cubicBezTo>
                  <a:cubicBezTo>
                    <a:pt x="219" y="311"/>
                    <a:pt x="299" y="308"/>
                    <a:pt x="343" y="288"/>
                  </a:cubicBezTo>
                  <a:cubicBezTo>
                    <a:pt x="327" y="277"/>
                    <a:pt x="292" y="245"/>
                    <a:pt x="274" y="254"/>
                  </a:cubicBezTo>
                  <a:close/>
                  <a:moveTo>
                    <a:pt x="176" y="119"/>
                  </a:moveTo>
                  <a:cubicBezTo>
                    <a:pt x="173" y="113"/>
                    <a:pt x="168" y="111"/>
                    <a:pt x="171" y="108"/>
                  </a:cubicBezTo>
                  <a:cubicBezTo>
                    <a:pt x="176" y="105"/>
                    <a:pt x="190" y="110"/>
                    <a:pt x="201" y="119"/>
                  </a:cubicBezTo>
                  <a:cubicBezTo>
                    <a:pt x="212" y="129"/>
                    <a:pt x="219" y="142"/>
                    <a:pt x="216" y="148"/>
                  </a:cubicBezTo>
                  <a:cubicBezTo>
                    <a:pt x="214" y="151"/>
                    <a:pt x="211" y="146"/>
                    <a:pt x="205" y="144"/>
                  </a:cubicBezTo>
                  <a:cubicBezTo>
                    <a:pt x="184" y="135"/>
                    <a:pt x="168" y="161"/>
                    <a:pt x="159" y="177"/>
                  </a:cubicBezTo>
                  <a:cubicBezTo>
                    <a:pt x="142" y="204"/>
                    <a:pt x="153" y="220"/>
                    <a:pt x="117" y="215"/>
                  </a:cubicBezTo>
                  <a:cubicBezTo>
                    <a:pt x="107" y="180"/>
                    <a:pt x="125" y="189"/>
                    <a:pt x="150" y="169"/>
                  </a:cubicBezTo>
                  <a:cubicBezTo>
                    <a:pt x="164" y="158"/>
                    <a:pt x="187" y="138"/>
                    <a:pt x="176" y="119"/>
                  </a:cubicBezTo>
                  <a:close/>
                  <a:moveTo>
                    <a:pt x="57" y="65"/>
                  </a:moveTo>
                  <a:cubicBezTo>
                    <a:pt x="55" y="57"/>
                    <a:pt x="44" y="43"/>
                    <a:pt x="36" y="40"/>
                  </a:cubicBezTo>
                  <a:cubicBezTo>
                    <a:pt x="21" y="35"/>
                    <a:pt x="22" y="44"/>
                    <a:pt x="35" y="59"/>
                  </a:cubicBezTo>
                  <a:cubicBezTo>
                    <a:pt x="42" y="66"/>
                    <a:pt x="56" y="88"/>
                    <a:pt x="54" y="96"/>
                  </a:cubicBezTo>
                  <a:cubicBezTo>
                    <a:pt x="50" y="92"/>
                    <a:pt x="39" y="77"/>
                    <a:pt x="28" y="81"/>
                  </a:cubicBezTo>
                  <a:cubicBezTo>
                    <a:pt x="21" y="83"/>
                    <a:pt x="30" y="96"/>
                    <a:pt x="36" y="101"/>
                  </a:cubicBezTo>
                  <a:cubicBezTo>
                    <a:pt x="46" y="110"/>
                    <a:pt x="59" y="125"/>
                    <a:pt x="62" y="139"/>
                  </a:cubicBezTo>
                  <a:cubicBezTo>
                    <a:pt x="57" y="132"/>
                    <a:pt x="28" y="123"/>
                    <a:pt x="42" y="140"/>
                  </a:cubicBezTo>
                  <a:cubicBezTo>
                    <a:pt x="52" y="151"/>
                    <a:pt x="73" y="158"/>
                    <a:pt x="86" y="171"/>
                  </a:cubicBezTo>
                  <a:cubicBezTo>
                    <a:pt x="73" y="173"/>
                    <a:pt x="64" y="183"/>
                    <a:pt x="58" y="191"/>
                  </a:cubicBezTo>
                  <a:cubicBezTo>
                    <a:pt x="8" y="127"/>
                    <a:pt x="0" y="47"/>
                    <a:pt x="15" y="0"/>
                  </a:cubicBezTo>
                  <a:cubicBezTo>
                    <a:pt x="27" y="15"/>
                    <a:pt x="64" y="46"/>
                    <a:pt x="57" y="65"/>
                  </a:cubicBezTo>
                  <a:close/>
                </a:path>
              </a:pathLst>
            </a:custGeom>
            <a:solidFill>
              <a:srgbClr val="53BD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6">
              <a:extLst>
                <a:ext uri="{FF2B5EF4-FFF2-40B4-BE49-F238E27FC236}">
                  <a16:creationId xmlns:a16="http://schemas.microsoft.com/office/drawing/2014/main" id="{B145FFA6-3E7C-3142-84FE-18B1E5C36DF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965575" y="1520825"/>
              <a:ext cx="874713" cy="1468438"/>
            </a:xfrm>
            <a:custGeom>
              <a:avLst/>
              <a:gdLst>
                <a:gd name="T0" fmla="*/ 136 w 279"/>
                <a:gd name="T1" fmla="*/ 115 h 438"/>
                <a:gd name="T2" fmla="*/ 52 w 279"/>
                <a:gd name="T3" fmla="*/ 146 h 438"/>
                <a:gd name="T4" fmla="*/ 58 w 279"/>
                <a:gd name="T5" fmla="*/ 211 h 438"/>
                <a:gd name="T6" fmla="*/ 16 w 279"/>
                <a:gd name="T7" fmla="*/ 344 h 438"/>
                <a:gd name="T8" fmla="*/ 137 w 279"/>
                <a:gd name="T9" fmla="*/ 429 h 438"/>
                <a:gd name="T10" fmla="*/ 38 w 279"/>
                <a:gd name="T11" fmla="*/ 268 h 438"/>
                <a:gd name="T12" fmla="*/ 69 w 279"/>
                <a:gd name="T13" fmla="*/ 221 h 438"/>
                <a:gd name="T14" fmla="*/ 73 w 279"/>
                <a:gd name="T15" fmla="*/ 217 h 438"/>
                <a:gd name="T16" fmla="*/ 73 w 279"/>
                <a:gd name="T17" fmla="*/ 217 h 438"/>
                <a:gd name="T18" fmla="*/ 134 w 279"/>
                <a:gd name="T19" fmla="*/ 218 h 438"/>
                <a:gd name="T20" fmla="*/ 154 w 279"/>
                <a:gd name="T21" fmla="*/ 130 h 438"/>
                <a:gd name="T22" fmla="*/ 112 w 279"/>
                <a:gd name="T23" fmla="*/ 172 h 438"/>
                <a:gd name="T24" fmla="*/ 84 w 279"/>
                <a:gd name="T25" fmla="*/ 192 h 438"/>
                <a:gd name="T26" fmla="*/ 100 w 279"/>
                <a:gd name="T27" fmla="*/ 162 h 438"/>
                <a:gd name="T28" fmla="*/ 136 w 279"/>
                <a:gd name="T29" fmla="*/ 115 h 438"/>
                <a:gd name="T30" fmla="*/ 159 w 279"/>
                <a:gd name="T31" fmla="*/ 92 h 438"/>
                <a:gd name="T32" fmla="*/ 83 w 279"/>
                <a:gd name="T33" fmla="*/ 117 h 438"/>
                <a:gd name="T34" fmla="*/ 55 w 279"/>
                <a:gd name="T35" fmla="*/ 0 h 438"/>
                <a:gd name="T36" fmla="*/ 108 w 279"/>
                <a:gd name="T37" fmla="*/ 24 h 438"/>
                <a:gd name="T38" fmla="*/ 161 w 279"/>
                <a:gd name="T39" fmla="*/ 69 h 438"/>
                <a:gd name="T40" fmla="*/ 162 w 279"/>
                <a:gd name="T41" fmla="*/ 72 h 438"/>
                <a:gd name="T42" fmla="*/ 164 w 279"/>
                <a:gd name="T43" fmla="*/ 86 h 438"/>
                <a:gd name="T44" fmla="*/ 75 w 279"/>
                <a:gd name="T45" fmla="*/ 46 h 438"/>
                <a:gd name="T46" fmla="*/ 85 w 279"/>
                <a:gd name="T47" fmla="*/ 57 h 438"/>
                <a:gd name="T48" fmla="*/ 66 w 279"/>
                <a:gd name="T49" fmla="*/ 37 h 438"/>
                <a:gd name="T50" fmla="*/ 76 w 279"/>
                <a:gd name="T51" fmla="*/ 88 h 438"/>
                <a:gd name="T52" fmla="*/ 159 w 279"/>
                <a:gd name="T53" fmla="*/ 92 h 438"/>
                <a:gd name="T54" fmla="*/ 173 w 279"/>
                <a:gd name="T55" fmla="*/ 105 h 438"/>
                <a:gd name="T56" fmla="*/ 189 w 279"/>
                <a:gd name="T57" fmla="*/ 186 h 438"/>
                <a:gd name="T58" fmla="*/ 240 w 279"/>
                <a:gd name="T59" fmla="*/ 189 h 438"/>
                <a:gd name="T60" fmla="*/ 218 w 279"/>
                <a:gd name="T61" fmla="*/ 174 h 438"/>
                <a:gd name="T62" fmla="*/ 231 w 279"/>
                <a:gd name="T63" fmla="*/ 182 h 438"/>
                <a:gd name="T64" fmla="*/ 179 w 279"/>
                <a:gd name="T65" fmla="*/ 99 h 438"/>
                <a:gd name="T66" fmla="*/ 193 w 279"/>
                <a:gd name="T67" fmla="*/ 98 h 438"/>
                <a:gd name="T68" fmla="*/ 196 w 279"/>
                <a:gd name="T69" fmla="*/ 100 h 438"/>
                <a:gd name="T70" fmla="*/ 248 w 279"/>
                <a:gd name="T71" fmla="*/ 146 h 438"/>
                <a:gd name="T72" fmla="*/ 279 w 279"/>
                <a:gd name="T73" fmla="*/ 196 h 438"/>
                <a:gd name="T74" fmla="*/ 158 w 279"/>
                <a:gd name="T75" fmla="*/ 184 h 438"/>
                <a:gd name="T76" fmla="*/ 173 w 279"/>
                <a:gd name="T77" fmla="*/ 105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79" h="438">
                  <a:moveTo>
                    <a:pt x="136" y="115"/>
                  </a:moveTo>
                  <a:cubicBezTo>
                    <a:pt x="85" y="138"/>
                    <a:pt x="77" y="112"/>
                    <a:pt x="52" y="146"/>
                  </a:cubicBezTo>
                  <a:cubicBezTo>
                    <a:pt x="66" y="166"/>
                    <a:pt x="76" y="190"/>
                    <a:pt x="58" y="211"/>
                  </a:cubicBezTo>
                  <a:cubicBezTo>
                    <a:pt x="27" y="247"/>
                    <a:pt x="7" y="292"/>
                    <a:pt x="16" y="344"/>
                  </a:cubicBezTo>
                  <a:cubicBezTo>
                    <a:pt x="27" y="400"/>
                    <a:pt x="71" y="438"/>
                    <a:pt x="137" y="429"/>
                  </a:cubicBezTo>
                  <a:cubicBezTo>
                    <a:pt x="41" y="434"/>
                    <a:pt x="0" y="350"/>
                    <a:pt x="38" y="268"/>
                  </a:cubicBezTo>
                  <a:cubicBezTo>
                    <a:pt x="47" y="251"/>
                    <a:pt x="56" y="235"/>
                    <a:pt x="69" y="221"/>
                  </a:cubicBezTo>
                  <a:cubicBezTo>
                    <a:pt x="70" y="219"/>
                    <a:pt x="71" y="218"/>
                    <a:pt x="73" y="217"/>
                  </a:cubicBezTo>
                  <a:cubicBezTo>
                    <a:pt x="73" y="217"/>
                    <a:pt x="73" y="217"/>
                    <a:pt x="73" y="217"/>
                  </a:cubicBezTo>
                  <a:cubicBezTo>
                    <a:pt x="90" y="201"/>
                    <a:pt x="114" y="208"/>
                    <a:pt x="134" y="218"/>
                  </a:cubicBezTo>
                  <a:cubicBezTo>
                    <a:pt x="165" y="189"/>
                    <a:pt x="138" y="184"/>
                    <a:pt x="154" y="130"/>
                  </a:cubicBezTo>
                  <a:cubicBezTo>
                    <a:pt x="137" y="156"/>
                    <a:pt x="155" y="174"/>
                    <a:pt x="112" y="172"/>
                  </a:cubicBezTo>
                  <a:cubicBezTo>
                    <a:pt x="110" y="175"/>
                    <a:pt x="91" y="194"/>
                    <a:pt x="84" y="192"/>
                  </a:cubicBezTo>
                  <a:cubicBezTo>
                    <a:pt x="82" y="186"/>
                    <a:pt x="98" y="165"/>
                    <a:pt x="100" y="162"/>
                  </a:cubicBezTo>
                  <a:cubicBezTo>
                    <a:pt x="93" y="120"/>
                    <a:pt x="113" y="135"/>
                    <a:pt x="136" y="115"/>
                  </a:cubicBezTo>
                  <a:close/>
                  <a:moveTo>
                    <a:pt x="159" y="92"/>
                  </a:moveTo>
                  <a:cubicBezTo>
                    <a:pt x="134" y="115"/>
                    <a:pt x="100" y="123"/>
                    <a:pt x="83" y="117"/>
                  </a:cubicBezTo>
                  <a:cubicBezTo>
                    <a:pt x="54" y="83"/>
                    <a:pt x="42" y="46"/>
                    <a:pt x="55" y="0"/>
                  </a:cubicBezTo>
                  <a:cubicBezTo>
                    <a:pt x="72" y="16"/>
                    <a:pt x="91" y="20"/>
                    <a:pt x="108" y="24"/>
                  </a:cubicBezTo>
                  <a:cubicBezTo>
                    <a:pt x="90" y="65"/>
                    <a:pt x="127" y="94"/>
                    <a:pt x="161" y="69"/>
                  </a:cubicBezTo>
                  <a:cubicBezTo>
                    <a:pt x="161" y="70"/>
                    <a:pt x="162" y="71"/>
                    <a:pt x="162" y="72"/>
                  </a:cubicBezTo>
                  <a:cubicBezTo>
                    <a:pt x="165" y="75"/>
                    <a:pt x="166" y="81"/>
                    <a:pt x="164" y="86"/>
                  </a:cubicBezTo>
                  <a:cubicBezTo>
                    <a:pt x="119" y="112"/>
                    <a:pt x="61" y="88"/>
                    <a:pt x="75" y="46"/>
                  </a:cubicBezTo>
                  <a:cubicBezTo>
                    <a:pt x="76" y="51"/>
                    <a:pt x="81" y="56"/>
                    <a:pt x="85" y="57"/>
                  </a:cubicBezTo>
                  <a:cubicBezTo>
                    <a:pt x="103" y="34"/>
                    <a:pt x="79" y="18"/>
                    <a:pt x="66" y="37"/>
                  </a:cubicBezTo>
                  <a:cubicBezTo>
                    <a:pt x="56" y="52"/>
                    <a:pt x="63" y="73"/>
                    <a:pt x="76" y="88"/>
                  </a:cubicBezTo>
                  <a:cubicBezTo>
                    <a:pt x="99" y="110"/>
                    <a:pt x="131" y="106"/>
                    <a:pt x="159" y="92"/>
                  </a:cubicBezTo>
                  <a:close/>
                  <a:moveTo>
                    <a:pt x="173" y="105"/>
                  </a:moveTo>
                  <a:cubicBezTo>
                    <a:pt x="163" y="135"/>
                    <a:pt x="163" y="166"/>
                    <a:pt x="189" y="186"/>
                  </a:cubicBezTo>
                  <a:cubicBezTo>
                    <a:pt x="205" y="198"/>
                    <a:pt x="227" y="201"/>
                    <a:pt x="240" y="189"/>
                  </a:cubicBezTo>
                  <a:cubicBezTo>
                    <a:pt x="257" y="174"/>
                    <a:pt x="238" y="152"/>
                    <a:pt x="218" y="174"/>
                  </a:cubicBezTo>
                  <a:cubicBezTo>
                    <a:pt x="219" y="178"/>
                    <a:pt x="225" y="181"/>
                    <a:pt x="231" y="182"/>
                  </a:cubicBezTo>
                  <a:cubicBezTo>
                    <a:pt x="190" y="201"/>
                    <a:pt x="159" y="147"/>
                    <a:pt x="179" y="99"/>
                  </a:cubicBezTo>
                  <a:cubicBezTo>
                    <a:pt x="184" y="96"/>
                    <a:pt x="189" y="97"/>
                    <a:pt x="193" y="98"/>
                  </a:cubicBezTo>
                  <a:cubicBezTo>
                    <a:pt x="194" y="99"/>
                    <a:pt x="195" y="99"/>
                    <a:pt x="196" y="100"/>
                  </a:cubicBezTo>
                  <a:cubicBezTo>
                    <a:pt x="176" y="136"/>
                    <a:pt x="210" y="170"/>
                    <a:pt x="248" y="146"/>
                  </a:cubicBezTo>
                  <a:cubicBezTo>
                    <a:pt x="254" y="163"/>
                    <a:pt x="261" y="181"/>
                    <a:pt x="279" y="196"/>
                  </a:cubicBezTo>
                  <a:cubicBezTo>
                    <a:pt x="235" y="215"/>
                    <a:pt x="196" y="207"/>
                    <a:pt x="158" y="184"/>
                  </a:cubicBezTo>
                  <a:cubicBezTo>
                    <a:pt x="151" y="168"/>
                    <a:pt x="154" y="132"/>
                    <a:pt x="173" y="105"/>
                  </a:cubicBezTo>
                  <a:close/>
                </a:path>
              </a:pathLst>
            </a:custGeom>
            <a:solidFill>
              <a:srgbClr val="18A0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7">
              <a:extLst>
                <a:ext uri="{FF2B5EF4-FFF2-40B4-BE49-F238E27FC236}">
                  <a16:creationId xmlns:a16="http://schemas.microsoft.com/office/drawing/2014/main" id="{555201E0-BB64-C24B-89C7-3E0A5F9561E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271963" y="1611313"/>
              <a:ext cx="455613" cy="452438"/>
            </a:xfrm>
            <a:custGeom>
              <a:avLst/>
              <a:gdLst>
                <a:gd name="T0" fmla="*/ 125 w 145"/>
                <a:gd name="T1" fmla="*/ 66 h 135"/>
                <a:gd name="T2" fmla="*/ 145 w 145"/>
                <a:gd name="T3" fmla="*/ 108 h 135"/>
                <a:gd name="T4" fmla="*/ 101 w 145"/>
                <a:gd name="T5" fmla="*/ 75 h 135"/>
                <a:gd name="T6" fmla="*/ 105 w 145"/>
                <a:gd name="T7" fmla="*/ 77 h 135"/>
                <a:gd name="T8" fmla="*/ 127 w 145"/>
                <a:gd name="T9" fmla="*/ 100 h 135"/>
                <a:gd name="T10" fmla="*/ 114 w 145"/>
                <a:gd name="T11" fmla="*/ 79 h 135"/>
                <a:gd name="T12" fmla="*/ 110 w 145"/>
                <a:gd name="T13" fmla="*/ 56 h 135"/>
                <a:gd name="T14" fmla="*/ 116 w 145"/>
                <a:gd name="T15" fmla="*/ 66 h 135"/>
                <a:gd name="T16" fmla="*/ 117 w 145"/>
                <a:gd name="T17" fmla="*/ 68 h 135"/>
                <a:gd name="T18" fmla="*/ 119 w 145"/>
                <a:gd name="T19" fmla="*/ 52 h 135"/>
                <a:gd name="T20" fmla="*/ 109 w 145"/>
                <a:gd name="T21" fmla="*/ 53 h 135"/>
                <a:gd name="T22" fmla="*/ 122 w 145"/>
                <a:gd name="T23" fmla="*/ 32 h 135"/>
                <a:gd name="T24" fmla="*/ 121 w 145"/>
                <a:gd name="T25" fmla="*/ 23 h 135"/>
                <a:gd name="T26" fmla="*/ 131 w 145"/>
                <a:gd name="T27" fmla="*/ 34 h 135"/>
                <a:gd name="T28" fmla="*/ 125 w 145"/>
                <a:gd name="T29" fmla="*/ 66 h 135"/>
                <a:gd name="T30" fmla="*/ 66 w 145"/>
                <a:gd name="T31" fmla="*/ 14 h 135"/>
                <a:gd name="T32" fmla="*/ 22 w 145"/>
                <a:gd name="T33" fmla="*/ 0 h 135"/>
                <a:gd name="T34" fmla="*/ 60 w 145"/>
                <a:gd name="T35" fmla="*/ 39 h 135"/>
                <a:gd name="T36" fmla="*/ 57 w 145"/>
                <a:gd name="T37" fmla="*/ 35 h 135"/>
                <a:gd name="T38" fmla="*/ 32 w 145"/>
                <a:gd name="T39" fmla="*/ 17 h 135"/>
                <a:gd name="T40" fmla="*/ 54 w 145"/>
                <a:gd name="T41" fmla="*/ 27 h 135"/>
                <a:gd name="T42" fmla="*/ 78 w 145"/>
                <a:gd name="T43" fmla="*/ 28 h 135"/>
                <a:gd name="T44" fmla="*/ 67 w 145"/>
                <a:gd name="T45" fmla="*/ 23 h 135"/>
                <a:gd name="T46" fmla="*/ 65 w 145"/>
                <a:gd name="T47" fmla="*/ 23 h 135"/>
                <a:gd name="T48" fmla="*/ 80 w 145"/>
                <a:gd name="T49" fmla="*/ 18 h 135"/>
                <a:gd name="T50" fmla="*/ 80 w 145"/>
                <a:gd name="T51" fmla="*/ 28 h 135"/>
                <a:gd name="T52" fmla="*/ 100 w 145"/>
                <a:gd name="T53" fmla="*/ 13 h 135"/>
                <a:gd name="T54" fmla="*/ 109 w 145"/>
                <a:gd name="T55" fmla="*/ 12 h 135"/>
                <a:gd name="T56" fmla="*/ 97 w 145"/>
                <a:gd name="T57" fmla="*/ 4 h 135"/>
                <a:gd name="T58" fmla="*/ 66 w 145"/>
                <a:gd name="T59" fmla="*/ 1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5" h="135">
                  <a:moveTo>
                    <a:pt x="125" y="66"/>
                  </a:moveTo>
                  <a:cubicBezTo>
                    <a:pt x="129" y="74"/>
                    <a:pt x="140" y="87"/>
                    <a:pt x="145" y="108"/>
                  </a:cubicBezTo>
                  <a:cubicBezTo>
                    <a:pt x="109" y="135"/>
                    <a:pt x="85" y="100"/>
                    <a:pt x="101" y="75"/>
                  </a:cubicBezTo>
                  <a:cubicBezTo>
                    <a:pt x="103" y="76"/>
                    <a:pt x="104" y="77"/>
                    <a:pt x="105" y="77"/>
                  </a:cubicBezTo>
                  <a:cubicBezTo>
                    <a:pt x="102" y="93"/>
                    <a:pt x="112" y="107"/>
                    <a:pt x="127" y="100"/>
                  </a:cubicBezTo>
                  <a:cubicBezTo>
                    <a:pt x="124" y="84"/>
                    <a:pt x="116" y="86"/>
                    <a:pt x="114" y="79"/>
                  </a:cubicBezTo>
                  <a:cubicBezTo>
                    <a:pt x="112" y="70"/>
                    <a:pt x="115" y="67"/>
                    <a:pt x="110" y="56"/>
                  </a:cubicBezTo>
                  <a:cubicBezTo>
                    <a:pt x="116" y="55"/>
                    <a:pt x="123" y="58"/>
                    <a:pt x="116" y="66"/>
                  </a:cubicBezTo>
                  <a:cubicBezTo>
                    <a:pt x="117" y="68"/>
                    <a:pt x="117" y="68"/>
                    <a:pt x="117" y="68"/>
                  </a:cubicBezTo>
                  <a:cubicBezTo>
                    <a:pt x="122" y="66"/>
                    <a:pt x="131" y="50"/>
                    <a:pt x="119" y="52"/>
                  </a:cubicBezTo>
                  <a:cubicBezTo>
                    <a:pt x="114" y="54"/>
                    <a:pt x="111" y="54"/>
                    <a:pt x="109" y="53"/>
                  </a:cubicBezTo>
                  <a:cubicBezTo>
                    <a:pt x="116" y="46"/>
                    <a:pt x="125" y="44"/>
                    <a:pt x="122" y="32"/>
                  </a:cubicBezTo>
                  <a:cubicBezTo>
                    <a:pt x="120" y="28"/>
                    <a:pt x="119" y="25"/>
                    <a:pt x="121" y="23"/>
                  </a:cubicBezTo>
                  <a:cubicBezTo>
                    <a:pt x="126" y="23"/>
                    <a:pt x="130" y="30"/>
                    <a:pt x="131" y="34"/>
                  </a:cubicBezTo>
                  <a:cubicBezTo>
                    <a:pt x="135" y="43"/>
                    <a:pt x="132" y="57"/>
                    <a:pt x="125" y="66"/>
                  </a:cubicBezTo>
                  <a:close/>
                  <a:moveTo>
                    <a:pt x="66" y="14"/>
                  </a:moveTo>
                  <a:cubicBezTo>
                    <a:pt x="57" y="12"/>
                    <a:pt x="43" y="2"/>
                    <a:pt x="22" y="0"/>
                  </a:cubicBezTo>
                  <a:cubicBezTo>
                    <a:pt x="0" y="40"/>
                    <a:pt x="38" y="59"/>
                    <a:pt x="60" y="39"/>
                  </a:cubicBezTo>
                  <a:cubicBezTo>
                    <a:pt x="59" y="38"/>
                    <a:pt x="58" y="37"/>
                    <a:pt x="57" y="35"/>
                  </a:cubicBezTo>
                  <a:cubicBezTo>
                    <a:pt x="42" y="41"/>
                    <a:pt x="27" y="33"/>
                    <a:pt x="32" y="17"/>
                  </a:cubicBezTo>
                  <a:cubicBezTo>
                    <a:pt x="48" y="18"/>
                    <a:pt x="47" y="26"/>
                    <a:pt x="54" y="27"/>
                  </a:cubicBezTo>
                  <a:cubicBezTo>
                    <a:pt x="63" y="27"/>
                    <a:pt x="66" y="24"/>
                    <a:pt x="78" y="28"/>
                  </a:cubicBezTo>
                  <a:cubicBezTo>
                    <a:pt x="78" y="21"/>
                    <a:pt x="74" y="15"/>
                    <a:pt x="67" y="23"/>
                  </a:cubicBezTo>
                  <a:cubicBezTo>
                    <a:pt x="65" y="23"/>
                    <a:pt x="65" y="23"/>
                    <a:pt x="65" y="23"/>
                  </a:cubicBezTo>
                  <a:cubicBezTo>
                    <a:pt x="66" y="17"/>
                    <a:pt x="81" y="7"/>
                    <a:pt x="80" y="18"/>
                  </a:cubicBezTo>
                  <a:cubicBezTo>
                    <a:pt x="80" y="23"/>
                    <a:pt x="79" y="27"/>
                    <a:pt x="80" y="28"/>
                  </a:cubicBezTo>
                  <a:cubicBezTo>
                    <a:pt x="87" y="20"/>
                    <a:pt x="88" y="11"/>
                    <a:pt x="100" y="13"/>
                  </a:cubicBezTo>
                  <a:cubicBezTo>
                    <a:pt x="104" y="14"/>
                    <a:pt x="107" y="15"/>
                    <a:pt x="109" y="12"/>
                  </a:cubicBezTo>
                  <a:cubicBezTo>
                    <a:pt x="109" y="7"/>
                    <a:pt x="101" y="5"/>
                    <a:pt x="97" y="4"/>
                  </a:cubicBezTo>
                  <a:cubicBezTo>
                    <a:pt x="88" y="1"/>
                    <a:pt x="74" y="6"/>
                    <a:pt x="66" y="14"/>
                  </a:cubicBezTo>
                  <a:close/>
                </a:path>
              </a:pathLst>
            </a:custGeom>
            <a:solidFill>
              <a:srgbClr val="0076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F228F17-62E8-4643-927C-7AD9276A21C1}"/>
              </a:ext>
            </a:extLst>
          </p:cNvPr>
          <p:cNvGrpSpPr/>
          <p:nvPr userDrawn="1"/>
        </p:nvGrpSpPr>
        <p:grpSpPr>
          <a:xfrm>
            <a:off x="-335250" y="-9525"/>
            <a:ext cx="7688550" cy="11671870"/>
            <a:chOff x="-825317" y="6867525"/>
            <a:chExt cx="966761" cy="1467625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1E0C055-7310-ED45-8DB6-2EB33483C84C}"/>
                </a:ext>
              </a:extLst>
            </p:cNvPr>
            <p:cNvSpPr>
              <a:spLocks/>
            </p:cNvSpPr>
            <p:nvPr/>
          </p:nvSpPr>
          <p:spPr bwMode="auto">
            <a:xfrm>
              <a:off x="-825317" y="6867525"/>
              <a:ext cx="242537" cy="576447"/>
            </a:xfrm>
            <a:custGeom>
              <a:avLst/>
              <a:gdLst>
                <a:gd name="T0" fmla="*/ 72 w 109"/>
                <a:gd name="T1" fmla="*/ 82 h 242"/>
                <a:gd name="T2" fmla="*/ 45 w 109"/>
                <a:gd name="T3" fmla="*/ 51 h 242"/>
                <a:gd name="T4" fmla="*/ 44 w 109"/>
                <a:gd name="T5" fmla="*/ 75 h 242"/>
                <a:gd name="T6" fmla="*/ 68 w 109"/>
                <a:gd name="T7" fmla="*/ 122 h 242"/>
                <a:gd name="T8" fmla="*/ 35 w 109"/>
                <a:gd name="T9" fmla="*/ 102 h 242"/>
                <a:gd name="T10" fmla="*/ 46 w 109"/>
                <a:gd name="T11" fmla="*/ 128 h 242"/>
                <a:gd name="T12" fmla="*/ 78 w 109"/>
                <a:gd name="T13" fmla="*/ 176 h 242"/>
                <a:gd name="T14" fmla="*/ 53 w 109"/>
                <a:gd name="T15" fmla="*/ 178 h 242"/>
                <a:gd name="T16" fmla="*/ 109 w 109"/>
                <a:gd name="T17" fmla="*/ 217 h 242"/>
                <a:gd name="T18" fmla="*/ 73 w 109"/>
                <a:gd name="T19" fmla="*/ 242 h 242"/>
                <a:gd name="T20" fmla="*/ 18 w 109"/>
                <a:gd name="T21" fmla="*/ 0 h 242"/>
                <a:gd name="T22" fmla="*/ 72 w 109"/>
                <a:gd name="T23" fmla="*/ 8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9" h="242">
                  <a:moveTo>
                    <a:pt x="72" y="82"/>
                  </a:moveTo>
                  <a:cubicBezTo>
                    <a:pt x="69" y="72"/>
                    <a:pt x="55" y="55"/>
                    <a:pt x="45" y="51"/>
                  </a:cubicBezTo>
                  <a:cubicBezTo>
                    <a:pt x="26" y="44"/>
                    <a:pt x="27" y="56"/>
                    <a:pt x="44" y="75"/>
                  </a:cubicBezTo>
                  <a:cubicBezTo>
                    <a:pt x="53" y="84"/>
                    <a:pt x="70" y="111"/>
                    <a:pt x="68" y="122"/>
                  </a:cubicBezTo>
                  <a:cubicBezTo>
                    <a:pt x="63" y="117"/>
                    <a:pt x="49" y="97"/>
                    <a:pt x="35" y="102"/>
                  </a:cubicBezTo>
                  <a:cubicBezTo>
                    <a:pt x="26" y="105"/>
                    <a:pt x="37" y="122"/>
                    <a:pt x="46" y="128"/>
                  </a:cubicBezTo>
                  <a:cubicBezTo>
                    <a:pt x="58" y="139"/>
                    <a:pt x="74" y="158"/>
                    <a:pt x="78" y="176"/>
                  </a:cubicBezTo>
                  <a:cubicBezTo>
                    <a:pt x="72" y="168"/>
                    <a:pt x="35" y="156"/>
                    <a:pt x="53" y="178"/>
                  </a:cubicBezTo>
                  <a:cubicBezTo>
                    <a:pt x="65" y="192"/>
                    <a:pt x="91" y="201"/>
                    <a:pt x="109" y="217"/>
                  </a:cubicBezTo>
                  <a:cubicBezTo>
                    <a:pt x="92" y="219"/>
                    <a:pt x="80" y="232"/>
                    <a:pt x="73" y="242"/>
                  </a:cubicBezTo>
                  <a:cubicBezTo>
                    <a:pt x="10" y="160"/>
                    <a:pt x="0" y="59"/>
                    <a:pt x="18" y="0"/>
                  </a:cubicBezTo>
                  <a:cubicBezTo>
                    <a:pt x="34" y="19"/>
                    <a:pt x="81" y="58"/>
                    <a:pt x="72" y="82"/>
                  </a:cubicBezTo>
                  <a:close/>
                </a:path>
              </a:pathLst>
            </a:custGeom>
            <a:solidFill>
              <a:srgbClr val="53BD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7B5F0DF2-7A06-FE42-A56E-789F6CC56958}"/>
                </a:ext>
              </a:extLst>
            </p:cNvPr>
            <p:cNvSpPr>
              <a:spLocks/>
            </p:cNvSpPr>
            <p:nvPr/>
          </p:nvSpPr>
          <p:spPr bwMode="auto">
            <a:xfrm>
              <a:off x="-683179" y="7017559"/>
              <a:ext cx="349703" cy="371137"/>
            </a:xfrm>
            <a:custGeom>
              <a:avLst/>
              <a:gdLst>
                <a:gd name="T0" fmla="*/ 148 w 157"/>
                <a:gd name="T1" fmla="*/ 117 h 156"/>
                <a:gd name="T2" fmla="*/ 52 w 157"/>
                <a:gd name="T3" fmla="*/ 149 h 156"/>
                <a:gd name="T4" fmla="*/ 16 w 157"/>
                <a:gd name="T5" fmla="*/ 0 h 156"/>
                <a:gd name="T6" fmla="*/ 84 w 157"/>
                <a:gd name="T7" fmla="*/ 30 h 156"/>
                <a:gd name="T8" fmla="*/ 150 w 157"/>
                <a:gd name="T9" fmla="*/ 88 h 156"/>
                <a:gd name="T10" fmla="*/ 153 w 157"/>
                <a:gd name="T11" fmla="*/ 91 h 156"/>
                <a:gd name="T12" fmla="*/ 155 w 157"/>
                <a:gd name="T13" fmla="*/ 109 h 156"/>
                <a:gd name="T14" fmla="*/ 42 w 157"/>
                <a:gd name="T15" fmla="*/ 58 h 156"/>
                <a:gd name="T16" fmla="*/ 54 w 157"/>
                <a:gd name="T17" fmla="*/ 73 h 156"/>
                <a:gd name="T18" fmla="*/ 31 w 157"/>
                <a:gd name="T19" fmla="*/ 48 h 156"/>
                <a:gd name="T20" fmla="*/ 44 w 157"/>
                <a:gd name="T21" fmla="*/ 111 h 156"/>
                <a:gd name="T22" fmla="*/ 148 w 157"/>
                <a:gd name="T23" fmla="*/ 11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7" h="156">
                  <a:moveTo>
                    <a:pt x="148" y="117"/>
                  </a:moveTo>
                  <a:cubicBezTo>
                    <a:pt x="117" y="145"/>
                    <a:pt x="73" y="156"/>
                    <a:pt x="52" y="149"/>
                  </a:cubicBezTo>
                  <a:cubicBezTo>
                    <a:pt x="16" y="105"/>
                    <a:pt x="0" y="58"/>
                    <a:pt x="16" y="0"/>
                  </a:cubicBezTo>
                  <a:cubicBezTo>
                    <a:pt x="38" y="20"/>
                    <a:pt x="62" y="26"/>
                    <a:pt x="84" y="30"/>
                  </a:cubicBezTo>
                  <a:cubicBezTo>
                    <a:pt x="61" y="82"/>
                    <a:pt x="108" y="119"/>
                    <a:pt x="150" y="88"/>
                  </a:cubicBezTo>
                  <a:cubicBezTo>
                    <a:pt x="151" y="89"/>
                    <a:pt x="152" y="90"/>
                    <a:pt x="153" y="91"/>
                  </a:cubicBezTo>
                  <a:cubicBezTo>
                    <a:pt x="155" y="96"/>
                    <a:pt x="157" y="102"/>
                    <a:pt x="155" y="109"/>
                  </a:cubicBezTo>
                  <a:cubicBezTo>
                    <a:pt x="98" y="142"/>
                    <a:pt x="25" y="112"/>
                    <a:pt x="42" y="58"/>
                  </a:cubicBezTo>
                  <a:cubicBezTo>
                    <a:pt x="44" y="65"/>
                    <a:pt x="49" y="72"/>
                    <a:pt x="54" y="73"/>
                  </a:cubicBezTo>
                  <a:cubicBezTo>
                    <a:pt x="78" y="44"/>
                    <a:pt x="47" y="24"/>
                    <a:pt x="31" y="48"/>
                  </a:cubicBezTo>
                  <a:cubicBezTo>
                    <a:pt x="18" y="67"/>
                    <a:pt x="26" y="93"/>
                    <a:pt x="44" y="111"/>
                  </a:cubicBezTo>
                  <a:cubicBezTo>
                    <a:pt x="72" y="140"/>
                    <a:pt x="112" y="135"/>
                    <a:pt x="148" y="117"/>
                  </a:cubicBezTo>
                  <a:close/>
                </a:path>
              </a:pathLst>
            </a:custGeom>
            <a:solidFill>
              <a:srgbClr val="18A0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B1D6EF23-AD65-164B-8F5D-6F3A27E1E595}"/>
                </a:ext>
              </a:extLst>
            </p:cNvPr>
            <p:cNvSpPr>
              <a:spLocks/>
            </p:cNvSpPr>
            <p:nvPr/>
          </p:nvSpPr>
          <p:spPr bwMode="auto">
            <a:xfrm>
              <a:off x="-409057" y="7588364"/>
              <a:ext cx="550501" cy="214334"/>
            </a:xfrm>
            <a:custGeom>
              <a:avLst/>
              <a:gdLst>
                <a:gd name="T0" fmla="*/ 159 w 247"/>
                <a:gd name="T1" fmla="*/ 19 h 90"/>
                <a:gd name="T2" fmla="*/ 194 w 247"/>
                <a:gd name="T3" fmla="*/ 41 h 90"/>
                <a:gd name="T4" fmla="*/ 170 w 247"/>
                <a:gd name="T5" fmla="*/ 46 h 90"/>
                <a:gd name="T6" fmla="*/ 120 w 247"/>
                <a:gd name="T7" fmla="*/ 28 h 90"/>
                <a:gd name="T8" fmla="*/ 144 w 247"/>
                <a:gd name="T9" fmla="*/ 58 h 90"/>
                <a:gd name="T10" fmla="*/ 117 w 247"/>
                <a:gd name="T11" fmla="*/ 51 h 90"/>
                <a:gd name="T12" fmla="*/ 65 w 247"/>
                <a:gd name="T13" fmla="*/ 25 h 90"/>
                <a:gd name="T14" fmla="*/ 67 w 247"/>
                <a:gd name="T15" fmla="*/ 50 h 90"/>
                <a:gd name="T16" fmla="*/ 21 w 247"/>
                <a:gd name="T17" fmla="*/ 0 h 90"/>
                <a:gd name="T18" fmla="*/ 0 w 247"/>
                <a:gd name="T19" fmla="*/ 39 h 90"/>
                <a:gd name="T20" fmla="*/ 247 w 247"/>
                <a:gd name="T21" fmla="*/ 61 h 90"/>
                <a:gd name="T22" fmla="*/ 159 w 247"/>
                <a:gd name="T23" fmla="*/ 19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7" h="90">
                  <a:moveTo>
                    <a:pt x="159" y="19"/>
                  </a:moveTo>
                  <a:cubicBezTo>
                    <a:pt x="169" y="21"/>
                    <a:pt x="188" y="32"/>
                    <a:pt x="194" y="41"/>
                  </a:cubicBezTo>
                  <a:cubicBezTo>
                    <a:pt x="203" y="59"/>
                    <a:pt x="191" y="60"/>
                    <a:pt x="170" y="46"/>
                  </a:cubicBezTo>
                  <a:cubicBezTo>
                    <a:pt x="160" y="38"/>
                    <a:pt x="130" y="25"/>
                    <a:pt x="120" y="28"/>
                  </a:cubicBezTo>
                  <a:cubicBezTo>
                    <a:pt x="126" y="32"/>
                    <a:pt x="147" y="43"/>
                    <a:pt x="144" y="58"/>
                  </a:cubicBezTo>
                  <a:cubicBezTo>
                    <a:pt x="142" y="68"/>
                    <a:pt x="124" y="59"/>
                    <a:pt x="117" y="51"/>
                  </a:cubicBezTo>
                  <a:cubicBezTo>
                    <a:pt x="105" y="40"/>
                    <a:pt x="83" y="27"/>
                    <a:pt x="65" y="25"/>
                  </a:cubicBezTo>
                  <a:cubicBezTo>
                    <a:pt x="74" y="30"/>
                    <a:pt x="91" y="65"/>
                    <a:pt x="67" y="50"/>
                  </a:cubicBezTo>
                  <a:cubicBezTo>
                    <a:pt x="51" y="40"/>
                    <a:pt x="39" y="15"/>
                    <a:pt x="21" y="0"/>
                  </a:cubicBezTo>
                  <a:cubicBezTo>
                    <a:pt x="21" y="17"/>
                    <a:pt x="9" y="30"/>
                    <a:pt x="0" y="39"/>
                  </a:cubicBezTo>
                  <a:cubicBezTo>
                    <a:pt x="90" y="90"/>
                    <a:pt x="191" y="87"/>
                    <a:pt x="247" y="61"/>
                  </a:cubicBezTo>
                  <a:cubicBezTo>
                    <a:pt x="226" y="48"/>
                    <a:pt x="182" y="7"/>
                    <a:pt x="159" y="19"/>
                  </a:cubicBezTo>
                  <a:close/>
                </a:path>
              </a:pathLst>
            </a:custGeom>
            <a:solidFill>
              <a:srgbClr val="53BD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E9D9E50B-007B-C248-A9AF-6ED679D6089D}"/>
                </a:ext>
              </a:extLst>
            </p:cNvPr>
            <p:cNvSpPr>
              <a:spLocks/>
            </p:cNvSpPr>
            <p:nvPr/>
          </p:nvSpPr>
          <p:spPr bwMode="auto">
            <a:xfrm>
              <a:off x="-375215" y="7307474"/>
              <a:ext cx="359856" cy="357600"/>
            </a:xfrm>
            <a:custGeom>
              <a:avLst/>
              <a:gdLst>
                <a:gd name="T0" fmla="*/ 29 w 162"/>
                <a:gd name="T1" fmla="*/ 11 h 150"/>
                <a:gd name="T2" fmla="*/ 9 w 162"/>
                <a:gd name="T3" fmla="*/ 111 h 150"/>
                <a:gd name="T4" fmla="*/ 162 w 162"/>
                <a:gd name="T5" fmla="*/ 126 h 150"/>
                <a:gd name="T6" fmla="*/ 123 w 162"/>
                <a:gd name="T7" fmla="*/ 63 h 150"/>
                <a:gd name="T8" fmla="*/ 57 w 162"/>
                <a:gd name="T9" fmla="*/ 5 h 150"/>
                <a:gd name="T10" fmla="*/ 54 w 162"/>
                <a:gd name="T11" fmla="*/ 3 h 150"/>
                <a:gd name="T12" fmla="*/ 36 w 162"/>
                <a:gd name="T13" fmla="*/ 3 h 150"/>
                <a:gd name="T14" fmla="*/ 101 w 162"/>
                <a:gd name="T15" fmla="*/ 109 h 150"/>
                <a:gd name="T16" fmla="*/ 84 w 162"/>
                <a:gd name="T17" fmla="*/ 98 h 150"/>
                <a:gd name="T18" fmla="*/ 113 w 162"/>
                <a:gd name="T19" fmla="*/ 118 h 150"/>
                <a:gd name="T20" fmla="*/ 48 w 162"/>
                <a:gd name="T21" fmla="*/ 114 h 150"/>
                <a:gd name="T22" fmla="*/ 29 w 162"/>
                <a:gd name="T23" fmla="*/ 11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2" h="150">
                  <a:moveTo>
                    <a:pt x="29" y="11"/>
                  </a:moveTo>
                  <a:cubicBezTo>
                    <a:pt x="4" y="45"/>
                    <a:pt x="0" y="90"/>
                    <a:pt x="9" y="111"/>
                  </a:cubicBezTo>
                  <a:cubicBezTo>
                    <a:pt x="57" y="141"/>
                    <a:pt x="106" y="150"/>
                    <a:pt x="162" y="126"/>
                  </a:cubicBezTo>
                  <a:cubicBezTo>
                    <a:pt x="139" y="108"/>
                    <a:pt x="130" y="84"/>
                    <a:pt x="123" y="63"/>
                  </a:cubicBezTo>
                  <a:cubicBezTo>
                    <a:pt x="74" y="93"/>
                    <a:pt x="32" y="51"/>
                    <a:pt x="57" y="5"/>
                  </a:cubicBezTo>
                  <a:cubicBezTo>
                    <a:pt x="56" y="4"/>
                    <a:pt x="55" y="4"/>
                    <a:pt x="54" y="3"/>
                  </a:cubicBezTo>
                  <a:cubicBezTo>
                    <a:pt x="48" y="1"/>
                    <a:pt x="42" y="0"/>
                    <a:pt x="36" y="3"/>
                  </a:cubicBezTo>
                  <a:cubicBezTo>
                    <a:pt x="10" y="64"/>
                    <a:pt x="50" y="132"/>
                    <a:pt x="101" y="109"/>
                  </a:cubicBezTo>
                  <a:cubicBezTo>
                    <a:pt x="93" y="108"/>
                    <a:pt x="86" y="103"/>
                    <a:pt x="84" y="98"/>
                  </a:cubicBezTo>
                  <a:cubicBezTo>
                    <a:pt x="110" y="71"/>
                    <a:pt x="134" y="99"/>
                    <a:pt x="113" y="118"/>
                  </a:cubicBezTo>
                  <a:cubicBezTo>
                    <a:pt x="96" y="133"/>
                    <a:pt x="68" y="129"/>
                    <a:pt x="48" y="114"/>
                  </a:cubicBezTo>
                  <a:cubicBezTo>
                    <a:pt x="16" y="89"/>
                    <a:pt x="15" y="49"/>
                    <a:pt x="29" y="11"/>
                  </a:cubicBezTo>
                  <a:close/>
                </a:path>
              </a:pathLst>
            </a:custGeom>
            <a:solidFill>
              <a:srgbClr val="18A0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7FEAE29F-35CD-F040-9829-E025E57B8E08}"/>
                </a:ext>
              </a:extLst>
            </p:cNvPr>
            <p:cNvSpPr>
              <a:spLocks/>
            </p:cNvSpPr>
            <p:nvPr/>
          </p:nvSpPr>
          <p:spPr bwMode="auto">
            <a:xfrm>
              <a:off x="-524121" y="7182257"/>
              <a:ext cx="315861" cy="349703"/>
            </a:xfrm>
            <a:custGeom>
              <a:avLst/>
              <a:gdLst>
                <a:gd name="T0" fmla="*/ 88 w 142"/>
                <a:gd name="T1" fmla="*/ 19 h 147"/>
                <a:gd name="T2" fmla="*/ 80 w 142"/>
                <a:gd name="T3" fmla="*/ 5 h 147"/>
                <a:gd name="T4" fmla="*/ 119 w 142"/>
                <a:gd name="T5" fmla="*/ 19 h 147"/>
                <a:gd name="T6" fmla="*/ 138 w 142"/>
                <a:gd name="T7" fmla="*/ 56 h 147"/>
                <a:gd name="T8" fmla="*/ 124 w 142"/>
                <a:gd name="T9" fmla="*/ 50 h 147"/>
                <a:gd name="T10" fmla="*/ 66 w 142"/>
                <a:gd name="T11" fmla="*/ 92 h 147"/>
                <a:gd name="T12" fmla="*/ 13 w 142"/>
                <a:gd name="T13" fmla="*/ 140 h 147"/>
                <a:gd name="T14" fmla="*/ 54 w 142"/>
                <a:gd name="T15" fmla="*/ 81 h 147"/>
                <a:gd name="T16" fmla="*/ 88 w 142"/>
                <a:gd name="T17" fmla="*/ 19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2" h="147">
                  <a:moveTo>
                    <a:pt x="88" y="19"/>
                  </a:moveTo>
                  <a:cubicBezTo>
                    <a:pt x="84" y="12"/>
                    <a:pt x="77" y="9"/>
                    <a:pt x="80" y="5"/>
                  </a:cubicBezTo>
                  <a:cubicBezTo>
                    <a:pt x="87" y="0"/>
                    <a:pt x="105" y="8"/>
                    <a:pt x="119" y="19"/>
                  </a:cubicBezTo>
                  <a:cubicBezTo>
                    <a:pt x="132" y="31"/>
                    <a:pt x="142" y="48"/>
                    <a:pt x="138" y="56"/>
                  </a:cubicBezTo>
                  <a:cubicBezTo>
                    <a:pt x="135" y="59"/>
                    <a:pt x="131" y="53"/>
                    <a:pt x="124" y="50"/>
                  </a:cubicBezTo>
                  <a:cubicBezTo>
                    <a:pt x="98" y="40"/>
                    <a:pt x="77" y="72"/>
                    <a:pt x="66" y="92"/>
                  </a:cubicBezTo>
                  <a:cubicBezTo>
                    <a:pt x="44" y="126"/>
                    <a:pt x="58" y="147"/>
                    <a:pt x="13" y="140"/>
                  </a:cubicBezTo>
                  <a:cubicBezTo>
                    <a:pt x="0" y="96"/>
                    <a:pt x="23" y="108"/>
                    <a:pt x="54" y="81"/>
                  </a:cubicBezTo>
                  <a:cubicBezTo>
                    <a:pt x="72" y="68"/>
                    <a:pt x="102" y="43"/>
                    <a:pt x="88" y="19"/>
                  </a:cubicBezTo>
                  <a:close/>
                </a:path>
              </a:pathLst>
            </a:custGeom>
            <a:solidFill>
              <a:srgbClr val="53BD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DF734008-D40E-A74A-A58E-EA39AFFC9437}"/>
                </a:ext>
              </a:extLst>
            </p:cNvPr>
            <p:cNvSpPr>
              <a:spLocks/>
            </p:cNvSpPr>
            <p:nvPr/>
          </p:nvSpPr>
          <p:spPr bwMode="auto">
            <a:xfrm>
              <a:off x="-800499" y="7354853"/>
              <a:ext cx="462511" cy="980297"/>
            </a:xfrm>
            <a:custGeom>
              <a:avLst/>
              <a:gdLst>
                <a:gd name="T0" fmla="*/ 172 w 208"/>
                <a:gd name="T1" fmla="*/ 4 h 412"/>
                <a:gd name="T2" fmla="*/ 66 w 208"/>
                <a:gd name="T3" fmla="*/ 43 h 412"/>
                <a:gd name="T4" fmla="*/ 74 w 208"/>
                <a:gd name="T5" fmla="*/ 125 h 412"/>
                <a:gd name="T6" fmla="*/ 20 w 208"/>
                <a:gd name="T7" fmla="*/ 293 h 412"/>
                <a:gd name="T8" fmla="*/ 173 w 208"/>
                <a:gd name="T9" fmla="*/ 401 h 412"/>
                <a:gd name="T10" fmla="*/ 48 w 208"/>
                <a:gd name="T11" fmla="*/ 197 h 412"/>
                <a:gd name="T12" fmla="*/ 87 w 208"/>
                <a:gd name="T13" fmla="*/ 138 h 412"/>
                <a:gd name="T14" fmla="*/ 92 w 208"/>
                <a:gd name="T15" fmla="*/ 133 h 412"/>
                <a:gd name="T16" fmla="*/ 92 w 208"/>
                <a:gd name="T17" fmla="*/ 133 h 412"/>
                <a:gd name="T18" fmla="*/ 170 w 208"/>
                <a:gd name="T19" fmla="*/ 134 h 412"/>
                <a:gd name="T20" fmla="*/ 195 w 208"/>
                <a:gd name="T21" fmla="*/ 23 h 412"/>
                <a:gd name="T22" fmla="*/ 142 w 208"/>
                <a:gd name="T23" fmla="*/ 77 h 412"/>
                <a:gd name="T24" fmla="*/ 107 w 208"/>
                <a:gd name="T25" fmla="*/ 101 h 412"/>
                <a:gd name="T26" fmla="*/ 127 w 208"/>
                <a:gd name="T27" fmla="*/ 63 h 412"/>
                <a:gd name="T28" fmla="*/ 172 w 208"/>
                <a:gd name="T29" fmla="*/ 4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8" h="412">
                  <a:moveTo>
                    <a:pt x="172" y="4"/>
                  </a:moveTo>
                  <a:cubicBezTo>
                    <a:pt x="108" y="33"/>
                    <a:pt x="98" y="0"/>
                    <a:pt x="66" y="43"/>
                  </a:cubicBezTo>
                  <a:cubicBezTo>
                    <a:pt x="83" y="69"/>
                    <a:pt x="97" y="99"/>
                    <a:pt x="74" y="125"/>
                  </a:cubicBezTo>
                  <a:cubicBezTo>
                    <a:pt x="34" y="170"/>
                    <a:pt x="9" y="228"/>
                    <a:pt x="20" y="293"/>
                  </a:cubicBezTo>
                  <a:cubicBezTo>
                    <a:pt x="34" y="364"/>
                    <a:pt x="91" y="412"/>
                    <a:pt x="173" y="401"/>
                  </a:cubicBezTo>
                  <a:cubicBezTo>
                    <a:pt x="52" y="407"/>
                    <a:pt x="0" y="301"/>
                    <a:pt x="48" y="197"/>
                  </a:cubicBezTo>
                  <a:cubicBezTo>
                    <a:pt x="60" y="176"/>
                    <a:pt x="71" y="156"/>
                    <a:pt x="87" y="138"/>
                  </a:cubicBezTo>
                  <a:cubicBezTo>
                    <a:pt x="89" y="136"/>
                    <a:pt x="90" y="134"/>
                    <a:pt x="92" y="133"/>
                  </a:cubicBezTo>
                  <a:cubicBezTo>
                    <a:pt x="92" y="133"/>
                    <a:pt x="92" y="133"/>
                    <a:pt x="92" y="133"/>
                  </a:cubicBezTo>
                  <a:cubicBezTo>
                    <a:pt x="115" y="112"/>
                    <a:pt x="144" y="121"/>
                    <a:pt x="170" y="134"/>
                  </a:cubicBezTo>
                  <a:cubicBezTo>
                    <a:pt x="208" y="97"/>
                    <a:pt x="175" y="92"/>
                    <a:pt x="195" y="23"/>
                  </a:cubicBezTo>
                  <a:cubicBezTo>
                    <a:pt x="173" y="56"/>
                    <a:pt x="196" y="78"/>
                    <a:pt x="142" y="77"/>
                  </a:cubicBezTo>
                  <a:cubicBezTo>
                    <a:pt x="139" y="79"/>
                    <a:pt x="115" y="104"/>
                    <a:pt x="107" y="101"/>
                  </a:cubicBezTo>
                  <a:cubicBezTo>
                    <a:pt x="103" y="93"/>
                    <a:pt x="124" y="67"/>
                    <a:pt x="127" y="63"/>
                  </a:cubicBezTo>
                  <a:cubicBezTo>
                    <a:pt x="118" y="10"/>
                    <a:pt x="143" y="30"/>
                    <a:pt x="172" y="4"/>
                  </a:cubicBezTo>
                  <a:close/>
                </a:path>
              </a:pathLst>
            </a:custGeom>
            <a:solidFill>
              <a:srgbClr val="18A0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2451A459-4140-F44C-BA36-60AB056243F8}"/>
                </a:ext>
              </a:extLst>
            </p:cNvPr>
            <p:cNvSpPr>
              <a:spLocks/>
            </p:cNvSpPr>
            <p:nvPr/>
          </p:nvSpPr>
          <p:spPr bwMode="auto">
            <a:xfrm>
              <a:off x="-524121" y="7098780"/>
              <a:ext cx="306836" cy="178236"/>
            </a:xfrm>
            <a:custGeom>
              <a:avLst/>
              <a:gdLst>
                <a:gd name="T0" fmla="*/ 84 w 138"/>
                <a:gd name="T1" fmla="*/ 19 h 75"/>
                <a:gd name="T2" fmla="*/ 28 w 138"/>
                <a:gd name="T3" fmla="*/ 0 h 75"/>
                <a:gd name="T4" fmla="*/ 76 w 138"/>
                <a:gd name="T5" fmla="*/ 50 h 75"/>
                <a:gd name="T6" fmla="*/ 73 w 138"/>
                <a:gd name="T7" fmla="*/ 45 h 75"/>
                <a:gd name="T8" fmla="*/ 41 w 138"/>
                <a:gd name="T9" fmla="*/ 22 h 75"/>
                <a:gd name="T10" fmla="*/ 68 w 138"/>
                <a:gd name="T11" fmla="*/ 34 h 75"/>
                <a:gd name="T12" fmla="*/ 98 w 138"/>
                <a:gd name="T13" fmla="*/ 36 h 75"/>
                <a:gd name="T14" fmla="*/ 85 w 138"/>
                <a:gd name="T15" fmla="*/ 30 h 75"/>
                <a:gd name="T16" fmla="*/ 82 w 138"/>
                <a:gd name="T17" fmla="*/ 30 h 75"/>
                <a:gd name="T18" fmla="*/ 102 w 138"/>
                <a:gd name="T19" fmla="*/ 24 h 75"/>
                <a:gd name="T20" fmla="*/ 102 w 138"/>
                <a:gd name="T21" fmla="*/ 37 h 75"/>
                <a:gd name="T22" fmla="*/ 127 w 138"/>
                <a:gd name="T23" fmla="*/ 17 h 75"/>
                <a:gd name="T24" fmla="*/ 138 w 138"/>
                <a:gd name="T25" fmla="*/ 16 h 75"/>
                <a:gd name="T26" fmla="*/ 123 w 138"/>
                <a:gd name="T27" fmla="*/ 5 h 75"/>
                <a:gd name="T28" fmla="*/ 84 w 138"/>
                <a:gd name="T29" fmla="*/ 1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8" h="75">
                  <a:moveTo>
                    <a:pt x="84" y="19"/>
                  </a:moveTo>
                  <a:cubicBezTo>
                    <a:pt x="73" y="16"/>
                    <a:pt x="55" y="3"/>
                    <a:pt x="28" y="0"/>
                  </a:cubicBezTo>
                  <a:cubicBezTo>
                    <a:pt x="0" y="51"/>
                    <a:pt x="48" y="75"/>
                    <a:pt x="76" y="50"/>
                  </a:cubicBezTo>
                  <a:cubicBezTo>
                    <a:pt x="75" y="49"/>
                    <a:pt x="73" y="47"/>
                    <a:pt x="73" y="45"/>
                  </a:cubicBezTo>
                  <a:cubicBezTo>
                    <a:pt x="53" y="52"/>
                    <a:pt x="34" y="42"/>
                    <a:pt x="41" y="22"/>
                  </a:cubicBezTo>
                  <a:cubicBezTo>
                    <a:pt x="61" y="23"/>
                    <a:pt x="59" y="34"/>
                    <a:pt x="68" y="34"/>
                  </a:cubicBezTo>
                  <a:cubicBezTo>
                    <a:pt x="80" y="35"/>
                    <a:pt x="84" y="31"/>
                    <a:pt x="98" y="36"/>
                  </a:cubicBezTo>
                  <a:cubicBezTo>
                    <a:pt x="99" y="28"/>
                    <a:pt x="94" y="20"/>
                    <a:pt x="85" y="30"/>
                  </a:cubicBezTo>
                  <a:cubicBezTo>
                    <a:pt x="82" y="30"/>
                    <a:pt x="82" y="30"/>
                    <a:pt x="82" y="30"/>
                  </a:cubicBezTo>
                  <a:cubicBezTo>
                    <a:pt x="84" y="22"/>
                    <a:pt x="103" y="9"/>
                    <a:pt x="102" y="24"/>
                  </a:cubicBezTo>
                  <a:cubicBezTo>
                    <a:pt x="101" y="30"/>
                    <a:pt x="101" y="34"/>
                    <a:pt x="102" y="37"/>
                  </a:cubicBezTo>
                  <a:cubicBezTo>
                    <a:pt x="110" y="26"/>
                    <a:pt x="112" y="15"/>
                    <a:pt x="127" y="17"/>
                  </a:cubicBezTo>
                  <a:cubicBezTo>
                    <a:pt x="132" y="18"/>
                    <a:pt x="136" y="19"/>
                    <a:pt x="138" y="16"/>
                  </a:cubicBezTo>
                  <a:cubicBezTo>
                    <a:pt x="137" y="10"/>
                    <a:pt x="128" y="7"/>
                    <a:pt x="123" y="5"/>
                  </a:cubicBezTo>
                  <a:cubicBezTo>
                    <a:pt x="111" y="2"/>
                    <a:pt x="94" y="9"/>
                    <a:pt x="84" y="19"/>
                  </a:cubicBezTo>
                  <a:close/>
                </a:path>
              </a:pathLst>
            </a:custGeom>
            <a:solidFill>
              <a:srgbClr val="0076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EC0200C8-7155-4C44-8414-82B0199B7C12}"/>
                </a:ext>
              </a:extLst>
            </p:cNvPr>
            <p:cNvSpPr>
              <a:spLocks/>
            </p:cNvSpPr>
            <p:nvPr/>
          </p:nvSpPr>
          <p:spPr bwMode="auto">
            <a:xfrm>
              <a:off x="-286097" y="7167593"/>
              <a:ext cx="171467" cy="337295"/>
            </a:xfrm>
            <a:custGeom>
              <a:avLst/>
              <a:gdLst>
                <a:gd name="T0" fmla="*/ 51 w 77"/>
                <a:gd name="T1" fmla="*/ 55 h 142"/>
                <a:gd name="T2" fmla="*/ 77 w 77"/>
                <a:gd name="T3" fmla="*/ 108 h 142"/>
                <a:gd name="T4" fmla="*/ 21 w 77"/>
                <a:gd name="T5" fmla="*/ 66 h 142"/>
                <a:gd name="T6" fmla="*/ 26 w 77"/>
                <a:gd name="T7" fmla="*/ 69 h 142"/>
                <a:gd name="T8" fmla="*/ 54 w 77"/>
                <a:gd name="T9" fmla="*/ 98 h 142"/>
                <a:gd name="T10" fmla="*/ 38 w 77"/>
                <a:gd name="T11" fmla="*/ 72 h 142"/>
                <a:gd name="T12" fmla="*/ 32 w 77"/>
                <a:gd name="T13" fmla="*/ 43 h 142"/>
                <a:gd name="T14" fmla="*/ 40 w 77"/>
                <a:gd name="T15" fmla="*/ 55 h 142"/>
                <a:gd name="T16" fmla="*/ 41 w 77"/>
                <a:gd name="T17" fmla="*/ 58 h 142"/>
                <a:gd name="T18" fmla="*/ 44 w 77"/>
                <a:gd name="T19" fmla="*/ 38 h 142"/>
                <a:gd name="T20" fmla="*/ 31 w 77"/>
                <a:gd name="T21" fmla="*/ 39 h 142"/>
                <a:gd name="T22" fmla="*/ 47 w 77"/>
                <a:gd name="T23" fmla="*/ 12 h 142"/>
                <a:gd name="T24" fmla="*/ 47 w 77"/>
                <a:gd name="T25" fmla="*/ 1 h 142"/>
                <a:gd name="T26" fmla="*/ 59 w 77"/>
                <a:gd name="T27" fmla="*/ 14 h 142"/>
                <a:gd name="T28" fmla="*/ 51 w 77"/>
                <a:gd name="T29" fmla="*/ 5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7" h="142">
                  <a:moveTo>
                    <a:pt x="51" y="55"/>
                  </a:moveTo>
                  <a:cubicBezTo>
                    <a:pt x="56" y="65"/>
                    <a:pt x="70" y="81"/>
                    <a:pt x="77" y="108"/>
                  </a:cubicBezTo>
                  <a:cubicBezTo>
                    <a:pt x="31" y="142"/>
                    <a:pt x="0" y="98"/>
                    <a:pt x="21" y="66"/>
                  </a:cubicBezTo>
                  <a:cubicBezTo>
                    <a:pt x="23" y="68"/>
                    <a:pt x="25" y="69"/>
                    <a:pt x="26" y="69"/>
                  </a:cubicBezTo>
                  <a:cubicBezTo>
                    <a:pt x="22" y="89"/>
                    <a:pt x="34" y="107"/>
                    <a:pt x="54" y="98"/>
                  </a:cubicBezTo>
                  <a:cubicBezTo>
                    <a:pt x="50" y="77"/>
                    <a:pt x="39" y="81"/>
                    <a:pt x="38" y="72"/>
                  </a:cubicBezTo>
                  <a:cubicBezTo>
                    <a:pt x="35" y="61"/>
                    <a:pt x="39" y="57"/>
                    <a:pt x="32" y="43"/>
                  </a:cubicBezTo>
                  <a:cubicBezTo>
                    <a:pt x="40" y="41"/>
                    <a:pt x="49" y="45"/>
                    <a:pt x="40" y="55"/>
                  </a:cubicBezTo>
                  <a:cubicBezTo>
                    <a:pt x="41" y="58"/>
                    <a:pt x="41" y="58"/>
                    <a:pt x="41" y="58"/>
                  </a:cubicBezTo>
                  <a:cubicBezTo>
                    <a:pt x="48" y="55"/>
                    <a:pt x="58" y="34"/>
                    <a:pt x="44" y="38"/>
                  </a:cubicBezTo>
                  <a:cubicBezTo>
                    <a:pt x="37" y="40"/>
                    <a:pt x="33" y="40"/>
                    <a:pt x="31" y="39"/>
                  </a:cubicBezTo>
                  <a:cubicBezTo>
                    <a:pt x="40" y="30"/>
                    <a:pt x="51" y="27"/>
                    <a:pt x="47" y="12"/>
                  </a:cubicBezTo>
                  <a:cubicBezTo>
                    <a:pt x="45" y="7"/>
                    <a:pt x="44" y="3"/>
                    <a:pt x="47" y="1"/>
                  </a:cubicBezTo>
                  <a:cubicBezTo>
                    <a:pt x="53" y="0"/>
                    <a:pt x="57" y="9"/>
                    <a:pt x="59" y="14"/>
                  </a:cubicBezTo>
                  <a:cubicBezTo>
                    <a:pt x="64" y="25"/>
                    <a:pt x="60" y="44"/>
                    <a:pt x="51" y="55"/>
                  </a:cubicBezTo>
                  <a:close/>
                </a:path>
              </a:pathLst>
            </a:custGeom>
            <a:solidFill>
              <a:srgbClr val="0076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0FBA3C-4749-F247-A411-5393D9A6F0F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70642" y="4106565"/>
            <a:ext cx="5788587" cy="6226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Click to edit Master Subtitle </a:t>
            </a:r>
          </a:p>
        </p:txBody>
      </p:sp>
    </p:spTree>
    <p:extLst>
      <p:ext uri="{BB962C8B-B14F-4D97-AF65-F5344CB8AC3E}">
        <p14:creationId xmlns:p14="http://schemas.microsoft.com/office/powerpoint/2010/main" val="3248955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61913-ACF4-4728-BBAC-FB434D2662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980AFF0-2220-4ECC-8C19-0F906679201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9B03F4-BEBC-40E4-93FA-23B9637EC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2743199"/>
            <a:ext cx="5586883" cy="137160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237AC12C-DEEF-429E-A338-E31EE6007A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7" name="Date Placeholder 9">
            <a:extLst>
              <a:ext uri="{FF2B5EF4-FFF2-40B4-BE49-F238E27FC236}">
                <a16:creationId xmlns:a16="http://schemas.microsoft.com/office/drawing/2014/main" id="{12B6879D-80AF-425E-9AC7-96A569CF18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817" y="6430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8B09DB8C-AC87-4B4C-9ADD-C143C7A70DFC}" type="datetime1">
              <a:rPr lang="en-US" smtClean="0"/>
              <a:pPr/>
              <a:t>9/15/20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1F4B463-D84A-644A-B972-61622D25BF96}"/>
              </a:ext>
            </a:extLst>
          </p:cNvPr>
          <p:cNvGrpSpPr/>
          <p:nvPr userDrawn="1"/>
        </p:nvGrpSpPr>
        <p:grpSpPr>
          <a:xfrm>
            <a:off x="-335250" y="-9525"/>
            <a:ext cx="7688550" cy="11671870"/>
            <a:chOff x="-825317" y="6867525"/>
            <a:chExt cx="966761" cy="1467625"/>
          </a:xfrm>
        </p:grpSpPr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760AE501-F8DA-E945-A2AF-4ADE4137F1D6}"/>
                </a:ext>
              </a:extLst>
            </p:cNvPr>
            <p:cNvSpPr>
              <a:spLocks/>
            </p:cNvSpPr>
            <p:nvPr/>
          </p:nvSpPr>
          <p:spPr bwMode="auto">
            <a:xfrm>
              <a:off x="-825317" y="6867525"/>
              <a:ext cx="242537" cy="576447"/>
            </a:xfrm>
            <a:custGeom>
              <a:avLst/>
              <a:gdLst>
                <a:gd name="T0" fmla="*/ 72 w 109"/>
                <a:gd name="T1" fmla="*/ 82 h 242"/>
                <a:gd name="T2" fmla="*/ 45 w 109"/>
                <a:gd name="T3" fmla="*/ 51 h 242"/>
                <a:gd name="T4" fmla="*/ 44 w 109"/>
                <a:gd name="T5" fmla="*/ 75 h 242"/>
                <a:gd name="T6" fmla="*/ 68 w 109"/>
                <a:gd name="T7" fmla="*/ 122 h 242"/>
                <a:gd name="T8" fmla="*/ 35 w 109"/>
                <a:gd name="T9" fmla="*/ 102 h 242"/>
                <a:gd name="T10" fmla="*/ 46 w 109"/>
                <a:gd name="T11" fmla="*/ 128 h 242"/>
                <a:gd name="T12" fmla="*/ 78 w 109"/>
                <a:gd name="T13" fmla="*/ 176 h 242"/>
                <a:gd name="T14" fmla="*/ 53 w 109"/>
                <a:gd name="T15" fmla="*/ 178 h 242"/>
                <a:gd name="T16" fmla="*/ 109 w 109"/>
                <a:gd name="T17" fmla="*/ 217 h 242"/>
                <a:gd name="T18" fmla="*/ 73 w 109"/>
                <a:gd name="T19" fmla="*/ 242 h 242"/>
                <a:gd name="T20" fmla="*/ 18 w 109"/>
                <a:gd name="T21" fmla="*/ 0 h 242"/>
                <a:gd name="T22" fmla="*/ 72 w 109"/>
                <a:gd name="T23" fmla="*/ 8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9" h="242">
                  <a:moveTo>
                    <a:pt x="72" y="82"/>
                  </a:moveTo>
                  <a:cubicBezTo>
                    <a:pt x="69" y="72"/>
                    <a:pt x="55" y="55"/>
                    <a:pt x="45" y="51"/>
                  </a:cubicBezTo>
                  <a:cubicBezTo>
                    <a:pt x="26" y="44"/>
                    <a:pt x="27" y="56"/>
                    <a:pt x="44" y="75"/>
                  </a:cubicBezTo>
                  <a:cubicBezTo>
                    <a:pt x="53" y="84"/>
                    <a:pt x="70" y="111"/>
                    <a:pt x="68" y="122"/>
                  </a:cubicBezTo>
                  <a:cubicBezTo>
                    <a:pt x="63" y="117"/>
                    <a:pt x="49" y="97"/>
                    <a:pt x="35" y="102"/>
                  </a:cubicBezTo>
                  <a:cubicBezTo>
                    <a:pt x="26" y="105"/>
                    <a:pt x="37" y="122"/>
                    <a:pt x="46" y="128"/>
                  </a:cubicBezTo>
                  <a:cubicBezTo>
                    <a:pt x="58" y="139"/>
                    <a:pt x="74" y="158"/>
                    <a:pt x="78" y="176"/>
                  </a:cubicBezTo>
                  <a:cubicBezTo>
                    <a:pt x="72" y="168"/>
                    <a:pt x="35" y="156"/>
                    <a:pt x="53" y="178"/>
                  </a:cubicBezTo>
                  <a:cubicBezTo>
                    <a:pt x="65" y="192"/>
                    <a:pt x="91" y="201"/>
                    <a:pt x="109" y="217"/>
                  </a:cubicBezTo>
                  <a:cubicBezTo>
                    <a:pt x="92" y="219"/>
                    <a:pt x="80" y="232"/>
                    <a:pt x="73" y="242"/>
                  </a:cubicBezTo>
                  <a:cubicBezTo>
                    <a:pt x="10" y="160"/>
                    <a:pt x="0" y="59"/>
                    <a:pt x="18" y="0"/>
                  </a:cubicBezTo>
                  <a:cubicBezTo>
                    <a:pt x="34" y="19"/>
                    <a:pt x="81" y="58"/>
                    <a:pt x="72" y="82"/>
                  </a:cubicBezTo>
                  <a:close/>
                </a:path>
              </a:pathLst>
            </a:custGeom>
            <a:solidFill>
              <a:srgbClr val="53BD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39090D2E-AB66-2E46-862A-1FEB27B01921}"/>
                </a:ext>
              </a:extLst>
            </p:cNvPr>
            <p:cNvSpPr>
              <a:spLocks/>
            </p:cNvSpPr>
            <p:nvPr/>
          </p:nvSpPr>
          <p:spPr bwMode="auto">
            <a:xfrm>
              <a:off x="-683179" y="7017559"/>
              <a:ext cx="349703" cy="371137"/>
            </a:xfrm>
            <a:custGeom>
              <a:avLst/>
              <a:gdLst>
                <a:gd name="T0" fmla="*/ 148 w 157"/>
                <a:gd name="T1" fmla="*/ 117 h 156"/>
                <a:gd name="T2" fmla="*/ 52 w 157"/>
                <a:gd name="T3" fmla="*/ 149 h 156"/>
                <a:gd name="T4" fmla="*/ 16 w 157"/>
                <a:gd name="T5" fmla="*/ 0 h 156"/>
                <a:gd name="T6" fmla="*/ 84 w 157"/>
                <a:gd name="T7" fmla="*/ 30 h 156"/>
                <a:gd name="T8" fmla="*/ 150 w 157"/>
                <a:gd name="T9" fmla="*/ 88 h 156"/>
                <a:gd name="T10" fmla="*/ 153 w 157"/>
                <a:gd name="T11" fmla="*/ 91 h 156"/>
                <a:gd name="T12" fmla="*/ 155 w 157"/>
                <a:gd name="T13" fmla="*/ 109 h 156"/>
                <a:gd name="T14" fmla="*/ 42 w 157"/>
                <a:gd name="T15" fmla="*/ 58 h 156"/>
                <a:gd name="T16" fmla="*/ 54 w 157"/>
                <a:gd name="T17" fmla="*/ 73 h 156"/>
                <a:gd name="T18" fmla="*/ 31 w 157"/>
                <a:gd name="T19" fmla="*/ 48 h 156"/>
                <a:gd name="T20" fmla="*/ 44 w 157"/>
                <a:gd name="T21" fmla="*/ 111 h 156"/>
                <a:gd name="T22" fmla="*/ 148 w 157"/>
                <a:gd name="T23" fmla="*/ 11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7" h="156">
                  <a:moveTo>
                    <a:pt x="148" y="117"/>
                  </a:moveTo>
                  <a:cubicBezTo>
                    <a:pt x="117" y="145"/>
                    <a:pt x="73" y="156"/>
                    <a:pt x="52" y="149"/>
                  </a:cubicBezTo>
                  <a:cubicBezTo>
                    <a:pt x="16" y="105"/>
                    <a:pt x="0" y="58"/>
                    <a:pt x="16" y="0"/>
                  </a:cubicBezTo>
                  <a:cubicBezTo>
                    <a:pt x="38" y="20"/>
                    <a:pt x="62" y="26"/>
                    <a:pt x="84" y="30"/>
                  </a:cubicBezTo>
                  <a:cubicBezTo>
                    <a:pt x="61" y="82"/>
                    <a:pt x="108" y="119"/>
                    <a:pt x="150" y="88"/>
                  </a:cubicBezTo>
                  <a:cubicBezTo>
                    <a:pt x="151" y="89"/>
                    <a:pt x="152" y="90"/>
                    <a:pt x="153" y="91"/>
                  </a:cubicBezTo>
                  <a:cubicBezTo>
                    <a:pt x="155" y="96"/>
                    <a:pt x="157" y="102"/>
                    <a:pt x="155" y="109"/>
                  </a:cubicBezTo>
                  <a:cubicBezTo>
                    <a:pt x="98" y="142"/>
                    <a:pt x="25" y="112"/>
                    <a:pt x="42" y="58"/>
                  </a:cubicBezTo>
                  <a:cubicBezTo>
                    <a:pt x="44" y="65"/>
                    <a:pt x="49" y="72"/>
                    <a:pt x="54" y="73"/>
                  </a:cubicBezTo>
                  <a:cubicBezTo>
                    <a:pt x="78" y="44"/>
                    <a:pt x="47" y="24"/>
                    <a:pt x="31" y="48"/>
                  </a:cubicBezTo>
                  <a:cubicBezTo>
                    <a:pt x="18" y="67"/>
                    <a:pt x="26" y="93"/>
                    <a:pt x="44" y="111"/>
                  </a:cubicBezTo>
                  <a:cubicBezTo>
                    <a:pt x="72" y="140"/>
                    <a:pt x="112" y="135"/>
                    <a:pt x="148" y="117"/>
                  </a:cubicBezTo>
                  <a:close/>
                </a:path>
              </a:pathLst>
            </a:custGeom>
            <a:solidFill>
              <a:srgbClr val="18A0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3">
              <a:extLst>
                <a:ext uri="{FF2B5EF4-FFF2-40B4-BE49-F238E27FC236}">
                  <a16:creationId xmlns:a16="http://schemas.microsoft.com/office/drawing/2014/main" id="{877E8084-9420-F84B-9374-B9B8EB368D6E}"/>
                </a:ext>
              </a:extLst>
            </p:cNvPr>
            <p:cNvSpPr>
              <a:spLocks/>
            </p:cNvSpPr>
            <p:nvPr/>
          </p:nvSpPr>
          <p:spPr bwMode="auto">
            <a:xfrm>
              <a:off x="-409057" y="7588364"/>
              <a:ext cx="550501" cy="214334"/>
            </a:xfrm>
            <a:custGeom>
              <a:avLst/>
              <a:gdLst>
                <a:gd name="T0" fmla="*/ 159 w 247"/>
                <a:gd name="T1" fmla="*/ 19 h 90"/>
                <a:gd name="T2" fmla="*/ 194 w 247"/>
                <a:gd name="T3" fmla="*/ 41 h 90"/>
                <a:gd name="T4" fmla="*/ 170 w 247"/>
                <a:gd name="T5" fmla="*/ 46 h 90"/>
                <a:gd name="T6" fmla="*/ 120 w 247"/>
                <a:gd name="T7" fmla="*/ 28 h 90"/>
                <a:gd name="T8" fmla="*/ 144 w 247"/>
                <a:gd name="T9" fmla="*/ 58 h 90"/>
                <a:gd name="T10" fmla="*/ 117 w 247"/>
                <a:gd name="T11" fmla="*/ 51 h 90"/>
                <a:gd name="T12" fmla="*/ 65 w 247"/>
                <a:gd name="T13" fmla="*/ 25 h 90"/>
                <a:gd name="T14" fmla="*/ 67 w 247"/>
                <a:gd name="T15" fmla="*/ 50 h 90"/>
                <a:gd name="T16" fmla="*/ 21 w 247"/>
                <a:gd name="T17" fmla="*/ 0 h 90"/>
                <a:gd name="T18" fmla="*/ 0 w 247"/>
                <a:gd name="T19" fmla="*/ 39 h 90"/>
                <a:gd name="T20" fmla="*/ 247 w 247"/>
                <a:gd name="T21" fmla="*/ 61 h 90"/>
                <a:gd name="T22" fmla="*/ 159 w 247"/>
                <a:gd name="T23" fmla="*/ 19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7" h="90">
                  <a:moveTo>
                    <a:pt x="159" y="19"/>
                  </a:moveTo>
                  <a:cubicBezTo>
                    <a:pt x="169" y="21"/>
                    <a:pt x="188" y="32"/>
                    <a:pt x="194" y="41"/>
                  </a:cubicBezTo>
                  <a:cubicBezTo>
                    <a:pt x="203" y="59"/>
                    <a:pt x="191" y="60"/>
                    <a:pt x="170" y="46"/>
                  </a:cubicBezTo>
                  <a:cubicBezTo>
                    <a:pt x="160" y="38"/>
                    <a:pt x="130" y="25"/>
                    <a:pt x="120" y="28"/>
                  </a:cubicBezTo>
                  <a:cubicBezTo>
                    <a:pt x="126" y="32"/>
                    <a:pt x="147" y="43"/>
                    <a:pt x="144" y="58"/>
                  </a:cubicBezTo>
                  <a:cubicBezTo>
                    <a:pt x="142" y="68"/>
                    <a:pt x="124" y="59"/>
                    <a:pt x="117" y="51"/>
                  </a:cubicBezTo>
                  <a:cubicBezTo>
                    <a:pt x="105" y="40"/>
                    <a:pt x="83" y="27"/>
                    <a:pt x="65" y="25"/>
                  </a:cubicBezTo>
                  <a:cubicBezTo>
                    <a:pt x="74" y="30"/>
                    <a:pt x="91" y="65"/>
                    <a:pt x="67" y="50"/>
                  </a:cubicBezTo>
                  <a:cubicBezTo>
                    <a:pt x="51" y="40"/>
                    <a:pt x="39" y="15"/>
                    <a:pt x="21" y="0"/>
                  </a:cubicBezTo>
                  <a:cubicBezTo>
                    <a:pt x="21" y="17"/>
                    <a:pt x="9" y="30"/>
                    <a:pt x="0" y="39"/>
                  </a:cubicBezTo>
                  <a:cubicBezTo>
                    <a:pt x="90" y="90"/>
                    <a:pt x="191" y="87"/>
                    <a:pt x="247" y="61"/>
                  </a:cubicBezTo>
                  <a:cubicBezTo>
                    <a:pt x="226" y="48"/>
                    <a:pt x="182" y="7"/>
                    <a:pt x="159" y="19"/>
                  </a:cubicBezTo>
                  <a:close/>
                </a:path>
              </a:pathLst>
            </a:custGeom>
            <a:solidFill>
              <a:srgbClr val="53BD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4">
              <a:extLst>
                <a:ext uri="{FF2B5EF4-FFF2-40B4-BE49-F238E27FC236}">
                  <a16:creationId xmlns:a16="http://schemas.microsoft.com/office/drawing/2014/main" id="{825F7885-7FCB-A545-A85F-D84F9EC84FE3}"/>
                </a:ext>
              </a:extLst>
            </p:cNvPr>
            <p:cNvSpPr>
              <a:spLocks/>
            </p:cNvSpPr>
            <p:nvPr/>
          </p:nvSpPr>
          <p:spPr bwMode="auto">
            <a:xfrm>
              <a:off x="-375215" y="7307474"/>
              <a:ext cx="359856" cy="357600"/>
            </a:xfrm>
            <a:custGeom>
              <a:avLst/>
              <a:gdLst>
                <a:gd name="T0" fmla="*/ 29 w 162"/>
                <a:gd name="T1" fmla="*/ 11 h 150"/>
                <a:gd name="T2" fmla="*/ 9 w 162"/>
                <a:gd name="T3" fmla="*/ 111 h 150"/>
                <a:gd name="T4" fmla="*/ 162 w 162"/>
                <a:gd name="T5" fmla="*/ 126 h 150"/>
                <a:gd name="T6" fmla="*/ 123 w 162"/>
                <a:gd name="T7" fmla="*/ 63 h 150"/>
                <a:gd name="T8" fmla="*/ 57 w 162"/>
                <a:gd name="T9" fmla="*/ 5 h 150"/>
                <a:gd name="T10" fmla="*/ 54 w 162"/>
                <a:gd name="T11" fmla="*/ 3 h 150"/>
                <a:gd name="T12" fmla="*/ 36 w 162"/>
                <a:gd name="T13" fmla="*/ 3 h 150"/>
                <a:gd name="T14" fmla="*/ 101 w 162"/>
                <a:gd name="T15" fmla="*/ 109 h 150"/>
                <a:gd name="T16" fmla="*/ 84 w 162"/>
                <a:gd name="T17" fmla="*/ 98 h 150"/>
                <a:gd name="T18" fmla="*/ 113 w 162"/>
                <a:gd name="T19" fmla="*/ 118 h 150"/>
                <a:gd name="T20" fmla="*/ 48 w 162"/>
                <a:gd name="T21" fmla="*/ 114 h 150"/>
                <a:gd name="T22" fmla="*/ 29 w 162"/>
                <a:gd name="T23" fmla="*/ 11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2" h="150">
                  <a:moveTo>
                    <a:pt x="29" y="11"/>
                  </a:moveTo>
                  <a:cubicBezTo>
                    <a:pt x="4" y="45"/>
                    <a:pt x="0" y="90"/>
                    <a:pt x="9" y="111"/>
                  </a:cubicBezTo>
                  <a:cubicBezTo>
                    <a:pt x="57" y="141"/>
                    <a:pt x="106" y="150"/>
                    <a:pt x="162" y="126"/>
                  </a:cubicBezTo>
                  <a:cubicBezTo>
                    <a:pt x="139" y="108"/>
                    <a:pt x="130" y="84"/>
                    <a:pt x="123" y="63"/>
                  </a:cubicBezTo>
                  <a:cubicBezTo>
                    <a:pt x="74" y="93"/>
                    <a:pt x="32" y="51"/>
                    <a:pt x="57" y="5"/>
                  </a:cubicBezTo>
                  <a:cubicBezTo>
                    <a:pt x="56" y="4"/>
                    <a:pt x="55" y="4"/>
                    <a:pt x="54" y="3"/>
                  </a:cubicBezTo>
                  <a:cubicBezTo>
                    <a:pt x="48" y="1"/>
                    <a:pt x="42" y="0"/>
                    <a:pt x="36" y="3"/>
                  </a:cubicBezTo>
                  <a:cubicBezTo>
                    <a:pt x="10" y="64"/>
                    <a:pt x="50" y="132"/>
                    <a:pt x="101" y="109"/>
                  </a:cubicBezTo>
                  <a:cubicBezTo>
                    <a:pt x="93" y="108"/>
                    <a:pt x="86" y="103"/>
                    <a:pt x="84" y="98"/>
                  </a:cubicBezTo>
                  <a:cubicBezTo>
                    <a:pt x="110" y="71"/>
                    <a:pt x="134" y="99"/>
                    <a:pt x="113" y="118"/>
                  </a:cubicBezTo>
                  <a:cubicBezTo>
                    <a:pt x="96" y="133"/>
                    <a:pt x="68" y="129"/>
                    <a:pt x="48" y="114"/>
                  </a:cubicBezTo>
                  <a:cubicBezTo>
                    <a:pt x="16" y="89"/>
                    <a:pt x="15" y="49"/>
                    <a:pt x="29" y="11"/>
                  </a:cubicBezTo>
                  <a:close/>
                </a:path>
              </a:pathLst>
            </a:custGeom>
            <a:solidFill>
              <a:srgbClr val="18A0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5">
              <a:extLst>
                <a:ext uri="{FF2B5EF4-FFF2-40B4-BE49-F238E27FC236}">
                  <a16:creationId xmlns:a16="http://schemas.microsoft.com/office/drawing/2014/main" id="{B858F670-E543-284D-AC45-2AE3F8A8B9D6}"/>
                </a:ext>
              </a:extLst>
            </p:cNvPr>
            <p:cNvSpPr>
              <a:spLocks/>
            </p:cNvSpPr>
            <p:nvPr/>
          </p:nvSpPr>
          <p:spPr bwMode="auto">
            <a:xfrm>
              <a:off x="-524121" y="7182257"/>
              <a:ext cx="315861" cy="349703"/>
            </a:xfrm>
            <a:custGeom>
              <a:avLst/>
              <a:gdLst>
                <a:gd name="T0" fmla="*/ 88 w 142"/>
                <a:gd name="T1" fmla="*/ 19 h 147"/>
                <a:gd name="T2" fmla="*/ 80 w 142"/>
                <a:gd name="T3" fmla="*/ 5 h 147"/>
                <a:gd name="T4" fmla="*/ 119 w 142"/>
                <a:gd name="T5" fmla="*/ 19 h 147"/>
                <a:gd name="T6" fmla="*/ 138 w 142"/>
                <a:gd name="T7" fmla="*/ 56 h 147"/>
                <a:gd name="T8" fmla="*/ 124 w 142"/>
                <a:gd name="T9" fmla="*/ 50 h 147"/>
                <a:gd name="T10" fmla="*/ 66 w 142"/>
                <a:gd name="T11" fmla="*/ 92 h 147"/>
                <a:gd name="T12" fmla="*/ 13 w 142"/>
                <a:gd name="T13" fmla="*/ 140 h 147"/>
                <a:gd name="T14" fmla="*/ 54 w 142"/>
                <a:gd name="T15" fmla="*/ 81 h 147"/>
                <a:gd name="T16" fmla="*/ 88 w 142"/>
                <a:gd name="T17" fmla="*/ 19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2" h="147">
                  <a:moveTo>
                    <a:pt x="88" y="19"/>
                  </a:moveTo>
                  <a:cubicBezTo>
                    <a:pt x="84" y="12"/>
                    <a:pt x="77" y="9"/>
                    <a:pt x="80" y="5"/>
                  </a:cubicBezTo>
                  <a:cubicBezTo>
                    <a:pt x="87" y="0"/>
                    <a:pt x="105" y="8"/>
                    <a:pt x="119" y="19"/>
                  </a:cubicBezTo>
                  <a:cubicBezTo>
                    <a:pt x="132" y="31"/>
                    <a:pt x="142" y="48"/>
                    <a:pt x="138" y="56"/>
                  </a:cubicBezTo>
                  <a:cubicBezTo>
                    <a:pt x="135" y="59"/>
                    <a:pt x="131" y="53"/>
                    <a:pt x="124" y="50"/>
                  </a:cubicBezTo>
                  <a:cubicBezTo>
                    <a:pt x="98" y="40"/>
                    <a:pt x="77" y="72"/>
                    <a:pt x="66" y="92"/>
                  </a:cubicBezTo>
                  <a:cubicBezTo>
                    <a:pt x="44" y="126"/>
                    <a:pt x="58" y="147"/>
                    <a:pt x="13" y="140"/>
                  </a:cubicBezTo>
                  <a:cubicBezTo>
                    <a:pt x="0" y="96"/>
                    <a:pt x="23" y="108"/>
                    <a:pt x="54" y="81"/>
                  </a:cubicBezTo>
                  <a:cubicBezTo>
                    <a:pt x="72" y="68"/>
                    <a:pt x="102" y="43"/>
                    <a:pt x="88" y="19"/>
                  </a:cubicBezTo>
                  <a:close/>
                </a:path>
              </a:pathLst>
            </a:custGeom>
            <a:solidFill>
              <a:srgbClr val="53BD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6">
              <a:extLst>
                <a:ext uri="{FF2B5EF4-FFF2-40B4-BE49-F238E27FC236}">
                  <a16:creationId xmlns:a16="http://schemas.microsoft.com/office/drawing/2014/main" id="{CDB433FF-D1B7-BB4B-8298-133E744A9ACD}"/>
                </a:ext>
              </a:extLst>
            </p:cNvPr>
            <p:cNvSpPr>
              <a:spLocks/>
            </p:cNvSpPr>
            <p:nvPr/>
          </p:nvSpPr>
          <p:spPr bwMode="auto">
            <a:xfrm>
              <a:off x="-800499" y="7354853"/>
              <a:ext cx="462511" cy="980297"/>
            </a:xfrm>
            <a:custGeom>
              <a:avLst/>
              <a:gdLst>
                <a:gd name="T0" fmla="*/ 172 w 208"/>
                <a:gd name="T1" fmla="*/ 4 h 412"/>
                <a:gd name="T2" fmla="*/ 66 w 208"/>
                <a:gd name="T3" fmla="*/ 43 h 412"/>
                <a:gd name="T4" fmla="*/ 74 w 208"/>
                <a:gd name="T5" fmla="*/ 125 h 412"/>
                <a:gd name="T6" fmla="*/ 20 w 208"/>
                <a:gd name="T7" fmla="*/ 293 h 412"/>
                <a:gd name="T8" fmla="*/ 173 w 208"/>
                <a:gd name="T9" fmla="*/ 401 h 412"/>
                <a:gd name="T10" fmla="*/ 48 w 208"/>
                <a:gd name="T11" fmla="*/ 197 h 412"/>
                <a:gd name="T12" fmla="*/ 87 w 208"/>
                <a:gd name="T13" fmla="*/ 138 h 412"/>
                <a:gd name="T14" fmla="*/ 92 w 208"/>
                <a:gd name="T15" fmla="*/ 133 h 412"/>
                <a:gd name="T16" fmla="*/ 92 w 208"/>
                <a:gd name="T17" fmla="*/ 133 h 412"/>
                <a:gd name="T18" fmla="*/ 170 w 208"/>
                <a:gd name="T19" fmla="*/ 134 h 412"/>
                <a:gd name="T20" fmla="*/ 195 w 208"/>
                <a:gd name="T21" fmla="*/ 23 h 412"/>
                <a:gd name="T22" fmla="*/ 142 w 208"/>
                <a:gd name="T23" fmla="*/ 77 h 412"/>
                <a:gd name="T24" fmla="*/ 107 w 208"/>
                <a:gd name="T25" fmla="*/ 101 h 412"/>
                <a:gd name="T26" fmla="*/ 127 w 208"/>
                <a:gd name="T27" fmla="*/ 63 h 412"/>
                <a:gd name="T28" fmla="*/ 172 w 208"/>
                <a:gd name="T29" fmla="*/ 4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8" h="412">
                  <a:moveTo>
                    <a:pt x="172" y="4"/>
                  </a:moveTo>
                  <a:cubicBezTo>
                    <a:pt x="108" y="33"/>
                    <a:pt x="98" y="0"/>
                    <a:pt x="66" y="43"/>
                  </a:cubicBezTo>
                  <a:cubicBezTo>
                    <a:pt x="83" y="69"/>
                    <a:pt x="97" y="99"/>
                    <a:pt x="74" y="125"/>
                  </a:cubicBezTo>
                  <a:cubicBezTo>
                    <a:pt x="34" y="170"/>
                    <a:pt x="9" y="228"/>
                    <a:pt x="20" y="293"/>
                  </a:cubicBezTo>
                  <a:cubicBezTo>
                    <a:pt x="34" y="364"/>
                    <a:pt x="91" y="412"/>
                    <a:pt x="173" y="401"/>
                  </a:cubicBezTo>
                  <a:cubicBezTo>
                    <a:pt x="52" y="407"/>
                    <a:pt x="0" y="301"/>
                    <a:pt x="48" y="197"/>
                  </a:cubicBezTo>
                  <a:cubicBezTo>
                    <a:pt x="60" y="176"/>
                    <a:pt x="71" y="156"/>
                    <a:pt x="87" y="138"/>
                  </a:cubicBezTo>
                  <a:cubicBezTo>
                    <a:pt x="89" y="136"/>
                    <a:pt x="90" y="134"/>
                    <a:pt x="92" y="133"/>
                  </a:cubicBezTo>
                  <a:cubicBezTo>
                    <a:pt x="92" y="133"/>
                    <a:pt x="92" y="133"/>
                    <a:pt x="92" y="133"/>
                  </a:cubicBezTo>
                  <a:cubicBezTo>
                    <a:pt x="115" y="112"/>
                    <a:pt x="144" y="121"/>
                    <a:pt x="170" y="134"/>
                  </a:cubicBezTo>
                  <a:cubicBezTo>
                    <a:pt x="208" y="97"/>
                    <a:pt x="175" y="92"/>
                    <a:pt x="195" y="23"/>
                  </a:cubicBezTo>
                  <a:cubicBezTo>
                    <a:pt x="173" y="56"/>
                    <a:pt x="196" y="78"/>
                    <a:pt x="142" y="77"/>
                  </a:cubicBezTo>
                  <a:cubicBezTo>
                    <a:pt x="139" y="79"/>
                    <a:pt x="115" y="104"/>
                    <a:pt x="107" y="101"/>
                  </a:cubicBezTo>
                  <a:cubicBezTo>
                    <a:pt x="103" y="93"/>
                    <a:pt x="124" y="67"/>
                    <a:pt x="127" y="63"/>
                  </a:cubicBezTo>
                  <a:cubicBezTo>
                    <a:pt x="118" y="10"/>
                    <a:pt x="143" y="30"/>
                    <a:pt x="172" y="4"/>
                  </a:cubicBezTo>
                  <a:close/>
                </a:path>
              </a:pathLst>
            </a:custGeom>
            <a:solidFill>
              <a:srgbClr val="18A0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7">
              <a:extLst>
                <a:ext uri="{FF2B5EF4-FFF2-40B4-BE49-F238E27FC236}">
                  <a16:creationId xmlns:a16="http://schemas.microsoft.com/office/drawing/2014/main" id="{0438D483-B2D2-314A-8D56-0D94C4874A9D}"/>
                </a:ext>
              </a:extLst>
            </p:cNvPr>
            <p:cNvSpPr>
              <a:spLocks/>
            </p:cNvSpPr>
            <p:nvPr/>
          </p:nvSpPr>
          <p:spPr bwMode="auto">
            <a:xfrm>
              <a:off x="-524121" y="7098780"/>
              <a:ext cx="306836" cy="178236"/>
            </a:xfrm>
            <a:custGeom>
              <a:avLst/>
              <a:gdLst>
                <a:gd name="T0" fmla="*/ 84 w 138"/>
                <a:gd name="T1" fmla="*/ 19 h 75"/>
                <a:gd name="T2" fmla="*/ 28 w 138"/>
                <a:gd name="T3" fmla="*/ 0 h 75"/>
                <a:gd name="T4" fmla="*/ 76 w 138"/>
                <a:gd name="T5" fmla="*/ 50 h 75"/>
                <a:gd name="T6" fmla="*/ 73 w 138"/>
                <a:gd name="T7" fmla="*/ 45 h 75"/>
                <a:gd name="T8" fmla="*/ 41 w 138"/>
                <a:gd name="T9" fmla="*/ 22 h 75"/>
                <a:gd name="T10" fmla="*/ 68 w 138"/>
                <a:gd name="T11" fmla="*/ 34 h 75"/>
                <a:gd name="T12" fmla="*/ 98 w 138"/>
                <a:gd name="T13" fmla="*/ 36 h 75"/>
                <a:gd name="T14" fmla="*/ 85 w 138"/>
                <a:gd name="T15" fmla="*/ 30 h 75"/>
                <a:gd name="T16" fmla="*/ 82 w 138"/>
                <a:gd name="T17" fmla="*/ 30 h 75"/>
                <a:gd name="T18" fmla="*/ 102 w 138"/>
                <a:gd name="T19" fmla="*/ 24 h 75"/>
                <a:gd name="T20" fmla="*/ 102 w 138"/>
                <a:gd name="T21" fmla="*/ 37 h 75"/>
                <a:gd name="T22" fmla="*/ 127 w 138"/>
                <a:gd name="T23" fmla="*/ 17 h 75"/>
                <a:gd name="T24" fmla="*/ 138 w 138"/>
                <a:gd name="T25" fmla="*/ 16 h 75"/>
                <a:gd name="T26" fmla="*/ 123 w 138"/>
                <a:gd name="T27" fmla="*/ 5 h 75"/>
                <a:gd name="T28" fmla="*/ 84 w 138"/>
                <a:gd name="T29" fmla="*/ 1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8" h="75">
                  <a:moveTo>
                    <a:pt x="84" y="19"/>
                  </a:moveTo>
                  <a:cubicBezTo>
                    <a:pt x="73" y="16"/>
                    <a:pt x="55" y="3"/>
                    <a:pt x="28" y="0"/>
                  </a:cubicBezTo>
                  <a:cubicBezTo>
                    <a:pt x="0" y="51"/>
                    <a:pt x="48" y="75"/>
                    <a:pt x="76" y="50"/>
                  </a:cubicBezTo>
                  <a:cubicBezTo>
                    <a:pt x="75" y="49"/>
                    <a:pt x="73" y="47"/>
                    <a:pt x="73" y="45"/>
                  </a:cubicBezTo>
                  <a:cubicBezTo>
                    <a:pt x="53" y="52"/>
                    <a:pt x="34" y="42"/>
                    <a:pt x="41" y="22"/>
                  </a:cubicBezTo>
                  <a:cubicBezTo>
                    <a:pt x="61" y="23"/>
                    <a:pt x="59" y="34"/>
                    <a:pt x="68" y="34"/>
                  </a:cubicBezTo>
                  <a:cubicBezTo>
                    <a:pt x="80" y="35"/>
                    <a:pt x="84" y="31"/>
                    <a:pt x="98" y="36"/>
                  </a:cubicBezTo>
                  <a:cubicBezTo>
                    <a:pt x="99" y="28"/>
                    <a:pt x="94" y="20"/>
                    <a:pt x="85" y="30"/>
                  </a:cubicBezTo>
                  <a:cubicBezTo>
                    <a:pt x="82" y="30"/>
                    <a:pt x="82" y="30"/>
                    <a:pt x="82" y="30"/>
                  </a:cubicBezTo>
                  <a:cubicBezTo>
                    <a:pt x="84" y="22"/>
                    <a:pt x="103" y="9"/>
                    <a:pt x="102" y="24"/>
                  </a:cubicBezTo>
                  <a:cubicBezTo>
                    <a:pt x="101" y="30"/>
                    <a:pt x="101" y="34"/>
                    <a:pt x="102" y="37"/>
                  </a:cubicBezTo>
                  <a:cubicBezTo>
                    <a:pt x="110" y="26"/>
                    <a:pt x="112" y="15"/>
                    <a:pt x="127" y="17"/>
                  </a:cubicBezTo>
                  <a:cubicBezTo>
                    <a:pt x="132" y="18"/>
                    <a:pt x="136" y="19"/>
                    <a:pt x="138" y="16"/>
                  </a:cubicBezTo>
                  <a:cubicBezTo>
                    <a:pt x="137" y="10"/>
                    <a:pt x="128" y="7"/>
                    <a:pt x="123" y="5"/>
                  </a:cubicBezTo>
                  <a:cubicBezTo>
                    <a:pt x="111" y="2"/>
                    <a:pt x="94" y="9"/>
                    <a:pt x="84" y="19"/>
                  </a:cubicBezTo>
                  <a:close/>
                </a:path>
              </a:pathLst>
            </a:custGeom>
            <a:solidFill>
              <a:srgbClr val="0076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>
              <a:extLst>
                <a:ext uri="{FF2B5EF4-FFF2-40B4-BE49-F238E27FC236}">
                  <a16:creationId xmlns:a16="http://schemas.microsoft.com/office/drawing/2014/main" id="{0F11EBEE-96B6-8842-AEAB-D9B534FA95A4}"/>
                </a:ext>
              </a:extLst>
            </p:cNvPr>
            <p:cNvSpPr>
              <a:spLocks/>
            </p:cNvSpPr>
            <p:nvPr/>
          </p:nvSpPr>
          <p:spPr bwMode="auto">
            <a:xfrm>
              <a:off x="-286097" y="7167593"/>
              <a:ext cx="171467" cy="337295"/>
            </a:xfrm>
            <a:custGeom>
              <a:avLst/>
              <a:gdLst>
                <a:gd name="T0" fmla="*/ 51 w 77"/>
                <a:gd name="T1" fmla="*/ 55 h 142"/>
                <a:gd name="T2" fmla="*/ 77 w 77"/>
                <a:gd name="T3" fmla="*/ 108 h 142"/>
                <a:gd name="T4" fmla="*/ 21 w 77"/>
                <a:gd name="T5" fmla="*/ 66 h 142"/>
                <a:gd name="T6" fmla="*/ 26 w 77"/>
                <a:gd name="T7" fmla="*/ 69 h 142"/>
                <a:gd name="T8" fmla="*/ 54 w 77"/>
                <a:gd name="T9" fmla="*/ 98 h 142"/>
                <a:gd name="T10" fmla="*/ 38 w 77"/>
                <a:gd name="T11" fmla="*/ 72 h 142"/>
                <a:gd name="T12" fmla="*/ 32 w 77"/>
                <a:gd name="T13" fmla="*/ 43 h 142"/>
                <a:gd name="T14" fmla="*/ 40 w 77"/>
                <a:gd name="T15" fmla="*/ 55 h 142"/>
                <a:gd name="T16" fmla="*/ 41 w 77"/>
                <a:gd name="T17" fmla="*/ 58 h 142"/>
                <a:gd name="T18" fmla="*/ 44 w 77"/>
                <a:gd name="T19" fmla="*/ 38 h 142"/>
                <a:gd name="T20" fmla="*/ 31 w 77"/>
                <a:gd name="T21" fmla="*/ 39 h 142"/>
                <a:gd name="T22" fmla="*/ 47 w 77"/>
                <a:gd name="T23" fmla="*/ 12 h 142"/>
                <a:gd name="T24" fmla="*/ 47 w 77"/>
                <a:gd name="T25" fmla="*/ 1 h 142"/>
                <a:gd name="T26" fmla="*/ 59 w 77"/>
                <a:gd name="T27" fmla="*/ 14 h 142"/>
                <a:gd name="T28" fmla="*/ 51 w 77"/>
                <a:gd name="T29" fmla="*/ 5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7" h="142">
                  <a:moveTo>
                    <a:pt x="51" y="55"/>
                  </a:moveTo>
                  <a:cubicBezTo>
                    <a:pt x="56" y="65"/>
                    <a:pt x="70" y="81"/>
                    <a:pt x="77" y="108"/>
                  </a:cubicBezTo>
                  <a:cubicBezTo>
                    <a:pt x="31" y="142"/>
                    <a:pt x="0" y="98"/>
                    <a:pt x="21" y="66"/>
                  </a:cubicBezTo>
                  <a:cubicBezTo>
                    <a:pt x="23" y="68"/>
                    <a:pt x="25" y="69"/>
                    <a:pt x="26" y="69"/>
                  </a:cubicBezTo>
                  <a:cubicBezTo>
                    <a:pt x="22" y="89"/>
                    <a:pt x="34" y="107"/>
                    <a:pt x="54" y="98"/>
                  </a:cubicBezTo>
                  <a:cubicBezTo>
                    <a:pt x="50" y="77"/>
                    <a:pt x="39" y="81"/>
                    <a:pt x="38" y="72"/>
                  </a:cubicBezTo>
                  <a:cubicBezTo>
                    <a:pt x="35" y="61"/>
                    <a:pt x="39" y="57"/>
                    <a:pt x="32" y="43"/>
                  </a:cubicBezTo>
                  <a:cubicBezTo>
                    <a:pt x="40" y="41"/>
                    <a:pt x="49" y="45"/>
                    <a:pt x="40" y="55"/>
                  </a:cubicBezTo>
                  <a:cubicBezTo>
                    <a:pt x="41" y="58"/>
                    <a:pt x="41" y="58"/>
                    <a:pt x="41" y="58"/>
                  </a:cubicBezTo>
                  <a:cubicBezTo>
                    <a:pt x="48" y="55"/>
                    <a:pt x="58" y="34"/>
                    <a:pt x="44" y="38"/>
                  </a:cubicBezTo>
                  <a:cubicBezTo>
                    <a:pt x="37" y="40"/>
                    <a:pt x="33" y="40"/>
                    <a:pt x="31" y="39"/>
                  </a:cubicBezTo>
                  <a:cubicBezTo>
                    <a:pt x="40" y="30"/>
                    <a:pt x="51" y="27"/>
                    <a:pt x="47" y="12"/>
                  </a:cubicBezTo>
                  <a:cubicBezTo>
                    <a:pt x="45" y="7"/>
                    <a:pt x="44" y="3"/>
                    <a:pt x="47" y="1"/>
                  </a:cubicBezTo>
                  <a:cubicBezTo>
                    <a:pt x="53" y="0"/>
                    <a:pt x="57" y="9"/>
                    <a:pt x="59" y="14"/>
                  </a:cubicBezTo>
                  <a:cubicBezTo>
                    <a:pt x="64" y="25"/>
                    <a:pt x="60" y="44"/>
                    <a:pt x="51" y="55"/>
                  </a:cubicBezTo>
                  <a:close/>
                </a:path>
              </a:pathLst>
            </a:custGeom>
            <a:solidFill>
              <a:srgbClr val="0076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82E1F5C-B1C5-3D46-A9C2-F135C62B5C78}"/>
              </a:ext>
            </a:extLst>
          </p:cNvPr>
          <p:cNvGrpSpPr/>
          <p:nvPr userDrawn="1"/>
        </p:nvGrpSpPr>
        <p:grpSpPr>
          <a:xfrm>
            <a:off x="6180550" y="2108390"/>
            <a:ext cx="1749059" cy="667387"/>
            <a:chOff x="3937000" y="1352550"/>
            <a:chExt cx="4289425" cy="1636713"/>
          </a:xfrm>
        </p:grpSpPr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0D608ECF-548F-B14D-B1F6-B41A5667BD0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968875" y="1617663"/>
              <a:ext cx="3257550" cy="398463"/>
            </a:xfrm>
            <a:custGeom>
              <a:avLst/>
              <a:gdLst>
                <a:gd name="T0" fmla="*/ 21 w 1040"/>
                <a:gd name="T1" fmla="*/ 1 h 119"/>
                <a:gd name="T2" fmla="*/ 76 w 1040"/>
                <a:gd name="T3" fmla="*/ 1 h 119"/>
                <a:gd name="T4" fmla="*/ 53 w 1040"/>
                <a:gd name="T5" fmla="*/ 51 h 119"/>
                <a:gd name="T6" fmla="*/ 78 w 1040"/>
                <a:gd name="T7" fmla="*/ 117 h 119"/>
                <a:gd name="T8" fmla="*/ 21 w 1040"/>
                <a:gd name="T9" fmla="*/ 83 h 119"/>
                <a:gd name="T10" fmla="*/ 0 w 1040"/>
                <a:gd name="T11" fmla="*/ 117 h 119"/>
                <a:gd name="T12" fmla="*/ 231 w 1040"/>
                <a:gd name="T13" fmla="*/ 71 h 119"/>
                <a:gd name="T14" fmla="*/ 191 w 1040"/>
                <a:gd name="T15" fmla="*/ 71 h 119"/>
                <a:gd name="T16" fmla="*/ 202 w 1040"/>
                <a:gd name="T17" fmla="*/ 0 h 119"/>
                <a:gd name="T18" fmla="*/ 272 w 1040"/>
                <a:gd name="T19" fmla="*/ 117 h 119"/>
                <a:gd name="T20" fmla="*/ 239 w 1040"/>
                <a:gd name="T21" fmla="*/ 89 h 119"/>
                <a:gd name="T22" fmla="*/ 172 w 1040"/>
                <a:gd name="T23" fmla="*/ 117 h 119"/>
                <a:gd name="T24" fmla="*/ 202 w 1040"/>
                <a:gd name="T25" fmla="*/ 0 h 119"/>
                <a:gd name="T26" fmla="*/ 352 w 1040"/>
                <a:gd name="T27" fmla="*/ 1 h 119"/>
                <a:gd name="T28" fmla="*/ 408 w 1040"/>
                <a:gd name="T29" fmla="*/ 49 h 119"/>
                <a:gd name="T30" fmla="*/ 428 w 1040"/>
                <a:gd name="T31" fmla="*/ 1 h 119"/>
                <a:gd name="T32" fmla="*/ 408 w 1040"/>
                <a:gd name="T33" fmla="*/ 117 h 119"/>
                <a:gd name="T34" fmla="*/ 352 w 1040"/>
                <a:gd name="T35" fmla="*/ 68 h 119"/>
                <a:gd name="T36" fmla="*/ 332 w 1040"/>
                <a:gd name="T37" fmla="*/ 117 h 119"/>
                <a:gd name="T38" fmla="*/ 546 w 1040"/>
                <a:gd name="T39" fmla="*/ 119 h 119"/>
                <a:gd name="T40" fmla="*/ 510 w 1040"/>
                <a:gd name="T41" fmla="*/ 106 h 119"/>
                <a:gd name="T42" fmla="*/ 497 w 1040"/>
                <a:gd name="T43" fmla="*/ 68 h 119"/>
                <a:gd name="T44" fmla="*/ 517 w 1040"/>
                <a:gd name="T45" fmla="*/ 1 h 119"/>
                <a:gd name="T46" fmla="*/ 525 w 1040"/>
                <a:gd name="T47" fmla="*/ 92 h 119"/>
                <a:gd name="T48" fmla="*/ 568 w 1040"/>
                <a:gd name="T49" fmla="*/ 92 h 119"/>
                <a:gd name="T50" fmla="*/ 576 w 1040"/>
                <a:gd name="T51" fmla="*/ 1 h 119"/>
                <a:gd name="T52" fmla="*/ 596 w 1040"/>
                <a:gd name="T53" fmla="*/ 67 h 119"/>
                <a:gd name="T54" fmla="*/ 582 w 1040"/>
                <a:gd name="T55" fmla="*/ 106 h 119"/>
                <a:gd name="T56" fmla="*/ 546 w 1040"/>
                <a:gd name="T57" fmla="*/ 119 h 119"/>
                <a:gd name="T58" fmla="*/ 686 w 1040"/>
                <a:gd name="T59" fmla="*/ 1 h 119"/>
                <a:gd name="T60" fmla="*/ 666 w 1040"/>
                <a:gd name="T61" fmla="*/ 117 h 119"/>
                <a:gd name="T62" fmla="*/ 757 w 1040"/>
                <a:gd name="T63" fmla="*/ 1 h 119"/>
                <a:gd name="T64" fmla="*/ 838 w 1040"/>
                <a:gd name="T65" fmla="*/ 81 h 119"/>
                <a:gd name="T66" fmla="*/ 859 w 1040"/>
                <a:gd name="T67" fmla="*/ 1 h 119"/>
                <a:gd name="T68" fmla="*/ 841 w 1040"/>
                <a:gd name="T69" fmla="*/ 117 h 119"/>
                <a:gd name="T70" fmla="*/ 778 w 1040"/>
                <a:gd name="T71" fmla="*/ 117 h 119"/>
                <a:gd name="T72" fmla="*/ 757 w 1040"/>
                <a:gd name="T73" fmla="*/ 1 h 119"/>
                <a:gd name="T74" fmla="*/ 979 w 1040"/>
                <a:gd name="T75" fmla="*/ 25 h 119"/>
                <a:gd name="T76" fmla="*/ 999 w 1040"/>
                <a:gd name="T77" fmla="*/ 71 h 119"/>
                <a:gd name="T78" fmla="*/ 989 w 1040"/>
                <a:gd name="T79" fmla="*/ 0 h 119"/>
                <a:gd name="T80" fmla="*/ 1018 w 1040"/>
                <a:gd name="T81" fmla="*/ 117 h 119"/>
                <a:gd name="T82" fmla="*/ 952 w 1040"/>
                <a:gd name="T83" fmla="*/ 89 h 119"/>
                <a:gd name="T84" fmla="*/ 919 w 1040"/>
                <a:gd name="T85" fmla="*/ 117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0" h="119">
                  <a:moveTo>
                    <a:pt x="0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101" y="1"/>
                    <a:pt x="101" y="1"/>
                    <a:pt x="101" y="1"/>
                  </a:cubicBezTo>
                  <a:cubicBezTo>
                    <a:pt x="53" y="51"/>
                    <a:pt x="53" y="51"/>
                    <a:pt x="53" y="51"/>
                  </a:cubicBezTo>
                  <a:cubicBezTo>
                    <a:pt x="103" y="117"/>
                    <a:pt x="103" y="117"/>
                    <a:pt x="103" y="117"/>
                  </a:cubicBezTo>
                  <a:cubicBezTo>
                    <a:pt x="78" y="117"/>
                    <a:pt x="78" y="117"/>
                    <a:pt x="78" y="117"/>
                  </a:cubicBezTo>
                  <a:cubicBezTo>
                    <a:pt x="39" y="65"/>
                    <a:pt x="39" y="65"/>
                    <a:pt x="39" y="65"/>
                  </a:cubicBezTo>
                  <a:cubicBezTo>
                    <a:pt x="21" y="83"/>
                    <a:pt x="21" y="83"/>
                    <a:pt x="21" y="83"/>
                  </a:cubicBezTo>
                  <a:cubicBezTo>
                    <a:pt x="21" y="117"/>
                    <a:pt x="21" y="117"/>
                    <a:pt x="21" y="117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"/>
                    <a:pt x="0" y="1"/>
                    <a:pt x="0" y="1"/>
                  </a:cubicBezTo>
                  <a:close/>
                  <a:moveTo>
                    <a:pt x="231" y="71"/>
                  </a:moveTo>
                  <a:cubicBezTo>
                    <a:pt x="211" y="25"/>
                    <a:pt x="211" y="25"/>
                    <a:pt x="211" y="25"/>
                  </a:cubicBezTo>
                  <a:cubicBezTo>
                    <a:pt x="191" y="71"/>
                    <a:pt x="191" y="71"/>
                    <a:pt x="191" y="71"/>
                  </a:cubicBezTo>
                  <a:cubicBezTo>
                    <a:pt x="231" y="71"/>
                    <a:pt x="231" y="71"/>
                    <a:pt x="231" y="71"/>
                  </a:cubicBezTo>
                  <a:close/>
                  <a:moveTo>
                    <a:pt x="202" y="0"/>
                  </a:moveTo>
                  <a:cubicBezTo>
                    <a:pt x="221" y="0"/>
                    <a:pt x="221" y="0"/>
                    <a:pt x="221" y="0"/>
                  </a:cubicBezTo>
                  <a:cubicBezTo>
                    <a:pt x="272" y="117"/>
                    <a:pt x="272" y="117"/>
                    <a:pt x="272" y="117"/>
                  </a:cubicBezTo>
                  <a:cubicBezTo>
                    <a:pt x="250" y="117"/>
                    <a:pt x="250" y="117"/>
                    <a:pt x="250" y="117"/>
                  </a:cubicBezTo>
                  <a:cubicBezTo>
                    <a:pt x="239" y="89"/>
                    <a:pt x="239" y="89"/>
                    <a:pt x="239" y="89"/>
                  </a:cubicBezTo>
                  <a:cubicBezTo>
                    <a:pt x="184" y="89"/>
                    <a:pt x="184" y="89"/>
                    <a:pt x="184" y="89"/>
                  </a:cubicBezTo>
                  <a:cubicBezTo>
                    <a:pt x="172" y="117"/>
                    <a:pt x="172" y="117"/>
                    <a:pt x="172" y="117"/>
                  </a:cubicBezTo>
                  <a:cubicBezTo>
                    <a:pt x="151" y="117"/>
                    <a:pt x="151" y="117"/>
                    <a:pt x="151" y="117"/>
                  </a:cubicBezTo>
                  <a:cubicBezTo>
                    <a:pt x="202" y="0"/>
                    <a:pt x="202" y="0"/>
                    <a:pt x="202" y="0"/>
                  </a:cubicBezTo>
                  <a:close/>
                  <a:moveTo>
                    <a:pt x="332" y="1"/>
                  </a:moveTo>
                  <a:cubicBezTo>
                    <a:pt x="352" y="1"/>
                    <a:pt x="352" y="1"/>
                    <a:pt x="352" y="1"/>
                  </a:cubicBezTo>
                  <a:cubicBezTo>
                    <a:pt x="352" y="49"/>
                    <a:pt x="352" y="49"/>
                    <a:pt x="352" y="49"/>
                  </a:cubicBezTo>
                  <a:cubicBezTo>
                    <a:pt x="408" y="49"/>
                    <a:pt x="408" y="49"/>
                    <a:pt x="408" y="49"/>
                  </a:cubicBezTo>
                  <a:cubicBezTo>
                    <a:pt x="408" y="1"/>
                    <a:pt x="408" y="1"/>
                    <a:pt x="408" y="1"/>
                  </a:cubicBezTo>
                  <a:cubicBezTo>
                    <a:pt x="428" y="1"/>
                    <a:pt x="428" y="1"/>
                    <a:pt x="428" y="1"/>
                  </a:cubicBezTo>
                  <a:cubicBezTo>
                    <a:pt x="428" y="117"/>
                    <a:pt x="428" y="117"/>
                    <a:pt x="428" y="117"/>
                  </a:cubicBezTo>
                  <a:cubicBezTo>
                    <a:pt x="408" y="117"/>
                    <a:pt x="408" y="117"/>
                    <a:pt x="408" y="117"/>
                  </a:cubicBezTo>
                  <a:cubicBezTo>
                    <a:pt x="408" y="68"/>
                    <a:pt x="408" y="68"/>
                    <a:pt x="408" y="68"/>
                  </a:cubicBezTo>
                  <a:cubicBezTo>
                    <a:pt x="352" y="68"/>
                    <a:pt x="352" y="68"/>
                    <a:pt x="352" y="68"/>
                  </a:cubicBezTo>
                  <a:cubicBezTo>
                    <a:pt x="352" y="117"/>
                    <a:pt x="352" y="117"/>
                    <a:pt x="352" y="117"/>
                  </a:cubicBezTo>
                  <a:cubicBezTo>
                    <a:pt x="332" y="117"/>
                    <a:pt x="332" y="117"/>
                    <a:pt x="332" y="117"/>
                  </a:cubicBezTo>
                  <a:cubicBezTo>
                    <a:pt x="332" y="1"/>
                    <a:pt x="332" y="1"/>
                    <a:pt x="332" y="1"/>
                  </a:cubicBezTo>
                  <a:close/>
                  <a:moveTo>
                    <a:pt x="546" y="119"/>
                  </a:moveTo>
                  <a:cubicBezTo>
                    <a:pt x="539" y="119"/>
                    <a:pt x="532" y="118"/>
                    <a:pt x="526" y="116"/>
                  </a:cubicBezTo>
                  <a:cubicBezTo>
                    <a:pt x="520" y="113"/>
                    <a:pt x="515" y="110"/>
                    <a:pt x="510" y="106"/>
                  </a:cubicBezTo>
                  <a:cubicBezTo>
                    <a:pt x="506" y="102"/>
                    <a:pt x="503" y="96"/>
                    <a:pt x="500" y="90"/>
                  </a:cubicBezTo>
                  <a:cubicBezTo>
                    <a:pt x="498" y="84"/>
                    <a:pt x="497" y="76"/>
                    <a:pt x="497" y="68"/>
                  </a:cubicBezTo>
                  <a:cubicBezTo>
                    <a:pt x="497" y="1"/>
                    <a:pt x="497" y="1"/>
                    <a:pt x="497" y="1"/>
                  </a:cubicBezTo>
                  <a:cubicBezTo>
                    <a:pt x="517" y="1"/>
                    <a:pt x="517" y="1"/>
                    <a:pt x="517" y="1"/>
                  </a:cubicBezTo>
                  <a:cubicBezTo>
                    <a:pt x="517" y="67"/>
                    <a:pt x="517" y="67"/>
                    <a:pt x="517" y="67"/>
                  </a:cubicBezTo>
                  <a:cubicBezTo>
                    <a:pt x="517" y="78"/>
                    <a:pt x="520" y="86"/>
                    <a:pt x="525" y="92"/>
                  </a:cubicBezTo>
                  <a:cubicBezTo>
                    <a:pt x="530" y="97"/>
                    <a:pt x="537" y="100"/>
                    <a:pt x="547" y="100"/>
                  </a:cubicBezTo>
                  <a:cubicBezTo>
                    <a:pt x="556" y="100"/>
                    <a:pt x="563" y="97"/>
                    <a:pt x="568" y="92"/>
                  </a:cubicBezTo>
                  <a:cubicBezTo>
                    <a:pt x="573" y="87"/>
                    <a:pt x="576" y="79"/>
                    <a:pt x="576" y="68"/>
                  </a:cubicBezTo>
                  <a:cubicBezTo>
                    <a:pt x="576" y="1"/>
                    <a:pt x="576" y="1"/>
                    <a:pt x="576" y="1"/>
                  </a:cubicBezTo>
                  <a:cubicBezTo>
                    <a:pt x="596" y="1"/>
                    <a:pt x="596" y="1"/>
                    <a:pt x="596" y="1"/>
                  </a:cubicBezTo>
                  <a:cubicBezTo>
                    <a:pt x="596" y="67"/>
                    <a:pt x="596" y="67"/>
                    <a:pt x="596" y="67"/>
                  </a:cubicBezTo>
                  <a:cubicBezTo>
                    <a:pt x="596" y="75"/>
                    <a:pt x="595" y="83"/>
                    <a:pt x="592" y="90"/>
                  </a:cubicBezTo>
                  <a:cubicBezTo>
                    <a:pt x="590" y="96"/>
                    <a:pt x="587" y="101"/>
                    <a:pt x="582" y="106"/>
                  </a:cubicBezTo>
                  <a:cubicBezTo>
                    <a:pt x="578" y="110"/>
                    <a:pt x="573" y="113"/>
                    <a:pt x="567" y="116"/>
                  </a:cubicBezTo>
                  <a:cubicBezTo>
                    <a:pt x="561" y="118"/>
                    <a:pt x="554" y="119"/>
                    <a:pt x="546" y="119"/>
                  </a:cubicBezTo>
                  <a:close/>
                  <a:moveTo>
                    <a:pt x="666" y="1"/>
                  </a:moveTo>
                  <a:cubicBezTo>
                    <a:pt x="686" y="1"/>
                    <a:pt x="686" y="1"/>
                    <a:pt x="686" y="1"/>
                  </a:cubicBezTo>
                  <a:cubicBezTo>
                    <a:pt x="686" y="117"/>
                    <a:pt x="686" y="117"/>
                    <a:pt x="686" y="117"/>
                  </a:cubicBezTo>
                  <a:cubicBezTo>
                    <a:pt x="666" y="117"/>
                    <a:pt x="666" y="117"/>
                    <a:pt x="666" y="117"/>
                  </a:cubicBezTo>
                  <a:cubicBezTo>
                    <a:pt x="666" y="1"/>
                    <a:pt x="666" y="1"/>
                    <a:pt x="666" y="1"/>
                  </a:cubicBezTo>
                  <a:close/>
                  <a:moveTo>
                    <a:pt x="757" y="1"/>
                  </a:moveTo>
                  <a:cubicBezTo>
                    <a:pt x="776" y="1"/>
                    <a:pt x="776" y="1"/>
                    <a:pt x="776" y="1"/>
                  </a:cubicBezTo>
                  <a:cubicBezTo>
                    <a:pt x="838" y="81"/>
                    <a:pt x="838" y="81"/>
                    <a:pt x="838" y="81"/>
                  </a:cubicBezTo>
                  <a:cubicBezTo>
                    <a:pt x="838" y="1"/>
                    <a:pt x="838" y="1"/>
                    <a:pt x="838" y="1"/>
                  </a:cubicBezTo>
                  <a:cubicBezTo>
                    <a:pt x="859" y="1"/>
                    <a:pt x="859" y="1"/>
                    <a:pt x="859" y="1"/>
                  </a:cubicBezTo>
                  <a:cubicBezTo>
                    <a:pt x="859" y="117"/>
                    <a:pt x="859" y="117"/>
                    <a:pt x="859" y="117"/>
                  </a:cubicBezTo>
                  <a:cubicBezTo>
                    <a:pt x="841" y="117"/>
                    <a:pt x="841" y="117"/>
                    <a:pt x="841" y="117"/>
                  </a:cubicBezTo>
                  <a:cubicBezTo>
                    <a:pt x="778" y="35"/>
                    <a:pt x="778" y="35"/>
                    <a:pt x="778" y="35"/>
                  </a:cubicBezTo>
                  <a:cubicBezTo>
                    <a:pt x="778" y="117"/>
                    <a:pt x="778" y="117"/>
                    <a:pt x="778" y="117"/>
                  </a:cubicBezTo>
                  <a:cubicBezTo>
                    <a:pt x="757" y="117"/>
                    <a:pt x="757" y="117"/>
                    <a:pt x="757" y="117"/>
                  </a:cubicBezTo>
                  <a:cubicBezTo>
                    <a:pt x="757" y="1"/>
                    <a:pt x="757" y="1"/>
                    <a:pt x="757" y="1"/>
                  </a:cubicBezTo>
                  <a:close/>
                  <a:moveTo>
                    <a:pt x="999" y="71"/>
                  </a:moveTo>
                  <a:cubicBezTo>
                    <a:pt x="979" y="25"/>
                    <a:pt x="979" y="25"/>
                    <a:pt x="979" y="25"/>
                  </a:cubicBezTo>
                  <a:cubicBezTo>
                    <a:pt x="959" y="71"/>
                    <a:pt x="959" y="71"/>
                    <a:pt x="959" y="71"/>
                  </a:cubicBezTo>
                  <a:cubicBezTo>
                    <a:pt x="999" y="71"/>
                    <a:pt x="999" y="71"/>
                    <a:pt x="999" y="71"/>
                  </a:cubicBezTo>
                  <a:close/>
                  <a:moveTo>
                    <a:pt x="970" y="0"/>
                  </a:moveTo>
                  <a:cubicBezTo>
                    <a:pt x="989" y="0"/>
                    <a:pt x="989" y="0"/>
                    <a:pt x="989" y="0"/>
                  </a:cubicBezTo>
                  <a:cubicBezTo>
                    <a:pt x="1040" y="117"/>
                    <a:pt x="1040" y="117"/>
                    <a:pt x="1040" y="117"/>
                  </a:cubicBezTo>
                  <a:cubicBezTo>
                    <a:pt x="1018" y="117"/>
                    <a:pt x="1018" y="117"/>
                    <a:pt x="1018" y="117"/>
                  </a:cubicBezTo>
                  <a:cubicBezTo>
                    <a:pt x="1006" y="89"/>
                    <a:pt x="1006" y="89"/>
                    <a:pt x="1006" y="89"/>
                  </a:cubicBezTo>
                  <a:cubicBezTo>
                    <a:pt x="952" y="89"/>
                    <a:pt x="952" y="89"/>
                    <a:pt x="952" y="89"/>
                  </a:cubicBezTo>
                  <a:cubicBezTo>
                    <a:pt x="940" y="117"/>
                    <a:pt x="940" y="117"/>
                    <a:pt x="940" y="117"/>
                  </a:cubicBezTo>
                  <a:cubicBezTo>
                    <a:pt x="919" y="117"/>
                    <a:pt x="919" y="117"/>
                    <a:pt x="919" y="117"/>
                  </a:cubicBezTo>
                  <a:lnTo>
                    <a:pt x="97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5380C0A6-A4F8-F645-BA4E-C7D50B36EA3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510213" y="2211388"/>
              <a:ext cx="2152650" cy="157163"/>
            </a:xfrm>
            <a:custGeom>
              <a:avLst/>
              <a:gdLst>
                <a:gd name="T0" fmla="*/ 647 w 687"/>
                <a:gd name="T1" fmla="*/ 33 h 47"/>
                <a:gd name="T2" fmla="*/ 652 w 687"/>
                <a:gd name="T3" fmla="*/ 7 h 47"/>
                <a:gd name="T4" fmla="*/ 678 w 687"/>
                <a:gd name="T5" fmla="*/ 2 h 47"/>
                <a:gd name="T6" fmla="*/ 678 w 687"/>
                <a:gd name="T7" fmla="*/ 10 h 47"/>
                <a:gd name="T8" fmla="*/ 663 w 687"/>
                <a:gd name="T9" fmla="*/ 9 h 47"/>
                <a:gd name="T10" fmla="*/ 654 w 687"/>
                <a:gd name="T11" fmla="*/ 24 h 47"/>
                <a:gd name="T12" fmla="*/ 669 w 687"/>
                <a:gd name="T13" fmla="*/ 40 h 47"/>
                <a:gd name="T14" fmla="*/ 668 w 687"/>
                <a:gd name="T15" fmla="*/ 28 h 47"/>
                <a:gd name="T16" fmla="*/ 684 w 687"/>
                <a:gd name="T17" fmla="*/ 42 h 47"/>
                <a:gd name="T18" fmla="*/ 569 w 687"/>
                <a:gd name="T19" fmla="*/ 1 h 47"/>
                <a:gd name="T20" fmla="*/ 608 w 687"/>
                <a:gd name="T21" fmla="*/ 1 h 47"/>
                <a:gd name="T22" fmla="*/ 577 w 687"/>
                <a:gd name="T23" fmla="*/ 46 h 47"/>
                <a:gd name="T24" fmla="*/ 529 w 687"/>
                <a:gd name="T25" fmla="*/ 1 h 47"/>
                <a:gd name="T26" fmla="*/ 462 w 687"/>
                <a:gd name="T27" fmla="*/ 8 h 47"/>
                <a:gd name="T28" fmla="*/ 484 w 687"/>
                <a:gd name="T29" fmla="*/ 8 h 47"/>
                <a:gd name="T30" fmla="*/ 462 w 687"/>
                <a:gd name="T31" fmla="*/ 8 h 47"/>
                <a:gd name="T32" fmla="*/ 415 w 687"/>
                <a:gd name="T33" fmla="*/ 39 h 47"/>
                <a:gd name="T34" fmla="*/ 325 w 687"/>
                <a:gd name="T35" fmla="*/ 47 h 47"/>
                <a:gd name="T36" fmla="*/ 306 w 687"/>
                <a:gd name="T37" fmla="*/ 27 h 47"/>
                <a:gd name="T38" fmla="*/ 317 w 687"/>
                <a:gd name="T39" fmla="*/ 36 h 47"/>
                <a:gd name="T40" fmla="*/ 337 w 687"/>
                <a:gd name="T41" fmla="*/ 1 h 47"/>
                <a:gd name="T42" fmla="*/ 339 w 687"/>
                <a:gd name="T43" fmla="*/ 42 h 47"/>
                <a:gd name="T44" fmla="*/ 244 w 687"/>
                <a:gd name="T45" fmla="*/ 45 h 47"/>
                <a:gd name="T46" fmla="*/ 254 w 687"/>
                <a:gd name="T47" fmla="*/ 40 h 47"/>
                <a:gd name="T48" fmla="*/ 262 w 687"/>
                <a:gd name="T49" fmla="*/ 32 h 47"/>
                <a:gd name="T50" fmla="*/ 245 w 687"/>
                <a:gd name="T51" fmla="*/ 25 h 47"/>
                <a:gd name="T52" fmla="*/ 237 w 687"/>
                <a:gd name="T53" fmla="*/ 14 h 47"/>
                <a:gd name="T54" fmla="*/ 252 w 687"/>
                <a:gd name="T55" fmla="*/ 1 h 47"/>
                <a:gd name="T56" fmla="*/ 258 w 687"/>
                <a:gd name="T57" fmla="*/ 9 h 47"/>
                <a:gd name="T58" fmla="*/ 245 w 687"/>
                <a:gd name="T59" fmla="*/ 13 h 47"/>
                <a:gd name="T60" fmla="*/ 255 w 687"/>
                <a:gd name="T61" fmla="*/ 20 h 47"/>
                <a:gd name="T62" fmla="*/ 270 w 687"/>
                <a:gd name="T63" fmla="*/ 33 h 47"/>
                <a:gd name="T64" fmla="*/ 260 w 687"/>
                <a:gd name="T65" fmla="*/ 46 h 47"/>
                <a:gd name="T66" fmla="*/ 191 w 687"/>
                <a:gd name="T67" fmla="*/ 32 h 47"/>
                <a:gd name="T68" fmla="*/ 192 w 687"/>
                <a:gd name="T69" fmla="*/ 46 h 47"/>
                <a:gd name="T70" fmla="*/ 159 w 687"/>
                <a:gd name="T71" fmla="*/ 1 h 47"/>
                <a:gd name="T72" fmla="*/ 77 w 687"/>
                <a:gd name="T73" fmla="*/ 33 h 47"/>
                <a:gd name="T74" fmla="*/ 82 w 687"/>
                <a:gd name="T75" fmla="*/ 7 h 47"/>
                <a:gd name="T76" fmla="*/ 115 w 687"/>
                <a:gd name="T77" fmla="*/ 7 h 47"/>
                <a:gd name="T78" fmla="*/ 120 w 687"/>
                <a:gd name="T79" fmla="*/ 32 h 47"/>
                <a:gd name="T80" fmla="*/ 99 w 687"/>
                <a:gd name="T81" fmla="*/ 40 h 47"/>
                <a:gd name="T82" fmla="*/ 114 w 687"/>
                <a:gd name="T83" fmla="*/ 24 h 47"/>
                <a:gd name="T84" fmla="*/ 105 w 687"/>
                <a:gd name="T85" fmla="*/ 9 h 47"/>
                <a:gd name="T86" fmla="*/ 85 w 687"/>
                <a:gd name="T87" fmla="*/ 17 h 47"/>
                <a:gd name="T88" fmla="*/ 88 w 687"/>
                <a:gd name="T89" fmla="*/ 35 h 47"/>
                <a:gd name="T90" fmla="*/ 14 w 687"/>
                <a:gd name="T91" fmla="*/ 45 h 47"/>
                <a:gd name="T92" fmla="*/ 0 w 687"/>
                <a:gd name="T93" fmla="*/ 24 h 47"/>
                <a:gd name="T94" fmla="*/ 23 w 687"/>
                <a:gd name="T95" fmla="*/ 0 h 47"/>
                <a:gd name="T96" fmla="*/ 41 w 687"/>
                <a:gd name="T97" fmla="*/ 7 h 47"/>
                <a:gd name="T98" fmla="*/ 17 w 687"/>
                <a:gd name="T99" fmla="*/ 9 h 47"/>
                <a:gd name="T100" fmla="*/ 8 w 687"/>
                <a:gd name="T101" fmla="*/ 24 h 47"/>
                <a:gd name="T102" fmla="*/ 23 w 687"/>
                <a:gd name="T103" fmla="*/ 40 h 47"/>
                <a:gd name="T104" fmla="*/ 37 w 687"/>
                <a:gd name="T105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7" h="47">
                  <a:moveTo>
                    <a:pt x="669" y="47"/>
                  </a:moveTo>
                  <a:cubicBezTo>
                    <a:pt x="665" y="47"/>
                    <a:pt x="662" y="46"/>
                    <a:pt x="659" y="45"/>
                  </a:cubicBezTo>
                  <a:cubicBezTo>
                    <a:pt x="656" y="44"/>
                    <a:pt x="654" y="42"/>
                    <a:pt x="652" y="40"/>
                  </a:cubicBezTo>
                  <a:cubicBezTo>
                    <a:pt x="650" y="38"/>
                    <a:pt x="648" y="36"/>
                    <a:pt x="647" y="33"/>
                  </a:cubicBezTo>
                  <a:cubicBezTo>
                    <a:pt x="646" y="30"/>
                    <a:pt x="645" y="27"/>
                    <a:pt x="645" y="24"/>
                  </a:cubicBezTo>
                  <a:cubicBezTo>
                    <a:pt x="645" y="24"/>
                    <a:pt x="645" y="24"/>
                    <a:pt x="645" y="24"/>
                  </a:cubicBezTo>
                  <a:cubicBezTo>
                    <a:pt x="645" y="20"/>
                    <a:pt x="646" y="17"/>
                    <a:pt x="647" y="15"/>
                  </a:cubicBezTo>
                  <a:cubicBezTo>
                    <a:pt x="648" y="12"/>
                    <a:pt x="650" y="9"/>
                    <a:pt x="652" y="7"/>
                  </a:cubicBezTo>
                  <a:cubicBezTo>
                    <a:pt x="654" y="5"/>
                    <a:pt x="657" y="3"/>
                    <a:pt x="659" y="2"/>
                  </a:cubicBezTo>
                  <a:cubicBezTo>
                    <a:pt x="662" y="1"/>
                    <a:pt x="665" y="0"/>
                    <a:pt x="669" y="0"/>
                  </a:cubicBezTo>
                  <a:cubicBezTo>
                    <a:pt x="671" y="0"/>
                    <a:pt x="672" y="1"/>
                    <a:pt x="674" y="1"/>
                  </a:cubicBezTo>
                  <a:cubicBezTo>
                    <a:pt x="676" y="1"/>
                    <a:pt x="677" y="1"/>
                    <a:pt x="678" y="2"/>
                  </a:cubicBezTo>
                  <a:cubicBezTo>
                    <a:pt x="680" y="2"/>
                    <a:pt x="681" y="3"/>
                    <a:pt x="682" y="4"/>
                  </a:cubicBezTo>
                  <a:cubicBezTo>
                    <a:pt x="684" y="5"/>
                    <a:pt x="685" y="5"/>
                    <a:pt x="686" y="6"/>
                  </a:cubicBezTo>
                  <a:cubicBezTo>
                    <a:pt x="681" y="12"/>
                    <a:pt x="681" y="12"/>
                    <a:pt x="681" y="12"/>
                  </a:cubicBezTo>
                  <a:cubicBezTo>
                    <a:pt x="680" y="12"/>
                    <a:pt x="679" y="11"/>
                    <a:pt x="678" y="10"/>
                  </a:cubicBezTo>
                  <a:cubicBezTo>
                    <a:pt x="677" y="10"/>
                    <a:pt x="676" y="9"/>
                    <a:pt x="675" y="9"/>
                  </a:cubicBezTo>
                  <a:cubicBezTo>
                    <a:pt x="674" y="9"/>
                    <a:pt x="673" y="8"/>
                    <a:pt x="672" y="8"/>
                  </a:cubicBezTo>
                  <a:cubicBezTo>
                    <a:pt x="671" y="8"/>
                    <a:pt x="670" y="8"/>
                    <a:pt x="668" y="8"/>
                  </a:cubicBezTo>
                  <a:cubicBezTo>
                    <a:pt x="666" y="8"/>
                    <a:pt x="664" y="8"/>
                    <a:pt x="663" y="9"/>
                  </a:cubicBezTo>
                  <a:cubicBezTo>
                    <a:pt x="661" y="10"/>
                    <a:pt x="659" y="11"/>
                    <a:pt x="658" y="12"/>
                  </a:cubicBezTo>
                  <a:cubicBezTo>
                    <a:pt x="657" y="14"/>
                    <a:pt x="656" y="15"/>
                    <a:pt x="655" y="17"/>
                  </a:cubicBezTo>
                  <a:cubicBezTo>
                    <a:pt x="654" y="19"/>
                    <a:pt x="654" y="21"/>
                    <a:pt x="654" y="23"/>
                  </a:cubicBezTo>
                  <a:cubicBezTo>
                    <a:pt x="654" y="24"/>
                    <a:pt x="654" y="24"/>
                    <a:pt x="654" y="24"/>
                  </a:cubicBezTo>
                  <a:cubicBezTo>
                    <a:pt x="654" y="26"/>
                    <a:pt x="654" y="28"/>
                    <a:pt x="655" y="30"/>
                  </a:cubicBezTo>
                  <a:cubicBezTo>
                    <a:pt x="656" y="32"/>
                    <a:pt x="657" y="34"/>
                    <a:pt x="658" y="35"/>
                  </a:cubicBezTo>
                  <a:cubicBezTo>
                    <a:pt x="659" y="36"/>
                    <a:pt x="661" y="38"/>
                    <a:pt x="663" y="38"/>
                  </a:cubicBezTo>
                  <a:cubicBezTo>
                    <a:pt x="665" y="39"/>
                    <a:pt x="667" y="40"/>
                    <a:pt x="669" y="40"/>
                  </a:cubicBezTo>
                  <a:cubicBezTo>
                    <a:pt x="671" y="40"/>
                    <a:pt x="673" y="39"/>
                    <a:pt x="675" y="39"/>
                  </a:cubicBezTo>
                  <a:cubicBezTo>
                    <a:pt x="677" y="38"/>
                    <a:pt x="678" y="37"/>
                    <a:pt x="680" y="36"/>
                  </a:cubicBezTo>
                  <a:cubicBezTo>
                    <a:pt x="680" y="28"/>
                    <a:pt x="680" y="28"/>
                    <a:pt x="680" y="28"/>
                  </a:cubicBezTo>
                  <a:cubicBezTo>
                    <a:pt x="668" y="28"/>
                    <a:pt x="668" y="28"/>
                    <a:pt x="668" y="28"/>
                  </a:cubicBezTo>
                  <a:cubicBezTo>
                    <a:pt x="668" y="21"/>
                    <a:pt x="668" y="21"/>
                    <a:pt x="668" y="21"/>
                  </a:cubicBezTo>
                  <a:cubicBezTo>
                    <a:pt x="687" y="21"/>
                    <a:pt x="687" y="21"/>
                    <a:pt x="687" y="21"/>
                  </a:cubicBezTo>
                  <a:cubicBezTo>
                    <a:pt x="687" y="40"/>
                    <a:pt x="687" y="40"/>
                    <a:pt x="687" y="40"/>
                  </a:cubicBezTo>
                  <a:cubicBezTo>
                    <a:pt x="686" y="41"/>
                    <a:pt x="685" y="42"/>
                    <a:pt x="684" y="42"/>
                  </a:cubicBezTo>
                  <a:cubicBezTo>
                    <a:pt x="682" y="43"/>
                    <a:pt x="681" y="44"/>
                    <a:pt x="679" y="45"/>
                  </a:cubicBezTo>
                  <a:cubicBezTo>
                    <a:pt x="678" y="45"/>
                    <a:pt x="676" y="46"/>
                    <a:pt x="674" y="46"/>
                  </a:cubicBezTo>
                  <a:cubicBezTo>
                    <a:pt x="673" y="47"/>
                    <a:pt x="671" y="47"/>
                    <a:pt x="669" y="47"/>
                  </a:cubicBezTo>
                  <a:close/>
                  <a:moveTo>
                    <a:pt x="569" y="1"/>
                  </a:moveTo>
                  <a:cubicBezTo>
                    <a:pt x="576" y="1"/>
                    <a:pt x="576" y="1"/>
                    <a:pt x="576" y="1"/>
                  </a:cubicBezTo>
                  <a:cubicBezTo>
                    <a:pt x="600" y="32"/>
                    <a:pt x="600" y="32"/>
                    <a:pt x="600" y="32"/>
                  </a:cubicBezTo>
                  <a:cubicBezTo>
                    <a:pt x="600" y="1"/>
                    <a:pt x="600" y="1"/>
                    <a:pt x="600" y="1"/>
                  </a:cubicBezTo>
                  <a:cubicBezTo>
                    <a:pt x="608" y="1"/>
                    <a:pt x="608" y="1"/>
                    <a:pt x="608" y="1"/>
                  </a:cubicBezTo>
                  <a:cubicBezTo>
                    <a:pt x="608" y="46"/>
                    <a:pt x="608" y="46"/>
                    <a:pt x="608" y="46"/>
                  </a:cubicBezTo>
                  <a:cubicBezTo>
                    <a:pt x="601" y="46"/>
                    <a:pt x="601" y="46"/>
                    <a:pt x="601" y="46"/>
                  </a:cubicBezTo>
                  <a:cubicBezTo>
                    <a:pt x="577" y="14"/>
                    <a:pt x="577" y="14"/>
                    <a:pt x="577" y="14"/>
                  </a:cubicBezTo>
                  <a:cubicBezTo>
                    <a:pt x="577" y="46"/>
                    <a:pt x="577" y="46"/>
                    <a:pt x="577" y="46"/>
                  </a:cubicBezTo>
                  <a:cubicBezTo>
                    <a:pt x="569" y="46"/>
                    <a:pt x="569" y="46"/>
                    <a:pt x="569" y="46"/>
                  </a:cubicBezTo>
                  <a:cubicBezTo>
                    <a:pt x="569" y="1"/>
                    <a:pt x="569" y="1"/>
                    <a:pt x="569" y="1"/>
                  </a:cubicBezTo>
                  <a:close/>
                  <a:moveTo>
                    <a:pt x="521" y="1"/>
                  </a:moveTo>
                  <a:cubicBezTo>
                    <a:pt x="529" y="1"/>
                    <a:pt x="529" y="1"/>
                    <a:pt x="529" y="1"/>
                  </a:cubicBezTo>
                  <a:cubicBezTo>
                    <a:pt x="529" y="46"/>
                    <a:pt x="529" y="46"/>
                    <a:pt x="529" y="46"/>
                  </a:cubicBezTo>
                  <a:cubicBezTo>
                    <a:pt x="521" y="46"/>
                    <a:pt x="521" y="46"/>
                    <a:pt x="521" y="46"/>
                  </a:cubicBezTo>
                  <a:cubicBezTo>
                    <a:pt x="521" y="1"/>
                    <a:pt x="521" y="1"/>
                    <a:pt x="521" y="1"/>
                  </a:cubicBezTo>
                  <a:close/>
                  <a:moveTo>
                    <a:pt x="462" y="8"/>
                  </a:moveTo>
                  <a:cubicBezTo>
                    <a:pt x="448" y="8"/>
                    <a:pt x="448" y="8"/>
                    <a:pt x="448" y="8"/>
                  </a:cubicBezTo>
                  <a:cubicBezTo>
                    <a:pt x="448" y="1"/>
                    <a:pt x="448" y="1"/>
                    <a:pt x="448" y="1"/>
                  </a:cubicBezTo>
                  <a:cubicBezTo>
                    <a:pt x="484" y="1"/>
                    <a:pt x="484" y="1"/>
                    <a:pt x="484" y="1"/>
                  </a:cubicBezTo>
                  <a:cubicBezTo>
                    <a:pt x="484" y="8"/>
                    <a:pt x="484" y="8"/>
                    <a:pt x="484" y="8"/>
                  </a:cubicBezTo>
                  <a:cubicBezTo>
                    <a:pt x="470" y="8"/>
                    <a:pt x="470" y="8"/>
                    <a:pt x="470" y="8"/>
                  </a:cubicBezTo>
                  <a:cubicBezTo>
                    <a:pt x="470" y="46"/>
                    <a:pt x="470" y="46"/>
                    <a:pt x="470" y="46"/>
                  </a:cubicBezTo>
                  <a:cubicBezTo>
                    <a:pt x="462" y="46"/>
                    <a:pt x="462" y="46"/>
                    <a:pt x="462" y="46"/>
                  </a:cubicBezTo>
                  <a:cubicBezTo>
                    <a:pt x="462" y="8"/>
                    <a:pt x="462" y="8"/>
                    <a:pt x="462" y="8"/>
                  </a:cubicBezTo>
                  <a:close/>
                  <a:moveTo>
                    <a:pt x="383" y="1"/>
                  </a:moveTo>
                  <a:cubicBezTo>
                    <a:pt x="391" y="1"/>
                    <a:pt x="391" y="1"/>
                    <a:pt x="391" y="1"/>
                  </a:cubicBezTo>
                  <a:cubicBezTo>
                    <a:pt x="391" y="39"/>
                    <a:pt x="391" y="39"/>
                    <a:pt x="391" y="39"/>
                  </a:cubicBezTo>
                  <a:cubicBezTo>
                    <a:pt x="415" y="39"/>
                    <a:pt x="415" y="39"/>
                    <a:pt x="415" y="39"/>
                  </a:cubicBezTo>
                  <a:cubicBezTo>
                    <a:pt x="415" y="46"/>
                    <a:pt x="415" y="46"/>
                    <a:pt x="415" y="46"/>
                  </a:cubicBezTo>
                  <a:cubicBezTo>
                    <a:pt x="383" y="46"/>
                    <a:pt x="383" y="46"/>
                    <a:pt x="383" y="46"/>
                  </a:cubicBezTo>
                  <a:cubicBezTo>
                    <a:pt x="383" y="1"/>
                    <a:pt x="383" y="1"/>
                    <a:pt x="383" y="1"/>
                  </a:cubicBezTo>
                  <a:close/>
                  <a:moveTo>
                    <a:pt x="325" y="47"/>
                  </a:moveTo>
                  <a:cubicBezTo>
                    <a:pt x="323" y="47"/>
                    <a:pt x="320" y="46"/>
                    <a:pt x="318" y="45"/>
                  </a:cubicBezTo>
                  <a:cubicBezTo>
                    <a:pt x="315" y="45"/>
                    <a:pt x="313" y="43"/>
                    <a:pt x="312" y="42"/>
                  </a:cubicBezTo>
                  <a:cubicBezTo>
                    <a:pt x="310" y="40"/>
                    <a:pt x="309" y="38"/>
                    <a:pt x="308" y="36"/>
                  </a:cubicBezTo>
                  <a:cubicBezTo>
                    <a:pt x="307" y="33"/>
                    <a:pt x="306" y="30"/>
                    <a:pt x="306" y="27"/>
                  </a:cubicBezTo>
                  <a:cubicBezTo>
                    <a:pt x="306" y="1"/>
                    <a:pt x="306" y="1"/>
                    <a:pt x="306" y="1"/>
                  </a:cubicBezTo>
                  <a:cubicBezTo>
                    <a:pt x="314" y="1"/>
                    <a:pt x="314" y="1"/>
                    <a:pt x="314" y="1"/>
                  </a:cubicBezTo>
                  <a:cubicBezTo>
                    <a:pt x="314" y="27"/>
                    <a:pt x="314" y="27"/>
                    <a:pt x="314" y="27"/>
                  </a:cubicBezTo>
                  <a:cubicBezTo>
                    <a:pt x="314" y="31"/>
                    <a:pt x="315" y="34"/>
                    <a:pt x="317" y="36"/>
                  </a:cubicBezTo>
                  <a:cubicBezTo>
                    <a:pt x="319" y="38"/>
                    <a:pt x="322" y="39"/>
                    <a:pt x="326" y="39"/>
                  </a:cubicBezTo>
                  <a:cubicBezTo>
                    <a:pt x="329" y="39"/>
                    <a:pt x="332" y="38"/>
                    <a:pt x="334" y="36"/>
                  </a:cubicBezTo>
                  <a:cubicBezTo>
                    <a:pt x="336" y="34"/>
                    <a:pt x="337" y="31"/>
                    <a:pt x="337" y="27"/>
                  </a:cubicBezTo>
                  <a:cubicBezTo>
                    <a:pt x="337" y="1"/>
                    <a:pt x="337" y="1"/>
                    <a:pt x="337" y="1"/>
                  </a:cubicBezTo>
                  <a:cubicBezTo>
                    <a:pt x="345" y="1"/>
                    <a:pt x="345" y="1"/>
                    <a:pt x="345" y="1"/>
                  </a:cubicBezTo>
                  <a:cubicBezTo>
                    <a:pt x="345" y="27"/>
                    <a:pt x="345" y="27"/>
                    <a:pt x="345" y="27"/>
                  </a:cubicBezTo>
                  <a:cubicBezTo>
                    <a:pt x="345" y="30"/>
                    <a:pt x="344" y="33"/>
                    <a:pt x="343" y="35"/>
                  </a:cubicBezTo>
                  <a:cubicBezTo>
                    <a:pt x="342" y="38"/>
                    <a:pt x="341" y="40"/>
                    <a:pt x="339" y="42"/>
                  </a:cubicBezTo>
                  <a:cubicBezTo>
                    <a:pt x="338" y="43"/>
                    <a:pt x="336" y="45"/>
                    <a:pt x="333" y="45"/>
                  </a:cubicBezTo>
                  <a:cubicBezTo>
                    <a:pt x="331" y="46"/>
                    <a:pt x="328" y="47"/>
                    <a:pt x="325" y="47"/>
                  </a:cubicBezTo>
                  <a:close/>
                  <a:moveTo>
                    <a:pt x="254" y="47"/>
                  </a:moveTo>
                  <a:cubicBezTo>
                    <a:pt x="250" y="47"/>
                    <a:pt x="247" y="46"/>
                    <a:pt x="244" y="45"/>
                  </a:cubicBezTo>
                  <a:cubicBezTo>
                    <a:pt x="241" y="44"/>
                    <a:pt x="238" y="42"/>
                    <a:pt x="235" y="39"/>
                  </a:cubicBezTo>
                  <a:cubicBezTo>
                    <a:pt x="240" y="34"/>
                    <a:pt x="240" y="34"/>
                    <a:pt x="240" y="34"/>
                  </a:cubicBezTo>
                  <a:cubicBezTo>
                    <a:pt x="242" y="36"/>
                    <a:pt x="244" y="37"/>
                    <a:pt x="246" y="38"/>
                  </a:cubicBezTo>
                  <a:cubicBezTo>
                    <a:pt x="249" y="39"/>
                    <a:pt x="251" y="40"/>
                    <a:pt x="254" y="40"/>
                  </a:cubicBezTo>
                  <a:cubicBezTo>
                    <a:pt x="256" y="40"/>
                    <a:pt x="258" y="39"/>
                    <a:pt x="260" y="38"/>
                  </a:cubicBezTo>
                  <a:cubicBezTo>
                    <a:pt x="261" y="37"/>
                    <a:pt x="262" y="36"/>
                    <a:pt x="262" y="34"/>
                  </a:cubicBezTo>
                  <a:cubicBezTo>
                    <a:pt x="262" y="34"/>
                    <a:pt x="262" y="34"/>
                    <a:pt x="262" y="34"/>
                  </a:cubicBezTo>
                  <a:cubicBezTo>
                    <a:pt x="262" y="33"/>
                    <a:pt x="262" y="32"/>
                    <a:pt x="262" y="32"/>
                  </a:cubicBezTo>
                  <a:cubicBezTo>
                    <a:pt x="261" y="31"/>
                    <a:pt x="261" y="31"/>
                    <a:pt x="260" y="30"/>
                  </a:cubicBezTo>
                  <a:cubicBezTo>
                    <a:pt x="259" y="29"/>
                    <a:pt x="258" y="29"/>
                    <a:pt x="257" y="28"/>
                  </a:cubicBezTo>
                  <a:cubicBezTo>
                    <a:pt x="256" y="28"/>
                    <a:pt x="254" y="27"/>
                    <a:pt x="252" y="27"/>
                  </a:cubicBezTo>
                  <a:cubicBezTo>
                    <a:pt x="249" y="26"/>
                    <a:pt x="247" y="26"/>
                    <a:pt x="245" y="25"/>
                  </a:cubicBezTo>
                  <a:cubicBezTo>
                    <a:pt x="244" y="24"/>
                    <a:pt x="242" y="24"/>
                    <a:pt x="241" y="23"/>
                  </a:cubicBezTo>
                  <a:cubicBezTo>
                    <a:pt x="239" y="22"/>
                    <a:pt x="238" y="20"/>
                    <a:pt x="238" y="19"/>
                  </a:cubicBezTo>
                  <a:cubicBezTo>
                    <a:pt x="237" y="17"/>
                    <a:pt x="237" y="16"/>
                    <a:pt x="237" y="14"/>
                  </a:cubicBezTo>
                  <a:cubicBezTo>
                    <a:pt x="237" y="14"/>
                    <a:pt x="237" y="14"/>
                    <a:pt x="237" y="14"/>
                  </a:cubicBezTo>
                  <a:cubicBezTo>
                    <a:pt x="237" y="12"/>
                    <a:pt x="237" y="10"/>
                    <a:pt x="238" y="8"/>
                  </a:cubicBezTo>
                  <a:cubicBezTo>
                    <a:pt x="239" y="7"/>
                    <a:pt x="240" y="5"/>
                    <a:pt x="241" y="4"/>
                  </a:cubicBezTo>
                  <a:cubicBezTo>
                    <a:pt x="242" y="3"/>
                    <a:pt x="244" y="2"/>
                    <a:pt x="246" y="1"/>
                  </a:cubicBezTo>
                  <a:cubicBezTo>
                    <a:pt x="248" y="1"/>
                    <a:pt x="250" y="1"/>
                    <a:pt x="252" y="1"/>
                  </a:cubicBezTo>
                  <a:cubicBezTo>
                    <a:pt x="255" y="1"/>
                    <a:pt x="258" y="1"/>
                    <a:pt x="261" y="2"/>
                  </a:cubicBezTo>
                  <a:cubicBezTo>
                    <a:pt x="264" y="3"/>
                    <a:pt x="266" y="4"/>
                    <a:pt x="268" y="6"/>
                  </a:cubicBezTo>
                  <a:cubicBezTo>
                    <a:pt x="264" y="12"/>
                    <a:pt x="264" y="12"/>
                    <a:pt x="264" y="12"/>
                  </a:cubicBezTo>
                  <a:cubicBezTo>
                    <a:pt x="262" y="11"/>
                    <a:pt x="260" y="9"/>
                    <a:pt x="258" y="9"/>
                  </a:cubicBezTo>
                  <a:cubicBezTo>
                    <a:pt x="256" y="8"/>
                    <a:pt x="254" y="7"/>
                    <a:pt x="252" y="7"/>
                  </a:cubicBezTo>
                  <a:cubicBezTo>
                    <a:pt x="250" y="7"/>
                    <a:pt x="248" y="8"/>
                    <a:pt x="247" y="9"/>
                  </a:cubicBezTo>
                  <a:cubicBezTo>
                    <a:pt x="245" y="10"/>
                    <a:pt x="245" y="11"/>
                    <a:pt x="245" y="13"/>
                  </a:cubicBezTo>
                  <a:cubicBezTo>
                    <a:pt x="245" y="13"/>
                    <a:pt x="245" y="13"/>
                    <a:pt x="245" y="13"/>
                  </a:cubicBezTo>
                  <a:cubicBezTo>
                    <a:pt x="245" y="14"/>
                    <a:pt x="245" y="15"/>
                    <a:pt x="245" y="15"/>
                  </a:cubicBezTo>
                  <a:cubicBezTo>
                    <a:pt x="245" y="16"/>
                    <a:pt x="246" y="16"/>
                    <a:pt x="247" y="17"/>
                  </a:cubicBezTo>
                  <a:cubicBezTo>
                    <a:pt x="248" y="18"/>
                    <a:pt x="249" y="18"/>
                    <a:pt x="250" y="19"/>
                  </a:cubicBezTo>
                  <a:cubicBezTo>
                    <a:pt x="251" y="19"/>
                    <a:pt x="253" y="19"/>
                    <a:pt x="255" y="20"/>
                  </a:cubicBezTo>
                  <a:cubicBezTo>
                    <a:pt x="258" y="21"/>
                    <a:pt x="260" y="21"/>
                    <a:pt x="262" y="22"/>
                  </a:cubicBezTo>
                  <a:cubicBezTo>
                    <a:pt x="263" y="23"/>
                    <a:pt x="265" y="24"/>
                    <a:pt x="266" y="25"/>
                  </a:cubicBezTo>
                  <a:cubicBezTo>
                    <a:pt x="267" y="26"/>
                    <a:pt x="268" y="27"/>
                    <a:pt x="269" y="28"/>
                  </a:cubicBezTo>
                  <a:cubicBezTo>
                    <a:pt x="269" y="30"/>
                    <a:pt x="270" y="31"/>
                    <a:pt x="270" y="33"/>
                  </a:cubicBezTo>
                  <a:cubicBezTo>
                    <a:pt x="270" y="33"/>
                    <a:pt x="270" y="33"/>
                    <a:pt x="270" y="33"/>
                  </a:cubicBezTo>
                  <a:cubicBezTo>
                    <a:pt x="270" y="35"/>
                    <a:pt x="269" y="37"/>
                    <a:pt x="269" y="39"/>
                  </a:cubicBezTo>
                  <a:cubicBezTo>
                    <a:pt x="268" y="41"/>
                    <a:pt x="267" y="42"/>
                    <a:pt x="265" y="43"/>
                  </a:cubicBezTo>
                  <a:cubicBezTo>
                    <a:pt x="264" y="44"/>
                    <a:pt x="262" y="45"/>
                    <a:pt x="260" y="46"/>
                  </a:cubicBezTo>
                  <a:cubicBezTo>
                    <a:pt x="258" y="46"/>
                    <a:pt x="256" y="47"/>
                    <a:pt x="254" y="47"/>
                  </a:cubicBezTo>
                  <a:close/>
                  <a:moveTo>
                    <a:pt x="159" y="1"/>
                  </a:moveTo>
                  <a:cubicBezTo>
                    <a:pt x="167" y="1"/>
                    <a:pt x="167" y="1"/>
                    <a:pt x="167" y="1"/>
                  </a:cubicBezTo>
                  <a:cubicBezTo>
                    <a:pt x="191" y="32"/>
                    <a:pt x="191" y="32"/>
                    <a:pt x="191" y="32"/>
                  </a:cubicBezTo>
                  <a:cubicBezTo>
                    <a:pt x="191" y="1"/>
                    <a:pt x="191" y="1"/>
                    <a:pt x="191" y="1"/>
                  </a:cubicBezTo>
                  <a:cubicBezTo>
                    <a:pt x="199" y="1"/>
                    <a:pt x="199" y="1"/>
                    <a:pt x="199" y="1"/>
                  </a:cubicBezTo>
                  <a:cubicBezTo>
                    <a:pt x="199" y="46"/>
                    <a:pt x="199" y="46"/>
                    <a:pt x="199" y="46"/>
                  </a:cubicBezTo>
                  <a:cubicBezTo>
                    <a:pt x="192" y="46"/>
                    <a:pt x="192" y="46"/>
                    <a:pt x="192" y="46"/>
                  </a:cubicBezTo>
                  <a:cubicBezTo>
                    <a:pt x="167" y="14"/>
                    <a:pt x="167" y="14"/>
                    <a:pt x="167" y="14"/>
                  </a:cubicBezTo>
                  <a:cubicBezTo>
                    <a:pt x="167" y="46"/>
                    <a:pt x="167" y="46"/>
                    <a:pt x="167" y="46"/>
                  </a:cubicBezTo>
                  <a:cubicBezTo>
                    <a:pt x="159" y="46"/>
                    <a:pt x="159" y="46"/>
                    <a:pt x="159" y="46"/>
                  </a:cubicBezTo>
                  <a:cubicBezTo>
                    <a:pt x="159" y="1"/>
                    <a:pt x="159" y="1"/>
                    <a:pt x="159" y="1"/>
                  </a:cubicBezTo>
                  <a:close/>
                  <a:moveTo>
                    <a:pt x="98" y="47"/>
                  </a:moveTo>
                  <a:cubicBezTo>
                    <a:pt x="95" y="47"/>
                    <a:pt x="92" y="46"/>
                    <a:pt x="89" y="45"/>
                  </a:cubicBezTo>
                  <a:cubicBezTo>
                    <a:pt x="86" y="44"/>
                    <a:pt x="84" y="42"/>
                    <a:pt x="82" y="40"/>
                  </a:cubicBezTo>
                  <a:cubicBezTo>
                    <a:pt x="80" y="38"/>
                    <a:pt x="78" y="35"/>
                    <a:pt x="77" y="33"/>
                  </a:cubicBezTo>
                  <a:cubicBezTo>
                    <a:pt x="76" y="30"/>
                    <a:pt x="75" y="27"/>
                    <a:pt x="75" y="24"/>
                  </a:cubicBezTo>
                  <a:cubicBezTo>
                    <a:pt x="75" y="24"/>
                    <a:pt x="75" y="24"/>
                    <a:pt x="75" y="24"/>
                  </a:cubicBezTo>
                  <a:cubicBezTo>
                    <a:pt x="75" y="20"/>
                    <a:pt x="76" y="17"/>
                    <a:pt x="77" y="15"/>
                  </a:cubicBezTo>
                  <a:cubicBezTo>
                    <a:pt x="78" y="12"/>
                    <a:pt x="80" y="9"/>
                    <a:pt x="82" y="7"/>
                  </a:cubicBezTo>
                  <a:cubicBezTo>
                    <a:pt x="84" y="5"/>
                    <a:pt x="86" y="3"/>
                    <a:pt x="89" y="2"/>
                  </a:cubicBezTo>
                  <a:cubicBezTo>
                    <a:pt x="92" y="1"/>
                    <a:pt x="95" y="0"/>
                    <a:pt x="99" y="0"/>
                  </a:cubicBezTo>
                  <a:cubicBezTo>
                    <a:pt x="102" y="0"/>
                    <a:pt x="105" y="1"/>
                    <a:pt x="108" y="2"/>
                  </a:cubicBezTo>
                  <a:cubicBezTo>
                    <a:pt x="111" y="3"/>
                    <a:pt x="113" y="5"/>
                    <a:pt x="115" y="7"/>
                  </a:cubicBezTo>
                  <a:cubicBezTo>
                    <a:pt x="117" y="9"/>
                    <a:pt x="119" y="12"/>
                    <a:pt x="120" y="15"/>
                  </a:cubicBezTo>
                  <a:cubicBezTo>
                    <a:pt x="121" y="17"/>
                    <a:pt x="122" y="20"/>
                    <a:pt x="122" y="23"/>
                  </a:cubicBezTo>
                  <a:cubicBezTo>
                    <a:pt x="122" y="24"/>
                    <a:pt x="122" y="24"/>
                    <a:pt x="122" y="24"/>
                  </a:cubicBezTo>
                  <a:cubicBezTo>
                    <a:pt x="122" y="27"/>
                    <a:pt x="121" y="30"/>
                    <a:pt x="120" y="32"/>
                  </a:cubicBezTo>
                  <a:cubicBezTo>
                    <a:pt x="119" y="35"/>
                    <a:pt x="117" y="38"/>
                    <a:pt x="115" y="40"/>
                  </a:cubicBezTo>
                  <a:cubicBezTo>
                    <a:pt x="113" y="42"/>
                    <a:pt x="111" y="44"/>
                    <a:pt x="108" y="45"/>
                  </a:cubicBezTo>
                  <a:cubicBezTo>
                    <a:pt x="105" y="46"/>
                    <a:pt x="102" y="47"/>
                    <a:pt x="98" y="47"/>
                  </a:cubicBezTo>
                  <a:close/>
                  <a:moveTo>
                    <a:pt x="99" y="40"/>
                  </a:moveTo>
                  <a:cubicBezTo>
                    <a:pt x="101" y="40"/>
                    <a:pt x="103" y="39"/>
                    <a:pt x="105" y="38"/>
                  </a:cubicBezTo>
                  <a:cubicBezTo>
                    <a:pt x="107" y="37"/>
                    <a:pt x="108" y="36"/>
                    <a:pt x="109" y="35"/>
                  </a:cubicBezTo>
                  <a:cubicBezTo>
                    <a:pt x="111" y="33"/>
                    <a:pt x="112" y="32"/>
                    <a:pt x="112" y="30"/>
                  </a:cubicBezTo>
                  <a:cubicBezTo>
                    <a:pt x="113" y="28"/>
                    <a:pt x="114" y="26"/>
                    <a:pt x="114" y="24"/>
                  </a:cubicBezTo>
                  <a:cubicBezTo>
                    <a:pt x="114" y="24"/>
                    <a:pt x="114" y="24"/>
                    <a:pt x="114" y="24"/>
                  </a:cubicBezTo>
                  <a:cubicBezTo>
                    <a:pt x="114" y="21"/>
                    <a:pt x="113" y="19"/>
                    <a:pt x="112" y="17"/>
                  </a:cubicBezTo>
                  <a:cubicBezTo>
                    <a:pt x="112" y="15"/>
                    <a:pt x="111" y="14"/>
                    <a:pt x="109" y="12"/>
                  </a:cubicBezTo>
                  <a:cubicBezTo>
                    <a:pt x="108" y="11"/>
                    <a:pt x="106" y="10"/>
                    <a:pt x="105" y="9"/>
                  </a:cubicBezTo>
                  <a:cubicBezTo>
                    <a:pt x="103" y="8"/>
                    <a:pt x="101" y="8"/>
                    <a:pt x="98" y="8"/>
                  </a:cubicBezTo>
                  <a:cubicBezTo>
                    <a:pt x="96" y="8"/>
                    <a:pt x="94" y="8"/>
                    <a:pt x="92" y="9"/>
                  </a:cubicBezTo>
                  <a:cubicBezTo>
                    <a:pt x="90" y="10"/>
                    <a:pt x="89" y="11"/>
                    <a:pt x="88" y="12"/>
                  </a:cubicBezTo>
                  <a:cubicBezTo>
                    <a:pt x="86" y="14"/>
                    <a:pt x="85" y="15"/>
                    <a:pt x="85" y="17"/>
                  </a:cubicBezTo>
                  <a:cubicBezTo>
                    <a:pt x="84" y="19"/>
                    <a:pt x="83" y="21"/>
                    <a:pt x="83" y="23"/>
                  </a:cubicBezTo>
                  <a:cubicBezTo>
                    <a:pt x="83" y="24"/>
                    <a:pt x="83" y="24"/>
                    <a:pt x="83" y="24"/>
                  </a:cubicBezTo>
                  <a:cubicBezTo>
                    <a:pt x="83" y="26"/>
                    <a:pt x="84" y="28"/>
                    <a:pt x="85" y="30"/>
                  </a:cubicBezTo>
                  <a:cubicBezTo>
                    <a:pt x="85" y="32"/>
                    <a:pt x="86" y="33"/>
                    <a:pt x="88" y="35"/>
                  </a:cubicBezTo>
                  <a:cubicBezTo>
                    <a:pt x="89" y="36"/>
                    <a:pt x="91" y="37"/>
                    <a:pt x="92" y="38"/>
                  </a:cubicBezTo>
                  <a:cubicBezTo>
                    <a:pt x="94" y="39"/>
                    <a:pt x="96" y="40"/>
                    <a:pt x="99" y="40"/>
                  </a:cubicBezTo>
                  <a:close/>
                  <a:moveTo>
                    <a:pt x="23" y="47"/>
                  </a:moveTo>
                  <a:cubicBezTo>
                    <a:pt x="19" y="47"/>
                    <a:pt x="16" y="46"/>
                    <a:pt x="14" y="45"/>
                  </a:cubicBezTo>
                  <a:cubicBezTo>
                    <a:pt x="11" y="44"/>
                    <a:pt x="8" y="42"/>
                    <a:pt x="6" y="40"/>
                  </a:cubicBezTo>
                  <a:cubicBezTo>
                    <a:pt x="4" y="38"/>
                    <a:pt x="3" y="36"/>
                    <a:pt x="2" y="33"/>
                  </a:cubicBezTo>
                  <a:cubicBezTo>
                    <a:pt x="0" y="30"/>
                    <a:pt x="0" y="27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0"/>
                    <a:pt x="0" y="17"/>
                    <a:pt x="2" y="15"/>
                  </a:cubicBezTo>
                  <a:cubicBezTo>
                    <a:pt x="3" y="12"/>
                    <a:pt x="4" y="9"/>
                    <a:pt x="6" y="7"/>
                  </a:cubicBezTo>
                  <a:cubicBezTo>
                    <a:pt x="8" y="5"/>
                    <a:pt x="11" y="3"/>
                    <a:pt x="14" y="2"/>
                  </a:cubicBezTo>
                  <a:cubicBezTo>
                    <a:pt x="16" y="1"/>
                    <a:pt x="20" y="0"/>
                    <a:pt x="23" y="0"/>
                  </a:cubicBezTo>
                  <a:cubicBezTo>
                    <a:pt x="25" y="0"/>
                    <a:pt x="27" y="1"/>
                    <a:pt x="29" y="1"/>
                  </a:cubicBezTo>
                  <a:cubicBezTo>
                    <a:pt x="30" y="1"/>
                    <a:pt x="32" y="2"/>
                    <a:pt x="33" y="2"/>
                  </a:cubicBezTo>
                  <a:cubicBezTo>
                    <a:pt x="35" y="3"/>
                    <a:pt x="36" y="4"/>
                    <a:pt x="37" y="5"/>
                  </a:cubicBezTo>
                  <a:cubicBezTo>
                    <a:pt x="38" y="5"/>
                    <a:pt x="39" y="6"/>
                    <a:pt x="41" y="7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4" y="12"/>
                    <a:pt x="32" y="10"/>
                    <a:pt x="30" y="9"/>
                  </a:cubicBezTo>
                  <a:cubicBezTo>
                    <a:pt x="28" y="8"/>
                    <a:pt x="25" y="8"/>
                    <a:pt x="23" y="8"/>
                  </a:cubicBezTo>
                  <a:cubicBezTo>
                    <a:pt x="21" y="8"/>
                    <a:pt x="19" y="8"/>
                    <a:pt x="17" y="9"/>
                  </a:cubicBezTo>
                  <a:cubicBezTo>
                    <a:pt x="15" y="10"/>
                    <a:pt x="14" y="11"/>
                    <a:pt x="12" y="12"/>
                  </a:cubicBezTo>
                  <a:cubicBezTo>
                    <a:pt x="11" y="14"/>
                    <a:pt x="10" y="15"/>
                    <a:pt x="9" y="17"/>
                  </a:cubicBezTo>
                  <a:cubicBezTo>
                    <a:pt x="9" y="19"/>
                    <a:pt x="8" y="21"/>
                    <a:pt x="8" y="23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6"/>
                    <a:pt x="9" y="28"/>
                    <a:pt x="9" y="30"/>
                  </a:cubicBezTo>
                  <a:cubicBezTo>
                    <a:pt x="10" y="32"/>
                    <a:pt x="11" y="33"/>
                    <a:pt x="12" y="35"/>
                  </a:cubicBezTo>
                  <a:cubicBezTo>
                    <a:pt x="14" y="36"/>
                    <a:pt x="15" y="37"/>
                    <a:pt x="17" y="38"/>
                  </a:cubicBezTo>
                  <a:cubicBezTo>
                    <a:pt x="19" y="39"/>
                    <a:pt x="21" y="40"/>
                    <a:pt x="23" y="40"/>
                  </a:cubicBezTo>
                  <a:cubicBezTo>
                    <a:pt x="26" y="40"/>
                    <a:pt x="28" y="39"/>
                    <a:pt x="30" y="38"/>
                  </a:cubicBezTo>
                  <a:cubicBezTo>
                    <a:pt x="32" y="37"/>
                    <a:pt x="34" y="35"/>
                    <a:pt x="36" y="34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40" y="40"/>
                    <a:pt x="39" y="41"/>
                    <a:pt x="37" y="42"/>
                  </a:cubicBezTo>
                  <a:cubicBezTo>
                    <a:pt x="36" y="43"/>
                    <a:pt x="35" y="44"/>
                    <a:pt x="33" y="45"/>
                  </a:cubicBezTo>
                  <a:cubicBezTo>
                    <a:pt x="32" y="45"/>
                    <a:pt x="30" y="46"/>
                    <a:pt x="28" y="46"/>
                  </a:cubicBezTo>
                  <a:cubicBezTo>
                    <a:pt x="27" y="47"/>
                    <a:pt x="25" y="47"/>
                    <a:pt x="23" y="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356FE302-96FF-9449-86B5-9F5F6DBBE71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937000" y="1352550"/>
              <a:ext cx="1074738" cy="1042988"/>
            </a:xfrm>
            <a:custGeom>
              <a:avLst/>
              <a:gdLst>
                <a:gd name="T0" fmla="*/ 274 w 343"/>
                <a:gd name="T1" fmla="*/ 254 h 311"/>
                <a:gd name="T2" fmla="*/ 301 w 343"/>
                <a:gd name="T3" fmla="*/ 272 h 311"/>
                <a:gd name="T4" fmla="*/ 282 w 343"/>
                <a:gd name="T5" fmla="*/ 276 h 311"/>
                <a:gd name="T6" fmla="*/ 243 w 343"/>
                <a:gd name="T7" fmla="*/ 261 h 311"/>
                <a:gd name="T8" fmla="*/ 262 w 343"/>
                <a:gd name="T9" fmla="*/ 285 h 311"/>
                <a:gd name="T10" fmla="*/ 240 w 343"/>
                <a:gd name="T11" fmla="*/ 280 h 311"/>
                <a:gd name="T12" fmla="*/ 199 w 343"/>
                <a:gd name="T13" fmla="*/ 259 h 311"/>
                <a:gd name="T14" fmla="*/ 201 w 343"/>
                <a:gd name="T15" fmla="*/ 279 h 311"/>
                <a:gd name="T16" fmla="*/ 164 w 343"/>
                <a:gd name="T17" fmla="*/ 240 h 311"/>
                <a:gd name="T18" fmla="*/ 148 w 343"/>
                <a:gd name="T19" fmla="*/ 270 h 311"/>
                <a:gd name="T20" fmla="*/ 343 w 343"/>
                <a:gd name="T21" fmla="*/ 288 h 311"/>
                <a:gd name="T22" fmla="*/ 274 w 343"/>
                <a:gd name="T23" fmla="*/ 254 h 311"/>
                <a:gd name="T24" fmla="*/ 176 w 343"/>
                <a:gd name="T25" fmla="*/ 119 h 311"/>
                <a:gd name="T26" fmla="*/ 171 w 343"/>
                <a:gd name="T27" fmla="*/ 108 h 311"/>
                <a:gd name="T28" fmla="*/ 201 w 343"/>
                <a:gd name="T29" fmla="*/ 119 h 311"/>
                <a:gd name="T30" fmla="*/ 216 w 343"/>
                <a:gd name="T31" fmla="*/ 148 h 311"/>
                <a:gd name="T32" fmla="*/ 205 w 343"/>
                <a:gd name="T33" fmla="*/ 144 h 311"/>
                <a:gd name="T34" fmla="*/ 159 w 343"/>
                <a:gd name="T35" fmla="*/ 177 h 311"/>
                <a:gd name="T36" fmla="*/ 117 w 343"/>
                <a:gd name="T37" fmla="*/ 215 h 311"/>
                <a:gd name="T38" fmla="*/ 150 w 343"/>
                <a:gd name="T39" fmla="*/ 169 h 311"/>
                <a:gd name="T40" fmla="*/ 176 w 343"/>
                <a:gd name="T41" fmla="*/ 119 h 311"/>
                <a:gd name="T42" fmla="*/ 57 w 343"/>
                <a:gd name="T43" fmla="*/ 65 h 311"/>
                <a:gd name="T44" fmla="*/ 36 w 343"/>
                <a:gd name="T45" fmla="*/ 40 h 311"/>
                <a:gd name="T46" fmla="*/ 35 w 343"/>
                <a:gd name="T47" fmla="*/ 59 h 311"/>
                <a:gd name="T48" fmla="*/ 54 w 343"/>
                <a:gd name="T49" fmla="*/ 96 h 311"/>
                <a:gd name="T50" fmla="*/ 28 w 343"/>
                <a:gd name="T51" fmla="*/ 81 h 311"/>
                <a:gd name="T52" fmla="*/ 36 w 343"/>
                <a:gd name="T53" fmla="*/ 101 h 311"/>
                <a:gd name="T54" fmla="*/ 62 w 343"/>
                <a:gd name="T55" fmla="*/ 139 h 311"/>
                <a:gd name="T56" fmla="*/ 42 w 343"/>
                <a:gd name="T57" fmla="*/ 140 h 311"/>
                <a:gd name="T58" fmla="*/ 86 w 343"/>
                <a:gd name="T59" fmla="*/ 171 h 311"/>
                <a:gd name="T60" fmla="*/ 58 w 343"/>
                <a:gd name="T61" fmla="*/ 191 h 311"/>
                <a:gd name="T62" fmla="*/ 15 w 343"/>
                <a:gd name="T63" fmla="*/ 0 h 311"/>
                <a:gd name="T64" fmla="*/ 57 w 343"/>
                <a:gd name="T65" fmla="*/ 65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43" h="311">
                  <a:moveTo>
                    <a:pt x="274" y="254"/>
                  </a:moveTo>
                  <a:cubicBezTo>
                    <a:pt x="282" y="256"/>
                    <a:pt x="297" y="265"/>
                    <a:pt x="301" y="272"/>
                  </a:cubicBezTo>
                  <a:cubicBezTo>
                    <a:pt x="308" y="286"/>
                    <a:pt x="299" y="287"/>
                    <a:pt x="282" y="276"/>
                  </a:cubicBezTo>
                  <a:cubicBezTo>
                    <a:pt x="275" y="270"/>
                    <a:pt x="251" y="259"/>
                    <a:pt x="243" y="261"/>
                  </a:cubicBezTo>
                  <a:cubicBezTo>
                    <a:pt x="247" y="265"/>
                    <a:pt x="264" y="274"/>
                    <a:pt x="262" y="285"/>
                  </a:cubicBezTo>
                  <a:cubicBezTo>
                    <a:pt x="261" y="293"/>
                    <a:pt x="246" y="286"/>
                    <a:pt x="240" y="280"/>
                  </a:cubicBezTo>
                  <a:cubicBezTo>
                    <a:pt x="231" y="271"/>
                    <a:pt x="214" y="261"/>
                    <a:pt x="199" y="259"/>
                  </a:cubicBezTo>
                  <a:cubicBezTo>
                    <a:pt x="207" y="263"/>
                    <a:pt x="220" y="291"/>
                    <a:pt x="201" y="279"/>
                  </a:cubicBezTo>
                  <a:cubicBezTo>
                    <a:pt x="189" y="271"/>
                    <a:pt x="179" y="251"/>
                    <a:pt x="164" y="240"/>
                  </a:cubicBezTo>
                  <a:cubicBezTo>
                    <a:pt x="164" y="253"/>
                    <a:pt x="155" y="263"/>
                    <a:pt x="148" y="270"/>
                  </a:cubicBezTo>
                  <a:cubicBezTo>
                    <a:pt x="219" y="311"/>
                    <a:pt x="299" y="308"/>
                    <a:pt x="343" y="288"/>
                  </a:cubicBezTo>
                  <a:cubicBezTo>
                    <a:pt x="327" y="277"/>
                    <a:pt x="292" y="245"/>
                    <a:pt x="274" y="254"/>
                  </a:cubicBezTo>
                  <a:close/>
                  <a:moveTo>
                    <a:pt x="176" y="119"/>
                  </a:moveTo>
                  <a:cubicBezTo>
                    <a:pt x="173" y="113"/>
                    <a:pt x="168" y="111"/>
                    <a:pt x="171" y="108"/>
                  </a:cubicBezTo>
                  <a:cubicBezTo>
                    <a:pt x="176" y="105"/>
                    <a:pt x="190" y="110"/>
                    <a:pt x="201" y="119"/>
                  </a:cubicBezTo>
                  <a:cubicBezTo>
                    <a:pt x="212" y="129"/>
                    <a:pt x="219" y="142"/>
                    <a:pt x="216" y="148"/>
                  </a:cubicBezTo>
                  <a:cubicBezTo>
                    <a:pt x="214" y="151"/>
                    <a:pt x="211" y="146"/>
                    <a:pt x="205" y="144"/>
                  </a:cubicBezTo>
                  <a:cubicBezTo>
                    <a:pt x="184" y="135"/>
                    <a:pt x="168" y="161"/>
                    <a:pt x="159" y="177"/>
                  </a:cubicBezTo>
                  <a:cubicBezTo>
                    <a:pt x="142" y="204"/>
                    <a:pt x="153" y="220"/>
                    <a:pt x="117" y="215"/>
                  </a:cubicBezTo>
                  <a:cubicBezTo>
                    <a:pt x="107" y="180"/>
                    <a:pt x="125" y="189"/>
                    <a:pt x="150" y="169"/>
                  </a:cubicBezTo>
                  <a:cubicBezTo>
                    <a:pt x="164" y="158"/>
                    <a:pt x="187" y="138"/>
                    <a:pt x="176" y="119"/>
                  </a:cubicBezTo>
                  <a:close/>
                  <a:moveTo>
                    <a:pt x="57" y="65"/>
                  </a:moveTo>
                  <a:cubicBezTo>
                    <a:pt x="55" y="57"/>
                    <a:pt x="44" y="43"/>
                    <a:pt x="36" y="40"/>
                  </a:cubicBezTo>
                  <a:cubicBezTo>
                    <a:pt x="21" y="35"/>
                    <a:pt x="22" y="44"/>
                    <a:pt x="35" y="59"/>
                  </a:cubicBezTo>
                  <a:cubicBezTo>
                    <a:pt x="42" y="66"/>
                    <a:pt x="56" y="88"/>
                    <a:pt x="54" y="96"/>
                  </a:cubicBezTo>
                  <a:cubicBezTo>
                    <a:pt x="50" y="92"/>
                    <a:pt x="39" y="77"/>
                    <a:pt x="28" y="81"/>
                  </a:cubicBezTo>
                  <a:cubicBezTo>
                    <a:pt x="21" y="83"/>
                    <a:pt x="30" y="96"/>
                    <a:pt x="36" y="101"/>
                  </a:cubicBezTo>
                  <a:cubicBezTo>
                    <a:pt x="46" y="110"/>
                    <a:pt x="59" y="125"/>
                    <a:pt x="62" y="139"/>
                  </a:cubicBezTo>
                  <a:cubicBezTo>
                    <a:pt x="57" y="132"/>
                    <a:pt x="28" y="123"/>
                    <a:pt x="42" y="140"/>
                  </a:cubicBezTo>
                  <a:cubicBezTo>
                    <a:pt x="52" y="151"/>
                    <a:pt x="73" y="158"/>
                    <a:pt x="86" y="171"/>
                  </a:cubicBezTo>
                  <a:cubicBezTo>
                    <a:pt x="73" y="173"/>
                    <a:pt x="64" y="183"/>
                    <a:pt x="58" y="191"/>
                  </a:cubicBezTo>
                  <a:cubicBezTo>
                    <a:pt x="8" y="127"/>
                    <a:pt x="0" y="47"/>
                    <a:pt x="15" y="0"/>
                  </a:cubicBezTo>
                  <a:cubicBezTo>
                    <a:pt x="27" y="15"/>
                    <a:pt x="64" y="46"/>
                    <a:pt x="57" y="65"/>
                  </a:cubicBezTo>
                  <a:close/>
                </a:path>
              </a:pathLst>
            </a:custGeom>
            <a:solidFill>
              <a:srgbClr val="53BD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6">
              <a:extLst>
                <a:ext uri="{FF2B5EF4-FFF2-40B4-BE49-F238E27FC236}">
                  <a16:creationId xmlns:a16="http://schemas.microsoft.com/office/drawing/2014/main" id="{14403A0D-4163-E542-8D71-850EE1FD4C6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965575" y="1520825"/>
              <a:ext cx="874713" cy="1468438"/>
            </a:xfrm>
            <a:custGeom>
              <a:avLst/>
              <a:gdLst>
                <a:gd name="T0" fmla="*/ 136 w 279"/>
                <a:gd name="T1" fmla="*/ 115 h 438"/>
                <a:gd name="T2" fmla="*/ 52 w 279"/>
                <a:gd name="T3" fmla="*/ 146 h 438"/>
                <a:gd name="T4" fmla="*/ 58 w 279"/>
                <a:gd name="T5" fmla="*/ 211 h 438"/>
                <a:gd name="T6" fmla="*/ 16 w 279"/>
                <a:gd name="T7" fmla="*/ 344 h 438"/>
                <a:gd name="T8" fmla="*/ 137 w 279"/>
                <a:gd name="T9" fmla="*/ 429 h 438"/>
                <a:gd name="T10" fmla="*/ 38 w 279"/>
                <a:gd name="T11" fmla="*/ 268 h 438"/>
                <a:gd name="T12" fmla="*/ 69 w 279"/>
                <a:gd name="T13" fmla="*/ 221 h 438"/>
                <a:gd name="T14" fmla="*/ 73 w 279"/>
                <a:gd name="T15" fmla="*/ 217 h 438"/>
                <a:gd name="T16" fmla="*/ 73 w 279"/>
                <a:gd name="T17" fmla="*/ 217 h 438"/>
                <a:gd name="T18" fmla="*/ 134 w 279"/>
                <a:gd name="T19" fmla="*/ 218 h 438"/>
                <a:gd name="T20" fmla="*/ 154 w 279"/>
                <a:gd name="T21" fmla="*/ 130 h 438"/>
                <a:gd name="T22" fmla="*/ 112 w 279"/>
                <a:gd name="T23" fmla="*/ 172 h 438"/>
                <a:gd name="T24" fmla="*/ 84 w 279"/>
                <a:gd name="T25" fmla="*/ 192 h 438"/>
                <a:gd name="T26" fmla="*/ 100 w 279"/>
                <a:gd name="T27" fmla="*/ 162 h 438"/>
                <a:gd name="T28" fmla="*/ 136 w 279"/>
                <a:gd name="T29" fmla="*/ 115 h 438"/>
                <a:gd name="T30" fmla="*/ 159 w 279"/>
                <a:gd name="T31" fmla="*/ 92 h 438"/>
                <a:gd name="T32" fmla="*/ 83 w 279"/>
                <a:gd name="T33" fmla="*/ 117 h 438"/>
                <a:gd name="T34" fmla="*/ 55 w 279"/>
                <a:gd name="T35" fmla="*/ 0 h 438"/>
                <a:gd name="T36" fmla="*/ 108 w 279"/>
                <a:gd name="T37" fmla="*/ 24 h 438"/>
                <a:gd name="T38" fmla="*/ 161 w 279"/>
                <a:gd name="T39" fmla="*/ 69 h 438"/>
                <a:gd name="T40" fmla="*/ 162 w 279"/>
                <a:gd name="T41" fmla="*/ 72 h 438"/>
                <a:gd name="T42" fmla="*/ 164 w 279"/>
                <a:gd name="T43" fmla="*/ 86 h 438"/>
                <a:gd name="T44" fmla="*/ 75 w 279"/>
                <a:gd name="T45" fmla="*/ 46 h 438"/>
                <a:gd name="T46" fmla="*/ 85 w 279"/>
                <a:gd name="T47" fmla="*/ 57 h 438"/>
                <a:gd name="T48" fmla="*/ 66 w 279"/>
                <a:gd name="T49" fmla="*/ 37 h 438"/>
                <a:gd name="T50" fmla="*/ 76 w 279"/>
                <a:gd name="T51" fmla="*/ 88 h 438"/>
                <a:gd name="T52" fmla="*/ 159 w 279"/>
                <a:gd name="T53" fmla="*/ 92 h 438"/>
                <a:gd name="T54" fmla="*/ 173 w 279"/>
                <a:gd name="T55" fmla="*/ 105 h 438"/>
                <a:gd name="T56" fmla="*/ 189 w 279"/>
                <a:gd name="T57" fmla="*/ 186 h 438"/>
                <a:gd name="T58" fmla="*/ 240 w 279"/>
                <a:gd name="T59" fmla="*/ 189 h 438"/>
                <a:gd name="T60" fmla="*/ 218 w 279"/>
                <a:gd name="T61" fmla="*/ 174 h 438"/>
                <a:gd name="T62" fmla="*/ 231 w 279"/>
                <a:gd name="T63" fmla="*/ 182 h 438"/>
                <a:gd name="T64" fmla="*/ 179 w 279"/>
                <a:gd name="T65" fmla="*/ 99 h 438"/>
                <a:gd name="T66" fmla="*/ 193 w 279"/>
                <a:gd name="T67" fmla="*/ 98 h 438"/>
                <a:gd name="T68" fmla="*/ 196 w 279"/>
                <a:gd name="T69" fmla="*/ 100 h 438"/>
                <a:gd name="T70" fmla="*/ 248 w 279"/>
                <a:gd name="T71" fmla="*/ 146 h 438"/>
                <a:gd name="T72" fmla="*/ 279 w 279"/>
                <a:gd name="T73" fmla="*/ 196 h 438"/>
                <a:gd name="T74" fmla="*/ 158 w 279"/>
                <a:gd name="T75" fmla="*/ 184 h 438"/>
                <a:gd name="T76" fmla="*/ 173 w 279"/>
                <a:gd name="T77" fmla="*/ 105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79" h="438">
                  <a:moveTo>
                    <a:pt x="136" y="115"/>
                  </a:moveTo>
                  <a:cubicBezTo>
                    <a:pt x="85" y="138"/>
                    <a:pt x="77" y="112"/>
                    <a:pt x="52" y="146"/>
                  </a:cubicBezTo>
                  <a:cubicBezTo>
                    <a:pt x="66" y="166"/>
                    <a:pt x="76" y="190"/>
                    <a:pt x="58" y="211"/>
                  </a:cubicBezTo>
                  <a:cubicBezTo>
                    <a:pt x="27" y="247"/>
                    <a:pt x="7" y="292"/>
                    <a:pt x="16" y="344"/>
                  </a:cubicBezTo>
                  <a:cubicBezTo>
                    <a:pt x="27" y="400"/>
                    <a:pt x="71" y="438"/>
                    <a:pt x="137" y="429"/>
                  </a:cubicBezTo>
                  <a:cubicBezTo>
                    <a:pt x="41" y="434"/>
                    <a:pt x="0" y="350"/>
                    <a:pt x="38" y="268"/>
                  </a:cubicBezTo>
                  <a:cubicBezTo>
                    <a:pt x="47" y="251"/>
                    <a:pt x="56" y="235"/>
                    <a:pt x="69" y="221"/>
                  </a:cubicBezTo>
                  <a:cubicBezTo>
                    <a:pt x="70" y="219"/>
                    <a:pt x="71" y="218"/>
                    <a:pt x="73" y="217"/>
                  </a:cubicBezTo>
                  <a:cubicBezTo>
                    <a:pt x="73" y="217"/>
                    <a:pt x="73" y="217"/>
                    <a:pt x="73" y="217"/>
                  </a:cubicBezTo>
                  <a:cubicBezTo>
                    <a:pt x="90" y="201"/>
                    <a:pt x="114" y="208"/>
                    <a:pt x="134" y="218"/>
                  </a:cubicBezTo>
                  <a:cubicBezTo>
                    <a:pt x="165" y="189"/>
                    <a:pt x="138" y="184"/>
                    <a:pt x="154" y="130"/>
                  </a:cubicBezTo>
                  <a:cubicBezTo>
                    <a:pt x="137" y="156"/>
                    <a:pt x="155" y="174"/>
                    <a:pt x="112" y="172"/>
                  </a:cubicBezTo>
                  <a:cubicBezTo>
                    <a:pt x="110" y="175"/>
                    <a:pt x="91" y="194"/>
                    <a:pt x="84" y="192"/>
                  </a:cubicBezTo>
                  <a:cubicBezTo>
                    <a:pt x="82" y="186"/>
                    <a:pt x="98" y="165"/>
                    <a:pt x="100" y="162"/>
                  </a:cubicBezTo>
                  <a:cubicBezTo>
                    <a:pt x="93" y="120"/>
                    <a:pt x="113" y="135"/>
                    <a:pt x="136" y="115"/>
                  </a:cubicBezTo>
                  <a:close/>
                  <a:moveTo>
                    <a:pt x="159" y="92"/>
                  </a:moveTo>
                  <a:cubicBezTo>
                    <a:pt x="134" y="115"/>
                    <a:pt x="100" y="123"/>
                    <a:pt x="83" y="117"/>
                  </a:cubicBezTo>
                  <a:cubicBezTo>
                    <a:pt x="54" y="83"/>
                    <a:pt x="42" y="46"/>
                    <a:pt x="55" y="0"/>
                  </a:cubicBezTo>
                  <a:cubicBezTo>
                    <a:pt x="72" y="16"/>
                    <a:pt x="91" y="20"/>
                    <a:pt x="108" y="24"/>
                  </a:cubicBezTo>
                  <a:cubicBezTo>
                    <a:pt x="90" y="65"/>
                    <a:pt x="127" y="94"/>
                    <a:pt x="161" y="69"/>
                  </a:cubicBezTo>
                  <a:cubicBezTo>
                    <a:pt x="161" y="70"/>
                    <a:pt x="162" y="71"/>
                    <a:pt x="162" y="72"/>
                  </a:cubicBezTo>
                  <a:cubicBezTo>
                    <a:pt x="165" y="75"/>
                    <a:pt x="166" y="81"/>
                    <a:pt x="164" y="86"/>
                  </a:cubicBezTo>
                  <a:cubicBezTo>
                    <a:pt x="119" y="112"/>
                    <a:pt x="61" y="88"/>
                    <a:pt x="75" y="46"/>
                  </a:cubicBezTo>
                  <a:cubicBezTo>
                    <a:pt x="76" y="51"/>
                    <a:pt x="81" y="56"/>
                    <a:pt x="85" y="57"/>
                  </a:cubicBezTo>
                  <a:cubicBezTo>
                    <a:pt x="103" y="34"/>
                    <a:pt x="79" y="18"/>
                    <a:pt x="66" y="37"/>
                  </a:cubicBezTo>
                  <a:cubicBezTo>
                    <a:pt x="56" y="52"/>
                    <a:pt x="63" y="73"/>
                    <a:pt x="76" y="88"/>
                  </a:cubicBezTo>
                  <a:cubicBezTo>
                    <a:pt x="99" y="110"/>
                    <a:pt x="131" y="106"/>
                    <a:pt x="159" y="92"/>
                  </a:cubicBezTo>
                  <a:close/>
                  <a:moveTo>
                    <a:pt x="173" y="105"/>
                  </a:moveTo>
                  <a:cubicBezTo>
                    <a:pt x="163" y="135"/>
                    <a:pt x="163" y="166"/>
                    <a:pt x="189" y="186"/>
                  </a:cubicBezTo>
                  <a:cubicBezTo>
                    <a:pt x="205" y="198"/>
                    <a:pt x="227" y="201"/>
                    <a:pt x="240" y="189"/>
                  </a:cubicBezTo>
                  <a:cubicBezTo>
                    <a:pt x="257" y="174"/>
                    <a:pt x="238" y="152"/>
                    <a:pt x="218" y="174"/>
                  </a:cubicBezTo>
                  <a:cubicBezTo>
                    <a:pt x="219" y="178"/>
                    <a:pt x="225" y="181"/>
                    <a:pt x="231" y="182"/>
                  </a:cubicBezTo>
                  <a:cubicBezTo>
                    <a:pt x="190" y="201"/>
                    <a:pt x="159" y="147"/>
                    <a:pt x="179" y="99"/>
                  </a:cubicBezTo>
                  <a:cubicBezTo>
                    <a:pt x="184" y="96"/>
                    <a:pt x="189" y="97"/>
                    <a:pt x="193" y="98"/>
                  </a:cubicBezTo>
                  <a:cubicBezTo>
                    <a:pt x="194" y="99"/>
                    <a:pt x="195" y="99"/>
                    <a:pt x="196" y="100"/>
                  </a:cubicBezTo>
                  <a:cubicBezTo>
                    <a:pt x="176" y="136"/>
                    <a:pt x="210" y="170"/>
                    <a:pt x="248" y="146"/>
                  </a:cubicBezTo>
                  <a:cubicBezTo>
                    <a:pt x="254" y="163"/>
                    <a:pt x="261" y="181"/>
                    <a:pt x="279" y="196"/>
                  </a:cubicBezTo>
                  <a:cubicBezTo>
                    <a:pt x="235" y="215"/>
                    <a:pt x="196" y="207"/>
                    <a:pt x="158" y="184"/>
                  </a:cubicBezTo>
                  <a:cubicBezTo>
                    <a:pt x="151" y="168"/>
                    <a:pt x="154" y="132"/>
                    <a:pt x="173" y="105"/>
                  </a:cubicBezTo>
                  <a:close/>
                </a:path>
              </a:pathLst>
            </a:custGeom>
            <a:solidFill>
              <a:srgbClr val="18A0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7">
              <a:extLst>
                <a:ext uri="{FF2B5EF4-FFF2-40B4-BE49-F238E27FC236}">
                  <a16:creationId xmlns:a16="http://schemas.microsoft.com/office/drawing/2014/main" id="{49150323-AE48-3D45-9E6F-2E6F45F5B06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271963" y="1611313"/>
              <a:ext cx="455613" cy="452438"/>
            </a:xfrm>
            <a:custGeom>
              <a:avLst/>
              <a:gdLst>
                <a:gd name="T0" fmla="*/ 125 w 145"/>
                <a:gd name="T1" fmla="*/ 66 h 135"/>
                <a:gd name="T2" fmla="*/ 145 w 145"/>
                <a:gd name="T3" fmla="*/ 108 h 135"/>
                <a:gd name="T4" fmla="*/ 101 w 145"/>
                <a:gd name="T5" fmla="*/ 75 h 135"/>
                <a:gd name="T6" fmla="*/ 105 w 145"/>
                <a:gd name="T7" fmla="*/ 77 h 135"/>
                <a:gd name="T8" fmla="*/ 127 w 145"/>
                <a:gd name="T9" fmla="*/ 100 h 135"/>
                <a:gd name="T10" fmla="*/ 114 w 145"/>
                <a:gd name="T11" fmla="*/ 79 h 135"/>
                <a:gd name="T12" fmla="*/ 110 w 145"/>
                <a:gd name="T13" fmla="*/ 56 h 135"/>
                <a:gd name="T14" fmla="*/ 116 w 145"/>
                <a:gd name="T15" fmla="*/ 66 h 135"/>
                <a:gd name="T16" fmla="*/ 117 w 145"/>
                <a:gd name="T17" fmla="*/ 68 h 135"/>
                <a:gd name="T18" fmla="*/ 119 w 145"/>
                <a:gd name="T19" fmla="*/ 52 h 135"/>
                <a:gd name="T20" fmla="*/ 109 w 145"/>
                <a:gd name="T21" fmla="*/ 53 h 135"/>
                <a:gd name="T22" fmla="*/ 122 w 145"/>
                <a:gd name="T23" fmla="*/ 32 h 135"/>
                <a:gd name="T24" fmla="*/ 121 w 145"/>
                <a:gd name="T25" fmla="*/ 23 h 135"/>
                <a:gd name="T26" fmla="*/ 131 w 145"/>
                <a:gd name="T27" fmla="*/ 34 h 135"/>
                <a:gd name="T28" fmla="*/ 125 w 145"/>
                <a:gd name="T29" fmla="*/ 66 h 135"/>
                <a:gd name="T30" fmla="*/ 66 w 145"/>
                <a:gd name="T31" fmla="*/ 14 h 135"/>
                <a:gd name="T32" fmla="*/ 22 w 145"/>
                <a:gd name="T33" fmla="*/ 0 h 135"/>
                <a:gd name="T34" fmla="*/ 60 w 145"/>
                <a:gd name="T35" fmla="*/ 39 h 135"/>
                <a:gd name="T36" fmla="*/ 57 w 145"/>
                <a:gd name="T37" fmla="*/ 35 h 135"/>
                <a:gd name="T38" fmla="*/ 32 w 145"/>
                <a:gd name="T39" fmla="*/ 17 h 135"/>
                <a:gd name="T40" fmla="*/ 54 w 145"/>
                <a:gd name="T41" fmla="*/ 27 h 135"/>
                <a:gd name="T42" fmla="*/ 78 w 145"/>
                <a:gd name="T43" fmla="*/ 28 h 135"/>
                <a:gd name="T44" fmla="*/ 67 w 145"/>
                <a:gd name="T45" fmla="*/ 23 h 135"/>
                <a:gd name="T46" fmla="*/ 65 w 145"/>
                <a:gd name="T47" fmla="*/ 23 h 135"/>
                <a:gd name="T48" fmla="*/ 80 w 145"/>
                <a:gd name="T49" fmla="*/ 18 h 135"/>
                <a:gd name="T50" fmla="*/ 80 w 145"/>
                <a:gd name="T51" fmla="*/ 28 h 135"/>
                <a:gd name="T52" fmla="*/ 100 w 145"/>
                <a:gd name="T53" fmla="*/ 13 h 135"/>
                <a:gd name="T54" fmla="*/ 109 w 145"/>
                <a:gd name="T55" fmla="*/ 12 h 135"/>
                <a:gd name="T56" fmla="*/ 97 w 145"/>
                <a:gd name="T57" fmla="*/ 4 h 135"/>
                <a:gd name="T58" fmla="*/ 66 w 145"/>
                <a:gd name="T59" fmla="*/ 1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5" h="135">
                  <a:moveTo>
                    <a:pt x="125" y="66"/>
                  </a:moveTo>
                  <a:cubicBezTo>
                    <a:pt x="129" y="74"/>
                    <a:pt x="140" y="87"/>
                    <a:pt x="145" y="108"/>
                  </a:cubicBezTo>
                  <a:cubicBezTo>
                    <a:pt x="109" y="135"/>
                    <a:pt x="85" y="100"/>
                    <a:pt x="101" y="75"/>
                  </a:cubicBezTo>
                  <a:cubicBezTo>
                    <a:pt x="103" y="76"/>
                    <a:pt x="104" y="77"/>
                    <a:pt x="105" y="77"/>
                  </a:cubicBezTo>
                  <a:cubicBezTo>
                    <a:pt x="102" y="93"/>
                    <a:pt x="112" y="107"/>
                    <a:pt x="127" y="100"/>
                  </a:cubicBezTo>
                  <a:cubicBezTo>
                    <a:pt x="124" y="84"/>
                    <a:pt x="116" y="86"/>
                    <a:pt x="114" y="79"/>
                  </a:cubicBezTo>
                  <a:cubicBezTo>
                    <a:pt x="112" y="70"/>
                    <a:pt x="115" y="67"/>
                    <a:pt x="110" y="56"/>
                  </a:cubicBezTo>
                  <a:cubicBezTo>
                    <a:pt x="116" y="55"/>
                    <a:pt x="123" y="58"/>
                    <a:pt x="116" y="66"/>
                  </a:cubicBezTo>
                  <a:cubicBezTo>
                    <a:pt x="117" y="68"/>
                    <a:pt x="117" y="68"/>
                    <a:pt x="117" y="68"/>
                  </a:cubicBezTo>
                  <a:cubicBezTo>
                    <a:pt x="122" y="66"/>
                    <a:pt x="131" y="50"/>
                    <a:pt x="119" y="52"/>
                  </a:cubicBezTo>
                  <a:cubicBezTo>
                    <a:pt x="114" y="54"/>
                    <a:pt x="111" y="54"/>
                    <a:pt x="109" y="53"/>
                  </a:cubicBezTo>
                  <a:cubicBezTo>
                    <a:pt x="116" y="46"/>
                    <a:pt x="125" y="44"/>
                    <a:pt x="122" y="32"/>
                  </a:cubicBezTo>
                  <a:cubicBezTo>
                    <a:pt x="120" y="28"/>
                    <a:pt x="119" y="25"/>
                    <a:pt x="121" y="23"/>
                  </a:cubicBezTo>
                  <a:cubicBezTo>
                    <a:pt x="126" y="23"/>
                    <a:pt x="130" y="30"/>
                    <a:pt x="131" y="34"/>
                  </a:cubicBezTo>
                  <a:cubicBezTo>
                    <a:pt x="135" y="43"/>
                    <a:pt x="132" y="57"/>
                    <a:pt x="125" y="66"/>
                  </a:cubicBezTo>
                  <a:close/>
                  <a:moveTo>
                    <a:pt x="66" y="14"/>
                  </a:moveTo>
                  <a:cubicBezTo>
                    <a:pt x="57" y="12"/>
                    <a:pt x="43" y="2"/>
                    <a:pt x="22" y="0"/>
                  </a:cubicBezTo>
                  <a:cubicBezTo>
                    <a:pt x="0" y="40"/>
                    <a:pt x="38" y="59"/>
                    <a:pt x="60" y="39"/>
                  </a:cubicBezTo>
                  <a:cubicBezTo>
                    <a:pt x="59" y="38"/>
                    <a:pt x="58" y="37"/>
                    <a:pt x="57" y="35"/>
                  </a:cubicBezTo>
                  <a:cubicBezTo>
                    <a:pt x="42" y="41"/>
                    <a:pt x="27" y="33"/>
                    <a:pt x="32" y="17"/>
                  </a:cubicBezTo>
                  <a:cubicBezTo>
                    <a:pt x="48" y="18"/>
                    <a:pt x="47" y="26"/>
                    <a:pt x="54" y="27"/>
                  </a:cubicBezTo>
                  <a:cubicBezTo>
                    <a:pt x="63" y="27"/>
                    <a:pt x="66" y="24"/>
                    <a:pt x="78" y="28"/>
                  </a:cubicBezTo>
                  <a:cubicBezTo>
                    <a:pt x="78" y="21"/>
                    <a:pt x="74" y="15"/>
                    <a:pt x="67" y="23"/>
                  </a:cubicBezTo>
                  <a:cubicBezTo>
                    <a:pt x="65" y="23"/>
                    <a:pt x="65" y="23"/>
                    <a:pt x="65" y="23"/>
                  </a:cubicBezTo>
                  <a:cubicBezTo>
                    <a:pt x="66" y="17"/>
                    <a:pt x="81" y="7"/>
                    <a:pt x="80" y="18"/>
                  </a:cubicBezTo>
                  <a:cubicBezTo>
                    <a:pt x="80" y="23"/>
                    <a:pt x="79" y="27"/>
                    <a:pt x="80" y="28"/>
                  </a:cubicBezTo>
                  <a:cubicBezTo>
                    <a:pt x="87" y="20"/>
                    <a:pt x="88" y="11"/>
                    <a:pt x="100" y="13"/>
                  </a:cubicBezTo>
                  <a:cubicBezTo>
                    <a:pt x="104" y="14"/>
                    <a:pt x="107" y="15"/>
                    <a:pt x="109" y="12"/>
                  </a:cubicBezTo>
                  <a:cubicBezTo>
                    <a:pt x="109" y="7"/>
                    <a:pt x="101" y="5"/>
                    <a:pt x="97" y="4"/>
                  </a:cubicBezTo>
                  <a:cubicBezTo>
                    <a:pt x="88" y="1"/>
                    <a:pt x="74" y="6"/>
                    <a:pt x="66" y="14"/>
                  </a:cubicBezTo>
                  <a:close/>
                </a:path>
              </a:pathLst>
            </a:custGeom>
            <a:solidFill>
              <a:srgbClr val="0076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92F48120-0E07-934A-920E-AE430071CE4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57195" y="4106565"/>
            <a:ext cx="5788587" cy="6226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Subtitle </a:t>
            </a:r>
          </a:p>
        </p:txBody>
      </p:sp>
    </p:spTree>
    <p:extLst>
      <p:ext uri="{BB962C8B-B14F-4D97-AF65-F5344CB8AC3E}">
        <p14:creationId xmlns:p14="http://schemas.microsoft.com/office/powerpoint/2010/main" val="2847849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3">
    <p:bg>
      <p:bgPr>
        <a:gradFill>
          <a:gsLst>
            <a:gs pos="0">
              <a:schemeClr val="accent1"/>
            </a:gs>
            <a:gs pos="97000">
              <a:schemeClr val="accent3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61913-ACF4-4728-BBAC-FB434D2662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980AFF0-2220-4ECC-8C19-0F906679201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9B03F4-BEBC-40E4-93FA-23B9637EC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817" y="3479800"/>
            <a:ext cx="11400942" cy="672737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BBBB9A3A-D9B8-4597-BE80-5FA8C8032B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9" name="Date Placeholder 9">
            <a:extLst>
              <a:ext uri="{FF2B5EF4-FFF2-40B4-BE49-F238E27FC236}">
                <a16:creationId xmlns:a16="http://schemas.microsoft.com/office/drawing/2014/main" id="{0DFA4C59-5E73-40DB-BA60-DCD0D50969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817" y="6430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3F5FC878-CA59-4BBD-B879-6D6F5978784E}" type="datetime1">
              <a:rPr lang="en-US" smtClean="0"/>
              <a:pPr/>
              <a:t>9/15/20</a:t>
            </a:fld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BEFD044-D040-6E4E-B7BE-E08222BD86D3}"/>
              </a:ext>
            </a:extLst>
          </p:cNvPr>
          <p:cNvGrpSpPr/>
          <p:nvPr userDrawn="1"/>
        </p:nvGrpSpPr>
        <p:grpSpPr>
          <a:xfrm>
            <a:off x="4697907" y="1753960"/>
            <a:ext cx="2796186" cy="1533526"/>
            <a:chOff x="3965575" y="-3170238"/>
            <a:chExt cx="4260850" cy="2336800"/>
          </a:xfrm>
          <a:solidFill>
            <a:schemeClr val="bg1"/>
          </a:solidFill>
        </p:grpSpPr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B5932988-3CB0-1049-830C-414B4F0FFD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65575" y="-1797051"/>
              <a:ext cx="4260850" cy="519113"/>
            </a:xfrm>
            <a:custGeom>
              <a:avLst/>
              <a:gdLst>
                <a:gd name="T0" fmla="*/ 26 w 1360"/>
                <a:gd name="T1" fmla="*/ 1 h 155"/>
                <a:gd name="T2" fmla="*/ 98 w 1360"/>
                <a:gd name="T3" fmla="*/ 1 h 155"/>
                <a:gd name="T4" fmla="*/ 68 w 1360"/>
                <a:gd name="T5" fmla="*/ 66 h 155"/>
                <a:gd name="T6" fmla="*/ 101 w 1360"/>
                <a:gd name="T7" fmla="*/ 153 h 155"/>
                <a:gd name="T8" fmla="*/ 26 w 1360"/>
                <a:gd name="T9" fmla="*/ 109 h 155"/>
                <a:gd name="T10" fmla="*/ 0 w 1360"/>
                <a:gd name="T11" fmla="*/ 153 h 155"/>
                <a:gd name="T12" fmla="*/ 302 w 1360"/>
                <a:gd name="T13" fmla="*/ 93 h 155"/>
                <a:gd name="T14" fmla="*/ 249 w 1360"/>
                <a:gd name="T15" fmla="*/ 93 h 155"/>
                <a:gd name="T16" fmla="*/ 264 w 1360"/>
                <a:gd name="T17" fmla="*/ 0 h 155"/>
                <a:gd name="T18" fmla="*/ 355 w 1360"/>
                <a:gd name="T19" fmla="*/ 153 h 155"/>
                <a:gd name="T20" fmla="*/ 311 w 1360"/>
                <a:gd name="T21" fmla="*/ 116 h 155"/>
                <a:gd name="T22" fmla="*/ 224 w 1360"/>
                <a:gd name="T23" fmla="*/ 153 h 155"/>
                <a:gd name="T24" fmla="*/ 264 w 1360"/>
                <a:gd name="T25" fmla="*/ 0 h 155"/>
                <a:gd name="T26" fmla="*/ 460 w 1360"/>
                <a:gd name="T27" fmla="*/ 1 h 155"/>
                <a:gd name="T28" fmla="*/ 533 w 1360"/>
                <a:gd name="T29" fmla="*/ 64 h 155"/>
                <a:gd name="T30" fmla="*/ 560 w 1360"/>
                <a:gd name="T31" fmla="*/ 1 h 155"/>
                <a:gd name="T32" fmla="*/ 533 w 1360"/>
                <a:gd name="T33" fmla="*/ 153 h 155"/>
                <a:gd name="T34" fmla="*/ 460 w 1360"/>
                <a:gd name="T35" fmla="*/ 89 h 155"/>
                <a:gd name="T36" fmla="*/ 434 w 1360"/>
                <a:gd name="T37" fmla="*/ 153 h 155"/>
                <a:gd name="T38" fmla="*/ 714 w 1360"/>
                <a:gd name="T39" fmla="*/ 155 h 155"/>
                <a:gd name="T40" fmla="*/ 667 w 1360"/>
                <a:gd name="T41" fmla="*/ 138 h 155"/>
                <a:gd name="T42" fmla="*/ 649 w 1360"/>
                <a:gd name="T43" fmla="*/ 88 h 155"/>
                <a:gd name="T44" fmla="*/ 676 w 1360"/>
                <a:gd name="T45" fmla="*/ 1 h 155"/>
                <a:gd name="T46" fmla="*/ 686 w 1360"/>
                <a:gd name="T47" fmla="*/ 120 h 155"/>
                <a:gd name="T48" fmla="*/ 743 w 1360"/>
                <a:gd name="T49" fmla="*/ 120 h 155"/>
                <a:gd name="T50" fmla="*/ 753 w 1360"/>
                <a:gd name="T51" fmla="*/ 1 h 155"/>
                <a:gd name="T52" fmla="*/ 779 w 1360"/>
                <a:gd name="T53" fmla="*/ 87 h 155"/>
                <a:gd name="T54" fmla="*/ 762 w 1360"/>
                <a:gd name="T55" fmla="*/ 138 h 155"/>
                <a:gd name="T56" fmla="*/ 714 w 1360"/>
                <a:gd name="T57" fmla="*/ 155 h 155"/>
                <a:gd name="T58" fmla="*/ 897 w 1360"/>
                <a:gd name="T59" fmla="*/ 1 h 155"/>
                <a:gd name="T60" fmla="*/ 870 w 1360"/>
                <a:gd name="T61" fmla="*/ 153 h 155"/>
                <a:gd name="T62" fmla="*/ 991 w 1360"/>
                <a:gd name="T63" fmla="*/ 1 h 155"/>
                <a:gd name="T64" fmla="*/ 1096 w 1360"/>
                <a:gd name="T65" fmla="*/ 106 h 155"/>
                <a:gd name="T66" fmla="*/ 1123 w 1360"/>
                <a:gd name="T67" fmla="*/ 1 h 155"/>
                <a:gd name="T68" fmla="*/ 1101 w 1360"/>
                <a:gd name="T69" fmla="*/ 153 h 155"/>
                <a:gd name="T70" fmla="*/ 1017 w 1360"/>
                <a:gd name="T71" fmla="*/ 153 h 155"/>
                <a:gd name="T72" fmla="*/ 991 w 1360"/>
                <a:gd name="T73" fmla="*/ 1 h 155"/>
                <a:gd name="T74" fmla="*/ 1281 w 1360"/>
                <a:gd name="T75" fmla="*/ 32 h 155"/>
                <a:gd name="T76" fmla="*/ 1307 w 1360"/>
                <a:gd name="T77" fmla="*/ 93 h 155"/>
                <a:gd name="T78" fmla="*/ 1293 w 1360"/>
                <a:gd name="T79" fmla="*/ 0 h 155"/>
                <a:gd name="T80" fmla="*/ 1332 w 1360"/>
                <a:gd name="T81" fmla="*/ 153 h 155"/>
                <a:gd name="T82" fmla="*/ 1245 w 1360"/>
                <a:gd name="T83" fmla="*/ 116 h 155"/>
                <a:gd name="T84" fmla="*/ 1202 w 1360"/>
                <a:gd name="T85" fmla="*/ 153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60" h="155">
                  <a:moveTo>
                    <a:pt x="0" y="1"/>
                  </a:moveTo>
                  <a:cubicBezTo>
                    <a:pt x="26" y="1"/>
                    <a:pt x="26" y="1"/>
                    <a:pt x="26" y="1"/>
                  </a:cubicBezTo>
                  <a:cubicBezTo>
                    <a:pt x="26" y="77"/>
                    <a:pt x="26" y="77"/>
                    <a:pt x="26" y="77"/>
                  </a:cubicBezTo>
                  <a:cubicBezTo>
                    <a:pt x="98" y="1"/>
                    <a:pt x="98" y="1"/>
                    <a:pt x="98" y="1"/>
                  </a:cubicBezTo>
                  <a:cubicBezTo>
                    <a:pt x="131" y="1"/>
                    <a:pt x="131" y="1"/>
                    <a:pt x="131" y="1"/>
                  </a:cubicBezTo>
                  <a:cubicBezTo>
                    <a:pt x="68" y="66"/>
                    <a:pt x="68" y="66"/>
                    <a:pt x="68" y="66"/>
                  </a:cubicBezTo>
                  <a:cubicBezTo>
                    <a:pt x="134" y="153"/>
                    <a:pt x="134" y="153"/>
                    <a:pt x="134" y="153"/>
                  </a:cubicBezTo>
                  <a:cubicBezTo>
                    <a:pt x="101" y="153"/>
                    <a:pt x="101" y="153"/>
                    <a:pt x="101" y="153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26" y="109"/>
                    <a:pt x="26" y="109"/>
                    <a:pt x="26" y="109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0" y="1"/>
                    <a:pt x="0" y="1"/>
                    <a:pt x="0" y="1"/>
                  </a:cubicBezTo>
                  <a:close/>
                  <a:moveTo>
                    <a:pt x="302" y="93"/>
                  </a:moveTo>
                  <a:cubicBezTo>
                    <a:pt x="275" y="32"/>
                    <a:pt x="275" y="32"/>
                    <a:pt x="275" y="32"/>
                  </a:cubicBezTo>
                  <a:cubicBezTo>
                    <a:pt x="249" y="93"/>
                    <a:pt x="249" y="93"/>
                    <a:pt x="249" y="93"/>
                  </a:cubicBezTo>
                  <a:cubicBezTo>
                    <a:pt x="302" y="93"/>
                    <a:pt x="302" y="93"/>
                    <a:pt x="302" y="93"/>
                  </a:cubicBezTo>
                  <a:close/>
                  <a:moveTo>
                    <a:pt x="264" y="0"/>
                  </a:moveTo>
                  <a:cubicBezTo>
                    <a:pt x="288" y="0"/>
                    <a:pt x="288" y="0"/>
                    <a:pt x="288" y="0"/>
                  </a:cubicBezTo>
                  <a:cubicBezTo>
                    <a:pt x="355" y="153"/>
                    <a:pt x="355" y="153"/>
                    <a:pt x="355" y="153"/>
                  </a:cubicBezTo>
                  <a:cubicBezTo>
                    <a:pt x="327" y="153"/>
                    <a:pt x="327" y="153"/>
                    <a:pt x="327" y="153"/>
                  </a:cubicBezTo>
                  <a:cubicBezTo>
                    <a:pt x="311" y="116"/>
                    <a:pt x="311" y="116"/>
                    <a:pt x="311" y="116"/>
                  </a:cubicBezTo>
                  <a:cubicBezTo>
                    <a:pt x="240" y="116"/>
                    <a:pt x="240" y="116"/>
                    <a:pt x="240" y="116"/>
                  </a:cubicBezTo>
                  <a:cubicBezTo>
                    <a:pt x="224" y="153"/>
                    <a:pt x="224" y="153"/>
                    <a:pt x="224" y="153"/>
                  </a:cubicBezTo>
                  <a:cubicBezTo>
                    <a:pt x="197" y="153"/>
                    <a:pt x="197" y="153"/>
                    <a:pt x="197" y="153"/>
                  </a:cubicBezTo>
                  <a:cubicBezTo>
                    <a:pt x="264" y="0"/>
                    <a:pt x="264" y="0"/>
                    <a:pt x="264" y="0"/>
                  </a:cubicBezTo>
                  <a:close/>
                  <a:moveTo>
                    <a:pt x="434" y="1"/>
                  </a:moveTo>
                  <a:cubicBezTo>
                    <a:pt x="460" y="1"/>
                    <a:pt x="460" y="1"/>
                    <a:pt x="460" y="1"/>
                  </a:cubicBezTo>
                  <a:cubicBezTo>
                    <a:pt x="460" y="64"/>
                    <a:pt x="460" y="64"/>
                    <a:pt x="460" y="64"/>
                  </a:cubicBezTo>
                  <a:cubicBezTo>
                    <a:pt x="533" y="64"/>
                    <a:pt x="533" y="64"/>
                    <a:pt x="533" y="64"/>
                  </a:cubicBezTo>
                  <a:cubicBezTo>
                    <a:pt x="533" y="1"/>
                    <a:pt x="533" y="1"/>
                    <a:pt x="533" y="1"/>
                  </a:cubicBezTo>
                  <a:cubicBezTo>
                    <a:pt x="560" y="1"/>
                    <a:pt x="560" y="1"/>
                    <a:pt x="560" y="1"/>
                  </a:cubicBezTo>
                  <a:cubicBezTo>
                    <a:pt x="560" y="153"/>
                    <a:pt x="560" y="153"/>
                    <a:pt x="560" y="153"/>
                  </a:cubicBezTo>
                  <a:cubicBezTo>
                    <a:pt x="533" y="153"/>
                    <a:pt x="533" y="153"/>
                    <a:pt x="533" y="153"/>
                  </a:cubicBezTo>
                  <a:cubicBezTo>
                    <a:pt x="533" y="89"/>
                    <a:pt x="533" y="89"/>
                    <a:pt x="533" y="89"/>
                  </a:cubicBezTo>
                  <a:cubicBezTo>
                    <a:pt x="460" y="89"/>
                    <a:pt x="460" y="89"/>
                    <a:pt x="460" y="89"/>
                  </a:cubicBezTo>
                  <a:cubicBezTo>
                    <a:pt x="460" y="153"/>
                    <a:pt x="460" y="153"/>
                    <a:pt x="460" y="153"/>
                  </a:cubicBezTo>
                  <a:cubicBezTo>
                    <a:pt x="434" y="153"/>
                    <a:pt x="434" y="153"/>
                    <a:pt x="434" y="153"/>
                  </a:cubicBezTo>
                  <a:cubicBezTo>
                    <a:pt x="434" y="1"/>
                    <a:pt x="434" y="1"/>
                    <a:pt x="434" y="1"/>
                  </a:cubicBezTo>
                  <a:close/>
                  <a:moveTo>
                    <a:pt x="714" y="155"/>
                  </a:moveTo>
                  <a:cubicBezTo>
                    <a:pt x="704" y="155"/>
                    <a:pt x="695" y="154"/>
                    <a:pt x="687" y="151"/>
                  </a:cubicBezTo>
                  <a:cubicBezTo>
                    <a:pt x="679" y="148"/>
                    <a:pt x="673" y="144"/>
                    <a:pt x="667" y="138"/>
                  </a:cubicBezTo>
                  <a:cubicBezTo>
                    <a:pt x="661" y="133"/>
                    <a:pt x="657" y="126"/>
                    <a:pt x="654" y="117"/>
                  </a:cubicBezTo>
                  <a:cubicBezTo>
                    <a:pt x="651" y="109"/>
                    <a:pt x="649" y="99"/>
                    <a:pt x="649" y="88"/>
                  </a:cubicBezTo>
                  <a:cubicBezTo>
                    <a:pt x="649" y="1"/>
                    <a:pt x="649" y="1"/>
                    <a:pt x="649" y="1"/>
                  </a:cubicBezTo>
                  <a:cubicBezTo>
                    <a:pt x="676" y="1"/>
                    <a:pt x="676" y="1"/>
                    <a:pt x="676" y="1"/>
                  </a:cubicBezTo>
                  <a:cubicBezTo>
                    <a:pt x="676" y="87"/>
                    <a:pt x="676" y="87"/>
                    <a:pt x="676" y="87"/>
                  </a:cubicBezTo>
                  <a:cubicBezTo>
                    <a:pt x="676" y="102"/>
                    <a:pt x="679" y="112"/>
                    <a:pt x="686" y="120"/>
                  </a:cubicBezTo>
                  <a:cubicBezTo>
                    <a:pt x="693" y="127"/>
                    <a:pt x="702" y="131"/>
                    <a:pt x="714" y="131"/>
                  </a:cubicBezTo>
                  <a:cubicBezTo>
                    <a:pt x="726" y="131"/>
                    <a:pt x="736" y="127"/>
                    <a:pt x="743" y="120"/>
                  </a:cubicBezTo>
                  <a:cubicBezTo>
                    <a:pt x="749" y="113"/>
                    <a:pt x="753" y="102"/>
                    <a:pt x="753" y="88"/>
                  </a:cubicBezTo>
                  <a:cubicBezTo>
                    <a:pt x="753" y="1"/>
                    <a:pt x="753" y="1"/>
                    <a:pt x="753" y="1"/>
                  </a:cubicBezTo>
                  <a:cubicBezTo>
                    <a:pt x="779" y="1"/>
                    <a:pt x="779" y="1"/>
                    <a:pt x="779" y="1"/>
                  </a:cubicBezTo>
                  <a:cubicBezTo>
                    <a:pt x="779" y="87"/>
                    <a:pt x="779" y="87"/>
                    <a:pt x="779" y="87"/>
                  </a:cubicBezTo>
                  <a:cubicBezTo>
                    <a:pt x="779" y="98"/>
                    <a:pt x="778" y="108"/>
                    <a:pt x="775" y="117"/>
                  </a:cubicBezTo>
                  <a:cubicBezTo>
                    <a:pt x="772" y="125"/>
                    <a:pt x="767" y="133"/>
                    <a:pt x="762" y="138"/>
                  </a:cubicBezTo>
                  <a:cubicBezTo>
                    <a:pt x="756" y="144"/>
                    <a:pt x="749" y="148"/>
                    <a:pt x="741" y="151"/>
                  </a:cubicBezTo>
                  <a:cubicBezTo>
                    <a:pt x="733" y="154"/>
                    <a:pt x="724" y="155"/>
                    <a:pt x="714" y="155"/>
                  </a:cubicBezTo>
                  <a:close/>
                  <a:moveTo>
                    <a:pt x="870" y="1"/>
                  </a:moveTo>
                  <a:cubicBezTo>
                    <a:pt x="897" y="1"/>
                    <a:pt x="897" y="1"/>
                    <a:pt x="897" y="1"/>
                  </a:cubicBezTo>
                  <a:cubicBezTo>
                    <a:pt x="897" y="153"/>
                    <a:pt x="897" y="153"/>
                    <a:pt x="897" y="153"/>
                  </a:cubicBezTo>
                  <a:cubicBezTo>
                    <a:pt x="870" y="153"/>
                    <a:pt x="870" y="153"/>
                    <a:pt x="870" y="153"/>
                  </a:cubicBezTo>
                  <a:cubicBezTo>
                    <a:pt x="870" y="1"/>
                    <a:pt x="870" y="1"/>
                    <a:pt x="870" y="1"/>
                  </a:cubicBezTo>
                  <a:close/>
                  <a:moveTo>
                    <a:pt x="991" y="1"/>
                  </a:moveTo>
                  <a:cubicBezTo>
                    <a:pt x="1015" y="1"/>
                    <a:pt x="1015" y="1"/>
                    <a:pt x="1015" y="1"/>
                  </a:cubicBezTo>
                  <a:cubicBezTo>
                    <a:pt x="1096" y="106"/>
                    <a:pt x="1096" y="106"/>
                    <a:pt x="1096" y="106"/>
                  </a:cubicBezTo>
                  <a:cubicBezTo>
                    <a:pt x="1096" y="1"/>
                    <a:pt x="1096" y="1"/>
                    <a:pt x="1096" y="1"/>
                  </a:cubicBezTo>
                  <a:cubicBezTo>
                    <a:pt x="1123" y="1"/>
                    <a:pt x="1123" y="1"/>
                    <a:pt x="1123" y="1"/>
                  </a:cubicBezTo>
                  <a:cubicBezTo>
                    <a:pt x="1123" y="153"/>
                    <a:pt x="1123" y="153"/>
                    <a:pt x="1123" y="153"/>
                  </a:cubicBezTo>
                  <a:cubicBezTo>
                    <a:pt x="1101" y="153"/>
                    <a:pt x="1101" y="153"/>
                    <a:pt x="1101" y="153"/>
                  </a:cubicBezTo>
                  <a:cubicBezTo>
                    <a:pt x="1017" y="45"/>
                    <a:pt x="1017" y="45"/>
                    <a:pt x="1017" y="45"/>
                  </a:cubicBezTo>
                  <a:cubicBezTo>
                    <a:pt x="1017" y="153"/>
                    <a:pt x="1017" y="153"/>
                    <a:pt x="1017" y="153"/>
                  </a:cubicBezTo>
                  <a:cubicBezTo>
                    <a:pt x="991" y="153"/>
                    <a:pt x="991" y="153"/>
                    <a:pt x="991" y="153"/>
                  </a:cubicBezTo>
                  <a:cubicBezTo>
                    <a:pt x="991" y="1"/>
                    <a:pt x="991" y="1"/>
                    <a:pt x="991" y="1"/>
                  </a:cubicBezTo>
                  <a:close/>
                  <a:moveTo>
                    <a:pt x="1307" y="93"/>
                  </a:moveTo>
                  <a:cubicBezTo>
                    <a:pt x="1281" y="32"/>
                    <a:pt x="1281" y="32"/>
                    <a:pt x="1281" y="32"/>
                  </a:cubicBezTo>
                  <a:cubicBezTo>
                    <a:pt x="1255" y="93"/>
                    <a:pt x="1255" y="93"/>
                    <a:pt x="1255" y="93"/>
                  </a:cubicBezTo>
                  <a:cubicBezTo>
                    <a:pt x="1307" y="93"/>
                    <a:pt x="1307" y="93"/>
                    <a:pt x="1307" y="93"/>
                  </a:cubicBezTo>
                  <a:close/>
                  <a:moveTo>
                    <a:pt x="1269" y="0"/>
                  </a:moveTo>
                  <a:cubicBezTo>
                    <a:pt x="1293" y="0"/>
                    <a:pt x="1293" y="0"/>
                    <a:pt x="1293" y="0"/>
                  </a:cubicBezTo>
                  <a:cubicBezTo>
                    <a:pt x="1360" y="153"/>
                    <a:pt x="1360" y="153"/>
                    <a:pt x="1360" y="153"/>
                  </a:cubicBezTo>
                  <a:cubicBezTo>
                    <a:pt x="1332" y="153"/>
                    <a:pt x="1332" y="153"/>
                    <a:pt x="1332" y="153"/>
                  </a:cubicBezTo>
                  <a:cubicBezTo>
                    <a:pt x="1317" y="116"/>
                    <a:pt x="1317" y="116"/>
                    <a:pt x="1317" y="116"/>
                  </a:cubicBezTo>
                  <a:cubicBezTo>
                    <a:pt x="1245" y="116"/>
                    <a:pt x="1245" y="116"/>
                    <a:pt x="1245" y="116"/>
                  </a:cubicBezTo>
                  <a:cubicBezTo>
                    <a:pt x="1229" y="153"/>
                    <a:pt x="1229" y="153"/>
                    <a:pt x="1229" y="153"/>
                  </a:cubicBezTo>
                  <a:cubicBezTo>
                    <a:pt x="1202" y="153"/>
                    <a:pt x="1202" y="153"/>
                    <a:pt x="1202" y="153"/>
                  </a:cubicBezTo>
                  <a:lnTo>
                    <a:pt x="126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CB180A26-5D16-FE45-A953-4D54D820537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86300" y="-1038226"/>
              <a:ext cx="2819400" cy="204788"/>
            </a:xfrm>
            <a:custGeom>
              <a:avLst/>
              <a:gdLst>
                <a:gd name="T0" fmla="*/ 2 w 900"/>
                <a:gd name="T1" fmla="*/ 43 h 61"/>
                <a:gd name="T2" fmla="*/ 8 w 900"/>
                <a:gd name="T3" fmla="*/ 9 h 61"/>
                <a:gd name="T4" fmla="*/ 44 w 900"/>
                <a:gd name="T5" fmla="*/ 3 h 61"/>
                <a:gd name="T6" fmla="*/ 39 w 900"/>
                <a:gd name="T7" fmla="*/ 12 h 61"/>
                <a:gd name="T8" fmla="*/ 12 w 900"/>
                <a:gd name="T9" fmla="*/ 23 h 61"/>
                <a:gd name="T10" fmla="*/ 16 w 900"/>
                <a:gd name="T11" fmla="*/ 46 h 61"/>
                <a:gd name="T12" fmla="*/ 47 w 900"/>
                <a:gd name="T13" fmla="*/ 44 h 61"/>
                <a:gd name="T14" fmla="*/ 37 w 900"/>
                <a:gd name="T15" fmla="*/ 60 h 61"/>
                <a:gd name="T16" fmla="*/ 143 w 900"/>
                <a:gd name="T17" fmla="*/ 46 h 61"/>
                <a:gd name="T18" fmla="*/ 147 w 900"/>
                <a:gd name="T19" fmla="*/ 23 h 61"/>
                <a:gd name="T20" fmla="*/ 121 w 900"/>
                <a:gd name="T21" fmla="*/ 12 h 61"/>
                <a:gd name="T22" fmla="*/ 109 w 900"/>
                <a:gd name="T23" fmla="*/ 31 h 61"/>
                <a:gd name="T24" fmla="*/ 129 w 900"/>
                <a:gd name="T25" fmla="*/ 52 h 61"/>
                <a:gd name="T26" fmla="*/ 101 w 900"/>
                <a:gd name="T27" fmla="*/ 43 h 61"/>
                <a:gd name="T28" fmla="*/ 107 w 900"/>
                <a:gd name="T29" fmla="*/ 9 h 61"/>
                <a:gd name="T30" fmla="*/ 151 w 900"/>
                <a:gd name="T31" fmla="*/ 9 h 61"/>
                <a:gd name="T32" fmla="*/ 157 w 900"/>
                <a:gd name="T33" fmla="*/ 42 h 61"/>
                <a:gd name="T34" fmla="*/ 209 w 900"/>
                <a:gd name="T35" fmla="*/ 1 h 61"/>
                <a:gd name="T36" fmla="*/ 260 w 900"/>
                <a:gd name="T37" fmla="*/ 1 h 61"/>
                <a:gd name="T38" fmla="*/ 219 w 900"/>
                <a:gd name="T39" fmla="*/ 60 h 61"/>
                <a:gd name="T40" fmla="*/ 319 w 900"/>
                <a:gd name="T41" fmla="*/ 59 h 61"/>
                <a:gd name="T42" fmla="*/ 333 w 900"/>
                <a:gd name="T43" fmla="*/ 52 h 61"/>
                <a:gd name="T44" fmla="*/ 342 w 900"/>
                <a:gd name="T45" fmla="*/ 41 h 61"/>
                <a:gd name="T46" fmla="*/ 321 w 900"/>
                <a:gd name="T47" fmla="*/ 33 h 61"/>
                <a:gd name="T48" fmla="*/ 310 w 900"/>
                <a:gd name="T49" fmla="*/ 18 h 61"/>
                <a:gd name="T50" fmla="*/ 330 w 900"/>
                <a:gd name="T51" fmla="*/ 1 h 61"/>
                <a:gd name="T52" fmla="*/ 338 w 900"/>
                <a:gd name="T53" fmla="*/ 11 h 61"/>
                <a:gd name="T54" fmla="*/ 320 w 900"/>
                <a:gd name="T55" fmla="*/ 17 h 61"/>
                <a:gd name="T56" fmla="*/ 334 w 900"/>
                <a:gd name="T57" fmla="*/ 26 h 61"/>
                <a:gd name="T58" fmla="*/ 353 w 900"/>
                <a:gd name="T59" fmla="*/ 43 h 61"/>
                <a:gd name="T60" fmla="*/ 341 w 900"/>
                <a:gd name="T61" fmla="*/ 60 h 61"/>
                <a:gd name="T62" fmla="*/ 408 w 900"/>
                <a:gd name="T63" fmla="*/ 54 h 61"/>
                <a:gd name="T64" fmla="*/ 411 w 900"/>
                <a:gd name="T65" fmla="*/ 1 h 61"/>
                <a:gd name="T66" fmla="*/ 437 w 900"/>
                <a:gd name="T67" fmla="*/ 47 h 61"/>
                <a:gd name="T68" fmla="*/ 451 w 900"/>
                <a:gd name="T69" fmla="*/ 35 h 61"/>
                <a:gd name="T70" fmla="*/ 426 w 900"/>
                <a:gd name="T71" fmla="*/ 61 h 61"/>
                <a:gd name="T72" fmla="*/ 543 w 900"/>
                <a:gd name="T73" fmla="*/ 51 h 61"/>
                <a:gd name="T74" fmla="*/ 605 w 900"/>
                <a:gd name="T75" fmla="*/ 11 h 61"/>
                <a:gd name="T76" fmla="*/ 634 w 900"/>
                <a:gd name="T77" fmla="*/ 11 h 61"/>
                <a:gd name="T78" fmla="*/ 605 w 900"/>
                <a:gd name="T79" fmla="*/ 11 h 61"/>
                <a:gd name="T80" fmla="*/ 682 w 900"/>
                <a:gd name="T81" fmla="*/ 60 h 61"/>
                <a:gd name="T82" fmla="*/ 786 w 900"/>
                <a:gd name="T83" fmla="*/ 42 h 61"/>
                <a:gd name="T84" fmla="*/ 787 w 900"/>
                <a:gd name="T85" fmla="*/ 60 h 61"/>
                <a:gd name="T86" fmla="*/ 745 w 900"/>
                <a:gd name="T87" fmla="*/ 1 h 61"/>
                <a:gd name="T88" fmla="*/ 847 w 900"/>
                <a:gd name="T89" fmla="*/ 43 h 61"/>
                <a:gd name="T90" fmla="*/ 854 w 900"/>
                <a:gd name="T91" fmla="*/ 9 h 61"/>
                <a:gd name="T92" fmla="*/ 888 w 900"/>
                <a:gd name="T93" fmla="*/ 3 h 61"/>
                <a:gd name="T94" fmla="*/ 888 w 900"/>
                <a:gd name="T95" fmla="*/ 14 h 61"/>
                <a:gd name="T96" fmla="*/ 867 w 900"/>
                <a:gd name="T97" fmla="*/ 12 h 61"/>
                <a:gd name="T98" fmla="*/ 856 w 900"/>
                <a:gd name="T99" fmla="*/ 31 h 61"/>
                <a:gd name="T100" fmla="*/ 876 w 900"/>
                <a:gd name="T101" fmla="*/ 52 h 61"/>
                <a:gd name="T102" fmla="*/ 875 w 900"/>
                <a:gd name="T103" fmla="*/ 36 h 61"/>
                <a:gd name="T104" fmla="*/ 895 w 900"/>
                <a:gd name="T105" fmla="*/ 55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00" h="61">
                  <a:moveTo>
                    <a:pt x="30" y="61"/>
                  </a:moveTo>
                  <a:cubicBezTo>
                    <a:pt x="25" y="61"/>
                    <a:pt x="21" y="60"/>
                    <a:pt x="18" y="59"/>
                  </a:cubicBezTo>
                  <a:cubicBezTo>
                    <a:pt x="14" y="57"/>
                    <a:pt x="11" y="55"/>
                    <a:pt x="8" y="52"/>
                  </a:cubicBezTo>
                  <a:cubicBezTo>
                    <a:pt x="6" y="50"/>
                    <a:pt x="4" y="46"/>
                    <a:pt x="2" y="43"/>
                  </a:cubicBezTo>
                  <a:cubicBezTo>
                    <a:pt x="1" y="39"/>
                    <a:pt x="0" y="35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27"/>
                    <a:pt x="1" y="23"/>
                    <a:pt x="2" y="19"/>
                  </a:cubicBezTo>
                  <a:cubicBezTo>
                    <a:pt x="3" y="15"/>
                    <a:pt x="6" y="12"/>
                    <a:pt x="8" y="9"/>
                  </a:cubicBezTo>
                  <a:cubicBezTo>
                    <a:pt x="11" y="7"/>
                    <a:pt x="14" y="4"/>
                    <a:pt x="18" y="3"/>
                  </a:cubicBezTo>
                  <a:cubicBezTo>
                    <a:pt x="22" y="1"/>
                    <a:pt x="26" y="0"/>
                    <a:pt x="30" y="0"/>
                  </a:cubicBezTo>
                  <a:cubicBezTo>
                    <a:pt x="33" y="0"/>
                    <a:pt x="35" y="1"/>
                    <a:pt x="37" y="1"/>
                  </a:cubicBezTo>
                  <a:cubicBezTo>
                    <a:pt x="40" y="2"/>
                    <a:pt x="42" y="2"/>
                    <a:pt x="44" y="3"/>
                  </a:cubicBezTo>
                  <a:cubicBezTo>
                    <a:pt x="45" y="4"/>
                    <a:pt x="47" y="5"/>
                    <a:pt x="49" y="6"/>
                  </a:cubicBezTo>
                  <a:cubicBezTo>
                    <a:pt x="50" y="7"/>
                    <a:pt x="52" y="8"/>
                    <a:pt x="53" y="10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4" y="15"/>
                    <a:pt x="42" y="13"/>
                    <a:pt x="39" y="12"/>
                  </a:cubicBezTo>
                  <a:cubicBezTo>
                    <a:pt x="36" y="11"/>
                    <a:pt x="33" y="10"/>
                    <a:pt x="30" y="10"/>
                  </a:cubicBezTo>
                  <a:cubicBezTo>
                    <a:pt x="27" y="10"/>
                    <a:pt x="25" y="10"/>
                    <a:pt x="22" y="12"/>
                  </a:cubicBezTo>
                  <a:cubicBezTo>
                    <a:pt x="20" y="13"/>
                    <a:pt x="18" y="14"/>
                    <a:pt x="16" y="16"/>
                  </a:cubicBezTo>
                  <a:cubicBezTo>
                    <a:pt x="14" y="18"/>
                    <a:pt x="13" y="20"/>
                    <a:pt x="12" y="23"/>
                  </a:cubicBezTo>
                  <a:cubicBezTo>
                    <a:pt x="11" y="25"/>
                    <a:pt x="11" y="28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4"/>
                    <a:pt x="11" y="36"/>
                    <a:pt x="12" y="39"/>
                  </a:cubicBezTo>
                  <a:cubicBezTo>
                    <a:pt x="13" y="41"/>
                    <a:pt x="14" y="44"/>
                    <a:pt x="16" y="46"/>
                  </a:cubicBezTo>
                  <a:cubicBezTo>
                    <a:pt x="18" y="47"/>
                    <a:pt x="20" y="49"/>
                    <a:pt x="22" y="50"/>
                  </a:cubicBezTo>
                  <a:cubicBezTo>
                    <a:pt x="25" y="51"/>
                    <a:pt x="27" y="52"/>
                    <a:pt x="30" y="52"/>
                  </a:cubicBezTo>
                  <a:cubicBezTo>
                    <a:pt x="34" y="52"/>
                    <a:pt x="37" y="51"/>
                    <a:pt x="39" y="50"/>
                  </a:cubicBezTo>
                  <a:cubicBezTo>
                    <a:pt x="42" y="48"/>
                    <a:pt x="44" y="46"/>
                    <a:pt x="47" y="44"/>
                  </a:cubicBezTo>
                  <a:cubicBezTo>
                    <a:pt x="54" y="51"/>
                    <a:pt x="54" y="51"/>
                    <a:pt x="54" y="51"/>
                  </a:cubicBezTo>
                  <a:cubicBezTo>
                    <a:pt x="52" y="52"/>
                    <a:pt x="50" y="54"/>
                    <a:pt x="49" y="55"/>
                  </a:cubicBezTo>
                  <a:cubicBezTo>
                    <a:pt x="47" y="56"/>
                    <a:pt x="45" y="57"/>
                    <a:pt x="43" y="58"/>
                  </a:cubicBezTo>
                  <a:cubicBezTo>
                    <a:pt x="42" y="59"/>
                    <a:pt x="39" y="60"/>
                    <a:pt x="37" y="60"/>
                  </a:cubicBezTo>
                  <a:cubicBezTo>
                    <a:pt x="35" y="61"/>
                    <a:pt x="32" y="61"/>
                    <a:pt x="30" y="61"/>
                  </a:cubicBezTo>
                  <a:close/>
                  <a:moveTo>
                    <a:pt x="129" y="52"/>
                  </a:moveTo>
                  <a:cubicBezTo>
                    <a:pt x="132" y="52"/>
                    <a:pt x="135" y="51"/>
                    <a:pt x="137" y="50"/>
                  </a:cubicBezTo>
                  <a:cubicBezTo>
                    <a:pt x="139" y="49"/>
                    <a:pt x="142" y="47"/>
                    <a:pt x="143" y="46"/>
                  </a:cubicBezTo>
                  <a:cubicBezTo>
                    <a:pt x="145" y="44"/>
                    <a:pt x="146" y="41"/>
                    <a:pt x="147" y="39"/>
                  </a:cubicBezTo>
                  <a:cubicBezTo>
                    <a:pt x="148" y="36"/>
                    <a:pt x="149" y="34"/>
                    <a:pt x="149" y="31"/>
                  </a:cubicBezTo>
                  <a:cubicBezTo>
                    <a:pt x="149" y="31"/>
                    <a:pt x="149" y="31"/>
                    <a:pt x="149" y="31"/>
                  </a:cubicBezTo>
                  <a:cubicBezTo>
                    <a:pt x="149" y="28"/>
                    <a:pt x="148" y="25"/>
                    <a:pt x="147" y="23"/>
                  </a:cubicBezTo>
                  <a:cubicBezTo>
                    <a:pt x="146" y="20"/>
                    <a:pt x="145" y="18"/>
                    <a:pt x="143" y="16"/>
                  </a:cubicBezTo>
                  <a:cubicBezTo>
                    <a:pt x="141" y="14"/>
                    <a:pt x="139" y="13"/>
                    <a:pt x="137" y="12"/>
                  </a:cubicBezTo>
                  <a:cubicBezTo>
                    <a:pt x="134" y="10"/>
                    <a:pt x="132" y="10"/>
                    <a:pt x="129" y="10"/>
                  </a:cubicBezTo>
                  <a:cubicBezTo>
                    <a:pt x="126" y="10"/>
                    <a:pt x="123" y="10"/>
                    <a:pt x="121" y="12"/>
                  </a:cubicBezTo>
                  <a:cubicBezTo>
                    <a:pt x="118" y="13"/>
                    <a:pt x="116" y="14"/>
                    <a:pt x="115" y="16"/>
                  </a:cubicBezTo>
                  <a:cubicBezTo>
                    <a:pt x="113" y="18"/>
                    <a:pt x="112" y="20"/>
                    <a:pt x="111" y="23"/>
                  </a:cubicBezTo>
                  <a:cubicBezTo>
                    <a:pt x="110" y="25"/>
                    <a:pt x="109" y="28"/>
                    <a:pt x="109" y="31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9" y="34"/>
                    <a:pt x="110" y="36"/>
                    <a:pt x="111" y="39"/>
                  </a:cubicBezTo>
                  <a:cubicBezTo>
                    <a:pt x="112" y="41"/>
                    <a:pt x="113" y="44"/>
                    <a:pt x="115" y="45"/>
                  </a:cubicBezTo>
                  <a:cubicBezTo>
                    <a:pt x="116" y="47"/>
                    <a:pt x="119" y="49"/>
                    <a:pt x="121" y="50"/>
                  </a:cubicBezTo>
                  <a:cubicBezTo>
                    <a:pt x="123" y="51"/>
                    <a:pt x="126" y="52"/>
                    <a:pt x="129" y="52"/>
                  </a:cubicBezTo>
                  <a:close/>
                  <a:moveTo>
                    <a:pt x="129" y="61"/>
                  </a:moveTo>
                  <a:cubicBezTo>
                    <a:pt x="124" y="61"/>
                    <a:pt x="120" y="60"/>
                    <a:pt x="116" y="59"/>
                  </a:cubicBezTo>
                  <a:cubicBezTo>
                    <a:pt x="113" y="57"/>
                    <a:pt x="110" y="55"/>
                    <a:pt x="107" y="52"/>
                  </a:cubicBezTo>
                  <a:cubicBezTo>
                    <a:pt x="104" y="49"/>
                    <a:pt x="102" y="46"/>
                    <a:pt x="101" y="43"/>
                  </a:cubicBezTo>
                  <a:cubicBezTo>
                    <a:pt x="99" y="39"/>
                    <a:pt x="98" y="35"/>
                    <a:pt x="98" y="31"/>
                  </a:cubicBezTo>
                  <a:cubicBezTo>
                    <a:pt x="98" y="31"/>
                    <a:pt x="98" y="31"/>
                    <a:pt x="98" y="31"/>
                  </a:cubicBezTo>
                  <a:cubicBezTo>
                    <a:pt x="98" y="27"/>
                    <a:pt x="99" y="23"/>
                    <a:pt x="101" y="19"/>
                  </a:cubicBezTo>
                  <a:cubicBezTo>
                    <a:pt x="102" y="15"/>
                    <a:pt x="104" y="12"/>
                    <a:pt x="107" y="9"/>
                  </a:cubicBezTo>
                  <a:cubicBezTo>
                    <a:pt x="110" y="7"/>
                    <a:pt x="113" y="4"/>
                    <a:pt x="117" y="3"/>
                  </a:cubicBezTo>
                  <a:cubicBezTo>
                    <a:pt x="120" y="1"/>
                    <a:pt x="125" y="0"/>
                    <a:pt x="129" y="0"/>
                  </a:cubicBezTo>
                  <a:cubicBezTo>
                    <a:pt x="134" y="0"/>
                    <a:pt x="138" y="1"/>
                    <a:pt x="141" y="3"/>
                  </a:cubicBezTo>
                  <a:cubicBezTo>
                    <a:pt x="145" y="4"/>
                    <a:pt x="148" y="7"/>
                    <a:pt x="151" y="9"/>
                  </a:cubicBezTo>
                  <a:cubicBezTo>
                    <a:pt x="154" y="12"/>
                    <a:pt x="156" y="15"/>
                    <a:pt x="157" y="19"/>
                  </a:cubicBezTo>
                  <a:cubicBezTo>
                    <a:pt x="159" y="23"/>
                    <a:pt x="160" y="26"/>
                    <a:pt x="160" y="31"/>
                  </a:cubicBezTo>
                  <a:cubicBezTo>
                    <a:pt x="160" y="31"/>
                    <a:pt x="160" y="31"/>
                    <a:pt x="160" y="31"/>
                  </a:cubicBezTo>
                  <a:cubicBezTo>
                    <a:pt x="160" y="35"/>
                    <a:pt x="159" y="39"/>
                    <a:pt x="157" y="42"/>
                  </a:cubicBezTo>
                  <a:cubicBezTo>
                    <a:pt x="156" y="46"/>
                    <a:pt x="154" y="49"/>
                    <a:pt x="151" y="52"/>
                  </a:cubicBezTo>
                  <a:cubicBezTo>
                    <a:pt x="148" y="55"/>
                    <a:pt x="145" y="57"/>
                    <a:pt x="141" y="59"/>
                  </a:cubicBezTo>
                  <a:cubicBezTo>
                    <a:pt x="138" y="60"/>
                    <a:pt x="133" y="61"/>
                    <a:pt x="129" y="61"/>
                  </a:cubicBezTo>
                  <a:close/>
                  <a:moveTo>
                    <a:pt x="209" y="1"/>
                  </a:moveTo>
                  <a:cubicBezTo>
                    <a:pt x="218" y="1"/>
                    <a:pt x="218" y="1"/>
                    <a:pt x="218" y="1"/>
                  </a:cubicBezTo>
                  <a:cubicBezTo>
                    <a:pt x="250" y="42"/>
                    <a:pt x="250" y="42"/>
                    <a:pt x="250" y="42"/>
                  </a:cubicBezTo>
                  <a:cubicBezTo>
                    <a:pt x="250" y="1"/>
                    <a:pt x="250" y="1"/>
                    <a:pt x="250" y="1"/>
                  </a:cubicBezTo>
                  <a:cubicBezTo>
                    <a:pt x="260" y="1"/>
                    <a:pt x="260" y="1"/>
                    <a:pt x="260" y="1"/>
                  </a:cubicBezTo>
                  <a:cubicBezTo>
                    <a:pt x="260" y="60"/>
                    <a:pt x="260" y="60"/>
                    <a:pt x="260" y="60"/>
                  </a:cubicBezTo>
                  <a:cubicBezTo>
                    <a:pt x="251" y="60"/>
                    <a:pt x="251" y="60"/>
                    <a:pt x="251" y="60"/>
                  </a:cubicBezTo>
                  <a:cubicBezTo>
                    <a:pt x="219" y="18"/>
                    <a:pt x="219" y="18"/>
                    <a:pt x="219" y="18"/>
                  </a:cubicBezTo>
                  <a:cubicBezTo>
                    <a:pt x="219" y="60"/>
                    <a:pt x="219" y="60"/>
                    <a:pt x="219" y="60"/>
                  </a:cubicBezTo>
                  <a:cubicBezTo>
                    <a:pt x="209" y="60"/>
                    <a:pt x="209" y="60"/>
                    <a:pt x="209" y="60"/>
                  </a:cubicBezTo>
                  <a:cubicBezTo>
                    <a:pt x="209" y="1"/>
                    <a:pt x="209" y="1"/>
                    <a:pt x="209" y="1"/>
                  </a:cubicBezTo>
                  <a:close/>
                  <a:moveTo>
                    <a:pt x="332" y="61"/>
                  </a:moveTo>
                  <a:cubicBezTo>
                    <a:pt x="328" y="61"/>
                    <a:pt x="323" y="60"/>
                    <a:pt x="319" y="59"/>
                  </a:cubicBezTo>
                  <a:cubicBezTo>
                    <a:pt x="315" y="57"/>
                    <a:pt x="311" y="55"/>
                    <a:pt x="308" y="52"/>
                  </a:cubicBezTo>
                  <a:cubicBezTo>
                    <a:pt x="314" y="44"/>
                    <a:pt x="314" y="44"/>
                    <a:pt x="314" y="44"/>
                  </a:cubicBezTo>
                  <a:cubicBezTo>
                    <a:pt x="317" y="47"/>
                    <a:pt x="320" y="49"/>
                    <a:pt x="323" y="50"/>
                  </a:cubicBezTo>
                  <a:cubicBezTo>
                    <a:pt x="326" y="51"/>
                    <a:pt x="329" y="52"/>
                    <a:pt x="333" y="52"/>
                  </a:cubicBezTo>
                  <a:cubicBezTo>
                    <a:pt x="336" y="52"/>
                    <a:pt x="338" y="51"/>
                    <a:pt x="340" y="50"/>
                  </a:cubicBezTo>
                  <a:cubicBezTo>
                    <a:pt x="342" y="48"/>
                    <a:pt x="343" y="47"/>
                    <a:pt x="343" y="44"/>
                  </a:cubicBezTo>
                  <a:cubicBezTo>
                    <a:pt x="343" y="44"/>
                    <a:pt x="343" y="44"/>
                    <a:pt x="343" y="44"/>
                  </a:cubicBezTo>
                  <a:cubicBezTo>
                    <a:pt x="343" y="43"/>
                    <a:pt x="343" y="42"/>
                    <a:pt x="342" y="41"/>
                  </a:cubicBezTo>
                  <a:cubicBezTo>
                    <a:pt x="342" y="41"/>
                    <a:pt x="341" y="40"/>
                    <a:pt x="340" y="39"/>
                  </a:cubicBezTo>
                  <a:cubicBezTo>
                    <a:pt x="339" y="38"/>
                    <a:pt x="338" y="38"/>
                    <a:pt x="336" y="37"/>
                  </a:cubicBezTo>
                  <a:cubicBezTo>
                    <a:pt x="335" y="37"/>
                    <a:pt x="332" y="36"/>
                    <a:pt x="330" y="35"/>
                  </a:cubicBezTo>
                  <a:cubicBezTo>
                    <a:pt x="327" y="35"/>
                    <a:pt x="324" y="34"/>
                    <a:pt x="321" y="33"/>
                  </a:cubicBezTo>
                  <a:cubicBezTo>
                    <a:pt x="319" y="32"/>
                    <a:pt x="317" y="31"/>
                    <a:pt x="315" y="29"/>
                  </a:cubicBezTo>
                  <a:cubicBezTo>
                    <a:pt x="313" y="28"/>
                    <a:pt x="312" y="27"/>
                    <a:pt x="311" y="25"/>
                  </a:cubicBezTo>
                  <a:cubicBezTo>
                    <a:pt x="310" y="23"/>
                    <a:pt x="310" y="20"/>
                    <a:pt x="310" y="18"/>
                  </a:cubicBezTo>
                  <a:cubicBezTo>
                    <a:pt x="310" y="18"/>
                    <a:pt x="310" y="18"/>
                    <a:pt x="310" y="18"/>
                  </a:cubicBezTo>
                  <a:cubicBezTo>
                    <a:pt x="310" y="15"/>
                    <a:pt x="311" y="13"/>
                    <a:pt x="312" y="11"/>
                  </a:cubicBezTo>
                  <a:cubicBezTo>
                    <a:pt x="313" y="9"/>
                    <a:pt x="314" y="7"/>
                    <a:pt x="316" y="5"/>
                  </a:cubicBezTo>
                  <a:cubicBezTo>
                    <a:pt x="317" y="4"/>
                    <a:pt x="320" y="3"/>
                    <a:pt x="322" y="2"/>
                  </a:cubicBezTo>
                  <a:cubicBezTo>
                    <a:pt x="324" y="1"/>
                    <a:pt x="327" y="1"/>
                    <a:pt x="330" y="1"/>
                  </a:cubicBezTo>
                  <a:cubicBezTo>
                    <a:pt x="334" y="1"/>
                    <a:pt x="338" y="1"/>
                    <a:pt x="342" y="2"/>
                  </a:cubicBezTo>
                  <a:cubicBezTo>
                    <a:pt x="345" y="4"/>
                    <a:pt x="348" y="6"/>
                    <a:pt x="351" y="8"/>
                  </a:cubicBezTo>
                  <a:cubicBezTo>
                    <a:pt x="346" y="16"/>
                    <a:pt x="346" y="16"/>
                    <a:pt x="346" y="16"/>
                  </a:cubicBezTo>
                  <a:cubicBezTo>
                    <a:pt x="343" y="14"/>
                    <a:pt x="340" y="12"/>
                    <a:pt x="338" y="11"/>
                  </a:cubicBezTo>
                  <a:cubicBezTo>
                    <a:pt x="335" y="10"/>
                    <a:pt x="333" y="10"/>
                    <a:pt x="330" y="10"/>
                  </a:cubicBezTo>
                  <a:cubicBezTo>
                    <a:pt x="327" y="10"/>
                    <a:pt x="324" y="10"/>
                    <a:pt x="323" y="12"/>
                  </a:cubicBezTo>
                  <a:cubicBezTo>
                    <a:pt x="321" y="13"/>
                    <a:pt x="320" y="15"/>
                    <a:pt x="320" y="17"/>
                  </a:cubicBezTo>
                  <a:cubicBezTo>
                    <a:pt x="320" y="17"/>
                    <a:pt x="320" y="17"/>
                    <a:pt x="320" y="17"/>
                  </a:cubicBezTo>
                  <a:cubicBezTo>
                    <a:pt x="320" y="18"/>
                    <a:pt x="320" y="19"/>
                    <a:pt x="321" y="20"/>
                  </a:cubicBezTo>
                  <a:cubicBezTo>
                    <a:pt x="321" y="21"/>
                    <a:pt x="322" y="21"/>
                    <a:pt x="323" y="22"/>
                  </a:cubicBezTo>
                  <a:cubicBezTo>
                    <a:pt x="324" y="23"/>
                    <a:pt x="325" y="24"/>
                    <a:pt x="327" y="24"/>
                  </a:cubicBezTo>
                  <a:cubicBezTo>
                    <a:pt x="329" y="25"/>
                    <a:pt x="331" y="25"/>
                    <a:pt x="334" y="26"/>
                  </a:cubicBezTo>
                  <a:cubicBezTo>
                    <a:pt x="337" y="27"/>
                    <a:pt x="340" y="28"/>
                    <a:pt x="342" y="29"/>
                  </a:cubicBezTo>
                  <a:cubicBezTo>
                    <a:pt x="345" y="30"/>
                    <a:pt x="347" y="31"/>
                    <a:pt x="348" y="32"/>
                  </a:cubicBezTo>
                  <a:cubicBezTo>
                    <a:pt x="350" y="34"/>
                    <a:pt x="351" y="35"/>
                    <a:pt x="352" y="37"/>
                  </a:cubicBezTo>
                  <a:cubicBezTo>
                    <a:pt x="353" y="39"/>
                    <a:pt x="353" y="41"/>
                    <a:pt x="353" y="43"/>
                  </a:cubicBezTo>
                  <a:cubicBezTo>
                    <a:pt x="353" y="43"/>
                    <a:pt x="353" y="43"/>
                    <a:pt x="353" y="43"/>
                  </a:cubicBezTo>
                  <a:cubicBezTo>
                    <a:pt x="353" y="46"/>
                    <a:pt x="353" y="49"/>
                    <a:pt x="352" y="51"/>
                  </a:cubicBezTo>
                  <a:cubicBezTo>
                    <a:pt x="351" y="53"/>
                    <a:pt x="349" y="55"/>
                    <a:pt x="347" y="56"/>
                  </a:cubicBezTo>
                  <a:cubicBezTo>
                    <a:pt x="346" y="58"/>
                    <a:pt x="343" y="59"/>
                    <a:pt x="341" y="60"/>
                  </a:cubicBezTo>
                  <a:cubicBezTo>
                    <a:pt x="338" y="61"/>
                    <a:pt x="335" y="61"/>
                    <a:pt x="332" y="61"/>
                  </a:cubicBezTo>
                  <a:close/>
                  <a:moveTo>
                    <a:pt x="426" y="61"/>
                  </a:moveTo>
                  <a:cubicBezTo>
                    <a:pt x="422" y="61"/>
                    <a:pt x="419" y="60"/>
                    <a:pt x="416" y="59"/>
                  </a:cubicBezTo>
                  <a:cubicBezTo>
                    <a:pt x="413" y="58"/>
                    <a:pt x="410" y="57"/>
                    <a:pt x="408" y="54"/>
                  </a:cubicBezTo>
                  <a:cubicBezTo>
                    <a:pt x="406" y="52"/>
                    <a:pt x="404" y="50"/>
                    <a:pt x="403" y="46"/>
                  </a:cubicBezTo>
                  <a:cubicBezTo>
                    <a:pt x="402" y="43"/>
                    <a:pt x="401" y="39"/>
                    <a:pt x="401" y="35"/>
                  </a:cubicBezTo>
                  <a:cubicBezTo>
                    <a:pt x="401" y="1"/>
                    <a:pt x="401" y="1"/>
                    <a:pt x="401" y="1"/>
                  </a:cubicBezTo>
                  <a:cubicBezTo>
                    <a:pt x="411" y="1"/>
                    <a:pt x="411" y="1"/>
                    <a:pt x="411" y="1"/>
                  </a:cubicBezTo>
                  <a:cubicBezTo>
                    <a:pt x="411" y="35"/>
                    <a:pt x="411" y="35"/>
                    <a:pt x="411" y="35"/>
                  </a:cubicBezTo>
                  <a:cubicBezTo>
                    <a:pt x="411" y="40"/>
                    <a:pt x="413" y="44"/>
                    <a:pt x="415" y="47"/>
                  </a:cubicBezTo>
                  <a:cubicBezTo>
                    <a:pt x="418" y="50"/>
                    <a:pt x="422" y="52"/>
                    <a:pt x="426" y="52"/>
                  </a:cubicBezTo>
                  <a:cubicBezTo>
                    <a:pt x="431" y="52"/>
                    <a:pt x="434" y="50"/>
                    <a:pt x="437" y="47"/>
                  </a:cubicBezTo>
                  <a:cubicBezTo>
                    <a:pt x="440" y="45"/>
                    <a:pt x="441" y="41"/>
                    <a:pt x="441" y="35"/>
                  </a:cubicBezTo>
                  <a:cubicBezTo>
                    <a:pt x="441" y="1"/>
                    <a:pt x="441" y="1"/>
                    <a:pt x="441" y="1"/>
                  </a:cubicBezTo>
                  <a:cubicBezTo>
                    <a:pt x="451" y="1"/>
                    <a:pt x="451" y="1"/>
                    <a:pt x="451" y="1"/>
                  </a:cubicBezTo>
                  <a:cubicBezTo>
                    <a:pt x="451" y="35"/>
                    <a:pt x="451" y="35"/>
                    <a:pt x="451" y="35"/>
                  </a:cubicBezTo>
                  <a:cubicBezTo>
                    <a:pt x="451" y="39"/>
                    <a:pt x="451" y="43"/>
                    <a:pt x="449" y="46"/>
                  </a:cubicBezTo>
                  <a:cubicBezTo>
                    <a:pt x="448" y="49"/>
                    <a:pt x="447" y="52"/>
                    <a:pt x="444" y="54"/>
                  </a:cubicBezTo>
                  <a:cubicBezTo>
                    <a:pt x="442" y="57"/>
                    <a:pt x="440" y="58"/>
                    <a:pt x="436" y="59"/>
                  </a:cubicBezTo>
                  <a:cubicBezTo>
                    <a:pt x="433" y="60"/>
                    <a:pt x="430" y="61"/>
                    <a:pt x="426" y="61"/>
                  </a:cubicBezTo>
                  <a:close/>
                  <a:moveTo>
                    <a:pt x="502" y="1"/>
                  </a:moveTo>
                  <a:cubicBezTo>
                    <a:pt x="512" y="1"/>
                    <a:pt x="512" y="1"/>
                    <a:pt x="512" y="1"/>
                  </a:cubicBezTo>
                  <a:cubicBezTo>
                    <a:pt x="512" y="51"/>
                    <a:pt x="512" y="51"/>
                    <a:pt x="512" y="51"/>
                  </a:cubicBezTo>
                  <a:cubicBezTo>
                    <a:pt x="543" y="51"/>
                    <a:pt x="543" y="51"/>
                    <a:pt x="543" y="51"/>
                  </a:cubicBezTo>
                  <a:cubicBezTo>
                    <a:pt x="543" y="60"/>
                    <a:pt x="543" y="60"/>
                    <a:pt x="543" y="60"/>
                  </a:cubicBezTo>
                  <a:cubicBezTo>
                    <a:pt x="502" y="60"/>
                    <a:pt x="502" y="60"/>
                    <a:pt x="502" y="60"/>
                  </a:cubicBezTo>
                  <a:cubicBezTo>
                    <a:pt x="502" y="1"/>
                    <a:pt x="502" y="1"/>
                    <a:pt x="502" y="1"/>
                  </a:cubicBezTo>
                  <a:close/>
                  <a:moveTo>
                    <a:pt x="605" y="11"/>
                  </a:moveTo>
                  <a:cubicBezTo>
                    <a:pt x="586" y="11"/>
                    <a:pt x="586" y="11"/>
                    <a:pt x="586" y="11"/>
                  </a:cubicBezTo>
                  <a:cubicBezTo>
                    <a:pt x="586" y="1"/>
                    <a:pt x="586" y="1"/>
                    <a:pt x="586" y="1"/>
                  </a:cubicBezTo>
                  <a:cubicBezTo>
                    <a:pt x="634" y="1"/>
                    <a:pt x="634" y="1"/>
                    <a:pt x="634" y="1"/>
                  </a:cubicBezTo>
                  <a:cubicBezTo>
                    <a:pt x="634" y="11"/>
                    <a:pt x="634" y="11"/>
                    <a:pt x="634" y="11"/>
                  </a:cubicBezTo>
                  <a:cubicBezTo>
                    <a:pt x="615" y="11"/>
                    <a:pt x="615" y="11"/>
                    <a:pt x="615" y="11"/>
                  </a:cubicBezTo>
                  <a:cubicBezTo>
                    <a:pt x="615" y="60"/>
                    <a:pt x="615" y="60"/>
                    <a:pt x="615" y="60"/>
                  </a:cubicBezTo>
                  <a:cubicBezTo>
                    <a:pt x="605" y="60"/>
                    <a:pt x="605" y="60"/>
                    <a:pt x="605" y="60"/>
                  </a:cubicBezTo>
                  <a:cubicBezTo>
                    <a:pt x="605" y="11"/>
                    <a:pt x="605" y="11"/>
                    <a:pt x="605" y="11"/>
                  </a:cubicBezTo>
                  <a:close/>
                  <a:moveTo>
                    <a:pt x="682" y="1"/>
                  </a:moveTo>
                  <a:cubicBezTo>
                    <a:pt x="692" y="1"/>
                    <a:pt x="692" y="1"/>
                    <a:pt x="692" y="1"/>
                  </a:cubicBezTo>
                  <a:cubicBezTo>
                    <a:pt x="692" y="60"/>
                    <a:pt x="692" y="60"/>
                    <a:pt x="692" y="60"/>
                  </a:cubicBezTo>
                  <a:cubicBezTo>
                    <a:pt x="682" y="60"/>
                    <a:pt x="682" y="60"/>
                    <a:pt x="682" y="60"/>
                  </a:cubicBezTo>
                  <a:cubicBezTo>
                    <a:pt x="682" y="1"/>
                    <a:pt x="682" y="1"/>
                    <a:pt x="682" y="1"/>
                  </a:cubicBezTo>
                  <a:close/>
                  <a:moveTo>
                    <a:pt x="745" y="1"/>
                  </a:moveTo>
                  <a:cubicBezTo>
                    <a:pt x="754" y="1"/>
                    <a:pt x="754" y="1"/>
                    <a:pt x="754" y="1"/>
                  </a:cubicBezTo>
                  <a:cubicBezTo>
                    <a:pt x="786" y="42"/>
                    <a:pt x="786" y="42"/>
                    <a:pt x="786" y="42"/>
                  </a:cubicBezTo>
                  <a:cubicBezTo>
                    <a:pt x="786" y="1"/>
                    <a:pt x="786" y="1"/>
                    <a:pt x="786" y="1"/>
                  </a:cubicBezTo>
                  <a:cubicBezTo>
                    <a:pt x="796" y="1"/>
                    <a:pt x="796" y="1"/>
                    <a:pt x="796" y="1"/>
                  </a:cubicBezTo>
                  <a:cubicBezTo>
                    <a:pt x="796" y="60"/>
                    <a:pt x="796" y="60"/>
                    <a:pt x="796" y="60"/>
                  </a:cubicBezTo>
                  <a:cubicBezTo>
                    <a:pt x="787" y="60"/>
                    <a:pt x="787" y="60"/>
                    <a:pt x="787" y="60"/>
                  </a:cubicBezTo>
                  <a:cubicBezTo>
                    <a:pt x="755" y="18"/>
                    <a:pt x="755" y="18"/>
                    <a:pt x="755" y="18"/>
                  </a:cubicBezTo>
                  <a:cubicBezTo>
                    <a:pt x="755" y="60"/>
                    <a:pt x="755" y="60"/>
                    <a:pt x="755" y="60"/>
                  </a:cubicBezTo>
                  <a:cubicBezTo>
                    <a:pt x="745" y="60"/>
                    <a:pt x="745" y="60"/>
                    <a:pt x="745" y="60"/>
                  </a:cubicBezTo>
                  <a:cubicBezTo>
                    <a:pt x="745" y="1"/>
                    <a:pt x="745" y="1"/>
                    <a:pt x="745" y="1"/>
                  </a:cubicBezTo>
                  <a:close/>
                  <a:moveTo>
                    <a:pt x="875" y="61"/>
                  </a:moveTo>
                  <a:cubicBezTo>
                    <a:pt x="871" y="61"/>
                    <a:pt x="867" y="60"/>
                    <a:pt x="863" y="59"/>
                  </a:cubicBezTo>
                  <a:cubicBezTo>
                    <a:pt x="859" y="57"/>
                    <a:pt x="856" y="55"/>
                    <a:pt x="853" y="52"/>
                  </a:cubicBezTo>
                  <a:cubicBezTo>
                    <a:pt x="851" y="50"/>
                    <a:pt x="849" y="47"/>
                    <a:pt x="847" y="43"/>
                  </a:cubicBezTo>
                  <a:cubicBezTo>
                    <a:pt x="846" y="39"/>
                    <a:pt x="845" y="35"/>
                    <a:pt x="845" y="31"/>
                  </a:cubicBezTo>
                  <a:cubicBezTo>
                    <a:pt x="845" y="31"/>
                    <a:pt x="845" y="31"/>
                    <a:pt x="845" y="31"/>
                  </a:cubicBezTo>
                  <a:cubicBezTo>
                    <a:pt x="845" y="27"/>
                    <a:pt x="846" y="23"/>
                    <a:pt x="847" y="19"/>
                  </a:cubicBezTo>
                  <a:cubicBezTo>
                    <a:pt x="849" y="15"/>
                    <a:pt x="851" y="12"/>
                    <a:pt x="854" y="9"/>
                  </a:cubicBezTo>
                  <a:cubicBezTo>
                    <a:pt x="856" y="7"/>
                    <a:pt x="859" y="4"/>
                    <a:pt x="863" y="3"/>
                  </a:cubicBezTo>
                  <a:cubicBezTo>
                    <a:pt x="867" y="1"/>
                    <a:pt x="871" y="0"/>
                    <a:pt x="875" y="0"/>
                  </a:cubicBezTo>
                  <a:cubicBezTo>
                    <a:pt x="878" y="0"/>
                    <a:pt x="880" y="1"/>
                    <a:pt x="882" y="1"/>
                  </a:cubicBezTo>
                  <a:cubicBezTo>
                    <a:pt x="884" y="1"/>
                    <a:pt x="886" y="2"/>
                    <a:pt x="888" y="3"/>
                  </a:cubicBezTo>
                  <a:cubicBezTo>
                    <a:pt x="890" y="3"/>
                    <a:pt x="892" y="4"/>
                    <a:pt x="893" y="5"/>
                  </a:cubicBezTo>
                  <a:cubicBezTo>
                    <a:pt x="895" y="6"/>
                    <a:pt x="896" y="7"/>
                    <a:pt x="898" y="8"/>
                  </a:cubicBezTo>
                  <a:cubicBezTo>
                    <a:pt x="891" y="16"/>
                    <a:pt x="891" y="16"/>
                    <a:pt x="891" y="16"/>
                  </a:cubicBezTo>
                  <a:cubicBezTo>
                    <a:pt x="890" y="15"/>
                    <a:pt x="889" y="14"/>
                    <a:pt x="888" y="14"/>
                  </a:cubicBezTo>
                  <a:cubicBezTo>
                    <a:pt x="887" y="13"/>
                    <a:pt x="886" y="12"/>
                    <a:pt x="884" y="12"/>
                  </a:cubicBezTo>
                  <a:cubicBezTo>
                    <a:pt x="883" y="11"/>
                    <a:pt x="882" y="11"/>
                    <a:pt x="880" y="10"/>
                  </a:cubicBezTo>
                  <a:cubicBezTo>
                    <a:pt x="879" y="10"/>
                    <a:pt x="877" y="10"/>
                    <a:pt x="875" y="10"/>
                  </a:cubicBezTo>
                  <a:cubicBezTo>
                    <a:pt x="872" y="10"/>
                    <a:pt x="870" y="10"/>
                    <a:pt x="867" y="12"/>
                  </a:cubicBezTo>
                  <a:cubicBezTo>
                    <a:pt x="865" y="13"/>
                    <a:pt x="863" y="14"/>
                    <a:pt x="861" y="16"/>
                  </a:cubicBezTo>
                  <a:cubicBezTo>
                    <a:pt x="860" y="18"/>
                    <a:pt x="858" y="20"/>
                    <a:pt x="857" y="23"/>
                  </a:cubicBezTo>
                  <a:cubicBezTo>
                    <a:pt x="856" y="25"/>
                    <a:pt x="856" y="28"/>
                    <a:pt x="856" y="31"/>
                  </a:cubicBezTo>
                  <a:cubicBezTo>
                    <a:pt x="856" y="31"/>
                    <a:pt x="856" y="31"/>
                    <a:pt x="856" y="31"/>
                  </a:cubicBezTo>
                  <a:cubicBezTo>
                    <a:pt x="856" y="34"/>
                    <a:pt x="856" y="37"/>
                    <a:pt x="857" y="39"/>
                  </a:cubicBezTo>
                  <a:cubicBezTo>
                    <a:pt x="858" y="42"/>
                    <a:pt x="860" y="44"/>
                    <a:pt x="861" y="46"/>
                  </a:cubicBezTo>
                  <a:cubicBezTo>
                    <a:pt x="863" y="48"/>
                    <a:pt x="865" y="49"/>
                    <a:pt x="868" y="50"/>
                  </a:cubicBezTo>
                  <a:cubicBezTo>
                    <a:pt x="870" y="51"/>
                    <a:pt x="873" y="52"/>
                    <a:pt x="876" y="52"/>
                  </a:cubicBezTo>
                  <a:cubicBezTo>
                    <a:pt x="879" y="52"/>
                    <a:pt x="881" y="51"/>
                    <a:pt x="884" y="51"/>
                  </a:cubicBezTo>
                  <a:cubicBezTo>
                    <a:pt x="886" y="50"/>
                    <a:pt x="888" y="49"/>
                    <a:pt x="890" y="47"/>
                  </a:cubicBezTo>
                  <a:cubicBezTo>
                    <a:pt x="890" y="36"/>
                    <a:pt x="890" y="36"/>
                    <a:pt x="890" y="36"/>
                  </a:cubicBezTo>
                  <a:cubicBezTo>
                    <a:pt x="875" y="36"/>
                    <a:pt x="875" y="36"/>
                    <a:pt x="875" y="36"/>
                  </a:cubicBezTo>
                  <a:cubicBezTo>
                    <a:pt x="875" y="27"/>
                    <a:pt x="875" y="27"/>
                    <a:pt x="875" y="27"/>
                  </a:cubicBezTo>
                  <a:cubicBezTo>
                    <a:pt x="900" y="27"/>
                    <a:pt x="900" y="27"/>
                    <a:pt x="900" y="27"/>
                  </a:cubicBezTo>
                  <a:cubicBezTo>
                    <a:pt x="900" y="52"/>
                    <a:pt x="900" y="52"/>
                    <a:pt x="900" y="52"/>
                  </a:cubicBezTo>
                  <a:cubicBezTo>
                    <a:pt x="899" y="53"/>
                    <a:pt x="897" y="54"/>
                    <a:pt x="895" y="55"/>
                  </a:cubicBezTo>
                  <a:cubicBezTo>
                    <a:pt x="893" y="57"/>
                    <a:pt x="891" y="58"/>
                    <a:pt x="889" y="58"/>
                  </a:cubicBezTo>
                  <a:cubicBezTo>
                    <a:pt x="887" y="59"/>
                    <a:pt x="885" y="60"/>
                    <a:pt x="883" y="60"/>
                  </a:cubicBezTo>
                  <a:cubicBezTo>
                    <a:pt x="881" y="61"/>
                    <a:pt x="878" y="61"/>
                    <a:pt x="875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1DEBCE75-2819-7E41-8D70-D0A2C764971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8813" y="-3170238"/>
              <a:ext cx="341313" cy="811213"/>
            </a:xfrm>
            <a:custGeom>
              <a:avLst/>
              <a:gdLst>
                <a:gd name="T0" fmla="*/ 72 w 109"/>
                <a:gd name="T1" fmla="*/ 82 h 242"/>
                <a:gd name="T2" fmla="*/ 45 w 109"/>
                <a:gd name="T3" fmla="*/ 51 h 242"/>
                <a:gd name="T4" fmla="*/ 44 w 109"/>
                <a:gd name="T5" fmla="*/ 75 h 242"/>
                <a:gd name="T6" fmla="*/ 68 w 109"/>
                <a:gd name="T7" fmla="*/ 122 h 242"/>
                <a:gd name="T8" fmla="*/ 35 w 109"/>
                <a:gd name="T9" fmla="*/ 102 h 242"/>
                <a:gd name="T10" fmla="*/ 46 w 109"/>
                <a:gd name="T11" fmla="*/ 128 h 242"/>
                <a:gd name="T12" fmla="*/ 78 w 109"/>
                <a:gd name="T13" fmla="*/ 176 h 242"/>
                <a:gd name="T14" fmla="*/ 53 w 109"/>
                <a:gd name="T15" fmla="*/ 178 h 242"/>
                <a:gd name="T16" fmla="*/ 109 w 109"/>
                <a:gd name="T17" fmla="*/ 217 h 242"/>
                <a:gd name="T18" fmla="*/ 73 w 109"/>
                <a:gd name="T19" fmla="*/ 242 h 242"/>
                <a:gd name="T20" fmla="*/ 18 w 109"/>
                <a:gd name="T21" fmla="*/ 0 h 242"/>
                <a:gd name="T22" fmla="*/ 72 w 109"/>
                <a:gd name="T23" fmla="*/ 8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9" h="242">
                  <a:moveTo>
                    <a:pt x="72" y="82"/>
                  </a:moveTo>
                  <a:cubicBezTo>
                    <a:pt x="69" y="72"/>
                    <a:pt x="55" y="55"/>
                    <a:pt x="45" y="51"/>
                  </a:cubicBezTo>
                  <a:cubicBezTo>
                    <a:pt x="26" y="44"/>
                    <a:pt x="27" y="56"/>
                    <a:pt x="44" y="75"/>
                  </a:cubicBezTo>
                  <a:cubicBezTo>
                    <a:pt x="53" y="84"/>
                    <a:pt x="70" y="111"/>
                    <a:pt x="68" y="122"/>
                  </a:cubicBezTo>
                  <a:cubicBezTo>
                    <a:pt x="63" y="117"/>
                    <a:pt x="49" y="97"/>
                    <a:pt x="35" y="102"/>
                  </a:cubicBezTo>
                  <a:cubicBezTo>
                    <a:pt x="26" y="105"/>
                    <a:pt x="37" y="122"/>
                    <a:pt x="46" y="128"/>
                  </a:cubicBezTo>
                  <a:cubicBezTo>
                    <a:pt x="58" y="139"/>
                    <a:pt x="74" y="158"/>
                    <a:pt x="78" y="176"/>
                  </a:cubicBezTo>
                  <a:cubicBezTo>
                    <a:pt x="72" y="168"/>
                    <a:pt x="35" y="156"/>
                    <a:pt x="53" y="178"/>
                  </a:cubicBezTo>
                  <a:cubicBezTo>
                    <a:pt x="65" y="192"/>
                    <a:pt x="91" y="201"/>
                    <a:pt x="109" y="217"/>
                  </a:cubicBezTo>
                  <a:cubicBezTo>
                    <a:pt x="92" y="219"/>
                    <a:pt x="80" y="232"/>
                    <a:pt x="73" y="242"/>
                  </a:cubicBezTo>
                  <a:cubicBezTo>
                    <a:pt x="10" y="160"/>
                    <a:pt x="0" y="59"/>
                    <a:pt x="18" y="0"/>
                  </a:cubicBezTo>
                  <a:cubicBezTo>
                    <a:pt x="34" y="19"/>
                    <a:pt x="81" y="58"/>
                    <a:pt x="72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84602330-8006-F64C-A199-C8AABA5EC4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8838" y="-2959101"/>
              <a:ext cx="492125" cy="522288"/>
            </a:xfrm>
            <a:custGeom>
              <a:avLst/>
              <a:gdLst>
                <a:gd name="T0" fmla="*/ 148 w 157"/>
                <a:gd name="T1" fmla="*/ 117 h 156"/>
                <a:gd name="T2" fmla="*/ 52 w 157"/>
                <a:gd name="T3" fmla="*/ 149 h 156"/>
                <a:gd name="T4" fmla="*/ 16 w 157"/>
                <a:gd name="T5" fmla="*/ 0 h 156"/>
                <a:gd name="T6" fmla="*/ 84 w 157"/>
                <a:gd name="T7" fmla="*/ 30 h 156"/>
                <a:gd name="T8" fmla="*/ 150 w 157"/>
                <a:gd name="T9" fmla="*/ 88 h 156"/>
                <a:gd name="T10" fmla="*/ 153 w 157"/>
                <a:gd name="T11" fmla="*/ 91 h 156"/>
                <a:gd name="T12" fmla="*/ 155 w 157"/>
                <a:gd name="T13" fmla="*/ 109 h 156"/>
                <a:gd name="T14" fmla="*/ 42 w 157"/>
                <a:gd name="T15" fmla="*/ 58 h 156"/>
                <a:gd name="T16" fmla="*/ 54 w 157"/>
                <a:gd name="T17" fmla="*/ 73 h 156"/>
                <a:gd name="T18" fmla="*/ 31 w 157"/>
                <a:gd name="T19" fmla="*/ 48 h 156"/>
                <a:gd name="T20" fmla="*/ 44 w 157"/>
                <a:gd name="T21" fmla="*/ 111 h 156"/>
                <a:gd name="T22" fmla="*/ 148 w 157"/>
                <a:gd name="T23" fmla="*/ 11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7" h="156">
                  <a:moveTo>
                    <a:pt x="148" y="117"/>
                  </a:moveTo>
                  <a:cubicBezTo>
                    <a:pt x="117" y="145"/>
                    <a:pt x="73" y="156"/>
                    <a:pt x="52" y="149"/>
                  </a:cubicBezTo>
                  <a:cubicBezTo>
                    <a:pt x="16" y="105"/>
                    <a:pt x="0" y="58"/>
                    <a:pt x="16" y="0"/>
                  </a:cubicBezTo>
                  <a:cubicBezTo>
                    <a:pt x="38" y="20"/>
                    <a:pt x="62" y="26"/>
                    <a:pt x="84" y="30"/>
                  </a:cubicBezTo>
                  <a:cubicBezTo>
                    <a:pt x="61" y="82"/>
                    <a:pt x="108" y="119"/>
                    <a:pt x="150" y="88"/>
                  </a:cubicBezTo>
                  <a:cubicBezTo>
                    <a:pt x="151" y="89"/>
                    <a:pt x="152" y="90"/>
                    <a:pt x="153" y="91"/>
                  </a:cubicBezTo>
                  <a:cubicBezTo>
                    <a:pt x="155" y="96"/>
                    <a:pt x="157" y="102"/>
                    <a:pt x="155" y="109"/>
                  </a:cubicBezTo>
                  <a:cubicBezTo>
                    <a:pt x="98" y="142"/>
                    <a:pt x="25" y="112"/>
                    <a:pt x="42" y="58"/>
                  </a:cubicBezTo>
                  <a:cubicBezTo>
                    <a:pt x="44" y="65"/>
                    <a:pt x="49" y="72"/>
                    <a:pt x="54" y="73"/>
                  </a:cubicBezTo>
                  <a:cubicBezTo>
                    <a:pt x="78" y="44"/>
                    <a:pt x="47" y="24"/>
                    <a:pt x="31" y="48"/>
                  </a:cubicBezTo>
                  <a:cubicBezTo>
                    <a:pt x="18" y="67"/>
                    <a:pt x="26" y="93"/>
                    <a:pt x="44" y="111"/>
                  </a:cubicBezTo>
                  <a:cubicBezTo>
                    <a:pt x="72" y="140"/>
                    <a:pt x="112" y="135"/>
                    <a:pt x="148" y="1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3">
              <a:extLst>
                <a:ext uri="{FF2B5EF4-FFF2-40B4-BE49-F238E27FC236}">
                  <a16:creationId xmlns:a16="http://schemas.microsoft.com/office/drawing/2014/main" id="{13A9E209-FAE4-1643-99BC-0CD22D4B2AB3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4600" y="-2155826"/>
              <a:ext cx="774700" cy="301625"/>
            </a:xfrm>
            <a:custGeom>
              <a:avLst/>
              <a:gdLst>
                <a:gd name="T0" fmla="*/ 159 w 247"/>
                <a:gd name="T1" fmla="*/ 19 h 90"/>
                <a:gd name="T2" fmla="*/ 194 w 247"/>
                <a:gd name="T3" fmla="*/ 41 h 90"/>
                <a:gd name="T4" fmla="*/ 170 w 247"/>
                <a:gd name="T5" fmla="*/ 46 h 90"/>
                <a:gd name="T6" fmla="*/ 120 w 247"/>
                <a:gd name="T7" fmla="*/ 28 h 90"/>
                <a:gd name="T8" fmla="*/ 144 w 247"/>
                <a:gd name="T9" fmla="*/ 58 h 90"/>
                <a:gd name="T10" fmla="*/ 117 w 247"/>
                <a:gd name="T11" fmla="*/ 51 h 90"/>
                <a:gd name="T12" fmla="*/ 65 w 247"/>
                <a:gd name="T13" fmla="*/ 25 h 90"/>
                <a:gd name="T14" fmla="*/ 67 w 247"/>
                <a:gd name="T15" fmla="*/ 50 h 90"/>
                <a:gd name="T16" fmla="*/ 21 w 247"/>
                <a:gd name="T17" fmla="*/ 0 h 90"/>
                <a:gd name="T18" fmla="*/ 0 w 247"/>
                <a:gd name="T19" fmla="*/ 39 h 90"/>
                <a:gd name="T20" fmla="*/ 247 w 247"/>
                <a:gd name="T21" fmla="*/ 61 h 90"/>
                <a:gd name="T22" fmla="*/ 159 w 247"/>
                <a:gd name="T23" fmla="*/ 19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7" h="90">
                  <a:moveTo>
                    <a:pt x="159" y="19"/>
                  </a:moveTo>
                  <a:cubicBezTo>
                    <a:pt x="169" y="21"/>
                    <a:pt x="188" y="32"/>
                    <a:pt x="194" y="41"/>
                  </a:cubicBezTo>
                  <a:cubicBezTo>
                    <a:pt x="203" y="59"/>
                    <a:pt x="191" y="60"/>
                    <a:pt x="170" y="46"/>
                  </a:cubicBezTo>
                  <a:cubicBezTo>
                    <a:pt x="160" y="38"/>
                    <a:pt x="130" y="25"/>
                    <a:pt x="120" y="28"/>
                  </a:cubicBezTo>
                  <a:cubicBezTo>
                    <a:pt x="126" y="32"/>
                    <a:pt x="147" y="43"/>
                    <a:pt x="144" y="58"/>
                  </a:cubicBezTo>
                  <a:cubicBezTo>
                    <a:pt x="142" y="68"/>
                    <a:pt x="124" y="59"/>
                    <a:pt x="117" y="51"/>
                  </a:cubicBezTo>
                  <a:cubicBezTo>
                    <a:pt x="105" y="40"/>
                    <a:pt x="83" y="27"/>
                    <a:pt x="65" y="25"/>
                  </a:cubicBezTo>
                  <a:cubicBezTo>
                    <a:pt x="74" y="30"/>
                    <a:pt x="91" y="65"/>
                    <a:pt x="67" y="50"/>
                  </a:cubicBezTo>
                  <a:cubicBezTo>
                    <a:pt x="51" y="40"/>
                    <a:pt x="39" y="15"/>
                    <a:pt x="21" y="0"/>
                  </a:cubicBezTo>
                  <a:cubicBezTo>
                    <a:pt x="21" y="17"/>
                    <a:pt x="9" y="30"/>
                    <a:pt x="0" y="39"/>
                  </a:cubicBezTo>
                  <a:cubicBezTo>
                    <a:pt x="90" y="90"/>
                    <a:pt x="191" y="87"/>
                    <a:pt x="247" y="61"/>
                  </a:cubicBezTo>
                  <a:cubicBezTo>
                    <a:pt x="226" y="48"/>
                    <a:pt x="182" y="7"/>
                    <a:pt x="159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A266CC6F-DC71-3A46-80D1-A017EC427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2225" y="-2551113"/>
              <a:ext cx="506413" cy="503238"/>
            </a:xfrm>
            <a:custGeom>
              <a:avLst/>
              <a:gdLst>
                <a:gd name="T0" fmla="*/ 29 w 162"/>
                <a:gd name="T1" fmla="*/ 11 h 150"/>
                <a:gd name="T2" fmla="*/ 9 w 162"/>
                <a:gd name="T3" fmla="*/ 111 h 150"/>
                <a:gd name="T4" fmla="*/ 162 w 162"/>
                <a:gd name="T5" fmla="*/ 126 h 150"/>
                <a:gd name="T6" fmla="*/ 123 w 162"/>
                <a:gd name="T7" fmla="*/ 63 h 150"/>
                <a:gd name="T8" fmla="*/ 57 w 162"/>
                <a:gd name="T9" fmla="*/ 5 h 150"/>
                <a:gd name="T10" fmla="*/ 54 w 162"/>
                <a:gd name="T11" fmla="*/ 3 h 150"/>
                <a:gd name="T12" fmla="*/ 36 w 162"/>
                <a:gd name="T13" fmla="*/ 3 h 150"/>
                <a:gd name="T14" fmla="*/ 101 w 162"/>
                <a:gd name="T15" fmla="*/ 109 h 150"/>
                <a:gd name="T16" fmla="*/ 84 w 162"/>
                <a:gd name="T17" fmla="*/ 98 h 150"/>
                <a:gd name="T18" fmla="*/ 113 w 162"/>
                <a:gd name="T19" fmla="*/ 118 h 150"/>
                <a:gd name="T20" fmla="*/ 48 w 162"/>
                <a:gd name="T21" fmla="*/ 114 h 150"/>
                <a:gd name="T22" fmla="*/ 29 w 162"/>
                <a:gd name="T23" fmla="*/ 11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2" h="150">
                  <a:moveTo>
                    <a:pt x="29" y="11"/>
                  </a:moveTo>
                  <a:cubicBezTo>
                    <a:pt x="4" y="45"/>
                    <a:pt x="0" y="90"/>
                    <a:pt x="9" y="111"/>
                  </a:cubicBezTo>
                  <a:cubicBezTo>
                    <a:pt x="57" y="141"/>
                    <a:pt x="106" y="150"/>
                    <a:pt x="162" y="126"/>
                  </a:cubicBezTo>
                  <a:cubicBezTo>
                    <a:pt x="139" y="108"/>
                    <a:pt x="130" y="84"/>
                    <a:pt x="123" y="63"/>
                  </a:cubicBezTo>
                  <a:cubicBezTo>
                    <a:pt x="74" y="93"/>
                    <a:pt x="32" y="51"/>
                    <a:pt x="57" y="5"/>
                  </a:cubicBezTo>
                  <a:cubicBezTo>
                    <a:pt x="56" y="4"/>
                    <a:pt x="55" y="4"/>
                    <a:pt x="54" y="3"/>
                  </a:cubicBezTo>
                  <a:cubicBezTo>
                    <a:pt x="48" y="1"/>
                    <a:pt x="42" y="0"/>
                    <a:pt x="36" y="3"/>
                  </a:cubicBezTo>
                  <a:cubicBezTo>
                    <a:pt x="10" y="64"/>
                    <a:pt x="50" y="132"/>
                    <a:pt x="101" y="109"/>
                  </a:cubicBezTo>
                  <a:cubicBezTo>
                    <a:pt x="93" y="108"/>
                    <a:pt x="86" y="103"/>
                    <a:pt x="84" y="98"/>
                  </a:cubicBezTo>
                  <a:cubicBezTo>
                    <a:pt x="110" y="71"/>
                    <a:pt x="134" y="99"/>
                    <a:pt x="113" y="118"/>
                  </a:cubicBezTo>
                  <a:cubicBezTo>
                    <a:pt x="96" y="133"/>
                    <a:pt x="68" y="129"/>
                    <a:pt x="48" y="114"/>
                  </a:cubicBezTo>
                  <a:cubicBezTo>
                    <a:pt x="16" y="89"/>
                    <a:pt x="15" y="49"/>
                    <a:pt x="29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703FCFB8-081C-1545-8D21-9F6EDD0934B9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2675" y="-2727326"/>
              <a:ext cx="444500" cy="492125"/>
            </a:xfrm>
            <a:custGeom>
              <a:avLst/>
              <a:gdLst>
                <a:gd name="T0" fmla="*/ 88 w 142"/>
                <a:gd name="T1" fmla="*/ 19 h 147"/>
                <a:gd name="T2" fmla="*/ 80 w 142"/>
                <a:gd name="T3" fmla="*/ 5 h 147"/>
                <a:gd name="T4" fmla="*/ 119 w 142"/>
                <a:gd name="T5" fmla="*/ 19 h 147"/>
                <a:gd name="T6" fmla="*/ 138 w 142"/>
                <a:gd name="T7" fmla="*/ 56 h 147"/>
                <a:gd name="T8" fmla="*/ 124 w 142"/>
                <a:gd name="T9" fmla="*/ 50 h 147"/>
                <a:gd name="T10" fmla="*/ 66 w 142"/>
                <a:gd name="T11" fmla="*/ 92 h 147"/>
                <a:gd name="T12" fmla="*/ 13 w 142"/>
                <a:gd name="T13" fmla="*/ 140 h 147"/>
                <a:gd name="T14" fmla="*/ 54 w 142"/>
                <a:gd name="T15" fmla="*/ 81 h 147"/>
                <a:gd name="T16" fmla="*/ 88 w 142"/>
                <a:gd name="T17" fmla="*/ 19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2" h="147">
                  <a:moveTo>
                    <a:pt x="88" y="19"/>
                  </a:moveTo>
                  <a:cubicBezTo>
                    <a:pt x="84" y="12"/>
                    <a:pt x="77" y="9"/>
                    <a:pt x="80" y="5"/>
                  </a:cubicBezTo>
                  <a:cubicBezTo>
                    <a:pt x="87" y="0"/>
                    <a:pt x="105" y="8"/>
                    <a:pt x="119" y="19"/>
                  </a:cubicBezTo>
                  <a:cubicBezTo>
                    <a:pt x="132" y="31"/>
                    <a:pt x="142" y="48"/>
                    <a:pt x="138" y="56"/>
                  </a:cubicBezTo>
                  <a:cubicBezTo>
                    <a:pt x="135" y="59"/>
                    <a:pt x="131" y="53"/>
                    <a:pt x="124" y="50"/>
                  </a:cubicBezTo>
                  <a:cubicBezTo>
                    <a:pt x="98" y="40"/>
                    <a:pt x="77" y="72"/>
                    <a:pt x="66" y="92"/>
                  </a:cubicBezTo>
                  <a:cubicBezTo>
                    <a:pt x="44" y="126"/>
                    <a:pt x="58" y="147"/>
                    <a:pt x="13" y="140"/>
                  </a:cubicBezTo>
                  <a:cubicBezTo>
                    <a:pt x="0" y="96"/>
                    <a:pt x="23" y="108"/>
                    <a:pt x="54" y="81"/>
                  </a:cubicBezTo>
                  <a:cubicBezTo>
                    <a:pt x="72" y="68"/>
                    <a:pt x="102" y="43"/>
                    <a:pt x="88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6">
              <a:extLst>
                <a:ext uri="{FF2B5EF4-FFF2-40B4-BE49-F238E27FC236}">
                  <a16:creationId xmlns:a16="http://schemas.microsoft.com/office/drawing/2014/main" id="{1D91C66A-D526-234B-A0E0-645956CBA0EB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3738" y="-2484438"/>
              <a:ext cx="650875" cy="1379538"/>
            </a:xfrm>
            <a:custGeom>
              <a:avLst/>
              <a:gdLst>
                <a:gd name="T0" fmla="*/ 172 w 208"/>
                <a:gd name="T1" fmla="*/ 4 h 412"/>
                <a:gd name="T2" fmla="*/ 66 w 208"/>
                <a:gd name="T3" fmla="*/ 43 h 412"/>
                <a:gd name="T4" fmla="*/ 74 w 208"/>
                <a:gd name="T5" fmla="*/ 125 h 412"/>
                <a:gd name="T6" fmla="*/ 20 w 208"/>
                <a:gd name="T7" fmla="*/ 293 h 412"/>
                <a:gd name="T8" fmla="*/ 173 w 208"/>
                <a:gd name="T9" fmla="*/ 401 h 412"/>
                <a:gd name="T10" fmla="*/ 48 w 208"/>
                <a:gd name="T11" fmla="*/ 197 h 412"/>
                <a:gd name="T12" fmla="*/ 87 w 208"/>
                <a:gd name="T13" fmla="*/ 138 h 412"/>
                <a:gd name="T14" fmla="*/ 92 w 208"/>
                <a:gd name="T15" fmla="*/ 133 h 412"/>
                <a:gd name="T16" fmla="*/ 92 w 208"/>
                <a:gd name="T17" fmla="*/ 133 h 412"/>
                <a:gd name="T18" fmla="*/ 170 w 208"/>
                <a:gd name="T19" fmla="*/ 134 h 412"/>
                <a:gd name="T20" fmla="*/ 195 w 208"/>
                <a:gd name="T21" fmla="*/ 23 h 412"/>
                <a:gd name="T22" fmla="*/ 142 w 208"/>
                <a:gd name="T23" fmla="*/ 77 h 412"/>
                <a:gd name="T24" fmla="*/ 107 w 208"/>
                <a:gd name="T25" fmla="*/ 101 h 412"/>
                <a:gd name="T26" fmla="*/ 127 w 208"/>
                <a:gd name="T27" fmla="*/ 63 h 412"/>
                <a:gd name="T28" fmla="*/ 172 w 208"/>
                <a:gd name="T29" fmla="*/ 4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8" h="412">
                  <a:moveTo>
                    <a:pt x="172" y="4"/>
                  </a:moveTo>
                  <a:cubicBezTo>
                    <a:pt x="108" y="33"/>
                    <a:pt x="98" y="0"/>
                    <a:pt x="66" y="43"/>
                  </a:cubicBezTo>
                  <a:cubicBezTo>
                    <a:pt x="83" y="69"/>
                    <a:pt x="97" y="99"/>
                    <a:pt x="74" y="125"/>
                  </a:cubicBezTo>
                  <a:cubicBezTo>
                    <a:pt x="34" y="170"/>
                    <a:pt x="9" y="228"/>
                    <a:pt x="20" y="293"/>
                  </a:cubicBezTo>
                  <a:cubicBezTo>
                    <a:pt x="34" y="364"/>
                    <a:pt x="91" y="412"/>
                    <a:pt x="173" y="401"/>
                  </a:cubicBezTo>
                  <a:cubicBezTo>
                    <a:pt x="52" y="407"/>
                    <a:pt x="0" y="301"/>
                    <a:pt x="48" y="197"/>
                  </a:cubicBezTo>
                  <a:cubicBezTo>
                    <a:pt x="60" y="176"/>
                    <a:pt x="71" y="156"/>
                    <a:pt x="87" y="138"/>
                  </a:cubicBezTo>
                  <a:cubicBezTo>
                    <a:pt x="89" y="136"/>
                    <a:pt x="90" y="134"/>
                    <a:pt x="92" y="133"/>
                  </a:cubicBezTo>
                  <a:cubicBezTo>
                    <a:pt x="92" y="133"/>
                    <a:pt x="92" y="133"/>
                    <a:pt x="92" y="133"/>
                  </a:cubicBezTo>
                  <a:cubicBezTo>
                    <a:pt x="115" y="112"/>
                    <a:pt x="144" y="121"/>
                    <a:pt x="170" y="134"/>
                  </a:cubicBezTo>
                  <a:cubicBezTo>
                    <a:pt x="208" y="97"/>
                    <a:pt x="175" y="92"/>
                    <a:pt x="195" y="23"/>
                  </a:cubicBezTo>
                  <a:cubicBezTo>
                    <a:pt x="173" y="56"/>
                    <a:pt x="196" y="78"/>
                    <a:pt x="142" y="77"/>
                  </a:cubicBezTo>
                  <a:cubicBezTo>
                    <a:pt x="139" y="79"/>
                    <a:pt x="115" y="104"/>
                    <a:pt x="107" y="101"/>
                  </a:cubicBezTo>
                  <a:cubicBezTo>
                    <a:pt x="103" y="93"/>
                    <a:pt x="124" y="67"/>
                    <a:pt x="127" y="63"/>
                  </a:cubicBezTo>
                  <a:cubicBezTo>
                    <a:pt x="118" y="10"/>
                    <a:pt x="143" y="30"/>
                    <a:pt x="17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7">
              <a:extLst>
                <a:ext uri="{FF2B5EF4-FFF2-40B4-BE49-F238E27FC236}">
                  <a16:creationId xmlns:a16="http://schemas.microsoft.com/office/drawing/2014/main" id="{E7B0015C-5F02-6B4C-B638-CD96822BA3E7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2675" y="-2844801"/>
              <a:ext cx="431800" cy="250825"/>
            </a:xfrm>
            <a:custGeom>
              <a:avLst/>
              <a:gdLst>
                <a:gd name="T0" fmla="*/ 84 w 138"/>
                <a:gd name="T1" fmla="*/ 19 h 75"/>
                <a:gd name="T2" fmla="*/ 28 w 138"/>
                <a:gd name="T3" fmla="*/ 0 h 75"/>
                <a:gd name="T4" fmla="*/ 76 w 138"/>
                <a:gd name="T5" fmla="*/ 50 h 75"/>
                <a:gd name="T6" fmla="*/ 73 w 138"/>
                <a:gd name="T7" fmla="*/ 45 h 75"/>
                <a:gd name="T8" fmla="*/ 41 w 138"/>
                <a:gd name="T9" fmla="*/ 22 h 75"/>
                <a:gd name="T10" fmla="*/ 68 w 138"/>
                <a:gd name="T11" fmla="*/ 34 h 75"/>
                <a:gd name="T12" fmla="*/ 98 w 138"/>
                <a:gd name="T13" fmla="*/ 36 h 75"/>
                <a:gd name="T14" fmla="*/ 85 w 138"/>
                <a:gd name="T15" fmla="*/ 30 h 75"/>
                <a:gd name="T16" fmla="*/ 82 w 138"/>
                <a:gd name="T17" fmla="*/ 30 h 75"/>
                <a:gd name="T18" fmla="*/ 102 w 138"/>
                <a:gd name="T19" fmla="*/ 24 h 75"/>
                <a:gd name="T20" fmla="*/ 102 w 138"/>
                <a:gd name="T21" fmla="*/ 37 h 75"/>
                <a:gd name="T22" fmla="*/ 127 w 138"/>
                <a:gd name="T23" fmla="*/ 17 h 75"/>
                <a:gd name="T24" fmla="*/ 138 w 138"/>
                <a:gd name="T25" fmla="*/ 16 h 75"/>
                <a:gd name="T26" fmla="*/ 123 w 138"/>
                <a:gd name="T27" fmla="*/ 5 h 75"/>
                <a:gd name="T28" fmla="*/ 84 w 138"/>
                <a:gd name="T29" fmla="*/ 1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8" h="75">
                  <a:moveTo>
                    <a:pt x="84" y="19"/>
                  </a:moveTo>
                  <a:cubicBezTo>
                    <a:pt x="73" y="16"/>
                    <a:pt x="55" y="3"/>
                    <a:pt x="28" y="0"/>
                  </a:cubicBezTo>
                  <a:cubicBezTo>
                    <a:pt x="0" y="51"/>
                    <a:pt x="48" y="75"/>
                    <a:pt x="76" y="50"/>
                  </a:cubicBezTo>
                  <a:cubicBezTo>
                    <a:pt x="75" y="49"/>
                    <a:pt x="73" y="47"/>
                    <a:pt x="73" y="45"/>
                  </a:cubicBezTo>
                  <a:cubicBezTo>
                    <a:pt x="53" y="52"/>
                    <a:pt x="34" y="42"/>
                    <a:pt x="41" y="22"/>
                  </a:cubicBezTo>
                  <a:cubicBezTo>
                    <a:pt x="61" y="23"/>
                    <a:pt x="59" y="34"/>
                    <a:pt x="68" y="34"/>
                  </a:cubicBezTo>
                  <a:cubicBezTo>
                    <a:pt x="80" y="35"/>
                    <a:pt x="84" y="31"/>
                    <a:pt x="98" y="36"/>
                  </a:cubicBezTo>
                  <a:cubicBezTo>
                    <a:pt x="99" y="28"/>
                    <a:pt x="94" y="20"/>
                    <a:pt x="85" y="30"/>
                  </a:cubicBezTo>
                  <a:cubicBezTo>
                    <a:pt x="82" y="30"/>
                    <a:pt x="82" y="30"/>
                    <a:pt x="82" y="30"/>
                  </a:cubicBezTo>
                  <a:cubicBezTo>
                    <a:pt x="84" y="22"/>
                    <a:pt x="103" y="9"/>
                    <a:pt x="102" y="24"/>
                  </a:cubicBezTo>
                  <a:cubicBezTo>
                    <a:pt x="101" y="30"/>
                    <a:pt x="101" y="34"/>
                    <a:pt x="102" y="37"/>
                  </a:cubicBezTo>
                  <a:cubicBezTo>
                    <a:pt x="110" y="26"/>
                    <a:pt x="112" y="15"/>
                    <a:pt x="127" y="17"/>
                  </a:cubicBezTo>
                  <a:cubicBezTo>
                    <a:pt x="132" y="18"/>
                    <a:pt x="136" y="19"/>
                    <a:pt x="138" y="16"/>
                  </a:cubicBezTo>
                  <a:cubicBezTo>
                    <a:pt x="137" y="10"/>
                    <a:pt x="128" y="7"/>
                    <a:pt x="123" y="5"/>
                  </a:cubicBezTo>
                  <a:cubicBezTo>
                    <a:pt x="111" y="2"/>
                    <a:pt x="94" y="9"/>
                    <a:pt x="84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8">
              <a:extLst>
                <a:ext uri="{FF2B5EF4-FFF2-40B4-BE49-F238E27FC236}">
                  <a16:creationId xmlns:a16="http://schemas.microsoft.com/office/drawing/2014/main" id="{B633706E-4E9C-2A43-B1BA-7BD305F95304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7638" y="-2747963"/>
              <a:ext cx="241300" cy="474663"/>
            </a:xfrm>
            <a:custGeom>
              <a:avLst/>
              <a:gdLst>
                <a:gd name="T0" fmla="*/ 51 w 77"/>
                <a:gd name="T1" fmla="*/ 55 h 142"/>
                <a:gd name="T2" fmla="*/ 77 w 77"/>
                <a:gd name="T3" fmla="*/ 108 h 142"/>
                <a:gd name="T4" fmla="*/ 21 w 77"/>
                <a:gd name="T5" fmla="*/ 66 h 142"/>
                <a:gd name="T6" fmla="*/ 26 w 77"/>
                <a:gd name="T7" fmla="*/ 69 h 142"/>
                <a:gd name="T8" fmla="*/ 54 w 77"/>
                <a:gd name="T9" fmla="*/ 98 h 142"/>
                <a:gd name="T10" fmla="*/ 38 w 77"/>
                <a:gd name="T11" fmla="*/ 72 h 142"/>
                <a:gd name="T12" fmla="*/ 32 w 77"/>
                <a:gd name="T13" fmla="*/ 43 h 142"/>
                <a:gd name="T14" fmla="*/ 40 w 77"/>
                <a:gd name="T15" fmla="*/ 55 h 142"/>
                <a:gd name="T16" fmla="*/ 41 w 77"/>
                <a:gd name="T17" fmla="*/ 58 h 142"/>
                <a:gd name="T18" fmla="*/ 44 w 77"/>
                <a:gd name="T19" fmla="*/ 38 h 142"/>
                <a:gd name="T20" fmla="*/ 31 w 77"/>
                <a:gd name="T21" fmla="*/ 39 h 142"/>
                <a:gd name="T22" fmla="*/ 47 w 77"/>
                <a:gd name="T23" fmla="*/ 12 h 142"/>
                <a:gd name="T24" fmla="*/ 47 w 77"/>
                <a:gd name="T25" fmla="*/ 1 h 142"/>
                <a:gd name="T26" fmla="*/ 59 w 77"/>
                <a:gd name="T27" fmla="*/ 14 h 142"/>
                <a:gd name="T28" fmla="*/ 51 w 77"/>
                <a:gd name="T29" fmla="*/ 5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7" h="142">
                  <a:moveTo>
                    <a:pt x="51" y="55"/>
                  </a:moveTo>
                  <a:cubicBezTo>
                    <a:pt x="56" y="65"/>
                    <a:pt x="70" y="81"/>
                    <a:pt x="77" y="108"/>
                  </a:cubicBezTo>
                  <a:cubicBezTo>
                    <a:pt x="31" y="142"/>
                    <a:pt x="0" y="98"/>
                    <a:pt x="21" y="66"/>
                  </a:cubicBezTo>
                  <a:cubicBezTo>
                    <a:pt x="23" y="68"/>
                    <a:pt x="25" y="69"/>
                    <a:pt x="26" y="69"/>
                  </a:cubicBezTo>
                  <a:cubicBezTo>
                    <a:pt x="22" y="89"/>
                    <a:pt x="34" y="107"/>
                    <a:pt x="54" y="98"/>
                  </a:cubicBezTo>
                  <a:cubicBezTo>
                    <a:pt x="50" y="77"/>
                    <a:pt x="39" y="81"/>
                    <a:pt x="38" y="72"/>
                  </a:cubicBezTo>
                  <a:cubicBezTo>
                    <a:pt x="35" y="61"/>
                    <a:pt x="39" y="57"/>
                    <a:pt x="32" y="43"/>
                  </a:cubicBezTo>
                  <a:cubicBezTo>
                    <a:pt x="40" y="41"/>
                    <a:pt x="49" y="45"/>
                    <a:pt x="40" y="55"/>
                  </a:cubicBezTo>
                  <a:cubicBezTo>
                    <a:pt x="41" y="58"/>
                    <a:pt x="41" y="58"/>
                    <a:pt x="41" y="58"/>
                  </a:cubicBezTo>
                  <a:cubicBezTo>
                    <a:pt x="48" y="55"/>
                    <a:pt x="58" y="34"/>
                    <a:pt x="44" y="38"/>
                  </a:cubicBezTo>
                  <a:cubicBezTo>
                    <a:pt x="37" y="40"/>
                    <a:pt x="33" y="40"/>
                    <a:pt x="31" y="39"/>
                  </a:cubicBezTo>
                  <a:cubicBezTo>
                    <a:pt x="40" y="30"/>
                    <a:pt x="51" y="27"/>
                    <a:pt x="47" y="12"/>
                  </a:cubicBezTo>
                  <a:cubicBezTo>
                    <a:pt x="45" y="7"/>
                    <a:pt x="44" y="3"/>
                    <a:pt x="47" y="1"/>
                  </a:cubicBezTo>
                  <a:cubicBezTo>
                    <a:pt x="53" y="0"/>
                    <a:pt x="57" y="9"/>
                    <a:pt x="59" y="14"/>
                  </a:cubicBezTo>
                  <a:cubicBezTo>
                    <a:pt x="64" y="25"/>
                    <a:pt x="60" y="44"/>
                    <a:pt x="51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E476C0-D215-9442-92C0-66264FE086B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77950" y="4128716"/>
            <a:ext cx="6911975" cy="3095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1400" dirty="0"/>
              <a:t>Click to edit Master subtitle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004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61913-ACF4-4728-BBAC-FB434D2662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9B03F4-BEBC-40E4-93FA-23B9637EC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817" y="3540304"/>
            <a:ext cx="11416183" cy="672737"/>
          </a:xfrm>
        </p:spPr>
        <p:txBody>
          <a:bodyPr/>
          <a:lstStyle>
            <a:lvl1pPr algn="ctr"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901C380F-9FA3-459B-9557-494143C491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7" name="Date Placeholder 9">
            <a:extLst>
              <a:ext uri="{FF2B5EF4-FFF2-40B4-BE49-F238E27FC236}">
                <a16:creationId xmlns:a16="http://schemas.microsoft.com/office/drawing/2014/main" id="{09EEBDF8-7D6C-4FE9-93C8-C7A8BBA4BA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817" y="6430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87FAF1-2B1A-485F-8D8F-8A118533CC9F}" type="datetime1">
              <a:rPr lang="en-US" smtClean="0"/>
              <a:t>9/15/20</a:t>
            </a:fld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3607FFF-196F-E94C-9E6F-3E73CAA0512E}"/>
              </a:ext>
            </a:extLst>
          </p:cNvPr>
          <p:cNvGrpSpPr/>
          <p:nvPr userDrawn="1"/>
        </p:nvGrpSpPr>
        <p:grpSpPr>
          <a:xfrm>
            <a:off x="4697907" y="1756231"/>
            <a:ext cx="2796186" cy="1533526"/>
            <a:chOff x="3965575" y="-3170238"/>
            <a:chExt cx="4260850" cy="2336800"/>
          </a:xfrm>
        </p:grpSpPr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BDFE53B7-4676-0742-B50C-AD4B1AEDB1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65575" y="-1797051"/>
              <a:ext cx="4260850" cy="519113"/>
            </a:xfrm>
            <a:custGeom>
              <a:avLst/>
              <a:gdLst>
                <a:gd name="T0" fmla="*/ 26 w 1360"/>
                <a:gd name="T1" fmla="*/ 1 h 155"/>
                <a:gd name="T2" fmla="*/ 98 w 1360"/>
                <a:gd name="T3" fmla="*/ 1 h 155"/>
                <a:gd name="T4" fmla="*/ 68 w 1360"/>
                <a:gd name="T5" fmla="*/ 66 h 155"/>
                <a:gd name="T6" fmla="*/ 101 w 1360"/>
                <a:gd name="T7" fmla="*/ 153 h 155"/>
                <a:gd name="T8" fmla="*/ 26 w 1360"/>
                <a:gd name="T9" fmla="*/ 109 h 155"/>
                <a:gd name="T10" fmla="*/ 0 w 1360"/>
                <a:gd name="T11" fmla="*/ 153 h 155"/>
                <a:gd name="T12" fmla="*/ 302 w 1360"/>
                <a:gd name="T13" fmla="*/ 93 h 155"/>
                <a:gd name="T14" fmla="*/ 249 w 1360"/>
                <a:gd name="T15" fmla="*/ 93 h 155"/>
                <a:gd name="T16" fmla="*/ 264 w 1360"/>
                <a:gd name="T17" fmla="*/ 0 h 155"/>
                <a:gd name="T18" fmla="*/ 355 w 1360"/>
                <a:gd name="T19" fmla="*/ 153 h 155"/>
                <a:gd name="T20" fmla="*/ 311 w 1360"/>
                <a:gd name="T21" fmla="*/ 116 h 155"/>
                <a:gd name="T22" fmla="*/ 224 w 1360"/>
                <a:gd name="T23" fmla="*/ 153 h 155"/>
                <a:gd name="T24" fmla="*/ 264 w 1360"/>
                <a:gd name="T25" fmla="*/ 0 h 155"/>
                <a:gd name="T26" fmla="*/ 460 w 1360"/>
                <a:gd name="T27" fmla="*/ 1 h 155"/>
                <a:gd name="T28" fmla="*/ 533 w 1360"/>
                <a:gd name="T29" fmla="*/ 64 h 155"/>
                <a:gd name="T30" fmla="*/ 560 w 1360"/>
                <a:gd name="T31" fmla="*/ 1 h 155"/>
                <a:gd name="T32" fmla="*/ 533 w 1360"/>
                <a:gd name="T33" fmla="*/ 153 h 155"/>
                <a:gd name="T34" fmla="*/ 460 w 1360"/>
                <a:gd name="T35" fmla="*/ 89 h 155"/>
                <a:gd name="T36" fmla="*/ 434 w 1360"/>
                <a:gd name="T37" fmla="*/ 153 h 155"/>
                <a:gd name="T38" fmla="*/ 714 w 1360"/>
                <a:gd name="T39" fmla="*/ 155 h 155"/>
                <a:gd name="T40" fmla="*/ 667 w 1360"/>
                <a:gd name="T41" fmla="*/ 138 h 155"/>
                <a:gd name="T42" fmla="*/ 649 w 1360"/>
                <a:gd name="T43" fmla="*/ 88 h 155"/>
                <a:gd name="T44" fmla="*/ 676 w 1360"/>
                <a:gd name="T45" fmla="*/ 1 h 155"/>
                <a:gd name="T46" fmla="*/ 686 w 1360"/>
                <a:gd name="T47" fmla="*/ 120 h 155"/>
                <a:gd name="T48" fmla="*/ 743 w 1360"/>
                <a:gd name="T49" fmla="*/ 120 h 155"/>
                <a:gd name="T50" fmla="*/ 753 w 1360"/>
                <a:gd name="T51" fmla="*/ 1 h 155"/>
                <a:gd name="T52" fmla="*/ 779 w 1360"/>
                <a:gd name="T53" fmla="*/ 87 h 155"/>
                <a:gd name="T54" fmla="*/ 762 w 1360"/>
                <a:gd name="T55" fmla="*/ 138 h 155"/>
                <a:gd name="T56" fmla="*/ 714 w 1360"/>
                <a:gd name="T57" fmla="*/ 155 h 155"/>
                <a:gd name="T58" fmla="*/ 897 w 1360"/>
                <a:gd name="T59" fmla="*/ 1 h 155"/>
                <a:gd name="T60" fmla="*/ 870 w 1360"/>
                <a:gd name="T61" fmla="*/ 153 h 155"/>
                <a:gd name="T62" fmla="*/ 991 w 1360"/>
                <a:gd name="T63" fmla="*/ 1 h 155"/>
                <a:gd name="T64" fmla="*/ 1096 w 1360"/>
                <a:gd name="T65" fmla="*/ 106 h 155"/>
                <a:gd name="T66" fmla="*/ 1123 w 1360"/>
                <a:gd name="T67" fmla="*/ 1 h 155"/>
                <a:gd name="T68" fmla="*/ 1101 w 1360"/>
                <a:gd name="T69" fmla="*/ 153 h 155"/>
                <a:gd name="T70" fmla="*/ 1017 w 1360"/>
                <a:gd name="T71" fmla="*/ 153 h 155"/>
                <a:gd name="T72" fmla="*/ 991 w 1360"/>
                <a:gd name="T73" fmla="*/ 1 h 155"/>
                <a:gd name="T74" fmla="*/ 1281 w 1360"/>
                <a:gd name="T75" fmla="*/ 32 h 155"/>
                <a:gd name="T76" fmla="*/ 1307 w 1360"/>
                <a:gd name="T77" fmla="*/ 93 h 155"/>
                <a:gd name="T78" fmla="*/ 1293 w 1360"/>
                <a:gd name="T79" fmla="*/ 0 h 155"/>
                <a:gd name="T80" fmla="*/ 1332 w 1360"/>
                <a:gd name="T81" fmla="*/ 153 h 155"/>
                <a:gd name="T82" fmla="*/ 1245 w 1360"/>
                <a:gd name="T83" fmla="*/ 116 h 155"/>
                <a:gd name="T84" fmla="*/ 1202 w 1360"/>
                <a:gd name="T85" fmla="*/ 153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60" h="155">
                  <a:moveTo>
                    <a:pt x="0" y="1"/>
                  </a:moveTo>
                  <a:cubicBezTo>
                    <a:pt x="26" y="1"/>
                    <a:pt x="26" y="1"/>
                    <a:pt x="26" y="1"/>
                  </a:cubicBezTo>
                  <a:cubicBezTo>
                    <a:pt x="26" y="77"/>
                    <a:pt x="26" y="77"/>
                    <a:pt x="26" y="77"/>
                  </a:cubicBezTo>
                  <a:cubicBezTo>
                    <a:pt x="98" y="1"/>
                    <a:pt x="98" y="1"/>
                    <a:pt x="98" y="1"/>
                  </a:cubicBezTo>
                  <a:cubicBezTo>
                    <a:pt x="131" y="1"/>
                    <a:pt x="131" y="1"/>
                    <a:pt x="131" y="1"/>
                  </a:cubicBezTo>
                  <a:cubicBezTo>
                    <a:pt x="68" y="66"/>
                    <a:pt x="68" y="66"/>
                    <a:pt x="68" y="66"/>
                  </a:cubicBezTo>
                  <a:cubicBezTo>
                    <a:pt x="134" y="153"/>
                    <a:pt x="134" y="153"/>
                    <a:pt x="134" y="153"/>
                  </a:cubicBezTo>
                  <a:cubicBezTo>
                    <a:pt x="101" y="153"/>
                    <a:pt x="101" y="153"/>
                    <a:pt x="101" y="153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26" y="109"/>
                    <a:pt x="26" y="109"/>
                    <a:pt x="26" y="109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0" y="1"/>
                    <a:pt x="0" y="1"/>
                    <a:pt x="0" y="1"/>
                  </a:cubicBezTo>
                  <a:close/>
                  <a:moveTo>
                    <a:pt x="302" y="93"/>
                  </a:moveTo>
                  <a:cubicBezTo>
                    <a:pt x="275" y="32"/>
                    <a:pt x="275" y="32"/>
                    <a:pt x="275" y="32"/>
                  </a:cubicBezTo>
                  <a:cubicBezTo>
                    <a:pt x="249" y="93"/>
                    <a:pt x="249" y="93"/>
                    <a:pt x="249" y="93"/>
                  </a:cubicBezTo>
                  <a:cubicBezTo>
                    <a:pt x="302" y="93"/>
                    <a:pt x="302" y="93"/>
                    <a:pt x="302" y="93"/>
                  </a:cubicBezTo>
                  <a:close/>
                  <a:moveTo>
                    <a:pt x="264" y="0"/>
                  </a:moveTo>
                  <a:cubicBezTo>
                    <a:pt x="288" y="0"/>
                    <a:pt x="288" y="0"/>
                    <a:pt x="288" y="0"/>
                  </a:cubicBezTo>
                  <a:cubicBezTo>
                    <a:pt x="355" y="153"/>
                    <a:pt x="355" y="153"/>
                    <a:pt x="355" y="153"/>
                  </a:cubicBezTo>
                  <a:cubicBezTo>
                    <a:pt x="327" y="153"/>
                    <a:pt x="327" y="153"/>
                    <a:pt x="327" y="153"/>
                  </a:cubicBezTo>
                  <a:cubicBezTo>
                    <a:pt x="311" y="116"/>
                    <a:pt x="311" y="116"/>
                    <a:pt x="311" y="116"/>
                  </a:cubicBezTo>
                  <a:cubicBezTo>
                    <a:pt x="240" y="116"/>
                    <a:pt x="240" y="116"/>
                    <a:pt x="240" y="116"/>
                  </a:cubicBezTo>
                  <a:cubicBezTo>
                    <a:pt x="224" y="153"/>
                    <a:pt x="224" y="153"/>
                    <a:pt x="224" y="153"/>
                  </a:cubicBezTo>
                  <a:cubicBezTo>
                    <a:pt x="197" y="153"/>
                    <a:pt x="197" y="153"/>
                    <a:pt x="197" y="153"/>
                  </a:cubicBezTo>
                  <a:cubicBezTo>
                    <a:pt x="264" y="0"/>
                    <a:pt x="264" y="0"/>
                    <a:pt x="264" y="0"/>
                  </a:cubicBezTo>
                  <a:close/>
                  <a:moveTo>
                    <a:pt x="434" y="1"/>
                  </a:moveTo>
                  <a:cubicBezTo>
                    <a:pt x="460" y="1"/>
                    <a:pt x="460" y="1"/>
                    <a:pt x="460" y="1"/>
                  </a:cubicBezTo>
                  <a:cubicBezTo>
                    <a:pt x="460" y="64"/>
                    <a:pt x="460" y="64"/>
                    <a:pt x="460" y="64"/>
                  </a:cubicBezTo>
                  <a:cubicBezTo>
                    <a:pt x="533" y="64"/>
                    <a:pt x="533" y="64"/>
                    <a:pt x="533" y="64"/>
                  </a:cubicBezTo>
                  <a:cubicBezTo>
                    <a:pt x="533" y="1"/>
                    <a:pt x="533" y="1"/>
                    <a:pt x="533" y="1"/>
                  </a:cubicBezTo>
                  <a:cubicBezTo>
                    <a:pt x="560" y="1"/>
                    <a:pt x="560" y="1"/>
                    <a:pt x="560" y="1"/>
                  </a:cubicBezTo>
                  <a:cubicBezTo>
                    <a:pt x="560" y="153"/>
                    <a:pt x="560" y="153"/>
                    <a:pt x="560" y="153"/>
                  </a:cubicBezTo>
                  <a:cubicBezTo>
                    <a:pt x="533" y="153"/>
                    <a:pt x="533" y="153"/>
                    <a:pt x="533" y="153"/>
                  </a:cubicBezTo>
                  <a:cubicBezTo>
                    <a:pt x="533" y="89"/>
                    <a:pt x="533" y="89"/>
                    <a:pt x="533" y="89"/>
                  </a:cubicBezTo>
                  <a:cubicBezTo>
                    <a:pt x="460" y="89"/>
                    <a:pt x="460" y="89"/>
                    <a:pt x="460" y="89"/>
                  </a:cubicBezTo>
                  <a:cubicBezTo>
                    <a:pt x="460" y="153"/>
                    <a:pt x="460" y="153"/>
                    <a:pt x="460" y="153"/>
                  </a:cubicBezTo>
                  <a:cubicBezTo>
                    <a:pt x="434" y="153"/>
                    <a:pt x="434" y="153"/>
                    <a:pt x="434" y="153"/>
                  </a:cubicBezTo>
                  <a:cubicBezTo>
                    <a:pt x="434" y="1"/>
                    <a:pt x="434" y="1"/>
                    <a:pt x="434" y="1"/>
                  </a:cubicBezTo>
                  <a:close/>
                  <a:moveTo>
                    <a:pt x="714" y="155"/>
                  </a:moveTo>
                  <a:cubicBezTo>
                    <a:pt x="704" y="155"/>
                    <a:pt x="695" y="154"/>
                    <a:pt x="687" y="151"/>
                  </a:cubicBezTo>
                  <a:cubicBezTo>
                    <a:pt x="679" y="148"/>
                    <a:pt x="673" y="144"/>
                    <a:pt x="667" y="138"/>
                  </a:cubicBezTo>
                  <a:cubicBezTo>
                    <a:pt x="661" y="133"/>
                    <a:pt x="657" y="126"/>
                    <a:pt x="654" y="117"/>
                  </a:cubicBezTo>
                  <a:cubicBezTo>
                    <a:pt x="651" y="109"/>
                    <a:pt x="649" y="99"/>
                    <a:pt x="649" y="88"/>
                  </a:cubicBezTo>
                  <a:cubicBezTo>
                    <a:pt x="649" y="1"/>
                    <a:pt x="649" y="1"/>
                    <a:pt x="649" y="1"/>
                  </a:cubicBezTo>
                  <a:cubicBezTo>
                    <a:pt x="676" y="1"/>
                    <a:pt x="676" y="1"/>
                    <a:pt x="676" y="1"/>
                  </a:cubicBezTo>
                  <a:cubicBezTo>
                    <a:pt x="676" y="87"/>
                    <a:pt x="676" y="87"/>
                    <a:pt x="676" y="87"/>
                  </a:cubicBezTo>
                  <a:cubicBezTo>
                    <a:pt x="676" y="102"/>
                    <a:pt x="679" y="112"/>
                    <a:pt x="686" y="120"/>
                  </a:cubicBezTo>
                  <a:cubicBezTo>
                    <a:pt x="693" y="127"/>
                    <a:pt x="702" y="131"/>
                    <a:pt x="714" y="131"/>
                  </a:cubicBezTo>
                  <a:cubicBezTo>
                    <a:pt x="726" y="131"/>
                    <a:pt x="736" y="127"/>
                    <a:pt x="743" y="120"/>
                  </a:cubicBezTo>
                  <a:cubicBezTo>
                    <a:pt x="749" y="113"/>
                    <a:pt x="753" y="102"/>
                    <a:pt x="753" y="88"/>
                  </a:cubicBezTo>
                  <a:cubicBezTo>
                    <a:pt x="753" y="1"/>
                    <a:pt x="753" y="1"/>
                    <a:pt x="753" y="1"/>
                  </a:cubicBezTo>
                  <a:cubicBezTo>
                    <a:pt x="779" y="1"/>
                    <a:pt x="779" y="1"/>
                    <a:pt x="779" y="1"/>
                  </a:cubicBezTo>
                  <a:cubicBezTo>
                    <a:pt x="779" y="87"/>
                    <a:pt x="779" y="87"/>
                    <a:pt x="779" y="87"/>
                  </a:cubicBezTo>
                  <a:cubicBezTo>
                    <a:pt x="779" y="98"/>
                    <a:pt x="778" y="108"/>
                    <a:pt x="775" y="117"/>
                  </a:cubicBezTo>
                  <a:cubicBezTo>
                    <a:pt x="772" y="125"/>
                    <a:pt x="767" y="133"/>
                    <a:pt x="762" y="138"/>
                  </a:cubicBezTo>
                  <a:cubicBezTo>
                    <a:pt x="756" y="144"/>
                    <a:pt x="749" y="148"/>
                    <a:pt x="741" y="151"/>
                  </a:cubicBezTo>
                  <a:cubicBezTo>
                    <a:pt x="733" y="154"/>
                    <a:pt x="724" y="155"/>
                    <a:pt x="714" y="155"/>
                  </a:cubicBezTo>
                  <a:close/>
                  <a:moveTo>
                    <a:pt x="870" y="1"/>
                  </a:moveTo>
                  <a:cubicBezTo>
                    <a:pt x="897" y="1"/>
                    <a:pt x="897" y="1"/>
                    <a:pt x="897" y="1"/>
                  </a:cubicBezTo>
                  <a:cubicBezTo>
                    <a:pt x="897" y="153"/>
                    <a:pt x="897" y="153"/>
                    <a:pt x="897" y="153"/>
                  </a:cubicBezTo>
                  <a:cubicBezTo>
                    <a:pt x="870" y="153"/>
                    <a:pt x="870" y="153"/>
                    <a:pt x="870" y="153"/>
                  </a:cubicBezTo>
                  <a:cubicBezTo>
                    <a:pt x="870" y="1"/>
                    <a:pt x="870" y="1"/>
                    <a:pt x="870" y="1"/>
                  </a:cubicBezTo>
                  <a:close/>
                  <a:moveTo>
                    <a:pt x="991" y="1"/>
                  </a:moveTo>
                  <a:cubicBezTo>
                    <a:pt x="1015" y="1"/>
                    <a:pt x="1015" y="1"/>
                    <a:pt x="1015" y="1"/>
                  </a:cubicBezTo>
                  <a:cubicBezTo>
                    <a:pt x="1096" y="106"/>
                    <a:pt x="1096" y="106"/>
                    <a:pt x="1096" y="106"/>
                  </a:cubicBezTo>
                  <a:cubicBezTo>
                    <a:pt x="1096" y="1"/>
                    <a:pt x="1096" y="1"/>
                    <a:pt x="1096" y="1"/>
                  </a:cubicBezTo>
                  <a:cubicBezTo>
                    <a:pt x="1123" y="1"/>
                    <a:pt x="1123" y="1"/>
                    <a:pt x="1123" y="1"/>
                  </a:cubicBezTo>
                  <a:cubicBezTo>
                    <a:pt x="1123" y="153"/>
                    <a:pt x="1123" y="153"/>
                    <a:pt x="1123" y="153"/>
                  </a:cubicBezTo>
                  <a:cubicBezTo>
                    <a:pt x="1101" y="153"/>
                    <a:pt x="1101" y="153"/>
                    <a:pt x="1101" y="153"/>
                  </a:cubicBezTo>
                  <a:cubicBezTo>
                    <a:pt x="1017" y="45"/>
                    <a:pt x="1017" y="45"/>
                    <a:pt x="1017" y="45"/>
                  </a:cubicBezTo>
                  <a:cubicBezTo>
                    <a:pt x="1017" y="153"/>
                    <a:pt x="1017" y="153"/>
                    <a:pt x="1017" y="153"/>
                  </a:cubicBezTo>
                  <a:cubicBezTo>
                    <a:pt x="991" y="153"/>
                    <a:pt x="991" y="153"/>
                    <a:pt x="991" y="153"/>
                  </a:cubicBezTo>
                  <a:cubicBezTo>
                    <a:pt x="991" y="1"/>
                    <a:pt x="991" y="1"/>
                    <a:pt x="991" y="1"/>
                  </a:cubicBezTo>
                  <a:close/>
                  <a:moveTo>
                    <a:pt x="1307" y="93"/>
                  </a:moveTo>
                  <a:cubicBezTo>
                    <a:pt x="1281" y="32"/>
                    <a:pt x="1281" y="32"/>
                    <a:pt x="1281" y="32"/>
                  </a:cubicBezTo>
                  <a:cubicBezTo>
                    <a:pt x="1255" y="93"/>
                    <a:pt x="1255" y="93"/>
                    <a:pt x="1255" y="93"/>
                  </a:cubicBezTo>
                  <a:cubicBezTo>
                    <a:pt x="1307" y="93"/>
                    <a:pt x="1307" y="93"/>
                    <a:pt x="1307" y="93"/>
                  </a:cubicBezTo>
                  <a:close/>
                  <a:moveTo>
                    <a:pt x="1269" y="0"/>
                  </a:moveTo>
                  <a:cubicBezTo>
                    <a:pt x="1293" y="0"/>
                    <a:pt x="1293" y="0"/>
                    <a:pt x="1293" y="0"/>
                  </a:cubicBezTo>
                  <a:cubicBezTo>
                    <a:pt x="1360" y="153"/>
                    <a:pt x="1360" y="153"/>
                    <a:pt x="1360" y="153"/>
                  </a:cubicBezTo>
                  <a:cubicBezTo>
                    <a:pt x="1332" y="153"/>
                    <a:pt x="1332" y="153"/>
                    <a:pt x="1332" y="153"/>
                  </a:cubicBezTo>
                  <a:cubicBezTo>
                    <a:pt x="1317" y="116"/>
                    <a:pt x="1317" y="116"/>
                    <a:pt x="1317" y="116"/>
                  </a:cubicBezTo>
                  <a:cubicBezTo>
                    <a:pt x="1245" y="116"/>
                    <a:pt x="1245" y="116"/>
                    <a:pt x="1245" y="116"/>
                  </a:cubicBezTo>
                  <a:cubicBezTo>
                    <a:pt x="1229" y="153"/>
                    <a:pt x="1229" y="153"/>
                    <a:pt x="1229" y="153"/>
                  </a:cubicBezTo>
                  <a:cubicBezTo>
                    <a:pt x="1202" y="153"/>
                    <a:pt x="1202" y="153"/>
                    <a:pt x="1202" y="153"/>
                  </a:cubicBezTo>
                  <a:lnTo>
                    <a:pt x="1269" y="0"/>
                  </a:lnTo>
                  <a:close/>
                </a:path>
              </a:pathLst>
            </a:custGeom>
            <a:solidFill>
              <a:srgbClr val="4557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569D5001-6A60-0B40-9048-FBF24E22FA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86300" y="-1038226"/>
              <a:ext cx="2819400" cy="204788"/>
            </a:xfrm>
            <a:custGeom>
              <a:avLst/>
              <a:gdLst>
                <a:gd name="T0" fmla="*/ 2 w 900"/>
                <a:gd name="T1" fmla="*/ 43 h 61"/>
                <a:gd name="T2" fmla="*/ 8 w 900"/>
                <a:gd name="T3" fmla="*/ 9 h 61"/>
                <a:gd name="T4" fmla="*/ 44 w 900"/>
                <a:gd name="T5" fmla="*/ 3 h 61"/>
                <a:gd name="T6" fmla="*/ 39 w 900"/>
                <a:gd name="T7" fmla="*/ 12 h 61"/>
                <a:gd name="T8" fmla="*/ 12 w 900"/>
                <a:gd name="T9" fmla="*/ 23 h 61"/>
                <a:gd name="T10" fmla="*/ 16 w 900"/>
                <a:gd name="T11" fmla="*/ 46 h 61"/>
                <a:gd name="T12" fmla="*/ 47 w 900"/>
                <a:gd name="T13" fmla="*/ 44 h 61"/>
                <a:gd name="T14" fmla="*/ 37 w 900"/>
                <a:gd name="T15" fmla="*/ 60 h 61"/>
                <a:gd name="T16" fmla="*/ 143 w 900"/>
                <a:gd name="T17" fmla="*/ 46 h 61"/>
                <a:gd name="T18" fmla="*/ 147 w 900"/>
                <a:gd name="T19" fmla="*/ 23 h 61"/>
                <a:gd name="T20" fmla="*/ 121 w 900"/>
                <a:gd name="T21" fmla="*/ 12 h 61"/>
                <a:gd name="T22" fmla="*/ 109 w 900"/>
                <a:gd name="T23" fmla="*/ 31 h 61"/>
                <a:gd name="T24" fmla="*/ 129 w 900"/>
                <a:gd name="T25" fmla="*/ 52 h 61"/>
                <a:gd name="T26" fmla="*/ 101 w 900"/>
                <a:gd name="T27" fmla="*/ 43 h 61"/>
                <a:gd name="T28" fmla="*/ 107 w 900"/>
                <a:gd name="T29" fmla="*/ 9 h 61"/>
                <a:gd name="T30" fmla="*/ 151 w 900"/>
                <a:gd name="T31" fmla="*/ 9 h 61"/>
                <a:gd name="T32" fmla="*/ 157 w 900"/>
                <a:gd name="T33" fmla="*/ 42 h 61"/>
                <a:gd name="T34" fmla="*/ 209 w 900"/>
                <a:gd name="T35" fmla="*/ 1 h 61"/>
                <a:gd name="T36" fmla="*/ 260 w 900"/>
                <a:gd name="T37" fmla="*/ 1 h 61"/>
                <a:gd name="T38" fmla="*/ 219 w 900"/>
                <a:gd name="T39" fmla="*/ 60 h 61"/>
                <a:gd name="T40" fmla="*/ 319 w 900"/>
                <a:gd name="T41" fmla="*/ 59 h 61"/>
                <a:gd name="T42" fmla="*/ 333 w 900"/>
                <a:gd name="T43" fmla="*/ 52 h 61"/>
                <a:gd name="T44" fmla="*/ 342 w 900"/>
                <a:gd name="T45" fmla="*/ 41 h 61"/>
                <a:gd name="T46" fmla="*/ 321 w 900"/>
                <a:gd name="T47" fmla="*/ 33 h 61"/>
                <a:gd name="T48" fmla="*/ 310 w 900"/>
                <a:gd name="T49" fmla="*/ 18 h 61"/>
                <a:gd name="T50" fmla="*/ 330 w 900"/>
                <a:gd name="T51" fmla="*/ 1 h 61"/>
                <a:gd name="T52" fmla="*/ 338 w 900"/>
                <a:gd name="T53" fmla="*/ 11 h 61"/>
                <a:gd name="T54" fmla="*/ 320 w 900"/>
                <a:gd name="T55" fmla="*/ 17 h 61"/>
                <a:gd name="T56" fmla="*/ 334 w 900"/>
                <a:gd name="T57" fmla="*/ 26 h 61"/>
                <a:gd name="T58" fmla="*/ 353 w 900"/>
                <a:gd name="T59" fmla="*/ 43 h 61"/>
                <a:gd name="T60" fmla="*/ 341 w 900"/>
                <a:gd name="T61" fmla="*/ 60 h 61"/>
                <a:gd name="T62" fmla="*/ 408 w 900"/>
                <a:gd name="T63" fmla="*/ 54 h 61"/>
                <a:gd name="T64" fmla="*/ 411 w 900"/>
                <a:gd name="T65" fmla="*/ 1 h 61"/>
                <a:gd name="T66" fmla="*/ 437 w 900"/>
                <a:gd name="T67" fmla="*/ 47 h 61"/>
                <a:gd name="T68" fmla="*/ 451 w 900"/>
                <a:gd name="T69" fmla="*/ 35 h 61"/>
                <a:gd name="T70" fmla="*/ 426 w 900"/>
                <a:gd name="T71" fmla="*/ 61 h 61"/>
                <a:gd name="T72" fmla="*/ 543 w 900"/>
                <a:gd name="T73" fmla="*/ 51 h 61"/>
                <a:gd name="T74" fmla="*/ 605 w 900"/>
                <a:gd name="T75" fmla="*/ 11 h 61"/>
                <a:gd name="T76" fmla="*/ 634 w 900"/>
                <a:gd name="T77" fmla="*/ 11 h 61"/>
                <a:gd name="T78" fmla="*/ 605 w 900"/>
                <a:gd name="T79" fmla="*/ 11 h 61"/>
                <a:gd name="T80" fmla="*/ 682 w 900"/>
                <a:gd name="T81" fmla="*/ 60 h 61"/>
                <a:gd name="T82" fmla="*/ 786 w 900"/>
                <a:gd name="T83" fmla="*/ 42 h 61"/>
                <a:gd name="T84" fmla="*/ 787 w 900"/>
                <a:gd name="T85" fmla="*/ 60 h 61"/>
                <a:gd name="T86" fmla="*/ 745 w 900"/>
                <a:gd name="T87" fmla="*/ 1 h 61"/>
                <a:gd name="T88" fmla="*/ 847 w 900"/>
                <a:gd name="T89" fmla="*/ 43 h 61"/>
                <a:gd name="T90" fmla="*/ 854 w 900"/>
                <a:gd name="T91" fmla="*/ 9 h 61"/>
                <a:gd name="T92" fmla="*/ 888 w 900"/>
                <a:gd name="T93" fmla="*/ 3 h 61"/>
                <a:gd name="T94" fmla="*/ 888 w 900"/>
                <a:gd name="T95" fmla="*/ 14 h 61"/>
                <a:gd name="T96" fmla="*/ 867 w 900"/>
                <a:gd name="T97" fmla="*/ 12 h 61"/>
                <a:gd name="T98" fmla="*/ 856 w 900"/>
                <a:gd name="T99" fmla="*/ 31 h 61"/>
                <a:gd name="T100" fmla="*/ 876 w 900"/>
                <a:gd name="T101" fmla="*/ 52 h 61"/>
                <a:gd name="T102" fmla="*/ 875 w 900"/>
                <a:gd name="T103" fmla="*/ 36 h 61"/>
                <a:gd name="T104" fmla="*/ 895 w 900"/>
                <a:gd name="T105" fmla="*/ 55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00" h="61">
                  <a:moveTo>
                    <a:pt x="30" y="61"/>
                  </a:moveTo>
                  <a:cubicBezTo>
                    <a:pt x="25" y="61"/>
                    <a:pt x="21" y="60"/>
                    <a:pt x="18" y="59"/>
                  </a:cubicBezTo>
                  <a:cubicBezTo>
                    <a:pt x="14" y="57"/>
                    <a:pt x="11" y="55"/>
                    <a:pt x="8" y="52"/>
                  </a:cubicBezTo>
                  <a:cubicBezTo>
                    <a:pt x="6" y="50"/>
                    <a:pt x="4" y="46"/>
                    <a:pt x="2" y="43"/>
                  </a:cubicBezTo>
                  <a:cubicBezTo>
                    <a:pt x="1" y="39"/>
                    <a:pt x="0" y="35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27"/>
                    <a:pt x="1" y="23"/>
                    <a:pt x="2" y="19"/>
                  </a:cubicBezTo>
                  <a:cubicBezTo>
                    <a:pt x="3" y="15"/>
                    <a:pt x="6" y="12"/>
                    <a:pt x="8" y="9"/>
                  </a:cubicBezTo>
                  <a:cubicBezTo>
                    <a:pt x="11" y="7"/>
                    <a:pt x="14" y="4"/>
                    <a:pt x="18" y="3"/>
                  </a:cubicBezTo>
                  <a:cubicBezTo>
                    <a:pt x="22" y="1"/>
                    <a:pt x="26" y="0"/>
                    <a:pt x="30" y="0"/>
                  </a:cubicBezTo>
                  <a:cubicBezTo>
                    <a:pt x="33" y="0"/>
                    <a:pt x="35" y="1"/>
                    <a:pt x="37" y="1"/>
                  </a:cubicBezTo>
                  <a:cubicBezTo>
                    <a:pt x="40" y="2"/>
                    <a:pt x="42" y="2"/>
                    <a:pt x="44" y="3"/>
                  </a:cubicBezTo>
                  <a:cubicBezTo>
                    <a:pt x="45" y="4"/>
                    <a:pt x="47" y="5"/>
                    <a:pt x="49" y="6"/>
                  </a:cubicBezTo>
                  <a:cubicBezTo>
                    <a:pt x="50" y="7"/>
                    <a:pt x="52" y="8"/>
                    <a:pt x="53" y="10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4" y="15"/>
                    <a:pt x="42" y="13"/>
                    <a:pt x="39" y="12"/>
                  </a:cubicBezTo>
                  <a:cubicBezTo>
                    <a:pt x="36" y="11"/>
                    <a:pt x="33" y="10"/>
                    <a:pt x="30" y="10"/>
                  </a:cubicBezTo>
                  <a:cubicBezTo>
                    <a:pt x="27" y="10"/>
                    <a:pt x="25" y="10"/>
                    <a:pt x="22" y="12"/>
                  </a:cubicBezTo>
                  <a:cubicBezTo>
                    <a:pt x="20" y="13"/>
                    <a:pt x="18" y="14"/>
                    <a:pt x="16" y="16"/>
                  </a:cubicBezTo>
                  <a:cubicBezTo>
                    <a:pt x="14" y="18"/>
                    <a:pt x="13" y="20"/>
                    <a:pt x="12" y="23"/>
                  </a:cubicBezTo>
                  <a:cubicBezTo>
                    <a:pt x="11" y="25"/>
                    <a:pt x="11" y="28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4"/>
                    <a:pt x="11" y="36"/>
                    <a:pt x="12" y="39"/>
                  </a:cubicBezTo>
                  <a:cubicBezTo>
                    <a:pt x="13" y="41"/>
                    <a:pt x="14" y="44"/>
                    <a:pt x="16" y="46"/>
                  </a:cubicBezTo>
                  <a:cubicBezTo>
                    <a:pt x="18" y="47"/>
                    <a:pt x="20" y="49"/>
                    <a:pt x="22" y="50"/>
                  </a:cubicBezTo>
                  <a:cubicBezTo>
                    <a:pt x="25" y="51"/>
                    <a:pt x="27" y="52"/>
                    <a:pt x="30" y="52"/>
                  </a:cubicBezTo>
                  <a:cubicBezTo>
                    <a:pt x="34" y="52"/>
                    <a:pt x="37" y="51"/>
                    <a:pt x="39" y="50"/>
                  </a:cubicBezTo>
                  <a:cubicBezTo>
                    <a:pt x="42" y="48"/>
                    <a:pt x="44" y="46"/>
                    <a:pt x="47" y="44"/>
                  </a:cubicBezTo>
                  <a:cubicBezTo>
                    <a:pt x="54" y="51"/>
                    <a:pt x="54" y="51"/>
                    <a:pt x="54" y="51"/>
                  </a:cubicBezTo>
                  <a:cubicBezTo>
                    <a:pt x="52" y="52"/>
                    <a:pt x="50" y="54"/>
                    <a:pt x="49" y="55"/>
                  </a:cubicBezTo>
                  <a:cubicBezTo>
                    <a:pt x="47" y="56"/>
                    <a:pt x="45" y="57"/>
                    <a:pt x="43" y="58"/>
                  </a:cubicBezTo>
                  <a:cubicBezTo>
                    <a:pt x="42" y="59"/>
                    <a:pt x="39" y="60"/>
                    <a:pt x="37" y="60"/>
                  </a:cubicBezTo>
                  <a:cubicBezTo>
                    <a:pt x="35" y="61"/>
                    <a:pt x="32" y="61"/>
                    <a:pt x="30" y="61"/>
                  </a:cubicBezTo>
                  <a:close/>
                  <a:moveTo>
                    <a:pt x="129" y="52"/>
                  </a:moveTo>
                  <a:cubicBezTo>
                    <a:pt x="132" y="52"/>
                    <a:pt x="135" y="51"/>
                    <a:pt x="137" y="50"/>
                  </a:cubicBezTo>
                  <a:cubicBezTo>
                    <a:pt x="139" y="49"/>
                    <a:pt x="142" y="47"/>
                    <a:pt x="143" y="46"/>
                  </a:cubicBezTo>
                  <a:cubicBezTo>
                    <a:pt x="145" y="44"/>
                    <a:pt x="146" y="41"/>
                    <a:pt x="147" y="39"/>
                  </a:cubicBezTo>
                  <a:cubicBezTo>
                    <a:pt x="148" y="36"/>
                    <a:pt x="149" y="34"/>
                    <a:pt x="149" y="31"/>
                  </a:cubicBezTo>
                  <a:cubicBezTo>
                    <a:pt x="149" y="31"/>
                    <a:pt x="149" y="31"/>
                    <a:pt x="149" y="31"/>
                  </a:cubicBezTo>
                  <a:cubicBezTo>
                    <a:pt x="149" y="28"/>
                    <a:pt x="148" y="25"/>
                    <a:pt x="147" y="23"/>
                  </a:cubicBezTo>
                  <a:cubicBezTo>
                    <a:pt x="146" y="20"/>
                    <a:pt x="145" y="18"/>
                    <a:pt x="143" y="16"/>
                  </a:cubicBezTo>
                  <a:cubicBezTo>
                    <a:pt x="141" y="14"/>
                    <a:pt x="139" y="13"/>
                    <a:pt x="137" y="12"/>
                  </a:cubicBezTo>
                  <a:cubicBezTo>
                    <a:pt x="134" y="10"/>
                    <a:pt x="132" y="10"/>
                    <a:pt x="129" y="10"/>
                  </a:cubicBezTo>
                  <a:cubicBezTo>
                    <a:pt x="126" y="10"/>
                    <a:pt x="123" y="10"/>
                    <a:pt x="121" y="12"/>
                  </a:cubicBezTo>
                  <a:cubicBezTo>
                    <a:pt x="118" y="13"/>
                    <a:pt x="116" y="14"/>
                    <a:pt x="115" y="16"/>
                  </a:cubicBezTo>
                  <a:cubicBezTo>
                    <a:pt x="113" y="18"/>
                    <a:pt x="112" y="20"/>
                    <a:pt x="111" y="23"/>
                  </a:cubicBezTo>
                  <a:cubicBezTo>
                    <a:pt x="110" y="25"/>
                    <a:pt x="109" y="28"/>
                    <a:pt x="109" y="31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9" y="34"/>
                    <a:pt x="110" y="36"/>
                    <a:pt x="111" y="39"/>
                  </a:cubicBezTo>
                  <a:cubicBezTo>
                    <a:pt x="112" y="41"/>
                    <a:pt x="113" y="44"/>
                    <a:pt x="115" y="45"/>
                  </a:cubicBezTo>
                  <a:cubicBezTo>
                    <a:pt x="116" y="47"/>
                    <a:pt x="119" y="49"/>
                    <a:pt x="121" y="50"/>
                  </a:cubicBezTo>
                  <a:cubicBezTo>
                    <a:pt x="123" y="51"/>
                    <a:pt x="126" y="52"/>
                    <a:pt x="129" y="52"/>
                  </a:cubicBezTo>
                  <a:close/>
                  <a:moveTo>
                    <a:pt x="129" y="61"/>
                  </a:moveTo>
                  <a:cubicBezTo>
                    <a:pt x="124" y="61"/>
                    <a:pt x="120" y="60"/>
                    <a:pt x="116" y="59"/>
                  </a:cubicBezTo>
                  <a:cubicBezTo>
                    <a:pt x="113" y="57"/>
                    <a:pt x="110" y="55"/>
                    <a:pt x="107" y="52"/>
                  </a:cubicBezTo>
                  <a:cubicBezTo>
                    <a:pt x="104" y="49"/>
                    <a:pt x="102" y="46"/>
                    <a:pt x="101" y="43"/>
                  </a:cubicBezTo>
                  <a:cubicBezTo>
                    <a:pt x="99" y="39"/>
                    <a:pt x="98" y="35"/>
                    <a:pt x="98" y="31"/>
                  </a:cubicBezTo>
                  <a:cubicBezTo>
                    <a:pt x="98" y="31"/>
                    <a:pt x="98" y="31"/>
                    <a:pt x="98" y="31"/>
                  </a:cubicBezTo>
                  <a:cubicBezTo>
                    <a:pt x="98" y="27"/>
                    <a:pt x="99" y="23"/>
                    <a:pt x="101" y="19"/>
                  </a:cubicBezTo>
                  <a:cubicBezTo>
                    <a:pt x="102" y="15"/>
                    <a:pt x="104" y="12"/>
                    <a:pt x="107" y="9"/>
                  </a:cubicBezTo>
                  <a:cubicBezTo>
                    <a:pt x="110" y="7"/>
                    <a:pt x="113" y="4"/>
                    <a:pt x="117" y="3"/>
                  </a:cubicBezTo>
                  <a:cubicBezTo>
                    <a:pt x="120" y="1"/>
                    <a:pt x="125" y="0"/>
                    <a:pt x="129" y="0"/>
                  </a:cubicBezTo>
                  <a:cubicBezTo>
                    <a:pt x="134" y="0"/>
                    <a:pt x="138" y="1"/>
                    <a:pt x="141" y="3"/>
                  </a:cubicBezTo>
                  <a:cubicBezTo>
                    <a:pt x="145" y="4"/>
                    <a:pt x="148" y="7"/>
                    <a:pt x="151" y="9"/>
                  </a:cubicBezTo>
                  <a:cubicBezTo>
                    <a:pt x="154" y="12"/>
                    <a:pt x="156" y="15"/>
                    <a:pt x="157" y="19"/>
                  </a:cubicBezTo>
                  <a:cubicBezTo>
                    <a:pt x="159" y="23"/>
                    <a:pt x="160" y="26"/>
                    <a:pt x="160" y="31"/>
                  </a:cubicBezTo>
                  <a:cubicBezTo>
                    <a:pt x="160" y="31"/>
                    <a:pt x="160" y="31"/>
                    <a:pt x="160" y="31"/>
                  </a:cubicBezTo>
                  <a:cubicBezTo>
                    <a:pt x="160" y="35"/>
                    <a:pt x="159" y="39"/>
                    <a:pt x="157" y="42"/>
                  </a:cubicBezTo>
                  <a:cubicBezTo>
                    <a:pt x="156" y="46"/>
                    <a:pt x="154" y="49"/>
                    <a:pt x="151" y="52"/>
                  </a:cubicBezTo>
                  <a:cubicBezTo>
                    <a:pt x="148" y="55"/>
                    <a:pt x="145" y="57"/>
                    <a:pt x="141" y="59"/>
                  </a:cubicBezTo>
                  <a:cubicBezTo>
                    <a:pt x="138" y="60"/>
                    <a:pt x="133" y="61"/>
                    <a:pt x="129" y="61"/>
                  </a:cubicBezTo>
                  <a:close/>
                  <a:moveTo>
                    <a:pt x="209" y="1"/>
                  </a:moveTo>
                  <a:cubicBezTo>
                    <a:pt x="218" y="1"/>
                    <a:pt x="218" y="1"/>
                    <a:pt x="218" y="1"/>
                  </a:cubicBezTo>
                  <a:cubicBezTo>
                    <a:pt x="250" y="42"/>
                    <a:pt x="250" y="42"/>
                    <a:pt x="250" y="42"/>
                  </a:cubicBezTo>
                  <a:cubicBezTo>
                    <a:pt x="250" y="1"/>
                    <a:pt x="250" y="1"/>
                    <a:pt x="250" y="1"/>
                  </a:cubicBezTo>
                  <a:cubicBezTo>
                    <a:pt x="260" y="1"/>
                    <a:pt x="260" y="1"/>
                    <a:pt x="260" y="1"/>
                  </a:cubicBezTo>
                  <a:cubicBezTo>
                    <a:pt x="260" y="60"/>
                    <a:pt x="260" y="60"/>
                    <a:pt x="260" y="60"/>
                  </a:cubicBezTo>
                  <a:cubicBezTo>
                    <a:pt x="251" y="60"/>
                    <a:pt x="251" y="60"/>
                    <a:pt x="251" y="60"/>
                  </a:cubicBezTo>
                  <a:cubicBezTo>
                    <a:pt x="219" y="18"/>
                    <a:pt x="219" y="18"/>
                    <a:pt x="219" y="18"/>
                  </a:cubicBezTo>
                  <a:cubicBezTo>
                    <a:pt x="219" y="60"/>
                    <a:pt x="219" y="60"/>
                    <a:pt x="219" y="60"/>
                  </a:cubicBezTo>
                  <a:cubicBezTo>
                    <a:pt x="209" y="60"/>
                    <a:pt x="209" y="60"/>
                    <a:pt x="209" y="60"/>
                  </a:cubicBezTo>
                  <a:cubicBezTo>
                    <a:pt x="209" y="1"/>
                    <a:pt x="209" y="1"/>
                    <a:pt x="209" y="1"/>
                  </a:cubicBezTo>
                  <a:close/>
                  <a:moveTo>
                    <a:pt x="332" y="61"/>
                  </a:moveTo>
                  <a:cubicBezTo>
                    <a:pt x="328" y="61"/>
                    <a:pt x="323" y="60"/>
                    <a:pt x="319" y="59"/>
                  </a:cubicBezTo>
                  <a:cubicBezTo>
                    <a:pt x="315" y="57"/>
                    <a:pt x="311" y="55"/>
                    <a:pt x="308" y="52"/>
                  </a:cubicBezTo>
                  <a:cubicBezTo>
                    <a:pt x="314" y="44"/>
                    <a:pt x="314" y="44"/>
                    <a:pt x="314" y="44"/>
                  </a:cubicBezTo>
                  <a:cubicBezTo>
                    <a:pt x="317" y="47"/>
                    <a:pt x="320" y="49"/>
                    <a:pt x="323" y="50"/>
                  </a:cubicBezTo>
                  <a:cubicBezTo>
                    <a:pt x="326" y="51"/>
                    <a:pt x="329" y="52"/>
                    <a:pt x="333" y="52"/>
                  </a:cubicBezTo>
                  <a:cubicBezTo>
                    <a:pt x="336" y="52"/>
                    <a:pt x="338" y="51"/>
                    <a:pt x="340" y="50"/>
                  </a:cubicBezTo>
                  <a:cubicBezTo>
                    <a:pt x="342" y="48"/>
                    <a:pt x="343" y="47"/>
                    <a:pt x="343" y="44"/>
                  </a:cubicBezTo>
                  <a:cubicBezTo>
                    <a:pt x="343" y="44"/>
                    <a:pt x="343" y="44"/>
                    <a:pt x="343" y="44"/>
                  </a:cubicBezTo>
                  <a:cubicBezTo>
                    <a:pt x="343" y="43"/>
                    <a:pt x="343" y="42"/>
                    <a:pt x="342" y="41"/>
                  </a:cubicBezTo>
                  <a:cubicBezTo>
                    <a:pt x="342" y="41"/>
                    <a:pt x="341" y="40"/>
                    <a:pt x="340" y="39"/>
                  </a:cubicBezTo>
                  <a:cubicBezTo>
                    <a:pt x="339" y="38"/>
                    <a:pt x="338" y="38"/>
                    <a:pt x="336" y="37"/>
                  </a:cubicBezTo>
                  <a:cubicBezTo>
                    <a:pt x="335" y="37"/>
                    <a:pt x="332" y="36"/>
                    <a:pt x="330" y="35"/>
                  </a:cubicBezTo>
                  <a:cubicBezTo>
                    <a:pt x="327" y="35"/>
                    <a:pt x="324" y="34"/>
                    <a:pt x="321" y="33"/>
                  </a:cubicBezTo>
                  <a:cubicBezTo>
                    <a:pt x="319" y="32"/>
                    <a:pt x="317" y="31"/>
                    <a:pt x="315" y="29"/>
                  </a:cubicBezTo>
                  <a:cubicBezTo>
                    <a:pt x="313" y="28"/>
                    <a:pt x="312" y="27"/>
                    <a:pt x="311" y="25"/>
                  </a:cubicBezTo>
                  <a:cubicBezTo>
                    <a:pt x="310" y="23"/>
                    <a:pt x="310" y="20"/>
                    <a:pt x="310" y="18"/>
                  </a:cubicBezTo>
                  <a:cubicBezTo>
                    <a:pt x="310" y="18"/>
                    <a:pt x="310" y="18"/>
                    <a:pt x="310" y="18"/>
                  </a:cubicBezTo>
                  <a:cubicBezTo>
                    <a:pt x="310" y="15"/>
                    <a:pt x="311" y="13"/>
                    <a:pt x="312" y="11"/>
                  </a:cubicBezTo>
                  <a:cubicBezTo>
                    <a:pt x="313" y="9"/>
                    <a:pt x="314" y="7"/>
                    <a:pt x="316" y="5"/>
                  </a:cubicBezTo>
                  <a:cubicBezTo>
                    <a:pt x="317" y="4"/>
                    <a:pt x="320" y="3"/>
                    <a:pt x="322" y="2"/>
                  </a:cubicBezTo>
                  <a:cubicBezTo>
                    <a:pt x="324" y="1"/>
                    <a:pt x="327" y="1"/>
                    <a:pt x="330" y="1"/>
                  </a:cubicBezTo>
                  <a:cubicBezTo>
                    <a:pt x="334" y="1"/>
                    <a:pt x="338" y="1"/>
                    <a:pt x="342" y="2"/>
                  </a:cubicBezTo>
                  <a:cubicBezTo>
                    <a:pt x="345" y="4"/>
                    <a:pt x="348" y="6"/>
                    <a:pt x="351" y="8"/>
                  </a:cubicBezTo>
                  <a:cubicBezTo>
                    <a:pt x="346" y="16"/>
                    <a:pt x="346" y="16"/>
                    <a:pt x="346" y="16"/>
                  </a:cubicBezTo>
                  <a:cubicBezTo>
                    <a:pt x="343" y="14"/>
                    <a:pt x="340" y="12"/>
                    <a:pt x="338" y="11"/>
                  </a:cubicBezTo>
                  <a:cubicBezTo>
                    <a:pt x="335" y="10"/>
                    <a:pt x="333" y="10"/>
                    <a:pt x="330" y="10"/>
                  </a:cubicBezTo>
                  <a:cubicBezTo>
                    <a:pt x="327" y="10"/>
                    <a:pt x="324" y="10"/>
                    <a:pt x="323" y="12"/>
                  </a:cubicBezTo>
                  <a:cubicBezTo>
                    <a:pt x="321" y="13"/>
                    <a:pt x="320" y="15"/>
                    <a:pt x="320" y="17"/>
                  </a:cubicBezTo>
                  <a:cubicBezTo>
                    <a:pt x="320" y="17"/>
                    <a:pt x="320" y="17"/>
                    <a:pt x="320" y="17"/>
                  </a:cubicBezTo>
                  <a:cubicBezTo>
                    <a:pt x="320" y="18"/>
                    <a:pt x="320" y="19"/>
                    <a:pt x="321" y="20"/>
                  </a:cubicBezTo>
                  <a:cubicBezTo>
                    <a:pt x="321" y="21"/>
                    <a:pt x="322" y="21"/>
                    <a:pt x="323" y="22"/>
                  </a:cubicBezTo>
                  <a:cubicBezTo>
                    <a:pt x="324" y="23"/>
                    <a:pt x="325" y="24"/>
                    <a:pt x="327" y="24"/>
                  </a:cubicBezTo>
                  <a:cubicBezTo>
                    <a:pt x="329" y="25"/>
                    <a:pt x="331" y="25"/>
                    <a:pt x="334" y="26"/>
                  </a:cubicBezTo>
                  <a:cubicBezTo>
                    <a:pt x="337" y="27"/>
                    <a:pt x="340" y="28"/>
                    <a:pt x="342" y="29"/>
                  </a:cubicBezTo>
                  <a:cubicBezTo>
                    <a:pt x="345" y="30"/>
                    <a:pt x="347" y="31"/>
                    <a:pt x="348" y="32"/>
                  </a:cubicBezTo>
                  <a:cubicBezTo>
                    <a:pt x="350" y="34"/>
                    <a:pt x="351" y="35"/>
                    <a:pt x="352" y="37"/>
                  </a:cubicBezTo>
                  <a:cubicBezTo>
                    <a:pt x="353" y="39"/>
                    <a:pt x="353" y="41"/>
                    <a:pt x="353" y="43"/>
                  </a:cubicBezTo>
                  <a:cubicBezTo>
                    <a:pt x="353" y="43"/>
                    <a:pt x="353" y="43"/>
                    <a:pt x="353" y="43"/>
                  </a:cubicBezTo>
                  <a:cubicBezTo>
                    <a:pt x="353" y="46"/>
                    <a:pt x="353" y="49"/>
                    <a:pt x="352" y="51"/>
                  </a:cubicBezTo>
                  <a:cubicBezTo>
                    <a:pt x="351" y="53"/>
                    <a:pt x="349" y="55"/>
                    <a:pt x="347" y="56"/>
                  </a:cubicBezTo>
                  <a:cubicBezTo>
                    <a:pt x="346" y="58"/>
                    <a:pt x="343" y="59"/>
                    <a:pt x="341" y="60"/>
                  </a:cubicBezTo>
                  <a:cubicBezTo>
                    <a:pt x="338" y="61"/>
                    <a:pt x="335" y="61"/>
                    <a:pt x="332" y="61"/>
                  </a:cubicBezTo>
                  <a:close/>
                  <a:moveTo>
                    <a:pt x="426" y="61"/>
                  </a:moveTo>
                  <a:cubicBezTo>
                    <a:pt x="422" y="61"/>
                    <a:pt x="419" y="60"/>
                    <a:pt x="416" y="59"/>
                  </a:cubicBezTo>
                  <a:cubicBezTo>
                    <a:pt x="413" y="58"/>
                    <a:pt x="410" y="57"/>
                    <a:pt x="408" y="54"/>
                  </a:cubicBezTo>
                  <a:cubicBezTo>
                    <a:pt x="406" y="52"/>
                    <a:pt x="404" y="50"/>
                    <a:pt x="403" y="46"/>
                  </a:cubicBezTo>
                  <a:cubicBezTo>
                    <a:pt x="402" y="43"/>
                    <a:pt x="401" y="39"/>
                    <a:pt x="401" y="35"/>
                  </a:cubicBezTo>
                  <a:cubicBezTo>
                    <a:pt x="401" y="1"/>
                    <a:pt x="401" y="1"/>
                    <a:pt x="401" y="1"/>
                  </a:cubicBezTo>
                  <a:cubicBezTo>
                    <a:pt x="411" y="1"/>
                    <a:pt x="411" y="1"/>
                    <a:pt x="411" y="1"/>
                  </a:cubicBezTo>
                  <a:cubicBezTo>
                    <a:pt x="411" y="35"/>
                    <a:pt x="411" y="35"/>
                    <a:pt x="411" y="35"/>
                  </a:cubicBezTo>
                  <a:cubicBezTo>
                    <a:pt x="411" y="40"/>
                    <a:pt x="413" y="44"/>
                    <a:pt x="415" y="47"/>
                  </a:cubicBezTo>
                  <a:cubicBezTo>
                    <a:pt x="418" y="50"/>
                    <a:pt x="422" y="52"/>
                    <a:pt x="426" y="52"/>
                  </a:cubicBezTo>
                  <a:cubicBezTo>
                    <a:pt x="431" y="52"/>
                    <a:pt x="434" y="50"/>
                    <a:pt x="437" y="47"/>
                  </a:cubicBezTo>
                  <a:cubicBezTo>
                    <a:pt x="440" y="45"/>
                    <a:pt x="441" y="41"/>
                    <a:pt x="441" y="35"/>
                  </a:cubicBezTo>
                  <a:cubicBezTo>
                    <a:pt x="441" y="1"/>
                    <a:pt x="441" y="1"/>
                    <a:pt x="441" y="1"/>
                  </a:cubicBezTo>
                  <a:cubicBezTo>
                    <a:pt x="451" y="1"/>
                    <a:pt x="451" y="1"/>
                    <a:pt x="451" y="1"/>
                  </a:cubicBezTo>
                  <a:cubicBezTo>
                    <a:pt x="451" y="35"/>
                    <a:pt x="451" y="35"/>
                    <a:pt x="451" y="35"/>
                  </a:cubicBezTo>
                  <a:cubicBezTo>
                    <a:pt x="451" y="39"/>
                    <a:pt x="451" y="43"/>
                    <a:pt x="449" y="46"/>
                  </a:cubicBezTo>
                  <a:cubicBezTo>
                    <a:pt x="448" y="49"/>
                    <a:pt x="447" y="52"/>
                    <a:pt x="444" y="54"/>
                  </a:cubicBezTo>
                  <a:cubicBezTo>
                    <a:pt x="442" y="57"/>
                    <a:pt x="440" y="58"/>
                    <a:pt x="436" y="59"/>
                  </a:cubicBezTo>
                  <a:cubicBezTo>
                    <a:pt x="433" y="60"/>
                    <a:pt x="430" y="61"/>
                    <a:pt x="426" y="61"/>
                  </a:cubicBezTo>
                  <a:close/>
                  <a:moveTo>
                    <a:pt x="502" y="1"/>
                  </a:moveTo>
                  <a:cubicBezTo>
                    <a:pt x="512" y="1"/>
                    <a:pt x="512" y="1"/>
                    <a:pt x="512" y="1"/>
                  </a:cubicBezTo>
                  <a:cubicBezTo>
                    <a:pt x="512" y="51"/>
                    <a:pt x="512" y="51"/>
                    <a:pt x="512" y="51"/>
                  </a:cubicBezTo>
                  <a:cubicBezTo>
                    <a:pt x="543" y="51"/>
                    <a:pt x="543" y="51"/>
                    <a:pt x="543" y="51"/>
                  </a:cubicBezTo>
                  <a:cubicBezTo>
                    <a:pt x="543" y="60"/>
                    <a:pt x="543" y="60"/>
                    <a:pt x="543" y="60"/>
                  </a:cubicBezTo>
                  <a:cubicBezTo>
                    <a:pt x="502" y="60"/>
                    <a:pt x="502" y="60"/>
                    <a:pt x="502" y="60"/>
                  </a:cubicBezTo>
                  <a:cubicBezTo>
                    <a:pt x="502" y="1"/>
                    <a:pt x="502" y="1"/>
                    <a:pt x="502" y="1"/>
                  </a:cubicBezTo>
                  <a:close/>
                  <a:moveTo>
                    <a:pt x="605" y="11"/>
                  </a:moveTo>
                  <a:cubicBezTo>
                    <a:pt x="586" y="11"/>
                    <a:pt x="586" y="11"/>
                    <a:pt x="586" y="11"/>
                  </a:cubicBezTo>
                  <a:cubicBezTo>
                    <a:pt x="586" y="1"/>
                    <a:pt x="586" y="1"/>
                    <a:pt x="586" y="1"/>
                  </a:cubicBezTo>
                  <a:cubicBezTo>
                    <a:pt x="634" y="1"/>
                    <a:pt x="634" y="1"/>
                    <a:pt x="634" y="1"/>
                  </a:cubicBezTo>
                  <a:cubicBezTo>
                    <a:pt x="634" y="11"/>
                    <a:pt x="634" y="11"/>
                    <a:pt x="634" y="11"/>
                  </a:cubicBezTo>
                  <a:cubicBezTo>
                    <a:pt x="615" y="11"/>
                    <a:pt x="615" y="11"/>
                    <a:pt x="615" y="11"/>
                  </a:cubicBezTo>
                  <a:cubicBezTo>
                    <a:pt x="615" y="60"/>
                    <a:pt x="615" y="60"/>
                    <a:pt x="615" y="60"/>
                  </a:cubicBezTo>
                  <a:cubicBezTo>
                    <a:pt x="605" y="60"/>
                    <a:pt x="605" y="60"/>
                    <a:pt x="605" y="60"/>
                  </a:cubicBezTo>
                  <a:cubicBezTo>
                    <a:pt x="605" y="11"/>
                    <a:pt x="605" y="11"/>
                    <a:pt x="605" y="11"/>
                  </a:cubicBezTo>
                  <a:close/>
                  <a:moveTo>
                    <a:pt x="682" y="1"/>
                  </a:moveTo>
                  <a:cubicBezTo>
                    <a:pt x="692" y="1"/>
                    <a:pt x="692" y="1"/>
                    <a:pt x="692" y="1"/>
                  </a:cubicBezTo>
                  <a:cubicBezTo>
                    <a:pt x="692" y="60"/>
                    <a:pt x="692" y="60"/>
                    <a:pt x="692" y="60"/>
                  </a:cubicBezTo>
                  <a:cubicBezTo>
                    <a:pt x="682" y="60"/>
                    <a:pt x="682" y="60"/>
                    <a:pt x="682" y="60"/>
                  </a:cubicBezTo>
                  <a:cubicBezTo>
                    <a:pt x="682" y="1"/>
                    <a:pt x="682" y="1"/>
                    <a:pt x="682" y="1"/>
                  </a:cubicBezTo>
                  <a:close/>
                  <a:moveTo>
                    <a:pt x="745" y="1"/>
                  </a:moveTo>
                  <a:cubicBezTo>
                    <a:pt x="754" y="1"/>
                    <a:pt x="754" y="1"/>
                    <a:pt x="754" y="1"/>
                  </a:cubicBezTo>
                  <a:cubicBezTo>
                    <a:pt x="786" y="42"/>
                    <a:pt x="786" y="42"/>
                    <a:pt x="786" y="42"/>
                  </a:cubicBezTo>
                  <a:cubicBezTo>
                    <a:pt x="786" y="1"/>
                    <a:pt x="786" y="1"/>
                    <a:pt x="786" y="1"/>
                  </a:cubicBezTo>
                  <a:cubicBezTo>
                    <a:pt x="796" y="1"/>
                    <a:pt x="796" y="1"/>
                    <a:pt x="796" y="1"/>
                  </a:cubicBezTo>
                  <a:cubicBezTo>
                    <a:pt x="796" y="60"/>
                    <a:pt x="796" y="60"/>
                    <a:pt x="796" y="60"/>
                  </a:cubicBezTo>
                  <a:cubicBezTo>
                    <a:pt x="787" y="60"/>
                    <a:pt x="787" y="60"/>
                    <a:pt x="787" y="60"/>
                  </a:cubicBezTo>
                  <a:cubicBezTo>
                    <a:pt x="755" y="18"/>
                    <a:pt x="755" y="18"/>
                    <a:pt x="755" y="18"/>
                  </a:cubicBezTo>
                  <a:cubicBezTo>
                    <a:pt x="755" y="60"/>
                    <a:pt x="755" y="60"/>
                    <a:pt x="755" y="60"/>
                  </a:cubicBezTo>
                  <a:cubicBezTo>
                    <a:pt x="745" y="60"/>
                    <a:pt x="745" y="60"/>
                    <a:pt x="745" y="60"/>
                  </a:cubicBezTo>
                  <a:cubicBezTo>
                    <a:pt x="745" y="1"/>
                    <a:pt x="745" y="1"/>
                    <a:pt x="745" y="1"/>
                  </a:cubicBezTo>
                  <a:close/>
                  <a:moveTo>
                    <a:pt x="875" y="61"/>
                  </a:moveTo>
                  <a:cubicBezTo>
                    <a:pt x="871" y="61"/>
                    <a:pt x="867" y="60"/>
                    <a:pt x="863" y="59"/>
                  </a:cubicBezTo>
                  <a:cubicBezTo>
                    <a:pt x="859" y="57"/>
                    <a:pt x="856" y="55"/>
                    <a:pt x="853" y="52"/>
                  </a:cubicBezTo>
                  <a:cubicBezTo>
                    <a:pt x="851" y="50"/>
                    <a:pt x="849" y="47"/>
                    <a:pt x="847" y="43"/>
                  </a:cubicBezTo>
                  <a:cubicBezTo>
                    <a:pt x="846" y="39"/>
                    <a:pt x="845" y="35"/>
                    <a:pt x="845" y="31"/>
                  </a:cubicBezTo>
                  <a:cubicBezTo>
                    <a:pt x="845" y="31"/>
                    <a:pt x="845" y="31"/>
                    <a:pt x="845" y="31"/>
                  </a:cubicBezTo>
                  <a:cubicBezTo>
                    <a:pt x="845" y="27"/>
                    <a:pt x="846" y="23"/>
                    <a:pt x="847" y="19"/>
                  </a:cubicBezTo>
                  <a:cubicBezTo>
                    <a:pt x="849" y="15"/>
                    <a:pt x="851" y="12"/>
                    <a:pt x="854" y="9"/>
                  </a:cubicBezTo>
                  <a:cubicBezTo>
                    <a:pt x="856" y="7"/>
                    <a:pt x="859" y="4"/>
                    <a:pt x="863" y="3"/>
                  </a:cubicBezTo>
                  <a:cubicBezTo>
                    <a:pt x="867" y="1"/>
                    <a:pt x="871" y="0"/>
                    <a:pt x="875" y="0"/>
                  </a:cubicBezTo>
                  <a:cubicBezTo>
                    <a:pt x="878" y="0"/>
                    <a:pt x="880" y="1"/>
                    <a:pt x="882" y="1"/>
                  </a:cubicBezTo>
                  <a:cubicBezTo>
                    <a:pt x="884" y="1"/>
                    <a:pt x="886" y="2"/>
                    <a:pt x="888" y="3"/>
                  </a:cubicBezTo>
                  <a:cubicBezTo>
                    <a:pt x="890" y="3"/>
                    <a:pt x="892" y="4"/>
                    <a:pt x="893" y="5"/>
                  </a:cubicBezTo>
                  <a:cubicBezTo>
                    <a:pt x="895" y="6"/>
                    <a:pt x="896" y="7"/>
                    <a:pt x="898" y="8"/>
                  </a:cubicBezTo>
                  <a:cubicBezTo>
                    <a:pt x="891" y="16"/>
                    <a:pt x="891" y="16"/>
                    <a:pt x="891" y="16"/>
                  </a:cubicBezTo>
                  <a:cubicBezTo>
                    <a:pt x="890" y="15"/>
                    <a:pt x="889" y="14"/>
                    <a:pt x="888" y="14"/>
                  </a:cubicBezTo>
                  <a:cubicBezTo>
                    <a:pt x="887" y="13"/>
                    <a:pt x="886" y="12"/>
                    <a:pt x="884" y="12"/>
                  </a:cubicBezTo>
                  <a:cubicBezTo>
                    <a:pt x="883" y="11"/>
                    <a:pt x="882" y="11"/>
                    <a:pt x="880" y="10"/>
                  </a:cubicBezTo>
                  <a:cubicBezTo>
                    <a:pt x="879" y="10"/>
                    <a:pt x="877" y="10"/>
                    <a:pt x="875" y="10"/>
                  </a:cubicBezTo>
                  <a:cubicBezTo>
                    <a:pt x="872" y="10"/>
                    <a:pt x="870" y="10"/>
                    <a:pt x="867" y="12"/>
                  </a:cubicBezTo>
                  <a:cubicBezTo>
                    <a:pt x="865" y="13"/>
                    <a:pt x="863" y="14"/>
                    <a:pt x="861" y="16"/>
                  </a:cubicBezTo>
                  <a:cubicBezTo>
                    <a:pt x="860" y="18"/>
                    <a:pt x="858" y="20"/>
                    <a:pt x="857" y="23"/>
                  </a:cubicBezTo>
                  <a:cubicBezTo>
                    <a:pt x="856" y="25"/>
                    <a:pt x="856" y="28"/>
                    <a:pt x="856" y="31"/>
                  </a:cubicBezTo>
                  <a:cubicBezTo>
                    <a:pt x="856" y="31"/>
                    <a:pt x="856" y="31"/>
                    <a:pt x="856" y="31"/>
                  </a:cubicBezTo>
                  <a:cubicBezTo>
                    <a:pt x="856" y="34"/>
                    <a:pt x="856" y="37"/>
                    <a:pt x="857" y="39"/>
                  </a:cubicBezTo>
                  <a:cubicBezTo>
                    <a:pt x="858" y="42"/>
                    <a:pt x="860" y="44"/>
                    <a:pt x="861" y="46"/>
                  </a:cubicBezTo>
                  <a:cubicBezTo>
                    <a:pt x="863" y="48"/>
                    <a:pt x="865" y="49"/>
                    <a:pt x="868" y="50"/>
                  </a:cubicBezTo>
                  <a:cubicBezTo>
                    <a:pt x="870" y="51"/>
                    <a:pt x="873" y="52"/>
                    <a:pt x="876" y="52"/>
                  </a:cubicBezTo>
                  <a:cubicBezTo>
                    <a:pt x="879" y="52"/>
                    <a:pt x="881" y="51"/>
                    <a:pt x="884" y="51"/>
                  </a:cubicBezTo>
                  <a:cubicBezTo>
                    <a:pt x="886" y="50"/>
                    <a:pt x="888" y="49"/>
                    <a:pt x="890" y="47"/>
                  </a:cubicBezTo>
                  <a:cubicBezTo>
                    <a:pt x="890" y="36"/>
                    <a:pt x="890" y="36"/>
                    <a:pt x="890" y="36"/>
                  </a:cubicBezTo>
                  <a:cubicBezTo>
                    <a:pt x="875" y="36"/>
                    <a:pt x="875" y="36"/>
                    <a:pt x="875" y="36"/>
                  </a:cubicBezTo>
                  <a:cubicBezTo>
                    <a:pt x="875" y="27"/>
                    <a:pt x="875" y="27"/>
                    <a:pt x="875" y="27"/>
                  </a:cubicBezTo>
                  <a:cubicBezTo>
                    <a:pt x="900" y="27"/>
                    <a:pt x="900" y="27"/>
                    <a:pt x="900" y="27"/>
                  </a:cubicBezTo>
                  <a:cubicBezTo>
                    <a:pt x="900" y="52"/>
                    <a:pt x="900" y="52"/>
                    <a:pt x="900" y="52"/>
                  </a:cubicBezTo>
                  <a:cubicBezTo>
                    <a:pt x="899" y="53"/>
                    <a:pt x="897" y="54"/>
                    <a:pt x="895" y="55"/>
                  </a:cubicBezTo>
                  <a:cubicBezTo>
                    <a:pt x="893" y="57"/>
                    <a:pt x="891" y="58"/>
                    <a:pt x="889" y="58"/>
                  </a:cubicBezTo>
                  <a:cubicBezTo>
                    <a:pt x="887" y="59"/>
                    <a:pt x="885" y="60"/>
                    <a:pt x="883" y="60"/>
                  </a:cubicBezTo>
                  <a:cubicBezTo>
                    <a:pt x="881" y="61"/>
                    <a:pt x="878" y="61"/>
                    <a:pt x="875" y="61"/>
                  </a:cubicBezTo>
                  <a:close/>
                </a:path>
              </a:pathLst>
            </a:custGeom>
            <a:solidFill>
              <a:srgbClr val="4557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C4A3A80C-DAE0-3D4C-B7A6-E8A5912820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8813" y="-3170238"/>
              <a:ext cx="341313" cy="811213"/>
            </a:xfrm>
            <a:custGeom>
              <a:avLst/>
              <a:gdLst>
                <a:gd name="T0" fmla="*/ 72 w 109"/>
                <a:gd name="T1" fmla="*/ 82 h 242"/>
                <a:gd name="T2" fmla="*/ 45 w 109"/>
                <a:gd name="T3" fmla="*/ 51 h 242"/>
                <a:gd name="T4" fmla="*/ 44 w 109"/>
                <a:gd name="T5" fmla="*/ 75 h 242"/>
                <a:gd name="T6" fmla="*/ 68 w 109"/>
                <a:gd name="T7" fmla="*/ 122 h 242"/>
                <a:gd name="T8" fmla="*/ 35 w 109"/>
                <a:gd name="T9" fmla="*/ 102 h 242"/>
                <a:gd name="T10" fmla="*/ 46 w 109"/>
                <a:gd name="T11" fmla="*/ 128 h 242"/>
                <a:gd name="T12" fmla="*/ 78 w 109"/>
                <a:gd name="T13" fmla="*/ 176 h 242"/>
                <a:gd name="T14" fmla="*/ 53 w 109"/>
                <a:gd name="T15" fmla="*/ 178 h 242"/>
                <a:gd name="T16" fmla="*/ 109 w 109"/>
                <a:gd name="T17" fmla="*/ 217 h 242"/>
                <a:gd name="T18" fmla="*/ 73 w 109"/>
                <a:gd name="T19" fmla="*/ 242 h 242"/>
                <a:gd name="T20" fmla="*/ 18 w 109"/>
                <a:gd name="T21" fmla="*/ 0 h 242"/>
                <a:gd name="T22" fmla="*/ 72 w 109"/>
                <a:gd name="T23" fmla="*/ 8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9" h="242">
                  <a:moveTo>
                    <a:pt x="72" y="82"/>
                  </a:moveTo>
                  <a:cubicBezTo>
                    <a:pt x="69" y="72"/>
                    <a:pt x="55" y="55"/>
                    <a:pt x="45" y="51"/>
                  </a:cubicBezTo>
                  <a:cubicBezTo>
                    <a:pt x="26" y="44"/>
                    <a:pt x="27" y="56"/>
                    <a:pt x="44" y="75"/>
                  </a:cubicBezTo>
                  <a:cubicBezTo>
                    <a:pt x="53" y="84"/>
                    <a:pt x="70" y="111"/>
                    <a:pt x="68" y="122"/>
                  </a:cubicBezTo>
                  <a:cubicBezTo>
                    <a:pt x="63" y="117"/>
                    <a:pt x="49" y="97"/>
                    <a:pt x="35" y="102"/>
                  </a:cubicBezTo>
                  <a:cubicBezTo>
                    <a:pt x="26" y="105"/>
                    <a:pt x="37" y="122"/>
                    <a:pt x="46" y="128"/>
                  </a:cubicBezTo>
                  <a:cubicBezTo>
                    <a:pt x="58" y="139"/>
                    <a:pt x="74" y="158"/>
                    <a:pt x="78" y="176"/>
                  </a:cubicBezTo>
                  <a:cubicBezTo>
                    <a:pt x="72" y="168"/>
                    <a:pt x="35" y="156"/>
                    <a:pt x="53" y="178"/>
                  </a:cubicBezTo>
                  <a:cubicBezTo>
                    <a:pt x="65" y="192"/>
                    <a:pt x="91" y="201"/>
                    <a:pt x="109" y="217"/>
                  </a:cubicBezTo>
                  <a:cubicBezTo>
                    <a:pt x="92" y="219"/>
                    <a:pt x="80" y="232"/>
                    <a:pt x="73" y="242"/>
                  </a:cubicBezTo>
                  <a:cubicBezTo>
                    <a:pt x="10" y="160"/>
                    <a:pt x="0" y="59"/>
                    <a:pt x="18" y="0"/>
                  </a:cubicBezTo>
                  <a:cubicBezTo>
                    <a:pt x="34" y="19"/>
                    <a:pt x="81" y="58"/>
                    <a:pt x="72" y="82"/>
                  </a:cubicBezTo>
                  <a:close/>
                </a:path>
              </a:pathLst>
            </a:custGeom>
            <a:solidFill>
              <a:srgbClr val="53BD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597DA5E7-23BD-8F42-AD40-C5C6A1EEA27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8838" y="-2959101"/>
              <a:ext cx="492125" cy="522288"/>
            </a:xfrm>
            <a:custGeom>
              <a:avLst/>
              <a:gdLst>
                <a:gd name="T0" fmla="*/ 148 w 157"/>
                <a:gd name="T1" fmla="*/ 117 h 156"/>
                <a:gd name="T2" fmla="*/ 52 w 157"/>
                <a:gd name="T3" fmla="*/ 149 h 156"/>
                <a:gd name="T4" fmla="*/ 16 w 157"/>
                <a:gd name="T5" fmla="*/ 0 h 156"/>
                <a:gd name="T6" fmla="*/ 84 w 157"/>
                <a:gd name="T7" fmla="*/ 30 h 156"/>
                <a:gd name="T8" fmla="*/ 150 w 157"/>
                <a:gd name="T9" fmla="*/ 88 h 156"/>
                <a:gd name="T10" fmla="*/ 153 w 157"/>
                <a:gd name="T11" fmla="*/ 91 h 156"/>
                <a:gd name="T12" fmla="*/ 155 w 157"/>
                <a:gd name="T13" fmla="*/ 109 h 156"/>
                <a:gd name="T14" fmla="*/ 42 w 157"/>
                <a:gd name="T15" fmla="*/ 58 h 156"/>
                <a:gd name="T16" fmla="*/ 54 w 157"/>
                <a:gd name="T17" fmla="*/ 73 h 156"/>
                <a:gd name="T18" fmla="*/ 31 w 157"/>
                <a:gd name="T19" fmla="*/ 48 h 156"/>
                <a:gd name="T20" fmla="*/ 44 w 157"/>
                <a:gd name="T21" fmla="*/ 111 h 156"/>
                <a:gd name="T22" fmla="*/ 148 w 157"/>
                <a:gd name="T23" fmla="*/ 11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7" h="156">
                  <a:moveTo>
                    <a:pt x="148" y="117"/>
                  </a:moveTo>
                  <a:cubicBezTo>
                    <a:pt x="117" y="145"/>
                    <a:pt x="73" y="156"/>
                    <a:pt x="52" y="149"/>
                  </a:cubicBezTo>
                  <a:cubicBezTo>
                    <a:pt x="16" y="105"/>
                    <a:pt x="0" y="58"/>
                    <a:pt x="16" y="0"/>
                  </a:cubicBezTo>
                  <a:cubicBezTo>
                    <a:pt x="38" y="20"/>
                    <a:pt x="62" y="26"/>
                    <a:pt x="84" y="30"/>
                  </a:cubicBezTo>
                  <a:cubicBezTo>
                    <a:pt x="61" y="82"/>
                    <a:pt x="108" y="119"/>
                    <a:pt x="150" y="88"/>
                  </a:cubicBezTo>
                  <a:cubicBezTo>
                    <a:pt x="151" y="89"/>
                    <a:pt x="152" y="90"/>
                    <a:pt x="153" y="91"/>
                  </a:cubicBezTo>
                  <a:cubicBezTo>
                    <a:pt x="155" y="96"/>
                    <a:pt x="157" y="102"/>
                    <a:pt x="155" y="109"/>
                  </a:cubicBezTo>
                  <a:cubicBezTo>
                    <a:pt x="98" y="142"/>
                    <a:pt x="25" y="112"/>
                    <a:pt x="42" y="58"/>
                  </a:cubicBezTo>
                  <a:cubicBezTo>
                    <a:pt x="44" y="65"/>
                    <a:pt x="49" y="72"/>
                    <a:pt x="54" y="73"/>
                  </a:cubicBezTo>
                  <a:cubicBezTo>
                    <a:pt x="78" y="44"/>
                    <a:pt x="47" y="24"/>
                    <a:pt x="31" y="48"/>
                  </a:cubicBezTo>
                  <a:cubicBezTo>
                    <a:pt x="18" y="67"/>
                    <a:pt x="26" y="93"/>
                    <a:pt x="44" y="111"/>
                  </a:cubicBezTo>
                  <a:cubicBezTo>
                    <a:pt x="72" y="140"/>
                    <a:pt x="112" y="135"/>
                    <a:pt x="148" y="117"/>
                  </a:cubicBezTo>
                  <a:close/>
                </a:path>
              </a:pathLst>
            </a:custGeom>
            <a:solidFill>
              <a:srgbClr val="18A0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78C852AA-843D-0441-8BEA-AF8418960432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4600" y="-2155826"/>
              <a:ext cx="774700" cy="301625"/>
            </a:xfrm>
            <a:custGeom>
              <a:avLst/>
              <a:gdLst>
                <a:gd name="T0" fmla="*/ 159 w 247"/>
                <a:gd name="T1" fmla="*/ 19 h 90"/>
                <a:gd name="T2" fmla="*/ 194 w 247"/>
                <a:gd name="T3" fmla="*/ 41 h 90"/>
                <a:gd name="T4" fmla="*/ 170 w 247"/>
                <a:gd name="T5" fmla="*/ 46 h 90"/>
                <a:gd name="T6" fmla="*/ 120 w 247"/>
                <a:gd name="T7" fmla="*/ 28 h 90"/>
                <a:gd name="T8" fmla="*/ 144 w 247"/>
                <a:gd name="T9" fmla="*/ 58 h 90"/>
                <a:gd name="T10" fmla="*/ 117 w 247"/>
                <a:gd name="T11" fmla="*/ 51 h 90"/>
                <a:gd name="T12" fmla="*/ 65 w 247"/>
                <a:gd name="T13" fmla="*/ 25 h 90"/>
                <a:gd name="T14" fmla="*/ 67 w 247"/>
                <a:gd name="T15" fmla="*/ 50 h 90"/>
                <a:gd name="T16" fmla="*/ 21 w 247"/>
                <a:gd name="T17" fmla="*/ 0 h 90"/>
                <a:gd name="T18" fmla="*/ 0 w 247"/>
                <a:gd name="T19" fmla="*/ 39 h 90"/>
                <a:gd name="T20" fmla="*/ 247 w 247"/>
                <a:gd name="T21" fmla="*/ 61 h 90"/>
                <a:gd name="T22" fmla="*/ 159 w 247"/>
                <a:gd name="T23" fmla="*/ 19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7" h="90">
                  <a:moveTo>
                    <a:pt x="159" y="19"/>
                  </a:moveTo>
                  <a:cubicBezTo>
                    <a:pt x="169" y="21"/>
                    <a:pt x="188" y="32"/>
                    <a:pt x="194" y="41"/>
                  </a:cubicBezTo>
                  <a:cubicBezTo>
                    <a:pt x="203" y="59"/>
                    <a:pt x="191" y="60"/>
                    <a:pt x="170" y="46"/>
                  </a:cubicBezTo>
                  <a:cubicBezTo>
                    <a:pt x="160" y="38"/>
                    <a:pt x="130" y="25"/>
                    <a:pt x="120" y="28"/>
                  </a:cubicBezTo>
                  <a:cubicBezTo>
                    <a:pt x="126" y="32"/>
                    <a:pt x="147" y="43"/>
                    <a:pt x="144" y="58"/>
                  </a:cubicBezTo>
                  <a:cubicBezTo>
                    <a:pt x="142" y="68"/>
                    <a:pt x="124" y="59"/>
                    <a:pt x="117" y="51"/>
                  </a:cubicBezTo>
                  <a:cubicBezTo>
                    <a:pt x="105" y="40"/>
                    <a:pt x="83" y="27"/>
                    <a:pt x="65" y="25"/>
                  </a:cubicBezTo>
                  <a:cubicBezTo>
                    <a:pt x="74" y="30"/>
                    <a:pt x="91" y="65"/>
                    <a:pt x="67" y="50"/>
                  </a:cubicBezTo>
                  <a:cubicBezTo>
                    <a:pt x="51" y="40"/>
                    <a:pt x="39" y="15"/>
                    <a:pt x="21" y="0"/>
                  </a:cubicBezTo>
                  <a:cubicBezTo>
                    <a:pt x="21" y="17"/>
                    <a:pt x="9" y="30"/>
                    <a:pt x="0" y="39"/>
                  </a:cubicBezTo>
                  <a:cubicBezTo>
                    <a:pt x="90" y="90"/>
                    <a:pt x="191" y="87"/>
                    <a:pt x="247" y="61"/>
                  </a:cubicBezTo>
                  <a:cubicBezTo>
                    <a:pt x="226" y="48"/>
                    <a:pt x="182" y="7"/>
                    <a:pt x="159" y="19"/>
                  </a:cubicBezTo>
                  <a:close/>
                </a:path>
              </a:pathLst>
            </a:custGeom>
            <a:solidFill>
              <a:srgbClr val="53BD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47421297-8C3D-2248-B247-2844877A72B2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2225" y="-2551113"/>
              <a:ext cx="506413" cy="503238"/>
            </a:xfrm>
            <a:custGeom>
              <a:avLst/>
              <a:gdLst>
                <a:gd name="T0" fmla="*/ 29 w 162"/>
                <a:gd name="T1" fmla="*/ 11 h 150"/>
                <a:gd name="T2" fmla="*/ 9 w 162"/>
                <a:gd name="T3" fmla="*/ 111 h 150"/>
                <a:gd name="T4" fmla="*/ 162 w 162"/>
                <a:gd name="T5" fmla="*/ 126 h 150"/>
                <a:gd name="T6" fmla="*/ 123 w 162"/>
                <a:gd name="T7" fmla="*/ 63 h 150"/>
                <a:gd name="T8" fmla="*/ 57 w 162"/>
                <a:gd name="T9" fmla="*/ 5 h 150"/>
                <a:gd name="T10" fmla="*/ 54 w 162"/>
                <a:gd name="T11" fmla="*/ 3 h 150"/>
                <a:gd name="T12" fmla="*/ 36 w 162"/>
                <a:gd name="T13" fmla="*/ 3 h 150"/>
                <a:gd name="T14" fmla="*/ 101 w 162"/>
                <a:gd name="T15" fmla="*/ 109 h 150"/>
                <a:gd name="T16" fmla="*/ 84 w 162"/>
                <a:gd name="T17" fmla="*/ 98 h 150"/>
                <a:gd name="T18" fmla="*/ 113 w 162"/>
                <a:gd name="T19" fmla="*/ 118 h 150"/>
                <a:gd name="T20" fmla="*/ 48 w 162"/>
                <a:gd name="T21" fmla="*/ 114 h 150"/>
                <a:gd name="T22" fmla="*/ 29 w 162"/>
                <a:gd name="T23" fmla="*/ 11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2" h="150">
                  <a:moveTo>
                    <a:pt x="29" y="11"/>
                  </a:moveTo>
                  <a:cubicBezTo>
                    <a:pt x="4" y="45"/>
                    <a:pt x="0" y="90"/>
                    <a:pt x="9" y="111"/>
                  </a:cubicBezTo>
                  <a:cubicBezTo>
                    <a:pt x="57" y="141"/>
                    <a:pt x="106" y="150"/>
                    <a:pt x="162" y="126"/>
                  </a:cubicBezTo>
                  <a:cubicBezTo>
                    <a:pt x="139" y="108"/>
                    <a:pt x="130" y="84"/>
                    <a:pt x="123" y="63"/>
                  </a:cubicBezTo>
                  <a:cubicBezTo>
                    <a:pt x="74" y="93"/>
                    <a:pt x="32" y="51"/>
                    <a:pt x="57" y="5"/>
                  </a:cubicBezTo>
                  <a:cubicBezTo>
                    <a:pt x="56" y="4"/>
                    <a:pt x="55" y="4"/>
                    <a:pt x="54" y="3"/>
                  </a:cubicBezTo>
                  <a:cubicBezTo>
                    <a:pt x="48" y="1"/>
                    <a:pt x="42" y="0"/>
                    <a:pt x="36" y="3"/>
                  </a:cubicBezTo>
                  <a:cubicBezTo>
                    <a:pt x="10" y="64"/>
                    <a:pt x="50" y="132"/>
                    <a:pt x="101" y="109"/>
                  </a:cubicBezTo>
                  <a:cubicBezTo>
                    <a:pt x="93" y="108"/>
                    <a:pt x="86" y="103"/>
                    <a:pt x="84" y="98"/>
                  </a:cubicBezTo>
                  <a:cubicBezTo>
                    <a:pt x="110" y="71"/>
                    <a:pt x="134" y="99"/>
                    <a:pt x="113" y="118"/>
                  </a:cubicBezTo>
                  <a:cubicBezTo>
                    <a:pt x="96" y="133"/>
                    <a:pt x="68" y="129"/>
                    <a:pt x="48" y="114"/>
                  </a:cubicBezTo>
                  <a:cubicBezTo>
                    <a:pt x="16" y="89"/>
                    <a:pt x="15" y="49"/>
                    <a:pt x="29" y="11"/>
                  </a:cubicBezTo>
                  <a:close/>
                </a:path>
              </a:pathLst>
            </a:custGeom>
            <a:solidFill>
              <a:srgbClr val="18A0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3EE7CD8A-BC91-254D-B104-77B0903C98C7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2675" y="-2727326"/>
              <a:ext cx="444500" cy="492125"/>
            </a:xfrm>
            <a:custGeom>
              <a:avLst/>
              <a:gdLst>
                <a:gd name="T0" fmla="*/ 88 w 142"/>
                <a:gd name="T1" fmla="*/ 19 h 147"/>
                <a:gd name="T2" fmla="*/ 80 w 142"/>
                <a:gd name="T3" fmla="*/ 5 h 147"/>
                <a:gd name="T4" fmla="*/ 119 w 142"/>
                <a:gd name="T5" fmla="*/ 19 h 147"/>
                <a:gd name="T6" fmla="*/ 138 w 142"/>
                <a:gd name="T7" fmla="*/ 56 h 147"/>
                <a:gd name="T8" fmla="*/ 124 w 142"/>
                <a:gd name="T9" fmla="*/ 50 h 147"/>
                <a:gd name="T10" fmla="*/ 66 w 142"/>
                <a:gd name="T11" fmla="*/ 92 h 147"/>
                <a:gd name="T12" fmla="*/ 13 w 142"/>
                <a:gd name="T13" fmla="*/ 140 h 147"/>
                <a:gd name="T14" fmla="*/ 54 w 142"/>
                <a:gd name="T15" fmla="*/ 81 h 147"/>
                <a:gd name="T16" fmla="*/ 88 w 142"/>
                <a:gd name="T17" fmla="*/ 19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2" h="147">
                  <a:moveTo>
                    <a:pt x="88" y="19"/>
                  </a:moveTo>
                  <a:cubicBezTo>
                    <a:pt x="84" y="12"/>
                    <a:pt x="77" y="9"/>
                    <a:pt x="80" y="5"/>
                  </a:cubicBezTo>
                  <a:cubicBezTo>
                    <a:pt x="87" y="0"/>
                    <a:pt x="105" y="8"/>
                    <a:pt x="119" y="19"/>
                  </a:cubicBezTo>
                  <a:cubicBezTo>
                    <a:pt x="132" y="31"/>
                    <a:pt x="142" y="48"/>
                    <a:pt x="138" y="56"/>
                  </a:cubicBezTo>
                  <a:cubicBezTo>
                    <a:pt x="135" y="59"/>
                    <a:pt x="131" y="53"/>
                    <a:pt x="124" y="50"/>
                  </a:cubicBezTo>
                  <a:cubicBezTo>
                    <a:pt x="98" y="40"/>
                    <a:pt x="77" y="72"/>
                    <a:pt x="66" y="92"/>
                  </a:cubicBezTo>
                  <a:cubicBezTo>
                    <a:pt x="44" y="126"/>
                    <a:pt x="58" y="147"/>
                    <a:pt x="13" y="140"/>
                  </a:cubicBezTo>
                  <a:cubicBezTo>
                    <a:pt x="0" y="96"/>
                    <a:pt x="23" y="108"/>
                    <a:pt x="54" y="81"/>
                  </a:cubicBezTo>
                  <a:cubicBezTo>
                    <a:pt x="72" y="68"/>
                    <a:pt x="102" y="43"/>
                    <a:pt x="88" y="19"/>
                  </a:cubicBezTo>
                  <a:close/>
                </a:path>
              </a:pathLst>
            </a:custGeom>
            <a:solidFill>
              <a:srgbClr val="53BD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CDDBCAF7-A7D2-D34F-B8F3-252957CF1D75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3738" y="-2484438"/>
              <a:ext cx="650875" cy="1379538"/>
            </a:xfrm>
            <a:custGeom>
              <a:avLst/>
              <a:gdLst>
                <a:gd name="T0" fmla="*/ 172 w 208"/>
                <a:gd name="T1" fmla="*/ 4 h 412"/>
                <a:gd name="T2" fmla="*/ 66 w 208"/>
                <a:gd name="T3" fmla="*/ 43 h 412"/>
                <a:gd name="T4" fmla="*/ 74 w 208"/>
                <a:gd name="T5" fmla="*/ 125 h 412"/>
                <a:gd name="T6" fmla="*/ 20 w 208"/>
                <a:gd name="T7" fmla="*/ 293 h 412"/>
                <a:gd name="T8" fmla="*/ 173 w 208"/>
                <a:gd name="T9" fmla="*/ 401 h 412"/>
                <a:gd name="T10" fmla="*/ 48 w 208"/>
                <a:gd name="T11" fmla="*/ 197 h 412"/>
                <a:gd name="T12" fmla="*/ 87 w 208"/>
                <a:gd name="T13" fmla="*/ 138 h 412"/>
                <a:gd name="T14" fmla="*/ 92 w 208"/>
                <a:gd name="T15" fmla="*/ 133 h 412"/>
                <a:gd name="T16" fmla="*/ 92 w 208"/>
                <a:gd name="T17" fmla="*/ 133 h 412"/>
                <a:gd name="T18" fmla="*/ 170 w 208"/>
                <a:gd name="T19" fmla="*/ 134 h 412"/>
                <a:gd name="T20" fmla="*/ 195 w 208"/>
                <a:gd name="T21" fmla="*/ 23 h 412"/>
                <a:gd name="T22" fmla="*/ 142 w 208"/>
                <a:gd name="T23" fmla="*/ 77 h 412"/>
                <a:gd name="T24" fmla="*/ 107 w 208"/>
                <a:gd name="T25" fmla="*/ 101 h 412"/>
                <a:gd name="T26" fmla="*/ 127 w 208"/>
                <a:gd name="T27" fmla="*/ 63 h 412"/>
                <a:gd name="T28" fmla="*/ 172 w 208"/>
                <a:gd name="T29" fmla="*/ 4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8" h="412">
                  <a:moveTo>
                    <a:pt x="172" y="4"/>
                  </a:moveTo>
                  <a:cubicBezTo>
                    <a:pt x="108" y="33"/>
                    <a:pt x="98" y="0"/>
                    <a:pt x="66" y="43"/>
                  </a:cubicBezTo>
                  <a:cubicBezTo>
                    <a:pt x="83" y="69"/>
                    <a:pt x="97" y="99"/>
                    <a:pt x="74" y="125"/>
                  </a:cubicBezTo>
                  <a:cubicBezTo>
                    <a:pt x="34" y="170"/>
                    <a:pt x="9" y="228"/>
                    <a:pt x="20" y="293"/>
                  </a:cubicBezTo>
                  <a:cubicBezTo>
                    <a:pt x="34" y="364"/>
                    <a:pt x="91" y="412"/>
                    <a:pt x="173" y="401"/>
                  </a:cubicBezTo>
                  <a:cubicBezTo>
                    <a:pt x="52" y="407"/>
                    <a:pt x="0" y="301"/>
                    <a:pt x="48" y="197"/>
                  </a:cubicBezTo>
                  <a:cubicBezTo>
                    <a:pt x="60" y="176"/>
                    <a:pt x="71" y="156"/>
                    <a:pt x="87" y="138"/>
                  </a:cubicBezTo>
                  <a:cubicBezTo>
                    <a:pt x="89" y="136"/>
                    <a:pt x="90" y="134"/>
                    <a:pt x="92" y="133"/>
                  </a:cubicBezTo>
                  <a:cubicBezTo>
                    <a:pt x="92" y="133"/>
                    <a:pt x="92" y="133"/>
                    <a:pt x="92" y="133"/>
                  </a:cubicBezTo>
                  <a:cubicBezTo>
                    <a:pt x="115" y="112"/>
                    <a:pt x="144" y="121"/>
                    <a:pt x="170" y="134"/>
                  </a:cubicBezTo>
                  <a:cubicBezTo>
                    <a:pt x="208" y="97"/>
                    <a:pt x="175" y="92"/>
                    <a:pt x="195" y="23"/>
                  </a:cubicBezTo>
                  <a:cubicBezTo>
                    <a:pt x="173" y="56"/>
                    <a:pt x="196" y="78"/>
                    <a:pt x="142" y="77"/>
                  </a:cubicBezTo>
                  <a:cubicBezTo>
                    <a:pt x="139" y="79"/>
                    <a:pt x="115" y="104"/>
                    <a:pt x="107" y="101"/>
                  </a:cubicBezTo>
                  <a:cubicBezTo>
                    <a:pt x="103" y="93"/>
                    <a:pt x="124" y="67"/>
                    <a:pt x="127" y="63"/>
                  </a:cubicBezTo>
                  <a:cubicBezTo>
                    <a:pt x="118" y="10"/>
                    <a:pt x="143" y="30"/>
                    <a:pt x="172" y="4"/>
                  </a:cubicBezTo>
                  <a:close/>
                </a:path>
              </a:pathLst>
            </a:custGeom>
            <a:solidFill>
              <a:srgbClr val="18A0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BF354E17-B325-0449-906B-C8D27FF6C7AA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2675" y="-2844801"/>
              <a:ext cx="431800" cy="250825"/>
            </a:xfrm>
            <a:custGeom>
              <a:avLst/>
              <a:gdLst>
                <a:gd name="T0" fmla="*/ 84 w 138"/>
                <a:gd name="T1" fmla="*/ 19 h 75"/>
                <a:gd name="T2" fmla="*/ 28 w 138"/>
                <a:gd name="T3" fmla="*/ 0 h 75"/>
                <a:gd name="T4" fmla="*/ 76 w 138"/>
                <a:gd name="T5" fmla="*/ 50 h 75"/>
                <a:gd name="T6" fmla="*/ 73 w 138"/>
                <a:gd name="T7" fmla="*/ 45 h 75"/>
                <a:gd name="T8" fmla="*/ 41 w 138"/>
                <a:gd name="T9" fmla="*/ 22 h 75"/>
                <a:gd name="T10" fmla="*/ 68 w 138"/>
                <a:gd name="T11" fmla="*/ 34 h 75"/>
                <a:gd name="T12" fmla="*/ 98 w 138"/>
                <a:gd name="T13" fmla="*/ 36 h 75"/>
                <a:gd name="T14" fmla="*/ 85 w 138"/>
                <a:gd name="T15" fmla="*/ 30 h 75"/>
                <a:gd name="T16" fmla="*/ 82 w 138"/>
                <a:gd name="T17" fmla="*/ 30 h 75"/>
                <a:gd name="T18" fmla="*/ 102 w 138"/>
                <a:gd name="T19" fmla="*/ 24 h 75"/>
                <a:gd name="T20" fmla="*/ 102 w 138"/>
                <a:gd name="T21" fmla="*/ 37 h 75"/>
                <a:gd name="T22" fmla="*/ 127 w 138"/>
                <a:gd name="T23" fmla="*/ 17 h 75"/>
                <a:gd name="T24" fmla="*/ 138 w 138"/>
                <a:gd name="T25" fmla="*/ 16 h 75"/>
                <a:gd name="T26" fmla="*/ 123 w 138"/>
                <a:gd name="T27" fmla="*/ 5 h 75"/>
                <a:gd name="T28" fmla="*/ 84 w 138"/>
                <a:gd name="T29" fmla="*/ 1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8" h="75">
                  <a:moveTo>
                    <a:pt x="84" y="19"/>
                  </a:moveTo>
                  <a:cubicBezTo>
                    <a:pt x="73" y="16"/>
                    <a:pt x="55" y="3"/>
                    <a:pt x="28" y="0"/>
                  </a:cubicBezTo>
                  <a:cubicBezTo>
                    <a:pt x="0" y="51"/>
                    <a:pt x="48" y="75"/>
                    <a:pt x="76" y="50"/>
                  </a:cubicBezTo>
                  <a:cubicBezTo>
                    <a:pt x="75" y="49"/>
                    <a:pt x="73" y="47"/>
                    <a:pt x="73" y="45"/>
                  </a:cubicBezTo>
                  <a:cubicBezTo>
                    <a:pt x="53" y="52"/>
                    <a:pt x="34" y="42"/>
                    <a:pt x="41" y="22"/>
                  </a:cubicBezTo>
                  <a:cubicBezTo>
                    <a:pt x="61" y="23"/>
                    <a:pt x="59" y="34"/>
                    <a:pt x="68" y="34"/>
                  </a:cubicBezTo>
                  <a:cubicBezTo>
                    <a:pt x="80" y="35"/>
                    <a:pt x="84" y="31"/>
                    <a:pt x="98" y="36"/>
                  </a:cubicBezTo>
                  <a:cubicBezTo>
                    <a:pt x="99" y="28"/>
                    <a:pt x="94" y="20"/>
                    <a:pt x="85" y="30"/>
                  </a:cubicBezTo>
                  <a:cubicBezTo>
                    <a:pt x="82" y="30"/>
                    <a:pt x="82" y="30"/>
                    <a:pt x="82" y="30"/>
                  </a:cubicBezTo>
                  <a:cubicBezTo>
                    <a:pt x="84" y="22"/>
                    <a:pt x="103" y="9"/>
                    <a:pt x="102" y="24"/>
                  </a:cubicBezTo>
                  <a:cubicBezTo>
                    <a:pt x="101" y="30"/>
                    <a:pt x="101" y="34"/>
                    <a:pt x="102" y="37"/>
                  </a:cubicBezTo>
                  <a:cubicBezTo>
                    <a:pt x="110" y="26"/>
                    <a:pt x="112" y="15"/>
                    <a:pt x="127" y="17"/>
                  </a:cubicBezTo>
                  <a:cubicBezTo>
                    <a:pt x="132" y="18"/>
                    <a:pt x="136" y="19"/>
                    <a:pt x="138" y="16"/>
                  </a:cubicBezTo>
                  <a:cubicBezTo>
                    <a:pt x="137" y="10"/>
                    <a:pt x="128" y="7"/>
                    <a:pt x="123" y="5"/>
                  </a:cubicBezTo>
                  <a:cubicBezTo>
                    <a:pt x="111" y="2"/>
                    <a:pt x="94" y="9"/>
                    <a:pt x="84" y="19"/>
                  </a:cubicBezTo>
                  <a:close/>
                </a:path>
              </a:pathLst>
            </a:custGeom>
            <a:solidFill>
              <a:srgbClr val="0076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8">
              <a:extLst>
                <a:ext uri="{FF2B5EF4-FFF2-40B4-BE49-F238E27FC236}">
                  <a16:creationId xmlns:a16="http://schemas.microsoft.com/office/drawing/2014/main" id="{6B402603-93C8-B74D-8304-8650519B952A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7638" y="-2747963"/>
              <a:ext cx="241300" cy="474663"/>
            </a:xfrm>
            <a:custGeom>
              <a:avLst/>
              <a:gdLst>
                <a:gd name="T0" fmla="*/ 51 w 77"/>
                <a:gd name="T1" fmla="*/ 55 h 142"/>
                <a:gd name="T2" fmla="*/ 77 w 77"/>
                <a:gd name="T3" fmla="*/ 108 h 142"/>
                <a:gd name="T4" fmla="*/ 21 w 77"/>
                <a:gd name="T5" fmla="*/ 66 h 142"/>
                <a:gd name="T6" fmla="*/ 26 w 77"/>
                <a:gd name="T7" fmla="*/ 69 h 142"/>
                <a:gd name="T8" fmla="*/ 54 w 77"/>
                <a:gd name="T9" fmla="*/ 98 h 142"/>
                <a:gd name="T10" fmla="*/ 38 w 77"/>
                <a:gd name="T11" fmla="*/ 72 h 142"/>
                <a:gd name="T12" fmla="*/ 32 w 77"/>
                <a:gd name="T13" fmla="*/ 43 h 142"/>
                <a:gd name="T14" fmla="*/ 40 w 77"/>
                <a:gd name="T15" fmla="*/ 55 h 142"/>
                <a:gd name="T16" fmla="*/ 41 w 77"/>
                <a:gd name="T17" fmla="*/ 58 h 142"/>
                <a:gd name="T18" fmla="*/ 44 w 77"/>
                <a:gd name="T19" fmla="*/ 38 h 142"/>
                <a:gd name="T20" fmla="*/ 31 w 77"/>
                <a:gd name="T21" fmla="*/ 39 h 142"/>
                <a:gd name="T22" fmla="*/ 47 w 77"/>
                <a:gd name="T23" fmla="*/ 12 h 142"/>
                <a:gd name="T24" fmla="*/ 47 w 77"/>
                <a:gd name="T25" fmla="*/ 1 h 142"/>
                <a:gd name="T26" fmla="*/ 59 w 77"/>
                <a:gd name="T27" fmla="*/ 14 h 142"/>
                <a:gd name="T28" fmla="*/ 51 w 77"/>
                <a:gd name="T29" fmla="*/ 5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7" h="142">
                  <a:moveTo>
                    <a:pt x="51" y="55"/>
                  </a:moveTo>
                  <a:cubicBezTo>
                    <a:pt x="56" y="65"/>
                    <a:pt x="70" y="81"/>
                    <a:pt x="77" y="108"/>
                  </a:cubicBezTo>
                  <a:cubicBezTo>
                    <a:pt x="31" y="142"/>
                    <a:pt x="0" y="98"/>
                    <a:pt x="21" y="66"/>
                  </a:cubicBezTo>
                  <a:cubicBezTo>
                    <a:pt x="23" y="68"/>
                    <a:pt x="25" y="69"/>
                    <a:pt x="26" y="69"/>
                  </a:cubicBezTo>
                  <a:cubicBezTo>
                    <a:pt x="22" y="89"/>
                    <a:pt x="34" y="107"/>
                    <a:pt x="54" y="98"/>
                  </a:cubicBezTo>
                  <a:cubicBezTo>
                    <a:pt x="50" y="77"/>
                    <a:pt x="39" y="81"/>
                    <a:pt x="38" y="72"/>
                  </a:cubicBezTo>
                  <a:cubicBezTo>
                    <a:pt x="35" y="61"/>
                    <a:pt x="39" y="57"/>
                    <a:pt x="32" y="43"/>
                  </a:cubicBezTo>
                  <a:cubicBezTo>
                    <a:pt x="40" y="41"/>
                    <a:pt x="49" y="45"/>
                    <a:pt x="40" y="55"/>
                  </a:cubicBezTo>
                  <a:cubicBezTo>
                    <a:pt x="41" y="58"/>
                    <a:pt x="41" y="58"/>
                    <a:pt x="41" y="58"/>
                  </a:cubicBezTo>
                  <a:cubicBezTo>
                    <a:pt x="48" y="55"/>
                    <a:pt x="58" y="34"/>
                    <a:pt x="44" y="38"/>
                  </a:cubicBezTo>
                  <a:cubicBezTo>
                    <a:pt x="37" y="40"/>
                    <a:pt x="33" y="40"/>
                    <a:pt x="31" y="39"/>
                  </a:cubicBezTo>
                  <a:cubicBezTo>
                    <a:pt x="40" y="30"/>
                    <a:pt x="51" y="27"/>
                    <a:pt x="47" y="12"/>
                  </a:cubicBezTo>
                  <a:cubicBezTo>
                    <a:pt x="45" y="7"/>
                    <a:pt x="44" y="3"/>
                    <a:pt x="47" y="1"/>
                  </a:cubicBezTo>
                  <a:cubicBezTo>
                    <a:pt x="53" y="0"/>
                    <a:pt x="57" y="9"/>
                    <a:pt x="59" y="14"/>
                  </a:cubicBezTo>
                  <a:cubicBezTo>
                    <a:pt x="64" y="25"/>
                    <a:pt x="60" y="44"/>
                    <a:pt x="51" y="55"/>
                  </a:cubicBezTo>
                  <a:close/>
                </a:path>
              </a:pathLst>
            </a:custGeom>
            <a:solidFill>
              <a:srgbClr val="0076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B7C1C1-1906-FE4B-B4B2-ECD283D89F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64503" y="4181663"/>
            <a:ext cx="6951662" cy="363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subtitle </a:t>
            </a:r>
          </a:p>
        </p:txBody>
      </p:sp>
    </p:spTree>
    <p:extLst>
      <p:ext uri="{BB962C8B-B14F-4D97-AF65-F5344CB8AC3E}">
        <p14:creationId xmlns:p14="http://schemas.microsoft.com/office/powerpoint/2010/main" val="3035519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1">
    <p:bg>
      <p:bgPr>
        <a:gradFill>
          <a:gsLst>
            <a:gs pos="0">
              <a:schemeClr val="accent1"/>
            </a:gs>
            <a:gs pos="97000">
              <a:schemeClr val="accent3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904AE8C1-FA24-4076-8846-04CFC3275163}"/>
              </a:ext>
            </a:extLst>
          </p:cNvPr>
          <p:cNvGrpSpPr/>
          <p:nvPr userDrawn="1"/>
        </p:nvGrpSpPr>
        <p:grpSpPr>
          <a:xfrm>
            <a:off x="10670177" y="457325"/>
            <a:ext cx="1140823" cy="435303"/>
            <a:chOff x="3937000" y="1352550"/>
            <a:chExt cx="4289425" cy="1636713"/>
          </a:xfrm>
          <a:solidFill>
            <a:schemeClr val="bg1"/>
          </a:solidFill>
        </p:grpSpPr>
        <p:sp>
          <p:nvSpPr>
            <p:cNvPr id="8" name="Freeform 13">
              <a:extLst>
                <a:ext uri="{FF2B5EF4-FFF2-40B4-BE49-F238E27FC236}">
                  <a16:creationId xmlns:a16="http://schemas.microsoft.com/office/drawing/2014/main" id="{B60993C8-DCA5-4CBE-93AB-FC52588675E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968875" y="1617663"/>
              <a:ext cx="3257550" cy="398463"/>
            </a:xfrm>
            <a:custGeom>
              <a:avLst/>
              <a:gdLst>
                <a:gd name="T0" fmla="*/ 21 w 1040"/>
                <a:gd name="T1" fmla="*/ 1 h 119"/>
                <a:gd name="T2" fmla="*/ 76 w 1040"/>
                <a:gd name="T3" fmla="*/ 1 h 119"/>
                <a:gd name="T4" fmla="*/ 53 w 1040"/>
                <a:gd name="T5" fmla="*/ 51 h 119"/>
                <a:gd name="T6" fmla="*/ 78 w 1040"/>
                <a:gd name="T7" fmla="*/ 117 h 119"/>
                <a:gd name="T8" fmla="*/ 21 w 1040"/>
                <a:gd name="T9" fmla="*/ 83 h 119"/>
                <a:gd name="T10" fmla="*/ 0 w 1040"/>
                <a:gd name="T11" fmla="*/ 117 h 119"/>
                <a:gd name="T12" fmla="*/ 231 w 1040"/>
                <a:gd name="T13" fmla="*/ 71 h 119"/>
                <a:gd name="T14" fmla="*/ 191 w 1040"/>
                <a:gd name="T15" fmla="*/ 71 h 119"/>
                <a:gd name="T16" fmla="*/ 202 w 1040"/>
                <a:gd name="T17" fmla="*/ 0 h 119"/>
                <a:gd name="T18" fmla="*/ 272 w 1040"/>
                <a:gd name="T19" fmla="*/ 117 h 119"/>
                <a:gd name="T20" fmla="*/ 239 w 1040"/>
                <a:gd name="T21" fmla="*/ 89 h 119"/>
                <a:gd name="T22" fmla="*/ 172 w 1040"/>
                <a:gd name="T23" fmla="*/ 117 h 119"/>
                <a:gd name="T24" fmla="*/ 202 w 1040"/>
                <a:gd name="T25" fmla="*/ 0 h 119"/>
                <a:gd name="T26" fmla="*/ 352 w 1040"/>
                <a:gd name="T27" fmla="*/ 1 h 119"/>
                <a:gd name="T28" fmla="*/ 408 w 1040"/>
                <a:gd name="T29" fmla="*/ 49 h 119"/>
                <a:gd name="T30" fmla="*/ 428 w 1040"/>
                <a:gd name="T31" fmla="*/ 1 h 119"/>
                <a:gd name="T32" fmla="*/ 408 w 1040"/>
                <a:gd name="T33" fmla="*/ 117 h 119"/>
                <a:gd name="T34" fmla="*/ 352 w 1040"/>
                <a:gd name="T35" fmla="*/ 68 h 119"/>
                <a:gd name="T36" fmla="*/ 332 w 1040"/>
                <a:gd name="T37" fmla="*/ 117 h 119"/>
                <a:gd name="T38" fmla="*/ 546 w 1040"/>
                <a:gd name="T39" fmla="*/ 119 h 119"/>
                <a:gd name="T40" fmla="*/ 510 w 1040"/>
                <a:gd name="T41" fmla="*/ 106 h 119"/>
                <a:gd name="T42" fmla="*/ 497 w 1040"/>
                <a:gd name="T43" fmla="*/ 68 h 119"/>
                <a:gd name="T44" fmla="*/ 517 w 1040"/>
                <a:gd name="T45" fmla="*/ 1 h 119"/>
                <a:gd name="T46" fmla="*/ 525 w 1040"/>
                <a:gd name="T47" fmla="*/ 92 h 119"/>
                <a:gd name="T48" fmla="*/ 568 w 1040"/>
                <a:gd name="T49" fmla="*/ 92 h 119"/>
                <a:gd name="T50" fmla="*/ 576 w 1040"/>
                <a:gd name="T51" fmla="*/ 1 h 119"/>
                <a:gd name="T52" fmla="*/ 596 w 1040"/>
                <a:gd name="T53" fmla="*/ 67 h 119"/>
                <a:gd name="T54" fmla="*/ 582 w 1040"/>
                <a:gd name="T55" fmla="*/ 106 h 119"/>
                <a:gd name="T56" fmla="*/ 546 w 1040"/>
                <a:gd name="T57" fmla="*/ 119 h 119"/>
                <a:gd name="T58" fmla="*/ 686 w 1040"/>
                <a:gd name="T59" fmla="*/ 1 h 119"/>
                <a:gd name="T60" fmla="*/ 666 w 1040"/>
                <a:gd name="T61" fmla="*/ 117 h 119"/>
                <a:gd name="T62" fmla="*/ 757 w 1040"/>
                <a:gd name="T63" fmla="*/ 1 h 119"/>
                <a:gd name="T64" fmla="*/ 838 w 1040"/>
                <a:gd name="T65" fmla="*/ 81 h 119"/>
                <a:gd name="T66" fmla="*/ 859 w 1040"/>
                <a:gd name="T67" fmla="*/ 1 h 119"/>
                <a:gd name="T68" fmla="*/ 841 w 1040"/>
                <a:gd name="T69" fmla="*/ 117 h 119"/>
                <a:gd name="T70" fmla="*/ 778 w 1040"/>
                <a:gd name="T71" fmla="*/ 117 h 119"/>
                <a:gd name="T72" fmla="*/ 757 w 1040"/>
                <a:gd name="T73" fmla="*/ 1 h 119"/>
                <a:gd name="T74" fmla="*/ 979 w 1040"/>
                <a:gd name="T75" fmla="*/ 25 h 119"/>
                <a:gd name="T76" fmla="*/ 999 w 1040"/>
                <a:gd name="T77" fmla="*/ 71 h 119"/>
                <a:gd name="T78" fmla="*/ 989 w 1040"/>
                <a:gd name="T79" fmla="*/ 0 h 119"/>
                <a:gd name="T80" fmla="*/ 1018 w 1040"/>
                <a:gd name="T81" fmla="*/ 117 h 119"/>
                <a:gd name="T82" fmla="*/ 952 w 1040"/>
                <a:gd name="T83" fmla="*/ 89 h 119"/>
                <a:gd name="T84" fmla="*/ 919 w 1040"/>
                <a:gd name="T85" fmla="*/ 117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0" h="119">
                  <a:moveTo>
                    <a:pt x="0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101" y="1"/>
                    <a:pt x="101" y="1"/>
                    <a:pt x="101" y="1"/>
                  </a:cubicBezTo>
                  <a:cubicBezTo>
                    <a:pt x="53" y="51"/>
                    <a:pt x="53" y="51"/>
                    <a:pt x="53" y="51"/>
                  </a:cubicBezTo>
                  <a:cubicBezTo>
                    <a:pt x="103" y="117"/>
                    <a:pt x="103" y="117"/>
                    <a:pt x="103" y="117"/>
                  </a:cubicBezTo>
                  <a:cubicBezTo>
                    <a:pt x="78" y="117"/>
                    <a:pt x="78" y="117"/>
                    <a:pt x="78" y="117"/>
                  </a:cubicBezTo>
                  <a:cubicBezTo>
                    <a:pt x="39" y="65"/>
                    <a:pt x="39" y="65"/>
                    <a:pt x="39" y="65"/>
                  </a:cubicBezTo>
                  <a:cubicBezTo>
                    <a:pt x="21" y="83"/>
                    <a:pt x="21" y="83"/>
                    <a:pt x="21" y="83"/>
                  </a:cubicBezTo>
                  <a:cubicBezTo>
                    <a:pt x="21" y="117"/>
                    <a:pt x="21" y="117"/>
                    <a:pt x="21" y="117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"/>
                    <a:pt x="0" y="1"/>
                    <a:pt x="0" y="1"/>
                  </a:cubicBezTo>
                  <a:close/>
                  <a:moveTo>
                    <a:pt x="231" y="71"/>
                  </a:moveTo>
                  <a:cubicBezTo>
                    <a:pt x="211" y="25"/>
                    <a:pt x="211" y="25"/>
                    <a:pt x="211" y="25"/>
                  </a:cubicBezTo>
                  <a:cubicBezTo>
                    <a:pt x="191" y="71"/>
                    <a:pt x="191" y="71"/>
                    <a:pt x="191" y="71"/>
                  </a:cubicBezTo>
                  <a:cubicBezTo>
                    <a:pt x="231" y="71"/>
                    <a:pt x="231" y="71"/>
                    <a:pt x="231" y="71"/>
                  </a:cubicBezTo>
                  <a:close/>
                  <a:moveTo>
                    <a:pt x="202" y="0"/>
                  </a:moveTo>
                  <a:cubicBezTo>
                    <a:pt x="221" y="0"/>
                    <a:pt x="221" y="0"/>
                    <a:pt x="221" y="0"/>
                  </a:cubicBezTo>
                  <a:cubicBezTo>
                    <a:pt x="272" y="117"/>
                    <a:pt x="272" y="117"/>
                    <a:pt x="272" y="117"/>
                  </a:cubicBezTo>
                  <a:cubicBezTo>
                    <a:pt x="250" y="117"/>
                    <a:pt x="250" y="117"/>
                    <a:pt x="250" y="117"/>
                  </a:cubicBezTo>
                  <a:cubicBezTo>
                    <a:pt x="239" y="89"/>
                    <a:pt x="239" y="89"/>
                    <a:pt x="239" y="89"/>
                  </a:cubicBezTo>
                  <a:cubicBezTo>
                    <a:pt x="184" y="89"/>
                    <a:pt x="184" y="89"/>
                    <a:pt x="184" y="89"/>
                  </a:cubicBezTo>
                  <a:cubicBezTo>
                    <a:pt x="172" y="117"/>
                    <a:pt x="172" y="117"/>
                    <a:pt x="172" y="117"/>
                  </a:cubicBezTo>
                  <a:cubicBezTo>
                    <a:pt x="151" y="117"/>
                    <a:pt x="151" y="117"/>
                    <a:pt x="151" y="117"/>
                  </a:cubicBezTo>
                  <a:cubicBezTo>
                    <a:pt x="202" y="0"/>
                    <a:pt x="202" y="0"/>
                    <a:pt x="202" y="0"/>
                  </a:cubicBezTo>
                  <a:close/>
                  <a:moveTo>
                    <a:pt x="332" y="1"/>
                  </a:moveTo>
                  <a:cubicBezTo>
                    <a:pt x="352" y="1"/>
                    <a:pt x="352" y="1"/>
                    <a:pt x="352" y="1"/>
                  </a:cubicBezTo>
                  <a:cubicBezTo>
                    <a:pt x="352" y="49"/>
                    <a:pt x="352" y="49"/>
                    <a:pt x="352" y="49"/>
                  </a:cubicBezTo>
                  <a:cubicBezTo>
                    <a:pt x="408" y="49"/>
                    <a:pt x="408" y="49"/>
                    <a:pt x="408" y="49"/>
                  </a:cubicBezTo>
                  <a:cubicBezTo>
                    <a:pt x="408" y="1"/>
                    <a:pt x="408" y="1"/>
                    <a:pt x="408" y="1"/>
                  </a:cubicBezTo>
                  <a:cubicBezTo>
                    <a:pt x="428" y="1"/>
                    <a:pt x="428" y="1"/>
                    <a:pt x="428" y="1"/>
                  </a:cubicBezTo>
                  <a:cubicBezTo>
                    <a:pt x="428" y="117"/>
                    <a:pt x="428" y="117"/>
                    <a:pt x="428" y="117"/>
                  </a:cubicBezTo>
                  <a:cubicBezTo>
                    <a:pt x="408" y="117"/>
                    <a:pt x="408" y="117"/>
                    <a:pt x="408" y="117"/>
                  </a:cubicBezTo>
                  <a:cubicBezTo>
                    <a:pt x="408" y="68"/>
                    <a:pt x="408" y="68"/>
                    <a:pt x="408" y="68"/>
                  </a:cubicBezTo>
                  <a:cubicBezTo>
                    <a:pt x="352" y="68"/>
                    <a:pt x="352" y="68"/>
                    <a:pt x="352" y="68"/>
                  </a:cubicBezTo>
                  <a:cubicBezTo>
                    <a:pt x="352" y="117"/>
                    <a:pt x="352" y="117"/>
                    <a:pt x="352" y="117"/>
                  </a:cubicBezTo>
                  <a:cubicBezTo>
                    <a:pt x="332" y="117"/>
                    <a:pt x="332" y="117"/>
                    <a:pt x="332" y="117"/>
                  </a:cubicBezTo>
                  <a:cubicBezTo>
                    <a:pt x="332" y="1"/>
                    <a:pt x="332" y="1"/>
                    <a:pt x="332" y="1"/>
                  </a:cubicBezTo>
                  <a:close/>
                  <a:moveTo>
                    <a:pt x="546" y="119"/>
                  </a:moveTo>
                  <a:cubicBezTo>
                    <a:pt x="539" y="119"/>
                    <a:pt x="532" y="118"/>
                    <a:pt x="526" y="116"/>
                  </a:cubicBezTo>
                  <a:cubicBezTo>
                    <a:pt x="520" y="113"/>
                    <a:pt x="515" y="110"/>
                    <a:pt x="510" y="106"/>
                  </a:cubicBezTo>
                  <a:cubicBezTo>
                    <a:pt x="506" y="102"/>
                    <a:pt x="503" y="96"/>
                    <a:pt x="500" y="90"/>
                  </a:cubicBezTo>
                  <a:cubicBezTo>
                    <a:pt x="498" y="84"/>
                    <a:pt x="497" y="76"/>
                    <a:pt x="497" y="68"/>
                  </a:cubicBezTo>
                  <a:cubicBezTo>
                    <a:pt x="497" y="1"/>
                    <a:pt x="497" y="1"/>
                    <a:pt x="497" y="1"/>
                  </a:cubicBezTo>
                  <a:cubicBezTo>
                    <a:pt x="517" y="1"/>
                    <a:pt x="517" y="1"/>
                    <a:pt x="517" y="1"/>
                  </a:cubicBezTo>
                  <a:cubicBezTo>
                    <a:pt x="517" y="67"/>
                    <a:pt x="517" y="67"/>
                    <a:pt x="517" y="67"/>
                  </a:cubicBezTo>
                  <a:cubicBezTo>
                    <a:pt x="517" y="78"/>
                    <a:pt x="520" y="86"/>
                    <a:pt x="525" y="92"/>
                  </a:cubicBezTo>
                  <a:cubicBezTo>
                    <a:pt x="530" y="97"/>
                    <a:pt x="537" y="100"/>
                    <a:pt x="547" y="100"/>
                  </a:cubicBezTo>
                  <a:cubicBezTo>
                    <a:pt x="556" y="100"/>
                    <a:pt x="563" y="97"/>
                    <a:pt x="568" y="92"/>
                  </a:cubicBezTo>
                  <a:cubicBezTo>
                    <a:pt x="573" y="87"/>
                    <a:pt x="576" y="79"/>
                    <a:pt x="576" y="68"/>
                  </a:cubicBezTo>
                  <a:cubicBezTo>
                    <a:pt x="576" y="1"/>
                    <a:pt x="576" y="1"/>
                    <a:pt x="576" y="1"/>
                  </a:cubicBezTo>
                  <a:cubicBezTo>
                    <a:pt x="596" y="1"/>
                    <a:pt x="596" y="1"/>
                    <a:pt x="596" y="1"/>
                  </a:cubicBezTo>
                  <a:cubicBezTo>
                    <a:pt x="596" y="67"/>
                    <a:pt x="596" y="67"/>
                    <a:pt x="596" y="67"/>
                  </a:cubicBezTo>
                  <a:cubicBezTo>
                    <a:pt x="596" y="75"/>
                    <a:pt x="595" y="83"/>
                    <a:pt x="592" y="90"/>
                  </a:cubicBezTo>
                  <a:cubicBezTo>
                    <a:pt x="590" y="96"/>
                    <a:pt x="587" y="101"/>
                    <a:pt x="582" y="106"/>
                  </a:cubicBezTo>
                  <a:cubicBezTo>
                    <a:pt x="578" y="110"/>
                    <a:pt x="573" y="113"/>
                    <a:pt x="567" y="116"/>
                  </a:cubicBezTo>
                  <a:cubicBezTo>
                    <a:pt x="561" y="118"/>
                    <a:pt x="554" y="119"/>
                    <a:pt x="546" y="119"/>
                  </a:cubicBezTo>
                  <a:close/>
                  <a:moveTo>
                    <a:pt x="666" y="1"/>
                  </a:moveTo>
                  <a:cubicBezTo>
                    <a:pt x="686" y="1"/>
                    <a:pt x="686" y="1"/>
                    <a:pt x="686" y="1"/>
                  </a:cubicBezTo>
                  <a:cubicBezTo>
                    <a:pt x="686" y="117"/>
                    <a:pt x="686" y="117"/>
                    <a:pt x="686" y="117"/>
                  </a:cubicBezTo>
                  <a:cubicBezTo>
                    <a:pt x="666" y="117"/>
                    <a:pt x="666" y="117"/>
                    <a:pt x="666" y="117"/>
                  </a:cubicBezTo>
                  <a:cubicBezTo>
                    <a:pt x="666" y="1"/>
                    <a:pt x="666" y="1"/>
                    <a:pt x="666" y="1"/>
                  </a:cubicBezTo>
                  <a:close/>
                  <a:moveTo>
                    <a:pt x="757" y="1"/>
                  </a:moveTo>
                  <a:cubicBezTo>
                    <a:pt x="776" y="1"/>
                    <a:pt x="776" y="1"/>
                    <a:pt x="776" y="1"/>
                  </a:cubicBezTo>
                  <a:cubicBezTo>
                    <a:pt x="838" y="81"/>
                    <a:pt x="838" y="81"/>
                    <a:pt x="838" y="81"/>
                  </a:cubicBezTo>
                  <a:cubicBezTo>
                    <a:pt x="838" y="1"/>
                    <a:pt x="838" y="1"/>
                    <a:pt x="838" y="1"/>
                  </a:cubicBezTo>
                  <a:cubicBezTo>
                    <a:pt x="859" y="1"/>
                    <a:pt x="859" y="1"/>
                    <a:pt x="859" y="1"/>
                  </a:cubicBezTo>
                  <a:cubicBezTo>
                    <a:pt x="859" y="117"/>
                    <a:pt x="859" y="117"/>
                    <a:pt x="859" y="117"/>
                  </a:cubicBezTo>
                  <a:cubicBezTo>
                    <a:pt x="841" y="117"/>
                    <a:pt x="841" y="117"/>
                    <a:pt x="841" y="117"/>
                  </a:cubicBezTo>
                  <a:cubicBezTo>
                    <a:pt x="778" y="35"/>
                    <a:pt x="778" y="35"/>
                    <a:pt x="778" y="35"/>
                  </a:cubicBezTo>
                  <a:cubicBezTo>
                    <a:pt x="778" y="117"/>
                    <a:pt x="778" y="117"/>
                    <a:pt x="778" y="117"/>
                  </a:cubicBezTo>
                  <a:cubicBezTo>
                    <a:pt x="757" y="117"/>
                    <a:pt x="757" y="117"/>
                    <a:pt x="757" y="117"/>
                  </a:cubicBezTo>
                  <a:cubicBezTo>
                    <a:pt x="757" y="1"/>
                    <a:pt x="757" y="1"/>
                    <a:pt x="757" y="1"/>
                  </a:cubicBezTo>
                  <a:close/>
                  <a:moveTo>
                    <a:pt x="999" y="71"/>
                  </a:moveTo>
                  <a:cubicBezTo>
                    <a:pt x="979" y="25"/>
                    <a:pt x="979" y="25"/>
                    <a:pt x="979" y="25"/>
                  </a:cubicBezTo>
                  <a:cubicBezTo>
                    <a:pt x="959" y="71"/>
                    <a:pt x="959" y="71"/>
                    <a:pt x="959" y="71"/>
                  </a:cubicBezTo>
                  <a:cubicBezTo>
                    <a:pt x="999" y="71"/>
                    <a:pt x="999" y="71"/>
                    <a:pt x="999" y="71"/>
                  </a:cubicBezTo>
                  <a:close/>
                  <a:moveTo>
                    <a:pt x="970" y="0"/>
                  </a:moveTo>
                  <a:cubicBezTo>
                    <a:pt x="989" y="0"/>
                    <a:pt x="989" y="0"/>
                    <a:pt x="989" y="0"/>
                  </a:cubicBezTo>
                  <a:cubicBezTo>
                    <a:pt x="1040" y="117"/>
                    <a:pt x="1040" y="117"/>
                    <a:pt x="1040" y="117"/>
                  </a:cubicBezTo>
                  <a:cubicBezTo>
                    <a:pt x="1018" y="117"/>
                    <a:pt x="1018" y="117"/>
                    <a:pt x="1018" y="117"/>
                  </a:cubicBezTo>
                  <a:cubicBezTo>
                    <a:pt x="1006" y="89"/>
                    <a:pt x="1006" y="89"/>
                    <a:pt x="1006" y="89"/>
                  </a:cubicBezTo>
                  <a:cubicBezTo>
                    <a:pt x="952" y="89"/>
                    <a:pt x="952" y="89"/>
                    <a:pt x="952" y="89"/>
                  </a:cubicBezTo>
                  <a:cubicBezTo>
                    <a:pt x="940" y="117"/>
                    <a:pt x="940" y="117"/>
                    <a:pt x="940" y="117"/>
                  </a:cubicBezTo>
                  <a:cubicBezTo>
                    <a:pt x="919" y="117"/>
                    <a:pt x="919" y="117"/>
                    <a:pt x="919" y="117"/>
                  </a:cubicBezTo>
                  <a:lnTo>
                    <a:pt x="97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14">
              <a:extLst>
                <a:ext uri="{FF2B5EF4-FFF2-40B4-BE49-F238E27FC236}">
                  <a16:creationId xmlns:a16="http://schemas.microsoft.com/office/drawing/2014/main" id="{396114E4-3515-4B98-9AC2-1CF541CBD13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510213" y="2211388"/>
              <a:ext cx="2152650" cy="157163"/>
            </a:xfrm>
            <a:custGeom>
              <a:avLst/>
              <a:gdLst>
                <a:gd name="T0" fmla="*/ 647 w 687"/>
                <a:gd name="T1" fmla="*/ 33 h 47"/>
                <a:gd name="T2" fmla="*/ 652 w 687"/>
                <a:gd name="T3" fmla="*/ 7 h 47"/>
                <a:gd name="T4" fmla="*/ 678 w 687"/>
                <a:gd name="T5" fmla="*/ 2 h 47"/>
                <a:gd name="T6" fmla="*/ 678 w 687"/>
                <a:gd name="T7" fmla="*/ 10 h 47"/>
                <a:gd name="T8" fmla="*/ 663 w 687"/>
                <a:gd name="T9" fmla="*/ 9 h 47"/>
                <a:gd name="T10" fmla="*/ 654 w 687"/>
                <a:gd name="T11" fmla="*/ 24 h 47"/>
                <a:gd name="T12" fmla="*/ 669 w 687"/>
                <a:gd name="T13" fmla="*/ 40 h 47"/>
                <a:gd name="T14" fmla="*/ 668 w 687"/>
                <a:gd name="T15" fmla="*/ 28 h 47"/>
                <a:gd name="T16" fmla="*/ 684 w 687"/>
                <a:gd name="T17" fmla="*/ 42 h 47"/>
                <a:gd name="T18" fmla="*/ 569 w 687"/>
                <a:gd name="T19" fmla="*/ 1 h 47"/>
                <a:gd name="T20" fmla="*/ 608 w 687"/>
                <a:gd name="T21" fmla="*/ 1 h 47"/>
                <a:gd name="T22" fmla="*/ 577 w 687"/>
                <a:gd name="T23" fmla="*/ 46 h 47"/>
                <a:gd name="T24" fmla="*/ 529 w 687"/>
                <a:gd name="T25" fmla="*/ 1 h 47"/>
                <a:gd name="T26" fmla="*/ 462 w 687"/>
                <a:gd name="T27" fmla="*/ 8 h 47"/>
                <a:gd name="T28" fmla="*/ 484 w 687"/>
                <a:gd name="T29" fmla="*/ 8 h 47"/>
                <a:gd name="T30" fmla="*/ 462 w 687"/>
                <a:gd name="T31" fmla="*/ 8 h 47"/>
                <a:gd name="T32" fmla="*/ 415 w 687"/>
                <a:gd name="T33" fmla="*/ 39 h 47"/>
                <a:gd name="T34" fmla="*/ 325 w 687"/>
                <a:gd name="T35" fmla="*/ 47 h 47"/>
                <a:gd name="T36" fmla="*/ 306 w 687"/>
                <a:gd name="T37" fmla="*/ 27 h 47"/>
                <a:gd name="T38" fmla="*/ 317 w 687"/>
                <a:gd name="T39" fmla="*/ 36 h 47"/>
                <a:gd name="T40" fmla="*/ 337 w 687"/>
                <a:gd name="T41" fmla="*/ 1 h 47"/>
                <a:gd name="T42" fmla="*/ 339 w 687"/>
                <a:gd name="T43" fmla="*/ 42 h 47"/>
                <a:gd name="T44" fmla="*/ 244 w 687"/>
                <a:gd name="T45" fmla="*/ 45 h 47"/>
                <a:gd name="T46" fmla="*/ 254 w 687"/>
                <a:gd name="T47" fmla="*/ 40 h 47"/>
                <a:gd name="T48" fmla="*/ 262 w 687"/>
                <a:gd name="T49" fmla="*/ 32 h 47"/>
                <a:gd name="T50" fmla="*/ 245 w 687"/>
                <a:gd name="T51" fmla="*/ 25 h 47"/>
                <a:gd name="T52" fmla="*/ 237 w 687"/>
                <a:gd name="T53" fmla="*/ 14 h 47"/>
                <a:gd name="T54" fmla="*/ 252 w 687"/>
                <a:gd name="T55" fmla="*/ 1 h 47"/>
                <a:gd name="T56" fmla="*/ 258 w 687"/>
                <a:gd name="T57" fmla="*/ 9 h 47"/>
                <a:gd name="T58" fmla="*/ 245 w 687"/>
                <a:gd name="T59" fmla="*/ 13 h 47"/>
                <a:gd name="T60" fmla="*/ 255 w 687"/>
                <a:gd name="T61" fmla="*/ 20 h 47"/>
                <a:gd name="T62" fmla="*/ 270 w 687"/>
                <a:gd name="T63" fmla="*/ 33 h 47"/>
                <a:gd name="T64" fmla="*/ 260 w 687"/>
                <a:gd name="T65" fmla="*/ 46 h 47"/>
                <a:gd name="T66" fmla="*/ 191 w 687"/>
                <a:gd name="T67" fmla="*/ 32 h 47"/>
                <a:gd name="T68" fmla="*/ 192 w 687"/>
                <a:gd name="T69" fmla="*/ 46 h 47"/>
                <a:gd name="T70" fmla="*/ 159 w 687"/>
                <a:gd name="T71" fmla="*/ 1 h 47"/>
                <a:gd name="T72" fmla="*/ 77 w 687"/>
                <a:gd name="T73" fmla="*/ 33 h 47"/>
                <a:gd name="T74" fmla="*/ 82 w 687"/>
                <a:gd name="T75" fmla="*/ 7 h 47"/>
                <a:gd name="T76" fmla="*/ 115 w 687"/>
                <a:gd name="T77" fmla="*/ 7 h 47"/>
                <a:gd name="T78" fmla="*/ 120 w 687"/>
                <a:gd name="T79" fmla="*/ 32 h 47"/>
                <a:gd name="T80" fmla="*/ 99 w 687"/>
                <a:gd name="T81" fmla="*/ 40 h 47"/>
                <a:gd name="T82" fmla="*/ 114 w 687"/>
                <a:gd name="T83" fmla="*/ 24 h 47"/>
                <a:gd name="T84" fmla="*/ 105 w 687"/>
                <a:gd name="T85" fmla="*/ 9 h 47"/>
                <a:gd name="T86" fmla="*/ 85 w 687"/>
                <a:gd name="T87" fmla="*/ 17 h 47"/>
                <a:gd name="T88" fmla="*/ 88 w 687"/>
                <a:gd name="T89" fmla="*/ 35 h 47"/>
                <a:gd name="T90" fmla="*/ 14 w 687"/>
                <a:gd name="T91" fmla="*/ 45 h 47"/>
                <a:gd name="T92" fmla="*/ 0 w 687"/>
                <a:gd name="T93" fmla="*/ 24 h 47"/>
                <a:gd name="T94" fmla="*/ 23 w 687"/>
                <a:gd name="T95" fmla="*/ 0 h 47"/>
                <a:gd name="T96" fmla="*/ 41 w 687"/>
                <a:gd name="T97" fmla="*/ 7 h 47"/>
                <a:gd name="T98" fmla="*/ 17 w 687"/>
                <a:gd name="T99" fmla="*/ 9 h 47"/>
                <a:gd name="T100" fmla="*/ 8 w 687"/>
                <a:gd name="T101" fmla="*/ 24 h 47"/>
                <a:gd name="T102" fmla="*/ 23 w 687"/>
                <a:gd name="T103" fmla="*/ 40 h 47"/>
                <a:gd name="T104" fmla="*/ 37 w 687"/>
                <a:gd name="T105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7" h="47">
                  <a:moveTo>
                    <a:pt x="669" y="47"/>
                  </a:moveTo>
                  <a:cubicBezTo>
                    <a:pt x="665" y="47"/>
                    <a:pt x="662" y="46"/>
                    <a:pt x="659" y="45"/>
                  </a:cubicBezTo>
                  <a:cubicBezTo>
                    <a:pt x="656" y="44"/>
                    <a:pt x="654" y="42"/>
                    <a:pt x="652" y="40"/>
                  </a:cubicBezTo>
                  <a:cubicBezTo>
                    <a:pt x="650" y="38"/>
                    <a:pt x="648" y="36"/>
                    <a:pt x="647" y="33"/>
                  </a:cubicBezTo>
                  <a:cubicBezTo>
                    <a:pt x="646" y="30"/>
                    <a:pt x="645" y="27"/>
                    <a:pt x="645" y="24"/>
                  </a:cubicBezTo>
                  <a:cubicBezTo>
                    <a:pt x="645" y="24"/>
                    <a:pt x="645" y="24"/>
                    <a:pt x="645" y="24"/>
                  </a:cubicBezTo>
                  <a:cubicBezTo>
                    <a:pt x="645" y="20"/>
                    <a:pt x="646" y="17"/>
                    <a:pt x="647" y="15"/>
                  </a:cubicBezTo>
                  <a:cubicBezTo>
                    <a:pt x="648" y="12"/>
                    <a:pt x="650" y="9"/>
                    <a:pt x="652" y="7"/>
                  </a:cubicBezTo>
                  <a:cubicBezTo>
                    <a:pt x="654" y="5"/>
                    <a:pt x="657" y="3"/>
                    <a:pt x="659" y="2"/>
                  </a:cubicBezTo>
                  <a:cubicBezTo>
                    <a:pt x="662" y="1"/>
                    <a:pt x="665" y="0"/>
                    <a:pt x="669" y="0"/>
                  </a:cubicBezTo>
                  <a:cubicBezTo>
                    <a:pt x="671" y="0"/>
                    <a:pt x="672" y="1"/>
                    <a:pt x="674" y="1"/>
                  </a:cubicBezTo>
                  <a:cubicBezTo>
                    <a:pt x="676" y="1"/>
                    <a:pt x="677" y="1"/>
                    <a:pt x="678" y="2"/>
                  </a:cubicBezTo>
                  <a:cubicBezTo>
                    <a:pt x="680" y="2"/>
                    <a:pt x="681" y="3"/>
                    <a:pt x="682" y="4"/>
                  </a:cubicBezTo>
                  <a:cubicBezTo>
                    <a:pt x="684" y="5"/>
                    <a:pt x="685" y="5"/>
                    <a:pt x="686" y="6"/>
                  </a:cubicBezTo>
                  <a:cubicBezTo>
                    <a:pt x="681" y="12"/>
                    <a:pt x="681" y="12"/>
                    <a:pt x="681" y="12"/>
                  </a:cubicBezTo>
                  <a:cubicBezTo>
                    <a:pt x="680" y="12"/>
                    <a:pt x="679" y="11"/>
                    <a:pt x="678" y="10"/>
                  </a:cubicBezTo>
                  <a:cubicBezTo>
                    <a:pt x="677" y="10"/>
                    <a:pt x="676" y="9"/>
                    <a:pt x="675" y="9"/>
                  </a:cubicBezTo>
                  <a:cubicBezTo>
                    <a:pt x="674" y="9"/>
                    <a:pt x="673" y="8"/>
                    <a:pt x="672" y="8"/>
                  </a:cubicBezTo>
                  <a:cubicBezTo>
                    <a:pt x="671" y="8"/>
                    <a:pt x="670" y="8"/>
                    <a:pt x="668" y="8"/>
                  </a:cubicBezTo>
                  <a:cubicBezTo>
                    <a:pt x="666" y="8"/>
                    <a:pt x="664" y="8"/>
                    <a:pt x="663" y="9"/>
                  </a:cubicBezTo>
                  <a:cubicBezTo>
                    <a:pt x="661" y="10"/>
                    <a:pt x="659" y="11"/>
                    <a:pt x="658" y="12"/>
                  </a:cubicBezTo>
                  <a:cubicBezTo>
                    <a:pt x="657" y="14"/>
                    <a:pt x="656" y="15"/>
                    <a:pt x="655" y="17"/>
                  </a:cubicBezTo>
                  <a:cubicBezTo>
                    <a:pt x="654" y="19"/>
                    <a:pt x="654" y="21"/>
                    <a:pt x="654" y="23"/>
                  </a:cubicBezTo>
                  <a:cubicBezTo>
                    <a:pt x="654" y="24"/>
                    <a:pt x="654" y="24"/>
                    <a:pt x="654" y="24"/>
                  </a:cubicBezTo>
                  <a:cubicBezTo>
                    <a:pt x="654" y="26"/>
                    <a:pt x="654" y="28"/>
                    <a:pt x="655" y="30"/>
                  </a:cubicBezTo>
                  <a:cubicBezTo>
                    <a:pt x="656" y="32"/>
                    <a:pt x="657" y="34"/>
                    <a:pt x="658" y="35"/>
                  </a:cubicBezTo>
                  <a:cubicBezTo>
                    <a:pt x="659" y="36"/>
                    <a:pt x="661" y="38"/>
                    <a:pt x="663" y="38"/>
                  </a:cubicBezTo>
                  <a:cubicBezTo>
                    <a:pt x="665" y="39"/>
                    <a:pt x="667" y="40"/>
                    <a:pt x="669" y="40"/>
                  </a:cubicBezTo>
                  <a:cubicBezTo>
                    <a:pt x="671" y="40"/>
                    <a:pt x="673" y="39"/>
                    <a:pt x="675" y="39"/>
                  </a:cubicBezTo>
                  <a:cubicBezTo>
                    <a:pt x="677" y="38"/>
                    <a:pt x="678" y="37"/>
                    <a:pt x="680" y="36"/>
                  </a:cubicBezTo>
                  <a:cubicBezTo>
                    <a:pt x="680" y="28"/>
                    <a:pt x="680" y="28"/>
                    <a:pt x="680" y="28"/>
                  </a:cubicBezTo>
                  <a:cubicBezTo>
                    <a:pt x="668" y="28"/>
                    <a:pt x="668" y="28"/>
                    <a:pt x="668" y="28"/>
                  </a:cubicBezTo>
                  <a:cubicBezTo>
                    <a:pt x="668" y="21"/>
                    <a:pt x="668" y="21"/>
                    <a:pt x="668" y="21"/>
                  </a:cubicBezTo>
                  <a:cubicBezTo>
                    <a:pt x="687" y="21"/>
                    <a:pt x="687" y="21"/>
                    <a:pt x="687" y="21"/>
                  </a:cubicBezTo>
                  <a:cubicBezTo>
                    <a:pt x="687" y="40"/>
                    <a:pt x="687" y="40"/>
                    <a:pt x="687" y="40"/>
                  </a:cubicBezTo>
                  <a:cubicBezTo>
                    <a:pt x="686" y="41"/>
                    <a:pt x="685" y="42"/>
                    <a:pt x="684" y="42"/>
                  </a:cubicBezTo>
                  <a:cubicBezTo>
                    <a:pt x="682" y="43"/>
                    <a:pt x="681" y="44"/>
                    <a:pt x="679" y="45"/>
                  </a:cubicBezTo>
                  <a:cubicBezTo>
                    <a:pt x="678" y="45"/>
                    <a:pt x="676" y="46"/>
                    <a:pt x="674" y="46"/>
                  </a:cubicBezTo>
                  <a:cubicBezTo>
                    <a:pt x="673" y="47"/>
                    <a:pt x="671" y="47"/>
                    <a:pt x="669" y="47"/>
                  </a:cubicBezTo>
                  <a:close/>
                  <a:moveTo>
                    <a:pt x="569" y="1"/>
                  </a:moveTo>
                  <a:cubicBezTo>
                    <a:pt x="576" y="1"/>
                    <a:pt x="576" y="1"/>
                    <a:pt x="576" y="1"/>
                  </a:cubicBezTo>
                  <a:cubicBezTo>
                    <a:pt x="600" y="32"/>
                    <a:pt x="600" y="32"/>
                    <a:pt x="600" y="32"/>
                  </a:cubicBezTo>
                  <a:cubicBezTo>
                    <a:pt x="600" y="1"/>
                    <a:pt x="600" y="1"/>
                    <a:pt x="600" y="1"/>
                  </a:cubicBezTo>
                  <a:cubicBezTo>
                    <a:pt x="608" y="1"/>
                    <a:pt x="608" y="1"/>
                    <a:pt x="608" y="1"/>
                  </a:cubicBezTo>
                  <a:cubicBezTo>
                    <a:pt x="608" y="46"/>
                    <a:pt x="608" y="46"/>
                    <a:pt x="608" y="46"/>
                  </a:cubicBezTo>
                  <a:cubicBezTo>
                    <a:pt x="601" y="46"/>
                    <a:pt x="601" y="46"/>
                    <a:pt x="601" y="46"/>
                  </a:cubicBezTo>
                  <a:cubicBezTo>
                    <a:pt x="577" y="14"/>
                    <a:pt x="577" y="14"/>
                    <a:pt x="577" y="14"/>
                  </a:cubicBezTo>
                  <a:cubicBezTo>
                    <a:pt x="577" y="46"/>
                    <a:pt x="577" y="46"/>
                    <a:pt x="577" y="46"/>
                  </a:cubicBezTo>
                  <a:cubicBezTo>
                    <a:pt x="569" y="46"/>
                    <a:pt x="569" y="46"/>
                    <a:pt x="569" y="46"/>
                  </a:cubicBezTo>
                  <a:cubicBezTo>
                    <a:pt x="569" y="1"/>
                    <a:pt x="569" y="1"/>
                    <a:pt x="569" y="1"/>
                  </a:cubicBezTo>
                  <a:close/>
                  <a:moveTo>
                    <a:pt x="521" y="1"/>
                  </a:moveTo>
                  <a:cubicBezTo>
                    <a:pt x="529" y="1"/>
                    <a:pt x="529" y="1"/>
                    <a:pt x="529" y="1"/>
                  </a:cubicBezTo>
                  <a:cubicBezTo>
                    <a:pt x="529" y="46"/>
                    <a:pt x="529" y="46"/>
                    <a:pt x="529" y="46"/>
                  </a:cubicBezTo>
                  <a:cubicBezTo>
                    <a:pt x="521" y="46"/>
                    <a:pt x="521" y="46"/>
                    <a:pt x="521" y="46"/>
                  </a:cubicBezTo>
                  <a:cubicBezTo>
                    <a:pt x="521" y="1"/>
                    <a:pt x="521" y="1"/>
                    <a:pt x="521" y="1"/>
                  </a:cubicBezTo>
                  <a:close/>
                  <a:moveTo>
                    <a:pt x="462" y="8"/>
                  </a:moveTo>
                  <a:cubicBezTo>
                    <a:pt x="448" y="8"/>
                    <a:pt x="448" y="8"/>
                    <a:pt x="448" y="8"/>
                  </a:cubicBezTo>
                  <a:cubicBezTo>
                    <a:pt x="448" y="1"/>
                    <a:pt x="448" y="1"/>
                    <a:pt x="448" y="1"/>
                  </a:cubicBezTo>
                  <a:cubicBezTo>
                    <a:pt x="484" y="1"/>
                    <a:pt x="484" y="1"/>
                    <a:pt x="484" y="1"/>
                  </a:cubicBezTo>
                  <a:cubicBezTo>
                    <a:pt x="484" y="8"/>
                    <a:pt x="484" y="8"/>
                    <a:pt x="484" y="8"/>
                  </a:cubicBezTo>
                  <a:cubicBezTo>
                    <a:pt x="470" y="8"/>
                    <a:pt x="470" y="8"/>
                    <a:pt x="470" y="8"/>
                  </a:cubicBezTo>
                  <a:cubicBezTo>
                    <a:pt x="470" y="46"/>
                    <a:pt x="470" y="46"/>
                    <a:pt x="470" y="46"/>
                  </a:cubicBezTo>
                  <a:cubicBezTo>
                    <a:pt x="462" y="46"/>
                    <a:pt x="462" y="46"/>
                    <a:pt x="462" y="46"/>
                  </a:cubicBezTo>
                  <a:cubicBezTo>
                    <a:pt x="462" y="8"/>
                    <a:pt x="462" y="8"/>
                    <a:pt x="462" y="8"/>
                  </a:cubicBezTo>
                  <a:close/>
                  <a:moveTo>
                    <a:pt x="383" y="1"/>
                  </a:moveTo>
                  <a:cubicBezTo>
                    <a:pt x="391" y="1"/>
                    <a:pt x="391" y="1"/>
                    <a:pt x="391" y="1"/>
                  </a:cubicBezTo>
                  <a:cubicBezTo>
                    <a:pt x="391" y="39"/>
                    <a:pt x="391" y="39"/>
                    <a:pt x="391" y="39"/>
                  </a:cubicBezTo>
                  <a:cubicBezTo>
                    <a:pt x="415" y="39"/>
                    <a:pt x="415" y="39"/>
                    <a:pt x="415" y="39"/>
                  </a:cubicBezTo>
                  <a:cubicBezTo>
                    <a:pt x="415" y="46"/>
                    <a:pt x="415" y="46"/>
                    <a:pt x="415" y="46"/>
                  </a:cubicBezTo>
                  <a:cubicBezTo>
                    <a:pt x="383" y="46"/>
                    <a:pt x="383" y="46"/>
                    <a:pt x="383" y="46"/>
                  </a:cubicBezTo>
                  <a:cubicBezTo>
                    <a:pt x="383" y="1"/>
                    <a:pt x="383" y="1"/>
                    <a:pt x="383" y="1"/>
                  </a:cubicBezTo>
                  <a:close/>
                  <a:moveTo>
                    <a:pt x="325" y="47"/>
                  </a:moveTo>
                  <a:cubicBezTo>
                    <a:pt x="323" y="47"/>
                    <a:pt x="320" y="46"/>
                    <a:pt x="318" y="45"/>
                  </a:cubicBezTo>
                  <a:cubicBezTo>
                    <a:pt x="315" y="45"/>
                    <a:pt x="313" y="43"/>
                    <a:pt x="312" y="42"/>
                  </a:cubicBezTo>
                  <a:cubicBezTo>
                    <a:pt x="310" y="40"/>
                    <a:pt x="309" y="38"/>
                    <a:pt x="308" y="36"/>
                  </a:cubicBezTo>
                  <a:cubicBezTo>
                    <a:pt x="307" y="33"/>
                    <a:pt x="306" y="30"/>
                    <a:pt x="306" y="27"/>
                  </a:cubicBezTo>
                  <a:cubicBezTo>
                    <a:pt x="306" y="1"/>
                    <a:pt x="306" y="1"/>
                    <a:pt x="306" y="1"/>
                  </a:cubicBezTo>
                  <a:cubicBezTo>
                    <a:pt x="314" y="1"/>
                    <a:pt x="314" y="1"/>
                    <a:pt x="314" y="1"/>
                  </a:cubicBezTo>
                  <a:cubicBezTo>
                    <a:pt x="314" y="27"/>
                    <a:pt x="314" y="27"/>
                    <a:pt x="314" y="27"/>
                  </a:cubicBezTo>
                  <a:cubicBezTo>
                    <a:pt x="314" y="31"/>
                    <a:pt x="315" y="34"/>
                    <a:pt x="317" y="36"/>
                  </a:cubicBezTo>
                  <a:cubicBezTo>
                    <a:pt x="319" y="38"/>
                    <a:pt x="322" y="39"/>
                    <a:pt x="326" y="39"/>
                  </a:cubicBezTo>
                  <a:cubicBezTo>
                    <a:pt x="329" y="39"/>
                    <a:pt x="332" y="38"/>
                    <a:pt x="334" y="36"/>
                  </a:cubicBezTo>
                  <a:cubicBezTo>
                    <a:pt x="336" y="34"/>
                    <a:pt x="337" y="31"/>
                    <a:pt x="337" y="27"/>
                  </a:cubicBezTo>
                  <a:cubicBezTo>
                    <a:pt x="337" y="1"/>
                    <a:pt x="337" y="1"/>
                    <a:pt x="337" y="1"/>
                  </a:cubicBezTo>
                  <a:cubicBezTo>
                    <a:pt x="345" y="1"/>
                    <a:pt x="345" y="1"/>
                    <a:pt x="345" y="1"/>
                  </a:cubicBezTo>
                  <a:cubicBezTo>
                    <a:pt x="345" y="27"/>
                    <a:pt x="345" y="27"/>
                    <a:pt x="345" y="27"/>
                  </a:cubicBezTo>
                  <a:cubicBezTo>
                    <a:pt x="345" y="30"/>
                    <a:pt x="344" y="33"/>
                    <a:pt x="343" y="35"/>
                  </a:cubicBezTo>
                  <a:cubicBezTo>
                    <a:pt x="342" y="38"/>
                    <a:pt x="341" y="40"/>
                    <a:pt x="339" y="42"/>
                  </a:cubicBezTo>
                  <a:cubicBezTo>
                    <a:pt x="338" y="43"/>
                    <a:pt x="336" y="45"/>
                    <a:pt x="333" y="45"/>
                  </a:cubicBezTo>
                  <a:cubicBezTo>
                    <a:pt x="331" y="46"/>
                    <a:pt x="328" y="47"/>
                    <a:pt x="325" y="47"/>
                  </a:cubicBezTo>
                  <a:close/>
                  <a:moveTo>
                    <a:pt x="254" y="47"/>
                  </a:moveTo>
                  <a:cubicBezTo>
                    <a:pt x="250" y="47"/>
                    <a:pt x="247" y="46"/>
                    <a:pt x="244" y="45"/>
                  </a:cubicBezTo>
                  <a:cubicBezTo>
                    <a:pt x="241" y="44"/>
                    <a:pt x="238" y="42"/>
                    <a:pt x="235" y="39"/>
                  </a:cubicBezTo>
                  <a:cubicBezTo>
                    <a:pt x="240" y="34"/>
                    <a:pt x="240" y="34"/>
                    <a:pt x="240" y="34"/>
                  </a:cubicBezTo>
                  <a:cubicBezTo>
                    <a:pt x="242" y="36"/>
                    <a:pt x="244" y="37"/>
                    <a:pt x="246" y="38"/>
                  </a:cubicBezTo>
                  <a:cubicBezTo>
                    <a:pt x="249" y="39"/>
                    <a:pt x="251" y="40"/>
                    <a:pt x="254" y="40"/>
                  </a:cubicBezTo>
                  <a:cubicBezTo>
                    <a:pt x="256" y="40"/>
                    <a:pt x="258" y="39"/>
                    <a:pt x="260" y="38"/>
                  </a:cubicBezTo>
                  <a:cubicBezTo>
                    <a:pt x="261" y="37"/>
                    <a:pt x="262" y="36"/>
                    <a:pt x="262" y="34"/>
                  </a:cubicBezTo>
                  <a:cubicBezTo>
                    <a:pt x="262" y="34"/>
                    <a:pt x="262" y="34"/>
                    <a:pt x="262" y="34"/>
                  </a:cubicBezTo>
                  <a:cubicBezTo>
                    <a:pt x="262" y="33"/>
                    <a:pt x="262" y="32"/>
                    <a:pt x="262" y="32"/>
                  </a:cubicBezTo>
                  <a:cubicBezTo>
                    <a:pt x="261" y="31"/>
                    <a:pt x="261" y="31"/>
                    <a:pt x="260" y="30"/>
                  </a:cubicBezTo>
                  <a:cubicBezTo>
                    <a:pt x="259" y="29"/>
                    <a:pt x="258" y="29"/>
                    <a:pt x="257" y="28"/>
                  </a:cubicBezTo>
                  <a:cubicBezTo>
                    <a:pt x="256" y="28"/>
                    <a:pt x="254" y="27"/>
                    <a:pt x="252" y="27"/>
                  </a:cubicBezTo>
                  <a:cubicBezTo>
                    <a:pt x="249" y="26"/>
                    <a:pt x="247" y="26"/>
                    <a:pt x="245" y="25"/>
                  </a:cubicBezTo>
                  <a:cubicBezTo>
                    <a:pt x="244" y="24"/>
                    <a:pt x="242" y="24"/>
                    <a:pt x="241" y="23"/>
                  </a:cubicBezTo>
                  <a:cubicBezTo>
                    <a:pt x="239" y="22"/>
                    <a:pt x="238" y="20"/>
                    <a:pt x="238" y="19"/>
                  </a:cubicBezTo>
                  <a:cubicBezTo>
                    <a:pt x="237" y="17"/>
                    <a:pt x="237" y="16"/>
                    <a:pt x="237" y="14"/>
                  </a:cubicBezTo>
                  <a:cubicBezTo>
                    <a:pt x="237" y="14"/>
                    <a:pt x="237" y="14"/>
                    <a:pt x="237" y="14"/>
                  </a:cubicBezTo>
                  <a:cubicBezTo>
                    <a:pt x="237" y="12"/>
                    <a:pt x="237" y="10"/>
                    <a:pt x="238" y="8"/>
                  </a:cubicBezTo>
                  <a:cubicBezTo>
                    <a:pt x="239" y="7"/>
                    <a:pt x="240" y="5"/>
                    <a:pt x="241" y="4"/>
                  </a:cubicBezTo>
                  <a:cubicBezTo>
                    <a:pt x="242" y="3"/>
                    <a:pt x="244" y="2"/>
                    <a:pt x="246" y="1"/>
                  </a:cubicBezTo>
                  <a:cubicBezTo>
                    <a:pt x="248" y="1"/>
                    <a:pt x="250" y="1"/>
                    <a:pt x="252" y="1"/>
                  </a:cubicBezTo>
                  <a:cubicBezTo>
                    <a:pt x="255" y="1"/>
                    <a:pt x="258" y="1"/>
                    <a:pt x="261" y="2"/>
                  </a:cubicBezTo>
                  <a:cubicBezTo>
                    <a:pt x="264" y="3"/>
                    <a:pt x="266" y="4"/>
                    <a:pt x="268" y="6"/>
                  </a:cubicBezTo>
                  <a:cubicBezTo>
                    <a:pt x="264" y="12"/>
                    <a:pt x="264" y="12"/>
                    <a:pt x="264" y="12"/>
                  </a:cubicBezTo>
                  <a:cubicBezTo>
                    <a:pt x="262" y="11"/>
                    <a:pt x="260" y="9"/>
                    <a:pt x="258" y="9"/>
                  </a:cubicBezTo>
                  <a:cubicBezTo>
                    <a:pt x="256" y="8"/>
                    <a:pt x="254" y="7"/>
                    <a:pt x="252" y="7"/>
                  </a:cubicBezTo>
                  <a:cubicBezTo>
                    <a:pt x="250" y="7"/>
                    <a:pt x="248" y="8"/>
                    <a:pt x="247" y="9"/>
                  </a:cubicBezTo>
                  <a:cubicBezTo>
                    <a:pt x="245" y="10"/>
                    <a:pt x="245" y="11"/>
                    <a:pt x="245" y="13"/>
                  </a:cubicBezTo>
                  <a:cubicBezTo>
                    <a:pt x="245" y="13"/>
                    <a:pt x="245" y="13"/>
                    <a:pt x="245" y="13"/>
                  </a:cubicBezTo>
                  <a:cubicBezTo>
                    <a:pt x="245" y="14"/>
                    <a:pt x="245" y="15"/>
                    <a:pt x="245" y="15"/>
                  </a:cubicBezTo>
                  <a:cubicBezTo>
                    <a:pt x="245" y="16"/>
                    <a:pt x="246" y="16"/>
                    <a:pt x="247" y="17"/>
                  </a:cubicBezTo>
                  <a:cubicBezTo>
                    <a:pt x="248" y="18"/>
                    <a:pt x="249" y="18"/>
                    <a:pt x="250" y="19"/>
                  </a:cubicBezTo>
                  <a:cubicBezTo>
                    <a:pt x="251" y="19"/>
                    <a:pt x="253" y="19"/>
                    <a:pt x="255" y="20"/>
                  </a:cubicBezTo>
                  <a:cubicBezTo>
                    <a:pt x="258" y="21"/>
                    <a:pt x="260" y="21"/>
                    <a:pt x="262" y="22"/>
                  </a:cubicBezTo>
                  <a:cubicBezTo>
                    <a:pt x="263" y="23"/>
                    <a:pt x="265" y="24"/>
                    <a:pt x="266" y="25"/>
                  </a:cubicBezTo>
                  <a:cubicBezTo>
                    <a:pt x="267" y="26"/>
                    <a:pt x="268" y="27"/>
                    <a:pt x="269" y="28"/>
                  </a:cubicBezTo>
                  <a:cubicBezTo>
                    <a:pt x="269" y="30"/>
                    <a:pt x="270" y="31"/>
                    <a:pt x="270" y="33"/>
                  </a:cubicBezTo>
                  <a:cubicBezTo>
                    <a:pt x="270" y="33"/>
                    <a:pt x="270" y="33"/>
                    <a:pt x="270" y="33"/>
                  </a:cubicBezTo>
                  <a:cubicBezTo>
                    <a:pt x="270" y="35"/>
                    <a:pt x="269" y="37"/>
                    <a:pt x="269" y="39"/>
                  </a:cubicBezTo>
                  <a:cubicBezTo>
                    <a:pt x="268" y="41"/>
                    <a:pt x="267" y="42"/>
                    <a:pt x="265" y="43"/>
                  </a:cubicBezTo>
                  <a:cubicBezTo>
                    <a:pt x="264" y="44"/>
                    <a:pt x="262" y="45"/>
                    <a:pt x="260" y="46"/>
                  </a:cubicBezTo>
                  <a:cubicBezTo>
                    <a:pt x="258" y="46"/>
                    <a:pt x="256" y="47"/>
                    <a:pt x="254" y="47"/>
                  </a:cubicBezTo>
                  <a:close/>
                  <a:moveTo>
                    <a:pt x="159" y="1"/>
                  </a:moveTo>
                  <a:cubicBezTo>
                    <a:pt x="167" y="1"/>
                    <a:pt x="167" y="1"/>
                    <a:pt x="167" y="1"/>
                  </a:cubicBezTo>
                  <a:cubicBezTo>
                    <a:pt x="191" y="32"/>
                    <a:pt x="191" y="32"/>
                    <a:pt x="191" y="32"/>
                  </a:cubicBezTo>
                  <a:cubicBezTo>
                    <a:pt x="191" y="1"/>
                    <a:pt x="191" y="1"/>
                    <a:pt x="191" y="1"/>
                  </a:cubicBezTo>
                  <a:cubicBezTo>
                    <a:pt x="199" y="1"/>
                    <a:pt x="199" y="1"/>
                    <a:pt x="199" y="1"/>
                  </a:cubicBezTo>
                  <a:cubicBezTo>
                    <a:pt x="199" y="46"/>
                    <a:pt x="199" y="46"/>
                    <a:pt x="199" y="46"/>
                  </a:cubicBezTo>
                  <a:cubicBezTo>
                    <a:pt x="192" y="46"/>
                    <a:pt x="192" y="46"/>
                    <a:pt x="192" y="46"/>
                  </a:cubicBezTo>
                  <a:cubicBezTo>
                    <a:pt x="167" y="14"/>
                    <a:pt x="167" y="14"/>
                    <a:pt x="167" y="14"/>
                  </a:cubicBezTo>
                  <a:cubicBezTo>
                    <a:pt x="167" y="46"/>
                    <a:pt x="167" y="46"/>
                    <a:pt x="167" y="46"/>
                  </a:cubicBezTo>
                  <a:cubicBezTo>
                    <a:pt x="159" y="46"/>
                    <a:pt x="159" y="46"/>
                    <a:pt x="159" y="46"/>
                  </a:cubicBezTo>
                  <a:cubicBezTo>
                    <a:pt x="159" y="1"/>
                    <a:pt x="159" y="1"/>
                    <a:pt x="159" y="1"/>
                  </a:cubicBezTo>
                  <a:close/>
                  <a:moveTo>
                    <a:pt x="98" y="47"/>
                  </a:moveTo>
                  <a:cubicBezTo>
                    <a:pt x="95" y="47"/>
                    <a:pt x="92" y="46"/>
                    <a:pt x="89" y="45"/>
                  </a:cubicBezTo>
                  <a:cubicBezTo>
                    <a:pt x="86" y="44"/>
                    <a:pt x="84" y="42"/>
                    <a:pt x="82" y="40"/>
                  </a:cubicBezTo>
                  <a:cubicBezTo>
                    <a:pt x="80" y="38"/>
                    <a:pt x="78" y="35"/>
                    <a:pt x="77" y="33"/>
                  </a:cubicBezTo>
                  <a:cubicBezTo>
                    <a:pt x="76" y="30"/>
                    <a:pt x="75" y="27"/>
                    <a:pt x="75" y="24"/>
                  </a:cubicBezTo>
                  <a:cubicBezTo>
                    <a:pt x="75" y="24"/>
                    <a:pt x="75" y="24"/>
                    <a:pt x="75" y="24"/>
                  </a:cubicBezTo>
                  <a:cubicBezTo>
                    <a:pt x="75" y="20"/>
                    <a:pt x="76" y="17"/>
                    <a:pt x="77" y="15"/>
                  </a:cubicBezTo>
                  <a:cubicBezTo>
                    <a:pt x="78" y="12"/>
                    <a:pt x="80" y="9"/>
                    <a:pt x="82" y="7"/>
                  </a:cubicBezTo>
                  <a:cubicBezTo>
                    <a:pt x="84" y="5"/>
                    <a:pt x="86" y="3"/>
                    <a:pt x="89" y="2"/>
                  </a:cubicBezTo>
                  <a:cubicBezTo>
                    <a:pt x="92" y="1"/>
                    <a:pt x="95" y="0"/>
                    <a:pt x="99" y="0"/>
                  </a:cubicBezTo>
                  <a:cubicBezTo>
                    <a:pt x="102" y="0"/>
                    <a:pt x="105" y="1"/>
                    <a:pt x="108" y="2"/>
                  </a:cubicBezTo>
                  <a:cubicBezTo>
                    <a:pt x="111" y="3"/>
                    <a:pt x="113" y="5"/>
                    <a:pt x="115" y="7"/>
                  </a:cubicBezTo>
                  <a:cubicBezTo>
                    <a:pt x="117" y="9"/>
                    <a:pt x="119" y="12"/>
                    <a:pt x="120" y="15"/>
                  </a:cubicBezTo>
                  <a:cubicBezTo>
                    <a:pt x="121" y="17"/>
                    <a:pt x="122" y="20"/>
                    <a:pt x="122" y="23"/>
                  </a:cubicBezTo>
                  <a:cubicBezTo>
                    <a:pt x="122" y="24"/>
                    <a:pt x="122" y="24"/>
                    <a:pt x="122" y="24"/>
                  </a:cubicBezTo>
                  <a:cubicBezTo>
                    <a:pt x="122" y="27"/>
                    <a:pt x="121" y="30"/>
                    <a:pt x="120" y="32"/>
                  </a:cubicBezTo>
                  <a:cubicBezTo>
                    <a:pt x="119" y="35"/>
                    <a:pt x="117" y="38"/>
                    <a:pt x="115" y="40"/>
                  </a:cubicBezTo>
                  <a:cubicBezTo>
                    <a:pt x="113" y="42"/>
                    <a:pt x="111" y="44"/>
                    <a:pt x="108" y="45"/>
                  </a:cubicBezTo>
                  <a:cubicBezTo>
                    <a:pt x="105" y="46"/>
                    <a:pt x="102" y="47"/>
                    <a:pt x="98" y="47"/>
                  </a:cubicBezTo>
                  <a:close/>
                  <a:moveTo>
                    <a:pt x="99" y="40"/>
                  </a:moveTo>
                  <a:cubicBezTo>
                    <a:pt x="101" y="40"/>
                    <a:pt x="103" y="39"/>
                    <a:pt x="105" y="38"/>
                  </a:cubicBezTo>
                  <a:cubicBezTo>
                    <a:pt x="107" y="37"/>
                    <a:pt x="108" y="36"/>
                    <a:pt x="109" y="35"/>
                  </a:cubicBezTo>
                  <a:cubicBezTo>
                    <a:pt x="111" y="33"/>
                    <a:pt x="112" y="32"/>
                    <a:pt x="112" y="30"/>
                  </a:cubicBezTo>
                  <a:cubicBezTo>
                    <a:pt x="113" y="28"/>
                    <a:pt x="114" y="26"/>
                    <a:pt x="114" y="24"/>
                  </a:cubicBezTo>
                  <a:cubicBezTo>
                    <a:pt x="114" y="24"/>
                    <a:pt x="114" y="24"/>
                    <a:pt x="114" y="24"/>
                  </a:cubicBezTo>
                  <a:cubicBezTo>
                    <a:pt x="114" y="21"/>
                    <a:pt x="113" y="19"/>
                    <a:pt x="112" y="17"/>
                  </a:cubicBezTo>
                  <a:cubicBezTo>
                    <a:pt x="112" y="15"/>
                    <a:pt x="111" y="14"/>
                    <a:pt x="109" y="12"/>
                  </a:cubicBezTo>
                  <a:cubicBezTo>
                    <a:pt x="108" y="11"/>
                    <a:pt x="106" y="10"/>
                    <a:pt x="105" y="9"/>
                  </a:cubicBezTo>
                  <a:cubicBezTo>
                    <a:pt x="103" y="8"/>
                    <a:pt x="101" y="8"/>
                    <a:pt x="98" y="8"/>
                  </a:cubicBezTo>
                  <a:cubicBezTo>
                    <a:pt x="96" y="8"/>
                    <a:pt x="94" y="8"/>
                    <a:pt x="92" y="9"/>
                  </a:cubicBezTo>
                  <a:cubicBezTo>
                    <a:pt x="90" y="10"/>
                    <a:pt x="89" y="11"/>
                    <a:pt x="88" y="12"/>
                  </a:cubicBezTo>
                  <a:cubicBezTo>
                    <a:pt x="86" y="14"/>
                    <a:pt x="85" y="15"/>
                    <a:pt x="85" y="17"/>
                  </a:cubicBezTo>
                  <a:cubicBezTo>
                    <a:pt x="84" y="19"/>
                    <a:pt x="83" y="21"/>
                    <a:pt x="83" y="23"/>
                  </a:cubicBezTo>
                  <a:cubicBezTo>
                    <a:pt x="83" y="24"/>
                    <a:pt x="83" y="24"/>
                    <a:pt x="83" y="24"/>
                  </a:cubicBezTo>
                  <a:cubicBezTo>
                    <a:pt x="83" y="26"/>
                    <a:pt x="84" y="28"/>
                    <a:pt x="85" y="30"/>
                  </a:cubicBezTo>
                  <a:cubicBezTo>
                    <a:pt x="85" y="32"/>
                    <a:pt x="86" y="33"/>
                    <a:pt x="88" y="35"/>
                  </a:cubicBezTo>
                  <a:cubicBezTo>
                    <a:pt x="89" y="36"/>
                    <a:pt x="91" y="37"/>
                    <a:pt x="92" y="38"/>
                  </a:cubicBezTo>
                  <a:cubicBezTo>
                    <a:pt x="94" y="39"/>
                    <a:pt x="96" y="40"/>
                    <a:pt x="99" y="40"/>
                  </a:cubicBezTo>
                  <a:close/>
                  <a:moveTo>
                    <a:pt x="23" y="47"/>
                  </a:moveTo>
                  <a:cubicBezTo>
                    <a:pt x="19" y="47"/>
                    <a:pt x="16" y="46"/>
                    <a:pt x="14" y="45"/>
                  </a:cubicBezTo>
                  <a:cubicBezTo>
                    <a:pt x="11" y="44"/>
                    <a:pt x="8" y="42"/>
                    <a:pt x="6" y="40"/>
                  </a:cubicBezTo>
                  <a:cubicBezTo>
                    <a:pt x="4" y="38"/>
                    <a:pt x="3" y="36"/>
                    <a:pt x="2" y="33"/>
                  </a:cubicBezTo>
                  <a:cubicBezTo>
                    <a:pt x="0" y="30"/>
                    <a:pt x="0" y="27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0"/>
                    <a:pt x="0" y="17"/>
                    <a:pt x="2" y="15"/>
                  </a:cubicBezTo>
                  <a:cubicBezTo>
                    <a:pt x="3" y="12"/>
                    <a:pt x="4" y="9"/>
                    <a:pt x="6" y="7"/>
                  </a:cubicBezTo>
                  <a:cubicBezTo>
                    <a:pt x="8" y="5"/>
                    <a:pt x="11" y="3"/>
                    <a:pt x="14" y="2"/>
                  </a:cubicBezTo>
                  <a:cubicBezTo>
                    <a:pt x="16" y="1"/>
                    <a:pt x="20" y="0"/>
                    <a:pt x="23" y="0"/>
                  </a:cubicBezTo>
                  <a:cubicBezTo>
                    <a:pt x="25" y="0"/>
                    <a:pt x="27" y="1"/>
                    <a:pt x="29" y="1"/>
                  </a:cubicBezTo>
                  <a:cubicBezTo>
                    <a:pt x="30" y="1"/>
                    <a:pt x="32" y="2"/>
                    <a:pt x="33" y="2"/>
                  </a:cubicBezTo>
                  <a:cubicBezTo>
                    <a:pt x="35" y="3"/>
                    <a:pt x="36" y="4"/>
                    <a:pt x="37" y="5"/>
                  </a:cubicBezTo>
                  <a:cubicBezTo>
                    <a:pt x="38" y="5"/>
                    <a:pt x="39" y="6"/>
                    <a:pt x="41" y="7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4" y="12"/>
                    <a:pt x="32" y="10"/>
                    <a:pt x="30" y="9"/>
                  </a:cubicBezTo>
                  <a:cubicBezTo>
                    <a:pt x="28" y="8"/>
                    <a:pt x="25" y="8"/>
                    <a:pt x="23" y="8"/>
                  </a:cubicBezTo>
                  <a:cubicBezTo>
                    <a:pt x="21" y="8"/>
                    <a:pt x="19" y="8"/>
                    <a:pt x="17" y="9"/>
                  </a:cubicBezTo>
                  <a:cubicBezTo>
                    <a:pt x="15" y="10"/>
                    <a:pt x="14" y="11"/>
                    <a:pt x="12" y="12"/>
                  </a:cubicBezTo>
                  <a:cubicBezTo>
                    <a:pt x="11" y="14"/>
                    <a:pt x="10" y="15"/>
                    <a:pt x="9" y="17"/>
                  </a:cubicBezTo>
                  <a:cubicBezTo>
                    <a:pt x="9" y="19"/>
                    <a:pt x="8" y="21"/>
                    <a:pt x="8" y="23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6"/>
                    <a:pt x="9" y="28"/>
                    <a:pt x="9" y="30"/>
                  </a:cubicBezTo>
                  <a:cubicBezTo>
                    <a:pt x="10" y="32"/>
                    <a:pt x="11" y="33"/>
                    <a:pt x="12" y="35"/>
                  </a:cubicBezTo>
                  <a:cubicBezTo>
                    <a:pt x="14" y="36"/>
                    <a:pt x="15" y="37"/>
                    <a:pt x="17" y="38"/>
                  </a:cubicBezTo>
                  <a:cubicBezTo>
                    <a:pt x="19" y="39"/>
                    <a:pt x="21" y="40"/>
                    <a:pt x="23" y="40"/>
                  </a:cubicBezTo>
                  <a:cubicBezTo>
                    <a:pt x="26" y="40"/>
                    <a:pt x="28" y="39"/>
                    <a:pt x="30" y="38"/>
                  </a:cubicBezTo>
                  <a:cubicBezTo>
                    <a:pt x="32" y="37"/>
                    <a:pt x="34" y="35"/>
                    <a:pt x="36" y="34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40" y="40"/>
                    <a:pt x="39" y="41"/>
                    <a:pt x="37" y="42"/>
                  </a:cubicBezTo>
                  <a:cubicBezTo>
                    <a:pt x="36" y="43"/>
                    <a:pt x="35" y="44"/>
                    <a:pt x="33" y="45"/>
                  </a:cubicBezTo>
                  <a:cubicBezTo>
                    <a:pt x="32" y="45"/>
                    <a:pt x="30" y="46"/>
                    <a:pt x="28" y="46"/>
                  </a:cubicBezTo>
                  <a:cubicBezTo>
                    <a:pt x="27" y="47"/>
                    <a:pt x="25" y="47"/>
                    <a:pt x="23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15">
              <a:extLst>
                <a:ext uri="{FF2B5EF4-FFF2-40B4-BE49-F238E27FC236}">
                  <a16:creationId xmlns:a16="http://schemas.microsoft.com/office/drawing/2014/main" id="{6D0C0ECD-2EB2-407B-8901-9498740A042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937000" y="1352550"/>
              <a:ext cx="1074738" cy="1042988"/>
            </a:xfrm>
            <a:custGeom>
              <a:avLst/>
              <a:gdLst>
                <a:gd name="T0" fmla="*/ 274 w 343"/>
                <a:gd name="T1" fmla="*/ 254 h 311"/>
                <a:gd name="T2" fmla="*/ 301 w 343"/>
                <a:gd name="T3" fmla="*/ 272 h 311"/>
                <a:gd name="T4" fmla="*/ 282 w 343"/>
                <a:gd name="T5" fmla="*/ 276 h 311"/>
                <a:gd name="T6" fmla="*/ 243 w 343"/>
                <a:gd name="T7" fmla="*/ 261 h 311"/>
                <a:gd name="T8" fmla="*/ 262 w 343"/>
                <a:gd name="T9" fmla="*/ 285 h 311"/>
                <a:gd name="T10" fmla="*/ 240 w 343"/>
                <a:gd name="T11" fmla="*/ 280 h 311"/>
                <a:gd name="T12" fmla="*/ 199 w 343"/>
                <a:gd name="T13" fmla="*/ 259 h 311"/>
                <a:gd name="T14" fmla="*/ 201 w 343"/>
                <a:gd name="T15" fmla="*/ 279 h 311"/>
                <a:gd name="T16" fmla="*/ 164 w 343"/>
                <a:gd name="T17" fmla="*/ 240 h 311"/>
                <a:gd name="T18" fmla="*/ 148 w 343"/>
                <a:gd name="T19" fmla="*/ 270 h 311"/>
                <a:gd name="T20" fmla="*/ 343 w 343"/>
                <a:gd name="T21" fmla="*/ 288 h 311"/>
                <a:gd name="T22" fmla="*/ 274 w 343"/>
                <a:gd name="T23" fmla="*/ 254 h 311"/>
                <a:gd name="T24" fmla="*/ 176 w 343"/>
                <a:gd name="T25" fmla="*/ 119 h 311"/>
                <a:gd name="T26" fmla="*/ 171 w 343"/>
                <a:gd name="T27" fmla="*/ 108 h 311"/>
                <a:gd name="T28" fmla="*/ 201 w 343"/>
                <a:gd name="T29" fmla="*/ 119 h 311"/>
                <a:gd name="T30" fmla="*/ 216 w 343"/>
                <a:gd name="T31" fmla="*/ 148 h 311"/>
                <a:gd name="T32" fmla="*/ 205 w 343"/>
                <a:gd name="T33" fmla="*/ 144 h 311"/>
                <a:gd name="T34" fmla="*/ 159 w 343"/>
                <a:gd name="T35" fmla="*/ 177 h 311"/>
                <a:gd name="T36" fmla="*/ 117 w 343"/>
                <a:gd name="T37" fmla="*/ 215 h 311"/>
                <a:gd name="T38" fmla="*/ 150 w 343"/>
                <a:gd name="T39" fmla="*/ 169 h 311"/>
                <a:gd name="T40" fmla="*/ 176 w 343"/>
                <a:gd name="T41" fmla="*/ 119 h 311"/>
                <a:gd name="T42" fmla="*/ 57 w 343"/>
                <a:gd name="T43" fmla="*/ 65 h 311"/>
                <a:gd name="T44" fmla="*/ 36 w 343"/>
                <a:gd name="T45" fmla="*/ 40 h 311"/>
                <a:gd name="T46" fmla="*/ 35 w 343"/>
                <a:gd name="T47" fmla="*/ 59 h 311"/>
                <a:gd name="T48" fmla="*/ 54 w 343"/>
                <a:gd name="T49" fmla="*/ 96 h 311"/>
                <a:gd name="T50" fmla="*/ 28 w 343"/>
                <a:gd name="T51" fmla="*/ 81 h 311"/>
                <a:gd name="T52" fmla="*/ 36 w 343"/>
                <a:gd name="T53" fmla="*/ 101 h 311"/>
                <a:gd name="T54" fmla="*/ 62 w 343"/>
                <a:gd name="T55" fmla="*/ 139 h 311"/>
                <a:gd name="T56" fmla="*/ 42 w 343"/>
                <a:gd name="T57" fmla="*/ 140 h 311"/>
                <a:gd name="T58" fmla="*/ 86 w 343"/>
                <a:gd name="T59" fmla="*/ 171 h 311"/>
                <a:gd name="T60" fmla="*/ 58 w 343"/>
                <a:gd name="T61" fmla="*/ 191 h 311"/>
                <a:gd name="T62" fmla="*/ 15 w 343"/>
                <a:gd name="T63" fmla="*/ 0 h 311"/>
                <a:gd name="T64" fmla="*/ 57 w 343"/>
                <a:gd name="T65" fmla="*/ 65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43" h="311">
                  <a:moveTo>
                    <a:pt x="274" y="254"/>
                  </a:moveTo>
                  <a:cubicBezTo>
                    <a:pt x="282" y="256"/>
                    <a:pt x="297" y="265"/>
                    <a:pt x="301" y="272"/>
                  </a:cubicBezTo>
                  <a:cubicBezTo>
                    <a:pt x="308" y="286"/>
                    <a:pt x="299" y="287"/>
                    <a:pt x="282" y="276"/>
                  </a:cubicBezTo>
                  <a:cubicBezTo>
                    <a:pt x="275" y="270"/>
                    <a:pt x="251" y="259"/>
                    <a:pt x="243" y="261"/>
                  </a:cubicBezTo>
                  <a:cubicBezTo>
                    <a:pt x="247" y="265"/>
                    <a:pt x="264" y="274"/>
                    <a:pt x="262" y="285"/>
                  </a:cubicBezTo>
                  <a:cubicBezTo>
                    <a:pt x="261" y="293"/>
                    <a:pt x="246" y="286"/>
                    <a:pt x="240" y="280"/>
                  </a:cubicBezTo>
                  <a:cubicBezTo>
                    <a:pt x="231" y="271"/>
                    <a:pt x="214" y="261"/>
                    <a:pt x="199" y="259"/>
                  </a:cubicBezTo>
                  <a:cubicBezTo>
                    <a:pt x="207" y="263"/>
                    <a:pt x="220" y="291"/>
                    <a:pt x="201" y="279"/>
                  </a:cubicBezTo>
                  <a:cubicBezTo>
                    <a:pt x="189" y="271"/>
                    <a:pt x="179" y="251"/>
                    <a:pt x="164" y="240"/>
                  </a:cubicBezTo>
                  <a:cubicBezTo>
                    <a:pt x="164" y="253"/>
                    <a:pt x="155" y="263"/>
                    <a:pt x="148" y="270"/>
                  </a:cubicBezTo>
                  <a:cubicBezTo>
                    <a:pt x="219" y="311"/>
                    <a:pt x="299" y="308"/>
                    <a:pt x="343" y="288"/>
                  </a:cubicBezTo>
                  <a:cubicBezTo>
                    <a:pt x="327" y="277"/>
                    <a:pt x="292" y="245"/>
                    <a:pt x="274" y="254"/>
                  </a:cubicBezTo>
                  <a:close/>
                  <a:moveTo>
                    <a:pt x="176" y="119"/>
                  </a:moveTo>
                  <a:cubicBezTo>
                    <a:pt x="173" y="113"/>
                    <a:pt x="168" y="111"/>
                    <a:pt x="171" y="108"/>
                  </a:cubicBezTo>
                  <a:cubicBezTo>
                    <a:pt x="176" y="105"/>
                    <a:pt x="190" y="110"/>
                    <a:pt x="201" y="119"/>
                  </a:cubicBezTo>
                  <a:cubicBezTo>
                    <a:pt x="212" y="129"/>
                    <a:pt x="219" y="142"/>
                    <a:pt x="216" y="148"/>
                  </a:cubicBezTo>
                  <a:cubicBezTo>
                    <a:pt x="214" y="151"/>
                    <a:pt x="211" y="146"/>
                    <a:pt x="205" y="144"/>
                  </a:cubicBezTo>
                  <a:cubicBezTo>
                    <a:pt x="184" y="135"/>
                    <a:pt x="168" y="161"/>
                    <a:pt x="159" y="177"/>
                  </a:cubicBezTo>
                  <a:cubicBezTo>
                    <a:pt x="142" y="204"/>
                    <a:pt x="153" y="220"/>
                    <a:pt x="117" y="215"/>
                  </a:cubicBezTo>
                  <a:cubicBezTo>
                    <a:pt x="107" y="180"/>
                    <a:pt x="125" y="189"/>
                    <a:pt x="150" y="169"/>
                  </a:cubicBezTo>
                  <a:cubicBezTo>
                    <a:pt x="164" y="158"/>
                    <a:pt x="187" y="138"/>
                    <a:pt x="176" y="119"/>
                  </a:cubicBezTo>
                  <a:close/>
                  <a:moveTo>
                    <a:pt x="57" y="65"/>
                  </a:moveTo>
                  <a:cubicBezTo>
                    <a:pt x="55" y="57"/>
                    <a:pt x="44" y="43"/>
                    <a:pt x="36" y="40"/>
                  </a:cubicBezTo>
                  <a:cubicBezTo>
                    <a:pt x="21" y="35"/>
                    <a:pt x="22" y="44"/>
                    <a:pt x="35" y="59"/>
                  </a:cubicBezTo>
                  <a:cubicBezTo>
                    <a:pt x="42" y="66"/>
                    <a:pt x="56" y="88"/>
                    <a:pt x="54" y="96"/>
                  </a:cubicBezTo>
                  <a:cubicBezTo>
                    <a:pt x="50" y="92"/>
                    <a:pt x="39" y="77"/>
                    <a:pt x="28" y="81"/>
                  </a:cubicBezTo>
                  <a:cubicBezTo>
                    <a:pt x="21" y="83"/>
                    <a:pt x="30" y="96"/>
                    <a:pt x="36" y="101"/>
                  </a:cubicBezTo>
                  <a:cubicBezTo>
                    <a:pt x="46" y="110"/>
                    <a:pt x="59" y="125"/>
                    <a:pt x="62" y="139"/>
                  </a:cubicBezTo>
                  <a:cubicBezTo>
                    <a:pt x="57" y="132"/>
                    <a:pt x="28" y="123"/>
                    <a:pt x="42" y="140"/>
                  </a:cubicBezTo>
                  <a:cubicBezTo>
                    <a:pt x="52" y="151"/>
                    <a:pt x="73" y="158"/>
                    <a:pt x="86" y="171"/>
                  </a:cubicBezTo>
                  <a:cubicBezTo>
                    <a:pt x="73" y="173"/>
                    <a:pt x="64" y="183"/>
                    <a:pt x="58" y="191"/>
                  </a:cubicBezTo>
                  <a:cubicBezTo>
                    <a:pt x="8" y="127"/>
                    <a:pt x="0" y="47"/>
                    <a:pt x="15" y="0"/>
                  </a:cubicBezTo>
                  <a:cubicBezTo>
                    <a:pt x="27" y="15"/>
                    <a:pt x="64" y="46"/>
                    <a:pt x="57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6">
              <a:extLst>
                <a:ext uri="{FF2B5EF4-FFF2-40B4-BE49-F238E27FC236}">
                  <a16:creationId xmlns:a16="http://schemas.microsoft.com/office/drawing/2014/main" id="{81180EE6-A881-4483-B614-DDEB70A9EAB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965575" y="1520825"/>
              <a:ext cx="874713" cy="1468438"/>
            </a:xfrm>
            <a:custGeom>
              <a:avLst/>
              <a:gdLst>
                <a:gd name="T0" fmla="*/ 136 w 279"/>
                <a:gd name="T1" fmla="*/ 115 h 438"/>
                <a:gd name="T2" fmla="*/ 52 w 279"/>
                <a:gd name="T3" fmla="*/ 146 h 438"/>
                <a:gd name="T4" fmla="*/ 58 w 279"/>
                <a:gd name="T5" fmla="*/ 211 h 438"/>
                <a:gd name="T6" fmla="*/ 16 w 279"/>
                <a:gd name="T7" fmla="*/ 344 h 438"/>
                <a:gd name="T8" fmla="*/ 137 w 279"/>
                <a:gd name="T9" fmla="*/ 429 h 438"/>
                <a:gd name="T10" fmla="*/ 38 w 279"/>
                <a:gd name="T11" fmla="*/ 268 h 438"/>
                <a:gd name="T12" fmla="*/ 69 w 279"/>
                <a:gd name="T13" fmla="*/ 221 h 438"/>
                <a:gd name="T14" fmla="*/ 73 w 279"/>
                <a:gd name="T15" fmla="*/ 217 h 438"/>
                <a:gd name="T16" fmla="*/ 73 w 279"/>
                <a:gd name="T17" fmla="*/ 217 h 438"/>
                <a:gd name="T18" fmla="*/ 134 w 279"/>
                <a:gd name="T19" fmla="*/ 218 h 438"/>
                <a:gd name="T20" fmla="*/ 154 w 279"/>
                <a:gd name="T21" fmla="*/ 130 h 438"/>
                <a:gd name="T22" fmla="*/ 112 w 279"/>
                <a:gd name="T23" fmla="*/ 172 h 438"/>
                <a:gd name="T24" fmla="*/ 84 w 279"/>
                <a:gd name="T25" fmla="*/ 192 h 438"/>
                <a:gd name="T26" fmla="*/ 100 w 279"/>
                <a:gd name="T27" fmla="*/ 162 h 438"/>
                <a:gd name="T28" fmla="*/ 136 w 279"/>
                <a:gd name="T29" fmla="*/ 115 h 438"/>
                <a:gd name="T30" fmla="*/ 159 w 279"/>
                <a:gd name="T31" fmla="*/ 92 h 438"/>
                <a:gd name="T32" fmla="*/ 83 w 279"/>
                <a:gd name="T33" fmla="*/ 117 h 438"/>
                <a:gd name="T34" fmla="*/ 55 w 279"/>
                <a:gd name="T35" fmla="*/ 0 h 438"/>
                <a:gd name="T36" fmla="*/ 108 w 279"/>
                <a:gd name="T37" fmla="*/ 24 h 438"/>
                <a:gd name="T38" fmla="*/ 161 w 279"/>
                <a:gd name="T39" fmla="*/ 69 h 438"/>
                <a:gd name="T40" fmla="*/ 162 w 279"/>
                <a:gd name="T41" fmla="*/ 72 h 438"/>
                <a:gd name="T42" fmla="*/ 164 w 279"/>
                <a:gd name="T43" fmla="*/ 86 h 438"/>
                <a:gd name="T44" fmla="*/ 75 w 279"/>
                <a:gd name="T45" fmla="*/ 46 h 438"/>
                <a:gd name="T46" fmla="*/ 85 w 279"/>
                <a:gd name="T47" fmla="*/ 57 h 438"/>
                <a:gd name="T48" fmla="*/ 66 w 279"/>
                <a:gd name="T49" fmla="*/ 37 h 438"/>
                <a:gd name="T50" fmla="*/ 76 w 279"/>
                <a:gd name="T51" fmla="*/ 88 h 438"/>
                <a:gd name="T52" fmla="*/ 159 w 279"/>
                <a:gd name="T53" fmla="*/ 92 h 438"/>
                <a:gd name="T54" fmla="*/ 173 w 279"/>
                <a:gd name="T55" fmla="*/ 105 h 438"/>
                <a:gd name="T56" fmla="*/ 189 w 279"/>
                <a:gd name="T57" fmla="*/ 186 h 438"/>
                <a:gd name="T58" fmla="*/ 240 w 279"/>
                <a:gd name="T59" fmla="*/ 189 h 438"/>
                <a:gd name="T60" fmla="*/ 218 w 279"/>
                <a:gd name="T61" fmla="*/ 174 h 438"/>
                <a:gd name="T62" fmla="*/ 231 w 279"/>
                <a:gd name="T63" fmla="*/ 182 h 438"/>
                <a:gd name="T64" fmla="*/ 179 w 279"/>
                <a:gd name="T65" fmla="*/ 99 h 438"/>
                <a:gd name="T66" fmla="*/ 193 w 279"/>
                <a:gd name="T67" fmla="*/ 98 h 438"/>
                <a:gd name="T68" fmla="*/ 196 w 279"/>
                <a:gd name="T69" fmla="*/ 100 h 438"/>
                <a:gd name="T70" fmla="*/ 248 w 279"/>
                <a:gd name="T71" fmla="*/ 146 h 438"/>
                <a:gd name="T72" fmla="*/ 279 w 279"/>
                <a:gd name="T73" fmla="*/ 196 h 438"/>
                <a:gd name="T74" fmla="*/ 158 w 279"/>
                <a:gd name="T75" fmla="*/ 184 h 438"/>
                <a:gd name="T76" fmla="*/ 173 w 279"/>
                <a:gd name="T77" fmla="*/ 105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79" h="438">
                  <a:moveTo>
                    <a:pt x="136" y="115"/>
                  </a:moveTo>
                  <a:cubicBezTo>
                    <a:pt x="85" y="138"/>
                    <a:pt x="77" y="112"/>
                    <a:pt x="52" y="146"/>
                  </a:cubicBezTo>
                  <a:cubicBezTo>
                    <a:pt x="66" y="166"/>
                    <a:pt x="76" y="190"/>
                    <a:pt x="58" y="211"/>
                  </a:cubicBezTo>
                  <a:cubicBezTo>
                    <a:pt x="27" y="247"/>
                    <a:pt x="7" y="292"/>
                    <a:pt x="16" y="344"/>
                  </a:cubicBezTo>
                  <a:cubicBezTo>
                    <a:pt x="27" y="400"/>
                    <a:pt x="71" y="438"/>
                    <a:pt x="137" y="429"/>
                  </a:cubicBezTo>
                  <a:cubicBezTo>
                    <a:pt x="41" y="434"/>
                    <a:pt x="0" y="350"/>
                    <a:pt x="38" y="268"/>
                  </a:cubicBezTo>
                  <a:cubicBezTo>
                    <a:pt x="47" y="251"/>
                    <a:pt x="56" y="235"/>
                    <a:pt x="69" y="221"/>
                  </a:cubicBezTo>
                  <a:cubicBezTo>
                    <a:pt x="70" y="219"/>
                    <a:pt x="71" y="218"/>
                    <a:pt x="73" y="217"/>
                  </a:cubicBezTo>
                  <a:cubicBezTo>
                    <a:pt x="73" y="217"/>
                    <a:pt x="73" y="217"/>
                    <a:pt x="73" y="217"/>
                  </a:cubicBezTo>
                  <a:cubicBezTo>
                    <a:pt x="90" y="201"/>
                    <a:pt x="114" y="208"/>
                    <a:pt x="134" y="218"/>
                  </a:cubicBezTo>
                  <a:cubicBezTo>
                    <a:pt x="165" y="189"/>
                    <a:pt x="138" y="184"/>
                    <a:pt x="154" y="130"/>
                  </a:cubicBezTo>
                  <a:cubicBezTo>
                    <a:pt x="137" y="156"/>
                    <a:pt x="155" y="174"/>
                    <a:pt x="112" y="172"/>
                  </a:cubicBezTo>
                  <a:cubicBezTo>
                    <a:pt x="110" y="175"/>
                    <a:pt x="91" y="194"/>
                    <a:pt x="84" y="192"/>
                  </a:cubicBezTo>
                  <a:cubicBezTo>
                    <a:pt x="82" y="186"/>
                    <a:pt x="98" y="165"/>
                    <a:pt x="100" y="162"/>
                  </a:cubicBezTo>
                  <a:cubicBezTo>
                    <a:pt x="93" y="120"/>
                    <a:pt x="113" y="135"/>
                    <a:pt x="136" y="115"/>
                  </a:cubicBezTo>
                  <a:close/>
                  <a:moveTo>
                    <a:pt x="159" y="92"/>
                  </a:moveTo>
                  <a:cubicBezTo>
                    <a:pt x="134" y="115"/>
                    <a:pt x="100" y="123"/>
                    <a:pt x="83" y="117"/>
                  </a:cubicBezTo>
                  <a:cubicBezTo>
                    <a:pt x="54" y="83"/>
                    <a:pt x="42" y="46"/>
                    <a:pt x="55" y="0"/>
                  </a:cubicBezTo>
                  <a:cubicBezTo>
                    <a:pt x="72" y="16"/>
                    <a:pt x="91" y="20"/>
                    <a:pt x="108" y="24"/>
                  </a:cubicBezTo>
                  <a:cubicBezTo>
                    <a:pt x="90" y="65"/>
                    <a:pt x="127" y="94"/>
                    <a:pt x="161" y="69"/>
                  </a:cubicBezTo>
                  <a:cubicBezTo>
                    <a:pt x="161" y="70"/>
                    <a:pt x="162" y="71"/>
                    <a:pt x="162" y="72"/>
                  </a:cubicBezTo>
                  <a:cubicBezTo>
                    <a:pt x="165" y="75"/>
                    <a:pt x="166" y="81"/>
                    <a:pt x="164" y="86"/>
                  </a:cubicBezTo>
                  <a:cubicBezTo>
                    <a:pt x="119" y="112"/>
                    <a:pt x="61" y="88"/>
                    <a:pt x="75" y="46"/>
                  </a:cubicBezTo>
                  <a:cubicBezTo>
                    <a:pt x="76" y="51"/>
                    <a:pt x="81" y="56"/>
                    <a:pt x="85" y="57"/>
                  </a:cubicBezTo>
                  <a:cubicBezTo>
                    <a:pt x="103" y="34"/>
                    <a:pt x="79" y="18"/>
                    <a:pt x="66" y="37"/>
                  </a:cubicBezTo>
                  <a:cubicBezTo>
                    <a:pt x="56" y="52"/>
                    <a:pt x="63" y="73"/>
                    <a:pt x="76" y="88"/>
                  </a:cubicBezTo>
                  <a:cubicBezTo>
                    <a:pt x="99" y="110"/>
                    <a:pt x="131" y="106"/>
                    <a:pt x="159" y="92"/>
                  </a:cubicBezTo>
                  <a:close/>
                  <a:moveTo>
                    <a:pt x="173" y="105"/>
                  </a:moveTo>
                  <a:cubicBezTo>
                    <a:pt x="163" y="135"/>
                    <a:pt x="163" y="166"/>
                    <a:pt x="189" y="186"/>
                  </a:cubicBezTo>
                  <a:cubicBezTo>
                    <a:pt x="205" y="198"/>
                    <a:pt x="227" y="201"/>
                    <a:pt x="240" y="189"/>
                  </a:cubicBezTo>
                  <a:cubicBezTo>
                    <a:pt x="257" y="174"/>
                    <a:pt x="238" y="152"/>
                    <a:pt x="218" y="174"/>
                  </a:cubicBezTo>
                  <a:cubicBezTo>
                    <a:pt x="219" y="178"/>
                    <a:pt x="225" y="181"/>
                    <a:pt x="231" y="182"/>
                  </a:cubicBezTo>
                  <a:cubicBezTo>
                    <a:pt x="190" y="201"/>
                    <a:pt x="159" y="147"/>
                    <a:pt x="179" y="99"/>
                  </a:cubicBezTo>
                  <a:cubicBezTo>
                    <a:pt x="184" y="96"/>
                    <a:pt x="189" y="97"/>
                    <a:pt x="193" y="98"/>
                  </a:cubicBezTo>
                  <a:cubicBezTo>
                    <a:pt x="194" y="99"/>
                    <a:pt x="195" y="99"/>
                    <a:pt x="196" y="100"/>
                  </a:cubicBezTo>
                  <a:cubicBezTo>
                    <a:pt x="176" y="136"/>
                    <a:pt x="210" y="170"/>
                    <a:pt x="248" y="146"/>
                  </a:cubicBezTo>
                  <a:cubicBezTo>
                    <a:pt x="254" y="163"/>
                    <a:pt x="261" y="181"/>
                    <a:pt x="279" y="196"/>
                  </a:cubicBezTo>
                  <a:cubicBezTo>
                    <a:pt x="235" y="215"/>
                    <a:pt x="196" y="207"/>
                    <a:pt x="158" y="184"/>
                  </a:cubicBezTo>
                  <a:cubicBezTo>
                    <a:pt x="151" y="168"/>
                    <a:pt x="154" y="132"/>
                    <a:pt x="173" y="1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51A66EB3-013C-4EB1-BC6D-5E5350F8A8D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271963" y="1611313"/>
              <a:ext cx="455613" cy="452438"/>
            </a:xfrm>
            <a:custGeom>
              <a:avLst/>
              <a:gdLst>
                <a:gd name="T0" fmla="*/ 125 w 145"/>
                <a:gd name="T1" fmla="*/ 66 h 135"/>
                <a:gd name="T2" fmla="*/ 145 w 145"/>
                <a:gd name="T3" fmla="*/ 108 h 135"/>
                <a:gd name="T4" fmla="*/ 101 w 145"/>
                <a:gd name="T5" fmla="*/ 75 h 135"/>
                <a:gd name="T6" fmla="*/ 105 w 145"/>
                <a:gd name="T7" fmla="*/ 77 h 135"/>
                <a:gd name="T8" fmla="*/ 127 w 145"/>
                <a:gd name="T9" fmla="*/ 100 h 135"/>
                <a:gd name="T10" fmla="*/ 114 w 145"/>
                <a:gd name="T11" fmla="*/ 79 h 135"/>
                <a:gd name="T12" fmla="*/ 110 w 145"/>
                <a:gd name="T13" fmla="*/ 56 h 135"/>
                <a:gd name="T14" fmla="*/ 116 w 145"/>
                <a:gd name="T15" fmla="*/ 66 h 135"/>
                <a:gd name="T16" fmla="*/ 117 w 145"/>
                <a:gd name="T17" fmla="*/ 68 h 135"/>
                <a:gd name="T18" fmla="*/ 119 w 145"/>
                <a:gd name="T19" fmla="*/ 52 h 135"/>
                <a:gd name="T20" fmla="*/ 109 w 145"/>
                <a:gd name="T21" fmla="*/ 53 h 135"/>
                <a:gd name="T22" fmla="*/ 122 w 145"/>
                <a:gd name="T23" fmla="*/ 32 h 135"/>
                <a:gd name="T24" fmla="*/ 121 w 145"/>
                <a:gd name="T25" fmla="*/ 23 h 135"/>
                <a:gd name="T26" fmla="*/ 131 w 145"/>
                <a:gd name="T27" fmla="*/ 34 h 135"/>
                <a:gd name="T28" fmla="*/ 125 w 145"/>
                <a:gd name="T29" fmla="*/ 66 h 135"/>
                <a:gd name="T30" fmla="*/ 66 w 145"/>
                <a:gd name="T31" fmla="*/ 14 h 135"/>
                <a:gd name="T32" fmla="*/ 22 w 145"/>
                <a:gd name="T33" fmla="*/ 0 h 135"/>
                <a:gd name="T34" fmla="*/ 60 w 145"/>
                <a:gd name="T35" fmla="*/ 39 h 135"/>
                <a:gd name="T36" fmla="*/ 57 w 145"/>
                <a:gd name="T37" fmla="*/ 35 h 135"/>
                <a:gd name="T38" fmla="*/ 32 w 145"/>
                <a:gd name="T39" fmla="*/ 17 h 135"/>
                <a:gd name="T40" fmla="*/ 54 w 145"/>
                <a:gd name="T41" fmla="*/ 27 h 135"/>
                <a:gd name="T42" fmla="*/ 78 w 145"/>
                <a:gd name="T43" fmla="*/ 28 h 135"/>
                <a:gd name="T44" fmla="*/ 67 w 145"/>
                <a:gd name="T45" fmla="*/ 23 h 135"/>
                <a:gd name="T46" fmla="*/ 65 w 145"/>
                <a:gd name="T47" fmla="*/ 23 h 135"/>
                <a:gd name="T48" fmla="*/ 80 w 145"/>
                <a:gd name="T49" fmla="*/ 18 h 135"/>
                <a:gd name="T50" fmla="*/ 80 w 145"/>
                <a:gd name="T51" fmla="*/ 28 h 135"/>
                <a:gd name="T52" fmla="*/ 100 w 145"/>
                <a:gd name="T53" fmla="*/ 13 h 135"/>
                <a:gd name="T54" fmla="*/ 109 w 145"/>
                <a:gd name="T55" fmla="*/ 12 h 135"/>
                <a:gd name="T56" fmla="*/ 97 w 145"/>
                <a:gd name="T57" fmla="*/ 4 h 135"/>
                <a:gd name="T58" fmla="*/ 66 w 145"/>
                <a:gd name="T59" fmla="*/ 1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5" h="135">
                  <a:moveTo>
                    <a:pt x="125" y="66"/>
                  </a:moveTo>
                  <a:cubicBezTo>
                    <a:pt x="129" y="74"/>
                    <a:pt x="140" y="87"/>
                    <a:pt x="145" y="108"/>
                  </a:cubicBezTo>
                  <a:cubicBezTo>
                    <a:pt x="109" y="135"/>
                    <a:pt x="85" y="100"/>
                    <a:pt x="101" y="75"/>
                  </a:cubicBezTo>
                  <a:cubicBezTo>
                    <a:pt x="103" y="76"/>
                    <a:pt x="104" y="77"/>
                    <a:pt x="105" y="77"/>
                  </a:cubicBezTo>
                  <a:cubicBezTo>
                    <a:pt x="102" y="93"/>
                    <a:pt x="112" y="107"/>
                    <a:pt x="127" y="100"/>
                  </a:cubicBezTo>
                  <a:cubicBezTo>
                    <a:pt x="124" y="84"/>
                    <a:pt x="116" y="86"/>
                    <a:pt x="114" y="79"/>
                  </a:cubicBezTo>
                  <a:cubicBezTo>
                    <a:pt x="112" y="70"/>
                    <a:pt x="115" y="67"/>
                    <a:pt x="110" y="56"/>
                  </a:cubicBezTo>
                  <a:cubicBezTo>
                    <a:pt x="116" y="55"/>
                    <a:pt x="123" y="58"/>
                    <a:pt x="116" y="66"/>
                  </a:cubicBezTo>
                  <a:cubicBezTo>
                    <a:pt x="117" y="68"/>
                    <a:pt x="117" y="68"/>
                    <a:pt x="117" y="68"/>
                  </a:cubicBezTo>
                  <a:cubicBezTo>
                    <a:pt x="122" y="66"/>
                    <a:pt x="131" y="50"/>
                    <a:pt x="119" y="52"/>
                  </a:cubicBezTo>
                  <a:cubicBezTo>
                    <a:pt x="114" y="54"/>
                    <a:pt x="111" y="54"/>
                    <a:pt x="109" y="53"/>
                  </a:cubicBezTo>
                  <a:cubicBezTo>
                    <a:pt x="116" y="46"/>
                    <a:pt x="125" y="44"/>
                    <a:pt x="122" y="32"/>
                  </a:cubicBezTo>
                  <a:cubicBezTo>
                    <a:pt x="120" y="28"/>
                    <a:pt x="119" y="25"/>
                    <a:pt x="121" y="23"/>
                  </a:cubicBezTo>
                  <a:cubicBezTo>
                    <a:pt x="126" y="23"/>
                    <a:pt x="130" y="30"/>
                    <a:pt x="131" y="34"/>
                  </a:cubicBezTo>
                  <a:cubicBezTo>
                    <a:pt x="135" y="43"/>
                    <a:pt x="132" y="57"/>
                    <a:pt x="125" y="66"/>
                  </a:cubicBezTo>
                  <a:close/>
                  <a:moveTo>
                    <a:pt x="66" y="14"/>
                  </a:moveTo>
                  <a:cubicBezTo>
                    <a:pt x="57" y="12"/>
                    <a:pt x="43" y="2"/>
                    <a:pt x="22" y="0"/>
                  </a:cubicBezTo>
                  <a:cubicBezTo>
                    <a:pt x="0" y="40"/>
                    <a:pt x="38" y="59"/>
                    <a:pt x="60" y="39"/>
                  </a:cubicBezTo>
                  <a:cubicBezTo>
                    <a:pt x="59" y="38"/>
                    <a:pt x="58" y="37"/>
                    <a:pt x="57" y="35"/>
                  </a:cubicBezTo>
                  <a:cubicBezTo>
                    <a:pt x="42" y="41"/>
                    <a:pt x="27" y="33"/>
                    <a:pt x="32" y="17"/>
                  </a:cubicBezTo>
                  <a:cubicBezTo>
                    <a:pt x="48" y="18"/>
                    <a:pt x="47" y="26"/>
                    <a:pt x="54" y="27"/>
                  </a:cubicBezTo>
                  <a:cubicBezTo>
                    <a:pt x="63" y="27"/>
                    <a:pt x="66" y="24"/>
                    <a:pt x="78" y="28"/>
                  </a:cubicBezTo>
                  <a:cubicBezTo>
                    <a:pt x="78" y="21"/>
                    <a:pt x="74" y="15"/>
                    <a:pt x="67" y="23"/>
                  </a:cubicBezTo>
                  <a:cubicBezTo>
                    <a:pt x="65" y="23"/>
                    <a:pt x="65" y="23"/>
                    <a:pt x="65" y="23"/>
                  </a:cubicBezTo>
                  <a:cubicBezTo>
                    <a:pt x="66" y="17"/>
                    <a:pt x="81" y="7"/>
                    <a:pt x="80" y="18"/>
                  </a:cubicBezTo>
                  <a:cubicBezTo>
                    <a:pt x="80" y="23"/>
                    <a:pt x="79" y="27"/>
                    <a:pt x="80" y="28"/>
                  </a:cubicBezTo>
                  <a:cubicBezTo>
                    <a:pt x="87" y="20"/>
                    <a:pt x="88" y="11"/>
                    <a:pt x="100" y="13"/>
                  </a:cubicBezTo>
                  <a:cubicBezTo>
                    <a:pt x="104" y="14"/>
                    <a:pt x="107" y="15"/>
                    <a:pt x="109" y="12"/>
                  </a:cubicBezTo>
                  <a:cubicBezTo>
                    <a:pt x="109" y="7"/>
                    <a:pt x="101" y="5"/>
                    <a:pt x="97" y="4"/>
                  </a:cubicBezTo>
                  <a:cubicBezTo>
                    <a:pt x="88" y="1"/>
                    <a:pt x="74" y="6"/>
                    <a:pt x="66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61913-ACF4-4728-BBAC-FB434D2662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980AFF0-2220-4ECC-8C19-0F906679201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FD8ACE17-CE2A-4281-B12C-874B139C10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15" name="Date Placeholder 9">
            <a:extLst>
              <a:ext uri="{FF2B5EF4-FFF2-40B4-BE49-F238E27FC236}">
                <a16:creationId xmlns:a16="http://schemas.microsoft.com/office/drawing/2014/main" id="{0BABF5A1-0035-4527-A3D2-669AF8F2C6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817" y="6430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BDA78DDD-1B3E-45CC-8B8B-5A28878CCF36}" type="datetime1">
              <a:rPr lang="en-US" smtClean="0"/>
              <a:t>9/15/20</a:t>
            </a:fld>
            <a:endParaRPr lang="en-US" dirty="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0E51F5B-6391-9748-A97F-46023D411974}"/>
              </a:ext>
            </a:extLst>
          </p:cNvPr>
          <p:cNvGrpSpPr/>
          <p:nvPr userDrawn="1"/>
        </p:nvGrpSpPr>
        <p:grpSpPr>
          <a:xfrm>
            <a:off x="7669975" y="1743486"/>
            <a:ext cx="133350" cy="3919803"/>
            <a:chOff x="6003925" y="649288"/>
            <a:chExt cx="188913" cy="5553075"/>
          </a:xfrm>
        </p:grpSpPr>
        <p:sp>
          <p:nvSpPr>
            <p:cNvPr id="29" name="Line 16">
              <a:extLst>
                <a:ext uri="{FF2B5EF4-FFF2-40B4-BE49-F238E27FC236}">
                  <a16:creationId xmlns:a16="http://schemas.microsoft.com/office/drawing/2014/main" id="{911FCB5F-BFA4-D946-9506-F5C77C0929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97588" y="715963"/>
              <a:ext cx="0" cy="5440363"/>
            </a:xfrm>
            <a:prstGeom prst="line">
              <a:avLst/>
            </a:prstGeom>
            <a:noFill/>
            <a:ln w="15875" cap="flat">
              <a:solidFill>
                <a:srgbClr val="A6A8A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0" name="Oval 17">
              <a:extLst>
                <a:ext uri="{FF2B5EF4-FFF2-40B4-BE49-F238E27FC236}">
                  <a16:creationId xmlns:a16="http://schemas.microsoft.com/office/drawing/2014/main" id="{668A5B52-8F92-EF43-A55D-2C77F9A2F4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3925" y="649288"/>
              <a:ext cx="188913" cy="18415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chemeClr val="accent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1" name="Oval 18">
              <a:extLst>
                <a:ext uri="{FF2B5EF4-FFF2-40B4-BE49-F238E27FC236}">
                  <a16:creationId xmlns:a16="http://schemas.microsoft.com/office/drawing/2014/main" id="{1F4C52B7-EAEC-774E-B569-650FFFD5DA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3925" y="1543050"/>
              <a:ext cx="188913" cy="18415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chemeClr val="accent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2" name="Oval 19">
              <a:extLst>
                <a:ext uri="{FF2B5EF4-FFF2-40B4-BE49-F238E27FC236}">
                  <a16:creationId xmlns:a16="http://schemas.microsoft.com/office/drawing/2014/main" id="{53F7AB12-A805-0945-9D82-C83AC00900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3925" y="2441575"/>
              <a:ext cx="188913" cy="17938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chemeClr val="accent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3" name="Oval 20">
              <a:extLst>
                <a:ext uri="{FF2B5EF4-FFF2-40B4-BE49-F238E27FC236}">
                  <a16:creationId xmlns:a16="http://schemas.microsoft.com/office/drawing/2014/main" id="{671FA94B-2D4C-2B49-89F7-7B3D8A8CBD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3925" y="3335338"/>
              <a:ext cx="188913" cy="18415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chemeClr val="accent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4" name="Oval 21">
              <a:extLst>
                <a:ext uri="{FF2B5EF4-FFF2-40B4-BE49-F238E27FC236}">
                  <a16:creationId xmlns:a16="http://schemas.microsoft.com/office/drawing/2014/main" id="{8D15D553-BD61-084A-855B-4E7E928176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3925" y="4229100"/>
              <a:ext cx="188913" cy="18415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chemeClr val="accent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5" name="Oval 22">
              <a:extLst>
                <a:ext uri="{FF2B5EF4-FFF2-40B4-BE49-F238E27FC236}">
                  <a16:creationId xmlns:a16="http://schemas.microsoft.com/office/drawing/2014/main" id="{00AE821B-AD9A-A247-8B40-197A32B971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3925" y="5122863"/>
              <a:ext cx="188913" cy="18415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chemeClr val="accent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6" name="Oval 23">
              <a:extLst>
                <a:ext uri="{FF2B5EF4-FFF2-40B4-BE49-F238E27FC236}">
                  <a16:creationId xmlns:a16="http://schemas.microsoft.com/office/drawing/2014/main" id="{A084287E-56E0-D544-8A80-CE936F6E27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3925" y="6021388"/>
              <a:ext cx="188913" cy="18097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chemeClr val="accent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DABD0F34-FCF0-904B-B9DE-2EAC212742A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40300" y="1623814"/>
            <a:ext cx="2483860" cy="36933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olidFill>
                  <a:schemeClr val="bg1"/>
                </a:solidFill>
              </a:rPr>
              <a:t>Agenda Item </a:t>
            </a:r>
          </a:p>
          <a:p>
            <a:pPr lvl="0"/>
            <a:endParaRPr lang="en-US" dirty="0"/>
          </a:p>
        </p:txBody>
      </p:sp>
      <p:sp>
        <p:nvSpPr>
          <p:cNvPr id="40" name="Text Placeholder 36">
            <a:extLst>
              <a:ext uri="{FF2B5EF4-FFF2-40B4-BE49-F238E27FC236}">
                <a16:creationId xmlns:a16="http://schemas.microsoft.com/office/drawing/2014/main" id="{CF4B2E8D-B1C7-6646-9B7C-ACA3191FC1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40300" y="2236896"/>
            <a:ext cx="2483860" cy="36933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olidFill>
                  <a:schemeClr val="bg1"/>
                </a:solidFill>
              </a:rPr>
              <a:t>Agenda Item </a:t>
            </a:r>
          </a:p>
          <a:p>
            <a:pPr lvl="0"/>
            <a:endParaRPr lang="en-US" dirty="0"/>
          </a:p>
        </p:txBody>
      </p:sp>
      <p:sp>
        <p:nvSpPr>
          <p:cNvPr id="41" name="Text Placeholder 36">
            <a:extLst>
              <a:ext uri="{FF2B5EF4-FFF2-40B4-BE49-F238E27FC236}">
                <a16:creationId xmlns:a16="http://schemas.microsoft.com/office/drawing/2014/main" id="{B515455F-E96A-814A-AF3C-D87E6ABAF7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40300" y="2908308"/>
            <a:ext cx="2483860" cy="36933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olidFill>
                  <a:schemeClr val="bg1"/>
                </a:solidFill>
              </a:rPr>
              <a:t>Agenda Item </a:t>
            </a:r>
          </a:p>
          <a:p>
            <a:pPr lvl="0"/>
            <a:endParaRPr lang="en-US" dirty="0"/>
          </a:p>
        </p:txBody>
      </p:sp>
      <p:sp>
        <p:nvSpPr>
          <p:cNvPr id="42" name="Text Placeholder 36">
            <a:extLst>
              <a:ext uri="{FF2B5EF4-FFF2-40B4-BE49-F238E27FC236}">
                <a16:creationId xmlns:a16="http://schemas.microsoft.com/office/drawing/2014/main" id="{A0DF82D9-8FA9-3743-82C7-942E143C914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905429" y="3519842"/>
            <a:ext cx="2483860" cy="36933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olidFill>
                  <a:schemeClr val="bg1"/>
                </a:solidFill>
              </a:rPr>
              <a:t>Agenda Item </a:t>
            </a:r>
          </a:p>
          <a:p>
            <a:pPr lvl="0"/>
            <a:endParaRPr lang="en-US" dirty="0"/>
          </a:p>
        </p:txBody>
      </p:sp>
      <p:sp>
        <p:nvSpPr>
          <p:cNvPr id="43" name="Text Placeholder 36">
            <a:extLst>
              <a:ext uri="{FF2B5EF4-FFF2-40B4-BE49-F238E27FC236}">
                <a16:creationId xmlns:a16="http://schemas.microsoft.com/office/drawing/2014/main" id="{71C1330E-A0D1-F147-B71C-2EB3D21B34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940300" y="4150731"/>
            <a:ext cx="2483860" cy="36933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olidFill>
                  <a:schemeClr val="bg1"/>
                </a:solidFill>
              </a:rPr>
              <a:t>Agenda Item </a:t>
            </a:r>
          </a:p>
          <a:p>
            <a:pPr lvl="0"/>
            <a:endParaRPr lang="en-US" dirty="0"/>
          </a:p>
        </p:txBody>
      </p:sp>
      <p:sp>
        <p:nvSpPr>
          <p:cNvPr id="44" name="Text Placeholder 36">
            <a:extLst>
              <a:ext uri="{FF2B5EF4-FFF2-40B4-BE49-F238E27FC236}">
                <a16:creationId xmlns:a16="http://schemas.microsoft.com/office/drawing/2014/main" id="{4F5B66DE-BAD2-3E4D-AAE4-9BE6F17CEAF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940300" y="5414749"/>
            <a:ext cx="2483860" cy="36933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olidFill>
                  <a:schemeClr val="bg1"/>
                </a:solidFill>
              </a:rPr>
              <a:t>Agenda Item </a:t>
            </a:r>
          </a:p>
          <a:p>
            <a:pPr lvl="0"/>
            <a:endParaRPr lang="en-US" dirty="0"/>
          </a:p>
        </p:txBody>
      </p:sp>
      <p:sp>
        <p:nvSpPr>
          <p:cNvPr id="45" name="Text Placeholder 36">
            <a:extLst>
              <a:ext uri="{FF2B5EF4-FFF2-40B4-BE49-F238E27FC236}">
                <a16:creationId xmlns:a16="http://schemas.microsoft.com/office/drawing/2014/main" id="{C963F8E2-9523-3F4C-992C-FADFE3CB4C4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40300" y="4764691"/>
            <a:ext cx="2483860" cy="36933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olidFill>
                  <a:schemeClr val="bg1"/>
                </a:solidFill>
              </a:rPr>
              <a:t>Agenda Item </a:t>
            </a:r>
          </a:p>
          <a:p>
            <a:pPr lvl="0"/>
            <a:endParaRPr lang="en-US" dirty="0"/>
          </a:p>
        </p:txBody>
      </p:sp>
      <p:sp>
        <p:nvSpPr>
          <p:cNvPr id="46" name="Text Placeholder 36">
            <a:extLst>
              <a:ext uri="{FF2B5EF4-FFF2-40B4-BE49-F238E27FC236}">
                <a16:creationId xmlns:a16="http://schemas.microsoft.com/office/drawing/2014/main" id="{5007E7FF-2BF0-3142-B832-2402920B3FC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81906" y="1605885"/>
            <a:ext cx="2483860" cy="36933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olidFill>
                  <a:schemeClr val="bg1"/>
                </a:solidFill>
              </a:rPr>
              <a:t>Start Time</a:t>
            </a:r>
          </a:p>
          <a:p>
            <a:pPr lvl="0"/>
            <a:endParaRPr lang="en-US" dirty="0"/>
          </a:p>
        </p:txBody>
      </p:sp>
      <p:sp>
        <p:nvSpPr>
          <p:cNvPr id="47" name="Text Placeholder 36">
            <a:extLst>
              <a:ext uri="{FF2B5EF4-FFF2-40B4-BE49-F238E27FC236}">
                <a16:creationId xmlns:a16="http://schemas.microsoft.com/office/drawing/2014/main" id="{770D4DC6-E9F8-C24C-B3D7-49B99B2407C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81906" y="3584836"/>
            <a:ext cx="2483860" cy="36933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olidFill>
                  <a:schemeClr val="bg1"/>
                </a:solidFill>
              </a:rPr>
              <a:t>Break Time</a:t>
            </a:r>
          </a:p>
          <a:p>
            <a:pPr lvl="0"/>
            <a:endParaRPr lang="en-US" dirty="0"/>
          </a:p>
        </p:txBody>
      </p:sp>
      <p:sp>
        <p:nvSpPr>
          <p:cNvPr id="48" name="Text Placeholder 36">
            <a:extLst>
              <a:ext uri="{FF2B5EF4-FFF2-40B4-BE49-F238E27FC236}">
                <a16:creationId xmlns:a16="http://schemas.microsoft.com/office/drawing/2014/main" id="{9AD75C33-A06F-7542-B124-3AFA91B47EF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81906" y="5478623"/>
            <a:ext cx="2483860" cy="36933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olidFill>
                  <a:schemeClr val="bg1"/>
                </a:solidFill>
              </a:rPr>
              <a:t>End Time</a:t>
            </a:r>
          </a:p>
          <a:p>
            <a:pPr lvl="0"/>
            <a:endParaRPr lang="en-US" dirty="0"/>
          </a:p>
        </p:txBody>
      </p:sp>
      <p:sp>
        <p:nvSpPr>
          <p:cNvPr id="49" name="Text Placeholder 36">
            <a:extLst>
              <a:ext uri="{FF2B5EF4-FFF2-40B4-BE49-F238E27FC236}">
                <a16:creationId xmlns:a16="http://schemas.microsoft.com/office/drawing/2014/main" id="{536F7F1F-7568-8E45-9A7B-0EFD3536E0E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74741" y="2506382"/>
            <a:ext cx="3293915" cy="36933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dirty="0">
                <a:solidFill>
                  <a:schemeClr val="bg1"/>
                </a:solidFill>
              </a:rPr>
              <a:t>KAHUINA PRESENTATION</a:t>
            </a:r>
          </a:p>
          <a:p>
            <a:pPr lvl="0"/>
            <a:endParaRPr lang="en-US" dirty="0"/>
          </a:p>
        </p:txBody>
      </p:sp>
      <p:sp>
        <p:nvSpPr>
          <p:cNvPr id="53" name="Line 28">
            <a:extLst>
              <a:ext uri="{FF2B5EF4-FFF2-40B4-BE49-F238E27FC236}">
                <a16:creationId xmlns:a16="http://schemas.microsoft.com/office/drawing/2014/main" id="{0C2E8C96-5983-DD4A-AC5A-6082BA823BF9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251074" y="3886933"/>
            <a:ext cx="2606675" cy="0"/>
          </a:xfrm>
          <a:prstGeom prst="line">
            <a:avLst/>
          </a:prstGeom>
          <a:noFill/>
          <a:ln w="381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Line 28">
            <a:extLst>
              <a:ext uri="{FF2B5EF4-FFF2-40B4-BE49-F238E27FC236}">
                <a16:creationId xmlns:a16="http://schemas.microsoft.com/office/drawing/2014/main" id="{16C53BC2-14C4-A24A-A119-90C7FBCF3063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251074" y="3858709"/>
            <a:ext cx="2606675" cy="0"/>
          </a:xfrm>
          <a:prstGeom prst="line">
            <a:avLst/>
          </a:prstGeom>
          <a:noFill/>
          <a:ln w="38100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Text Placeholder 36">
            <a:extLst>
              <a:ext uri="{FF2B5EF4-FFF2-40B4-BE49-F238E27FC236}">
                <a16:creationId xmlns:a16="http://schemas.microsoft.com/office/drawing/2014/main" id="{60966CE5-F904-5044-9876-50047785DFF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4753" y="2700755"/>
            <a:ext cx="6446353" cy="158886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800" b="1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olidFill>
                  <a:schemeClr val="bg1"/>
                </a:solidFill>
              </a:rPr>
              <a:t>Agenda 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637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904AE8C1-FA24-4076-8846-04CFC3275163}"/>
              </a:ext>
            </a:extLst>
          </p:cNvPr>
          <p:cNvGrpSpPr/>
          <p:nvPr userDrawn="1"/>
        </p:nvGrpSpPr>
        <p:grpSpPr>
          <a:xfrm>
            <a:off x="10670177" y="457325"/>
            <a:ext cx="1140823" cy="435303"/>
            <a:chOff x="3937000" y="1352550"/>
            <a:chExt cx="4289425" cy="1636713"/>
          </a:xfrm>
          <a:solidFill>
            <a:schemeClr val="bg1"/>
          </a:solidFill>
        </p:grpSpPr>
        <p:sp>
          <p:nvSpPr>
            <p:cNvPr id="8" name="Freeform 13">
              <a:extLst>
                <a:ext uri="{FF2B5EF4-FFF2-40B4-BE49-F238E27FC236}">
                  <a16:creationId xmlns:a16="http://schemas.microsoft.com/office/drawing/2014/main" id="{B60993C8-DCA5-4CBE-93AB-FC52588675E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968875" y="1617663"/>
              <a:ext cx="3257550" cy="398463"/>
            </a:xfrm>
            <a:custGeom>
              <a:avLst/>
              <a:gdLst>
                <a:gd name="T0" fmla="*/ 21 w 1040"/>
                <a:gd name="T1" fmla="*/ 1 h 119"/>
                <a:gd name="T2" fmla="*/ 76 w 1040"/>
                <a:gd name="T3" fmla="*/ 1 h 119"/>
                <a:gd name="T4" fmla="*/ 53 w 1040"/>
                <a:gd name="T5" fmla="*/ 51 h 119"/>
                <a:gd name="T6" fmla="*/ 78 w 1040"/>
                <a:gd name="T7" fmla="*/ 117 h 119"/>
                <a:gd name="T8" fmla="*/ 21 w 1040"/>
                <a:gd name="T9" fmla="*/ 83 h 119"/>
                <a:gd name="T10" fmla="*/ 0 w 1040"/>
                <a:gd name="T11" fmla="*/ 117 h 119"/>
                <a:gd name="T12" fmla="*/ 231 w 1040"/>
                <a:gd name="T13" fmla="*/ 71 h 119"/>
                <a:gd name="T14" fmla="*/ 191 w 1040"/>
                <a:gd name="T15" fmla="*/ 71 h 119"/>
                <a:gd name="T16" fmla="*/ 202 w 1040"/>
                <a:gd name="T17" fmla="*/ 0 h 119"/>
                <a:gd name="T18" fmla="*/ 272 w 1040"/>
                <a:gd name="T19" fmla="*/ 117 h 119"/>
                <a:gd name="T20" fmla="*/ 239 w 1040"/>
                <a:gd name="T21" fmla="*/ 89 h 119"/>
                <a:gd name="T22" fmla="*/ 172 w 1040"/>
                <a:gd name="T23" fmla="*/ 117 h 119"/>
                <a:gd name="T24" fmla="*/ 202 w 1040"/>
                <a:gd name="T25" fmla="*/ 0 h 119"/>
                <a:gd name="T26" fmla="*/ 352 w 1040"/>
                <a:gd name="T27" fmla="*/ 1 h 119"/>
                <a:gd name="T28" fmla="*/ 408 w 1040"/>
                <a:gd name="T29" fmla="*/ 49 h 119"/>
                <a:gd name="T30" fmla="*/ 428 w 1040"/>
                <a:gd name="T31" fmla="*/ 1 h 119"/>
                <a:gd name="T32" fmla="*/ 408 w 1040"/>
                <a:gd name="T33" fmla="*/ 117 h 119"/>
                <a:gd name="T34" fmla="*/ 352 w 1040"/>
                <a:gd name="T35" fmla="*/ 68 h 119"/>
                <a:gd name="T36" fmla="*/ 332 w 1040"/>
                <a:gd name="T37" fmla="*/ 117 h 119"/>
                <a:gd name="T38" fmla="*/ 546 w 1040"/>
                <a:gd name="T39" fmla="*/ 119 h 119"/>
                <a:gd name="T40" fmla="*/ 510 w 1040"/>
                <a:gd name="T41" fmla="*/ 106 h 119"/>
                <a:gd name="T42" fmla="*/ 497 w 1040"/>
                <a:gd name="T43" fmla="*/ 68 h 119"/>
                <a:gd name="T44" fmla="*/ 517 w 1040"/>
                <a:gd name="T45" fmla="*/ 1 h 119"/>
                <a:gd name="T46" fmla="*/ 525 w 1040"/>
                <a:gd name="T47" fmla="*/ 92 h 119"/>
                <a:gd name="T48" fmla="*/ 568 w 1040"/>
                <a:gd name="T49" fmla="*/ 92 h 119"/>
                <a:gd name="T50" fmla="*/ 576 w 1040"/>
                <a:gd name="T51" fmla="*/ 1 h 119"/>
                <a:gd name="T52" fmla="*/ 596 w 1040"/>
                <a:gd name="T53" fmla="*/ 67 h 119"/>
                <a:gd name="T54" fmla="*/ 582 w 1040"/>
                <a:gd name="T55" fmla="*/ 106 h 119"/>
                <a:gd name="T56" fmla="*/ 546 w 1040"/>
                <a:gd name="T57" fmla="*/ 119 h 119"/>
                <a:gd name="T58" fmla="*/ 686 w 1040"/>
                <a:gd name="T59" fmla="*/ 1 h 119"/>
                <a:gd name="T60" fmla="*/ 666 w 1040"/>
                <a:gd name="T61" fmla="*/ 117 h 119"/>
                <a:gd name="T62" fmla="*/ 757 w 1040"/>
                <a:gd name="T63" fmla="*/ 1 h 119"/>
                <a:gd name="T64" fmla="*/ 838 w 1040"/>
                <a:gd name="T65" fmla="*/ 81 h 119"/>
                <a:gd name="T66" fmla="*/ 859 w 1040"/>
                <a:gd name="T67" fmla="*/ 1 h 119"/>
                <a:gd name="T68" fmla="*/ 841 w 1040"/>
                <a:gd name="T69" fmla="*/ 117 h 119"/>
                <a:gd name="T70" fmla="*/ 778 w 1040"/>
                <a:gd name="T71" fmla="*/ 117 h 119"/>
                <a:gd name="T72" fmla="*/ 757 w 1040"/>
                <a:gd name="T73" fmla="*/ 1 h 119"/>
                <a:gd name="T74" fmla="*/ 979 w 1040"/>
                <a:gd name="T75" fmla="*/ 25 h 119"/>
                <a:gd name="T76" fmla="*/ 999 w 1040"/>
                <a:gd name="T77" fmla="*/ 71 h 119"/>
                <a:gd name="T78" fmla="*/ 989 w 1040"/>
                <a:gd name="T79" fmla="*/ 0 h 119"/>
                <a:gd name="T80" fmla="*/ 1018 w 1040"/>
                <a:gd name="T81" fmla="*/ 117 h 119"/>
                <a:gd name="T82" fmla="*/ 952 w 1040"/>
                <a:gd name="T83" fmla="*/ 89 h 119"/>
                <a:gd name="T84" fmla="*/ 919 w 1040"/>
                <a:gd name="T85" fmla="*/ 117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0" h="119">
                  <a:moveTo>
                    <a:pt x="0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101" y="1"/>
                    <a:pt x="101" y="1"/>
                    <a:pt x="101" y="1"/>
                  </a:cubicBezTo>
                  <a:cubicBezTo>
                    <a:pt x="53" y="51"/>
                    <a:pt x="53" y="51"/>
                    <a:pt x="53" y="51"/>
                  </a:cubicBezTo>
                  <a:cubicBezTo>
                    <a:pt x="103" y="117"/>
                    <a:pt x="103" y="117"/>
                    <a:pt x="103" y="117"/>
                  </a:cubicBezTo>
                  <a:cubicBezTo>
                    <a:pt x="78" y="117"/>
                    <a:pt x="78" y="117"/>
                    <a:pt x="78" y="117"/>
                  </a:cubicBezTo>
                  <a:cubicBezTo>
                    <a:pt x="39" y="65"/>
                    <a:pt x="39" y="65"/>
                    <a:pt x="39" y="65"/>
                  </a:cubicBezTo>
                  <a:cubicBezTo>
                    <a:pt x="21" y="83"/>
                    <a:pt x="21" y="83"/>
                    <a:pt x="21" y="83"/>
                  </a:cubicBezTo>
                  <a:cubicBezTo>
                    <a:pt x="21" y="117"/>
                    <a:pt x="21" y="117"/>
                    <a:pt x="21" y="117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"/>
                    <a:pt x="0" y="1"/>
                    <a:pt x="0" y="1"/>
                  </a:cubicBezTo>
                  <a:close/>
                  <a:moveTo>
                    <a:pt x="231" y="71"/>
                  </a:moveTo>
                  <a:cubicBezTo>
                    <a:pt x="211" y="25"/>
                    <a:pt x="211" y="25"/>
                    <a:pt x="211" y="25"/>
                  </a:cubicBezTo>
                  <a:cubicBezTo>
                    <a:pt x="191" y="71"/>
                    <a:pt x="191" y="71"/>
                    <a:pt x="191" y="71"/>
                  </a:cubicBezTo>
                  <a:cubicBezTo>
                    <a:pt x="231" y="71"/>
                    <a:pt x="231" y="71"/>
                    <a:pt x="231" y="71"/>
                  </a:cubicBezTo>
                  <a:close/>
                  <a:moveTo>
                    <a:pt x="202" y="0"/>
                  </a:moveTo>
                  <a:cubicBezTo>
                    <a:pt x="221" y="0"/>
                    <a:pt x="221" y="0"/>
                    <a:pt x="221" y="0"/>
                  </a:cubicBezTo>
                  <a:cubicBezTo>
                    <a:pt x="272" y="117"/>
                    <a:pt x="272" y="117"/>
                    <a:pt x="272" y="117"/>
                  </a:cubicBezTo>
                  <a:cubicBezTo>
                    <a:pt x="250" y="117"/>
                    <a:pt x="250" y="117"/>
                    <a:pt x="250" y="117"/>
                  </a:cubicBezTo>
                  <a:cubicBezTo>
                    <a:pt x="239" y="89"/>
                    <a:pt x="239" y="89"/>
                    <a:pt x="239" y="89"/>
                  </a:cubicBezTo>
                  <a:cubicBezTo>
                    <a:pt x="184" y="89"/>
                    <a:pt x="184" y="89"/>
                    <a:pt x="184" y="89"/>
                  </a:cubicBezTo>
                  <a:cubicBezTo>
                    <a:pt x="172" y="117"/>
                    <a:pt x="172" y="117"/>
                    <a:pt x="172" y="117"/>
                  </a:cubicBezTo>
                  <a:cubicBezTo>
                    <a:pt x="151" y="117"/>
                    <a:pt x="151" y="117"/>
                    <a:pt x="151" y="117"/>
                  </a:cubicBezTo>
                  <a:cubicBezTo>
                    <a:pt x="202" y="0"/>
                    <a:pt x="202" y="0"/>
                    <a:pt x="202" y="0"/>
                  </a:cubicBezTo>
                  <a:close/>
                  <a:moveTo>
                    <a:pt x="332" y="1"/>
                  </a:moveTo>
                  <a:cubicBezTo>
                    <a:pt x="352" y="1"/>
                    <a:pt x="352" y="1"/>
                    <a:pt x="352" y="1"/>
                  </a:cubicBezTo>
                  <a:cubicBezTo>
                    <a:pt x="352" y="49"/>
                    <a:pt x="352" y="49"/>
                    <a:pt x="352" y="49"/>
                  </a:cubicBezTo>
                  <a:cubicBezTo>
                    <a:pt x="408" y="49"/>
                    <a:pt x="408" y="49"/>
                    <a:pt x="408" y="49"/>
                  </a:cubicBezTo>
                  <a:cubicBezTo>
                    <a:pt x="408" y="1"/>
                    <a:pt x="408" y="1"/>
                    <a:pt x="408" y="1"/>
                  </a:cubicBezTo>
                  <a:cubicBezTo>
                    <a:pt x="428" y="1"/>
                    <a:pt x="428" y="1"/>
                    <a:pt x="428" y="1"/>
                  </a:cubicBezTo>
                  <a:cubicBezTo>
                    <a:pt x="428" y="117"/>
                    <a:pt x="428" y="117"/>
                    <a:pt x="428" y="117"/>
                  </a:cubicBezTo>
                  <a:cubicBezTo>
                    <a:pt x="408" y="117"/>
                    <a:pt x="408" y="117"/>
                    <a:pt x="408" y="117"/>
                  </a:cubicBezTo>
                  <a:cubicBezTo>
                    <a:pt x="408" y="68"/>
                    <a:pt x="408" y="68"/>
                    <a:pt x="408" y="68"/>
                  </a:cubicBezTo>
                  <a:cubicBezTo>
                    <a:pt x="352" y="68"/>
                    <a:pt x="352" y="68"/>
                    <a:pt x="352" y="68"/>
                  </a:cubicBezTo>
                  <a:cubicBezTo>
                    <a:pt x="352" y="117"/>
                    <a:pt x="352" y="117"/>
                    <a:pt x="352" y="117"/>
                  </a:cubicBezTo>
                  <a:cubicBezTo>
                    <a:pt x="332" y="117"/>
                    <a:pt x="332" y="117"/>
                    <a:pt x="332" y="117"/>
                  </a:cubicBezTo>
                  <a:cubicBezTo>
                    <a:pt x="332" y="1"/>
                    <a:pt x="332" y="1"/>
                    <a:pt x="332" y="1"/>
                  </a:cubicBezTo>
                  <a:close/>
                  <a:moveTo>
                    <a:pt x="546" y="119"/>
                  </a:moveTo>
                  <a:cubicBezTo>
                    <a:pt x="539" y="119"/>
                    <a:pt x="532" y="118"/>
                    <a:pt x="526" y="116"/>
                  </a:cubicBezTo>
                  <a:cubicBezTo>
                    <a:pt x="520" y="113"/>
                    <a:pt x="515" y="110"/>
                    <a:pt x="510" y="106"/>
                  </a:cubicBezTo>
                  <a:cubicBezTo>
                    <a:pt x="506" y="102"/>
                    <a:pt x="503" y="96"/>
                    <a:pt x="500" y="90"/>
                  </a:cubicBezTo>
                  <a:cubicBezTo>
                    <a:pt x="498" y="84"/>
                    <a:pt x="497" y="76"/>
                    <a:pt x="497" y="68"/>
                  </a:cubicBezTo>
                  <a:cubicBezTo>
                    <a:pt x="497" y="1"/>
                    <a:pt x="497" y="1"/>
                    <a:pt x="497" y="1"/>
                  </a:cubicBezTo>
                  <a:cubicBezTo>
                    <a:pt x="517" y="1"/>
                    <a:pt x="517" y="1"/>
                    <a:pt x="517" y="1"/>
                  </a:cubicBezTo>
                  <a:cubicBezTo>
                    <a:pt x="517" y="67"/>
                    <a:pt x="517" y="67"/>
                    <a:pt x="517" y="67"/>
                  </a:cubicBezTo>
                  <a:cubicBezTo>
                    <a:pt x="517" y="78"/>
                    <a:pt x="520" y="86"/>
                    <a:pt x="525" y="92"/>
                  </a:cubicBezTo>
                  <a:cubicBezTo>
                    <a:pt x="530" y="97"/>
                    <a:pt x="537" y="100"/>
                    <a:pt x="547" y="100"/>
                  </a:cubicBezTo>
                  <a:cubicBezTo>
                    <a:pt x="556" y="100"/>
                    <a:pt x="563" y="97"/>
                    <a:pt x="568" y="92"/>
                  </a:cubicBezTo>
                  <a:cubicBezTo>
                    <a:pt x="573" y="87"/>
                    <a:pt x="576" y="79"/>
                    <a:pt x="576" y="68"/>
                  </a:cubicBezTo>
                  <a:cubicBezTo>
                    <a:pt x="576" y="1"/>
                    <a:pt x="576" y="1"/>
                    <a:pt x="576" y="1"/>
                  </a:cubicBezTo>
                  <a:cubicBezTo>
                    <a:pt x="596" y="1"/>
                    <a:pt x="596" y="1"/>
                    <a:pt x="596" y="1"/>
                  </a:cubicBezTo>
                  <a:cubicBezTo>
                    <a:pt x="596" y="67"/>
                    <a:pt x="596" y="67"/>
                    <a:pt x="596" y="67"/>
                  </a:cubicBezTo>
                  <a:cubicBezTo>
                    <a:pt x="596" y="75"/>
                    <a:pt x="595" y="83"/>
                    <a:pt x="592" y="90"/>
                  </a:cubicBezTo>
                  <a:cubicBezTo>
                    <a:pt x="590" y="96"/>
                    <a:pt x="587" y="101"/>
                    <a:pt x="582" y="106"/>
                  </a:cubicBezTo>
                  <a:cubicBezTo>
                    <a:pt x="578" y="110"/>
                    <a:pt x="573" y="113"/>
                    <a:pt x="567" y="116"/>
                  </a:cubicBezTo>
                  <a:cubicBezTo>
                    <a:pt x="561" y="118"/>
                    <a:pt x="554" y="119"/>
                    <a:pt x="546" y="119"/>
                  </a:cubicBezTo>
                  <a:close/>
                  <a:moveTo>
                    <a:pt x="666" y="1"/>
                  </a:moveTo>
                  <a:cubicBezTo>
                    <a:pt x="686" y="1"/>
                    <a:pt x="686" y="1"/>
                    <a:pt x="686" y="1"/>
                  </a:cubicBezTo>
                  <a:cubicBezTo>
                    <a:pt x="686" y="117"/>
                    <a:pt x="686" y="117"/>
                    <a:pt x="686" y="117"/>
                  </a:cubicBezTo>
                  <a:cubicBezTo>
                    <a:pt x="666" y="117"/>
                    <a:pt x="666" y="117"/>
                    <a:pt x="666" y="117"/>
                  </a:cubicBezTo>
                  <a:cubicBezTo>
                    <a:pt x="666" y="1"/>
                    <a:pt x="666" y="1"/>
                    <a:pt x="666" y="1"/>
                  </a:cubicBezTo>
                  <a:close/>
                  <a:moveTo>
                    <a:pt x="757" y="1"/>
                  </a:moveTo>
                  <a:cubicBezTo>
                    <a:pt x="776" y="1"/>
                    <a:pt x="776" y="1"/>
                    <a:pt x="776" y="1"/>
                  </a:cubicBezTo>
                  <a:cubicBezTo>
                    <a:pt x="838" y="81"/>
                    <a:pt x="838" y="81"/>
                    <a:pt x="838" y="81"/>
                  </a:cubicBezTo>
                  <a:cubicBezTo>
                    <a:pt x="838" y="1"/>
                    <a:pt x="838" y="1"/>
                    <a:pt x="838" y="1"/>
                  </a:cubicBezTo>
                  <a:cubicBezTo>
                    <a:pt x="859" y="1"/>
                    <a:pt x="859" y="1"/>
                    <a:pt x="859" y="1"/>
                  </a:cubicBezTo>
                  <a:cubicBezTo>
                    <a:pt x="859" y="117"/>
                    <a:pt x="859" y="117"/>
                    <a:pt x="859" y="117"/>
                  </a:cubicBezTo>
                  <a:cubicBezTo>
                    <a:pt x="841" y="117"/>
                    <a:pt x="841" y="117"/>
                    <a:pt x="841" y="117"/>
                  </a:cubicBezTo>
                  <a:cubicBezTo>
                    <a:pt x="778" y="35"/>
                    <a:pt x="778" y="35"/>
                    <a:pt x="778" y="35"/>
                  </a:cubicBezTo>
                  <a:cubicBezTo>
                    <a:pt x="778" y="117"/>
                    <a:pt x="778" y="117"/>
                    <a:pt x="778" y="117"/>
                  </a:cubicBezTo>
                  <a:cubicBezTo>
                    <a:pt x="757" y="117"/>
                    <a:pt x="757" y="117"/>
                    <a:pt x="757" y="117"/>
                  </a:cubicBezTo>
                  <a:cubicBezTo>
                    <a:pt x="757" y="1"/>
                    <a:pt x="757" y="1"/>
                    <a:pt x="757" y="1"/>
                  </a:cubicBezTo>
                  <a:close/>
                  <a:moveTo>
                    <a:pt x="999" y="71"/>
                  </a:moveTo>
                  <a:cubicBezTo>
                    <a:pt x="979" y="25"/>
                    <a:pt x="979" y="25"/>
                    <a:pt x="979" y="25"/>
                  </a:cubicBezTo>
                  <a:cubicBezTo>
                    <a:pt x="959" y="71"/>
                    <a:pt x="959" y="71"/>
                    <a:pt x="959" y="71"/>
                  </a:cubicBezTo>
                  <a:cubicBezTo>
                    <a:pt x="999" y="71"/>
                    <a:pt x="999" y="71"/>
                    <a:pt x="999" y="71"/>
                  </a:cubicBezTo>
                  <a:close/>
                  <a:moveTo>
                    <a:pt x="970" y="0"/>
                  </a:moveTo>
                  <a:cubicBezTo>
                    <a:pt x="989" y="0"/>
                    <a:pt x="989" y="0"/>
                    <a:pt x="989" y="0"/>
                  </a:cubicBezTo>
                  <a:cubicBezTo>
                    <a:pt x="1040" y="117"/>
                    <a:pt x="1040" y="117"/>
                    <a:pt x="1040" y="117"/>
                  </a:cubicBezTo>
                  <a:cubicBezTo>
                    <a:pt x="1018" y="117"/>
                    <a:pt x="1018" y="117"/>
                    <a:pt x="1018" y="117"/>
                  </a:cubicBezTo>
                  <a:cubicBezTo>
                    <a:pt x="1006" y="89"/>
                    <a:pt x="1006" y="89"/>
                    <a:pt x="1006" y="89"/>
                  </a:cubicBezTo>
                  <a:cubicBezTo>
                    <a:pt x="952" y="89"/>
                    <a:pt x="952" y="89"/>
                    <a:pt x="952" y="89"/>
                  </a:cubicBezTo>
                  <a:cubicBezTo>
                    <a:pt x="940" y="117"/>
                    <a:pt x="940" y="117"/>
                    <a:pt x="940" y="117"/>
                  </a:cubicBezTo>
                  <a:cubicBezTo>
                    <a:pt x="919" y="117"/>
                    <a:pt x="919" y="117"/>
                    <a:pt x="919" y="117"/>
                  </a:cubicBezTo>
                  <a:lnTo>
                    <a:pt x="97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14">
              <a:extLst>
                <a:ext uri="{FF2B5EF4-FFF2-40B4-BE49-F238E27FC236}">
                  <a16:creationId xmlns:a16="http://schemas.microsoft.com/office/drawing/2014/main" id="{396114E4-3515-4B98-9AC2-1CF541CBD13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510213" y="2211388"/>
              <a:ext cx="2152650" cy="157163"/>
            </a:xfrm>
            <a:custGeom>
              <a:avLst/>
              <a:gdLst>
                <a:gd name="T0" fmla="*/ 647 w 687"/>
                <a:gd name="T1" fmla="*/ 33 h 47"/>
                <a:gd name="T2" fmla="*/ 652 w 687"/>
                <a:gd name="T3" fmla="*/ 7 h 47"/>
                <a:gd name="T4" fmla="*/ 678 w 687"/>
                <a:gd name="T5" fmla="*/ 2 h 47"/>
                <a:gd name="T6" fmla="*/ 678 w 687"/>
                <a:gd name="T7" fmla="*/ 10 h 47"/>
                <a:gd name="T8" fmla="*/ 663 w 687"/>
                <a:gd name="T9" fmla="*/ 9 h 47"/>
                <a:gd name="T10" fmla="*/ 654 w 687"/>
                <a:gd name="T11" fmla="*/ 24 h 47"/>
                <a:gd name="T12" fmla="*/ 669 w 687"/>
                <a:gd name="T13" fmla="*/ 40 h 47"/>
                <a:gd name="T14" fmla="*/ 668 w 687"/>
                <a:gd name="T15" fmla="*/ 28 h 47"/>
                <a:gd name="T16" fmla="*/ 684 w 687"/>
                <a:gd name="T17" fmla="*/ 42 h 47"/>
                <a:gd name="T18" fmla="*/ 569 w 687"/>
                <a:gd name="T19" fmla="*/ 1 h 47"/>
                <a:gd name="T20" fmla="*/ 608 w 687"/>
                <a:gd name="T21" fmla="*/ 1 h 47"/>
                <a:gd name="T22" fmla="*/ 577 w 687"/>
                <a:gd name="T23" fmla="*/ 46 h 47"/>
                <a:gd name="T24" fmla="*/ 529 w 687"/>
                <a:gd name="T25" fmla="*/ 1 h 47"/>
                <a:gd name="T26" fmla="*/ 462 w 687"/>
                <a:gd name="T27" fmla="*/ 8 h 47"/>
                <a:gd name="T28" fmla="*/ 484 w 687"/>
                <a:gd name="T29" fmla="*/ 8 h 47"/>
                <a:gd name="T30" fmla="*/ 462 w 687"/>
                <a:gd name="T31" fmla="*/ 8 h 47"/>
                <a:gd name="T32" fmla="*/ 415 w 687"/>
                <a:gd name="T33" fmla="*/ 39 h 47"/>
                <a:gd name="T34" fmla="*/ 325 w 687"/>
                <a:gd name="T35" fmla="*/ 47 h 47"/>
                <a:gd name="T36" fmla="*/ 306 w 687"/>
                <a:gd name="T37" fmla="*/ 27 h 47"/>
                <a:gd name="T38" fmla="*/ 317 w 687"/>
                <a:gd name="T39" fmla="*/ 36 h 47"/>
                <a:gd name="T40" fmla="*/ 337 w 687"/>
                <a:gd name="T41" fmla="*/ 1 h 47"/>
                <a:gd name="T42" fmla="*/ 339 w 687"/>
                <a:gd name="T43" fmla="*/ 42 h 47"/>
                <a:gd name="T44" fmla="*/ 244 w 687"/>
                <a:gd name="T45" fmla="*/ 45 h 47"/>
                <a:gd name="T46" fmla="*/ 254 w 687"/>
                <a:gd name="T47" fmla="*/ 40 h 47"/>
                <a:gd name="T48" fmla="*/ 262 w 687"/>
                <a:gd name="T49" fmla="*/ 32 h 47"/>
                <a:gd name="T50" fmla="*/ 245 w 687"/>
                <a:gd name="T51" fmla="*/ 25 h 47"/>
                <a:gd name="T52" fmla="*/ 237 w 687"/>
                <a:gd name="T53" fmla="*/ 14 h 47"/>
                <a:gd name="T54" fmla="*/ 252 w 687"/>
                <a:gd name="T55" fmla="*/ 1 h 47"/>
                <a:gd name="T56" fmla="*/ 258 w 687"/>
                <a:gd name="T57" fmla="*/ 9 h 47"/>
                <a:gd name="T58" fmla="*/ 245 w 687"/>
                <a:gd name="T59" fmla="*/ 13 h 47"/>
                <a:gd name="T60" fmla="*/ 255 w 687"/>
                <a:gd name="T61" fmla="*/ 20 h 47"/>
                <a:gd name="T62" fmla="*/ 270 w 687"/>
                <a:gd name="T63" fmla="*/ 33 h 47"/>
                <a:gd name="T64" fmla="*/ 260 w 687"/>
                <a:gd name="T65" fmla="*/ 46 h 47"/>
                <a:gd name="T66" fmla="*/ 191 w 687"/>
                <a:gd name="T67" fmla="*/ 32 h 47"/>
                <a:gd name="T68" fmla="*/ 192 w 687"/>
                <a:gd name="T69" fmla="*/ 46 h 47"/>
                <a:gd name="T70" fmla="*/ 159 w 687"/>
                <a:gd name="T71" fmla="*/ 1 h 47"/>
                <a:gd name="T72" fmla="*/ 77 w 687"/>
                <a:gd name="T73" fmla="*/ 33 h 47"/>
                <a:gd name="T74" fmla="*/ 82 w 687"/>
                <a:gd name="T75" fmla="*/ 7 h 47"/>
                <a:gd name="T76" fmla="*/ 115 w 687"/>
                <a:gd name="T77" fmla="*/ 7 h 47"/>
                <a:gd name="T78" fmla="*/ 120 w 687"/>
                <a:gd name="T79" fmla="*/ 32 h 47"/>
                <a:gd name="T80" fmla="*/ 99 w 687"/>
                <a:gd name="T81" fmla="*/ 40 h 47"/>
                <a:gd name="T82" fmla="*/ 114 w 687"/>
                <a:gd name="T83" fmla="*/ 24 h 47"/>
                <a:gd name="T84" fmla="*/ 105 w 687"/>
                <a:gd name="T85" fmla="*/ 9 h 47"/>
                <a:gd name="T86" fmla="*/ 85 w 687"/>
                <a:gd name="T87" fmla="*/ 17 h 47"/>
                <a:gd name="T88" fmla="*/ 88 w 687"/>
                <a:gd name="T89" fmla="*/ 35 h 47"/>
                <a:gd name="T90" fmla="*/ 14 w 687"/>
                <a:gd name="T91" fmla="*/ 45 h 47"/>
                <a:gd name="T92" fmla="*/ 0 w 687"/>
                <a:gd name="T93" fmla="*/ 24 h 47"/>
                <a:gd name="T94" fmla="*/ 23 w 687"/>
                <a:gd name="T95" fmla="*/ 0 h 47"/>
                <a:gd name="T96" fmla="*/ 41 w 687"/>
                <a:gd name="T97" fmla="*/ 7 h 47"/>
                <a:gd name="T98" fmla="*/ 17 w 687"/>
                <a:gd name="T99" fmla="*/ 9 h 47"/>
                <a:gd name="T100" fmla="*/ 8 w 687"/>
                <a:gd name="T101" fmla="*/ 24 h 47"/>
                <a:gd name="T102" fmla="*/ 23 w 687"/>
                <a:gd name="T103" fmla="*/ 40 h 47"/>
                <a:gd name="T104" fmla="*/ 37 w 687"/>
                <a:gd name="T105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7" h="47">
                  <a:moveTo>
                    <a:pt x="669" y="47"/>
                  </a:moveTo>
                  <a:cubicBezTo>
                    <a:pt x="665" y="47"/>
                    <a:pt x="662" y="46"/>
                    <a:pt x="659" y="45"/>
                  </a:cubicBezTo>
                  <a:cubicBezTo>
                    <a:pt x="656" y="44"/>
                    <a:pt x="654" y="42"/>
                    <a:pt x="652" y="40"/>
                  </a:cubicBezTo>
                  <a:cubicBezTo>
                    <a:pt x="650" y="38"/>
                    <a:pt x="648" y="36"/>
                    <a:pt x="647" y="33"/>
                  </a:cubicBezTo>
                  <a:cubicBezTo>
                    <a:pt x="646" y="30"/>
                    <a:pt x="645" y="27"/>
                    <a:pt x="645" y="24"/>
                  </a:cubicBezTo>
                  <a:cubicBezTo>
                    <a:pt x="645" y="24"/>
                    <a:pt x="645" y="24"/>
                    <a:pt x="645" y="24"/>
                  </a:cubicBezTo>
                  <a:cubicBezTo>
                    <a:pt x="645" y="20"/>
                    <a:pt x="646" y="17"/>
                    <a:pt x="647" y="15"/>
                  </a:cubicBezTo>
                  <a:cubicBezTo>
                    <a:pt x="648" y="12"/>
                    <a:pt x="650" y="9"/>
                    <a:pt x="652" y="7"/>
                  </a:cubicBezTo>
                  <a:cubicBezTo>
                    <a:pt x="654" y="5"/>
                    <a:pt x="657" y="3"/>
                    <a:pt x="659" y="2"/>
                  </a:cubicBezTo>
                  <a:cubicBezTo>
                    <a:pt x="662" y="1"/>
                    <a:pt x="665" y="0"/>
                    <a:pt x="669" y="0"/>
                  </a:cubicBezTo>
                  <a:cubicBezTo>
                    <a:pt x="671" y="0"/>
                    <a:pt x="672" y="1"/>
                    <a:pt x="674" y="1"/>
                  </a:cubicBezTo>
                  <a:cubicBezTo>
                    <a:pt x="676" y="1"/>
                    <a:pt x="677" y="1"/>
                    <a:pt x="678" y="2"/>
                  </a:cubicBezTo>
                  <a:cubicBezTo>
                    <a:pt x="680" y="2"/>
                    <a:pt x="681" y="3"/>
                    <a:pt x="682" y="4"/>
                  </a:cubicBezTo>
                  <a:cubicBezTo>
                    <a:pt x="684" y="5"/>
                    <a:pt x="685" y="5"/>
                    <a:pt x="686" y="6"/>
                  </a:cubicBezTo>
                  <a:cubicBezTo>
                    <a:pt x="681" y="12"/>
                    <a:pt x="681" y="12"/>
                    <a:pt x="681" y="12"/>
                  </a:cubicBezTo>
                  <a:cubicBezTo>
                    <a:pt x="680" y="12"/>
                    <a:pt x="679" y="11"/>
                    <a:pt x="678" y="10"/>
                  </a:cubicBezTo>
                  <a:cubicBezTo>
                    <a:pt x="677" y="10"/>
                    <a:pt x="676" y="9"/>
                    <a:pt x="675" y="9"/>
                  </a:cubicBezTo>
                  <a:cubicBezTo>
                    <a:pt x="674" y="9"/>
                    <a:pt x="673" y="8"/>
                    <a:pt x="672" y="8"/>
                  </a:cubicBezTo>
                  <a:cubicBezTo>
                    <a:pt x="671" y="8"/>
                    <a:pt x="670" y="8"/>
                    <a:pt x="668" y="8"/>
                  </a:cubicBezTo>
                  <a:cubicBezTo>
                    <a:pt x="666" y="8"/>
                    <a:pt x="664" y="8"/>
                    <a:pt x="663" y="9"/>
                  </a:cubicBezTo>
                  <a:cubicBezTo>
                    <a:pt x="661" y="10"/>
                    <a:pt x="659" y="11"/>
                    <a:pt x="658" y="12"/>
                  </a:cubicBezTo>
                  <a:cubicBezTo>
                    <a:pt x="657" y="14"/>
                    <a:pt x="656" y="15"/>
                    <a:pt x="655" y="17"/>
                  </a:cubicBezTo>
                  <a:cubicBezTo>
                    <a:pt x="654" y="19"/>
                    <a:pt x="654" y="21"/>
                    <a:pt x="654" y="23"/>
                  </a:cubicBezTo>
                  <a:cubicBezTo>
                    <a:pt x="654" y="24"/>
                    <a:pt x="654" y="24"/>
                    <a:pt x="654" y="24"/>
                  </a:cubicBezTo>
                  <a:cubicBezTo>
                    <a:pt x="654" y="26"/>
                    <a:pt x="654" y="28"/>
                    <a:pt x="655" y="30"/>
                  </a:cubicBezTo>
                  <a:cubicBezTo>
                    <a:pt x="656" y="32"/>
                    <a:pt x="657" y="34"/>
                    <a:pt x="658" y="35"/>
                  </a:cubicBezTo>
                  <a:cubicBezTo>
                    <a:pt x="659" y="36"/>
                    <a:pt x="661" y="38"/>
                    <a:pt x="663" y="38"/>
                  </a:cubicBezTo>
                  <a:cubicBezTo>
                    <a:pt x="665" y="39"/>
                    <a:pt x="667" y="40"/>
                    <a:pt x="669" y="40"/>
                  </a:cubicBezTo>
                  <a:cubicBezTo>
                    <a:pt x="671" y="40"/>
                    <a:pt x="673" y="39"/>
                    <a:pt x="675" y="39"/>
                  </a:cubicBezTo>
                  <a:cubicBezTo>
                    <a:pt x="677" y="38"/>
                    <a:pt x="678" y="37"/>
                    <a:pt x="680" y="36"/>
                  </a:cubicBezTo>
                  <a:cubicBezTo>
                    <a:pt x="680" y="28"/>
                    <a:pt x="680" y="28"/>
                    <a:pt x="680" y="28"/>
                  </a:cubicBezTo>
                  <a:cubicBezTo>
                    <a:pt x="668" y="28"/>
                    <a:pt x="668" y="28"/>
                    <a:pt x="668" y="28"/>
                  </a:cubicBezTo>
                  <a:cubicBezTo>
                    <a:pt x="668" y="21"/>
                    <a:pt x="668" y="21"/>
                    <a:pt x="668" y="21"/>
                  </a:cubicBezTo>
                  <a:cubicBezTo>
                    <a:pt x="687" y="21"/>
                    <a:pt x="687" y="21"/>
                    <a:pt x="687" y="21"/>
                  </a:cubicBezTo>
                  <a:cubicBezTo>
                    <a:pt x="687" y="40"/>
                    <a:pt x="687" y="40"/>
                    <a:pt x="687" y="40"/>
                  </a:cubicBezTo>
                  <a:cubicBezTo>
                    <a:pt x="686" y="41"/>
                    <a:pt x="685" y="42"/>
                    <a:pt x="684" y="42"/>
                  </a:cubicBezTo>
                  <a:cubicBezTo>
                    <a:pt x="682" y="43"/>
                    <a:pt x="681" y="44"/>
                    <a:pt x="679" y="45"/>
                  </a:cubicBezTo>
                  <a:cubicBezTo>
                    <a:pt x="678" y="45"/>
                    <a:pt x="676" y="46"/>
                    <a:pt x="674" y="46"/>
                  </a:cubicBezTo>
                  <a:cubicBezTo>
                    <a:pt x="673" y="47"/>
                    <a:pt x="671" y="47"/>
                    <a:pt x="669" y="47"/>
                  </a:cubicBezTo>
                  <a:close/>
                  <a:moveTo>
                    <a:pt x="569" y="1"/>
                  </a:moveTo>
                  <a:cubicBezTo>
                    <a:pt x="576" y="1"/>
                    <a:pt x="576" y="1"/>
                    <a:pt x="576" y="1"/>
                  </a:cubicBezTo>
                  <a:cubicBezTo>
                    <a:pt x="600" y="32"/>
                    <a:pt x="600" y="32"/>
                    <a:pt x="600" y="32"/>
                  </a:cubicBezTo>
                  <a:cubicBezTo>
                    <a:pt x="600" y="1"/>
                    <a:pt x="600" y="1"/>
                    <a:pt x="600" y="1"/>
                  </a:cubicBezTo>
                  <a:cubicBezTo>
                    <a:pt x="608" y="1"/>
                    <a:pt x="608" y="1"/>
                    <a:pt x="608" y="1"/>
                  </a:cubicBezTo>
                  <a:cubicBezTo>
                    <a:pt x="608" y="46"/>
                    <a:pt x="608" y="46"/>
                    <a:pt x="608" y="46"/>
                  </a:cubicBezTo>
                  <a:cubicBezTo>
                    <a:pt x="601" y="46"/>
                    <a:pt x="601" y="46"/>
                    <a:pt x="601" y="46"/>
                  </a:cubicBezTo>
                  <a:cubicBezTo>
                    <a:pt x="577" y="14"/>
                    <a:pt x="577" y="14"/>
                    <a:pt x="577" y="14"/>
                  </a:cubicBezTo>
                  <a:cubicBezTo>
                    <a:pt x="577" y="46"/>
                    <a:pt x="577" y="46"/>
                    <a:pt x="577" y="46"/>
                  </a:cubicBezTo>
                  <a:cubicBezTo>
                    <a:pt x="569" y="46"/>
                    <a:pt x="569" y="46"/>
                    <a:pt x="569" y="46"/>
                  </a:cubicBezTo>
                  <a:cubicBezTo>
                    <a:pt x="569" y="1"/>
                    <a:pt x="569" y="1"/>
                    <a:pt x="569" y="1"/>
                  </a:cubicBezTo>
                  <a:close/>
                  <a:moveTo>
                    <a:pt x="521" y="1"/>
                  </a:moveTo>
                  <a:cubicBezTo>
                    <a:pt x="529" y="1"/>
                    <a:pt x="529" y="1"/>
                    <a:pt x="529" y="1"/>
                  </a:cubicBezTo>
                  <a:cubicBezTo>
                    <a:pt x="529" y="46"/>
                    <a:pt x="529" y="46"/>
                    <a:pt x="529" y="46"/>
                  </a:cubicBezTo>
                  <a:cubicBezTo>
                    <a:pt x="521" y="46"/>
                    <a:pt x="521" y="46"/>
                    <a:pt x="521" y="46"/>
                  </a:cubicBezTo>
                  <a:cubicBezTo>
                    <a:pt x="521" y="1"/>
                    <a:pt x="521" y="1"/>
                    <a:pt x="521" y="1"/>
                  </a:cubicBezTo>
                  <a:close/>
                  <a:moveTo>
                    <a:pt x="462" y="8"/>
                  </a:moveTo>
                  <a:cubicBezTo>
                    <a:pt x="448" y="8"/>
                    <a:pt x="448" y="8"/>
                    <a:pt x="448" y="8"/>
                  </a:cubicBezTo>
                  <a:cubicBezTo>
                    <a:pt x="448" y="1"/>
                    <a:pt x="448" y="1"/>
                    <a:pt x="448" y="1"/>
                  </a:cubicBezTo>
                  <a:cubicBezTo>
                    <a:pt x="484" y="1"/>
                    <a:pt x="484" y="1"/>
                    <a:pt x="484" y="1"/>
                  </a:cubicBezTo>
                  <a:cubicBezTo>
                    <a:pt x="484" y="8"/>
                    <a:pt x="484" y="8"/>
                    <a:pt x="484" y="8"/>
                  </a:cubicBezTo>
                  <a:cubicBezTo>
                    <a:pt x="470" y="8"/>
                    <a:pt x="470" y="8"/>
                    <a:pt x="470" y="8"/>
                  </a:cubicBezTo>
                  <a:cubicBezTo>
                    <a:pt x="470" y="46"/>
                    <a:pt x="470" y="46"/>
                    <a:pt x="470" y="46"/>
                  </a:cubicBezTo>
                  <a:cubicBezTo>
                    <a:pt x="462" y="46"/>
                    <a:pt x="462" y="46"/>
                    <a:pt x="462" y="46"/>
                  </a:cubicBezTo>
                  <a:cubicBezTo>
                    <a:pt x="462" y="8"/>
                    <a:pt x="462" y="8"/>
                    <a:pt x="462" y="8"/>
                  </a:cubicBezTo>
                  <a:close/>
                  <a:moveTo>
                    <a:pt x="383" y="1"/>
                  </a:moveTo>
                  <a:cubicBezTo>
                    <a:pt x="391" y="1"/>
                    <a:pt x="391" y="1"/>
                    <a:pt x="391" y="1"/>
                  </a:cubicBezTo>
                  <a:cubicBezTo>
                    <a:pt x="391" y="39"/>
                    <a:pt x="391" y="39"/>
                    <a:pt x="391" y="39"/>
                  </a:cubicBezTo>
                  <a:cubicBezTo>
                    <a:pt x="415" y="39"/>
                    <a:pt x="415" y="39"/>
                    <a:pt x="415" y="39"/>
                  </a:cubicBezTo>
                  <a:cubicBezTo>
                    <a:pt x="415" y="46"/>
                    <a:pt x="415" y="46"/>
                    <a:pt x="415" y="46"/>
                  </a:cubicBezTo>
                  <a:cubicBezTo>
                    <a:pt x="383" y="46"/>
                    <a:pt x="383" y="46"/>
                    <a:pt x="383" y="46"/>
                  </a:cubicBezTo>
                  <a:cubicBezTo>
                    <a:pt x="383" y="1"/>
                    <a:pt x="383" y="1"/>
                    <a:pt x="383" y="1"/>
                  </a:cubicBezTo>
                  <a:close/>
                  <a:moveTo>
                    <a:pt x="325" y="47"/>
                  </a:moveTo>
                  <a:cubicBezTo>
                    <a:pt x="323" y="47"/>
                    <a:pt x="320" y="46"/>
                    <a:pt x="318" y="45"/>
                  </a:cubicBezTo>
                  <a:cubicBezTo>
                    <a:pt x="315" y="45"/>
                    <a:pt x="313" y="43"/>
                    <a:pt x="312" y="42"/>
                  </a:cubicBezTo>
                  <a:cubicBezTo>
                    <a:pt x="310" y="40"/>
                    <a:pt x="309" y="38"/>
                    <a:pt x="308" y="36"/>
                  </a:cubicBezTo>
                  <a:cubicBezTo>
                    <a:pt x="307" y="33"/>
                    <a:pt x="306" y="30"/>
                    <a:pt x="306" y="27"/>
                  </a:cubicBezTo>
                  <a:cubicBezTo>
                    <a:pt x="306" y="1"/>
                    <a:pt x="306" y="1"/>
                    <a:pt x="306" y="1"/>
                  </a:cubicBezTo>
                  <a:cubicBezTo>
                    <a:pt x="314" y="1"/>
                    <a:pt x="314" y="1"/>
                    <a:pt x="314" y="1"/>
                  </a:cubicBezTo>
                  <a:cubicBezTo>
                    <a:pt x="314" y="27"/>
                    <a:pt x="314" y="27"/>
                    <a:pt x="314" y="27"/>
                  </a:cubicBezTo>
                  <a:cubicBezTo>
                    <a:pt x="314" y="31"/>
                    <a:pt x="315" y="34"/>
                    <a:pt x="317" y="36"/>
                  </a:cubicBezTo>
                  <a:cubicBezTo>
                    <a:pt x="319" y="38"/>
                    <a:pt x="322" y="39"/>
                    <a:pt x="326" y="39"/>
                  </a:cubicBezTo>
                  <a:cubicBezTo>
                    <a:pt x="329" y="39"/>
                    <a:pt x="332" y="38"/>
                    <a:pt x="334" y="36"/>
                  </a:cubicBezTo>
                  <a:cubicBezTo>
                    <a:pt x="336" y="34"/>
                    <a:pt x="337" y="31"/>
                    <a:pt x="337" y="27"/>
                  </a:cubicBezTo>
                  <a:cubicBezTo>
                    <a:pt x="337" y="1"/>
                    <a:pt x="337" y="1"/>
                    <a:pt x="337" y="1"/>
                  </a:cubicBezTo>
                  <a:cubicBezTo>
                    <a:pt x="345" y="1"/>
                    <a:pt x="345" y="1"/>
                    <a:pt x="345" y="1"/>
                  </a:cubicBezTo>
                  <a:cubicBezTo>
                    <a:pt x="345" y="27"/>
                    <a:pt x="345" y="27"/>
                    <a:pt x="345" y="27"/>
                  </a:cubicBezTo>
                  <a:cubicBezTo>
                    <a:pt x="345" y="30"/>
                    <a:pt x="344" y="33"/>
                    <a:pt x="343" y="35"/>
                  </a:cubicBezTo>
                  <a:cubicBezTo>
                    <a:pt x="342" y="38"/>
                    <a:pt x="341" y="40"/>
                    <a:pt x="339" y="42"/>
                  </a:cubicBezTo>
                  <a:cubicBezTo>
                    <a:pt x="338" y="43"/>
                    <a:pt x="336" y="45"/>
                    <a:pt x="333" y="45"/>
                  </a:cubicBezTo>
                  <a:cubicBezTo>
                    <a:pt x="331" y="46"/>
                    <a:pt x="328" y="47"/>
                    <a:pt x="325" y="47"/>
                  </a:cubicBezTo>
                  <a:close/>
                  <a:moveTo>
                    <a:pt x="254" y="47"/>
                  </a:moveTo>
                  <a:cubicBezTo>
                    <a:pt x="250" y="47"/>
                    <a:pt x="247" y="46"/>
                    <a:pt x="244" y="45"/>
                  </a:cubicBezTo>
                  <a:cubicBezTo>
                    <a:pt x="241" y="44"/>
                    <a:pt x="238" y="42"/>
                    <a:pt x="235" y="39"/>
                  </a:cubicBezTo>
                  <a:cubicBezTo>
                    <a:pt x="240" y="34"/>
                    <a:pt x="240" y="34"/>
                    <a:pt x="240" y="34"/>
                  </a:cubicBezTo>
                  <a:cubicBezTo>
                    <a:pt x="242" y="36"/>
                    <a:pt x="244" y="37"/>
                    <a:pt x="246" y="38"/>
                  </a:cubicBezTo>
                  <a:cubicBezTo>
                    <a:pt x="249" y="39"/>
                    <a:pt x="251" y="40"/>
                    <a:pt x="254" y="40"/>
                  </a:cubicBezTo>
                  <a:cubicBezTo>
                    <a:pt x="256" y="40"/>
                    <a:pt x="258" y="39"/>
                    <a:pt x="260" y="38"/>
                  </a:cubicBezTo>
                  <a:cubicBezTo>
                    <a:pt x="261" y="37"/>
                    <a:pt x="262" y="36"/>
                    <a:pt x="262" y="34"/>
                  </a:cubicBezTo>
                  <a:cubicBezTo>
                    <a:pt x="262" y="34"/>
                    <a:pt x="262" y="34"/>
                    <a:pt x="262" y="34"/>
                  </a:cubicBezTo>
                  <a:cubicBezTo>
                    <a:pt x="262" y="33"/>
                    <a:pt x="262" y="32"/>
                    <a:pt x="262" y="32"/>
                  </a:cubicBezTo>
                  <a:cubicBezTo>
                    <a:pt x="261" y="31"/>
                    <a:pt x="261" y="31"/>
                    <a:pt x="260" y="30"/>
                  </a:cubicBezTo>
                  <a:cubicBezTo>
                    <a:pt x="259" y="29"/>
                    <a:pt x="258" y="29"/>
                    <a:pt x="257" y="28"/>
                  </a:cubicBezTo>
                  <a:cubicBezTo>
                    <a:pt x="256" y="28"/>
                    <a:pt x="254" y="27"/>
                    <a:pt x="252" y="27"/>
                  </a:cubicBezTo>
                  <a:cubicBezTo>
                    <a:pt x="249" y="26"/>
                    <a:pt x="247" y="26"/>
                    <a:pt x="245" y="25"/>
                  </a:cubicBezTo>
                  <a:cubicBezTo>
                    <a:pt x="244" y="24"/>
                    <a:pt x="242" y="24"/>
                    <a:pt x="241" y="23"/>
                  </a:cubicBezTo>
                  <a:cubicBezTo>
                    <a:pt x="239" y="22"/>
                    <a:pt x="238" y="20"/>
                    <a:pt x="238" y="19"/>
                  </a:cubicBezTo>
                  <a:cubicBezTo>
                    <a:pt x="237" y="17"/>
                    <a:pt x="237" y="16"/>
                    <a:pt x="237" y="14"/>
                  </a:cubicBezTo>
                  <a:cubicBezTo>
                    <a:pt x="237" y="14"/>
                    <a:pt x="237" y="14"/>
                    <a:pt x="237" y="14"/>
                  </a:cubicBezTo>
                  <a:cubicBezTo>
                    <a:pt x="237" y="12"/>
                    <a:pt x="237" y="10"/>
                    <a:pt x="238" y="8"/>
                  </a:cubicBezTo>
                  <a:cubicBezTo>
                    <a:pt x="239" y="7"/>
                    <a:pt x="240" y="5"/>
                    <a:pt x="241" y="4"/>
                  </a:cubicBezTo>
                  <a:cubicBezTo>
                    <a:pt x="242" y="3"/>
                    <a:pt x="244" y="2"/>
                    <a:pt x="246" y="1"/>
                  </a:cubicBezTo>
                  <a:cubicBezTo>
                    <a:pt x="248" y="1"/>
                    <a:pt x="250" y="1"/>
                    <a:pt x="252" y="1"/>
                  </a:cubicBezTo>
                  <a:cubicBezTo>
                    <a:pt x="255" y="1"/>
                    <a:pt x="258" y="1"/>
                    <a:pt x="261" y="2"/>
                  </a:cubicBezTo>
                  <a:cubicBezTo>
                    <a:pt x="264" y="3"/>
                    <a:pt x="266" y="4"/>
                    <a:pt x="268" y="6"/>
                  </a:cubicBezTo>
                  <a:cubicBezTo>
                    <a:pt x="264" y="12"/>
                    <a:pt x="264" y="12"/>
                    <a:pt x="264" y="12"/>
                  </a:cubicBezTo>
                  <a:cubicBezTo>
                    <a:pt x="262" y="11"/>
                    <a:pt x="260" y="9"/>
                    <a:pt x="258" y="9"/>
                  </a:cubicBezTo>
                  <a:cubicBezTo>
                    <a:pt x="256" y="8"/>
                    <a:pt x="254" y="7"/>
                    <a:pt x="252" y="7"/>
                  </a:cubicBezTo>
                  <a:cubicBezTo>
                    <a:pt x="250" y="7"/>
                    <a:pt x="248" y="8"/>
                    <a:pt x="247" y="9"/>
                  </a:cubicBezTo>
                  <a:cubicBezTo>
                    <a:pt x="245" y="10"/>
                    <a:pt x="245" y="11"/>
                    <a:pt x="245" y="13"/>
                  </a:cubicBezTo>
                  <a:cubicBezTo>
                    <a:pt x="245" y="13"/>
                    <a:pt x="245" y="13"/>
                    <a:pt x="245" y="13"/>
                  </a:cubicBezTo>
                  <a:cubicBezTo>
                    <a:pt x="245" y="14"/>
                    <a:pt x="245" y="15"/>
                    <a:pt x="245" y="15"/>
                  </a:cubicBezTo>
                  <a:cubicBezTo>
                    <a:pt x="245" y="16"/>
                    <a:pt x="246" y="16"/>
                    <a:pt x="247" y="17"/>
                  </a:cubicBezTo>
                  <a:cubicBezTo>
                    <a:pt x="248" y="18"/>
                    <a:pt x="249" y="18"/>
                    <a:pt x="250" y="19"/>
                  </a:cubicBezTo>
                  <a:cubicBezTo>
                    <a:pt x="251" y="19"/>
                    <a:pt x="253" y="19"/>
                    <a:pt x="255" y="20"/>
                  </a:cubicBezTo>
                  <a:cubicBezTo>
                    <a:pt x="258" y="21"/>
                    <a:pt x="260" y="21"/>
                    <a:pt x="262" y="22"/>
                  </a:cubicBezTo>
                  <a:cubicBezTo>
                    <a:pt x="263" y="23"/>
                    <a:pt x="265" y="24"/>
                    <a:pt x="266" y="25"/>
                  </a:cubicBezTo>
                  <a:cubicBezTo>
                    <a:pt x="267" y="26"/>
                    <a:pt x="268" y="27"/>
                    <a:pt x="269" y="28"/>
                  </a:cubicBezTo>
                  <a:cubicBezTo>
                    <a:pt x="269" y="30"/>
                    <a:pt x="270" y="31"/>
                    <a:pt x="270" y="33"/>
                  </a:cubicBezTo>
                  <a:cubicBezTo>
                    <a:pt x="270" y="33"/>
                    <a:pt x="270" y="33"/>
                    <a:pt x="270" y="33"/>
                  </a:cubicBezTo>
                  <a:cubicBezTo>
                    <a:pt x="270" y="35"/>
                    <a:pt x="269" y="37"/>
                    <a:pt x="269" y="39"/>
                  </a:cubicBezTo>
                  <a:cubicBezTo>
                    <a:pt x="268" y="41"/>
                    <a:pt x="267" y="42"/>
                    <a:pt x="265" y="43"/>
                  </a:cubicBezTo>
                  <a:cubicBezTo>
                    <a:pt x="264" y="44"/>
                    <a:pt x="262" y="45"/>
                    <a:pt x="260" y="46"/>
                  </a:cubicBezTo>
                  <a:cubicBezTo>
                    <a:pt x="258" y="46"/>
                    <a:pt x="256" y="47"/>
                    <a:pt x="254" y="47"/>
                  </a:cubicBezTo>
                  <a:close/>
                  <a:moveTo>
                    <a:pt x="159" y="1"/>
                  </a:moveTo>
                  <a:cubicBezTo>
                    <a:pt x="167" y="1"/>
                    <a:pt x="167" y="1"/>
                    <a:pt x="167" y="1"/>
                  </a:cubicBezTo>
                  <a:cubicBezTo>
                    <a:pt x="191" y="32"/>
                    <a:pt x="191" y="32"/>
                    <a:pt x="191" y="32"/>
                  </a:cubicBezTo>
                  <a:cubicBezTo>
                    <a:pt x="191" y="1"/>
                    <a:pt x="191" y="1"/>
                    <a:pt x="191" y="1"/>
                  </a:cubicBezTo>
                  <a:cubicBezTo>
                    <a:pt x="199" y="1"/>
                    <a:pt x="199" y="1"/>
                    <a:pt x="199" y="1"/>
                  </a:cubicBezTo>
                  <a:cubicBezTo>
                    <a:pt x="199" y="46"/>
                    <a:pt x="199" y="46"/>
                    <a:pt x="199" y="46"/>
                  </a:cubicBezTo>
                  <a:cubicBezTo>
                    <a:pt x="192" y="46"/>
                    <a:pt x="192" y="46"/>
                    <a:pt x="192" y="46"/>
                  </a:cubicBezTo>
                  <a:cubicBezTo>
                    <a:pt x="167" y="14"/>
                    <a:pt x="167" y="14"/>
                    <a:pt x="167" y="14"/>
                  </a:cubicBezTo>
                  <a:cubicBezTo>
                    <a:pt x="167" y="46"/>
                    <a:pt x="167" y="46"/>
                    <a:pt x="167" y="46"/>
                  </a:cubicBezTo>
                  <a:cubicBezTo>
                    <a:pt x="159" y="46"/>
                    <a:pt x="159" y="46"/>
                    <a:pt x="159" y="46"/>
                  </a:cubicBezTo>
                  <a:cubicBezTo>
                    <a:pt x="159" y="1"/>
                    <a:pt x="159" y="1"/>
                    <a:pt x="159" y="1"/>
                  </a:cubicBezTo>
                  <a:close/>
                  <a:moveTo>
                    <a:pt x="98" y="47"/>
                  </a:moveTo>
                  <a:cubicBezTo>
                    <a:pt x="95" y="47"/>
                    <a:pt x="92" y="46"/>
                    <a:pt x="89" y="45"/>
                  </a:cubicBezTo>
                  <a:cubicBezTo>
                    <a:pt x="86" y="44"/>
                    <a:pt x="84" y="42"/>
                    <a:pt x="82" y="40"/>
                  </a:cubicBezTo>
                  <a:cubicBezTo>
                    <a:pt x="80" y="38"/>
                    <a:pt x="78" y="35"/>
                    <a:pt x="77" y="33"/>
                  </a:cubicBezTo>
                  <a:cubicBezTo>
                    <a:pt x="76" y="30"/>
                    <a:pt x="75" y="27"/>
                    <a:pt x="75" y="24"/>
                  </a:cubicBezTo>
                  <a:cubicBezTo>
                    <a:pt x="75" y="24"/>
                    <a:pt x="75" y="24"/>
                    <a:pt x="75" y="24"/>
                  </a:cubicBezTo>
                  <a:cubicBezTo>
                    <a:pt x="75" y="20"/>
                    <a:pt x="76" y="17"/>
                    <a:pt x="77" y="15"/>
                  </a:cubicBezTo>
                  <a:cubicBezTo>
                    <a:pt x="78" y="12"/>
                    <a:pt x="80" y="9"/>
                    <a:pt x="82" y="7"/>
                  </a:cubicBezTo>
                  <a:cubicBezTo>
                    <a:pt x="84" y="5"/>
                    <a:pt x="86" y="3"/>
                    <a:pt x="89" y="2"/>
                  </a:cubicBezTo>
                  <a:cubicBezTo>
                    <a:pt x="92" y="1"/>
                    <a:pt x="95" y="0"/>
                    <a:pt x="99" y="0"/>
                  </a:cubicBezTo>
                  <a:cubicBezTo>
                    <a:pt x="102" y="0"/>
                    <a:pt x="105" y="1"/>
                    <a:pt x="108" y="2"/>
                  </a:cubicBezTo>
                  <a:cubicBezTo>
                    <a:pt x="111" y="3"/>
                    <a:pt x="113" y="5"/>
                    <a:pt x="115" y="7"/>
                  </a:cubicBezTo>
                  <a:cubicBezTo>
                    <a:pt x="117" y="9"/>
                    <a:pt x="119" y="12"/>
                    <a:pt x="120" y="15"/>
                  </a:cubicBezTo>
                  <a:cubicBezTo>
                    <a:pt x="121" y="17"/>
                    <a:pt x="122" y="20"/>
                    <a:pt x="122" y="23"/>
                  </a:cubicBezTo>
                  <a:cubicBezTo>
                    <a:pt x="122" y="24"/>
                    <a:pt x="122" y="24"/>
                    <a:pt x="122" y="24"/>
                  </a:cubicBezTo>
                  <a:cubicBezTo>
                    <a:pt x="122" y="27"/>
                    <a:pt x="121" y="30"/>
                    <a:pt x="120" y="32"/>
                  </a:cubicBezTo>
                  <a:cubicBezTo>
                    <a:pt x="119" y="35"/>
                    <a:pt x="117" y="38"/>
                    <a:pt x="115" y="40"/>
                  </a:cubicBezTo>
                  <a:cubicBezTo>
                    <a:pt x="113" y="42"/>
                    <a:pt x="111" y="44"/>
                    <a:pt x="108" y="45"/>
                  </a:cubicBezTo>
                  <a:cubicBezTo>
                    <a:pt x="105" y="46"/>
                    <a:pt x="102" y="47"/>
                    <a:pt x="98" y="47"/>
                  </a:cubicBezTo>
                  <a:close/>
                  <a:moveTo>
                    <a:pt x="99" y="40"/>
                  </a:moveTo>
                  <a:cubicBezTo>
                    <a:pt x="101" y="40"/>
                    <a:pt x="103" y="39"/>
                    <a:pt x="105" y="38"/>
                  </a:cubicBezTo>
                  <a:cubicBezTo>
                    <a:pt x="107" y="37"/>
                    <a:pt x="108" y="36"/>
                    <a:pt x="109" y="35"/>
                  </a:cubicBezTo>
                  <a:cubicBezTo>
                    <a:pt x="111" y="33"/>
                    <a:pt x="112" y="32"/>
                    <a:pt x="112" y="30"/>
                  </a:cubicBezTo>
                  <a:cubicBezTo>
                    <a:pt x="113" y="28"/>
                    <a:pt x="114" y="26"/>
                    <a:pt x="114" y="24"/>
                  </a:cubicBezTo>
                  <a:cubicBezTo>
                    <a:pt x="114" y="24"/>
                    <a:pt x="114" y="24"/>
                    <a:pt x="114" y="24"/>
                  </a:cubicBezTo>
                  <a:cubicBezTo>
                    <a:pt x="114" y="21"/>
                    <a:pt x="113" y="19"/>
                    <a:pt x="112" y="17"/>
                  </a:cubicBezTo>
                  <a:cubicBezTo>
                    <a:pt x="112" y="15"/>
                    <a:pt x="111" y="14"/>
                    <a:pt x="109" y="12"/>
                  </a:cubicBezTo>
                  <a:cubicBezTo>
                    <a:pt x="108" y="11"/>
                    <a:pt x="106" y="10"/>
                    <a:pt x="105" y="9"/>
                  </a:cubicBezTo>
                  <a:cubicBezTo>
                    <a:pt x="103" y="8"/>
                    <a:pt x="101" y="8"/>
                    <a:pt x="98" y="8"/>
                  </a:cubicBezTo>
                  <a:cubicBezTo>
                    <a:pt x="96" y="8"/>
                    <a:pt x="94" y="8"/>
                    <a:pt x="92" y="9"/>
                  </a:cubicBezTo>
                  <a:cubicBezTo>
                    <a:pt x="90" y="10"/>
                    <a:pt x="89" y="11"/>
                    <a:pt x="88" y="12"/>
                  </a:cubicBezTo>
                  <a:cubicBezTo>
                    <a:pt x="86" y="14"/>
                    <a:pt x="85" y="15"/>
                    <a:pt x="85" y="17"/>
                  </a:cubicBezTo>
                  <a:cubicBezTo>
                    <a:pt x="84" y="19"/>
                    <a:pt x="83" y="21"/>
                    <a:pt x="83" y="23"/>
                  </a:cubicBezTo>
                  <a:cubicBezTo>
                    <a:pt x="83" y="24"/>
                    <a:pt x="83" y="24"/>
                    <a:pt x="83" y="24"/>
                  </a:cubicBezTo>
                  <a:cubicBezTo>
                    <a:pt x="83" y="26"/>
                    <a:pt x="84" y="28"/>
                    <a:pt x="85" y="30"/>
                  </a:cubicBezTo>
                  <a:cubicBezTo>
                    <a:pt x="85" y="32"/>
                    <a:pt x="86" y="33"/>
                    <a:pt x="88" y="35"/>
                  </a:cubicBezTo>
                  <a:cubicBezTo>
                    <a:pt x="89" y="36"/>
                    <a:pt x="91" y="37"/>
                    <a:pt x="92" y="38"/>
                  </a:cubicBezTo>
                  <a:cubicBezTo>
                    <a:pt x="94" y="39"/>
                    <a:pt x="96" y="40"/>
                    <a:pt x="99" y="40"/>
                  </a:cubicBezTo>
                  <a:close/>
                  <a:moveTo>
                    <a:pt x="23" y="47"/>
                  </a:moveTo>
                  <a:cubicBezTo>
                    <a:pt x="19" y="47"/>
                    <a:pt x="16" y="46"/>
                    <a:pt x="14" y="45"/>
                  </a:cubicBezTo>
                  <a:cubicBezTo>
                    <a:pt x="11" y="44"/>
                    <a:pt x="8" y="42"/>
                    <a:pt x="6" y="40"/>
                  </a:cubicBezTo>
                  <a:cubicBezTo>
                    <a:pt x="4" y="38"/>
                    <a:pt x="3" y="36"/>
                    <a:pt x="2" y="33"/>
                  </a:cubicBezTo>
                  <a:cubicBezTo>
                    <a:pt x="0" y="30"/>
                    <a:pt x="0" y="27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0"/>
                    <a:pt x="0" y="17"/>
                    <a:pt x="2" y="15"/>
                  </a:cubicBezTo>
                  <a:cubicBezTo>
                    <a:pt x="3" y="12"/>
                    <a:pt x="4" y="9"/>
                    <a:pt x="6" y="7"/>
                  </a:cubicBezTo>
                  <a:cubicBezTo>
                    <a:pt x="8" y="5"/>
                    <a:pt x="11" y="3"/>
                    <a:pt x="14" y="2"/>
                  </a:cubicBezTo>
                  <a:cubicBezTo>
                    <a:pt x="16" y="1"/>
                    <a:pt x="20" y="0"/>
                    <a:pt x="23" y="0"/>
                  </a:cubicBezTo>
                  <a:cubicBezTo>
                    <a:pt x="25" y="0"/>
                    <a:pt x="27" y="1"/>
                    <a:pt x="29" y="1"/>
                  </a:cubicBezTo>
                  <a:cubicBezTo>
                    <a:pt x="30" y="1"/>
                    <a:pt x="32" y="2"/>
                    <a:pt x="33" y="2"/>
                  </a:cubicBezTo>
                  <a:cubicBezTo>
                    <a:pt x="35" y="3"/>
                    <a:pt x="36" y="4"/>
                    <a:pt x="37" y="5"/>
                  </a:cubicBezTo>
                  <a:cubicBezTo>
                    <a:pt x="38" y="5"/>
                    <a:pt x="39" y="6"/>
                    <a:pt x="41" y="7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4" y="12"/>
                    <a:pt x="32" y="10"/>
                    <a:pt x="30" y="9"/>
                  </a:cubicBezTo>
                  <a:cubicBezTo>
                    <a:pt x="28" y="8"/>
                    <a:pt x="25" y="8"/>
                    <a:pt x="23" y="8"/>
                  </a:cubicBezTo>
                  <a:cubicBezTo>
                    <a:pt x="21" y="8"/>
                    <a:pt x="19" y="8"/>
                    <a:pt x="17" y="9"/>
                  </a:cubicBezTo>
                  <a:cubicBezTo>
                    <a:pt x="15" y="10"/>
                    <a:pt x="14" y="11"/>
                    <a:pt x="12" y="12"/>
                  </a:cubicBezTo>
                  <a:cubicBezTo>
                    <a:pt x="11" y="14"/>
                    <a:pt x="10" y="15"/>
                    <a:pt x="9" y="17"/>
                  </a:cubicBezTo>
                  <a:cubicBezTo>
                    <a:pt x="9" y="19"/>
                    <a:pt x="8" y="21"/>
                    <a:pt x="8" y="23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6"/>
                    <a:pt x="9" y="28"/>
                    <a:pt x="9" y="30"/>
                  </a:cubicBezTo>
                  <a:cubicBezTo>
                    <a:pt x="10" y="32"/>
                    <a:pt x="11" y="33"/>
                    <a:pt x="12" y="35"/>
                  </a:cubicBezTo>
                  <a:cubicBezTo>
                    <a:pt x="14" y="36"/>
                    <a:pt x="15" y="37"/>
                    <a:pt x="17" y="38"/>
                  </a:cubicBezTo>
                  <a:cubicBezTo>
                    <a:pt x="19" y="39"/>
                    <a:pt x="21" y="40"/>
                    <a:pt x="23" y="40"/>
                  </a:cubicBezTo>
                  <a:cubicBezTo>
                    <a:pt x="26" y="40"/>
                    <a:pt x="28" y="39"/>
                    <a:pt x="30" y="38"/>
                  </a:cubicBezTo>
                  <a:cubicBezTo>
                    <a:pt x="32" y="37"/>
                    <a:pt x="34" y="35"/>
                    <a:pt x="36" y="34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40" y="40"/>
                    <a:pt x="39" y="41"/>
                    <a:pt x="37" y="42"/>
                  </a:cubicBezTo>
                  <a:cubicBezTo>
                    <a:pt x="36" y="43"/>
                    <a:pt x="35" y="44"/>
                    <a:pt x="33" y="45"/>
                  </a:cubicBezTo>
                  <a:cubicBezTo>
                    <a:pt x="32" y="45"/>
                    <a:pt x="30" y="46"/>
                    <a:pt x="28" y="46"/>
                  </a:cubicBezTo>
                  <a:cubicBezTo>
                    <a:pt x="27" y="47"/>
                    <a:pt x="25" y="47"/>
                    <a:pt x="23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15">
              <a:extLst>
                <a:ext uri="{FF2B5EF4-FFF2-40B4-BE49-F238E27FC236}">
                  <a16:creationId xmlns:a16="http://schemas.microsoft.com/office/drawing/2014/main" id="{6D0C0ECD-2EB2-407B-8901-9498740A042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937000" y="1352550"/>
              <a:ext cx="1074738" cy="1042988"/>
            </a:xfrm>
            <a:custGeom>
              <a:avLst/>
              <a:gdLst>
                <a:gd name="T0" fmla="*/ 274 w 343"/>
                <a:gd name="T1" fmla="*/ 254 h 311"/>
                <a:gd name="T2" fmla="*/ 301 w 343"/>
                <a:gd name="T3" fmla="*/ 272 h 311"/>
                <a:gd name="T4" fmla="*/ 282 w 343"/>
                <a:gd name="T5" fmla="*/ 276 h 311"/>
                <a:gd name="T6" fmla="*/ 243 w 343"/>
                <a:gd name="T7" fmla="*/ 261 h 311"/>
                <a:gd name="T8" fmla="*/ 262 w 343"/>
                <a:gd name="T9" fmla="*/ 285 h 311"/>
                <a:gd name="T10" fmla="*/ 240 w 343"/>
                <a:gd name="T11" fmla="*/ 280 h 311"/>
                <a:gd name="T12" fmla="*/ 199 w 343"/>
                <a:gd name="T13" fmla="*/ 259 h 311"/>
                <a:gd name="T14" fmla="*/ 201 w 343"/>
                <a:gd name="T15" fmla="*/ 279 h 311"/>
                <a:gd name="T16" fmla="*/ 164 w 343"/>
                <a:gd name="T17" fmla="*/ 240 h 311"/>
                <a:gd name="T18" fmla="*/ 148 w 343"/>
                <a:gd name="T19" fmla="*/ 270 h 311"/>
                <a:gd name="T20" fmla="*/ 343 w 343"/>
                <a:gd name="T21" fmla="*/ 288 h 311"/>
                <a:gd name="T22" fmla="*/ 274 w 343"/>
                <a:gd name="T23" fmla="*/ 254 h 311"/>
                <a:gd name="T24" fmla="*/ 176 w 343"/>
                <a:gd name="T25" fmla="*/ 119 h 311"/>
                <a:gd name="T26" fmla="*/ 171 w 343"/>
                <a:gd name="T27" fmla="*/ 108 h 311"/>
                <a:gd name="T28" fmla="*/ 201 w 343"/>
                <a:gd name="T29" fmla="*/ 119 h 311"/>
                <a:gd name="T30" fmla="*/ 216 w 343"/>
                <a:gd name="T31" fmla="*/ 148 h 311"/>
                <a:gd name="T32" fmla="*/ 205 w 343"/>
                <a:gd name="T33" fmla="*/ 144 h 311"/>
                <a:gd name="T34" fmla="*/ 159 w 343"/>
                <a:gd name="T35" fmla="*/ 177 h 311"/>
                <a:gd name="T36" fmla="*/ 117 w 343"/>
                <a:gd name="T37" fmla="*/ 215 h 311"/>
                <a:gd name="T38" fmla="*/ 150 w 343"/>
                <a:gd name="T39" fmla="*/ 169 h 311"/>
                <a:gd name="T40" fmla="*/ 176 w 343"/>
                <a:gd name="T41" fmla="*/ 119 h 311"/>
                <a:gd name="T42" fmla="*/ 57 w 343"/>
                <a:gd name="T43" fmla="*/ 65 h 311"/>
                <a:gd name="T44" fmla="*/ 36 w 343"/>
                <a:gd name="T45" fmla="*/ 40 h 311"/>
                <a:gd name="T46" fmla="*/ 35 w 343"/>
                <a:gd name="T47" fmla="*/ 59 h 311"/>
                <a:gd name="T48" fmla="*/ 54 w 343"/>
                <a:gd name="T49" fmla="*/ 96 h 311"/>
                <a:gd name="T50" fmla="*/ 28 w 343"/>
                <a:gd name="T51" fmla="*/ 81 h 311"/>
                <a:gd name="T52" fmla="*/ 36 w 343"/>
                <a:gd name="T53" fmla="*/ 101 h 311"/>
                <a:gd name="T54" fmla="*/ 62 w 343"/>
                <a:gd name="T55" fmla="*/ 139 h 311"/>
                <a:gd name="T56" fmla="*/ 42 w 343"/>
                <a:gd name="T57" fmla="*/ 140 h 311"/>
                <a:gd name="T58" fmla="*/ 86 w 343"/>
                <a:gd name="T59" fmla="*/ 171 h 311"/>
                <a:gd name="T60" fmla="*/ 58 w 343"/>
                <a:gd name="T61" fmla="*/ 191 h 311"/>
                <a:gd name="T62" fmla="*/ 15 w 343"/>
                <a:gd name="T63" fmla="*/ 0 h 311"/>
                <a:gd name="T64" fmla="*/ 57 w 343"/>
                <a:gd name="T65" fmla="*/ 65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43" h="311">
                  <a:moveTo>
                    <a:pt x="274" y="254"/>
                  </a:moveTo>
                  <a:cubicBezTo>
                    <a:pt x="282" y="256"/>
                    <a:pt x="297" y="265"/>
                    <a:pt x="301" y="272"/>
                  </a:cubicBezTo>
                  <a:cubicBezTo>
                    <a:pt x="308" y="286"/>
                    <a:pt x="299" y="287"/>
                    <a:pt x="282" y="276"/>
                  </a:cubicBezTo>
                  <a:cubicBezTo>
                    <a:pt x="275" y="270"/>
                    <a:pt x="251" y="259"/>
                    <a:pt x="243" y="261"/>
                  </a:cubicBezTo>
                  <a:cubicBezTo>
                    <a:pt x="247" y="265"/>
                    <a:pt x="264" y="274"/>
                    <a:pt x="262" y="285"/>
                  </a:cubicBezTo>
                  <a:cubicBezTo>
                    <a:pt x="261" y="293"/>
                    <a:pt x="246" y="286"/>
                    <a:pt x="240" y="280"/>
                  </a:cubicBezTo>
                  <a:cubicBezTo>
                    <a:pt x="231" y="271"/>
                    <a:pt x="214" y="261"/>
                    <a:pt x="199" y="259"/>
                  </a:cubicBezTo>
                  <a:cubicBezTo>
                    <a:pt x="207" y="263"/>
                    <a:pt x="220" y="291"/>
                    <a:pt x="201" y="279"/>
                  </a:cubicBezTo>
                  <a:cubicBezTo>
                    <a:pt x="189" y="271"/>
                    <a:pt x="179" y="251"/>
                    <a:pt x="164" y="240"/>
                  </a:cubicBezTo>
                  <a:cubicBezTo>
                    <a:pt x="164" y="253"/>
                    <a:pt x="155" y="263"/>
                    <a:pt x="148" y="270"/>
                  </a:cubicBezTo>
                  <a:cubicBezTo>
                    <a:pt x="219" y="311"/>
                    <a:pt x="299" y="308"/>
                    <a:pt x="343" y="288"/>
                  </a:cubicBezTo>
                  <a:cubicBezTo>
                    <a:pt x="327" y="277"/>
                    <a:pt x="292" y="245"/>
                    <a:pt x="274" y="254"/>
                  </a:cubicBezTo>
                  <a:close/>
                  <a:moveTo>
                    <a:pt x="176" y="119"/>
                  </a:moveTo>
                  <a:cubicBezTo>
                    <a:pt x="173" y="113"/>
                    <a:pt x="168" y="111"/>
                    <a:pt x="171" y="108"/>
                  </a:cubicBezTo>
                  <a:cubicBezTo>
                    <a:pt x="176" y="105"/>
                    <a:pt x="190" y="110"/>
                    <a:pt x="201" y="119"/>
                  </a:cubicBezTo>
                  <a:cubicBezTo>
                    <a:pt x="212" y="129"/>
                    <a:pt x="219" y="142"/>
                    <a:pt x="216" y="148"/>
                  </a:cubicBezTo>
                  <a:cubicBezTo>
                    <a:pt x="214" y="151"/>
                    <a:pt x="211" y="146"/>
                    <a:pt x="205" y="144"/>
                  </a:cubicBezTo>
                  <a:cubicBezTo>
                    <a:pt x="184" y="135"/>
                    <a:pt x="168" y="161"/>
                    <a:pt x="159" y="177"/>
                  </a:cubicBezTo>
                  <a:cubicBezTo>
                    <a:pt x="142" y="204"/>
                    <a:pt x="153" y="220"/>
                    <a:pt x="117" y="215"/>
                  </a:cubicBezTo>
                  <a:cubicBezTo>
                    <a:pt x="107" y="180"/>
                    <a:pt x="125" y="189"/>
                    <a:pt x="150" y="169"/>
                  </a:cubicBezTo>
                  <a:cubicBezTo>
                    <a:pt x="164" y="158"/>
                    <a:pt x="187" y="138"/>
                    <a:pt x="176" y="119"/>
                  </a:cubicBezTo>
                  <a:close/>
                  <a:moveTo>
                    <a:pt x="57" y="65"/>
                  </a:moveTo>
                  <a:cubicBezTo>
                    <a:pt x="55" y="57"/>
                    <a:pt x="44" y="43"/>
                    <a:pt x="36" y="40"/>
                  </a:cubicBezTo>
                  <a:cubicBezTo>
                    <a:pt x="21" y="35"/>
                    <a:pt x="22" y="44"/>
                    <a:pt x="35" y="59"/>
                  </a:cubicBezTo>
                  <a:cubicBezTo>
                    <a:pt x="42" y="66"/>
                    <a:pt x="56" y="88"/>
                    <a:pt x="54" y="96"/>
                  </a:cubicBezTo>
                  <a:cubicBezTo>
                    <a:pt x="50" y="92"/>
                    <a:pt x="39" y="77"/>
                    <a:pt x="28" y="81"/>
                  </a:cubicBezTo>
                  <a:cubicBezTo>
                    <a:pt x="21" y="83"/>
                    <a:pt x="30" y="96"/>
                    <a:pt x="36" y="101"/>
                  </a:cubicBezTo>
                  <a:cubicBezTo>
                    <a:pt x="46" y="110"/>
                    <a:pt x="59" y="125"/>
                    <a:pt x="62" y="139"/>
                  </a:cubicBezTo>
                  <a:cubicBezTo>
                    <a:pt x="57" y="132"/>
                    <a:pt x="28" y="123"/>
                    <a:pt x="42" y="140"/>
                  </a:cubicBezTo>
                  <a:cubicBezTo>
                    <a:pt x="52" y="151"/>
                    <a:pt x="73" y="158"/>
                    <a:pt x="86" y="171"/>
                  </a:cubicBezTo>
                  <a:cubicBezTo>
                    <a:pt x="73" y="173"/>
                    <a:pt x="64" y="183"/>
                    <a:pt x="58" y="191"/>
                  </a:cubicBezTo>
                  <a:cubicBezTo>
                    <a:pt x="8" y="127"/>
                    <a:pt x="0" y="47"/>
                    <a:pt x="15" y="0"/>
                  </a:cubicBezTo>
                  <a:cubicBezTo>
                    <a:pt x="27" y="15"/>
                    <a:pt x="64" y="46"/>
                    <a:pt x="57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6">
              <a:extLst>
                <a:ext uri="{FF2B5EF4-FFF2-40B4-BE49-F238E27FC236}">
                  <a16:creationId xmlns:a16="http://schemas.microsoft.com/office/drawing/2014/main" id="{81180EE6-A881-4483-B614-DDEB70A9EAB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965575" y="1520825"/>
              <a:ext cx="874713" cy="1468438"/>
            </a:xfrm>
            <a:custGeom>
              <a:avLst/>
              <a:gdLst>
                <a:gd name="T0" fmla="*/ 136 w 279"/>
                <a:gd name="T1" fmla="*/ 115 h 438"/>
                <a:gd name="T2" fmla="*/ 52 w 279"/>
                <a:gd name="T3" fmla="*/ 146 h 438"/>
                <a:gd name="T4" fmla="*/ 58 w 279"/>
                <a:gd name="T5" fmla="*/ 211 h 438"/>
                <a:gd name="T6" fmla="*/ 16 w 279"/>
                <a:gd name="T7" fmla="*/ 344 h 438"/>
                <a:gd name="T8" fmla="*/ 137 w 279"/>
                <a:gd name="T9" fmla="*/ 429 h 438"/>
                <a:gd name="T10" fmla="*/ 38 w 279"/>
                <a:gd name="T11" fmla="*/ 268 h 438"/>
                <a:gd name="T12" fmla="*/ 69 w 279"/>
                <a:gd name="T13" fmla="*/ 221 h 438"/>
                <a:gd name="T14" fmla="*/ 73 w 279"/>
                <a:gd name="T15" fmla="*/ 217 h 438"/>
                <a:gd name="T16" fmla="*/ 73 w 279"/>
                <a:gd name="T17" fmla="*/ 217 h 438"/>
                <a:gd name="T18" fmla="*/ 134 w 279"/>
                <a:gd name="T19" fmla="*/ 218 h 438"/>
                <a:gd name="T20" fmla="*/ 154 w 279"/>
                <a:gd name="T21" fmla="*/ 130 h 438"/>
                <a:gd name="T22" fmla="*/ 112 w 279"/>
                <a:gd name="T23" fmla="*/ 172 h 438"/>
                <a:gd name="T24" fmla="*/ 84 w 279"/>
                <a:gd name="T25" fmla="*/ 192 h 438"/>
                <a:gd name="T26" fmla="*/ 100 w 279"/>
                <a:gd name="T27" fmla="*/ 162 h 438"/>
                <a:gd name="T28" fmla="*/ 136 w 279"/>
                <a:gd name="T29" fmla="*/ 115 h 438"/>
                <a:gd name="T30" fmla="*/ 159 w 279"/>
                <a:gd name="T31" fmla="*/ 92 h 438"/>
                <a:gd name="T32" fmla="*/ 83 w 279"/>
                <a:gd name="T33" fmla="*/ 117 h 438"/>
                <a:gd name="T34" fmla="*/ 55 w 279"/>
                <a:gd name="T35" fmla="*/ 0 h 438"/>
                <a:gd name="T36" fmla="*/ 108 w 279"/>
                <a:gd name="T37" fmla="*/ 24 h 438"/>
                <a:gd name="T38" fmla="*/ 161 w 279"/>
                <a:gd name="T39" fmla="*/ 69 h 438"/>
                <a:gd name="T40" fmla="*/ 162 w 279"/>
                <a:gd name="T41" fmla="*/ 72 h 438"/>
                <a:gd name="T42" fmla="*/ 164 w 279"/>
                <a:gd name="T43" fmla="*/ 86 h 438"/>
                <a:gd name="T44" fmla="*/ 75 w 279"/>
                <a:gd name="T45" fmla="*/ 46 h 438"/>
                <a:gd name="T46" fmla="*/ 85 w 279"/>
                <a:gd name="T47" fmla="*/ 57 h 438"/>
                <a:gd name="T48" fmla="*/ 66 w 279"/>
                <a:gd name="T49" fmla="*/ 37 h 438"/>
                <a:gd name="T50" fmla="*/ 76 w 279"/>
                <a:gd name="T51" fmla="*/ 88 h 438"/>
                <a:gd name="T52" fmla="*/ 159 w 279"/>
                <a:gd name="T53" fmla="*/ 92 h 438"/>
                <a:gd name="T54" fmla="*/ 173 w 279"/>
                <a:gd name="T55" fmla="*/ 105 h 438"/>
                <a:gd name="T56" fmla="*/ 189 w 279"/>
                <a:gd name="T57" fmla="*/ 186 h 438"/>
                <a:gd name="T58" fmla="*/ 240 w 279"/>
                <a:gd name="T59" fmla="*/ 189 h 438"/>
                <a:gd name="T60" fmla="*/ 218 w 279"/>
                <a:gd name="T61" fmla="*/ 174 h 438"/>
                <a:gd name="T62" fmla="*/ 231 w 279"/>
                <a:gd name="T63" fmla="*/ 182 h 438"/>
                <a:gd name="T64" fmla="*/ 179 w 279"/>
                <a:gd name="T65" fmla="*/ 99 h 438"/>
                <a:gd name="T66" fmla="*/ 193 w 279"/>
                <a:gd name="T67" fmla="*/ 98 h 438"/>
                <a:gd name="T68" fmla="*/ 196 w 279"/>
                <a:gd name="T69" fmla="*/ 100 h 438"/>
                <a:gd name="T70" fmla="*/ 248 w 279"/>
                <a:gd name="T71" fmla="*/ 146 h 438"/>
                <a:gd name="T72" fmla="*/ 279 w 279"/>
                <a:gd name="T73" fmla="*/ 196 h 438"/>
                <a:gd name="T74" fmla="*/ 158 w 279"/>
                <a:gd name="T75" fmla="*/ 184 h 438"/>
                <a:gd name="T76" fmla="*/ 173 w 279"/>
                <a:gd name="T77" fmla="*/ 105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79" h="438">
                  <a:moveTo>
                    <a:pt x="136" y="115"/>
                  </a:moveTo>
                  <a:cubicBezTo>
                    <a:pt x="85" y="138"/>
                    <a:pt x="77" y="112"/>
                    <a:pt x="52" y="146"/>
                  </a:cubicBezTo>
                  <a:cubicBezTo>
                    <a:pt x="66" y="166"/>
                    <a:pt x="76" y="190"/>
                    <a:pt x="58" y="211"/>
                  </a:cubicBezTo>
                  <a:cubicBezTo>
                    <a:pt x="27" y="247"/>
                    <a:pt x="7" y="292"/>
                    <a:pt x="16" y="344"/>
                  </a:cubicBezTo>
                  <a:cubicBezTo>
                    <a:pt x="27" y="400"/>
                    <a:pt x="71" y="438"/>
                    <a:pt x="137" y="429"/>
                  </a:cubicBezTo>
                  <a:cubicBezTo>
                    <a:pt x="41" y="434"/>
                    <a:pt x="0" y="350"/>
                    <a:pt x="38" y="268"/>
                  </a:cubicBezTo>
                  <a:cubicBezTo>
                    <a:pt x="47" y="251"/>
                    <a:pt x="56" y="235"/>
                    <a:pt x="69" y="221"/>
                  </a:cubicBezTo>
                  <a:cubicBezTo>
                    <a:pt x="70" y="219"/>
                    <a:pt x="71" y="218"/>
                    <a:pt x="73" y="217"/>
                  </a:cubicBezTo>
                  <a:cubicBezTo>
                    <a:pt x="73" y="217"/>
                    <a:pt x="73" y="217"/>
                    <a:pt x="73" y="217"/>
                  </a:cubicBezTo>
                  <a:cubicBezTo>
                    <a:pt x="90" y="201"/>
                    <a:pt x="114" y="208"/>
                    <a:pt x="134" y="218"/>
                  </a:cubicBezTo>
                  <a:cubicBezTo>
                    <a:pt x="165" y="189"/>
                    <a:pt x="138" y="184"/>
                    <a:pt x="154" y="130"/>
                  </a:cubicBezTo>
                  <a:cubicBezTo>
                    <a:pt x="137" y="156"/>
                    <a:pt x="155" y="174"/>
                    <a:pt x="112" y="172"/>
                  </a:cubicBezTo>
                  <a:cubicBezTo>
                    <a:pt x="110" y="175"/>
                    <a:pt x="91" y="194"/>
                    <a:pt x="84" y="192"/>
                  </a:cubicBezTo>
                  <a:cubicBezTo>
                    <a:pt x="82" y="186"/>
                    <a:pt x="98" y="165"/>
                    <a:pt x="100" y="162"/>
                  </a:cubicBezTo>
                  <a:cubicBezTo>
                    <a:pt x="93" y="120"/>
                    <a:pt x="113" y="135"/>
                    <a:pt x="136" y="115"/>
                  </a:cubicBezTo>
                  <a:close/>
                  <a:moveTo>
                    <a:pt x="159" y="92"/>
                  </a:moveTo>
                  <a:cubicBezTo>
                    <a:pt x="134" y="115"/>
                    <a:pt x="100" y="123"/>
                    <a:pt x="83" y="117"/>
                  </a:cubicBezTo>
                  <a:cubicBezTo>
                    <a:pt x="54" y="83"/>
                    <a:pt x="42" y="46"/>
                    <a:pt x="55" y="0"/>
                  </a:cubicBezTo>
                  <a:cubicBezTo>
                    <a:pt x="72" y="16"/>
                    <a:pt x="91" y="20"/>
                    <a:pt x="108" y="24"/>
                  </a:cubicBezTo>
                  <a:cubicBezTo>
                    <a:pt x="90" y="65"/>
                    <a:pt x="127" y="94"/>
                    <a:pt x="161" y="69"/>
                  </a:cubicBezTo>
                  <a:cubicBezTo>
                    <a:pt x="161" y="70"/>
                    <a:pt x="162" y="71"/>
                    <a:pt x="162" y="72"/>
                  </a:cubicBezTo>
                  <a:cubicBezTo>
                    <a:pt x="165" y="75"/>
                    <a:pt x="166" y="81"/>
                    <a:pt x="164" y="86"/>
                  </a:cubicBezTo>
                  <a:cubicBezTo>
                    <a:pt x="119" y="112"/>
                    <a:pt x="61" y="88"/>
                    <a:pt x="75" y="46"/>
                  </a:cubicBezTo>
                  <a:cubicBezTo>
                    <a:pt x="76" y="51"/>
                    <a:pt x="81" y="56"/>
                    <a:pt x="85" y="57"/>
                  </a:cubicBezTo>
                  <a:cubicBezTo>
                    <a:pt x="103" y="34"/>
                    <a:pt x="79" y="18"/>
                    <a:pt x="66" y="37"/>
                  </a:cubicBezTo>
                  <a:cubicBezTo>
                    <a:pt x="56" y="52"/>
                    <a:pt x="63" y="73"/>
                    <a:pt x="76" y="88"/>
                  </a:cubicBezTo>
                  <a:cubicBezTo>
                    <a:pt x="99" y="110"/>
                    <a:pt x="131" y="106"/>
                    <a:pt x="159" y="92"/>
                  </a:cubicBezTo>
                  <a:close/>
                  <a:moveTo>
                    <a:pt x="173" y="105"/>
                  </a:moveTo>
                  <a:cubicBezTo>
                    <a:pt x="163" y="135"/>
                    <a:pt x="163" y="166"/>
                    <a:pt x="189" y="186"/>
                  </a:cubicBezTo>
                  <a:cubicBezTo>
                    <a:pt x="205" y="198"/>
                    <a:pt x="227" y="201"/>
                    <a:pt x="240" y="189"/>
                  </a:cubicBezTo>
                  <a:cubicBezTo>
                    <a:pt x="257" y="174"/>
                    <a:pt x="238" y="152"/>
                    <a:pt x="218" y="174"/>
                  </a:cubicBezTo>
                  <a:cubicBezTo>
                    <a:pt x="219" y="178"/>
                    <a:pt x="225" y="181"/>
                    <a:pt x="231" y="182"/>
                  </a:cubicBezTo>
                  <a:cubicBezTo>
                    <a:pt x="190" y="201"/>
                    <a:pt x="159" y="147"/>
                    <a:pt x="179" y="99"/>
                  </a:cubicBezTo>
                  <a:cubicBezTo>
                    <a:pt x="184" y="96"/>
                    <a:pt x="189" y="97"/>
                    <a:pt x="193" y="98"/>
                  </a:cubicBezTo>
                  <a:cubicBezTo>
                    <a:pt x="194" y="99"/>
                    <a:pt x="195" y="99"/>
                    <a:pt x="196" y="100"/>
                  </a:cubicBezTo>
                  <a:cubicBezTo>
                    <a:pt x="176" y="136"/>
                    <a:pt x="210" y="170"/>
                    <a:pt x="248" y="146"/>
                  </a:cubicBezTo>
                  <a:cubicBezTo>
                    <a:pt x="254" y="163"/>
                    <a:pt x="261" y="181"/>
                    <a:pt x="279" y="196"/>
                  </a:cubicBezTo>
                  <a:cubicBezTo>
                    <a:pt x="235" y="215"/>
                    <a:pt x="196" y="207"/>
                    <a:pt x="158" y="184"/>
                  </a:cubicBezTo>
                  <a:cubicBezTo>
                    <a:pt x="151" y="168"/>
                    <a:pt x="154" y="132"/>
                    <a:pt x="173" y="1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51A66EB3-013C-4EB1-BC6D-5E5350F8A8D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271963" y="1611313"/>
              <a:ext cx="455613" cy="452438"/>
            </a:xfrm>
            <a:custGeom>
              <a:avLst/>
              <a:gdLst>
                <a:gd name="T0" fmla="*/ 125 w 145"/>
                <a:gd name="T1" fmla="*/ 66 h 135"/>
                <a:gd name="T2" fmla="*/ 145 w 145"/>
                <a:gd name="T3" fmla="*/ 108 h 135"/>
                <a:gd name="T4" fmla="*/ 101 w 145"/>
                <a:gd name="T5" fmla="*/ 75 h 135"/>
                <a:gd name="T6" fmla="*/ 105 w 145"/>
                <a:gd name="T7" fmla="*/ 77 h 135"/>
                <a:gd name="T8" fmla="*/ 127 w 145"/>
                <a:gd name="T9" fmla="*/ 100 h 135"/>
                <a:gd name="T10" fmla="*/ 114 w 145"/>
                <a:gd name="T11" fmla="*/ 79 h 135"/>
                <a:gd name="T12" fmla="*/ 110 w 145"/>
                <a:gd name="T13" fmla="*/ 56 h 135"/>
                <a:gd name="T14" fmla="*/ 116 w 145"/>
                <a:gd name="T15" fmla="*/ 66 h 135"/>
                <a:gd name="T16" fmla="*/ 117 w 145"/>
                <a:gd name="T17" fmla="*/ 68 h 135"/>
                <a:gd name="T18" fmla="*/ 119 w 145"/>
                <a:gd name="T19" fmla="*/ 52 h 135"/>
                <a:gd name="T20" fmla="*/ 109 w 145"/>
                <a:gd name="T21" fmla="*/ 53 h 135"/>
                <a:gd name="T22" fmla="*/ 122 w 145"/>
                <a:gd name="T23" fmla="*/ 32 h 135"/>
                <a:gd name="T24" fmla="*/ 121 w 145"/>
                <a:gd name="T25" fmla="*/ 23 h 135"/>
                <a:gd name="T26" fmla="*/ 131 w 145"/>
                <a:gd name="T27" fmla="*/ 34 h 135"/>
                <a:gd name="T28" fmla="*/ 125 w 145"/>
                <a:gd name="T29" fmla="*/ 66 h 135"/>
                <a:gd name="T30" fmla="*/ 66 w 145"/>
                <a:gd name="T31" fmla="*/ 14 h 135"/>
                <a:gd name="T32" fmla="*/ 22 w 145"/>
                <a:gd name="T33" fmla="*/ 0 h 135"/>
                <a:gd name="T34" fmla="*/ 60 w 145"/>
                <a:gd name="T35" fmla="*/ 39 h 135"/>
                <a:gd name="T36" fmla="*/ 57 w 145"/>
                <a:gd name="T37" fmla="*/ 35 h 135"/>
                <a:gd name="T38" fmla="*/ 32 w 145"/>
                <a:gd name="T39" fmla="*/ 17 h 135"/>
                <a:gd name="T40" fmla="*/ 54 w 145"/>
                <a:gd name="T41" fmla="*/ 27 h 135"/>
                <a:gd name="T42" fmla="*/ 78 w 145"/>
                <a:gd name="T43" fmla="*/ 28 h 135"/>
                <a:gd name="T44" fmla="*/ 67 w 145"/>
                <a:gd name="T45" fmla="*/ 23 h 135"/>
                <a:gd name="T46" fmla="*/ 65 w 145"/>
                <a:gd name="T47" fmla="*/ 23 h 135"/>
                <a:gd name="T48" fmla="*/ 80 w 145"/>
                <a:gd name="T49" fmla="*/ 18 h 135"/>
                <a:gd name="T50" fmla="*/ 80 w 145"/>
                <a:gd name="T51" fmla="*/ 28 h 135"/>
                <a:gd name="T52" fmla="*/ 100 w 145"/>
                <a:gd name="T53" fmla="*/ 13 h 135"/>
                <a:gd name="T54" fmla="*/ 109 w 145"/>
                <a:gd name="T55" fmla="*/ 12 h 135"/>
                <a:gd name="T56" fmla="*/ 97 w 145"/>
                <a:gd name="T57" fmla="*/ 4 h 135"/>
                <a:gd name="T58" fmla="*/ 66 w 145"/>
                <a:gd name="T59" fmla="*/ 1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5" h="135">
                  <a:moveTo>
                    <a:pt x="125" y="66"/>
                  </a:moveTo>
                  <a:cubicBezTo>
                    <a:pt x="129" y="74"/>
                    <a:pt x="140" y="87"/>
                    <a:pt x="145" y="108"/>
                  </a:cubicBezTo>
                  <a:cubicBezTo>
                    <a:pt x="109" y="135"/>
                    <a:pt x="85" y="100"/>
                    <a:pt x="101" y="75"/>
                  </a:cubicBezTo>
                  <a:cubicBezTo>
                    <a:pt x="103" y="76"/>
                    <a:pt x="104" y="77"/>
                    <a:pt x="105" y="77"/>
                  </a:cubicBezTo>
                  <a:cubicBezTo>
                    <a:pt x="102" y="93"/>
                    <a:pt x="112" y="107"/>
                    <a:pt x="127" y="100"/>
                  </a:cubicBezTo>
                  <a:cubicBezTo>
                    <a:pt x="124" y="84"/>
                    <a:pt x="116" y="86"/>
                    <a:pt x="114" y="79"/>
                  </a:cubicBezTo>
                  <a:cubicBezTo>
                    <a:pt x="112" y="70"/>
                    <a:pt x="115" y="67"/>
                    <a:pt x="110" y="56"/>
                  </a:cubicBezTo>
                  <a:cubicBezTo>
                    <a:pt x="116" y="55"/>
                    <a:pt x="123" y="58"/>
                    <a:pt x="116" y="66"/>
                  </a:cubicBezTo>
                  <a:cubicBezTo>
                    <a:pt x="117" y="68"/>
                    <a:pt x="117" y="68"/>
                    <a:pt x="117" y="68"/>
                  </a:cubicBezTo>
                  <a:cubicBezTo>
                    <a:pt x="122" y="66"/>
                    <a:pt x="131" y="50"/>
                    <a:pt x="119" y="52"/>
                  </a:cubicBezTo>
                  <a:cubicBezTo>
                    <a:pt x="114" y="54"/>
                    <a:pt x="111" y="54"/>
                    <a:pt x="109" y="53"/>
                  </a:cubicBezTo>
                  <a:cubicBezTo>
                    <a:pt x="116" y="46"/>
                    <a:pt x="125" y="44"/>
                    <a:pt x="122" y="32"/>
                  </a:cubicBezTo>
                  <a:cubicBezTo>
                    <a:pt x="120" y="28"/>
                    <a:pt x="119" y="25"/>
                    <a:pt x="121" y="23"/>
                  </a:cubicBezTo>
                  <a:cubicBezTo>
                    <a:pt x="126" y="23"/>
                    <a:pt x="130" y="30"/>
                    <a:pt x="131" y="34"/>
                  </a:cubicBezTo>
                  <a:cubicBezTo>
                    <a:pt x="135" y="43"/>
                    <a:pt x="132" y="57"/>
                    <a:pt x="125" y="66"/>
                  </a:cubicBezTo>
                  <a:close/>
                  <a:moveTo>
                    <a:pt x="66" y="14"/>
                  </a:moveTo>
                  <a:cubicBezTo>
                    <a:pt x="57" y="12"/>
                    <a:pt x="43" y="2"/>
                    <a:pt x="22" y="0"/>
                  </a:cubicBezTo>
                  <a:cubicBezTo>
                    <a:pt x="0" y="40"/>
                    <a:pt x="38" y="59"/>
                    <a:pt x="60" y="39"/>
                  </a:cubicBezTo>
                  <a:cubicBezTo>
                    <a:pt x="59" y="38"/>
                    <a:pt x="58" y="37"/>
                    <a:pt x="57" y="35"/>
                  </a:cubicBezTo>
                  <a:cubicBezTo>
                    <a:pt x="42" y="41"/>
                    <a:pt x="27" y="33"/>
                    <a:pt x="32" y="17"/>
                  </a:cubicBezTo>
                  <a:cubicBezTo>
                    <a:pt x="48" y="18"/>
                    <a:pt x="47" y="26"/>
                    <a:pt x="54" y="27"/>
                  </a:cubicBezTo>
                  <a:cubicBezTo>
                    <a:pt x="63" y="27"/>
                    <a:pt x="66" y="24"/>
                    <a:pt x="78" y="28"/>
                  </a:cubicBezTo>
                  <a:cubicBezTo>
                    <a:pt x="78" y="21"/>
                    <a:pt x="74" y="15"/>
                    <a:pt x="67" y="23"/>
                  </a:cubicBezTo>
                  <a:cubicBezTo>
                    <a:pt x="65" y="23"/>
                    <a:pt x="65" y="23"/>
                    <a:pt x="65" y="23"/>
                  </a:cubicBezTo>
                  <a:cubicBezTo>
                    <a:pt x="66" y="17"/>
                    <a:pt x="81" y="7"/>
                    <a:pt x="80" y="18"/>
                  </a:cubicBezTo>
                  <a:cubicBezTo>
                    <a:pt x="80" y="23"/>
                    <a:pt x="79" y="27"/>
                    <a:pt x="80" y="28"/>
                  </a:cubicBezTo>
                  <a:cubicBezTo>
                    <a:pt x="87" y="20"/>
                    <a:pt x="88" y="11"/>
                    <a:pt x="100" y="13"/>
                  </a:cubicBezTo>
                  <a:cubicBezTo>
                    <a:pt x="104" y="14"/>
                    <a:pt x="107" y="15"/>
                    <a:pt x="109" y="12"/>
                  </a:cubicBezTo>
                  <a:cubicBezTo>
                    <a:pt x="109" y="7"/>
                    <a:pt x="101" y="5"/>
                    <a:pt x="97" y="4"/>
                  </a:cubicBezTo>
                  <a:cubicBezTo>
                    <a:pt x="88" y="1"/>
                    <a:pt x="74" y="6"/>
                    <a:pt x="66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61913-ACF4-4728-BBAC-FB434D2662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fld id="{3980AFF0-2220-4ECC-8C19-0F906679201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FD8ACE17-CE2A-4281-B12C-874B139C10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15" name="Date Placeholder 9">
            <a:extLst>
              <a:ext uri="{FF2B5EF4-FFF2-40B4-BE49-F238E27FC236}">
                <a16:creationId xmlns:a16="http://schemas.microsoft.com/office/drawing/2014/main" id="{0BABF5A1-0035-4527-A3D2-669AF8F2C6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817" y="6430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fld id="{BDA78DDD-1B3E-45CC-8B8B-5A28878CCF36}" type="datetime1">
              <a:rPr lang="en-US" smtClean="0"/>
              <a:pPr/>
              <a:t>9/15/20</a:t>
            </a:fld>
            <a:endParaRPr lang="en-US" dirty="0"/>
          </a:p>
        </p:txBody>
      </p:sp>
      <p:sp>
        <p:nvSpPr>
          <p:cNvPr id="41" name="Title 1">
            <a:extLst>
              <a:ext uri="{FF2B5EF4-FFF2-40B4-BE49-F238E27FC236}">
                <a16:creationId xmlns:a16="http://schemas.microsoft.com/office/drawing/2014/main" id="{80562CB7-F723-9145-AD5E-006EF200D7B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94817" y="2536884"/>
            <a:ext cx="5590347" cy="1570693"/>
          </a:xfrm>
        </p:spPr>
        <p:txBody>
          <a:bodyPr>
            <a:norm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sz="8800" b="1" dirty="0">
                <a:solidFill>
                  <a:schemeClr val="accent2"/>
                </a:solidFill>
              </a:rPr>
              <a:t>Agenda</a:t>
            </a:r>
            <a:endParaRPr lang="en-US" sz="8800" dirty="0">
              <a:solidFill>
                <a:schemeClr val="accent2"/>
              </a:solidFill>
            </a:endParaRPr>
          </a:p>
        </p:txBody>
      </p:sp>
      <p:sp>
        <p:nvSpPr>
          <p:cNvPr id="43" name="Line 28">
            <a:extLst>
              <a:ext uri="{FF2B5EF4-FFF2-40B4-BE49-F238E27FC236}">
                <a16:creationId xmlns:a16="http://schemas.microsoft.com/office/drawing/2014/main" id="{83CA3B2F-70E0-5942-BCBC-3046351C7123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350226" y="3851593"/>
            <a:ext cx="2606675" cy="0"/>
          </a:xfrm>
          <a:prstGeom prst="line">
            <a:avLst/>
          </a:prstGeom>
          <a:noFill/>
          <a:ln w="38100" cap="flat">
            <a:solidFill>
              <a:schemeClr val="accent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accent4">
                  <a:lumMod val="75000"/>
                </a:schemeClr>
              </a:solidFill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8FB2018E-3A17-2041-ACB5-707F51CC7BAE}"/>
              </a:ext>
            </a:extLst>
          </p:cNvPr>
          <p:cNvGrpSpPr/>
          <p:nvPr userDrawn="1"/>
        </p:nvGrpSpPr>
        <p:grpSpPr>
          <a:xfrm>
            <a:off x="7669975" y="1743486"/>
            <a:ext cx="133350" cy="3919803"/>
            <a:chOff x="6003925" y="649288"/>
            <a:chExt cx="188913" cy="5553075"/>
          </a:xfrm>
        </p:grpSpPr>
        <p:sp>
          <p:nvSpPr>
            <p:cNvPr id="45" name="Line 16">
              <a:extLst>
                <a:ext uri="{FF2B5EF4-FFF2-40B4-BE49-F238E27FC236}">
                  <a16:creationId xmlns:a16="http://schemas.microsoft.com/office/drawing/2014/main" id="{E18923CA-9D72-5C42-AE08-D88907B005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97588" y="715963"/>
              <a:ext cx="0" cy="5440363"/>
            </a:xfrm>
            <a:prstGeom prst="line">
              <a:avLst/>
            </a:prstGeom>
            <a:noFill/>
            <a:ln w="15875" cap="flat">
              <a:solidFill>
                <a:srgbClr val="A6A8A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sp>
          <p:nvSpPr>
            <p:cNvPr id="46" name="Oval 17">
              <a:extLst>
                <a:ext uri="{FF2B5EF4-FFF2-40B4-BE49-F238E27FC236}">
                  <a16:creationId xmlns:a16="http://schemas.microsoft.com/office/drawing/2014/main" id="{A34CFA71-1209-C54F-8460-2DD8597664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3925" y="649288"/>
              <a:ext cx="188913" cy="18415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chemeClr val="accent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sp>
          <p:nvSpPr>
            <p:cNvPr id="47" name="Oval 18">
              <a:extLst>
                <a:ext uri="{FF2B5EF4-FFF2-40B4-BE49-F238E27FC236}">
                  <a16:creationId xmlns:a16="http://schemas.microsoft.com/office/drawing/2014/main" id="{41F06A65-33AD-DB49-B1EE-1A3906717C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3925" y="1543050"/>
              <a:ext cx="188913" cy="18415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chemeClr val="accent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sp>
          <p:nvSpPr>
            <p:cNvPr id="48" name="Oval 19">
              <a:extLst>
                <a:ext uri="{FF2B5EF4-FFF2-40B4-BE49-F238E27FC236}">
                  <a16:creationId xmlns:a16="http://schemas.microsoft.com/office/drawing/2014/main" id="{C526F151-BA0A-C541-99D1-62A1447A31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3925" y="2441575"/>
              <a:ext cx="188913" cy="179388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chemeClr val="accent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sp>
          <p:nvSpPr>
            <p:cNvPr id="49" name="Oval 20">
              <a:extLst>
                <a:ext uri="{FF2B5EF4-FFF2-40B4-BE49-F238E27FC236}">
                  <a16:creationId xmlns:a16="http://schemas.microsoft.com/office/drawing/2014/main" id="{B8FE3C8C-8D5D-5D4B-B17C-B8BB6840CF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3925" y="3335338"/>
              <a:ext cx="188913" cy="18415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chemeClr val="accent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sp>
          <p:nvSpPr>
            <p:cNvPr id="50" name="Oval 21">
              <a:extLst>
                <a:ext uri="{FF2B5EF4-FFF2-40B4-BE49-F238E27FC236}">
                  <a16:creationId xmlns:a16="http://schemas.microsoft.com/office/drawing/2014/main" id="{C7C7257C-934D-184F-B466-D76030637F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3925" y="4229100"/>
              <a:ext cx="188913" cy="18415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chemeClr val="accent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sp>
          <p:nvSpPr>
            <p:cNvPr id="51" name="Oval 22">
              <a:extLst>
                <a:ext uri="{FF2B5EF4-FFF2-40B4-BE49-F238E27FC236}">
                  <a16:creationId xmlns:a16="http://schemas.microsoft.com/office/drawing/2014/main" id="{A1A8679C-4D09-8D42-AD63-308724111E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3925" y="5122863"/>
              <a:ext cx="188913" cy="18415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chemeClr val="accent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sp>
          <p:nvSpPr>
            <p:cNvPr id="52" name="Oval 23">
              <a:extLst>
                <a:ext uri="{FF2B5EF4-FFF2-40B4-BE49-F238E27FC236}">
                  <a16:creationId xmlns:a16="http://schemas.microsoft.com/office/drawing/2014/main" id="{9AAFD4A9-14C1-5C4C-B60F-87BDFF32CA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3925" y="6021388"/>
              <a:ext cx="188913" cy="18097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chemeClr val="accent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</p:grp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F858430-D12F-9D4D-89B3-F49C24023A1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77367" y="2439368"/>
            <a:ext cx="2578100" cy="31591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dirty="0">
                <a:solidFill>
                  <a:schemeClr val="accent4">
                    <a:lumMod val="75000"/>
                  </a:schemeClr>
                </a:solidFill>
              </a:rPr>
              <a:t>KAHUINA PRESENTATION</a:t>
            </a:r>
          </a:p>
          <a:p>
            <a:pPr lvl="0"/>
            <a:endParaRPr lang="en-US" dirty="0"/>
          </a:p>
        </p:txBody>
      </p:sp>
      <p:sp>
        <p:nvSpPr>
          <p:cNvPr id="62" name="Text Placeholder 61">
            <a:extLst>
              <a:ext uri="{FF2B5EF4-FFF2-40B4-BE49-F238E27FC236}">
                <a16:creationId xmlns:a16="http://schemas.microsoft.com/office/drawing/2014/main" id="{31474A3F-82A8-4A4D-ABF5-21E274EDA29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37902" y="1606793"/>
            <a:ext cx="2215324" cy="40337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b="1" dirty="0">
                <a:solidFill>
                  <a:schemeClr val="accent4">
                    <a:lumMod val="75000"/>
                  </a:schemeClr>
                </a:solidFill>
              </a:rPr>
              <a:t>Start  Time</a:t>
            </a:r>
          </a:p>
          <a:p>
            <a:pPr lvl="0"/>
            <a:endParaRPr lang="en-US" dirty="0"/>
          </a:p>
        </p:txBody>
      </p:sp>
      <p:sp>
        <p:nvSpPr>
          <p:cNvPr id="64" name="Text Placeholder 61">
            <a:extLst>
              <a:ext uri="{FF2B5EF4-FFF2-40B4-BE49-F238E27FC236}">
                <a16:creationId xmlns:a16="http://schemas.microsoft.com/office/drawing/2014/main" id="{B95FD74B-AE83-4A4E-A748-A2ECE29E8E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13219" y="3502821"/>
            <a:ext cx="2215324" cy="40337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b="1" dirty="0">
                <a:solidFill>
                  <a:schemeClr val="accent4">
                    <a:lumMod val="75000"/>
                  </a:schemeClr>
                </a:solidFill>
              </a:rPr>
              <a:t>Break Time</a:t>
            </a:r>
          </a:p>
          <a:p>
            <a:pPr lvl="0"/>
            <a:endParaRPr lang="en-US" dirty="0"/>
          </a:p>
        </p:txBody>
      </p:sp>
      <p:sp>
        <p:nvSpPr>
          <p:cNvPr id="65" name="Text Placeholder 61">
            <a:extLst>
              <a:ext uri="{FF2B5EF4-FFF2-40B4-BE49-F238E27FC236}">
                <a16:creationId xmlns:a16="http://schemas.microsoft.com/office/drawing/2014/main" id="{B7917D81-D618-254B-979A-E90BE06880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37902" y="5429106"/>
            <a:ext cx="2215324" cy="40337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b="1" dirty="0">
                <a:solidFill>
                  <a:schemeClr val="accent4">
                    <a:lumMod val="75000"/>
                  </a:schemeClr>
                </a:solidFill>
              </a:rPr>
              <a:t>End Time</a:t>
            </a:r>
          </a:p>
          <a:p>
            <a:pPr lvl="0"/>
            <a:endParaRPr lang="en-US" dirty="0"/>
          </a:p>
        </p:txBody>
      </p:sp>
      <p:sp>
        <p:nvSpPr>
          <p:cNvPr id="66" name="Text Placeholder 36">
            <a:extLst>
              <a:ext uri="{FF2B5EF4-FFF2-40B4-BE49-F238E27FC236}">
                <a16:creationId xmlns:a16="http://schemas.microsoft.com/office/drawing/2014/main" id="{DCB17DDB-621B-1E43-B884-C7FFEB5EE18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940300" y="1623814"/>
            <a:ext cx="2483860" cy="36933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>
                <a:solidFill>
                  <a:srgbClr val="000F1E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800" b="1" dirty="0">
                <a:solidFill>
                  <a:schemeClr val="accent4">
                    <a:lumMod val="75000"/>
                  </a:schemeClr>
                </a:solidFill>
              </a:rPr>
              <a:t>Agenda Item</a:t>
            </a:r>
          </a:p>
          <a:p>
            <a:pPr lvl="0"/>
            <a:endParaRPr lang="en-US" dirty="0"/>
          </a:p>
        </p:txBody>
      </p:sp>
      <p:sp>
        <p:nvSpPr>
          <p:cNvPr id="67" name="Text Placeholder 36">
            <a:extLst>
              <a:ext uri="{FF2B5EF4-FFF2-40B4-BE49-F238E27FC236}">
                <a16:creationId xmlns:a16="http://schemas.microsoft.com/office/drawing/2014/main" id="{2826C311-84F5-A244-AC07-D13C40DBC92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940300" y="2236896"/>
            <a:ext cx="2483860" cy="36933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800" b="1" dirty="0">
                <a:solidFill>
                  <a:schemeClr val="accent4">
                    <a:lumMod val="75000"/>
                  </a:schemeClr>
                </a:solidFill>
              </a:rPr>
              <a:t>Agenda Item</a:t>
            </a:r>
          </a:p>
          <a:p>
            <a:pPr lvl="0"/>
            <a:endParaRPr lang="en-US" dirty="0"/>
          </a:p>
        </p:txBody>
      </p:sp>
      <p:sp>
        <p:nvSpPr>
          <p:cNvPr id="68" name="Text Placeholder 36">
            <a:extLst>
              <a:ext uri="{FF2B5EF4-FFF2-40B4-BE49-F238E27FC236}">
                <a16:creationId xmlns:a16="http://schemas.microsoft.com/office/drawing/2014/main" id="{B7F09A92-E9A8-B94B-B3D4-283F7DC1DD3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40300" y="2908308"/>
            <a:ext cx="2483860" cy="36933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800" b="1" dirty="0">
                <a:solidFill>
                  <a:schemeClr val="accent4">
                    <a:lumMod val="75000"/>
                  </a:schemeClr>
                </a:solidFill>
              </a:rPr>
              <a:t>Agenda Item</a:t>
            </a:r>
          </a:p>
          <a:p>
            <a:pPr lvl="0"/>
            <a:endParaRPr lang="en-US" dirty="0"/>
          </a:p>
        </p:txBody>
      </p:sp>
      <p:sp>
        <p:nvSpPr>
          <p:cNvPr id="69" name="Text Placeholder 36">
            <a:extLst>
              <a:ext uri="{FF2B5EF4-FFF2-40B4-BE49-F238E27FC236}">
                <a16:creationId xmlns:a16="http://schemas.microsoft.com/office/drawing/2014/main" id="{8833A555-FF5A-8542-BF56-1A6EBABB2B0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05429" y="3519842"/>
            <a:ext cx="2483860" cy="36933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800" b="1" dirty="0">
                <a:solidFill>
                  <a:schemeClr val="accent4">
                    <a:lumMod val="75000"/>
                  </a:schemeClr>
                </a:solidFill>
              </a:rPr>
              <a:t>Agenda Item</a:t>
            </a:r>
          </a:p>
          <a:p>
            <a:pPr lvl="0"/>
            <a:endParaRPr lang="en-US" dirty="0"/>
          </a:p>
        </p:txBody>
      </p:sp>
      <p:sp>
        <p:nvSpPr>
          <p:cNvPr id="70" name="Text Placeholder 36">
            <a:extLst>
              <a:ext uri="{FF2B5EF4-FFF2-40B4-BE49-F238E27FC236}">
                <a16:creationId xmlns:a16="http://schemas.microsoft.com/office/drawing/2014/main" id="{96FBCC84-3E91-F244-BC55-9D3DC6E4470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940300" y="4150731"/>
            <a:ext cx="2483860" cy="36933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800" b="1" dirty="0">
                <a:solidFill>
                  <a:schemeClr val="accent4">
                    <a:lumMod val="75000"/>
                  </a:schemeClr>
                </a:solidFill>
              </a:rPr>
              <a:t>Agenda Item</a:t>
            </a:r>
          </a:p>
          <a:p>
            <a:pPr lvl="0"/>
            <a:endParaRPr lang="en-US" dirty="0"/>
          </a:p>
        </p:txBody>
      </p:sp>
      <p:sp>
        <p:nvSpPr>
          <p:cNvPr id="71" name="Text Placeholder 36">
            <a:extLst>
              <a:ext uri="{FF2B5EF4-FFF2-40B4-BE49-F238E27FC236}">
                <a16:creationId xmlns:a16="http://schemas.microsoft.com/office/drawing/2014/main" id="{53A8B08A-4EDC-5F46-B8B8-15ECEFD8226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940300" y="5414749"/>
            <a:ext cx="2483860" cy="36933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800" b="1" dirty="0">
                <a:solidFill>
                  <a:schemeClr val="accent4">
                    <a:lumMod val="75000"/>
                  </a:schemeClr>
                </a:solidFill>
              </a:rPr>
              <a:t>Agenda Item</a:t>
            </a:r>
          </a:p>
          <a:p>
            <a:pPr lvl="0"/>
            <a:endParaRPr lang="en-US" dirty="0"/>
          </a:p>
        </p:txBody>
      </p:sp>
      <p:sp>
        <p:nvSpPr>
          <p:cNvPr id="72" name="Text Placeholder 36">
            <a:extLst>
              <a:ext uri="{FF2B5EF4-FFF2-40B4-BE49-F238E27FC236}">
                <a16:creationId xmlns:a16="http://schemas.microsoft.com/office/drawing/2014/main" id="{1467C6CC-D14F-4A40-A397-ECD58730950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940300" y="4764691"/>
            <a:ext cx="2483860" cy="36933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800" b="1" dirty="0">
                <a:solidFill>
                  <a:schemeClr val="accent4">
                    <a:lumMod val="75000"/>
                  </a:schemeClr>
                </a:solidFill>
              </a:rPr>
              <a:t>Agenda Item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1588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3">
    <p:bg>
      <p:bgPr>
        <a:solidFill>
          <a:schemeClr val="accent1">
            <a:alpha val="7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77F20E2-31E3-463E-9F19-64A46B83A21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9831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9B03F4-BEBC-40E4-93FA-23B9637EC5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489" y="2379298"/>
            <a:ext cx="4195520" cy="979536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Presentation</a:t>
            </a:r>
            <a:b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Agenda</a:t>
            </a:r>
          </a:p>
        </p:txBody>
      </p:sp>
      <p:sp>
        <p:nvSpPr>
          <p:cNvPr id="8" name="Date Placeholder 9">
            <a:extLst>
              <a:ext uri="{FF2B5EF4-FFF2-40B4-BE49-F238E27FC236}">
                <a16:creationId xmlns:a16="http://schemas.microsoft.com/office/drawing/2014/main" id="{330D97BC-2B4E-401E-A68D-1E34EE33A8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817" y="6430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A9A1D5-E611-4DA9-ADD3-45264D216A66}" type="datetime1">
              <a:rPr lang="en-US" smtClean="0"/>
              <a:t>9/15/20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A09296A-89DD-C747-B208-1A488F28BDD7}"/>
              </a:ext>
            </a:extLst>
          </p:cNvPr>
          <p:cNvSpPr/>
          <p:nvPr userDrawn="1"/>
        </p:nvSpPr>
        <p:spPr>
          <a:xfrm>
            <a:off x="6095999" y="0"/>
            <a:ext cx="5715000" cy="68580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F551B92-A0A2-6E49-A144-D4531A3DB41B}"/>
              </a:ext>
            </a:extLst>
          </p:cNvPr>
          <p:cNvCxnSpPr>
            <a:cxnSpLocks/>
          </p:cNvCxnSpPr>
          <p:nvPr userDrawn="1"/>
        </p:nvCxnSpPr>
        <p:spPr>
          <a:xfrm>
            <a:off x="482600" y="3473786"/>
            <a:ext cx="442277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3F90B411-F0FE-3348-AE34-57437CEB0554}"/>
              </a:ext>
            </a:extLst>
          </p:cNvPr>
          <p:cNvSpPr/>
          <p:nvPr userDrawn="1"/>
        </p:nvSpPr>
        <p:spPr>
          <a:xfrm>
            <a:off x="5718078" y="684063"/>
            <a:ext cx="773262" cy="773262"/>
          </a:xfrm>
          <a:prstGeom prst="ellipse">
            <a:avLst/>
          </a:prstGeom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CE08D9A-2592-1E4F-8FCC-A46ADEF73CA6}"/>
              </a:ext>
            </a:extLst>
          </p:cNvPr>
          <p:cNvSpPr/>
          <p:nvPr userDrawn="1"/>
        </p:nvSpPr>
        <p:spPr>
          <a:xfrm>
            <a:off x="5718078" y="1842794"/>
            <a:ext cx="773262" cy="773262"/>
          </a:xfrm>
          <a:prstGeom prst="ellipse">
            <a:avLst/>
          </a:prstGeom>
          <a:solidFill>
            <a:schemeClr val="accent2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73934070-2A52-BB4C-B024-241744422A0A}"/>
              </a:ext>
            </a:extLst>
          </p:cNvPr>
          <p:cNvSpPr/>
          <p:nvPr userDrawn="1"/>
        </p:nvSpPr>
        <p:spPr>
          <a:xfrm>
            <a:off x="5718078" y="3001525"/>
            <a:ext cx="773262" cy="773262"/>
          </a:xfrm>
          <a:prstGeom prst="ellipse">
            <a:avLst/>
          </a:prstGeom>
          <a:solidFill>
            <a:schemeClr val="accent3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CCA4F29-AE51-9445-853E-0B800C857121}"/>
              </a:ext>
            </a:extLst>
          </p:cNvPr>
          <p:cNvSpPr/>
          <p:nvPr userDrawn="1"/>
        </p:nvSpPr>
        <p:spPr>
          <a:xfrm>
            <a:off x="5718078" y="4160256"/>
            <a:ext cx="773262" cy="773262"/>
          </a:xfrm>
          <a:prstGeom prst="ellipse">
            <a:avLst/>
          </a:prstGeom>
          <a:solidFill>
            <a:schemeClr val="accent4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E7616204-2444-2544-9B0F-C1E393CB1053}"/>
              </a:ext>
            </a:extLst>
          </p:cNvPr>
          <p:cNvSpPr/>
          <p:nvPr userDrawn="1"/>
        </p:nvSpPr>
        <p:spPr>
          <a:xfrm>
            <a:off x="5718078" y="5318987"/>
            <a:ext cx="773262" cy="773262"/>
          </a:xfrm>
          <a:prstGeom prst="ellipse">
            <a:avLst/>
          </a:prstGeom>
          <a:solidFill>
            <a:schemeClr val="accent5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CE7A535-12C3-B746-8322-C9A7B5C0E547}"/>
              </a:ext>
            </a:extLst>
          </p:cNvPr>
          <p:cNvSpPr txBox="1"/>
          <p:nvPr userDrawn="1"/>
        </p:nvSpPr>
        <p:spPr>
          <a:xfrm>
            <a:off x="5798482" y="809084"/>
            <a:ext cx="59503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01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E8D2C2E-8B24-2445-B7A9-943E098A1B4D}"/>
              </a:ext>
            </a:extLst>
          </p:cNvPr>
          <p:cNvSpPr txBox="1"/>
          <p:nvPr userDrawn="1"/>
        </p:nvSpPr>
        <p:spPr>
          <a:xfrm>
            <a:off x="5798481" y="1967815"/>
            <a:ext cx="59503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02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FDB2440-FBD9-0144-99F5-C8BE8BB9CE09}"/>
              </a:ext>
            </a:extLst>
          </p:cNvPr>
          <p:cNvSpPr txBox="1"/>
          <p:nvPr userDrawn="1"/>
        </p:nvSpPr>
        <p:spPr>
          <a:xfrm>
            <a:off x="5798481" y="3126546"/>
            <a:ext cx="59503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03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7122E64-E76F-E646-9910-B0A6491DC7BE}"/>
              </a:ext>
            </a:extLst>
          </p:cNvPr>
          <p:cNvSpPr txBox="1"/>
          <p:nvPr userDrawn="1"/>
        </p:nvSpPr>
        <p:spPr>
          <a:xfrm>
            <a:off x="5798481" y="4288175"/>
            <a:ext cx="59503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04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82E1665-EAFC-BE4B-8899-F1478C9CE98B}"/>
              </a:ext>
            </a:extLst>
          </p:cNvPr>
          <p:cNvSpPr txBox="1"/>
          <p:nvPr userDrawn="1"/>
        </p:nvSpPr>
        <p:spPr>
          <a:xfrm>
            <a:off x="5798481" y="5423619"/>
            <a:ext cx="59503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05</a:t>
            </a:r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A353D13A-60D6-7D42-9820-81D40921B5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5768" y="3552569"/>
            <a:ext cx="4976812" cy="65087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consectetur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eiusmod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tempor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incididunt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labore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et dolore.</a:t>
            </a:r>
          </a:p>
          <a:p>
            <a:pPr lvl="0"/>
            <a:endParaRPr lang="en-US" dirty="0"/>
          </a:p>
        </p:txBody>
      </p:sp>
      <p:sp>
        <p:nvSpPr>
          <p:cNvPr id="47" name="Text Placeholder 46">
            <a:extLst>
              <a:ext uri="{FF2B5EF4-FFF2-40B4-BE49-F238E27FC236}">
                <a16:creationId xmlns:a16="http://schemas.microsoft.com/office/drawing/2014/main" id="{ED31BD15-C849-134B-BF1F-3DAB142B50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29752" y="618517"/>
            <a:ext cx="3923948" cy="33097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accent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dirty="0">
                <a:solidFill>
                  <a:schemeClr val="accent1"/>
                </a:solidFill>
              </a:rPr>
              <a:t>Add Sample Text Here</a:t>
            </a:r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B64228D2-B74C-F34C-9EBB-B6F0E342CA9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29400" y="956064"/>
            <a:ext cx="2500313" cy="28619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08: 00 AM – 08:30AM</a:t>
            </a:r>
          </a:p>
          <a:p>
            <a:pPr lvl="0"/>
            <a:endParaRPr lang="en-US" dirty="0"/>
          </a:p>
        </p:txBody>
      </p:sp>
      <p:sp>
        <p:nvSpPr>
          <p:cNvPr id="50" name="Text Placeholder 48">
            <a:extLst>
              <a:ext uri="{FF2B5EF4-FFF2-40B4-BE49-F238E27FC236}">
                <a16:creationId xmlns:a16="http://schemas.microsoft.com/office/drawing/2014/main" id="{46497C75-FB3A-BC48-A0BA-43A18B9D54B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2351" y="2078747"/>
            <a:ext cx="2500313" cy="28619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08: 00 AM – 08:30AM</a:t>
            </a:r>
          </a:p>
          <a:p>
            <a:pPr lvl="0"/>
            <a:endParaRPr lang="en-US" dirty="0"/>
          </a:p>
        </p:txBody>
      </p:sp>
      <p:sp>
        <p:nvSpPr>
          <p:cNvPr id="51" name="Text Placeholder 48">
            <a:extLst>
              <a:ext uri="{FF2B5EF4-FFF2-40B4-BE49-F238E27FC236}">
                <a16:creationId xmlns:a16="http://schemas.microsoft.com/office/drawing/2014/main" id="{4276AAE7-D2DC-4747-BF57-3BED6861F84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38925" y="3235426"/>
            <a:ext cx="2500313" cy="28619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08: 00 AM – 08:30AM</a:t>
            </a:r>
          </a:p>
          <a:p>
            <a:pPr lvl="0"/>
            <a:endParaRPr lang="en-US" dirty="0"/>
          </a:p>
        </p:txBody>
      </p:sp>
      <p:sp>
        <p:nvSpPr>
          <p:cNvPr id="52" name="Text Placeholder 48">
            <a:extLst>
              <a:ext uri="{FF2B5EF4-FFF2-40B4-BE49-F238E27FC236}">
                <a16:creationId xmlns:a16="http://schemas.microsoft.com/office/drawing/2014/main" id="{6FB44116-0DCE-814D-89BC-1DCF9D1AC43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622351" y="4394157"/>
            <a:ext cx="2500313" cy="28619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08: 00 AM – 08:30AM</a:t>
            </a:r>
          </a:p>
          <a:p>
            <a:pPr lvl="0"/>
            <a:endParaRPr lang="en-US" dirty="0"/>
          </a:p>
        </p:txBody>
      </p:sp>
      <p:sp>
        <p:nvSpPr>
          <p:cNvPr id="53" name="Text Placeholder 48">
            <a:extLst>
              <a:ext uri="{FF2B5EF4-FFF2-40B4-BE49-F238E27FC236}">
                <a16:creationId xmlns:a16="http://schemas.microsoft.com/office/drawing/2014/main" id="{5BDE74C5-C68E-C34C-AE43-2F695062833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31872" y="5560972"/>
            <a:ext cx="2500313" cy="28619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08: 00 AM – 08:30AM</a:t>
            </a:r>
          </a:p>
          <a:p>
            <a:pPr lvl="0"/>
            <a:endParaRPr lang="en-US" dirty="0"/>
          </a:p>
        </p:txBody>
      </p:sp>
      <p:sp>
        <p:nvSpPr>
          <p:cNvPr id="54" name="Text Placeholder 48">
            <a:extLst>
              <a:ext uri="{FF2B5EF4-FFF2-40B4-BE49-F238E27FC236}">
                <a16:creationId xmlns:a16="http://schemas.microsoft.com/office/drawing/2014/main" id="{D01DBA6A-6406-624D-937A-1E8AF4F16A0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629400" y="1808087"/>
            <a:ext cx="3924300" cy="35248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accent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dirty="0">
                <a:solidFill>
                  <a:schemeClr val="accent2"/>
                </a:solidFill>
              </a:rPr>
              <a:t>Add Sample Text Here</a:t>
            </a:r>
          </a:p>
          <a:p>
            <a:pPr lvl="0"/>
            <a:endParaRPr lang="en-US" dirty="0"/>
          </a:p>
        </p:txBody>
      </p:sp>
      <p:sp>
        <p:nvSpPr>
          <p:cNvPr id="55" name="Text Placeholder 48">
            <a:extLst>
              <a:ext uri="{FF2B5EF4-FFF2-40B4-BE49-F238E27FC236}">
                <a16:creationId xmlns:a16="http://schemas.microsoft.com/office/drawing/2014/main" id="{BA6584EA-387C-FF4C-83CC-78AFBEB5610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34159" y="2931479"/>
            <a:ext cx="3924300" cy="35248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accent3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dirty="0">
                <a:solidFill>
                  <a:schemeClr val="accent3"/>
                </a:solidFill>
              </a:rPr>
              <a:t>Add Sample Text Here</a:t>
            </a:r>
          </a:p>
          <a:p>
            <a:pPr lvl="0"/>
            <a:endParaRPr lang="en-US" dirty="0"/>
          </a:p>
        </p:txBody>
      </p:sp>
      <p:sp>
        <p:nvSpPr>
          <p:cNvPr id="58" name="Text Placeholder 48">
            <a:extLst>
              <a:ext uri="{FF2B5EF4-FFF2-40B4-BE49-F238E27FC236}">
                <a16:creationId xmlns:a16="http://schemas.microsoft.com/office/drawing/2014/main" id="{58308CDC-4A5B-A148-AF78-F0016CFD93E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629398" y="4083640"/>
            <a:ext cx="3924300" cy="35248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accent4"/>
                </a:solidFill>
              </a:defRPr>
            </a:lvl1pPr>
          </a:lstStyle>
          <a:p>
            <a:r>
              <a:rPr lang="en-US" b="1" dirty="0">
                <a:solidFill>
                  <a:schemeClr val="accent4"/>
                </a:solidFill>
              </a:rPr>
              <a:t>Add Sample Text Here</a:t>
            </a:r>
          </a:p>
          <a:p>
            <a:pPr lvl="0"/>
            <a:endParaRPr lang="en-US" dirty="0"/>
          </a:p>
        </p:txBody>
      </p:sp>
      <p:sp>
        <p:nvSpPr>
          <p:cNvPr id="59" name="Text Placeholder 48">
            <a:extLst>
              <a:ext uri="{FF2B5EF4-FFF2-40B4-BE49-F238E27FC236}">
                <a16:creationId xmlns:a16="http://schemas.microsoft.com/office/drawing/2014/main" id="{D6582B01-A6DD-EA48-9888-EDABD1DDE9B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24631" y="5236176"/>
            <a:ext cx="3924300" cy="35248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accent5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dirty="0">
                <a:solidFill>
                  <a:schemeClr val="accent5"/>
                </a:solidFill>
              </a:rPr>
              <a:t>Add Sample Text Here</a:t>
            </a:r>
          </a:p>
          <a:p>
            <a:endParaRPr lang="en-US" b="1" dirty="0">
              <a:solidFill>
                <a:schemeClr val="accent4"/>
              </a:solidFill>
            </a:endParaRPr>
          </a:p>
        </p:txBody>
      </p:sp>
      <p:sp>
        <p:nvSpPr>
          <p:cNvPr id="62" name="Text Placeholder 61">
            <a:extLst>
              <a:ext uri="{FF2B5EF4-FFF2-40B4-BE49-F238E27FC236}">
                <a16:creationId xmlns:a16="http://schemas.microsoft.com/office/drawing/2014/main" id="{1B65E393-41DE-BD49-99FE-CD825E14A07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628207" y="1169484"/>
            <a:ext cx="3936203" cy="40744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Eiusmod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Tempor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Incididunt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Ut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Labore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Et Dolore Magna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Aliqua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Ut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Enim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Ad Minim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Veniam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lvl="0"/>
            <a:endParaRPr lang="en-US" dirty="0"/>
          </a:p>
        </p:txBody>
      </p:sp>
      <p:sp>
        <p:nvSpPr>
          <p:cNvPr id="63" name="Text Placeholder 61">
            <a:extLst>
              <a:ext uri="{FF2B5EF4-FFF2-40B4-BE49-F238E27FC236}">
                <a16:creationId xmlns:a16="http://schemas.microsoft.com/office/drawing/2014/main" id="{A2D559AB-1F68-FF48-B99E-E82923A2E60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623443" y="2279153"/>
            <a:ext cx="3936203" cy="40744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Eiusmod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Tempor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Incididunt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Ut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Labore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Et Dolore Magna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Aliqua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Ut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Enim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Ad Minim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Veniam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lvl="0"/>
            <a:endParaRPr lang="en-US" dirty="0"/>
          </a:p>
        </p:txBody>
      </p:sp>
      <p:sp>
        <p:nvSpPr>
          <p:cNvPr id="64" name="Text Placeholder 61">
            <a:extLst>
              <a:ext uri="{FF2B5EF4-FFF2-40B4-BE49-F238E27FC236}">
                <a16:creationId xmlns:a16="http://schemas.microsoft.com/office/drawing/2014/main" id="{C725B233-05CB-894F-A379-1096E68289E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628207" y="3455502"/>
            <a:ext cx="3936203" cy="40744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Eiusmod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Tempor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Incididunt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Ut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Labore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Et Dolore Magna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Aliqua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Ut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Enim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Ad Minim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Veniam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lvl="0"/>
            <a:endParaRPr lang="en-US" dirty="0"/>
          </a:p>
        </p:txBody>
      </p:sp>
      <p:sp>
        <p:nvSpPr>
          <p:cNvPr id="65" name="Text Placeholder 61">
            <a:extLst>
              <a:ext uri="{FF2B5EF4-FFF2-40B4-BE49-F238E27FC236}">
                <a16:creationId xmlns:a16="http://schemas.microsoft.com/office/drawing/2014/main" id="{29D4F140-17A9-FC47-9EB6-E23514A0115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628207" y="5770068"/>
            <a:ext cx="3936203" cy="40744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Eiusmod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Tempor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Incididunt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Ut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Labore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Et Dolore Magna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Aliqua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Ut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Enim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Ad Minim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Veniam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lvl="0"/>
            <a:endParaRPr lang="en-US" dirty="0"/>
          </a:p>
        </p:txBody>
      </p:sp>
      <p:sp>
        <p:nvSpPr>
          <p:cNvPr id="66" name="Text Placeholder 61">
            <a:extLst>
              <a:ext uri="{FF2B5EF4-FFF2-40B4-BE49-F238E27FC236}">
                <a16:creationId xmlns:a16="http://schemas.microsoft.com/office/drawing/2014/main" id="{260129EC-E90F-4345-8E86-434FEEF44CB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623440" y="4622307"/>
            <a:ext cx="3936203" cy="40744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Eiusmod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Tempor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Incididunt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Ut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Labore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Et Dolore Magna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Aliqua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Ut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Enim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Ad Minim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Veniam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lvl="0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61913-ACF4-4728-BBAC-FB434D2662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3016D5E6-2576-4D4F-B870-A11038B919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/>
              <a:t>Kahuina</a:t>
            </a:r>
            <a:r>
              <a:rPr lang="en-US" dirty="0"/>
              <a:t> Consulting</a:t>
            </a:r>
          </a:p>
        </p:txBody>
      </p:sp>
    </p:spTree>
    <p:extLst>
      <p:ext uri="{BB962C8B-B14F-4D97-AF65-F5344CB8AC3E}">
        <p14:creationId xmlns:p14="http://schemas.microsoft.com/office/powerpoint/2010/main" val="2178329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 Mess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61913-ACF4-4728-BBAC-FB434D2662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EB23DBB3-51CB-41D7-8FFE-C8E060F1E4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9" name="Date Placeholder 9">
            <a:extLst>
              <a:ext uri="{FF2B5EF4-FFF2-40B4-BE49-F238E27FC236}">
                <a16:creationId xmlns:a16="http://schemas.microsoft.com/office/drawing/2014/main" id="{5C8D4D42-5DC2-47F3-99F2-71ED981EE8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817" y="6430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7B908A-035C-4A66-AFF3-AC1AF0A17E32}" type="datetime1">
              <a:rPr lang="en-US" smtClean="0"/>
              <a:t>9/15/20</a:t>
            </a:fld>
            <a:endParaRPr lang="en-US" dirty="0"/>
          </a:p>
        </p:txBody>
      </p:sp>
      <p:pic>
        <p:nvPicPr>
          <p:cNvPr id="13" name="Picture Placeholder 10">
            <a:extLst>
              <a:ext uri="{FF2B5EF4-FFF2-40B4-BE49-F238E27FC236}">
                <a16:creationId xmlns:a16="http://schemas.microsoft.com/office/drawing/2014/main" id="{3AAE2527-D8E5-9345-8184-6B035973AF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55" b="29055"/>
          <a:stretch>
            <a:fillRect/>
          </a:stretch>
        </p:blipFill>
        <p:spPr>
          <a:xfrm>
            <a:off x="-174081" y="10501"/>
            <a:ext cx="12538738" cy="2953798"/>
          </a:xfrm>
          <a:custGeom>
            <a:avLst/>
            <a:gdLst>
              <a:gd name="connsiteX0" fmla="*/ 0 w 12250055"/>
              <a:gd name="connsiteY0" fmla="*/ 0 h 2885792"/>
              <a:gd name="connsiteX1" fmla="*/ 12250055 w 12250055"/>
              <a:gd name="connsiteY1" fmla="*/ 0 h 2885792"/>
              <a:gd name="connsiteX2" fmla="*/ 12250055 w 12250055"/>
              <a:gd name="connsiteY2" fmla="*/ 1704975 h 2885792"/>
              <a:gd name="connsiteX3" fmla="*/ 12218090 w 12250055"/>
              <a:gd name="connsiteY3" fmla="*/ 1721031 h 2885792"/>
              <a:gd name="connsiteX4" fmla="*/ 6125028 w 12250055"/>
              <a:gd name="connsiteY4" fmla="*/ 2885792 h 2885792"/>
              <a:gd name="connsiteX5" fmla="*/ 103766 w 12250055"/>
              <a:gd name="connsiteY5" fmla="*/ 1754004 h 2885792"/>
              <a:gd name="connsiteX6" fmla="*/ 0 w 12250055"/>
              <a:gd name="connsiteY6" fmla="*/ 1704615 h 2885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50055" h="2885792">
                <a:moveTo>
                  <a:pt x="0" y="0"/>
                </a:moveTo>
                <a:lnTo>
                  <a:pt x="12250055" y="0"/>
                </a:lnTo>
                <a:lnTo>
                  <a:pt x="12250055" y="1704975"/>
                </a:lnTo>
                <a:lnTo>
                  <a:pt x="12218090" y="1721031"/>
                </a:lnTo>
                <a:cubicBezTo>
                  <a:pt x="10671786" y="2439659"/>
                  <a:pt x="8513218" y="2885792"/>
                  <a:pt x="6125028" y="2885792"/>
                </a:cubicBezTo>
                <a:cubicBezTo>
                  <a:pt x="3773579" y="2885792"/>
                  <a:pt x="1644741" y="2453281"/>
                  <a:pt x="103766" y="1754004"/>
                </a:cubicBezTo>
                <a:lnTo>
                  <a:pt x="0" y="1704615"/>
                </a:lnTo>
                <a:close/>
              </a:path>
            </a:pathLst>
          </a:custGeom>
          <a:ln>
            <a:noFill/>
          </a:ln>
        </p:spPr>
      </p:pic>
      <p:sp>
        <p:nvSpPr>
          <p:cNvPr id="12" name="Freeform: Shape 14">
            <a:extLst>
              <a:ext uri="{FF2B5EF4-FFF2-40B4-BE49-F238E27FC236}">
                <a16:creationId xmlns:a16="http://schemas.microsoft.com/office/drawing/2014/main" id="{7EFB2CFB-E2A0-D04A-984E-5C2A2F214DA1}"/>
              </a:ext>
            </a:extLst>
          </p:cNvPr>
          <p:cNvSpPr/>
          <p:nvPr userDrawn="1"/>
        </p:nvSpPr>
        <p:spPr>
          <a:xfrm>
            <a:off x="-174081" y="9630"/>
            <a:ext cx="12538738" cy="2953798"/>
          </a:xfrm>
          <a:custGeom>
            <a:avLst/>
            <a:gdLst>
              <a:gd name="connsiteX0" fmla="*/ 0 w 12538738"/>
              <a:gd name="connsiteY0" fmla="*/ 0 h 2953798"/>
              <a:gd name="connsiteX1" fmla="*/ 12538738 w 12538738"/>
              <a:gd name="connsiteY1" fmla="*/ 0 h 2953798"/>
              <a:gd name="connsiteX2" fmla="*/ 12538738 w 12538738"/>
              <a:gd name="connsiteY2" fmla="*/ 1745154 h 2953798"/>
              <a:gd name="connsiteX3" fmla="*/ 12506020 w 12538738"/>
              <a:gd name="connsiteY3" fmla="*/ 1761588 h 2953798"/>
              <a:gd name="connsiteX4" fmla="*/ 6269370 w 12538738"/>
              <a:gd name="connsiteY4" fmla="*/ 2953798 h 2953798"/>
              <a:gd name="connsiteX5" fmla="*/ 106211 w 12538738"/>
              <a:gd name="connsiteY5" fmla="*/ 1795338 h 2953798"/>
              <a:gd name="connsiteX6" fmla="*/ 0 w 12538738"/>
              <a:gd name="connsiteY6" fmla="*/ 1744785 h 2953798"/>
              <a:gd name="connsiteX7" fmla="*/ 0 w 12538738"/>
              <a:gd name="connsiteY7" fmla="*/ 0 h 2953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538738" h="2953798">
                <a:moveTo>
                  <a:pt x="0" y="0"/>
                </a:moveTo>
                <a:lnTo>
                  <a:pt x="12538738" y="0"/>
                </a:lnTo>
                <a:lnTo>
                  <a:pt x="12538738" y="1745154"/>
                </a:lnTo>
                <a:lnTo>
                  <a:pt x="12506020" y="1761588"/>
                </a:lnTo>
                <a:cubicBezTo>
                  <a:pt x="10923276" y="2497151"/>
                  <a:pt x="8713839" y="2953798"/>
                  <a:pt x="6269370" y="2953798"/>
                </a:cubicBezTo>
                <a:cubicBezTo>
                  <a:pt x="3862507" y="2953798"/>
                  <a:pt x="1683501" y="2511094"/>
                  <a:pt x="106211" y="1795338"/>
                </a:cubicBezTo>
                <a:lnTo>
                  <a:pt x="0" y="174478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85000"/>
                </a:schemeClr>
              </a:gs>
              <a:gs pos="97000">
                <a:schemeClr val="accent3">
                  <a:alpha val="85000"/>
                </a:schemeClr>
              </a:gs>
            </a:gsLst>
            <a:lin ang="5400000" scaled="1"/>
          </a:gra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4530112-7CD0-1B4D-B773-A29EC37741A0}"/>
              </a:ext>
            </a:extLst>
          </p:cNvPr>
          <p:cNvSpPr txBox="1"/>
          <p:nvPr userDrawn="1"/>
        </p:nvSpPr>
        <p:spPr>
          <a:xfrm>
            <a:off x="4942854" y="3981702"/>
            <a:ext cx="223009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2"/>
                </a:solidFill>
              </a:rPr>
              <a:t>Charlie </a:t>
            </a:r>
            <a:r>
              <a:rPr lang="en-US" sz="2000" b="1" dirty="0" err="1">
                <a:solidFill>
                  <a:schemeClr val="accent2"/>
                </a:solidFill>
              </a:rPr>
              <a:t>Kahuina</a:t>
            </a:r>
            <a:endParaRPr lang="en-US" sz="2000" b="1" dirty="0">
              <a:solidFill>
                <a:schemeClr val="accent2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60411D3-D3FA-5A49-9CD6-2725C9157E45}"/>
              </a:ext>
            </a:extLst>
          </p:cNvPr>
          <p:cNvSpPr txBox="1"/>
          <p:nvPr userDrawn="1"/>
        </p:nvSpPr>
        <p:spPr>
          <a:xfrm>
            <a:off x="4821824" y="5546054"/>
            <a:ext cx="247215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1" dirty="0">
                <a:solidFill>
                  <a:schemeClr val="accent5"/>
                </a:solidFill>
              </a:rPr>
              <a:t>Email: </a:t>
            </a:r>
            <a:r>
              <a:rPr lang="en-US" sz="1400" i="1" dirty="0">
                <a:solidFill>
                  <a:schemeClr val="accent5"/>
                </a:solidFill>
              </a:rPr>
              <a:t>charlie@kahuina.com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4D5D128-3D9D-4E41-B118-C221D7F3A169}"/>
              </a:ext>
            </a:extLst>
          </p:cNvPr>
          <p:cNvSpPr txBox="1"/>
          <p:nvPr userDrawn="1"/>
        </p:nvSpPr>
        <p:spPr>
          <a:xfrm>
            <a:off x="4609432" y="4365117"/>
            <a:ext cx="289694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Managing Partner &amp; Co-Founder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5728019-B228-43DE-A394-27FA7B8C564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101277" y="1824193"/>
            <a:ext cx="1989446" cy="1988004"/>
          </a:xfrm>
          <a:prstGeom prst="ellipse">
            <a:avLst/>
          </a:prstGeom>
          <a:solidFill>
            <a:schemeClr val="bg2"/>
          </a:solidFill>
          <a:ln w="25400">
            <a:solidFill>
              <a:schemeClr val="accent1"/>
            </a:solidFill>
          </a:ln>
        </p:spPr>
        <p:txBody>
          <a:bodyPr/>
          <a:lstStyle>
            <a:lvl1pPr algn="ctr">
              <a:defRPr sz="1000"/>
            </a:lvl1pPr>
          </a:lstStyle>
          <a:p>
            <a:endParaRPr lang="en-US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71582D1A-4998-6A47-BCAE-E7C0E28EA92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6719" y="4777278"/>
            <a:ext cx="11282362" cy="63500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diam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nibh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tincidunt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laoreet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dolore magna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aliquam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erat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volutpat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Ut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wisi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enim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ad minim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veniam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quis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nostrud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exerci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tation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ullamcorper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suscipit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lobortis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lvl="0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9B03F4-BEBC-40E4-93FA-23B9637EC5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4817" y="387529"/>
            <a:ext cx="11400942" cy="672737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Welcome Message</a:t>
            </a:r>
          </a:p>
        </p:txBody>
      </p:sp>
    </p:spTree>
    <p:extLst>
      <p:ext uri="{BB962C8B-B14F-4D97-AF65-F5344CB8AC3E}">
        <p14:creationId xmlns:p14="http://schemas.microsoft.com/office/powerpoint/2010/main" val="2549846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Member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icture Placeholder 2">
            <a:extLst>
              <a:ext uri="{FF2B5EF4-FFF2-40B4-BE49-F238E27FC236}">
                <a16:creationId xmlns:a16="http://schemas.microsoft.com/office/drawing/2014/main" id="{25BA0B14-3583-7647-B4BB-8BCD304C1C7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07962" y="2253309"/>
            <a:ext cx="1989446" cy="1988004"/>
          </a:xfrm>
          <a:prstGeom prst="ellipse">
            <a:avLst/>
          </a:prstGeom>
          <a:noFill/>
          <a:ln w="25400">
            <a:solidFill>
              <a:schemeClr val="accent1"/>
            </a:solidFill>
          </a:ln>
        </p:spPr>
        <p:txBody>
          <a:bodyPr/>
          <a:lstStyle>
            <a:lvl1pPr>
              <a:defRPr sz="1200"/>
            </a:lvl1pPr>
          </a:lstStyle>
          <a:p>
            <a:r>
              <a:rPr lang="en-US" sz="1200" dirty="0"/>
              <a:t>Picture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61913-ACF4-4728-BBAC-FB434D2662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79112042-4952-4536-B105-8F1C802EA5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11" name="Date Placeholder 9">
            <a:extLst>
              <a:ext uri="{FF2B5EF4-FFF2-40B4-BE49-F238E27FC236}">
                <a16:creationId xmlns:a16="http://schemas.microsoft.com/office/drawing/2014/main" id="{9106765B-D585-483F-BFF6-F76CBAF880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817" y="6430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BCBAC8-7AD9-4E84-AF59-8A827A087EE9}" type="datetime1">
              <a:rPr lang="en-US" smtClean="0"/>
              <a:t>9/15/20</a:t>
            </a:fld>
            <a:endParaRPr lang="en-US" dirty="0"/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C27E80BF-5BDD-B24D-B551-F799A8F48EB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87282" y="4778209"/>
            <a:ext cx="1989138" cy="400241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accent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1" dirty="0">
                <a:solidFill>
                  <a:schemeClr val="accent1"/>
                </a:solidFill>
              </a:rPr>
              <a:t>Edit Your Name</a:t>
            </a:r>
          </a:p>
          <a:p>
            <a:pPr lvl="0"/>
            <a:endParaRPr lang="en-US" dirty="0"/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1F30F336-47BD-8A46-BA76-0C52CC2685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24041" y="5096656"/>
            <a:ext cx="2786062" cy="60642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50000"/>
              </a:lnSpc>
              <a:buNone/>
              <a:defRPr sz="1200"/>
            </a:lvl1pPr>
          </a:lstStyle>
          <a:p>
            <a:pPr lvl="0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Poppins" panose="00000500000000000000" pitchFamily="50" charset="0"/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Poppins" panose="00000500000000000000" pitchFamily="50" charset="0"/>
              </a:rPr>
              <a:t>amet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Poppins" panose="00000500000000000000" pitchFamily="50" charset="0"/>
              </a:rPr>
              <a:t>,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Poppins" panose="00000500000000000000" pitchFamily="50" charset="0"/>
              </a:rPr>
              <a:t>consectetur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Poppins" panose="00000500000000000000" pitchFamily="50" charset="0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Poppins" panose="00000500000000000000" pitchFamily="50" charset="0"/>
              </a:rPr>
              <a:t>adipiscing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Poppins" panose="00000500000000000000" pitchFamily="50" charset="0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Poppins" panose="00000500000000000000" pitchFamily="50" charset="0"/>
              </a:rPr>
              <a:t>elit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Poppins" panose="00000500000000000000" pitchFamily="50" charset="0"/>
              </a:rPr>
              <a:t>.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Poppins" panose="00000500000000000000" pitchFamily="50" charset="0"/>
              </a:rPr>
              <a:t>Nullam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Poppins" panose="00000500000000000000" pitchFamily="50" charset="0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Poppins" panose="00000500000000000000" pitchFamily="50" charset="0"/>
              </a:rPr>
              <a:t>tincidunt</a:t>
            </a:r>
            <a:endParaRPr lang="en-US" dirty="0"/>
          </a:p>
        </p:txBody>
      </p:sp>
      <p:sp>
        <p:nvSpPr>
          <p:cNvPr id="37" name="Text Placeholder 34">
            <a:extLst>
              <a:ext uri="{FF2B5EF4-FFF2-40B4-BE49-F238E27FC236}">
                <a16:creationId xmlns:a16="http://schemas.microsoft.com/office/drawing/2014/main" id="{615774EC-A5AA-AF41-8C2C-D3233E4E3C9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972261" y="5093376"/>
            <a:ext cx="2786062" cy="60642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50000"/>
              </a:lnSpc>
              <a:buNone/>
              <a:defRPr sz="1200"/>
            </a:lvl1pPr>
          </a:lstStyle>
          <a:p>
            <a:pPr lvl="0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Poppins" panose="00000500000000000000" pitchFamily="50" charset="0"/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Poppins" panose="00000500000000000000" pitchFamily="50" charset="0"/>
              </a:rPr>
              <a:t>amet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Poppins" panose="00000500000000000000" pitchFamily="50" charset="0"/>
              </a:rPr>
              <a:t>,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Poppins" panose="00000500000000000000" pitchFamily="50" charset="0"/>
              </a:rPr>
              <a:t>consectetur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Poppins" panose="00000500000000000000" pitchFamily="50" charset="0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Poppins" panose="00000500000000000000" pitchFamily="50" charset="0"/>
              </a:rPr>
              <a:t>adipiscing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Poppins" panose="00000500000000000000" pitchFamily="50" charset="0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Poppins" panose="00000500000000000000" pitchFamily="50" charset="0"/>
              </a:rPr>
              <a:t>elit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Poppins" panose="00000500000000000000" pitchFamily="50" charset="0"/>
              </a:rPr>
              <a:t>.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Poppins" panose="00000500000000000000" pitchFamily="50" charset="0"/>
              </a:rPr>
              <a:t>Nullam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Poppins" panose="00000500000000000000" pitchFamily="50" charset="0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Poppins" panose="00000500000000000000" pitchFamily="50" charset="0"/>
              </a:rPr>
              <a:t>tincidunt</a:t>
            </a:r>
            <a:endParaRPr lang="en-US" dirty="0"/>
          </a:p>
        </p:txBody>
      </p:sp>
      <p:sp>
        <p:nvSpPr>
          <p:cNvPr id="38" name="Text Placeholder 31">
            <a:extLst>
              <a:ext uri="{FF2B5EF4-FFF2-40B4-BE49-F238E27FC236}">
                <a16:creationId xmlns:a16="http://schemas.microsoft.com/office/drawing/2014/main" id="{2C5CF3C2-4DC7-C04C-B90B-586E54F0609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87282" y="4778209"/>
            <a:ext cx="1989138" cy="400241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accent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1" dirty="0">
                <a:solidFill>
                  <a:schemeClr val="accent1"/>
                </a:solidFill>
              </a:rPr>
              <a:t>Edit Your Name</a:t>
            </a:r>
          </a:p>
          <a:p>
            <a:pPr lvl="0"/>
            <a:endParaRPr lang="en-US" dirty="0"/>
          </a:p>
        </p:txBody>
      </p:sp>
      <p:sp>
        <p:nvSpPr>
          <p:cNvPr id="39" name="Text Placeholder 34">
            <a:extLst>
              <a:ext uri="{FF2B5EF4-FFF2-40B4-BE49-F238E27FC236}">
                <a16:creationId xmlns:a16="http://schemas.microsoft.com/office/drawing/2014/main" id="{BF4FC544-4CED-CB4E-8B0E-F3FB5DB05D1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2374" y="5107372"/>
            <a:ext cx="2786062" cy="60642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50000"/>
              </a:lnSpc>
              <a:buNone/>
              <a:defRPr sz="1200"/>
            </a:lvl1pPr>
          </a:lstStyle>
          <a:p>
            <a:pPr lvl="0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Poppins" panose="00000500000000000000" pitchFamily="50" charset="0"/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Poppins" panose="00000500000000000000" pitchFamily="50" charset="0"/>
              </a:rPr>
              <a:t>amet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Poppins" panose="00000500000000000000" pitchFamily="50" charset="0"/>
              </a:rPr>
              <a:t>,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Poppins" panose="00000500000000000000" pitchFamily="50" charset="0"/>
              </a:rPr>
              <a:t>consectetur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Poppins" panose="00000500000000000000" pitchFamily="50" charset="0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Poppins" panose="00000500000000000000" pitchFamily="50" charset="0"/>
              </a:rPr>
              <a:t>adipiscing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Poppins" panose="00000500000000000000" pitchFamily="50" charset="0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Poppins" panose="00000500000000000000" pitchFamily="50" charset="0"/>
              </a:rPr>
              <a:t>elit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Poppins" panose="00000500000000000000" pitchFamily="50" charset="0"/>
              </a:rPr>
              <a:t>.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Poppins" panose="00000500000000000000" pitchFamily="50" charset="0"/>
              </a:rPr>
              <a:t>Nullam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Poppins" panose="00000500000000000000" pitchFamily="50" charset="0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Poppins" panose="00000500000000000000" pitchFamily="50" charset="0"/>
              </a:rPr>
              <a:t>tincidunt</a:t>
            </a:r>
            <a:endParaRPr lang="en-US" dirty="0"/>
          </a:p>
        </p:txBody>
      </p:sp>
      <p:sp>
        <p:nvSpPr>
          <p:cNvPr id="40" name="Text Placeholder 31">
            <a:extLst>
              <a:ext uri="{FF2B5EF4-FFF2-40B4-BE49-F238E27FC236}">
                <a16:creationId xmlns:a16="http://schemas.microsoft.com/office/drawing/2014/main" id="{5B239323-391E-1D42-84D7-8768E2039B6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64304" y="4784370"/>
            <a:ext cx="1989138" cy="400241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Edit Your Name</a:t>
            </a:r>
          </a:p>
        </p:txBody>
      </p:sp>
      <p:sp>
        <p:nvSpPr>
          <p:cNvPr id="41" name="Text Placeholder 34">
            <a:extLst>
              <a:ext uri="{FF2B5EF4-FFF2-40B4-BE49-F238E27FC236}">
                <a16:creationId xmlns:a16="http://schemas.microsoft.com/office/drawing/2014/main" id="{F3FC8B8A-7439-1D4E-96FF-0A8EA549094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165842" y="5093376"/>
            <a:ext cx="2786062" cy="60642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50000"/>
              </a:lnSpc>
              <a:buNone/>
              <a:defRPr sz="1200"/>
            </a:lvl1pPr>
          </a:lstStyle>
          <a:p>
            <a:pPr lvl="0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Poppins" panose="00000500000000000000" pitchFamily="50" charset="0"/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Poppins" panose="00000500000000000000" pitchFamily="50" charset="0"/>
              </a:rPr>
              <a:t>amet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Poppins" panose="00000500000000000000" pitchFamily="50" charset="0"/>
              </a:rPr>
              <a:t>,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Poppins" panose="00000500000000000000" pitchFamily="50" charset="0"/>
              </a:rPr>
              <a:t>consectetur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Poppins" panose="00000500000000000000" pitchFamily="50" charset="0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Poppins" panose="00000500000000000000" pitchFamily="50" charset="0"/>
              </a:rPr>
              <a:t>adipiscing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Poppins" panose="00000500000000000000" pitchFamily="50" charset="0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Poppins" panose="00000500000000000000" pitchFamily="50" charset="0"/>
              </a:rPr>
              <a:t>elit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Poppins" panose="00000500000000000000" pitchFamily="50" charset="0"/>
              </a:rPr>
              <a:t>.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Poppins" panose="00000500000000000000" pitchFamily="50" charset="0"/>
              </a:rPr>
              <a:t>Nullam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Poppins" panose="00000500000000000000" pitchFamily="50" charset="0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Poppins" panose="00000500000000000000" pitchFamily="50" charset="0"/>
              </a:rPr>
              <a:t>tincidunt</a:t>
            </a:r>
            <a:endParaRPr lang="en-US" dirty="0"/>
          </a:p>
        </p:txBody>
      </p:sp>
      <p:sp>
        <p:nvSpPr>
          <p:cNvPr id="42" name="Text Placeholder 31">
            <a:extLst>
              <a:ext uri="{FF2B5EF4-FFF2-40B4-BE49-F238E27FC236}">
                <a16:creationId xmlns:a16="http://schemas.microsoft.com/office/drawing/2014/main" id="{350F6911-B15D-6945-B7A0-90969F67508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744234" y="4784371"/>
            <a:ext cx="1989138" cy="400241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Edit Your Name</a:t>
            </a:r>
          </a:p>
        </p:txBody>
      </p:sp>
      <p:sp>
        <p:nvSpPr>
          <p:cNvPr id="43" name="Text Placeholder 31">
            <a:extLst>
              <a:ext uri="{FF2B5EF4-FFF2-40B4-BE49-F238E27FC236}">
                <a16:creationId xmlns:a16="http://schemas.microsoft.com/office/drawing/2014/main" id="{1CB9A6A0-90B1-A64C-B4AB-A322FBEB6EC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370723" y="4784369"/>
            <a:ext cx="1989138" cy="400241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Edit Your Name</a:t>
            </a:r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2745FA8E-363D-CA46-AEE4-FFAA506DBFD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95288" y="1162050"/>
            <a:ext cx="10795000" cy="49688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 is simply dummy text of the printing and typesetting industry. Lorem Ipsum has been the industry's standard dummy text ever since the 1500s, when an unknown printer took a galley.</a:t>
            </a:r>
          </a:p>
          <a:p>
            <a:pPr lvl="0"/>
            <a:endParaRPr lang="en-US" dirty="0"/>
          </a:p>
        </p:txBody>
      </p:sp>
      <p:sp>
        <p:nvSpPr>
          <p:cNvPr id="48" name="Picture Placeholder 5">
            <a:extLst>
              <a:ext uri="{FF2B5EF4-FFF2-40B4-BE49-F238E27FC236}">
                <a16:creationId xmlns:a16="http://schemas.microsoft.com/office/drawing/2014/main" id="{53B7D96D-F0D6-F242-A5C3-83FFBA35F80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744234" y="2254858"/>
            <a:ext cx="1989446" cy="1988004"/>
          </a:xfrm>
          <a:prstGeom prst="ellipse">
            <a:avLst/>
          </a:prstGeom>
          <a:noFill/>
          <a:ln w="25400">
            <a:solidFill>
              <a:schemeClr val="accent2"/>
            </a:solidFill>
          </a:ln>
        </p:spPr>
        <p:txBody>
          <a:bodyPr/>
          <a:lstStyle>
            <a:lvl1pPr>
              <a:defRPr sz="1200"/>
            </a:lvl1pPr>
          </a:lstStyle>
          <a:p>
            <a:r>
              <a:rPr lang="en-US" sz="1200" dirty="0"/>
              <a:t>Picture</a:t>
            </a:r>
            <a:endParaRPr lang="en-US" dirty="0"/>
          </a:p>
        </p:txBody>
      </p:sp>
      <p:sp>
        <p:nvSpPr>
          <p:cNvPr id="46" name="Title 4">
            <a:extLst>
              <a:ext uri="{FF2B5EF4-FFF2-40B4-BE49-F238E27FC236}">
                <a16:creationId xmlns:a16="http://schemas.microsoft.com/office/drawing/2014/main" id="{22F11529-B2AC-3F47-9AE4-A501F4D22A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4817" y="311329"/>
            <a:ext cx="10029343" cy="672737"/>
          </a:xfrm>
        </p:spPr>
        <p:txBody>
          <a:bodyPr/>
          <a:lstStyle/>
          <a:p>
            <a:r>
              <a:rPr lang="en-US" b="1" dirty="0"/>
              <a:t>Meet Our Team </a:t>
            </a:r>
            <a:r>
              <a:rPr lang="en-US" b="1" dirty="0">
                <a:solidFill>
                  <a:schemeClr val="accent2"/>
                </a:solidFill>
              </a:rPr>
              <a:t>Members</a:t>
            </a:r>
          </a:p>
        </p:txBody>
      </p:sp>
      <p:sp>
        <p:nvSpPr>
          <p:cNvPr id="49" name="Picture Placeholder 7">
            <a:extLst>
              <a:ext uri="{FF2B5EF4-FFF2-40B4-BE49-F238E27FC236}">
                <a16:creationId xmlns:a16="http://schemas.microsoft.com/office/drawing/2014/main" id="{8FF51AD5-5916-E54A-864F-CEDEF3F8C9C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472921" y="2254858"/>
            <a:ext cx="1989446" cy="1988004"/>
          </a:xfrm>
          <a:prstGeom prst="ellipse">
            <a:avLst/>
          </a:prstGeom>
          <a:noFill/>
          <a:ln w="25400">
            <a:solidFill>
              <a:schemeClr val="accent3"/>
            </a:solidFill>
          </a:ln>
        </p:spPr>
        <p:txBody>
          <a:bodyPr/>
          <a:lstStyle>
            <a:lvl1pPr>
              <a:defRPr sz="1200"/>
            </a:lvl1pPr>
          </a:lstStyle>
          <a:p>
            <a:r>
              <a:rPr lang="en-US" sz="1200" dirty="0"/>
              <a:t>Picture</a:t>
            </a:r>
            <a:endParaRPr lang="en-US" dirty="0"/>
          </a:p>
        </p:txBody>
      </p:sp>
      <p:sp>
        <p:nvSpPr>
          <p:cNvPr id="50" name="Picture Placeholder 29">
            <a:extLst>
              <a:ext uri="{FF2B5EF4-FFF2-40B4-BE49-F238E27FC236}">
                <a16:creationId xmlns:a16="http://schemas.microsoft.com/office/drawing/2014/main" id="{E3FA7FA8-F048-EA45-AFC4-04742DC32B1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201608" y="2254858"/>
            <a:ext cx="1989446" cy="1988004"/>
          </a:xfrm>
          <a:prstGeom prst="ellipse">
            <a:avLst/>
          </a:prstGeom>
          <a:noFill/>
          <a:ln w="25400">
            <a:solidFill>
              <a:schemeClr val="accent4"/>
            </a:solidFill>
          </a:ln>
        </p:spPr>
        <p:txBody>
          <a:bodyPr/>
          <a:lstStyle>
            <a:lvl1pPr>
              <a:defRPr sz="1200"/>
            </a:lvl1pPr>
          </a:lstStyle>
          <a:p>
            <a:r>
              <a:rPr lang="en-US" sz="1200" dirty="0"/>
              <a:t>Picture</a:t>
            </a:r>
            <a:endParaRPr lang="en-US" dirty="0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03370C5F-B64D-1746-948C-7D16FEC07E34}"/>
              </a:ext>
            </a:extLst>
          </p:cNvPr>
          <p:cNvSpPr/>
          <p:nvPr userDrawn="1"/>
        </p:nvSpPr>
        <p:spPr>
          <a:xfrm>
            <a:off x="2380383" y="2142318"/>
            <a:ext cx="711200" cy="7112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D52B7621-5ED6-4340-A2BF-0FE6B48F6834}"/>
              </a:ext>
            </a:extLst>
          </p:cNvPr>
          <p:cNvSpPr/>
          <p:nvPr userDrawn="1"/>
        </p:nvSpPr>
        <p:spPr>
          <a:xfrm>
            <a:off x="7809059" y="2142318"/>
            <a:ext cx="711200" cy="7112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A7EF095A-58FC-E445-95CB-5361F81E28E0}"/>
              </a:ext>
            </a:extLst>
          </p:cNvPr>
          <p:cNvSpPr/>
          <p:nvPr userDrawn="1"/>
        </p:nvSpPr>
        <p:spPr>
          <a:xfrm>
            <a:off x="10523396" y="2142318"/>
            <a:ext cx="711200" cy="7112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21DBB7F-9F7F-B840-81FB-E1A4546FBD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318549" y="2328641"/>
            <a:ext cx="850900" cy="41433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2D13C4AD-BB60-3B4D-B202-ECD75F77EEE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736817" y="2328640"/>
            <a:ext cx="850900" cy="41433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20C5AA34-B7EE-E140-99CD-90E647A16CC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53546" y="2331552"/>
            <a:ext cx="850900" cy="41433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D2515751-283F-FA4C-B7DF-BB415D74B6EF}"/>
              </a:ext>
            </a:extLst>
          </p:cNvPr>
          <p:cNvSpPr/>
          <p:nvPr userDrawn="1"/>
        </p:nvSpPr>
        <p:spPr>
          <a:xfrm>
            <a:off x="5094721" y="2142318"/>
            <a:ext cx="711200" cy="711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ED939974-011A-B743-936F-34BDD29EBDF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4871" y="2328640"/>
            <a:ext cx="834159" cy="41433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807576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Memb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B03F4-BEBC-40E4-93FA-23B9637EC5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en-US" b="1" dirty="0"/>
              <a:t>Single Team </a:t>
            </a:r>
            <a:r>
              <a:rPr lang="en-US" b="1" dirty="0">
                <a:solidFill>
                  <a:schemeClr val="accent2"/>
                </a:solidFill>
              </a:rPr>
              <a:t>Member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61913-ACF4-4728-BBAC-FB434D2662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52795DA4-FE09-4563-867F-83D3123067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8" name="Date Placeholder 9">
            <a:extLst>
              <a:ext uri="{FF2B5EF4-FFF2-40B4-BE49-F238E27FC236}">
                <a16:creationId xmlns:a16="http://schemas.microsoft.com/office/drawing/2014/main" id="{7C2509EF-194A-46F1-86D2-91DA100347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817" y="6430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43534-A54B-49AB-975F-4452E3909716}" type="datetime1">
              <a:rPr lang="en-US" smtClean="0"/>
              <a:t>9/15/20</a:t>
            </a:fld>
            <a:endParaRPr lang="en-US" dirty="0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C5E977D9-BCD4-8140-AE20-AF784B585FF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15547" y="2254858"/>
            <a:ext cx="1989446" cy="1988004"/>
          </a:xfrm>
          <a:prstGeom prst="ellipse">
            <a:avLst/>
          </a:prstGeom>
          <a:noFill/>
          <a:ln w="34925">
            <a:solidFill>
              <a:schemeClr val="accent1"/>
            </a:solidFill>
          </a:ln>
        </p:spPr>
        <p:txBody>
          <a:bodyPr/>
          <a:lstStyle>
            <a:lvl1pPr>
              <a:defRPr sz="1200"/>
            </a:lvl1pPr>
          </a:lstStyle>
          <a:p>
            <a:r>
              <a:rPr lang="en-US" sz="1200" dirty="0"/>
              <a:t>Picture</a:t>
            </a:r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DA99120-8758-9F49-8CF3-101275C96D7B}"/>
              </a:ext>
            </a:extLst>
          </p:cNvPr>
          <p:cNvSpPr/>
          <p:nvPr userDrawn="1"/>
        </p:nvSpPr>
        <p:spPr>
          <a:xfrm>
            <a:off x="2380383" y="2142318"/>
            <a:ext cx="711200" cy="711200"/>
          </a:xfrm>
          <a:prstGeom prst="ellipse">
            <a:avLst/>
          </a:prstGeom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F3FE9E58-9849-1C46-AC00-8CCD888B263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318549" y="2328641"/>
            <a:ext cx="850900" cy="41433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BEEA0A0-0779-714F-BD47-F457C26BB3E9}"/>
              </a:ext>
            </a:extLst>
          </p:cNvPr>
          <p:cNvSpPr/>
          <p:nvPr userDrawn="1"/>
        </p:nvSpPr>
        <p:spPr>
          <a:xfrm>
            <a:off x="8149684" y="2537910"/>
            <a:ext cx="638352" cy="638352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53123FAB-245D-9F4E-8FE0-5FC5E656B486}"/>
              </a:ext>
            </a:extLst>
          </p:cNvPr>
          <p:cNvSpPr/>
          <p:nvPr userDrawn="1"/>
        </p:nvSpPr>
        <p:spPr>
          <a:xfrm>
            <a:off x="8149684" y="3428863"/>
            <a:ext cx="638352" cy="638352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1AC59B04-BEC6-FE4B-AB68-27819B534CD7}"/>
              </a:ext>
            </a:extLst>
          </p:cNvPr>
          <p:cNvSpPr/>
          <p:nvPr userDrawn="1"/>
        </p:nvSpPr>
        <p:spPr>
          <a:xfrm>
            <a:off x="8149684" y="4319816"/>
            <a:ext cx="638352" cy="638352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3A93C90-08E9-8D49-BD68-D9DE2DB82B69}"/>
              </a:ext>
            </a:extLst>
          </p:cNvPr>
          <p:cNvSpPr/>
          <p:nvPr userDrawn="1"/>
        </p:nvSpPr>
        <p:spPr>
          <a:xfrm>
            <a:off x="8149684" y="5210768"/>
            <a:ext cx="638352" cy="638352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9758491-320F-5F4D-B175-A7D37A35171C}"/>
              </a:ext>
            </a:extLst>
          </p:cNvPr>
          <p:cNvSpPr txBox="1"/>
          <p:nvPr userDrawn="1"/>
        </p:nvSpPr>
        <p:spPr>
          <a:xfrm>
            <a:off x="8199394" y="2631531"/>
            <a:ext cx="538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9305987-D08E-4D4A-8CFE-A2E1641F3162}"/>
              </a:ext>
            </a:extLst>
          </p:cNvPr>
          <p:cNvSpPr txBox="1"/>
          <p:nvPr userDrawn="1"/>
        </p:nvSpPr>
        <p:spPr>
          <a:xfrm>
            <a:off x="8168135" y="3501018"/>
            <a:ext cx="601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E1357FA-7FC0-9945-8518-F49416923C79}"/>
              </a:ext>
            </a:extLst>
          </p:cNvPr>
          <p:cNvSpPr txBox="1"/>
          <p:nvPr userDrawn="1"/>
        </p:nvSpPr>
        <p:spPr>
          <a:xfrm>
            <a:off x="8168937" y="4399261"/>
            <a:ext cx="599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3D306E2-1A30-E24A-B521-C20B891F9C0A}"/>
              </a:ext>
            </a:extLst>
          </p:cNvPr>
          <p:cNvSpPr txBox="1"/>
          <p:nvPr userDrawn="1"/>
        </p:nvSpPr>
        <p:spPr>
          <a:xfrm>
            <a:off x="8158517" y="5288865"/>
            <a:ext cx="620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271BEF2-D623-1149-B45B-C672A1B9609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79400" y="1239838"/>
            <a:ext cx="11036300" cy="682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 is simply dummy text of the printing and typesetting industry. Lorem Ipsum has been the industry's standard dummy text ever since the 1500s, when an unknown printer took a galley</a:t>
            </a:r>
            <a:endParaRPr lang="en-US" dirty="0"/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4EAD3C26-BDC4-DC4B-959C-255C814A650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1175" y="4492626"/>
            <a:ext cx="3022600" cy="362564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accent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dirty="0">
                <a:solidFill>
                  <a:schemeClr val="accent2"/>
                </a:solidFill>
              </a:rPr>
              <a:t>Name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b="1" dirty="0">
              <a:solidFill>
                <a:schemeClr val="accent2"/>
              </a:solidFill>
            </a:endParaRPr>
          </a:p>
          <a:p>
            <a:pPr lvl="0"/>
            <a:endParaRPr lang="en-US" dirty="0"/>
          </a:p>
        </p:txBody>
      </p:sp>
      <p:sp>
        <p:nvSpPr>
          <p:cNvPr id="38" name="Text Placeholder 36">
            <a:extLst>
              <a:ext uri="{FF2B5EF4-FFF2-40B4-BE49-F238E27FC236}">
                <a16:creationId xmlns:a16="http://schemas.microsoft.com/office/drawing/2014/main" id="{A01D07A9-24BF-E14B-9A77-6403AE486DE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11175" y="5003378"/>
            <a:ext cx="3022600" cy="362564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Title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b="1" dirty="0">
              <a:solidFill>
                <a:schemeClr val="accent2"/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b="1" dirty="0">
              <a:solidFill>
                <a:schemeClr val="accent2"/>
              </a:solidFill>
            </a:endParaRPr>
          </a:p>
          <a:p>
            <a:pPr lvl="0"/>
            <a:endParaRPr lang="en-US" dirty="0"/>
          </a:p>
        </p:txBody>
      </p:sp>
      <p:sp>
        <p:nvSpPr>
          <p:cNvPr id="39" name="Text Placeholder 36">
            <a:extLst>
              <a:ext uri="{FF2B5EF4-FFF2-40B4-BE49-F238E27FC236}">
                <a16:creationId xmlns:a16="http://schemas.microsoft.com/office/drawing/2014/main" id="{FE8C78AA-CC7F-5846-B9CC-8E481030AC2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8970" y="5481737"/>
            <a:ext cx="3022600" cy="362564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z="1200" b="1" dirty="0"/>
              <a:t>Contact Info</a:t>
            </a:r>
            <a:endParaRPr lang="en-US" dirty="0"/>
          </a:p>
        </p:txBody>
      </p:sp>
      <p:sp>
        <p:nvSpPr>
          <p:cNvPr id="56" name="Text Placeholder 55">
            <a:extLst>
              <a:ext uri="{FF2B5EF4-FFF2-40B4-BE49-F238E27FC236}">
                <a16:creationId xmlns:a16="http://schemas.microsoft.com/office/drawing/2014/main" id="{A72AFA6A-A839-044A-BBC3-A01C803AEFD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851900" y="5210175"/>
            <a:ext cx="2986088" cy="94297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accent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1" dirty="0">
                <a:solidFill>
                  <a:schemeClr val="accent2"/>
                </a:solidFill>
              </a:rPr>
              <a:t>Title Text Here</a:t>
            </a:r>
          </a:p>
          <a:p>
            <a:pPr lvl="0"/>
            <a:endParaRPr lang="en-US" dirty="0"/>
          </a:p>
        </p:txBody>
      </p:sp>
      <p:sp>
        <p:nvSpPr>
          <p:cNvPr id="58" name="Text Placeholder 57">
            <a:extLst>
              <a:ext uri="{FF2B5EF4-FFF2-40B4-BE49-F238E27FC236}">
                <a16:creationId xmlns:a16="http://schemas.microsoft.com/office/drawing/2014/main" id="{4CA7009A-726C-DF43-9C75-3CBD3FFDEF2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851900" y="5512729"/>
            <a:ext cx="2623841" cy="49205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1200"/>
            </a:lvl1pPr>
          </a:lstStyle>
          <a:p>
            <a:pPr>
              <a:lnSpc>
                <a:spcPts val="1600"/>
              </a:lnSpc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 is simply dummy text  of the printing and typesetting industry. </a:t>
            </a:r>
          </a:p>
        </p:txBody>
      </p:sp>
      <p:sp>
        <p:nvSpPr>
          <p:cNvPr id="59" name="Text Placeholder 55">
            <a:extLst>
              <a:ext uri="{FF2B5EF4-FFF2-40B4-BE49-F238E27FC236}">
                <a16:creationId xmlns:a16="http://schemas.microsoft.com/office/drawing/2014/main" id="{052B91CD-D6B5-FF4B-96CB-7CCE0B1D9C1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851900" y="3378982"/>
            <a:ext cx="2986088" cy="94297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b="1" dirty="0"/>
              <a:t>Title Text Here</a:t>
            </a:r>
            <a:endParaRPr lang="en-US" dirty="0"/>
          </a:p>
        </p:txBody>
      </p:sp>
      <p:sp>
        <p:nvSpPr>
          <p:cNvPr id="60" name="Text Placeholder 57">
            <a:extLst>
              <a:ext uri="{FF2B5EF4-FFF2-40B4-BE49-F238E27FC236}">
                <a16:creationId xmlns:a16="http://schemas.microsoft.com/office/drawing/2014/main" id="{14566EFA-CF63-244C-9FE3-A4752FCB3F9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851900" y="3681536"/>
            <a:ext cx="2623841" cy="49205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1200"/>
            </a:lvl1pPr>
          </a:lstStyle>
          <a:p>
            <a:pPr>
              <a:lnSpc>
                <a:spcPts val="1600"/>
              </a:lnSpc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 is simply dummy text  of the printing and typesetting industry. </a:t>
            </a:r>
          </a:p>
        </p:txBody>
      </p:sp>
      <p:sp>
        <p:nvSpPr>
          <p:cNvPr id="61" name="Text Placeholder 55">
            <a:extLst>
              <a:ext uri="{FF2B5EF4-FFF2-40B4-BE49-F238E27FC236}">
                <a16:creationId xmlns:a16="http://schemas.microsoft.com/office/drawing/2014/main" id="{0D9EFD34-3545-8340-AE7C-3FB484AAF7D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851106" y="4277244"/>
            <a:ext cx="2986088" cy="94297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Title Text  Here</a:t>
            </a:r>
          </a:p>
        </p:txBody>
      </p:sp>
      <p:sp>
        <p:nvSpPr>
          <p:cNvPr id="62" name="Text Placeholder 57">
            <a:extLst>
              <a:ext uri="{FF2B5EF4-FFF2-40B4-BE49-F238E27FC236}">
                <a16:creationId xmlns:a16="http://schemas.microsoft.com/office/drawing/2014/main" id="{3F93DC26-AF76-4245-97AE-7A106A218B4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851106" y="4579798"/>
            <a:ext cx="2623841" cy="49205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1200"/>
            </a:lvl1pPr>
          </a:lstStyle>
          <a:p>
            <a:pPr>
              <a:lnSpc>
                <a:spcPts val="1600"/>
              </a:lnSpc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 is simply dummy text  of the printing and typesetting industry. </a:t>
            </a:r>
          </a:p>
        </p:txBody>
      </p:sp>
      <p:sp>
        <p:nvSpPr>
          <p:cNvPr id="63" name="Text Placeholder 55">
            <a:extLst>
              <a:ext uri="{FF2B5EF4-FFF2-40B4-BE49-F238E27FC236}">
                <a16:creationId xmlns:a16="http://schemas.microsoft.com/office/drawing/2014/main" id="{228E1ACA-A666-174C-98E9-A6699331106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851106" y="2339193"/>
            <a:ext cx="2986088" cy="94297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Title Text Here</a:t>
            </a:r>
          </a:p>
        </p:txBody>
      </p:sp>
      <p:sp>
        <p:nvSpPr>
          <p:cNvPr id="64" name="Text Placeholder 57">
            <a:extLst>
              <a:ext uri="{FF2B5EF4-FFF2-40B4-BE49-F238E27FC236}">
                <a16:creationId xmlns:a16="http://schemas.microsoft.com/office/drawing/2014/main" id="{62EDC5FF-FA52-8D4A-8F40-9A68ED842F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851106" y="2641747"/>
            <a:ext cx="2623841" cy="49205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1200"/>
            </a:lvl1pPr>
          </a:lstStyle>
          <a:p>
            <a:pPr>
              <a:lnSpc>
                <a:spcPts val="1600"/>
              </a:lnSpc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 is simply dummy text  of the printing and typesetting industry. </a:t>
            </a:r>
          </a:p>
        </p:txBody>
      </p:sp>
      <p:sp>
        <p:nvSpPr>
          <p:cNvPr id="66" name="Text Placeholder 65">
            <a:extLst>
              <a:ext uri="{FF2B5EF4-FFF2-40B4-BE49-F238E27FC236}">
                <a16:creationId xmlns:a16="http://schemas.microsoft.com/office/drawing/2014/main" id="{FD442A1F-7DB5-F149-9866-14D7DBF6017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673235" y="2320494"/>
            <a:ext cx="3970337" cy="30321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Experience work sample</a:t>
            </a:r>
          </a:p>
          <a:p>
            <a:pPr lvl="0"/>
            <a:endParaRPr lang="en-US" dirty="0"/>
          </a:p>
        </p:txBody>
      </p:sp>
      <p:sp>
        <p:nvSpPr>
          <p:cNvPr id="68" name="Text Placeholder 67">
            <a:extLst>
              <a:ext uri="{FF2B5EF4-FFF2-40B4-BE49-F238E27FC236}">
                <a16:creationId xmlns:a16="http://schemas.microsoft.com/office/drawing/2014/main" id="{2677CE2E-7AC6-0F48-9248-0F936F54C2A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673235" y="2769757"/>
            <a:ext cx="4289677" cy="63817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 is simply dummy text of the printing and typesetting industry. Lorem Ipsum has been the industry's standard dummy text ever since the 1500s, when an unknown printer took a galley.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084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siness &amp; Consult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B03F4-BEBC-40E4-93FA-23B9637EC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06041"/>
            <a:ext cx="10029343" cy="67273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61913-ACF4-4728-BBAC-FB434D2662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CB254C4-CB8F-440E-9FC5-7F73AD5F80E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937829" y="0"/>
            <a:ext cx="5254172" cy="68580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9F4180-A157-403A-BAAA-C0E54E1EF512}"/>
              </a:ext>
            </a:extLst>
          </p:cNvPr>
          <p:cNvSpPr/>
          <p:nvPr userDrawn="1"/>
        </p:nvSpPr>
        <p:spPr>
          <a:xfrm>
            <a:off x="381000" y="4132580"/>
            <a:ext cx="6556829" cy="1465944"/>
          </a:xfrm>
          <a:prstGeom prst="rect">
            <a:avLst/>
          </a:prstGeom>
          <a:gradFill>
            <a:gsLst>
              <a:gs pos="0">
                <a:schemeClr val="accent1"/>
              </a:gs>
              <a:gs pos="97000">
                <a:schemeClr val="accent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B5C52D18-DBF6-4CE3-BA29-952A19E296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90051F26-242E-4912-A0B0-7DF2995682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817" y="6430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CB9AF3-8530-442A-886B-8A3E671E291A}" type="datetime1">
              <a:rPr lang="en-US" smtClean="0"/>
              <a:t>9/15/20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8BD8ED-1C9E-B346-8B80-457AB9DFEC6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5825" y="1487489"/>
            <a:ext cx="3965575" cy="37505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accent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 sz="2000" b="1" dirty="0" err="1">
                <a:solidFill>
                  <a:schemeClr val="accent2"/>
                </a:solidFill>
              </a:rPr>
              <a:t>Lorem</a:t>
            </a:r>
            <a:r>
              <a:rPr lang="da-DK" sz="2000" b="1" dirty="0">
                <a:solidFill>
                  <a:schemeClr val="accent2"/>
                </a:solidFill>
              </a:rPr>
              <a:t> </a:t>
            </a:r>
            <a:r>
              <a:rPr lang="da-DK" sz="2000" b="1" dirty="0" err="1">
                <a:solidFill>
                  <a:schemeClr val="accent2"/>
                </a:solidFill>
              </a:rPr>
              <a:t>ipsum</a:t>
            </a:r>
            <a:r>
              <a:rPr lang="da-DK" sz="2000" b="1" dirty="0">
                <a:solidFill>
                  <a:schemeClr val="accent2"/>
                </a:solidFill>
              </a:rPr>
              <a:t> </a:t>
            </a:r>
            <a:r>
              <a:rPr lang="da-DK" sz="2000" b="1" dirty="0" err="1">
                <a:solidFill>
                  <a:schemeClr val="accent2"/>
                </a:solidFill>
              </a:rPr>
              <a:t>dolor</a:t>
            </a:r>
            <a:r>
              <a:rPr lang="da-DK" sz="2000" b="1" dirty="0">
                <a:solidFill>
                  <a:schemeClr val="accent2"/>
                </a:solidFill>
              </a:rPr>
              <a:t> sit </a:t>
            </a:r>
            <a:r>
              <a:rPr lang="da-DK" sz="2000" b="1" dirty="0" err="1">
                <a:solidFill>
                  <a:schemeClr val="accent2"/>
                </a:solidFill>
              </a:rPr>
              <a:t>amet</a:t>
            </a:r>
            <a:endParaRPr lang="en-US" sz="2000" b="1" dirty="0">
              <a:solidFill>
                <a:schemeClr val="accent2"/>
              </a:solidFill>
            </a:endParaRPr>
          </a:p>
          <a:p>
            <a:pPr lvl="0"/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77F04F7-E407-FF4E-87D9-8A855251F64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85371" y="1879466"/>
            <a:ext cx="5732463" cy="103421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consectetuer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adipiscing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elit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diam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nibh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tincidunt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ut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laoreet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dolore magna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aliquam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erat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volutpat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Ut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wisi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enim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ad minim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veniam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quis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nostrud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exerci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tation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ullamcorper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suscipit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lobortis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nisl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ut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ex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ea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commodo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consequat</a:t>
            </a:r>
            <a:endParaRPr lang="en-US" dirty="0"/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8ED4E9E7-A2FE-494C-950E-66F300A00FE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85371" y="4350977"/>
            <a:ext cx="5732463" cy="103421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dirty="0">
                <a:solidFill>
                  <a:schemeClr val="bg1"/>
                </a:solidFill>
              </a:rPr>
              <a:t>Lorem ipsum dolor sit </a:t>
            </a:r>
            <a:r>
              <a:rPr lang="en-US" sz="1400" dirty="0" err="1">
                <a:solidFill>
                  <a:schemeClr val="bg1"/>
                </a:solidFill>
              </a:rPr>
              <a:t>amet</a:t>
            </a:r>
            <a:r>
              <a:rPr lang="en-US" sz="1400" dirty="0">
                <a:solidFill>
                  <a:schemeClr val="bg1"/>
                </a:solidFill>
              </a:rPr>
              <a:t>, </a:t>
            </a:r>
            <a:r>
              <a:rPr lang="en-US" sz="1400" dirty="0" err="1">
                <a:solidFill>
                  <a:schemeClr val="bg1"/>
                </a:solidFill>
              </a:rPr>
              <a:t>consectetuer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adipiscing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elit</a:t>
            </a:r>
            <a:r>
              <a:rPr lang="en-US" sz="1400" dirty="0">
                <a:solidFill>
                  <a:schemeClr val="bg1"/>
                </a:solidFill>
              </a:rPr>
              <a:t>, </a:t>
            </a:r>
            <a:r>
              <a:rPr lang="en-US" sz="1400" dirty="0" err="1">
                <a:solidFill>
                  <a:schemeClr val="bg1"/>
                </a:solidFill>
              </a:rPr>
              <a:t>sed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diam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nonummy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nibh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euismod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tincidunt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ut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laoreet</a:t>
            </a:r>
            <a:r>
              <a:rPr lang="en-US" sz="1400" dirty="0">
                <a:solidFill>
                  <a:schemeClr val="bg1"/>
                </a:solidFill>
              </a:rPr>
              <a:t> dolore magna </a:t>
            </a:r>
            <a:r>
              <a:rPr lang="en-US" sz="1400" dirty="0" err="1">
                <a:solidFill>
                  <a:schemeClr val="bg1"/>
                </a:solidFill>
              </a:rPr>
              <a:t>aliquam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ert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volutpat</a:t>
            </a:r>
            <a:r>
              <a:rPr lang="en-US" sz="1400" dirty="0">
                <a:solidFill>
                  <a:schemeClr val="bg1"/>
                </a:solidFill>
              </a:rPr>
              <a:t>. Ut </a:t>
            </a:r>
            <a:r>
              <a:rPr lang="en-US" sz="1400" dirty="0" err="1">
                <a:solidFill>
                  <a:schemeClr val="bg1"/>
                </a:solidFill>
              </a:rPr>
              <a:t>wisi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enim</a:t>
            </a:r>
            <a:r>
              <a:rPr lang="en-US" sz="1400" dirty="0">
                <a:solidFill>
                  <a:schemeClr val="bg1"/>
                </a:solidFill>
              </a:rPr>
              <a:t> ad minim </a:t>
            </a:r>
            <a:r>
              <a:rPr lang="en-US" sz="1400" dirty="0" err="1">
                <a:solidFill>
                  <a:schemeClr val="bg1"/>
                </a:solidFill>
              </a:rPr>
              <a:t>veniam</a:t>
            </a:r>
            <a:r>
              <a:rPr lang="en-US" sz="1400" dirty="0">
                <a:solidFill>
                  <a:schemeClr val="bg1"/>
                </a:solidFill>
              </a:rPr>
              <a:t>, </a:t>
            </a:r>
            <a:r>
              <a:rPr lang="en-US" sz="1400" dirty="0" err="1">
                <a:solidFill>
                  <a:schemeClr val="bg1"/>
                </a:solidFill>
              </a:rPr>
              <a:t>quis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nostrud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exerci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tatin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ullamcorper</a:t>
            </a:r>
            <a:r>
              <a:rPr lang="en-US" sz="1400" dirty="0">
                <a:solidFill>
                  <a:schemeClr val="bg1"/>
                </a:solidFill>
              </a:rPr>
              <a:t>.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97959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loyee Contac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C972AD1-7120-8447-982A-5DD552727469}"/>
              </a:ext>
            </a:extLst>
          </p:cNvPr>
          <p:cNvSpPr/>
          <p:nvPr userDrawn="1"/>
        </p:nvSpPr>
        <p:spPr>
          <a:xfrm>
            <a:off x="805874" y="3560618"/>
            <a:ext cx="5419435" cy="27795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381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31953B-FA07-5842-A688-69B413DD8D4C}"/>
              </a:ext>
            </a:extLst>
          </p:cNvPr>
          <p:cNvSpPr/>
          <p:nvPr userDrawn="1"/>
        </p:nvSpPr>
        <p:spPr>
          <a:xfrm>
            <a:off x="805874" y="517838"/>
            <a:ext cx="5419435" cy="2779544"/>
          </a:xfrm>
          <a:prstGeom prst="rect">
            <a:avLst/>
          </a:prstGeom>
          <a:gradFill>
            <a:gsLst>
              <a:gs pos="0">
                <a:schemeClr val="accent1"/>
              </a:gs>
              <a:gs pos="97000">
                <a:schemeClr val="accent3"/>
              </a:gs>
            </a:gsLst>
            <a:lin ang="2700000" scaled="1"/>
          </a:gradFill>
          <a:ln>
            <a:noFill/>
          </a:ln>
          <a:effectLst>
            <a:outerShdw blurRad="254000" dist="381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61913-ACF4-4728-BBAC-FB434D2662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74F5840F-9CAE-4FA8-A3DB-B266B8EA668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271452" y="1056454"/>
            <a:ext cx="1672046" cy="1670834"/>
          </a:xfrm>
          <a:prstGeom prst="ellipse">
            <a:avLst/>
          </a:prstGeom>
          <a:solidFill>
            <a:schemeClr val="bg2"/>
          </a:solidFill>
          <a:ln w="25400">
            <a:solidFill>
              <a:schemeClr val="bg1"/>
            </a:solidFill>
          </a:ln>
        </p:spPr>
        <p:txBody>
          <a:bodyPr/>
          <a:lstStyle>
            <a:lvl1pPr algn="ctr">
              <a:defRPr sz="1000"/>
            </a:lvl1pPr>
          </a:lstStyle>
          <a:p>
            <a:endParaRPr lang="en-US" dirty="0"/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D15AAD75-9135-46E9-81CE-0093590FECF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71452" y="4122003"/>
            <a:ext cx="1672046" cy="1670834"/>
          </a:xfrm>
          <a:prstGeom prst="ellipse">
            <a:avLst/>
          </a:prstGeom>
          <a:solidFill>
            <a:schemeClr val="bg2"/>
          </a:solidFill>
          <a:ln w="25400">
            <a:gradFill>
              <a:gsLst>
                <a:gs pos="0">
                  <a:schemeClr val="accent1"/>
                </a:gs>
                <a:gs pos="100000">
                  <a:schemeClr val="accent3"/>
                </a:gs>
              </a:gsLst>
              <a:lin ang="5400000" scaled="1"/>
            </a:gradFill>
          </a:ln>
        </p:spPr>
        <p:txBody>
          <a:bodyPr/>
          <a:lstStyle>
            <a:lvl1pPr algn="ctr">
              <a:defRPr sz="1000"/>
            </a:lvl1pPr>
          </a:lstStyle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9B03F4-BEBC-40E4-93FA-23B9637EC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7817" y="1056453"/>
            <a:ext cx="4783184" cy="105972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F68440D3-8979-4BC7-8997-6D9EFFCFA2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AE17F85D-18F0-4628-AE60-5C13596E80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817" y="6430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9FBAD7-6FF0-40D0-BD43-C1CCF0DF1741}" type="datetime1">
              <a:rPr lang="en-US" smtClean="0"/>
              <a:t>9/15/20</a:t>
            </a:fld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AC73C5E-EE68-A74C-918C-E8AE2F78509B}"/>
              </a:ext>
            </a:extLst>
          </p:cNvPr>
          <p:cNvSpPr/>
          <p:nvPr userDrawn="1"/>
        </p:nvSpPr>
        <p:spPr>
          <a:xfrm>
            <a:off x="7084292" y="3460475"/>
            <a:ext cx="624584" cy="62458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892C509-98BC-4F4E-94B3-292FD845623E}"/>
              </a:ext>
            </a:extLst>
          </p:cNvPr>
          <p:cNvSpPr/>
          <p:nvPr userDrawn="1"/>
        </p:nvSpPr>
        <p:spPr>
          <a:xfrm>
            <a:off x="7084292" y="4261154"/>
            <a:ext cx="624584" cy="62458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E5A0357-0965-9A44-92D3-F7CA5AD64D19}"/>
              </a:ext>
            </a:extLst>
          </p:cNvPr>
          <p:cNvSpPr/>
          <p:nvPr userDrawn="1"/>
        </p:nvSpPr>
        <p:spPr>
          <a:xfrm>
            <a:off x="7084292" y="5061833"/>
            <a:ext cx="624584" cy="62458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F67B0C-5331-A746-A510-317C88FB4B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67673" y="3320589"/>
            <a:ext cx="858838" cy="78558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endParaRPr lang="en-US" sz="1200" dirty="0"/>
          </a:p>
          <a:p>
            <a:pPr lvl="0"/>
            <a:r>
              <a:rPr lang="en-US" sz="1200" dirty="0"/>
              <a:t>Add Icon</a:t>
            </a:r>
          </a:p>
        </p:txBody>
      </p:sp>
      <p:sp>
        <p:nvSpPr>
          <p:cNvPr id="59" name="Text Placeholder 4">
            <a:extLst>
              <a:ext uri="{FF2B5EF4-FFF2-40B4-BE49-F238E27FC236}">
                <a16:creationId xmlns:a16="http://schemas.microsoft.com/office/drawing/2014/main" id="{2ECD5C6D-53AD-B545-9BB6-D0E1BF526B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67165" y="4124146"/>
            <a:ext cx="858838" cy="78558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endParaRPr lang="en-US" sz="1200" dirty="0"/>
          </a:p>
          <a:p>
            <a:pPr lvl="0"/>
            <a:r>
              <a:rPr lang="en-US" sz="1200" dirty="0"/>
              <a:t>Add Icon</a:t>
            </a:r>
          </a:p>
        </p:txBody>
      </p:sp>
      <p:sp>
        <p:nvSpPr>
          <p:cNvPr id="60" name="Text Placeholder 4">
            <a:extLst>
              <a:ext uri="{FF2B5EF4-FFF2-40B4-BE49-F238E27FC236}">
                <a16:creationId xmlns:a16="http://schemas.microsoft.com/office/drawing/2014/main" id="{0042FBA3-090B-7949-A4F1-9CFC7BC5B0F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967165" y="4943461"/>
            <a:ext cx="858838" cy="78558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endParaRPr lang="en-US" sz="1200" dirty="0"/>
          </a:p>
          <a:p>
            <a:pPr lvl="0"/>
            <a:r>
              <a:rPr lang="en-US" sz="1200" dirty="0"/>
              <a:t>Add Icon</a:t>
            </a:r>
          </a:p>
        </p:txBody>
      </p:sp>
      <p:sp>
        <p:nvSpPr>
          <p:cNvPr id="62" name="Text Placeholder 61">
            <a:extLst>
              <a:ext uri="{FF2B5EF4-FFF2-40B4-BE49-F238E27FC236}">
                <a16:creationId xmlns:a16="http://schemas.microsoft.com/office/drawing/2014/main" id="{791C8EFF-3BC1-9A47-944F-EF1B62DDF87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294066" y="1099105"/>
            <a:ext cx="2524125" cy="47148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b="1" dirty="0">
                <a:solidFill>
                  <a:schemeClr val="bg1"/>
                </a:solidFill>
              </a:rPr>
              <a:t>Name</a:t>
            </a:r>
          </a:p>
          <a:p>
            <a:pPr lvl="0"/>
            <a:endParaRPr lang="en-US" dirty="0"/>
          </a:p>
        </p:txBody>
      </p:sp>
      <p:sp>
        <p:nvSpPr>
          <p:cNvPr id="64" name="Text Placeholder 63">
            <a:extLst>
              <a:ext uri="{FF2B5EF4-FFF2-40B4-BE49-F238E27FC236}">
                <a16:creationId xmlns:a16="http://schemas.microsoft.com/office/drawing/2014/main" id="{A1A30510-78E3-794C-895B-DE65BEC74B0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88060" y="1633092"/>
            <a:ext cx="2641600" cy="30638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5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b="1" i="1" dirty="0">
                <a:solidFill>
                  <a:schemeClr val="accent5"/>
                </a:solidFill>
              </a:rPr>
              <a:t>Email: </a:t>
            </a:r>
            <a:endParaRPr lang="en-US" sz="1400" i="1" dirty="0">
              <a:solidFill>
                <a:schemeClr val="accent5"/>
              </a:solidFill>
            </a:endParaRPr>
          </a:p>
          <a:p>
            <a:pPr lvl="0"/>
            <a:endParaRPr lang="en-US" dirty="0"/>
          </a:p>
        </p:txBody>
      </p:sp>
      <p:sp>
        <p:nvSpPr>
          <p:cNvPr id="66" name="Text Placeholder 65">
            <a:extLst>
              <a:ext uri="{FF2B5EF4-FFF2-40B4-BE49-F238E27FC236}">
                <a16:creationId xmlns:a16="http://schemas.microsoft.com/office/drawing/2014/main" id="{CD28DCB0-45DA-434D-8B86-F107C741CBF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87713" y="2007652"/>
            <a:ext cx="2770187" cy="72072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bg1"/>
                </a:solidFill>
              </a:rPr>
              <a:t>Lorem Ipsum is simply dummy text of the printing and typesetting industry. Lorem Ipsum has been the industry's standard dummy</a:t>
            </a:r>
          </a:p>
          <a:p>
            <a:pPr lvl="0"/>
            <a:endParaRPr lang="en-US" dirty="0"/>
          </a:p>
        </p:txBody>
      </p:sp>
      <p:sp>
        <p:nvSpPr>
          <p:cNvPr id="70" name="Text Placeholder 61">
            <a:extLst>
              <a:ext uri="{FF2B5EF4-FFF2-40B4-BE49-F238E27FC236}">
                <a16:creationId xmlns:a16="http://schemas.microsoft.com/office/drawing/2014/main" id="{ABC6765B-1837-2146-B8DD-26EF27BD2E7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222092" y="3941655"/>
            <a:ext cx="2524125" cy="47148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71" name="Text Placeholder 63">
            <a:extLst>
              <a:ext uri="{FF2B5EF4-FFF2-40B4-BE49-F238E27FC236}">
                <a16:creationId xmlns:a16="http://schemas.microsoft.com/office/drawing/2014/main" id="{04A061E1-F5D0-B14E-836E-1D98B86D8C2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216086" y="4475642"/>
            <a:ext cx="2641600" cy="30638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 i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Email:</a:t>
            </a:r>
          </a:p>
        </p:txBody>
      </p:sp>
      <p:sp>
        <p:nvSpPr>
          <p:cNvPr id="72" name="Text Placeholder 65">
            <a:extLst>
              <a:ext uri="{FF2B5EF4-FFF2-40B4-BE49-F238E27FC236}">
                <a16:creationId xmlns:a16="http://schemas.microsoft.com/office/drawing/2014/main" id="{C4E312B3-C504-F14B-93C0-B1637F4A1D9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15739" y="4850202"/>
            <a:ext cx="2770187" cy="72072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Lorem ipsum is simply dummy text of the printing and typesetting industry. Lorem Ipsum has been the industry’s standard dummy</a:t>
            </a:r>
          </a:p>
        </p:txBody>
      </p:sp>
      <p:sp>
        <p:nvSpPr>
          <p:cNvPr id="74" name="Text Placeholder 73">
            <a:extLst>
              <a:ext uri="{FF2B5EF4-FFF2-40B4-BE49-F238E27FC236}">
                <a16:creationId xmlns:a16="http://schemas.microsoft.com/office/drawing/2014/main" id="{252F261F-4DF3-3541-9872-373CBF53804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027817" y="2212921"/>
            <a:ext cx="4725987" cy="63341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 is simply dummy text of the printing and typesetting industry. Lorem Ipsum has been the industry's standard dummy text ever since the 1500s, when an unknown printer took a galley.</a:t>
            </a:r>
          </a:p>
          <a:p>
            <a:pPr lvl="0"/>
            <a:endParaRPr lang="en-US" dirty="0"/>
          </a:p>
        </p:txBody>
      </p:sp>
      <p:sp>
        <p:nvSpPr>
          <p:cNvPr id="76" name="Text Placeholder 75">
            <a:extLst>
              <a:ext uri="{FF2B5EF4-FFF2-40B4-BE49-F238E27FC236}">
                <a16:creationId xmlns:a16="http://schemas.microsoft.com/office/drawing/2014/main" id="{139BAB67-3344-7B40-9308-BA7494F7D8A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826375" y="3460750"/>
            <a:ext cx="3794125" cy="4927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 is simply dummy text of the printing and typesetting industry.</a:t>
            </a:r>
          </a:p>
          <a:p>
            <a:pPr lvl="0"/>
            <a:endParaRPr lang="en-US" dirty="0"/>
          </a:p>
        </p:txBody>
      </p:sp>
      <p:sp>
        <p:nvSpPr>
          <p:cNvPr id="77" name="Text Placeholder 75">
            <a:extLst>
              <a:ext uri="{FF2B5EF4-FFF2-40B4-BE49-F238E27FC236}">
                <a16:creationId xmlns:a16="http://schemas.microsoft.com/office/drawing/2014/main" id="{60ABACA4-98C4-3345-B299-A8ECCB009DA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826002" y="4289518"/>
            <a:ext cx="3794125" cy="4927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 is simply dummy text of the printing and typesetting industry.</a:t>
            </a:r>
          </a:p>
          <a:p>
            <a:pPr lvl="0"/>
            <a:endParaRPr lang="en-US" dirty="0"/>
          </a:p>
        </p:txBody>
      </p:sp>
      <p:sp>
        <p:nvSpPr>
          <p:cNvPr id="78" name="Text Placeholder 75">
            <a:extLst>
              <a:ext uri="{FF2B5EF4-FFF2-40B4-BE49-F238E27FC236}">
                <a16:creationId xmlns:a16="http://schemas.microsoft.com/office/drawing/2014/main" id="{76F09F2A-E206-9E42-A890-D80DD0053F2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826003" y="5114649"/>
            <a:ext cx="3794125" cy="4927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 is simply dummy text of the printing and typesetting industry.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6819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ny Spe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46DB59F3-1D52-42B8-B537-E840F7618D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57825" y="3546296"/>
            <a:ext cx="6000750" cy="2752725"/>
          </a:xfrm>
          <a:prstGeom prst="rect">
            <a:avLst/>
          </a:prstGeom>
          <a:noFill/>
          <a:effectLst>
            <a:outerShdw blurRad="254000" dist="38100" algn="ctr" rotWithShape="0">
              <a:srgbClr val="000000">
                <a:alpha val="4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885BDFD-E495-454A-AA0B-D30FCB3B55D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457825" y="552450"/>
            <a:ext cx="6000750" cy="2752725"/>
          </a:xfrm>
          <a:prstGeom prst="rect">
            <a:avLst/>
          </a:prstGeom>
          <a:noFill/>
          <a:effectLst>
            <a:outerShdw blurRad="254000" dist="38100" algn="ctr" rotWithShape="0">
              <a:srgbClr val="000000">
                <a:alpha val="4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70317D0-3486-4D02-AD06-298453943345}"/>
              </a:ext>
            </a:extLst>
          </p:cNvPr>
          <p:cNvSpPr/>
          <p:nvPr userDrawn="1"/>
        </p:nvSpPr>
        <p:spPr>
          <a:xfrm>
            <a:off x="6247431" y="-1135241"/>
            <a:ext cx="2371725" cy="10447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61913-ACF4-4728-BBAC-FB434D2662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9B03F4-BEBC-40E4-93FA-23B9637EC5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8114" y="558800"/>
            <a:ext cx="4205758" cy="774054"/>
          </a:xfrm>
        </p:spPr>
        <p:txBody>
          <a:bodyPr/>
          <a:lstStyle/>
          <a:p>
            <a:r>
              <a:rPr lang="en-US" dirty="0"/>
              <a:t>Edit title</a:t>
            </a:r>
          </a:p>
        </p:txBody>
      </p: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BC6A2B4E-3BFD-44AC-BC07-7BA86AFF68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11" name="Date Placeholder 9">
            <a:extLst>
              <a:ext uri="{FF2B5EF4-FFF2-40B4-BE49-F238E27FC236}">
                <a16:creationId xmlns:a16="http://schemas.microsoft.com/office/drawing/2014/main" id="{E2DD3E4C-CE38-42D8-AB9D-952F24C267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817" y="6430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037045-245F-4D3A-BD96-24DC12F0E37C}" type="datetime1">
              <a:rPr lang="en-US" smtClean="0"/>
              <a:t>9/15/20</a:t>
            </a:fld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AF17631-F4D4-7449-96F0-37C120386E66}"/>
              </a:ext>
            </a:extLst>
          </p:cNvPr>
          <p:cNvSpPr/>
          <p:nvPr userDrawn="1"/>
        </p:nvSpPr>
        <p:spPr>
          <a:xfrm>
            <a:off x="570826" y="4261154"/>
            <a:ext cx="624584" cy="62458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41">
            <a:extLst>
              <a:ext uri="{FF2B5EF4-FFF2-40B4-BE49-F238E27FC236}">
                <a16:creationId xmlns:a16="http://schemas.microsoft.com/office/drawing/2014/main" id="{380DA8BA-65A9-234E-960D-82819726248A}"/>
              </a:ext>
            </a:extLst>
          </p:cNvPr>
          <p:cNvSpPr/>
          <p:nvPr userDrawn="1"/>
        </p:nvSpPr>
        <p:spPr>
          <a:xfrm>
            <a:off x="570826" y="5174208"/>
            <a:ext cx="4258044" cy="6245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97000">
                <a:schemeClr val="accent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43">
            <a:extLst>
              <a:ext uri="{FF2B5EF4-FFF2-40B4-BE49-F238E27FC236}">
                <a16:creationId xmlns:a16="http://schemas.microsoft.com/office/drawing/2014/main" id="{A107BC5E-E539-6B42-A7DF-758D87F46E9E}"/>
              </a:ext>
            </a:extLst>
          </p:cNvPr>
          <p:cNvSpPr/>
          <p:nvPr userDrawn="1"/>
        </p:nvSpPr>
        <p:spPr>
          <a:xfrm>
            <a:off x="3552154" y="5283402"/>
            <a:ext cx="1129452" cy="40619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 Placeholder 47">
            <a:extLst>
              <a:ext uri="{FF2B5EF4-FFF2-40B4-BE49-F238E27FC236}">
                <a16:creationId xmlns:a16="http://schemas.microsoft.com/office/drawing/2014/main" id="{D73BF2C2-A61A-2145-A74E-2E804A806A1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08114" y="5281882"/>
            <a:ext cx="2618899" cy="3906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dirty="0">
                <a:solidFill>
                  <a:schemeClr val="bg1"/>
                </a:solidFill>
              </a:rPr>
              <a:t>Lorem Ipsum dummy text</a:t>
            </a:r>
          </a:p>
          <a:p>
            <a:pPr lvl="0"/>
            <a:endParaRPr lang="en-US" dirty="0"/>
          </a:p>
        </p:txBody>
      </p:sp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179BD631-4131-DA46-93BA-64692C4F90F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552825" y="5298698"/>
            <a:ext cx="1128713" cy="406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sz="1400" b="1" dirty="0"/>
              <a:t>Link 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83A7A88-3BB2-C448-AC27-0EB60DAF37DD}"/>
              </a:ext>
            </a:extLst>
          </p:cNvPr>
          <p:cNvSpPr/>
          <p:nvPr userDrawn="1"/>
        </p:nvSpPr>
        <p:spPr>
          <a:xfrm>
            <a:off x="9155113" y="3552645"/>
            <a:ext cx="2314575" cy="2752725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 Placeholder 32">
            <a:extLst>
              <a:ext uri="{FF2B5EF4-FFF2-40B4-BE49-F238E27FC236}">
                <a16:creationId xmlns:a16="http://schemas.microsoft.com/office/drawing/2014/main" id="{81B26029-B73B-E948-B81F-97BA6133A30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536333" y="4881723"/>
            <a:ext cx="1466850" cy="312737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Sample Text</a:t>
            </a:r>
          </a:p>
        </p:txBody>
      </p:sp>
      <p:sp>
        <p:nvSpPr>
          <p:cNvPr id="42" name="Text Placeholder 36">
            <a:extLst>
              <a:ext uri="{FF2B5EF4-FFF2-40B4-BE49-F238E27FC236}">
                <a16:creationId xmlns:a16="http://schemas.microsoft.com/office/drawing/2014/main" id="{430F1C8D-257A-C64E-B871-C0A9636912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267905" y="5283402"/>
            <a:ext cx="2047875" cy="538163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Poppins" panose="00000500000000000000" pitchFamily="50" charset="0"/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Poppins" panose="00000500000000000000" pitchFamily="50" charset="0"/>
              </a:rPr>
              <a:t>amet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Poppins" panose="00000500000000000000" pitchFamily="50" charset="0"/>
              </a:rPr>
              <a:t>,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Poppins" panose="00000500000000000000" pitchFamily="50" charset="0"/>
              </a:rPr>
              <a:t>consectetur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Poppins" panose="00000500000000000000" pitchFamily="50" charset="0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Poppins" panose="00000500000000000000" pitchFamily="50" charset="0"/>
              </a:rPr>
              <a:t>adipiscing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Poppins" panose="00000500000000000000" pitchFamily="50" charset="0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Poppins" panose="00000500000000000000" pitchFamily="50" charset="0"/>
              </a:rPr>
              <a:t>elit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Poppins" panose="00000500000000000000" pitchFamily="50" charset="0"/>
              </a:rPr>
              <a:t>.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Poppins" panose="00000500000000000000" pitchFamily="50" charset="0"/>
              </a:rPr>
              <a:t>Nullam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Poppins" panose="00000500000000000000" pitchFamily="50" charset="0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Poppins" panose="00000500000000000000" pitchFamily="50" charset="0"/>
              </a:rPr>
              <a:t>tincidunt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Poppins" panose="00000500000000000000" pitchFamily="50" charset="0"/>
              </a:rPr>
              <a:t>.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45E74CA-9A62-9C4C-BE14-0C096BDE37A0}"/>
              </a:ext>
            </a:extLst>
          </p:cNvPr>
          <p:cNvSpPr/>
          <p:nvPr userDrawn="1"/>
        </p:nvSpPr>
        <p:spPr>
          <a:xfrm>
            <a:off x="9155113" y="558800"/>
            <a:ext cx="2314575" cy="2752725"/>
          </a:xfrm>
          <a:prstGeom prst="rect">
            <a:avLst/>
          </a:prstGeom>
          <a:gradFill>
            <a:gsLst>
              <a:gs pos="0">
                <a:schemeClr val="accent1">
                  <a:alpha val="85000"/>
                </a:schemeClr>
              </a:gs>
              <a:gs pos="97000">
                <a:schemeClr val="accent3">
                  <a:alpha val="85000"/>
                </a:schemeClr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5326E1B1-1EC7-E644-A767-9ECE7E9C936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20251" y="1833335"/>
            <a:ext cx="1466850" cy="312737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Sample Text</a:t>
            </a:r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1387868C-4721-4947-9F91-F89CDEE2EC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245821" y="2182227"/>
            <a:ext cx="2047875" cy="538163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bg1"/>
                </a:solidFill>
                <a:cs typeface="Poppins" panose="00000500000000000000" pitchFamily="50" charset="0"/>
              </a:rPr>
              <a:t>Lorem ipsum dolor sit </a:t>
            </a:r>
            <a:r>
              <a:rPr lang="en-US" sz="1200" dirty="0" err="1">
                <a:solidFill>
                  <a:schemeClr val="bg1"/>
                </a:solidFill>
                <a:cs typeface="Poppins" panose="00000500000000000000" pitchFamily="50" charset="0"/>
              </a:rPr>
              <a:t>amet</a:t>
            </a:r>
            <a:r>
              <a:rPr lang="en-US" sz="1200" dirty="0">
                <a:solidFill>
                  <a:schemeClr val="bg1"/>
                </a:solidFill>
                <a:cs typeface="Poppins" panose="00000500000000000000" pitchFamily="50" charset="0"/>
              </a:rPr>
              <a:t>, </a:t>
            </a:r>
            <a:r>
              <a:rPr lang="en-US" sz="1200" dirty="0" err="1">
                <a:solidFill>
                  <a:schemeClr val="bg1"/>
                </a:solidFill>
                <a:cs typeface="Poppins" panose="00000500000000000000" pitchFamily="50" charset="0"/>
              </a:rPr>
              <a:t>consectetur</a:t>
            </a:r>
            <a:r>
              <a:rPr lang="en-US" sz="1200" dirty="0">
                <a:solidFill>
                  <a:schemeClr val="bg1"/>
                </a:solidFill>
                <a:cs typeface="Poppins" panose="00000500000000000000" pitchFamily="50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cs typeface="Poppins" panose="00000500000000000000" pitchFamily="50" charset="0"/>
              </a:rPr>
              <a:t>adipiscing</a:t>
            </a:r>
            <a:r>
              <a:rPr lang="en-US" sz="1200" dirty="0">
                <a:solidFill>
                  <a:schemeClr val="bg1"/>
                </a:solidFill>
                <a:cs typeface="Poppins" panose="00000500000000000000" pitchFamily="50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cs typeface="Poppins" panose="00000500000000000000" pitchFamily="50" charset="0"/>
              </a:rPr>
              <a:t>elit</a:t>
            </a:r>
            <a:r>
              <a:rPr lang="en-US" sz="1200" dirty="0">
                <a:solidFill>
                  <a:schemeClr val="bg1"/>
                </a:solidFill>
                <a:cs typeface="Poppins" panose="00000500000000000000" pitchFamily="50" charset="0"/>
              </a:rPr>
              <a:t>. </a:t>
            </a:r>
            <a:r>
              <a:rPr lang="en-US" sz="1200" dirty="0" err="1">
                <a:solidFill>
                  <a:schemeClr val="bg1"/>
                </a:solidFill>
                <a:cs typeface="Poppins" panose="00000500000000000000" pitchFamily="50" charset="0"/>
              </a:rPr>
              <a:t>Nullam</a:t>
            </a:r>
            <a:r>
              <a:rPr lang="en-US" sz="1200" dirty="0">
                <a:solidFill>
                  <a:schemeClr val="bg1"/>
                </a:solidFill>
                <a:cs typeface="Poppins" panose="00000500000000000000" pitchFamily="50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cs typeface="Poppins" panose="00000500000000000000" pitchFamily="50" charset="0"/>
              </a:rPr>
              <a:t>tincidunt</a:t>
            </a:r>
            <a:r>
              <a:rPr lang="en-US" sz="1200" dirty="0">
                <a:solidFill>
                  <a:schemeClr val="bg1"/>
                </a:solidFill>
                <a:cs typeface="Poppins" panose="00000500000000000000" pitchFamily="50" charset="0"/>
              </a:rPr>
              <a:t>.</a:t>
            </a:r>
            <a:endParaRPr lang="en-US" sz="1200" dirty="0">
              <a:solidFill>
                <a:schemeClr val="bg1"/>
              </a:solidFill>
            </a:endParaRPr>
          </a:p>
          <a:p>
            <a:pPr lvl="0"/>
            <a:endParaRPr lang="en-US" dirty="0"/>
          </a:p>
        </p:txBody>
      </p:sp>
      <p:sp>
        <p:nvSpPr>
          <p:cNvPr id="51" name="Text Placeholder 4">
            <a:extLst>
              <a:ext uri="{FF2B5EF4-FFF2-40B4-BE49-F238E27FC236}">
                <a16:creationId xmlns:a16="http://schemas.microsoft.com/office/drawing/2014/main" id="{BE3BB705-5CA1-544C-981C-7D8DFA01834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53699" y="4141111"/>
            <a:ext cx="858838" cy="78558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endParaRPr lang="en-US" sz="1200" dirty="0"/>
          </a:p>
          <a:p>
            <a:pPr lvl="0"/>
            <a:r>
              <a:rPr lang="en-US" sz="1200" dirty="0"/>
              <a:t>Add Icon</a:t>
            </a:r>
          </a:p>
        </p:txBody>
      </p:sp>
      <p:sp>
        <p:nvSpPr>
          <p:cNvPr id="52" name="Text Placeholder 4">
            <a:extLst>
              <a:ext uri="{FF2B5EF4-FFF2-40B4-BE49-F238E27FC236}">
                <a16:creationId xmlns:a16="http://schemas.microsoft.com/office/drawing/2014/main" id="{0879B27D-8BBE-3B40-9C37-D90C85BBEEF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824257" y="945827"/>
            <a:ext cx="858838" cy="78558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endParaRPr lang="en-US" sz="1200" dirty="0"/>
          </a:p>
          <a:p>
            <a:pPr lvl="0"/>
            <a:r>
              <a:rPr lang="en-US" sz="1200" dirty="0"/>
              <a:t>Add Icon</a:t>
            </a:r>
          </a:p>
        </p:txBody>
      </p:sp>
      <p:sp>
        <p:nvSpPr>
          <p:cNvPr id="53" name="Text Placeholder 4">
            <a:extLst>
              <a:ext uri="{FF2B5EF4-FFF2-40B4-BE49-F238E27FC236}">
                <a16:creationId xmlns:a16="http://schemas.microsoft.com/office/drawing/2014/main" id="{B7B8D8E4-C176-E249-A08B-4DA490085A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824257" y="4064593"/>
            <a:ext cx="858838" cy="78558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endParaRPr lang="en-US" sz="1200" dirty="0"/>
          </a:p>
          <a:p>
            <a:pPr lvl="0"/>
            <a:r>
              <a:rPr lang="en-US" sz="1200" dirty="0"/>
              <a:t>Add Icon </a:t>
            </a:r>
          </a:p>
        </p:txBody>
      </p:sp>
    </p:spTree>
    <p:extLst>
      <p:ext uri="{BB962C8B-B14F-4D97-AF65-F5344CB8AC3E}">
        <p14:creationId xmlns:p14="http://schemas.microsoft.com/office/powerpoint/2010/main" val="1831460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plor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B03F4-BEBC-40E4-93FA-23B9637EC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1191" y="882829"/>
            <a:ext cx="5429809" cy="14412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61913-ACF4-4728-BBAC-FB434D2662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1C538C47-2C3B-47B2-A727-B967ED23291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778501" y="3736975"/>
            <a:ext cx="6029958" cy="2600325"/>
          </a:xfrm>
          <a:prstGeom prst="rect">
            <a:avLst/>
          </a:prstGeom>
          <a:solidFill>
            <a:schemeClr val="bg2"/>
          </a:solidFill>
          <a:effectLst/>
        </p:spPr>
        <p:txBody>
          <a:bodyPr/>
          <a:lstStyle/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B24DA69-633C-4C5B-857C-CDEB2D4F756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30600" y="520700"/>
            <a:ext cx="2565400" cy="2908300"/>
          </a:xfrm>
          <a:prstGeom prst="rect">
            <a:avLst/>
          </a:prstGeom>
          <a:solidFill>
            <a:schemeClr val="bg2"/>
          </a:solidFill>
          <a:effectLst/>
        </p:spPr>
        <p:txBody>
          <a:bodyPr/>
          <a:lstStyle/>
          <a:p>
            <a:endParaRPr lang="en-US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FF3EA5A0-2DD8-46C7-8167-5157A58F60B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80009" y="520700"/>
            <a:ext cx="2565400" cy="2908300"/>
          </a:xfrm>
          <a:prstGeom prst="rect">
            <a:avLst/>
          </a:prstGeom>
          <a:solidFill>
            <a:schemeClr val="bg2"/>
          </a:solidFill>
          <a:effectLst/>
        </p:spPr>
        <p:txBody>
          <a:bodyPr/>
          <a:lstStyle/>
          <a:p>
            <a:endParaRPr lang="en-US"/>
          </a:p>
        </p:txBody>
      </p: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90EA081E-2A8F-431F-9975-C5FC85E118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11" name="Date Placeholder 9">
            <a:extLst>
              <a:ext uri="{FF2B5EF4-FFF2-40B4-BE49-F238E27FC236}">
                <a16:creationId xmlns:a16="http://schemas.microsoft.com/office/drawing/2014/main" id="{1D8EBDE9-D1AE-4399-909D-1A18110152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817" y="6430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0E35F9-2382-4B0E-B942-EC42EAFDA884}" type="datetime1">
              <a:rPr lang="en-US" smtClean="0"/>
              <a:t>9/15/20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FD45EE7-F8F5-6E43-8B5D-A21E99A89385}"/>
              </a:ext>
            </a:extLst>
          </p:cNvPr>
          <p:cNvSpPr/>
          <p:nvPr userDrawn="1"/>
        </p:nvSpPr>
        <p:spPr>
          <a:xfrm>
            <a:off x="680010" y="3736975"/>
            <a:ext cx="5098492" cy="26003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003B39D-37AF-4E42-A663-D49B9618A293}"/>
              </a:ext>
            </a:extLst>
          </p:cNvPr>
          <p:cNvSpPr/>
          <p:nvPr userDrawn="1"/>
        </p:nvSpPr>
        <p:spPr>
          <a:xfrm>
            <a:off x="904302" y="3929289"/>
            <a:ext cx="624584" cy="62458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8F960D4-152C-0D42-A289-DD92B220EAC1}"/>
              </a:ext>
            </a:extLst>
          </p:cNvPr>
          <p:cNvSpPr/>
          <p:nvPr userDrawn="1"/>
        </p:nvSpPr>
        <p:spPr>
          <a:xfrm>
            <a:off x="904302" y="4729968"/>
            <a:ext cx="624584" cy="62458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718D907-168D-A043-B26B-88713B8C155B}"/>
              </a:ext>
            </a:extLst>
          </p:cNvPr>
          <p:cNvSpPr/>
          <p:nvPr userDrawn="1"/>
        </p:nvSpPr>
        <p:spPr>
          <a:xfrm>
            <a:off x="904302" y="5530647"/>
            <a:ext cx="624584" cy="62458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67950B2-B372-6F45-A294-8C7A334DA7E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87175" y="3848789"/>
            <a:ext cx="858838" cy="78558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endParaRPr lang="en-US" sz="1200" dirty="0"/>
          </a:p>
          <a:p>
            <a:pPr lvl="0"/>
            <a:r>
              <a:rPr lang="en-US" sz="1200" dirty="0"/>
              <a:t>Add Icon</a:t>
            </a:r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D4856CBE-4284-9540-9A54-49544383F79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87175" y="4634372"/>
            <a:ext cx="858838" cy="78558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endParaRPr lang="en-US" sz="1200" dirty="0"/>
          </a:p>
          <a:p>
            <a:pPr lvl="0"/>
            <a:r>
              <a:rPr lang="en-US" sz="1200" dirty="0"/>
              <a:t>Add Icon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7878FF4D-21C8-2A4C-ADE0-BED6C3EB5A2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87175" y="5432301"/>
            <a:ext cx="858838" cy="78558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endParaRPr lang="en-US" sz="1200" dirty="0"/>
          </a:p>
          <a:p>
            <a:pPr lvl="0"/>
            <a:r>
              <a:rPr lang="en-US" sz="1200" dirty="0"/>
              <a:t>Add Icon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1FCC0B-2D50-9748-977F-B19AC4FBF65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84583" y="4001809"/>
            <a:ext cx="4093920" cy="47954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lnSpc>
                <a:spcPts val="2000"/>
              </a:lnSpc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 is simply dummy text of the printing and typesetting industry.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ECDCF7D0-5370-D140-966C-CAB46742850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718880" y="4805532"/>
            <a:ext cx="4093920" cy="47954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lnSpc>
                <a:spcPts val="2000"/>
              </a:lnSpc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 is simply dummy text of the printing and typesetting industry.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E33A15B1-6358-484D-B4DA-55EBBD8B154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703866" y="5603168"/>
            <a:ext cx="4093920" cy="47954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lnSpc>
                <a:spcPts val="2000"/>
              </a:lnSpc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 is simply dummy text of the printing and typesetting industry.</a:t>
            </a:r>
          </a:p>
        </p:txBody>
      </p:sp>
    </p:spTree>
    <p:extLst>
      <p:ext uri="{BB962C8B-B14F-4D97-AF65-F5344CB8AC3E}">
        <p14:creationId xmlns:p14="http://schemas.microsoft.com/office/powerpoint/2010/main" val="15963558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at We D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B03F4-BEBC-40E4-93FA-23B9637EC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61913-ACF4-4728-BBAC-FB434D2662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1F93002-52EF-4EEB-BB38-F8E66427517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50913" y="1689100"/>
            <a:ext cx="2335762" cy="2335762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19328164-8502-44CA-B4C0-13F7492C82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02326" y="1689100"/>
            <a:ext cx="2335762" cy="2335762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34606DC1-68C2-41D8-932F-EE9CB0F648C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53739" y="1689100"/>
            <a:ext cx="2335762" cy="2335762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4656EEB5-33CB-4984-97D6-FC2A962D96C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905151" y="1689100"/>
            <a:ext cx="2335762" cy="2335762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55B12D03-FC8E-4196-9558-4F26860906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13" name="Date Placeholder 9">
            <a:extLst>
              <a:ext uri="{FF2B5EF4-FFF2-40B4-BE49-F238E27FC236}">
                <a16:creationId xmlns:a16="http://schemas.microsoft.com/office/drawing/2014/main" id="{D2CB27AE-5E2D-48F4-9AE8-506DF50719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817" y="6430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4195AA-D6C9-4079-9449-DFE8AE132E9B}" type="datetime1">
              <a:rPr lang="en-US" smtClean="0"/>
              <a:t>9/15/20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A639CC-2B88-CD4F-A7A3-84D3789B8D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0913" y="4711699"/>
            <a:ext cx="2335212" cy="100717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 is simply dummy text of the printing and typesetting industry. Lorem Ipsum has been the industry's standard dummy text ever since the 1500s,</a:t>
            </a:r>
          </a:p>
          <a:p>
            <a:pPr lvl="0"/>
            <a:endParaRPr lang="en-US" dirty="0"/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D8C6C36D-BCA0-C342-AB70-B7B4070E2F0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02326" y="4706175"/>
            <a:ext cx="2335212" cy="100717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 is simply dummy text of the printing and typesetting industry. Lorem Ipsum has been the industry's standard dummy text ever since the 1500s,</a:t>
            </a:r>
          </a:p>
          <a:p>
            <a:pPr lvl="0"/>
            <a:endParaRPr lang="en-US" dirty="0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D2BD3E04-7FE5-3F46-9AAE-8973E8C85DC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02" y="4700651"/>
            <a:ext cx="2335212" cy="100717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 is simply dummy text of the printing and typesetting industry. Lorem Ipsum has been the industry's standard dummy text ever since the 1500s,</a:t>
            </a:r>
          </a:p>
          <a:p>
            <a:pPr lvl="0"/>
            <a:endParaRPr lang="en-US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1C9B4970-C1BD-AC47-B9C8-1C97196CCB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910436" y="4725913"/>
            <a:ext cx="2335212" cy="100717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 is simply dummy text of the printing and typesetting industry. Lorem Ipsum has been the industry's standard dummy text ever since the 1500s,</a:t>
            </a:r>
          </a:p>
          <a:p>
            <a:pPr lvl="0"/>
            <a:endParaRPr lang="en-US" dirty="0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CF084799-B8A5-CF4D-871A-88F5FC373B1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50913" y="4313013"/>
            <a:ext cx="1724025" cy="35718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b="1" dirty="0"/>
              <a:t>Sample Text 01</a:t>
            </a:r>
            <a:endParaRPr lang="en-US" dirty="0"/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31890EA7-8CFF-0A4E-B3C8-883F8450437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27053" y="4313013"/>
            <a:ext cx="1724025" cy="35718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b="1" dirty="0"/>
              <a:t>Sample Text 02</a:t>
            </a:r>
            <a:endParaRPr lang="en-US" dirty="0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2B447B8F-CA48-8D43-8D08-26701F4DC08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53739" y="4305831"/>
            <a:ext cx="1600200" cy="36036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accent3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1" dirty="0">
                <a:solidFill>
                  <a:schemeClr val="accent3"/>
                </a:solidFill>
              </a:rPr>
              <a:t>Sample Text 03</a:t>
            </a:r>
          </a:p>
          <a:p>
            <a:pPr lvl="0"/>
            <a:endParaRPr lang="en-US" dirty="0"/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9CDCFFA3-76C5-FD4F-96EC-71C3F8B1A9C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905151" y="4305911"/>
            <a:ext cx="2035175" cy="37465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accent4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1" dirty="0">
                <a:solidFill>
                  <a:schemeClr val="accent4"/>
                </a:solidFill>
              </a:rPr>
              <a:t>Sample Text 04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7320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orkforce Development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Rectangle 152">
            <a:extLst>
              <a:ext uri="{FF2B5EF4-FFF2-40B4-BE49-F238E27FC236}">
                <a16:creationId xmlns:a16="http://schemas.microsoft.com/office/drawing/2014/main" id="{8723EBE6-E775-544F-93CA-3D8BB63837C2}"/>
              </a:ext>
            </a:extLst>
          </p:cNvPr>
          <p:cNvSpPr/>
          <p:nvPr userDrawn="1"/>
        </p:nvSpPr>
        <p:spPr>
          <a:xfrm>
            <a:off x="6057900" y="0"/>
            <a:ext cx="6134101" cy="6873873"/>
          </a:xfrm>
          <a:prstGeom prst="rect">
            <a:avLst/>
          </a:prstGeom>
          <a:gradFill>
            <a:gsLst>
              <a:gs pos="0">
                <a:schemeClr val="accent1">
                  <a:alpha val="85000"/>
                </a:schemeClr>
              </a:gs>
              <a:gs pos="97000">
                <a:schemeClr val="accent3">
                  <a:alpha val="85000"/>
                </a:schemeClr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BD550483-ADF8-4B91-881D-0731BED3DBC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61913-ACF4-4728-BBAC-FB434D2662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A66CA8A2-CFDA-4B6E-9E16-AD8E583F9F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9" name="Date Placeholder 9">
            <a:extLst>
              <a:ext uri="{FF2B5EF4-FFF2-40B4-BE49-F238E27FC236}">
                <a16:creationId xmlns:a16="http://schemas.microsoft.com/office/drawing/2014/main" id="{6218DB50-9962-41C6-A41A-CE1DB4020A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817" y="6430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016CFD-1C5E-429D-AADD-6ADC915A0185}" type="datetime1">
              <a:rPr lang="en-US" smtClean="0"/>
              <a:t>9/15/20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5240CE-50DE-314A-825C-69FC32FE8BA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05599" y="5318031"/>
            <a:ext cx="2220913" cy="43815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b="1" dirty="0">
                <a:solidFill>
                  <a:schemeClr val="bg1"/>
                </a:solidFill>
              </a:rPr>
              <a:t>Sample Text 03</a:t>
            </a:r>
          </a:p>
          <a:p>
            <a:pPr lvl="0"/>
            <a:endParaRPr lang="en-US" dirty="0"/>
          </a:p>
        </p:txBody>
      </p:sp>
      <p:sp>
        <p:nvSpPr>
          <p:cNvPr id="70" name="Text Placeholder 4">
            <a:extLst>
              <a:ext uri="{FF2B5EF4-FFF2-40B4-BE49-F238E27FC236}">
                <a16:creationId xmlns:a16="http://schemas.microsoft.com/office/drawing/2014/main" id="{19CB57A5-6936-004E-BC2C-315300321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05598" y="2805034"/>
            <a:ext cx="2220913" cy="43815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b="1" dirty="0">
                <a:solidFill>
                  <a:schemeClr val="bg1"/>
                </a:solidFill>
              </a:rPr>
              <a:t>Sample Text 01</a:t>
            </a:r>
          </a:p>
          <a:p>
            <a:pPr lvl="0"/>
            <a:endParaRPr lang="en-US" dirty="0"/>
          </a:p>
        </p:txBody>
      </p:sp>
      <p:sp>
        <p:nvSpPr>
          <p:cNvPr id="72" name="Text Placeholder 4">
            <a:extLst>
              <a:ext uri="{FF2B5EF4-FFF2-40B4-BE49-F238E27FC236}">
                <a16:creationId xmlns:a16="http://schemas.microsoft.com/office/drawing/2014/main" id="{3F1DA51B-E53B-6A4D-A427-9BD0DC5BE29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05597" y="4058720"/>
            <a:ext cx="2220913" cy="43815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b="1" dirty="0">
                <a:solidFill>
                  <a:schemeClr val="bg1"/>
                </a:solidFill>
              </a:rPr>
              <a:t>Sample Text 02</a:t>
            </a:r>
          </a:p>
          <a:p>
            <a:pPr lvl="0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9B03F4-BEBC-40E4-93FA-23B9637EC5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13867" y="611382"/>
            <a:ext cx="3530187" cy="1056131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chemeClr val="bg1"/>
                </a:solidFill>
              </a:rPr>
              <a:t>Title</a:t>
            </a:r>
            <a:endParaRPr lang="en-US" dirty="0"/>
          </a:p>
        </p:txBody>
      </p:sp>
      <p:sp>
        <p:nvSpPr>
          <p:cNvPr id="74" name="Text Placeholder 73">
            <a:extLst>
              <a:ext uri="{FF2B5EF4-FFF2-40B4-BE49-F238E27FC236}">
                <a16:creationId xmlns:a16="http://schemas.microsoft.com/office/drawing/2014/main" id="{E1202188-3877-6D4C-A882-6ED2A66E4D6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13867" y="1427655"/>
            <a:ext cx="4689475" cy="7239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bg1"/>
                </a:solidFill>
              </a:rPr>
              <a:t>Lorem Ipsum is simply dummy text of the printing and typesetting industry. Lorem Ipsum has been the industry's standard dummy text ever since the 1500s, when an unknown printer took a galley.</a:t>
            </a:r>
          </a:p>
          <a:p>
            <a:pPr lvl="0"/>
            <a:endParaRPr lang="en-US" dirty="0"/>
          </a:p>
        </p:txBody>
      </p:sp>
      <p:sp>
        <p:nvSpPr>
          <p:cNvPr id="75" name="Text Placeholder 73">
            <a:extLst>
              <a:ext uri="{FF2B5EF4-FFF2-40B4-BE49-F238E27FC236}">
                <a16:creationId xmlns:a16="http://schemas.microsoft.com/office/drawing/2014/main" id="{48A4204F-560F-4F46-979D-7E1DA85D9C2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05292" y="3146662"/>
            <a:ext cx="4889817" cy="54662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bg1"/>
                </a:solidFill>
              </a:rPr>
              <a:t>Lorem Ipsum is simply dummy text of the printing and typesetting industry. Lorem Ipsum has been the industry’s.</a:t>
            </a:r>
          </a:p>
          <a:p>
            <a:pPr lvl="0"/>
            <a:endParaRPr lang="en-US" dirty="0"/>
          </a:p>
        </p:txBody>
      </p:sp>
      <p:sp>
        <p:nvSpPr>
          <p:cNvPr id="76" name="Text Placeholder 73">
            <a:extLst>
              <a:ext uri="{FF2B5EF4-FFF2-40B4-BE49-F238E27FC236}">
                <a16:creationId xmlns:a16="http://schemas.microsoft.com/office/drawing/2014/main" id="{EE16834B-D783-944F-A9AF-3B5EEF7A754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13867" y="4539248"/>
            <a:ext cx="4889817" cy="54662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bg1"/>
                </a:solidFill>
              </a:rPr>
              <a:t>Lorem Ipsum is simply dummy text of the printing and typesetting industry. Lorem Ipsum has been the industry’s.</a:t>
            </a:r>
          </a:p>
          <a:p>
            <a:pPr lvl="0"/>
            <a:endParaRPr lang="en-US" dirty="0"/>
          </a:p>
        </p:txBody>
      </p:sp>
      <p:sp>
        <p:nvSpPr>
          <p:cNvPr id="77" name="Text Placeholder 73">
            <a:extLst>
              <a:ext uri="{FF2B5EF4-FFF2-40B4-BE49-F238E27FC236}">
                <a16:creationId xmlns:a16="http://schemas.microsoft.com/office/drawing/2014/main" id="{2AB6420A-CE3E-4942-B3F3-7D787A9535F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02630" y="5790608"/>
            <a:ext cx="4889817" cy="54662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bg1"/>
                </a:solidFill>
              </a:rPr>
              <a:t>Lorem Ipsum is simply dummy text of the printing and typesetting industry. Lorem Ipsum has been the industry’s.</a:t>
            </a:r>
          </a:p>
          <a:p>
            <a:pPr lvl="0"/>
            <a:endParaRPr lang="en-US" dirty="0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9DCBE80D-4356-534C-B271-751F1FB9CF68}"/>
              </a:ext>
            </a:extLst>
          </p:cNvPr>
          <p:cNvSpPr/>
          <p:nvPr userDrawn="1"/>
        </p:nvSpPr>
        <p:spPr>
          <a:xfrm>
            <a:off x="5656939" y="2817361"/>
            <a:ext cx="859224" cy="86042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27000" sx="101000" sy="101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851B37E4-0D85-0044-A52F-01C1F5E9B165}"/>
              </a:ext>
            </a:extLst>
          </p:cNvPr>
          <p:cNvSpPr/>
          <p:nvPr userDrawn="1"/>
        </p:nvSpPr>
        <p:spPr>
          <a:xfrm>
            <a:off x="5655668" y="4089716"/>
            <a:ext cx="859224" cy="86042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27000" sx="101000" sy="101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52415F6F-564F-FE4E-A6C0-A0D541F60459}"/>
              </a:ext>
            </a:extLst>
          </p:cNvPr>
          <p:cNvSpPr/>
          <p:nvPr userDrawn="1"/>
        </p:nvSpPr>
        <p:spPr>
          <a:xfrm>
            <a:off x="5638778" y="5346320"/>
            <a:ext cx="859224" cy="86042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27000" sx="101000" sy="101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2394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Service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4AF1D789-391F-4C70-A9A3-DEFA67B4FC6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61913-ACF4-4728-BBAC-FB434D2662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874F1A34-C00A-4DF8-9AC2-B0B1D7B667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8" name="Date Placeholder 9">
            <a:extLst>
              <a:ext uri="{FF2B5EF4-FFF2-40B4-BE49-F238E27FC236}">
                <a16:creationId xmlns:a16="http://schemas.microsoft.com/office/drawing/2014/main" id="{EFD70A08-F398-4B23-B12C-64109EDC74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817" y="6430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4692FA-2013-4FC5-8EC1-1E09A0512388}" type="datetime1">
              <a:rPr lang="en-US" smtClean="0"/>
              <a:t>9/15/20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5C0CB6-74A9-0C4A-B6AD-151A4255C25F}"/>
              </a:ext>
            </a:extLst>
          </p:cNvPr>
          <p:cNvSpPr/>
          <p:nvPr userDrawn="1"/>
        </p:nvSpPr>
        <p:spPr>
          <a:xfrm>
            <a:off x="15498" y="3041732"/>
            <a:ext cx="12192001" cy="3847640"/>
          </a:xfrm>
          <a:prstGeom prst="rect">
            <a:avLst/>
          </a:prstGeom>
          <a:gradFill>
            <a:gsLst>
              <a:gs pos="0">
                <a:schemeClr val="accent1"/>
              </a:gs>
              <a:gs pos="97000">
                <a:schemeClr val="accent3">
                  <a:alpha val="85000"/>
                </a:schemeClr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EC19BC4-9E34-D041-8DE0-03B226160D59}"/>
              </a:ext>
            </a:extLst>
          </p:cNvPr>
          <p:cNvSpPr/>
          <p:nvPr userDrawn="1"/>
        </p:nvSpPr>
        <p:spPr>
          <a:xfrm>
            <a:off x="15498" y="-3550"/>
            <a:ext cx="12192001" cy="2853445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B2DD2D8-C036-874A-A081-32A3C6C79FB0}"/>
              </a:ext>
            </a:extLst>
          </p:cNvPr>
          <p:cNvSpPr/>
          <p:nvPr userDrawn="1"/>
        </p:nvSpPr>
        <p:spPr>
          <a:xfrm>
            <a:off x="1211344" y="2293321"/>
            <a:ext cx="1361964" cy="136196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CB889F9-EC85-AE44-BC81-753FE58860FD}"/>
              </a:ext>
            </a:extLst>
          </p:cNvPr>
          <p:cNvSpPr/>
          <p:nvPr userDrawn="1"/>
        </p:nvSpPr>
        <p:spPr>
          <a:xfrm>
            <a:off x="4054766" y="2293321"/>
            <a:ext cx="1361964" cy="136196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AC04D34-BE83-8A49-B465-D0107C39426E}"/>
              </a:ext>
            </a:extLst>
          </p:cNvPr>
          <p:cNvSpPr/>
          <p:nvPr userDrawn="1"/>
        </p:nvSpPr>
        <p:spPr>
          <a:xfrm>
            <a:off x="6898188" y="2293321"/>
            <a:ext cx="1361964" cy="136196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F152572-169E-DA47-B92E-15B73651DCD2}"/>
              </a:ext>
            </a:extLst>
          </p:cNvPr>
          <p:cNvSpPr/>
          <p:nvPr userDrawn="1"/>
        </p:nvSpPr>
        <p:spPr>
          <a:xfrm>
            <a:off x="9741609" y="2293321"/>
            <a:ext cx="1361964" cy="136196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5">
            <a:extLst>
              <a:ext uri="{FF2B5EF4-FFF2-40B4-BE49-F238E27FC236}">
                <a16:creationId xmlns:a16="http://schemas.microsoft.com/office/drawing/2014/main" id="{0BD50661-19F9-6944-A1E5-A27BAEDB159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94817" y="427441"/>
            <a:ext cx="11400942" cy="6727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Our </a:t>
            </a:r>
            <a:r>
              <a:rPr lang="en-US" b="1" dirty="0">
                <a:solidFill>
                  <a:schemeClr val="accent1"/>
                </a:solidFill>
              </a:rPr>
              <a:t>Service</a:t>
            </a:r>
          </a:p>
        </p:txBody>
      </p:sp>
      <p:sp>
        <p:nvSpPr>
          <p:cNvPr id="17" name="Freeform 164">
            <a:extLst>
              <a:ext uri="{FF2B5EF4-FFF2-40B4-BE49-F238E27FC236}">
                <a16:creationId xmlns:a16="http://schemas.microsoft.com/office/drawing/2014/main" id="{2402E33D-C110-984E-9310-60E326F257F6}"/>
              </a:ext>
            </a:extLst>
          </p:cNvPr>
          <p:cNvSpPr>
            <a:spLocks/>
          </p:cNvSpPr>
          <p:nvPr userDrawn="1"/>
        </p:nvSpPr>
        <p:spPr bwMode="auto">
          <a:xfrm>
            <a:off x="1812951" y="3758809"/>
            <a:ext cx="158750" cy="766763"/>
          </a:xfrm>
          <a:custGeom>
            <a:avLst/>
            <a:gdLst>
              <a:gd name="T0" fmla="*/ 56 w 96"/>
              <a:gd name="T1" fmla="*/ 370 h 465"/>
              <a:gd name="T2" fmla="*/ 96 w 96"/>
              <a:gd name="T3" fmla="*/ 417 h 465"/>
              <a:gd name="T4" fmla="*/ 48 w 96"/>
              <a:gd name="T5" fmla="*/ 465 h 465"/>
              <a:gd name="T6" fmla="*/ 0 w 96"/>
              <a:gd name="T7" fmla="*/ 417 h 465"/>
              <a:gd name="T8" fmla="*/ 39 w 96"/>
              <a:gd name="T9" fmla="*/ 370 h 465"/>
              <a:gd name="T10" fmla="*/ 39 w 96"/>
              <a:gd name="T11" fmla="*/ 58 h 465"/>
              <a:gd name="T12" fmla="*/ 18 w 96"/>
              <a:gd name="T13" fmla="*/ 30 h 465"/>
              <a:gd name="T14" fmla="*/ 48 w 96"/>
              <a:gd name="T15" fmla="*/ 0 h 465"/>
              <a:gd name="T16" fmla="*/ 77 w 96"/>
              <a:gd name="T17" fmla="*/ 30 h 465"/>
              <a:gd name="T18" fmla="*/ 56 w 96"/>
              <a:gd name="T19" fmla="*/ 58 h 465"/>
              <a:gd name="T20" fmla="*/ 56 w 96"/>
              <a:gd name="T21" fmla="*/ 370 h 4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6" h="465">
                <a:moveTo>
                  <a:pt x="56" y="370"/>
                </a:moveTo>
                <a:cubicBezTo>
                  <a:pt x="79" y="374"/>
                  <a:pt x="96" y="393"/>
                  <a:pt x="96" y="417"/>
                </a:cubicBezTo>
                <a:cubicBezTo>
                  <a:pt x="96" y="444"/>
                  <a:pt x="74" y="465"/>
                  <a:pt x="48" y="465"/>
                </a:cubicBezTo>
                <a:cubicBezTo>
                  <a:pt x="21" y="465"/>
                  <a:pt x="0" y="444"/>
                  <a:pt x="0" y="417"/>
                </a:cubicBezTo>
                <a:cubicBezTo>
                  <a:pt x="0" y="393"/>
                  <a:pt x="17" y="374"/>
                  <a:pt x="39" y="370"/>
                </a:cubicBezTo>
                <a:cubicBezTo>
                  <a:pt x="39" y="58"/>
                  <a:pt x="39" y="58"/>
                  <a:pt x="39" y="58"/>
                </a:cubicBezTo>
                <a:cubicBezTo>
                  <a:pt x="27" y="54"/>
                  <a:pt x="18" y="45"/>
                  <a:pt x="18" y="30"/>
                </a:cubicBezTo>
                <a:cubicBezTo>
                  <a:pt x="18" y="15"/>
                  <a:pt x="32" y="0"/>
                  <a:pt x="48" y="0"/>
                </a:cubicBezTo>
                <a:cubicBezTo>
                  <a:pt x="64" y="0"/>
                  <a:pt x="77" y="15"/>
                  <a:pt x="77" y="30"/>
                </a:cubicBezTo>
                <a:cubicBezTo>
                  <a:pt x="77" y="45"/>
                  <a:pt x="68" y="54"/>
                  <a:pt x="56" y="58"/>
                </a:cubicBezTo>
                <a:cubicBezTo>
                  <a:pt x="56" y="370"/>
                  <a:pt x="56" y="370"/>
                  <a:pt x="56" y="37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Freeform 164">
            <a:extLst>
              <a:ext uri="{FF2B5EF4-FFF2-40B4-BE49-F238E27FC236}">
                <a16:creationId xmlns:a16="http://schemas.microsoft.com/office/drawing/2014/main" id="{F4A90E13-3CCF-DB41-A42D-72F2BDB5EEA9}"/>
              </a:ext>
            </a:extLst>
          </p:cNvPr>
          <p:cNvSpPr>
            <a:spLocks/>
          </p:cNvSpPr>
          <p:nvPr userDrawn="1"/>
        </p:nvSpPr>
        <p:spPr bwMode="auto">
          <a:xfrm>
            <a:off x="4656373" y="3758809"/>
            <a:ext cx="158750" cy="766763"/>
          </a:xfrm>
          <a:custGeom>
            <a:avLst/>
            <a:gdLst>
              <a:gd name="T0" fmla="*/ 56 w 96"/>
              <a:gd name="T1" fmla="*/ 370 h 465"/>
              <a:gd name="T2" fmla="*/ 96 w 96"/>
              <a:gd name="T3" fmla="*/ 417 h 465"/>
              <a:gd name="T4" fmla="*/ 48 w 96"/>
              <a:gd name="T5" fmla="*/ 465 h 465"/>
              <a:gd name="T6" fmla="*/ 0 w 96"/>
              <a:gd name="T7" fmla="*/ 417 h 465"/>
              <a:gd name="T8" fmla="*/ 39 w 96"/>
              <a:gd name="T9" fmla="*/ 370 h 465"/>
              <a:gd name="T10" fmla="*/ 39 w 96"/>
              <a:gd name="T11" fmla="*/ 58 h 465"/>
              <a:gd name="T12" fmla="*/ 18 w 96"/>
              <a:gd name="T13" fmla="*/ 30 h 465"/>
              <a:gd name="T14" fmla="*/ 48 w 96"/>
              <a:gd name="T15" fmla="*/ 0 h 465"/>
              <a:gd name="T16" fmla="*/ 77 w 96"/>
              <a:gd name="T17" fmla="*/ 30 h 465"/>
              <a:gd name="T18" fmla="*/ 56 w 96"/>
              <a:gd name="T19" fmla="*/ 58 h 465"/>
              <a:gd name="T20" fmla="*/ 56 w 96"/>
              <a:gd name="T21" fmla="*/ 370 h 4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6" h="465">
                <a:moveTo>
                  <a:pt x="56" y="370"/>
                </a:moveTo>
                <a:cubicBezTo>
                  <a:pt x="79" y="374"/>
                  <a:pt x="96" y="393"/>
                  <a:pt x="96" y="417"/>
                </a:cubicBezTo>
                <a:cubicBezTo>
                  <a:pt x="96" y="444"/>
                  <a:pt x="74" y="465"/>
                  <a:pt x="48" y="465"/>
                </a:cubicBezTo>
                <a:cubicBezTo>
                  <a:pt x="21" y="465"/>
                  <a:pt x="0" y="444"/>
                  <a:pt x="0" y="417"/>
                </a:cubicBezTo>
                <a:cubicBezTo>
                  <a:pt x="0" y="393"/>
                  <a:pt x="17" y="374"/>
                  <a:pt x="39" y="370"/>
                </a:cubicBezTo>
                <a:cubicBezTo>
                  <a:pt x="39" y="58"/>
                  <a:pt x="39" y="58"/>
                  <a:pt x="39" y="58"/>
                </a:cubicBezTo>
                <a:cubicBezTo>
                  <a:pt x="27" y="54"/>
                  <a:pt x="18" y="45"/>
                  <a:pt x="18" y="30"/>
                </a:cubicBezTo>
                <a:cubicBezTo>
                  <a:pt x="18" y="15"/>
                  <a:pt x="32" y="0"/>
                  <a:pt x="48" y="0"/>
                </a:cubicBezTo>
                <a:cubicBezTo>
                  <a:pt x="64" y="0"/>
                  <a:pt x="77" y="15"/>
                  <a:pt x="77" y="30"/>
                </a:cubicBezTo>
                <a:cubicBezTo>
                  <a:pt x="77" y="45"/>
                  <a:pt x="68" y="54"/>
                  <a:pt x="56" y="58"/>
                </a:cubicBezTo>
                <a:cubicBezTo>
                  <a:pt x="56" y="370"/>
                  <a:pt x="56" y="370"/>
                  <a:pt x="56" y="37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Freeform 164">
            <a:extLst>
              <a:ext uri="{FF2B5EF4-FFF2-40B4-BE49-F238E27FC236}">
                <a16:creationId xmlns:a16="http://schemas.microsoft.com/office/drawing/2014/main" id="{4F695363-F7A7-D243-884D-EFE31C1296A8}"/>
              </a:ext>
            </a:extLst>
          </p:cNvPr>
          <p:cNvSpPr>
            <a:spLocks/>
          </p:cNvSpPr>
          <p:nvPr userDrawn="1"/>
        </p:nvSpPr>
        <p:spPr bwMode="auto">
          <a:xfrm>
            <a:off x="7499795" y="3758809"/>
            <a:ext cx="158750" cy="766763"/>
          </a:xfrm>
          <a:custGeom>
            <a:avLst/>
            <a:gdLst>
              <a:gd name="T0" fmla="*/ 56 w 96"/>
              <a:gd name="T1" fmla="*/ 370 h 465"/>
              <a:gd name="T2" fmla="*/ 96 w 96"/>
              <a:gd name="T3" fmla="*/ 417 h 465"/>
              <a:gd name="T4" fmla="*/ 48 w 96"/>
              <a:gd name="T5" fmla="*/ 465 h 465"/>
              <a:gd name="T6" fmla="*/ 0 w 96"/>
              <a:gd name="T7" fmla="*/ 417 h 465"/>
              <a:gd name="T8" fmla="*/ 39 w 96"/>
              <a:gd name="T9" fmla="*/ 370 h 465"/>
              <a:gd name="T10" fmla="*/ 39 w 96"/>
              <a:gd name="T11" fmla="*/ 58 h 465"/>
              <a:gd name="T12" fmla="*/ 18 w 96"/>
              <a:gd name="T13" fmla="*/ 30 h 465"/>
              <a:gd name="T14" fmla="*/ 48 w 96"/>
              <a:gd name="T15" fmla="*/ 0 h 465"/>
              <a:gd name="T16" fmla="*/ 77 w 96"/>
              <a:gd name="T17" fmla="*/ 30 h 465"/>
              <a:gd name="T18" fmla="*/ 56 w 96"/>
              <a:gd name="T19" fmla="*/ 58 h 465"/>
              <a:gd name="T20" fmla="*/ 56 w 96"/>
              <a:gd name="T21" fmla="*/ 370 h 4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6" h="465">
                <a:moveTo>
                  <a:pt x="56" y="370"/>
                </a:moveTo>
                <a:cubicBezTo>
                  <a:pt x="79" y="374"/>
                  <a:pt x="96" y="393"/>
                  <a:pt x="96" y="417"/>
                </a:cubicBezTo>
                <a:cubicBezTo>
                  <a:pt x="96" y="444"/>
                  <a:pt x="74" y="465"/>
                  <a:pt x="48" y="465"/>
                </a:cubicBezTo>
                <a:cubicBezTo>
                  <a:pt x="21" y="465"/>
                  <a:pt x="0" y="444"/>
                  <a:pt x="0" y="417"/>
                </a:cubicBezTo>
                <a:cubicBezTo>
                  <a:pt x="0" y="393"/>
                  <a:pt x="17" y="374"/>
                  <a:pt x="39" y="370"/>
                </a:cubicBezTo>
                <a:cubicBezTo>
                  <a:pt x="39" y="58"/>
                  <a:pt x="39" y="58"/>
                  <a:pt x="39" y="58"/>
                </a:cubicBezTo>
                <a:cubicBezTo>
                  <a:pt x="27" y="54"/>
                  <a:pt x="18" y="45"/>
                  <a:pt x="18" y="30"/>
                </a:cubicBezTo>
                <a:cubicBezTo>
                  <a:pt x="18" y="15"/>
                  <a:pt x="32" y="0"/>
                  <a:pt x="48" y="0"/>
                </a:cubicBezTo>
                <a:cubicBezTo>
                  <a:pt x="64" y="0"/>
                  <a:pt x="77" y="15"/>
                  <a:pt x="77" y="30"/>
                </a:cubicBezTo>
                <a:cubicBezTo>
                  <a:pt x="77" y="45"/>
                  <a:pt x="68" y="54"/>
                  <a:pt x="56" y="58"/>
                </a:cubicBezTo>
                <a:cubicBezTo>
                  <a:pt x="56" y="370"/>
                  <a:pt x="56" y="370"/>
                  <a:pt x="56" y="37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Freeform 164">
            <a:extLst>
              <a:ext uri="{FF2B5EF4-FFF2-40B4-BE49-F238E27FC236}">
                <a16:creationId xmlns:a16="http://schemas.microsoft.com/office/drawing/2014/main" id="{60CD5866-55ED-A64B-AD62-A5AED7C32F1B}"/>
              </a:ext>
            </a:extLst>
          </p:cNvPr>
          <p:cNvSpPr>
            <a:spLocks/>
          </p:cNvSpPr>
          <p:nvPr userDrawn="1"/>
        </p:nvSpPr>
        <p:spPr bwMode="auto">
          <a:xfrm>
            <a:off x="10343216" y="3758809"/>
            <a:ext cx="158750" cy="766763"/>
          </a:xfrm>
          <a:custGeom>
            <a:avLst/>
            <a:gdLst>
              <a:gd name="T0" fmla="*/ 56 w 96"/>
              <a:gd name="T1" fmla="*/ 370 h 465"/>
              <a:gd name="T2" fmla="*/ 96 w 96"/>
              <a:gd name="T3" fmla="*/ 417 h 465"/>
              <a:gd name="T4" fmla="*/ 48 w 96"/>
              <a:gd name="T5" fmla="*/ 465 h 465"/>
              <a:gd name="T6" fmla="*/ 0 w 96"/>
              <a:gd name="T7" fmla="*/ 417 h 465"/>
              <a:gd name="T8" fmla="*/ 39 w 96"/>
              <a:gd name="T9" fmla="*/ 370 h 465"/>
              <a:gd name="T10" fmla="*/ 39 w 96"/>
              <a:gd name="T11" fmla="*/ 58 h 465"/>
              <a:gd name="T12" fmla="*/ 18 w 96"/>
              <a:gd name="T13" fmla="*/ 30 h 465"/>
              <a:gd name="T14" fmla="*/ 48 w 96"/>
              <a:gd name="T15" fmla="*/ 0 h 465"/>
              <a:gd name="T16" fmla="*/ 77 w 96"/>
              <a:gd name="T17" fmla="*/ 30 h 465"/>
              <a:gd name="T18" fmla="*/ 56 w 96"/>
              <a:gd name="T19" fmla="*/ 58 h 465"/>
              <a:gd name="T20" fmla="*/ 56 w 96"/>
              <a:gd name="T21" fmla="*/ 370 h 4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6" h="465">
                <a:moveTo>
                  <a:pt x="56" y="370"/>
                </a:moveTo>
                <a:cubicBezTo>
                  <a:pt x="79" y="374"/>
                  <a:pt x="96" y="393"/>
                  <a:pt x="96" y="417"/>
                </a:cubicBezTo>
                <a:cubicBezTo>
                  <a:pt x="96" y="444"/>
                  <a:pt x="74" y="465"/>
                  <a:pt x="48" y="465"/>
                </a:cubicBezTo>
                <a:cubicBezTo>
                  <a:pt x="21" y="465"/>
                  <a:pt x="0" y="444"/>
                  <a:pt x="0" y="417"/>
                </a:cubicBezTo>
                <a:cubicBezTo>
                  <a:pt x="0" y="393"/>
                  <a:pt x="17" y="374"/>
                  <a:pt x="39" y="370"/>
                </a:cubicBezTo>
                <a:cubicBezTo>
                  <a:pt x="39" y="58"/>
                  <a:pt x="39" y="58"/>
                  <a:pt x="39" y="58"/>
                </a:cubicBezTo>
                <a:cubicBezTo>
                  <a:pt x="27" y="54"/>
                  <a:pt x="18" y="45"/>
                  <a:pt x="18" y="30"/>
                </a:cubicBezTo>
                <a:cubicBezTo>
                  <a:pt x="18" y="15"/>
                  <a:pt x="32" y="0"/>
                  <a:pt x="48" y="0"/>
                </a:cubicBezTo>
                <a:cubicBezTo>
                  <a:pt x="64" y="0"/>
                  <a:pt x="77" y="15"/>
                  <a:pt x="77" y="30"/>
                </a:cubicBezTo>
                <a:cubicBezTo>
                  <a:pt x="77" y="45"/>
                  <a:pt x="68" y="54"/>
                  <a:pt x="56" y="58"/>
                </a:cubicBezTo>
                <a:cubicBezTo>
                  <a:pt x="56" y="370"/>
                  <a:pt x="56" y="370"/>
                  <a:pt x="56" y="37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B1A81330-C00B-014F-BB9D-AB3DCFD50CA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083" y="1180284"/>
            <a:ext cx="11284830" cy="635307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i="1" dirty="0">
                <a:solidFill>
                  <a:schemeClr val="bg1"/>
                </a:solidFill>
              </a:rPr>
              <a:t>Lorem ipsum dolor sit </a:t>
            </a:r>
            <a:r>
              <a:rPr lang="en-US" sz="1600" i="1" dirty="0" err="1">
                <a:solidFill>
                  <a:schemeClr val="bg1"/>
                </a:solidFill>
              </a:rPr>
              <a:t>amet</a:t>
            </a:r>
            <a:r>
              <a:rPr lang="en-US" sz="1600" i="1" dirty="0">
                <a:solidFill>
                  <a:schemeClr val="bg1"/>
                </a:solidFill>
              </a:rPr>
              <a:t>, </a:t>
            </a:r>
            <a:r>
              <a:rPr lang="en-US" sz="1600" i="1" dirty="0" err="1">
                <a:solidFill>
                  <a:schemeClr val="bg1"/>
                </a:solidFill>
              </a:rPr>
              <a:t>consectetur</a:t>
            </a:r>
            <a:r>
              <a:rPr lang="en-US" sz="1600" i="1" dirty="0">
                <a:solidFill>
                  <a:schemeClr val="bg1"/>
                </a:solidFill>
              </a:rPr>
              <a:t> </a:t>
            </a:r>
            <a:r>
              <a:rPr lang="en-US" sz="1600" i="1" dirty="0" err="1">
                <a:solidFill>
                  <a:schemeClr val="bg1"/>
                </a:solidFill>
              </a:rPr>
              <a:t>adipiscing</a:t>
            </a:r>
            <a:r>
              <a:rPr lang="en-US" sz="1600" i="1" dirty="0">
                <a:solidFill>
                  <a:schemeClr val="bg1"/>
                </a:solidFill>
              </a:rPr>
              <a:t> </a:t>
            </a:r>
            <a:r>
              <a:rPr lang="en-US" sz="1600" i="1" dirty="0" err="1">
                <a:solidFill>
                  <a:schemeClr val="bg1"/>
                </a:solidFill>
              </a:rPr>
              <a:t>elit</a:t>
            </a:r>
            <a:r>
              <a:rPr lang="en-US" sz="1600" i="1" dirty="0">
                <a:solidFill>
                  <a:schemeClr val="bg1"/>
                </a:solidFill>
              </a:rPr>
              <a:t>, </a:t>
            </a:r>
            <a:r>
              <a:rPr lang="en-US" sz="1600" i="1" dirty="0" err="1">
                <a:solidFill>
                  <a:schemeClr val="bg1"/>
                </a:solidFill>
              </a:rPr>
              <a:t>sed</a:t>
            </a:r>
            <a:r>
              <a:rPr lang="en-US" sz="1600" i="1" dirty="0">
                <a:solidFill>
                  <a:schemeClr val="bg1"/>
                </a:solidFill>
              </a:rPr>
              <a:t> do </a:t>
            </a:r>
            <a:r>
              <a:rPr lang="en-US" sz="1600" i="1" dirty="0" err="1">
                <a:solidFill>
                  <a:schemeClr val="bg1"/>
                </a:solidFill>
              </a:rPr>
              <a:t>eiusmod</a:t>
            </a:r>
            <a:r>
              <a:rPr lang="en-US" sz="1600" i="1" dirty="0">
                <a:solidFill>
                  <a:schemeClr val="bg1"/>
                </a:solidFill>
              </a:rPr>
              <a:t> </a:t>
            </a:r>
            <a:r>
              <a:rPr lang="en-US" sz="1600" i="1" dirty="0" err="1">
                <a:solidFill>
                  <a:schemeClr val="bg1"/>
                </a:solidFill>
              </a:rPr>
              <a:t>tempor</a:t>
            </a:r>
            <a:r>
              <a:rPr lang="en-US" sz="1600" i="1" dirty="0">
                <a:solidFill>
                  <a:schemeClr val="bg1"/>
                </a:solidFill>
              </a:rPr>
              <a:t> </a:t>
            </a:r>
            <a:r>
              <a:rPr lang="en-US" sz="1600" i="1" dirty="0" err="1">
                <a:solidFill>
                  <a:schemeClr val="bg1"/>
                </a:solidFill>
              </a:rPr>
              <a:t>incididunt</a:t>
            </a:r>
            <a:r>
              <a:rPr lang="en-US" sz="1600" i="1" dirty="0">
                <a:solidFill>
                  <a:schemeClr val="bg1"/>
                </a:solidFill>
              </a:rPr>
              <a:t> </a:t>
            </a:r>
            <a:r>
              <a:rPr lang="en-US" sz="1600" i="1" dirty="0" err="1">
                <a:solidFill>
                  <a:schemeClr val="bg1"/>
                </a:solidFill>
              </a:rPr>
              <a:t>ut</a:t>
            </a:r>
            <a:r>
              <a:rPr lang="en-US" sz="1600" i="1" dirty="0">
                <a:solidFill>
                  <a:schemeClr val="bg1"/>
                </a:solidFill>
              </a:rPr>
              <a:t> </a:t>
            </a:r>
            <a:r>
              <a:rPr lang="en-US" sz="1600" i="1" dirty="0" err="1">
                <a:solidFill>
                  <a:schemeClr val="bg1"/>
                </a:solidFill>
              </a:rPr>
              <a:t>labore</a:t>
            </a:r>
            <a:r>
              <a:rPr lang="en-US" sz="1600" i="1" dirty="0">
                <a:solidFill>
                  <a:schemeClr val="bg1"/>
                </a:solidFill>
              </a:rPr>
              <a:t> et dolore magna </a:t>
            </a:r>
            <a:r>
              <a:rPr lang="en-US" sz="1600" i="1" dirty="0" err="1">
                <a:solidFill>
                  <a:schemeClr val="bg1"/>
                </a:solidFill>
              </a:rPr>
              <a:t>aliqua</a:t>
            </a:r>
            <a:r>
              <a:rPr lang="en-US" sz="1600" i="1" dirty="0">
                <a:solidFill>
                  <a:schemeClr val="bg1"/>
                </a:solidFill>
              </a:rPr>
              <a:t>. Ut </a:t>
            </a:r>
            <a:r>
              <a:rPr lang="en-US" sz="1600" i="1" dirty="0" err="1">
                <a:solidFill>
                  <a:schemeClr val="bg1"/>
                </a:solidFill>
              </a:rPr>
              <a:t>enim</a:t>
            </a:r>
            <a:r>
              <a:rPr lang="en-US" sz="1600" i="1" dirty="0">
                <a:solidFill>
                  <a:schemeClr val="bg1"/>
                </a:solidFill>
              </a:rPr>
              <a:t> ad minim </a:t>
            </a:r>
            <a:r>
              <a:rPr lang="en-US" sz="1600" i="1" dirty="0" err="1">
                <a:solidFill>
                  <a:schemeClr val="bg1"/>
                </a:solidFill>
              </a:rPr>
              <a:t>veniam</a:t>
            </a:r>
            <a:r>
              <a:rPr lang="en-US" sz="1600" i="1" dirty="0">
                <a:solidFill>
                  <a:schemeClr val="bg1"/>
                </a:solidFill>
              </a:rPr>
              <a:t>, </a:t>
            </a:r>
            <a:r>
              <a:rPr lang="en-US" sz="1600" i="1" dirty="0" err="1">
                <a:solidFill>
                  <a:schemeClr val="bg1"/>
                </a:solidFill>
              </a:rPr>
              <a:t>quis</a:t>
            </a:r>
            <a:r>
              <a:rPr lang="en-US" sz="1600" i="1" dirty="0">
                <a:solidFill>
                  <a:schemeClr val="bg1"/>
                </a:solidFill>
              </a:rPr>
              <a:t> </a:t>
            </a:r>
            <a:r>
              <a:rPr lang="en-US" sz="1600" i="1" dirty="0" err="1">
                <a:solidFill>
                  <a:schemeClr val="bg1"/>
                </a:solidFill>
              </a:rPr>
              <a:t>nostrud</a:t>
            </a:r>
            <a:r>
              <a:rPr lang="en-US" sz="1600" i="1" dirty="0">
                <a:solidFill>
                  <a:schemeClr val="bg1"/>
                </a:solidFill>
              </a:rPr>
              <a:t> exercitation </a:t>
            </a:r>
            <a:r>
              <a:rPr lang="en-US" sz="1600" i="1" dirty="0" err="1">
                <a:solidFill>
                  <a:schemeClr val="bg1"/>
                </a:solidFill>
              </a:rPr>
              <a:t>ullamco</a:t>
            </a:r>
            <a:r>
              <a:rPr lang="en-US" sz="1600" i="1" dirty="0">
                <a:solidFill>
                  <a:schemeClr val="bg1"/>
                </a:solidFill>
              </a:rPr>
              <a:t> </a:t>
            </a:r>
            <a:r>
              <a:rPr lang="en-US" sz="1600" i="1" dirty="0" err="1">
                <a:solidFill>
                  <a:schemeClr val="bg1"/>
                </a:solidFill>
              </a:rPr>
              <a:t>laboris</a:t>
            </a:r>
            <a:r>
              <a:rPr lang="en-US" sz="1600" i="1" dirty="0">
                <a:solidFill>
                  <a:schemeClr val="bg1"/>
                </a:solidFill>
              </a:rPr>
              <a:t>.</a:t>
            </a:r>
          </a:p>
          <a:p>
            <a:pPr lvl="0"/>
            <a:endParaRPr lang="en-US" dirty="0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C2C682A2-21FD-2244-8857-78E7EFB707D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25426" y="4731763"/>
            <a:ext cx="2014995" cy="349919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1" dirty="0">
                <a:solidFill>
                  <a:schemeClr val="bg1"/>
                </a:solidFill>
              </a:rPr>
              <a:t>Sample Text 02</a:t>
            </a:r>
          </a:p>
          <a:p>
            <a:pPr lvl="0"/>
            <a:endParaRPr lang="en-US" dirty="0"/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48859C3C-BE4D-4B48-A2EC-D61DE564D92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71672" y="4693866"/>
            <a:ext cx="2014995" cy="349919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1" dirty="0">
                <a:solidFill>
                  <a:schemeClr val="bg1"/>
                </a:solidFill>
              </a:rPr>
              <a:t>Sample Text 03</a:t>
            </a:r>
          </a:p>
          <a:p>
            <a:pPr lvl="0"/>
            <a:endParaRPr lang="en-US" dirty="0"/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5BE78BF3-1332-2F47-836D-2CDE71B9D7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412270" y="4693866"/>
            <a:ext cx="2014995" cy="349919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1" dirty="0">
                <a:solidFill>
                  <a:schemeClr val="bg1"/>
                </a:solidFill>
              </a:rPr>
              <a:t>Sample Text 04</a:t>
            </a:r>
          </a:p>
          <a:p>
            <a:pPr lvl="0"/>
            <a:endParaRPr lang="en-US" dirty="0"/>
          </a:p>
        </p:txBody>
      </p:sp>
      <p:sp>
        <p:nvSpPr>
          <p:cNvPr id="29" name="Text Placeholder 25">
            <a:extLst>
              <a:ext uri="{FF2B5EF4-FFF2-40B4-BE49-F238E27FC236}">
                <a16:creationId xmlns:a16="http://schemas.microsoft.com/office/drawing/2014/main" id="{E4BFFF93-312D-B34B-8270-E3791C16F12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84828" y="4731763"/>
            <a:ext cx="2014995" cy="349919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1" dirty="0">
                <a:solidFill>
                  <a:schemeClr val="bg1"/>
                </a:solidFill>
              </a:rPr>
              <a:t>Sample Text 02</a:t>
            </a:r>
          </a:p>
          <a:p>
            <a:pPr lvl="0"/>
            <a:endParaRPr lang="en-US" dirty="0"/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D324A020-63D1-DF40-B37B-C430E9CB06E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331664" y="5078358"/>
            <a:ext cx="2802517" cy="91440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bg1"/>
                </a:solidFill>
              </a:rPr>
              <a:t>Lorem Ipsum is simply dummy text of the printing and typesetting industry. Lorem Ipsum has been the industry's standard dummy text ever since the 1500s,</a:t>
            </a:r>
          </a:p>
          <a:p>
            <a:pPr lvl="0"/>
            <a:endParaRPr lang="en-US" dirty="0"/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9B16FEFD-8669-7442-9872-BA5F40F238F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1066" y="5094375"/>
            <a:ext cx="2802517" cy="91440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bg1"/>
                </a:solidFill>
              </a:rPr>
              <a:t>Lorem Ipsum is simply dummy text of the printing and typesetting industry. Lorem Ipsum has been the industry's standard dummy text ever since the 1500s,</a:t>
            </a:r>
          </a:p>
          <a:p>
            <a:pPr lvl="0"/>
            <a:endParaRPr lang="en-US" dirty="0"/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55D9F7BF-25CC-2943-8D69-8E4DE1CA2BB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77910" y="5073791"/>
            <a:ext cx="2802517" cy="91440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bg1"/>
                </a:solidFill>
              </a:rPr>
              <a:t>Lorem Ipsum is simply dummy text of the printing and typesetting industry. Lorem Ipsum has been the industry's standard dummy text ever since the 1500s,</a:t>
            </a:r>
          </a:p>
          <a:p>
            <a:pPr lvl="0"/>
            <a:endParaRPr lang="en-US" dirty="0"/>
          </a:p>
        </p:txBody>
      </p:sp>
      <p:sp>
        <p:nvSpPr>
          <p:cNvPr id="35" name="Text Placeholder 30">
            <a:extLst>
              <a:ext uri="{FF2B5EF4-FFF2-40B4-BE49-F238E27FC236}">
                <a16:creationId xmlns:a16="http://schemas.microsoft.com/office/drawing/2014/main" id="{3BA1B8B6-073A-ED44-BF48-B7D3FA2F020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508" y="5078877"/>
            <a:ext cx="2802517" cy="91440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bg1"/>
                </a:solidFill>
              </a:rPr>
              <a:t>Lorem Ipsum is simply dummy text of the printing and typesetting industry. Lorem Ipsum has been the industry's standard dummy text ever since the 1500s,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938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Servic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C4329FC-12A1-472D-9792-0C1C1BAA00D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1"/>
            <a:ext cx="12192000" cy="3228974"/>
          </a:xfrm>
          <a:custGeom>
            <a:avLst/>
            <a:gdLst>
              <a:gd name="connsiteX0" fmla="*/ 0 w 12192000"/>
              <a:gd name="connsiteY0" fmla="*/ 0 h 3673475"/>
              <a:gd name="connsiteX1" fmla="*/ 12192000 w 12192000"/>
              <a:gd name="connsiteY1" fmla="*/ 0 h 3673475"/>
              <a:gd name="connsiteX2" fmla="*/ 12192000 w 12192000"/>
              <a:gd name="connsiteY2" fmla="*/ 3673475 h 3673475"/>
              <a:gd name="connsiteX3" fmla="*/ 0 w 12192000"/>
              <a:gd name="connsiteY3" fmla="*/ 3673475 h 3673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673475">
                <a:moveTo>
                  <a:pt x="0" y="0"/>
                </a:moveTo>
                <a:lnTo>
                  <a:pt x="12192000" y="0"/>
                </a:lnTo>
                <a:lnTo>
                  <a:pt x="12192000" y="3673475"/>
                </a:lnTo>
                <a:lnTo>
                  <a:pt x="0" y="367347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9B03F4-BEBC-40E4-93FA-23B9637EC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61913-ACF4-4728-BBAC-FB434D2662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0963A044-66C9-4C05-B312-8DCB62134D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8" name="Date Placeholder 9">
            <a:extLst>
              <a:ext uri="{FF2B5EF4-FFF2-40B4-BE49-F238E27FC236}">
                <a16:creationId xmlns:a16="http://schemas.microsoft.com/office/drawing/2014/main" id="{D513F1A2-2907-4796-8299-CB31C13230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817" y="6430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F961B9-04CB-41E4-95DD-6E2117B7088B}" type="datetime1">
              <a:rPr lang="en-US" smtClean="0"/>
              <a:t>9/15/20</a:t>
            </a:fld>
            <a:endParaRPr lang="en-US" dirty="0"/>
          </a:p>
        </p:txBody>
      </p:sp>
      <p:sp>
        <p:nvSpPr>
          <p:cNvPr id="9" name="Freeform 6">
            <a:extLst>
              <a:ext uri="{FF2B5EF4-FFF2-40B4-BE49-F238E27FC236}">
                <a16:creationId xmlns:a16="http://schemas.microsoft.com/office/drawing/2014/main" id="{A75D995C-307D-9847-825C-6B62B37C5954}"/>
              </a:ext>
            </a:extLst>
          </p:cNvPr>
          <p:cNvSpPr>
            <a:spLocks/>
          </p:cNvSpPr>
          <p:nvPr userDrawn="1"/>
        </p:nvSpPr>
        <p:spPr bwMode="auto">
          <a:xfrm>
            <a:off x="-2580" y="3216865"/>
            <a:ext cx="3048000" cy="868363"/>
          </a:xfrm>
          <a:custGeom>
            <a:avLst/>
            <a:gdLst>
              <a:gd name="T0" fmla="*/ 1152 w 1152"/>
              <a:gd name="T1" fmla="*/ 0 h 328"/>
              <a:gd name="T2" fmla="*/ 0 w 1152"/>
              <a:gd name="T3" fmla="*/ 0 h 328"/>
              <a:gd name="T4" fmla="*/ 0 w 1152"/>
              <a:gd name="T5" fmla="*/ 235 h 328"/>
              <a:gd name="T6" fmla="*/ 495 w 1152"/>
              <a:gd name="T7" fmla="*/ 235 h 328"/>
              <a:gd name="T8" fmla="*/ 550 w 1152"/>
              <a:gd name="T9" fmla="*/ 310 h 328"/>
              <a:gd name="T10" fmla="*/ 602 w 1152"/>
              <a:gd name="T11" fmla="*/ 310 h 328"/>
              <a:gd name="T12" fmla="*/ 657 w 1152"/>
              <a:gd name="T13" fmla="*/ 235 h 328"/>
              <a:gd name="T14" fmla="*/ 1152 w 1152"/>
              <a:gd name="T15" fmla="*/ 235 h 328"/>
              <a:gd name="T16" fmla="*/ 1152 w 1152"/>
              <a:gd name="T17" fmla="*/ 0 h 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52" h="328">
                <a:moveTo>
                  <a:pt x="1152" y="0"/>
                </a:moveTo>
                <a:cubicBezTo>
                  <a:pt x="0" y="0"/>
                  <a:pt x="0" y="0"/>
                  <a:pt x="0" y="0"/>
                </a:cubicBezTo>
                <a:cubicBezTo>
                  <a:pt x="0" y="235"/>
                  <a:pt x="0" y="235"/>
                  <a:pt x="0" y="235"/>
                </a:cubicBezTo>
                <a:cubicBezTo>
                  <a:pt x="495" y="235"/>
                  <a:pt x="495" y="235"/>
                  <a:pt x="495" y="235"/>
                </a:cubicBezTo>
                <a:cubicBezTo>
                  <a:pt x="550" y="310"/>
                  <a:pt x="550" y="310"/>
                  <a:pt x="550" y="310"/>
                </a:cubicBezTo>
                <a:cubicBezTo>
                  <a:pt x="563" y="328"/>
                  <a:pt x="589" y="328"/>
                  <a:pt x="602" y="310"/>
                </a:cubicBezTo>
                <a:cubicBezTo>
                  <a:pt x="657" y="235"/>
                  <a:pt x="657" y="235"/>
                  <a:pt x="657" y="235"/>
                </a:cubicBezTo>
                <a:cubicBezTo>
                  <a:pt x="1152" y="235"/>
                  <a:pt x="1152" y="235"/>
                  <a:pt x="1152" y="235"/>
                </a:cubicBezTo>
                <a:lnTo>
                  <a:pt x="115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32BBD1E8-1E30-5E45-83E6-F8E0441EED52}"/>
              </a:ext>
            </a:extLst>
          </p:cNvPr>
          <p:cNvSpPr>
            <a:spLocks/>
          </p:cNvSpPr>
          <p:nvPr userDrawn="1"/>
        </p:nvSpPr>
        <p:spPr bwMode="auto">
          <a:xfrm>
            <a:off x="3045420" y="3216865"/>
            <a:ext cx="3048000" cy="868363"/>
          </a:xfrm>
          <a:custGeom>
            <a:avLst/>
            <a:gdLst>
              <a:gd name="T0" fmla="*/ 1152 w 1152"/>
              <a:gd name="T1" fmla="*/ 0 h 328"/>
              <a:gd name="T2" fmla="*/ 0 w 1152"/>
              <a:gd name="T3" fmla="*/ 0 h 328"/>
              <a:gd name="T4" fmla="*/ 0 w 1152"/>
              <a:gd name="T5" fmla="*/ 235 h 328"/>
              <a:gd name="T6" fmla="*/ 495 w 1152"/>
              <a:gd name="T7" fmla="*/ 235 h 328"/>
              <a:gd name="T8" fmla="*/ 550 w 1152"/>
              <a:gd name="T9" fmla="*/ 310 h 328"/>
              <a:gd name="T10" fmla="*/ 602 w 1152"/>
              <a:gd name="T11" fmla="*/ 310 h 328"/>
              <a:gd name="T12" fmla="*/ 657 w 1152"/>
              <a:gd name="T13" fmla="*/ 235 h 328"/>
              <a:gd name="T14" fmla="*/ 1152 w 1152"/>
              <a:gd name="T15" fmla="*/ 235 h 328"/>
              <a:gd name="T16" fmla="*/ 1152 w 1152"/>
              <a:gd name="T17" fmla="*/ 0 h 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52" h="328">
                <a:moveTo>
                  <a:pt x="1152" y="0"/>
                </a:moveTo>
                <a:cubicBezTo>
                  <a:pt x="0" y="0"/>
                  <a:pt x="0" y="0"/>
                  <a:pt x="0" y="0"/>
                </a:cubicBezTo>
                <a:cubicBezTo>
                  <a:pt x="0" y="235"/>
                  <a:pt x="0" y="235"/>
                  <a:pt x="0" y="235"/>
                </a:cubicBezTo>
                <a:cubicBezTo>
                  <a:pt x="495" y="235"/>
                  <a:pt x="495" y="235"/>
                  <a:pt x="495" y="235"/>
                </a:cubicBezTo>
                <a:cubicBezTo>
                  <a:pt x="550" y="310"/>
                  <a:pt x="550" y="310"/>
                  <a:pt x="550" y="310"/>
                </a:cubicBezTo>
                <a:cubicBezTo>
                  <a:pt x="563" y="328"/>
                  <a:pt x="589" y="328"/>
                  <a:pt x="602" y="310"/>
                </a:cubicBezTo>
                <a:cubicBezTo>
                  <a:pt x="657" y="235"/>
                  <a:pt x="657" y="235"/>
                  <a:pt x="657" y="235"/>
                </a:cubicBezTo>
                <a:cubicBezTo>
                  <a:pt x="1152" y="235"/>
                  <a:pt x="1152" y="235"/>
                  <a:pt x="1152" y="235"/>
                </a:cubicBezTo>
                <a:lnTo>
                  <a:pt x="115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8">
            <a:extLst>
              <a:ext uri="{FF2B5EF4-FFF2-40B4-BE49-F238E27FC236}">
                <a16:creationId xmlns:a16="http://schemas.microsoft.com/office/drawing/2014/main" id="{B9A4699D-20A7-4847-90B9-D765AF8BC538}"/>
              </a:ext>
            </a:extLst>
          </p:cNvPr>
          <p:cNvSpPr>
            <a:spLocks/>
          </p:cNvSpPr>
          <p:nvPr userDrawn="1"/>
        </p:nvSpPr>
        <p:spPr bwMode="auto">
          <a:xfrm>
            <a:off x="6093420" y="3216865"/>
            <a:ext cx="3048000" cy="868363"/>
          </a:xfrm>
          <a:custGeom>
            <a:avLst/>
            <a:gdLst>
              <a:gd name="T0" fmla="*/ 1152 w 1152"/>
              <a:gd name="T1" fmla="*/ 0 h 328"/>
              <a:gd name="T2" fmla="*/ 0 w 1152"/>
              <a:gd name="T3" fmla="*/ 0 h 328"/>
              <a:gd name="T4" fmla="*/ 0 w 1152"/>
              <a:gd name="T5" fmla="*/ 235 h 328"/>
              <a:gd name="T6" fmla="*/ 495 w 1152"/>
              <a:gd name="T7" fmla="*/ 235 h 328"/>
              <a:gd name="T8" fmla="*/ 550 w 1152"/>
              <a:gd name="T9" fmla="*/ 310 h 328"/>
              <a:gd name="T10" fmla="*/ 602 w 1152"/>
              <a:gd name="T11" fmla="*/ 310 h 328"/>
              <a:gd name="T12" fmla="*/ 657 w 1152"/>
              <a:gd name="T13" fmla="*/ 235 h 328"/>
              <a:gd name="T14" fmla="*/ 1152 w 1152"/>
              <a:gd name="T15" fmla="*/ 235 h 328"/>
              <a:gd name="T16" fmla="*/ 1152 w 1152"/>
              <a:gd name="T17" fmla="*/ 0 h 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52" h="328">
                <a:moveTo>
                  <a:pt x="1152" y="0"/>
                </a:moveTo>
                <a:cubicBezTo>
                  <a:pt x="0" y="0"/>
                  <a:pt x="0" y="0"/>
                  <a:pt x="0" y="0"/>
                </a:cubicBezTo>
                <a:cubicBezTo>
                  <a:pt x="0" y="235"/>
                  <a:pt x="0" y="235"/>
                  <a:pt x="0" y="235"/>
                </a:cubicBezTo>
                <a:cubicBezTo>
                  <a:pt x="495" y="235"/>
                  <a:pt x="495" y="235"/>
                  <a:pt x="495" y="235"/>
                </a:cubicBezTo>
                <a:cubicBezTo>
                  <a:pt x="550" y="310"/>
                  <a:pt x="550" y="310"/>
                  <a:pt x="550" y="310"/>
                </a:cubicBezTo>
                <a:cubicBezTo>
                  <a:pt x="563" y="328"/>
                  <a:pt x="589" y="328"/>
                  <a:pt x="602" y="310"/>
                </a:cubicBezTo>
                <a:cubicBezTo>
                  <a:pt x="657" y="235"/>
                  <a:pt x="657" y="235"/>
                  <a:pt x="657" y="235"/>
                </a:cubicBezTo>
                <a:cubicBezTo>
                  <a:pt x="1152" y="235"/>
                  <a:pt x="1152" y="235"/>
                  <a:pt x="1152" y="235"/>
                </a:cubicBezTo>
                <a:lnTo>
                  <a:pt x="1152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9">
            <a:extLst>
              <a:ext uri="{FF2B5EF4-FFF2-40B4-BE49-F238E27FC236}">
                <a16:creationId xmlns:a16="http://schemas.microsoft.com/office/drawing/2014/main" id="{FAC13153-4FCD-F94F-8EE6-B59A31D353EA}"/>
              </a:ext>
            </a:extLst>
          </p:cNvPr>
          <p:cNvSpPr>
            <a:spLocks/>
          </p:cNvSpPr>
          <p:nvPr userDrawn="1"/>
        </p:nvSpPr>
        <p:spPr bwMode="auto">
          <a:xfrm>
            <a:off x="9141420" y="3216865"/>
            <a:ext cx="3048000" cy="868363"/>
          </a:xfrm>
          <a:custGeom>
            <a:avLst/>
            <a:gdLst>
              <a:gd name="T0" fmla="*/ 1152 w 1152"/>
              <a:gd name="T1" fmla="*/ 0 h 328"/>
              <a:gd name="T2" fmla="*/ 0 w 1152"/>
              <a:gd name="T3" fmla="*/ 0 h 328"/>
              <a:gd name="T4" fmla="*/ 0 w 1152"/>
              <a:gd name="T5" fmla="*/ 235 h 328"/>
              <a:gd name="T6" fmla="*/ 495 w 1152"/>
              <a:gd name="T7" fmla="*/ 235 h 328"/>
              <a:gd name="T8" fmla="*/ 550 w 1152"/>
              <a:gd name="T9" fmla="*/ 310 h 328"/>
              <a:gd name="T10" fmla="*/ 602 w 1152"/>
              <a:gd name="T11" fmla="*/ 310 h 328"/>
              <a:gd name="T12" fmla="*/ 657 w 1152"/>
              <a:gd name="T13" fmla="*/ 235 h 328"/>
              <a:gd name="T14" fmla="*/ 1152 w 1152"/>
              <a:gd name="T15" fmla="*/ 235 h 328"/>
              <a:gd name="T16" fmla="*/ 1152 w 1152"/>
              <a:gd name="T17" fmla="*/ 0 h 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52" h="328">
                <a:moveTo>
                  <a:pt x="1152" y="0"/>
                </a:moveTo>
                <a:cubicBezTo>
                  <a:pt x="0" y="0"/>
                  <a:pt x="0" y="0"/>
                  <a:pt x="0" y="0"/>
                </a:cubicBezTo>
                <a:cubicBezTo>
                  <a:pt x="0" y="235"/>
                  <a:pt x="0" y="235"/>
                  <a:pt x="0" y="235"/>
                </a:cubicBezTo>
                <a:cubicBezTo>
                  <a:pt x="495" y="235"/>
                  <a:pt x="495" y="235"/>
                  <a:pt x="495" y="235"/>
                </a:cubicBezTo>
                <a:cubicBezTo>
                  <a:pt x="550" y="310"/>
                  <a:pt x="550" y="310"/>
                  <a:pt x="550" y="310"/>
                </a:cubicBezTo>
                <a:cubicBezTo>
                  <a:pt x="563" y="328"/>
                  <a:pt x="589" y="328"/>
                  <a:pt x="602" y="310"/>
                </a:cubicBezTo>
                <a:cubicBezTo>
                  <a:pt x="657" y="235"/>
                  <a:pt x="657" y="235"/>
                  <a:pt x="657" y="235"/>
                </a:cubicBezTo>
                <a:cubicBezTo>
                  <a:pt x="1152" y="235"/>
                  <a:pt x="1152" y="235"/>
                  <a:pt x="1152" y="235"/>
                </a:cubicBezTo>
                <a:lnTo>
                  <a:pt x="1152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4EBAF07C-BA55-404C-A2DE-5439636C2CF8}"/>
              </a:ext>
            </a:extLst>
          </p:cNvPr>
          <p:cNvSpPr/>
          <p:nvPr userDrawn="1"/>
        </p:nvSpPr>
        <p:spPr>
          <a:xfrm>
            <a:off x="1102828" y="4265631"/>
            <a:ext cx="818134" cy="818134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3A78DDC8-BA56-A641-A7D5-91072A933B45}"/>
              </a:ext>
            </a:extLst>
          </p:cNvPr>
          <p:cNvSpPr/>
          <p:nvPr userDrawn="1"/>
        </p:nvSpPr>
        <p:spPr>
          <a:xfrm>
            <a:off x="7198828" y="4265631"/>
            <a:ext cx="818134" cy="818134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00B8645F-DA48-474A-A6E1-EEB8AB8DE30E}"/>
              </a:ext>
            </a:extLst>
          </p:cNvPr>
          <p:cNvSpPr/>
          <p:nvPr userDrawn="1"/>
        </p:nvSpPr>
        <p:spPr>
          <a:xfrm>
            <a:off x="10256353" y="4265631"/>
            <a:ext cx="818134" cy="818134"/>
          </a:xfrm>
          <a:prstGeom prst="ellipse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1770BAAF-CF93-1A40-8FA5-5FBBDDB297D2}"/>
              </a:ext>
            </a:extLst>
          </p:cNvPr>
          <p:cNvSpPr/>
          <p:nvPr userDrawn="1"/>
        </p:nvSpPr>
        <p:spPr>
          <a:xfrm>
            <a:off x="4153408" y="4268216"/>
            <a:ext cx="818134" cy="818134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8B7AD5-79A0-4F4C-B050-05AE965EEBE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47058" y="3389771"/>
            <a:ext cx="2263775" cy="41910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1" dirty="0">
                <a:solidFill>
                  <a:schemeClr val="bg1"/>
                </a:solidFill>
              </a:rPr>
              <a:t>Sample Text 02</a:t>
            </a:r>
          </a:p>
          <a:p>
            <a:pPr lvl="0"/>
            <a:endParaRPr lang="en-US" dirty="0"/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ECC90831-0300-4F40-8DB2-B1441884877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8420" y="3371793"/>
            <a:ext cx="2263775" cy="41910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1" dirty="0">
                <a:solidFill>
                  <a:schemeClr val="bg1"/>
                </a:solidFill>
              </a:rPr>
              <a:t>Sample Text 01</a:t>
            </a:r>
          </a:p>
          <a:p>
            <a:pPr lvl="0"/>
            <a:endParaRPr lang="en-US" dirty="0"/>
          </a:p>
        </p:txBody>
      </p:sp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30FBFAC1-3999-7C43-8D18-C1296D2AC4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76007" y="3381194"/>
            <a:ext cx="2263775" cy="41910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1" dirty="0">
                <a:solidFill>
                  <a:schemeClr val="bg1"/>
                </a:solidFill>
              </a:rPr>
              <a:t>Sample Text 03</a:t>
            </a:r>
          </a:p>
          <a:p>
            <a:pPr lvl="0"/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05B305C8-76F8-9B4B-91A1-840A1BDBDB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33532" y="3371793"/>
            <a:ext cx="2263775" cy="41910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1" dirty="0">
                <a:solidFill>
                  <a:schemeClr val="bg1"/>
                </a:solidFill>
              </a:rPr>
              <a:t>Sample Text 04</a:t>
            </a:r>
          </a:p>
          <a:p>
            <a:pPr lvl="0"/>
            <a:endParaRPr lang="en-US" dirty="0"/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9C079EBA-7F88-0241-AA6C-97E59596DE5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0170" y="5213408"/>
            <a:ext cx="2232025" cy="904985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 is simply dummy text of the printing and typesetting industry. Lorem Ipsum.</a:t>
            </a:r>
          </a:p>
          <a:p>
            <a:pPr lvl="0"/>
            <a:endParaRPr lang="en-US" dirty="0"/>
          </a:p>
        </p:txBody>
      </p:sp>
      <p:sp>
        <p:nvSpPr>
          <p:cNvPr id="40" name="Text Placeholder 38">
            <a:extLst>
              <a:ext uri="{FF2B5EF4-FFF2-40B4-BE49-F238E27FC236}">
                <a16:creationId xmlns:a16="http://schemas.microsoft.com/office/drawing/2014/main" id="{3AE45994-7B2D-5A49-ADF8-C1169854C52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78808" y="5213408"/>
            <a:ext cx="2232025" cy="904985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 is simply dummy text of the printing and typesetting industry. Lorem Ipsum.</a:t>
            </a:r>
          </a:p>
          <a:p>
            <a:pPr lvl="0"/>
            <a:endParaRPr lang="en-US" dirty="0"/>
          </a:p>
        </p:txBody>
      </p:sp>
      <p:sp>
        <p:nvSpPr>
          <p:cNvPr id="41" name="Text Placeholder 38">
            <a:extLst>
              <a:ext uri="{FF2B5EF4-FFF2-40B4-BE49-F238E27FC236}">
                <a16:creationId xmlns:a16="http://schemas.microsoft.com/office/drawing/2014/main" id="{DCC9C96A-E0E0-1A47-9EA2-A3D402154A9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501407" y="5213408"/>
            <a:ext cx="2232025" cy="904985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 is simply dummy text of the printing and typesetting industry. Lorem Ipsum.</a:t>
            </a:r>
          </a:p>
          <a:p>
            <a:pPr lvl="0"/>
            <a:endParaRPr lang="en-US" dirty="0"/>
          </a:p>
        </p:txBody>
      </p:sp>
      <p:sp>
        <p:nvSpPr>
          <p:cNvPr id="42" name="Text Placeholder 38">
            <a:extLst>
              <a:ext uri="{FF2B5EF4-FFF2-40B4-BE49-F238E27FC236}">
                <a16:creationId xmlns:a16="http://schemas.microsoft.com/office/drawing/2014/main" id="{BE1D25F1-AF37-4E4B-8C7E-0E9CC3E0044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565282" y="5213407"/>
            <a:ext cx="2232025" cy="904985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 is simply dummy text of the printing and typesetting industry. Lorem Ipsum.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8876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ategic Plann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B03F4-BEBC-40E4-93FA-23B9637EC5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b="1" dirty="0"/>
              <a:t>Slide </a:t>
            </a:r>
            <a:r>
              <a:rPr lang="en-US" b="1" dirty="0">
                <a:solidFill>
                  <a:schemeClr val="accent2"/>
                </a:solidFill>
              </a:rPr>
              <a:t>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61913-ACF4-4728-BBAC-FB434D2662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35E78181-61AF-4A7F-836C-9D82E2E3B8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8" name="Date Placeholder 9">
            <a:extLst>
              <a:ext uri="{FF2B5EF4-FFF2-40B4-BE49-F238E27FC236}">
                <a16:creationId xmlns:a16="http://schemas.microsoft.com/office/drawing/2014/main" id="{409C2B02-352A-4470-9FBB-759E7B9B2A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817" y="6430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4D511D-AAC8-45D3-8108-9B20919647CA}" type="datetime1">
              <a:rPr lang="en-US" smtClean="0"/>
              <a:t>9/15/20</a:t>
            </a:fld>
            <a:endParaRPr lang="en-US" dirty="0"/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FAA26D0D-3149-9A4E-BA8E-2D5B31C2AE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00" b="20000"/>
          <a:stretch>
            <a:fillRect/>
          </a:stretch>
        </p:blipFill>
        <p:spPr>
          <a:xfrm>
            <a:off x="-17804" y="1298021"/>
            <a:ext cx="12192001" cy="4114800"/>
          </a:xfrm>
          <a:custGeom>
            <a:avLst/>
            <a:gdLst>
              <a:gd name="connsiteX0" fmla="*/ 0 w 12192001"/>
              <a:gd name="connsiteY0" fmla="*/ 0 h 4114800"/>
              <a:gd name="connsiteX1" fmla="*/ 12192001 w 12192001"/>
              <a:gd name="connsiteY1" fmla="*/ 0 h 4114800"/>
              <a:gd name="connsiteX2" fmla="*/ 12192001 w 12192001"/>
              <a:gd name="connsiteY2" fmla="*/ 4114800 h 4114800"/>
              <a:gd name="connsiteX3" fmla="*/ 0 w 12192001"/>
              <a:gd name="connsiteY3" fmla="*/ 4114800 h 411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1" h="4114800">
                <a:moveTo>
                  <a:pt x="0" y="0"/>
                </a:moveTo>
                <a:lnTo>
                  <a:pt x="12192001" y="0"/>
                </a:lnTo>
                <a:lnTo>
                  <a:pt x="12192001" y="4114800"/>
                </a:lnTo>
                <a:lnTo>
                  <a:pt x="0" y="4114800"/>
                </a:lnTo>
                <a:close/>
              </a:path>
            </a:pathLst>
          </a:cu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0759B27-D376-1547-9A32-91A019F8F7CF}"/>
              </a:ext>
            </a:extLst>
          </p:cNvPr>
          <p:cNvSpPr/>
          <p:nvPr userDrawn="1"/>
        </p:nvSpPr>
        <p:spPr>
          <a:xfrm>
            <a:off x="-17805" y="1301311"/>
            <a:ext cx="12192001" cy="4114800"/>
          </a:xfrm>
          <a:prstGeom prst="rect">
            <a:avLst/>
          </a:prstGeom>
          <a:gradFill>
            <a:gsLst>
              <a:gs pos="0">
                <a:schemeClr val="accent1">
                  <a:alpha val="85000"/>
                </a:schemeClr>
              </a:gs>
              <a:gs pos="97000">
                <a:schemeClr val="accent3">
                  <a:alpha val="85000"/>
                </a:schemeClr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5761F2D-E4EA-0746-94E4-58CC911122A5}"/>
              </a:ext>
            </a:extLst>
          </p:cNvPr>
          <p:cNvSpPr/>
          <p:nvPr userDrawn="1"/>
        </p:nvSpPr>
        <p:spPr>
          <a:xfrm>
            <a:off x="390524" y="4547215"/>
            <a:ext cx="624584" cy="6245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2A2DE1-A2FE-DC44-975F-9B884A38E8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0524" y="1840352"/>
            <a:ext cx="5501765" cy="100252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1600" dirty="0">
                <a:solidFill>
                  <a:schemeClr val="bg1"/>
                </a:solidFill>
              </a:rPr>
              <a:t>Lorem Ipsum is simply dummy text of the printing and typesetting industry. Lorem Ipsum has been the industry's standard dummy text ever since the 1500s, when an unknown printer took a galley</a:t>
            </a:r>
            <a:endParaRPr lang="en-US" dirty="0"/>
          </a:p>
        </p:txBody>
      </p:sp>
      <p:sp>
        <p:nvSpPr>
          <p:cNvPr id="76" name="Text Placeholder 75">
            <a:extLst>
              <a:ext uri="{FF2B5EF4-FFF2-40B4-BE49-F238E27FC236}">
                <a16:creationId xmlns:a16="http://schemas.microsoft.com/office/drawing/2014/main" id="{B43E988F-EBCC-A14B-A9FB-CDF0D5190CD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14781" y="3636291"/>
            <a:ext cx="3998694" cy="6350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dirty="0">
                <a:solidFill>
                  <a:schemeClr val="bg1"/>
                </a:solidFill>
              </a:rPr>
              <a:t>Lorem Ipsum is simply dummy text of the printing and typesetting industry.</a:t>
            </a:r>
          </a:p>
          <a:p>
            <a:pPr lvl="0"/>
            <a:endParaRPr lang="en-US" dirty="0"/>
          </a:p>
        </p:txBody>
      </p:sp>
      <p:sp>
        <p:nvSpPr>
          <p:cNvPr id="77" name="Text Placeholder 75">
            <a:extLst>
              <a:ext uri="{FF2B5EF4-FFF2-40B4-BE49-F238E27FC236}">
                <a16:creationId xmlns:a16="http://schemas.microsoft.com/office/drawing/2014/main" id="{9BDCA566-FCD3-134A-9890-02C285571A8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63395" y="4465884"/>
            <a:ext cx="4372161" cy="6350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dirty="0">
                <a:solidFill>
                  <a:schemeClr val="bg1"/>
                </a:solidFill>
              </a:rPr>
              <a:t>Lorem Ipsum is simply dummy text of the printing and typesetting industry.</a:t>
            </a:r>
          </a:p>
          <a:p>
            <a:pPr lvl="0"/>
            <a:endParaRPr lang="en-US" dirty="0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F7DF477C-03E1-E541-AD71-407BE9156FB1}"/>
              </a:ext>
            </a:extLst>
          </p:cNvPr>
          <p:cNvSpPr/>
          <p:nvPr userDrawn="1"/>
        </p:nvSpPr>
        <p:spPr>
          <a:xfrm>
            <a:off x="6087628" y="2020889"/>
            <a:ext cx="799706" cy="799706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0" name="Text Placeholder 79">
            <a:extLst>
              <a:ext uri="{FF2B5EF4-FFF2-40B4-BE49-F238E27FC236}">
                <a16:creationId xmlns:a16="http://schemas.microsoft.com/office/drawing/2014/main" id="{57347252-8255-1E4E-94B3-047243AF841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080044" y="2002355"/>
            <a:ext cx="1947862" cy="3683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b="1" dirty="0">
                <a:solidFill>
                  <a:schemeClr val="bg1"/>
                </a:solidFill>
              </a:rPr>
              <a:t>Sample Text 01</a:t>
            </a:r>
          </a:p>
          <a:p>
            <a:pPr lvl="0"/>
            <a:endParaRPr lang="en-US" dirty="0"/>
          </a:p>
        </p:txBody>
      </p:sp>
      <p:sp>
        <p:nvSpPr>
          <p:cNvPr id="82" name="Text Placeholder 81">
            <a:extLst>
              <a:ext uri="{FF2B5EF4-FFF2-40B4-BE49-F238E27FC236}">
                <a16:creationId xmlns:a16="http://schemas.microsoft.com/office/drawing/2014/main" id="{5AF00706-28F8-C64A-A82B-CB3C2B820A9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80044" y="2336192"/>
            <a:ext cx="4749800" cy="57943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bg1"/>
                </a:solidFill>
              </a:rPr>
              <a:t>Lorem Ipsum is simply dummy text of the printing and typesetting industry. Lorem Ipsum has been the industry's standard dummy text ever since the 1500s</a:t>
            </a:r>
          </a:p>
          <a:p>
            <a:pPr lvl="0"/>
            <a:endParaRPr lang="en-US" dirty="0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58AA8053-4B59-4E4A-ADD8-F7BA4A47F71D}"/>
              </a:ext>
            </a:extLst>
          </p:cNvPr>
          <p:cNvSpPr/>
          <p:nvPr userDrawn="1"/>
        </p:nvSpPr>
        <p:spPr>
          <a:xfrm>
            <a:off x="6100545" y="3196176"/>
            <a:ext cx="799706" cy="799706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4" name="Text Placeholder 79">
            <a:extLst>
              <a:ext uri="{FF2B5EF4-FFF2-40B4-BE49-F238E27FC236}">
                <a16:creationId xmlns:a16="http://schemas.microsoft.com/office/drawing/2014/main" id="{BE3246BD-6B7D-4947-85AD-000B5BE51AF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092961" y="3177642"/>
            <a:ext cx="1947862" cy="3683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b="1" dirty="0">
                <a:solidFill>
                  <a:schemeClr val="bg1"/>
                </a:solidFill>
              </a:rPr>
              <a:t>Sample Text 02</a:t>
            </a:r>
          </a:p>
          <a:p>
            <a:pPr lvl="0"/>
            <a:endParaRPr lang="en-US" dirty="0"/>
          </a:p>
        </p:txBody>
      </p:sp>
      <p:sp>
        <p:nvSpPr>
          <p:cNvPr id="85" name="Text Placeholder 81">
            <a:extLst>
              <a:ext uri="{FF2B5EF4-FFF2-40B4-BE49-F238E27FC236}">
                <a16:creationId xmlns:a16="http://schemas.microsoft.com/office/drawing/2014/main" id="{D85403C3-D99E-2C4F-86E2-57D0A138E7B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92961" y="3511479"/>
            <a:ext cx="4749800" cy="57943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bg1"/>
                </a:solidFill>
              </a:rPr>
              <a:t>Lorem Ipsum is simply dummy text of the printing and typesetting industry. Lorem Ipsum has been the industry's standard dummy text ever since the 1500s</a:t>
            </a:r>
          </a:p>
          <a:p>
            <a:pPr lvl="0"/>
            <a:endParaRPr lang="en-US" dirty="0"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B1917C99-9C7C-E043-AA82-565721B82108}"/>
              </a:ext>
            </a:extLst>
          </p:cNvPr>
          <p:cNvSpPr/>
          <p:nvPr userDrawn="1"/>
        </p:nvSpPr>
        <p:spPr>
          <a:xfrm>
            <a:off x="6085047" y="4374047"/>
            <a:ext cx="799706" cy="799706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0" name="Text Placeholder 79">
            <a:extLst>
              <a:ext uri="{FF2B5EF4-FFF2-40B4-BE49-F238E27FC236}">
                <a16:creationId xmlns:a16="http://schemas.microsoft.com/office/drawing/2014/main" id="{0CB1EC56-D736-624E-B662-BFE459A2AC9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77463" y="4340015"/>
            <a:ext cx="1947862" cy="3683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b="1" dirty="0">
                <a:solidFill>
                  <a:schemeClr val="bg1"/>
                </a:solidFill>
              </a:rPr>
              <a:t>Sample Text 03</a:t>
            </a:r>
          </a:p>
          <a:p>
            <a:pPr lvl="0"/>
            <a:endParaRPr lang="en-US" dirty="0"/>
          </a:p>
        </p:txBody>
      </p:sp>
      <p:sp>
        <p:nvSpPr>
          <p:cNvPr id="91" name="Text Placeholder 81">
            <a:extLst>
              <a:ext uri="{FF2B5EF4-FFF2-40B4-BE49-F238E27FC236}">
                <a16:creationId xmlns:a16="http://schemas.microsoft.com/office/drawing/2014/main" id="{7D8EABEF-616B-9341-AE7C-FDFB204E093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077463" y="4673852"/>
            <a:ext cx="4749800" cy="57943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bg1"/>
                </a:solidFill>
              </a:rPr>
              <a:t>Lorem Ipsum is simply dummy text of the printing and typesetting industry. Lorem Ipsum has been the industry's standard dummy text ever since the 1500s</a:t>
            </a:r>
          </a:p>
          <a:p>
            <a:pPr lvl="0"/>
            <a:endParaRPr lang="en-US" dirty="0"/>
          </a:p>
        </p:txBody>
      </p:sp>
      <p:sp>
        <p:nvSpPr>
          <p:cNvPr id="93" name="Text Placeholder 92">
            <a:extLst>
              <a:ext uri="{FF2B5EF4-FFF2-40B4-BE49-F238E27FC236}">
                <a16:creationId xmlns:a16="http://schemas.microsoft.com/office/drawing/2014/main" id="{3FC9D731-72BF-1841-B3CF-C3E48185AB2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4161" y="3594366"/>
            <a:ext cx="1376363" cy="7699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4400" b="1" smtClean="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4400" b="1" dirty="0">
                <a:solidFill>
                  <a:schemeClr val="bg1"/>
                </a:solidFill>
                <a:latin typeface="+mj-lt"/>
              </a:rPr>
              <a:t>#s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2532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keholder Engagem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B03F4-BEBC-40E4-93FA-23B9637EC5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b="1" dirty="0"/>
              <a:t>Stakeholder </a:t>
            </a:r>
            <a:r>
              <a:rPr lang="en-US" b="1" dirty="0">
                <a:solidFill>
                  <a:schemeClr val="accent2"/>
                </a:solidFill>
              </a:rPr>
              <a:t>Engagement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61913-ACF4-4728-BBAC-FB434D2662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A6205C56-646C-4F57-A648-A955A4A654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8" name="Date Placeholder 9">
            <a:extLst>
              <a:ext uri="{FF2B5EF4-FFF2-40B4-BE49-F238E27FC236}">
                <a16:creationId xmlns:a16="http://schemas.microsoft.com/office/drawing/2014/main" id="{E76267CA-625A-4816-A5EA-878F8434BB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817" y="6430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0D22EB-F920-4570-BA8E-C97B46A07AD1}" type="datetime1">
              <a:rPr lang="en-US" smtClean="0"/>
              <a:t>9/15/20</a:t>
            </a:fld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BBB456B-8785-CC4C-9A88-C5C92E079253}"/>
              </a:ext>
            </a:extLst>
          </p:cNvPr>
          <p:cNvSpPr/>
          <p:nvPr userDrawn="1"/>
        </p:nvSpPr>
        <p:spPr>
          <a:xfrm>
            <a:off x="4019006" y="1524000"/>
            <a:ext cx="8325395" cy="4114800"/>
          </a:xfrm>
          <a:prstGeom prst="rect">
            <a:avLst/>
          </a:prstGeom>
          <a:gradFill>
            <a:gsLst>
              <a:gs pos="0">
                <a:schemeClr val="accent1"/>
              </a:gs>
              <a:gs pos="97000">
                <a:schemeClr val="accent3"/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29AFC90-C96D-6C4E-B34C-FE98A8ED419D}"/>
              </a:ext>
            </a:extLst>
          </p:cNvPr>
          <p:cNvSpPr/>
          <p:nvPr userDrawn="1"/>
        </p:nvSpPr>
        <p:spPr>
          <a:xfrm>
            <a:off x="4371975" y="4326419"/>
            <a:ext cx="648212" cy="648212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0820B0F-246A-3940-87D0-6C26C8C9F3E3}"/>
              </a:ext>
            </a:extLst>
          </p:cNvPr>
          <p:cNvSpPr/>
          <p:nvPr userDrawn="1"/>
        </p:nvSpPr>
        <p:spPr>
          <a:xfrm>
            <a:off x="8177468" y="3297719"/>
            <a:ext cx="648212" cy="648212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E83CEC8-8908-464F-B537-F8F4EE7081C1}"/>
              </a:ext>
            </a:extLst>
          </p:cNvPr>
          <p:cNvSpPr/>
          <p:nvPr userDrawn="1"/>
        </p:nvSpPr>
        <p:spPr>
          <a:xfrm>
            <a:off x="8177468" y="4326419"/>
            <a:ext cx="648212" cy="648212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Picture Placeholder 7">
            <a:extLst>
              <a:ext uri="{FF2B5EF4-FFF2-40B4-BE49-F238E27FC236}">
                <a16:creationId xmlns:a16="http://schemas.microsoft.com/office/drawing/2014/main" id="{55F46AAE-D3F9-A043-B892-87EE834CEF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2401" y="1524000"/>
            <a:ext cx="3866606" cy="4114800"/>
          </a:xfrm>
          <a:custGeom>
            <a:avLst/>
            <a:gdLst>
              <a:gd name="connsiteX0" fmla="*/ 0 w 3866606"/>
              <a:gd name="connsiteY0" fmla="*/ 0 h 4114800"/>
              <a:gd name="connsiteX1" fmla="*/ 3866606 w 3866606"/>
              <a:gd name="connsiteY1" fmla="*/ 0 h 4114800"/>
              <a:gd name="connsiteX2" fmla="*/ 3866606 w 3866606"/>
              <a:gd name="connsiteY2" fmla="*/ 4114800 h 4114800"/>
              <a:gd name="connsiteX3" fmla="*/ 0 w 3866606"/>
              <a:gd name="connsiteY3" fmla="*/ 4114800 h 411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66606" h="4114800">
                <a:moveTo>
                  <a:pt x="0" y="0"/>
                </a:moveTo>
                <a:lnTo>
                  <a:pt x="3866606" y="0"/>
                </a:lnTo>
                <a:lnTo>
                  <a:pt x="3866606" y="4114800"/>
                </a:lnTo>
                <a:lnTo>
                  <a:pt x="0" y="4114800"/>
                </a:lnTo>
                <a:close/>
              </a:path>
            </a:pathLst>
          </a:custGeom>
        </p:spPr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D4424641-22F4-7F43-A406-AC5DF5BEC3A0}"/>
              </a:ext>
            </a:extLst>
          </p:cNvPr>
          <p:cNvSpPr/>
          <p:nvPr userDrawn="1"/>
        </p:nvSpPr>
        <p:spPr>
          <a:xfrm>
            <a:off x="4371466" y="3381313"/>
            <a:ext cx="648212" cy="648212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04AA1F-D97E-BE4A-8501-0FD65EF240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71466" y="1953515"/>
            <a:ext cx="7465728" cy="58355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1600" dirty="0">
                <a:solidFill>
                  <a:schemeClr val="bg1"/>
                </a:solidFill>
              </a:rPr>
              <a:t>Lorem Ipsum is simply dummy text of the printing and typesetting industry. Lorem Ipsum has been the industry's standard dummy text ever since the 1500s, when an unknown printer took a galley</a:t>
            </a:r>
            <a:endParaRPr lang="en-US" dirty="0"/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FA46C30B-38EF-5A41-8BD5-93C957CC839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61873" y="3232339"/>
            <a:ext cx="1536700" cy="2778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1" dirty="0">
                <a:solidFill>
                  <a:schemeClr val="bg1"/>
                </a:solidFill>
              </a:rPr>
              <a:t>Sample Text 01</a:t>
            </a:r>
          </a:p>
          <a:p>
            <a:pPr lvl="0"/>
            <a:endParaRPr lang="en-US" dirty="0"/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E36B3B7E-5F8E-E248-841C-E03FC4B89FC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53972" y="3552024"/>
            <a:ext cx="2878778" cy="461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bg1"/>
                </a:solidFill>
              </a:rPr>
              <a:t>Lorem Ipsum is simply dummy text of the printing and typesetting.</a:t>
            </a:r>
          </a:p>
          <a:p>
            <a:pPr lvl="0"/>
            <a:endParaRPr lang="en-US" dirty="0"/>
          </a:p>
        </p:txBody>
      </p:sp>
      <p:sp>
        <p:nvSpPr>
          <p:cNvPr id="40" name="Text Placeholder 36">
            <a:extLst>
              <a:ext uri="{FF2B5EF4-FFF2-40B4-BE49-F238E27FC236}">
                <a16:creationId xmlns:a16="http://schemas.microsoft.com/office/drawing/2014/main" id="{2B25D04E-0C04-3B42-967E-CB6EE6F7A05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859972" y="3242407"/>
            <a:ext cx="1536700" cy="2778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1" dirty="0">
                <a:solidFill>
                  <a:schemeClr val="bg1"/>
                </a:solidFill>
              </a:rPr>
              <a:t>Sample Text 02</a:t>
            </a:r>
          </a:p>
          <a:p>
            <a:pPr lvl="0"/>
            <a:endParaRPr lang="en-US" dirty="0"/>
          </a:p>
        </p:txBody>
      </p:sp>
      <p:sp>
        <p:nvSpPr>
          <p:cNvPr id="41" name="Text Placeholder 38">
            <a:extLst>
              <a:ext uri="{FF2B5EF4-FFF2-40B4-BE49-F238E27FC236}">
                <a16:creationId xmlns:a16="http://schemas.microsoft.com/office/drawing/2014/main" id="{8D9BD022-0016-284D-B7C4-7E5CBC74D10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852071" y="3562092"/>
            <a:ext cx="2878778" cy="461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bg1"/>
                </a:solidFill>
              </a:rPr>
              <a:t>Lorem Ipsum is simply dummy text of the printing and typesetting.</a:t>
            </a:r>
          </a:p>
          <a:p>
            <a:pPr lvl="0"/>
            <a:endParaRPr lang="en-US" dirty="0"/>
          </a:p>
        </p:txBody>
      </p:sp>
      <p:sp>
        <p:nvSpPr>
          <p:cNvPr id="42" name="Text Placeholder 36">
            <a:extLst>
              <a:ext uri="{FF2B5EF4-FFF2-40B4-BE49-F238E27FC236}">
                <a16:creationId xmlns:a16="http://schemas.microsoft.com/office/drawing/2014/main" id="{6F468AB8-2C36-194C-AFD4-F88B3FC6D3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61873" y="4274711"/>
            <a:ext cx="1536700" cy="2778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1" dirty="0">
                <a:solidFill>
                  <a:schemeClr val="bg1"/>
                </a:solidFill>
              </a:rPr>
              <a:t>Sample Text 03</a:t>
            </a:r>
          </a:p>
          <a:p>
            <a:pPr lvl="0"/>
            <a:endParaRPr lang="en-US" dirty="0"/>
          </a:p>
        </p:txBody>
      </p:sp>
      <p:sp>
        <p:nvSpPr>
          <p:cNvPr id="43" name="Text Placeholder 38">
            <a:extLst>
              <a:ext uri="{FF2B5EF4-FFF2-40B4-BE49-F238E27FC236}">
                <a16:creationId xmlns:a16="http://schemas.microsoft.com/office/drawing/2014/main" id="{F21C7F39-09BD-4C46-8A7D-BC0937928F0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053972" y="4549453"/>
            <a:ext cx="2878778" cy="461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bg1"/>
                </a:solidFill>
              </a:rPr>
              <a:t>Lorem Ipsum is simply dummy text of the printing and typesetting.</a:t>
            </a:r>
          </a:p>
          <a:p>
            <a:pPr lvl="0"/>
            <a:endParaRPr lang="en-US" dirty="0"/>
          </a:p>
        </p:txBody>
      </p:sp>
      <p:sp>
        <p:nvSpPr>
          <p:cNvPr id="44" name="Text Placeholder 36">
            <a:extLst>
              <a:ext uri="{FF2B5EF4-FFF2-40B4-BE49-F238E27FC236}">
                <a16:creationId xmlns:a16="http://schemas.microsoft.com/office/drawing/2014/main" id="{63769D98-69A7-314E-8370-9910D792419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867873" y="4283224"/>
            <a:ext cx="1536700" cy="2778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1" dirty="0">
                <a:solidFill>
                  <a:schemeClr val="bg1"/>
                </a:solidFill>
              </a:rPr>
              <a:t>Sample Text 04</a:t>
            </a:r>
          </a:p>
          <a:p>
            <a:pPr lvl="0"/>
            <a:endParaRPr lang="en-US" dirty="0"/>
          </a:p>
        </p:txBody>
      </p:sp>
      <p:sp>
        <p:nvSpPr>
          <p:cNvPr id="45" name="Text Placeholder 38">
            <a:extLst>
              <a:ext uri="{FF2B5EF4-FFF2-40B4-BE49-F238E27FC236}">
                <a16:creationId xmlns:a16="http://schemas.microsoft.com/office/drawing/2014/main" id="{5D035BD0-18EE-4741-96C7-C1C68BB1122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859972" y="4602909"/>
            <a:ext cx="2878778" cy="461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bg1"/>
                </a:solidFill>
              </a:rPr>
              <a:t>Lorem Ipsum is simply dummy text of the printing and typesetting.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8441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gram Suppo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B03F4-BEBC-40E4-93FA-23B9637EC5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4818" y="1101742"/>
            <a:ext cx="5494538" cy="672737"/>
          </a:xfrm>
        </p:spPr>
        <p:txBody>
          <a:bodyPr/>
          <a:lstStyle>
            <a:lvl1pPr>
              <a:defRPr/>
            </a:lvl1pPr>
          </a:lstStyle>
          <a:p>
            <a:r>
              <a:rPr lang="en-US" b="1" dirty="0"/>
              <a:t>Program </a:t>
            </a:r>
            <a:r>
              <a:rPr lang="en-US" b="1" dirty="0">
                <a:solidFill>
                  <a:schemeClr val="accent2"/>
                </a:solidFill>
              </a:rPr>
              <a:t>Support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61913-ACF4-4728-BBAC-FB434D2662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D494EBE9-2C25-45E8-A698-B6C49C46CE1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81980" y="1203703"/>
            <a:ext cx="4808537" cy="4808537"/>
          </a:xfrm>
          <a:prstGeom prst="rect">
            <a:avLst/>
          </a:prstGeom>
          <a:solidFill>
            <a:schemeClr val="bg2"/>
          </a:solidFill>
        </p:spPr>
        <p:txBody>
          <a:bodyPr/>
          <a:lstStyle/>
          <a:p>
            <a:endParaRPr lang="id-ID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92CC3943-9818-4F34-97AA-8A365A0655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8" name="Date Placeholder 9">
            <a:extLst>
              <a:ext uri="{FF2B5EF4-FFF2-40B4-BE49-F238E27FC236}">
                <a16:creationId xmlns:a16="http://schemas.microsoft.com/office/drawing/2014/main" id="{2AEADA94-F13A-4C18-BBC2-04689E7C19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817" y="6430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A92CAD-6F6D-45F5-9249-53A9F499EDC5}" type="datetime1">
              <a:rPr lang="en-US" smtClean="0"/>
              <a:t>9/15/20</a:t>
            </a:fld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66AED74-F320-A047-9496-2893A9602000}"/>
              </a:ext>
            </a:extLst>
          </p:cNvPr>
          <p:cNvSpPr/>
          <p:nvPr userDrawn="1"/>
        </p:nvSpPr>
        <p:spPr>
          <a:xfrm>
            <a:off x="468074" y="3454946"/>
            <a:ext cx="624584" cy="62458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7AFF450-4358-9549-B425-8C65F9988E2E}"/>
              </a:ext>
            </a:extLst>
          </p:cNvPr>
          <p:cNvSpPr/>
          <p:nvPr userDrawn="1"/>
        </p:nvSpPr>
        <p:spPr>
          <a:xfrm>
            <a:off x="468074" y="5056304"/>
            <a:ext cx="624584" cy="62458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3945DB0-5FCD-4242-9B92-FB1DBDD0EC2A}"/>
              </a:ext>
            </a:extLst>
          </p:cNvPr>
          <p:cNvSpPr txBox="1"/>
          <p:nvPr userDrawn="1"/>
        </p:nvSpPr>
        <p:spPr>
          <a:xfrm>
            <a:off x="1139103" y="5074829"/>
            <a:ext cx="4055679" cy="459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 is simply dummy text of the printing and typesetting industry.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D804586-2476-9247-B736-8225128A177C}"/>
              </a:ext>
            </a:extLst>
          </p:cNvPr>
          <p:cNvGrpSpPr/>
          <p:nvPr userDrawn="1"/>
        </p:nvGrpSpPr>
        <p:grpSpPr>
          <a:xfrm>
            <a:off x="604441" y="4352306"/>
            <a:ext cx="351850" cy="375705"/>
            <a:chOff x="6824663" y="692150"/>
            <a:chExt cx="468313" cy="500063"/>
          </a:xfrm>
          <a:solidFill>
            <a:schemeClr val="bg1"/>
          </a:solidFill>
        </p:grpSpPr>
        <p:sp>
          <p:nvSpPr>
            <p:cNvPr id="19" name="Freeform 338">
              <a:extLst>
                <a:ext uri="{FF2B5EF4-FFF2-40B4-BE49-F238E27FC236}">
                  <a16:creationId xmlns:a16="http://schemas.microsoft.com/office/drawing/2014/main" id="{A57A40F4-586B-1D40-85F5-95F74550512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24663" y="792163"/>
              <a:ext cx="468313" cy="400050"/>
            </a:xfrm>
            <a:custGeom>
              <a:avLst/>
              <a:gdLst>
                <a:gd name="T0" fmla="*/ 181 w 184"/>
                <a:gd name="T1" fmla="*/ 120 h 147"/>
                <a:gd name="T2" fmla="*/ 178 w 184"/>
                <a:gd name="T3" fmla="*/ 120 h 147"/>
                <a:gd name="T4" fmla="*/ 178 w 184"/>
                <a:gd name="T5" fmla="*/ 15 h 147"/>
                <a:gd name="T6" fmla="*/ 162 w 184"/>
                <a:gd name="T7" fmla="*/ 0 h 147"/>
                <a:gd name="T8" fmla="*/ 153 w 184"/>
                <a:gd name="T9" fmla="*/ 0 h 147"/>
                <a:gd name="T10" fmla="*/ 153 w 184"/>
                <a:gd name="T11" fmla="*/ 6 h 147"/>
                <a:gd name="T12" fmla="*/ 162 w 184"/>
                <a:gd name="T13" fmla="*/ 6 h 147"/>
                <a:gd name="T14" fmla="*/ 171 w 184"/>
                <a:gd name="T15" fmla="*/ 15 h 147"/>
                <a:gd name="T16" fmla="*/ 171 w 184"/>
                <a:gd name="T17" fmla="*/ 120 h 147"/>
                <a:gd name="T18" fmla="*/ 113 w 184"/>
                <a:gd name="T19" fmla="*/ 120 h 147"/>
                <a:gd name="T20" fmla="*/ 110 w 184"/>
                <a:gd name="T21" fmla="*/ 121 h 147"/>
                <a:gd name="T22" fmla="*/ 108 w 184"/>
                <a:gd name="T23" fmla="*/ 126 h 147"/>
                <a:gd name="T24" fmla="*/ 75 w 184"/>
                <a:gd name="T25" fmla="*/ 126 h 147"/>
                <a:gd name="T26" fmla="*/ 73 w 184"/>
                <a:gd name="T27" fmla="*/ 121 h 147"/>
                <a:gd name="T28" fmla="*/ 70 w 184"/>
                <a:gd name="T29" fmla="*/ 120 h 147"/>
                <a:gd name="T30" fmla="*/ 15 w 184"/>
                <a:gd name="T31" fmla="*/ 120 h 147"/>
                <a:gd name="T32" fmla="*/ 15 w 184"/>
                <a:gd name="T33" fmla="*/ 15 h 147"/>
                <a:gd name="T34" fmla="*/ 24 w 184"/>
                <a:gd name="T35" fmla="*/ 6 h 147"/>
                <a:gd name="T36" fmla="*/ 132 w 184"/>
                <a:gd name="T37" fmla="*/ 6 h 147"/>
                <a:gd name="T38" fmla="*/ 132 w 184"/>
                <a:gd name="T39" fmla="*/ 0 h 147"/>
                <a:gd name="T40" fmla="*/ 24 w 184"/>
                <a:gd name="T41" fmla="*/ 0 h 147"/>
                <a:gd name="T42" fmla="*/ 9 w 184"/>
                <a:gd name="T43" fmla="*/ 15 h 147"/>
                <a:gd name="T44" fmla="*/ 9 w 184"/>
                <a:gd name="T45" fmla="*/ 120 h 147"/>
                <a:gd name="T46" fmla="*/ 3 w 184"/>
                <a:gd name="T47" fmla="*/ 120 h 147"/>
                <a:gd name="T48" fmla="*/ 0 w 184"/>
                <a:gd name="T49" fmla="*/ 123 h 147"/>
                <a:gd name="T50" fmla="*/ 0 w 184"/>
                <a:gd name="T51" fmla="*/ 132 h 147"/>
                <a:gd name="T52" fmla="*/ 15 w 184"/>
                <a:gd name="T53" fmla="*/ 147 h 147"/>
                <a:gd name="T54" fmla="*/ 168 w 184"/>
                <a:gd name="T55" fmla="*/ 147 h 147"/>
                <a:gd name="T56" fmla="*/ 184 w 184"/>
                <a:gd name="T57" fmla="*/ 132 h 147"/>
                <a:gd name="T58" fmla="*/ 184 w 184"/>
                <a:gd name="T59" fmla="*/ 123 h 147"/>
                <a:gd name="T60" fmla="*/ 181 w 184"/>
                <a:gd name="T61" fmla="*/ 120 h 147"/>
                <a:gd name="T62" fmla="*/ 178 w 184"/>
                <a:gd name="T63" fmla="*/ 132 h 147"/>
                <a:gd name="T64" fmla="*/ 168 w 184"/>
                <a:gd name="T65" fmla="*/ 141 h 147"/>
                <a:gd name="T66" fmla="*/ 15 w 184"/>
                <a:gd name="T67" fmla="*/ 141 h 147"/>
                <a:gd name="T68" fmla="*/ 6 w 184"/>
                <a:gd name="T69" fmla="*/ 132 h 147"/>
                <a:gd name="T70" fmla="*/ 6 w 184"/>
                <a:gd name="T71" fmla="*/ 126 h 147"/>
                <a:gd name="T72" fmla="*/ 68 w 184"/>
                <a:gd name="T73" fmla="*/ 126 h 147"/>
                <a:gd name="T74" fmla="*/ 71 w 184"/>
                <a:gd name="T75" fmla="*/ 130 h 147"/>
                <a:gd name="T76" fmla="*/ 73 w 184"/>
                <a:gd name="T77" fmla="*/ 132 h 147"/>
                <a:gd name="T78" fmla="*/ 110 w 184"/>
                <a:gd name="T79" fmla="*/ 132 h 147"/>
                <a:gd name="T80" fmla="*/ 113 w 184"/>
                <a:gd name="T81" fmla="*/ 130 h 147"/>
                <a:gd name="T82" fmla="*/ 115 w 184"/>
                <a:gd name="T83" fmla="*/ 126 h 147"/>
                <a:gd name="T84" fmla="*/ 178 w 184"/>
                <a:gd name="T85" fmla="*/ 126 h 147"/>
                <a:gd name="T86" fmla="*/ 178 w 184"/>
                <a:gd name="T87" fmla="*/ 132 h 147"/>
                <a:gd name="T88" fmla="*/ 178 w 184"/>
                <a:gd name="T89" fmla="*/ 132 h 147"/>
                <a:gd name="T90" fmla="*/ 178 w 184"/>
                <a:gd name="T91" fmla="*/ 132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4" h="147">
                  <a:moveTo>
                    <a:pt x="181" y="120"/>
                  </a:moveTo>
                  <a:cubicBezTo>
                    <a:pt x="178" y="120"/>
                    <a:pt x="178" y="120"/>
                    <a:pt x="178" y="120"/>
                  </a:cubicBezTo>
                  <a:cubicBezTo>
                    <a:pt x="178" y="15"/>
                    <a:pt x="178" y="15"/>
                    <a:pt x="178" y="15"/>
                  </a:cubicBezTo>
                  <a:cubicBezTo>
                    <a:pt x="178" y="7"/>
                    <a:pt x="171" y="0"/>
                    <a:pt x="162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53" y="6"/>
                    <a:pt x="153" y="6"/>
                    <a:pt x="153" y="6"/>
                  </a:cubicBezTo>
                  <a:cubicBezTo>
                    <a:pt x="162" y="6"/>
                    <a:pt x="162" y="6"/>
                    <a:pt x="162" y="6"/>
                  </a:cubicBezTo>
                  <a:cubicBezTo>
                    <a:pt x="167" y="6"/>
                    <a:pt x="171" y="10"/>
                    <a:pt x="171" y="15"/>
                  </a:cubicBezTo>
                  <a:cubicBezTo>
                    <a:pt x="171" y="120"/>
                    <a:pt x="171" y="120"/>
                    <a:pt x="171" y="120"/>
                  </a:cubicBezTo>
                  <a:cubicBezTo>
                    <a:pt x="113" y="120"/>
                    <a:pt x="113" y="120"/>
                    <a:pt x="113" y="120"/>
                  </a:cubicBezTo>
                  <a:cubicBezTo>
                    <a:pt x="112" y="120"/>
                    <a:pt x="111" y="120"/>
                    <a:pt x="110" y="121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75" y="126"/>
                    <a:pt x="75" y="126"/>
                    <a:pt x="75" y="126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2" y="120"/>
                    <a:pt x="71" y="120"/>
                    <a:pt x="70" y="120"/>
                  </a:cubicBezTo>
                  <a:cubicBezTo>
                    <a:pt x="15" y="120"/>
                    <a:pt x="15" y="120"/>
                    <a:pt x="15" y="120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0"/>
                    <a:pt x="19" y="6"/>
                    <a:pt x="24" y="6"/>
                  </a:cubicBezTo>
                  <a:cubicBezTo>
                    <a:pt x="132" y="6"/>
                    <a:pt x="132" y="6"/>
                    <a:pt x="132" y="6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6" y="0"/>
                    <a:pt x="9" y="7"/>
                    <a:pt x="9" y="15"/>
                  </a:cubicBezTo>
                  <a:cubicBezTo>
                    <a:pt x="9" y="120"/>
                    <a:pt x="9" y="120"/>
                    <a:pt x="9" y="120"/>
                  </a:cubicBezTo>
                  <a:cubicBezTo>
                    <a:pt x="3" y="120"/>
                    <a:pt x="3" y="120"/>
                    <a:pt x="3" y="120"/>
                  </a:cubicBezTo>
                  <a:cubicBezTo>
                    <a:pt x="1" y="120"/>
                    <a:pt x="0" y="121"/>
                    <a:pt x="0" y="123"/>
                  </a:cubicBezTo>
                  <a:cubicBezTo>
                    <a:pt x="0" y="132"/>
                    <a:pt x="0" y="132"/>
                    <a:pt x="0" y="132"/>
                  </a:cubicBezTo>
                  <a:cubicBezTo>
                    <a:pt x="0" y="140"/>
                    <a:pt x="7" y="147"/>
                    <a:pt x="15" y="147"/>
                  </a:cubicBezTo>
                  <a:cubicBezTo>
                    <a:pt x="168" y="147"/>
                    <a:pt x="168" y="147"/>
                    <a:pt x="168" y="147"/>
                  </a:cubicBezTo>
                  <a:cubicBezTo>
                    <a:pt x="177" y="147"/>
                    <a:pt x="184" y="140"/>
                    <a:pt x="184" y="132"/>
                  </a:cubicBezTo>
                  <a:cubicBezTo>
                    <a:pt x="184" y="123"/>
                    <a:pt x="184" y="123"/>
                    <a:pt x="184" y="123"/>
                  </a:cubicBezTo>
                  <a:cubicBezTo>
                    <a:pt x="184" y="121"/>
                    <a:pt x="182" y="120"/>
                    <a:pt x="181" y="120"/>
                  </a:cubicBezTo>
                  <a:close/>
                  <a:moveTo>
                    <a:pt x="178" y="132"/>
                  </a:moveTo>
                  <a:cubicBezTo>
                    <a:pt x="178" y="137"/>
                    <a:pt x="173" y="141"/>
                    <a:pt x="168" y="141"/>
                  </a:cubicBezTo>
                  <a:cubicBezTo>
                    <a:pt x="15" y="141"/>
                    <a:pt x="15" y="141"/>
                    <a:pt x="15" y="141"/>
                  </a:cubicBezTo>
                  <a:cubicBezTo>
                    <a:pt x="10" y="141"/>
                    <a:pt x="6" y="137"/>
                    <a:pt x="6" y="132"/>
                  </a:cubicBezTo>
                  <a:cubicBezTo>
                    <a:pt x="6" y="126"/>
                    <a:pt x="6" y="126"/>
                    <a:pt x="6" y="126"/>
                  </a:cubicBezTo>
                  <a:cubicBezTo>
                    <a:pt x="68" y="126"/>
                    <a:pt x="68" y="126"/>
                    <a:pt x="68" y="126"/>
                  </a:cubicBezTo>
                  <a:cubicBezTo>
                    <a:pt x="71" y="130"/>
                    <a:pt x="71" y="130"/>
                    <a:pt x="71" y="130"/>
                  </a:cubicBezTo>
                  <a:cubicBezTo>
                    <a:pt x="71" y="131"/>
                    <a:pt x="72" y="132"/>
                    <a:pt x="73" y="132"/>
                  </a:cubicBezTo>
                  <a:cubicBezTo>
                    <a:pt x="110" y="132"/>
                    <a:pt x="110" y="132"/>
                    <a:pt x="110" y="132"/>
                  </a:cubicBezTo>
                  <a:cubicBezTo>
                    <a:pt x="111" y="132"/>
                    <a:pt x="112" y="131"/>
                    <a:pt x="113" y="130"/>
                  </a:cubicBezTo>
                  <a:cubicBezTo>
                    <a:pt x="115" y="126"/>
                    <a:pt x="115" y="126"/>
                    <a:pt x="115" y="126"/>
                  </a:cubicBezTo>
                  <a:cubicBezTo>
                    <a:pt x="178" y="126"/>
                    <a:pt x="178" y="126"/>
                    <a:pt x="178" y="126"/>
                  </a:cubicBezTo>
                  <a:lnTo>
                    <a:pt x="178" y="132"/>
                  </a:lnTo>
                  <a:close/>
                  <a:moveTo>
                    <a:pt x="178" y="132"/>
                  </a:moveTo>
                  <a:cubicBezTo>
                    <a:pt x="178" y="132"/>
                    <a:pt x="178" y="132"/>
                    <a:pt x="178" y="132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339">
              <a:extLst>
                <a:ext uri="{FF2B5EF4-FFF2-40B4-BE49-F238E27FC236}">
                  <a16:creationId xmlns:a16="http://schemas.microsoft.com/office/drawing/2014/main" id="{CF756FA6-05F0-2641-B972-C51AE9CC70E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78638" y="825500"/>
              <a:ext cx="366713" cy="274638"/>
            </a:xfrm>
            <a:custGeom>
              <a:avLst/>
              <a:gdLst>
                <a:gd name="T0" fmla="*/ 101 w 144"/>
                <a:gd name="T1" fmla="*/ 0 h 101"/>
                <a:gd name="T2" fmla="*/ 3 w 144"/>
                <a:gd name="T3" fmla="*/ 0 h 101"/>
                <a:gd name="T4" fmla="*/ 0 w 144"/>
                <a:gd name="T5" fmla="*/ 3 h 101"/>
                <a:gd name="T6" fmla="*/ 0 w 144"/>
                <a:gd name="T7" fmla="*/ 98 h 101"/>
                <a:gd name="T8" fmla="*/ 3 w 144"/>
                <a:gd name="T9" fmla="*/ 101 h 101"/>
                <a:gd name="T10" fmla="*/ 141 w 144"/>
                <a:gd name="T11" fmla="*/ 101 h 101"/>
                <a:gd name="T12" fmla="*/ 144 w 144"/>
                <a:gd name="T13" fmla="*/ 98 h 101"/>
                <a:gd name="T14" fmla="*/ 144 w 144"/>
                <a:gd name="T15" fmla="*/ 3 h 101"/>
                <a:gd name="T16" fmla="*/ 141 w 144"/>
                <a:gd name="T17" fmla="*/ 0 h 101"/>
                <a:gd name="T18" fmla="*/ 126 w 144"/>
                <a:gd name="T19" fmla="*/ 0 h 101"/>
                <a:gd name="T20" fmla="*/ 126 w 144"/>
                <a:gd name="T21" fmla="*/ 6 h 101"/>
                <a:gd name="T22" fmla="*/ 138 w 144"/>
                <a:gd name="T23" fmla="*/ 6 h 101"/>
                <a:gd name="T24" fmla="*/ 138 w 144"/>
                <a:gd name="T25" fmla="*/ 95 h 101"/>
                <a:gd name="T26" fmla="*/ 129 w 144"/>
                <a:gd name="T27" fmla="*/ 95 h 101"/>
                <a:gd name="T28" fmla="*/ 129 w 144"/>
                <a:gd name="T29" fmla="*/ 19 h 101"/>
                <a:gd name="T30" fmla="*/ 123 w 144"/>
                <a:gd name="T31" fmla="*/ 19 h 101"/>
                <a:gd name="T32" fmla="*/ 123 w 144"/>
                <a:gd name="T33" fmla="*/ 95 h 101"/>
                <a:gd name="T34" fmla="*/ 117 w 144"/>
                <a:gd name="T35" fmla="*/ 95 h 101"/>
                <a:gd name="T36" fmla="*/ 117 w 144"/>
                <a:gd name="T37" fmla="*/ 49 h 101"/>
                <a:gd name="T38" fmla="*/ 111 w 144"/>
                <a:gd name="T39" fmla="*/ 49 h 101"/>
                <a:gd name="T40" fmla="*/ 111 w 144"/>
                <a:gd name="T41" fmla="*/ 95 h 101"/>
                <a:gd name="T42" fmla="*/ 104 w 144"/>
                <a:gd name="T43" fmla="*/ 95 h 101"/>
                <a:gd name="T44" fmla="*/ 104 w 144"/>
                <a:gd name="T45" fmla="*/ 34 h 101"/>
                <a:gd name="T46" fmla="*/ 98 w 144"/>
                <a:gd name="T47" fmla="*/ 34 h 101"/>
                <a:gd name="T48" fmla="*/ 98 w 144"/>
                <a:gd name="T49" fmla="*/ 95 h 101"/>
                <a:gd name="T50" fmla="*/ 92 w 144"/>
                <a:gd name="T51" fmla="*/ 95 h 101"/>
                <a:gd name="T52" fmla="*/ 92 w 144"/>
                <a:gd name="T53" fmla="*/ 62 h 101"/>
                <a:gd name="T54" fmla="*/ 86 w 144"/>
                <a:gd name="T55" fmla="*/ 62 h 101"/>
                <a:gd name="T56" fmla="*/ 86 w 144"/>
                <a:gd name="T57" fmla="*/ 95 h 101"/>
                <a:gd name="T58" fmla="*/ 80 w 144"/>
                <a:gd name="T59" fmla="*/ 95 h 101"/>
                <a:gd name="T60" fmla="*/ 80 w 144"/>
                <a:gd name="T61" fmla="*/ 49 h 101"/>
                <a:gd name="T62" fmla="*/ 74 w 144"/>
                <a:gd name="T63" fmla="*/ 49 h 101"/>
                <a:gd name="T64" fmla="*/ 74 w 144"/>
                <a:gd name="T65" fmla="*/ 95 h 101"/>
                <a:gd name="T66" fmla="*/ 68 w 144"/>
                <a:gd name="T67" fmla="*/ 95 h 101"/>
                <a:gd name="T68" fmla="*/ 68 w 144"/>
                <a:gd name="T69" fmla="*/ 80 h 101"/>
                <a:gd name="T70" fmla="*/ 62 w 144"/>
                <a:gd name="T71" fmla="*/ 80 h 101"/>
                <a:gd name="T72" fmla="*/ 62 w 144"/>
                <a:gd name="T73" fmla="*/ 95 h 101"/>
                <a:gd name="T74" fmla="*/ 55 w 144"/>
                <a:gd name="T75" fmla="*/ 95 h 101"/>
                <a:gd name="T76" fmla="*/ 55 w 144"/>
                <a:gd name="T77" fmla="*/ 68 h 101"/>
                <a:gd name="T78" fmla="*/ 49 w 144"/>
                <a:gd name="T79" fmla="*/ 68 h 101"/>
                <a:gd name="T80" fmla="*/ 49 w 144"/>
                <a:gd name="T81" fmla="*/ 95 h 101"/>
                <a:gd name="T82" fmla="*/ 43 w 144"/>
                <a:gd name="T83" fmla="*/ 95 h 101"/>
                <a:gd name="T84" fmla="*/ 43 w 144"/>
                <a:gd name="T85" fmla="*/ 52 h 101"/>
                <a:gd name="T86" fmla="*/ 37 w 144"/>
                <a:gd name="T87" fmla="*/ 52 h 101"/>
                <a:gd name="T88" fmla="*/ 37 w 144"/>
                <a:gd name="T89" fmla="*/ 95 h 101"/>
                <a:gd name="T90" fmla="*/ 31 w 144"/>
                <a:gd name="T91" fmla="*/ 95 h 101"/>
                <a:gd name="T92" fmla="*/ 31 w 144"/>
                <a:gd name="T93" fmla="*/ 59 h 101"/>
                <a:gd name="T94" fmla="*/ 25 w 144"/>
                <a:gd name="T95" fmla="*/ 59 h 101"/>
                <a:gd name="T96" fmla="*/ 25 w 144"/>
                <a:gd name="T97" fmla="*/ 95 h 101"/>
                <a:gd name="T98" fmla="*/ 19 w 144"/>
                <a:gd name="T99" fmla="*/ 95 h 101"/>
                <a:gd name="T100" fmla="*/ 19 w 144"/>
                <a:gd name="T101" fmla="*/ 80 h 101"/>
                <a:gd name="T102" fmla="*/ 13 w 144"/>
                <a:gd name="T103" fmla="*/ 80 h 101"/>
                <a:gd name="T104" fmla="*/ 13 w 144"/>
                <a:gd name="T105" fmla="*/ 95 h 101"/>
                <a:gd name="T106" fmla="*/ 6 w 144"/>
                <a:gd name="T107" fmla="*/ 95 h 101"/>
                <a:gd name="T108" fmla="*/ 6 w 144"/>
                <a:gd name="T109" fmla="*/ 6 h 101"/>
                <a:gd name="T110" fmla="*/ 101 w 144"/>
                <a:gd name="T111" fmla="*/ 6 h 101"/>
                <a:gd name="T112" fmla="*/ 101 w 144"/>
                <a:gd name="T113" fmla="*/ 0 h 101"/>
                <a:gd name="T114" fmla="*/ 101 w 144"/>
                <a:gd name="T115" fmla="*/ 0 h 101"/>
                <a:gd name="T116" fmla="*/ 101 w 144"/>
                <a:gd name="T117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44" h="101">
                  <a:moveTo>
                    <a:pt x="10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2"/>
                    <a:pt x="0" y="3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00"/>
                    <a:pt x="2" y="101"/>
                    <a:pt x="3" y="101"/>
                  </a:cubicBezTo>
                  <a:cubicBezTo>
                    <a:pt x="141" y="101"/>
                    <a:pt x="141" y="101"/>
                    <a:pt x="141" y="101"/>
                  </a:cubicBezTo>
                  <a:cubicBezTo>
                    <a:pt x="143" y="101"/>
                    <a:pt x="144" y="100"/>
                    <a:pt x="144" y="98"/>
                  </a:cubicBezTo>
                  <a:cubicBezTo>
                    <a:pt x="144" y="3"/>
                    <a:pt x="144" y="3"/>
                    <a:pt x="144" y="3"/>
                  </a:cubicBezTo>
                  <a:cubicBezTo>
                    <a:pt x="144" y="2"/>
                    <a:pt x="143" y="0"/>
                    <a:pt x="141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6" y="6"/>
                    <a:pt x="126" y="6"/>
                    <a:pt x="126" y="6"/>
                  </a:cubicBezTo>
                  <a:cubicBezTo>
                    <a:pt x="138" y="6"/>
                    <a:pt x="138" y="6"/>
                    <a:pt x="138" y="6"/>
                  </a:cubicBezTo>
                  <a:cubicBezTo>
                    <a:pt x="138" y="95"/>
                    <a:pt x="138" y="95"/>
                    <a:pt x="138" y="95"/>
                  </a:cubicBezTo>
                  <a:cubicBezTo>
                    <a:pt x="129" y="95"/>
                    <a:pt x="129" y="95"/>
                    <a:pt x="129" y="95"/>
                  </a:cubicBezTo>
                  <a:cubicBezTo>
                    <a:pt x="129" y="19"/>
                    <a:pt x="129" y="19"/>
                    <a:pt x="129" y="19"/>
                  </a:cubicBezTo>
                  <a:cubicBezTo>
                    <a:pt x="123" y="19"/>
                    <a:pt x="123" y="19"/>
                    <a:pt x="123" y="19"/>
                  </a:cubicBezTo>
                  <a:cubicBezTo>
                    <a:pt x="123" y="95"/>
                    <a:pt x="123" y="95"/>
                    <a:pt x="123" y="95"/>
                  </a:cubicBezTo>
                  <a:cubicBezTo>
                    <a:pt x="117" y="95"/>
                    <a:pt x="117" y="95"/>
                    <a:pt x="117" y="95"/>
                  </a:cubicBezTo>
                  <a:cubicBezTo>
                    <a:pt x="117" y="49"/>
                    <a:pt x="117" y="49"/>
                    <a:pt x="117" y="49"/>
                  </a:cubicBezTo>
                  <a:cubicBezTo>
                    <a:pt x="111" y="49"/>
                    <a:pt x="111" y="49"/>
                    <a:pt x="111" y="49"/>
                  </a:cubicBezTo>
                  <a:cubicBezTo>
                    <a:pt x="111" y="95"/>
                    <a:pt x="111" y="95"/>
                    <a:pt x="111" y="95"/>
                  </a:cubicBezTo>
                  <a:cubicBezTo>
                    <a:pt x="104" y="95"/>
                    <a:pt x="104" y="95"/>
                    <a:pt x="104" y="95"/>
                  </a:cubicBezTo>
                  <a:cubicBezTo>
                    <a:pt x="104" y="34"/>
                    <a:pt x="104" y="34"/>
                    <a:pt x="104" y="34"/>
                  </a:cubicBezTo>
                  <a:cubicBezTo>
                    <a:pt x="98" y="34"/>
                    <a:pt x="98" y="34"/>
                    <a:pt x="98" y="34"/>
                  </a:cubicBezTo>
                  <a:cubicBezTo>
                    <a:pt x="98" y="95"/>
                    <a:pt x="98" y="95"/>
                    <a:pt x="98" y="95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92" y="62"/>
                    <a:pt x="92" y="62"/>
                    <a:pt x="92" y="62"/>
                  </a:cubicBezTo>
                  <a:cubicBezTo>
                    <a:pt x="86" y="62"/>
                    <a:pt x="86" y="62"/>
                    <a:pt x="86" y="62"/>
                  </a:cubicBezTo>
                  <a:cubicBezTo>
                    <a:pt x="86" y="95"/>
                    <a:pt x="86" y="95"/>
                    <a:pt x="86" y="95"/>
                  </a:cubicBezTo>
                  <a:cubicBezTo>
                    <a:pt x="80" y="95"/>
                    <a:pt x="80" y="95"/>
                    <a:pt x="80" y="95"/>
                  </a:cubicBezTo>
                  <a:cubicBezTo>
                    <a:pt x="80" y="49"/>
                    <a:pt x="80" y="49"/>
                    <a:pt x="80" y="49"/>
                  </a:cubicBezTo>
                  <a:cubicBezTo>
                    <a:pt x="74" y="49"/>
                    <a:pt x="74" y="49"/>
                    <a:pt x="74" y="49"/>
                  </a:cubicBezTo>
                  <a:cubicBezTo>
                    <a:pt x="74" y="95"/>
                    <a:pt x="74" y="95"/>
                    <a:pt x="74" y="95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80"/>
                    <a:pt x="68" y="80"/>
                    <a:pt x="68" y="80"/>
                  </a:cubicBezTo>
                  <a:cubicBezTo>
                    <a:pt x="62" y="80"/>
                    <a:pt x="62" y="80"/>
                    <a:pt x="62" y="80"/>
                  </a:cubicBezTo>
                  <a:cubicBezTo>
                    <a:pt x="62" y="95"/>
                    <a:pt x="62" y="95"/>
                    <a:pt x="62" y="95"/>
                  </a:cubicBezTo>
                  <a:cubicBezTo>
                    <a:pt x="55" y="95"/>
                    <a:pt x="55" y="95"/>
                    <a:pt x="55" y="95"/>
                  </a:cubicBezTo>
                  <a:cubicBezTo>
                    <a:pt x="55" y="68"/>
                    <a:pt x="55" y="68"/>
                    <a:pt x="55" y="68"/>
                  </a:cubicBezTo>
                  <a:cubicBezTo>
                    <a:pt x="49" y="68"/>
                    <a:pt x="49" y="68"/>
                    <a:pt x="49" y="68"/>
                  </a:cubicBezTo>
                  <a:cubicBezTo>
                    <a:pt x="49" y="95"/>
                    <a:pt x="49" y="95"/>
                    <a:pt x="49" y="95"/>
                  </a:cubicBezTo>
                  <a:cubicBezTo>
                    <a:pt x="43" y="95"/>
                    <a:pt x="43" y="95"/>
                    <a:pt x="43" y="95"/>
                  </a:cubicBezTo>
                  <a:cubicBezTo>
                    <a:pt x="43" y="52"/>
                    <a:pt x="43" y="52"/>
                    <a:pt x="43" y="52"/>
                  </a:cubicBezTo>
                  <a:cubicBezTo>
                    <a:pt x="37" y="52"/>
                    <a:pt x="37" y="52"/>
                    <a:pt x="37" y="52"/>
                  </a:cubicBezTo>
                  <a:cubicBezTo>
                    <a:pt x="37" y="95"/>
                    <a:pt x="37" y="95"/>
                    <a:pt x="37" y="95"/>
                  </a:cubicBezTo>
                  <a:cubicBezTo>
                    <a:pt x="31" y="95"/>
                    <a:pt x="31" y="95"/>
                    <a:pt x="31" y="95"/>
                  </a:cubicBezTo>
                  <a:cubicBezTo>
                    <a:pt x="31" y="59"/>
                    <a:pt x="31" y="59"/>
                    <a:pt x="31" y="59"/>
                  </a:cubicBezTo>
                  <a:cubicBezTo>
                    <a:pt x="25" y="59"/>
                    <a:pt x="25" y="59"/>
                    <a:pt x="25" y="59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19" y="95"/>
                    <a:pt x="19" y="95"/>
                    <a:pt x="19" y="95"/>
                  </a:cubicBezTo>
                  <a:cubicBezTo>
                    <a:pt x="19" y="80"/>
                    <a:pt x="19" y="80"/>
                    <a:pt x="19" y="80"/>
                  </a:cubicBezTo>
                  <a:cubicBezTo>
                    <a:pt x="13" y="80"/>
                    <a:pt x="13" y="80"/>
                    <a:pt x="13" y="80"/>
                  </a:cubicBezTo>
                  <a:cubicBezTo>
                    <a:pt x="13" y="95"/>
                    <a:pt x="13" y="95"/>
                    <a:pt x="13" y="95"/>
                  </a:cubicBezTo>
                  <a:cubicBezTo>
                    <a:pt x="6" y="95"/>
                    <a:pt x="6" y="95"/>
                    <a:pt x="6" y="95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101" y="6"/>
                    <a:pt x="101" y="6"/>
                    <a:pt x="101" y="6"/>
                  </a:cubicBezTo>
                  <a:lnTo>
                    <a:pt x="101" y="0"/>
                  </a:lnTo>
                  <a:close/>
                  <a:moveTo>
                    <a:pt x="101" y="0"/>
                  </a:moveTo>
                  <a:cubicBezTo>
                    <a:pt x="101" y="0"/>
                    <a:pt x="101" y="0"/>
                    <a:pt x="101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340">
              <a:extLst>
                <a:ext uri="{FF2B5EF4-FFF2-40B4-BE49-F238E27FC236}">
                  <a16:creationId xmlns:a16="http://schemas.microsoft.com/office/drawing/2014/main" id="{E271E70F-26CE-764A-8736-AF8D053952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18338" y="692150"/>
              <a:ext cx="231775" cy="225425"/>
            </a:xfrm>
            <a:custGeom>
              <a:avLst/>
              <a:gdLst>
                <a:gd name="T0" fmla="*/ 0 w 91"/>
                <a:gd name="T1" fmla="*/ 77 h 83"/>
                <a:gd name="T2" fmla="*/ 0 w 91"/>
                <a:gd name="T3" fmla="*/ 83 h 83"/>
                <a:gd name="T4" fmla="*/ 80 w 91"/>
                <a:gd name="T5" fmla="*/ 10 h 83"/>
                <a:gd name="T6" fmla="*/ 87 w 91"/>
                <a:gd name="T7" fmla="*/ 18 h 83"/>
                <a:gd name="T8" fmla="*/ 91 w 91"/>
                <a:gd name="T9" fmla="*/ 13 h 83"/>
                <a:gd name="T10" fmla="*/ 79 w 91"/>
                <a:gd name="T11" fmla="*/ 1 h 83"/>
                <a:gd name="T12" fmla="*/ 75 w 91"/>
                <a:gd name="T13" fmla="*/ 1 h 83"/>
                <a:gd name="T14" fmla="*/ 63 w 91"/>
                <a:gd name="T15" fmla="*/ 13 h 83"/>
                <a:gd name="T16" fmla="*/ 67 w 91"/>
                <a:gd name="T17" fmla="*/ 18 h 83"/>
                <a:gd name="T18" fmla="*/ 74 w 91"/>
                <a:gd name="T19" fmla="*/ 11 h 83"/>
                <a:gd name="T20" fmla="*/ 0 w 91"/>
                <a:gd name="T21" fmla="*/ 77 h 83"/>
                <a:gd name="T22" fmla="*/ 0 w 91"/>
                <a:gd name="T23" fmla="*/ 77 h 83"/>
                <a:gd name="T24" fmla="*/ 0 w 91"/>
                <a:gd name="T25" fmla="*/ 77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1" h="83">
                  <a:moveTo>
                    <a:pt x="0" y="77"/>
                  </a:moveTo>
                  <a:cubicBezTo>
                    <a:pt x="0" y="83"/>
                    <a:pt x="0" y="83"/>
                    <a:pt x="0" y="83"/>
                  </a:cubicBezTo>
                  <a:cubicBezTo>
                    <a:pt x="42" y="83"/>
                    <a:pt x="76" y="51"/>
                    <a:pt x="80" y="10"/>
                  </a:cubicBezTo>
                  <a:cubicBezTo>
                    <a:pt x="87" y="18"/>
                    <a:pt x="87" y="18"/>
                    <a:pt x="87" y="18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79" y="1"/>
                    <a:pt x="79" y="1"/>
                    <a:pt x="79" y="1"/>
                  </a:cubicBezTo>
                  <a:cubicBezTo>
                    <a:pt x="78" y="0"/>
                    <a:pt x="76" y="0"/>
                    <a:pt x="75" y="1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7" y="18"/>
                    <a:pt x="67" y="18"/>
                    <a:pt x="67" y="18"/>
                  </a:cubicBezTo>
                  <a:cubicBezTo>
                    <a:pt x="74" y="11"/>
                    <a:pt x="74" y="11"/>
                    <a:pt x="74" y="11"/>
                  </a:cubicBezTo>
                  <a:cubicBezTo>
                    <a:pt x="70" y="48"/>
                    <a:pt x="38" y="77"/>
                    <a:pt x="0" y="77"/>
                  </a:cubicBezTo>
                  <a:close/>
                  <a:moveTo>
                    <a:pt x="0" y="77"/>
                  </a:moveTo>
                  <a:cubicBezTo>
                    <a:pt x="0" y="77"/>
                    <a:pt x="0" y="77"/>
                    <a:pt x="0" y="77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341">
              <a:extLst>
                <a:ext uri="{FF2B5EF4-FFF2-40B4-BE49-F238E27FC236}">
                  <a16:creationId xmlns:a16="http://schemas.microsoft.com/office/drawing/2014/main" id="{3D43524B-4BA5-5645-867F-2C7062C71E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26263" y="868363"/>
              <a:ext cx="76200" cy="17463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342">
              <a:extLst>
                <a:ext uri="{FF2B5EF4-FFF2-40B4-BE49-F238E27FC236}">
                  <a16:creationId xmlns:a16="http://schemas.microsoft.com/office/drawing/2014/main" id="{9F45282C-CF53-F443-8BA7-2204978B44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26263" y="901700"/>
              <a:ext cx="76200" cy="1587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343">
              <a:extLst>
                <a:ext uri="{FF2B5EF4-FFF2-40B4-BE49-F238E27FC236}">
                  <a16:creationId xmlns:a16="http://schemas.microsoft.com/office/drawing/2014/main" id="{41C33F0E-6787-7049-803C-FCFD022F52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26263" y="933450"/>
              <a:ext cx="15875" cy="17463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344">
              <a:extLst>
                <a:ext uri="{FF2B5EF4-FFF2-40B4-BE49-F238E27FC236}">
                  <a16:creationId xmlns:a16="http://schemas.microsoft.com/office/drawing/2014/main" id="{0912CF7D-A82F-5B49-8D9C-14E8082CC9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12001" y="692150"/>
              <a:ext cx="49213" cy="52388"/>
            </a:xfrm>
            <a:custGeom>
              <a:avLst/>
              <a:gdLst>
                <a:gd name="T0" fmla="*/ 10 w 31"/>
                <a:gd name="T1" fmla="*/ 0 h 33"/>
                <a:gd name="T2" fmla="*/ 10 w 31"/>
                <a:gd name="T3" fmla="*/ 10 h 33"/>
                <a:gd name="T4" fmla="*/ 0 w 31"/>
                <a:gd name="T5" fmla="*/ 10 h 33"/>
                <a:gd name="T6" fmla="*/ 0 w 31"/>
                <a:gd name="T7" fmla="*/ 22 h 33"/>
                <a:gd name="T8" fmla="*/ 10 w 31"/>
                <a:gd name="T9" fmla="*/ 22 h 33"/>
                <a:gd name="T10" fmla="*/ 10 w 31"/>
                <a:gd name="T11" fmla="*/ 33 h 33"/>
                <a:gd name="T12" fmla="*/ 20 w 31"/>
                <a:gd name="T13" fmla="*/ 33 h 33"/>
                <a:gd name="T14" fmla="*/ 20 w 31"/>
                <a:gd name="T15" fmla="*/ 22 h 33"/>
                <a:gd name="T16" fmla="*/ 31 w 31"/>
                <a:gd name="T17" fmla="*/ 22 h 33"/>
                <a:gd name="T18" fmla="*/ 31 w 31"/>
                <a:gd name="T19" fmla="*/ 10 h 33"/>
                <a:gd name="T20" fmla="*/ 20 w 31"/>
                <a:gd name="T21" fmla="*/ 10 h 33"/>
                <a:gd name="T22" fmla="*/ 20 w 31"/>
                <a:gd name="T23" fmla="*/ 0 h 33"/>
                <a:gd name="T24" fmla="*/ 10 w 31"/>
                <a:gd name="T25" fmla="*/ 0 h 33"/>
                <a:gd name="T26" fmla="*/ 10 w 31"/>
                <a:gd name="T27" fmla="*/ 0 h 33"/>
                <a:gd name="T28" fmla="*/ 10 w 31"/>
                <a:gd name="T2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33">
                  <a:moveTo>
                    <a:pt x="10" y="0"/>
                  </a:moveTo>
                  <a:lnTo>
                    <a:pt x="10" y="10"/>
                  </a:lnTo>
                  <a:lnTo>
                    <a:pt x="0" y="10"/>
                  </a:lnTo>
                  <a:lnTo>
                    <a:pt x="0" y="22"/>
                  </a:lnTo>
                  <a:lnTo>
                    <a:pt x="10" y="22"/>
                  </a:lnTo>
                  <a:lnTo>
                    <a:pt x="10" y="33"/>
                  </a:lnTo>
                  <a:lnTo>
                    <a:pt x="20" y="33"/>
                  </a:lnTo>
                  <a:lnTo>
                    <a:pt x="20" y="22"/>
                  </a:lnTo>
                  <a:lnTo>
                    <a:pt x="31" y="22"/>
                  </a:lnTo>
                  <a:lnTo>
                    <a:pt x="31" y="10"/>
                  </a:lnTo>
                  <a:lnTo>
                    <a:pt x="20" y="10"/>
                  </a:lnTo>
                  <a:lnTo>
                    <a:pt x="20" y="0"/>
                  </a:lnTo>
                  <a:lnTo>
                    <a:pt x="10" y="0"/>
                  </a:lnTo>
                  <a:close/>
                  <a:moveTo>
                    <a:pt x="10" y="0"/>
                  </a:move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345">
              <a:extLst>
                <a:ext uri="{FF2B5EF4-FFF2-40B4-BE49-F238E27FC236}">
                  <a16:creationId xmlns:a16="http://schemas.microsoft.com/office/drawing/2014/main" id="{1F0A5A49-E272-2E43-BE27-DC0FB0270F3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12001" y="692150"/>
              <a:ext cx="49213" cy="52388"/>
            </a:xfrm>
            <a:custGeom>
              <a:avLst/>
              <a:gdLst>
                <a:gd name="T0" fmla="*/ 10 w 31"/>
                <a:gd name="T1" fmla="*/ 0 h 33"/>
                <a:gd name="T2" fmla="*/ 10 w 31"/>
                <a:gd name="T3" fmla="*/ 10 h 33"/>
                <a:gd name="T4" fmla="*/ 0 w 31"/>
                <a:gd name="T5" fmla="*/ 10 h 33"/>
                <a:gd name="T6" fmla="*/ 0 w 31"/>
                <a:gd name="T7" fmla="*/ 22 h 33"/>
                <a:gd name="T8" fmla="*/ 10 w 31"/>
                <a:gd name="T9" fmla="*/ 22 h 33"/>
                <a:gd name="T10" fmla="*/ 10 w 31"/>
                <a:gd name="T11" fmla="*/ 33 h 33"/>
                <a:gd name="T12" fmla="*/ 20 w 31"/>
                <a:gd name="T13" fmla="*/ 33 h 33"/>
                <a:gd name="T14" fmla="*/ 20 w 31"/>
                <a:gd name="T15" fmla="*/ 22 h 33"/>
                <a:gd name="T16" fmla="*/ 31 w 31"/>
                <a:gd name="T17" fmla="*/ 22 h 33"/>
                <a:gd name="T18" fmla="*/ 31 w 31"/>
                <a:gd name="T19" fmla="*/ 10 h 33"/>
                <a:gd name="T20" fmla="*/ 20 w 31"/>
                <a:gd name="T21" fmla="*/ 10 h 33"/>
                <a:gd name="T22" fmla="*/ 20 w 31"/>
                <a:gd name="T23" fmla="*/ 0 h 33"/>
                <a:gd name="T24" fmla="*/ 10 w 31"/>
                <a:gd name="T25" fmla="*/ 0 h 33"/>
                <a:gd name="T26" fmla="*/ 10 w 31"/>
                <a:gd name="T27" fmla="*/ 0 h 33"/>
                <a:gd name="T28" fmla="*/ 10 w 31"/>
                <a:gd name="T2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33">
                  <a:moveTo>
                    <a:pt x="10" y="0"/>
                  </a:moveTo>
                  <a:lnTo>
                    <a:pt x="10" y="10"/>
                  </a:lnTo>
                  <a:lnTo>
                    <a:pt x="0" y="10"/>
                  </a:lnTo>
                  <a:lnTo>
                    <a:pt x="0" y="22"/>
                  </a:lnTo>
                  <a:lnTo>
                    <a:pt x="10" y="22"/>
                  </a:lnTo>
                  <a:lnTo>
                    <a:pt x="10" y="33"/>
                  </a:lnTo>
                  <a:lnTo>
                    <a:pt x="20" y="33"/>
                  </a:lnTo>
                  <a:lnTo>
                    <a:pt x="20" y="22"/>
                  </a:lnTo>
                  <a:lnTo>
                    <a:pt x="31" y="22"/>
                  </a:lnTo>
                  <a:lnTo>
                    <a:pt x="31" y="10"/>
                  </a:lnTo>
                  <a:lnTo>
                    <a:pt x="20" y="10"/>
                  </a:lnTo>
                  <a:lnTo>
                    <a:pt x="20" y="0"/>
                  </a:lnTo>
                  <a:lnTo>
                    <a:pt x="10" y="0"/>
                  </a:lnTo>
                  <a:moveTo>
                    <a:pt x="10" y="0"/>
                  </a:moveTo>
                  <a:lnTo>
                    <a:pt x="10" y="0"/>
                  </a:ln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346">
              <a:extLst>
                <a:ext uri="{FF2B5EF4-FFF2-40B4-BE49-F238E27FC236}">
                  <a16:creationId xmlns:a16="http://schemas.microsoft.com/office/drawing/2014/main" id="{CF82F7A9-BC45-F540-9DDC-D38EC94D20D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59613" y="727075"/>
              <a:ext cx="46038" cy="49213"/>
            </a:xfrm>
            <a:custGeom>
              <a:avLst/>
              <a:gdLst>
                <a:gd name="T0" fmla="*/ 9 w 29"/>
                <a:gd name="T1" fmla="*/ 0 h 31"/>
                <a:gd name="T2" fmla="*/ 9 w 29"/>
                <a:gd name="T3" fmla="*/ 11 h 31"/>
                <a:gd name="T4" fmla="*/ 0 w 29"/>
                <a:gd name="T5" fmla="*/ 11 h 31"/>
                <a:gd name="T6" fmla="*/ 0 w 29"/>
                <a:gd name="T7" fmla="*/ 21 h 31"/>
                <a:gd name="T8" fmla="*/ 9 w 29"/>
                <a:gd name="T9" fmla="*/ 21 h 31"/>
                <a:gd name="T10" fmla="*/ 9 w 29"/>
                <a:gd name="T11" fmla="*/ 31 h 31"/>
                <a:gd name="T12" fmla="*/ 19 w 29"/>
                <a:gd name="T13" fmla="*/ 31 h 31"/>
                <a:gd name="T14" fmla="*/ 19 w 29"/>
                <a:gd name="T15" fmla="*/ 21 h 31"/>
                <a:gd name="T16" fmla="*/ 29 w 29"/>
                <a:gd name="T17" fmla="*/ 21 h 31"/>
                <a:gd name="T18" fmla="*/ 29 w 29"/>
                <a:gd name="T19" fmla="*/ 11 h 31"/>
                <a:gd name="T20" fmla="*/ 19 w 29"/>
                <a:gd name="T21" fmla="*/ 11 h 31"/>
                <a:gd name="T22" fmla="*/ 19 w 29"/>
                <a:gd name="T23" fmla="*/ 0 h 31"/>
                <a:gd name="T24" fmla="*/ 9 w 29"/>
                <a:gd name="T25" fmla="*/ 0 h 31"/>
                <a:gd name="T26" fmla="*/ 9 w 29"/>
                <a:gd name="T27" fmla="*/ 0 h 31"/>
                <a:gd name="T28" fmla="*/ 9 w 29"/>
                <a:gd name="T2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" h="31">
                  <a:moveTo>
                    <a:pt x="9" y="0"/>
                  </a:moveTo>
                  <a:lnTo>
                    <a:pt x="9" y="11"/>
                  </a:lnTo>
                  <a:lnTo>
                    <a:pt x="0" y="11"/>
                  </a:lnTo>
                  <a:lnTo>
                    <a:pt x="0" y="21"/>
                  </a:lnTo>
                  <a:lnTo>
                    <a:pt x="9" y="21"/>
                  </a:lnTo>
                  <a:lnTo>
                    <a:pt x="9" y="31"/>
                  </a:lnTo>
                  <a:lnTo>
                    <a:pt x="19" y="31"/>
                  </a:lnTo>
                  <a:lnTo>
                    <a:pt x="19" y="21"/>
                  </a:lnTo>
                  <a:lnTo>
                    <a:pt x="29" y="21"/>
                  </a:lnTo>
                  <a:lnTo>
                    <a:pt x="29" y="11"/>
                  </a:lnTo>
                  <a:lnTo>
                    <a:pt x="19" y="11"/>
                  </a:lnTo>
                  <a:lnTo>
                    <a:pt x="19" y="0"/>
                  </a:lnTo>
                  <a:lnTo>
                    <a:pt x="9" y="0"/>
                  </a:lnTo>
                  <a:close/>
                  <a:moveTo>
                    <a:pt x="9" y="0"/>
                  </a:move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347">
              <a:extLst>
                <a:ext uri="{FF2B5EF4-FFF2-40B4-BE49-F238E27FC236}">
                  <a16:creationId xmlns:a16="http://schemas.microsoft.com/office/drawing/2014/main" id="{FEEBD387-5C84-2D4E-A453-FD39C8B7C5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59613" y="727075"/>
              <a:ext cx="46038" cy="49213"/>
            </a:xfrm>
            <a:custGeom>
              <a:avLst/>
              <a:gdLst>
                <a:gd name="T0" fmla="*/ 9 w 29"/>
                <a:gd name="T1" fmla="*/ 0 h 31"/>
                <a:gd name="T2" fmla="*/ 9 w 29"/>
                <a:gd name="T3" fmla="*/ 11 h 31"/>
                <a:gd name="T4" fmla="*/ 0 w 29"/>
                <a:gd name="T5" fmla="*/ 11 h 31"/>
                <a:gd name="T6" fmla="*/ 0 w 29"/>
                <a:gd name="T7" fmla="*/ 21 h 31"/>
                <a:gd name="T8" fmla="*/ 9 w 29"/>
                <a:gd name="T9" fmla="*/ 21 h 31"/>
                <a:gd name="T10" fmla="*/ 9 w 29"/>
                <a:gd name="T11" fmla="*/ 31 h 31"/>
                <a:gd name="T12" fmla="*/ 19 w 29"/>
                <a:gd name="T13" fmla="*/ 31 h 31"/>
                <a:gd name="T14" fmla="*/ 19 w 29"/>
                <a:gd name="T15" fmla="*/ 21 h 31"/>
                <a:gd name="T16" fmla="*/ 29 w 29"/>
                <a:gd name="T17" fmla="*/ 21 h 31"/>
                <a:gd name="T18" fmla="*/ 29 w 29"/>
                <a:gd name="T19" fmla="*/ 11 h 31"/>
                <a:gd name="T20" fmla="*/ 19 w 29"/>
                <a:gd name="T21" fmla="*/ 11 h 31"/>
                <a:gd name="T22" fmla="*/ 19 w 29"/>
                <a:gd name="T23" fmla="*/ 0 h 31"/>
                <a:gd name="T24" fmla="*/ 9 w 29"/>
                <a:gd name="T25" fmla="*/ 0 h 31"/>
                <a:gd name="T26" fmla="*/ 9 w 29"/>
                <a:gd name="T27" fmla="*/ 0 h 31"/>
                <a:gd name="T28" fmla="*/ 9 w 29"/>
                <a:gd name="T2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" h="31">
                  <a:moveTo>
                    <a:pt x="9" y="0"/>
                  </a:moveTo>
                  <a:lnTo>
                    <a:pt x="9" y="11"/>
                  </a:lnTo>
                  <a:lnTo>
                    <a:pt x="0" y="11"/>
                  </a:lnTo>
                  <a:lnTo>
                    <a:pt x="0" y="21"/>
                  </a:lnTo>
                  <a:lnTo>
                    <a:pt x="9" y="21"/>
                  </a:lnTo>
                  <a:lnTo>
                    <a:pt x="9" y="31"/>
                  </a:lnTo>
                  <a:lnTo>
                    <a:pt x="19" y="31"/>
                  </a:lnTo>
                  <a:lnTo>
                    <a:pt x="19" y="21"/>
                  </a:lnTo>
                  <a:lnTo>
                    <a:pt x="29" y="21"/>
                  </a:lnTo>
                  <a:lnTo>
                    <a:pt x="29" y="11"/>
                  </a:lnTo>
                  <a:lnTo>
                    <a:pt x="19" y="11"/>
                  </a:lnTo>
                  <a:lnTo>
                    <a:pt x="19" y="0"/>
                  </a:lnTo>
                  <a:lnTo>
                    <a:pt x="9" y="0"/>
                  </a:lnTo>
                  <a:moveTo>
                    <a:pt x="9" y="0"/>
                  </a:moveTo>
                  <a:lnTo>
                    <a:pt x="9" y="0"/>
                  </a:ln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348">
              <a:extLst>
                <a:ext uri="{FF2B5EF4-FFF2-40B4-BE49-F238E27FC236}">
                  <a16:creationId xmlns:a16="http://schemas.microsoft.com/office/drawing/2014/main" id="{0A45B80C-DEB5-EC44-82DD-DA3A483B87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56426" y="933450"/>
              <a:ext cx="15875" cy="17463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349">
              <a:extLst>
                <a:ext uri="{FF2B5EF4-FFF2-40B4-BE49-F238E27FC236}">
                  <a16:creationId xmlns:a16="http://schemas.microsoft.com/office/drawing/2014/main" id="{D4E32F9C-92A3-1444-A7FC-DE25D76A97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88176" y="933450"/>
              <a:ext cx="14288" cy="17463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3222060-6F0F-A941-894E-CDF4F8357B9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4817" y="2004669"/>
            <a:ext cx="5038590" cy="112552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 is simply dummy text of the printing and typesetting industry. Lorem Ipsum has been the industry's standard dummy text ever since the 1500s, when an unknown printer took a galley.</a:t>
            </a:r>
          </a:p>
          <a:p>
            <a:pPr lvl="0"/>
            <a:endParaRPr lang="en-US" dirty="0"/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62ABABB1-D2F8-0546-8B7D-D4BD3643C5B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39103" y="3500265"/>
            <a:ext cx="4055679" cy="47783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400"/>
            </a:lvl1pPr>
          </a:lstStyle>
          <a:p>
            <a:pPr lvl="0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 is simply dummy text of the printing and typesetting industry</a:t>
            </a:r>
            <a:endParaRPr lang="en-US" dirty="0"/>
          </a:p>
        </p:txBody>
      </p:sp>
      <p:sp>
        <p:nvSpPr>
          <p:cNvPr id="34" name="Text Placeholder 31">
            <a:extLst>
              <a:ext uri="{FF2B5EF4-FFF2-40B4-BE49-F238E27FC236}">
                <a16:creationId xmlns:a16="http://schemas.microsoft.com/office/drawing/2014/main" id="{E1F3CFAF-92FE-254A-BAAB-3F494115463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39103" y="5074829"/>
            <a:ext cx="4055679" cy="47783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400"/>
            </a:lvl1pPr>
          </a:lstStyle>
          <a:p>
            <a:pPr lvl="0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 is simply dummy text of the printing and typesetting industry</a:t>
            </a:r>
            <a:endParaRPr lang="en-US" dirty="0"/>
          </a:p>
        </p:txBody>
      </p:sp>
      <p:sp>
        <p:nvSpPr>
          <p:cNvPr id="35" name="Text Placeholder 31">
            <a:extLst>
              <a:ext uri="{FF2B5EF4-FFF2-40B4-BE49-F238E27FC236}">
                <a16:creationId xmlns:a16="http://schemas.microsoft.com/office/drawing/2014/main" id="{356489EF-8BB1-A34F-BB25-658C397935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39102" y="4282752"/>
            <a:ext cx="4055679" cy="47783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400"/>
            </a:lvl1pPr>
          </a:lstStyle>
          <a:p>
            <a:pPr lvl="0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 is simply dummy text of the printing and typesetting industry</a:t>
            </a:r>
            <a:endParaRPr lang="en-US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FB09C9C0-EC3D-2441-8BD3-728CE1DD73AA}"/>
              </a:ext>
            </a:extLst>
          </p:cNvPr>
          <p:cNvSpPr/>
          <p:nvPr userDrawn="1"/>
        </p:nvSpPr>
        <p:spPr>
          <a:xfrm>
            <a:off x="468074" y="4209379"/>
            <a:ext cx="624584" cy="62458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9700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 Projec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650ADB2-03CB-48B0-88C3-2C5467F595A8}"/>
              </a:ext>
            </a:extLst>
          </p:cNvPr>
          <p:cNvSpPr/>
          <p:nvPr userDrawn="1"/>
        </p:nvSpPr>
        <p:spPr>
          <a:xfrm>
            <a:off x="10274300" y="203200"/>
            <a:ext cx="1689100" cy="965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61913-ACF4-4728-BBAC-FB434D2662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599C497-C2B7-498F-A53D-FFE3853AA7E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867275" y="381000"/>
            <a:ext cx="3162300" cy="4429125"/>
          </a:xfrm>
          <a:prstGeom prst="rect">
            <a:avLst/>
          </a:prstGeo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FE305F38-17C0-4C99-A7F2-D3BD996713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529637" y="381000"/>
            <a:ext cx="3162300" cy="4429125"/>
          </a:xfrm>
          <a:prstGeom prst="rect">
            <a:avLst/>
          </a:prstGeo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273CB2B9-5628-4245-8693-652A74B0C8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11" name="Date Placeholder 9">
            <a:extLst>
              <a:ext uri="{FF2B5EF4-FFF2-40B4-BE49-F238E27FC236}">
                <a16:creationId xmlns:a16="http://schemas.microsoft.com/office/drawing/2014/main" id="{5C9D130A-99CB-40E9-9967-B9B5B1EE25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817" y="6430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CE4A46-B527-4731-B7E8-38315B7C2F18}" type="datetime1">
              <a:rPr lang="en-US" smtClean="0"/>
              <a:t>9/15/20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028CD36-C458-F04D-8C94-4FC3A562708B}"/>
              </a:ext>
            </a:extLst>
          </p:cNvPr>
          <p:cNvSpPr/>
          <p:nvPr userDrawn="1"/>
        </p:nvSpPr>
        <p:spPr>
          <a:xfrm>
            <a:off x="-1" y="6104"/>
            <a:ext cx="4367213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97000">
                <a:schemeClr val="accent3"/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9B03F4-BEBC-40E4-93FA-23B9637EC5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6145" y="2030277"/>
            <a:ext cx="3028979" cy="1441343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chemeClr val="bg1"/>
                </a:solidFill>
              </a:rPr>
              <a:t>OUR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b="1" dirty="0">
                <a:solidFill>
                  <a:schemeClr val="bg1"/>
                </a:solidFill>
              </a:rPr>
              <a:t>FEATURE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chemeClr val="bg1"/>
                </a:solidFill>
              </a:rPr>
              <a:t>PROJECT</a:t>
            </a:r>
            <a:br>
              <a:rPr lang="en-US" sz="4000" dirty="0">
                <a:solidFill>
                  <a:schemeClr val="bg1"/>
                </a:solidFill>
              </a:rPr>
            </a:b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6954093-2D66-E24A-8370-37C96659A56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0999" y="3483597"/>
            <a:ext cx="3648559" cy="123031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dirty="0">
                <a:solidFill>
                  <a:schemeClr val="bg1"/>
                </a:solidFill>
              </a:rPr>
              <a:t>Lorem ipsum dolor sit </a:t>
            </a:r>
            <a:r>
              <a:rPr lang="en-US" sz="1400" dirty="0" err="1">
                <a:solidFill>
                  <a:schemeClr val="bg1"/>
                </a:solidFill>
              </a:rPr>
              <a:t>amet</a:t>
            </a:r>
            <a:r>
              <a:rPr lang="en-US" sz="1400" dirty="0">
                <a:solidFill>
                  <a:schemeClr val="bg1"/>
                </a:solidFill>
              </a:rPr>
              <a:t>, </a:t>
            </a:r>
            <a:r>
              <a:rPr lang="en-US" sz="1400" dirty="0" err="1">
                <a:solidFill>
                  <a:schemeClr val="bg1"/>
                </a:solidFill>
              </a:rPr>
              <a:t>consectetuer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adipiscing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elit</a:t>
            </a:r>
            <a:r>
              <a:rPr lang="en-US" sz="1400" dirty="0">
                <a:solidFill>
                  <a:schemeClr val="bg1"/>
                </a:solidFill>
              </a:rPr>
              <a:t>, </a:t>
            </a:r>
            <a:r>
              <a:rPr lang="en-US" sz="1400" dirty="0" err="1">
                <a:solidFill>
                  <a:schemeClr val="bg1"/>
                </a:solidFill>
              </a:rPr>
              <a:t>sed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diam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nonummy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nibh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euismod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tincidunt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ut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laoreet</a:t>
            </a:r>
            <a:r>
              <a:rPr lang="en-US" sz="1400" dirty="0">
                <a:solidFill>
                  <a:schemeClr val="bg1"/>
                </a:solidFill>
              </a:rPr>
              <a:t> dolore magna </a:t>
            </a:r>
            <a:r>
              <a:rPr lang="en-US" sz="1400" dirty="0" err="1">
                <a:solidFill>
                  <a:schemeClr val="bg1"/>
                </a:solidFill>
              </a:rPr>
              <a:t>aliquam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erat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volutpat</a:t>
            </a:r>
            <a:r>
              <a:rPr lang="en-US" sz="1400" dirty="0">
                <a:solidFill>
                  <a:schemeClr val="bg1"/>
                </a:solidFill>
              </a:rPr>
              <a:t>. Ut </a:t>
            </a:r>
            <a:r>
              <a:rPr lang="en-US" sz="1400" dirty="0" err="1">
                <a:solidFill>
                  <a:schemeClr val="bg1"/>
                </a:solidFill>
              </a:rPr>
              <a:t>wisi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enim</a:t>
            </a:r>
            <a:r>
              <a:rPr lang="en-US" sz="1400" dirty="0">
                <a:solidFill>
                  <a:schemeClr val="bg1"/>
                </a:solidFill>
              </a:rPr>
              <a:t> ad minim </a:t>
            </a:r>
            <a:r>
              <a:rPr lang="en-US" sz="1400" dirty="0" err="1">
                <a:solidFill>
                  <a:schemeClr val="bg1"/>
                </a:solidFill>
              </a:rPr>
              <a:t>veniam</a:t>
            </a:r>
            <a:r>
              <a:rPr lang="en-US" sz="1400" dirty="0">
                <a:solidFill>
                  <a:schemeClr val="bg1"/>
                </a:solidFill>
              </a:rPr>
              <a:t>, </a:t>
            </a:r>
            <a:r>
              <a:rPr lang="en-US" sz="1400" dirty="0" err="1">
                <a:solidFill>
                  <a:schemeClr val="bg1"/>
                </a:solidFill>
              </a:rPr>
              <a:t>quis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nostrud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exerci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tation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ullamcorper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suscipit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lobortis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nisl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ut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aliquip</a:t>
            </a:r>
            <a:r>
              <a:rPr lang="en-US" sz="1400" dirty="0">
                <a:solidFill>
                  <a:schemeClr val="bg1"/>
                </a:solidFill>
              </a:rPr>
              <a:t> ex </a:t>
            </a:r>
            <a:r>
              <a:rPr lang="en-US" sz="1400" dirty="0" err="1">
                <a:solidFill>
                  <a:schemeClr val="bg1"/>
                </a:solidFill>
              </a:rPr>
              <a:t>ea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commodo</a:t>
            </a:r>
            <a:r>
              <a:rPr lang="en-US" sz="1400" dirty="0">
                <a:solidFill>
                  <a:schemeClr val="bg1"/>
                </a:solidFill>
              </a:rPr>
              <a:t>.</a:t>
            </a:r>
          </a:p>
          <a:p>
            <a:pPr lvl="0"/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941C3CCC-5439-FA4A-B72A-B95EB1D72BA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67275" y="5346700"/>
            <a:ext cx="3162300" cy="83661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 is simply dummy text of the printing and typesetting industry. Lorem Ipsum has been the industry's standard dummy text ever since the 1500s,</a:t>
            </a:r>
          </a:p>
          <a:p>
            <a:pPr lvl="0"/>
            <a:endParaRPr lang="en-US" dirty="0"/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91D695D4-E33C-4E40-90C1-6DE61D2FD30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529637" y="5346699"/>
            <a:ext cx="3162300" cy="83661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 is simply dummy text of the printing and typesetting industry. Lorem Ipsum has been the industry's standard dummy text ever since the 1500s,</a:t>
            </a:r>
          </a:p>
          <a:p>
            <a:pPr lvl="0"/>
            <a:endParaRPr lang="en-US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79F37F44-73B3-8949-80A3-A38CA2149CD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867275" y="5024061"/>
            <a:ext cx="1457244" cy="27631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accent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1" dirty="0">
                <a:solidFill>
                  <a:schemeClr val="accent1"/>
                </a:solidFill>
              </a:rPr>
              <a:t>Project Title 01</a:t>
            </a:r>
          </a:p>
          <a:p>
            <a:pPr lvl="0"/>
            <a:endParaRPr lang="en-US" dirty="0"/>
          </a:p>
        </p:txBody>
      </p:sp>
      <p:sp>
        <p:nvSpPr>
          <p:cNvPr id="24" name="Text Placeholder 22">
            <a:extLst>
              <a:ext uri="{FF2B5EF4-FFF2-40B4-BE49-F238E27FC236}">
                <a16:creationId xmlns:a16="http://schemas.microsoft.com/office/drawing/2014/main" id="{1DA3E1F4-E805-6C44-8E31-E070783D4B9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29635" y="5024061"/>
            <a:ext cx="1457244" cy="27631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accent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1" dirty="0">
                <a:solidFill>
                  <a:schemeClr val="accent1"/>
                </a:solidFill>
              </a:rPr>
              <a:t>Project Title 01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7778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e Service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B03F4-BEBC-40E4-93FA-23B9637EC5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The Core </a:t>
            </a:r>
            <a:r>
              <a:rPr lang="en-US" b="1" dirty="0">
                <a:solidFill>
                  <a:schemeClr val="accent2"/>
                </a:solidFill>
              </a:rPr>
              <a:t>Services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61913-ACF4-4728-BBAC-FB434D2662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8FE5BBD-FD48-4838-A156-58896C873E4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1247775"/>
            <a:ext cx="12192000" cy="27908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36AFE023-49B1-43A2-B11F-DE73BFF3ED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8" name="Date Placeholder 9">
            <a:extLst>
              <a:ext uri="{FF2B5EF4-FFF2-40B4-BE49-F238E27FC236}">
                <a16:creationId xmlns:a16="http://schemas.microsoft.com/office/drawing/2014/main" id="{9E16EFF5-EF95-4648-B40D-1A43CE0FB4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817" y="6430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B70D3C-13BC-4171-8427-E1F65150FCCA}" type="datetime1">
              <a:rPr lang="en-US" smtClean="0"/>
              <a:t>9/15/20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15FC1C0-1852-C043-B4E7-0911D99FE4B0}"/>
              </a:ext>
            </a:extLst>
          </p:cNvPr>
          <p:cNvSpPr/>
          <p:nvPr userDrawn="1"/>
        </p:nvSpPr>
        <p:spPr>
          <a:xfrm>
            <a:off x="0" y="1252619"/>
            <a:ext cx="12192000" cy="2790825"/>
          </a:xfrm>
          <a:prstGeom prst="rect">
            <a:avLst/>
          </a:prstGeom>
          <a:solidFill>
            <a:schemeClr val="accent5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A9E9971-4C6B-EA4E-85A2-A8CF9C4AF6B5}"/>
              </a:ext>
            </a:extLst>
          </p:cNvPr>
          <p:cNvSpPr/>
          <p:nvPr userDrawn="1"/>
        </p:nvSpPr>
        <p:spPr>
          <a:xfrm>
            <a:off x="867169" y="1865258"/>
            <a:ext cx="1582792" cy="1582792"/>
          </a:xfrm>
          <a:prstGeom prst="ellipse">
            <a:avLst/>
          </a:prstGeom>
          <a:solidFill>
            <a:schemeClr val="accent1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E7E7842-AA0D-A548-95EB-905DB3091119}"/>
              </a:ext>
            </a:extLst>
          </p:cNvPr>
          <p:cNvSpPr/>
          <p:nvPr userDrawn="1"/>
        </p:nvSpPr>
        <p:spPr>
          <a:xfrm>
            <a:off x="3825187" y="1865258"/>
            <a:ext cx="1582792" cy="1582792"/>
          </a:xfrm>
          <a:prstGeom prst="ellipse">
            <a:avLst/>
          </a:prstGeom>
          <a:solidFill>
            <a:schemeClr val="accent2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78CB3750-8201-B740-B6F2-D9441C136FB0}"/>
              </a:ext>
            </a:extLst>
          </p:cNvPr>
          <p:cNvSpPr/>
          <p:nvPr userDrawn="1"/>
        </p:nvSpPr>
        <p:spPr>
          <a:xfrm>
            <a:off x="6783205" y="1865258"/>
            <a:ext cx="1582792" cy="1582792"/>
          </a:xfrm>
          <a:prstGeom prst="ellipse">
            <a:avLst/>
          </a:prstGeom>
          <a:solidFill>
            <a:schemeClr val="accent3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37D16C1-FD99-4946-9258-8175726CFB95}"/>
              </a:ext>
            </a:extLst>
          </p:cNvPr>
          <p:cNvSpPr/>
          <p:nvPr userDrawn="1"/>
        </p:nvSpPr>
        <p:spPr>
          <a:xfrm>
            <a:off x="9741223" y="1865258"/>
            <a:ext cx="1582792" cy="1582792"/>
          </a:xfrm>
          <a:prstGeom prst="ellipse">
            <a:avLst/>
          </a:prstGeom>
          <a:solidFill>
            <a:schemeClr val="accent4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946BECA-04E4-7949-B416-70BD85F3984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8646" y="4412257"/>
            <a:ext cx="1239837" cy="27622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accent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1" dirty="0">
                <a:solidFill>
                  <a:schemeClr val="accent1"/>
                </a:solidFill>
              </a:rPr>
              <a:t>Sample Text</a:t>
            </a:r>
          </a:p>
          <a:p>
            <a:pPr lvl="0"/>
            <a:endParaRPr lang="en-US" dirty="0"/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A80CA9A-97C8-FA41-B5FE-A14A7FEF057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995617" y="4412256"/>
            <a:ext cx="1239837" cy="27622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Sample Text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FF08DC58-44EF-5F47-B330-2E811AF5542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2588" y="4408693"/>
            <a:ext cx="1239837" cy="27622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Sample Text </a:t>
            </a:r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0A8EF15B-ACE6-2A40-A886-6C50852C92F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912700" y="4408692"/>
            <a:ext cx="1239837" cy="27622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Sample Text 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1677F1CE-E02A-6240-A71F-6AAADEB8DAC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01077" y="4731208"/>
            <a:ext cx="2528887" cy="68738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2000"/>
              </a:lnSpc>
              <a:spcBef>
                <a:spcPts val="0"/>
              </a:spcBef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ctr">
              <a:lnSpc>
                <a:spcPts val="2000"/>
              </a:lnSpc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consectetur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eiusmod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tempor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incididunt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laboe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et dolore.</a:t>
            </a:r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AA2CC210-3493-2342-ABA9-464FDF7FAC7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352364" y="4731411"/>
            <a:ext cx="2528887" cy="68738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2000"/>
              </a:lnSpc>
              <a:spcBef>
                <a:spcPts val="0"/>
              </a:spcBef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ctr">
              <a:lnSpc>
                <a:spcPts val="2000"/>
              </a:lnSpc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consectetur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eiusmod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tempor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incididunt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laboe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et dolore.</a:t>
            </a:r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BA58CE5B-6DDA-B24B-9CA6-A202CBE9323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12476" y="4756944"/>
            <a:ext cx="2528887" cy="68738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2000"/>
              </a:lnSpc>
              <a:spcBef>
                <a:spcPts val="0"/>
              </a:spcBef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ctr">
              <a:lnSpc>
                <a:spcPts val="2000"/>
              </a:lnSpc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consectetur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eiusmod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tempor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incididunt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laboe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et dolore.</a:t>
            </a:r>
          </a:p>
        </p:txBody>
      </p:sp>
      <p:sp>
        <p:nvSpPr>
          <p:cNvPr id="33" name="Text Placeholder 28">
            <a:extLst>
              <a:ext uri="{FF2B5EF4-FFF2-40B4-BE49-F238E27FC236}">
                <a16:creationId xmlns:a16="http://schemas.microsoft.com/office/drawing/2014/main" id="{914BD396-D7B6-6844-9A70-C357ADB4B27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263763" y="4745671"/>
            <a:ext cx="2528887" cy="68738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2000"/>
              </a:lnSpc>
              <a:spcBef>
                <a:spcPts val="0"/>
              </a:spcBef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ctr">
              <a:lnSpc>
                <a:spcPts val="2000"/>
              </a:lnSpc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consectetur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eiusmod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tempor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incididunt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laboe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et dolore.</a:t>
            </a:r>
          </a:p>
        </p:txBody>
      </p:sp>
    </p:spTree>
    <p:extLst>
      <p:ext uri="{BB962C8B-B14F-4D97-AF65-F5344CB8AC3E}">
        <p14:creationId xmlns:p14="http://schemas.microsoft.com/office/powerpoint/2010/main" val="11072461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U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312535D-D354-4590-9D3A-5B6BBAD1A68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9B03F4-BEBC-40E4-93FA-23B9637EC5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About Us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61913-ACF4-4728-BBAC-FB434D2662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22B310E5-0BF4-45ED-98A1-E07DFCC3CF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8" name="Date Placeholder 9">
            <a:extLst>
              <a:ext uri="{FF2B5EF4-FFF2-40B4-BE49-F238E27FC236}">
                <a16:creationId xmlns:a16="http://schemas.microsoft.com/office/drawing/2014/main" id="{D70A3ED7-A1C3-44DE-BE24-E12939B405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817" y="6430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17B7CD-07BC-438E-9103-DCF32BFBC5EA}" type="datetime1">
              <a:rPr lang="en-US" smtClean="0"/>
              <a:t>9/15/20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D27D84-51A2-174F-BBC7-4E01A683D76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0525" y="1636713"/>
            <a:ext cx="5324475" cy="78105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accent4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</a:p>
          <a:p>
            <a:pPr lvl="0"/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05F7F84-E449-3D43-ABBE-CCD8C622FDE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90525" y="3394075"/>
            <a:ext cx="5437188" cy="12620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unchanged. It was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popularised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in the 1960s with the release of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Letraset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sheets containing Lorem Ipsum passages, and more recently with desktop publishing software like Aldus PageMaker including versions of Lorem Ipsum.</a:t>
            </a:r>
          </a:p>
          <a:p>
            <a:pPr lvl="0"/>
            <a:endParaRPr lang="en-US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44AA362-9C88-FC48-BFD9-B1B68E71BE9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0525" y="1326396"/>
            <a:ext cx="1470025" cy="32385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accent3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b="1" dirty="0">
                <a:solidFill>
                  <a:schemeClr val="accent2"/>
                </a:solidFill>
              </a:rPr>
              <a:t>Mission</a:t>
            </a:r>
          </a:p>
          <a:p>
            <a:pPr lvl="0"/>
            <a:endParaRPr lang="en-US" dirty="0"/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0E80F630-3F45-EF4D-89F1-CC440E79F00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0144" y="3101406"/>
            <a:ext cx="1470025" cy="32385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accent3"/>
                </a:solidFill>
              </a:defRPr>
            </a:lvl1pPr>
          </a:lstStyle>
          <a:p>
            <a:r>
              <a:rPr lang="en-US" sz="2000" b="1" dirty="0">
                <a:solidFill>
                  <a:schemeClr val="accent3"/>
                </a:solidFill>
              </a:rPr>
              <a:t>History</a:t>
            </a:r>
          </a:p>
        </p:txBody>
      </p:sp>
    </p:spTree>
    <p:extLst>
      <p:ext uri="{BB962C8B-B14F-4D97-AF65-F5344CB8AC3E}">
        <p14:creationId xmlns:p14="http://schemas.microsoft.com/office/powerpoint/2010/main" val="358328069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n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416BA7F-4D78-4EC2-9B4A-0D384400962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9B03F4-BEBC-40E4-93FA-23B9637EC5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28519" y="1289817"/>
            <a:ext cx="5405907" cy="672737"/>
          </a:xfrm>
        </p:spPr>
        <p:txBody>
          <a:bodyPr/>
          <a:lstStyle>
            <a:lvl1pPr>
              <a:defRPr/>
            </a:lvl1pPr>
          </a:lstStyle>
          <a:p>
            <a:r>
              <a:rPr lang="en-US" b="1" dirty="0"/>
              <a:t>Our </a:t>
            </a:r>
            <a:r>
              <a:rPr lang="en-US" b="1" dirty="0">
                <a:solidFill>
                  <a:schemeClr val="accent2"/>
                </a:solidFill>
              </a:rPr>
              <a:t>Founder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61913-ACF4-4728-BBAC-FB434D2662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C574E93E-3EBF-4D38-B87B-8AA4ED8529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9" name="Date Placeholder 9">
            <a:extLst>
              <a:ext uri="{FF2B5EF4-FFF2-40B4-BE49-F238E27FC236}">
                <a16:creationId xmlns:a16="http://schemas.microsoft.com/office/drawing/2014/main" id="{AA63FA9D-7851-4211-9FD5-87C872FED4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817" y="6430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E04914-920E-4F8F-B0D5-0713B237C23D}" type="datetime1">
              <a:rPr lang="en-US" smtClean="0"/>
              <a:t>9/15/20</a:t>
            </a:fld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A2289C-A3CF-0246-A74E-23A7A2004818}"/>
              </a:ext>
            </a:extLst>
          </p:cNvPr>
          <p:cNvSpPr txBox="1"/>
          <p:nvPr userDrawn="1"/>
        </p:nvSpPr>
        <p:spPr>
          <a:xfrm>
            <a:off x="6405093" y="4303681"/>
            <a:ext cx="4442691" cy="18642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ts val="2000"/>
              </a:lnSpc>
            </a:pP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ALOHA		: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Compassion</a:t>
            </a:r>
          </a:p>
          <a:p>
            <a:pPr fontAlgn="base">
              <a:lnSpc>
                <a:spcPts val="2000"/>
              </a:lnSpc>
            </a:pP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HO'OHANA		: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 work with intent and purpose</a:t>
            </a:r>
          </a:p>
          <a:p>
            <a:pPr fontAlgn="base">
              <a:lnSpc>
                <a:spcPts val="2000"/>
              </a:lnSpc>
            </a:pP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HO'OHANOHANO	: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Honor</a:t>
            </a:r>
          </a:p>
          <a:p>
            <a:pPr fontAlgn="base">
              <a:lnSpc>
                <a:spcPts val="2000"/>
              </a:lnSpc>
            </a:pP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HO'OMAU		: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Perseverance</a:t>
            </a:r>
          </a:p>
          <a:p>
            <a:pPr fontAlgn="base">
              <a:lnSpc>
                <a:spcPts val="2000"/>
              </a:lnSpc>
            </a:pP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LŌKAHI		: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Teamwork</a:t>
            </a:r>
          </a:p>
          <a:p>
            <a:pPr fontAlgn="base">
              <a:lnSpc>
                <a:spcPts val="2000"/>
              </a:lnSpc>
            </a:pP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MĀLAMA		: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Stewardship</a:t>
            </a:r>
          </a:p>
          <a:p>
            <a:pPr fontAlgn="base">
              <a:lnSpc>
                <a:spcPts val="2000"/>
              </a:lnSpc>
            </a:pP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PONO		: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Balanace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2575A70-5C6E-D341-93E6-860701EF9206}"/>
              </a:ext>
            </a:extLst>
          </p:cNvPr>
          <p:cNvSpPr txBox="1"/>
          <p:nvPr userDrawn="1"/>
        </p:nvSpPr>
        <p:spPr>
          <a:xfrm>
            <a:off x="6405093" y="3965127"/>
            <a:ext cx="3089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1600" b="1" dirty="0" err="1">
                <a:solidFill>
                  <a:schemeClr val="accent2"/>
                </a:solidFill>
              </a:rPr>
              <a:t>Kahuina's</a:t>
            </a:r>
            <a:r>
              <a:rPr lang="en-US" sz="1600" b="1" dirty="0">
                <a:solidFill>
                  <a:schemeClr val="accent2"/>
                </a:solidFill>
              </a:rPr>
              <a:t> Seven Core Values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9BBA9C8-3743-AA49-B2F5-29B02E97AA45}"/>
              </a:ext>
            </a:extLst>
          </p:cNvPr>
          <p:cNvCxnSpPr/>
          <p:nvPr userDrawn="1"/>
        </p:nvCxnSpPr>
        <p:spPr>
          <a:xfrm>
            <a:off x="6096000" y="0"/>
            <a:ext cx="0" cy="685800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5A8388-4A81-5C49-B884-BE9AD45B48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05563" y="1951952"/>
            <a:ext cx="5295657" cy="110121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6831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y Portfolio List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61913-ACF4-4728-BBAC-FB434D2662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t>‹#›</a:t>
            </a:fld>
            <a:endParaRPr lang="en-US"/>
          </a:p>
        </p:txBody>
      </p:sp>
      <p:sp>
        <p:nvSpPr>
          <p:cNvPr id="5" name="Рисунок 3">
            <a:extLst>
              <a:ext uri="{FF2B5EF4-FFF2-40B4-BE49-F238E27FC236}">
                <a16:creationId xmlns:a16="http://schemas.microsoft.com/office/drawing/2014/main" id="{167E57AC-7A98-4C1A-9305-0515C448851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120534" y="1080970"/>
            <a:ext cx="2611664" cy="2536869"/>
          </a:xfrm>
          <a:prstGeom prst="rect">
            <a:avLst/>
          </a:prstGeom>
          <a:solidFill>
            <a:schemeClr val="bg2"/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7" name="Рисунок 3">
            <a:extLst>
              <a:ext uri="{FF2B5EF4-FFF2-40B4-BE49-F238E27FC236}">
                <a16:creationId xmlns:a16="http://schemas.microsoft.com/office/drawing/2014/main" id="{B21D4125-4E6B-4ACB-BCD0-185287A54F7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11960" y="1080971"/>
            <a:ext cx="2611664" cy="5274222"/>
          </a:xfrm>
          <a:prstGeom prst="rect">
            <a:avLst/>
          </a:prstGeom>
          <a:solidFill>
            <a:schemeClr val="bg2"/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8" name="Рисунок 3">
            <a:extLst>
              <a:ext uri="{FF2B5EF4-FFF2-40B4-BE49-F238E27FC236}">
                <a16:creationId xmlns:a16="http://schemas.microsoft.com/office/drawing/2014/main" id="{6026F594-15A9-4A68-8B76-BC6111E2562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503386" y="1080970"/>
            <a:ext cx="2611664" cy="2536869"/>
          </a:xfrm>
          <a:prstGeom prst="rect">
            <a:avLst/>
          </a:prstGeom>
          <a:solidFill>
            <a:schemeClr val="bg2"/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9" name="Рисунок 3">
            <a:extLst>
              <a:ext uri="{FF2B5EF4-FFF2-40B4-BE49-F238E27FC236}">
                <a16:creationId xmlns:a16="http://schemas.microsoft.com/office/drawing/2014/main" id="{089C1401-45BB-4D83-9240-2765BA3A09D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120534" y="3818324"/>
            <a:ext cx="2611664" cy="2536869"/>
          </a:xfrm>
          <a:prstGeom prst="rect">
            <a:avLst/>
          </a:prstGeom>
          <a:solidFill>
            <a:schemeClr val="bg2"/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10" name="Рисунок 3">
            <a:extLst>
              <a:ext uri="{FF2B5EF4-FFF2-40B4-BE49-F238E27FC236}">
                <a16:creationId xmlns:a16="http://schemas.microsoft.com/office/drawing/2014/main" id="{C089F341-0146-434C-BE14-40DFAC75B30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503386" y="3818324"/>
            <a:ext cx="2611664" cy="2536869"/>
          </a:xfrm>
          <a:prstGeom prst="rect">
            <a:avLst/>
          </a:prstGeom>
          <a:solidFill>
            <a:schemeClr val="bg2"/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11F5A9DB-CCD1-41D3-A309-5AA0396122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13" name="Date Placeholder 9">
            <a:extLst>
              <a:ext uri="{FF2B5EF4-FFF2-40B4-BE49-F238E27FC236}">
                <a16:creationId xmlns:a16="http://schemas.microsoft.com/office/drawing/2014/main" id="{0957839A-3F5E-4553-AFCB-35115547A9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817" y="6430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97EA56-FBDA-4832-8CCA-9E82491942B5}" type="datetime1">
              <a:rPr lang="en-US" smtClean="0"/>
              <a:t>9/15/20</a:t>
            </a:fld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A88CD10-1118-0B4E-867B-64C0D2E8B56A}"/>
              </a:ext>
            </a:extLst>
          </p:cNvPr>
          <p:cNvSpPr/>
          <p:nvPr userDrawn="1"/>
        </p:nvSpPr>
        <p:spPr>
          <a:xfrm>
            <a:off x="485321" y="1080970"/>
            <a:ext cx="2821155" cy="5274222"/>
          </a:xfrm>
          <a:prstGeom prst="rect">
            <a:avLst/>
          </a:prstGeom>
          <a:gradFill>
            <a:gsLst>
              <a:gs pos="0">
                <a:schemeClr val="accent1"/>
              </a:gs>
              <a:gs pos="97000">
                <a:schemeClr val="accent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C42E32BB-A463-8945-975B-521ADA467A7E}"/>
              </a:ext>
            </a:extLst>
          </p:cNvPr>
          <p:cNvCxnSpPr/>
          <p:nvPr userDrawn="1"/>
        </p:nvCxnSpPr>
        <p:spPr>
          <a:xfrm>
            <a:off x="699836" y="3617839"/>
            <a:ext cx="466225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E9B03F4-BEBC-40E4-93FA-23B9637EC5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9346" y="2357120"/>
            <a:ext cx="2797130" cy="1260719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chemeClr val="bg1"/>
                </a:solidFill>
              </a:rPr>
              <a:t>Gallery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Portfolio 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List</a:t>
            </a:r>
            <a:br>
              <a:rPr lang="en-US" b="1" dirty="0"/>
            </a:b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9A99EAE-72A3-F649-89EF-624FDA60537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99847" y="3718081"/>
            <a:ext cx="2628429" cy="20558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bg1"/>
                </a:solidFill>
              </a:rPr>
              <a:t>Lorem ipsum dolor sit </a:t>
            </a:r>
            <a:r>
              <a:rPr lang="en-US" sz="1200" dirty="0" err="1">
                <a:solidFill>
                  <a:schemeClr val="bg1"/>
                </a:solidFill>
              </a:rPr>
              <a:t>amet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consectetuer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adipiscing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elit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sed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diam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nonummy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nibh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euismod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tincidunt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ut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laoreet</a:t>
            </a:r>
            <a:r>
              <a:rPr lang="en-US" sz="1200" dirty="0">
                <a:solidFill>
                  <a:schemeClr val="bg1"/>
                </a:solidFill>
              </a:rPr>
              <a:t> dolore magna </a:t>
            </a:r>
            <a:r>
              <a:rPr lang="en-US" sz="1200" dirty="0" err="1">
                <a:solidFill>
                  <a:schemeClr val="bg1"/>
                </a:solidFill>
              </a:rPr>
              <a:t>aliquam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erat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volutpat</a:t>
            </a:r>
            <a:r>
              <a:rPr lang="en-US" sz="1200" dirty="0">
                <a:solidFill>
                  <a:schemeClr val="bg1"/>
                </a:solidFill>
              </a:rPr>
              <a:t>. Ut </a:t>
            </a:r>
            <a:r>
              <a:rPr lang="en-US" sz="1200" dirty="0" err="1">
                <a:solidFill>
                  <a:schemeClr val="bg1"/>
                </a:solidFill>
              </a:rPr>
              <a:t>wisi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enim</a:t>
            </a:r>
            <a:r>
              <a:rPr lang="en-US" sz="1200" dirty="0">
                <a:solidFill>
                  <a:schemeClr val="bg1"/>
                </a:solidFill>
              </a:rPr>
              <a:t> ad minim </a:t>
            </a:r>
            <a:r>
              <a:rPr lang="en-US" sz="1200" dirty="0" err="1">
                <a:solidFill>
                  <a:schemeClr val="bg1"/>
                </a:solidFill>
              </a:rPr>
              <a:t>veniam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quis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nostrud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exerci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tation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ullamcorper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suscipit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lobortis</a:t>
            </a:r>
            <a:r>
              <a:rPr lang="en-US" sz="1200" dirty="0">
                <a:solidFill>
                  <a:schemeClr val="bg1"/>
                </a:solidFill>
              </a:rPr>
              <a:t>.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76930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D2F72D30-FF1E-4F98-ABC6-1409F362ADB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8631" y="1194555"/>
            <a:ext cx="3510175" cy="2373297"/>
          </a:xfrm>
          <a:custGeom>
            <a:avLst/>
            <a:gdLst>
              <a:gd name="connsiteX0" fmla="*/ 0 w 3510175"/>
              <a:gd name="connsiteY0" fmla="*/ 0 h 2373297"/>
              <a:gd name="connsiteX1" fmla="*/ 3510175 w 3510175"/>
              <a:gd name="connsiteY1" fmla="*/ 0 h 2373297"/>
              <a:gd name="connsiteX2" fmla="*/ 3510175 w 3510175"/>
              <a:gd name="connsiteY2" fmla="*/ 2373297 h 2373297"/>
              <a:gd name="connsiteX3" fmla="*/ 0 w 3510175"/>
              <a:gd name="connsiteY3" fmla="*/ 2373297 h 2373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10175" h="2373297">
                <a:moveTo>
                  <a:pt x="0" y="0"/>
                </a:moveTo>
                <a:lnTo>
                  <a:pt x="3510175" y="0"/>
                </a:lnTo>
                <a:lnTo>
                  <a:pt x="3510175" y="2373297"/>
                </a:lnTo>
                <a:lnTo>
                  <a:pt x="0" y="2373297"/>
                </a:lnTo>
                <a:close/>
              </a:path>
            </a:pathLst>
          </a:custGeom>
          <a:solidFill>
            <a:schemeClr val="bg2"/>
          </a:solidFill>
          <a:effectLst>
            <a:outerShdw blurRad="127000" algn="ctr" rotWithShape="0">
              <a:srgbClr val="000000">
                <a:alpha val="20000"/>
              </a:srgbClr>
            </a:outerShdw>
          </a:effectLst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2AA6D383-CFBE-4549-8452-460B185E71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046669" y="1194555"/>
            <a:ext cx="3510175" cy="2373297"/>
          </a:xfrm>
          <a:custGeom>
            <a:avLst/>
            <a:gdLst>
              <a:gd name="connsiteX0" fmla="*/ 0 w 3510175"/>
              <a:gd name="connsiteY0" fmla="*/ 0 h 2373297"/>
              <a:gd name="connsiteX1" fmla="*/ 3510175 w 3510175"/>
              <a:gd name="connsiteY1" fmla="*/ 0 h 2373297"/>
              <a:gd name="connsiteX2" fmla="*/ 3510175 w 3510175"/>
              <a:gd name="connsiteY2" fmla="*/ 2373297 h 2373297"/>
              <a:gd name="connsiteX3" fmla="*/ 0 w 3510175"/>
              <a:gd name="connsiteY3" fmla="*/ 2373297 h 2373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10175" h="2373297">
                <a:moveTo>
                  <a:pt x="0" y="0"/>
                </a:moveTo>
                <a:lnTo>
                  <a:pt x="3510175" y="0"/>
                </a:lnTo>
                <a:lnTo>
                  <a:pt x="3510175" y="2373297"/>
                </a:lnTo>
                <a:lnTo>
                  <a:pt x="0" y="2373297"/>
                </a:lnTo>
                <a:close/>
              </a:path>
            </a:pathLst>
          </a:custGeom>
          <a:solidFill>
            <a:schemeClr val="bg2"/>
          </a:solidFill>
          <a:effectLst>
            <a:outerShdw blurRad="127000" algn="ctr" rotWithShape="0">
              <a:srgbClr val="000000">
                <a:alpha val="20000"/>
              </a:srgbClr>
            </a:outerShdw>
          </a:effectLst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6D699AF9-4C36-4637-93DE-5BFF55AE12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342650" y="3797322"/>
            <a:ext cx="3510175" cy="2373297"/>
          </a:xfrm>
          <a:custGeom>
            <a:avLst/>
            <a:gdLst>
              <a:gd name="connsiteX0" fmla="*/ 0 w 3510175"/>
              <a:gd name="connsiteY0" fmla="*/ 0 h 2373297"/>
              <a:gd name="connsiteX1" fmla="*/ 3510175 w 3510175"/>
              <a:gd name="connsiteY1" fmla="*/ 0 h 2373297"/>
              <a:gd name="connsiteX2" fmla="*/ 3510175 w 3510175"/>
              <a:gd name="connsiteY2" fmla="*/ 2373297 h 2373297"/>
              <a:gd name="connsiteX3" fmla="*/ 0 w 3510175"/>
              <a:gd name="connsiteY3" fmla="*/ 2373297 h 2373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10175" h="2373297">
                <a:moveTo>
                  <a:pt x="0" y="0"/>
                </a:moveTo>
                <a:lnTo>
                  <a:pt x="3510175" y="0"/>
                </a:lnTo>
                <a:lnTo>
                  <a:pt x="3510175" y="2373297"/>
                </a:lnTo>
                <a:lnTo>
                  <a:pt x="0" y="2373297"/>
                </a:lnTo>
                <a:close/>
              </a:path>
            </a:pathLst>
          </a:custGeom>
          <a:solidFill>
            <a:schemeClr val="bg2"/>
          </a:solidFill>
          <a:effectLst>
            <a:outerShdw blurRad="127000" algn="ctr" rotWithShape="0">
              <a:srgbClr val="000000">
                <a:alpha val="20000"/>
              </a:srgbClr>
            </a:outerShdw>
          </a:effectLst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9B03F4-BEBC-40E4-93FA-23B9637EC5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b="1" dirty="0"/>
              <a:t>Picture With </a:t>
            </a:r>
            <a:r>
              <a:rPr lang="en-US" b="1" dirty="0">
                <a:solidFill>
                  <a:schemeClr val="accent2"/>
                </a:solidFill>
              </a:rPr>
              <a:t>Caption Slide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61913-ACF4-4728-BBAC-FB434D2662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76974086-51ED-48D9-AF55-18E9A23565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5A66AFA6-52D7-4E42-BC7B-58F743F856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817" y="6430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184B4D-6EDC-4C5A-B999-B60023B064DA}" type="datetime1">
              <a:rPr lang="en-US" smtClean="0"/>
              <a:t>9/15/20</a:t>
            </a:fld>
            <a:endParaRPr lang="en-US" dirty="0"/>
          </a:p>
        </p:txBody>
      </p:sp>
      <p:sp>
        <p:nvSpPr>
          <p:cNvPr id="11" name="Прямоугольник 12">
            <a:extLst>
              <a:ext uri="{FF2B5EF4-FFF2-40B4-BE49-F238E27FC236}">
                <a16:creationId xmlns:a16="http://schemas.microsoft.com/office/drawing/2014/main" id="{CE19B467-8C29-C94E-B4FB-5EBACB7DF515}"/>
              </a:ext>
            </a:extLst>
          </p:cNvPr>
          <p:cNvSpPr/>
          <p:nvPr userDrawn="1"/>
        </p:nvSpPr>
        <p:spPr>
          <a:xfrm>
            <a:off x="4342650" y="1194553"/>
            <a:ext cx="3510175" cy="237329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algn="ctr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/>
          </a:p>
        </p:txBody>
      </p:sp>
      <p:sp>
        <p:nvSpPr>
          <p:cNvPr id="16" name="Прямоугольник 24">
            <a:extLst>
              <a:ext uri="{FF2B5EF4-FFF2-40B4-BE49-F238E27FC236}">
                <a16:creationId xmlns:a16="http://schemas.microsoft.com/office/drawing/2014/main" id="{15488563-3F5A-5244-A8AB-AE214FCF2B51}"/>
              </a:ext>
            </a:extLst>
          </p:cNvPr>
          <p:cNvSpPr/>
          <p:nvPr userDrawn="1"/>
        </p:nvSpPr>
        <p:spPr>
          <a:xfrm>
            <a:off x="638630" y="3797321"/>
            <a:ext cx="3510175" cy="237329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algn="ctr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/>
          </a:p>
        </p:txBody>
      </p:sp>
      <p:sp>
        <p:nvSpPr>
          <p:cNvPr id="18" name="Прямоугольник 26">
            <a:extLst>
              <a:ext uri="{FF2B5EF4-FFF2-40B4-BE49-F238E27FC236}">
                <a16:creationId xmlns:a16="http://schemas.microsoft.com/office/drawing/2014/main" id="{E1C78EDD-B94F-FB4D-873F-4313FA40FD52}"/>
              </a:ext>
            </a:extLst>
          </p:cNvPr>
          <p:cNvSpPr/>
          <p:nvPr userDrawn="1"/>
        </p:nvSpPr>
        <p:spPr>
          <a:xfrm>
            <a:off x="8046669" y="3797321"/>
            <a:ext cx="3510175" cy="237329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algn="ctr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A92A86C-27C4-F548-975B-4EFDAD012E9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8623" y="4097987"/>
            <a:ext cx="2770187" cy="177196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50000"/>
              </a:lnSpc>
              <a:buNone/>
              <a:defRPr sz="1200"/>
            </a:lvl1pPr>
          </a:lstStyle>
          <a:p>
            <a:pPr algn="ctr">
              <a:lnSpc>
                <a:spcPct val="150000"/>
              </a:lnSpc>
            </a:pP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ea typeface="Roboto Medium" panose="02000000000000000000" pitchFamily="2" charset="0"/>
                <a:cs typeface="Roboto Medium" panose="02000000000000000000" pitchFamily="2" charset="0"/>
              </a:rPr>
              <a:t>Sample Text</a:t>
            </a:r>
          </a:p>
          <a:p>
            <a:pPr algn="ctr"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is simply dummy text of the printing and typesetting industry. Lorem Ipsum has been the industry's standard dummy text</a:t>
            </a:r>
            <a:endParaRPr lang="en-US" dirty="0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B04489B7-9CCF-E24C-B82D-338C12B15B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12643" y="1504712"/>
            <a:ext cx="2770187" cy="177196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50000"/>
              </a:lnSpc>
              <a:buNone/>
              <a:defRPr sz="1200"/>
            </a:lvl1pPr>
          </a:lstStyle>
          <a:p>
            <a:pPr algn="ctr">
              <a:lnSpc>
                <a:spcPct val="150000"/>
              </a:lnSpc>
            </a:pP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ea typeface="Roboto Medium" panose="02000000000000000000" pitchFamily="2" charset="0"/>
                <a:cs typeface="Roboto Medium" panose="02000000000000000000" pitchFamily="2" charset="0"/>
              </a:rPr>
              <a:t>Sample Text</a:t>
            </a:r>
          </a:p>
          <a:p>
            <a:pPr algn="ctr"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is simply dummy text of the printing and typesetting industry. Lorem Ipsum has been the industry's standard dummy text</a:t>
            </a:r>
            <a:endParaRPr lang="en-US" dirty="0"/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A8307692-6420-764F-9EA7-18FAB1B67E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416662" y="4115013"/>
            <a:ext cx="2770187" cy="177196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50000"/>
              </a:lnSpc>
              <a:buNone/>
              <a:defRPr sz="1200"/>
            </a:lvl1pPr>
          </a:lstStyle>
          <a:p>
            <a:pPr algn="ctr">
              <a:lnSpc>
                <a:spcPct val="150000"/>
              </a:lnSpc>
            </a:pP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ea typeface="Roboto Medium" panose="02000000000000000000" pitchFamily="2" charset="0"/>
                <a:cs typeface="Roboto Medium" panose="02000000000000000000" pitchFamily="2" charset="0"/>
              </a:rPr>
              <a:t>Sample Text</a:t>
            </a:r>
          </a:p>
          <a:p>
            <a:pPr algn="ctr"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is simply dummy text of the printing and typesetting industry. Lorem Ipsum has been the industry's standard dummy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514531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orkforce Developm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Прямая соединительная линия 60">
            <a:extLst>
              <a:ext uri="{FF2B5EF4-FFF2-40B4-BE49-F238E27FC236}">
                <a16:creationId xmlns:a16="http://schemas.microsoft.com/office/drawing/2014/main" id="{B33050C7-A5DB-8445-9C6D-99A2D247E05C}"/>
              </a:ext>
            </a:extLst>
          </p:cNvPr>
          <p:cNvCxnSpPr/>
          <p:nvPr userDrawn="1"/>
        </p:nvCxnSpPr>
        <p:spPr>
          <a:xfrm>
            <a:off x="762000" y="4528886"/>
            <a:ext cx="106680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61913-ACF4-4728-BBAC-FB434D2662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t>‹#›</a:t>
            </a:fld>
            <a:endParaRPr lang="en-US"/>
          </a:p>
        </p:txBody>
      </p:sp>
      <p:sp>
        <p:nvSpPr>
          <p:cNvPr id="5" name="Рисунок 2">
            <a:extLst>
              <a:ext uri="{FF2B5EF4-FFF2-40B4-BE49-F238E27FC236}">
                <a16:creationId xmlns:a16="http://schemas.microsoft.com/office/drawing/2014/main" id="{CDAF1C66-13F2-4FD7-A8D5-13AF7E62CFF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3573379"/>
          </a:xfrm>
          <a:prstGeom prst="rect">
            <a:avLst/>
          </a:prstGeom>
          <a:noFill/>
        </p:spPr>
        <p:txBody>
          <a:bodyPr/>
          <a:lstStyle/>
          <a:p>
            <a:endParaRPr lang="ru-RU" dirty="0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1E07F530-F0AA-4680-AD2E-480E19B094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8" name="Date Placeholder 9">
            <a:extLst>
              <a:ext uri="{FF2B5EF4-FFF2-40B4-BE49-F238E27FC236}">
                <a16:creationId xmlns:a16="http://schemas.microsoft.com/office/drawing/2014/main" id="{13BF07F1-5BEB-4E0A-961A-943B4FCD4D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817" y="6430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4EBC53-D0F0-4230-AAA8-1B9161C40D58}" type="datetime1">
              <a:rPr lang="en-US" smtClean="0"/>
              <a:t>9/15/20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134B7D3-4E2F-E84C-8A77-153214C47876}"/>
              </a:ext>
            </a:extLst>
          </p:cNvPr>
          <p:cNvSpPr/>
          <p:nvPr userDrawn="1"/>
        </p:nvSpPr>
        <p:spPr>
          <a:xfrm>
            <a:off x="0" y="-4023"/>
            <a:ext cx="12192000" cy="1716507"/>
          </a:xfrm>
          <a:prstGeom prst="rect">
            <a:avLst/>
          </a:prstGeom>
          <a:gradFill>
            <a:gsLst>
              <a:gs pos="0">
                <a:schemeClr val="accent1">
                  <a:alpha val="90000"/>
                </a:schemeClr>
              </a:gs>
              <a:gs pos="97000">
                <a:schemeClr val="accent3">
                  <a:alpha val="9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Группа 2">
            <a:extLst>
              <a:ext uri="{FF2B5EF4-FFF2-40B4-BE49-F238E27FC236}">
                <a16:creationId xmlns:a16="http://schemas.microsoft.com/office/drawing/2014/main" id="{B0C2D7F6-70AC-C846-BD05-DEF2520C0FF8}"/>
              </a:ext>
            </a:extLst>
          </p:cNvPr>
          <p:cNvGrpSpPr/>
          <p:nvPr/>
        </p:nvGrpSpPr>
        <p:grpSpPr>
          <a:xfrm>
            <a:off x="5477806" y="3870246"/>
            <a:ext cx="1246310" cy="1246310"/>
            <a:chOff x="5468819" y="3984546"/>
            <a:chExt cx="1246310" cy="1246310"/>
          </a:xfrm>
        </p:grpSpPr>
        <p:sp>
          <p:nvSpPr>
            <p:cNvPr id="19" name="Овал 62">
              <a:extLst>
                <a:ext uri="{FF2B5EF4-FFF2-40B4-BE49-F238E27FC236}">
                  <a16:creationId xmlns:a16="http://schemas.microsoft.com/office/drawing/2014/main" id="{682C7328-F7B0-6840-8FAD-2500EC056D71}"/>
                </a:ext>
              </a:extLst>
            </p:cNvPr>
            <p:cNvSpPr/>
            <p:nvPr/>
          </p:nvSpPr>
          <p:spPr>
            <a:xfrm>
              <a:off x="5468819" y="3984546"/>
              <a:ext cx="1246310" cy="124631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0" name="Овал 37">
              <a:extLst>
                <a:ext uri="{FF2B5EF4-FFF2-40B4-BE49-F238E27FC236}">
                  <a16:creationId xmlns:a16="http://schemas.microsoft.com/office/drawing/2014/main" id="{5A022D5E-B4E4-0644-A6CE-338A68B1DFF8}"/>
                </a:ext>
              </a:extLst>
            </p:cNvPr>
            <p:cNvSpPr/>
            <p:nvPr/>
          </p:nvSpPr>
          <p:spPr>
            <a:xfrm>
              <a:off x="5616504" y="4132231"/>
              <a:ext cx="950940" cy="95094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rgbClr val="DBDBD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13" name="Группа 1">
            <a:extLst>
              <a:ext uri="{FF2B5EF4-FFF2-40B4-BE49-F238E27FC236}">
                <a16:creationId xmlns:a16="http://schemas.microsoft.com/office/drawing/2014/main" id="{7538EDA3-E45F-AC44-98DC-10EE4BED9F79}"/>
              </a:ext>
            </a:extLst>
          </p:cNvPr>
          <p:cNvGrpSpPr/>
          <p:nvPr/>
        </p:nvGrpSpPr>
        <p:grpSpPr>
          <a:xfrm>
            <a:off x="1796046" y="3870246"/>
            <a:ext cx="1246310" cy="1246310"/>
            <a:chOff x="2152220" y="3984546"/>
            <a:chExt cx="1246310" cy="1246310"/>
          </a:xfrm>
        </p:grpSpPr>
        <p:sp>
          <p:nvSpPr>
            <p:cNvPr id="14" name="Овал 61">
              <a:extLst>
                <a:ext uri="{FF2B5EF4-FFF2-40B4-BE49-F238E27FC236}">
                  <a16:creationId xmlns:a16="http://schemas.microsoft.com/office/drawing/2014/main" id="{07476395-49A7-C342-8D07-A72DB43E305E}"/>
                </a:ext>
              </a:extLst>
            </p:cNvPr>
            <p:cNvSpPr/>
            <p:nvPr/>
          </p:nvSpPr>
          <p:spPr>
            <a:xfrm>
              <a:off x="2152220" y="3984546"/>
              <a:ext cx="1246310" cy="124631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5" name="Овал 40">
              <a:extLst>
                <a:ext uri="{FF2B5EF4-FFF2-40B4-BE49-F238E27FC236}">
                  <a16:creationId xmlns:a16="http://schemas.microsoft.com/office/drawing/2014/main" id="{13FFEB3C-8E47-5147-97F7-AF4BF3B8A0B7}"/>
                </a:ext>
              </a:extLst>
            </p:cNvPr>
            <p:cNvSpPr/>
            <p:nvPr/>
          </p:nvSpPr>
          <p:spPr>
            <a:xfrm>
              <a:off x="2299905" y="4132231"/>
              <a:ext cx="950940" cy="95094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rgbClr val="DBDBD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22" name="Группа 4">
            <a:extLst>
              <a:ext uri="{FF2B5EF4-FFF2-40B4-BE49-F238E27FC236}">
                <a16:creationId xmlns:a16="http://schemas.microsoft.com/office/drawing/2014/main" id="{F8777B8C-2BD1-6640-8604-5EB970763147}"/>
              </a:ext>
            </a:extLst>
          </p:cNvPr>
          <p:cNvGrpSpPr/>
          <p:nvPr/>
        </p:nvGrpSpPr>
        <p:grpSpPr>
          <a:xfrm>
            <a:off x="9154662" y="3870246"/>
            <a:ext cx="1246310" cy="1246310"/>
            <a:chOff x="8996110" y="3984546"/>
            <a:chExt cx="1246310" cy="1246310"/>
          </a:xfrm>
        </p:grpSpPr>
        <p:sp>
          <p:nvSpPr>
            <p:cNvPr id="24" name="Овал 63">
              <a:extLst>
                <a:ext uri="{FF2B5EF4-FFF2-40B4-BE49-F238E27FC236}">
                  <a16:creationId xmlns:a16="http://schemas.microsoft.com/office/drawing/2014/main" id="{C53B2DAA-1F7C-A045-B803-D7297389864B}"/>
                </a:ext>
              </a:extLst>
            </p:cNvPr>
            <p:cNvSpPr/>
            <p:nvPr/>
          </p:nvSpPr>
          <p:spPr>
            <a:xfrm>
              <a:off x="8996110" y="3984546"/>
              <a:ext cx="1246310" cy="124631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5" name="Овал 35">
              <a:extLst>
                <a:ext uri="{FF2B5EF4-FFF2-40B4-BE49-F238E27FC236}">
                  <a16:creationId xmlns:a16="http://schemas.microsoft.com/office/drawing/2014/main" id="{D977BED1-BE4C-A549-B676-2342DAD7FC6E}"/>
                </a:ext>
              </a:extLst>
            </p:cNvPr>
            <p:cNvSpPr/>
            <p:nvPr/>
          </p:nvSpPr>
          <p:spPr>
            <a:xfrm>
              <a:off x="9143795" y="4132231"/>
              <a:ext cx="950940" cy="950940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rgbClr val="DBDBD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E9B03F4-BEBC-40E4-93FA-23B9637EC5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chemeClr val="bg1"/>
                </a:solidFill>
              </a:rPr>
              <a:t>Workforce Development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D74BEE5-4539-BB40-9D6C-295A2E2BE49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1001" y="933143"/>
            <a:ext cx="9858375" cy="5969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>
              <a:lnSpc>
                <a:spcPts val="2000"/>
              </a:lnSpc>
            </a:pPr>
            <a:r>
              <a:rPr lang="en-US" sz="1400" dirty="0">
                <a:solidFill>
                  <a:schemeClr val="bg1"/>
                </a:solidFill>
              </a:rPr>
              <a:t>We develop and optimize learning and </a:t>
            </a:r>
            <a:r>
              <a:rPr lang="en-US" sz="1400" b="1" dirty="0">
                <a:solidFill>
                  <a:schemeClr val="bg1"/>
                </a:solidFill>
              </a:rPr>
              <a:t>team building by assessing individual </a:t>
            </a:r>
            <a:r>
              <a:rPr lang="en-US" sz="1400" dirty="0">
                <a:solidFill>
                  <a:schemeClr val="bg1"/>
                </a:solidFill>
              </a:rPr>
              <a:t>and organizational needs, and developing materials that</a:t>
            </a:r>
          </a:p>
          <a:p>
            <a:pPr>
              <a:lnSpc>
                <a:spcPts val="2000"/>
              </a:lnSpc>
            </a:pPr>
            <a:r>
              <a:rPr lang="en-US" sz="1400" dirty="0">
                <a:solidFill>
                  <a:schemeClr val="bg1"/>
                </a:solidFill>
              </a:rPr>
              <a:t>focus on improving </a:t>
            </a:r>
            <a:r>
              <a:rPr lang="en-US" sz="1400" b="1" dirty="0">
                <a:solidFill>
                  <a:schemeClr val="bg1"/>
                </a:solidFill>
              </a:rPr>
              <a:t>workforce capabilities </a:t>
            </a:r>
            <a:r>
              <a:rPr lang="en-US" sz="1400" dirty="0">
                <a:solidFill>
                  <a:schemeClr val="bg1"/>
                </a:solidFill>
              </a:rPr>
              <a:t>that contribute to improved public health action.</a:t>
            </a:r>
          </a:p>
          <a:p>
            <a:pPr lvl="0"/>
            <a:endParaRPr lang="en-US" dirty="0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3A8D3483-4EC3-9C4C-962C-8098C2138E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7876" y="5274524"/>
            <a:ext cx="3422650" cy="99218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2000"/>
              </a:lnSpc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indent="0" algn="ctr">
              <a:buNone/>
            </a:pP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Optimize Learning </a:t>
            </a:r>
          </a:p>
          <a:p>
            <a:pPr marL="0" indent="0" algn="ctr">
              <a:lnSpc>
                <a:spcPts val="2000"/>
              </a:lnSpc>
              <a:buNone/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ea typeface="Karla" pitchFamily="2" charset="0"/>
                <a:cs typeface="Poppins" panose="02000000000000000000" pitchFamily="2" charset="0"/>
              </a:rPr>
              <a:t>Lorem Ipsum is simply dummy text of the printing and typesetting industry. </a:t>
            </a:r>
            <a:endParaRPr lang="en-US" sz="1200" b="1" dirty="0">
              <a:solidFill>
                <a:schemeClr val="tx1">
                  <a:lumMod val="50000"/>
                  <a:lumOff val="50000"/>
                </a:schemeClr>
              </a:solidFill>
              <a:cs typeface="Poppins" panose="02000000000000000000" pitchFamily="2" charset="0"/>
            </a:endParaRPr>
          </a:p>
          <a:p>
            <a:pPr lvl="0"/>
            <a:endParaRPr lang="en-US" dirty="0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CFD8D5F4-F6E5-E745-83B4-49C8BD6E8B0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84675" y="5274523"/>
            <a:ext cx="3422650" cy="99218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2000"/>
              </a:lnSpc>
              <a:buFont typeface="Arial" panose="020B0604020202020204" pitchFamily="34" charset="0"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Team Building</a:t>
            </a:r>
          </a:p>
          <a:p>
            <a:pPr marL="0" indent="0" algn="ctr">
              <a:lnSpc>
                <a:spcPts val="2000"/>
              </a:lnSpc>
              <a:buNone/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ea typeface="Karla" pitchFamily="2" charset="0"/>
                <a:cs typeface="Poppins" panose="02000000000000000000" pitchFamily="2" charset="0"/>
              </a:rPr>
              <a:t>Lorem Ipsum is simply dummy text of the printing and typesetting industry. </a:t>
            </a:r>
            <a:endParaRPr lang="en-US" sz="1200" b="1" dirty="0">
              <a:solidFill>
                <a:schemeClr val="tx1">
                  <a:lumMod val="50000"/>
                  <a:lumOff val="50000"/>
                </a:schemeClr>
              </a:solidFill>
              <a:cs typeface="Poppins" panose="02000000000000000000" pitchFamily="2" charset="0"/>
            </a:endParaRPr>
          </a:p>
          <a:p>
            <a:pPr lvl="0"/>
            <a:endParaRPr lang="en-US" dirty="0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3AF4F517-2F24-E14D-8189-B9AB2B6750B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066492" y="5274522"/>
            <a:ext cx="3422650" cy="99218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2000"/>
              </a:lnSpc>
              <a:buFont typeface="Arial" panose="020B0604020202020204" pitchFamily="34" charset="0"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Organizational Needs</a:t>
            </a:r>
          </a:p>
          <a:p>
            <a:pPr marL="0" indent="0" algn="ctr">
              <a:lnSpc>
                <a:spcPts val="2000"/>
              </a:lnSpc>
              <a:buNone/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ea typeface="Karla" pitchFamily="2" charset="0"/>
                <a:cs typeface="Poppins" panose="02000000000000000000" pitchFamily="2" charset="0"/>
              </a:rPr>
              <a:t>Lorem Ipsum is simply dummy text of the printing and typesetting industry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282949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rvice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B03F4-BEBC-40E4-93FA-23B9637EC5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4817" y="311329"/>
            <a:ext cx="10029343" cy="672737"/>
          </a:xfrm>
        </p:spPr>
        <p:txBody>
          <a:bodyPr/>
          <a:lstStyle>
            <a:lvl1pPr>
              <a:defRPr/>
            </a:lvl1pPr>
          </a:lstStyle>
          <a:p>
            <a:r>
              <a:rPr lang="en-US" b="1" dirty="0"/>
              <a:t>Our </a:t>
            </a:r>
            <a:r>
              <a:rPr lang="en-US" b="1" dirty="0">
                <a:solidFill>
                  <a:schemeClr val="accent2"/>
                </a:solidFill>
              </a:rPr>
              <a:t>Services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61913-ACF4-4728-BBAC-FB434D2662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43670DFE-CB71-4C4E-8A24-79F8D8E562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7" name="Date Placeholder 9">
            <a:extLst>
              <a:ext uri="{FF2B5EF4-FFF2-40B4-BE49-F238E27FC236}">
                <a16:creationId xmlns:a16="http://schemas.microsoft.com/office/drawing/2014/main" id="{BF466369-3ABD-4007-8799-34FEAC5B6B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817" y="6430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0A6C1D-1EDA-4D3B-99B2-65BEEF2B8C4A}" type="datetime1">
              <a:rPr lang="en-US" smtClean="0"/>
              <a:t>9/15/20</a:t>
            </a:fld>
            <a:endParaRPr lang="en-US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FD11BFA-B03F-514E-93B5-605901F5EF9D}"/>
              </a:ext>
            </a:extLst>
          </p:cNvPr>
          <p:cNvGrpSpPr/>
          <p:nvPr userDrawn="1"/>
        </p:nvGrpSpPr>
        <p:grpSpPr>
          <a:xfrm>
            <a:off x="762000" y="1781175"/>
            <a:ext cx="10623550" cy="3695700"/>
            <a:chOff x="762000" y="2124075"/>
            <a:chExt cx="10623550" cy="3695700"/>
          </a:xfrm>
          <a:solidFill>
            <a:schemeClr val="bg1"/>
          </a:solidFill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3CF5F367-D4AF-1D47-A62A-6681BCED3A58}"/>
                </a:ext>
              </a:extLst>
            </p:cNvPr>
            <p:cNvSpPr/>
            <p:nvPr/>
          </p:nvSpPr>
          <p:spPr>
            <a:xfrm>
              <a:off x="762000" y="2124075"/>
              <a:ext cx="2552700" cy="3695700"/>
            </a:xfrm>
            <a:prstGeom prst="rect">
              <a:avLst/>
            </a:prstGeom>
            <a:grpFill/>
            <a:ln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4A9F7F4-5BF4-D04B-ACD3-001AB1DE57A8}"/>
                </a:ext>
              </a:extLst>
            </p:cNvPr>
            <p:cNvSpPr/>
            <p:nvPr/>
          </p:nvSpPr>
          <p:spPr>
            <a:xfrm>
              <a:off x="6283325" y="2124075"/>
              <a:ext cx="2552700" cy="3695700"/>
            </a:xfrm>
            <a:prstGeom prst="rect">
              <a:avLst/>
            </a:prstGeom>
            <a:grpFill/>
            <a:ln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4C0A95A-338E-4045-A46B-AFFE54D119EE}"/>
                </a:ext>
              </a:extLst>
            </p:cNvPr>
            <p:cNvSpPr/>
            <p:nvPr/>
          </p:nvSpPr>
          <p:spPr>
            <a:xfrm>
              <a:off x="8832850" y="2124075"/>
              <a:ext cx="2552700" cy="3695700"/>
            </a:xfrm>
            <a:prstGeom prst="rect">
              <a:avLst/>
            </a:prstGeom>
            <a:grpFill/>
            <a:ln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DE41F07E-19CF-4240-9FC5-87E20973B867}"/>
              </a:ext>
            </a:extLst>
          </p:cNvPr>
          <p:cNvSpPr/>
          <p:nvPr userDrawn="1"/>
        </p:nvSpPr>
        <p:spPr>
          <a:xfrm>
            <a:off x="762000" y="1785429"/>
            <a:ext cx="2552700" cy="967192"/>
          </a:xfrm>
          <a:prstGeom prst="rect">
            <a:avLst/>
          </a:prstGeom>
          <a:solidFill>
            <a:schemeClr val="accent1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6C4226F-9E1D-384F-8367-52A456AF23ED}"/>
              </a:ext>
            </a:extLst>
          </p:cNvPr>
          <p:cNvSpPr/>
          <p:nvPr userDrawn="1"/>
        </p:nvSpPr>
        <p:spPr>
          <a:xfrm>
            <a:off x="6283325" y="1785429"/>
            <a:ext cx="2552700" cy="967192"/>
          </a:xfrm>
          <a:prstGeom prst="rect">
            <a:avLst/>
          </a:prstGeom>
          <a:solidFill>
            <a:schemeClr val="accent1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1740193-9E2D-F94D-A787-71941E7FB5CD}"/>
              </a:ext>
            </a:extLst>
          </p:cNvPr>
          <p:cNvSpPr/>
          <p:nvPr userDrawn="1"/>
        </p:nvSpPr>
        <p:spPr>
          <a:xfrm>
            <a:off x="8832850" y="1785429"/>
            <a:ext cx="2552700" cy="967192"/>
          </a:xfrm>
          <a:prstGeom prst="rect">
            <a:avLst/>
          </a:prstGeom>
          <a:solidFill>
            <a:schemeClr val="accent1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3FB692E-AAED-FD4B-9701-7FD1F12AB491}"/>
              </a:ext>
            </a:extLst>
          </p:cNvPr>
          <p:cNvSpPr/>
          <p:nvPr userDrawn="1"/>
        </p:nvSpPr>
        <p:spPr>
          <a:xfrm>
            <a:off x="3314700" y="1524000"/>
            <a:ext cx="2971800" cy="4210050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90000"/>
              </a:schemeClr>
            </a:solidFill>
          </a:ln>
          <a:effectLst>
            <a:outerShdw blurRad="127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CFEE66C-1D55-8340-91F0-2C49F5DB90AA}"/>
              </a:ext>
            </a:extLst>
          </p:cNvPr>
          <p:cNvSpPr/>
          <p:nvPr userDrawn="1"/>
        </p:nvSpPr>
        <p:spPr>
          <a:xfrm>
            <a:off x="3314700" y="1528253"/>
            <a:ext cx="2971800" cy="1101801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127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704B076-B6AC-4348-A21A-160CB3E14615}"/>
              </a:ext>
            </a:extLst>
          </p:cNvPr>
          <p:cNvSpPr txBox="1"/>
          <p:nvPr userDrawn="1"/>
        </p:nvSpPr>
        <p:spPr>
          <a:xfrm>
            <a:off x="6953100" y="1921521"/>
            <a:ext cx="121315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>
                <a:solidFill>
                  <a:schemeClr val="bg1"/>
                </a:solidFill>
              </a:rPr>
              <a:t>Program</a:t>
            </a:r>
          </a:p>
          <a:p>
            <a:pPr algn="ctr"/>
            <a:r>
              <a:rPr lang="en-US" sz="2000" b="1" i="1" dirty="0">
                <a:solidFill>
                  <a:schemeClr val="bg1"/>
                </a:solidFill>
              </a:rPr>
              <a:t>Support</a:t>
            </a:r>
          </a:p>
          <a:p>
            <a:pPr algn="ctr"/>
            <a:endParaRPr lang="en-US" sz="2000" b="1" i="1" dirty="0">
              <a:solidFill>
                <a:schemeClr val="bg1"/>
              </a:solidFill>
            </a:endParaRPr>
          </a:p>
          <a:p>
            <a:pPr algn="ctr"/>
            <a:endParaRPr lang="en-US" sz="2000" b="1" i="1" dirty="0">
              <a:solidFill>
                <a:schemeClr val="bg1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672F50-1B6C-2647-8978-6EB2A7AFC89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93408" y="1920771"/>
            <a:ext cx="1704975" cy="83185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 i="1">
                <a:solidFill>
                  <a:schemeClr val="bg1"/>
                </a:solidFill>
              </a:defRPr>
            </a:lvl1pPr>
          </a:lstStyle>
          <a:p>
            <a:pPr algn="ctr"/>
            <a:r>
              <a:rPr lang="en-US" sz="2000" b="1" i="1" dirty="0">
                <a:solidFill>
                  <a:schemeClr val="bg1"/>
                </a:solidFill>
              </a:rPr>
              <a:t>Stakeholder</a:t>
            </a:r>
          </a:p>
          <a:p>
            <a:pPr algn="ctr"/>
            <a:r>
              <a:rPr lang="en-US" sz="2000" b="1" i="1" dirty="0">
                <a:solidFill>
                  <a:schemeClr val="bg1"/>
                </a:solidFill>
              </a:rPr>
              <a:t>Engagement</a:t>
            </a:r>
          </a:p>
          <a:p>
            <a:pPr lvl="0"/>
            <a:endParaRPr lang="en-US" dirty="0"/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F9D7FF31-CA72-5643-AA5E-3DAD8DC755F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81297" y="1654496"/>
            <a:ext cx="1606550" cy="8493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400" b="1" i="1">
                <a:solidFill>
                  <a:schemeClr val="bg1"/>
                </a:solidFill>
              </a:defRPr>
            </a:lvl1pPr>
          </a:lstStyle>
          <a:p>
            <a:pPr algn="ctr"/>
            <a:r>
              <a:rPr lang="en-US" sz="2400" b="1" i="1" dirty="0">
                <a:solidFill>
                  <a:schemeClr val="bg1"/>
                </a:solidFill>
              </a:rPr>
              <a:t>Strategic</a:t>
            </a:r>
          </a:p>
          <a:p>
            <a:pPr algn="ctr"/>
            <a:r>
              <a:rPr lang="en-US" sz="2400" b="1" i="1" dirty="0">
                <a:solidFill>
                  <a:schemeClr val="bg1"/>
                </a:solidFill>
              </a:rPr>
              <a:t>Planning</a:t>
            </a:r>
          </a:p>
          <a:p>
            <a:pPr lvl="0"/>
            <a:endParaRPr lang="en-US" dirty="0"/>
          </a:p>
        </p:txBody>
      </p:sp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4AF40F3C-33BB-6745-938B-3262C5C48B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02817" y="1925432"/>
            <a:ext cx="1704975" cy="83185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 i="1">
                <a:solidFill>
                  <a:schemeClr val="bg1"/>
                </a:solidFill>
              </a:defRPr>
            </a:lvl1pPr>
          </a:lstStyle>
          <a:p>
            <a:pPr algn="ctr"/>
            <a:r>
              <a:rPr lang="en-US" sz="2000" b="1" i="1" dirty="0">
                <a:solidFill>
                  <a:schemeClr val="bg1"/>
                </a:solidFill>
              </a:rPr>
              <a:t>Program</a:t>
            </a:r>
          </a:p>
          <a:p>
            <a:pPr algn="ctr"/>
            <a:r>
              <a:rPr lang="en-US" sz="2000" b="1" i="1" dirty="0">
                <a:solidFill>
                  <a:schemeClr val="bg1"/>
                </a:solidFill>
              </a:rPr>
              <a:t>Support</a:t>
            </a:r>
          </a:p>
          <a:p>
            <a:pPr lvl="0"/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56E27E76-5F24-B449-9091-F25ED6DC625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256711" y="1920771"/>
            <a:ext cx="1704975" cy="83185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 i="1">
                <a:solidFill>
                  <a:schemeClr val="bg1"/>
                </a:solidFill>
              </a:defRPr>
            </a:lvl1pPr>
          </a:lstStyle>
          <a:p>
            <a:pPr algn="ctr"/>
            <a:r>
              <a:rPr lang="en-US" sz="2000" b="1" i="1" dirty="0">
                <a:solidFill>
                  <a:schemeClr val="bg1"/>
                </a:solidFill>
              </a:rPr>
              <a:t>Workforce</a:t>
            </a:r>
          </a:p>
          <a:p>
            <a:pPr algn="ctr"/>
            <a:r>
              <a:rPr lang="en-US" sz="2000" b="1" i="1" dirty="0">
                <a:solidFill>
                  <a:schemeClr val="bg1"/>
                </a:solidFill>
              </a:rPr>
              <a:t>Development</a:t>
            </a:r>
          </a:p>
          <a:p>
            <a:pPr lvl="0"/>
            <a:endParaRPr lang="en-US" dirty="0"/>
          </a:p>
        </p:txBody>
      </p:sp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8EEB6BCA-C0B3-664D-B9B1-11C3BB49772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46150" y="2883277"/>
            <a:ext cx="2192338" cy="1781175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 is simply dummy text of the printing and typesetting industry. Lorem Ipsum has been the industry's standard dummy text ever since the 1500s, when an unknown printer took a galley.</a:t>
            </a:r>
          </a:p>
          <a:p>
            <a:pPr lvl="0"/>
            <a:endParaRPr lang="en-US" dirty="0"/>
          </a:p>
        </p:txBody>
      </p:sp>
      <p:sp>
        <p:nvSpPr>
          <p:cNvPr id="44" name="Text Placeholder 41">
            <a:extLst>
              <a:ext uri="{FF2B5EF4-FFF2-40B4-BE49-F238E27FC236}">
                <a16:creationId xmlns:a16="http://schemas.microsoft.com/office/drawing/2014/main" id="{58D8D1FB-EDA9-A54B-AF3D-5C83D3B7428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62712" y="2882148"/>
            <a:ext cx="2192338" cy="1781175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 is simply dummy text of the printing and typesetting industry. Lorem Ipsum has been the industry's standard dummy text ever since the 1500s, when an unknown printer took a galley.</a:t>
            </a:r>
          </a:p>
          <a:p>
            <a:pPr lvl="0"/>
            <a:endParaRPr lang="en-US" dirty="0"/>
          </a:p>
        </p:txBody>
      </p:sp>
      <p:sp>
        <p:nvSpPr>
          <p:cNvPr id="45" name="Text Placeholder 41">
            <a:extLst>
              <a:ext uri="{FF2B5EF4-FFF2-40B4-BE49-F238E27FC236}">
                <a16:creationId xmlns:a16="http://schemas.microsoft.com/office/drawing/2014/main" id="{A5478FCE-C4F2-EC42-8CFD-DBF4DD271BF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3029" y="2881611"/>
            <a:ext cx="2192338" cy="1781175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 is simply dummy text of the printing and typesetting industry. Lorem Ipsum has been the industry's standard dummy text ever since the 1500s, when an unknown printer took a galley.</a:t>
            </a:r>
          </a:p>
          <a:p>
            <a:pPr lvl="0"/>
            <a:endParaRPr lang="en-US" dirty="0"/>
          </a:p>
        </p:txBody>
      </p:sp>
      <p:sp>
        <p:nvSpPr>
          <p:cNvPr id="46" name="Text Placeholder 41">
            <a:extLst>
              <a:ext uri="{FF2B5EF4-FFF2-40B4-BE49-F238E27FC236}">
                <a16:creationId xmlns:a16="http://schemas.microsoft.com/office/drawing/2014/main" id="{81547A52-A8E3-AF43-A7D2-5E6945EFF28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08704" y="2881611"/>
            <a:ext cx="2433082" cy="1781175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 is simply dummy text of the printing and typesetting industry. Lorem Ipsum has been the industry's standard dummy text ever since the 1500s, when an unknown printer took a galley.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80620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B03F4-BEBC-40E4-93FA-23B9637EC5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4817" y="306885"/>
            <a:ext cx="10029343" cy="672737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ea typeface="Roboto Black" panose="02000000000000000000" pitchFamily="2" charset="0"/>
                <a:cs typeface="Roboto Black" panose="02000000000000000000" pitchFamily="2" charset="0"/>
              </a:rPr>
              <a:t>Timeline </a:t>
            </a:r>
            <a:r>
              <a:rPr lang="en-US" b="1" dirty="0">
                <a:solidFill>
                  <a:schemeClr val="accent2"/>
                </a:solidFill>
                <a:ea typeface="Roboto Black" panose="02000000000000000000" pitchFamily="2" charset="0"/>
                <a:cs typeface="Roboto Black" panose="02000000000000000000" pitchFamily="2" charset="0"/>
              </a:rPr>
              <a:t>Infographic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61913-ACF4-4728-BBAC-FB434D2662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30FA1CDC-83A9-41F0-B2B8-3439E463DE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7" name="Date Placeholder 9">
            <a:extLst>
              <a:ext uri="{FF2B5EF4-FFF2-40B4-BE49-F238E27FC236}">
                <a16:creationId xmlns:a16="http://schemas.microsoft.com/office/drawing/2014/main" id="{380C9777-7831-4FA3-AF4E-92EF494E1E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817" y="6430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77EB14-AAC6-40C2-A0BA-0A021FA85A16}" type="datetime1">
              <a:rPr lang="en-US" smtClean="0"/>
              <a:t>9/15/20</a:t>
            </a:fld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FD2CCF5-4C80-A24C-A239-1A27837C29AA}"/>
              </a:ext>
            </a:extLst>
          </p:cNvPr>
          <p:cNvGrpSpPr/>
          <p:nvPr/>
        </p:nvGrpSpPr>
        <p:grpSpPr>
          <a:xfrm>
            <a:off x="677102" y="3164021"/>
            <a:ext cx="2198284" cy="728402"/>
            <a:chOff x="588738" y="3164021"/>
            <a:chExt cx="2198284" cy="728402"/>
          </a:xfrm>
        </p:grpSpPr>
        <p:sp>
          <p:nvSpPr>
            <p:cNvPr id="13" name="Shape 160">
              <a:extLst>
                <a:ext uri="{FF2B5EF4-FFF2-40B4-BE49-F238E27FC236}">
                  <a16:creationId xmlns:a16="http://schemas.microsoft.com/office/drawing/2014/main" id="{B61E99F9-8019-C54F-8E6A-A48710E8213E}"/>
                </a:ext>
              </a:extLst>
            </p:cNvPr>
            <p:cNvSpPr/>
            <p:nvPr/>
          </p:nvSpPr>
          <p:spPr>
            <a:xfrm rot="16200000" flipH="1">
              <a:off x="1422364" y="2330395"/>
              <a:ext cx="531031" cy="21982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65" y="0"/>
                    <a:pt x="21600" y="1168"/>
                    <a:pt x="21600" y="2609"/>
                  </a:cubicBezTo>
                  <a:lnTo>
                    <a:pt x="21600" y="21600"/>
                  </a:lnTo>
                  <a:lnTo>
                    <a:pt x="0" y="21600"/>
                  </a:lnTo>
                  <a:lnTo>
                    <a:pt x="0" y="2609"/>
                  </a:lnTo>
                  <a:cubicBezTo>
                    <a:pt x="0" y="1168"/>
                    <a:pt x="4835" y="0"/>
                    <a:pt x="10800" y="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 Light"/>
                </a:defRPr>
              </a:pPr>
              <a:endParaRPr sz="9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endParaRPr>
            </a:p>
          </p:txBody>
        </p:sp>
        <p:sp>
          <p:nvSpPr>
            <p:cNvPr id="14" name="Shape 161">
              <a:extLst>
                <a:ext uri="{FF2B5EF4-FFF2-40B4-BE49-F238E27FC236}">
                  <a16:creationId xmlns:a16="http://schemas.microsoft.com/office/drawing/2014/main" id="{FCCB7586-C30D-9E4D-8735-E5E54C86C3A6}"/>
                </a:ext>
              </a:extLst>
            </p:cNvPr>
            <p:cNvSpPr/>
            <p:nvPr/>
          </p:nvSpPr>
          <p:spPr>
            <a:xfrm rot="5400000">
              <a:off x="1689010" y="3631550"/>
              <a:ext cx="223746" cy="298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5" extrusionOk="0">
                  <a:moveTo>
                    <a:pt x="3545" y="21218"/>
                  </a:moveTo>
                  <a:cubicBezTo>
                    <a:pt x="20611" y="12040"/>
                    <a:pt x="20611" y="12040"/>
                    <a:pt x="20611" y="12040"/>
                  </a:cubicBezTo>
                  <a:cubicBezTo>
                    <a:pt x="21353" y="11672"/>
                    <a:pt x="21600" y="11305"/>
                    <a:pt x="21600" y="10816"/>
                  </a:cubicBezTo>
                  <a:cubicBezTo>
                    <a:pt x="21600" y="10265"/>
                    <a:pt x="21353" y="9776"/>
                    <a:pt x="20611" y="9408"/>
                  </a:cubicBezTo>
                  <a:cubicBezTo>
                    <a:pt x="3545" y="230"/>
                    <a:pt x="3545" y="230"/>
                    <a:pt x="3545" y="230"/>
                  </a:cubicBezTo>
                  <a:cubicBezTo>
                    <a:pt x="2885" y="-76"/>
                    <a:pt x="1896" y="-76"/>
                    <a:pt x="1154" y="230"/>
                  </a:cubicBezTo>
                  <a:cubicBezTo>
                    <a:pt x="412" y="414"/>
                    <a:pt x="0" y="903"/>
                    <a:pt x="0" y="1637"/>
                  </a:cubicBezTo>
                  <a:cubicBezTo>
                    <a:pt x="0" y="19749"/>
                    <a:pt x="0" y="19749"/>
                    <a:pt x="0" y="19749"/>
                  </a:cubicBezTo>
                  <a:cubicBezTo>
                    <a:pt x="0" y="20484"/>
                    <a:pt x="412" y="20973"/>
                    <a:pt x="1154" y="21340"/>
                  </a:cubicBezTo>
                  <a:cubicBezTo>
                    <a:pt x="1896" y="21524"/>
                    <a:pt x="2885" y="21524"/>
                    <a:pt x="3545" y="21218"/>
                  </a:cubicBezTo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pPr>
                <a:defRPr>
                  <a:latin typeface="+mj-lt"/>
                  <a:ea typeface="+mj-ea"/>
                  <a:cs typeface="+mj-cs"/>
                  <a:sym typeface="Calibri Light"/>
                </a:defRPr>
              </a:pPr>
              <a:endParaRPr sz="90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D08AAA1-27D0-AE4E-A144-C1ABAFEDBC23}"/>
              </a:ext>
            </a:extLst>
          </p:cNvPr>
          <p:cNvGrpSpPr/>
          <p:nvPr/>
        </p:nvGrpSpPr>
        <p:grpSpPr>
          <a:xfrm>
            <a:off x="2870613" y="2968397"/>
            <a:ext cx="1622985" cy="726656"/>
            <a:chOff x="2791485" y="2968397"/>
            <a:chExt cx="1622985" cy="726656"/>
          </a:xfrm>
        </p:grpSpPr>
        <p:sp>
          <p:nvSpPr>
            <p:cNvPr id="18" name="Shape 170">
              <a:extLst>
                <a:ext uri="{FF2B5EF4-FFF2-40B4-BE49-F238E27FC236}">
                  <a16:creationId xmlns:a16="http://schemas.microsoft.com/office/drawing/2014/main" id="{656053ED-B843-A043-A7FB-E939CC344E88}"/>
                </a:ext>
              </a:extLst>
            </p:cNvPr>
            <p:cNvSpPr/>
            <p:nvPr/>
          </p:nvSpPr>
          <p:spPr>
            <a:xfrm>
              <a:off x="2791485" y="3164021"/>
              <a:ext cx="1622985" cy="531032"/>
            </a:xfrm>
            <a:prstGeom prst="rect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 Light"/>
                </a:defRPr>
              </a:pPr>
              <a:endParaRPr sz="90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endParaRPr>
            </a:p>
          </p:txBody>
        </p:sp>
        <p:sp>
          <p:nvSpPr>
            <p:cNvPr id="19" name="Shape 171">
              <a:extLst>
                <a:ext uri="{FF2B5EF4-FFF2-40B4-BE49-F238E27FC236}">
                  <a16:creationId xmlns:a16="http://schemas.microsoft.com/office/drawing/2014/main" id="{66FF5F14-BE43-664D-8B61-E6766E72E5FD}"/>
                </a:ext>
              </a:extLst>
            </p:cNvPr>
            <p:cNvSpPr/>
            <p:nvPr/>
          </p:nvSpPr>
          <p:spPr>
            <a:xfrm rot="16200000">
              <a:off x="3484703" y="2931270"/>
              <a:ext cx="223746" cy="298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5" extrusionOk="0">
                  <a:moveTo>
                    <a:pt x="3545" y="21218"/>
                  </a:moveTo>
                  <a:cubicBezTo>
                    <a:pt x="20611" y="12040"/>
                    <a:pt x="20611" y="12040"/>
                    <a:pt x="20611" y="12040"/>
                  </a:cubicBezTo>
                  <a:cubicBezTo>
                    <a:pt x="21353" y="11672"/>
                    <a:pt x="21600" y="11305"/>
                    <a:pt x="21600" y="10816"/>
                  </a:cubicBezTo>
                  <a:cubicBezTo>
                    <a:pt x="21600" y="10265"/>
                    <a:pt x="21353" y="9776"/>
                    <a:pt x="20611" y="9408"/>
                  </a:cubicBezTo>
                  <a:cubicBezTo>
                    <a:pt x="3545" y="230"/>
                    <a:pt x="3545" y="230"/>
                    <a:pt x="3545" y="230"/>
                  </a:cubicBezTo>
                  <a:cubicBezTo>
                    <a:pt x="2885" y="-76"/>
                    <a:pt x="1896" y="-76"/>
                    <a:pt x="1154" y="230"/>
                  </a:cubicBezTo>
                  <a:cubicBezTo>
                    <a:pt x="412" y="414"/>
                    <a:pt x="0" y="903"/>
                    <a:pt x="0" y="1637"/>
                  </a:cubicBezTo>
                  <a:cubicBezTo>
                    <a:pt x="0" y="19749"/>
                    <a:pt x="0" y="19749"/>
                    <a:pt x="0" y="19749"/>
                  </a:cubicBezTo>
                  <a:cubicBezTo>
                    <a:pt x="0" y="20484"/>
                    <a:pt x="412" y="20973"/>
                    <a:pt x="1154" y="21340"/>
                  </a:cubicBezTo>
                  <a:cubicBezTo>
                    <a:pt x="1896" y="21524"/>
                    <a:pt x="2885" y="21524"/>
                    <a:pt x="3545" y="21218"/>
                  </a:cubicBezTo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pPr>
                <a:defRPr>
                  <a:latin typeface="+mj-lt"/>
                  <a:ea typeface="+mj-ea"/>
                  <a:cs typeface="+mj-cs"/>
                  <a:sym typeface="Calibri Light"/>
                </a:defRPr>
              </a:pPr>
              <a:endParaRPr sz="90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7C38A7E-CFC9-C242-BA63-A151619437B9}"/>
              </a:ext>
            </a:extLst>
          </p:cNvPr>
          <p:cNvGrpSpPr/>
          <p:nvPr/>
        </p:nvGrpSpPr>
        <p:grpSpPr>
          <a:xfrm>
            <a:off x="4493598" y="3164021"/>
            <a:ext cx="1622985" cy="726657"/>
            <a:chOff x="4414470" y="3164021"/>
            <a:chExt cx="1622985" cy="726657"/>
          </a:xfrm>
        </p:grpSpPr>
        <p:sp>
          <p:nvSpPr>
            <p:cNvPr id="23" name="Shape 162">
              <a:extLst>
                <a:ext uri="{FF2B5EF4-FFF2-40B4-BE49-F238E27FC236}">
                  <a16:creationId xmlns:a16="http://schemas.microsoft.com/office/drawing/2014/main" id="{2652B46C-2A38-A649-BB3D-FBDB1CEB9052}"/>
                </a:ext>
              </a:extLst>
            </p:cNvPr>
            <p:cNvSpPr/>
            <p:nvPr/>
          </p:nvSpPr>
          <p:spPr>
            <a:xfrm>
              <a:off x="4414470" y="3164021"/>
              <a:ext cx="1622985" cy="526588"/>
            </a:xfrm>
            <a:prstGeom prst="rect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 Light"/>
                </a:defRPr>
              </a:pPr>
              <a:endParaRPr sz="90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endParaRPr>
            </a:p>
          </p:txBody>
        </p:sp>
        <p:sp>
          <p:nvSpPr>
            <p:cNvPr id="24" name="Shape 163">
              <a:extLst>
                <a:ext uri="{FF2B5EF4-FFF2-40B4-BE49-F238E27FC236}">
                  <a16:creationId xmlns:a16="http://schemas.microsoft.com/office/drawing/2014/main" id="{5FA2E134-18EF-1649-8A1D-17C2EC3ECD8D}"/>
                </a:ext>
              </a:extLst>
            </p:cNvPr>
            <p:cNvSpPr/>
            <p:nvPr/>
          </p:nvSpPr>
          <p:spPr>
            <a:xfrm rot="5400000">
              <a:off x="5114089" y="3629805"/>
              <a:ext cx="223746" cy="298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5" extrusionOk="0">
                  <a:moveTo>
                    <a:pt x="3545" y="21218"/>
                  </a:moveTo>
                  <a:cubicBezTo>
                    <a:pt x="20611" y="12040"/>
                    <a:pt x="20611" y="12040"/>
                    <a:pt x="20611" y="12040"/>
                  </a:cubicBezTo>
                  <a:cubicBezTo>
                    <a:pt x="21353" y="11672"/>
                    <a:pt x="21600" y="11305"/>
                    <a:pt x="21600" y="10816"/>
                  </a:cubicBezTo>
                  <a:cubicBezTo>
                    <a:pt x="21600" y="10265"/>
                    <a:pt x="21353" y="9776"/>
                    <a:pt x="20611" y="9408"/>
                  </a:cubicBezTo>
                  <a:cubicBezTo>
                    <a:pt x="3545" y="230"/>
                    <a:pt x="3545" y="230"/>
                    <a:pt x="3545" y="230"/>
                  </a:cubicBezTo>
                  <a:cubicBezTo>
                    <a:pt x="2885" y="-76"/>
                    <a:pt x="1896" y="-76"/>
                    <a:pt x="1154" y="230"/>
                  </a:cubicBezTo>
                  <a:cubicBezTo>
                    <a:pt x="412" y="414"/>
                    <a:pt x="0" y="903"/>
                    <a:pt x="0" y="1637"/>
                  </a:cubicBezTo>
                  <a:cubicBezTo>
                    <a:pt x="0" y="19749"/>
                    <a:pt x="0" y="19749"/>
                    <a:pt x="0" y="19749"/>
                  </a:cubicBezTo>
                  <a:cubicBezTo>
                    <a:pt x="0" y="20484"/>
                    <a:pt x="412" y="20973"/>
                    <a:pt x="1154" y="21340"/>
                  </a:cubicBezTo>
                  <a:cubicBezTo>
                    <a:pt x="1896" y="21524"/>
                    <a:pt x="2885" y="21524"/>
                    <a:pt x="3545" y="21218"/>
                  </a:cubicBezTo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pPr>
                <a:defRPr>
                  <a:latin typeface="+mj-lt"/>
                  <a:ea typeface="+mj-ea"/>
                  <a:cs typeface="+mj-cs"/>
                  <a:sym typeface="Calibri Light"/>
                </a:defRPr>
              </a:pPr>
              <a:endParaRPr sz="90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314FC57-50BE-0F44-B77A-44F2FFCC724D}"/>
              </a:ext>
            </a:extLst>
          </p:cNvPr>
          <p:cNvGrpSpPr/>
          <p:nvPr/>
        </p:nvGrpSpPr>
        <p:grpSpPr>
          <a:xfrm>
            <a:off x="6116582" y="2968397"/>
            <a:ext cx="1622985" cy="722212"/>
            <a:chOff x="6037454" y="2968397"/>
            <a:chExt cx="1622985" cy="722212"/>
          </a:xfrm>
          <a:solidFill>
            <a:schemeClr val="accent1"/>
          </a:solidFill>
        </p:grpSpPr>
        <p:sp>
          <p:nvSpPr>
            <p:cNvPr id="28" name="Shape 168">
              <a:extLst>
                <a:ext uri="{FF2B5EF4-FFF2-40B4-BE49-F238E27FC236}">
                  <a16:creationId xmlns:a16="http://schemas.microsoft.com/office/drawing/2014/main" id="{CC642628-6D9C-A548-B469-2FE9AD91E16A}"/>
                </a:ext>
              </a:extLst>
            </p:cNvPr>
            <p:cNvSpPr/>
            <p:nvPr/>
          </p:nvSpPr>
          <p:spPr>
            <a:xfrm>
              <a:off x="6037454" y="3164021"/>
              <a:ext cx="1622985" cy="526588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 Light"/>
                </a:defRPr>
              </a:pPr>
              <a:endParaRPr sz="90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endParaRPr>
            </a:p>
          </p:txBody>
        </p:sp>
        <p:sp>
          <p:nvSpPr>
            <p:cNvPr id="29" name="Shape 169">
              <a:extLst>
                <a:ext uri="{FF2B5EF4-FFF2-40B4-BE49-F238E27FC236}">
                  <a16:creationId xmlns:a16="http://schemas.microsoft.com/office/drawing/2014/main" id="{13C102EB-3149-3148-868C-E69D7B50F2C7}"/>
                </a:ext>
              </a:extLst>
            </p:cNvPr>
            <p:cNvSpPr/>
            <p:nvPr/>
          </p:nvSpPr>
          <p:spPr>
            <a:xfrm rot="16200000">
              <a:off x="6708686" y="2931270"/>
              <a:ext cx="223746" cy="298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5" extrusionOk="0">
                  <a:moveTo>
                    <a:pt x="3545" y="21218"/>
                  </a:moveTo>
                  <a:cubicBezTo>
                    <a:pt x="20611" y="12040"/>
                    <a:pt x="20611" y="12040"/>
                    <a:pt x="20611" y="12040"/>
                  </a:cubicBezTo>
                  <a:cubicBezTo>
                    <a:pt x="21353" y="11672"/>
                    <a:pt x="21600" y="11305"/>
                    <a:pt x="21600" y="10816"/>
                  </a:cubicBezTo>
                  <a:cubicBezTo>
                    <a:pt x="21600" y="10265"/>
                    <a:pt x="21353" y="9776"/>
                    <a:pt x="20611" y="9408"/>
                  </a:cubicBezTo>
                  <a:cubicBezTo>
                    <a:pt x="3545" y="230"/>
                    <a:pt x="3545" y="230"/>
                    <a:pt x="3545" y="230"/>
                  </a:cubicBezTo>
                  <a:cubicBezTo>
                    <a:pt x="2885" y="-76"/>
                    <a:pt x="1896" y="-76"/>
                    <a:pt x="1154" y="230"/>
                  </a:cubicBezTo>
                  <a:cubicBezTo>
                    <a:pt x="412" y="414"/>
                    <a:pt x="0" y="903"/>
                    <a:pt x="0" y="1637"/>
                  </a:cubicBezTo>
                  <a:cubicBezTo>
                    <a:pt x="0" y="19749"/>
                    <a:pt x="0" y="19749"/>
                    <a:pt x="0" y="19749"/>
                  </a:cubicBezTo>
                  <a:cubicBezTo>
                    <a:pt x="0" y="20484"/>
                    <a:pt x="412" y="20973"/>
                    <a:pt x="1154" y="21340"/>
                  </a:cubicBezTo>
                  <a:cubicBezTo>
                    <a:pt x="1896" y="21524"/>
                    <a:pt x="2885" y="21524"/>
                    <a:pt x="3545" y="21218"/>
                  </a:cubicBezTo>
                </a:path>
              </a:pathLst>
            </a:custGeom>
            <a:grpFill/>
            <a:ln w="12700">
              <a:miter lim="400000"/>
            </a:ln>
          </p:spPr>
          <p:txBody>
            <a:bodyPr lIns="22860" rIns="22860" anchor="ctr"/>
            <a:lstStyle/>
            <a:p>
              <a:pPr>
                <a:defRPr>
                  <a:latin typeface="+mj-lt"/>
                  <a:ea typeface="+mj-ea"/>
                  <a:cs typeface="+mj-cs"/>
                  <a:sym typeface="Calibri Light"/>
                </a:defRPr>
              </a:pPr>
              <a:endParaRPr sz="90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85EBA17-DA98-7642-BBEE-53784F2B59F5}"/>
              </a:ext>
            </a:extLst>
          </p:cNvPr>
          <p:cNvGrpSpPr/>
          <p:nvPr/>
        </p:nvGrpSpPr>
        <p:grpSpPr>
          <a:xfrm>
            <a:off x="7740462" y="3164021"/>
            <a:ext cx="1622985" cy="722343"/>
            <a:chOff x="7661334" y="3164021"/>
            <a:chExt cx="1622985" cy="722343"/>
          </a:xfrm>
          <a:solidFill>
            <a:schemeClr val="accent2"/>
          </a:solidFill>
        </p:grpSpPr>
        <p:sp>
          <p:nvSpPr>
            <p:cNvPr id="33" name="Shape 164">
              <a:extLst>
                <a:ext uri="{FF2B5EF4-FFF2-40B4-BE49-F238E27FC236}">
                  <a16:creationId xmlns:a16="http://schemas.microsoft.com/office/drawing/2014/main" id="{D14B750F-8BEE-D44B-9705-A8C0DE04A85F}"/>
                </a:ext>
              </a:extLst>
            </p:cNvPr>
            <p:cNvSpPr/>
            <p:nvPr/>
          </p:nvSpPr>
          <p:spPr>
            <a:xfrm>
              <a:off x="7661334" y="3164021"/>
              <a:ext cx="1622985" cy="526588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 Light"/>
                </a:defRPr>
              </a:pPr>
              <a:endParaRPr sz="90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endParaRPr>
            </a:p>
          </p:txBody>
        </p:sp>
        <p:sp>
          <p:nvSpPr>
            <p:cNvPr id="34" name="Shape 165">
              <a:extLst>
                <a:ext uri="{FF2B5EF4-FFF2-40B4-BE49-F238E27FC236}">
                  <a16:creationId xmlns:a16="http://schemas.microsoft.com/office/drawing/2014/main" id="{7E758B22-46A2-6248-91C2-963C92C1D43C}"/>
                </a:ext>
              </a:extLst>
            </p:cNvPr>
            <p:cNvSpPr/>
            <p:nvPr/>
          </p:nvSpPr>
          <p:spPr>
            <a:xfrm rot="5400000">
              <a:off x="8355381" y="3625491"/>
              <a:ext cx="223746" cy="298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5" extrusionOk="0">
                  <a:moveTo>
                    <a:pt x="3545" y="21218"/>
                  </a:moveTo>
                  <a:cubicBezTo>
                    <a:pt x="20611" y="12040"/>
                    <a:pt x="20611" y="12040"/>
                    <a:pt x="20611" y="12040"/>
                  </a:cubicBezTo>
                  <a:cubicBezTo>
                    <a:pt x="21353" y="11672"/>
                    <a:pt x="21600" y="11305"/>
                    <a:pt x="21600" y="10816"/>
                  </a:cubicBezTo>
                  <a:cubicBezTo>
                    <a:pt x="21600" y="10265"/>
                    <a:pt x="21353" y="9776"/>
                    <a:pt x="20611" y="9408"/>
                  </a:cubicBezTo>
                  <a:cubicBezTo>
                    <a:pt x="3545" y="230"/>
                    <a:pt x="3545" y="230"/>
                    <a:pt x="3545" y="230"/>
                  </a:cubicBezTo>
                  <a:cubicBezTo>
                    <a:pt x="2885" y="-76"/>
                    <a:pt x="1896" y="-76"/>
                    <a:pt x="1154" y="230"/>
                  </a:cubicBezTo>
                  <a:cubicBezTo>
                    <a:pt x="412" y="414"/>
                    <a:pt x="0" y="903"/>
                    <a:pt x="0" y="1637"/>
                  </a:cubicBezTo>
                  <a:cubicBezTo>
                    <a:pt x="0" y="19749"/>
                    <a:pt x="0" y="19749"/>
                    <a:pt x="0" y="19749"/>
                  </a:cubicBezTo>
                  <a:cubicBezTo>
                    <a:pt x="0" y="20484"/>
                    <a:pt x="412" y="20973"/>
                    <a:pt x="1154" y="21340"/>
                  </a:cubicBezTo>
                  <a:cubicBezTo>
                    <a:pt x="1896" y="21524"/>
                    <a:pt x="2885" y="21524"/>
                    <a:pt x="3545" y="21218"/>
                  </a:cubicBezTo>
                </a:path>
              </a:pathLst>
            </a:custGeom>
            <a:grpFill/>
            <a:ln w="12700">
              <a:miter lim="400000"/>
            </a:ln>
          </p:spPr>
          <p:txBody>
            <a:bodyPr lIns="22860" rIns="22860" anchor="ctr"/>
            <a:lstStyle/>
            <a:p>
              <a:pPr>
                <a:defRPr>
                  <a:latin typeface="+mj-lt"/>
                  <a:ea typeface="+mj-ea"/>
                  <a:cs typeface="+mj-cs"/>
                  <a:sym typeface="Calibri Light"/>
                </a:defRPr>
              </a:pPr>
              <a:endParaRPr sz="90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BD297FF-2C99-7341-8B73-33340E73DD31}"/>
              </a:ext>
            </a:extLst>
          </p:cNvPr>
          <p:cNvGrpSpPr/>
          <p:nvPr/>
        </p:nvGrpSpPr>
        <p:grpSpPr>
          <a:xfrm>
            <a:off x="9363446" y="2968396"/>
            <a:ext cx="2172058" cy="722214"/>
            <a:chOff x="9284318" y="2968396"/>
            <a:chExt cx="2172058" cy="722214"/>
          </a:xfrm>
          <a:solidFill>
            <a:schemeClr val="accent3"/>
          </a:solidFill>
        </p:grpSpPr>
        <p:sp>
          <p:nvSpPr>
            <p:cNvPr id="38" name="Shape 166">
              <a:extLst>
                <a:ext uri="{FF2B5EF4-FFF2-40B4-BE49-F238E27FC236}">
                  <a16:creationId xmlns:a16="http://schemas.microsoft.com/office/drawing/2014/main" id="{50A45770-0F23-2F40-B940-C97B6BC0FDD6}"/>
                </a:ext>
              </a:extLst>
            </p:cNvPr>
            <p:cNvSpPr/>
            <p:nvPr/>
          </p:nvSpPr>
          <p:spPr>
            <a:xfrm rot="5400000">
              <a:off x="10108000" y="2342235"/>
              <a:ext cx="524693" cy="21720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65" y="0"/>
                    <a:pt x="21600" y="1168"/>
                    <a:pt x="21600" y="2609"/>
                  </a:cubicBezTo>
                  <a:lnTo>
                    <a:pt x="21600" y="21600"/>
                  </a:lnTo>
                  <a:lnTo>
                    <a:pt x="0" y="21600"/>
                  </a:lnTo>
                  <a:lnTo>
                    <a:pt x="0" y="2609"/>
                  </a:lnTo>
                  <a:cubicBezTo>
                    <a:pt x="0" y="1168"/>
                    <a:pt x="4835" y="0"/>
                    <a:pt x="10800" y="0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2860" rIns="22860" anchor="ctr"/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 Light"/>
                </a:defRPr>
              </a:pPr>
              <a:endParaRPr sz="90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endParaRPr>
            </a:p>
          </p:txBody>
        </p:sp>
        <p:sp>
          <p:nvSpPr>
            <p:cNvPr id="39" name="Shape 167">
              <a:extLst>
                <a:ext uri="{FF2B5EF4-FFF2-40B4-BE49-F238E27FC236}">
                  <a16:creationId xmlns:a16="http://schemas.microsoft.com/office/drawing/2014/main" id="{0380F114-A829-C34D-9232-5E4048718AB1}"/>
                </a:ext>
              </a:extLst>
            </p:cNvPr>
            <p:cNvSpPr/>
            <p:nvPr/>
          </p:nvSpPr>
          <p:spPr>
            <a:xfrm rot="16200000">
              <a:off x="10258473" y="2931269"/>
              <a:ext cx="223746" cy="298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5" extrusionOk="0">
                  <a:moveTo>
                    <a:pt x="3545" y="21218"/>
                  </a:moveTo>
                  <a:cubicBezTo>
                    <a:pt x="20611" y="12040"/>
                    <a:pt x="20611" y="12040"/>
                    <a:pt x="20611" y="12040"/>
                  </a:cubicBezTo>
                  <a:cubicBezTo>
                    <a:pt x="21353" y="11672"/>
                    <a:pt x="21600" y="11305"/>
                    <a:pt x="21600" y="10816"/>
                  </a:cubicBezTo>
                  <a:cubicBezTo>
                    <a:pt x="21600" y="10265"/>
                    <a:pt x="21353" y="9776"/>
                    <a:pt x="20611" y="9408"/>
                  </a:cubicBezTo>
                  <a:cubicBezTo>
                    <a:pt x="3545" y="230"/>
                    <a:pt x="3545" y="230"/>
                    <a:pt x="3545" y="230"/>
                  </a:cubicBezTo>
                  <a:cubicBezTo>
                    <a:pt x="2885" y="-76"/>
                    <a:pt x="1896" y="-76"/>
                    <a:pt x="1154" y="230"/>
                  </a:cubicBezTo>
                  <a:cubicBezTo>
                    <a:pt x="412" y="414"/>
                    <a:pt x="0" y="903"/>
                    <a:pt x="0" y="1637"/>
                  </a:cubicBezTo>
                  <a:cubicBezTo>
                    <a:pt x="0" y="19749"/>
                    <a:pt x="0" y="19749"/>
                    <a:pt x="0" y="19749"/>
                  </a:cubicBezTo>
                  <a:cubicBezTo>
                    <a:pt x="0" y="20484"/>
                    <a:pt x="412" y="20973"/>
                    <a:pt x="1154" y="21340"/>
                  </a:cubicBezTo>
                  <a:cubicBezTo>
                    <a:pt x="1896" y="21524"/>
                    <a:pt x="2885" y="21524"/>
                    <a:pt x="3545" y="21218"/>
                  </a:cubicBezTo>
                </a:path>
              </a:pathLst>
            </a:custGeom>
            <a:grpFill/>
            <a:ln w="12700">
              <a:miter lim="400000"/>
            </a:ln>
          </p:spPr>
          <p:txBody>
            <a:bodyPr lIns="22860" rIns="22860" anchor="ctr"/>
            <a:lstStyle/>
            <a:p>
              <a:pPr>
                <a:defRPr>
                  <a:latin typeface="+mj-lt"/>
                  <a:ea typeface="+mj-ea"/>
                  <a:cs typeface="+mj-cs"/>
                  <a:sym typeface="Calibri Light"/>
                </a:defRPr>
              </a:pPr>
              <a:endParaRPr sz="90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endParaRPr>
            </a:p>
          </p:txBody>
        </p:sp>
      </p:grpSp>
      <p:sp>
        <p:nvSpPr>
          <p:cNvPr id="40" name="Shape 174">
            <a:extLst>
              <a:ext uri="{FF2B5EF4-FFF2-40B4-BE49-F238E27FC236}">
                <a16:creationId xmlns:a16="http://schemas.microsoft.com/office/drawing/2014/main" id="{164685A0-23F6-424D-94D6-950B06D3F7B0}"/>
              </a:ext>
            </a:extLst>
          </p:cNvPr>
          <p:cNvSpPr/>
          <p:nvPr userDrawn="1"/>
        </p:nvSpPr>
        <p:spPr>
          <a:xfrm flipV="1">
            <a:off x="1880010" y="2638835"/>
            <a:ext cx="1" cy="429431"/>
          </a:xfrm>
          <a:prstGeom prst="line">
            <a:avLst/>
          </a:prstGeom>
          <a:ln>
            <a:solidFill>
              <a:srgbClr val="BFBFBF"/>
            </a:solidFill>
            <a:miter/>
          </a:ln>
        </p:spPr>
        <p:txBody>
          <a:bodyPr lIns="22860" rIns="22860"/>
          <a:lstStyle/>
          <a:p>
            <a:endParaRPr sz="900"/>
          </a:p>
        </p:txBody>
      </p:sp>
      <p:sp>
        <p:nvSpPr>
          <p:cNvPr id="41" name="Shape 172">
            <a:extLst>
              <a:ext uri="{FF2B5EF4-FFF2-40B4-BE49-F238E27FC236}">
                <a16:creationId xmlns:a16="http://schemas.microsoft.com/office/drawing/2014/main" id="{530253DC-9DB3-9A42-AB39-F05F0BBFA7DA}"/>
              </a:ext>
            </a:extLst>
          </p:cNvPr>
          <p:cNvSpPr/>
          <p:nvPr userDrawn="1"/>
        </p:nvSpPr>
        <p:spPr>
          <a:xfrm>
            <a:off x="1514250" y="1708534"/>
            <a:ext cx="731520" cy="732931"/>
          </a:xfrm>
          <a:prstGeom prst="ellipse">
            <a:avLst/>
          </a:prstGeom>
          <a:ln w="12700">
            <a:solidFill>
              <a:schemeClr val="accent1"/>
            </a:solidFill>
            <a:miter/>
          </a:ln>
        </p:spPr>
        <p:txBody>
          <a:bodyPr lIns="22860" rIns="22860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900" dirty="0">
              <a:solidFill>
                <a:schemeClr val="accent1"/>
              </a:solidFill>
            </a:endParaRPr>
          </a:p>
        </p:txBody>
      </p:sp>
      <p:sp>
        <p:nvSpPr>
          <p:cNvPr id="42" name="Shape 175">
            <a:extLst>
              <a:ext uri="{FF2B5EF4-FFF2-40B4-BE49-F238E27FC236}">
                <a16:creationId xmlns:a16="http://schemas.microsoft.com/office/drawing/2014/main" id="{63D1421E-CD46-BF46-AA87-BC10ABC2142C}"/>
              </a:ext>
            </a:extLst>
          </p:cNvPr>
          <p:cNvSpPr/>
          <p:nvPr userDrawn="1"/>
        </p:nvSpPr>
        <p:spPr>
          <a:xfrm flipV="1">
            <a:off x="3667776" y="3890678"/>
            <a:ext cx="1" cy="429431"/>
          </a:xfrm>
          <a:prstGeom prst="line">
            <a:avLst/>
          </a:prstGeom>
          <a:ln>
            <a:solidFill>
              <a:srgbClr val="BFBFBF"/>
            </a:solidFill>
            <a:miter/>
          </a:ln>
        </p:spPr>
        <p:txBody>
          <a:bodyPr lIns="22860" rIns="22860"/>
          <a:lstStyle/>
          <a:p>
            <a:endParaRPr sz="900"/>
          </a:p>
        </p:txBody>
      </p:sp>
      <p:sp>
        <p:nvSpPr>
          <p:cNvPr id="43" name="Shape 173">
            <a:extLst>
              <a:ext uri="{FF2B5EF4-FFF2-40B4-BE49-F238E27FC236}">
                <a16:creationId xmlns:a16="http://schemas.microsoft.com/office/drawing/2014/main" id="{E170A3D0-A51D-924D-845B-04736AF76D5D}"/>
              </a:ext>
            </a:extLst>
          </p:cNvPr>
          <p:cNvSpPr/>
          <p:nvPr userDrawn="1"/>
        </p:nvSpPr>
        <p:spPr>
          <a:xfrm>
            <a:off x="3302016" y="4515734"/>
            <a:ext cx="731520" cy="732931"/>
          </a:xfrm>
          <a:prstGeom prst="ellipse">
            <a:avLst/>
          </a:prstGeom>
          <a:ln w="12700">
            <a:solidFill>
              <a:schemeClr val="accent2"/>
            </a:solidFill>
            <a:miter/>
          </a:ln>
        </p:spPr>
        <p:txBody>
          <a:bodyPr lIns="22860" rIns="22860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44" name="Shape 178">
            <a:extLst>
              <a:ext uri="{FF2B5EF4-FFF2-40B4-BE49-F238E27FC236}">
                <a16:creationId xmlns:a16="http://schemas.microsoft.com/office/drawing/2014/main" id="{DF40DF3D-1985-CD43-965D-002FB232B3D3}"/>
              </a:ext>
            </a:extLst>
          </p:cNvPr>
          <p:cNvSpPr/>
          <p:nvPr userDrawn="1"/>
        </p:nvSpPr>
        <p:spPr>
          <a:xfrm flipV="1">
            <a:off x="5287695" y="2616613"/>
            <a:ext cx="1" cy="429431"/>
          </a:xfrm>
          <a:prstGeom prst="line">
            <a:avLst/>
          </a:prstGeom>
          <a:ln>
            <a:solidFill>
              <a:srgbClr val="BFBFBF"/>
            </a:solidFill>
            <a:miter/>
          </a:ln>
        </p:spPr>
        <p:txBody>
          <a:bodyPr lIns="22860" rIns="22860"/>
          <a:lstStyle/>
          <a:p>
            <a:endParaRPr sz="900"/>
          </a:p>
        </p:txBody>
      </p:sp>
      <p:sp>
        <p:nvSpPr>
          <p:cNvPr id="45" name="Shape 176">
            <a:extLst>
              <a:ext uri="{FF2B5EF4-FFF2-40B4-BE49-F238E27FC236}">
                <a16:creationId xmlns:a16="http://schemas.microsoft.com/office/drawing/2014/main" id="{7B4E3139-AEC0-D747-A770-E2EC8FFEC467}"/>
              </a:ext>
            </a:extLst>
          </p:cNvPr>
          <p:cNvSpPr/>
          <p:nvPr userDrawn="1"/>
        </p:nvSpPr>
        <p:spPr>
          <a:xfrm>
            <a:off x="4939330" y="1708533"/>
            <a:ext cx="731520" cy="732931"/>
          </a:xfrm>
          <a:prstGeom prst="ellipse">
            <a:avLst/>
          </a:prstGeom>
          <a:ln w="12700">
            <a:solidFill>
              <a:schemeClr val="accent3"/>
            </a:solidFill>
            <a:miter/>
          </a:ln>
        </p:spPr>
        <p:txBody>
          <a:bodyPr lIns="22860" rIns="22860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46" name="Shape 179">
            <a:extLst>
              <a:ext uri="{FF2B5EF4-FFF2-40B4-BE49-F238E27FC236}">
                <a16:creationId xmlns:a16="http://schemas.microsoft.com/office/drawing/2014/main" id="{6D6F9691-1A56-5C42-BCA8-0B9DC97AB650}"/>
              </a:ext>
            </a:extLst>
          </p:cNvPr>
          <p:cNvSpPr/>
          <p:nvPr userDrawn="1"/>
        </p:nvSpPr>
        <p:spPr>
          <a:xfrm flipV="1">
            <a:off x="6899686" y="3876827"/>
            <a:ext cx="1" cy="429431"/>
          </a:xfrm>
          <a:prstGeom prst="line">
            <a:avLst/>
          </a:prstGeom>
          <a:ln>
            <a:solidFill>
              <a:srgbClr val="BFBFBF"/>
            </a:solidFill>
            <a:miter/>
          </a:ln>
        </p:spPr>
        <p:txBody>
          <a:bodyPr lIns="22860" rIns="22860"/>
          <a:lstStyle/>
          <a:p>
            <a:endParaRPr sz="900"/>
          </a:p>
        </p:txBody>
      </p:sp>
      <p:sp>
        <p:nvSpPr>
          <p:cNvPr id="47" name="Shape 177">
            <a:extLst>
              <a:ext uri="{FF2B5EF4-FFF2-40B4-BE49-F238E27FC236}">
                <a16:creationId xmlns:a16="http://schemas.microsoft.com/office/drawing/2014/main" id="{DAC8FD3E-7DAD-E146-9DD5-2940154B4CAE}"/>
              </a:ext>
            </a:extLst>
          </p:cNvPr>
          <p:cNvSpPr/>
          <p:nvPr userDrawn="1"/>
        </p:nvSpPr>
        <p:spPr>
          <a:xfrm>
            <a:off x="6533926" y="4515734"/>
            <a:ext cx="731520" cy="732931"/>
          </a:xfrm>
          <a:prstGeom prst="ellipse">
            <a:avLst/>
          </a:prstGeom>
          <a:ln w="12700">
            <a:solidFill>
              <a:schemeClr val="accent1"/>
            </a:solidFill>
            <a:miter/>
          </a:ln>
        </p:spPr>
        <p:txBody>
          <a:bodyPr lIns="22860" rIns="22860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48" name="Shape 182">
            <a:extLst>
              <a:ext uri="{FF2B5EF4-FFF2-40B4-BE49-F238E27FC236}">
                <a16:creationId xmlns:a16="http://schemas.microsoft.com/office/drawing/2014/main" id="{24F5A527-D7AD-CB4C-8472-4500578FBD76}"/>
              </a:ext>
            </a:extLst>
          </p:cNvPr>
          <p:cNvSpPr/>
          <p:nvPr userDrawn="1"/>
        </p:nvSpPr>
        <p:spPr>
          <a:xfrm flipV="1">
            <a:off x="8546381" y="2639456"/>
            <a:ext cx="1" cy="429431"/>
          </a:xfrm>
          <a:prstGeom prst="line">
            <a:avLst/>
          </a:prstGeom>
          <a:ln>
            <a:solidFill>
              <a:srgbClr val="BFBFBF"/>
            </a:solidFill>
            <a:miter/>
          </a:ln>
        </p:spPr>
        <p:txBody>
          <a:bodyPr lIns="22860" rIns="22860"/>
          <a:lstStyle/>
          <a:p>
            <a:endParaRPr sz="900"/>
          </a:p>
        </p:txBody>
      </p:sp>
      <p:sp>
        <p:nvSpPr>
          <p:cNvPr id="49" name="Shape 180">
            <a:extLst>
              <a:ext uri="{FF2B5EF4-FFF2-40B4-BE49-F238E27FC236}">
                <a16:creationId xmlns:a16="http://schemas.microsoft.com/office/drawing/2014/main" id="{CA14D702-09BD-2441-96DA-CCB516ABABCC}"/>
              </a:ext>
            </a:extLst>
          </p:cNvPr>
          <p:cNvSpPr/>
          <p:nvPr userDrawn="1"/>
        </p:nvSpPr>
        <p:spPr>
          <a:xfrm>
            <a:off x="8180621" y="1708532"/>
            <a:ext cx="731520" cy="732931"/>
          </a:xfrm>
          <a:prstGeom prst="ellipse">
            <a:avLst/>
          </a:prstGeom>
          <a:ln w="12700">
            <a:solidFill>
              <a:schemeClr val="accent2"/>
            </a:solidFill>
            <a:miter/>
          </a:ln>
        </p:spPr>
        <p:txBody>
          <a:bodyPr lIns="22860" rIns="22860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50" name="Shape 183">
            <a:extLst>
              <a:ext uri="{FF2B5EF4-FFF2-40B4-BE49-F238E27FC236}">
                <a16:creationId xmlns:a16="http://schemas.microsoft.com/office/drawing/2014/main" id="{0AE5E491-35D7-144D-BB90-EB515780FE96}"/>
              </a:ext>
            </a:extLst>
          </p:cNvPr>
          <p:cNvSpPr/>
          <p:nvPr userDrawn="1"/>
        </p:nvSpPr>
        <p:spPr>
          <a:xfrm flipV="1">
            <a:off x="10449473" y="3890678"/>
            <a:ext cx="1" cy="429431"/>
          </a:xfrm>
          <a:prstGeom prst="line">
            <a:avLst/>
          </a:prstGeom>
          <a:ln>
            <a:solidFill>
              <a:srgbClr val="BFBFBF"/>
            </a:solidFill>
            <a:miter/>
          </a:ln>
        </p:spPr>
        <p:txBody>
          <a:bodyPr lIns="22860" rIns="22860"/>
          <a:lstStyle/>
          <a:p>
            <a:endParaRPr sz="900"/>
          </a:p>
        </p:txBody>
      </p:sp>
      <p:sp>
        <p:nvSpPr>
          <p:cNvPr id="51" name="Shape 181">
            <a:extLst>
              <a:ext uri="{FF2B5EF4-FFF2-40B4-BE49-F238E27FC236}">
                <a16:creationId xmlns:a16="http://schemas.microsoft.com/office/drawing/2014/main" id="{5D060A69-F14A-C246-857D-ABE494DEFE71}"/>
              </a:ext>
            </a:extLst>
          </p:cNvPr>
          <p:cNvSpPr/>
          <p:nvPr userDrawn="1"/>
        </p:nvSpPr>
        <p:spPr>
          <a:xfrm>
            <a:off x="10083713" y="4515734"/>
            <a:ext cx="731520" cy="732931"/>
          </a:xfrm>
          <a:prstGeom prst="ellipse">
            <a:avLst/>
          </a:prstGeom>
          <a:ln w="12700">
            <a:solidFill>
              <a:schemeClr val="accent3"/>
            </a:solidFill>
            <a:miter/>
          </a:ln>
        </p:spPr>
        <p:txBody>
          <a:bodyPr lIns="22860" rIns="22860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BBBD1F-2D54-4842-891C-F6EE0AB676E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0496" y="4391819"/>
            <a:ext cx="2443520" cy="100330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/>
            </a:lvl1pPr>
          </a:lstStyle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 is simply dummy text of the printing and typesetting lorem Ipsum</a:t>
            </a:r>
          </a:p>
          <a:p>
            <a:pPr lvl="0"/>
            <a:endParaRPr lang="en-US" dirty="0"/>
          </a:p>
        </p:txBody>
      </p:sp>
      <p:sp>
        <p:nvSpPr>
          <p:cNvPr id="57" name="Text Placeholder 4">
            <a:extLst>
              <a:ext uri="{FF2B5EF4-FFF2-40B4-BE49-F238E27FC236}">
                <a16:creationId xmlns:a16="http://schemas.microsoft.com/office/drawing/2014/main" id="{E4A33028-3F12-4D4B-9E35-65E989ED409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15060" y="1742646"/>
            <a:ext cx="2443520" cy="100330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/>
            </a:lvl1pPr>
          </a:lstStyle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 is simply dummy text of the printing and typesetting lorem Ipsum</a:t>
            </a:r>
          </a:p>
          <a:p>
            <a:pPr lvl="0"/>
            <a:endParaRPr lang="en-US" dirty="0"/>
          </a:p>
        </p:txBody>
      </p:sp>
      <p:sp>
        <p:nvSpPr>
          <p:cNvPr id="58" name="Text Placeholder 4">
            <a:extLst>
              <a:ext uri="{FF2B5EF4-FFF2-40B4-BE49-F238E27FC236}">
                <a16:creationId xmlns:a16="http://schemas.microsoft.com/office/drawing/2014/main" id="{9F3F641D-944F-C34B-AE47-4878C3DBF32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46406" y="4391819"/>
            <a:ext cx="2443520" cy="100330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/>
            </a:lvl1pPr>
          </a:lstStyle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 is simply dummy text of the printing and typesetting lorem Ipsum</a:t>
            </a:r>
          </a:p>
          <a:p>
            <a:pPr lvl="0"/>
            <a:endParaRPr lang="en-US" dirty="0"/>
          </a:p>
        </p:txBody>
      </p:sp>
      <p:sp>
        <p:nvSpPr>
          <p:cNvPr id="59" name="Text Placeholder 4">
            <a:extLst>
              <a:ext uri="{FF2B5EF4-FFF2-40B4-BE49-F238E27FC236}">
                <a16:creationId xmlns:a16="http://schemas.microsoft.com/office/drawing/2014/main" id="{8313B9A3-28D1-1E48-A80B-447480ACB8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12104" y="1742105"/>
            <a:ext cx="2443520" cy="100330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/>
            </a:lvl1pPr>
          </a:lstStyle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 is simply dummy text of the printing and typesetting lorem Ipsum</a:t>
            </a:r>
          </a:p>
          <a:p>
            <a:pPr lvl="0"/>
            <a:endParaRPr lang="en-US" dirty="0"/>
          </a:p>
        </p:txBody>
      </p:sp>
      <p:sp>
        <p:nvSpPr>
          <p:cNvPr id="60" name="Text Placeholder 4">
            <a:extLst>
              <a:ext uri="{FF2B5EF4-FFF2-40B4-BE49-F238E27FC236}">
                <a16:creationId xmlns:a16="http://schemas.microsoft.com/office/drawing/2014/main" id="{3271F9E9-F143-A34E-81D7-D232C9D0389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97662" y="4391819"/>
            <a:ext cx="2443520" cy="100330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/>
            </a:lvl1pPr>
          </a:lstStyle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 is simply dummy text of the printing and typesetting lorem Ipsum</a:t>
            </a:r>
          </a:p>
          <a:p>
            <a:pPr lvl="0"/>
            <a:endParaRPr lang="en-US" dirty="0"/>
          </a:p>
        </p:txBody>
      </p:sp>
      <p:sp>
        <p:nvSpPr>
          <p:cNvPr id="61" name="Text Placeholder 4">
            <a:extLst>
              <a:ext uri="{FF2B5EF4-FFF2-40B4-BE49-F238E27FC236}">
                <a16:creationId xmlns:a16="http://schemas.microsoft.com/office/drawing/2014/main" id="{72EE819F-87DB-2E4D-A938-CEDC551DBA2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76135" y="1722535"/>
            <a:ext cx="2443520" cy="100330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/>
            </a:lvl1pPr>
          </a:lstStyle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 is simply dummy text of the printing and typesetting lorem Ipsum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67998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ategic Planning Infographic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B03F4-BEBC-40E4-93FA-23B9637EC5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b="1" dirty="0"/>
              <a:t>Strategic Planning </a:t>
            </a:r>
            <a:r>
              <a:rPr lang="en-US" b="1" dirty="0">
                <a:solidFill>
                  <a:schemeClr val="accent2"/>
                </a:solidFill>
                <a:ea typeface="Roboto Black" panose="02000000000000000000" pitchFamily="2" charset="0"/>
                <a:cs typeface="Roboto Black" panose="02000000000000000000" pitchFamily="2" charset="0"/>
              </a:rPr>
              <a:t>Infographic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61913-ACF4-4728-BBAC-FB434D2662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7C73E5C7-7A22-46C0-AA55-93B18690BE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7" name="Date Placeholder 9">
            <a:extLst>
              <a:ext uri="{FF2B5EF4-FFF2-40B4-BE49-F238E27FC236}">
                <a16:creationId xmlns:a16="http://schemas.microsoft.com/office/drawing/2014/main" id="{060DB43F-6853-4641-B2F6-7BB93DA32D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817" y="6430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93E515-9598-46A7-8E60-E08630F6EB76}" type="datetime1">
              <a:rPr lang="en-US" smtClean="0"/>
              <a:t>9/15/20</a:t>
            </a:fld>
            <a:endParaRPr lang="en-US" dirty="0"/>
          </a:p>
        </p:txBody>
      </p:sp>
      <p:sp>
        <p:nvSpPr>
          <p:cNvPr id="9" name="Freeform 35">
            <a:extLst>
              <a:ext uri="{FF2B5EF4-FFF2-40B4-BE49-F238E27FC236}">
                <a16:creationId xmlns:a16="http://schemas.microsoft.com/office/drawing/2014/main" id="{933DD1FA-718F-DF4A-BEC5-64A708E1494B}"/>
              </a:ext>
            </a:extLst>
          </p:cNvPr>
          <p:cNvSpPr>
            <a:spLocks/>
          </p:cNvSpPr>
          <p:nvPr userDrawn="1"/>
        </p:nvSpPr>
        <p:spPr bwMode="auto">
          <a:xfrm rot="19193214">
            <a:off x="8672810" y="3788164"/>
            <a:ext cx="825500" cy="714375"/>
          </a:xfrm>
          <a:custGeom>
            <a:avLst/>
            <a:gdLst>
              <a:gd name="T0" fmla="*/ 292 w 347"/>
              <a:gd name="T1" fmla="*/ 244 h 300"/>
              <a:gd name="T2" fmla="*/ 324 w 347"/>
              <a:gd name="T3" fmla="*/ 124 h 300"/>
              <a:gd name="T4" fmla="*/ 347 w 347"/>
              <a:gd name="T5" fmla="*/ 38 h 300"/>
              <a:gd name="T6" fmla="*/ 192 w 347"/>
              <a:gd name="T7" fmla="*/ 57 h 300"/>
              <a:gd name="T8" fmla="*/ 70 w 347"/>
              <a:gd name="T9" fmla="*/ 0 h 300"/>
              <a:gd name="T10" fmla="*/ 56 w 347"/>
              <a:gd name="T11" fmla="*/ 55 h 300"/>
              <a:gd name="T12" fmla="*/ 23 w 347"/>
              <a:gd name="T13" fmla="*/ 175 h 300"/>
              <a:gd name="T14" fmla="*/ 0 w 347"/>
              <a:gd name="T15" fmla="*/ 262 h 300"/>
              <a:gd name="T16" fmla="*/ 153 w 347"/>
              <a:gd name="T17" fmla="*/ 247 h 300"/>
              <a:gd name="T18" fmla="*/ 277 w 347"/>
              <a:gd name="T19" fmla="*/ 300 h 300"/>
              <a:gd name="T20" fmla="*/ 292 w 347"/>
              <a:gd name="T21" fmla="*/ 244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7" h="300">
                <a:moveTo>
                  <a:pt x="292" y="244"/>
                </a:moveTo>
                <a:cubicBezTo>
                  <a:pt x="324" y="124"/>
                  <a:pt x="324" y="124"/>
                  <a:pt x="324" y="124"/>
                </a:cubicBezTo>
                <a:cubicBezTo>
                  <a:pt x="347" y="38"/>
                  <a:pt x="347" y="38"/>
                  <a:pt x="347" y="38"/>
                </a:cubicBezTo>
                <a:cubicBezTo>
                  <a:pt x="347" y="38"/>
                  <a:pt x="322" y="84"/>
                  <a:pt x="192" y="57"/>
                </a:cubicBezTo>
                <a:cubicBezTo>
                  <a:pt x="63" y="29"/>
                  <a:pt x="70" y="0"/>
                  <a:pt x="70" y="0"/>
                </a:cubicBezTo>
                <a:cubicBezTo>
                  <a:pt x="56" y="55"/>
                  <a:pt x="56" y="55"/>
                  <a:pt x="56" y="55"/>
                </a:cubicBezTo>
                <a:cubicBezTo>
                  <a:pt x="23" y="175"/>
                  <a:pt x="23" y="175"/>
                  <a:pt x="23" y="175"/>
                </a:cubicBezTo>
                <a:cubicBezTo>
                  <a:pt x="0" y="262"/>
                  <a:pt x="0" y="262"/>
                  <a:pt x="0" y="262"/>
                </a:cubicBezTo>
                <a:cubicBezTo>
                  <a:pt x="0" y="262"/>
                  <a:pt x="21" y="224"/>
                  <a:pt x="153" y="247"/>
                </a:cubicBezTo>
                <a:cubicBezTo>
                  <a:pt x="285" y="270"/>
                  <a:pt x="277" y="300"/>
                  <a:pt x="277" y="300"/>
                </a:cubicBezTo>
                <a:lnTo>
                  <a:pt x="292" y="24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32">
            <a:extLst>
              <a:ext uri="{FF2B5EF4-FFF2-40B4-BE49-F238E27FC236}">
                <a16:creationId xmlns:a16="http://schemas.microsoft.com/office/drawing/2014/main" id="{121BA188-1DD5-BD45-98B0-805ABC3CF3B5}"/>
              </a:ext>
            </a:extLst>
          </p:cNvPr>
          <p:cNvSpPr>
            <a:spLocks/>
          </p:cNvSpPr>
          <p:nvPr userDrawn="1"/>
        </p:nvSpPr>
        <p:spPr bwMode="auto">
          <a:xfrm rot="19193214">
            <a:off x="7233424" y="3602932"/>
            <a:ext cx="715963" cy="827087"/>
          </a:xfrm>
          <a:custGeom>
            <a:avLst/>
            <a:gdLst>
              <a:gd name="T0" fmla="*/ 56 w 301"/>
              <a:gd name="T1" fmla="*/ 55 h 347"/>
              <a:gd name="T2" fmla="*/ 176 w 301"/>
              <a:gd name="T3" fmla="*/ 23 h 347"/>
              <a:gd name="T4" fmla="*/ 262 w 301"/>
              <a:gd name="T5" fmla="*/ 0 h 347"/>
              <a:gd name="T6" fmla="*/ 244 w 301"/>
              <a:gd name="T7" fmla="*/ 155 h 347"/>
              <a:gd name="T8" fmla="*/ 301 w 301"/>
              <a:gd name="T9" fmla="*/ 277 h 347"/>
              <a:gd name="T10" fmla="*/ 245 w 301"/>
              <a:gd name="T11" fmla="*/ 292 h 347"/>
              <a:gd name="T12" fmla="*/ 125 w 301"/>
              <a:gd name="T13" fmla="*/ 324 h 347"/>
              <a:gd name="T14" fmla="*/ 39 w 301"/>
              <a:gd name="T15" fmla="*/ 347 h 347"/>
              <a:gd name="T16" fmla="*/ 53 w 301"/>
              <a:gd name="T17" fmla="*/ 194 h 347"/>
              <a:gd name="T18" fmla="*/ 0 w 301"/>
              <a:gd name="T19" fmla="*/ 70 h 347"/>
              <a:gd name="T20" fmla="*/ 56 w 301"/>
              <a:gd name="T21" fmla="*/ 55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01" h="347">
                <a:moveTo>
                  <a:pt x="56" y="55"/>
                </a:moveTo>
                <a:cubicBezTo>
                  <a:pt x="176" y="23"/>
                  <a:pt x="176" y="23"/>
                  <a:pt x="176" y="23"/>
                </a:cubicBezTo>
                <a:cubicBezTo>
                  <a:pt x="262" y="0"/>
                  <a:pt x="262" y="0"/>
                  <a:pt x="262" y="0"/>
                </a:cubicBezTo>
                <a:cubicBezTo>
                  <a:pt x="262" y="0"/>
                  <a:pt x="216" y="25"/>
                  <a:pt x="244" y="155"/>
                </a:cubicBezTo>
                <a:cubicBezTo>
                  <a:pt x="271" y="285"/>
                  <a:pt x="301" y="277"/>
                  <a:pt x="301" y="277"/>
                </a:cubicBezTo>
                <a:cubicBezTo>
                  <a:pt x="245" y="292"/>
                  <a:pt x="245" y="292"/>
                  <a:pt x="245" y="292"/>
                </a:cubicBezTo>
                <a:cubicBezTo>
                  <a:pt x="125" y="324"/>
                  <a:pt x="125" y="324"/>
                  <a:pt x="125" y="324"/>
                </a:cubicBezTo>
                <a:cubicBezTo>
                  <a:pt x="39" y="347"/>
                  <a:pt x="39" y="347"/>
                  <a:pt x="39" y="347"/>
                </a:cubicBezTo>
                <a:cubicBezTo>
                  <a:pt x="39" y="347"/>
                  <a:pt x="76" y="327"/>
                  <a:pt x="53" y="194"/>
                </a:cubicBezTo>
                <a:cubicBezTo>
                  <a:pt x="31" y="62"/>
                  <a:pt x="0" y="70"/>
                  <a:pt x="0" y="70"/>
                </a:cubicBezTo>
                <a:lnTo>
                  <a:pt x="56" y="5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36">
            <a:extLst>
              <a:ext uri="{FF2B5EF4-FFF2-40B4-BE49-F238E27FC236}">
                <a16:creationId xmlns:a16="http://schemas.microsoft.com/office/drawing/2014/main" id="{8969EFEB-B308-3A41-AB41-303F26ACFAA9}"/>
              </a:ext>
            </a:extLst>
          </p:cNvPr>
          <p:cNvSpPr>
            <a:spLocks/>
          </p:cNvSpPr>
          <p:nvPr userDrawn="1"/>
        </p:nvSpPr>
        <p:spPr bwMode="auto">
          <a:xfrm rot="19193214">
            <a:off x="5683099" y="3530922"/>
            <a:ext cx="827088" cy="714375"/>
          </a:xfrm>
          <a:custGeom>
            <a:avLst/>
            <a:gdLst>
              <a:gd name="T0" fmla="*/ 292 w 348"/>
              <a:gd name="T1" fmla="*/ 245 h 300"/>
              <a:gd name="T2" fmla="*/ 324 w 348"/>
              <a:gd name="T3" fmla="*/ 124 h 300"/>
              <a:gd name="T4" fmla="*/ 348 w 348"/>
              <a:gd name="T5" fmla="*/ 38 h 300"/>
              <a:gd name="T6" fmla="*/ 192 w 348"/>
              <a:gd name="T7" fmla="*/ 57 h 300"/>
              <a:gd name="T8" fmla="*/ 71 w 348"/>
              <a:gd name="T9" fmla="*/ 0 h 300"/>
              <a:gd name="T10" fmla="*/ 56 w 348"/>
              <a:gd name="T11" fmla="*/ 55 h 300"/>
              <a:gd name="T12" fmla="*/ 24 w 348"/>
              <a:gd name="T13" fmla="*/ 176 h 300"/>
              <a:gd name="T14" fmla="*/ 0 w 348"/>
              <a:gd name="T15" fmla="*/ 262 h 300"/>
              <a:gd name="T16" fmla="*/ 153 w 348"/>
              <a:gd name="T17" fmla="*/ 247 h 300"/>
              <a:gd name="T18" fmla="*/ 277 w 348"/>
              <a:gd name="T19" fmla="*/ 300 h 300"/>
              <a:gd name="T20" fmla="*/ 292 w 348"/>
              <a:gd name="T21" fmla="*/ 245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8" h="300">
                <a:moveTo>
                  <a:pt x="292" y="245"/>
                </a:moveTo>
                <a:cubicBezTo>
                  <a:pt x="324" y="124"/>
                  <a:pt x="324" y="124"/>
                  <a:pt x="324" y="124"/>
                </a:cubicBezTo>
                <a:cubicBezTo>
                  <a:pt x="348" y="38"/>
                  <a:pt x="348" y="38"/>
                  <a:pt x="348" y="38"/>
                </a:cubicBezTo>
                <a:cubicBezTo>
                  <a:pt x="348" y="38"/>
                  <a:pt x="322" y="84"/>
                  <a:pt x="192" y="57"/>
                </a:cubicBezTo>
                <a:cubicBezTo>
                  <a:pt x="63" y="29"/>
                  <a:pt x="71" y="0"/>
                  <a:pt x="71" y="0"/>
                </a:cubicBezTo>
                <a:cubicBezTo>
                  <a:pt x="56" y="55"/>
                  <a:pt x="56" y="55"/>
                  <a:pt x="56" y="55"/>
                </a:cubicBezTo>
                <a:cubicBezTo>
                  <a:pt x="24" y="176"/>
                  <a:pt x="24" y="176"/>
                  <a:pt x="24" y="176"/>
                </a:cubicBezTo>
                <a:cubicBezTo>
                  <a:pt x="0" y="262"/>
                  <a:pt x="0" y="262"/>
                  <a:pt x="0" y="262"/>
                </a:cubicBezTo>
                <a:cubicBezTo>
                  <a:pt x="0" y="262"/>
                  <a:pt x="21" y="224"/>
                  <a:pt x="153" y="247"/>
                </a:cubicBezTo>
                <a:cubicBezTo>
                  <a:pt x="286" y="270"/>
                  <a:pt x="277" y="300"/>
                  <a:pt x="277" y="300"/>
                </a:cubicBezTo>
                <a:lnTo>
                  <a:pt x="292" y="24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7">
            <a:extLst>
              <a:ext uri="{FF2B5EF4-FFF2-40B4-BE49-F238E27FC236}">
                <a16:creationId xmlns:a16="http://schemas.microsoft.com/office/drawing/2014/main" id="{B12B63ED-9203-3C4C-AB90-933965E46D55}"/>
              </a:ext>
            </a:extLst>
          </p:cNvPr>
          <p:cNvSpPr>
            <a:spLocks/>
          </p:cNvSpPr>
          <p:nvPr userDrawn="1"/>
        </p:nvSpPr>
        <p:spPr bwMode="auto">
          <a:xfrm rot="19193214">
            <a:off x="4244410" y="3347602"/>
            <a:ext cx="715963" cy="825500"/>
          </a:xfrm>
          <a:custGeom>
            <a:avLst/>
            <a:gdLst>
              <a:gd name="T0" fmla="*/ 56 w 301"/>
              <a:gd name="T1" fmla="*/ 55 h 347"/>
              <a:gd name="T2" fmla="*/ 176 w 301"/>
              <a:gd name="T3" fmla="*/ 23 h 347"/>
              <a:gd name="T4" fmla="*/ 262 w 301"/>
              <a:gd name="T5" fmla="*/ 0 h 347"/>
              <a:gd name="T6" fmla="*/ 244 w 301"/>
              <a:gd name="T7" fmla="*/ 155 h 347"/>
              <a:gd name="T8" fmla="*/ 301 w 301"/>
              <a:gd name="T9" fmla="*/ 277 h 347"/>
              <a:gd name="T10" fmla="*/ 245 w 301"/>
              <a:gd name="T11" fmla="*/ 292 h 347"/>
              <a:gd name="T12" fmla="*/ 125 w 301"/>
              <a:gd name="T13" fmla="*/ 324 h 347"/>
              <a:gd name="T14" fmla="*/ 39 w 301"/>
              <a:gd name="T15" fmla="*/ 347 h 347"/>
              <a:gd name="T16" fmla="*/ 54 w 301"/>
              <a:gd name="T17" fmla="*/ 194 h 347"/>
              <a:gd name="T18" fmla="*/ 0 w 301"/>
              <a:gd name="T19" fmla="*/ 70 h 347"/>
              <a:gd name="T20" fmla="*/ 56 w 301"/>
              <a:gd name="T21" fmla="*/ 55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01" h="347">
                <a:moveTo>
                  <a:pt x="56" y="55"/>
                </a:moveTo>
                <a:cubicBezTo>
                  <a:pt x="176" y="23"/>
                  <a:pt x="176" y="23"/>
                  <a:pt x="176" y="23"/>
                </a:cubicBezTo>
                <a:cubicBezTo>
                  <a:pt x="262" y="0"/>
                  <a:pt x="262" y="0"/>
                  <a:pt x="262" y="0"/>
                </a:cubicBezTo>
                <a:cubicBezTo>
                  <a:pt x="262" y="0"/>
                  <a:pt x="216" y="26"/>
                  <a:pt x="244" y="155"/>
                </a:cubicBezTo>
                <a:cubicBezTo>
                  <a:pt x="272" y="285"/>
                  <a:pt x="301" y="277"/>
                  <a:pt x="301" y="277"/>
                </a:cubicBezTo>
                <a:cubicBezTo>
                  <a:pt x="245" y="292"/>
                  <a:pt x="245" y="292"/>
                  <a:pt x="245" y="292"/>
                </a:cubicBezTo>
                <a:cubicBezTo>
                  <a:pt x="125" y="324"/>
                  <a:pt x="125" y="324"/>
                  <a:pt x="125" y="324"/>
                </a:cubicBezTo>
                <a:cubicBezTo>
                  <a:pt x="39" y="347"/>
                  <a:pt x="39" y="347"/>
                  <a:pt x="39" y="347"/>
                </a:cubicBezTo>
                <a:cubicBezTo>
                  <a:pt x="39" y="347"/>
                  <a:pt x="76" y="327"/>
                  <a:pt x="54" y="194"/>
                </a:cubicBezTo>
                <a:cubicBezTo>
                  <a:pt x="31" y="62"/>
                  <a:pt x="0" y="70"/>
                  <a:pt x="0" y="70"/>
                </a:cubicBezTo>
                <a:lnTo>
                  <a:pt x="56" y="5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24">
            <a:extLst>
              <a:ext uri="{FF2B5EF4-FFF2-40B4-BE49-F238E27FC236}">
                <a16:creationId xmlns:a16="http://schemas.microsoft.com/office/drawing/2014/main" id="{0A36323F-C2C4-B54C-B344-7508008C84D6}"/>
              </a:ext>
            </a:extLst>
          </p:cNvPr>
          <p:cNvSpPr>
            <a:spLocks/>
          </p:cNvSpPr>
          <p:nvPr userDrawn="1"/>
        </p:nvSpPr>
        <p:spPr bwMode="auto">
          <a:xfrm rot="19193214">
            <a:off x="2695997" y="3274895"/>
            <a:ext cx="825500" cy="714375"/>
          </a:xfrm>
          <a:custGeom>
            <a:avLst/>
            <a:gdLst>
              <a:gd name="T0" fmla="*/ 291 w 347"/>
              <a:gd name="T1" fmla="*/ 245 h 300"/>
              <a:gd name="T2" fmla="*/ 324 w 347"/>
              <a:gd name="T3" fmla="*/ 125 h 300"/>
              <a:gd name="T4" fmla="*/ 347 w 347"/>
              <a:gd name="T5" fmla="*/ 39 h 300"/>
              <a:gd name="T6" fmla="*/ 192 w 347"/>
              <a:gd name="T7" fmla="*/ 57 h 300"/>
              <a:gd name="T8" fmla="*/ 70 w 347"/>
              <a:gd name="T9" fmla="*/ 0 h 300"/>
              <a:gd name="T10" fmla="*/ 55 w 347"/>
              <a:gd name="T11" fmla="*/ 56 h 300"/>
              <a:gd name="T12" fmla="*/ 23 w 347"/>
              <a:gd name="T13" fmla="*/ 176 h 300"/>
              <a:gd name="T14" fmla="*/ 0 w 347"/>
              <a:gd name="T15" fmla="*/ 262 h 300"/>
              <a:gd name="T16" fmla="*/ 152 w 347"/>
              <a:gd name="T17" fmla="*/ 247 h 300"/>
              <a:gd name="T18" fmla="*/ 277 w 347"/>
              <a:gd name="T19" fmla="*/ 300 h 300"/>
              <a:gd name="T20" fmla="*/ 291 w 347"/>
              <a:gd name="T21" fmla="*/ 245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7" h="300">
                <a:moveTo>
                  <a:pt x="291" y="245"/>
                </a:moveTo>
                <a:cubicBezTo>
                  <a:pt x="324" y="125"/>
                  <a:pt x="324" y="125"/>
                  <a:pt x="324" y="125"/>
                </a:cubicBezTo>
                <a:cubicBezTo>
                  <a:pt x="347" y="39"/>
                  <a:pt x="347" y="39"/>
                  <a:pt x="347" y="39"/>
                </a:cubicBezTo>
                <a:cubicBezTo>
                  <a:pt x="347" y="39"/>
                  <a:pt x="321" y="85"/>
                  <a:pt x="192" y="57"/>
                </a:cubicBezTo>
                <a:cubicBezTo>
                  <a:pt x="62" y="29"/>
                  <a:pt x="70" y="0"/>
                  <a:pt x="70" y="0"/>
                </a:cubicBezTo>
                <a:cubicBezTo>
                  <a:pt x="55" y="56"/>
                  <a:pt x="55" y="56"/>
                  <a:pt x="55" y="56"/>
                </a:cubicBezTo>
                <a:cubicBezTo>
                  <a:pt x="23" y="176"/>
                  <a:pt x="23" y="176"/>
                  <a:pt x="23" y="176"/>
                </a:cubicBezTo>
                <a:cubicBezTo>
                  <a:pt x="0" y="262"/>
                  <a:pt x="0" y="262"/>
                  <a:pt x="0" y="262"/>
                </a:cubicBezTo>
                <a:cubicBezTo>
                  <a:pt x="0" y="262"/>
                  <a:pt x="20" y="224"/>
                  <a:pt x="152" y="247"/>
                </a:cubicBezTo>
                <a:cubicBezTo>
                  <a:pt x="285" y="270"/>
                  <a:pt x="277" y="300"/>
                  <a:pt x="277" y="300"/>
                </a:cubicBezTo>
                <a:lnTo>
                  <a:pt x="291" y="24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Oval 20">
            <a:extLst>
              <a:ext uri="{FF2B5EF4-FFF2-40B4-BE49-F238E27FC236}">
                <a16:creationId xmlns:a16="http://schemas.microsoft.com/office/drawing/2014/main" id="{865A3419-AD33-B445-BF82-3CE978F8A7B3}"/>
              </a:ext>
            </a:extLst>
          </p:cNvPr>
          <p:cNvSpPr>
            <a:spLocks noChangeArrowheads="1"/>
          </p:cNvSpPr>
          <p:nvPr userDrawn="1"/>
        </p:nvSpPr>
        <p:spPr bwMode="auto">
          <a:xfrm rot="19193214">
            <a:off x="1668231" y="3394438"/>
            <a:ext cx="1304925" cy="13049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21">
            <a:extLst>
              <a:ext uri="{FF2B5EF4-FFF2-40B4-BE49-F238E27FC236}">
                <a16:creationId xmlns:a16="http://schemas.microsoft.com/office/drawing/2014/main" id="{8E21B89B-0E55-2545-ACA5-6AD30BCC35AD}"/>
              </a:ext>
            </a:extLst>
          </p:cNvPr>
          <p:cNvSpPr>
            <a:spLocks noChangeArrowheads="1"/>
          </p:cNvSpPr>
          <p:nvPr userDrawn="1"/>
        </p:nvSpPr>
        <p:spPr bwMode="auto">
          <a:xfrm rot="19193214">
            <a:off x="3243961" y="2564940"/>
            <a:ext cx="1306513" cy="13081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25">
            <a:extLst>
              <a:ext uri="{FF2B5EF4-FFF2-40B4-BE49-F238E27FC236}">
                <a16:creationId xmlns:a16="http://schemas.microsoft.com/office/drawing/2014/main" id="{EEBCF6A5-BA5B-EB4C-96E4-F01CE3A7B630}"/>
              </a:ext>
            </a:extLst>
          </p:cNvPr>
          <p:cNvSpPr>
            <a:spLocks noChangeArrowheads="1"/>
          </p:cNvSpPr>
          <p:nvPr userDrawn="1"/>
        </p:nvSpPr>
        <p:spPr bwMode="auto">
          <a:xfrm rot="19193214">
            <a:off x="4655332" y="3650466"/>
            <a:ext cx="1306513" cy="130492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val 29">
            <a:extLst>
              <a:ext uri="{FF2B5EF4-FFF2-40B4-BE49-F238E27FC236}">
                <a16:creationId xmlns:a16="http://schemas.microsoft.com/office/drawing/2014/main" id="{294927A8-79BA-974A-AB69-C4E3BBF30F9F}"/>
              </a:ext>
            </a:extLst>
          </p:cNvPr>
          <p:cNvSpPr>
            <a:spLocks noChangeArrowheads="1"/>
          </p:cNvSpPr>
          <p:nvPr userDrawn="1"/>
        </p:nvSpPr>
        <p:spPr bwMode="auto">
          <a:xfrm rot="19193214">
            <a:off x="6231440" y="2820829"/>
            <a:ext cx="1306513" cy="13049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Freeform 30">
            <a:extLst>
              <a:ext uri="{FF2B5EF4-FFF2-40B4-BE49-F238E27FC236}">
                <a16:creationId xmlns:a16="http://schemas.microsoft.com/office/drawing/2014/main" id="{F1CEAB96-9AE6-EF45-852B-BB7CB216E09B}"/>
              </a:ext>
            </a:extLst>
          </p:cNvPr>
          <p:cNvSpPr>
            <a:spLocks/>
          </p:cNvSpPr>
          <p:nvPr userDrawn="1"/>
        </p:nvSpPr>
        <p:spPr bwMode="auto">
          <a:xfrm rot="19193214">
            <a:off x="7786709" y="4047270"/>
            <a:ext cx="1020763" cy="1022350"/>
          </a:xfrm>
          <a:custGeom>
            <a:avLst/>
            <a:gdLst>
              <a:gd name="T0" fmla="*/ 76 w 429"/>
              <a:gd name="T1" fmla="*/ 77 h 429"/>
              <a:gd name="T2" fmla="*/ 76 w 429"/>
              <a:gd name="T3" fmla="*/ 353 h 429"/>
              <a:gd name="T4" fmla="*/ 353 w 429"/>
              <a:gd name="T5" fmla="*/ 353 h 429"/>
              <a:gd name="T6" fmla="*/ 353 w 429"/>
              <a:gd name="T7" fmla="*/ 77 h 429"/>
              <a:gd name="T8" fmla="*/ 76 w 429"/>
              <a:gd name="T9" fmla="*/ 77 h 4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9" h="429">
                <a:moveTo>
                  <a:pt x="76" y="77"/>
                </a:moveTo>
                <a:cubicBezTo>
                  <a:pt x="0" y="153"/>
                  <a:pt x="0" y="277"/>
                  <a:pt x="76" y="353"/>
                </a:cubicBezTo>
                <a:cubicBezTo>
                  <a:pt x="153" y="429"/>
                  <a:pt x="276" y="429"/>
                  <a:pt x="353" y="353"/>
                </a:cubicBezTo>
                <a:cubicBezTo>
                  <a:pt x="429" y="277"/>
                  <a:pt x="429" y="153"/>
                  <a:pt x="353" y="77"/>
                </a:cubicBezTo>
                <a:cubicBezTo>
                  <a:pt x="276" y="0"/>
                  <a:pt x="153" y="0"/>
                  <a:pt x="76" y="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Oval 33">
            <a:extLst>
              <a:ext uri="{FF2B5EF4-FFF2-40B4-BE49-F238E27FC236}">
                <a16:creationId xmlns:a16="http://schemas.microsoft.com/office/drawing/2014/main" id="{CA9A287B-3144-F74C-B87A-1F124F04A3FC}"/>
              </a:ext>
            </a:extLst>
          </p:cNvPr>
          <p:cNvSpPr>
            <a:spLocks noChangeArrowheads="1"/>
          </p:cNvSpPr>
          <p:nvPr userDrawn="1"/>
        </p:nvSpPr>
        <p:spPr bwMode="auto">
          <a:xfrm rot="19193214">
            <a:off x="9221152" y="3078071"/>
            <a:ext cx="1304925" cy="130492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Freeform 22">
            <a:extLst>
              <a:ext uri="{FF2B5EF4-FFF2-40B4-BE49-F238E27FC236}">
                <a16:creationId xmlns:a16="http://schemas.microsoft.com/office/drawing/2014/main" id="{755D284E-FCA2-B745-AEDA-69BF14DD3E47}"/>
              </a:ext>
            </a:extLst>
          </p:cNvPr>
          <p:cNvSpPr>
            <a:spLocks/>
          </p:cNvSpPr>
          <p:nvPr userDrawn="1"/>
        </p:nvSpPr>
        <p:spPr bwMode="auto">
          <a:xfrm rot="19193214">
            <a:off x="1810728" y="3537451"/>
            <a:ext cx="1020763" cy="1022350"/>
          </a:xfrm>
          <a:custGeom>
            <a:avLst/>
            <a:gdLst>
              <a:gd name="T0" fmla="*/ 353 w 429"/>
              <a:gd name="T1" fmla="*/ 352 h 429"/>
              <a:gd name="T2" fmla="*/ 77 w 429"/>
              <a:gd name="T3" fmla="*/ 352 h 429"/>
              <a:gd name="T4" fmla="*/ 77 w 429"/>
              <a:gd name="T5" fmla="*/ 76 h 429"/>
              <a:gd name="T6" fmla="*/ 353 w 429"/>
              <a:gd name="T7" fmla="*/ 76 h 429"/>
              <a:gd name="T8" fmla="*/ 353 w 429"/>
              <a:gd name="T9" fmla="*/ 352 h 4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9" h="429">
                <a:moveTo>
                  <a:pt x="353" y="352"/>
                </a:moveTo>
                <a:cubicBezTo>
                  <a:pt x="277" y="429"/>
                  <a:pt x="153" y="429"/>
                  <a:pt x="77" y="352"/>
                </a:cubicBezTo>
                <a:cubicBezTo>
                  <a:pt x="0" y="276"/>
                  <a:pt x="0" y="152"/>
                  <a:pt x="77" y="76"/>
                </a:cubicBezTo>
                <a:cubicBezTo>
                  <a:pt x="153" y="0"/>
                  <a:pt x="277" y="0"/>
                  <a:pt x="353" y="76"/>
                </a:cubicBezTo>
                <a:cubicBezTo>
                  <a:pt x="429" y="152"/>
                  <a:pt x="429" y="276"/>
                  <a:pt x="353" y="3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Freeform 23">
            <a:extLst>
              <a:ext uri="{FF2B5EF4-FFF2-40B4-BE49-F238E27FC236}">
                <a16:creationId xmlns:a16="http://schemas.microsoft.com/office/drawing/2014/main" id="{DC75A0F5-0557-1B4A-9A54-FD56155A557A}"/>
              </a:ext>
            </a:extLst>
          </p:cNvPr>
          <p:cNvSpPr>
            <a:spLocks/>
          </p:cNvSpPr>
          <p:nvPr userDrawn="1"/>
        </p:nvSpPr>
        <p:spPr bwMode="auto">
          <a:xfrm rot="19193214">
            <a:off x="3386836" y="2707815"/>
            <a:ext cx="1020763" cy="1022350"/>
          </a:xfrm>
          <a:custGeom>
            <a:avLst/>
            <a:gdLst>
              <a:gd name="T0" fmla="*/ 353 w 429"/>
              <a:gd name="T1" fmla="*/ 352 h 429"/>
              <a:gd name="T2" fmla="*/ 76 w 429"/>
              <a:gd name="T3" fmla="*/ 352 h 429"/>
              <a:gd name="T4" fmla="*/ 76 w 429"/>
              <a:gd name="T5" fmla="*/ 76 h 429"/>
              <a:gd name="T6" fmla="*/ 353 w 429"/>
              <a:gd name="T7" fmla="*/ 76 h 429"/>
              <a:gd name="T8" fmla="*/ 353 w 429"/>
              <a:gd name="T9" fmla="*/ 352 h 4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9" h="429">
                <a:moveTo>
                  <a:pt x="353" y="352"/>
                </a:moveTo>
                <a:cubicBezTo>
                  <a:pt x="276" y="429"/>
                  <a:pt x="153" y="429"/>
                  <a:pt x="76" y="352"/>
                </a:cubicBezTo>
                <a:cubicBezTo>
                  <a:pt x="0" y="276"/>
                  <a:pt x="0" y="152"/>
                  <a:pt x="76" y="76"/>
                </a:cubicBezTo>
                <a:cubicBezTo>
                  <a:pt x="153" y="0"/>
                  <a:pt x="276" y="0"/>
                  <a:pt x="353" y="76"/>
                </a:cubicBezTo>
                <a:cubicBezTo>
                  <a:pt x="429" y="152"/>
                  <a:pt x="429" y="276"/>
                  <a:pt x="353" y="3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26">
            <a:extLst>
              <a:ext uri="{FF2B5EF4-FFF2-40B4-BE49-F238E27FC236}">
                <a16:creationId xmlns:a16="http://schemas.microsoft.com/office/drawing/2014/main" id="{153D1E4F-E013-864B-B05E-2C1F877CFAAF}"/>
              </a:ext>
            </a:extLst>
          </p:cNvPr>
          <p:cNvSpPr>
            <a:spLocks/>
          </p:cNvSpPr>
          <p:nvPr userDrawn="1"/>
        </p:nvSpPr>
        <p:spPr bwMode="auto">
          <a:xfrm rot="19193214">
            <a:off x="4798207" y="3793341"/>
            <a:ext cx="1020763" cy="1019175"/>
          </a:xfrm>
          <a:custGeom>
            <a:avLst/>
            <a:gdLst>
              <a:gd name="T0" fmla="*/ 77 w 429"/>
              <a:gd name="T1" fmla="*/ 76 h 428"/>
              <a:gd name="T2" fmla="*/ 77 w 429"/>
              <a:gd name="T3" fmla="*/ 352 h 428"/>
              <a:gd name="T4" fmla="*/ 353 w 429"/>
              <a:gd name="T5" fmla="*/ 352 h 428"/>
              <a:gd name="T6" fmla="*/ 353 w 429"/>
              <a:gd name="T7" fmla="*/ 76 h 428"/>
              <a:gd name="T8" fmla="*/ 77 w 429"/>
              <a:gd name="T9" fmla="*/ 76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9" h="428">
                <a:moveTo>
                  <a:pt x="77" y="76"/>
                </a:moveTo>
                <a:cubicBezTo>
                  <a:pt x="0" y="152"/>
                  <a:pt x="0" y="276"/>
                  <a:pt x="77" y="352"/>
                </a:cubicBezTo>
                <a:cubicBezTo>
                  <a:pt x="153" y="428"/>
                  <a:pt x="277" y="428"/>
                  <a:pt x="353" y="352"/>
                </a:cubicBezTo>
                <a:cubicBezTo>
                  <a:pt x="429" y="276"/>
                  <a:pt x="429" y="152"/>
                  <a:pt x="353" y="76"/>
                </a:cubicBezTo>
                <a:cubicBezTo>
                  <a:pt x="277" y="0"/>
                  <a:pt x="153" y="0"/>
                  <a:pt x="77" y="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Oval 28">
            <a:extLst>
              <a:ext uri="{FF2B5EF4-FFF2-40B4-BE49-F238E27FC236}">
                <a16:creationId xmlns:a16="http://schemas.microsoft.com/office/drawing/2014/main" id="{F7C1FC84-DDE0-F641-B259-BDCA8CF94C60}"/>
              </a:ext>
            </a:extLst>
          </p:cNvPr>
          <p:cNvSpPr>
            <a:spLocks noChangeArrowheads="1"/>
          </p:cNvSpPr>
          <p:nvPr userDrawn="1"/>
        </p:nvSpPr>
        <p:spPr bwMode="auto">
          <a:xfrm rot="19193214">
            <a:off x="7643834" y="3904395"/>
            <a:ext cx="1306513" cy="13081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30">
            <a:extLst>
              <a:ext uri="{FF2B5EF4-FFF2-40B4-BE49-F238E27FC236}">
                <a16:creationId xmlns:a16="http://schemas.microsoft.com/office/drawing/2014/main" id="{5D4A98C8-1064-4943-A421-8B7EFDE57674}"/>
              </a:ext>
            </a:extLst>
          </p:cNvPr>
          <p:cNvSpPr>
            <a:spLocks/>
          </p:cNvSpPr>
          <p:nvPr userDrawn="1"/>
        </p:nvSpPr>
        <p:spPr bwMode="auto">
          <a:xfrm rot="19193214">
            <a:off x="7786709" y="4047270"/>
            <a:ext cx="1020763" cy="1022350"/>
          </a:xfrm>
          <a:custGeom>
            <a:avLst/>
            <a:gdLst>
              <a:gd name="T0" fmla="*/ 76 w 429"/>
              <a:gd name="T1" fmla="*/ 77 h 429"/>
              <a:gd name="T2" fmla="*/ 76 w 429"/>
              <a:gd name="T3" fmla="*/ 353 h 429"/>
              <a:gd name="T4" fmla="*/ 353 w 429"/>
              <a:gd name="T5" fmla="*/ 353 h 429"/>
              <a:gd name="T6" fmla="*/ 353 w 429"/>
              <a:gd name="T7" fmla="*/ 77 h 429"/>
              <a:gd name="T8" fmla="*/ 76 w 429"/>
              <a:gd name="T9" fmla="*/ 77 h 4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9" h="429">
                <a:moveTo>
                  <a:pt x="76" y="77"/>
                </a:moveTo>
                <a:cubicBezTo>
                  <a:pt x="0" y="153"/>
                  <a:pt x="0" y="277"/>
                  <a:pt x="76" y="353"/>
                </a:cubicBezTo>
                <a:cubicBezTo>
                  <a:pt x="153" y="429"/>
                  <a:pt x="276" y="429"/>
                  <a:pt x="353" y="353"/>
                </a:cubicBezTo>
                <a:cubicBezTo>
                  <a:pt x="429" y="277"/>
                  <a:pt x="429" y="153"/>
                  <a:pt x="353" y="77"/>
                </a:cubicBezTo>
                <a:cubicBezTo>
                  <a:pt x="276" y="0"/>
                  <a:pt x="153" y="0"/>
                  <a:pt x="76" y="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Freeform 31">
            <a:extLst>
              <a:ext uri="{FF2B5EF4-FFF2-40B4-BE49-F238E27FC236}">
                <a16:creationId xmlns:a16="http://schemas.microsoft.com/office/drawing/2014/main" id="{83266D70-B800-9D4E-A4B0-36B8E938213D}"/>
              </a:ext>
            </a:extLst>
          </p:cNvPr>
          <p:cNvSpPr>
            <a:spLocks/>
          </p:cNvSpPr>
          <p:nvPr userDrawn="1"/>
        </p:nvSpPr>
        <p:spPr bwMode="auto">
          <a:xfrm rot="19193214">
            <a:off x="6374315" y="2963704"/>
            <a:ext cx="1020763" cy="1019175"/>
          </a:xfrm>
          <a:custGeom>
            <a:avLst/>
            <a:gdLst>
              <a:gd name="T0" fmla="*/ 76 w 429"/>
              <a:gd name="T1" fmla="*/ 76 h 428"/>
              <a:gd name="T2" fmla="*/ 76 w 429"/>
              <a:gd name="T3" fmla="*/ 352 h 428"/>
              <a:gd name="T4" fmla="*/ 352 w 429"/>
              <a:gd name="T5" fmla="*/ 352 h 428"/>
              <a:gd name="T6" fmla="*/ 352 w 429"/>
              <a:gd name="T7" fmla="*/ 76 h 428"/>
              <a:gd name="T8" fmla="*/ 76 w 429"/>
              <a:gd name="T9" fmla="*/ 76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9" h="428">
                <a:moveTo>
                  <a:pt x="76" y="76"/>
                </a:moveTo>
                <a:cubicBezTo>
                  <a:pt x="0" y="152"/>
                  <a:pt x="0" y="276"/>
                  <a:pt x="76" y="352"/>
                </a:cubicBezTo>
                <a:cubicBezTo>
                  <a:pt x="152" y="428"/>
                  <a:pt x="276" y="428"/>
                  <a:pt x="352" y="352"/>
                </a:cubicBezTo>
                <a:cubicBezTo>
                  <a:pt x="429" y="276"/>
                  <a:pt x="429" y="152"/>
                  <a:pt x="352" y="76"/>
                </a:cubicBezTo>
                <a:cubicBezTo>
                  <a:pt x="276" y="0"/>
                  <a:pt x="152" y="0"/>
                  <a:pt x="76" y="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Freeform 34">
            <a:extLst>
              <a:ext uri="{FF2B5EF4-FFF2-40B4-BE49-F238E27FC236}">
                <a16:creationId xmlns:a16="http://schemas.microsoft.com/office/drawing/2014/main" id="{E02603FF-EC14-7D44-A453-0802DF57116D}"/>
              </a:ext>
            </a:extLst>
          </p:cNvPr>
          <p:cNvSpPr>
            <a:spLocks/>
          </p:cNvSpPr>
          <p:nvPr userDrawn="1"/>
        </p:nvSpPr>
        <p:spPr bwMode="auto">
          <a:xfrm rot="19193214">
            <a:off x="9362818" y="3217633"/>
            <a:ext cx="1020763" cy="1022350"/>
          </a:xfrm>
          <a:custGeom>
            <a:avLst/>
            <a:gdLst>
              <a:gd name="T0" fmla="*/ 352 w 429"/>
              <a:gd name="T1" fmla="*/ 353 h 429"/>
              <a:gd name="T2" fmla="*/ 76 w 429"/>
              <a:gd name="T3" fmla="*/ 353 h 429"/>
              <a:gd name="T4" fmla="*/ 76 w 429"/>
              <a:gd name="T5" fmla="*/ 77 h 429"/>
              <a:gd name="T6" fmla="*/ 352 w 429"/>
              <a:gd name="T7" fmla="*/ 77 h 429"/>
              <a:gd name="T8" fmla="*/ 352 w 429"/>
              <a:gd name="T9" fmla="*/ 353 h 4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9" h="429">
                <a:moveTo>
                  <a:pt x="352" y="353"/>
                </a:moveTo>
                <a:cubicBezTo>
                  <a:pt x="276" y="429"/>
                  <a:pt x="152" y="429"/>
                  <a:pt x="76" y="353"/>
                </a:cubicBezTo>
                <a:cubicBezTo>
                  <a:pt x="0" y="277"/>
                  <a:pt x="0" y="153"/>
                  <a:pt x="76" y="77"/>
                </a:cubicBezTo>
                <a:cubicBezTo>
                  <a:pt x="152" y="0"/>
                  <a:pt x="276" y="0"/>
                  <a:pt x="352" y="77"/>
                </a:cubicBezTo>
                <a:cubicBezTo>
                  <a:pt x="429" y="153"/>
                  <a:pt x="429" y="277"/>
                  <a:pt x="352" y="35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85646E-AB0A-8643-AD98-4FE27F5CF2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4723" y="5293161"/>
            <a:ext cx="1333075" cy="35744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accent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 sz="1600" b="1" dirty="0">
                <a:solidFill>
                  <a:schemeClr val="accent1"/>
                </a:solidFill>
                <a:ea typeface="Roboto Black" panose="02000000000000000000" pitchFamily="2" charset="0"/>
                <a:cs typeface="Roboto Black" panose="02000000000000000000" pitchFamily="2" charset="0"/>
              </a:rPr>
              <a:t>Number One</a:t>
            </a:r>
            <a:endParaRPr lang="en-AU" sz="1600" dirty="0">
              <a:solidFill>
                <a:schemeClr val="accent1"/>
              </a:solidFill>
              <a:ea typeface="Roboto Black" panose="02000000000000000000" pitchFamily="2" charset="0"/>
              <a:cs typeface="Roboto Black" panose="02000000000000000000" pitchFamily="2" charset="0"/>
            </a:endParaRPr>
          </a:p>
          <a:p>
            <a:pPr lvl="0"/>
            <a:endParaRPr lang="en-US" dirty="0"/>
          </a:p>
        </p:txBody>
      </p:sp>
      <p:sp>
        <p:nvSpPr>
          <p:cNvPr id="46" name="Text Placeholder 45">
            <a:extLst>
              <a:ext uri="{FF2B5EF4-FFF2-40B4-BE49-F238E27FC236}">
                <a16:creationId xmlns:a16="http://schemas.microsoft.com/office/drawing/2014/main" id="{313F0782-55C9-F146-B89F-170C954375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0330" y="5593421"/>
            <a:ext cx="2612173" cy="6842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 is simply dummy text of the printing and typesetting industry. Lorem Ipsum.</a:t>
            </a:r>
          </a:p>
          <a:p>
            <a:pPr lvl="0"/>
            <a:endParaRPr lang="en-US" dirty="0"/>
          </a:p>
        </p:txBody>
      </p:sp>
      <p:sp>
        <p:nvSpPr>
          <p:cNvPr id="47" name="Text Placeholder 4">
            <a:extLst>
              <a:ext uri="{FF2B5EF4-FFF2-40B4-BE49-F238E27FC236}">
                <a16:creationId xmlns:a16="http://schemas.microsoft.com/office/drawing/2014/main" id="{365BA285-0D00-114C-BBCD-7F36159F889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40770" y="1354465"/>
            <a:ext cx="1333075" cy="35744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accent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 sz="1600" b="1" dirty="0">
                <a:solidFill>
                  <a:schemeClr val="accent1"/>
                </a:solidFill>
                <a:ea typeface="Roboto Black" panose="02000000000000000000" pitchFamily="2" charset="0"/>
                <a:cs typeface="Roboto Black" panose="02000000000000000000" pitchFamily="2" charset="0"/>
              </a:rPr>
              <a:t>Number One</a:t>
            </a:r>
            <a:endParaRPr lang="en-AU" sz="1600" dirty="0">
              <a:solidFill>
                <a:schemeClr val="accent1"/>
              </a:solidFill>
              <a:ea typeface="Roboto Black" panose="02000000000000000000" pitchFamily="2" charset="0"/>
              <a:cs typeface="Roboto Black" panose="02000000000000000000" pitchFamily="2" charset="0"/>
            </a:endParaRPr>
          </a:p>
          <a:p>
            <a:pPr lvl="0"/>
            <a:endParaRPr lang="en-US" dirty="0"/>
          </a:p>
        </p:txBody>
      </p:sp>
      <p:sp>
        <p:nvSpPr>
          <p:cNvPr id="48" name="Text Placeholder 45">
            <a:extLst>
              <a:ext uri="{FF2B5EF4-FFF2-40B4-BE49-F238E27FC236}">
                <a16:creationId xmlns:a16="http://schemas.microsoft.com/office/drawing/2014/main" id="{4D9611CA-E2E9-184E-A0CA-A3A01183B97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616377" y="1654725"/>
            <a:ext cx="2612173" cy="6842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 is simply dummy text of the printing and typesetting industry. Lorem Ipsum.</a:t>
            </a:r>
          </a:p>
          <a:p>
            <a:pPr lvl="0"/>
            <a:endParaRPr lang="en-US" dirty="0"/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8223E60C-D1C7-6E4B-B19A-D739A53208A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19835" y="1357304"/>
            <a:ext cx="1333075" cy="35744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accent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 sz="1600" b="1" dirty="0">
                <a:solidFill>
                  <a:schemeClr val="accent2"/>
                </a:solidFill>
                <a:ea typeface="Roboto Black" panose="02000000000000000000" pitchFamily="2" charset="0"/>
                <a:cs typeface="Roboto Black" panose="02000000000000000000" pitchFamily="2" charset="0"/>
              </a:rPr>
              <a:t>Number One</a:t>
            </a:r>
            <a:endParaRPr lang="en-AU" sz="1600" dirty="0">
              <a:solidFill>
                <a:schemeClr val="accent2"/>
              </a:solidFill>
              <a:ea typeface="Roboto Black" panose="02000000000000000000" pitchFamily="2" charset="0"/>
              <a:cs typeface="Roboto Black" panose="02000000000000000000" pitchFamily="2" charset="0"/>
            </a:endParaRPr>
          </a:p>
          <a:p>
            <a:pPr lvl="0"/>
            <a:endParaRPr lang="en-US" dirty="0"/>
          </a:p>
        </p:txBody>
      </p:sp>
      <p:sp>
        <p:nvSpPr>
          <p:cNvPr id="50" name="Text Placeholder 45">
            <a:extLst>
              <a:ext uri="{FF2B5EF4-FFF2-40B4-BE49-F238E27FC236}">
                <a16:creationId xmlns:a16="http://schemas.microsoft.com/office/drawing/2014/main" id="{65EE512F-6F49-0143-B6CC-9F727428726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095442" y="1657564"/>
            <a:ext cx="2612173" cy="6842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 is simply dummy text of the printing and typesetting industry. Lorem Ipsum.</a:t>
            </a:r>
          </a:p>
          <a:p>
            <a:pPr lvl="0"/>
            <a:endParaRPr lang="en-US" dirty="0"/>
          </a:p>
        </p:txBody>
      </p:sp>
      <p:sp>
        <p:nvSpPr>
          <p:cNvPr id="51" name="Text Placeholder 4">
            <a:extLst>
              <a:ext uri="{FF2B5EF4-FFF2-40B4-BE49-F238E27FC236}">
                <a16:creationId xmlns:a16="http://schemas.microsoft.com/office/drawing/2014/main" id="{3E39C459-69EC-B848-BFDA-6264FAE4175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530776" y="5293161"/>
            <a:ext cx="1333075" cy="35744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accent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 sz="1600" b="1" dirty="0">
                <a:solidFill>
                  <a:schemeClr val="accent2"/>
                </a:solidFill>
                <a:ea typeface="Roboto Black" panose="02000000000000000000" pitchFamily="2" charset="0"/>
                <a:cs typeface="Roboto Black" panose="02000000000000000000" pitchFamily="2" charset="0"/>
              </a:rPr>
              <a:t>Number One</a:t>
            </a:r>
            <a:endParaRPr lang="en-AU" sz="1600" dirty="0">
              <a:solidFill>
                <a:schemeClr val="accent2"/>
              </a:solidFill>
              <a:ea typeface="Roboto Black" panose="02000000000000000000" pitchFamily="2" charset="0"/>
              <a:cs typeface="Roboto Black" panose="02000000000000000000" pitchFamily="2" charset="0"/>
            </a:endParaRPr>
          </a:p>
          <a:p>
            <a:pPr lvl="0"/>
            <a:endParaRPr lang="en-US" dirty="0"/>
          </a:p>
        </p:txBody>
      </p:sp>
      <p:sp>
        <p:nvSpPr>
          <p:cNvPr id="52" name="Text Placeholder 45">
            <a:extLst>
              <a:ext uri="{FF2B5EF4-FFF2-40B4-BE49-F238E27FC236}">
                <a16:creationId xmlns:a16="http://schemas.microsoft.com/office/drawing/2014/main" id="{6BC75B70-B5F4-EF41-AACF-A6EE83FB2F0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506383" y="5593421"/>
            <a:ext cx="2612173" cy="6842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 is simply dummy text of the printing and typesetting industry. Lorem Ipsum.</a:t>
            </a:r>
          </a:p>
          <a:p>
            <a:pPr lvl="0"/>
            <a:endParaRPr lang="en-US" dirty="0"/>
          </a:p>
        </p:txBody>
      </p:sp>
      <p:sp>
        <p:nvSpPr>
          <p:cNvPr id="53" name="Text Placeholder 4">
            <a:extLst>
              <a:ext uri="{FF2B5EF4-FFF2-40B4-BE49-F238E27FC236}">
                <a16:creationId xmlns:a16="http://schemas.microsoft.com/office/drawing/2014/main" id="{545B6F78-4202-4245-9927-A1878C6CBD6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999566" y="5287924"/>
            <a:ext cx="1333075" cy="35744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accent3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 sz="1600" b="1" dirty="0">
                <a:solidFill>
                  <a:schemeClr val="accent3"/>
                </a:solidFill>
                <a:ea typeface="Roboto Black" panose="02000000000000000000" pitchFamily="2" charset="0"/>
                <a:cs typeface="Roboto Black" panose="02000000000000000000" pitchFamily="2" charset="0"/>
              </a:rPr>
              <a:t>Number One</a:t>
            </a:r>
            <a:endParaRPr lang="en-AU" sz="1600" dirty="0">
              <a:solidFill>
                <a:schemeClr val="accent3"/>
              </a:solidFill>
              <a:ea typeface="Roboto Black" panose="02000000000000000000" pitchFamily="2" charset="0"/>
              <a:cs typeface="Roboto Black" panose="02000000000000000000" pitchFamily="2" charset="0"/>
            </a:endParaRPr>
          </a:p>
          <a:p>
            <a:pPr lvl="0"/>
            <a:endParaRPr lang="en-US" dirty="0"/>
          </a:p>
        </p:txBody>
      </p:sp>
      <p:sp>
        <p:nvSpPr>
          <p:cNvPr id="54" name="Text Placeholder 45">
            <a:extLst>
              <a:ext uri="{FF2B5EF4-FFF2-40B4-BE49-F238E27FC236}">
                <a16:creationId xmlns:a16="http://schemas.microsoft.com/office/drawing/2014/main" id="{89B96A98-F1E2-D249-A41B-AAEE2E050DA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975173" y="5588184"/>
            <a:ext cx="2612173" cy="6842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 is simply dummy text of the printing and typesetting industry. Lorem Ipsum.</a:t>
            </a:r>
          </a:p>
          <a:p>
            <a:pPr lvl="0"/>
            <a:endParaRPr lang="en-US" dirty="0"/>
          </a:p>
        </p:txBody>
      </p:sp>
      <p:sp>
        <p:nvSpPr>
          <p:cNvPr id="55" name="Text Placeholder 4">
            <a:extLst>
              <a:ext uri="{FF2B5EF4-FFF2-40B4-BE49-F238E27FC236}">
                <a16:creationId xmlns:a16="http://schemas.microsoft.com/office/drawing/2014/main" id="{86C51BBB-76D2-5E41-93FD-53598AE38F4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171724" y="1346073"/>
            <a:ext cx="1333075" cy="35744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accent3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 sz="1600" b="1" dirty="0">
                <a:solidFill>
                  <a:schemeClr val="accent3"/>
                </a:solidFill>
                <a:ea typeface="Roboto Black" panose="02000000000000000000" pitchFamily="2" charset="0"/>
                <a:cs typeface="Roboto Black" panose="02000000000000000000" pitchFamily="2" charset="0"/>
              </a:rPr>
              <a:t>Number One</a:t>
            </a:r>
            <a:endParaRPr lang="en-AU" sz="1600" dirty="0">
              <a:solidFill>
                <a:schemeClr val="accent3"/>
              </a:solidFill>
              <a:ea typeface="Roboto Black" panose="02000000000000000000" pitchFamily="2" charset="0"/>
              <a:cs typeface="Roboto Black" panose="02000000000000000000" pitchFamily="2" charset="0"/>
            </a:endParaRPr>
          </a:p>
          <a:p>
            <a:pPr lvl="0"/>
            <a:endParaRPr lang="en-US" dirty="0"/>
          </a:p>
        </p:txBody>
      </p:sp>
      <p:sp>
        <p:nvSpPr>
          <p:cNvPr id="56" name="Text Placeholder 45">
            <a:extLst>
              <a:ext uri="{FF2B5EF4-FFF2-40B4-BE49-F238E27FC236}">
                <a16:creationId xmlns:a16="http://schemas.microsoft.com/office/drawing/2014/main" id="{5A64C8D4-8948-CB44-9127-1AD7C18B284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147331" y="1646333"/>
            <a:ext cx="2612173" cy="6842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 is simply dummy text of the printing and typesetting industry. Lorem Ipsum.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38913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rcle Element Inphographic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B03F4-BEBC-40E4-93FA-23B9637EC5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b="1" dirty="0">
                <a:ea typeface="Roboto Black" panose="02000000000000000000" pitchFamily="2" charset="0"/>
                <a:cs typeface="Roboto Black" panose="02000000000000000000" pitchFamily="2" charset="0"/>
              </a:rPr>
              <a:t>Circle Element </a:t>
            </a:r>
            <a:r>
              <a:rPr lang="en-US" b="1" dirty="0">
                <a:solidFill>
                  <a:schemeClr val="accent2"/>
                </a:solidFill>
                <a:ea typeface="Roboto Black" panose="02000000000000000000" pitchFamily="2" charset="0"/>
                <a:cs typeface="Roboto Black" panose="02000000000000000000" pitchFamily="2" charset="0"/>
              </a:rPr>
              <a:t>Infographic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61913-ACF4-4728-BBAC-FB434D2662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4E039258-471C-4807-A033-E3219B6727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7" name="Date Placeholder 9">
            <a:extLst>
              <a:ext uri="{FF2B5EF4-FFF2-40B4-BE49-F238E27FC236}">
                <a16:creationId xmlns:a16="http://schemas.microsoft.com/office/drawing/2014/main" id="{A075C7D2-40C4-4419-A7FE-C19715A4FA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817" y="6430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6CA8B8-A74E-419F-86AC-32980D81C1C5}" type="datetime1">
              <a:rPr lang="en-US" smtClean="0"/>
              <a:t>9/15/20</a:t>
            </a:fld>
            <a:endParaRPr lang="en-US" dirty="0"/>
          </a:p>
        </p:txBody>
      </p:sp>
      <p:sp>
        <p:nvSpPr>
          <p:cNvPr id="9" name="Block Arc 8">
            <a:extLst>
              <a:ext uri="{FF2B5EF4-FFF2-40B4-BE49-F238E27FC236}">
                <a16:creationId xmlns:a16="http://schemas.microsoft.com/office/drawing/2014/main" id="{1023F5BB-A8EC-1F43-B1F0-FFA717C3D8F4}"/>
              </a:ext>
            </a:extLst>
          </p:cNvPr>
          <p:cNvSpPr/>
          <p:nvPr userDrawn="1"/>
        </p:nvSpPr>
        <p:spPr>
          <a:xfrm>
            <a:off x="1114472" y="2100071"/>
            <a:ext cx="2221529" cy="2314971"/>
          </a:xfrm>
          <a:prstGeom prst="blockArc">
            <a:avLst>
              <a:gd name="adj1" fmla="val 10855675"/>
              <a:gd name="adj2" fmla="val 21532761"/>
              <a:gd name="adj3" fmla="val 13078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Block Arc 9">
            <a:extLst>
              <a:ext uri="{FF2B5EF4-FFF2-40B4-BE49-F238E27FC236}">
                <a16:creationId xmlns:a16="http://schemas.microsoft.com/office/drawing/2014/main" id="{C162CEE7-4C2E-5D48-BDA7-F611662B73AF}"/>
              </a:ext>
            </a:extLst>
          </p:cNvPr>
          <p:cNvSpPr/>
          <p:nvPr userDrawn="1"/>
        </p:nvSpPr>
        <p:spPr>
          <a:xfrm>
            <a:off x="4977215" y="2100071"/>
            <a:ext cx="2221529" cy="2314971"/>
          </a:xfrm>
          <a:prstGeom prst="blockArc">
            <a:avLst>
              <a:gd name="adj1" fmla="val 10855675"/>
              <a:gd name="adj2" fmla="val 21532761"/>
              <a:gd name="adj3" fmla="val 13078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Block Arc 10">
            <a:extLst>
              <a:ext uri="{FF2B5EF4-FFF2-40B4-BE49-F238E27FC236}">
                <a16:creationId xmlns:a16="http://schemas.microsoft.com/office/drawing/2014/main" id="{7EF08A91-8279-F84F-9B55-B988375FB2CB}"/>
              </a:ext>
            </a:extLst>
          </p:cNvPr>
          <p:cNvSpPr/>
          <p:nvPr userDrawn="1"/>
        </p:nvSpPr>
        <p:spPr>
          <a:xfrm>
            <a:off x="8847979" y="2100071"/>
            <a:ext cx="2221529" cy="2314971"/>
          </a:xfrm>
          <a:prstGeom prst="blockArc">
            <a:avLst>
              <a:gd name="adj1" fmla="val 10855675"/>
              <a:gd name="adj2" fmla="val 21532761"/>
              <a:gd name="adj3" fmla="val 13078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Block Arc 11">
            <a:extLst>
              <a:ext uri="{FF2B5EF4-FFF2-40B4-BE49-F238E27FC236}">
                <a16:creationId xmlns:a16="http://schemas.microsoft.com/office/drawing/2014/main" id="{D52090BF-F9BF-7243-A47B-471992E711E7}"/>
              </a:ext>
            </a:extLst>
          </p:cNvPr>
          <p:cNvSpPr/>
          <p:nvPr userDrawn="1"/>
        </p:nvSpPr>
        <p:spPr>
          <a:xfrm flipV="1">
            <a:off x="3049854" y="2059965"/>
            <a:ext cx="2221529" cy="2314971"/>
          </a:xfrm>
          <a:prstGeom prst="blockArc">
            <a:avLst>
              <a:gd name="adj1" fmla="val 10855675"/>
              <a:gd name="adj2" fmla="val 21532761"/>
              <a:gd name="adj3" fmla="val 13078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Block Arc 12">
            <a:extLst>
              <a:ext uri="{FF2B5EF4-FFF2-40B4-BE49-F238E27FC236}">
                <a16:creationId xmlns:a16="http://schemas.microsoft.com/office/drawing/2014/main" id="{728898EB-9B80-9A48-AE0F-B6B45DD45F18}"/>
              </a:ext>
            </a:extLst>
          </p:cNvPr>
          <p:cNvSpPr/>
          <p:nvPr userDrawn="1"/>
        </p:nvSpPr>
        <p:spPr>
          <a:xfrm flipV="1">
            <a:off x="6912597" y="2059965"/>
            <a:ext cx="2221529" cy="2314971"/>
          </a:xfrm>
          <a:prstGeom prst="blockArc">
            <a:avLst>
              <a:gd name="adj1" fmla="val 10855675"/>
              <a:gd name="adj2" fmla="val 21532761"/>
              <a:gd name="adj3" fmla="val 13078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B9CCE67-8B0B-3749-90E0-B4A98FB771AC}"/>
              </a:ext>
            </a:extLst>
          </p:cNvPr>
          <p:cNvSpPr>
            <a:spLocks noChangeAspect="1"/>
          </p:cNvSpPr>
          <p:nvPr userDrawn="1"/>
        </p:nvSpPr>
        <p:spPr>
          <a:xfrm>
            <a:off x="3587817" y="2642864"/>
            <a:ext cx="1149172" cy="114917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E6937CC-E917-DE4B-81F3-DB16F91ED034}"/>
              </a:ext>
            </a:extLst>
          </p:cNvPr>
          <p:cNvSpPr>
            <a:spLocks noChangeAspect="1"/>
          </p:cNvSpPr>
          <p:nvPr userDrawn="1"/>
        </p:nvSpPr>
        <p:spPr>
          <a:xfrm>
            <a:off x="1650650" y="2642864"/>
            <a:ext cx="1149172" cy="114917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C1D754B-A7DE-CE4E-AB0D-B00EC7A7598D}"/>
              </a:ext>
            </a:extLst>
          </p:cNvPr>
          <p:cNvSpPr>
            <a:spLocks noChangeAspect="1"/>
          </p:cNvSpPr>
          <p:nvPr userDrawn="1"/>
        </p:nvSpPr>
        <p:spPr>
          <a:xfrm>
            <a:off x="5521414" y="2642864"/>
            <a:ext cx="1149172" cy="114917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7893B9D-E379-144F-BEA2-EB9B7E4CE4A5}"/>
              </a:ext>
            </a:extLst>
          </p:cNvPr>
          <p:cNvSpPr>
            <a:spLocks noChangeAspect="1"/>
          </p:cNvSpPr>
          <p:nvPr userDrawn="1"/>
        </p:nvSpPr>
        <p:spPr>
          <a:xfrm>
            <a:off x="7448775" y="2642864"/>
            <a:ext cx="1149172" cy="114917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1214C0E-6502-2745-A015-3B35018C33E9}"/>
              </a:ext>
            </a:extLst>
          </p:cNvPr>
          <p:cNvSpPr>
            <a:spLocks noChangeAspect="1"/>
          </p:cNvSpPr>
          <p:nvPr userDrawn="1"/>
        </p:nvSpPr>
        <p:spPr>
          <a:xfrm>
            <a:off x="9384157" y="2642864"/>
            <a:ext cx="1149172" cy="1149172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FC1D9B-9702-A940-9C9F-C7A9D8ACE6E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6498" y="4872871"/>
            <a:ext cx="1434775" cy="33165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accent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 sz="1600" b="1" dirty="0">
                <a:solidFill>
                  <a:schemeClr val="accent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Number One</a:t>
            </a:r>
            <a:endParaRPr lang="en-AU" sz="1600" dirty="0">
              <a:solidFill>
                <a:schemeClr val="accent1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  <a:p>
            <a:pPr lvl="0"/>
            <a:endParaRPr lang="en-US" dirty="0"/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0863E084-B94C-B64F-A92B-8756CC3E8F2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6615" y="5173663"/>
            <a:ext cx="2103437" cy="83026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 is simply dummy text of the printing and typesetting industry. Lorem Ipsum.</a:t>
            </a:r>
          </a:p>
          <a:p>
            <a:pPr lvl="0"/>
            <a:endParaRPr lang="en-US" dirty="0"/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98DDCD94-65B0-0949-85E2-9D357FCC378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83711" y="4871640"/>
            <a:ext cx="1434775" cy="33165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accent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 sz="1600" b="1" dirty="0">
                <a:solidFill>
                  <a:schemeClr val="accent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Number Two</a:t>
            </a:r>
            <a:endParaRPr lang="en-AU" sz="1600" dirty="0">
              <a:solidFill>
                <a:schemeClr val="accent2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  <a:p>
            <a:pPr lvl="0"/>
            <a:endParaRPr lang="en-US" dirty="0"/>
          </a:p>
        </p:txBody>
      </p:sp>
      <p:sp>
        <p:nvSpPr>
          <p:cNvPr id="37" name="Text Placeholder 34">
            <a:extLst>
              <a:ext uri="{FF2B5EF4-FFF2-40B4-BE49-F238E27FC236}">
                <a16:creationId xmlns:a16="http://schemas.microsoft.com/office/drawing/2014/main" id="{D24952C1-0526-8740-868E-2785D300145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663828" y="5172432"/>
            <a:ext cx="2103437" cy="83026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 is simply dummy text of the printing and typesetting industry. Lorem Ipsum.</a:t>
            </a:r>
          </a:p>
          <a:p>
            <a:pPr lvl="0"/>
            <a:endParaRPr lang="en-US" dirty="0"/>
          </a:p>
        </p:txBody>
      </p:sp>
      <p:sp>
        <p:nvSpPr>
          <p:cNvPr id="46" name="Text Placeholder 4">
            <a:extLst>
              <a:ext uri="{FF2B5EF4-FFF2-40B4-BE49-F238E27FC236}">
                <a16:creationId xmlns:a16="http://schemas.microsoft.com/office/drawing/2014/main" id="{C522F782-3A95-134B-A50C-82EF1E61538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77983" y="4870807"/>
            <a:ext cx="1628612" cy="30839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accent3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 sz="1600" b="1" dirty="0">
                <a:solidFill>
                  <a:schemeClr val="accent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Number Three</a:t>
            </a:r>
            <a:endParaRPr lang="en-AU" sz="1600" dirty="0">
              <a:solidFill>
                <a:schemeClr val="accent3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  <a:p>
            <a:pPr lvl="0"/>
            <a:endParaRPr lang="en-US" dirty="0"/>
          </a:p>
        </p:txBody>
      </p:sp>
      <p:sp>
        <p:nvSpPr>
          <p:cNvPr id="47" name="Text Placeholder 34">
            <a:extLst>
              <a:ext uri="{FF2B5EF4-FFF2-40B4-BE49-F238E27FC236}">
                <a16:creationId xmlns:a16="http://schemas.microsoft.com/office/drawing/2014/main" id="{ECD5194B-BEAA-7840-A1A3-C60DBE0D45E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58100" y="5171599"/>
            <a:ext cx="2103437" cy="83026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 is simply dummy text of the printing and typesetting industry. Lorem Ipsum.</a:t>
            </a:r>
          </a:p>
          <a:p>
            <a:pPr lvl="0"/>
            <a:endParaRPr lang="en-US" dirty="0"/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1B94A59D-537D-A745-80A5-6D81B7216FC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264633" y="4867185"/>
            <a:ext cx="1697255" cy="25531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accent4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 sz="1600" b="1" dirty="0">
                <a:solidFill>
                  <a:schemeClr val="accent4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Number Four</a:t>
            </a:r>
            <a:endParaRPr lang="en-AU" sz="1600" dirty="0">
              <a:solidFill>
                <a:schemeClr val="accent4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  <a:p>
            <a:pPr lvl="0"/>
            <a:endParaRPr lang="en-US" dirty="0"/>
          </a:p>
        </p:txBody>
      </p:sp>
      <p:sp>
        <p:nvSpPr>
          <p:cNvPr id="49" name="Text Placeholder 34">
            <a:extLst>
              <a:ext uri="{FF2B5EF4-FFF2-40B4-BE49-F238E27FC236}">
                <a16:creationId xmlns:a16="http://schemas.microsoft.com/office/drawing/2014/main" id="{8066A945-C56D-C740-9CE5-86ED6EA9994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244750" y="5167977"/>
            <a:ext cx="2103437" cy="83026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 is simply dummy text of the printing and typesetting industry. Lorem Ipsum.</a:t>
            </a:r>
          </a:p>
          <a:p>
            <a:pPr lvl="0"/>
            <a:endParaRPr lang="en-US" dirty="0"/>
          </a:p>
        </p:txBody>
      </p:sp>
      <p:sp>
        <p:nvSpPr>
          <p:cNvPr id="50" name="Text Placeholder 4">
            <a:extLst>
              <a:ext uri="{FF2B5EF4-FFF2-40B4-BE49-F238E27FC236}">
                <a16:creationId xmlns:a16="http://schemas.microsoft.com/office/drawing/2014/main" id="{5EDED9C3-549B-7A46-AFE3-8A96D29136F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551846" y="4871640"/>
            <a:ext cx="1434775" cy="33165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accent5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 sz="1600" b="1" dirty="0">
                <a:solidFill>
                  <a:schemeClr val="accent5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Number Five</a:t>
            </a:r>
            <a:endParaRPr lang="en-AU" sz="1600" dirty="0">
              <a:solidFill>
                <a:schemeClr val="accent5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  <a:p>
            <a:pPr lvl="0"/>
            <a:endParaRPr lang="en-US" dirty="0"/>
          </a:p>
        </p:txBody>
      </p:sp>
      <p:sp>
        <p:nvSpPr>
          <p:cNvPr id="51" name="Text Placeholder 34">
            <a:extLst>
              <a:ext uri="{FF2B5EF4-FFF2-40B4-BE49-F238E27FC236}">
                <a16:creationId xmlns:a16="http://schemas.microsoft.com/office/drawing/2014/main" id="{7D969555-954B-6F48-8CBA-D5383CAE7E2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531963" y="5172432"/>
            <a:ext cx="2103437" cy="83026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 is simply dummy text of the printing and typesetting industry. Lorem Ipsum.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27900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Infographic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B03F4-BEBC-40E4-93FA-23B9637EC5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4817" y="311329"/>
            <a:ext cx="10029343" cy="672737"/>
          </a:xfrm>
        </p:spPr>
        <p:txBody>
          <a:bodyPr/>
          <a:lstStyle>
            <a:lvl1pPr>
              <a:defRPr/>
            </a:lvl1pPr>
          </a:lstStyle>
          <a:p>
            <a:r>
              <a:rPr lang="en-US" b="1" dirty="0">
                <a:ea typeface="Montserrat" charset="0"/>
                <a:cs typeface="Montserrat" charset="0"/>
              </a:rPr>
              <a:t>Process </a:t>
            </a:r>
            <a:r>
              <a:rPr lang="en-US" b="1" dirty="0">
                <a:solidFill>
                  <a:schemeClr val="accent2"/>
                </a:solidFill>
                <a:ea typeface="Montserrat Light" charset="0"/>
                <a:cs typeface="Montserrat Light" charset="0"/>
              </a:rPr>
              <a:t>Infographic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61913-ACF4-4728-BBAC-FB434D2662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6810F3E3-01E3-4CC3-B6B0-74909905A8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7" name="Date Placeholder 9">
            <a:extLst>
              <a:ext uri="{FF2B5EF4-FFF2-40B4-BE49-F238E27FC236}">
                <a16:creationId xmlns:a16="http://schemas.microsoft.com/office/drawing/2014/main" id="{400892F0-FCE7-48D1-BAC5-53BC15BE0B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817" y="6430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DAF252-68FA-4B27-9211-B419611DFB4D}" type="datetime1">
              <a:rPr lang="en-US" smtClean="0"/>
              <a:t>9/15/20</a:t>
            </a:fld>
            <a:endParaRPr lang="en-US" dirty="0"/>
          </a:p>
        </p:txBody>
      </p:sp>
      <p:sp>
        <p:nvSpPr>
          <p:cNvPr id="9" name="Right Arrow 39">
            <a:extLst>
              <a:ext uri="{FF2B5EF4-FFF2-40B4-BE49-F238E27FC236}">
                <a16:creationId xmlns:a16="http://schemas.microsoft.com/office/drawing/2014/main" id="{9C150C2C-81F8-F940-A270-7C6FB4722A8C}"/>
              </a:ext>
            </a:extLst>
          </p:cNvPr>
          <p:cNvSpPr/>
          <p:nvPr userDrawn="1"/>
        </p:nvSpPr>
        <p:spPr>
          <a:xfrm>
            <a:off x="9050947" y="3461852"/>
            <a:ext cx="2260087" cy="2739821"/>
          </a:xfrm>
          <a:prstGeom prst="rightArrow">
            <a:avLst>
              <a:gd name="adj1" fmla="val 71160"/>
              <a:gd name="adj2" fmla="val 35249"/>
            </a:avLst>
          </a:prstGeom>
          <a:solidFill>
            <a:schemeClr val="accent2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0" tIns="304800" rIns="0" bIns="304800" rtlCol="0" anchor="b" anchorCtr="0"/>
          <a:lstStyle/>
          <a:p>
            <a:pPr algn="ctr"/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10" name="Right Arrow Callout 33">
            <a:extLst>
              <a:ext uri="{FF2B5EF4-FFF2-40B4-BE49-F238E27FC236}">
                <a16:creationId xmlns:a16="http://schemas.microsoft.com/office/drawing/2014/main" id="{1DFD3364-8352-8C43-8B56-696A634A91BE}"/>
              </a:ext>
            </a:extLst>
          </p:cNvPr>
          <p:cNvSpPr/>
          <p:nvPr userDrawn="1"/>
        </p:nvSpPr>
        <p:spPr>
          <a:xfrm>
            <a:off x="7083166" y="3857921"/>
            <a:ext cx="2260087" cy="1947684"/>
          </a:xfrm>
          <a:prstGeom prst="rightArrowCallout">
            <a:avLst>
              <a:gd name="adj1" fmla="val 50000"/>
              <a:gd name="adj2" fmla="val 14426"/>
              <a:gd name="adj3" fmla="val 15009"/>
              <a:gd name="adj4" fmla="val 87066"/>
            </a:avLst>
          </a:prstGeom>
          <a:solidFill>
            <a:schemeClr val="accent1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20" tIns="304800" rIns="121920" bIns="304800" rtlCol="0" anchor="b" anchorCtr="0"/>
          <a:lstStyle/>
          <a:p>
            <a:pPr algn="ctr"/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11" name="Right Arrow Callout 34">
            <a:extLst>
              <a:ext uri="{FF2B5EF4-FFF2-40B4-BE49-F238E27FC236}">
                <a16:creationId xmlns:a16="http://schemas.microsoft.com/office/drawing/2014/main" id="{F0998FFA-58CD-A74C-B06D-38AC873EEE0E}"/>
              </a:ext>
            </a:extLst>
          </p:cNvPr>
          <p:cNvSpPr/>
          <p:nvPr userDrawn="1"/>
        </p:nvSpPr>
        <p:spPr>
          <a:xfrm>
            <a:off x="5143813" y="3857921"/>
            <a:ext cx="2260087" cy="1947684"/>
          </a:xfrm>
          <a:prstGeom prst="rightArrowCallout">
            <a:avLst>
              <a:gd name="adj1" fmla="val 50000"/>
              <a:gd name="adj2" fmla="val 14426"/>
              <a:gd name="adj3" fmla="val 15009"/>
              <a:gd name="adj4" fmla="val 87066"/>
            </a:avLst>
          </a:prstGeom>
          <a:solidFill>
            <a:schemeClr val="accent4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20" tIns="304800" rIns="121920" bIns="304800" rtlCol="0" anchor="b" anchorCtr="0"/>
          <a:lstStyle/>
          <a:p>
            <a:pPr algn="ctr"/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12" name="Down Arrow Callout 35">
            <a:extLst>
              <a:ext uri="{FF2B5EF4-FFF2-40B4-BE49-F238E27FC236}">
                <a16:creationId xmlns:a16="http://schemas.microsoft.com/office/drawing/2014/main" id="{6FE76A11-DB62-4848-AC95-80AF5016EAFA}"/>
              </a:ext>
            </a:extLst>
          </p:cNvPr>
          <p:cNvSpPr/>
          <p:nvPr userDrawn="1"/>
        </p:nvSpPr>
        <p:spPr>
          <a:xfrm>
            <a:off x="5137801" y="1911924"/>
            <a:ext cx="1975597" cy="2265984"/>
          </a:xfrm>
          <a:prstGeom prst="downArrowCallout">
            <a:avLst>
              <a:gd name="adj1" fmla="val 50000"/>
              <a:gd name="adj2" fmla="val 14600"/>
              <a:gd name="adj3" fmla="val 16145"/>
              <a:gd name="adj4" fmla="val 89520"/>
            </a:avLst>
          </a:prstGeom>
          <a:solidFill>
            <a:schemeClr val="accent3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20" tIns="304800" rIns="121920" bIns="304800" rtlCol="0" anchor="b" anchorCtr="0"/>
          <a:lstStyle/>
          <a:p>
            <a:pPr algn="ctr"/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13" name="Right Arrow Callout 36">
            <a:extLst>
              <a:ext uri="{FF2B5EF4-FFF2-40B4-BE49-F238E27FC236}">
                <a16:creationId xmlns:a16="http://schemas.microsoft.com/office/drawing/2014/main" id="{13D0CDD8-F23A-5E41-B244-250A8CE41764}"/>
              </a:ext>
            </a:extLst>
          </p:cNvPr>
          <p:cNvSpPr/>
          <p:nvPr userDrawn="1"/>
        </p:nvSpPr>
        <p:spPr>
          <a:xfrm>
            <a:off x="3181252" y="1911924"/>
            <a:ext cx="2260087" cy="1947684"/>
          </a:xfrm>
          <a:prstGeom prst="rightArrowCallout">
            <a:avLst>
              <a:gd name="adj1" fmla="val 50000"/>
              <a:gd name="adj2" fmla="val 14426"/>
              <a:gd name="adj3" fmla="val 15009"/>
              <a:gd name="adj4" fmla="val 87066"/>
            </a:avLst>
          </a:prstGeom>
          <a:solidFill>
            <a:schemeClr val="accent2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20" tIns="304800" rIns="121920" bIns="304800" rtlCol="0" anchor="b" anchorCtr="0"/>
          <a:lstStyle/>
          <a:p>
            <a:pPr algn="ctr"/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14" name="Right Arrow Callout 37">
            <a:extLst>
              <a:ext uri="{FF2B5EF4-FFF2-40B4-BE49-F238E27FC236}">
                <a16:creationId xmlns:a16="http://schemas.microsoft.com/office/drawing/2014/main" id="{374037B9-20DD-A74A-B486-A20CCFC33A63}"/>
              </a:ext>
            </a:extLst>
          </p:cNvPr>
          <p:cNvSpPr/>
          <p:nvPr userDrawn="1"/>
        </p:nvSpPr>
        <p:spPr>
          <a:xfrm>
            <a:off x="1241577" y="1911924"/>
            <a:ext cx="2260087" cy="1947684"/>
          </a:xfrm>
          <a:prstGeom prst="rightArrowCallout">
            <a:avLst>
              <a:gd name="adj1" fmla="val 50000"/>
              <a:gd name="adj2" fmla="val 14426"/>
              <a:gd name="adj3" fmla="val 15009"/>
              <a:gd name="adj4" fmla="val 87066"/>
            </a:avLst>
          </a:prstGeom>
          <a:solidFill>
            <a:schemeClr val="accent1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20" tIns="304800" rIns="121920" bIns="304800" rtlCol="0" anchor="b" anchorCtr="0"/>
          <a:lstStyle/>
          <a:p>
            <a:pPr algn="ctr"/>
            <a:endParaRPr lang="en-US" sz="1400" dirty="0">
              <a:solidFill>
                <a:srgbClr val="FFFFFF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19D9A5B-6823-8944-B63B-308FFD11A531}"/>
              </a:ext>
            </a:extLst>
          </p:cNvPr>
          <p:cNvGrpSpPr/>
          <p:nvPr userDrawn="1"/>
        </p:nvGrpSpPr>
        <p:grpSpPr>
          <a:xfrm>
            <a:off x="1330064" y="4998315"/>
            <a:ext cx="1851188" cy="636344"/>
            <a:chOff x="1103595" y="5139153"/>
            <a:chExt cx="2011680" cy="769099"/>
          </a:xfrm>
        </p:grpSpPr>
        <p:sp>
          <p:nvSpPr>
            <p:cNvPr id="17" name="Rounded Rectangle 128">
              <a:extLst>
                <a:ext uri="{FF2B5EF4-FFF2-40B4-BE49-F238E27FC236}">
                  <a16:creationId xmlns:a16="http://schemas.microsoft.com/office/drawing/2014/main" id="{29945CF2-BAF5-F840-84BC-1287D493F218}"/>
                </a:ext>
              </a:extLst>
            </p:cNvPr>
            <p:cNvSpPr/>
            <p:nvPr/>
          </p:nvSpPr>
          <p:spPr>
            <a:xfrm>
              <a:off x="1103595" y="5139153"/>
              <a:ext cx="182880" cy="182880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9" name="Rounded Rectangle 130">
              <a:extLst>
                <a:ext uri="{FF2B5EF4-FFF2-40B4-BE49-F238E27FC236}">
                  <a16:creationId xmlns:a16="http://schemas.microsoft.com/office/drawing/2014/main" id="{86DEE895-A1DE-C240-906F-19509ABB89A7}"/>
                </a:ext>
              </a:extLst>
            </p:cNvPr>
            <p:cNvSpPr/>
            <p:nvPr/>
          </p:nvSpPr>
          <p:spPr>
            <a:xfrm>
              <a:off x="1103595" y="5423339"/>
              <a:ext cx="182880" cy="18288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21" name="Rounded Rectangle 132">
              <a:extLst>
                <a:ext uri="{FF2B5EF4-FFF2-40B4-BE49-F238E27FC236}">
                  <a16:creationId xmlns:a16="http://schemas.microsoft.com/office/drawing/2014/main" id="{0AC5388C-E723-784B-8C4C-66DDB835E0D1}"/>
                </a:ext>
              </a:extLst>
            </p:cNvPr>
            <p:cNvSpPr/>
            <p:nvPr/>
          </p:nvSpPr>
          <p:spPr>
            <a:xfrm>
              <a:off x="1103595" y="5725372"/>
              <a:ext cx="182880" cy="18288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23" name="Rounded Rectangle 136">
              <a:extLst>
                <a:ext uri="{FF2B5EF4-FFF2-40B4-BE49-F238E27FC236}">
                  <a16:creationId xmlns:a16="http://schemas.microsoft.com/office/drawing/2014/main" id="{62571D3D-A93E-7F46-B782-00BE62812C63}"/>
                </a:ext>
              </a:extLst>
            </p:cNvPr>
            <p:cNvSpPr/>
            <p:nvPr/>
          </p:nvSpPr>
          <p:spPr>
            <a:xfrm>
              <a:off x="2932395" y="5139153"/>
              <a:ext cx="182880" cy="18288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25" name="Rounded Rectangle 138">
              <a:extLst>
                <a:ext uri="{FF2B5EF4-FFF2-40B4-BE49-F238E27FC236}">
                  <a16:creationId xmlns:a16="http://schemas.microsoft.com/office/drawing/2014/main" id="{2857643E-4980-3844-8E3F-19670BC31955}"/>
                </a:ext>
              </a:extLst>
            </p:cNvPr>
            <p:cNvSpPr/>
            <p:nvPr/>
          </p:nvSpPr>
          <p:spPr>
            <a:xfrm>
              <a:off x="2932395" y="5423339"/>
              <a:ext cx="182880" cy="182880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27" name="Rounded Rectangle 140">
              <a:extLst>
                <a:ext uri="{FF2B5EF4-FFF2-40B4-BE49-F238E27FC236}">
                  <a16:creationId xmlns:a16="http://schemas.microsoft.com/office/drawing/2014/main" id="{B2DB8F32-51F5-3041-8BF0-0BD9C6E78BFC}"/>
                </a:ext>
              </a:extLst>
            </p:cNvPr>
            <p:cNvSpPr/>
            <p:nvPr/>
          </p:nvSpPr>
          <p:spPr>
            <a:xfrm>
              <a:off x="2932395" y="5725372"/>
              <a:ext cx="182880" cy="182880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sp>
        <p:nvSpPr>
          <p:cNvPr id="46" name="Oval 45">
            <a:extLst>
              <a:ext uri="{FF2B5EF4-FFF2-40B4-BE49-F238E27FC236}">
                <a16:creationId xmlns:a16="http://schemas.microsoft.com/office/drawing/2014/main" id="{0AA78141-9ABB-274E-8368-CE1BC9CF6BE7}"/>
              </a:ext>
            </a:extLst>
          </p:cNvPr>
          <p:cNvSpPr/>
          <p:nvPr userDrawn="1"/>
        </p:nvSpPr>
        <p:spPr>
          <a:xfrm>
            <a:off x="2009842" y="1687646"/>
            <a:ext cx="405104" cy="405104"/>
          </a:xfrm>
          <a:prstGeom prst="ellipse">
            <a:avLst/>
          </a:prstGeom>
          <a:solidFill>
            <a:schemeClr val="bg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052AE0D-6C99-F34B-B51A-A1CF575E5276}"/>
              </a:ext>
            </a:extLst>
          </p:cNvPr>
          <p:cNvSpPr txBox="1"/>
          <p:nvPr userDrawn="1"/>
        </p:nvSpPr>
        <p:spPr>
          <a:xfrm flipH="1">
            <a:off x="2023032" y="1699809"/>
            <a:ext cx="389922" cy="325345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1200" dirty="0">
                <a:solidFill>
                  <a:schemeClr val="tx2"/>
                </a:solidFill>
                <a:ea typeface="Montserrat" charset="0"/>
                <a:cs typeface="Montserrat" charset="0"/>
              </a:rPr>
              <a:t>01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AFF34033-BAED-3745-9556-1EA22A013D35}"/>
              </a:ext>
            </a:extLst>
          </p:cNvPr>
          <p:cNvSpPr/>
          <p:nvPr userDrawn="1"/>
        </p:nvSpPr>
        <p:spPr>
          <a:xfrm>
            <a:off x="4053364" y="1644829"/>
            <a:ext cx="405104" cy="405104"/>
          </a:xfrm>
          <a:prstGeom prst="ellipse">
            <a:avLst/>
          </a:prstGeom>
          <a:solidFill>
            <a:schemeClr val="bg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E1D2001-3B54-9848-BA60-2DB3F4E48CD8}"/>
              </a:ext>
            </a:extLst>
          </p:cNvPr>
          <p:cNvSpPr txBox="1"/>
          <p:nvPr userDrawn="1"/>
        </p:nvSpPr>
        <p:spPr>
          <a:xfrm flipH="1">
            <a:off x="4068862" y="1702819"/>
            <a:ext cx="389922" cy="325345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1200" dirty="0">
                <a:solidFill>
                  <a:schemeClr val="tx2"/>
                </a:solidFill>
                <a:ea typeface="Montserrat" charset="0"/>
                <a:cs typeface="Montserrat" charset="0"/>
              </a:rPr>
              <a:t>02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0DC0068A-115E-F345-B3A0-2DB60D2613BD}"/>
              </a:ext>
            </a:extLst>
          </p:cNvPr>
          <p:cNvSpPr/>
          <p:nvPr userDrawn="1"/>
        </p:nvSpPr>
        <p:spPr>
          <a:xfrm>
            <a:off x="5923529" y="1682150"/>
            <a:ext cx="405104" cy="405104"/>
          </a:xfrm>
          <a:prstGeom prst="ellipse">
            <a:avLst/>
          </a:prstGeom>
          <a:solidFill>
            <a:schemeClr val="bg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F9DAE9F-A278-2846-A3D8-F32794FFA4A9}"/>
              </a:ext>
            </a:extLst>
          </p:cNvPr>
          <p:cNvSpPr txBox="1"/>
          <p:nvPr userDrawn="1"/>
        </p:nvSpPr>
        <p:spPr>
          <a:xfrm flipH="1">
            <a:off x="5919415" y="1741926"/>
            <a:ext cx="389922" cy="325345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1200" dirty="0">
                <a:solidFill>
                  <a:schemeClr val="tx2"/>
                </a:solidFill>
                <a:ea typeface="Montserrat" charset="0"/>
                <a:cs typeface="Montserrat" charset="0"/>
              </a:rPr>
              <a:t>03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F1AF5536-103A-1240-AB4F-6754240CD288}"/>
              </a:ext>
            </a:extLst>
          </p:cNvPr>
          <p:cNvSpPr/>
          <p:nvPr userDrawn="1"/>
        </p:nvSpPr>
        <p:spPr>
          <a:xfrm>
            <a:off x="4910587" y="4594139"/>
            <a:ext cx="405104" cy="405104"/>
          </a:xfrm>
          <a:prstGeom prst="ellipse">
            <a:avLst/>
          </a:prstGeom>
          <a:solidFill>
            <a:schemeClr val="bg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58234CB-BBBF-5C4B-AAA7-3A11D2B88A0E}"/>
              </a:ext>
            </a:extLst>
          </p:cNvPr>
          <p:cNvSpPr txBox="1"/>
          <p:nvPr userDrawn="1"/>
        </p:nvSpPr>
        <p:spPr>
          <a:xfrm flipH="1">
            <a:off x="4909347" y="4609581"/>
            <a:ext cx="389922" cy="325345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1200" dirty="0">
                <a:solidFill>
                  <a:schemeClr val="tx2"/>
                </a:solidFill>
                <a:ea typeface="Montserrat" charset="0"/>
                <a:cs typeface="Montserrat" charset="0"/>
              </a:rPr>
              <a:t>04</a:t>
            </a: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11646411-EFCF-9C4B-9D51-84214C48C0CE}"/>
              </a:ext>
            </a:extLst>
          </p:cNvPr>
          <p:cNvSpPr/>
          <p:nvPr userDrawn="1"/>
        </p:nvSpPr>
        <p:spPr>
          <a:xfrm>
            <a:off x="7938730" y="3670650"/>
            <a:ext cx="405104" cy="405104"/>
          </a:xfrm>
          <a:prstGeom prst="ellipse">
            <a:avLst/>
          </a:prstGeom>
          <a:solidFill>
            <a:schemeClr val="bg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FA53363-C333-7C49-9146-524A748729CB}"/>
              </a:ext>
            </a:extLst>
          </p:cNvPr>
          <p:cNvSpPr txBox="1"/>
          <p:nvPr userDrawn="1"/>
        </p:nvSpPr>
        <p:spPr>
          <a:xfrm flipH="1">
            <a:off x="7936449" y="3732735"/>
            <a:ext cx="389922" cy="325345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1200" dirty="0">
                <a:solidFill>
                  <a:schemeClr val="tx2"/>
                </a:solidFill>
                <a:ea typeface="Montserrat" charset="0"/>
                <a:cs typeface="Montserrat" charset="0"/>
              </a:rPr>
              <a:t>05</a:t>
            </a: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8791B90A-ED7D-8D44-83D8-861DA1D44A45}"/>
              </a:ext>
            </a:extLst>
          </p:cNvPr>
          <p:cNvSpPr/>
          <p:nvPr userDrawn="1"/>
        </p:nvSpPr>
        <p:spPr>
          <a:xfrm>
            <a:off x="9718871" y="3624612"/>
            <a:ext cx="405104" cy="405104"/>
          </a:xfrm>
          <a:prstGeom prst="ellipse">
            <a:avLst/>
          </a:prstGeom>
          <a:solidFill>
            <a:schemeClr val="bg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8FDBE3B-FE79-824A-BFB5-D42C824FBE4F}"/>
              </a:ext>
            </a:extLst>
          </p:cNvPr>
          <p:cNvSpPr txBox="1"/>
          <p:nvPr userDrawn="1"/>
        </p:nvSpPr>
        <p:spPr>
          <a:xfrm flipH="1">
            <a:off x="9717536" y="3715077"/>
            <a:ext cx="389922" cy="325345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1200" dirty="0">
                <a:solidFill>
                  <a:schemeClr val="tx2"/>
                </a:solidFill>
                <a:ea typeface="Montserrat" charset="0"/>
                <a:cs typeface="Montserrat" charset="0"/>
              </a:rPr>
              <a:t>06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1DF475-2144-9540-8137-151623BFF9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68050" y="3357511"/>
            <a:ext cx="1338263" cy="25400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dirty="0">
                <a:solidFill>
                  <a:srgbClr val="FFFFFF"/>
                </a:solidFill>
              </a:rPr>
              <a:t>Sample Text</a:t>
            </a:r>
          </a:p>
          <a:p>
            <a:pPr lvl="0"/>
            <a:endParaRPr lang="en-US" dirty="0"/>
          </a:p>
        </p:txBody>
      </p:sp>
      <p:sp>
        <p:nvSpPr>
          <p:cNvPr id="58" name="Text Placeholder 4">
            <a:extLst>
              <a:ext uri="{FF2B5EF4-FFF2-40B4-BE49-F238E27FC236}">
                <a16:creationId xmlns:a16="http://schemas.microsoft.com/office/drawing/2014/main" id="{42251DA2-893C-F942-9892-177E6DB13F5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35831" y="3356233"/>
            <a:ext cx="1338263" cy="25400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dirty="0">
                <a:solidFill>
                  <a:srgbClr val="FFFFFF"/>
                </a:solidFill>
              </a:rPr>
              <a:t>Sample Text</a:t>
            </a:r>
          </a:p>
          <a:p>
            <a:pPr lvl="0"/>
            <a:endParaRPr lang="en-US" dirty="0"/>
          </a:p>
        </p:txBody>
      </p:sp>
      <p:sp>
        <p:nvSpPr>
          <p:cNvPr id="59" name="Text Placeholder 4">
            <a:extLst>
              <a:ext uri="{FF2B5EF4-FFF2-40B4-BE49-F238E27FC236}">
                <a16:creationId xmlns:a16="http://schemas.microsoft.com/office/drawing/2014/main" id="{148EC613-3BAD-3342-A22F-82EB68B87C8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56467" y="3334852"/>
            <a:ext cx="1338263" cy="25400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dirty="0">
                <a:solidFill>
                  <a:srgbClr val="FFFFFF"/>
                </a:solidFill>
              </a:rPr>
              <a:t>Sample Text</a:t>
            </a:r>
          </a:p>
          <a:p>
            <a:pPr lvl="0"/>
            <a:endParaRPr lang="en-US" dirty="0"/>
          </a:p>
        </p:txBody>
      </p:sp>
      <p:sp>
        <p:nvSpPr>
          <p:cNvPr id="60" name="Text Placeholder 4">
            <a:extLst>
              <a:ext uri="{FF2B5EF4-FFF2-40B4-BE49-F238E27FC236}">
                <a16:creationId xmlns:a16="http://schemas.microsoft.com/office/drawing/2014/main" id="{87F104E0-5D02-3845-A34D-EA8D259E133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39439" y="5272859"/>
            <a:ext cx="1338263" cy="25400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dirty="0">
                <a:solidFill>
                  <a:srgbClr val="FFFFFF"/>
                </a:solidFill>
              </a:rPr>
              <a:t>Sample Text</a:t>
            </a:r>
          </a:p>
          <a:p>
            <a:pPr lvl="0"/>
            <a:endParaRPr lang="en-US" dirty="0"/>
          </a:p>
        </p:txBody>
      </p:sp>
      <p:sp>
        <p:nvSpPr>
          <p:cNvPr id="61" name="Text Placeholder 4">
            <a:extLst>
              <a:ext uri="{FF2B5EF4-FFF2-40B4-BE49-F238E27FC236}">
                <a16:creationId xmlns:a16="http://schemas.microsoft.com/office/drawing/2014/main" id="{2D4B883E-0AF7-D741-B2BE-517FA196B5A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61984" y="5229344"/>
            <a:ext cx="1338263" cy="25400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dirty="0">
                <a:solidFill>
                  <a:srgbClr val="FFFFFF"/>
                </a:solidFill>
              </a:rPr>
              <a:t>Sample Text</a:t>
            </a:r>
          </a:p>
          <a:p>
            <a:pPr lvl="0"/>
            <a:endParaRPr lang="en-US" dirty="0"/>
          </a:p>
        </p:txBody>
      </p:sp>
      <p:sp>
        <p:nvSpPr>
          <p:cNvPr id="62" name="Text Placeholder 4">
            <a:extLst>
              <a:ext uri="{FF2B5EF4-FFF2-40B4-BE49-F238E27FC236}">
                <a16:creationId xmlns:a16="http://schemas.microsoft.com/office/drawing/2014/main" id="{92DDCCDD-7E5C-7C4B-A2F0-2C2E0A41BF8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392661" y="5229344"/>
            <a:ext cx="1338263" cy="25400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dirty="0">
                <a:solidFill>
                  <a:srgbClr val="FFFFFF"/>
                </a:solidFill>
              </a:rPr>
              <a:t>Sample Text</a:t>
            </a:r>
          </a:p>
          <a:p>
            <a:pPr lvl="0"/>
            <a:endParaRPr lang="en-US" dirty="0"/>
          </a:p>
        </p:txBody>
      </p:sp>
      <p:sp>
        <p:nvSpPr>
          <p:cNvPr id="63" name="Text Placeholder 4">
            <a:extLst>
              <a:ext uri="{FF2B5EF4-FFF2-40B4-BE49-F238E27FC236}">
                <a16:creationId xmlns:a16="http://schemas.microsoft.com/office/drawing/2014/main" id="{64240FE6-AC0B-FB4D-BF82-C3E28D26861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979013" y="5461272"/>
            <a:ext cx="1338263" cy="25400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ea typeface="Montserrat Light" charset="0"/>
                <a:cs typeface="Montserrat Light" charset="0"/>
              </a:rPr>
              <a:t>Text goes here</a:t>
            </a:r>
          </a:p>
          <a:p>
            <a:pPr lvl="0"/>
            <a:endParaRPr lang="en-US" dirty="0"/>
          </a:p>
        </p:txBody>
      </p:sp>
      <p:sp>
        <p:nvSpPr>
          <p:cNvPr id="64" name="Text Placeholder 4">
            <a:extLst>
              <a:ext uri="{FF2B5EF4-FFF2-40B4-BE49-F238E27FC236}">
                <a16:creationId xmlns:a16="http://schemas.microsoft.com/office/drawing/2014/main" id="{12FA4E54-2E0B-4C40-8BA2-1FC140D1834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972721" y="5213682"/>
            <a:ext cx="1338263" cy="25400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ea typeface="Montserrat Light" charset="0"/>
                <a:cs typeface="Montserrat Light" charset="0"/>
              </a:rPr>
              <a:t>Text goes here</a:t>
            </a:r>
          </a:p>
        </p:txBody>
      </p:sp>
      <p:sp>
        <p:nvSpPr>
          <p:cNvPr id="65" name="Text Placeholder 4">
            <a:extLst>
              <a:ext uri="{FF2B5EF4-FFF2-40B4-BE49-F238E27FC236}">
                <a16:creationId xmlns:a16="http://schemas.microsoft.com/office/drawing/2014/main" id="{DFA6C3C9-84E9-CE4B-9A72-0824F33914F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963515" y="4963414"/>
            <a:ext cx="1338263" cy="25400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ea typeface="Montserrat Light" charset="0"/>
                <a:cs typeface="Montserrat Light" charset="0"/>
              </a:rPr>
              <a:t>Text goes here</a:t>
            </a:r>
          </a:p>
          <a:p>
            <a:pPr lvl="0"/>
            <a:endParaRPr lang="en-US" dirty="0"/>
          </a:p>
        </p:txBody>
      </p:sp>
      <p:sp>
        <p:nvSpPr>
          <p:cNvPr id="66" name="Text Placeholder 4">
            <a:extLst>
              <a:ext uri="{FF2B5EF4-FFF2-40B4-BE49-F238E27FC236}">
                <a16:creationId xmlns:a16="http://schemas.microsoft.com/office/drawing/2014/main" id="{081FCC37-C4B5-614E-AE51-467E28DE841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297061" y="5476456"/>
            <a:ext cx="1338263" cy="25400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ea typeface="Montserrat Light" charset="0"/>
                <a:cs typeface="Montserrat Light" charset="0"/>
              </a:rPr>
              <a:t>Text goes here</a:t>
            </a:r>
          </a:p>
        </p:txBody>
      </p:sp>
      <p:sp>
        <p:nvSpPr>
          <p:cNvPr id="67" name="Text Placeholder 4">
            <a:extLst>
              <a:ext uri="{FF2B5EF4-FFF2-40B4-BE49-F238E27FC236}">
                <a16:creationId xmlns:a16="http://schemas.microsoft.com/office/drawing/2014/main" id="{FBD4D40B-C0E7-2A44-921F-9C809F65E0F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97062" y="5226140"/>
            <a:ext cx="1338263" cy="25400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ea typeface="Montserrat Light" charset="0"/>
                <a:cs typeface="Montserrat Light" charset="0"/>
              </a:rPr>
              <a:t>Text goes here</a:t>
            </a:r>
          </a:p>
          <a:p>
            <a:pPr lvl="0"/>
            <a:endParaRPr lang="en-US" dirty="0"/>
          </a:p>
        </p:txBody>
      </p:sp>
      <p:sp>
        <p:nvSpPr>
          <p:cNvPr id="68" name="Text Placeholder 4">
            <a:extLst>
              <a:ext uri="{FF2B5EF4-FFF2-40B4-BE49-F238E27FC236}">
                <a16:creationId xmlns:a16="http://schemas.microsoft.com/office/drawing/2014/main" id="{2B9661BD-76CC-2C40-A4C1-5A352B1C6E2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290191" y="4976426"/>
            <a:ext cx="1338263" cy="25400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ea typeface="Montserrat Light" charset="0"/>
                <a:cs typeface="Montserrat Light" charset="0"/>
              </a:rPr>
              <a:t>Text goes here</a:t>
            </a:r>
          </a:p>
          <a:p>
            <a:pPr lvl="0"/>
            <a:endParaRPr lang="en-US" dirty="0"/>
          </a:p>
        </p:txBody>
      </p:sp>
      <p:sp>
        <p:nvSpPr>
          <p:cNvPr id="70" name="Text Placeholder 69">
            <a:extLst>
              <a:ext uri="{FF2B5EF4-FFF2-40B4-BE49-F238E27FC236}">
                <a16:creationId xmlns:a16="http://schemas.microsoft.com/office/drawing/2014/main" id="{B1E379F7-6B50-8E4E-A8A5-B47B0E25163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668490" y="2377911"/>
            <a:ext cx="4129088" cy="122872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bg2">
                    <a:lumMod val="50000"/>
                  </a:schemeClr>
                </a:solidFill>
                <a:ea typeface="Montserrat" charset="0"/>
                <a:cs typeface="Montserrat" charset="0"/>
              </a:rPr>
              <a:t>Lorem Ipsum is simply dummy text of the printing and typesetting industry. Lorem Ipsum has been the industry's standard dummy text ever since the 1500s, when an unknown printer took a galley.</a:t>
            </a:r>
          </a:p>
          <a:p>
            <a:pPr lvl="0"/>
            <a:endParaRPr lang="en-US" dirty="0"/>
          </a:p>
        </p:txBody>
      </p:sp>
      <p:sp>
        <p:nvSpPr>
          <p:cNvPr id="72" name="Text Placeholder 71">
            <a:extLst>
              <a:ext uri="{FF2B5EF4-FFF2-40B4-BE49-F238E27FC236}">
                <a16:creationId xmlns:a16="http://schemas.microsoft.com/office/drawing/2014/main" id="{D51D3603-4E17-0043-BFE1-8322F06DDF0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345823" y="4155698"/>
            <a:ext cx="3281363" cy="4699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bg2">
                    <a:lumMod val="50000"/>
                  </a:schemeClr>
                </a:solidFill>
                <a:ea typeface="Montserrat" charset="0"/>
                <a:cs typeface="Montserrat" charset="0"/>
              </a:rPr>
              <a:t>Lorem Ipsum is simply dummy text of the printing and typesetting industry. </a:t>
            </a:r>
          </a:p>
          <a:p>
            <a:pPr lvl="0"/>
            <a:endParaRPr lang="en-US" dirty="0"/>
          </a:p>
        </p:txBody>
      </p:sp>
      <p:sp>
        <p:nvSpPr>
          <p:cNvPr id="73" name="Text Placeholder 71">
            <a:extLst>
              <a:ext uri="{FF2B5EF4-FFF2-40B4-BE49-F238E27FC236}">
                <a16:creationId xmlns:a16="http://schemas.microsoft.com/office/drawing/2014/main" id="{866BF310-58F9-9E45-83F9-ED9CB286E8B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296705" y="1746343"/>
            <a:ext cx="2003050" cy="74401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ea typeface="Montserrat" charset="0"/>
                <a:cs typeface="Montserrat" charset="0"/>
              </a:rPr>
              <a:t>Lorem Ipsum is simply dummy text</a:t>
            </a:r>
          </a:p>
          <a:p>
            <a:pPr lvl="0"/>
            <a:endParaRPr lang="en-US" dirty="0"/>
          </a:p>
        </p:txBody>
      </p:sp>
      <p:sp>
        <p:nvSpPr>
          <p:cNvPr id="75" name="Text Placeholder 74">
            <a:extLst>
              <a:ext uri="{FF2B5EF4-FFF2-40B4-BE49-F238E27FC236}">
                <a16:creationId xmlns:a16="http://schemas.microsoft.com/office/drawing/2014/main" id="{35840182-C0CC-9546-B866-77C69D7489F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792415" y="1771491"/>
            <a:ext cx="1671637" cy="63658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000">
                <a:solidFill>
                  <a:schemeClr val="accent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4000" b="1" dirty="0">
                <a:solidFill>
                  <a:schemeClr val="accent2"/>
                </a:solidFill>
                <a:ea typeface="Montserrat" charset="0"/>
                <a:cs typeface="Montserrat" charset="0"/>
              </a:rPr>
              <a:t>2.75%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93470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Success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B03F4-BEBC-40E4-93FA-23B9637EC5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4817" y="309412"/>
            <a:ext cx="10029343" cy="672737"/>
          </a:xfrm>
        </p:spPr>
        <p:txBody>
          <a:bodyPr/>
          <a:lstStyle>
            <a:lvl1pPr>
              <a:defRPr/>
            </a:lvl1pPr>
          </a:lstStyle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Four Secrets Of </a:t>
            </a:r>
            <a:r>
              <a:rPr lang="en-US" b="1" dirty="0">
                <a:solidFill>
                  <a:schemeClr val="accent2"/>
                </a:solidFill>
              </a:rPr>
              <a:t>Our Success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61913-ACF4-4728-BBAC-FB434D2662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BAB5C223-FEAE-4E22-9F6D-AE5D203FB4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7" name="Date Placeholder 9">
            <a:extLst>
              <a:ext uri="{FF2B5EF4-FFF2-40B4-BE49-F238E27FC236}">
                <a16:creationId xmlns:a16="http://schemas.microsoft.com/office/drawing/2014/main" id="{9D6F9296-EB30-49DE-8536-D0BC2C4FFB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817" y="6430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434C37-5D83-430A-8D3D-1981BE46DA2B}" type="datetime1">
              <a:rPr lang="en-US" smtClean="0"/>
              <a:t>9/15/20</a:t>
            </a:fld>
            <a:endParaRPr lang="en-US" dirty="0"/>
          </a:p>
        </p:txBody>
      </p:sp>
      <p:grpSp>
        <p:nvGrpSpPr>
          <p:cNvPr id="9" name="Группа 46">
            <a:extLst>
              <a:ext uri="{FF2B5EF4-FFF2-40B4-BE49-F238E27FC236}">
                <a16:creationId xmlns:a16="http://schemas.microsoft.com/office/drawing/2014/main" id="{45551266-FCCA-DA42-9286-0C3915E2359A}"/>
              </a:ext>
            </a:extLst>
          </p:cNvPr>
          <p:cNvGrpSpPr/>
          <p:nvPr userDrawn="1"/>
        </p:nvGrpSpPr>
        <p:grpSpPr>
          <a:xfrm>
            <a:off x="527788" y="4395536"/>
            <a:ext cx="4219933" cy="630068"/>
            <a:chOff x="1364566" y="4648396"/>
            <a:chExt cx="3599203" cy="542510"/>
          </a:xfrm>
        </p:grpSpPr>
        <p:cxnSp>
          <p:nvCxnSpPr>
            <p:cNvPr id="10" name="Прямая соединительная линия 47">
              <a:extLst>
                <a:ext uri="{FF2B5EF4-FFF2-40B4-BE49-F238E27FC236}">
                  <a16:creationId xmlns:a16="http://schemas.microsoft.com/office/drawing/2014/main" id="{53650A27-EBEA-FE43-868D-A6437A05B1EF}"/>
                </a:ext>
              </a:extLst>
            </p:cNvPr>
            <p:cNvCxnSpPr/>
            <p:nvPr/>
          </p:nvCxnSpPr>
          <p:spPr>
            <a:xfrm>
              <a:off x="1364566" y="5190906"/>
              <a:ext cx="2580926" cy="0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48">
              <a:extLst>
                <a:ext uri="{FF2B5EF4-FFF2-40B4-BE49-F238E27FC236}">
                  <a16:creationId xmlns:a16="http://schemas.microsoft.com/office/drawing/2014/main" id="{E2C835E9-B88A-D649-80AE-A1C8B89C3038}"/>
                </a:ext>
              </a:extLst>
            </p:cNvPr>
            <p:cNvCxnSpPr/>
            <p:nvPr/>
          </p:nvCxnSpPr>
          <p:spPr>
            <a:xfrm flipV="1">
              <a:off x="3944623" y="4648396"/>
              <a:ext cx="1019146" cy="542510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Овал 69">
            <a:extLst>
              <a:ext uri="{FF2B5EF4-FFF2-40B4-BE49-F238E27FC236}">
                <a16:creationId xmlns:a16="http://schemas.microsoft.com/office/drawing/2014/main" id="{B61EE21C-38E2-4E4F-AEC9-F1B093725F08}"/>
              </a:ext>
            </a:extLst>
          </p:cNvPr>
          <p:cNvSpPr/>
          <p:nvPr userDrawn="1"/>
        </p:nvSpPr>
        <p:spPr>
          <a:xfrm>
            <a:off x="4772562" y="3675316"/>
            <a:ext cx="1189519" cy="1189519"/>
          </a:xfrm>
          <a:prstGeom prst="ellipse">
            <a:avLst/>
          </a:prstGeom>
          <a:solidFill>
            <a:schemeClr val="accent2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/>
          </a:p>
        </p:txBody>
      </p:sp>
      <p:grpSp>
        <p:nvGrpSpPr>
          <p:cNvPr id="13" name="Группа 43">
            <a:extLst>
              <a:ext uri="{FF2B5EF4-FFF2-40B4-BE49-F238E27FC236}">
                <a16:creationId xmlns:a16="http://schemas.microsoft.com/office/drawing/2014/main" id="{B865370C-6FA6-8643-811F-6D98566CCAB4}"/>
              </a:ext>
            </a:extLst>
          </p:cNvPr>
          <p:cNvGrpSpPr/>
          <p:nvPr userDrawn="1"/>
        </p:nvGrpSpPr>
        <p:grpSpPr>
          <a:xfrm>
            <a:off x="527788" y="2234130"/>
            <a:ext cx="4181105" cy="630068"/>
            <a:chOff x="1330266" y="2423733"/>
            <a:chExt cx="3600072" cy="542510"/>
          </a:xfrm>
        </p:grpSpPr>
        <p:cxnSp>
          <p:nvCxnSpPr>
            <p:cNvPr id="14" name="Прямая соединительная линия 44">
              <a:extLst>
                <a:ext uri="{FF2B5EF4-FFF2-40B4-BE49-F238E27FC236}">
                  <a16:creationId xmlns:a16="http://schemas.microsoft.com/office/drawing/2014/main" id="{6905158B-FA23-EB42-90D4-4950BA3D9346}"/>
                </a:ext>
              </a:extLst>
            </p:cNvPr>
            <p:cNvCxnSpPr/>
            <p:nvPr/>
          </p:nvCxnSpPr>
          <p:spPr>
            <a:xfrm>
              <a:off x="1330266" y="2423733"/>
              <a:ext cx="2580926" cy="0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45">
              <a:extLst>
                <a:ext uri="{FF2B5EF4-FFF2-40B4-BE49-F238E27FC236}">
                  <a16:creationId xmlns:a16="http://schemas.microsoft.com/office/drawing/2014/main" id="{269778D5-8A91-664E-81F1-A890A653E3CA}"/>
                </a:ext>
              </a:extLst>
            </p:cNvPr>
            <p:cNvCxnSpPr/>
            <p:nvPr/>
          </p:nvCxnSpPr>
          <p:spPr>
            <a:xfrm>
              <a:off x="3911192" y="2423733"/>
              <a:ext cx="1019146" cy="542510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Группа 51">
            <a:extLst>
              <a:ext uri="{FF2B5EF4-FFF2-40B4-BE49-F238E27FC236}">
                <a16:creationId xmlns:a16="http://schemas.microsoft.com/office/drawing/2014/main" id="{A196D183-BADC-D947-9051-34A22481E48C}"/>
              </a:ext>
            </a:extLst>
          </p:cNvPr>
          <p:cNvGrpSpPr/>
          <p:nvPr userDrawn="1"/>
        </p:nvGrpSpPr>
        <p:grpSpPr>
          <a:xfrm flipH="1">
            <a:off x="7444280" y="2283024"/>
            <a:ext cx="4263069" cy="630068"/>
            <a:chOff x="1330266" y="2423733"/>
            <a:chExt cx="3600072" cy="542510"/>
          </a:xfrm>
        </p:grpSpPr>
        <p:cxnSp>
          <p:nvCxnSpPr>
            <p:cNvPr id="17" name="Прямая соединительная линия 52">
              <a:extLst>
                <a:ext uri="{FF2B5EF4-FFF2-40B4-BE49-F238E27FC236}">
                  <a16:creationId xmlns:a16="http://schemas.microsoft.com/office/drawing/2014/main" id="{3FE9C283-035D-B546-A083-BB83639A914C}"/>
                </a:ext>
              </a:extLst>
            </p:cNvPr>
            <p:cNvCxnSpPr/>
            <p:nvPr/>
          </p:nvCxnSpPr>
          <p:spPr>
            <a:xfrm>
              <a:off x="1330266" y="2423733"/>
              <a:ext cx="2580926" cy="0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53">
              <a:extLst>
                <a:ext uri="{FF2B5EF4-FFF2-40B4-BE49-F238E27FC236}">
                  <a16:creationId xmlns:a16="http://schemas.microsoft.com/office/drawing/2014/main" id="{AD82381F-1D48-1545-84FF-7DE495273FEA}"/>
                </a:ext>
              </a:extLst>
            </p:cNvPr>
            <p:cNvCxnSpPr/>
            <p:nvPr/>
          </p:nvCxnSpPr>
          <p:spPr>
            <a:xfrm>
              <a:off x="3911192" y="2423733"/>
              <a:ext cx="1019146" cy="542510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Группа 54">
            <a:extLst>
              <a:ext uri="{FF2B5EF4-FFF2-40B4-BE49-F238E27FC236}">
                <a16:creationId xmlns:a16="http://schemas.microsoft.com/office/drawing/2014/main" id="{B515F7D4-3F8D-434E-BC54-A6D97E31C906}"/>
              </a:ext>
            </a:extLst>
          </p:cNvPr>
          <p:cNvGrpSpPr/>
          <p:nvPr userDrawn="1"/>
        </p:nvGrpSpPr>
        <p:grpSpPr>
          <a:xfrm flipH="1">
            <a:off x="7444281" y="4385514"/>
            <a:ext cx="4322181" cy="630068"/>
            <a:chOff x="1364566" y="4648396"/>
            <a:chExt cx="3599203" cy="542510"/>
          </a:xfrm>
        </p:grpSpPr>
        <p:cxnSp>
          <p:nvCxnSpPr>
            <p:cNvPr id="20" name="Прямая соединительная линия 55">
              <a:extLst>
                <a:ext uri="{FF2B5EF4-FFF2-40B4-BE49-F238E27FC236}">
                  <a16:creationId xmlns:a16="http://schemas.microsoft.com/office/drawing/2014/main" id="{F1DC4C3E-1222-304A-978F-D5F7FA624641}"/>
                </a:ext>
              </a:extLst>
            </p:cNvPr>
            <p:cNvCxnSpPr/>
            <p:nvPr/>
          </p:nvCxnSpPr>
          <p:spPr>
            <a:xfrm>
              <a:off x="1364566" y="5190906"/>
              <a:ext cx="2580926" cy="0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56">
              <a:extLst>
                <a:ext uri="{FF2B5EF4-FFF2-40B4-BE49-F238E27FC236}">
                  <a16:creationId xmlns:a16="http://schemas.microsoft.com/office/drawing/2014/main" id="{E6E8FF0D-235F-1C48-8DE3-1EB253F69342}"/>
                </a:ext>
              </a:extLst>
            </p:cNvPr>
            <p:cNvCxnSpPr/>
            <p:nvPr/>
          </p:nvCxnSpPr>
          <p:spPr>
            <a:xfrm flipV="1">
              <a:off x="3944623" y="4648396"/>
              <a:ext cx="1019146" cy="542510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Овал 75">
            <a:extLst>
              <a:ext uri="{FF2B5EF4-FFF2-40B4-BE49-F238E27FC236}">
                <a16:creationId xmlns:a16="http://schemas.microsoft.com/office/drawing/2014/main" id="{CB35D9C4-07E0-B44C-A4D0-A28C81F27053}"/>
              </a:ext>
            </a:extLst>
          </p:cNvPr>
          <p:cNvSpPr/>
          <p:nvPr userDrawn="1"/>
        </p:nvSpPr>
        <p:spPr>
          <a:xfrm>
            <a:off x="4772562" y="2293308"/>
            <a:ext cx="1189519" cy="1189519"/>
          </a:xfrm>
          <a:prstGeom prst="ellipse">
            <a:avLst/>
          </a:prstGeom>
          <a:solidFill>
            <a:schemeClr val="accent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/>
          </a:p>
        </p:txBody>
      </p:sp>
      <p:sp>
        <p:nvSpPr>
          <p:cNvPr id="23" name="Овал 76">
            <a:extLst>
              <a:ext uri="{FF2B5EF4-FFF2-40B4-BE49-F238E27FC236}">
                <a16:creationId xmlns:a16="http://schemas.microsoft.com/office/drawing/2014/main" id="{70A64B8D-EC25-B141-917F-CB933CD572BC}"/>
              </a:ext>
            </a:extLst>
          </p:cNvPr>
          <p:cNvSpPr/>
          <p:nvPr userDrawn="1"/>
        </p:nvSpPr>
        <p:spPr>
          <a:xfrm>
            <a:off x="6187677" y="2293308"/>
            <a:ext cx="1189519" cy="1189519"/>
          </a:xfrm>
          <a:prstGeom prst="ellipse">
            <a:avLst/>
          </a:prstGeom>
          <a:solidFill>
            <a:schemeClr val="accent3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/>
          </a:p>
        </p:txBody>
      </p:sp>
      <p:sp>
        <p:nvSpPr>
          <p:cNvPr id="24" name="Овал 77">
            <a:extLst>
              <a:ext uri="{FF2B5EF4-FFF2-40B4-BE49-F238E27FC236}">
                <a16:creationId xmlns:a16="http://schemas.microsoft.com/office/drawing/2014/main" id="{ED73BA18-3EBB-9B43-A55C-7F9001C80563}"/>
              </a:ext>
            </a:extLst>
          </p:cNvPr>
          <p:cNvSpPr/>
          <p:nvPr userDrawn="1"/>
        </p:nvSpPr>
        <p:spPr>
          <a:xfrm>
            <a:off x="6187677" y="3671226"/>
            <a:ext cx="1189519" cy="1189519"/>
          </a:xfrm>
          <a:prstGeom prst="ellipse">
            <a:avLst/>
          </a:prstGeom>
          <a:solidFill>
            <a:schemeClr val="accent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6F54F4-0490-6D43-98FB-5FA17C844B0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2523" y="1846475"/>
            <a:ext cx="1433513" cy="4032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Number One</a:t>
            </a: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3ED852BA-48BD-1149-8C86-E78C231A223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4817" y="2310721"/>
            <a:ext cx="2517775" cy="7747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 is simply dummy text of the printing and typesetting industry. Lorem Ipsum</a:t>
            </a:r>
          </a:p>
          <a:p>
            <a:pPr lvl="0"/>
            <a:endParaRPr lang="en-US" dirty="0"/>
          </a:p>
        </p:txBody>
      </p:sp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27F53325-0D22-334A-BFD1-CBB7A62F682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9967" y="4641031"/>
            <a:ext cx="1433513" cy="40322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accent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 sz="1600" b="1" dirty="0">
                <a:solidFill>
                  <a:schemeClr val="accent2"/>
                </a:solidFill>
                <a:ea typeface="Roboto Black" panose="02000000000000000000" pitchFamily="2" charset="0"/>
                <a:cs typeface="Roboto Black" panose="02000000000000000000" pitchFamily="2" charset="0"/>
              </a:rPr>
              <a:t>Number Two</a:t>
            </a:r>
            <a:endParaRPr lang="en-AU" sz="1600" dirty="0">
              <a:solidFill>
                <a:schemeClr val="accent2"/>
              </a:solidFill>
              <a:ea typeface="Roboto Black" panose="02000000000000000000" pitchFamily="2" charset="0"/>
              <a:cs typeface="Roboto Black" panose="02000000000000000000" pitchFamily="2" charset="0"/>
            </a:endParaRPr>
          </a:p>
          <a:p>
            <a:pPr lvl="0"/>
            <a:endParaRPr lang="en-US" dirty="0"/>
          </a:p>
        </p:txBody>
      </p:sp>
      <p:sp>
        <p:nvSpPr>
          <p:cNvPr id="38" name="Text Placeholder 35">
            <a:extLst>
              <a:ext uri="{FF2B5EF4-FFF2-40B4-BE49-F238E27FC236}">
                <a16:creationId xmlns:a16="http://schemas.microsoft.com/office/drawing/2014/main" id="{5A93C121-4674-DD4C-90E1-3D4B79BBCC7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2261" y="5105277"/>
            <a:ext cx="2517775" cy="7747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 is simply dummy text of the printing and typesetting industry. Lorem Ipsum</a:t>
            </a:r>
          </a:p>
          <a:p>
            <a:pPr lvl="0"/>
            <a:endParaRPr lang="en-US" dirty="0"/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8763EA4F-8728-3A42-A91D-3553125AB81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379722" y="1849986"/>
            <a:ext cx="1433513" cy="403225"/>
          </a:xfrm>
          <a:prstGeom prst="rect">
            <a:avLst/>
          </a:prstGeom>
        </p:spPr>
        <p:txBody>
          <a:bodyPr/>
          <a:lstStyle>
            <a:lvl1pPr marL="0" marR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accent3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 sz="1600" b="1" dirty="0">
                <a:solidFill>
                  <a:schemeClr val="accent3"/>
                </a:solidFill>
                <a:ea typeface="Roboto Black" panose="02000000000000000000" pitchFamily="2" charset="0"/>
                <a:cs typeface="Roboto Black" panose="02000000000000000000" pitchFamily="2" charset="0"/>
              </a:rPr>
              <a:t>Number One</a:t>
            </a:r>
            <a:endParaRPr lang="en-AU" sz="1600" dirty="0">
              <a:solidFill>
                <a:schemeClr val="accent3"/>
              </a:solidFill>
              <a:ea typeface="Roboto Black" panose="02000000000000000000" pitchFamily="2" charset="0"/>
              <a:cs typeface="Roboto Black" panose="02000000000000000000" pitchFamily="2" charset="0"/>
            </a:endParaRPr>
          </a:p>
          <a:p>
            <a:pPr lvl="0"/>
            <a:endParaRPr lang="en-US" dirty="0"/>
          </a:p>
        </p:txBody>
      </p:sp>
      <p:sp>
        <p:nvSpPr>
          <p:cNvPr id="40" name="Text Placeholder 35">
            <a:extLst>
              <a:ext uri="{FF2B5EF4-FFF2-40B4-BE49-F238E27FC236}">
                <a16:creationId xmlns:a16="http://schemas.microsoft.com/office/drawing/2014/main" id="{5408C34F-DAE7-5C45-A2F2-A6D3C0B363D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289710" y="2311493"/>
            <a:ext cx="2517775" cy="774700"/>
          </a:xfrm>
          <a:prstGeom prst="rect">
            <a:avLst/>
          </a:prstGeom>
        </p:spPr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 is simply dummy text of the printing and typesetting industry. Lorem Ipsum</a:t>
            </a:r>
            <a:endParaRPr lang="en-US" dirty="0"/>
          </a:p>
        </p:txBody>
      </p:sp>
      <p:sp>
        <p:nvSpPr>
          <p:cNvPr id="46" name="Text Placeholder 4">
            <a:extLst>
              <a:ext uri="{FF2B5EF4-FFF2-40B4-BE49-F238E27FC236}">
                <a16:creationId xmlns:a16="http://schemas.microsoft.com/office/drawing/2014/main" id="{FB583CB1-5E95-B84D-9AF8-8E755098A11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377666" y="4641031"/>
            <a:ext cx="1433513" cy="403225"/>
          </a:xfrm>
          <a:prstGeom prst="rect">
            <a:avLst/>
          </a:prstGeom>
        </p:spPr>
        <p:txBody>
          <a:bodyPr/>
          <a:lstStyle>
            <a:lvl1pPr marL="0" marR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accent4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 sz="1600" b="1" dirty="0">
                <a:solidFill>
                  <a:schemeClr val="accent4"/>
                </a:solidFill>
                <a:ea typeface="Roboto Black" panose="02000000000000000000" pitchFamily="2" charset="0"/>
                <a:cs typeface="Roboto Black" panose="02000000000000000000" pitchFamily="2" charset="0"/>
              </a:rPr>
              <a:t>Number One</a:t>
            </a:r>
          </a:p>
          <a:p>
            <a:pPr lvl="0"/>
            <a:endParaRPr lang="en-US" dirty="0"/>
          </a:p>
        </p:txBody>
      </p:sp>
      <p:sp>
        <p:nvSpPr>
          <p:cNvPr id="47" name="Text Placeholder 35">
            <a:extLst>
              <a:ext uri="{FF2B5EF4-FFF2-40B4-BE49-F238E27FC236}">
                <a16:creationId xmlns:a16="http://schemas.microsoft.com/office/drawing/2014/main" id="{52ED8C7C-988E-774B-8F8F-3EE4DA877A6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287654" y="5102538"/>
            <a:ext cx="2517775" cy="774700"/>
          </a:xfrm>
          <a:prstGeom prst="rect">
            <a:avLst/>
          </a:prstGeom>
        </p:spPr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 is simply dummy text of the printing and typesetting industry. Lorem Ipsum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186350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bas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B03F4-BEBC-40E4-93FA-23B9637EC5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ea typeface="Roboto Black" panose="02000000000000000000" pitchFamily="2" charset="0"/>
                <a:cs typeface="Roboto Black" panose="02000000000000000000" pitchFamily="2" charset="0"/>
              </a:rPr>
              <a:t>Database </a:t>
            </a:r>
            <a:r>
              <a:rPr lang="en-US" b="1" dirty="0">
                <a:solidFill>
                  <a:schemeClr val="accent2"/>
                </a:solidFill>
                <a:ea typeface="Roboto Black" panose="02000000000000000000" pitchFamily="2" charset="0"/>
                <a:cs typeface="Roboto Black" panose="02000000000000000000" pitchFamily="2" charset="0"/>
              </a:rPr>
              <a:t>Slide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61913-ACF4-4728-BBAC-FB434D2662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E7449349-DA66-476A-B21B-6F4E6A5CC7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7" name="Date Placeholder 9">
            <a:extLst>
              <a:ext uri="{FF2B5EF4-FFF2-40B4-BE49-F238E27FC236}">
                <a16:creationId xmlns:a16="http://schemas.microsoft.com/office/drawing/2014/main" id="{99305A17-D629-4317-9A21-441271925C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817" y="6430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74F1D5-77F3-407E-8E1A-A78BE27F0A33}" type="datetime1">
              <a:rPr lang="en-US" smtClean="0"/>
              <a:t>9/15/20</a:t>
            </a:fld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B56C807-2C43-C640-A151-2A83609EA842}"/>
              </a:ext>
            </a:extLst>
          </p:cNvPr>
          <p:cNvSpPr/>
          <p:nvPr userDrawn="1"/>
        </p:nvSpPr>
        <p:spPr>
          <a:xfrm>
            <a:off x="895145" y="5347880"/>
            <a:ext cx="546189" cy="54618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2"/>
              </a:solidFill>
              <a:latin typeface="FontAwesome" pitchFamily="2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004DF1F-ABFF-3640-B857-9B08F794601B}"/>
              </a:ext>
            </a:extLst>
          </p:cNvPr>
          <p:cNvSpPr/>
          <p:nvPr userDrawn="1"/>
        </p:nvSpPr>
        <p:spPr>
          <a:xfrm>
            <a:off x="2655613" y="5347880"/>
            <a:ext cx="546189" cy="54618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00" dirty="0">
              <a:solidFill>
                <a:schemeClr val="tx2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7A83C16-1772-CF4D-99F3-D30E159CDF12}"/>
              </a:ext>
            </a:extLst>
          </p:cNvPr>
          <p:cNvSpPr/>
          <p:nvPr userDrawn="1"/>
        </p:nvSpPr>
        <p:spPr>
          <a:xfrm>
            <a:off x="4416081" y="5347880"/>
            <a:ext cx="546189" cy="54618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00" dirty="0">
              <a:solidFill>
                <a:schemeClr val="tx2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D1E83FC-0AF5-2242-A4F1-2FFAB5ED261C}"/>
              </a:ext>
            </a:extLst>
          </p:cNvPr>
          <p:cNvSpPr/>
          <p:nvPr userDrawn="1"/>
        </p:nvSpPr>
        <p:spPr>
          <a:xfrm>
            <a:off x="6176549" y="5347880"/>
            <a:ext cx="546189" cy="54618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00" dirty="0">
              <a:solidFill>
                <a:schemeClr val="tx2"/>
              </a:solidFill>
              <a:latin typeface="FontAwesome" pitchFamily="2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7E98507-4D9B-AE41-A569-38E0CDABC7B1}"/>
              </a:ext>
            </a:extLst>
          </p:cNvPr>
          <p:cNvSpPr/>
          <p:nvPr userDrawn="1"/>
        </p:nvSpPr>
        <p:spPr>
          <a:xfrm>
            <a:off x="7937017" y="5347880"/>
            <a:ext cx="546189" cy="54618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00" dirty="0">
              <a:solidFill>
                <a:schemeClr val="tx2"/>
              </a:solidFill>
              <a:latin typeface="FontAwesome" pitchFamily="2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5255D82-2157-3A44-B87A-0918675336E8}"/>
              </a:ext>
            </a:extLst>
          </p:cNvPr>
          <p:cNvSpPr/>
          <p:nvPr userDrawn="1"/>
        </p:nvSpPr>
        <p:spPr>
          <a:xfrm>
            <a:off x="9697485" y="5347880"/>
            <a:ext cx="546189" cy="54618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2"/>
              </a:solidFill>
              <a:latin typeface="FontAwesome" pitchFamily="2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E257AA-59EB-A349-8606-8CA96BE0EE81}"/>
              </a:ext>
            </a:extLst>
          </p:cNvPr>
          <p:cNvGrpSpPr/>
          <p:nvPr/>
        </p:nvGrpSpPr>
        <p:grpSpPr>
          <a:xfrm>
            <a:off x="944728" y="1668935"/>
            <a:ext cx="10265917" cy="2704075"/>
            <a:chOff x="1032508" y="1951155"/>
            <a:chExt cx="10072120" cy="2653028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5DCE90C1-5FFC-5047-BFC9-BBEAD2F48773}"/>
                </a:ext>
              </a:extLst>
            </p:cNvPr>
            <p:cNvCxnSpPr/>
            <p:nvPr/>
          </p:nvCxnSpPr>
          <p:spPr>
            <a:xfrm>
              <a:off x="1032508" y="4000491"/>
              <a:ext cx="10072119" cy="0"/>
            </a:xfrm>
            <a:prstGeom prst="line">
              <a:avLst/>
            </a:prstGeom>
            <a:ln w="158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357D3CB6-4FFC-B941-8483-1545B79A6A84}"/>
                </a:ext>
              </a:extLst>
            </p:cNvPr>
            <p:cNvCxnSpPr/>
            <p:nvPr/>
          </p:nvCxnSpPr>
          <p:spPr>
            <a:xfrm>
              <a:off x="1032508" y="3489169"/>
              <a:ext cx="10072119" cy="0"/>
            </a:xfrm>
            <a:prstGeom prst="line">
              <a:avLst/>
            </a:prstGeom>
            <a:ln w="158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5BFF69A-479B-534B-990D-6ECF46D91DD8}"/>
                </a:ext>
              </a:extLst>
            </p:cNvPr>
            <p:cNvCxnSpPr/>
            <p:nvPr/>
          </p:nvCxnSpPr>
          <p:spPr>
            <a:xfrm>
              <a:off x="1032508" y="2977847"/>
              <a:ext cx="10072119" cy="0"/>
            </a:xfrm>
            <a:prstGeom prst="line">
              <a:avLst/>
            </a:prstGeom>
            <a:ln w="158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E83BFFA2-876F-8F4E-93CD-F93837F5FB0D}"/>
                </a:ext>
              </a:extLst>
            </p:cNvPr>
            <p:cNvCxnSpPr/>
            <p:nvPr/>
          </p:nvCxnSpPr>
          <p:spPr>
            <a:xfrm>
              <a:off x="1032508" y="2466525"/>
              <a:ext cx="10072119" cy="0"/>
            </a:xfrm>
            <a:prstGeom prst="line">
              <a:avLst/>
            </a:prstGeom>
            <a:ln w="158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125825A-042E-BC4B-B2AE-4A0D99053BCE}"/>
                </a:ext>
              </a:extLst>
            </p:cNvPr>
            <p:cNvCxnSpPr/>
            <p:nvPr/>
          </p:nvCxnSpPr>
          <p:spPr>
            <a:xfrm>
              <a:off x="1032508" y="1951155"/>
              <a:ext cx="10072119" cy="0"/>
            </a:xfrm>
            <a:prstGeom prst="line">
              <a:avLst/>
            </a:prstGeom>
            <a:ln w="158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B88786F9-2780-1647-8A71-D2BB3F2C2DC7}"/>
                </a:ext>
              </a:extLst>
            </p:cNvPr>
            <p:cNvGrpSpPr/>
            <p:nvPr/>
          </p:nvGrpSpPr>
          <p:grpSpPr>
            <a:xfrm>
              <a:off x="1074377" y="4476167"/>
              <a:ext cx="10030251" cy="128016"/>
              <a:chOff x="1074377" y="4961951"/>
              <a:chExt cx="10030251" cy="128016"/>
            </a:xfrm>
          </p:grpSpPr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957573DA-84A3-5344-9BFB-AD972EACE466}"/>
                  </a:ext>
                </a:extLst>
              </p:cNvPr>
              <p:cNvCxnSpPr>
                <a:stCxn id="34" idx="2"/>
                <a:endCxn id="42" idx="6"/>
              </p:cNvCxnSpPr>
              <p:nvPr/>
            </p:nvCxnSpPr>
            <p:spPr>
              <a:xfrm>
                <a:off x="1074377" y="5025959"/>
                <a:ext cx="10030251" cy="0"/>
              </a:xfrm>
              <a:prstGeom prst="line">
                <a:avLst/>
              </a:prstGeom>
              <a:ln w="22225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704BA1AB-9EA0-AC45-9750-4C5E766FC92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074377" y="4961951"/>
                <a:ext cx="128016" cy="12801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67" b="1">
                  <a:solidFill>
                    <a:schemeClr val="tx2"/>
                  </a:solidFill>
                  <a:latin typeface="+mj-lt"/>
                </a:endParaRPr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FC25BE0B-AB02-F941-B194-34C90732D54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317390" y="4961951"/>
                <a:ext cx="128016" cy="12801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67" b="1">
                  <a:solidFill>
                    <a:schemeClr val="tx2"/>
                  </a:solidFill>
                  <a:latin typeface="+mj-lt"/>
                </a:endParaRPr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9CD60C92-5805-FB4C-A0DE-D9BBAC0F2A4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560403" y="4961951"/>
                <a:ext cx="128016" cy="12801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67" b="1">
                  <a:solidFill>
                    <a:schemeClr val="tx2"/>
                  </a:solidFill>
                  <a:latin typeface="+mj-lt"/>
                </a:endParaRPr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4038D50A-99F2-4F4B-AB51-EC3F90A17A2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03416" y="4961951"/>
                <a:ext cx="128016" cy="12801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67" b="1">
                  <a:solidFill>
                    <a:schemeClr val="tx2"/>
                  </a:solidFill>
                  <a:latin typeface="+mj-lt"/>
                </a:endParaRPr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AC47E8BE-5D73-5848-A319-FB333B4118F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046429" y="4961951"/>
                <a:ext cx="128016" cy="12801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67" b="1">
                  <a:solidFill>
                    <a:schemeClr val="tx2"/>
                  </a:solidFill>
                  <a:latin typeface="+mj-lt"/>
                </a:endParaRPr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B7CA1432-5840-954D-92AF-1DEF7D4ABA7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289442" y="4961951"/>
                <a:ext cx="128016" cy="12801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67" b="1">
                  <a:solidFill>
                    <a:schemeClr val="tx2"/>
                  </a:solidFill>
                  <a:latin typeface="+mj-lt"/>
                </a:endParaRPr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76CB67A9-8EB5-4641-9F56-E027A1CE44E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532455" y="4961951"/>
                <a:ext cx="128016" cy="12801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67" b="1">
                  <a:solidFill>
                    <a:schemeClr val="tx2"/>
                  </a:solidFill>
                  <a:latin typeface="+mj-lt"/>
                </a:endParaRPr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689599A1-F651-7845-A418-D73F139A41D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733599" y="4961951"/>
                <a:ext cx="128016" cy="12801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67" b="1">
                  <a:solidFill>
                    <a:schemeClr val="tx2"/>
                  </a:solidFill>
                  <a:latin typeface="+mj-lt"/>
                </a:endParaRPr>
              </a:p>
            </p:txBody>
          </p: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192D2BA4-BBB0-9441-A605-5A4D29FA4C1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0976612" y="4961951"/>
                <a:ext cx="128016" cy="12801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67" b="1">
                  <a:solidFill>
                    <a:schemeClr val="tx2"/>
                  </a:solidFill>
                  <a:latin typeface="+mj-lt"/>
                </a:endParaRPr>
              </a:p>
            </p:txBody>
          </p:sp>
        </p:grpSp>
      </p:grp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895F4D-D6AA-7946-83D2-15FC103CC93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7996" y="4502386"/>
            <a:ext cx="649288" cy="31750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ea typeface="Roboto Black" panose="02000000000000000000" pitchFamily="2" charset="0"/>
                <a:cs typeface="Roboto Black" panose="02000000000000000000" pitchFamily="2" charset="0"/>
              </a:rPr>
              <a:t>Text</a:t>
            </a:r>
          </a:p>
          <a:p>
            <a:pPr lvl="0"/>
            <a:endParaRPr lang="en-US" dirty="0"/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CF9995FA-B2DA-5645-A0BA-0D2FD52D3A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88762" y="4501189"/>
            <a:ext cx="649288" cy="31750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ea typeface="Roboto Black" panose="02000000000000000000" pitchFamily="2" charset="0"/>
                <a:cs typeface="Roboto Black" panose="02000000000000000000" pitchFamily="2" charset="0"/>
              </a:rPr>
              <a:t>Text</a:t>
            </a:r>
          </a:p>
          <a:p>
            <a:pPr lvl="0"/>
            <a:endParaRPr lang="en-US" dirty="0"/>
          </a:p>
        </p:txBody>
      </p:sp>
      <p:sp>
        <p:nvSpPr>
          <p:cNvPr id="50" name="Text Placeholder 4">
            <a:extLst>
              <a:ext uri="{FF2B5EF4-FFF2-40B4-BE49-F238E27FC236}">
                <a16:creationId xmlns:a16="http://schemas.microsoft.com/office/drawing/2014/main" id="{34C02AF1-0525-584B-A3D4-D10277E4352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64788" y="4501189"/>
            <a:ext cx="649288" cy="31750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ea typeface="Roboto Black" panose="02000000000000000000" pitchFamily="2" charset="0"/>
                <a:cs typeface="Roboto Black" panose="02000000000000000000" pitchFamily="2" charset="0"/>
              </a:rPr>
              <a:t>Text</a:t>
            </a:r>
          </a:p>
          <a:p>
            <a:pPr lvl="0"/>
            <a:endParaRPr lang="en-US" dirty="0"/>
          </a:p>
        </p:txBody>
      </p:sp>
      <p:sp>
        <p:nvSpPr>
          <p:cNvPr id="51" name="Text Placeholder 4">
            <a:extLst>
              <a:ext uri="{FF2B5EF4-FFF2-40B4-BE49-F238E27FC236}">
                <a16:creationId xmlns:a16="http://schemas.microsoft.com/office/drawing/2014/main" id="{EDD69CC9-8C7A-DF46-AB0D-135A925A3C0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33225" y="4501189"/>
            <a:ext cx="649288" cy="31750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ea typeface="Roboto Black" panose="02000000000000000000" pitchFamily="2" charset="0"/>
                <a:cs typeface="Roboto Black" panose="02000000000000000000" pitchFamily="2" charset="0"/>
              </a:rPr>
              <a:t>Text</a:t>
            </a:r>
          </a:p>
          <a:p>
            <a:pPr lvl="0"/>
            <a:endParaRPr lang="en-US" dirty="0"/>
          </a:p>
        </p:txBody>
      </p:sp>
      <p:sp>
        <p:nvSpPr>
          <p:cNvPr id="52" name="Text Placeholder 4">
            <a:extLst>
              <a:ext uri="{FF2B5EF4-FFF2-40B4-BE49-F238E27FC236}">
                <a16:creationId xmlns:a16="http://schemas.microsoft.com/office/drawing/2014/main" id="{28974DBF-0E99-0449-9B55-5236A0C56BB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91145" y="4498873"/>
            <a:ext cx="649288" cy="31750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ea typeface="Roboto Black" panose="02000000000000000000" pitchFamily="2" charset="0"/>
                <a:cs typeface="Roboto Black" panose="02000000000000000000" pitchFamily="2" charset="0"/>
              </a:rPr>
              <a:t>Text</a:t>
            </a:r>
          </a:p>
          <a:p>
            <a:pPr lvl="0"/>
            <a:endParaRPr lang="en-US" dirty="0"/>
          </a:p>
        </p:txBody>
      </p:sp>
      <p:sp>
        <p:nvSpPr>
          <p:cNvPr id="53" name="Text Placeholder 4">
            <a:extLst>
              <a:ext uri="{FF2B5EF4-FFF2-40B4-BE49-F238E27FC236}">
                <a16:creationId xmlns:a16="http://schemas.microsoft.com/office/drawing/2014/main" id="{72C82366-459D-6146-AC95-5DDBAA2CC3A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59582" y="4498873"/>
            <a:ext cx="649288" cy="31750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ea typeface="Roboto Black" panose="02000000000000000000" pitchFamily="2" charset="0"/>
                <a:cs typeface="Roboto Black" panose="02000000000000000000" pitchFamily="2" charset="0"/>
              </a:rPr>
              <a:t>Text</a:t>
            </a:r>
          </a:p>
          <a:p>
            <a:pPr lvl="0"/>
            <a:endParaRPr lang="en-US" dirty="0"/>
          </a:p>
        </p:txBody>
      </p:sp>
      <p:sp>
        <p:nvSpPr>
          <p:cNvPr id="54" name="Text Placeholder 4">
            <a:extLst>
              <a:ext uri="{FF2B5EF4-FFF2-40B4-BE49-F238E27FC236}">
                <a16:creationId xmlns:a16="http://schemas.microsoft.com/office/drawing/2014/main" id="{7E8FC9C6-FD19-3547-8F77-ED02849D5D7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16776" y="4498873"/>
            <a:ext cx="649288" cy="31750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ea typeface="Roboto Black" panose="02000000000000000000" pitchFamily="2" charset="0"/>
                <a:cs typeface="Roboto Black" panose="02000000000000000000" pitchFamily="2" charset="0"/>
              </a:rPr>
              <a:t>Text</a:t>
            </a:r>
          </a:p>
          <a:p>
            <a:pPr lvl="0"/>
            <a:endParaRPr lang="en-US" dirty="0"/>
          </a:p>
        </p:txBody>
      </p:sp>
      <p:sp>
        <p:nvSpPr>
          <p:cNvPr id="55" name="Text Placeholder 4">
            <a:extLst>
              <a:ext uri="{FF2B5EF4-FFF2-40B4-BE49-F238E27FC236}">
                <a16:creationId xmlns:a16="http://schemas.microsoft.com/office/drawing/2014/main" id="{E144014A-2D15-334E-A8E4-9D8DA27595B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553831" y="4498439"/>
            <a:ext cx="649288" cy="31750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ea typeface="Roboto Black" panose="02000000000000000000" pitchFamily="2" charset="0"/>
                <a:cs typeface="Roboto Black" panose="02000000000000000000" pitchFamily="2" charset="0"/>
              </a:rPr>
              <a:t>Text</a:t>
            </a:r>
          </a:p>
          <a:p>
            <a:pPr lvl="0"/>
            <a:endParaRPr lang="en-US" dirty="0"/>
          </a:p>
        </p:txBody>
      </p:sp>
      <p:sp>
        <p:nvSpPr>
          <p:cNvPr id="56" name="Text Placeholder 4">
            <a:extLst>
              <a:ext uri="{FF2B5EF4-FFF2-40B4-BE49-F238E27FC236}">
                <a16:creationId xmlns:a16="http://schemas.microsoft.com/office/drawing/2014/main" id="{CC08EC20-591F-0241-8304-05BC2E5BC3B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822268" y="4498439"/>
            <a:ext cx="649288" cy="31750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ea typeface="Roboto Black" panose="02000000000000000000" pitchFamily="2" charset="0"/>
                <a:cs typeface="Roboto Black" panose="02000000000000000000" pitchFamily="2" charset="0"/>
              </a:rPr>
              <a:t>Text</a:t>
            </a:r>
          </a:p>
          <a:p>
            <a:pPr lvl="0"/>
            <a:endParaRPr lang="en-US" dirty="0"/>
          </a:p>
        </p:txBody>
      </p:sp>
      <p:sp>
        <p:nvSpPr>
          <p:cNvPr id="57" name="Text Placeholder 4">
            <a:extLst>
              <a:ext uri="{FF2B5EF4-FFF2-40B4-BE49-F238E27FC236}">
                <a16:creationId xmlns:a16="http://schemas.microsoft.com/office/drawing/2014/main" id="{F6059CB0-2C3E-D947-A0CC-E47059BBF39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487231" y="5383398"/>
            <a:ext cx="1138692" cy="60305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000" dirty="0">
                <a:solidFill>
                  <a:schemeClr val="tx2"/>
                </a:solidFill>
              </a:rPr>
              <a:t>Lorem Ipsum is simply text</a:t>
            </a:r>
          </a:p>
          <a:p>
            <a:pPr lvl="0"/>
            <a:endParaRPr lang="en-US" dirty="0"/>
          </a:p>
        </p:txBody>
      </p:sp>
      <p:sp>
        <p:nvSpPr>
          <p:cNvPr id="58" name="Text Placeholder 4">
            <a:extLst>
              <a:ext uri="{FF2B5EF4-FFF2-40B4-BE49-F238E27FC236}">
                <a16:creationId xmlns:a16="http://schemas.microsoft.com/office/drawing/2014/main" id="{B9D496F3-8D61-0945-9EA1-2E7B3A0BB79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55093" y="5383397"/>
            <a:ext cx="1138692" cy="60305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000" dirty="0">
                <a:solidFill>
                  <a:schemeClr val="tx2"/>
                </a:solidFill>
              </a:rPr>
              <a:t>Lorem Ipsum is simply text</a:t>
            </a:r>
          </a:p>
          <a:p>
            <a:pPr lvl="0"/>
            <a:endParaRPr lang="en-US" dirty="0"/>
          </a:p>
        </p:txBody>
      </p:sp>
      <p:sp>
        <p:nvSpPr>
          <p:cNvPr id="59" name="Text Placeholder 4">
            <a:extLst>
              <a:ext uri="{FF2B5EF4-FFF2-40B4-BE49-F238E27FC236}">
                <a16:creationId xmlns:a16="http://schemas.microsoft.com/office/drawing/2014/main" id="{6485D048-2DD5-7F4C-A0E0-6B0EA05835B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017935" y="5383396"/>
            <a:ext cx="1138692" cy="60305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000" dirty="0">
                <a:solidFill>
                  <a:schemeClr val="tx2"/>
                </a:solidFill>
              </a:rPr>
              <a:t>Lorem Ipsum is simply text</a:t>
            </a:r>
          </a:p>
          <a:p>
            <a:pPr lvl="0"/>
            <a:endParaRPr lang="en-US" dirty="0"/>
          </a:p>
        </p:txBody>
      </p:sp>
      <p:sp>
        <p:nvSpPr>
          <p:cNvPr id="60" name="Text Placeholder 4">
            <a:extLst>
              <a:ext uri="{FF2B5EF4-FFF2-40B4-BE49-F238E27FC236}">
                <a16:creationId xmlns:a16="http://schemas.microsoft.com/office/drawing/2014/main" id="{65CB7CC3-C257-3049-A5E1-AE99EE8EAD4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780777" y="5383395"/>
            <a:ext cx="1138692" cy="60305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000" dirty="0">
                <a:solidFill>
                  <a:schemeClr val="tx2"/>
                </a:solidFill>
              </a:rPr>
              <a:t>Lorem Ipsum is simply text</a:t>
            </a:r>
          </a:p>
          <a:p>
            <a:pPr lvl="0"/>
            <a:endParaRPr lang="en-US" dirty="0"/>
          </a:p>
        </p:txBody>
      </p:sp>
      <p:sp>
        <p:nvSpPr>
          <p:cNvPr id="61" name="Text Placeholder 4">
            <a:extLst>
              <a:ext uri="{FF2B5EF4-FFF2-40B4-BE49-F238E27FC236}">
                <a16:creationId xmlns:a16="http://schemas.microsoft.com/office/drawing/2014/main" id="{3A01F3EB-FACF-374F-ACFB-EEA769BB2A0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520999" y="5379566"/>
            <a:ext cx="1138692" cy="60305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000" dirty="0">
                <a:solidFill>
                  <a:schemeClr val="tx2"/>
                </a:solidFill>
              </a:rPr>
              <a:t>Lorem Ipsum is simply text</a:t>
            </a:r>
          </a:p>
          <a:p>
            <a:pPr lvl="0"/>
            <a:endParaRPr lang="en-US" dirty="0"/>
          </a:p>
        </p:txBody>
      </p:sp>
      <p:sp>
        <p:nvSpPr>
          <p:cNvPr id="62" name="Text Placeholder 4">
            <a:extLst>
              <a:ext uri="{FF2B5EF4-FFF2-40B4-BE49-F238E27FC236}">
                <a16:creationId xmlns:a16="http://schemas.microsoft.com/office/drawing/2014/main" id="{DAAD5498-6CFF-074C-9B99-B2D5D947B06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0284672" y="5379566"/>
            <a:ext cx="1138692" cy="60305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000" dirty="0">
                <a:solidFill>
                  <a:schemeClr val="tx2"/>
                </a:solidFill>
              </a:rPr>
              <a:t>Lorem Ipsum is simply text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360535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6_Custom Layout">
    <p:bg>
      <p:bgPr>
        <a:gradFill>
          <a:gsLst>
            <a:gs pos="0">
              <a:schemeClr val="accent1"/>
            </a:gs>
            <a:gs pos="97000">
              <a:schemeClr val="accent3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61913-ACF4-4728-BBAC-FB434D2662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7C17CD11-DE3E-4E98-9C9B-44FCD88EB3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8" name="Date Placeholder 9">
            <a:extLst>
              <a:ext uri="{FF2B5EF4-FFF2-40B4-BE49-F238E27FC236}">
                <a16:creationId xmlns:a16="http://schemas.microsoft.com/office/drawing/2014/main" id="{69EC3C9A-1025-4327-98E2-9C02D0E35D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817" y="6430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88959-309D-4C84-AB67-2D43746A7BFE}" type="datetime1">
              <a:rPr lang="en-US" smtClean="0"/>
              <a:t>9/15/20</a:t>
            </a:fld>
            <a:endParaRPr lang="en-US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22724FA-DDEF-AD44-BA1A-B99227EBF0D0}"/>
              </a:ext>
            </a:extLst>
          </p:cNvPr>
          <p:cNvSpPr/>
          <p:nvPr userDrawn="1"/>
        </p:nvSpPr>
        <p:spPr>
          <a:xfrm>
            <a:off x="1920769" y="-749300"/>
            <a:ext cx="8356600" cy="8356600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D3E6BB3-E789-F444-9AFE-0DC63312FB7E}"/>
              </a:ext>
            </a:extLst>
          </p:cNvPr>
          <p:cNvSpPr/>
          <p:nvPr userDrawn="1"/>
        </p:nvSpPr>
        <p:spPr>
          <a:xfrm>
            <a:off x="3454400" y="788112"/>
            <a:ext cx="5281776" cy="528177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9B03F4-BEBC-40E4-93FA-23B9637EC5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4817" y="2689648"/>
            <a:ext cx="11400942" cy="672737"/>
          </a:xfrm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>
                <a:solidFill>
                  <a:schemeClr val="accent3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solidFill>
                  <a:schemeClr val="accent2"/>
                </a:solidFill>
              </a:rPr>
              <a:t>Section Break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B9B02E-FAB7-E440-8D3A-CE32577D625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59049" y="3503155"/>
            <a:ext cx="4464050" cy="588963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diam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nonummmagna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aliquam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797021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61913-ACF4-4728-BBAC-FB434D2662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F8AB9DD7-194D-4299-A609-BB14C67077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8" name="Date Placeholder 9">
            <a:extLst>
              <a:ext uri="{FF2B5EF4-FFF2-40B4-BE49-F238E27FC236}">
                <a16:creationId xmlns:a16="http://schemas.microsoft.com/office/drawing/2014/main" id="{6853BEAA-A912-41F3-9203-A0D56FF075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817" y="6430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57D16A-D68D-402D-96BA-A4D08E02CF6A}" type="datetime1">
              <a:rPr lang="en-US" smtClean="0"/>
              <a:t>9/15/20</a:t>
            </a:fld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57FBBFC-084B-DF48-955F-627039919E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4817" y="2689648"/>
            <a:ext cx="11400942" cy="672737"/>
          </a:xfr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>
                <a:solidFill>
                  <a:schemeClr val="accent3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dirty="0">
                <a:solidFill>
                  <a:schemeClr val="accent3"/>
                </a:solidFill>
              </a:rPr>
              <a:t>Section Header</a:t>
            </a:r>
            <a:endParaRPr lang="en-US"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04CD6402-AB89-A94B-BC12-5A5AEFC277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60935" y="3580646"/>
            <a:ext cx="7268705" cy="588963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consectetuer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adipiscing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elit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sed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diam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nonummy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nibh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euismod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tincidunt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laoreet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dolore magna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aliquam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erat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volutpat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121187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8_Custom Layout">
    <p:bg>
      <p:bgPr>
        <a:gradFill>
          <a:gsLst>
            <a:gs pos="0">
              <a:schemeClr val="accent1"/>
            </a:gs>
            <a:gs pos="97000">
              <a:schemeClr val="accent3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61913-ACF4-4728-BBAC-FB434D2662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F8AB9DD7-194D-4299-A609-BB14C67077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8" name="Date Placeholder 9">
            <a:extLst>
              <a:ext uri="{FF2B5EF4-FFF2-40B4-BE49-F238E27FC236}">
                <a16:creationId xmlns:a16="http://schemas.microsoft.com/office/drawing/2014/main" id="{6853BEAA-A912-41F3-9203-A0D56FF075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817" y="6430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57D16A-D68D-402D-96BA-A4D08E02CF6A}" type="datetime1">
              <a:rPr lang="en-US" smtClean="0"/>
              <a:t>9/15/20</a:t>
            </a:fld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8DEDB2E-4124-1145-9FD1-5D2A2BDF4E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4817" y="2689648"/>
            <a:ext cx="11400942" cy="672737"/>
          </a:xfr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Section Header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788E9F7F-5D6B-2645-A00A-38E2C99D03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60935" y="3580646"/>
            <a:ext cx="7268705" cy="588963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dirty="0">
                <a:solidFill>
                  <a:schemeClr val="bg1"/>
                </a:solidFill>
              </a:rPr>
              <a:t>Lorem ipsum dolor sit </a:t>
            </a:r>
            <a:r>
              <a:rPr lang="en-US" sz="1400" dirty="0" err="1">
                <a:solidFill>
                  <a:schemeClr val="bg1"/>
                </a:solidFill>
              </a:rPr>
              <a:t>amet</a:t>
            </a:r>
            <a:r>
              <a:rPr lang="en-US" sz="1400" dirty="0">
                <a:solidFill>
                  <a:schemeClr val="bg1"/>
                </a:solidFill>
              </a:rPr>
              <a:t>, </a:t>
            </a:r>
            <a:r>
              <a:rPr lang="en-US" sz="1400" dirty="0" err="1">
                <a:solidFill>
                  <a:schemeClr val="bg1"/>
                </a:solidFill>
              </a:rPr>
              <a:t>consectetuer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adipiscing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elit</a:t>
            </a:r>
            <a:r>
              <a:rPr lang="en-US" sz="1400" dirty="0">
                <a:solidFill>
                  <a:schemeClr val="bg1"/>
                </a:solidFill>
              </a:rPr>
              <a:t>, </a:t>
            </a:r>
            <a:r>
              <a:rPr lang="en-US" sz="1400" dirty="0" err="1">
                <a:solidFill>
                  <a:schemeClr val="bg1"/>
                </a:solidFill>
              </a:rPr>
              <a:t>sed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diam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nonummy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nibh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euismod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tincidunt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ut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laoreet</a:t>
            </a:r>
            <a:r>
              <a:rPr lang="en-US" sz="1400" dirty="0">
                <a:solidFill>
                  <a:schemeClr val="bg1"/>
                </a:solidFill>
              </a:rPr>
              <a:t> dolore magna </a:t>
            </a:r>
            <a:r>
              <a:rPr lang="en-US" sz="1400" dirty="0" err="1">
                <a:solidFill>
                  <a:schemeClr val="bg1"/>
                </a:solidFill>
              </a:rPr>
              <a:t>aliquam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erat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volutpat</a:t>
            </a:r>
            <a:endParaRPr lang="en-US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85160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61913-ACF4-4728-BBAC-FB434D2662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F8AB9DD7-194D-4299-A609-BB14C67077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8" name="Date Placeholder 9">
            <a:extLst>
              <a:ext uri="{FF2B5EF4-FFF2-40B4-BE49-F238E27FC236}">
                <a16:creationId xmlns:a16="http://schemas.microsoft.com/office/drawing/2014/main" id="{6853BEAA-A912-41F3-9203-A0D56FF075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817" y="6430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57D16A-D68D-402D-96BA-A4D08E02CF6A}" type="datetime1">
              <a:rPr lang="en-US" smtClean="0"/>
              <a:t>9/15/20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51AA65F-27A2-2F46-A0F0-F4D91CCF9C40}"/>
              </a:ext>
            </a:extLst>
          </p:cNvPr>
          <p:cNvCxnSpPr>
            <a:cxnSpLocks/>
          </p:cNvCxnSpPr>
          <p:nvPr userDrawn="1"/>
        </p:nvCxnSpPr>
        <p:spPr>
          <a:xfrm>
            <a:off x="520700" y="3420039"/>
            <a:ext cx="3984188" cy="0"/>
          </a:xfrm>
          <a:prstGeom prst="line">
            <a:avLst/>
          </a:prstGeom>
          <a:ln w="127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0E693858-75EC-744F-A6B0-69833903697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0699" y="3503154"/>
            <a:ext cx="6128073" cy="588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sz="1400" dirty="0">
                <a:solidFill>
                  <a:schemeClr val="accent4"/>
                </a:solidFill>
              </a:rPr>
              <a:t>Lorem ipsum dolor sit </a:t>
            </a:r>
            <a:r>
              <a:rPr lang="en-US" sz="1400" dirty="0" err="1">
                <a:solidFill>
                  <a:schemeClr val="accent4"/>
                </a:solidFill>
              </a:rPr>
              <a:t>amet</a:t>
            </a:r>
            <a:r>
              <a:rPr lang="en-US" sz="1400" dirty="0">
                <a:solidFill>
                  <a:schemeClr val="accent4"/>
                </a:solidFill>
              </a:rPr>
              <a:t>, </a:t>
            </a:r>
            <a:r>
              <a:rPr lang="en-US" sz="1400" dirty="0" err="1">
                <a:solidFill>
                  <a:schemeClr val="accent4"/>
                </a:solidFill>
              </a:rPr>
              <a:t>consectetuer</a:t>
            </a:r>
            <a:r>
              <a:rPr lang="en-US" sz="1400" dirty="0">
                <a:solidFill>
                  <a:schemeClr val="accent4"/>
                </a:solidFill>
              </a:rPr>
              <a:t> </a:t>
            </a:r>
            <a:r>
              <a:rPr lang="en-US" sz="1400" dirty="0" err="1">
                <a:solidFill>
                  <a:schemeClr val="accent4"/>
                </a:solidFill>
              </a:rPr>
              <a:t>adipiscing</a:t>
            </a:r>
            <a:r>
              <a:rPr lang="en-US" sz="1400" dirty="0">
                <a:solidFill>
                  <a:schemeClr val="accent4"/>
                </a:solidFill>
              </a:rPr>
              <a:t> </a:t>
            </a:r>
            <a:r>
              <a:rPr lang="en-US" sz="1400" dirty="0" err="1">
                <a:solidFill>
                  <a:schemeClr val="accent4"/>
                </a:solidFill>
              </a:rPr>
              <a:t>elit</a:t>
            </a:r>
            <a:r>
              <a:rPr lang="en-US" sz="1400" dirty="0">
                <a:solidFill>
                  <a:schemeClr val="accent4"/>
                </a:solidFill>
              </a:rPr>
              <a:t>, </a:t>
            </a:r>
            <a:r>
              <a:rPr lang="en-US" sz="1400" dirty="0" err="1">
                <a:solidFill>
                  <a:schemeClr val="accent4"/>
                </a:solidFill>
              </a:rPr>
              <a:t>sed</a:t>
            </a:r>
            <a:r>
              <a:rPr lang="en-US" sz="1400" dirty="0">
                <a:solidFill>
                  <a:schemeClr val="accent4"/>
                </a:solidFill>
              </a:rPr>
              <a:t> </a:t>
            </a:r>
            <a:r>
              <a:rPr lang="en-US" sz="1400" dirty="0" err="1">
                <a:solidFill>
                  <a:schemeClr val="accent4"/>
                </a:solidFill>
              </a:rPr>
              <a:t>diam</a:t>
            </a:r>
            <a:r>
              <a:rPr lang="en-US" sz="1400" dirty="0">
                <a:solidFill>
                  <a:schemeClr val="accent4"/>
                </a:solidFill>
              </a:rPr>
              <a:t> </a:t>
            </a:r>
            <a:r>
              <a:rPr lang="en-US" sz="1400" dirty="0" err="1">
                <a:solidFill>
                  <a:schemeClr val="accent4"/>
                </a:solidFill>
              </a:rPr>
              <a:t>nonummy</a:t>
            </a:r>
            <a:r>
              <a:rPr lang="en-US" sz="1400" dirty="0">
                <a:solidFill>
                  <a:schemeClr val="accent4"/>
                </a:solidFill>
              </a:rPr>
              <a:t> </a:t>
            </a:r>
            <a:r>
              <a:rPr lang="en-US" sz="1400" dirty="0" err="1">
                <a:solidFill>
                  <a:schemeClr val="accent4"/>
                </a:solidFill>
              </a:rPr>
              <a:t>nibh</a:t>
            </a:r>
            <a:r>
              <a:rPr lang="en-US" sz="1400" dirty="0">
                <a:solidFill>
                  <a:schemeClr val="accent4"/>
                </a:solidFill>
              </a:rPr>
              <a:t> </a:t>
            </a:r>
            <a:r>
              <a:rPr lang="en-US" sz="1400" dirty="0" err="1">
                <a:solidFill>
                  <a:schemeClr val="accent4"/>
                </a:solidFill>
              </a:rPr>
              <a:t>euismod</a:t>
            </a:r>
            <a:r>
              <a:rPr lang="en-US" sz="1400" dirty="0">
                <a:solidFill>
                  <a:schemeClr val="accent4"/>
                </a:solidFill>
              </a:rPr>
              <a:t> </a:t>
            </a:r>
            <a:r>
              <a:rPr lang="en-US" sz="1400" dirty="0" err="1">
                <a:solidFill>
                  <a:schemeClr val="accent4"/>
                </a:solidFill>
              </a:rPr>
              <a:t>tincidunt</a:t>
            </a:r>
            <a:r>
              <a:rPr lang="en-US" sz="1400" dirty="0">
                <a:solidFill>
                  <a:schemeClr val="accent4"/>
                </a:solidFill>
              </a:rPr>
              <a:t> </a:t>
            </a:r>
            <a:r>
              <a:rPr lang="en-US" sz="1400" dirty="0" err="1">
                <a:solidFill>
                  <a:schemeClr val="accent4"/>
                </a:solidFill>
              </a:rPr>
              <a:t>ut</a:t>
            </a:r>
            <a:r>
              <a:rPr lang="en-US" sz="1400" dirty="0">
                <a:solidFill>
                  <a:schemeClr val="accent4"/>
                </a:solidFill>
              </a:rPr>
              <a:t> </a:t>
            </a:r>
            <a:r>
              <a:rPr lang="en-US" sz="1400" dirty="0" err="1">
                <a:solidFill>
                  <a:schemeClr val="accent4"/>
                </a:solidFill>
              </a:rPr>
              <a:t>laoreet</a:t>
            </a:r>
            <a:r>
              <a:rPr lang="en-US" sz="1400" dirty="0">
                <a:solidFill>
                  <a:schemeClr val="accent4"/>
                </a:solidFill>
              </a:rPr>
              <a:t> dolore magna </a:t>
            </a:r>
            <a:r>
              <a:rPr lang="en-US" sz="1400" dirty="0" err="1">
                <a:solidFill>
                  <a:schemeClr val="accent4"/>
                </a:solidFill>
              </a:rPr>
              <a:t>aliquam</a:t>
            </a:r>
            <a:r>
              <a:rPr lang="en-US" sz="1400" dirty="0">
                <a:solidFill>
                  <a:schemeClr val="accent4"/>
                </a:solidFill>
              </a:rPr>
              <a:t> </a:t>
            </a:r>
            <a:r>
              <a:rPr lang="en-US" sz="1400" dirty="0" err="1">
                <a:solidFill>
                  <a:schemeClr val="accent4"/>
                </a:solidFill>
              </a:rPr>
              <a:t>erat</a:t>
            </a:r>
            <a:r>
              <a:rPr lang="en-US" sz="1400" dirty="0">
                <a:solidFill>
                  <a:schemeClr val="accent4"/>
                </a:solidFill>
              </a:rPr>
              <a:t> </a:t>
            </a:r>
            <a:r>
              <a:rPr lang="en-US" sz="1400" dirty="0" err="1">
                <a:solidFill>
                  <a:schemeClr val="accent4"/>
                </a:solidFill>
              </a:rPr>
              <a:t>volutpat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956560-E906-3741-8987-0267D1F5F51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0700" y="2541589"/>
            <a:ext cx="8809280" cy="79533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400">
                <a:solidFill>
                  <a:schemeClr val="accent2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4400" b="1" dirty="0">
                <a:solidFill>
                  <a:schemeClr val="accent2"/>
                </a:solidFill>
              </a:rPr>
              <a:t>Section Header</a:t>
            </a:r>
            <a:endParaRPr lang="en-US" dirty="0"/>
          </a:p>
          <a:p>
            <a:pPr lvl="0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DABEC1B-C05D-024E-B279-E07CD9E33630}"/>
              </a:ext>
            </a:extLst>
          </p:cNvPr>
          <p:cNvGrpSpPr/>
          <p:nvPr userDrawn="1"/>
        </p:nvGrpSpPr>
        <p:grpSpPr>
          <a:xfrm>
            <a:off x="7690365" y="358964"/>
            <a:ext cx="4105394" cy="6232336"/>
            <a:chOff x="-825317" y="6867525"/>
            <a:chExt cx="966761" cy="1467625"/>
          </a:xfrm>
        </p:grpSpPr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168BE807-0E68-6E45-9D1A-3E8736345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-825317" y="6867525"/>
              <a:ext cx="242537" cy="576447"/>
            </a:xfrm>
            <a:custGeom>
              <a:avLst/>
              <a:gdLst>
                <a:gd name="T0" fmla="*/ 72 w 109"/>
                <a:gd name="T1" fmla="*/ 82 h 242"/>
                <a:gd name="T2" fmla="*/ 45 w 109"/>
                <a:gd name="T3" fmla="*/ 51 h 242"/>
                <a:gd name="T4" fmla="*/ 44 w 109"/>
                <a:gd name="T5" fmla="*/ 75 h 242"/>
                <a:gd name="T6" fmla="*/ 68 w 109"/>
                <a:gd name="T7" fmla="*/ 122 h 242"/>
                <a:gd name="T8" fmla="*/ 35 w 109"/>
                <a:gd name="T9" fmla="*/ 102 h 242"/>
                <a:gd name="T10" fmla="*/ 46 w 109"/>
                <a:gd name="T11" fmla="*/ 128 h 242"/>
                <a:gd name="T12" fmla="*/ 78 w 109"/>
                <a:gd name="T13" fmla="*/ 176 h 242"/>
                <a:gd name="T14" fmla="*/ 53 w 109"/>
                <a:gd name="T15" fmla="*/ 178 h 242"/>
                <a:gd name="T16" fmla="*/ 109 w 109"/>
                <a:gd name="T17" fmla="*/ 217 h 242"/>
                <a:gd name="T18" fmla="*/ 73 w 109"/>
                <a:gd name="T19" fmla="*/ 242 h 242"/>
                <a:gd name="T20" fmla="*/ 18 w 109"/>
                <a:gd name="T21" fmla="*/ 0 h 242"/>
                <a:gd name="T22" fmla="*/ 72 w 109"/>
                <a:gd name="T23" fmla="*/ 8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9" h="242">
                  <a:moveTo>
                    <a:pt x="72" y="82"/>
                  </a:moveTo>
                  <a:cubicBezTo>
                    <a:pt x="69" y="72"/>
                    <a:pt x="55" y="55"/>
                    <a:pt x="45" y="51"/>
                  </a:cubicBezTo>
                  <a:cubicBezTo>
                    <a:pt x="26" y="44"/>
                    <a:pt x="27" y="56"/>
                    <a:pt x="44" y="75"/>
                  </a:cubicBezTo>
                  <a:cubicBezTo>
                    <a:pt x="53" y="84"/>
                    <a:pt x="70" y="111"/>
                    <a:pt x="68" y="122"/>
                  </a:cubicBezTo>
                  <a:cubicBezTo>
                    <a:pt x="63" y="117"/>
                    <a:pt x="49" y="97"/>
                    <a:pt x="35" y="102"/>
                  </a:cubicBezTo>
                  <a:cubicBezTo>
                    <a:pt x="26" y="105"/>
                    <a:pt x="37" y="122"/>
                    <a:pt x="46" y="128"/>
                  </a:cubicBezTo>
                  <a:cubicBezTo>
                    <a:pt x="58" y="139"/>
                    <a:pt x="74" y="158"/>
                    <a:pt x="78" y="176"/>
                  </a:cubicBezTo>
                  <a:cubicBezTo>
                    <a:pt x="72" y="168"/>
                    <a:pt x="35" y="156"/>
                    <a:pt x="53" y="178"/>
                  </a:cubicBezTo>
                  <a:cubicBezTo>
                    <a:pt x="65" y="192"/>
                    <a:pt x="91" y="201"/>
                    <a:pt x="109" y="217"/>
                  </a:cubicBezTo>
                  <a:cubicBezTo>
                    <a:pt x="92" y="219"/>
                    <a:pt x="80" y="232"/>
                    <a:pt x="73" y="242"/>
                  </a:cubicBezTo>
                  <a:cubicBezTo>
                    <a:pt x="10" y="160"/>
                    <a:pt x="0" y="59"/>
                    <a:pt x="18" y="0"/>
                  </a:cubicBezTo>
                  <a:cubicBezTo>
                    <a:pt x="34" y="19"/>
                    <a:pt x="81" y="58"/>
                    <a:pt x="72" y="82"/>
                  </a:cubicBezTo>
                  <a:close/>
                </a:path>
              </a:pathLst>
            </a:custGeom>
            <a:solidFill>
              <a:srgbClr val="53BD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BD03BE7C-F6E2-294F-83CC-9F2CA0FD11E0}"/>
                </a:ext>
              </a:extLst>
            </p:cNvPr>
            <p:cNvSpPr>
              <a:spLocks/>
            </p:cNvSpPr>
            <p:nvPr/>
          </p:nvSpPr>
          <p:spPr bwMode="auto">
            <a:xfrm>
              <a:off x="-683179" y="7017559"/>
              <a:ext cx="349703" cy="371137"/>
            </a:xfrm>
            <a:custGeom>
              <a:avLst/>
              <a:gdLst>
                <a:gd name="T0" fmla="*/ 148 w 157"/>
                <a:gd name="T1" fmla="*/ 117 h 156"/>
                <a:gd name="T2" fmla="*/ 52 w 157"/>
                <a:gd name="T3" fmla="*/ 149 h 156"/>
                <a:gd name="T4" fmla="*/ 16 w 157"/>
                <a:gd name="T5" fmla="*/ 0 h 156"/>
                <a:gd name="T6" fmla="*/ 84 w 157"/>
                <a:gd name="T7" fmla="*/ 30 h 156"/>
                <a:gd name="T8" fmla="*/ 150 w 157"/>
                <a:gd name="T9" fmla="*/ 88 h 156"/>
                <a:gd name="T10" fmla="*/ 153 w 157"/>
                <a:gd name="T11" fmla="*/ 91 h 156"/>
                <a:gd name="T12" fmla="*/ 155 w 157"/>
                <a:gd name="T13" fmla="*/ 109 h 156"/>
                <a:gd name="T14" fmla="*/ 42 w 157"/>
                <a:gd name="T15" fmla="*/ 58 h 156"/>
                <a:gd name="T16" fmla="*/ 54 w 157"/>
                <a:gd name="T17" fmla="*/ 73 h 156"/>
                <a:gd name="T18" fmla="*/ 31 w 157"/>
                <a:gd name="T19" fmla="*/ 48 h 156"/>
                <a:gd name="T20" fmla="*/ 44 w 157"/>
                <a:gd name="T21" fmla="*/ 111 h 156"/>
                <a:gd name="T22" fmla="*/ 148 w 157"/>
                <a:gd name="T23" fmla="*/ 11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7" h="156">
                  <a:moveTo>
                    <a:pt x="148" y="117"/>
                  </a:moveTo>
                  <a:cubicBezTo>
                    <a:pt x="117" y="145"/>
                    <a:pt x="73" y="156"/>
                    <a:pt x="52" y="149"/>
                  </a:cubicBezTo>
                  <a:cubicBezTo>
                    <a:pt x="16" y="105"/>
                    <a:pt x="0" y="58"/>
                    <a:pt x="16" y="0"/>
                  </a:cubicBezTo>
                  <a:cubicBezTo>
                    <a:pt x="38" y="20"/>
                    <a:pt x="62" y="26"/>
                    <a:pt x="84" y="30"/>
                  </a:cubicBezTo>
                  <a:cubicBezTo>
                    <a:pt x="61" y="82"/>
                    <a:pt x="108" y="119"/>
                    <a:pt x="150" y="88"/>
                  </a:cubicBezTo>
                  <a:cubicBezTo>
                    <a:pt x="151" y="89"/>
                    <a:pt x="152" y="90"/>
                    <a:pt x="153" y="91"/>
                  </a:cubicBezTo>
                  <a:cubicBezTo>
                    <a:pt x="155" y="96"/>
                    <a:pt x="157" y="102"/>
                    <a:pt x="155" y="109"/>
                  </a:cubicBezTo>
                  <a:cubicBezTo>
                    <a:pt x="98" y="142"/>
                    <a:pt x="25" y="112"/>
                    <a:pt x="42" y="58"/>
                  </a:cubicBezTo>
                  <a:cubicBezTo>
                    <a:pt x="44" y="65"/>
                    <a:pt x="49" y="72"/>
                    <a:pt x="54" y="73"/>
                  </a:cubicBezTo>
                  <a:cubicBezTo>
                    <a:pt x="78" y="44"/>
                    <a:pt x="47" y="24"/>
                    <a:pt x="31" y="48"/>
                  </a:cubicBezTo>
                  <a:cubicBezTo>
                    <a:pt x="18" y="67"/>
                    <a:pt x="26" y="93"/>
                    <a:pt x="44" y="111"/>
                  </a:cubicBezTo>
                  <a:cubicBezTo>
                    <a:pt x="72" y="140"/>
                    <a:pt x="112" y="135"/>
                    <a:pt x="148" y="117"/>
                  </a:cubicBezTo>
                  <a:close/>
                </a:path>
              </a:pathLst>
            </a:custGeom>
            <a:solidFill>
              <a:srgbClr val="18A0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5F99D42A-834C-3845-9AF4-E716A8D68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-409057" y="7588364"/>
              <a:ext cx="550501" cy="214334"/>
            </a:xfrm>
            <a:custGeom>
              <a:avLst/>
              <a:gdLst>
                <a:gd name="T0" fmla="*/ 159 w 247"/>
                <a:gd name="T1" fmla="*/ 19 h 90"/>
                <a:gd name="T2" fmla="*/ 194 w 247"/>
                <a:gd name="T3" fmla="*/ 41 h 90"/>
                <a:gd name="T4" fmla="*/ 170 w 247"/>
                <a:gd name="T5" fmla="*/ 46 h 90"/>
                <a:gd name="T6" fmla="*/ 120 w 247"/>
                <a:gd name="T7" fmla="*/ 28 h 90"/>
                <a:gd name="T8" fmla="*/ 144 w 247"/>
                <a:gd name="T9" fmla="*/ 58 h 90"/>
                <a:gd name="T10" fmla="*/ 117 w 247"/>
                <a:gd name="T11" fmla="*/ 51 h 90"/>
                <a:gd name="T12" fmla="*/ 65 w 247"/>
                <a:gd name="T13" fmla="*/ 25 h 90"/>
                <a:gd name="T14" fmla="*/ 67 w 247"/>
                <a:gd name="T15" fmla="*/ 50 h 90"/>
                <a:gd name="T16" fmla="*/ 21 w 247"/>
                <a:gd name="T17" fmla="*/ 0 h 90"/>
                <a:gd name="T18" fmla="*/ 0 w 247"/>
                <a:gd name="T19" fmla="*/ 39 h 90"/>
                <a:gd name="T20" fmla="*/ 247 w 247"/>
                <a:gd name="T21" fmla="*/ 61 h 90"/>
                <a:gd name="T22" fmla="*/ 159 w 247"/>
                <a:gd name="T23" fmla="*/ 19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7" h="90">
                  <a:moveTo>
                    <a:pt x="159" y="19"/>
                  </a:moveTo>
                  <a:cubicBezTo>
                    <a:pt x="169" y="21"/>
                    <a:pt x="188" y="32"/>
                    <a:pt x="194" y="41"/>
                  </a:cubicBezTo>
                  <a:cubicBezTo>
                    <a:pt x="203" y="59"/>
                    <a:pt x="191" y="60"/>
                    <a:pt x="170" y="46"/>
                  </a:cubicBezTo>
                  <a:cubicBezTo>
                    <a:pt x="160" y="38"/>
                    <a:pt x="130" y="25"/>
                    <a:pt x="120" y="28"/>
                  </a:cubicBezTo>
                  <a:cubicBezTo>
                    <a:pt x="126" y="32"/>
                    <a:pt x="147" y="43"/>
                    <a:pt x="144" y="58"/>
                  </a:cubicBezTo>
                  <a:cubicBezTo>
                    <a:pt x="142" y="68"/>
                    <a:pt x="124" y="59"/>
                    <a:pt x="117" y="51"/>
                  </a:cubicBezTo>
                  <a:cubicBezTo>
                    <a:pt x="105" y="40"/>
                    <a:pt x="83" y="27"/>
                    <a:pt x="65" y="25"/>
                  </a:cubicBezTo>
                  <a:cubicBezTo>
                    <a:pt x="74" y="30"/>
                    <a:pt x="91" y="65"/>
                    <a:pt x="67" y="50"/>
                  </a:cubicBezTo>
                  <a:cubicBezTo>
                    <a:pt x="51" y="40"/>
                    <a:pt x="39" y="15"/>
                    <a:pt x="21" y="0"/>
                  </a:cubicBezTo>
                  <a:cubicBezTo>
                    <a:pt x="21" y="17"/>
                    <a:pt x="9" y="30"/>
                    <a:pt x="0" y="39"/>
                  </a:cubicBezTo>
                  <a:cubicBezTo>
                    <a:pt x="90" y="90"/>
                    <a:pt x="191" y="87"/>
                    <a:pt x="247" y="61"/>
                  </a:cubicBezTo>
                  <a:cubicBezTo>
                    <a:pt x="226" y="48"/>
                    <a:pt x="182" y="7"/>
                    <a:pt x="159" y="19"/>
                  </a:cubicBezTo>
                  <a:close/>
                </a:path>
              </a:pathLst>
            </a:custGeom>
            <a:solidFill>
              <a:srgbClr val="53BD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3FEC6A08-E015-5E47-BC59-F39217C82BC3}"/>
                </a:ext>
              </a:extLst>
            </p:cNvPr>
            <p:cNvSpPr>
              <a:spLocks/>
            </p:cNvSpPr>
            <p:nvPr/>
          </p:nvSpPr>
          <p:spPr bwMode="auto">
            <a:xfrm>
              <a:off x="-375215" y="7307474"/>
              <a:ext cx="359856" cy="357600"/>
            </a:xfrm>
            <a:custGeom>
              <a:avLst/>
              <a:gdLst>
                <a:gd name="T0" fmla="*/ 29 w 162"/>
                <a:gd name="T1" fmla="*/ 11 h 150"/>
                <a:gd name="T2" fmla="*/ 9 w 162"/>
                <a:gd name="T3" fmla="*/ 111 h 150"/>
                <a:gd name="T4" fmla="*/ 162 w 162"/>
                <a:gd name="T5" fmla="*/ 126 h 150"/>
                <a:gd name="T6" fmla="*/ 123 w 162"/>
                <a:gd name="T7" fmla="*/ 63 h 150"/>
                <a:gd name="T8" fmla="*/ 57 w 162"/>
                <a:gd name="T9" fmla="*/ 5 h 150"/>
                <a:gd name="T10" fmla="*/ 54 w 162"/>
                <a:gd name="T11" fmla="*/ 3 h 150"/>
                <a:gd name="T12" fmla="*/ 36 w 162"/>
                <a:gd name="T13" fmla="*/ 3 h 150"/>
                <a:gd name="T14" fmla="*/ 101 w 162"/>
                <a:gd name="T15" fmla="*/ 109 h 150"/>
                <a:gd name="T16" fmla="*/ 84 w 162"/>
                <a:gd name="T17" fmla="*/ 98 h 150"/>
                <a:gd name="T18" fmla="*/ 113 w 162"/>
                <a:gd name="T19" fmla="*/ 118 h 150"/>
                <a:gd name="T20" fmla="*/ 48 w 162"/>
                <a:gd name="T21" fmla="*/ 114 h 150"/>
                <a:gd name="T22" fmla="*/ 29 w 162"/>
                <a:gd name="T23" fmla="*/ 11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2" h="150">
                  <a:moveTo>
                    <a:pt x="29" y="11"/>
                  </a:moveTo>
                  <a:cubicBezTo>
                    <a:pt x="4" y="45"/>
                    <a:pt x="0" y="90"/>
                    <a:pt x="9" y="111"/>
                  </a:cubicBezTo>
                  <a:cubicBezTo>
                    <a:pt x="57" y="141"/>
                    <a:pt x="106" y="150"/>
                    <a:pt x="162" y="126"/>
                  </a:cubicBezTo>
                  <a:cubicBezTo>
                    <a:pt x="139" y="108"/>
                    <a:pt x="130" y="84"/>
                    <a:pt x="123" y="63"/>
                  </a:cubicBezTo>
                  <a:cubicBezTo>
                    <a:pt x="74" y="93"/>
                    <a:pt x="32" y="51"/>
                    <a:pt x="57" y="5"/>
                  </a:cubicBezTo>
                  <a:cubicBezTo>
                    <a:pt x="56" y="4"/>
                    <a:pt x="55" y="4"/>
                    <a:pt x="54" y="3"/>
                  </a:cubicBezTo>
                  <a:cubicBezTo>
                    <a:pt x="48" y="1"/>
                    <a:pt x="42" y="0"/>
                    <a:pt x="36" y="3"/>
                  </a:cubicBezTo>
                  <a:cubicBezTo>
                    <a:pt x="10" y="64"/>
                    <a:pt x="50" y="132"/>
                    <a:pt x="101" y="109"/>
                  </a:cubicBezTo>
                  <a:cubicBezTo>
                    <a:pt x="93" y="108"/>
                    <a:pt x="86" y="103"/>
                    <a:pt x="84" y="98"/>
                  </a:cubicBezTo>
                  <a:cubicBezTo>
                    <a:pt x="110" y="71"/>
                    <a:pt x="134" y="99"/>
                    <a:pt x="113" y="118"/>
                  </a:cubicBezTo>
                  <a:cubicBezTo>
                    <a:pt x="96" y="133"/>
                    <a:pt x="68" y="129"/>
                    <a:pt x="48" y="114"/>
                  </a:cubicBezTo>
                  <a:cubicBezTo>
                    <a:pt x="16" y="89"/>
                    <a:pt x="15" y="49"/>
                    <a:pt x="29" y="11"/>
                  </a:cubicBezTo>
                  <a:close/>
                </a:path>
              </a:pathLst>
            </a:custGeom>
            <a:solidFill>
              <a:srgbClr val="18A0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01666DFF-1E90-D549-B2A0-8C76B6D8877F}"/>
                </a:ext>
              </a:extLst>
            </p:cNvPr>
            <p:cNvSpPr>
              <a:spLocks/>
            </p:cNvSpPr>
            <p:nvPr/>
          </p:nvSpPr>
          <p:spPr bwMode="auto">
            <a:xfrm>
              <a:off x="-524121" y="7182257"/>
              <a:ext cx="315861" cy="349703"/>
            </a:xfrm>
            <a:custGeom>
              <a:avLst/>
              <a:gdLst>
                <a:gd name="T0" fmla="*/ 88 w 142"/>
                <a:gd name="T1" fmla="*/ 19 h 147"/>
                <a:gd name="T2" fmla="*/ 80 w 142"/>
                <a:gd name="T3" fmla="*/ 5 h 147"/>
                <a:gd name="T4" fmla="*/ 119 w 142"/>
                <a:gd name="T5" fmla="*/ 19 h 147"/>
                <a:gd name="T6" fmla="*/ 138 w 142"/>
                <a:gd name="T7" fmla="*/ 56 h 147"/>
                <a:gd name="T8" fmla="*/ 124 w 142"/>
                <a:gd name="T9" fmla="*/ 50 h 147"/>
                <a:gd name="T10" fmla="*/ 66 w 142"/>
                <a:gd name="T11" fmla="*/ 92 h 147"/>
                <a:gd name="T12" fmla="*/ 13 w 142"/>
                <a:gd name="T13" fmla="*/ 140 h 147"/>
                <a:gd name="T14" fmla="*/ 54 w 142"/>
                <a:gd name="T15" fmla="*/ 81 h 147"/>
                <a:gd name="T16" fmla="*/ 88 w 142"/>
                <a:gd name="T17" fmla="*/ 19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2" h="147">
                  <a:moveTo>
                    <a:pt x="88" y="19"/>
                  </a:moveTo>
                  <a:cubicBezTo>
                    <a:pt x="84" y="12"/>
                    <a:pt x="77" y="9"/>
                    <a:pt x="80" y="5"/>
                  </a:cubicBezTo>
                  <a:cubicBezTo>
                    <a:pt x="87" y="0"/>
                    <a:pt x="105" y="8"/>
                    <a:pt x="119" y="19"/>
                  </a:cubicBezTo>
                  <a:cubicBezTo>
                    <a:pt x="132" y="31"/>
                    <a:pt x="142" y="48"/>
                    <a:pt x="138" y="56"/>
                  </a:cubicBezTo>
                  <a:cubicBezTo>
                    <a:pt x="135" y="59"/>
                    <a:pt x="131" y="53"/>
                    <a:pt x="124" y="50"/>
                  </a:cubicBezTo>
                  <a:cubicBezTo>
                    <a:pt x="98" y="40"/>
                    <a:pt x="77" y="72"/>
                    <a:pt x="66" y="92"/>
                  </a:cubicBezTo>
                  <a:cubicBezTo>
                    <a:pt x="44" y="126"/>
                    <a:pt x="58" y="147"/>
                    <a:pt x="13" y="140"/>
                  </a:cubicBezTo>
                  <a:cubicBezTo>
                    <a:pt x="0" y="96"/>
                    <a:pt x="23" y="108"/>
                    <a:pt x="54" y="81"/>
                  </a:cubicBezTo>
                  <a:cubicBezTo>
                    <a:pt x="72" y="68"/>
                    <a:pt x="102" y="43"/>
                    <a:pt x="88" y="19"/>
                  </a:cubicBezTo>
                  <a:close/>
                </a:path>
              </a:pathLst>
            </a:custGeom>
            <a:solidFill>
              <a:srgbClr val="53BD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A023CB1C-1EE3-FD44-AFAB-68DDB5ABCB70}"/>
                </a:ext>
              </a:extLst>
            </p:cNvPr>
            <p:cNvSpPr>
              <a:spLocks/>
            </p:cNvSpPr>
            <p:nvPr/>
          </p:nvSpPr>
          <p:spPr bwMode="auto">
            <a:xfrm>
              <a:off x="-800499" y="7354853"/>
              <a:ext cx="462511" cy="980297"/>
            </a:xfrm>
            <a:custGeom>
              <a:avLst/>
              <a:gdLst>
                <a:gd name="T0" fmla="*/ 172 w 208"/>
                <a:gd name="T1" fmla="*/ 4 h 412"/>
                <a:gd name="T2" fmla="*/ 66 w 208"/>
                <a:gd name="T3" fmla="*/ 43 h 412"/>
                <a:gd name="T4" fmla="*/ 74 w 208"/>
                <a:gd name="T5" fmla="*/ 125 h 412"/>
                <a:gd name="T6" fmla="*/ 20 w 208"/>
                <a:gd name="T7" fmla="*/ 293 h 412"/>
                <a:gd name="T8" fmla="*/ 173 w 208"/>
                <a:gd name="T9" fmla="*/ 401 h 412"/>
                <a:gd name="T10" fmla="*/ 48 w 208"/>
                <a:gd name="T11" fmla="*/ 197 h 412"/>
                <a:gd name="T12" fmla="*/ 87 w 208"/>
                <a:gd name="T13" fmla="*/ 138 h 412"/>
                <a:gd name="T14" fmla="*/ 92 w 208"/>
                <a:gd name="T15" fmla="*/ 133 h 412"/>
                <a:gd name="T16" fmla="*/ 92 w 208"/>
                <a:gd name="T17" fmla="*/ 133 h 412"/>
                <a:gd name="T18" fmla="*/ 170 w 208"/>
                <a:gd name="T19" fmla="*/ 134 h 412"/>
                <a:gd name="T20" fmla="*/ 195 w 208"/>
                <a:gd name="T21" fmla="*/ 23 h 412"/>
                <a:gd name="T22" fmla="*/ 142 w 208"/>
                <a:gd name="T23" fmla="*/ 77 h 412"/>
                <a:gd name="T24" fmla="*/ 107 w 208"/>
                <a:gd name="T25" fmla="*/ 101 h 412"/>
                <a:gd name="T26" fmla="*/ 127 w 208"/>
                <a:gd name="T27" fmla="*/ 63 h 412"/>
                <a:gd name="T28" fmla="*/ 172 w 208"/>
                <a:gd name="T29" fmla="*/ 4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8" h="412">
                  <a:moveTo>
                    <a:pt x="172" y="4"/>
                  </a:moveTo>
                  <a:cubicBezTo>
                    <a:pt x="108" y="33"/>
                    <a:pt x="98" y="0"/>
                    <a:pt x="66" y="43"/>
                  </a:cubicBezTo>
                  <a:cubicBezTo>
                    <a:pt x="83" y="69"/>
                    <a:pt x="97" y="99"/>
                    <a:pt x="74" y="125"/>
                  </a:cubicBezTo>
                  <a:cubicBezTo>
                    <a:pt x="34" y="170"/>
                    <a:pt x="9" y="228"/>
                    <a:pt x="20" y="293"/>
                  </a:cubicBezTo>
                  <a:cubicBezTo>
                    <a:pt x="34" y="364"/>
                    <a:pt x="91" y="412"/>
                    <a:pt x="173" y="401"/>
                  </a:cubicBezTo>
                  <a:cubicBezTo>
                    <a:pt x="52" y="407"/>
                    <a:pt x="0" y="301"/>
                    <a:pt x="48" y="197"/>
                  </a:cubicBezTo>
                  <a:cubicBezTo>
                    <a:pt x="60" y="176"/>
                    <a:pt x="71" y="156"/>
                    <a:pt x="87" y="138"/>
                  </a:cubicBezTo>
                  <a:cubicBezTo>
                    <a:pt x="89" y="136"/>
                    <a:pt x="90" y="134"/>
                    <a:pt x="92" y="133"/>
                  </a:cubicBezTo>
                  <a:cubicBezTo>
                    <a:pt x="92" y="133"/>
                    <a:pt x="92" y="133"/>
                    <a:pt x="92" y="133"/>
                  </a:cubicBezTo>
                  <a:cubicBezTo>
                    <a:pt x="115" y="112"/>
                    <a:pt x="144" y="121"/>
                    <a:pt x="170" y="134"/>
                  </a:cubicBezTo>
                  <a:cubicBezTo>
                    <a:pt x="208" y="97"/>
                    <a:pt x="175" y="92"/>
                    <a:pt x="195" y="23"/>
                  </a:cubicBezTo>
                  <a:cubicBezTo>
                    <a:pt x="173" y="56"/>
                    <a:pt x="196" y="78"/>
                    <a:pt x="142" y="77"/>
                  </a:cubicBezTo>
                  <a:cubicBezTo>
                    <a:pt x="139" y="79"/>
                    <a:pt x="115" y="104"/>
                    <a:pt x="107" y="101"/>
                  </a:cubicBezTo>
                  <a:cubicBezTo>
                    <a:pt x="103" y="93"/>
                    <a:pt x="124" y="67"/>
                    <a:pt x="127" y="63"/>
                  </a:cubicBezTo>
                  <a:cubicBezTo>
                    <a:pt x="118" y="10"/>
                    <a:pt x="143" y="30"/>
                    <a:pt x="172" y="4"/>
                  </a:cubicBezTo>
                  <a:close/>
                </a:path>
              </a:pathLst>
            </a:custGeom>
            <a:solidFill>
              <a:srgbClr val="18A0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F6AF7504-0554-AA40-8364-685B13361A79}"/>
                </a:ext>
              </a:extLst>
            </p:cNvPr>
            <p:cNvSpPr>
              <a:spLocks/>
            </p:cNvSpPr>
            <p:nvPr/>
          </p:nvSpPr>
          <p:spPr bwMode="auto">
            <a:xfrm>
              <a:off x="-524121" y="7098780"/>
              <a:ext cx="306836" cy="178236"/>
            </a:xfrm>
            <a:custGeom>
              <a:avLst/>
              <a:gdLst>
                <a:gd name="T0" fmla="*/ 84 w 138"/>
                <a:gd name="T1" fmla="*/ 19 h 75"/>
                <a:gd name="T2" fmla="*/ 28 w 138"/>
                <a:gd name="T3" fmla="*/ 0 h 75"/>
                <a:gd name="T4" fmla="*/ 76 w 138"/>
                <a:gd name="T5" fmla="*/ 50 h 75"/>
                <a:gd name="T6" fmla="*/ 73 w 138"/>
                <a:gd name="T7" fmla="*/ 45 h 75"/>
                <a:gd name="T8" fmla="*/ 41 w 138"/>
                <a:gd name="T9" fmla="*/ 22 h 75"/>
                <a:gd name="T10" fmla="*/ 68 w 138"/>
                <a:gd name="T11" fmla="*/ 34 h 75"/>
                <a:gd name="T12" fmla="*/ 98 w 138"/>
                <a:gd name="T13" fmla="*/ 36 h 75"/>
                <a:gd name="T14" fmla="*/ 85 w 138"/>
                <a:gd name="T15" fmla="*/ 30 h 75"/>
                <a:gd name="T16" fmla="*/ 82 w 138"/>
                <a:gd name="T17" fmla="*/ 30 h 75"/>
                <a:gd name="T18" fmla="*/ 102 w 138"/>
                <a:gd name="T19" fmla="*/ 24 h 75"/>
                <a:gd name="T20" fmla="*/ 102 w 138"/>
                <a:gd name="T21" fmla="*/ 37 h 75"/>
                <a:gd name="T22" fmla="*/ 127 w 138"/>
                <a:gd name="T23" fmla="*/ 17 h 75"/>
                <a:gd name="T24" fmla="*/ 138 w 138"/>
                <a:gd name="T25" fmla="*/ 16 h 75"/>
                <a:gd name="T26" fmla="*/ 123 w 138"/>
                <a:gd name="T27" fmla="*/ 5 h 75"/>
                <a:gd name="T28" fmla="*/ 84 w 138"/>
                <a:gd name="T29" fmla="*/ 1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8" h="75">
                  <a:moveTo>
                    <a:pt x="84" y="19"/>
                  </a:moveTo>
                  <a:cubicBezTo>
                    <a:pt x="73" y="16"/>
                    <a:pt x="55" y="3"/>
                    <a:pt x="28" y="0"/>
                  </a:cubicBezTo>
                  <a:cubicBezTo>
                    <a:pt x="0" y="51"/>
                    <a:pt x="48" y="75"/>
                    <a:pt x="76" y="50"/>
                  </a:cubicBezTo>
                  <a:cubicBezTo>
                    <a:pt x="75" y="49"/>
                    <a:pt x="73" y="47"/>
                    <a:pt x="73" y="45"/>
                  </a:cubicBezTo>
                  <a:cubicBezTo>
                    <a:pt x="53" y="52"/>
                    <a:pt x="34" y="42"/>
                    <a:pt x="41" y="22"/>
                  </a:cubicBezTo>
                  <a:cubicBezTo>
                    <a:pt x="61" y="23"/>
                    <a:pt x="59" y="34"/>
                    <a:pt x="68" y="34"/>
                  </a:cubicBezTo>
                  <a:cubicBezTo>
                    <a:pt x="80" y="35"/>
                    <a:pt x="84" y="31"/>
                    <a:pt x="98" y="36"/>
                  </a:cubicBezTo>
                  <a:cubicBezTo>
                    <a:pt x="99" y="28"/>
                    <a:pt x="94" y="20"/>
                    <a:pt x="85" y="30"/>
                  </a:cubicBezTo>
                  <a:cubicBezTo>
                    <a:pt x="82" y="30"/>
                    <a:pt x="82" y="30"/>
                    <a:pt x="82" y="30"/>
                  </a:cubicBezTo>
                  <a:cubicBezTo>
                    <a:pt x="84" y="22"/>
                    <a:pt x="103" y="9"/>
                    <a:pt x="102" y="24"/>
                  </a:cubicBezTo>
                  <a:cubicBezTo>
                    <a:pt x="101" y="30"/>
                    <a:pt x="101" y="34"/>
                    <a:pt x="102" y="37"/>
                  </a:cubicBezTo>
                  <a:cubicBezTo>
                    <a:pt x="110" y="26"/>
                    <a:pt x="112" y="15"/>
                    <a:pt x="127" y="17"/>
                  </a:cubicBezTo>
                  <a:cubicBezTo>
                    <a:pt x="132" y="18"/>
                    <a:pt x="136" y="19"/>
                    <a:pt x="138" y="16"/>
                  </a:cubicBezTo>
                  <a:cubicBezTo>
                    <a:pt x="137" y="10"/>
                    <a:pt x="128" y="7"/>
                    <a:pt x="123" y="5"/>
                  </a:cubicBezTo>
                  <a:cubicBezTo>
                    <a:pt x="111" y="2"/>
                    <a:pt x="94" y="9"/>
                    <a:pt x="84" y="19"/>
                  </a:cubicBezTo>
                  <a:close/>
                </a:path>
              </a:pathLst>
            </a:custGeom>
            <a:solidFill>
              <a:srgbClr val="0076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8">
              <a:extLst>
                <a:ext uri="{FF2B5EF4-FFF2-40B4-BE49-F238E27FC236}">
                  <a16:creationId xmlns:a16="http://schemas.microsoft.com/office/drawing/2014/main" id="{5611A9F8-7429-CC4F-8EF5-6E5AAA8FD08D}"/>
                </a:ext>
              </a:extLst>
            </p:cNvPr>
            <p:cNvSpPr>
              <a:spLocks/>
            </p:cNvSpPr>
            <p:nvPr/>
          </p:nvSpPr>
          <p:spPr bwMode="auto">
            <a:xfrm>
              <a:off x="-286097" y="7167593"/>
              <a:ext cx="171467" cy="337295"/>
            </a:xfrm>
            <a:custGeom>
              <a:avLst/>
              <a:gdLst>
                <a:gd name="T0" fmla="*/ 51 w 77"/>
                <a:gd name="T1" fmla="*/ 55 h 142"/>
                <a:gd name="T2" fmla="*/ 77 w 77"/>
                <a:gd name="T3" fmla="*/ 108 h 142"/>
                <a:gd name="T4" fmla="*/ 21 w 77"/>
                <a:gd name="T5" fmla="*/ 66 h 142"/>
                <a:gd name="T6" fmla="*/ 26 w 77"/>
                <a:gd name="T7" fmla="*/ 69 h 142"/>
                <a:gd name="T8" fmla="*/ 54 w 77"/>
                <a:gd name="T9" fmla="*/ 98 h 142"/>
                <a:gd name="T10" fmla="*/ 38 w 77"/>
                <a:gd name="T11" fmla="*/ 72 h 142"/>
                <a:gd name="T12" fmla="*/ 32 w 77"/>
                <a:gd name="T13" fmla="*/ 43 h 142"/>
                <a:gd name="T14" fmla="*/ 40 w 77"/>
                <a:gd name="T15" fmla="*/ 55 h 142"/>
                <a:gd name="T16" fmla="*/ 41 w 77"/>
                <a:gd name="T17" fmla="*/ 58 h 142"/>
                <a:gd name="T18" fmla="*/ 44 w 77"/>
                <a:gd name="T19" fmla="*/ 38 h 142"/>
                <a:gd name="T20" fmla="*/ 31 w 77"/>
                <a:gd name="T21" fmla="*/ 39 h 142"/>
                <a:gd name="T22" fmla="*/ 47 w 77"/>
                <a:gd name="T23" fmla="*/ 12 h 142"/>
                <a:gd name="T24" fmla="*/ 47 w 77"/>
                <a:gd name="T25" fmla="*/ 1 h 142"/>
                <a:gd name="T26" fmla="*/ 59 w 77"/>
                <a:gd name="T27" fmla="*/ 14 h 142"/>
                <a:gd name="T28" fmla="*/ 51 w 77"/>
                <a:gd name="T29" fmla="*/ 5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7" h="142">
                  <a:moveTo>
                    <a:pt x="51" y="55"/>
                  </a:moveTo>
                  <a:cubicBezTo>
                    <a:pt x="56" y="65"/>
                    <a:pt x="70" y="81"/>
                    <a:pt x="77" y="108"/>
                  </a:cubicBezTo>
                  <a:cubicBezTo>
                    <a:pt x="31" y="142"/>
                    <a:pt x="0" y="98"/>
                    <a:pt x="21" y="66"/>
                  </a:cubicBezTo>
                  <a:cubicBezTo>
                    <a:pt x="23" y="68"/>
                    <a:pt x="25" y="69"/>
                    <a:pt x="26" y="69"/>
                  </a:cubicBezTo>
                  <a:cubicBezTo>
                    <a:pt x="22" y="89"/>
                    <a:pt x="34" y="107"/>
                    <a:pt x="54" y="98"/>
                  </a:cubicBezTo>
                  <a:cubicBezTo>
                    <a:pt x="50" y="77"/>
                    <a:pt x="39" y="81"/>
                    <a:pt x="38" y="72"/>
                  </a:cubicBezTo>
                  <a:cubicBezTo>
                    <a:pt x="35" y="61"/>
                    <a:pt x="39" y="57"/>
                    <a:pt x="32" y="43"/>
                  </a:cubicBezTo>
                  <a:cubicBezTo>
                    <a:pt x="40" y="41"/>
                    <a:pt x="49" y="45"/>
                    <a:pt x="40" y="55"/>
                  </a:cubicBezTo>
                  <a:cubicBezTo>
                    <a:pt x="41" y="58"/>
                    <a:pt x="41" y="58"/>
                    <a:pt x="41" y="58"/>
                  </a:cubicBezTo>
                  <a:cubicBezTo>
                    <a:pt x="48" y="55"/>
                    <a:pt x="58" y="34"/>
                    <a:pt x="44" y="38"/>
                  </a:cubicBezTo>
                  <a:cubicBezTo>
                    <a:pt x="37" y="40"/>
                    <a:pt x="33" y="40"/>
                    <a:pt x="31" y="39"/>
                  </a:cubicBezTo>
                  <a:cubicBezTo>
                    <a:pt x="40" y="30"/>
                    <a:pt x="51" y="27"/>
                    <a:pt x="47" y="12"/>
                  </a:cubicBezTo>
                  <a:cubicBezTo>
                    <a:pt x="45" y="7"/>
                    <a:pt x="44" y="3"/>
                    <a:pt x="47" y="1"/>
                  </a:cubicBezTo>
                  <a:cubicBezTo>
                    <a:pt x="53" y="0"/>
                    <a:pt x="57" y="9"/>
                    <a:pt x="59" y="14"/>
                  </a:cubicBezTo>
                  <a:cubicBezTo>
                    <a:pt x="64" y="25"/>
                    <a:pt x="60" y="44"/>
                    <a:pt x="51" y="55"/>
                  </a:cubicBezTo>
                  <a:close/>
                </a:path>
              </a:pathLst>
            </a:custGeom>
            <a:solidFill>
              <a:srgbClr val="0076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4765019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">
    <p:bg>
      <p:bgPr>
        <a:gradFill>
          <a:gsLst>
            <a:gs pos="0">
              <a:schemeClr val="accent1"/>
            </a:gs>
            <a:gs pos="97000">
              <a:schemeClr val="accent3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61913-ACF4-4728-BBAC-FB434D2662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F8AB9DD7-194D-4299-A609-BB14C67077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8" name="Date Placeholder 9">
            <a:extLst>
              <a:ext uri="{FF2B5EF4-FFF2-40B4-BE49-F238E27FC236}">
                <a16:creationId xmlns:a16="http://schemas.microsoft.com/office/drawing/2014/main" id="{6853BEAA-A912-41F3-9203-A0D56FF075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817" y="6430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57D16A-D68D-402D-96BA-A4D08E02CF6A}" type="datetime1">
              <a:rPr lang="en-US" smtClean="0"/>
              <a:t>9/15/20</a:t>
            </a:fld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CAB4CF4-FC95-426D-A610-9D919B96A7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4817" y="2708296"/>
            <a:ext cx="11400942" cy="672737"/>
          </a:xfrm>
        </p:spPr>
        <p:txBody>
          <a:bodyPr>
            <a:no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Header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690F3DE-E5FF-C84A-8043-1CE6841CA581}"/>
              </a:ext>
            </a:extLst>
          </p:cNvPr>
          <p:cNvGrpSpPr/>
          <p:nvPr userDrawn="1"/>
        </p:nvGrpSpPr>
        <p:grpSpPr>
          <a:xfrm>
            <a:off x="7690365" y="358964"/>
            <a:ext cx="4105394" cy="6232336"/>
            <a:chOff x="-825317" y="6867525"/>
            <a:chExt cx="966761" cy="1467625"/>
          </a:xfrm>
          <a:solidFill>
            <a:schemeClr val="bg1"/>
          </a:solidFill>
        </p:grpSpPr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BBD1C4CF-267E-2947-A271-270C7A4EDD0A}"/>
                </a:ext>
              </a:extLst>
            </p:cNvPr>
            <p:cNvSpPr>
              <a:spLocks/>
            </p:cNvSpPr>
            <p:nvPr/>
          </p:nvSpPr>
          <p:spPr bwMode="auto">
            <a:xfrm>
              <a:off x="-825317" y="6867525"/>
              <a:ext cx="242537" cy="576447"/>
            </a:xfrm>
            <a:custGeom>
              <a:avLst/>
              <a:gdLst>
                <a:gd name="T0" fmla="*/ 72 w 109"/>
                <a:gd name="T1" fmla="*/ 82 h 242"/>
                <a:gd name="T2" fmla="*/ 45 w 109"/>
                <a:gd name="T3" fmla="*/ 51 h 242"/>
                <a:gd name="T4" fmla="*/ 44 w 109"/>
                <a:gd name="T5" fmla="*/ 75 h 242"/>
                <a:gd name="T6" fmla="*/ 68 w 109"/>
                <a:gd name="T7" fmla="*/ 122 h 242"/>
                <a:gd name="T8" fmla="*/ 35 w 109"/>
                <a:gd name="T9" fmla="*/ 102 h 242"/>
                <a:gd name="T10" fmla="*/ 46 w 109"/>
                <a:gd name="T11" fmla="*/ 128 h 242"/>
                <a:gd name="T12" fmla="*/ 78 w 109"/>
                <a:gd name="T13" fmla="*/ 176 h 242"/>
                <a:gd name="T14" fmla="*/ 53 w 109"/>
                <a:gd name="T15" fmla="*/ 178 h 242"/>
                <a:gd name="T16" fmla="*/ 109 w 109"/>
                <a:gd name="T17" fmla="*/ 217 h 242"/>
                <a:gd name="T18" fmla="*/ 73 w 109"/>
                <a:gd name="T19" fmla="*/ 242 h 242"/>
                <a:gd name="T20" fmla="*/ 18 w 109"/>
                <a:gd name="T21" fmla="*/ 0 h 242"/>
                <a:gd name="T22" fmla="*/ 72 w 109"/>
                <a:gd name="T23" fmla="*/ 8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9" h="242">
                  <a:moveTo>
                    <a:pt x="72" y="82"/>
                  </a:moveTo>
                  <a:cubicBezTo>
                    <a:pt x="69" y="72"/>
                    <a:pt x="55" y="55"/>
                    <a:pt x="45" y="51"/>
                  </a:cubicBezTo>
                  <a:cubicBezTo>
                    <a:pt x="26" y="44"/>
                    <a:pt x="27" y="56"/>
                    <a:pt x="44" y="75"/>
                  </a:cubicBezTo>
                  <a:cubicBezTo>
                    <a:pt x="53" y="84"/>
                    <a:pt x="70" y="111"/>
                    <a:pt x="68" y="122"/>
                  </a:cubicBezTo>
                  <a:cubicBezTo>
                    <a:pt x="63" y="117"/>
                    <a:pt x="49" y="97"/>
                    <a:pt x="35" y="102"/>
                  </a:cubicBezTo>
                  <a:cubicBezTo>
                    <a:pt x="26" y="105"/>
                    <a:pt x="37" y="122"/>
                    <a:pt x="46" y="128"/>
                  </a:cubicBezTo>
                  <a:cubicBezTo>
                    <a:pt x="58" y="139"/>
                    <a:pt x="74" y="158"/>
                    <a:pt x="78" y="176"/>
                  </a:cubicBezTo>
                  <a:cubicBezTo>
                    <a:pt x="72" y="168"/>
                    <a:pt x="35" y="156"/>
                    <a:pt x="53" y="178"/>
                  </a:cubicBezTo>
                  <a:cubicBezTo>
                    <a:pt x="65" y="192"/>
                    <a:pt x="91" y="201"/>
                    <a:pt x="109" y="217"/>
                  </a:cubicBezTo>
                  <a:cubicBezTo>
                    <a:pt x="92" y="219"/>
                    <a:pt x="80" y="232"/>
                    <a:pt x="73" y="242"/>
                  </a:cubicBezTo>
                  <a:cubicBezTo>
                    <a:pt x="10" y="160"/>
                    <a:pt x="0" y="59"/>
                    <a:pt x="18" y="0"/>
                  </a:cubicBezTo>
                  <a:cubicBezTo>
                    <a:pt x="34" y="19"/>
                    <a:pt x="81" y="58"/>
                    <a:pt x="72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95A102B4-A071-E546-8CCF-634859FB5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-683179" y="7017559"/>
              <a:ext cx="349703" cy="371137"/>
            </a:xfrm>
            <a:custGeom>
              <a:avLst/>
              <a:gdLst>
                <a:gd name="T0" fmla="*/ 148 w 157"/>
                <a:gd name="T1" fmla="*/ 117 h 156"/>
                <a:gd name="T2" fmla="*/ 52 w 157"/>
                <a:gd name="T3" fmla="*/ 149 h 156"/>
                <a:gd name="T4" fmla="*/ 16 w 157"/>
                <a:gd name="T5" fmla="*/ 0 h 156"/>
                <a:gd name="T6" fmla="*/ 84 w 157"/>
                <a:gd name="T7" fmla="*/ 30 h 156"/>
                <a:gd name="T8" fmla="*/ 150 w 157"/>
                <a:gd name="T9" fmla="*/ 88 h 156"/>
                <a:gd name="T10" fmla="*/ 153 w 157"/>
                <a:gd name="T11" fmla="*/ 91 h 156"/>
                <a:gd name="T12" fmla="*/ 155 w 157"/>
                <a:gd name="T13" fmla="*/ 109 h 156"/>
                <a:gd name="T14" fmla="*/ 42 w 157"/>
                <a:gd name="T15" fmla="*/ 58 h 156"/>
                <a:gd name="T16" fmla="*/ 54 w 157"/>
                <a:gd name="T17" fmla="*/ 73 h 156"/>
                <a:gd name="T18" fmla="*/ 31 w 157"/>
                <a:gd name="T19" fmla="*/ 48 h 156"/>
                <a:gd name="T20" fmla="*/ 44 w 157"/>
                <a:gd name="T21" fmla="*/ 111 h 156"/>
                <a:gd name="T22" fmla="*/ 148 w 157"/>
                <a:gd name="T23" fmla="*/ 11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7" h="156">
                  <a:moveTo>
                    <a:pt x="148" y="117"/>
                  </a:moveTo>
                  <a:cubicBezTo>
                    <a:pt x="117" y="145"/>
                    <a:pt x="73" y="156"/>
                    <a:pt x="52" y="149"/>
                  </a:cubicBezTo>
                  <a:cubicBezTo>
                    <a:pt x="16" y="105"/>
                    <a:pt x="0" y="58"/>
                    <a:pt x="16" y="0"/>
                  </a:cubicBezTo>
                  <a:cubicBezTo>
                    <a:pt x="38" y="20"/>
                    <a:pt x="62" y="26"/>
                    <a:pt x="84" y="30"/>
                  </a:cubicBezTo>
                  <a:cubicBezTo>
                    <a:pt x="61" y="82"/>
                    <a:pt x="108" y="119"/>
                    <a:pt x="150" y="88"/>
                  </a:cubicBezTo>
                  <a:cubicBezTo>
                    <a:pt x="151" y="89"/>
                    <a:pt x="152" y="90"/>
                    <a:pt x="153" y="91"/>
                  </a:cubicBezTo>
                  <a:cubicBezTo>
                    <a:pt x="155" y="96"/>
                    <a:pt x="157" y="102"/>
                    <a:pt x="155" y="109"/>
                  </a:cubicBezTo>
                  <a:cubicBezTo>
                    <a:pt x="98" y="142"/>
                    <a:pt x="25" y="112"/>
                    <a:pt x="42" y="58"/>
                  </a:cubicBezTo>
                  <a:cubicBezTo>
                    <a:pt x="44" y="65"/>
                    <a:pt x="49" y="72"/>
                    <a:pt x="54" y="73"/>
                  </a:cubicBezTo>
                  <a:cubicBezTo>
                    <a:pt x="78" y="44"/>
                    <a:pt x="47" y="24"/>
                    <a:pt x="31" y="48"/>
                  </a:cubicBezTo>
                  <a:cubicBezTo>
                    <a:pt x="18" y="67"/>
                    <a:pt x="26" y="93"/>
                    <a:pt x="44" y="111"/>
                  </a:cubicBezTo>
                  <a:cubicBezTo>
                    <a:pt x="72" y="140"/>
                    <a:pt x="112" y="135"/>
                    <a:pt x="148" y="1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3">
              <a:extLst>
                <a:ext uri="{FF2B5EF4-FFF2-40B4-BE49-F238E27FC236}">
                  <a16:creationId xmlns:a16="http://schemas.microsoft.com/office/drawing/2014/main" id="{2FAEE982-C504-1949-AB09-96AB5DCEED62}"/>
                </a:ext>
              </a:extLst>
            </p:cNvPr>
            <p:cNvSpPr>
              <a:spLocks/>
            </p:cNvSpPr>
            <p:nvPr/>
          </p:nvSpPr>
          <p:spPr bwMode="auto">
            <a:xfrm>
              <a:off x="-409057" y="7588364"/>
              <a:ext cx="550501" cy="214334"/>
            </a:xfrm>
            <a:custGeom>
              <a:avLst/>
              <a:gdLst>
                <a:gd name="T0" fmla="*/ 159 w 247"/>
                <a:gd name="T1" fmla="*/ 19 h 90"/>
                <a:gd name="T2" fmla="*/ 194 w 247"/>
                <a:gd name="T3" fmla="*/ 41 h 90"/>
                <a:gd name="T4" fmla="*/ 170 w 247"/>
                <a:gd name="T5" fmla="*/ 46 h 90"/>
                <a:gd name="T6" fmla="*/ 120 w 247"/>
                <a:gd name="T7" fmla="*/ 28 h 90"/>
                <a:gd name="T8" fmla="*/ 144 w 247"/>
                <a:gd name="T9" fmla="*/ 58 h 90"/>
                <a:gd name="T10" fmla="*/ 117 w 247"/>
                <a:gd name="T11" fmla="*/ 51 h 90"/>
                <a:gd name="T12" fmla="*/ 65 w 247"/>
                <a:gd name="T13" fmla="*/ 25 h 90"/>
                <a:gd name="T14" fmla="*/ 67 w 247"/>
                <a:gd name="T15" fmla="*/ 50 h 90"/>
                <a:gd name="T16" fmla="*/ 21 w 247"/>
                <a:gd name="T17" fmla="*/ 0 h 90"/>
                <a:gd name="T18" fmla="*/ 0 w 247"/>
                <a:gd name="T19" fmla="*/ 39 h 90"/>
                <a:gd name="T20" fmla="*/ 247 w 247"/>
                <a:gd name="T21" fmla="*/ 61 h 90"/>
                <a:gd name="T22" fmla="*/ 159 w 247"/>
                <a:gd name="T23" fmla="*/ 19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7" h="90">
                  <a:moveTo>
                    <a:pt x="159" y="19"/>
                  </a:moveTo>
                  <a:cubicBezTo>
                    <a:pt x="169" y="21"/>
                    <a:pt x="188" y="32"/>
                    <a:pt x="194" y="41"/>
                  </a:cubicBezTo>
                  <a:cubicBezTo>
                    <a:pt x="203" y="59"/>
                    <a:pt x="191" y="60"/>
                    <a:pt x="170" y="46"/>
                  </a:cubicBezTo>
                  <a:cubicBezTo>
                    <a:pt x="160" y="38"/>
                    <a:pt x="130" y="25"/>
                    <a:pt x="120" y="28"/>
                  </a:cubicBezTo>
                  <a:cubicBezTo>
                    <a:pt x="126" y="32"/>
                    <a:pt x="147" y="43"/>
                    <a:pt x="144" y="58"/>
                  </a:cubicBezTo>
                  <a:cubicBezTo>
                    <a:pt x="142" y="68"/>
                    <a:pt x="124" y="59"/>
                    <a:pt x="117" y="51"/>
                  </a:cubicBezTo>
                  <a:cubicBezTo>
                    <a:pt x="105" y="40"/>
                    <a:pt x="83" y="27"/>
                    <a:pt x="65" y="25"/>
                  </a:cubicBezTo>
                  <a:cubicBezTo>
                    <a:pt x="74" y="30"/>
                    <a:pt x="91" y="65"/>
                    <a:pt x="67" y="50"/>
                  </a:cubicBezTo>
                  <a:cubicBezTo>
                    <a:pt x="51" y="40"/>
                    <a:pt x="39" y="15"/>
                    <a:pt x="21" y="0"/>
                  </a:cubicBezTo>
                  <a:cubicBezTo>
                    <a:pt x="21" y="17"/>
                    <a:pt x="9" y="30"/>
                    <a:pt x="0" y="39"/>
                  </a:cubicBezTo>
                  <a:cubicBezTo>
                    <a:pt x="90" y="90"/>
                    <a:pt x="191" y="87"/>
                    <a:pt x="247" y="61"/>
                  </a:cubicBezTo>
                  <a:cubicBezTo>
                    <a:pt x="226" y="48"/>
                    <a:pt x="182" y="7"/>
                    <a:pt x="159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4">
              <a:extLst>
                <a:ext uri="{FF2B5EF4-FFF2-40B4-BE49-F238E27FC236}">
                  <a16:creationId xmlns:a16="http://schemas.microsoft.com/office/drawing/2014/main" id="{3D72688B-1635-D544-A5E5-DB7F25EDDEDE}"/>
                </a:ext>
              </a:extLst>
            </p:cNvPr>
            <p:cNvSpPr>
              <a:spLocks/>
            </p:cNvSpPr>
            <p:nvPr/>
          </p:nvSpPr>
          <p:spPr bwMode="auto">
            <a:xfrm>
              <a:off x="-375215" y="7307474"/>
              <a:ext cx="359856" cy="357600"/>
            </a:xfrm>
            <a:custGeom>
              <a:avLst/>
              <a:gdLst>
                <a:gd name="T0" fmla="*/ 29 w 162"/>
                <a:gd name="T1" fmla="*/ 11 h 150"/>
                <a:gd name="T2" fmla="*/ 9 w 162"/>
                <a:gd name="T3" fmla="*/ 111 h 150"/>
                <a:gd name="T4" fmla="*/ 162 w 162"/>
                <a:gd name="T5" fmla="*/ 126 h 150"/>
                <a:gd name="T6" fmla="*/ 123 w 162"/>
                <a:gd name="T7" fmla="*/ 63 h 150"/>
                <a:gd name="T8" fmla="*/ 57 w 162"/>
                <a:gd name="T9" fmla="*/ 5 h 150"/>
                <a:gd name="T10" fmla="*/ 54 w 162"/>
                <a:gd name="T11" fmla="*/ 3 h 150"/>
                <a:gd name="T12" fmla="*/ 36 w 162"/>
                <a:gd name="T13" fmla="*/ 3 h 150"/>
                <a:gd name="T14" fmla="*/ 101 w 162"/>
                <a:gd name="T15" fmla="*/ 109 h 150"/>
                <a:gd name="T16" fmla="*/ 84 w 162"/>
                <a:gd name="T17" fmla="*/ 98 h 150"/>
                <a:gd name="T18" fmla="*/ 113 w 162"/>
                <a:gd name="T19" fmla="*/ 118 h 150"/>
                <a:gd name="T20" fmla="*/ 48 w 162"/>
                <a:gd name="T21" fmla="*/ 114 h 150"/>
                <a:gd name="T22" fmla="*/ 29 w 162"/>
                <a:gd name="T23" fmla="*/ 11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2" h="150">
                  <a:moveTo>
                    <a:pt x="29" y="11"/>
                  </a:moveTo>
                  <a:cubicBezTo>
                    <a:pt x="4" y="45"/>
                    <a:pt x="0" y="90"/>
                    <a:pt x="9" y="111"/>
                  </a:cubicBezTo>
                  <a:cubicBezTo>
                    <a:pt x="57" y="141"/>
                    <a:pt x="106" y="150"/>
                    <a:pt x="162" y="126"/>
                  </a:cubicBezTo>
                  <a:cubicBezTo>
                    <a:pt x="139" y="108"/>
                    <a:pt x="130" y="84"/>
                    <a:pt x="123" y="63"/>
                  </a:cubicBezTo>
                  <a:cubicBezTo>
                    <a:pt x="74" y="93"/>
                    <a:pt x="32" y="51"/>
                    <a:pt x="57" y="5"/>
                  </a:cubicBezTo>
                  <a:cubicBezTo>
                    <a:pt x="56" y="4"/>
                    <a:pt x="55" y="4"/>
                    <a:pt x="54" y="3"/>
                  </a:cubicBezTo>
                  <a:cubicBezTo>
                    <a:pt x="48" y="1"/>
                    <a:pt x="42" y="0"/>
                    <a:pt x="36" y="3"/>
                  </a:cubicBezTo>
                  <a:cubicBezTo>
                    <a:pt x="10" y="64"/>
                    <a:pt x="50" y="132"/>
                    <a:pt x="101" y="109"/>
                  </a:cubicBezTo>
                  <a:cubicBezTo>
                    <a:pt x="93" y="108"/>
                    <a:pt x="86" y="103"/>
                    <a:pt x="84" y="98"/>
                  </a:cubicBezTo>
                  <a:cubicBezTo>
                    <a:pt x="110" y="71"/>
                    <a:pt x="134" y="99"/>
                    <a:pt x="113" y="118"/>
                  </a:cubicBezTo>
                  <a:cubicBezTo>
                    <a:pt x="96" y="133"/>
                    <a:pt x="68" y="129"/>
                    <a:pt x="48" y="114"/>
                  </a:cubicBezTo>
                  <a:cubicBezTo>
                    <a:pt x="16" y="89"/>
                    <a:pt x="15" y="49"/>
                    <a:pt x="29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5">
              <a:extLst>
                <a:ext uri="{FF2B5EF4-FFF2-40B4-BE49-F238E27FC236}">
                  <a16:creationId xmlns:a16="http://schemas.microsoft.com/office/drawing/2014/main" id="{EBF8FD36-5860-714E-B3EC-70AEB448F203}"/>
                </a:ext>
              </a:extLst>
            </p:cNvPr>
            <p:cNvSpPr>
              <a:spLocks/>
            </p:cNvSpPr>
            <p:nvPr/>
          </p:nvSpPr>
          <p:spPr bwMode="auto">
            <a:xfrm>
              <a:off x="-524121" y="7182257"/>
              <a:ext cx="315861" cy="349703"/>
            </a:xfrm>
            <a:custGeom>
              <a:avLst/>
              <a:gdLst>
                <a:gd name="T0" fmla="*/ 88 w 142"/>
                <a:gd name="T1" fmla="*/ 19 h 147"/>
                <a:gd name="T2" fmla="*/ 80 w 142"/>
                <a:gd name="T3" fmla="*/ 5 h 147"/>
                <a:gd name="T4" fmla="*/ 119 w 142"/>
                <a:gd name="T5" fmla="*/ 19 h 147"/>
                <a:gd name="T6" fmla="*/ 138 w 142"/>
                <a:gd name="T7" fmla="*/ 56 h 147"/>
                <a:gd name="T8" fmla="*/ 124 w 142"/>
                <a:gd name="T9" fmla="*/ 50 h 147"/>
                <a:gd name="T10" fmla="*/ 66 w 142"/>
                <a:gd name="T11" fmla="*/ 92 h 147"/>
                <a:gd name="T12" fmla="*/ 13 w 142"/>
                <a:gd name="T13" fmla="*/ 140 h 147"/>
                <a:gd name="T14" fmla="*/ 54 w 142"/>
                <a:gd name="T15" fmla="*/ 81 h 147"/>
                <a:gd name="T16" fmla="*/ 88 w 142"/>
                <a:gd name="T17" fmla="*/ 19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2" h="147">
                  <a:moveTo>
                    <a:pt x="88" y="19"/>
                  </a:moveTo>
                  <a:cubicBezTo>
                    <a:pt x="84" y="12"/>
                    <a:pt x="77" y="9"/>
                    <a:pt x="80" y="5"/>
                  </a:cubicBezTo>
                  <a:cubicBezTo>
                    <a:pt x="87" y="0"/>
                    <a:pt x="105" y="8"/>
                    <a:pt x="119" y="19"/>
                  </a:cubicBezTo>
                  <a:cubicBezTo>
                    <a:pt x="132" y="31"/>
                    <a:pt x="142" y="48"/>
                    <a:pt x="138" y="56"/>
                  </a:cubicBezTo>
                  <a:cubicBezTo>
                    <a:pt x="135" y="59"/>
                    <a:pt x="131" y="53"/>
                    <a:pt x="124" y="50"/>
                  </a:cubicBezTo>
                  <a:cubicBezTo>
                    <a:pt x="98" y="40"/>
                    <a:pt x="77" y="72"/>
                    <a:pt x="66" y="92"/>
                  </a:cubicBezTo>
                  <a:cubicBezTo>
                    <a:pt x="44" y="126"/>
                    <a:pt x="58" y="147"/>
                    <a:pt x="13" y="140"/>
                  </a:cubicBezTo>
                  <a:cubicBezTo>
                    <a:pt x="0" y="96"/>
                    <a:pt x="23" y="108"/>
                    <a:pt x="54" y="81"/>
                  </a:cubicBezTo>
                  <a:cubicBezTo>
                    <a:pt x="72" y="68"/>
                    <a:pt x="102" y="43"/>
                    <a:pt x="88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6">
              <a:extLst>
                <a:ext uri="{FF2B5EF4-FFF2-40B4-BE49-F238E27FC236}">
                  <a16:creationId xmlns:a16="http://schemas.microsoft.com/office/drawing/2014/main" id="{827A3CEA-91DC-9A40-AFFF-ADFDEE4F7C0F}"/>
                </a:ext>
              </a:extLst>
            </p:cNvPr>
            <p:cNvSpPr>
              <a:spLocks/>
            </p:cNvSpPr>
            <p:nvPr/>
          </p:nvSpPr>
          <p:spPr bwMode="auto">
            <a:xfrm>
              <a:off x="-800499" y="7354853"/>
              <a:ext cx="462511" cy="980297"/>
            </a:xfrm>
            <a:custGeom>
              <a:avLst/>
              <a:gdLst>
                <a:gd name="T0" fmla="*/ 172 w 208"/>
                <a:gd name="T1" fmla="*/ 4 h 412"/>
                <a:gd name="T2" fmla="*/ 66 w 208"/>
                <a:gd name="T3" fmla="*/ 43 h 412"/>
                <a:gd name="T4" fmla="*/ 74 w 208"/>
                <a:gd name="T5" fmla="*/ 125 h 412"/>
                <a:gd name="T6" fmla="*/ 20 w 208"/>
                <a:gd name="T7" fmla="*/ 293 h 412"/>
                <a:gd name="T8" fmla="*/ 173 w 208"/>
                <a:gd name="T9" fmla="*/ 401 h 412"/>
                <a:gd name="T10" fmla="*/ 48 w 208"/>
                <a:gd name="T11" fmla="*/ 197 h 412"/>
                <a:gd name="T12" fmla="*/ 87 w 208"/>
                <a:gd name="T13" fmla="*/ 138 h 412"/>
                <a:gd name="T14" fmla="*/ 92 w 208"/>
                <a:gd name="T15" fmla="*/ 133 h 412"/>
                <a:gd name="T16" fmla="*/ 92 w 208"/>
                <a:gd name="T17" fmla="*/ 133 h 412"/>
                <a:gd name="T18" fmla="*/ 170 w 208"/>
                <a:gd name="T19" fmla="*/ 134 h 412"/>
                <a:gd name="T20" fmla="*/ 195 w 208"/>
                <a:gd name="T21" fmla="*/ 23 h 412"/>
                <a:gd name="T22" fmla="*/ 142 w 208"/>
                <a:gd name="T23" fmla="*/ 77 h 412"/>
                <a:gd name="T24" fmla="*/ 107 w 208"/>
                <a:gd name="T25" fmla="*/ 101 h 412"/>
                <a:gd name="T26" fmla="*/ 127 w 208"/>
                <a:gd name="T27" fmla="*/ 63 h 412"/>
                <a:gd name="T28" fmla="*/ 172 w 208"/>
                <a:gd name="T29" fmla="*/ 4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8" h="412">
                  <a:moveTo>
                    <a:pt x="172" y="4"/>
                  </a:moveTo>
                  <a:cubicBezTo>
                    <a:pt x="108" y="33"/>
                    <a:pt x="98" y="0"/>
                    <a:pt x="66" y="43"/>
                  </a:cubicBezTo>
                  <a:cubicBezTo>
                    <a:pt x="83" y="69"/>
                    <a:pt x="97" y="99"/>
                    <a:pt x="74" y="125"/>
                  </a:cubicBezTo>
                  <a:cubicBezTo>
                    <a:pt x="34" y="170"/>
                    <a:pt x="9" y="228"/>
                    <a:pt x="20" y="293"/>
                  </a:cubicBezTo>
                  <a:cubicBezTo>
                    <a:pt x="34" y="364"/>
                    <a:pt x="91" y="412"/>
                    <a:pt x="173" y="401"/>
                  </a:cubicBezTo>
                  <a:cubicBezTo>
                    <a:pt x="52" y="407"/>
                    <a:pt x="0" y="301"/>
                    <a:pt x="48" y="197"/>
                  </a:cubicBezTo>
                  <a:cubicBezTo>
                    <a:pt x="60" y="176"/>
                    <a:pt x="71" y="156"/>
                    <a:pt x="87" y="138"/>
                  </a:cubicBezTo>
                  <a:cubicBezTo>
                    <a:pt x="89" y="136"/>
                    <a:pt x="90" y="134"/>
                    <a:pt x="92" y="133"/>
                  </a:cubicBezTo>
                  <a:cubicBezTo>
                    <a:pt x="92" y="133"/>
                    <a:pt x="92" y="133"/>
                    <a:pt x="92" y="133"/>
                  </a:cubicBezTo>
                  <a:cubicBezTo>
                    <a:pt x="115" y="112"/>
                    <a:pt x="144" y="121"/>
                    <a:pt x="170" y="134"/>
                  </a:cubicBezTo>
                  <a:cubicBezTo>
                    <a:pt x="208" y="97"/>
                    <a:pt x="175" y="92"/>
                    <a:pt x="195" y="23"/>
                  </a:cubicBezTo>
                  <a:cubicBezTo>
                    <a:pt x="173" y="56"/>
                    <a:pt x="196" y="78"/>
                    <a:pt x="142" y="77"/>
                  </a:cubicBezTo>
                  <a:cubicBezTo>
                    <a:pt x="139" y="79"/>
                    <a:pt x="115" y="104"/>
                    <a:pt x="107" y="101"/>
                  </a:cubicBezTo>
                  <a:cubicBezTo>
                    <a:pt x="103" y="93"/>
                    <a:pt x="124" y="67"/>
                    <a:pt x="127" y="63"/>
                  </a:cubicBezTo>
                  <a:cubicBezTo>
                    <a:pt x="118" y="10"/>
                    <a:pt x="143" y="30"/>
                    <a:pt x="17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7">
              <a:extLst>
                <a:ext uri="{FF2B5EF4-FFF2-40B4-BE49-F238E27FC236}">
                  <a16:creationId xmlns:a16="http://schemas.microsoft.com/office/drawing/2014/main" id="{F347E9AC-98CA-A444-8A6A-9A3DF7BB62FC}"/>
                </a:ext>
              </a:extLst>
            </p:cNvPr>
            <p:cNvSpPr>
              <a:spLocks/>
            </p:cNvSpPr>
            <p:nvPr/>
          </p:nvSpPr>
          <p:spPr bwMode="auto">
            <a:xfrm>
              <a:off x="-524121" y="7098780"/>
              <a:ext cx="306836" cy="178236"/>
            </a:xfrm>
            <a:custGeom>
              <a:avLst/>
              <a:gdLst>
                <a:gd name="T0" fmla="*/ 84 w 138"/>
                <a:gd name="T1" fmla="*/ 19 h 75"/>
                <a:gd name="T2" fmla="*/ 28 w 138"/>
                <a:gd name="T3" fmla="*/ 0 h 75"/>
                <a:gd name="T4" fmla="*/ 76 w 138"/>
                <a:gd name="T5" fmla="*/ 50 h 75"/>
                <a:gd name="T6" fmla="*/ 73 w 138"/>
                <a:gd name="T7" fmla="*/ 45 h 75"/>
                <a:gd name="T8" fmla="*/ 41 w 138"/>
                <a:gd name="T9" fmla="*/ 22 h 75"/>
                <a:gd name="T10" fmla="*/ 68 w 138"/>
                <a:gd name="T11" fmla="*/ 34 h 75"/>
                <a:gd name="T12" fmla="*/ 98 w 138"/>
                <a:gd name="T13" fmla="*/ 36 h 75"/>
                <a:gd name="T14" fmla="*/ 85 w 138"/>
                <a:gd name="T15" fmla="*/ 30 h 75"/>
                <a:gd name="T16" fmla="*/ 82 w 138"/>
                <a:gd name="T17" fmla="*/ 30 h 75"/>
                <a:gd name="T18" fmla="*/ 102 w 138"/>
                <a:gd name="T19" fmla="*/ 24 h 75"/>
                <a:gd name="T20" fmla="*/ 102 w 138"/>
                <a:gd name="T21" fmla="*/ 37 h 75"/>
                <a:gd name="T22" fmla="*/ 127 w 138"/>
                <a:gd name="T23" fmla="*/ 17 h 75"/>
                <a:gd name="T24" fmla="*/ 138 w 138"/>
                <a:gd name="T25" fmla="*/ 16 h 75"/>
                <a:gd name="T26" fmla="*/ 123 w 138"/>
                <a:gd name="T27" fmla="*/ 5 h 75"/>
                <a:gd name="T28" fmla="*/ 84 w 138"/>
                <a:gd name="T29" fmla="*/ 1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8" h="75">
                  <a:moveTo>
                    <a:pt x="84" y="19"/>
                  </a:moveTo>
                  <a:cubicBezTo>
                    <a:pt x="73" y="16"/>
                    <a:pt x="55" y="3"/>
                    <a:pt x="28" y="0"/>
                  </a:cubicBezTo>
                  <a:cubicBezTo>
                    <a:pt x="0" y="51"/>
                    <a:pt x="48" y="75"/>
                    <a:pt x="76" y="50"/>
                  </a:cubicBezTo>
                  <a:cubicBezTo>
                    <a:pt x="75" y="49"/>
                    <a:pt x="73" y="47"/>
                    <a:pt x="73" y="45"/>
                  </a:cubicBezTo>
                  <a:cubicBezTo>
                    <a:pt x="53" y="52"/>
                    <a:pt x="34" y="42"/>
                    <a:pt x="41" y="22"/>
                  </a:cubicBezTo>
                  <a:cubicBezTo>
                    <a:pt x="61" y="23"/>
                    <a:pt x="59" y="34"/>
                    <a:pt x="68" y="34"/>
                  </a:cubicBezTo>
                  <a:cubicBezTo>
                    <a:pt x="80" y="35"/>
                    <a:pt x="84" y="31"/>
                    <a:pt x="98" y="36"/>
                  </a:cubicBezTo>
                  <a:cubicBezTo>
                    <a:pt x="99" y="28"/>
                    <a:pt x="94" y="20"/>
                    <a:pt x="85" y="30"/>
                  </a:cubicBezTo>
                  <a:cubicBezTo>
                    <a:pt x="82" y="30"/>
                    <a:pt x="82" y="30"/>
                    <a:pt x="82" y="30"/>
                  </a:cubicBezTo>
                  <a:cubicBezTo>
                    <a:pt x="84" y="22"/>
                    <a:pt x="103" y="9"/>
                    <a:pt x="102" y="24"/>
                  </a:cubicBezTo>
                  <a:cubicBezTo>
                    <a:pt x="101" y="30"/>
                    <a:pt x="101" y="34"/>
                    <a:pt x="102" y="37"/>
                  </a:cubicBezTo>
                  <a:cubicBezTo>
                    <a:pt x="110" y="26"/>
                    <a:pt x="112" y="15"/>
                    <a:pt x="127" y="17"/>
                  </a:cubicBezTo>
                  <a:cubicBezTo>
                    <a:pt x="132" y="18"/>
                    <a:pt x="136" y="19"/>
                    <a:pt x="138" y="16"/>
                  </a:cubicBezTo>
                  <a:cubicBezTo>
                    <a:pt x="137" y="10"/>
                    <a:pt x="128" y="7"/>
                    <a:pt x="123" y="5"/>
                  </a:cubicBezTo>
                  <a:cubicBezTo>
                    <a:pt x="111" y="2"/>
                    <a:pt x="94" y="9"/>
                    <a:pt x="84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>
              <a:extLst>
                <a:ext uri="{FF2B5EF4-FFF2-40B4-BE49-F238E27FC236}">
                  <a16:creationId xmlns:a16="http://schemas.microsoft.com/office/drawing/2014/main" id="{92A2FCE4-8B9C-7C44-89EF-84F0A73105E3}"/>
                </a:ext>
              </a:extLst>
            </p:cNvPr>
            <p:cNvSpPr>
              <a:spLocks/>
            </p:cNvSpPr>
            <p:nvPr/>
          </p:nvSpPr>
          <p:spPr bwMode="auto">
            <a:xfrm>
              <a:off x="-286097" y="7167593"/>
              <a:ext cx="171467" cy="337295"/>
            </a:xfrm>
            <a:custGeom>
              <a:avLst/>
              <a:gdLst>
                <a:gd name="T0" fmla="*/ 51 w 77"/>
                <a:gd name="T1" fmla="*/ 55 h 142"/>
                <a:gd name="T2" fmla="*/ 77 w 77"/>
                <a:gd name="T3" fmla="*/ 108 h 142"/>
                <a:gd name="T4" fmla="*/ 21 w 77"/>
                <a:gd name="T5" fmla="*/ 66 h 142"/>
                <a:gd name="T6" fmla="*/ 26 w 77"/>
                <a:gd name="T7" fmla="*/ 69 h 142"/>
                <a:gd name="T8" fmla="*/ 54 w 77"/>
                <a:gd name="T9" fmla="*/ 98 h 142"/>
                <a:gd name="T10" fmla="*/ 38 w 77"/>
                <a:gd name="T11" fmla="*/ 72 h 142"/>
                <a:gd name="T12" fmla="*/ 32 w 77"/>
                <a:gd name="T13" fmla="*/ 43 h 142"/>
                <a:gd name="T14" fmla="*/ 40 w 77"/>
                <a:gd name="T15" fmla="*/ 55 h 142"/>
                <a:gd name="T16" fmla="*/ 41 w 77"/>
                <a:gd name="T17" fmla="*/ 58 h 142"/>
                <a:gd name="T18" fmla="*/ 44 w 77"/>
                <a:gd name="T19" fmla="*/ 38 h 142"/>
                <a:gd name="T20" fmla="*/ 31 w 77"/>
                <a:gd name="T21" fmla="*/ 39 h 142"/>
                <a:gd name="T22" fmla="*/ 47 w 77"/>
                <a:gd name="T23" fmla="*/ 12 h 142"/>
                <a:gd name="T24" fmla="*/ 47 w 77"/>
                <a:gd name="T25" fmla="*/ 1 h 142"/>
                <a:gd name="T26" fmla="*/ 59 w 77"/>
                <a:gd name="T27" fmla="*/ 14 h 142"/>
                <a:gd name="T28" fmla="*/ 51 w 77"/>
                <a:gd name="T29" fmla="*/ 5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7" h="142">
                  <a:moveTo>
                    <a:pt x="51" y="55"/>
                  </a:moveTo>
                  <a:cubicBezTo>
                    <a:pt x="56" y="65"/>
                    <a:pt x="70" y="81"/>
                    <a:pt x="77" y="108"/>
                  </a:cubicBezTo>
                  <a:cubicBezTo>
                    <a:pt x="31" y="142"/>
                    <a:pt x="0" y="98"/>
                    <a:pt x="21" y="66"/>
                  </a:cubicBezTo>
                  <a:cubicBezTo>
                    <a:pt x="23" y="68"/>
                    <a:pt x="25" y="69"/>
                    <a:pt x="26" y="69"/>
                  </a:cubicBezTo>
                  <a:cubicBezTo>
                    <a:pt x="22" y="89"/>
                    <a:pt x="34" y="107"/>
                    <a:pt x="54" y="98"/>
                  </a:cubicBezTo>
                  <a:cubicBezTo>
                    <a:pt x="50" y="77"/>
                    <a:pt x="39" y="81"/>
                    <a:pt x="38" y="72"/>
                  </a:cubicBezTo>
                  <a:cubicBezTo>
                    <a:pt x="35" y="61"/>
                    <a:pt x="39" y="57"/>
                    <a:pt x="32" y="43"/>
                  </a:cubicBezTo>
                  <a:cubicBezTo>
                    <a:pt x="40" y="41"/>
                    <a:pt x="49" y="45"/>
                    <a:pt x="40" y="55"/>
                  </a:cubicBezTo>
                  <a:cubicBezTo>
                    <a:pt x="41" y="58"/>
                    <a:pt x="41" y="58"/>
                    <a:pt x="41" y="58"/>
                  </a:cubicBezTo>
                  <a:cubicBezTo>
                    <a:pt x="48" y="55"/>
                    <a:pt x="58" y="34"/>
                    <a:pt x="44" y="38"/>
                  </a:cubicBezTo>
                  <a:cubicBezTo>
                    <a:pt x="37" y="40"/>
                    <a:pt x="33" y="40"/>
                    <a:pt x="31" y="39"/>
                  </a:cubicBezTo>
                  <a:cubicBezTo>
                    <a:pt x="40" y="30"/>
                    <a:pt x="51" y="27"/>
                    <a:pt x="47" y="12"/>
                  </a:cubicBezTo>
                  <a:cubicBezTo>
                    <a:pt x="45" y="7"/>
                    <a:pt x="44" y="3"/>
                    <a:pt x="47" y="1"/>
                  </a:cubicBezTo>
                  <a:cubicBezTo>
                    <a:pt x="53" y="0"/>
                    <a:pt x="57" y="9"/>
                    <a:pt x="59" y="14"/>
                  </a:cubicBezTo>
                  <a:cubicBezTo>
                    <a:pt x="64" y="25"/>
                    <a:pt x="60" y="44"/>
                    <a:pt x="51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D8D6DA0-FAAA-B34E-BE29-785C29EA9F87}"/>
              </a:ext>
            </a:extLst>
          </p:cNvPr>
          <p:cNvCxnSpPr>
            <a:cxnSpLocks/>
          </p:cNvCxnSpPr>
          <p:nvPr userDrawn="1"/>
        </p:nvCxnSpPr>
        <p:spPr>
          <a:xfrm>
            <a:off x="520700" y="3420039"/>
            <a:ext cx="3984188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1F56500A-4EAF-A643-8190-37F796E4635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4817" y="3517189"/>
            <a:ext cx="6128073" cy="588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dirty="0">
                <a:solidFill>
                  <a:schemeClr val="bg1"/>
                </a:solidFill>
              </a:rPr>
              <a:t>Lorem ipsum dolor sit </a:t>
            </a:r>
            <a:r>
              <a:rPr lang="en-US" sz="1400" dirty="0" err="1">
                <a:solidFill>
                  <a:schemeClr val="bg1"/>
                </a:solidFill>
              </a:rPr>
              <a:t>amet</a:t>
            </a:r>
            <a:r>
              <a:rPr lang="en-US" sz="1400" dirty="0">
                <a:solidFill>
                  <a:schemeClr val="bg1"/>
                </a:solidFill>
              </a:rPr>
              <a:t>, </a:t>
            </a:r>
            <a:r>
              <a:rPr lang="en-US" sz="1400" dirty="0" err="1">
                <a:solidFill>
                  <a:schemeClr val="bg1"/>
                </a:solidFill>
              </a:rPr>
              <a:t>consectetuer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adipiscing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elit</a:t>
            </a:r>
            <a:r>
              <a:rPr lang="en-US" sz="1400" dirty="0">
                <a:solidFill>
                  <a:schemeClr val="bg1"/>
                </a:solidFill>
              </a:rPr>
              <a:t>, </a:t>
            </a:r>
            <a:r>
              <a:rPr lang="en-US" sz="1400" dirty="0" err="1">
                <a:solidFill>
                  <a:schemeClr val="bg1"/>
                </a:solidFill>
              </a:rPr>
              <a:t>sed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diam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nonummy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nibh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euismod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tincidunt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ut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laoreet</a:t>
            </a:r>
            <a:r>
              <a:rPr lang="en-US" sz="1400" dirty="0">
                <a:solidFill>
                  <a:schemeClr val="bg1"/>
                </a:solidFill>
              </a:rPr>
              <a:t> dolore magna </a:t>
            </a:r>
            <a:r>
              <a:rPr lang="en-US" sz="1400" dirty="0" err="1">
                <a:solidFill>
                  <a:schemeClr val="bg1"/>
                </a:solidFill>
              </a:rPr>
              <a:t>aliquam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erat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volutpat</a:t>
            </a:r>
            <a:r>
              <a:rPr lang="en-US" sz="1400" dirty="0">
                <a:solidFill>
                  <a:schemeClr val="bg1"/>
                </a:solidFill>
              </a:rPr>
              <a:t>. 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10994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61913-ACF4-4728-BBAC-FB434D2662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9B03F4-BEBC-40E4-93FA-23B9637EC5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2487" y="1488956"/>
            <a:ext cx="5715002" cy="672737"/>
          </a:xfrm>
        </p:spPr>
        <p:txBody>
          <a:bodyPr>
            <a:noAutofit/>
          </a:bodyPr>
          <a:lstStyle>
            <a:lvl1pPr algn="l">
              <a:defRPr sz="5400"/>
            </a:lvl1pPr>
          </a:lstStyle>
          <a:p>
            <a:r>
              <a:rPr lang="en-US" sz="5400" b="1" dirty="0"/>
              <a:t>Section</a:t>
            </a:r>
            <a:r>
              <a:rPr lang="en-US" sz="5400" b="1" dirty="0">
                <a:solidFill>
                  <a:schemeClr val="tx2"/>
                </a:solidFill>
              </a:rPr>
              <a:t> </a:t>
            </a:r>
            <a:r>
              <a:rPr lang="en-US" sz="5400" b="1" dirty="0">
                <a:solidFill>
                  <a:schemeClr val="accent2"/>
                </a:solidFill>
              </a:rPr>
              <a:t>Slide</a:t>
            </a: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4B4C1BB3-B363-4FEB-A70D-5089F60565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8" name="Date Placeholder 9">
            <a:extLst>
              <a:ext uri="{FF2B5EF4-FFF2-40B4-BE49-F238E27FC236}">
                <a16:creationId xmlns:a16="http://schemas.microsoft.com/office/drawing/2014/main" id="{D2B1FD92-732F-4468-9FAB-C3E52E0A5B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817" y="6430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0BC7BE-6664-4E25-A063-E3FCBB850078}" type="datetime1">
              <a:rPr lang="en-US" smtClean="0"/>
              <a:t>9/15/20</a:t>
            </a:fld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A17A154-AE01-A649-A4AB-9A1B1847F418}"/>
              </a:ext>
            </a:extLst>
          </p:cNvPr>
          <p:cNvGrpSpPr/>
          <p:nvPr userDrawn="1"/>
        </p:nvGrpSpPr>
        <p:grpSpPr>
          <a:xfrm>
            <a:off x="-335250" y="-9525"/>
            <a:ext cx="7688550" cy="11671870"/>
            <a:chOff x="-825317" y="6867525"/>
            <a:chExt cx="966761" cy="1467625"/>
          </a:xfrm>
        </p:grpSpPr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D695369E-A503-E84C-B973-A572AA8C7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-825317" y="6867525"/>
              <a:ext cx="242537" cy="576447"/>
            </a:xfrm>
            <a:custGeom>
              <a:avLst/>
              <a:gdLst>
                <a:gd name="T0" fmla="*/ 72 w 109"/>
                <a:gd name="T1" fmla="*/ 82 h 242"/>
                <a:gd name="T2" fmla="*/ 45 w 109"/>
                <a:gd name="T3" fmla="*/ 51 h 242"/>
                <a:gd name="T4" fmla="*/ 44 w 109"/>
                <a:gd name="T5" fmla="*/ 75 h 242"/>
                <a:gd name="T6" fmla="*/ 68 w 109"/>
                <a:gd name="T7" fmla="*/ 122 h 242"/>
                <a:gd name="T8" fmla="*/ 35 w 109"/>
                <a:gd name="T9" fmla="*/ 102 h 242"/>
                <a:gd name="T10" fmla="*/ 46 w 109"/>
                <a:gd name="T11" fmla="*/ 128 h 242"/>
                <a:gd name="T12" fmla="*/ 78 w 109"/>
                <a:gd name="T13" fmla="*/ 176 h 242"/>
                <a:gd name="T14" fmla="*/ 53 w 109"/>
                <a:gd name="T15" fmla="*/ 178 h 242"/>
                <a:gd name="T16" fmla="*/ 109 w 109"/>
                <a:gd name="T17" fmla="*/ 217 h 242"/>
                <a:gd name="T18" fmla="*/ 73 w 109"/>
                <a:gd name="T19" fmla="*/ 242 h 242"/>
                <a:gd name="T20" fmla="*/ 18 w 109"/>
                <a:gd name="T21" fmla="*/ 0 h 242"/>
                <a:gd name="T22" fmla="*/ 72 w 109"/>
                <a:gd name="T23" fmla="*/ 8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9" h="242">
                  <a:moveTo>
                    <a:pt x="72" y="82"/>
                  </a:moveTo>
                  <a:cubicBezTo>
                    <a:pt x="69" y="72"/>
                    <a:pt x="55" y="55"/>
                    <a:pt x="45" y="51"/>
                  </a:cubicBezTo>
                  <a:cubicBezTo>
                    <a:pt x="26" y="44"/>
                    <a:pt x="27" y="56"/>
                    <a:pt x="44" y="75"/>
                  </a:cubicBezTo>
                  <a:cubicBezTo>
                    <a:pt x="53" y="84"/>
                    <a:pt x="70" y="111"/>
                    <a:pt x="68" y="122"/>
                  </a:cubicBezTo>
                  <a:cubicBezTo>
                    <a:pt x="63" y="117"/>
                    <a:pt x="49" y="97"/>
                    <a:pt x="35" y="102"/>
                  </a:cubicBezTo>
                  <a:cubicBezTo>
                    <a:pt x="26" y="105"/>
                    <a:pt x="37" y="122"/>
                    <a:pt x="46" y="128"/>
                  </a:cubicBezTo>
                  <a:cubicBezTo>
                    <a:pt x="58" y="139"/>
                    <a:pt x="74" y="158"/>
                    <a:pt x="78" y="176"/>
                  </a:cubicBezTo>
                  <a:cubicBezTo>
                    <a:pt x="72" y="168"/>
                    <a:pt x="35" y="156"/>
                    <a:pt x="53" y="178"/>
                  </a:cubicBezTo>
                  <a:cubicBezTo>
                    <a:pt x="65" y="192"/>
                    <a:pt x="91" y="201"/>
                    <a:pt x="109" y="217"/>
                  </a:cubicBezTo>
                  <a:cubicBezTo>
                    <a:pt x="92" y="219"/>
                    <a:pt x="80" y="232"/>
                    <a:pt x="73" y="242"/>
                  </a:cubicBezTo>
                  <a:cubicBezTo>
                    <a:pt x="10" y="160"/>
                    <a:pt x="0" y="59"/>
                    <a:pt x="18" y="0"/>
                  </a:cubicBezTo>
                  <a:cubicBezTo>
                    <a:pt x="34" y="19"/>
                    <a:pt x="81" y="58"/>
                    <a:pt x="72" y="82"/>
                  </a:cubicBezTo>
                  <a:close/>
                </a:path>
              </a:pathLst>
            </a:custGeom>
            <a:solidFill>
              <a:srgbClr val="53BD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40311FE2-EFE3-D140-B9CE-7D78B88A685D}"/>
                </a:ext>
              </a:extLst>
            </p:cNvPr>
            <p:cNvSpPr>
              <a:spLocks/>
            </p:cNvSpPr>
            <p:nvPr/>
          </p:nvSpPr>
          <p:spPr bwMode="auto">
            <a:xfrm>
              <a:off x="-683179" y="7017559"/>
              <a:ext cx="349703" cy="371137"/>
            </a:xfrm>
            <a:custGeom>
              <a:avLst/>
              <a:gdLst>
                <a:gd name="T0" fmla="*/ 148 w 157"/>
                <a:gd name="T1" fmla="*/ 117 h 156"/>
                <a:gd name="T2" fmla="*/ 52 w 157"/>
                <a:gd name="T3" fmla="*/ 149 h 156"/>
                <a:gd name="T4" fmla="*/ 16 w 157"/>
                <a:gd name="T5" fmla="*/ 0 h 156"/>
                <a:gd name="T6" fmla="*/ 84 w 157"/>
                <a:gd name="T7" fmla="*/ 30 h 156"/>
                <a:gd name="T8" fmla="*/ 150 w 157"/>
                <a:gd name="T9" fmla="*/ 88 h 156"/>
                <a:gd name="T10" fmla="*/ 153 w 157"/>
                <a:gd name="T11" fmla="*/ 91 h 156"/>
                <a:gd name="T12" fmla="*/ 155 w 157"/>
                <a:gd name="T13" fmla="*/ 109 h 156"/>
                <a:gd name="T14" fmla="*/ 42 w 157"/>
                <a:gd name="T15" fmla="*/ 58 h 156"/>
                <a:gd name="T16" fmla="*/ 54 w 157"/>
                <a:gd name="T17" fmla="*/ 73 h 156"/>
                <a:gd name="T18" fmla="*/ 31 w 157"/>
                <a:gd name="T19" fmla="*/ 48 h 156"/>
                <a:gd name="T20" fmla="*/ 44 w 157"/>
                <a:gd name="T21" fmla="*/ 111 h 156"/>
                <a:gd name="T22" fmla="*/ 148 w 157"/>
                <a:gd name="T23" fmla="*/ 11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7" h="156">
                  <a:moveTo>
                    <a:pt x="148" y="117"/>
                  </a:moveTo>
                  <a:cubicBezTo>
                    <a:pt x="117" y="145"/>
                    <a:pt x="73" y="156"/>
                    <a:pt x="52" y="149"/>
                  </a:cubicBezTo>
                  <a:cubicBezTo>
                    <a:pt x="16" y="105"/>
                    <a:pt x="0" y="58"/>
                    <a:pt x="16" y="0"/>
                  </a:cubicBezTo>
                  <a:cubicBezTo>
                    <a:pt x="38" y="20"/>
                    <a:pt x="62" y="26"/>
                    <a:pt x="84" y="30"/>
                  </a:cubicBezTo>
                  <a:cubicBezTo>
                    <a:pt x="61" y="82"/>
                    <a:pt x="108" y="119"/>
                    <a:pt x="150" y="88"/>
                  </a:cubicBezTo>
                  <a:cubicBezTo>
                    <a:pt x="151" y="89"/>
                    <a:pt x="152" y="90"/>
                    <a:pt x="153" y="91"/>
                  </a:cubicBezTo>
                  <a:cubicBezTo>
                    <a:pt x="155" y="96"/>
                    <a:pt x="157" y="102"/>
                    <a:pt x="155" y="109"/>
                  </a:cubicBezTo>
                  <a:cubicBezTo>
                    <a:pt x="98" y="142"/>
                    <a:pt x="25" y="112"/>
                    <a:pt x="42" y="58"/>
                  </a:cubicBezTo>
                  <a:cubicBezTo>
                    <a:pt x="44" y="65"/>
                    <a:pt x="49" y="72"/>
                    <a:pt x="54" y="73"/>
                  </a:cubicBezTo>
                  <a:cubicBezTo>
                    <a:pt x="78" y="44"/>
                    <a:pt x="47" y="24"/>
                    <a:pt x="31" y="48"/>
                  </a:cubicBezTo>
                  <a:cubicBezTo>
                    <a:pt x="18" y="67"/>
                    <a:pt x="26" y="93"/>
                    <a:pt x="44" y="111"/>
                  </a:cubicBezTo>
                  <a:cubicBezTo>
                    <a:pt x="72" y="140"/>
                    <a:pt x="112" y="135"/>
                    <a:pt x="148" y="117"/>
                  </a:cubicBezTo>
                  <a:close/>
                </a:path>
              </a:pathLst>
            </a:custGeom>
            <a:solidFill>
              <a:srgbClr val="18A0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52D88A97-4E69-AF48-B63D-2543D01435AB}"/>
                </a:ext>
              </a:extLst>
            </p:cNvPr>
            <p:cNvSpPr>
              <a:spLocks/>
            </p:cNvSpPr>
            <p:nvPr/>
          </p:nvSpPr>
          <p:spPr bwMode="auto">
            <a:xfrm>
              <a:off x="-409057" y="7588364"/>
              <a:ext cx="550501" cy="214334"/>
            </a:xfrm>
            <a:custGeom>
              <a:avLst/>
              <a:gdLst>
                <a:gd name="T0" fmla="*/ 159 w 247"/>
                <a:gd name="T1" fmla="*/ 19 h 90"/>
                <a:gd name="T2" fmla="*/ 194 w 247"/>
                <a:gd name="T3" fmla="*/ 41 h 90"/>
                <a:gd name="T4" fmla="*/ 170 w 247"/>
                <a:gd name="T5" fmla="*/ 46 h 90"/>
                <a:gd name="T6" fmla="*/ 120 w 247"/>
                <a:gd name="T7" fmla="*/ 28 h 90"/>
                <a:gd name="T8" fmla="*/ 144 w 247"/>
                <a:gd name="T9" fmla="*/ 58 h 90"/>
                <a:gd name="T10" fmla="*/ 117 w 247"/>
                <a:gd name="T11" fmla="*/ 51 h 90"/>
                <a:gd name="T12" fmla="*/ 65 w 247"/>
                <a:gd name="T13" fmla="*/ 25 h 90"/>
                <a:gd name="T14" fmla="*/ 67 w 247"/>
                <a:gd name="T15" fmla="*/ 50 h 90"/>
                <a:gd name="T16" fmla="*/ 21 w 247"/>
                <a:gd name="T17" fmla="*/ 0 h 90"/>
                <a:gd name="T18" fmla="*/ 0 w 247"/>
                <a:gd name="T19" fmla="*/ 39 h 90"/>
                <a:gd name="T20" fmla="*/ 247 w 247"/>
                <a:gd name="T21" fmla="*/ 61 h 90"/>
                <a:gd name="T22" fmla="*/ 159 w 247"/>
                <a:gd name="T23" fmla="*/ 19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7" h="90">
                  <a:moveTo>
                    <a:pt x="159" y="19"/>
                  </a:moveTo>
                  <a:cubicBezTo>
                    <a:pt x="169" y="21"/>
                    <a:pt x="188" y="32"/>
                    <a:pt x="194" y="41"/>
                  </a:cubicBezTo>
                  <a:cubicBezTo>
                    <a:pt x="203" y="59"/>
                    <a:pt x="191" y="60"/>
                    <a:pt x="170" y="46"/>
                  </a:cubicBezTo>
                  <a:cubicBezTo>
                    <a:pt x="160" y="38"/>
                    <a:pt x="130" y="25"/>
                    <a:pt x="120" y="28"/>
                  </a:cubicBezTo>
                  <a:cubicBezTo>
                    <a:pt x="126" y="32"/>
                    <a:pt x="147" y="43"/>
                    <a:pt x="144" y="58"/>
                  </a:cubicBezTo>
                  <a:cubicBezTo>
                    <a:pt x="142" y="68"/>
                    <a:pt x="124" y="59"/>
                    <a:pt x="117" y="51"/>
                  </a:cubicBezTo>
                  <a:cubicBezTo>
                    <a:pt x="105" y="40"/>
                    <a:pt x="83" y="27"/>
                    <a:pt x="65" y="25"/>
                  </a:cubicBezTo>
                  <a:cubicBezTo>
                    <a:pt x="74" y="30"/>
                    <a:pt x="91" y="65"/>
                    <a:pt x="67" y="50"/>
                  </a:cubicBezTo>
                  <a:cubicBezTo>
                    <a:pt x="51" y="40"/>
                    <a:pt x="39" y="15"/>
                    <a:pt x="21" y="0"/>
                  </a:cubicBezTo>
                  <a:cubicBezTo>
                    <a:pt x="21" y="17"/>
                    <a:pt x="9" y="30"/>
                    <a:pt x="0" y="39"/>
                  </a:cubicBezTo>
                  <a:cubicBezTo>
                    <a:pt x="90" y="90"/>
                    <a:pt x="191" y="87"/>
                    <a:pt x="247" y="61"/>
                  </a:cubicBezTo>
                  <a:cubicBezTo>
                    <a:pt x="226" y="48"/>
                    <a:pt x="182" y="7"/>
                    <a:pt x="159" y="19"/>
                  </a:cubicBezTo>
                  <a:close/>
                </a:path>
              </a:pathLst>
            </a:custGeom>
            <a:solidFill>
              <a:srgbClr val="53BD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52FEAF78-1E14-B644-B1B0-484FB6B684F5}"/>
                </a:ext>
              </a:extLst>
            </p:cNvPr>
            <p:cNvSpPr>
              <a:spLocks/>
            </p:cNvSpPr>
            <p:nvPr/>
          </p:nvSpPr>
          <p:spPr bwMode="auto">
            <a:xfrm>
              <a:off x="-375215" y="7307474"/>
              <a:ext cx="359856" cy="357600"/>
            </a:xfrm>
            <a:custGeom>
              <a:avLst/>
              <a:gdLst>
                <a:gd name="T0" fmla="*/ 29 w 162"/>
                <a:gd name="T1" fmla="*/ 11 h 150"/>
                <a:gd name="T2" fmla="*/ 9 w 162"/>
                <a:gd name="T3" fmla="*/ 111 h 150"/>
                <a:gd name="T4" fmla="*/ 162 w 162"/>
                <a:gd name="T5" fmla="*/ 126 h 150"/>
                <a:gd name="T6" fmla="*/ 123 w 162"/>
                <a:gd name="T7" fmla="*/ 63 h 150"/>
                <a:gd name="T8" fmla="*/ 57 w 162"/>
                <a:gd name="T9" fmla="*/ 5 h 150"/>
                <a:gd name="T10" fmla="*/ 54 w 162"/>
                <a:gd name="T11" fmla="*/ 3 h 150"/>
                <a:gd name="T12" fmla="*/ 36 w 162"/>
                <a:gd name="T13" fmla="*/ 3 h 150"/>
                <a:gd name="T14" fmla="*/ 101 w 162"/>
                <a:gd name="T15" fmla="*/ 109 h 150"/>
                <a:gd name="T16" fmla="*/ 84 w 162"/>
                <a:gd name="T17" fmla="*/ 98 h 150"/>
                <a:gd name="T18" fmla="*/ 113 w 162"/>
                <a:gd name="T19" fmla="*/ 118 h 150"/>
                <a:gd name="T20" fmla="*/ 48 w 162"/>
                <a:gd name="T21" fmla="*/ 114 h 150"/>
                <a:gd name="T22" fmla="*/ 29 w 162"/>
                <a:gd name="T23" fmla="*/ 11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2" h="150">
                  <a:moveTo>
                    <a:pt x="29" y="11"/>
                  </a:moveTo>
                  <a:cubicBezTo>
                    <a:pt x="4" y="45"/>
                    <a:pt x="0" y="90"/>
                    <a:pt x="9" y="111"/>
                  </a:cubicBezTo>
                  <a:cubicBezTo>
                    <a:pt x="57" y="141"/>
                    <a:pt x="106" y="150"/>
                    <a:pt x="162" y="126"/>
                  </a:cubicBezTo>
                  <a:cubicBezTo>
                    <a:pt x="139" y="108"/>
                    <a:pt x="130" y="84"/>
                    <a:pt x="123" y="63"/>
                  </a:cubicBezTo>
                  <a:cubicBezTo>
                    <a:pt x="74" y="93"/>
                    <a:pt x="32" y="51"/>
                    <a:pt x="57" y="5"/>
                  </a:cubicBezTo>
                  <a:cubicBezTo>
                    <a:pt x="56" y="4"/>
                    <a:pt x="55" y="4"/>
                    <a:pt x="54" y="3"/>
                  </a:cubicBezTo>
                  <a:cubicBezTo>
                    <a:pt x="48" y="1"/>
                    <a:pt x="42" y="0"/>
                    <a:pt x="36" y="3"/>
                  </a:cubicBezTo>
                  <a:cubicBezTo>
                    <a:pt x="10" y="64"/>
                    <a:pt x="50" y="132"/>
                    <a:pt x="101" y="109"/>
                  </a:cubicBezTo>
                  <a:cubicBezTo>
                    <a:pt x="93" y="108"/>
                    <a:pt x="86" y="103"/>
                    <a:pt x="84" y="98"/>
                  </a:cubicBezTo>
                  <a:cubicBezTo>
                    <a:pt x="110" y="71"/>
                    <a:pt x="134" y="99"/>
                    <a:pt x="113" y="118"/>
                  </a:cubicBezTo>
                  <a:cubicBezTo>
                    <a:pt x="96" y="133"/>
                    <a:pt x="68" y="129"/>
                    <a:pt x="48" y="114"/>
                  </a:cubicBezTo>
                  <a:cubicBezTo>
                    <a:pt x="16" y="89"/>
                    <a:pt x="15" y="49"/>
                    <a:pt x="29" y="11"/>
                  </a:cubicBezTo>
                  <a:close/>
                </a:path>
              </a:pathLst>
            </a:custGeom>
            <a:solidFill>
              <a:srgbClr val="18A0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AA313294-399C-CC4C-B317-B04556FDFA6D}"/>
                </a:ext>
              </a:extLst>
            </p:cNvPr>
            <p:cNvSpPr>
              <a:spLocks/>
            </p:cNvSpPr>
            <p:nvPr/>
          </p:nvSpPr>
          <p:spPr bwMode="auto">
            <a:xfrm>
              <a:off x="-524121" y="7182257"/>
              <a:ext cx="315861" cy="349703"/>
            </a:xfrm>
            <a:custGeom>
              <a:avLst/>
              <a:gdLst>
                <a:gd name="T0" fmla="*/ 88 w 142"/>
                <a:gd name="T1" fmla="*/ 19 h 147"/>
                <a:gd name="T2" fmla="*/ 80 w 142"/>
                <a:gd name="T3" fmla="*/ 5 h 147"/>
                <a:gd name="T4" fmla="*/ 119 w 142"/>
                <a:gd name="T5" fmla="*/ 19 h 147"/>
                <a:gd name="T6" fmla="*/ 138 w 142"/>
                <a:gd name="T7" fmla="*/ 56 h 147"/>
                <a:gd name="T8" fmla="*/ 124 w 142"/>
                <a:gd name="T9" fmla="*/ 50 h 147"/>
                <a:gd name="T10" fmla="*/ 66 w 142"/>
                <a:gd name="T11" fmla="*/ 92 h 147"/>
                <a:gd name="T12" fmla="*/ 13 w 142"/>
                <a:gd name="T13" fmla="*/ 140 h 147"/>
                <a:gd name="T14" fmla="*/ 54 w 142"/>
                <a:gd name="T15" fmla="*/ 81 h 147"/>
                <a:gd name="T16" fmla="*/ 88 w 142"/>
                <a:gd name="T17" fmla="*/ 19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2" h="147">
                  <a:moveTo>
                    <a:pt x="88" y="19"/>
                  </a:moveTo>
                  <a:cubicBezTo>
                    <a:pt x="84" y="12"/>
                    <a:pt x="77" y="9"/>
                    <a:pt x="80" y="5"/>
                  </a:cubicBezTo>
                  <a:cubicBezTo>
                    <a:pt x="87" y="0"/>
                    <a:pt x="105" y="8"/>
                    <a:pt x="119" y="19"/>
                  </a:cubicBezTo>
                  <a:cubicBezTo>
                    <a:pt x="132" y="31"/>
                    <a:pt x="142" y="48"/>
                    <a:pt x="138" y="56"/>
                  </a:cubicBezTo>
                  <a:cubicBezTo>
                    <a:pt x="135" y="59"/>
                    <a:pt x="131" y="53"/>
                    <a:pt x="124" y="50"/>
                  </a:cubicBezTo>
                  <a:cubicBezTo>
                    <a:pt x="98" y="40"/>
                    <a:pt x="77" y="72"/>
                    <a:pt x="66" y="92"/>
                  </a:cubicBezTo>
                  <a:cubicBezTo>
                    <a:pt x="44" y="126"/>
                    <a:pt x="58" y="147"/>
                    <a:pt x="13" y="140"/>
                  </a:cubicBezTo>
                  <a:cubicBezTo>
                    <a:pt x="0" y="96"/>
                    <a:pt x="23" y="108"/>
                    <a:pt x="54" y="81"/>
                  </a:cubicBezTo>
                  <a:cubicBezTo>
                    <a:pt x="72" y="68"/>
                    <a:pt x="102" y="43"/>
                    <a:pt x="88" y="19"/>
                  </a:cubicBezTo>
                  <a:close/>
                </a:path>
              </a:pathLst>
            </a:custGeom>
            <a:solidFill>
              <a:srgbClr val="53BD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64D54ED4-1E54-D84D-8E32-4AFC2BF63C2F}"/>
                </a:ext>
              </a:extLst>
            </p:cNvPr>
            <p:cNvSpPr>
              <a:spLocks/>
            </p:cNvSpPr>
            <p:nvPr/>
          </p:nvSpPr>
          <p:spPr bwMode="auto">
            <a:xfrm>
              <a:off x="-800499" y="7354853"/>
              <a:ext cx="462511" cy="980297"/>
            </a:xfrm>
            <a:custGeom>
              <a:avLst/>
              <a:gdLst>
                <a:gd name="T0" fmla="*/ 172 w 208"/>
                <a:gd name="T1" fmla="*/ 4 h 412"/>
                <a:gd name="T2" fmla="*/ 66 w 208"/>
                <a:gd name="T3" fmla="*/ 43 h 412"/>
                <a:gd name="T4" fmla="*/ 74 w 208"/>
                <a:gd name="T5" fmla="*/ 125 h 412"/>
                <a:gd name="T6" fmla="*/ 20 w 208"/>
                <a:gd name="T7" fmla="*/ 293 h 412"/>
                <a:gd name="T8" fmla="*/ 173 w 208"/>
                <a:gd name="T9" fmla="*/ 401 h 412"/>
                <a:gd name="T10" fmla="*/ 48 w 208"/>
                <a:gd name="T11" fmla="*/ 197 h 412"/>
                <a:gd name="T12" fmla="*/ 87 w 208"/>
                <a:gd name="T13" fmla="*/ 138 h 412"/>
                <a:gd name="T14" fmla="*/ 92 w 208"/>
                <a:gd name="T15" fmla="*/ 133 h 412"/>
                <a:gd name="T16" fmla="*/ 92 w 208"/>
                <a:gd name="T17" fmla="*/ 133 h 412"/>
                <a:gd name="T18" fmla="*/ 170 w 208"/>
                <a:gd name="T19" fmla="*/ 134 h 412"/>
                <a:gd name="T20" fmla="*/ 195 w 208"/>
                <a:gd name="T21" fmla="*/ 23 h 412"/>
                <a:gd name="T22" fmla="*/ 142 w 208"/>
                <a:gd name="T23" fmla="*/ 77 h 412"/>
                <a:gd name="T24" fmla="*/ 107 w 208"/>
                <a:gd name="T25" fmla="*/ 101 h 412"/>
                <a:gd name="T26" fmla="*/ 127 w 208"/>
                <a:gd name="T27" fmla="*/ 63 h 412"/>
                <a:gd name="T28" fmla="*/ 172 w 208"/>
                <a:gd name="T29" fmla="*/ 4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8" h="412">
                  <a:moveTo>
                    <a:pt x="172" y="4"/>
                  </a:moveTo>
                  <a:cubicBezTo>
                    <a:pt x="108" y="33"/>
                    <a:pt x="98" y="0"/>
                    <a:pt x="66" y="43"/>
                  </a:cubicBezTo>
                  <a:cubicBezTo>
                    <a:pt x="83" y="69"/>
                    <a:pt x="97" y="99"/>
                    <a:pt x="74" y="125"/>
                  </a:cubicBezTo>
                  <a:cubicBezTo>
                    <a:pt x="34" y="170"/>
                    <a:pt x="9" y="228"/>
                    <a:pt x="20" y="293"/>
                  </a:cubicBezTo>
                  <a:cubicBezTo>
                    <a:pt x="34" y="364"/>
                    <a:pt x="91" y="412"/>
                    <a:pt x="173" y="401"/>
                  </a:cubicBezTo>
                  <a:cubicBezTo>
                    <a:pt x="52" y="407"/>
                    <a:pt x="0" y="301"/>
                    <a:pt x="48" y="197"/>
                  </a:cubicBezTo>
                  <a:cubicBezTo>
                    <a:pt x="60" y="176"/>
                    <a:pt x="71" y="156"/>
                    <a:pt x="87" y="138"/>
                  </a:cubicBezTo>
                  <a:cubicBezTo>
                    <a:pt x="89" y="136"/>
                    <a:pt x="90" y="134"/>
                    <a:pt x="92" y="133"/>
                  </a:cubicBezTo>
                  <a:cubicBezTo>
                    <a:pt x="92" y="133"/>
                    <a:pt x="92" y="133"/>
                    <a:pt x="92" y="133"/>
                  </a:cubicBezTo>
                  <a:cubicBezTo>
                    <a:pt x="115" y="112"/>
                    <a:pt x="144" y="121"/>
                    <a:pt x="170" y="134"/>
                  </a:cubicBezTo>
                  <a:cubicBezTo>
                    <a:pt x="208" y="97"/>
                    <a:pt x="175" y="92"/>
                    <a:pt x="195" y="23"/>
                  </a:cubicBezTo>
                  <a:cubicBezTo>
                    <a:pt x="173" y="56"/>
                    <a:pt x="196" y="78"/>
                    <a:pt x="142" y="77"/>
                  </a:cubicBezTo>
                  <a:cubicBezTo>
                    <a:pt x="139" y="79"/>
                    <a:pt x="115" y="104"/>
                    <a:pt x="107" y="101"/>
                  </a:cubicBezTo>
                  <a:cubicBezTo>
                    <a:pt x="103" y="93"/>
                    <a:pt x="124" y="67"/>
                    <a:pt x="127" y="63"/>
                  </a:cubicBezTo>
                  <a:cubicBezTo>
                    <a:pt x="118" y="10"/>
                    <a:pt x="143" y="30"/>
                    <a:pt x="172" y="4"/>
                  </a:cubicBezTo>
                  <a:close/>
                </a:path>
              </a:pathLst>
            </a:custGeom>
            <a:solidFill>
              <a:srgbClr val="18A0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CDCC72C5-7CBF-534A-B535-14ED9C70BABA}"/>
                </a:ext>
              </a:extLst>
            </p:cNvPr>
            <p:cNvSpPr>
              <a:spLocks/>
            </p:cNvSpPr>
            <p:nvPr/>
          </p:nvSpPr>
          <p:spPr bwMode="auto">
            <a:xfrm>
              <a:off x="-524121" y="7098780"/>
              <a:ext cx="306836" cy="178236"/>
            </a:xfrm>
            <a:custGeom>
              <a:avLst/>
              <a:gdLst>
                <a:gd name="T0" fmla="*/ 84 w 138"/>
                <a:gd name="T1" fmla="*/ 19 h 75"/>
                <a:gd name="T2" fmla="*/ 28 w 138"/>
                <a:gd name="T3" fmla="*/ 0 h 75"/>
                <a:gd name="T4" fmla="*/ 76 w 138"/>
                <a:gd name="T5" fmla="*/ 50 h 75"/>
                <a:gd name="T6" fmla="*/ 73 w 138"/>
                <a:gd name="T7" fmla="*/ 45 h 75"/>
                <a:gd name="T8" fmla="*/ 41 w 138"/>
                <a:gd name="T9" fmla="*/ 22 h 75"/>
                <a:gd name="T10" fmla="*/ 68 w 138"/>
                <a:gd name="T11" fmla="*/ 34 h 75"/>
                <a:gd name="T12" fmla="*/ 98 w 138"/>
                <a:gd name="T13" fmla="*/ 36 h 75"/>
                <a:gd name="T14" fmla="*/ 85 w 138"/>
                <a:gd name="T15" fmla="*/ 30 h 75"/>
                <a:gd name="T16" fmla="*/ 82 w 138"/>
                <a:gd name="T17" fmla="*/ 30 h 75"/>
                <a:gd name="T18" fmla="*/ 102 w 138"/>
                <a:gd name="T19" fmla="*/ 24 h 75"/>
                <a:gd name="T20" fmla="*/ 102 w 138"/>
                <a:gd name="T21" fmla="*/ 37 h 75"/>
                <a:gd name="T22" fmla="*/ 127 w 138"/>
                <a:gd name="T23" fmla="*/ 17 h 75"/>
                <a:gd name="T24" fmla="*/ 138 w 138"/>
                <a:gd name="T25" fmla="*/ 16 h 75"/>
                <a:gd name="T26" fmla="*/ 123 w 138"/>
                <a:gd name="T27" fmla="*/ 5 h 75"/>
                <a:gd name="T28" fmla="*/ 84 w 138"/>
                <a:gd name="T29" fmla="*/ 1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8" h="75">
                  <a:moveTo>
                    <a:pt x="84" y="19"/>
                  </a:moveTo>
                  <a:cubicBezTo>
                    <a:pt x="73" y="16"/>
                    <a:pt x="55" y="3"/>
                    <a:pt x="28" y="0"/>
                  </a:cubicBezTo>
                  <a:cubicBezTo>
                    <a:pt x="0" y="51"/>
                    <a:pt x="48" y="75"/>
                    <a:pt x="76" y="50"/>
                  </a:cubicBezTo>
                  <a:cubicBezTo>
                    <a:pt x="75" y="49"/>
                    <a:pt x="73" y="47"/>
                    <a:pt x="73" y="45"/>
                  </a:cubicBezTo>
                  <a:cubicBezTo>
                    <a:pt x="53" y="52"/>
                    <a:pt x="34" y="42"/>
                    <a:pt x="41" y="22"/>
                  </a:cubicBezTo>
                  <a:cubicBezTo>
                    <a:pt x="61" y="23"/>
                    <a:pt x="59" y="34"/>
                    <a:pt x="68" y="34"/>
                  </a:cubicBezTo>
                  <a:cubicBezTo>
                    <a:pt x="80" y="35"/>
                    <a:pt x="84" y="31"/>
                    <a:pt x="98" y="36"/>
                  </a:cubicBezTo>
                  <a:cubicBezTo>
                    <a:pt x="99" y="28"/>
                    <a:pt x="94" y="20"/>
                    <a:pt x="85" y="30"/>
                  </a:cubicBezTo>
                  <a:cubicBezTo>
                    <a:pt x="82" y="30"/>
                    <a:pt x="82" y="30"/>
                    <a:pt x="82" y="30"/>
                  </a:cubicBezTo>
                  <a:cubicBezTo>
                    <a:pt x="84" y="22"/>
                    <a:pt x="103" y="9"/>
                    <a:pt x="102" y="24"/>
                  </a:cubicBezTo>
                  <a:cubicBezTo>
                    <a:pt x="101" y="30"/>
                    <a:pt x="101" y="34"/>
                    <a:pt x="102" y="37"/>
                  </a:cubicBezTo>
                  <a:cubicBezTo>
                    <a:pt x="110" y="26"/>
                    <a:pt x="112" y="15"/>
                    <a:pt x="127" y="17"/>
                  </a:cubicBezTo>
                  <a:cubicBezTo>
                    <a:pt x="132" y="18"/>
                    <a:pt x="136" y="19"/>
                    <a:pt x="138" y="16"/>
                  </a:cubicBezTo>
                  <a:cubicBezTo>
                    <a:pt x="137" y="10"/>
                    <a:pt x="128" y="7"/>
                    <a:pt x="123" y="5"/>
                  </a:cubicBezTo>
                  <a:cubicBezTo>
                    <a:pt x="111" y="2"/>
                    <a:pt x="94" y="9"/>
                    <a:pt x="84" y="19"/>
                  </a:cubicBezTo>
                  <a:close/>
                </a:path>
              </a:pathLst>
            </a:custGeom>
            <a:solidFill>
              <a:srgbClr val="0076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95986AD8-8BD5-F34B-8731-CF7C56A9DC75}"/>
                </a:ext>
              </a:extLst>
            </p:cNvPr>
            <p:cNvSpPr>
              <a:spLocks/>
            </p:cNvSpPr>
            <p:nvPr/>
          </p:nvSpPr>
          <p:spPr bwMode="auto">
            <a:xfrm>
              <a:off x="-286097" y="7167593"/>
              <a:ext cx="171467" cy="337295"/>
            </a:xfrm>
            <a:custGeom>
              <a:avLst/>
              <a:gdLst>
                <a:gd name="T0" fmla="*/ 51 w 77"/>
                <a:gd name="T1" fmla="*/ 55 h 142"/>
                <a:gd name="T2" fmla="*/ 77 w 77"/>
                <a:gd name="T3" fmla="*/ 108 h 142"/>
                <a:gd name="T4" fmla="*/ 21 w 77"/>
                <a:gd name="T5" fmla="*/ 66 h 142"/>
                <a:gd name="T6" fmla="*/ 26 w 77"/>
                <a:gd name="T7" fmla="*/ 69 h 142"/>
                <a:gd name="T8" fmla="*/ 54 w 77"/>
                <a:gd name="T9" fmla="*/ 98 h 142"/>
                <a:gd name="T10" fmla="*/ 38 w 77"/>
                <a:gd name="T11" fmla="*/ 72 h 142"/>
                <a:gd name="T12" fmla="*/ 32 w 77"/>
                <a:gd name="T13" fmla="*/ 43 h 142"/>
                <a:gd name="T14" fmla="*/ 40 w 77"/>
                <a:gd name="T15" fmla="*/ 55 h 142"/>
                <a:gd name="T16" fmla="*/ 41 w 77"/>
                <a:gd name="T17" fmla="*/ 58 h 142"/>
                <a:gd name="T18" fmla="*/ 44 w 77"/>
                <a:gd name="T19" fmla="*/ 38 h 142"/>
                <a:gd name="T20" fmla="*/ 31 w 77"/>
                <a:gd name="T21" fmla="*/ 39 h 142"/>
                <a:gd name="T22" fmla="*/ 47 w 77"/>
                <a:gd name="T23" fmla="*/ 12 h 142"/>
                <a:gd name="T24" fmla="*/ 47 w 77"/>
                <a:gd name="T25" fmla="*/ 1 h 142"/>
                <a:gd name="T26" fmla="*/ 59 w 77"/>
                <a:gd name="T27" fmla="*/ 14 h 142"/>
                <a:gd name="T28" fmla="*/ 51 w 77"/>
                <a:gd name="T29" fmla="*/ 5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7" h="142">
                  <a:moveTo>
                    <a:pt x="51" y="55"/>
                  </a:moveTo>
                  <a:cubicBezTo>
                    <a:pt x="56" y="65"/>
                    <a:pt x="70" y="81"/>
                    <a:pt x="77" y="108"/>
                  </a:cubicBezTo>
                  <a:cubicBezTo>
                    <a:pt x="31" y="142"/>
                    <a:pt x="0" y="98"/>
                    <a:pt x="21" y="66"/>
                  </a:cubicBezTo>
                  <a:cubicBezTo>
                    <a:pt x="23" y="68"/>
                    <a:pt x="25" y="69"/>
                    <a:pt x="26" y="69"/>
                  </a:cubicBezTo>
                  <a:cubicBezTo>
                    <a:pt x="22" y="89"/>
                    <a:pt x="34" y="107"/>
                    <a:pt x="54" y="98"/>
                  </a:cubicBezTo>
                  <a:cubicBezTo>
                    <a:pt x="50" y="77"/>
                    <a:pt x="39" y="81"/>
                    <a:pt x="38" y="72"/>
                  </a:cubicBezTo>
                  <a:cubicBezTo>
                    <a:pt x="35" y="61"/>
                    <a:pt x="39" y="57"/>
                    <a:pt x="32" y="43"/>
                  </a:cubicBezTo>
                  <a:cubicBezTo>
                    <a:pt x="40" y="41"/>
                    <a:pt x="49" y="45"/>
                    <a:pt x="40" y="55"/>
                  </a:cubicBezTo>
                  <a:cubicBezTo>
                    <a:pt x="41" y="58"/>
                    <a:pt x="41" y="58"/>
                    <a:pt x="41" y="58"/>
                  </a:cubicBezTo>
                  <a:cubicBezTo>
                    <a:pt x="48" y="55"/>
                    <a:pt x="58" y="34"/>
                    <a:pt x="44" y="38"/>
                  </a:cubicBezTo>
                  <a:cubicBezTo>
                    <a:pt x="37" y="40"/>
                    <a:pt x="33" y="40"/>
                    <a:pt x="31" y="39"/>
                  </a:cubicBezTo>
                  <a:cubicBezTo>
                    <a:pt x="40" y="30"/>
                    <a:pt x="51" y="27"/>
                    <a:pt x="47" y="12"/>
                  </a:cubicBezTo>
                  <a:cubicBezTo>
                    <a:pt x="45" y="7"/>
                    <a:pt x="44" y="3"/>
                    <a:pt x="47" y="1"/>
                  </a:cubicBezTo>
                  <a:cubicBezTo>
                    <a:pt x="53" y="0"/>
                    <a:pt x="57" y="9"/>
                    <a:pt x="59" y="14"/>
                  </a:cubicBezTo>
                  <a:cubicBezTo>
                    <a:pt x="64" y="25"/>
                    <a:pt x="60" y="44"/>
                    <a:pt x="51" y="55"/>
                  </a:cubicBezTo>
                  <a:close/>
                </a:path>
              </a:pathLst>
            </a:custGeom>
            <a:solidFill>
              <a:srgbClr val="0076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7FCB7C-FC0E-0642-871E-FA62460BAB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2825" y="2345495"/>
            <a:ext cx="5715000" cy="13747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000"/>
              </a:lnSpc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sed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diam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nonummy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nibh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euismod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tincidunt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ut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laoreet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dolore magna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aliquam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erat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volutpat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Ut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wisi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enim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ad minim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veniam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quis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nostrud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exerci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tation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ullamcorper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suscipit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lobortis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04683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 2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61913-ACF4-4728-BBAC-FB434D2662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4B4C1BB3-B363-4FEB-A70D-5089F60565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8" name="Date Placeholder 9">
            <a:extLst>
              <a:ext uri="{FF2B5EF4-FFF2-40B4-BE49-F238E27FC236}">
                <a16:creationId xmlns:a16="http://schemas.microsoft.com/office/drawing/2014/main" id="{D2B1FD92-732F-4468-9FAB-C3E52E0A5B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817" y="6430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0BC7BE-6664-4E25-A063-E3FCBB850078}" type="datetime1">
              <a:rPr lang="en-US" smtClean="0"/>
              <a:t>9/15/20</a:t>
            </a:fld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2FE5E75-2B32-094E-8CD6-65F0FCF853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2487" y="1488956"/>
            <a:ext cx="5715002" cy="672737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>
                <a:solidFill>
                  <a:schemeClr val="accent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dirty="0">
                <a:solidFill>
                  <a:schemeClr val="accent2"/>
                </a:solidFill>
              </a:rPr>
              <a:t>Section Slide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51F81F34-21B5-C644-BC98-A85A7E3B98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2825" y="2345495"/>
            <a:ext cx="5715000" cy="137477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dirty="0">
                <a:solidFill>
                  <a:schemeClr val="bg1"/>
                </a:solidFill>
              </a:rPr>
              <a:t>Lorem ipsum dolor sit </a:t>
            </a:r>
            <a:r>
              <a:rPr lang="en-US" sz="1400" dirty="0" err="1">
                <a:solidFill>
                  <a:schemeClr val="bg1"/>
                </a:solidFill>
              </a:rPr>
              <a:t>amet</a:t>
            </a:r>
            <a:r>
              <a:rPr lang="en-US" sz="1400" dirty="0">
                <a:solidFill>
                  <a:schemeClr val="bg1"/>
                </a:solidFill>
              </a:rPr>
              <a:t>, </a:t>
            </a:r>
            <a:r>
              <a:rPr lang="en-US" sz="1400" dirty="0" err="1">
                <a:solidFill>
                  <a:schemeClr val="bg1"/>
                </a:solidFill>
              </a:rPr>
              <a:t>consectetuer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adipiscing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elit</a:t>
            </a:r>
            <a:r>
              <a:rPr lang="en-US" sz="1400" dirty="0">
                <a:solidFill>
                  <a:schemeClr val="bg1"/>
                </a:solidFill>
              </a:rPr>
              <a:t>, </a:t>
            </a:r>
            <a:r>
              <a:rPr lang="en-US" sz="1400" dirty="0" err="1">
                <a:solidFill>
                  <a:schemeClr val="bg1"/>
                </a:solidFill>
              </a:rPr>
              <a:t>sed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diam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nonummy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nibh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euismod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tincidunt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ut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laoreet</a:t>
            </a:r>
            <a:r>
              <a:rPr lang="en-US" sz="1400" dirty="0">
                <a:solidFill>
                  <a:schemeClr val="bg1"/>
                </a:solidFill>
              </a:rPr>
              <a:t> dolore magna </a:t>
            </a:r>
            <a:r>
              <a:rPr lang="en-US" sz="1400" dirty="0" err="1">
                <a:solidFill>
                  <a:schemeClr val="bg1"/>
                </a:solidFill>
              </a:rPr>
              <a:t>aliquam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erat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volutpat</a:t>
            </a:r>
            <a:r>
              <a:rPr lang="en-US" sz="1400" dirty="0">
                <a:solidFill>
                  <a:schemeClr val="bg1"/>
                </a:solidFill>
              </a:rPr>
              <a:t>. Ut </a:t>
            </a:r>
            <a:r>
              <a:rPr lang="en-US" sz="1400" dirty="0" err="1">
                <a:solidFill>
                  <a:schemeClr val="bg1"/>
                </a:solidFill>
              </a:rPr>
              <a:t>wisi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enim</a:t>
            </a:r>
            <a:r>
              <a:rPr lang="en-US" sz="1400" dirty="0">
                <a:solidFill>
                  <a:schemeClr val="bg1"/>
                </a:solidFill>
              </a:rPr>
              <a:t> ad minim </a:t>
            </a:r>
            <a:r>
              <a:rPr lang="en-US" sz="1400" dirty="0" err="1">
                <a:solidFill>
                  <a:schemeClr val="bg1"/>
                </a:solidFill>
              </a:rPr>
              <a:t>veniam</a:t>
            </a:r>
            <a:r>
              <a:rPr lang="en-US" sz="1400" dirty="0">
                <a:solidFill>
                  <a:schemeClr val="bg1"/>
                </a:solidFill>
              </a:rPr>
              <a:t>, </a:t>
            </a:r>
            <a:r>
              <a:rPr lang="en-US" sz="1400" dirty="0" err="1">
                <a:solidFill>
                  <a:schemeClr val="bg1"/>
                </a:solidFill>
              </a:rPr>
              <a:t>quis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nostrud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exerci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tation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ullamcorper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suscipit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lobortis</a:t>
            </a:r>
            <a:r>
              <a:rPr lang="en-US" sz="1400" dirty="0">
                <a:solidFill>
                  <a:schemeClr val="bg1"/>
                </a:solidFill>
              </a:rPr>
              <a:t>.</a:t>
            </a:r>
          </a:p>
          <a:p>
            <a:pPr lvl="0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0895830-9F49-9246-A6C7-5E0BD9D7A923}"/>
              </a:ext>
            </a:extLst>
          </p:cNvPr>
          <p:cNvGrpSpPr/>
          <p:nvPr userDrawn="1"/>
        </p:nvGrpSpPr>
        <p:grpSpPr>
          <a:xfrm>
            <a:off x="-335250" y="-9525"/>
            <a:ext cx="7688550" cy="11671870"/>
            <a:chOff x="-825317" y="6867525"/>
            <a:chExt cx="966761" cy="1467625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5A2C7865-E678-6049-8E87-9A4C03F742D7}"/>
                </a:ext>
              </a:extLst>
            </p:cNvPr>
            <p:cNvSpPr>
              <a:spLocks/>
            </p:cNvSpPr>
            <p:nvPr/>
          </p:nvSpPr>
          <p:spPr bwMode="auto">
            <a:xfrm>
              <a:off x="-825317" y="6867525"/>
              <a:ext cx="242537" cy="576447"/>
            </a:xfrm>
            <a:custGeom>
              <a:avLst/>
              <a:gdLst>
                <a:gd name="T0" fmla="*/ 72 w 109"/>
                <a:gd name="T1" fmla="*/ 82 h 242"/>
                <a:gd name="T2" fmla="*/ 45 w 109"/>
                <a:gd name="T3" fmla="*/ 51 h 242"/>
                <a:gd name="T4" fmla="*/ 44 w 109"/>
                <a:gd name="T5" fmla="*/ 75 h 242"/>
                <a:gd name="T6" fmla="*/ 68 w 109"/>
                <a:gd name="T7" fmla="*/ 122 h 242"/>
                <a:gd name="T8" fmla="*/ 35 w 109"/>
                <a:gd name="T9" fmla="*/ 102 h 242"/>
                <a:gd name="T10" fmla="*/ 46 w 109"/>
                <a:gd name="T11" fmla="*/ 128 h 242"/>
                <a:gd name="T12" fmla="*/ 78 w 109"/>
                <a:gd name="T13" fmla="*/ 176 h 242"/>
                <a:gd name="T14" fmla="*/ 53 w 109"/>
                <a:gd name="T15" fmla="*/ 178 h 242"/>
                <a:gd name="T16" fmla="*/ 109 w 109"/>
                <a:gd name="T17" fmla="*/ 217 h 242"/>
                <a:gd name="T18" fmla="*/ 73 w 109"/>
                <a:gd name="T19" fmla="*/ 242 h 242"/>
                <a:gd name="T20" fmla="*/ 18 w 109"/>
                <a:gd name="T21" fmla="*/ 0 h 242"/>
                <a:gd name="T22" fmla="*/ 72 w 109"/>
                <a:gd name="T23" fmla="*/ 8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9" h="242">
                  <a:moveTo>
                    <a:pt x="72" y="82"/>
                  </a:moveTo>
                  <a:cubicBezTo>
                    <a:pt x="69" y="72"/>
                    <a:pt x="55" y="55"/>
                    <a:pt x="45" y="51"/>
                  </a:cubicBezTo>
                  <a:cubicBezTo>
                    <a:pt x="26" y="44"/>
                    <a:pt x="27" y="56"/>
                    <a:pt x="44" y="75"/>
                  </a:cubicBezTo>
                  <a:cubicBezTo>
                    <a:pt x="53" y="84"/>
                    <a:pt x="70" y="111"/>
                    <a:pt x="68" y="122"/>
                  </a:cubicBezTo>
                  <a:cubicBezTo>
                    <a:pt x="63" y="117"/>
                    <a:pt x="49" y="97"/>
                    <a:pt x="35" y="102"/>
                  </a:cubicBezTo>
                  <a:cubicBezTo>
                    <a:pt x="26" y="105"/>
                    <a:pt x="37" y="122"/>
                    <a:pt x="46" y="128"/>
                  </a:cubicBezTo>
                  <a:cubicBezTo>
                    <a:pt x="58" y="139"/>
                    <a:pt x="74" y="158"/>
                    <a:pt x="78" y="176"/>
                  </a:cubicBezTo>
                  <a:cubicBezTo>
                    <a:pt x="72" y="168"/>
                    <a:pt x="35" y="156"/>
                    <a:pt x="53" y="178"/>
                  </a:cubicBezTo>
                  <a:cubicBezTo>
                    <a:pt x="65" y="192"/>
                    <a:pt x="91" y="201"/>
                    <a:pt x="109" y="217"/>
                  </a:cubicBezTo>
                  <a:cubicBezTo>
                    <a:pt x="92" y="219"/>
                    <a:pt x="80" y="232"/>
                    <a:pt x="73" y="242"/>
                  </a:cubicBezTo>
                  <a:cubicBezTo>
                    <a:pt x="10" y="160"/>
                    <a:pt x="0" y="59"/>
                    <a:pt x="18" y="0"/>
                  </a:cubicBezTo>
                  <a:cubicBezTo>
                    <a:pt x="34" y="19"/>
                    <a:pt x="81" y="58"/>
                    <a:pt x="72" y="82"/>
                  </a:cubicBezTo>
                  <a:close/>
                </a:path>
              </a:pathLst>
            </a:custGeom>
            <a:solidFill>
              <a:srgbClr val="53BD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D4932C97-C6AC-0340-9BBD-55C1F3D63749}"/>
                </a:ext>
              </a:extLst>
            </p:cNvPr>
            <p:cNvSpPr>
              <a:spLocks/>
            </p:cNvSpPr>
            <p:nvPr/>
          </p:nvSpPr>
          <p:spPr bwMode="auto">
            <a:xfrm>
              <a:off x="-683179" y="7017559"/>
              <a:ext cx="349703" cy="371137"/>
            </a:xfrm>
            <a:custGeom>
              <a:avLst/>
              <a:gdLst>
                <a:gd name="T0" fmla="*/ 148 w 157"/>
                <a:gd name="T1" fmla="*/ 117 h 156"/>
                <a:gd name="T2" fmla="*/ 52 w 157"/>
                <a:gd name="T3" fmla="*/ 149 h 156"/>
                <a:gd name="T4" fmla="*/ 16 w 157"/>
                <a:gd name="T5" fmla="*/ 0 h 156"/>
                <a:gd name="T6" fmla="*/ 84 w 157"/>
                <a:gd name="T7" fmla="*/ 30 h 156"/>
                <a:gd name="T8" fmla="*/ 150 w 157"/>
                <a:gd name="T9" fmla="*/ 88 h 156"/>
                <a:gd name="T10" fmla="*/ 153 w 157"/>
                <a:gd name="T11" fmla="*/ 91 h 156"/>
                <a:gd name="T12" fmla="*/ 155 w 157"/>
                <a:gd name="T13" fmla="*/ 109 h 156"/>
                <a:gd name="T14" fmla="*/ 42 w 157"/>
                <a:gd name="T15" fmla="*/ 58 h 156"/>
                <a:gd name="T16" fmla="*/ 54 w 157"/>
                <a:gd name="T17" fmla="*/ 73 h 156"/>
                <a:gd name="T18" fmla="*/ 31 w 157"/>
                <a:gd name="T19" fmla="*/ 48 h 156"/>
                <a:gd name="T20" fmla="*/ 44 w 157"/>
                <a:gd name="T21" fmla="*/ 111 h 156"/>
                <a:gd name="T22" fmla="*/ 148 w 157"/>
                <a:gd name="T23" fmla="*/ 11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7" h="156">
                  <a:moveTo>
                    <a:pt x="148" y="117"/>
                  </a:moveTo>
                  <a:cubicBezTo>
                    <a:pt x="117" y="145"/>
                    <a:pt x="73" y="156"/>
                    <a:pt x="52" y="149"/>
                  </a:cubicBezTo>
                  <a:cubicBezTo>
                    <a:pt x="16" y="105"/>
                    <a:pt x="0" y="58"/>
                    <a:pt x="16" y="0"/>
                  </a:cubicBezTo>
                  <a:cubicBezTo>
                    <a:pt x="38" y="20"/>
                    <a:pt x="62" y="26"/>
                    <a:pt x="84" y="30"/>
                  </a:cubicBezTo>
                  <a:cubicBezTo>
                    <a:pt x="61" y="82"/>
                    <a:pt x="108" y="119"/>
                    <a:pt x="150" y="88"/>
                  </a:cubicBezTo>
                  <a:cubicBezTo>
                    <a:pt x="151" y="89"/>
                    <a:pt x="152" y="90"/>
                    <a:pt x="153" y="91"/>
                  </a:cubicBezTo>
                  <a:cubicBezTo>
                    <a:pt x="155" y="96"/>
                    <a:pt x="157" y="102"/>
                    <a:pt x="155" y="109"/>
                  </a:cubicBezTo>
                  <a:cubicBezTo>
                    <a:pt x="98" y="142"/>
                    <a:pt x="25" y="112"/>
                    <a:pt x="42" y="58"/>
                  </a:cubicBezTo>
                  <a:cubicBezTo>
                    <a:pt x="44" y="65"/>
                    <a:pt x="49" y="72"/>
                    <a:pt x="54" y="73"/>
                  </a:cubicBezTo>
                  <a:cubicBezTo>
                    <a:pt x="78" y="44"/>
                    <a:pt x="47" y="24"/>
                    <a:pt x="31" y="48"/>
                  </a:cubicBezTo>
                  <a:cubicBezTo>
                    <a:pt x="18" y="67"/>
                    <a:pt x="26" y="93"/>
                    <a:pt x="44" y="111"/>
                  </a:cubicBezTo>
                  <a:cubicBezTo>
                    <a:pt x="72" y="140"/>
                    <a:pt x="112" y="135"/>
                    <a:pt x="148" y="117"/>
                  </a:cubicBezTo>
                  <a:close/>
                </a:path>
              </a:pathLst>
            </a:custGeom>
            <a:solidFill>
              <a:srgbClr val="18A0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612EE1F6-EC2B-824E-B040-673D0EDCD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-409057" y="7588364"/>
              <a:ext cx="550501" cy="214334"/>
            </a:xfrm>
            <a:custGeom>
              <a:avLst/>
              <a:gdLst>
                <a:gd name="T0" fmla="*/ 159 w 247"/>
                <a:gd name="T1" fmla="*/ 19 h 90"/>
                <a:gd name="T2" fmla="*/ 194 w 247"/>
                <a:gd name="T3" fmla="*/ 41 h 90"/>
                <a:gd name="T4" fmla="*/ 170 w 247"/>
                <a:gd name="T5" fmla="*/ 46 h 90"/>
                <a:gd name="T6" fmla="*/ 120 w 247"/>
                <a:gd name="T7" fmla="*/ 28 h 90"/>
                <a:gd name="T8" fmla="*/ 144 w 247"/>
                <a:gd name="T9" fmla="*/ 58 h 90"/>
                <a:gd name="T10" fmla="*/ 117 w 247"/>
                <a:gd name="T11" fmla="*/ 51 h 90"/>
                <a:gd name="T12" fmla="*/ 65 w 247"/>
                <a:gd name="T13" fmla="*/ 25 h 90"/>
                <a:gd name="T14" fmla="*/ 67 w 247"/>
                <a:gd name="T15" fmla="*/ 50 h 90"/>
                <a:gd name="T16" fmla="*/ 21 w 247"/>
                <a:gd name="T17" fmla="*/ 0 h 90"/>
                <a:gd name="T18" fmla="*/ 0 w 247"/>
                <a:gd name="T19" fmla="*/ 39 h 90"/>
                <a:gd name="T20" fmla="*/ 247 w 247"/>
                <a:gd name="T21" fmla="*/ 61 h 90"/>
                <a:gd name="T22" fmla="*/ 159 w 247"/>
                <a:gd name="T23" fmla="*/ 19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7" h="90">
                  <a:moveTo>
                    <a:pt x="159" y="19"/>
                  </a:moveTo>
                  <a:cubicBezTo>
                    <a:pt x="169" y="21"/>
                    <a:pt x="188" y="32"/>
                    <a:pt x="194" y="41"/>
                  </a:cubicBezTo>
                  <a:cubicBezTo>
                    <a:pt x="203" y="59"/>
                    <a:pt x="191" y="60"/>
                    <a:pt x="170" y="46"/>
                  </a:cubicBezTo>
                  <a:cubicBezTo>
                    <a:pt x="160" y="38"/>
                    <a:pt x="130" y="25"/>
                    <a:pt x="120" y="28"/>
                  </a:cubicBezTo>
                  <a:cubicBezTo>
                    <a:pt x="126" y="32"/>
                    <a:pt x="147" y="43"/>
                    <a:pt x="144" y="58"/>
                  </a:cubicBezTo>
                  <a:cubicBezTo>
                    <a:pt x="142" y="68"/>
                    <a:pt x="124" y="59"/>
                    <a:pt x="117" y="51"/>
                  </a:cubicBezTo>
                  <a:cubicBezTo>
                    <a:pt x="105" y="40"/>
                    <a:pt x="83" y="27"/>
                    <a:pt x="65" y="25"/>
                  </a:cubicBezTo>
                  <a:cubicBezTo>
                    <a:pt x="74" y="30"/>
                    <a:pt x="91" y="65"/>
                    <a:pt x="67" y="50"/>
                  </a:cubicBezTo>
                  <a:cubicBezTo>
                    <a:pt x="51" y="40"/>
                    <a:pt x="39" y="15"/>
                    <a:pt x="21" y="0"/>
                  </a:cubicBezTo>
                  <a:cubicBezTo>
                    <a:pt x="21" y="17"/>
                    <a:pt x="9" y="30"/>
                    <a:pt x="0" y="39"/>
                  </a:cubicBezTo>
                  <a:cubicBezTo>
                    <a:pt x="90" y="90"/>
                    <a:pt x="191" y="87"/>
                    <a:pt x="247" y="61"/>
                  </a:cubicBezTo>
                  <a:cubicBezTo>
                    <a:pt x="226" y="48"/>
                    <a:pt x="182" y="7"/>
                    <a:pt x="159" y="19"/>
                  </a:cubicBezTo>
                  <a:close/>
                </a:path>
              </a:pathLst>
            </a:custGeom>
            <a:solidFill>
              <a:srgbClr val="53BD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11D92578-C863-2A47-800E-5B406D7DECC0}"/>
                </a:ext>
              </a:extLst>
            </p:cNvPr>
            <p:cNvSpPr>
              <a:spLocks/>
            </p:cNvSpPr>
            <p:nvPr/>
          </p:nvSpPr>
          <p:spPr bwMode="auto">
            <a:xfrm>
              <a:off x="-375215" y="7307474"/>
              <a:ext cx="359856" cy="357600"/>
            </a:xfrm>
            <a:custGeom>
              <a:avLst/>
              <a:gdLst>
                <a:gd name="T0" fmla="*/ 29 w 162"/>
                <a:gd name="T1" fmla="*/ 11 h 150"/>
                <a:gd name="T2" fmla="*/ 9 w 162"/>
                <a:gd name="T3" fmla="*/ 111 h 150"/>
                <a:gd name="T4" fmla="*/ 162 w 162"/>
                <a:gd name="T5" fmla="*/ 126 h 150"/>
                <a:gd name="T6" fmla="*/ 123 w 162"/>
                <a:gd name="T7" fmla="*/ 63 h 150"/>
                <a:gd name="T8" fmla="*/ 57 w 162"/>
                <a:gd name="T9" fmla="*/ 5 h 150"/>
                <a:gd name="T10" fmla="*/ 54 w 162"/>
                <a:gd name="T11" fmla="*/ 3 h 150"/>
                <a:gd name="T12" fmla="*/ 36 w 162"/>
                <a:gd name="T13" fmla="*/ 3 h 150"/>
                <a:gd name="T14" fmla="*/ 101 w 162"/>
                <a:gd name="T15" fmla="*/ 109 h 150"/>
                <a:gd name="T16" fmla="*/ 84 w 162"/>
                <a:gd name="T17" fmla="*/ 98 h 150"/>
                <a:gd name="T18" fmla="*/ 113 w 162"/>
                <a:gd name="T19" fmla="*/ 118 h 150"/>
                <a:gd name="T20" fmla="*/ 48 w 162"/>
                <a:gd name="T21" fmla="*/ 114 h 150"/>
                <a:gd name="T22" fmla="*/ 29 w 162"/>
                <a:gd name="T23" fmla="*/ 11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2" h="150">
                  <a:moveTo>
                    <a:pt x="29" y="11"/>
                  </a:moveTo>
                  <a:cubicBezTo>
                    <a:pt x="4" y="45"/>
                    <a:pt x="0" y="90"/>
                    <a:pt x="9" y="111"/>
                  </a:cubicBezTo>
                  <a:cubicBezTo>
                    <a:pt x="57" y="141"/>
                    <a:pt x="106" y="150"/>
                    <a:pt x="162" y="126"/>
                  </a:cubicBezTo>
                  <a:cubicBezTo>
                    <a:pt x="139" y="108"/>
                    <a:pt x="130" y="84"/>
                    <a:pt x="123" y="63"/>
                  </a:cubicBezTo>
                  <a:cubicBezTo>
                    <a:pt x="74" y="93"/>
                    <a:pt x="32" y="51"/>
                    <a:pt x="57" y="5"/>
                  </a:cubicBezTo>
                  <a:cubicBezTo>
                    <a:pt x="56" y="4"/>
                    <a:pt x="55" y="4"/>
                    <a:pt x="54" y="3"/>
                  </a:cubicBezTo>
                  <a:cubicBezTo>
                    <a:pt x="48" y="1"/>
                    <a:pt x="42" y="0"/>
                    <a:pt x="36" y="3"/>
                  </a:cubicBezTo>
                  <a:cubicBezTo>
                    <a:pt x="10" y="64"/>
                    <a:pt x="50" y="132"/>
                    <a:pt x="101" y="109"/>
                  </a:cubicBezTo>
                  <a:cubicBezTo>
                    <a:pt x="93" y="108"/>
                    <a:pt x="86" y="103"/>
                    <a:pt x="84" y="98"/>
                  </a:cubicBezTo>
                  <a:cubicBezTo>
                    <a:pt x="110" y="71"/>
                    <a:pt x="134" y="99"/>
                    <a:pt x="113" y="118"/>
                  </a:cubicBezTo>
                  <a:cubicBezTo>
                    <a:pt x="96" y="133"/>
                    <a:pt x="68" y="129"/>
                    <a:pt x="48" y="114"/>
                  </a:cubicBezTo>
                  <a:cubicBezTo>
                    <a:pt x="16" y="89"/>
                    <a:pt x="15" y="49"/>
                    <a:pt x="29" y="11"/>
                  </a:cubicBezTo>
                  <a:close/>
                </a:path>
              </a:pathLst>
            </a:custGeom>
            <a:solidFill>
              <a:srgbClr val="18A0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8508ED23-CB20-C447-BFA5-D0ED9F958EDA}"/>
                </a:ext>
              </a:extLst>
            </p:cNvPr>
            <p:cNvSpPr>
              <a:spLocks/>
            </p:cNvSpPr>
            <p:nvPr/>
          </p:nvSpPr>
          <p:spPr bwMode="auto">
            <a:xfrm>
              <a:off x="-524121" y="7182257"/>
              <a:ext cx="315861" cy="349703"/>
            </a:xfrm>
            <a:custGeom>
              <a:avLst/>
              <a:gdLst>
                <a:gd name="T0" fmla="*/ 88 w 142"/>
                <a:gd name="T1" fmla="*/ 19 h 147"/>
                <a:gd name="T2" fmla="*/ 80 w 142"/>
                <a:gd name="T3" fmla="*/ 5 h 147"/>
                <a:gd name="T4" fmla="*/ 119 w 142"/>
                <a:gd name="T5" fmla="*/ 19 h 147"/>
                <a:gd name="T6" fmla="*/ 138 w 142"/>
                <a:gd name="T7" fmla="*/ 56 h 147"/>
                <a:gd name="T8" fmla="*/ 124 w 142"/>
                <a:gd name="T9" fmla="*/ 50 h 147"/>
                <a:gd name="T10" fmla="*/ 66 w 142"/>
                <a:gd name="T11" fmla="*/ 92 h 147"/>
                <a:gd name="T12" fmla="*/ 13 w 142"/>
                <a:gd name="T13" fmla="*/ 140 h 147"/>
                <a:gd name="T14" fmla="*/ 54 w 142"/>
                <a:gd name="T15" fmla="*/ 81 h 147"/>
                <a:gd name="T16" fmla="*/ 88 w 142"/>
                <a:gd name="T17" fmla="*/ 19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2" h="147">
                  <a:moveTo>
                    <a:pt x="88" y="19"/>
                  </a:moveTo>
                  <a:cubicBezTo>
                    <a:pt x="84" y="12"/>
                    <a:pt x="77" y="9"/>
                    <a:pt x="80" y="5"/>
                  </a:cubicBezTo>
                  <a:cubicBezTo>
                    <a:pt x="87" y="0"/>
                    <a:pt x="105" y="8"/>
                    <a:pt x="119" y="19"/>
                  </a:cubicBezTo>
                  <a:cubicBezTo>
                    <a:pt x="132" y="31"/>
                    <a:pt x="142" y="48"/>
                    <a:pt x="138" y="56"/>
                  </a:cubicBezTo>
                  <a:cubicBezTo>
                    <a:pt x="135" y="59"/>
                    <a:pt x="131" y="53"/>
                    <a:pt x="124" y="50"/>
                  </a:cubicBezTo>
                  <a:cubicBezTo>
                    <a:pt x="98" y="40"/>
                    <a:pt x="77" y="72"/>
                    <a:pt x="66" y="92"/>
                  </a:cubicBezTo>
                  <a:cubicBezTo>
                    <a:pt x="44" y="126"/>
                    <a:pt x="58" y="147"/>
                    <a:pt x="13" y="140"/>
                  </a:cubicBezTo>
                  <a:cubicBezTo>
                    <a:pt x="0" y="96"/>
                    <a:pt x="23" y="108"/>
                    <a:pt x="54" y="81"/>
                  </a:cubicBezTo>
                  <a:cubicBezTo>
                    <a:pt x="72" y="68"/>
                    <a:pt x="102" y="43"/>
                    <a:pt x="88" y="19"/>
                  </a:cubicBezTo>
                  <a:close/>
                </a:path>
              </a:pathLst>
            </a:custGeom>
            <a:solidFill>
              <a:srgbClr val="53BD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26E73582-AAB6-A644-8D4F-A0FA117F33E8}"/>
                </a:ext>
              </a:extLst>
            </p:cNvPr>
            <p:cNvSpPr>
              <a:spLocks/>
            </p:cNvSpPr>
            <p:nvPr/>
          </p:nvSpPr>
          <p:spPr bwMode="auto">
            <a:xfrm>
              <a:off x="-800499" y="7354853"/>
              <a:ext cx="462511" cy="980297"/>
            </a:xfrm>
            <a:custGeom>
              <a:avLst/>
              <a:gdLst>
                <a:gd name="T0" fmla="*/ 172 w 208"/>
                <a:gd name="T1" fmla="*/ 4 h 412"/>
                <a:gd name="T2" fmla="*/ 66 w 208"/>
                <a:gd name="T3" fmla="*/ 43 h 412"/>
                <a:gd name="T4" fmla="*/ 74 w 208"/>
                <a:gd name="T5" fmla="*/ 125 h 412"/>
                <a:gd name="T6" fmla="*/ 20 w 208"/>
                <a:gd name="T7" fmla="*/ 293 h 412"/>
                <a:gd name="T8" fmla="*/ 173 w 208"/>
                <a:gd name="T9" fmla="*/ 401 h 412"/>
                <a:gd name="T10" fmla="*/ 48 w 208"/>
                <a:gd name="T11" fmla="*/ 197 h 412"/>
                <a:gd name="T12" fmla="*/ 87 w 208"/>
                <a:gd name="T13" fmla="*/ 138 h 412"/>
                <a:gd name="T14" fmla="*/ 92 w 208"/>
                <a:gd name="T15" fmla="*/ 133 h 412"/>
                <a:gd name="T16" fmla="*/ 92 w 208"/>
                <a:gd name="T17" fmla="*/ 133 h 412"/>
                <a:gd name="T18" fmla="*/ 170 w 208"/>
                <a:gd name="T19" fmla="*/ 134 h 412"/>
                <a:gd name="T20" fmla="*/ 195 w 208"/>
                <a:gd name="T21" fmla="*/ 23 h 412"/>
                <a:gd name="T22" fmla="*/ 142 w 208"/>
                <a:gd name="T23" fmla="*/ 77 h 412"/>
                <a:gd name="T24" fmla="*/ 107 w 208"/>
                <a:gd name="T25" fmla="*/ 101 h 412"/>
                <a:gd name="T26" fmla="*/ 127 w 208"/>
                <a:gd name="T27" fmla="*/ 63 h 412"/>
                <a:gd name="T28" fmla="*/ 172 w 208"/>
                <a:gd name="T29" fmla="*/ 4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8" h="412">
                  <a:moveTo>
                    <a:pt x="172" y="4"/>
                  </a:moveTo>
                  <a:cubicBezTo>
                    <a:pt x="108" y="33"/>
                    <a:pt x="98" y="0"/>
                    <a:pt x="66" y="43"/>
                  </a:cubicBezTo>
                  <a:cubicBezTo>
                    <a:pt x="83" y="69"/>
                    <a:pt x="97" y="99"/>
                    <a:pt x="74" y="125"/>
                  </a:cubicBezTo>
                  <a:cubicBezTo>
                    <a:pt x="34" y="170"/>
                    <a:pt x="9" y="228"/>
                    <a:pt x="20" y="293"/>
                  </a:cubicBezTo>
                  <a:cubicBezTo>
                    <a:pt x="34" y="364"/>
                    <a:pt x="91" y="412"/>
                    <a:pt x="173" y="401"/>
                  </a:cubicBezTo>
                  <a:cubicBezTo>
                    <a:pt x="52" y="407"/>
                    <a:pt x="0" y="301"/>
                    <a:pt x="48" y="197"/>
                  </a:cubicBezTo>
                  <a:cubicBezTo>
                    <a:pt x="60" y="176"/>
                    <a:pt x="71" y="156"/>
                    <a:pt x="87" y="138"/>
                  </a:cubicBezTo>
                  <a:cubicBezTo>
                    <a:pt x="89" y="136"/>
                    <a:pt x="90" y="134"/>
                    <a:pt x="92" y="133"/>
                  </a:cubicBezTo>
                  <a:cubicBezTo>
                    <a:pt x="92" y="133"/>
                    <a:pt x="92" y="133"/>
                    <a:pt x="92" y="133"/>
                  </a:cubicBezTo>
                  <a:cubicBezTo>
                    <a:pt x="115" y="112"/>
                    <a:pt x="144" y="121"/>
                    <a:pt x="170" y="134"/>
                  </a:cubicBezTo>
                  <a:cubicBezTo>
                    <a:pt x="208" y="97"/>
                    <a:pt x="175" y="92"/>
                    <a:pt x="195" y="23"/>
                  </a:cubicBezTo>
                  <a:cubicBezTo>
                    <a:pt x="173" y="56"/>
                    <a:pt x="196" y="78"/>
                    <a:pt x="142" y="77"/>
                  </a:cubicBezTo>
                  <a:cubicBezTo>
                    <a:pt x="139" y="79"/>
                    <a:pt x="115" y="104"/>
                    <a:pt x="107" y="101"/>
                  </a:cubicBezTo>
                  <a:cubicBezTo>
                    <a:pt x="103" y="93"/>
                    <a:pt x="124" y="67"/>
                    <a:pt x="127" y="63"/>
                  </a:cubicBezTo>
                  <a:cubicBezTo>
                    <a:pt x="118" y="10"/>
                    <a:pt x="143" y="30"/>
                    <a:pt x="172" y="4"/>
                  </a:cubicBezTo>
                  <a:close/>
                </a:path>
              </a:pathLst>
            </a:custGeom>
            <a:solidFill>
              <a:srgbClr val="18A0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AD29207E-993E-0340-BFE3-AA69C04FBD65}"/>
                </a:ext>
              </a:extLst>
            </p:cNvPr>
            <p:cNvSpPr>
              <a:spLocks/>
            </p:cNvSpPr>
            <p:nvPr/>
          </p:nvSpPr>
          <p:spPr bwMode="auto">
            <a:xfrm>
              <a:off x="-524121" y="7098780"/>
              <a:ext cx="306836" cy="178236"/>
            </a:xfrm>
            <a:custGeom>
              <a:avLst/>
              <a:gdLst>
                <a:gd name="T0" fmla="*/ 84 w 138"/>
                <a:gd name="T1" fmla="*/ 19 h 75"/>
                <a:gd name="T2" fmla="*/ 28 w 138"/>
                <a:gd name="T3" fmla="*/ 0 h 75"/>
                <a:gd name="T4" fmla="*/ 76 w 138"/>
                <a:gd name="T5" fmla="*/ 50 h 75"/>
                <a:gd name="T6" fmla="*/ 73 w 138"/>
                <a:gd name="T7" fmla="*/ 45 h 75"/>
                <a:gd name="T8" fmla="*/ 41 w 138"/>
                <a:gd name="T9" fmla="*/ 22 h 75"/>
                <a:gd name="T10" fmla="*/ 68 w 138"/>
                <a:gd name="T11" fmla="*/ 34 h 75"/>
                <a:gd name="T12" fmla="*/ 98 w 138"/>
                <a:gd name="T13" fmla="*/ 36 h 75"/>
                <a:gd name="T14" fmla="*/ 85 w 138"/>
                <a:gd name="T15" fmla="*/ 30 h 75"/>
                <a:gd name="T16" fmla="*/ 82 w 138"/>
                <a:gd name="T17" fmla="*/ 30 h 75"/>
                <a:gd name="T18" fmla="*/ 102 w 138"/>
                <a:gd name="T19" fmla="*/ 24 h 75"/>
                <a:gd name="T20" fmla="*/ 102 w 138"/>
                <a:gd name="T21" fmla="*/ 37 h 75"/>
                <a:gd name="T22" fmla="*/ 127 w 138"/>
                <a:gd name="T23" fmla="*/ 17 h 75"/>
                <a:gd name="T24" fmla="*/ 138 w 138"/>
                <a:gd name="T25" fmla="*/ 16 h 75"/>
                <a:gd name="T26" fmla="*/ 123 w 138"/>
                <a:gd name="T27" fmla="*/ 5 h 75"/>
                <a:gd name="T28" fmla="*/ 84 w 138"/>
                <a:gd name="T29" fmla="*/ 1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8" h="75">
                  <a:moveTo>
                    <a:pt x="84" y="19"/>
                  </a:moveTo>
                  <a:cubicBezTo>
                    <a:pt x="73" y="16"/>
                    <a:pt x="55" y="3"/>
                    <a:pt x="28" y="0"/>
                  </a:cubicBezTo>
                  <a:cubicBezTo>
                    <a:pt x="0" y="51"/>
                    <a:pt x="48" y="75"/>
                    <a:pt x="76" y="50"/>
                  </a:cubicBezTo>
                  <a:cubicBezTo>
                    <a:pt x="75" y="49"/>
                    <a:pt x="73" y="47"/>
                    <a:pt x="73" y="45"/>
                  </a:cubicBezTo>
                  <a:cubicBezTo>
                    <a:pt x="53" y="52"/>
                    <a:pt x="34" y="42"/>
                    <a:pt x="41" y="22"/>
                  </a:cubicBezTo>
                  <a:cubicBezTo>
                    <a:pt x="61" y="23"/>
                    <a:pt x="59" y="34"/>
                    <a:pt x="68" y="34"/>
                  </a:cubicBezTo>
                  <a:cubicBezTo>
                    <a:pt x="80" y="35"/>
                    <a:pt x="84" y="31"/>
                    <a:pt x="98" y="36"/>
                  </a:cubicBezTo>
                  <a:cubicBezTo>
                    <a:pt x="99" y="28"/>
                    <a:pt x="94" y="20"/>
                    <a:pt x="85" y="30"/>
                  </a:cubicBezTo>
                  <a:cubicBezTo>
                    <a:pt x="82" y="30"/>
                    <a:pt x="82" y="30"/>
                    <a:pt x="82" y="30"/>
                  </a:cubicBezTo>
                  <a:cubicBezTo>
                    <a:pt x="84" y="22"/>
                    <a:pt x="103" y="9"/>
                    <a:pt x="102" y="24"/>
                  </a:cubicBezTo>
                  <a:cubicBezTo>
                    <a:pt x="101" y="30"/>
                    <a:pt x="101" y="34"/>
                    <a:pt x="102" y="37"/>
                  </a:cubicBezTo>
                  <a:cubicBezTo>
                    <a:pt x="110" y="26"/>
                    <a:pt x="112" y="15"/>
                    <a:pt x="127" y="17"/>
                  </a:cubicBezTo>
                  <a:cubicBezTo>
                    <a:pt x="132" y="18"/>
                    <a:pt x="136" y="19"/>
                    <a:pt x="138" y="16"/>
                  </a:cubicBezTo>
                  <a:cubicBezTo>
                    <a:pt x="137" y="10"/>
                    <a:pt x="128" y="7"/>
                    <a:pt x="123" y="5"/>
                  </a:cubicBezTo>
                  <a:cubicBezTo>
                    <a:pt x="111" y="2"/>
                    <a:pt x="94" y="9"/>
                    <a:pt x="84" y="19"/>
                  </a:cubicBezTo>
                  <a:close/>
                </a:path>
              </a:pathLst>
            </a:custGeom>
            <a:solidFill>
              <a:srgbClr val="0076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5B3B9F3E-AD2B-C24E-96E4-CD95F971D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-286097" y="7167593"/>
              <a:ext cx="171467" cy="337295"/>
            </a:xfrm>
            <a:custGeom>
              <a:avLst/>
              <a:gdLst>
                <a:gd name="T0" fmla="*/ 51 w 77"/>
                <a:gd name="T1" fmla="*/ 55 h 142"/>
                <a:gd name="T2" fmla="*/ 77 w 77"/>
                <a:gd name="T3" fmla="*/ 108 h 142"/>
                <a:gd name="T4" fmla="*/ 21 w 77"/>
                <a:gd name="T5" fmla="*/ 66 h 142"/>
                <a:gd name="T6" fmla="*/ 26 w 77"/>
                <a:gd name="T7" fmla="*/ 69 h 142"/>
                <a:gd name="T8" fmla="*/ 54 w 77"/>
                <a:gd name="T9" fmla="*/ 98 h 142"/>
                <a:gd name="T10" fmla="*/ 38 w 77"/>
                <a:gd name="T11" fmla="*/ 72 h 142"/>
                <a:gd name="T12" fmla="*/ 32 w 77"/>
                <a:gd name="T13" fmla="*/ 43 h 142"/>
                <a:gd name="T14" fmla="*/ 40 w 77"/>
                <a:gd name="T15" fmla="*/ 55 h 142"/>
                <a:gd name="T16" fmla="*/ 41 w 77"/>
                <a:gd name="T17" fmla="*/ 58 h 142"/>
                <a:gd name="T18" fmla="*/ 44 w 77"/>
                <a:gd name="T19" fmla="*/ 38 h 142"/>
                <a:gd name="T20" fmla="*/ 31 w 77"/>
                <a:gd name="T21" fmla="*/ 39 h 142"/>
                <a:gd name="T22" fmla="*/ 47 w 77"/>
                <a:gd name="T23" fmla="*/ 12 h 142"/>
                <a:gd name="T24" fmla="*/ 47 w 77"/>
                <a:gd name="T25" fmla="*/ 1 h 142"/>
                <a:gd name="T26" fmla="*/ 59 w 77"/>
                <a:gd name="T27" fmla="*/ 14 h 142"/>
                <a:gd name="T28" fmla="*/ 51 w 77"/>
                <a:gd name="T29" fmla="*/ 5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7" h="142">
                  <a:moveTo>
                    <a:pt x="51" y="55"/>
                  </a:moveTo>
                  <a:cubicBezTo>
                    <a:pt x="56" y="65"/>
                    <a:pt x="70" y="81"/>
                    <a:pt x="77" y="108"/>
                  </a:cubicBezTo>
                  <a:cubicBezTo>
                    <a:pt x="31" y="142"/>
                    <a:pt x="0" y="98"/>
                    <a:pt x="21" y="66"/>
                  </a:cubicBezTo>
                  <a:cubicBezTo>
                    <a:pt x="23" y="68"/>
                    <a:pt x="25" y="69"/>
                    <a:pt x="26" y="69"/>
                  </a:cubicBezTo>
                  <a:cubicBezTo>
                    <a:pt x="22" y="89"/>
                    <a:pt x="34" y="107"/>
                    <a:pt x="54" y="98"/>
                  </a:cubicBezTo>
                  <a:cubicBezTo>
                    <a:pt x="50" y="77"/>
                    <a:pt x="39" y="81"/>
                    <a:pt x="38" y="72"/>
                  </a:cubicBezTo>
                  <a:cubicBezTo>
                    <a:pt x="35" y="61"/>
                    <a:pt x="39" y="57"/>
                    <a:pt x="32" y="43"/>
                  </a:cubicBezTo>
                  <a:cubicBezTo>
                    <a:pt x="40" y="41"/>
                    <a:pt x="49" y="45"/>
                    <a:pt x="40" y="55"/>
                  </a:cubicBezTo>
                  <a:cubicBezTo>
                    <a:pt x="41" y="58"/>
                    <a:pt x="41" y="58"/>
                    <a:pt x="41" y="58"/>
                  </a:cubicBezTo>
                  <a:cubicBezTo>
                    <a:pt x="48" y="55"/>
                    <a:pt x="58" y="34"/>
                    <a:pt x="44" y="38"/>
                  </a:cubicBezTo>
                  <a:cubicBezTo>
                    <a:pt x="37" y="40"/>
                    <a:pt x="33" y="40"/>
                    <a:pt x="31" y="39"/>
                  </a:cubicBezTo>
                  <a:cubicBezTo>
                    <a:pt x="40" y="30"/>
                    <a:pt x="51" y="27"/>
                    <a:pt x="47" y="12"/>
                  </a:cubicBezTo>
                  <a:cubicBezTo>
                    <a:pt x="45" y="7"/>
                    <a:pt x="44" y="3"/>
                    <a:pt x="47" y="1"/>
                  </a:cubicBezTo>
                  <a:cubicBezTo>
                    <a:pt x="53" y="0"/>
                    <a:pt x="57" y="9"/>
                    <a:pt x="59" y="14"/>
                  </a:cubicBezTo>
                  <a:cubicBezTo>
                    <a:pt x="64" y="25"/>
                    <a:pt x="60" y="44"/>
                    <a:pt x="51" y="55"/>
                  </a:cubicBezTo>
                  <a:close/>
                </a:path>
              </a:pathLst>
            </a:custGeom>
            <a:solidFill>
              <a:srgbClr val="0076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2797314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mparis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B03F4-BEBC-40E4-93FA-23B9637EC5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4817" y="311329"/>
            <a:ext cx="10029343" cy="672737"/>
          </a:xfrm>
        </p:spPr>
        <p:txBody>
          <a:bodyPr/>
          <a:lstStyle>
            <a:lvl1pPr>
              <a:defRPr/>
            </a:lvl1pPr>
          </a:lstStyle>
          <a:p>
            <a:r>
              <a:rPr lang="en-US" b="1" dirty="0"/>
              <a:t>Two Column </a:t>
            </a:r>
            <a:r>
              <a:rPr lang="en-US" b="1" dirty="0">
                <a:solidFill>
                  <a:schemeClr val="accent2"/>
                </a:solidFill>
              </a:rPr>
              <a:t>Comparison Slide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61913-ACF4-4728-BBAC-FB434D2662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55B081F1-78A1-415E-A087-9ED163C262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7" name="Date Placeholder 9">
            <a:extLst>
              <a:ext uri="{FF2B5EF4-FFF2-40B4-BE49-F238E27FC236}">
                <a16:creationId xmlns:a16="http://schemas.microsoft.com/office/drawing/2014/main" id="{0E7B3738-E761-4DEC-863C-D9F2F0F512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817" y="6430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993AA9-3F24-4F65-8605-24E858D584C3}" type="datetime1">
              <a:rPr lang="en-US" smtClean="0"/>
              <a:t>9/15/20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7B615A-9FEC-3347-BB55-2B2D68BEFB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5288" y="1347788"/>
            <a:ext cx="11274425" cy="4913312"/>
          </a:xfrm>
          <a:prstGeom prst="rect">
            <a:avLst/>
          </a:prstGeom>
        </p:spPr>
        <p:txBody>
          <a:bodyPr numCol="2"/>
          <a:lstStyle>
            <a:lvl1pPr marL="0" indent="0">
              <a:lnSpc>
                <a:spcPts val="2400"/>
              </a:lnSpc>
              <a:buNone/>
              <a:defRPr sz="1400"/>
            </a:lvl1pPr>
          </a:lstStyle>
          <a:p>
            <a:pPr marL="0" indent="0">
              <a:lnSpc>
                <a:spcPts val="2400"/>
              </a:lnSpc>
              <a:buNone/>
            </a:pP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Lorem ipsum dolor sit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amet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,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consectetur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adipiscing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elit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. Nunc in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diam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et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massa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malesuada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fringilla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non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eget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risus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. Nunc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condimentum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sapien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ac magna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imperdiet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,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vel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sagittis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tortor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commodo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.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Vivamus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venenatis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dui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nec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justo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dictum cursus. </a:t>
            </a:r>
          </a:p>
          <a:p>
            <a:pPr marL="0" indent="0">
              <a:lnSpc>
                <a:spcPts val="2400"/>
              </a:lnSpc>
              <a:buNone/>
            </a:pP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Suspendisse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quis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semper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justo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,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nec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elementum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sapien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.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Donec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condimentum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volutpat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accumsan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.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Nulla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auctor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leo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sed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quam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vehicula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, et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facilisis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lorem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bibendum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.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Fusce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non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sollicitudin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lorem, at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pellentesque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sem.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Curabitur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orci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turpis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,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vulputate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a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diam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porttitor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,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pretium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pulvinar est. Ut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tincidunt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tellus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massa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, a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rhoncus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turpis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placerat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non.</a:t>
            </a:r>
          </a:p>
          <a:p>
            <a:pPr marL="0" indent="0">
              <a:lnSpc>
                <a:spcPts val="2400"/>
              </a:lnSpc>
              <a:buNone/>
            </a:pP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Nunc lacinia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vel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risus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quis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lacinia.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Phasellus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semper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lectus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orci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.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Etiam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eros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purus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,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tristique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eu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augue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at,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tincidunt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accumsan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ante.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Proin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vel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justo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tincidunt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,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egestas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urna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et,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lobortis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risus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.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Curabitur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posuere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,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est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at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tristique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finibus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,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erat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elit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tempor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arcu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, sit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amet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dapibus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magna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arcu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nec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metus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.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Fusce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semper id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urna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eu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convallis.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Vivamus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porttitor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in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diam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et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commodo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. Ut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rhoncus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urna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nec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est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condimentum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eleifend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.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Fusce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mollis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blandit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turpis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, et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dapibus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turpis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facilisis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sed.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Donec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dapibus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urna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eget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tincidunt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vestibulum.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Praesent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dolor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sapien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,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elementum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nec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tortor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non,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dapibus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tempor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tellus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.</a:t>
            </a:r>
          </a:p>
          <a:p>
            <a:pPr marL="0" indent="0">
              <a:lnSpc>
                <a:spcPts val="2400"/>
              </a:lnSpc>
              <a:buNone/>
            </a:pP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Nulla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id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facilisis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odio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,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quis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vulputate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lorem.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Curabitur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in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condimentum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dui, id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vehicula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neque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. Duis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nec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ullamcorper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augue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, et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blandit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lectus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.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Pellentesque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sagittis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,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arcu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a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tincidunt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semper,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metus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tellus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aliquam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libero, semper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feugiat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purus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ex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nec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orci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. </a:t>
            </a:r>
          </a:p>
          <a:p>
            <a:pPr marL="0" indent="0">
              <a:lnSpc>
                <a:spcPts val="2400"/>
              </a:lnSpc>
              <a:buNone/>
            </a:pPr>
            <a:r>
              <a:rPr lang="en-US" sz="1400" b="1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Quisque</a:t>
            </a:r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b="1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sed</a:t>
            </a:r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dolor a </a:t>
            </a:r>
            <a:r>
              <a:rPr lang="en-US" sz="1400" b="1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leo</a:t>
            </a:r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b="1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interdum</a:t>
            </a:r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b="1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accumsan</a:t>
            </a:r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ac </a:t>
            </a:r>
            <a:r>
              <a:rPr lang="en-US" sz="1400" b="1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nec</a:t>
            </a:r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diam. </a:t>
            </a:r>
            <a:r>
              <a:rPr lang="en-US" sz="1400" b="1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Aliquam</a:t>
            </a:r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b="1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sollicitudin</a:t>
            </a:r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b="1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varius</a:t>
            </a:r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b="1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tempor</a:t>
            </a:r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. Nunc </a:t>
            </a:r>
            <a:r>
              <a:rPr lang="en-US" sz="1400" b="1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vehicula</a:t>
            </a:r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b="1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augue</a:t>
            </a:r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ac porta </a:t>
            </a:r>
            <a:r>
              <a:rPr lang="en-US" sz="1400" b="1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sodales</a:t>
            </a:r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. </a:t>
            </a:r>
            <a:endParaRPr lang="en-US" sz="1400" b="1" dirty="0">
              <a:solidFill>
                <a:schemeClr val="tx1">
                  <a:lumMod val="50000"/>
                  <a:lumOff val="50000"/>
                </a:schemeClr>
              </a:solidFill>
              <a:ea typeface="Karla" pitchFamily="2" charset="0"/>
              <a:cs typeface="Poppins" panose="02000000000000000000" pitchFamily="2" charset="0"/>
            </a:endParaRP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09690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Comparis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B03F4-BEBC-40E4-93FA-23B9637EC5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b="1" dirty="0"/>
              <a:t>Three Column </a:t>
            </a:r>
            <a:r>
              <a:rPr lang="en-US" b="1" dirty="0">
                <a:solidFill>
                  <a:schemeClr val="accent2"/>
                </a:solidFill>
              </a:rPr>
              <a:t>Comparison Slide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61913-ACF4-4728-BBAC-FB434D2662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4E48A26B-169B-4E4C-AF2C-375D1EA76D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7" name="Date Placeholder 9">
            <a:extLst>
              <a:ext uri="{FF2B5EF4-FFF2-40B4-BE49-F238E27FC236}">
                <a16:creationId xmlns:a16="http://schemas.microsoft.com/office/drawing/2014/main" id="{4282ECE7-4C8B-4CB4-BAE3-AFB56118ED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817" y="6430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6B5D4-A39D-4AAB-A87A-CE7A4D098CD2}" type="datetime1">
              <a:rPr lang="en-US" smtClean="0"/>
              <a:t>9/15/20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32E142-E348-694F-B075-31C0CCA80FF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5288" y="1395413"/>
            <a:ext cx="11442700" cy="4819650"/>
          </a:xfrm>
          <a:prstGeom prst="rect">
            <a:avLst/>
          </a:prstGeom>
        </p:spPr>
        <p:txBody>
          <a:bodyPr numCol="3"/>
          <a:lstStyle>
            <a:lvl1pPr marL="0" indent="0">
              <a:lnSpc>
                <a:spcPts val="2400"/>
              </a:lnSpc>
              <a:spcBef>
                <a:spcPts val="1000"/>
              </a:spcBef>
              <a:buNone/>
              <a:defRPr sz="1400"/>
            </a:lvl1pPr>
          </a:lstStyle>
          <a:p>
            <a:pPr marL="0" indent="0">
              <a:lnSpc>
                <a:spcPts val="2400"/>
              </a:lnSpc>
              <a:buNone/>
            </a:pP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Lorem ipsum dolor sit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amet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,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consectetur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adipiscing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elit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. Nunc in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diam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et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massa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malesuada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fringilla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non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eget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risus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. Nunc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condimentum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sapien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ac magna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imperdiet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,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vel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sagittis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tortor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commodo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.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Vivamus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venenatis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dui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nec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justo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dictum cursus. </a:t>
            </a:r>
          </a:p>
          <a:p>
            <a:pPr marL="0" indent="0">
              <a:lnSpc>
                <a:spcPts val="2400"/>
              </a:lnSpc>
              <a:buNone/>
            </a:pP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Suspendisse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quis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semper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justo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,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nec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elementum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sapien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.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Donec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condimentum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volutpat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accumsan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.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Nulla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auctor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leo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sed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quam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vehicula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, et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facilisis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lorem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bibendum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.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Fusce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non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sollicitudin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lorem, at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pellentesque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sem.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Curabitur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orci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turpis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,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vulputate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a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diam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porttitor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,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pretium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pulvinar est. Ut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tincidunt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tellus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massa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, a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rhoncus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turpis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placerat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non.</a:t>
            </a:r>
          </a:p>
          <a:p>
            <a:pPr marL="0" indent="0">
              <a:lnSpc>
                <a:spcPts val="2400"/>
              </a:lnSpc>
              <a:buNone/>
            </a:pP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Nunc lacinia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vel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risus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quis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lacinia.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Phasellus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semper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lectus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orci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.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Etiam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eros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purus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,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tristique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eu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augue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at,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tincidunt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accumsan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ante.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Proin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vel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justo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tincidunt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,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egestas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urna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et,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lobortis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risus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.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Curabitur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posuere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,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est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at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tristique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finibus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,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erat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elit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tempor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arcu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, sit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amet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dapibus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magna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arcu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nec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metus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.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Fusce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semper id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urna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eu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convallis.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Vivamus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porttitor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in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diam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et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commodo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. Ut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rhoncus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urna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nec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est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condimentum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eleifend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.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Fusce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mollis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blandit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turpis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, et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dapibus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turpis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facilisis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sed.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Donec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dapibus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urna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eget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tincidunt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vestibulum.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Praesent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dolor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sapien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,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elementum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nec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tortor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non,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dapibus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tempor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tellus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.</a:t>
            </a:r>
          </a:p>
          <a:p>
            <a:pPr marL="0" indent="0">
              <a:lnSpc>
                <a:spcPts val="2400"/>
              </a:lnSpc>
              <a:buNone/>
            </a:pP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Nulla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id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facilisis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odio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,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quis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vulputate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lorem.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Curabitur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in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condimentum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dui, id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vehicula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neque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. Duis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nec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ullamcorper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augue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, et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blandit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lectus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.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Pellentesque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sagittis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,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arcu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a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tincidunt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semper,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metus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tellus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aliquam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libero, semper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feugiat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purus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ex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nec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orci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. </a:t>
            </a:r>
          </a:p>
          <a:p>
            <a:pPr marL="0" indent="0">
              <a:lnSpc>
                <a:spcPts val="2400"/>
              </a:lnSpc>
              <a:buNone/>
            </a:pPr>
            <a:r>
              <a:rPr lang="en-US" sz="1400" b="1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Quisque</a:t>
            </a:r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b="1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sed</a:t>
            </a:r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dolor a </a:t>
            </a:r>
            <a:r>
              <a:rPr lang="en-US" sz="1400" b="1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leo</a:t>
            </a:r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b="1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interdum</a:t>
            </a:r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b="1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accumsan</a:t>
            </a:r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ac </a:t>
            </a:r>
            <a:r>
              <a:rPr lang="en-US" sz="1400" b="1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nec</a:t>
            </a:r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diam. </a:t>
            </a:r>
            <a:r>
              <a:rPr lang="en-US" sz="1400" b="1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Aliquam</a:t>
            </a:r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b="1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sollicitudin</a:t>
            </a:r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b="1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varius</a:t>
            </a:r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 </a:t>
            </a:r>
            <a:r>
              <a:rPr lang="en-US" sz="1400" b="1" dirty="0" err="1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tempor</a:t>
            </a:r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cs typeface="Poppins" panose="02000000000000000000" pitchFamily="2" charset="0"/>
              </a:rPr>
              <a:t>.</a:t>
            </a:r>
            <a:endParaRPr lang="en-US" sz="1400" b="1" dirty="0">
              <a:solidFill>
                <a:schemeClr val="tx1">
                  <a:lumMod val="50000"/>
                  <a:lumOff val="50000"/>
                </a:schemeClr>
              </a:solidFill>
              <a:ea typeface="Karla" pitchFamily="2" charset="0"/>
              <a:cs typeface="Poppins" panose="02000000000000000000" pitchFamily="2" charset="0"/>
            </a:endParaRPr>
          </a:p>
          <a:p>
            <a:pPr marL="0" indent="0">
              <a:lnSpc>
                <a:spcPts val="2400"/>
              </a:lnSpc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979271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 Smar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2B794-D441-4935-B1A1-A0334CFD09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4817" y="311328"/>
            <a:ext cx="10029343" cy="672737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List </a:t>
            </a:r>
            <a:r>
              <a:rPr lang="en-US" b="1" dirty="0">
                <a:solidFill>
                  <a:schemeClr val="accent2"/>
                </a:solidFill>
              </a:rPr>
              <a:t>SmartArt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753743-FFA6-44BD-A338-C75E142702B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0F53B7A2-E1E1-4DE2-8CA2-CDF5FA6309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7" name="Date Placeholder 9">
            <a:extLst>
              <a:ext uri="{FF2B5EF4-FFF2-40B4-BE49-F238E27FC236}">
                <a16:creationId xmlns:a16="http://schemas.microsoft.com/office/drawing/2014/main" id="{1FB2E8EE-0079-4A4C-ACEB-627356D89E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817" y="6430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AE9B0C-81B0-48D0-97C5-31C996B5F07A}" type="datetime1">
              <a:rPr lang="en-US" smtClean="0"/>
              <a:t>9/15/20</a:t>
            </a:fld>
            <a:endParaRPr lang="en-US" dirty="0"/>
          </a:p>
        </p:txBody>
      </p:sp>
      <p:sp>
        <p:nvSpPr>
          <p:cNvPr id="12" name="SmartArt Placeholder 11">
            <a:extLst>
              <a:ext uri="{FF2B5EF4-FFF2-40B4-BE49-F238E27FC236}">
                <a16:creationId xmlns:a16="http://schemas.microsoft.com/office/drawing/2014/main" id="{3FA619A7-B5F6-8442-971C-BFAFB6426FD3}"/>
              </a:ext>
            </a:extLst>
          </p:cNvPr>
          <p:cNvSpPr>
            <a:spLocks noGrp="1"/>
          </p:cNvSpPr>
          <p:nvPr>
            <p:ph type="dgm" sz="quarter" idx="12" hasCustomPrompt="1"/>
          </p:nvPr>
        </p:nvSpPr>
        <p:spPr>
          <a:xfrm>
            <a:off x="395288" y="1301750"/>
            <a:ext cx="10028237" cy="447833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List Smart Art </a:t>
            </a:r>
          </a:p>
        </p:txBody>
      </p:sp>
    </p:spTree>
    <p:extLst>
      <p:ext uri="{BB962C8B-B14F-4D97-AF65-F5344CB8AC3E}">
        <p14:creationId xmlns:p14="http://schemas.microsoft.com/office/powerpoint/2010/main" val="332781841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 Smart Ar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2B794-D441-4935-B1A1-A0334CFD09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4817" y="311329"/>
            <a:ext cx="10029343" cy="672737"/>
          </a:xfrm>
        </p:spPr>
        <p:txBody>
          <a:bodyPr/>
          <a:lstStyle>
            <a:lvl1pPr>
              <a:defRPr/>
            </a:lvl1pPr>
          </a:lstStyle>
          <a:p>
            <a:r>
              <a:rPr lang="en-US" b="1" dirty="0"/>
              <a:t>List </a:t>
            </a:r>
            <a:r>
              <a:rPr lang="en-US" b="1" dirty="0">
                <a:solidFill>
                  <a:schemeClr val="accent2"/>
                </a:solidFill>
              </a:rPr>
              <a:t>SmartArt 02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753743-FFA6-44BD-A338-C75E142702B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97AD0D9-2766-4535-8065-7E17AAC8BA3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1" y="1476375"/>
            <a:ext cx="5715000" cy="4454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r>
              <a:rPr lang="en-US" b="1" dirty="0">
                <a:solidFill>
                  <a:schemeClr val="accent2"/>
                </a:solidFill>
              </a:rPr>
              <a:t>Lorem Ipsum is simply dummy </a:t>
            </a:r>
          </a:p>
          <a:p>
            <a:pPr>
              <a:lnSpc>
                <a:spcPts val="2400"/>
              </a:lnSpc>
            </a:pP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6EFA5399-55BB-4940-A4F4-FBAA26960E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9" name="Date Placeholder 9">
            <a:extLst>
              <a:ext uri="{FF2B5EF4-FFF2-40B4-BE49-F238E27FC236}">
                <a16:creationId xmlns:a16="http://schemas.microsoft.com/office/drawing/2014/main" id="{B3C4D0B7-0A43-4199-9D01-D1A5DF5B4E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817" y="6430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0F71B-96AF-4E39-9F59-C2AF9B7512FE}" type="datetime1">
              <a:rPr lang="en-US" smtClean="0"/>
              <a:t>9/15/20</a:t>
            </a:fld>
            <a:endParaRPr lang="en-US" dirty="0"/>
          </a:p>
        </p:txBody>
      </p:sp>
      <p:sp>
        <p:nvSpPr>
          <p:cNvPr id="13" name="SmartArt Placeholder 12">
            <a:extLst>
              <a:ext uri="{FF2B5EF4-FFF2-40B4-BE49-F238E27FC236}">
                <a16:creationId xmlns:a16="http://schemas.microsoft.com/office/drawing/2014/main" id="{3B678312-8C36-B54A-A778-7AF79C56AB18}"/>
              </a:ext>
            </a:extLst>
          </p:cNvPr>
          <p:cNvSpPr>
            <a:spLocks noGrp="1"/>
          </p:cNvSpPr>
          <p:nvPr>
            <p:ph type="dgm" sz="quarter" idx="14" hasCustomPrompt="1"/>
          </p:nvPr>
        </p:nvSpPr>
        <p:spPr>
          <a:xfrm>
            <a:off x="301948" y="1483373"/>
            <a:ext cx="5672138" cy="427037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List Smart Art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1A8459AE-7526-D14F-A3D3-E76CD29C045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1238" y="2046288"/>
            <a:ext cx="5746750" cy="37068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lnSpc>
                <a:spcPts val="2400"/>
              </a:lnSpc>
            </a:pP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unchanged. </a:t>
            </a:r>
          </a:p>
          <a:p>
            <a:pPr>
              <a:lnSpc>
                <a:spcPts val="2400"/>
              </a:lnSpc>
            </a:pP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It was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popularised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in the 1960s with the release of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Letraset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sheets containing Lorem Ipsum passages, and more recently with desktop publishing software like Aldus PageMaker including versions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591333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Smart Ar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martArt Placeholder 14">
            <a:extLst>
              <a:ext uri="{FF2B5EF4-FFF2-40B4-BE49-F238E27FC236}">
                <a16:creationId xmlns:a16="http://schemas.microsoft.com/office/drawing/2014/main" id="{616E5A3F-A67F-3343-A1BB-67C937BA8974}"/>
              </a:ext>
            </a:extLst>
          </p:cNvPr>
          <p:cNvSpPr>
            <a:spLocks noGrp="1"/>
          </p:cNvSpPr>
          <p:nvPr>
            <p:ph type="dgm" sz="quarter" idx="15"/>
          </p:nvPr>
        </p:nvSpPr>
        <p:spPr>
          <a:xfrm>
            <a:off x="394817" y="2231863"/>
            <a:ext cx="11442700" cy="318293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Process Smart Art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2FD57AE-3D74-BA4D-97A1-A101136B92A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1000" y="1183998"/>
            <a:ext cx="4423690" cy="148928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400"/>
              </a:lnSpc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indent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Lorem Ipsum 01</a:t>
            </a:r>
          </a:p>
          <a:p>
            <a:pPr marL="0" indent="0">
              <a:lnSpc>
                <a:spcPts val="2400"/>
              </a:lnSpc>
              <a:buNone/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is simply dummy text of the printing and typesetting industry. Lorem Ipsum has been the industry's standard dummy text ever since the 1500s, 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0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C2B794-D441-4935-B1A1-A0334CFD09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b="1" dirty="0"/>
              <a:t>Process </a:t>
            </a:r>
            <a:r>
              <a:rPr lang="en-US" b="1" dirty="0">
                <a:solidFill>
                  <a:schemeClr val="accent2"/>
                </a:solidFill>
              </a:rPr>
              <a:t>SmartArt 01</a:t>
            </a:r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753743-FFA6-44BD-A338-C75E142702B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D2C08F75-38C4-4768-B825-8807FF691C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7" name="Date Placeholder 9">
            <a:extLst>
              <a:ext uri="{FF2B5EF4-FFF2-40B4-BE49-F238E27FC236}">
                <a16:creationId xmlns:a16="http://schemas.microsoft.com/office/drawing/2014/main" id="{3D5D7A54-C908-47C8-91FD-C4C7B2ABBB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817" y="6430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C28BF1-1B07-49ED-8A23-1F324B73B9E5}" type="datetime1">
              <a:rPr lang="en-US" smtClean="0"/>
              <a:t>9/15/20</a:t>
            </a:fld>
            <a:endParaRPr lang="en-US" dirty="0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2ECC4E44-7537-794D-8BF0-05A1A698EC4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39000" y="4794455"/>
            <a:ext cx="4423690" cy="148928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400"/>
              </a:lnSpc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indent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Lorem Ipsum 02</a:t>
            </a:r>
          </a:p>
          <a:p>
            <a:pPr marL="0" indent="0">
              <a:lnSpc>
                <a:spcPts val="2400"/>
              </a:lnSpc>
              <a:buNone/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is simply dummy text of the printing and typesetting industry. Lorem Ipsum has been the industry's standard dummy text ever since the 1500s, 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1549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Smart Art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2B794-D441-4935-B1A1-A0334CFD09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b="1" dirty="0"/>
              <a:t>Process </a:t>
            </a:r>
            <a:r>
              <a:rPr lang="en-US" b="1" dirty="0">
                <a:solidFill>
                  <a:schemeClr val="accent2"/>
                </a:solidFill>
              </a:rPr>
              <a:t>SmartArt 02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753743-FFA6-44BD-A338-C75E142702B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64A9FE11-E55F-458E-B662-24E63C401BA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4817" y="1476375"/>
            <a:ext cx="4766119" cy="4391025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ts val="2400"/>
              </a:lnSpc>
              <a:buFont typeface="Arial" panose="020B0604020202020204" pitchFamily="34" charset="0"/>
              <a:buChar char="•"/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r>
              <a:rPr lang="en-US" b="1" dirty="0">
                <a:solidFill>
                  <a:schemeClr val="accent2"/>
                </a:solidFill>
              </a:rPr>
              <a:t>Lorem Ipsum is simply dummy </a:t>
            </a:r>
          </a:p>
          <a:p>
            <a:pPr>
              <a:lnSpc>
                <a:spcPts val="2400"/>
              </a:lnSpc>
            </a:pPr>
            <a:r>
              <a:rPr lang="en-US" sz="1200" dirty="0"/>
              <a:t>Lorem Ipsum 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unchanged. </a:t>
            </a:r>
          </a:p>
          <a:p>
            <a:pPr>
              <a:lnSpc>
                <a:spcPts val="2400"/>
              </a:lnSpc>
            </a:pPr>
            <a:r>
              <a:rPr lang="en-US" sz="1200" dirty="0"/>
              <a:t>It was </a:t>
            </a:r>
            <a:r>
              <a:rPr lang="en-US" sz="1200" dirty="0" err="1"/>
              <a:t>popularised</a:t>
            </a:r>
            <a:r>
              <a:rPr lang="en-US" sz="1200" dirty="0"/>
              <a:t> in the 1960s with the release of </a:t>
            </a:r>
            <a:r>
              <a:rPr lang="en-US" sz="1200" dirty="0" err="1"/>
              <a:t>Letraset</a:t>
            </a:r>
            <a:r>
              <a:rPr lang="en-US" sz="1200" dirty="0"/>
              <a:t> sheets containing Lorem Ipsum passages, and more recently with desktop publishing software like Aldus PageMaker including versions.</a:t>
            </a:r>
          </a:p>
          <a:p>
            <a:pPr lvl="0"/>
            <a:endParaRPr lang="en-US" dirty="0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44A05712-2E31-4B0E-938B-47219CE724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8" name="Date Placeholder 9">
            <a:extLst>
              <a:ext uri="{FF2B5EF4-FFF2-40B4-BE49-F238E27FC236}">
                <a16:creationId xmlns:a16="http://schemas.microsoft.com/office/drawing/2014/main" id="{B1188907-CC33-4387-AA80-7B1E0828E0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817" y="6430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3CE0D5-EDDD-4CFA-85A7-BC7C20936982}" type="datetime1">
              <a:rPr lang="en-US" smtClean="0"/>
              <a:t>9/15/20</a:t>
            </a:fld>
            <a:endParaRPr lang="en-US" dirty="0"/>
          </a:p>
        </p:txBody>
      </p:sp>
      <p:sp>
        <p:nvSpPr>
          <p:cNvPr id="5" name="SmartArt Placeholder 4">
            <a:extLst>
              <a:ext uri="{FF2B5EF4-FFF2-40B4-BE49-F238E27FC236}">
                <a16:creationId xmlns:a16="http://schemas.microsoft.com/office/drawing/2014/main" id="{37E5D347-A1EC-6744-B6D6-E77F6B43561B}"/>
              </a:ext>
            </a:extLst>
          </p:cNvPr>
          <p:cNvSpPr>
            <a:spLocks noGrp="1"/>
          </p:cNvSpPr>
          <p:nvPr>
            <p:ph type="dgm" sz="quarter" idx="14" hasCustomPrompt="1"/>
          </p:nvPr>
        </p:nvSpPr>
        <p:spPr>
          <a:xfrm>
            <a:off x="5827713" y="1476375"/>
            <a:ext cx="6010275" cy="43910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Process Smart Art</a:t>
            </a:r>
          </a:p>
        </p:txBody>
      </p:sp>
    </p:spTree>
    <p:extLst>
      <p:ext uri="{BB962C8B-B14F-4D97-AF65-F5344CB8AC3E}">
        <p14:creationId xmlns:p14="http://schemas.microsoft.com/office/powerpoint/2010/main" val="151072360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ycle Smart Ar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2B794-D441-4935-B1A1-A0334CFD09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b="1" dirty="0"/>
              <a:t>Cycle </a:t>
            </a:r>
            <a:r>
              <a:rPr lang="en-US" b="1" dirty="0">
                <a:solidFill>
                  <a:schemeClr val="accent2"/>
                </a:solidFill>
              </a:rPr>
              <a:t>SmartArt 1</a:t>
            </a:r>
            <a:endParaRPr lang="en-US" b="1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133B1A-FF7B-427C-97FC-9380AD1774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753743-FFA6-44BD-A338-C75E142702B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F6C87B-E2C3-44C3-B7CF-FAE5DE1D2A7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FDA781E1-CBC8-4E80-8414-584278C76E75}" type="datetime1">
              <a:rPr lang="en-US" smtClean="0"/>
              <a:t>9/15/20</a:t>
            </a:fld>
            <a:endParaRPr lang="en-US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2E1A7623-B250-9F45-BEA9-2954D92ECFB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4817" y="1476985"/>
            <a:ext cx="1908175" cy="3127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accent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1" dirty="0">
                <a:solidFill>
                  <a:schemeClr val="accent1"/>
                </a:solidFill>
              </a:rPr>
              <a:t>Sample Text 01</a:t>
            </a:r>
          </a:p>
          <a:p>
            <a:pPr lvl="0"/>
            <a:endParaRPr lang="en-US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5D99A97B-4385-DE44-9201-826B44B2A02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95288" y="1781850"/>
            <a:ext cx="3481387" cy="75088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 is simply dummy text of the printing and typesetting industry. Lorem Ipsum has been the industry’s.</a:t>
            </a:r>
          </a:p>
          <a:p>
            <a:pPr lvl="0"/>
            <a:endParaRPr lang="en-US" dirty="0"/>
          </a:p>
        </p:txBody>
      </p:sp>
      <p:sp>
        <p:nvSpPr>
          <p:cNvPr id="24" name="Text Placeholder 20">
            <a:extLst>
              <a:ext uri="{FF2B5EF4-FFF2-40B4-BE49-F238E27FC236}">
                <a16:creationId xmlns:a16="http://schemas.microsoft.com/office/drawing/2014/main" id="{1E07C1BB-0E22-A148-A616-FA1F02DA86B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29142" y="4678468"/>
            <a:ext cx="1908175" cy="3127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accent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1" dirty="0">
                <a:solidFill>
                  <a:schemeClr val="accent1"/>
                </a:solidFill>
              </a:rPr>
              <a:t>Sample Text 04</a:t>
            </a:r>
          </a:p>
          <a:p>
            <a:pPr lvl="0"/>
            <a:endParaRPr lang="en-US" dirty="0"/>
          </a:p>
        </p:txBody>
      </p:sp>
      <p:sp>
        <p:nvSpPr>
          <p:cNvPr id="25" name="Text Placeholder 22">
            <a:extLst>
              <a:ext uri="{FF2B5EF4-FFF2-40B4-BE49-F238E27FC236}">
                <a16:creationId xmlns:a16="http://schemas.microsoft.com/office/drawing/2014/main" id="{C182CE2D-ACBA-FE4E-8AFA-5B3AE31BD06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29613" y="4998831"/>
            <a:ext cx="3481387" cy="75088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 is simply dummy text of the printing and typesetting industry. Lorem Ipsum has been the industry’s.</a:t>
            </a:r>
          </a:p>
          <a:p>
            <a:pPr lvl="0"/>
            <a:endParaRPr lang="en-US" dirty="0"/>
          </a:p>
        </p:txBody>
      </p:sp>
      <p:sp>
        <p:nvSpPr>
          <p:cNvPr id="26" name="Text Placeholder 20">
            <a:extLst>
              <a:ext uri="{FF2B5EF4-FFF2-40B4-BE49-F238E27FC236}">
                <a16:creationId xmlns:a16="http://schemas.microsoft.com/office/drawing/2014/main" id="{13AFEF05-FA2F-E648-9235-0B977761C51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3001" y="3077428"/>
            <a:ext cx="1908175" cy="3127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accent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1" dirty="0">
                <a:solidFill>
                  <a:schemeClr val="accent2"/>
                </a:solidFill>
              </a:rPr>
              <a:t>Sample Text 02</a:t>
            </a:r>
          </a:p>
          <a:p>
            <a:pPr lvl="0"/>
            <a:endParaRPr lang="en-US" dirty="0"/>
          </a:p>
        </p:txBody>
      </p:sp>
      <p:sp>
        <p:nvSpPr>
          <p:cNvPr id="27" name="Text Placeholder 22">
            <a:extLst>
              <a:ext uri="{FF2B5EF4-FFF2-40B4-BE49-F238E27FC236}">
                <a16:creationId xmlns:a16="http://schemas.microsoft.com/office/drawing/2014/main" id="{D68FC861-1B8E-1449-838C-630BCE945D3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3472" y="3382293"/>
            <a:ext cx="3481387" cy="75088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 is simply dummy text of the printing and typesetting industry. Lorem Ipsum has been the industry’s.</a:t>
            </a:r>
          </a:p>
          <a:p>
            <a:pPr lvl="0"/>
            <a:endParaRPr lang="en-US" dirty="0"/>
          </a:p>
        </p:txBody>
      </p:sp>
      <p:sp>
        <p:nvSpPr>
          <p:cNvPr id="28" name="Text Placeholder 20">
            <a:extLst>
              <a:ext uri="{FF2B5EF4-FFF2-40B4-BE49-F238E27FC236}">
                <a16:creationId xmlns:a16="http://schemas.microsoft.com/office/drawing/2014/main" id="{3953E97C-0B49-3B48-9D3A-6C65BA75C4C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35719" y="3089377"/>
            <a:ext cx="1908175" cy="3127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accent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1" dirty="0">
                <a:solidFill>
                  <a:schemeClr val="accent2"/>
                </a:solidFill>
              </a:rPr>
              <a:t>Sample Text 05</a:t>
            </a:r>
          </a:p>
          <a:p>
            <a:pPr lvl="0"/>
            <a:endParaRPr lang="en-US" dirty="0"/>
          </a:p>
        </p:txBody>
      </p:sp>
      <p:sp>
        <p:nvSpPr>
          <p:cNvPr id="29" name="Text Placeholder 22">
            <a:extLst>
              <a:ext uri="{FF2B5EF4-FFF2-40B4-BE49-F238E27FC236}">
                <a16:creationId xmlns:a16="http://schemas.microsoft.com/office/drawing/2014/main" id="{3E1F4251-43F0-9147-B28B-B42648467DB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36190" y="3394242"/>
            <a:ext cx="3481387" cy="75088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 is simply dummy text of the printing and typesetting industry. Lorem Ipsum has been the industry’s.</a:t>
            </a:r>
          </a:p>
          <a:p>
            <a:pPr lvl="0"/>
            <a:endParaRPr lang="en-US" dirty="0"/>
          </a:p>
        </p:txBody>
      </p:sp>
      <p:sp>
        <p:nvSpPr>
          <p:cNvPr id="30" name="Text Placeholder 20">
            <a:extLst>
              <a:ext uri="{FF2B5EF4-FFF2-40B4-BE49-F238E27FC236}">
                <a16:creationId xmlns:a16="http://schemas.microsoft.com/office/drawing/2014/main" id="{DB1DB9FC-91FB-7940-89C3-3F6DB0AE143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05917" y="4686668"/>
            <a:ext cx="1908175" cy="3127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accent3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1" dirty="0">
                <a:solidFill>
                  <a:schemeClr val="accent3"/>
                </a:solidFill>
              </a:rPr>
              <a:t>Sample Text 03</a:t>
            </a:r>
          </a:p>
          <a:p>
            <a:pPr lvl="0"/>
            <a:endParaRPr lang="en-US" dirty="0"/>
          </a:p>
        </p:txBody>
      </p:sp>
      <p:sp>
        <p:nvSpPr>
          <p:cNvPr id="31" name="Text Placeholder 22">
            <a:extLst>
              <a:ext uri="{FF2B5EF4-FFF2-40B4-BE49-F238E27FC236}">
                <a16:creationId xmlns:a16="http://schemas.microsoft.com/office/drawing/2014/main" id="{A15B143F-95D0-A445-83BA-C936C20A40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06388" y="4991533"/>
            <a:ext cx="3481387" cy="75088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 is simply dummy text of the printing and typesetting industry. Lorem Ipsum has been the industry’s.</a:t>
            </a:r>
          </a:p>
          <a:p>
            <a:pPr lvl="0"/>
            <a:endParaRPr lang="en-US" dirty="0"/>
          </a:p>
        </p:txBody>
      </p:sp>
      <p:sp>
        <p:nvSpPr>
          <p:cNvPr id="32" name="Text Placeholder 20">
            <a:extLst>
              <a:ext uri="{FF2B5EF4-FFF2-40B4-BE49-F238E27FC236}">
                <a16:creationId xmlns:a16="http://schemas.microsoft.com/office/drawing/2014/main" id="{F3B5EC68-0413-0D40-A1F8-30C96F03128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33904" y="1478473"/>
            <a:ext cx="1908175" cy="3127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accent3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1" dirty="0">
                <a:solidFill>
                  <a:schemeClr val="accent3"/>
                </a:solidFill>
              </a:rPr>
              <a:t>Sample Text 06</a:t>
            </a:r>
          </a:p>
          <a:p>
            <a:pPr lvl="0"/>
            <a:endParaRPr lang="en-US" dirty="0"/>
          </a:p>
        </p:txBody>
      </p:sp>
      <p:sp>
        <p:nvSpPr>
          <p:cNvPr id="33" name="Text Placeholder 22">
            <a:extLst>
              <a:ext uri="{FF2B5EF4-FFF2-40B4-BE49-F238E27FC236}">
                <a16:creationId xmlns:a16="http://schemas.microsoft.com/office/drawing/2014/main" id="{E472F73F-7CDA-6F4C-82CF-E1654680E10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34375" y="1783338"/>
            <a:ext cx="3481387" cy="75088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 is simply dummy text of the printing and typesetting industry. Lorem Ipsum has been the industry’s.</a:t>
            </a:r>
          </a:p>
          <a:p>
            <a:pPr lvl="0"/>
            <a:endParaRPr lang="en-US" dirty="0"/>
          </a:p>
        </p:txBody>
      </p:sp>
      <p:graphicFrame>
        <p:nvGraphicFramePr>
          <p:cNvPr id="37" name="Diagram 36">
            <a:extLst>
              <a:ext uri="{FF2B5EF4-FFF2-40B4-BE49-F238E27FC236}">
                <a16:creationId xmlns:a16="http://schemas.microsoft.com/office/drawing/2014/main" id="{E99B0A62-F929-4B46-ABC3-FFE08C3BBEAF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3941371070"/>
              </p:ext>
            </p:extLst>
          </p:nvPr>
        </p:nvGraphicFramePr>
        <p:xfrm>
          <a:off x="2847974" y="1438274"/>
          <a:ext cx="6515102" cy="43434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38" name="Group 37">
            <a:extLst>
              <a:ext uri="{FF2B5EF4-FFF2-40B4-BE49-F238E27FC236}">
                <a16:creationId xmlns:a16="http://schemas.microsoft.com/office/drawing/2014/main" id="{5FE9171E-6421-DC49-B686-D4F104F31B17}"/>
              </a:ext>
            </a:extLst>
          </p:cNvPr>
          <p:cNvGrpSpPr/>
          <p:nvPr userDrawn="1"/>
        </p:nvGrpSpPr>
        <p:grpSpPr>
          <a:xfrm>
            <a:off x="5824728" y="3171044"/>
            <a:ext cx="633866" cy="962262"/>
            <a:chOff x="-825317" y="6867525"/>
            <a:chExt cx="966761" cy="1467625"/>
          </a:xfrm>
        </p:grpSpPr>
        <p:sp>
          <p:nvSpPr>
            <p:cNvPr id="39" name="Freeform 11">
              <a:extLst>
                <a:ext uri="{FF2B5EF4-FFF2-40B4-BE49-F238E27FC236}">
                  <a16:creationId xmlns:a16="http://schemas.microsoft.com/office/drawing/2014/main" id="{6D34E8B5-9BEE-924D-92A9-F0219F3D18D8}"/>
                </a:ext>
              </a:extLst>
            </p:cNvPr>
            <p:cNvSpPr>
              <a:spLocks/>
            </p:cNvSpPr>
            <p:nvPr/>
          </p:nvSpPr>
          <p:spPr bwMode="auto">
            <a:xfrm>
              <a:off x="-825317" y="6867525"/>
              <a:ext cx="242537" cy="576447"/>
            </a:xfrm>
            <a:custGeom>
              <a:avLst/>
              <a:gdLst>
                <a:gd name="T0" fmla="*/ 72 w 109"/>
                <a:gd name="T1" fmla="*/ 82 h 242"/>
                <a:gd name="T2" fmla="*/ 45 w 109"/>
                <a:gd name="T3" fmla="*/ 51 h 242"/>
                <a:gd name="T4" fmla="*/ 44 w 109"/>
                <a:gd name="T5" fmla="*/ 75 h 242"/>
                <a:gd name="T6" fmla="*/ 68 w 109"/>
                <a:gd name="T7" fmla="*/ 122 h 242"/>
                <a:gd name="T8" fmla="*/ 35 w 109"/>
                <a:gd name="T9" fmla="*/ 102 h 242"/>
                <a:gd name="T10" fmla="*/ 46 w 109"/>
                <a:gd name="T11" fmla="*/ 128 h 242"/>
                <a:gd name="T12" fmla="*/ 78 w 109"/>
                <a:gd name="T13" fmla="*/ 176 h 242"/>
                <a:gd name="T14" fmla="*/ 53 w 109"/>
                <a:gd name="T15" fmla="*/ 178 h 242"/>
                <a:gd name="T16" fmla="*/ 109 w 109"/>
                <a:gd name="T17" fmla="*/ 217 h 242"/>
                <a:gd name="T18" fmla="*/ 73 w 109"/>
                <a:gd name="T19" fmla="*/ 242 h 242"/>
                <a:gd name="T20" fmla="*/ 18 w 109"/>
                <a:gd name="T21" fmla="*/ 0 h 242"/>
                <a:gd name="T22" fmla="*/ 72 w 109"/>
                <a:gd name="T23" fmla="*/ 8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9" h="242">
                  <a:moveTo>
                    <a:pt x="72" y="82"/>
                  </a:moveTo>
                  <a:cubicBezTo>
                    <a:pt x="69" y="72"/>
                    <a:pt x="55" y="55"/>
                    <a:pt x="45" y="51"/>
                  </a:cubicBezTo>
                  <a:cubicBezTo>
                    <a:pt x="26" y="44"/>
                    <a:pt x="27" y="56"/>
                    <a:pt x="44" y="75"/>
                  </a:cubicBezTo>
                  <a:cubicBezTo>
                    <a:pt x="53" y="84"/>
                    <a:pt x="70" y="111"/>
                    <a:pt x="68" y="122"/>
                  </a:cubicBezTo>
                  <a:cubicBezTo>
                    <a:pt x="63" y="117"/>
                    <a:pt x="49" y="97"/>
                    <a:pt x="35" y="102"/>
                  </a:cubicBezTo>
                  <a:cubicBezTo>
                    <a:pt x="26" y="105"/>
                    <a:pt x="37" y="122"/>
                    <a:pt x="46" y="128"/>
                  </a:cubicBezTo>
                  <a:cubicBezTo>
                    <a:pt x="58" y="139"/>
                    <a:pt x="74" y="158"/>
                    <a:pt x="78" y="176"/>
                  </a:cubicBezTo>
                  <a:cubicBezTo>
                    <a:pt x="72" y="168"/>
                    <a:pt x="35" y="156"/>
                    <a:pt x="53" y="178"/>
                  </a:cubicBezTo>
                  <a:cubicBezTo>
                    <a:pt x="65" y="192"/>
                    <a:pt x="91" y="201"/>
                    <a:pt x="109" y="217"/>
                  </a:cubicBezTo>
                  <a:cubicBezTo>
                    <a:pt x="92" y="219"/>
                    <a:pt x="80" y="232"/>
                    <a:pt x="73" y="242"/>
                  </a:cubicBezTo>
                  <a:cubicBezTo>
                    <a:pt x="10" y="160"/>
                    <a:pt x="0" y="59"/>
                    <a:pt x="18" y="0"/>
                  </a:cubicBezTo>
                  <a:cubicBezTo>
                    <a:pt x="34" y="19"/>
                    <a:pt x="81" y="58"/>
                    <a:pt x="72" y="82"/>
                  </a:cubicBezTo>
                  <a:close/>
                </a:path>
              </a:pathLst>
            </a:custGeom>
            <a:solidFill>
              <a:srgbClr val="53BD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2">
              <a:extLst>
                <a:ext uri="{FF2B5EF4-FFF2-40B4-BE49-F238E27FC236}">
                  <a16:creationId xmlns:a16="http://schemas.microsoft.com/office/drawing/2014/main" id="{82C9BB4E-1D62-4F45-AAEE-55E3AB70CD03}"/>
                </a:ext>
              </a:extLst>
            </p:cNvPr>
            <p:cNvSpPr>
              <a:spLocks/>
            </p:cNvSpPr>
            <p:nvPr/>
          </p:nvSpPr>
          <p:spPr bwMode="auto">
            <a:xfrm>
              <a:off x="-683179" y="7017559"/>
              <a:ext cx="349703" cy="371137"/>
            </a:xfrm>
            <a:custGeom>
              <a:avLst/>
              <a:gdLst>
                <a:gd name="T0" fmla="*/ 148 w 157"/>
                <a:gd name="T1" fmla="*/ 117 h 156"/>
                <a:gd name="T2" fmla="*/ 52 w 157"/>
                <a:gd name="T3" fmla="*/ 149 h 156"/>
                <a:gd name="T4" fmla="*/ 16 w 157"/>
                <a:gd name="T5" fmla="*/ 0 h 156"/>
                <a:gd name="T6" fmla="*/ 84 w 157"/>
                <a:gd name="T7" fmla="*/ 30 h 156"/>
                <a:gd name="T8" fmla="*/ 150 w 157"/>
                <a:gd name="T9" fmla="*/ 88 h 156"/>
                <a:gd name="T10" fmla="*/ 153 w 157"/>
                <a:gd name="T11" fmla="*/ 91 h 156"/>
                <a:gd name="T12" fmla="*/ 155 w 157"/>
                <a:gd name="T13" fmla="*/ 109 h 156"/>
                <a:gd name="T14" fmla="*/ 42 w 157"/>
                <a:gd name="T15" fmla="*/ 58 h 156"/>
                <a:gd name="T16" fmla="*/ 54 w 157"/>
                <a:gd name="T17" fmla="*/ 73 h 156"/>
                <a:gd name="T18" fmla="*/ 31 w 157"/>
                <a:gd name="T19" fmla="*/ 48 h 156"/>
                <a:gd name="T20" fmla="*/ 44 w 157"/>
                <a:gd name="T21" fmla="*/ 111 h 156"/>
                <a:gd name="T22" fmla="*/ 148 w 157"/>
                <a:gd name="T23" fmla="*/ 11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7" h="156">
                  <a:moveTo>
                    <a:pt x="148" y="117"/>
                  </a:moveTo>
                  <a:cubicBezTo>
                    <a:pt x="117" y="145"/>
                    <a:pt x="73" y="156"/>
                    <a:pt x="52" y="149"/>
                  </a:cubicBezTo>
                  <a:cubicBezTo>
                    <a:pt x="16" y="105"/>
                    <a:pt x="0" y="58"/>
                    <a:pt x="16" y="0"/>
                  </a:cubicBezTo>
                  <a:cubicBezTo>
                    <a:pt x="38" y="20"/>
                    <a:pt x="62" y="26"/>
                    <a:pt x="84" y="30"/>
                  </a:cubicBezTo>
                  <a:cubicBezTo>
                    <a:pt x="61" y="82"/>
                    <a:pt x="108" y="119"/>
                    <a:pt x="150" y="88"/>
                  </a:cubicBezTo>
                  <a:cubicBezTo>
                    <a:pt x="151" y="89"/>
                    <a:pt x="152" y="90"/>
                    <a:pt x="153" y="91"/>
                  </a:cubicBezTo>
                  <a:cubicBezTo>
                    <a:pt x="155" y="96"/>
                    <a:pt x="157" y="102"/>
                    <a:pt x="155" y="109"/>
                  </a:cubicBezTo>
                  <a:cubicBezTo>
                    <a:pt x="98" y="142"/>
                    <a:pt x="25" y="112"/>
                    <a:pt x="42" y="58"/>
                  </a:cubicBezTo>
                  <a:cubicBezTo>
                    <a:pt x="44" y="65"/>
                    <a:pt x="49" y="72"/>
                    <a:pt x="54" y="73"/>
                  </a:cubicBezTo>
                  <a:cubicBezTo>
                    <a:pt x="78" y="44"/>
                    <a:pt x="47" y="24"/>
                    <a:pt x="31" y="48"/>
                  </a:cubicBezTo>
                  <a:cubicBezTo>
                    <a:pt x="18" y="67"/>
                    <a:pt x="26" y="93"/>
                    <a:pt x="44" y="111"/>
                  </a:cubicBezTo>
                  <a:cubicBezTo>
                    <a:pt x="72" y="140"/>
                    <a:pt x="112" y="135"/>
                    <a:pt x="148" y="117"/>
                  </a:cubicBezTo>
                  <a:close/>
                </a:path>
              </a:pathLst>
            </a:custGeom>
            <a:solidFill>
              <a:srgbClr val="18A0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13">
              <a:extLst>
                <a:ext uri="{FF2B5EF4-FFF2-40B4-BE49-F238E27FC236}">
                  <a16:creationId xmlns:a16="http://schemas.microsoft.com/office/drawing/2014/main" id="{4CF26790-F37F-F643-9B14-A184A89F3208}"/>
                </a:ext>
              </a:extLst>
            </p:cNvPr>
            <p:cNvSpPr>
              <a:spLocks/>
            </p:cNvSpPr>
            <p:nvPr/>
          </p:nvSpPr>
          <p:spPr bwMode="auto">
            <a:xfrm>
              <a:off x="-409057" y="7588364"/>
              <a:ext cx="550501" cy="214334"/>
            </a:xfrm>
            <a:custGeom>
              <a:avLst/>
              <a:gdLst>
                <a:gd name="T0" fmla="*/ 159 w 247"/>
                <a:gd name="T1" fmla="*/ 19 h 90"/>
                <a:gd name="T2" fmla="*/ 194 w 247"/>
                <a:gd name="T3" fmla="*/ 41 h 90"/>
                <a:gd name="T4" fmla="*/ 170 w 247"/>
                <a:gd name="T5" fmla="*/ 46 h 90"/>
                <a:gd name="T6" fmla="*/ 120 w 247"/>
                <a:gd name="T7" fmla="*/ 28 h 90"/>
                <a:gd name="T8" fmla="*/ 144 w 247"/>
                <a:gd name="T9" fmla="*/ 58 h 90"/>
                <a:gd name="T10" fmla="*/ 117 w 247"/>
                <a:gd name="T11" fmla="*/ 51 h 90"/>
                <a:gd name="T12" fmla="*/ 65 w 247"/>
                <a:gd name="T13" fmla="*/ 25 h 90"/>
                <a:gd name="T14" fmla="*/ 67 w 247"/>
                <a:gd name="T15" fmla="*/ 50 h 90"/>
                <a:gd name="T16" fmla="*/ 21 w 247"/>
                <a:gd name="T17" fmla="*/ 0 h 90"/>
                <a:gd name="T18" fmla="*/ 0 w 247"/>
                <a:gd name="T19" fmla="*/ 39 h 90"/>
                <a:gd name="T20" fmla="*/ 247 w 247"/>
                <a:gd name="T21" fmla="*/ 61 h 90"/>
                <a:gd name="T22" fmla="*/ 159 w 247"/>
                <a:gd name="T23" fmla="*/ 19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7" h="90">
                  <a:moveTo>
                    <a:pt x="159" y="19"/>
                  </a:moveTo>
                  <a:cubicBezTo>
                    <a:pt x="169" y="21"/>
                    <a:pt x="188" y="32"/>
                    <a:pt x="194" y="41"/>
                  </a:cubicBezTo>
                  <a:cubicBezTo>
                    <a:pt x="203" y="59"/>
                    <a:pt x="191" y="60"/>
                    <a:pt x="170" y="46"/>
                  </a:cubicBezTo>
                  <a:cubicBezTo>
                    <a:pt x="160" y="38"/>
                    <a:pt x="130" y="25"/>
                    <a:pt x="120" y="28"/>
                  </a:cubicBezTo>
                  <a:cubicBezTo>
                    <a:pt x="126" y="32"/>
                    <a:pt x="147" y="43"/>
                    <a:pt x="144" y="58"/>
                  </a:cubicBezTo>
                  <a:cubicBezTo>
                    <a:pt x="142" y="68"/>
                    <a:pt x="124" y="59"/>
                    <a:pt x="117" y="51"/>
                  </a:cubicBezTo>
                  <a:cubicBezTo>
                    <a:pt x="105" y="40"/>
                    <a:pt x="83" y="27"/>
                    <a:pt x="65" y="25"/>
                  </a:cubicBezTo>
                  <a:cubicBezTo>
                    <a:pt x="74" y="30"/>
                    <a:pt x="91" y="65"/>
                    <a:pt x="67" y="50"/>
                  </a:cubicBezTo>
                  <a:cubicBezTo>
                    <a:pt x="51" y="40"/>
                    <a:pt x="39" y="15"/>
                    <a:pt x="21" y="0"/>
                  </a:cubicBezTo>
                  <a:cubicBezTo>
                    <a:pt x="21" y="17"/>
                    <a:pt x="9" y="30"/>
                    <a:pt x="0" y="39"/>
                  </a:cubicBezTo>
                  <a:cubicBezTo>
                    <a:pt x="90" y="90"/>
                    <a:pt x="191" y="87"/>
                    <a:pt x="247" y="61"/>
                  </a:cubicBezTo>
                  <a:cubicBezTo>
                    <a:pt x="226" y="48"/>
                    <a:pt x="182" y="7"/>
                    <a:pt x="159" y="19"/>
                  </a:cubicBezTo>
                  <a:close/>
                </a:path>
              </a:pathLst>
            </a:custGeom>
            <a:solidFill>
              <a:srgbClr val="53BD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4">
              <a:extLst>
                <a:ext uri="{FF2B5EF4-FFF2-40B4-BE49-F238E27FC236}">
                  <a16:creationId xmlns:a16="http://schemas.microsoft.com/office/drawing/2014/main" id="{20AA8572-5C09-6643-8C16-05028A80BCF2}"/>
                </a:ext>
              </a:extLst>
            </p:cNvPr>
            <p:cNvSpPr>
              <a:spLocks/>
            </p:cNvSpPr>
            <p:nvPr/>
          </p:nvSpPr>
          <p:spPr bwMode="auto">
            <a:xfrm>
              <a:off x="-375215" y="7307474"/>
              <a:ext cx="359856" cy="357600"/>
            </a:xfrm>
            <a:custGeom>
              <a:avLst/>
              <a:gdLst>
                <a:gd name="T0" fmla="*/ 29 w 162"/>
                <a:gd name="T1" fmla="*/ 11 h 150"/>
                <a:gd name="T2" fmla="*/ 9 w 162"/>
                <a:gd name="T3" fmla="*/ 111 h 150"/>
                <a:gd name="T4" fmla="*/ 162 w 162"/>
                <a:gd name="T5" fmla="*/ 126 h 150"/>
                <a:gd name="T6" fmla="*/ 123 w 162"/>
                <a:gd name="T7" fmla="*/ 63 h 150"/>
                <a:gd name="T8" fmla="*/ 57 w 162"/>
                <a:gd name="T9" fmla="*/ 5 h 150"/>
                <a:gd name="T10" fmla="*/ 54 w 162"/>
                <a:gd name="T11" fmla="*/ 3 h 150"/>
                <a:gd name="T12" fmla="*/ 36 w 162"/>
                <a:gd name="T13" fmla="*/ 3 h 150"/>
                <a:gd name="T14" fmla="*/ 101 w 162"/>
                <a:gd name="T15" fmla="*/ 109 h 150"/>
                <a:gd name="T16" fmla="*/ 84 w 162"/>
                <a:gd name="T17" fmla="*/ 98 h 150"/>
                <a:gd name="T18" fmla="*/ 113 w 162"/>
                <a:gd name="T19" fmla="*/ 118 h 150"/>
                <a:gd name="T20" fmla="*/ 48 w 162"/>
                <a:gd name="T21" fmla="*/ 114 h 150"/>
                <a:gd name="T22" fmla="*/ 29 w 162"/>
                <a:gd name="T23" fmla="*/ 11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2" h="150">
                  <a:moveTo>
                    <a:pt x="29" y="11"/>
                  </a:moveTo>
                  <a:cubicBezTo>
                    <a:pt x="4" y="45"/>
                    <a:pt x="0" y="90"/>
                    <a:pt x="9" y="111"/>
                  </a:cubicBezTo>
                  <a:cubicBezTo>
                    <a:pt x="57" y="141"/>
                    <a:pt x="106" y="150"/>
                    <a:pt x="162" y="126"/>
                  </a:cubicBezTo>
                  <a:cubicBezTo>
                    <a:pt x="139" y="108"/>
                    <a:pt x="130" y="84"/>
                    <a:pt x="123" y="63"/>
                  </a:cubicBezTo>
                  <a:cubicBezTo>
                    <a:pt x="74" y="93"/>
                    <a:pt x="32" y="51"/>
                    <a:pt x="57" y="5"/>
                  </a:cubicBezTo>
                  <a:cubicBezTo>
                    <a:pt x="56" y="4"/>
                    <a:pt x="55" y="4"/>
                    <a:pt x="54" y="3"/>
                  </a:cubicBezTo>
                  <a:cubicBezTo>
                    <a:pt x="48" y="1"/>
                    <a:pt x="42" y="0"/>
                    <a:pt x="36" y="3"/>
                  </a:cubicBezTo>
                  <a:cubicBezTo>
                    <a:pt x="10" y="64"/>
                    <a:pt x="50" y="132"/>
                    <a:pt x="101" y="109"/>
                  </a:cubicBezTo>
                  <a:cubicBezTo>
                    <a:pt x="93" y="108"/>
                    <a:pt x="86" y="103"/>
                    <a:pt x="84" y="98"/>
                  </a:cubicBezTo>
                  <a:cubicBezTo>
                    <a:pt x="110" y="71"/>
                    <a:pt x="134" y="99"/>
                    <a:pt x="113" y="118"/>
                  </a:cubicBezTo>
                  <a:cubicBezTo>
                    <a:pt x="96" y="133"/>
                    <a:pt x="68" y="129"/>
                    <a:pt x="48" y="114"/>
                  </a:cubicBezTo>
                  <a:cubicBezTo>
                    <a:pt x="16" y="89"/>
                    <a:pt x="15" y="49"/>
                    <a:pt x="29" y="11"/>
                  </a:cubicBezTo>
                  <a:close/>
                </a:path>
              </a:pathLst>
            </a:custGeom>
            <a:solidFill>
              <a:srgbClr val="18A0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15">
              <a:extLst>
                <a:ext uri="{FF2B5EF4-FFF2-40B4-BE49-F238E27FC236}">
                  <a16:creationId xmlns:a16="http://schemas.microsoft.com/office/drawing/2014/main" id="{A1121916-0DC7-DF44-BA5D-A146799AE50A}"/>
                </a:ext>
              </a:extLst>
            </p:cNvPr>
            <p:cNvSpPr>
              <a:spLocks/>
            </p:cNvSpPr>
            <p:nvPr/>
          </p:nvSpPr>
          <p:spPr bwMode="auto">
            <a:xfrm>
              <a:off x="-524121" y="7182257"/>
              <a:ext cx="315861" cy="349703"/>
            </a:xfrm>
            <a:custGeom>
              <a:avLst/>
              <a:gdLst>
                <a:gd name="T0" fmla="*/ 88 w 142"/>
                <a:gd name="T1" fmla="*/ 19 h 147"/>
                <a:gd name="T2" fmla="*/ 80 w 142"/>
                <a:gd name="T3" fmla="*/ 5 h 147"/>
                <a:gd name="T4" fmla="*/ 119 w 142"/>
                <a:gd name="T5" fmla="*/ 19 h 147"/>
                <a:gd name="T6" fmla="*/ 138 w 142"/>
                <a:gd name="T7" fmla="*/ 56 h 147"/>
                <a:gd name="T8" fmla="*/ 124 w 142"/>
                <a:gd name="T9" fmla="*/ 50 h 147"/>
                <a:gd name="T10" fmla="*/ 66 w 142"/>
                <a:gd name="T11" fmla="*/ 92 h 147"/>
                <a:gd name="T12" fmla="*/ 13 w 142"/>
                <a:gd name="T13" fmla="*/ 140 h 147"/>
                <a:gd name="T14" fmla="*/ 54 w 142"/>
                <a:gd name="T15" fmla="*/ 81 h 147"/>
                <a:gd name="T16" fmla="*/ 88 w 142"/>
                <a:gd name="T17" fmla="*/ 19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2" h="147">
                  <a:moveTo>
                    <a:pt x="88" y="19"/>
                  </a:moveTo>
                  <a:cubicBezTo>
                    <a:pt x="84" y="12"/>
                    <a:pt x="77" y="9"/>
                    <a:pt x="80" y="5"/>
                  </a:cubicBezTo>
                  <a:cubicBezTo>
                    <a:pt x="87" y="0"/>
                    <a:pt x="105" y="8"/>
                    <a:pt x="119" y="19"/>
                  </a:cubicBezTo>
                  <a:cubicBezTo>
                    <a:pt x="132" y="31"/>
                    <a:pt x="142" y="48"/>
                    <a:pt x="138" y="56"/>
                  </a:cubicBezTo>
                  <a:cubicBezTo>
                    <a:pt x="135" y="59"/>
                    <a:pt x="131" y="53"/>
                    <a:pt x="124" y="50"/>
                  </a:cubicBezTo>
                  <a:cubicBezTo>
                    <a:pt x="98" y="40"/>
                    <a:pt x="77" y="72"/>
                    <a:pt x="66" y="92"/>
                  </a:cubicBezTo>
                  <a:cubicBezTo>
                    <a:pt x="44" y="126"/>
                    <a:pt x="58" y="147"/>
                    <a:pt x="13" y="140"/>
                  </a:cubicBezTo>
                  <a:cubicBezTo>
                    <a:pt x="0" y="96"/>
                    <a:pt x="23" y="108"/>
                    <a:pt x="54" y="81"/>
                  </a:cubicBezTo>
                  <a:cubicBezTo>
                    <a:pt x="72" y="68"/>
                    <a:pt x="102" y="43"/>
                    <a:pt x="88" y="19"/>
                  </a:cubicBezTo>
                  <a:close/>
                </a:path>
              </a:pathLst>
            </a:custGeom>
            <a:solidFill>
              <a:srgbClr val="53BD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16">
              <a:extLst>
                <a:ext uri="{FF2B5EF4-FFF2-40B4-BE49-F238E27FC236}">
                  <a16:creationId xmlns:a16="http://schemas.microsoft.com/office/drawing/2014/main" id="{BBCF6C22-1357-184D-8AB1-544B8AED6585}"/>
                </a:ext>
              </a:extLst>
            </p:cNvPr>
            <p:cNvSpPr>
              <a:spLocks/>
            </p:cNvSpPr>
            <p:nvPr/>
          </p:nvSpPr>
          <p:spPr bwMode="auto">
            <a:xfrm>
              <a:off x="-800499" y="7354853"/>
              <a:ext cx="462511" cy="980297"/>
            </a:xfrm>
            <a:custGeom>
              <a:avLst/>
              <a:gdLst>
                <a:gd name="T0" fmla="*/ 172 w 208"/>
                <a:gd name="T1" fmla="*/ 4 h 412"/>
                <a:gd name="T2" fmla="*/ 66 w 208"/>
                <a:gd name="T3" fmla="*/ 43 h 412"/>
                <a:gd name="T4" fmla="*/ 74 w 208"/>
                <a:gd name="T5" fmla="*/ 125 h 412"/>
                <a:gd name="T6" fmla="*/ 20 w 208"/>
                <a:gd name="T7" fmla="*/ 293 h 412"/>
                <a:gd name="T8" fmla="*/ 173 w 208"/>
                <a:gd name="T9" fmla="*/ 401 h 412"/>
                <a:gd name="T10" fmla="*/ 48 w 208"/>
                <a:gd name="T11" fmla="*/ 197 h 412"/>
                <a:gd name="T12" fmla="*/ 87 w 208"/>
                <a:gd name="T13" fmla="*/ 138 h 412"/>
                <a:gd name="T14" fmla="*/ 92 w 208"/>
                <a:gd name="T15" fmla="*/ 133 h 412"/>
                <a:gd name="T16" fmla="*/ 92 w 208"/>
                <a:gd name="T17" fmla="*/ 133 h 412"/>
                <a:gd name="T18" fmla="*/ 170 w 208"/>
                <a:gd name="T19" fmla="*/ 134 h 412"/>
                <a:gd name="T20" fmla="*/ 195 w 208"/>
                <a:gd name="T21" fmla="*/ 23 h 412"/>
                <a:gd name="T22" fmla="*/ 142 w 208"/>
                <a:gd name="T23" fmla="*/ 77 h 412"/>
                <a:gd name="T24" fmla="*/ 107 w 208"/>
                <a:gd name="T25" fmla="*/ 101 h 412"/>
                <a:gd name="T26" fmla="*/ 127 w 208"/>
                <a:gd name="T27" fmla="*/ 63 h 412"/>
                <a:gd name="T28" fmla="*/ 172 w 208"/>
                <a:gd name="T29" fmla="*/ 4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8" h="412">
                  <a:moveTo>
                    <a:pt x="172" y="4"/>
                  </a:moveTo>
                  <a:cubicBezTo>
                    <a:pt x="108" y="33"/>
                    <a:pt x="98" y="0"/>
                    <a:pt x="66" y="43"/>
                  </a:cubicBezTo>
                  <a:cubicBezTo>
                    <a:pt x="83" y="69"/>
                    <a:pt x="97" y="99"/>
                    <a:pt x="74" y="125"/>
                  </a:cubicBezTo>
                  <a:cubicBezTo>
                    <a:pt x="34" y="170"/>
                    <a:pt x="9" y="228"/>
                    <a:pt x="20" y="293"/>
                  </a:cubicBezTo>
                  <a:cubicBezTo>
                    <a:pt x="34" y="364"/>
                    <a:pt x="91" y="412"/>
                    <a:pt x="173" y="401"/>
                  </a:cubicBezTo>
                  <a:cubicBezTo>
                    <a:pt x="52" y="407"/>
                    <a:pt x="0" y="301"/>
                    <a:pt x="48" y="197"/>
                  </a:cubicBezTo>
                  <a:cubicBezTo>
                    <a:pt x="60" y="176"/>
                    <a:pt x="71" y="156"/>
                    <a:pt x="87" y="138"/>
                  </a:cubicBezTo>
                  <a:cubicBezTo>
                    <a:pt x="89" y="136"/>
                    <a:pt x="90" y="134"/>
                    <a:pt x="92" y="133"/>
                  </a:cubicBezTo>
                  <a:cubicBezTo>
                    <a:pt x="92" y="133"/>
                    <a:pt x="92" y="133"/>
                    <a:pt x="92" y="133"/>
                  </a:cubicBezTo>
                  <a:cubicBezTo>
                    <a:pt x="115" y="112"/>
                    <a:pt x="144" y="121"/>
                    <a:pt x="170" y="134"/>
                  </a:cubicBezTo>
                  <a:cubicBezTo>
                    <a:pt x="208" y="97"/>
                    <a:pt x="175" y="92"/>
                    <a:pt x="195" y="23"/>
                  </a:cubicBezTo>
                  <a:cubicBezTo>
                    <a:pt x="173" y="56"/>
                    <a:pt x="196" y="78"/>
                    <a:pt x="142" y="77"/>
                  </a:cubicBezTo>
                  <a:cubicBezTo>
                    <a:pt x="139" y="79"/>
                    <a:pt x="115" y="104"/>
                    <a:pt x="107" y="101"/>
                  </a:cubicBezTo>
                  <a:cubicBezTo>
                    <a:pt x="103" y="93"/>
                    <a:pt x="124" y="67"/>
                    <a:pt x="127" y="63"/>
                  </a:cubicBezTo>
                  <a:cubicBezTo>
                    <a:pt x="118" y="10"/>
                    <a:pt x="143" y="30"/>
                    <a:pt x="172" y="4"/>
                  </a:cubicBezTo>
                  <a:close/>
                </a:path>
              </a:pathLst>
            </a:custGeom>
            <a:solidFill>
              <a:srgbClr val="18A0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17">
              <a:extLst>
                <a:ext uri="{FF2B5EF4-FFF2-40B4-BE49-F238E27FC236}">
                  <a16:creationId xmlns:a16="http://schemas.microsoft.com/office/drawing/2014/main" id="{0DB9F953-88AA-6046-BBA2-F44C845FB2FA}"/>
                </a:ext>
              </a:extLst>
            </p:cNvPr>
            <p:cNvSpPr>
              <a:spLocks/>
            </p:cNvSpPr>
            <p:nvPr/>
          </p:nvSpPr>
          <p:spPr bwMode="auto">
            <a:xfrm>
              <a:off x="-524121" y="7098780"/>
              <a:ext cx="306836" cy="178236"/>
            </a:xfrm>
            <a:custGeom>
              <a:avLst/>
              <a:gdLst>
                <a:gd name="T0" fmla="*/ 84 w 138"/>
                <a:gd name="T1" fmla="*/ 19 h 75"/>
                <a:gd name="T2" fmla="*/ 28 w 138"/>
                <a:gd name="T3" fmla="*/ 0 h 75"/>
                <a:gd name="T4" fmla="*/ 76 w 138"/>
                <a:gd name="T5" fmla="*/ 50 h 75"/>
                <a:gd name="T6" fmla="*/ 73 w 138"/>
                <a:gd name="T7" fmla="*/ 45 h 75"/>
                <a:gd name="T8" fmla="*/ 41 w 138"/>
                <a:gd name="T9" fmla="*/ 22 h 75"/>
                <a:gd name="T10" fmla="*/ 68 w 138"/>
                <a:gd name="T11" fmla="*/ 34 h 75"/>
                <a:gd name="T12" fmla="*/ 98 w 138"/>
                <a:gd name="T13" fmla="*/ 36 h 75"/>
                <a:gd name="T14" fmla="*/ 85 w 138"/>
                <a:gd name="T15" fmla="*/ 30 h 75"/>
                <a:gd name="T16" fmla="*/ 82 w 138"/>
                <a:gd name="T17" fmla="*/ 30 h 75"/>
                <a:gd name="T18" fmla="*/ 102 w 138"/>
                <a:gd name="T19" fmla="*/ 24 h 75"/>
                <a:gd name="T20" fmla="*/ 102 w 138"/>
                <a:gd name="T21" fmla="*/ 37 h 75"/>
                <a:gd name="T22" fmla="*/ 127 w 138"/>
                <a:gd name="T23" fmla="*/ 17 h 75"/>
                <a:gd name="T24" fmla="*/ 138 w 138"/>
                <a:gd name="T25" fmla="*/ 16 h 75"/>
                <a:gd name="T26" fmla="*/ 123 w 138"/>
                <a:gd name="T27" fmla="*/ 5 h 75"/>
                <a:gd name="T28" fmla="*/ 84 w 138"/>
                <a:gd name="T29" fmla="*/ 1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8" h="75">
                  <a:moveTo>
                    <a:pt x="84" y="19"/>
                  </a:moveTo>
                  <a:cubicBezTo>
                    <a:pt x="73" y="16"/>
                    <a:pt x="55" y="3"/>
                    <a:pt x="28" y="0"/>
                  </a:cubicBezTo>
                  <a:cubicBezTo>
                    <a:pt x="0" y="51"/>
                    <a:pt x="48" y="75"/>
                    <a:pt x="76" y="50"/>
                  </a:cubicBezTo>
                  <a:cubicBezTo>
                    <a:pt x="75" y="49"/>
                    <a:pt x="73" y="47"/>
                    <a:pt x="73" y="45"/>
                  </a:cubicBezTo>
                  <a:cubicBezTo>
                    <a:pt x="53" y="52"/>
                    <a:pt x="34" y="42"/>
                    <a:pt x="41" y="22"/>
                  </a:cubicBezTo>
                  <a:cubicBezTo>
                    <a:pt x="61" y="23"/>
                    <a:pt x="59" y="34"/>
                    <a:pt x="68" y="34"/>
                  </a:cubicBezTo>
                  <a:cubicBezTo>
                    <a:pt x="80" y="35"/>
                    <a:pt x="84" y="31"/>
                    <a:pt x="98" y="36"/>
                  </a:cubicBezTo>
                  <a:cubicBezTo>
                    <a:pt x="99" y="28"/>
                    <a:pt x="94" y="20"/>
                    <a:pt x="85" y="30"/>
                  </a:cubicBezTo>
                  <a:cubicBezTo>
                    <a:pt x="82" y="30"/>
                    <a:pt x="82" y="30"/>
                    <a:pt x="82" y="30"/>
                  </a:cubicBezTo>
                  <a:cubicBezTo>
                    <a:pt x="84" y="22"/>
                    <a:pt x="103" y="9"/>
                    <a:pt x="102" y="24"/>
                  </a:cubicBezTo>
                  <a:cubicBezTo>
                    <a:pt x="101" y="30"/>
                    <a:pt x="101" y="34"/>
                    <a:pt x="102" y="37"/>
                  </a:cubicBezTo>
                  <a:cubicBezTo>
                    <a:pt x="110" y="26"/>
                    <a:pt x="112" y="15"/>
                    <a:pt x="127" y="17"/>
                  </a:cubicBezTo>
                  <a:cubicBezTo>
                    <a:pt x="132" y="18"/>
                    <a:pt x="136" y="19"/>
                    <a:pt x="138" y="16"/>
                  </a:cubicBezTo>
                  <a:cubicBezTo>
                    <a:pt x="137" y="10"/>
                    <a:pt x="128" y="7"/>
                    <a:pt x="123" y="5"/>
                  </a:cubicBezTo>
                  <a:cubicBezTo>
                    <a:pt x="111" y="2"/>
                    <a:pt x="94" y="9"/>
                    <a:pt x="84" y="19"/>
                  </a:cubicBezTo>
                  <a:close/>
                </a:path>
              </a:pathLst>
            </a:custGeom>
            <a:solidFill>
              <a:srgbClr val="0076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18">
              <a:extLst>
                <a:ext uri="{FF2B5EF4-FFF2-40B4-BE49-F238E27FC236}">
                  <a16:creationId xmlns:a16="http://schemas.microsoft.com/office/drawing/2014/main" id="{EABF0A04-8611-344E-850F-0A1C718FC9DD}"/>
                </a:ext>
              </a:extLst>
            </p:cNvPr>
            <p:cNvSpPr>
              <a:spLocks/>
            </p:cNvSpPr>
            <p:nvPr/>
          </p:nvSpPr>
          <p:spPr bwMode="auto">
            <a:xfrm>
              <a:off x="-286097" y="7167593"/>
              <a:ext cx="171467" cy="337295"/>
            </a:xfrm>
            <a:custGeom>
              <a:avLst/>
              <a:gdLst>
                <a:gd name="T0" fmla="*/ 51 w 77"/>
                <a:gd name="T1" fmla="*/ 55 h 142"/>
                <a:gd name="T2" fmla="*/ 77 w 77"/>
                <a:gd name="T3" fmla="*/ 108 h 142"/>
                <a:gd name="T4" fmla="*/ 21 w 77"/>
                <a:gd name="T5" fmla="*/ 66 h 142"/>
                <a:gd name="T6" fmla="*/ 26 w 77"/>
                <a:gd name="T7" fmla="*/ 69 h 142"/>
                <a:gd name="T8" fmla="*/ 54 w 77"/>
                <a:gd name="T9" fmla="*/ 98 h 142"/>
                <a:gd name="T10" fmla="*/ 38 w 77"/>
                <a:gd name="T11" fmla="*/ 72 h 142"/>
                <a:gd name="T12" fmla="*/ 32 w 77"/>
                <a:gd name="T13" fmla="*/ 43 h 142"/>
                <a:gd name="T14" fmla="*/ 40 w 77"/>
                <a:gd name="T15" fmla="*/ 55 h 142"/>
                <a:gd name="T16" fmla="*/ 41 w 77"/>
                <a:gd name="T17" fmla="*/ 58 h 142"/>
                <a:gd name="T18" fmla="*/ 44 w 77"/>
                <a:gd name="T19" fmla="*/ 38 h 142"/>
                <a:gd name="T20" fmla="*/ 31 w 77"/>
                <a:gd name="T21" fmla="*/ 39 h 142"/>
                <a:gd name="T22" fmla="*/ 47 w 77"/>
                <a:gd name="T23" fmla="*/ 12 h 142"/>
                <a:gd name="T24" fmla="*/ 47 w 77"/>
                <a:gd name="T25" fmla="*/ 1 h 142"/>
                <a:gd name="T26" fmla="*/ 59 w 77"/>
                <a:gd name="T27" fmla="*/ 14 h 142"/>
                <a:gd name="T28" fmla="*/ 51 w 77"/>
                <a:gd name="T29" fmla="*/ 5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7" h="142">
                  <a:moveTo>
                    <a:pt x="51" y="55"/>
                  </a:moveTo>
                  <a:cubicBezTo>
                    <a:pt x="56" y="65"/>
                    <a:pt x="70" y="81"/>
                    <a:pt x="77" y="108"/>
                  </a:cubicBezTo>
                  <a:cubicBezTo>
                    <a:pt x="31" y="142"/>
                    <a:pt x="0" y="98"/>
                    <a:pt x="21" y="66"/>
                  </a:cubicBezTo>
                  <a:cubicBezTo>
                    <a:pt x="23" y="68"/>
                    <a:pt x="25" y="69"/>
                    <a:pt x="26" y="69"/>
                  </a:cubicBezTo>
                  <a:cubicBezTo>
                    <a:pt x="22" y="89"/>
                    <a:pt x="34" y="107"/>
                    <a:pt x="54" y="98"/>
                  </a:cubicBezTo>
                  <a:cubicBezTo>
                    <a:pt x="50" y="77"/>
                    <a:pt x="39" y="81"/>
                    <a:pt x="38" y="72"/>
                  </a:cubicBezTo>
                  <a:cubicBezTo>
                    <a:pt x="35" y="61"/>
                    <a:pt x="39" y="57"/>
                    <a:pt x="32" y="43"/>
                  </a:cubicBezTo>
                  <a:cubicBezTo>
                    <a:pt x="40" y="41"/>
                    <a:pt x="49" y="45"/>
                    <a:pt x="40" y="55"/>
                  </a:cubicBezTo>
                  <a:cubicBezTo>
                    <a:pt x="41" y="58"/>
                    <a:pt x="41" y="58"/>
                    <a:pt x="41" y="58"/>
                  </a:cubicBezTo>
                  <a:cubicBezTo>
                    <a:pt x="48" y="55"/>
                    <a:pt x="58" y="34"/>
                    <a:pt x="44" y="38"/>
                  </a:cubicBezTo>
                  <a:cubicBezTo>
                    <a:pt x="37" y="40"/>
                    <a:pt x="33" y="40"/>
                    <a:pt x="31" y="39"/>
                  </a:cubicBezTo>
                  <a:cubicBezTo>
                    <a:pt x="40" y="30"/>
                    <a:pt x="51" y="27"/>
                    <a:pt x="47" y="12"/>
                  </a:cubicBezTo>
                  <a:cubicBezTo>
                    <a:pt x="45" y="7"/>
                    <a:pt x="44" y="3"/>
                    <a:pt x="47" y="1"/>
                  </a:cubicBezTo>
                  <a:cubicBezTo>
                    <a:pt x="53" y="0"/>
                    <a:pt x="57" y="9"/>
                    <a:pt x="59" y="14"/>
                  </a:cubicBezTo>
                  <a:cubicBezTo>
                    <a:pt x="64" y="25"/>
                    <a:pt x="60" y="44"/>
                    <a:pt x="51" y="55"/>
                  </a:cubicBezTo>
                  <a:close/>
                </a:path>
              </a:pathLst>
            </a:custGeom>
            <a:solidFill>
              <a:srgbClr val="0076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133248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ycle Smart Art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2B794-D441-4935-B1A1-A0334CFD09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b="1" dirty="0"/>
              <a:t>Cycle </a:t>
            </a:r>
            <a:r>
              <a:rPr lang="en-US" b="1" dirty="0">
                <a:solidFill>
                  <a:schemeClr val="accent2"/>
                </a:solidFill>
              </a:rPr>
              <a:t>SmartArt 2</a:t>
            </a:r>
            <a:endParaRPr lang="en-US" b="1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133B1A-FF7B-427C-97FC-9380AD1774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753743-FFA6-44BD-A338-C75E142702B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F6C87B-E2C3-44C3-B7CF-FAE5DE1D2A7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FDA781E1-CBC8-4E80-8414-584278C76E75}" type="datetime1">
              <a:rPr lang="en-US" smtClean="0"/>
              <a:t>9/15/20</a:t>
            </a:fld>
            <a:endParaRPr lang="en-US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2E1A7623-B250-9F45-BEA9-2954D92ECFB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4817" y="1476985"/>
            <a:ext cx="1908175" cy="3127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accent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1" dirty="0">
                <a:solidFill>
                  <a:schemeClr val="accent1"/>
                </a:solidFill>
              </a:rPr>
              <a:t>Sample Text 01</a:t>
            </a:r>
          </a:p>
          <a:p>
            <a:pPr lvl="0"/>
            <a:endParaRPr lang="en-US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5D99A97B-4385-DE44-9201-826B44B2A02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95288" y="1781850"/>
            <a:ext cx="3481387" cy="75088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 is simply dummy text of the printing and typesetting industry. Lorem Ipsum has been the industry’s.</a:t>
            </a:r>
          </a:p>
          <a:p>
            <a:pPr lvl="0"/>
            <a:endParaRPr lang="en-US" dirty="0"/>
          </a:p>
        </p:txBody>
      </p:sp>
      <p:sp>
        <p:nvSpPr>
          <p:cNvPr id="24" name="Text Placeholder 20">
            <a:extLst>
              <a:ext uri="{FF2B5EF4-FFF2-40B4-BE49-F238E27FC236}">
                <a16:creationId xmlns:a16="http://schemas.microsoft.com/office/drawing/2014/main" id="{1E07C1BB-0E22-A148-A616-FA1F02DA86B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29142" y="4678468"/>
            <a:ext cx="1908175" cy="3127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accent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1" dirty="0">
                <a:solidFill>
                  <a:schemeClr val="accent1"/>
                </a:solidFill>
              </a:rPr>
              <a:t>Sample Text 04</a:t>
            </a:r>
          </a:p>
          <a:p>
            <a:pPr lvl="0"/>
            <a:endParaRPr lang="en-US" dirty="0"/>
          </a:p>
        </p:txBody>
      </p:sp>
      <p:sp>
        <p:nvSpPr>
          <p:cNvPr id="25" name="Text Placeholder 22">
            <a:extLst>
              <a:ext uri="{FF2B5EF4-FFF2-40B4-BE49-F238E27FC236}">
                <a16:creationId xmlns:a16="http://schemas.microsoft.com/office/drawing/2014/main" id="{C182CE2D-ACBA-FE4E-8AFA-5B3AE31BD06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29613" y="4998831"/>
            <a:ext cx="3481387" cy="75088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 is simply dummy text of the printing and typesetting industry. Lorem Ipsum has been the industry’s.</a:t>
            </a:r>
          </a:p>
          <a:p>
            <a:pPr lvl="0"/>
            <a:endParaRPr lang="en-US" dirty="0"/>
          </a:p>
        </p:txBody>
      </p:sp>
      <p:sp>
        <p:nvSpPr>
          <p:cNvPr id="26" name="Text Placeholder 20">
            <a:extLst>
              <a:ext uri="{FF2B5EF4-FFF2-40B4-BE49-F238E27FC236}">
                <a16:creationId xmlns:a16="http://schemas.microsoft.com/office/drawing/2014/main" id="{13AFEF05-FA2F-E648-9235-0B977761C51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3001" y="3077428"/>
            <a:ext cx="1908175" cy="3127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accent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1" dirty="0">
                <a:solidFill>
                  <a:schemeClr val="accent2"/>
                </a:solidFill>
              </a:rPr>
              <a:t>Sample Text 02</a:t>
            </a:r>
          </a:p>
          <a:p>
            <a:pPr lvl="0"/>
            <a:endParaRPr lang="en-US" dirty="0"/>
          </a:p>
        </p:txBody>
      </p:sp>
      <p:sp>
        <p:nvSpPr>
          <p:cNvPr id="27" name="Text Placeholder 22">
            <a:extLst>
              <a:ext uri="{FF2B5EF4-FFF2-40B4-BE49-F238E27FC236}">
                <a16:creationId xmlns:a16="http://schemas.microsoft.com/office/drawing/2014/main" id="{D68FC861-1B8E-1449-838C-630BCE945D3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3472" y="3382293"/>
            <a:ext cx="3481387" cy="75088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 is simply dummy text of the printing and typesetting industry. Lorem Ipsum has been the industry’s.</a:t>
            </a:r>
          </a:p>
          <a:p>
            <a:pPr lvl="0"/>
            <a:endParaRPr lang="en-US" dirty="0"/>
          </a:p>
        </p:txBody>
      </p:sp>
      <p:sp>
        <p:nvSpPr>
          <p:cNvPr id="28" name="Text Placeholder 20">
            <a:extLst>
              <a:ext uri="{FF2B5EF4-FFF2-40B4-BE49-F238E27FC236}">
                <a16:creationId xmlns:a16="http://schemas.microsoft.com/office/drawing/2014/main" id="{3953E97C-0B49-3B48-9D3A-6C65BA75C4C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35719" y="3089377"/>
            <a:ext cx="1908175" cy="3127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accent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1" dirty="0">
                <a:solidFill>
                  <a:schemeClr val="accent2"/>
                </a:solidFill>
              </a:rPr>
              <a:t>Sample Text 05</a:t>
            </a:r>
          </a:p>
          <a:p>
            <a:pPr lvl="0"/>
            <a:endParaRPr lang="en-US" dirty="0"/>
          </a:p>
        </p:txBody>
      </p:sp>
      <p:sp>
        <p:nvSpPr>
          <p:cNvPr id="29" name="Text Placeholder 22">
            <a:extLst>
              <a:ext uri="{FF2B5EF4-FFF2-40B4-BE49-F238E27FC236}">
                <a16:creationId xmlns:a16="http://schemas.microsoft.com/office/drawing/2014/main" id="{3E1F4251-43F0-9147-B28B-B42648467DB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36190" y="3394242"/>
            <a:ext cx="3481387" cy="75088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 is simply dummy text of the printing and typesetting industry. Lorem Ipsum has been the industry’s.</a:t>
            </a:r>
          </a:p>
          <a:p>
            <a:pPr lvl="0"/>
            <a:endParaRPr lang="en-US" dirty="0"/>
          </a:p>
        </p:txBody>
      </p:sp>
      <p:sp>
        <p:nvSpPr>
          <p:cNvPr id="30" name="Text Placeholder 20">
            <a:extLst>
              <a:ext uri="{FF2B5EF4-FFF2-40B4-BE49-F238E27FC236}">
                <a16:creationId xmlns:a16="http://schemas.microsoft.com/office/drawing/2014/main" id="{DB1DB9FC-91FB-7940-89C3-3F6DB0AE143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05917" y="4686668"/>
            <a:ext cx="1908175" cy="3127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accent3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1" dirty="0">
                <a:solidFill>
                  <a:schemeClr val="accent3"/>
                </a:solidFill>
              </a:rPr>
              <a:t>Sample Text 03</a:t>
            </a:r>
          </a:p>
          <a:p>
            <a:pPr lvl="0"/>
            <a:endParaRPr lang="en-US" dirty="0"/>
          </a:p>
        </p:txBody>
      </p:sp>
      <p:sp>
        <p:nvSpPr>
          <p:cNvPr id="31" name="Text Placeholder 22">
            <a:extLst>
              <a:ext uri="{FF2B5EF4-FFF2-40B4-BE49-F238E27FC236}">
                <a16:creationId xmlns:a16="http://schemas.microsoft.com/office/drawing/2014/main" id="{A15B143F-95D0-A445-83BA-C936C20A40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06388" y="4991533"/>
            <a:ext cx="3481387" cy="75088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 is simply dummy text of the printing and typesetting industry. Lorem Ipsum has been the industry’s.</a:t>
            </a:r>
          </a:p>
          <a:p>
            <a:pPr lvl="0"/>
            <a:endParaRPr lang="en-US" dirty="0"/>
          </a:p>
        </p:txBody>
      </p:sp>
      <p:sp>
        <p:nvSpPr>
          <p:cNvPr id="32" name="Text Placeholder 20">
            <a:extLst>
              <a:ext uri="{FF2B5EF4-FFF2-40B4-BE49-F238E27FC236}">
                <a16:creationId xmlns:a16="http://schemas.microsoft.com/office/drawing/2014/main" id="{F3B5EC68-0413-0D40-A1F8-30C96F03128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33904" y="1478473"/>
            <a:ext cx="1908175" cy="3127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accent3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1" dirty="0">
                <a:solidFill>
                  <a:schemeClr val="accent3"/>
                </a:solidFill>
              </a:rPr>
              <a:t>Sample Text 06</a:t>
            </a:r>
          </a:p>
          <a:p>
            <a:pPr lvl="0"/>
            <a:endParaRPr lang="en-US" dirty="0"/>
          </a:p>
        </p:txBody>
      </p:sp>
      <p:sp>
        <p:nvSpPr>
          <p:cNvPr id="33" name="Text Placeholder 22">
            <a:extLst>
              <a:ext uri="{FF2B5EF4-FFF2-40B4-BE49-F238E27FC236}">
                <a16:creationId xmlns:a16="http://schemas.microsoft.com/office/drawing/2014/main" id="{E472F73F-7CDA-6F4C-82CF-E1654680E10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34375" y="1783338"/>
            <a:ext cx="3481387" cy="75088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 is simply dummy text of the printing and typesetting industry. Lorem Ipsum has been the industry’s.</a:t>
            </a:r>
          </a:p>
          <a:p>
            <a:pPr lvl="0"/>
            <a:endParaRPr lang="en-US" dirty="0"/>
          </a:p>
        </p:txBody>
      </p:sp>
      <p:sp>
        <p:nvSpPr>
          <p:cNvPr id="7" name="SmartArt Placeholder 6">
            <a:extLst>
              <a:ext uri="{FF2B5EF4-FFF2-40B4-BE49-F238E27FC236}">
                <a16:creationId xmlns:a16="http://schemas.microsoft.com/office/drawing/2014/main" id="{29760CFC-B33B-9944-B810-5E6D9A513D2C}"/>
              </a:ext>
            </a:extLst>
          </p:cNvPr>
          <p:cNvSpPr>
            <a:spLocks noGrp="1"/>
          </p:cNvSpPr>
          <p:nvPr>
            <p:ph type="dgm" sz="quarter" idx="25" hasCustomPrompt="1"/>
          </p:nvPr>
        </p:nvSpPr>
        <p:spPr>
          <a:xfrm>
            <a:off x="2805113" y="1476375"/>
            <a:ext cx="6602412" cy="427355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Cycle Smart Art</a:t>
            </a:r>
          </a:p>
        </p:txBody>
      </p:sp>
    </p:spTree>
    <p:extLst>
      <p:ext uri="{BB962C8B-B14F-4D97-AF65-F5344CB8AC3E}">
        <p14:creationId xmlns:p14="http://schemas.microsoft.com/office/powerpoint/2010/main" val="367302909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erarchy Smart 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2B794-D441-4935-B1A1-A0334CFD09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b="1" dirty="0"/>
              <a:t>Hierarchy </a:t>
            </a:r>
            <a:r>
              <a:rPr lang="en-US" b="1" dirty="0">
                <a:solidFill>
                  <a:schemeClr val="accent2"/>
                </a:solidFill>
              </a:rPr>
              <a:t>SmartArt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133B1A-FF7B-427C-97FC-9380AD1774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753743-FFA6-44BD-A338-C75E142702B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F6C87B-E2C3-44C3-B7CF-FAE5DE1D2A7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3B1DA6AD-CD21-4DF5-92CB-290D4EF38641}" type="datetime1">
              <a:rPr lang="en-US" smtClean="0"/>
              <a:t>9/15/20</a:t>
            </a:fld>
            <a:endParaRPr lang="en-US" dirty="0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C1CE9FB8-BA8E-4B5C-8EA5-FFDDC11D7E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22816" y="5543612"/>
            <a:ext cx="3460135" cy="75247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 is simply dummy text of the printing and typesetting industry. </a:t>
            </a:r>
          </a:p>
          <a:p>
            <a:pPr lvl="0"/>
            <a:endParaRPr lang="en-US" dirty="0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3419F200-91C9-AB42-9C52-07025ED1390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2654" y="1148708"/>
            <a:ext cx="5186834" cy="15105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en-US" b="1" dirty="0">
                <a:solidFill>
                  <a:schemeClr val="accent2"/>
                </a:solidFill>
              </a:rPr>
              <a:t>Lorem Ipsum is simply dummy </a:t>
            </a:r>
          </a:p>
          <a:p>
            <a:pPr>
              <a:lnSpc>
                <a:spcPts val="2400"/>
              </a:lnSpc>
            </a:pP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is simply dummy text of the printing and typesetting industry. Lorem Ipsum has been the industry's standard dummy text ever since the 1500s.</a:t>
            </a:r>
          </a:p>
          <a:p>
            <a:pPr>
              <a:lnSpc>
                <a:spcPts val="2400"/>
              </a:lnSpc>
            </a:pPr>
            <a:endParaRPr lang="en-US" dirty="0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2DA321B7-AAE1-3742-9ECF-E45701C2A48D}"/>
              </a:ext>
            </a:extLst>
          </p:cNvPr>
          <p:cNvSpPr/>
          <p:nvPr userDrawn="1"/>
        </p:nvSpPr>
        <p:spPr>
          <a:xfrm>
            <a:off x="471378" y="3222483"/>
            <a:ext cx="646450" cy="6464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6341D05D-C11B-9F4A-BC53-47C0C96B03DC}"/>
              </a:ext>
            </a:extLst>
          </p:cNvPr>
          <p:cNvSpPr/>
          <p:nvPr userDrawn="1"/>
        </p:nvSpPr>
        <p:spPr>
          <a:xfrm>
            <a:off x="474468" y="4325770"/>
            <a:ext cx="646450" cy="6464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A538C8F4-A1C3-214A-83DB-F020F0360145}"/>
              </a:ext>
            </a:extLst>
          </p:cNvPr>
          <p:cNvSpPr/>
          <p:nvPr userDrawn="1"/>
        </p:nvSpPr>
        <p:spPr>
          <a:xfrm>
            <a:off x="471965" y="5408610"/>
            <a:ext cx="646450" cy="6464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3" name="Text Placeholder 72">
            <a:extLst>
              <a:ext uri="{FF2B5EF4-FFF2-40B4-BE49-F238E27FC236}">
                <a16:creationId xmlns:a16="http://schemas.microsoft.com/office/drawing/2014/main" id="{666D9751-AB96-1440-9BEF-71444F3D927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7456" y="5302935"/>
            <a:ext cx="1643197" cy="36031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accent3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1" dirty="0">
                <a:solidFill>
                  <a:schemeClr val="accent3"/>
                </a:solidFill>
              </a:rPr>
              <a:t>Sample Text 03</a:t>
            </a:r>
          </a:p>
          <a:p>
            <a:pPr lvl="0"/>
            <a:endParaRPr lang="en-US" dirty="0"/>
          </a:p>
        </p:txBody>
      </p:sp>
      <p:sp>
        <p:nvSpPr>
          <p:cNvPr id="74" name="Text Placeholder 6">
            <a:extLst>
              <a:ext uri="{FF2B5EF4-FFF2-40B4-BE49-F238E27FC236}">
                <a16:creationId xmlns:a16="http://schemas.microsoft.com/office/drawing/2014/main" id="{2A02D5D7-F4F0-934B-A205-58E0CDC0E9C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20232" y="4471646"/>
            <a:ext cx="3460135" cy="75247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 is simply dummy text of the printing and typesetting industry. </a:t>
            </a:r>
          </a:p>
          <a:p>
            <a:pPr lvl="0"/>
            <a:endParaRPr lang="en-US" dirty="0"/>
          </a:p>
        </p:txBody>
      </p:sp>
      <p:sp>
        <p:nvSpPr>
          <p:cNvPr id="75" name="Text Placeholder 72">
            <a:extLst>
              <a:ext uri="{FF2B5EF4-FFF2-40B4-BE49-F238E27FC236}">
                <a16:creationId xmlns:a16="http://schemas.microsoft.com/office/drawing/2014/main" id="{A25B7FAF-2929-FB4E-BAA9-E0167E7B89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24872" y="4230969"/>
            <a:ext cx="1643197" cy="36031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accent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1" dirty="0">
                <a:solidFill>
                  <a:schemeClr val="accent2"/>
                </a:solidFill>
              </a:rPr>
              <a:t>Sample Text 02</a:t>
            </a:r>
          </a:p>
          <a:p>
            <a:pPr lvl="0"/>
            <a:endParaRPr lang="en-US" dirty="0"/>
          </a:p>
        </p:txBody>
      </p:sp>
      <p:sp>
        <p:nvSpPr>
          <p:cNvPr id="77" name="Text Placeholder 72">
            <a:extLst>
              <a:ext uri="{FF2B5EF4-FFF2-40B4-BE49-F238E27FC236}">
                <a16:creationId xmlns:a16="http://schemas.microsoft.com/office/drawing/2014/main" id="{6503036D-DF82-EF4A-866D-55178195B22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26887" y="3117283"/>
            <a:ext cx="1643197" cy="36031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accent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1" dirty="0">
                <a:solidFill>
                  <a:schemeClr val="accent1"/>
                </a:solidFill>
              </a:rPr>
              <a:t>Sample Text 01</a:t>
            </a:r>
          </a:p>
          <a:p>
            <a:pPr lvl="0"/>
            <a:endParaRPr lang="en-US" dirty="0"/>
          </a:p>
        </p:txBody>
      </p:sp>
      <p:sp>
        <p:nvSpPr>
          <p:cNvPr id="80" name="Text Placeholder 6">
            <a:extLst>
              <a:ext uri="{FF2B5EF4-FFF2-40B4-BE49-F238E27FC236}">
                <a16:creationId xmlns:a16="http://schemas.microsoft.com/office/drawing/2014/main" id="{66105556-3B2F-CF4A-A32C-5216DC02A6F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16359" y="3367150"/>
            <a:ext cx="3429620" cy="50128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 is simply dummy text of the printing and typesetting industry..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82" name="SmartArt Placeholder 81">
            <a:extLst>
              <a:ext uri="{FF2B5EF4-FFF2-40B4-BE49-F238E27FC236}">
                <a16:creationId xmlns:a16="http://schemas.microsoft.com/office/drawing/2014/main" id="{853AE4DC-31D5-C14A-93A0-4ECDD1321B3E}"/>
              </a:ext>
            </a:extLst>
          </p:cNvPr>
          <p:cNvSpPr>
            <a:spLocks noGrp="1"/>
          </p:cNvSpPr>
          <p:nvPr>
            <p:ph type="dgm" sz="quarter" idx="21" hasCustomPrompt="1"/>
          </p:nvPr>
        </p:nvSpPr>
        <p:spPr>
          <a:xfrm>
            <a:off x="5207000" y="1285875"/>
            <a:ext cx="6630988" cy="5010150"/>
          </a:xfrm>
          <a:prstGeom prst="rect">
            <a:avLst/>
          </a:prstGeom>
        </p:spPr>
        <p:txBody>
          <a:bodyPr/>
          <a:lstStyle/>
          <a:p>
            <a:r>
              <a:rPr lang="en-US" dirty="0" err="1"/>
              <a:t>Heirarchy</a:t>
            </a:r>
            <a:r>
              <a:rPr lang="en-US" dirty="0"/>
              <a:t> Smart Art</a:t>
            </a:r>
          </a:p>
        </p:txBody>
      </p:sp>
    </p:spTree>
    <p:extLst>
      <p:ext uri="{BB962C8B-B14F-4D97-AF65-F5344CB8AC3E}">
        <p14:creationId xmlns:p14="http://schemas.microsoft.com/office/powerpoint/2010/main" val="20313825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lationship Smart 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2B794-D441-4935-B1A1-A0334CFD09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4817" y="311329"/>
            <a:ext cx="10029343" cy="672737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Relationship </a:t>
            </a:r>
            <a:r>
              <a:rPr lang="en-US" b="1" dirty="0">
                <a:solidFill>
                  <a:schemeClr val="accent2"/>
                </a:solidFill>
              </a:rPr>
              <a:t>SmartArt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133B1A-FF7B-427C-97FC-9380AD1774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753743-FFA6-44BD-A338-C75E142702B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F6C87B-E2C3-44C3-B7CF-FAE5DE1D2A7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EDBC976E-77B9-4CD8-9700-060E467F730E}" type="datetime1">
              <a:rPr lang="en-US" smtClean="0"/>
              <a:t>9/15/20</a:t>
            </a:fld>
            <a:endParaRPr lang="en-US"/>
          </a:p>
        </p:txBody>
      </p:sp>
      <p:sp>
        <p:nvSpPr>
          <p:cNvPr id="16" name="SmartArt Placeholder 15">
            <a:extLst>
              <a:ext uri="{FF2B5EF4-FFF2-40B4-BE49-F238E27FC236}">
                <a16:creationId xmlns:a16="http://schemas.microsoft.com/office/drawing/2014/main" id="{49B37917-C2B6-DA41-B613-8C21F20E68A7}"/>
              </a:ext>
            </a:extLst>
          </p:cNvPr>
          <p:cNvSpPr>
            <a:spLocks noGrp="1"/>
          </p:cNvSpPr>
          <p:nvPr>
            <p:ph type="dgm" sz="quarter" idx="13" hasCustomPrompt="1"/>
          </p:nvPr>
        </p:nvSpPr>
        <p:spPr>
          <a:xfrm>
            <a:off x="388938" y="1223963"/>
            <a:ext cx="11412537" cy="319087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Relationship Smart Art 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880046D2-BF20-2342-B76D-CA0035E2D0E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7861" y="4724400"/>
            <a:ext cx="2551917" cy="118110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consectetur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eiusmod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tempor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incididunt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labore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et dolore.</a:t>
            </a:r>
          </a:p>
          <a:p>
            <a:pPr lvl="0"/>
            <a:endParaRPr lang="en-US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4D8CF336-C44B-A843-9068-04C21925FB2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75126" y="4432246"/>
            <a:ext cx="1766887" cy="276225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accent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1" dirty="0">
                <a:solidFill>
                  <a:schemeClr val="accent1"/>
                </a:solidFill>
              </a:rPr>
              <a:t>Sample Text</a:t>
            </a:r>
          </a:p>
          <a:p>
            <a:pPr lvl="0"/>
            <a:endParaRPr lang="en-US" dirty="0"/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43919B69-54CF-C644-B9C4-731EC6454E7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42732" y="4725793"/>
            <a:ext cx="2551917" cy="118110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consectetur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eiusmod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tempor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incididunt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labore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et dolore.</a:t>
            </a:r>
          </a:p>
          <a:p>
            <a:pPr lvl="0"/>
            <a:endParaRPr lang="en-US" dirty="0"/>
          </a:p>
        </p:txBody>
      </p:sp>
      <p:sp>
        <p:nvSpPr>
          <p:cNvPr id="22" name="Text Placeholder 19">
            <a:extLst>
              <a:ext uri="{FF2B5EF4-FFF2-40B4-BE49-F238E27FC236}">
                <a16:creationId xmlns:a16="http://schemas.microsoft.com/office/drawing/2014/main" id="{23D0C724-298A-F842-8EAE-B687D9E78A8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29997" y="4433639"/>
            <a:ext cx="1766887" cy="276225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accent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1" dirty="0">
                <a:solidFill>
                  <a:schemeClr val="accent2"/>
                </a:solidFill>
              </a:rPr>
              <a:t>Sample Text</a:t>
            </a:r>
          </a:p>
          <a:p>
            <a:pPr lvl="0"/>
            <a:endParaRPr lang="en-US" dirty="0"/>
          </a:p>
        </p:txBody>
      </p:sp>
      <p:sp>
        <p:nvSpPr>
          <p:cNvPr id="23" name="Text Placeholder 17">
            <a:extLst>
              <a:ext uri="{FF2B5EF4-FFF2-40B4-BE49-F238E27FC236}">
                <a16:creationId xmlns:a16="http://schemas.microsoft.com/office/drawing/2014/main" id="{A388D87C-4EB0-534F-AB60-5609884837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04944" y="4735450"/>
            <a:ext cx="2551917" cy="118110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consectetur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eiusmod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tempor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incididunt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labore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et dolore.</a:t>
            </a:r>
          </a:p>
          <a:p>
            <a:pPr lvl="0"/>
            <a:endParaRPr lang="en-US" dirty="0"/>
          </a:p>
        </p:txBody>
      </p:sp>
      <p:sp>
        <p:nvSpPr>
          <p:cNvPr id="24" name="Text Placeholder 19">
            <a:extLst>
              <a:ext uri="{FF2B5EF4-FFF2-40B4-BE49-F238E27FC236}">
                <a16:creationId xmlns:a16="http://schemas.microsoft.com/office/drawing/2014/main" id="{23AA92B7-25D3-8341-8686-4E6EFA07777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92209" y="4427798"/>
            <a:ext cx="1766887" cy="276225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accent3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1" dirty="0">
                <a:solidFill>
                  <a:schemeClr val="accent3"/>
                </a:solidFill>
              </a:rPr>
              <a:t>Sample Text</a:t>
            </a:r>
          </a:p>
          <a:p>
            <a:pPr lvl="0"/>
            <a:endParaRPr lang="en-US" dirty="0"/>
          </a:p>
        </p:txBody>
      </p:sp>
      <p:sp>
        <p:nvSpPr>
          <p:cNvPr id="25" name="Text Placeholder 17">
            <a:extLst>
              <a:ext uri="{FF2B5EF4-FFF2-40B4-BE49-F238E27FC236}">
                <a16:creationId xmlns:a16="http://schemas.microsoft.com/office/drawing/2014/main" id="{0AAA156F-494B-4B45-A64F-A2543D83423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258547" y="4726504"/>
            <a:ext cx="2551917" cy="118110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consectetur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eiusmod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tempor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incididunt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labore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et dolore.</a:t>
            </a:r>
          </a:p>
          <a:p>
            <a:pPr lvl="0"/>
            <a:endParaRPr lang="en-US" dirty="0"/>
          </a:p>
        </p:txBody>
      </p:sp>
      <p:sp>
        <p:nvSpPr>
          <p:cNvPr id="26" name="Text Placeholder 19">
            <a:extLst>
              <a:ext uri="{FF2B5EF4-FFF2-40B4-BE49-F238E27FC236}">
                <a16:creationId xmlns:a16="http://schemas.microsoft.com/office/drawing/2014/main" id="{43E4B08B-6677-A442-AD80-A6AA0BF394F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645812" y="4434350"/>
            <a:ext cx="1766887" cy="276225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accent4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1" dirty="0">
                <a:solidFill>
                  <a:schemeClr val="accent4"/>
                </a:solidFill>
              </a:rPr>
              <a:t>Sample Text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2129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rix Smart 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2B794-D441-4935-B1A1-A0334CFD09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4817" y="290363"/>
            <a:ext cx="10029343" cy="672737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Matrix </a:t>
            </a:r>
            <a:r>
              <a:rPr lang="en-US" b="1" dirty="0">
                <a:solidFill>
                  <a:schemeClr val="accent2"/>
                </a:solidFill>
              </a:rPr>
              <a:t>SmartArt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133B1A-FF7B-427C-97FC-9380AD1774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753743-FFA6-44BD-A338-C75E142702B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F6C87B-E2C3-44C3-B7CF-FAE5DE1D2A7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2D187A04-F97F-4376-9A9F-2515E92B1A49}" type="datetime1">
              <a:rPr lang="en-US" smtClean="0"/>
              <a:t>9/15/20</a:t>
            </a:fld>
            <a:endParaRPr lang="en-US"/>
          </a:p>
        </p:txBody>
      </p:sp>
      <p:sp>
        <p:nvSpPr>
          <p:cNvPr id="15" name="Text Placeholder 17">
            <a:extLst>
              <a:ext uri="{FF2B5EF4-FFF2-40B4-BE49-F238E27FC236}">
                <a16:creationId xmlns:a16="http://schemas.microsoft.com/office/drawing/2014/main" id="{75E2CB06-7423-9C40-AAD4-A4ED12C69B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94817" y="1783272"/>
            <a:ext cx="3481858" cy="11811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 is simply dummy text of the printing and typesetting industry. Lorem Ipsum has been the industry’s.</a:t>
            </a:r>
          </a:p>
          <a:p>
            <a:pPr lvl="0"/>
            <a:endParaRPr lang="en-US" dirty="0"/>
          </a:p>
        </p:txBody>
      </p:sp>
      <p:sp>
        <p:nvSpPr>
          <p:cNvPr id="16" name="Text Placeholder 19">
            <a:extLst>
              <a:ext uri="{FF2B5EF4-FFF2-40B4-BE49-F238E27FC236}">
                <a16:creationId xmlns:a16="http://schemas.microsoft.com/office/drawing/2014/main" id="{EB1607E5-7DB3-6B42-8E86-4F66B940594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3114" y="1478839"/>
            <a:ext cx="1766887" cy="27622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accent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1" dirty="0">
                <a:solidFill>
                  <a:schemeClr val="accent1"/>
                </a:solidFill>
              </a:rPr>
              <a:t>Sample Text 01</a:t>
            </a:r>
          </a:p>
          <a:p>
            <a:pPr lvl="0"/>
            <a:endParaRPr lang="en-US" dirty="0"/>
          </a:p>
        </p:txBody>
      </p:sp>
      <p:sp>
        <p:nvSpPr>
          <p:cNvPr id="23" name="Text Placeholder 17">
            <a:extLst>
              <a:ext uri="{FF2B5EF4-FFF2-40B4-BE49-F238E27FC236}">
                <a16:creationId xmlns:a16="http://schemas.microsoft.com/office/drawing/2014/main" id="{9919B940-2C84-4A45-99F7-0A28C6CEFBE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2233" y="4991990"/>
            <a:ext cx="3481858" cy="11811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 is simply dummy text of the printing and typesetting industry. Lorem Ipsum has been the industry’s.</a:t>
            </a:r>
          </a:p>
          <a:p>
            <a:pPr lvl="0"/>
            <a:endParaRPr lang="en-US" dirty="0"/>
          </a:p>
        </p:txBody>
      </p:sp>
      <p:sp>
        <p:nvSpPr>
          <p:cNvPr id="24" name="Text Placeholder 19">
            <a:extLst>
              <a:ext uri="{FF2B5EF4-FFF2-40B4-BE49-F238E27FC236}">
                <a16:creationId xmlns:a16="http://schemas.microsoft.com/office/drawing/2014/main" id="{D50ADAA1-F1AA-4846-B28A-8ADE7869A8E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00530" y="4687557"/>
            <a:ext cx="1766887" cy="27622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accent4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1" dirty="0">
                <a:solidFill>
                  <a:schemeClr val="accent4"/>
                </a:solidFill>
              </a:rPr>
              <a:t>Sample Text 04</a:t>
            </a:r>
          </a:p>
          <a:p>
            <a:pPr lvl="0"/>
            <a:endParaRPr lang="en-US" dirty="0"/>
          </a:p>
        </p:txBody>
      </p:sp>
      <p:sp>
        <p:nvSpPr>
          <p:cNvPr id="26" name="Text Placeholder 17">
            <a:extLst>
              <a:ext uri="{FF2B5EF4-FFF2-40B4-BE49-F238E27FC236}">
                <a16:creationId xmlns:a16="http://schemas.microsoft.com/office/drawing/2014/main" id="{EDF9B2ED-A1AC-8E4D-940C-34BE822432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25884" y="4991990"/>
            <a:ext cx="3481858" cy="11811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 is simply dummy text of the printing and typesetting industry. Lorem Ipsum has been the industry’s.</a:t>
            </a:r>
          </a:p>
          <a:p>
            <a:pPr lvl="0"/>
            <a:endParaRPr lang="en-US" dirty="0"/>
          </a:p>
        </p:txBody>
      </p:sp>
      <p:sp>
        <p:nvSpPr>
          <p:cNvPr id="27" name="Text Placeholder 19">
            <a:extLst>
              <a:ext uri="{FF2B5EF4-FFF2-40B4-BE49-F238E27FC236}">
                <a16:creationId xmlns:a16="http://schemas.microsoft.com/office/drawing/2014/main" id="{C8FFC4EF-0C3B-C04A-BE5A-67DD1F96E8A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34181" y="4687557"/>
            <a:ext cx="1766887" cy="27622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accent3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1" dirty="0">
                <a:solidFill>
                  <a:schemeClr val="accent3"/>
                </a:solidFill>
              </a:rPr>
              <a:t>Sample Text 03</a:t>
            </a:r>
          </a:p>
          <a:p>
            <a:pPr lvl="0"/>
            <a:endParaRPr lang="en-US" dirty="0"/>
          </a:p>
        </p:txBody>
      </p:sp>
      <p:sp>
        <p:nvSpPr>
          <p:cNvPr id="28" name="Text Placeholder 17">
            <a:extLst>
              <a:ext uri="{FF2B5EF4-FFF2-40B4-BE49-F238E27FC236}">
                <a16:creationId xmlns:a16="http://schemas.microsoft.com/office/drawing/2014/main" id="{CD2A47C9-527B-8547-9BD4-275B8ADC6B9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29142" y="1783272"/>
            <a:ext cx="3481858" cy="11811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 is simply dummy text of the printing and typesetting industry. Lorem Ipsum has been the industry’s.</a:t>
            </a:r>
          </a:p>
          <a:p>
            <a:pPr lvl="0"/>
            <a:endParaRPr lang="en-US" dirty="0"/>
          </a:p>
        </p:txBody>
      </p:sp>
      <p:sp>
        <p:nvSpPr>
          <p:cNvPr id="29" name="Text Placeholder 19">
            <a:extLst>
              <a:ext uri="{FF2B5EF4-FFF2-40B4-BE49-F238E27FC236}">
                <a16:creationId xmlns:a16="http://schemas.microsoft.com/office/drawing/2014/main" id="{37AB191E-C1C7-F74A-B853-7012A8ECB79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337439" y="1478839"/>
            <a:ext cx="1766887" cy="27622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accent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1" dirty="0">
                <a:solidFill>
                  <a:schemeClr val="accent2"/>
                </a:solidFill>
              </a:rPr>
              <a:t>Sample Text 02</a:t>
            </a:r>
          </a:p>
          <a:p>
            <a:pPr lvl="0"/>
            <a:endParaRPr lang="en-US" dirty="0"/>
          </a:p>
        </p:txBody>
      </p:sp>
      <p:sp>
        <p:nvSpPr>
          <p:cNvPr id="31" name="SmartArt Placeholder 30">
            <a:extLst>
              <a:ext uri="{FF2B5EF4-FFF2-40B4-BE49-F238E27FC236}">
                <a16:creationId xmlns:a16="http://schemas.microsoft.com/office/drawing/2014/main" id="{7435EA41-4E15-4841-849F-7A642BAA7EF8}"/>
              </a:ext>
            </a:extLst>
          </p:cNvPr>
          <p:cNvSpPr>
            <a:spLocks noGrp="1"/>
          </p:cNvSpPr>
          <p:nvPr>
            <p:ph type="dgm" sz="quarter" idx="22" hasCustomPrompt="1"/>
          </p:nvPr>
        </p:nvSpPr>
        <p:spPr>
          <a:xfrm>
            <a:off x="3595688" y="1239838"/>
            <a:ext cx="4738687" cy="505301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Matrix Smart Art</a:t>
            </a:r>
          </a:p>
        </p:txBody>
      </p:sp>
    </p:spTree>
    <p:extLst>
      <p:ext uri="{BB962C8B-B14F-4D97-AF65-F5344CB8AC3E}">
        <p14:creationId xmlns:p14="http://schemas.microsoft.com/office/powerpoint/2010/main" val="424980143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yramid Smart 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2B794-D441-4935-B1A1-A0334CFD09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b="1" dirty="0"/>
              <a:t>Pyramid </a:t>
            </a:r>
            <a:r>
              <a:rPr lang="en-US" b="1" dirty="0">
                <a:solidFill>
                  <a:schemeClr val="accent2"/>
                </a:solidFill>
              </a:rPr>
              <a:t>SmartArt</a:t>
            </a:r>
            <a:endParaRPr lang="en-US" b="1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133B1A-FF7B-427C-97FC-9380AD1774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753743-FFA6-44BD-A338-C75E142702B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F6C87B-E2C3-44C3-B7CF-FAE5DE1D2A7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0DFDBD1F-22CB-4090-87C3-54EB99C16BC3}" type="datetime1">
              <a:rPr lang="en-US" smtClean="0"/>
              <a:t>9/15/20</a:t>
            </a:fld>
            <a:endParaRPr lang="en-US"/>
          </a:p>
        </p:txBody>
      </p:sp>
      <p:sp>
        <p:nvSpPr>
          <p:cNvPr id="20" name="Text Placeholder 17">
            <a:extLst>
              <a:ext uri="{FF2B5EF4-FFF2-40B4-BE49-F238E27FC236}">
                <a16:creationId xmlns:a16="http://schemas.microsoft.com/office/drawing/2014/main" id="{DAD0CE24-8649-7347-A973-5309DD353C0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94815" y="1788457"/>
            <a:ext cx="5358284" cy="65354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 is simply dummy text of the printing and typesetting industry. Lorem Ipsum has been the industry’s.</a:t>
            </a:r>
          </a:p>
          <a:p>
            <a:pPr lvl="0"/>
            <a:endParaRPr lang="en-US" dirty="0"/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2628CAB8-195B-D549-8A7C-9FDA6DBC33B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4816" y="1475913"/>
            <a:ext cx="1766887" cy="27622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accent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1" dirty="0">
                <a:solidFill>
                  <a:schemeClr val="accent1"/>
                </a:solidFill>
              </a:rPr>
              <a:t>Sample Text 01</a:t>
            </a:r>
          </a:p>
          <a:p>
            <a:pPr lvl="0"/>
            <a:endParaRPr lang="en-US" dirty="0"/>
          </a:p>
        </p:txBody>
      </p:sp>
      <p:sp>
        <p:nvSpPr>
          <p:cNvPr id="22" name="Text Placeholder 17">
            <a:extLst>
              <a:ext uri="{FF2B5EF4-FFF2-40B4-BE49-F238E27FC236}">
                <a16:creationId xmlns:a16="http://schemas.microsoft.com/office/drawing/2014/main" id="{6416C1A4-7DE8-8B41-83E7-C3F2C20DF1D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2236" y="2994744"/>
            <a:ext cx="5358284" cy="65354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 is simply dummy text of the printing and typesetting industry. Lorem Ipsum has been the industry’s.</a:t>
            </a:r>
          </a:p>
          <a:p>
            <a:pPr lvl="0"/>
            <a:endParaRPr lang="en-US" dirty="0"/>
          </a:p>
        </p:txBody>
      </p:sp>
      <p:sp>
        <p:nvSpPr>
          <p:cNvPr id="23" name="Text Placeholder 19">
            <a:extLst>
              <a:ext uri="{FF2B5EF4-FFF2-40B4-BE49-F238E27FC236}">
                <a16:creationId xmlns:a16="http://schemas.microsoft.com/office/drawing/2014/main" id="{B0A1D846-51DB-484B-BA19-81A5864B4E3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2237" y="2697698"/>
            <a:ext cx="1766887" cy="27622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accent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1" dirty="0">
                <a:solidFill>
                  <a:schemeClr val="accent2"/>
                </a:solidFill>
              </a:rPr>
              <a:t>Sample Text 02</a:t>
            </a:r>
          </a:p>
          <a:p>
            <a:pPr lvl="0"/>
            <a:endParaRPr lang="en-US" dirty="0"/>
          </a:p>
        </p:txBody>
      </p:sp>
      <p:sp>
        <p:nvSpPr>
          <p:cNvPr id="24" name="Text Placeholder 17">
            <a:extLst>
              <a:ext uri="{FF2B5EF4-FFF2-40B4-BE49-F238E27FC236}">
                <a16:creationId xmlns:a16="http://schemas.microsoft.com/office/drawing/2014/main" id="{9965D945-597B-5E4F-9995-337DE878D15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2236" y="4214053"/>
            <a:ext cx="5358284" cy="65354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 is simply dummy text of the printing and typesetting industry. Lorem Ipsum has been the industry’s.</a:t>
            </a:r>
          </a:p>
          <a:p>
            <a:pPr lvl="0"/>
            <a:endParaRPr lang="en-US" dirty="0"/>
          </a:p>
        </p:txBody>
      </p:sp>
      <p:sp>
        <p:nvSpPr>
          <p:cNvPr id="25" name="Text Placeholder 19">
            <a:extLst>
              <a:ext uri="{FF2B5EF4-FFF2-40B4-BE49-F238E27FC236}">
                <a16:creationId xmlns:a16="http://schemas.microsoft.com/office/drawing/2014/main" id="{C8810940-8F60-324B-8CDA-11CCF29E1EC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92237" y="3917007"/>
            <a:ext cx="1766887" cy="27622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accent3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1" dirty="0">
                <a:solidFill>
                  <a:schemeClr val="accent3"/>
                </a:solidFill>
              </a:rPr>
              <a:t>Sample Text 03</a:t>
            </a:r>
          </a:p>
          <a:p>
            <a:pPr lvl="0"/>
            <a:endParaRPr lang="en-US" dirty="0"/>
          </a:p>
        </p:txBody>
      </p:sp>
      <p:sp>
        <p:nvSpPr>
          <p:cNvPr id="26" name="Text Placeholder 17">
            <a:extLst>
              <a:ext uri="{FF2B5EF4-FFF2-40B4-BE49-F238E27FC236}">
                <a16:creationId xmlns:a16="http://schemas.microsoft.com/office/drawing/2014/main" id="{69D2197E-EC3B-7442-9076-BDFD0833766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92236" y="5433362"/>
            <a:ext cx="5358284" cy="65354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 is simply dummy text of the printing and typesetting industry. Lorem Ipsum has been the industry’s.</a:t>
            </a:r>
          </a:p>
          <a:p>
            <a:pPr lvl="0"/>
            <a:endParaRPr lang="en-US" dirty="0"/>
          </a:p>
        </p:txBody>
      </p:sp>
      <p:sp>
        <p:nvSpPr>
          <p:cNvPr id="27" name="Text Placeholder 19">
            <a:extLst>
              <a:ext uri="{FF2B5EF4-FFF2-40B4-BE49-F238E27FC236}">
                <a16:creationId xmlns:a16="http://schemas.microsoft.com/office/drawing/2014/main" id="{D4281C1A-F43D-3749-9F4A-B9714695938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92237" y="5151814"/>
            <a:ext cx="1766887" cy="27622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accent4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1" dirty="0">
                <a:solidFill>
                  <a:schemeClr val="accent4"/>
                </a:solidFill>
              </a:rPr>
              <a:t>Sample Text 04</a:t>
            </a:r>
          </a:p>
          <a:p>
            <a:pPr lvl="0"/>
            <a:endParaRPr lang="en-US" dirty="0"/>
          </a:p>
        </p:txBody>
      </p:sp>
      <p:sp>
        <p:nvSpPr>
          <p:cNvPr id="29" name="SmartArt Placeholder 28">
            <a:extLst>
              <a:ext uri="{FF2B5EF4-FFF2-40B4-BE49-F238E27FC236}">
                <a16:creationId xmlns:a16="http://schemas.microsoft.com/office/drawing/2014/main" id="{2D09DB5E-0826-9C4A-84DA-DAF246EEA10C}"/>
              </a:ext>
            </a:extLst>
          </p:cNvPr>
          <p:cNvSpPr>
            <a:spLocks noGrp="1"/>
          </p:cNvSpPr>
          <p:nvPr>
            <p:ph type="dgm" sz="quarter" idx="22" hasCustomPrompt="1"/>
          </p:nvPr>
        </p:nvSpPr>
        <p:spPr>
          <a:xfrm>
            <a:off x="5873909" y="1271588"/>
            <a:ext cx="6245225" cy="481488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Pyramid Smart Art</a:t>
            </a:r>
          </a:p>
        </p:txBody>
      </p:sp>
    </p:spTree>
    <p:extLst>
      <p:ext uri="{BB962C8B-B14F-4D97-AF65-F5344CB8AC3E}">
        <p14:creationId xmlns:p14="http://schemas.microsoft.com/office/powerpoint/2010/main" val="159676955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2B794-D441-4935-B1A1-A0334CFD09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Picture </a:t>
            </a:r>
            <a:r>
              <a:rPr lang="en-US" b="1" dirty="0">
                <a:solidFill>
                  <a:schemeClr val="accent2"/>
                </a:solidFill>
              </a:rPr>
              <a:t>SmartArt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133B1A-FF7B-427C-97FC-9380AD1774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753743-FFA6-44BD-A338-C75E142702B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F6C87B-E2C3-44C3-B7CF-FAE5DE1D2A7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BCCA325E-BFFF-433A-8C40-9680822B420C}" type="datetime1">
              <a:rPr lang="en-US" smtClean="0"/>
              <a:t>9/15/20</a:t>
            </a:fld>
            <a:endParaRPr lang="en-US"/>
          </a:p>
        </p:txBody>
      </p:sp>
      <p:sp>
        <p:nvSpPr>
          <p:cNvPr id="67" name="SmartArt Placeholder 66">
            <a:extLst>
              <a:ext uri="{FF2B5EF4-FFF2-40B4-BE49-F238E27FC236}">
                <a16:creationId xmlns:a16="http://schemas.microsoft.com/office/drawing/2014/main" id="{889941AB-D61F-7745-9ECA-43968E945E84}"/>
              </a:ext>
            </a:extLst>
          </p:cNvPr>
          <p:cNvSpPr>
            <a:spLocks noGrp="1"/>
          </p:cNvSpPr>
          <p:nvPr>
            <p:ph type="dgm" sz="quarter" idx="13" hasCustomPrompt="1"/>
          </p:nvPr>
        </p:nvSpPr>
        <p:spPr>
          <a:xfrm>
            <a:off x="5688013" y="1208088"/>
            <a:ext cx="6384925" cy="477361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Picture Smart Art</a:t>
            </a:r>
          </a:p>
        </p:txBody>
      </p:sp>
      <p:sp>
        <p:nvSpPr>
          <p:cNvPr id="71" name="Text Placeholder 6">
            <a:extLst>
              <a:ext uri="{FF2B5EF4-FFF2-40B4-BE49-F238E27FC236}">
                <a16:creationId xmlns:a16="http://schemas.microsoft.com/office/drawing/2014/main" id="{4440C547-7D33-B646-8A62-3C57C17464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22816" y="5543612"/>
            <a:ext cx="3460135" cy="75247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 is simply dummy text of the printing and typesetting industry. </a:t>
            </a:r>
          </a:p>
          <a:p>
            <a:pPr lvl="0"/>
            <a:endParaRPr lang="en-US" dirty="0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64A82EB7-CCB6-2146-BB4B-F50BD261327B}"/>
              </a:ext>
            </a:extLst>
          </p:cNvPr>
          <p:cNvSpPr/>
          <p:nvPr userDrawn="1"/>
        </p:nvSpPr>
        <p:spPr>
          <a:xfrm>
            <a:off x="471378" y="3222483"/>
            <a:ext cx="646450" cy="6464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946001BC-C8EA-7844-B601-F8A58F19A394}"/>
              </a:ext>
            </a:extLst>
          </p:cNvPr>
          <p:cNvSpPr/>
          <p:nvPr userDrawn="1"/>
        </p:nvSpPr>
        <p:spPr>
          <a:xfrm>
            <a:off x="471378" y="4358128"/>
            <a:ext cx="646450" cy="6464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5697C534-CAFC-C04D-8238-491D28DB391E}"/>
              </a:ext>
            </a:extLst>
          </p:cNvPr>
          <p:cNvSpPr/>
          <p:nvPr userDrawn="1"/>
        </p:nvSpPr>
        <p:spPr>
          <a:xfrm>
            <a:off x="471965" y="5408610"/>
            <a:ext cx="646450" cy="6464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5" name="Text Placeholder 72">
            <a:extLst>
              <a:ext uri="{FF2B5EF4-FFF2-40B4-BE49-F238E27FC236}">
                <a16:creationId xmlns:a16="http://schemas.microsoft.com/office/drawing/2014/main" id="{14AA0655-2167-3546-AC0B-948AF4E761A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7456" y="5302935"/>
            <a:ext cx="1643197" cy="36031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accent3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1" dirty="0">
                <a:solidFill>
                  <a:schemeClr val="accent3"/>
                </a:solidFill>
              </a:rPr>
              <a:t>Sample Text 03</a:t>
            </a:r>
          </a:p>
          <a:p>
            <a:pPr lvl="0"/>
            <a:endParaRPr lang="en-US" dirty="0"/>
          </a:p>
        </p:txBody>
      </p:sp>
      <p:sp>
        <p:nvSpPr>
          <p:cNvPr id="76" name="Text Placeholder 6">
            <a:extLst>
              <a:ext uri="{FF2B5EF4-FFF2-40B4-BE49-F238E27FC236}">
                <a16:creationId xmlns:a16="http://schemas.microsoft.com/office/drawing/2014/main" id="{89330340-88DD-9C48-AC51-C0C74C91BBE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20232" y="4471646"/>
            <a:ext cx="3460135" cy="75247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 is simply dummy text of the printing and typesetting industry. </a:t>
            </a:r>
          </a:p>
          <a:p>
            <a:pPr lvl="0"/>
            <a:endParaRPr lang="en-US" dirty="0"/>
          </a:p>
        </p:txBody>
      </p:sp>
      <p:sp>
        <p:nvSpPr>
          <p:cNvPr id="77" name="Text Placeholder 72">
            <a:extLst>
              <a:ext uri="{FF2B5EF4-FFF2-40B4-BE49-F238E27FC236}">
                <a16:creationId xmlns:a16="http://schemas.microsoft.com/office/drawing/2014/main" id="{93ED52B5-8932-2845-BB06-12B897C3D1E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24872" y="4230969"/>
            <a:ext cx="1643197" cy="36031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accent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1" dirty="0">
                <a:solidFill>
                  <a:schemeClr val="accent2"/>
                </a:solidFill>
              </a:rPr>
              <a:t>Sample Text 02</a:t>
            </a:r>
          </a:p>
          <a:p>
            <a:pPr lvl="0"/>
            <a:endParaRPr lang="en-US" dirty="0"/>
          </a:p>
        </p:txBody>
      </p:sp>
      <p:sp>
        <p:nvSpPr>
          <p:cNvPr id="78" name="Text Placeholder 72">
            <a:extLst>
              <a:ext uri="{FF2B5EF4-FFF2-40B4-BE49-F238E27FC236}">
                <a16:creationId xmlns:a16="http://schemas.microsoft.com/office/drawing/2014/main" id="{3F4F9711-06F6-464E-B49D-1F08EF71160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26887" y="3117283"/>
            <a:ext cx="1643197" cy="36031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accent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1" dirty="0">
                <a:solidFill>
                  <a:schemeClr val="accent1"/>
                </a:solidFill>
              </a:rPr>
              <a:t>Sample Text 01</a:t>
            </a:r>
          </a:p>
          <a:p>
            <a:pPr lvl="0"/>
            <a:endParaRPr lang="en-US" dirty="0"/>
          </a:p>
        </p:txBody>
      </p:sp>
      <p:sp>
        <p:nvSpPr>
          <p:cNvPr id="79" name="Text Placeholder 6">
            <a:extLst>
              <a:ext uri="{FF2B5EF4-FFF2-40B4-BE49-F238E27FC236}">
                <a16:creationId xmlns:a16="http://schemas.microsoft.com/office/drawing/2014/main" id="{287BE6B5-111E-8046-8FCC-9C333761281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16359" y="3367150"/>
            <a:ext cx="3429620" cy="50128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 is simply dummy text of the printing and typesetting industry..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81" name="Text Placeholder 80">
            <a:extLst>
              <a:ext uri="{FF2B5EF4-FFF2-40B4-BE49-F238E27FC236}">
                <a16:creationId xmlns:a16="http://schemas.microsoft.com/office/drawing/2014/main" id="{853C9C9E-5268-7544-9907-DF2BFF9A987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94816" y="1411543"/>
            <a:ext cx="4250691" cy="59213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>
                <a:solidFill>
                  <a:schemeClr val="accent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b="1" dirty="0">
                <a:solidFill>
                  <a:schemeClr val="accent2"/>
                </a:solidFill>
              </a:rPr>
              <a:t>Lorem Ipsum is simply dummy </a:t>
            </a:r>
          </a:p>
          <a:p>
            <a:pPr lvl="0"/>
            <a:endParaRPr lang="en-US" dirty="0"/>
          </a:p>
        </p:txBody>
      </p:sp>
      <p:sp>
        <p:nvSpPr>
          <p:cNvPr id="83" name="Text Placeholder 82">
            <a:extLst>
              <a:ext uri="{FF2B5EF4-FFF2-40B4-BE49-F238E27FC236}">
                <a16:creationId xmlns:a16="http://schemas.microsoft.com/office/drawing/2014/main" id="{61902707-632C-6F40-85B2-DE3A391E856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89284" y="1877902"/>
            <a:ext cx="5153025" cy="59055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400"/>
              </a:lnSpc>
              <a:buNone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is simply dummy text of the printing and typesetting industry. Lorem Ipsum has been the industry's standard dummy text ever since the 1500s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62701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rderless 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2B794-D441-4935-B1A1-A0334CFD09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Borderless </a:t>
            </a:r>
            <a:r>
              <a:rPr lang="en-US" b="1" dirty="0">
                <a:solidFill>
                  <a:schemeClr val="accent2"/>
                </a:solidFill>
              </a:rPr>
              <a:t>Table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133B1A-FF7B-427C-97FC-9380AD1774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753743-FFA6-44BD-A338-C75E142702B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F6C87B-E2C3-44C3-B7CF-FAE5DE1D2A7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CECAF738-3F45-49B5-AEF9-9A1DE5B4FC3C}" type="datetime1">
              <a:rPr lang="en-US" smtClean="0"/>
              <a:t>9/15/20</a:t>
            </a:fld>
            <a:endParaRPr lang="en-US"/>
          </a:p>
        </p:txBody>
      </p:sp>
      <p:sp>
        <p:nvSpPr>
          <p:cNvPr id="14" name="Table Placeholder 13">
            <a:extLst>
              <a:ext uri="{FF2B5EF4-FFF2-40B4-BE49-F238E27FC236}">
                <a16:creationId xmlns:a16="http://schemas.microsoft.com/office/drawing/2014/main" id="{13AF2777-5B2C-484B-9CCA-99ADFCDB0C73}"/>
              </a:ext>
            </a:extLst>
          </p:cNvPr>
          <p:cNvSpPr>
            <a:spLocks noGrp="1"/>
          </p:cNvSpPr>
          <p:nvPr>
            <p:ph type="tbl" sz="quarter" idx="13" hasCustomPrompt="1"/>
          </p:nvPr>
        </p:nvSpPr>
        <p:spPr>
          <a:xfrm>
            <a:off x="395288" y="1285875"/>
            <a:ext cx="10360025" cy="477361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Borderless Table </a:t>
            </a:r>
          </a:p>
        </p:txBody>
      </p:sp>
    </p:spTree>
    <p:extLst>
      <p:ext uri="{BB962C8B-B14F-4D97-AF65-F5344CB8AC3E}">
        <p14:creationId xmlns:p14="http://schemas.microsoft.com/office/powerpoint/2010/main" val="143238559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with Border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8D572CA2-6BBD-48C9-9F88-159EBE39451E}"/>
              </a:ext>
            </a:extLst>
          </p:cNvPr>
          <p:cNvSpPr/>
          <p:nvPr userDrawn="1"/>
        </p:nvSpPr>
        <p:spPr>
          <a:xfrm>
            <a:off x="11433809" y="6434139"/>
            <a:ext cx="361950" cy="36195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9B03F4-BEBC-40E4-93FA-23B9637EC5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4817" y="311329"/>
            <a:ext cx="10029343" cy="672737"/>
          </a:xfrm>
        </p:spPr>
        <p:txBody>
          <a:bodyPr/>
          <a:lstStyle>
            <a:lvl1pPr>
              <a:defRPr/>
            </a:lvl1pPr>
          </a:lstStyle>
          <a:p>
            <a:r>
              <a:rPr lang="en-US" b="1" dirty="0"/>
              <a:t>With Borders </a:t>
            </a:r>
            <a:r>
              <a:rPr lang="en-US" b="1" dirty="0">
                <a:solidFill>
                  <a:schemeClr val="accent2"/>
                </a:solidFill>
              </a:rPr>
              <a:t>Table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61913-ACF4-4728-BBAC-FB434D2662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DEF491D6-CFB3-413F-AB17-C3B748EF1D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9" name="Date Placeholder 9">
            <a:extLst>
              <a:ext uri="{FF2B5EF4-FFF2-40B4-BE49-F238E27FC236}">
                <a16:creationId xmlns:a16="http://schemas.microsoft.com/office/drawing/2014/main" id="{8594658C-6E6A-42F0-8630-198807B6D6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817" y="6430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01B57-65DB-4F3A-9678-B2CF8F47F85F}" type="datetime1">
              <a:rPr lang="en-US" smtClean="0"/>
              <a:t>9/15/20</a:t>
            </a:fld>
            <a:endParaRPr lang="en-US" dirty="0"/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2BEF20D4-E9B0-764E-9BD6-F0D2C2447A6B}"/>
              </a:ext>
            </a:extLst>
          </p:cNvPr>
          <p:cNvSpPr>
            <a:spLocks noGrp="1"/>
          </p:cNvSpPr>
          <p:nvPr>
            <p:ph type="tbl" sz="quarter" idx="12" hasCustomPrompt="1"/>
          </p:nvPr>
        </p:nvSpPr>
        <p:spPr>
          <a:xfrm>
            <a:off x="395288" y="1271588"/>
            <a:ext cx="10671175" cy="494347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Table with Borders</a:t>
            </a:r>
          </a:p>
        </p:txBody>
      </p:sp>
    </p:spTree>
    <p:extLst>
      <p:ext uri="{BB962C8B-B14F-4D97-AF65-F5344CB8AC3E}">
        <p14:creationId xmlns:p14="http://schemas.microsoft.com/office/powerpoint/2010/main" val="330875231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ernating Color Rows 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2B794-D441-4935-B1A1-A0334CFD09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b="1" dirty="0"/>
              <a:t>Alternating </a:t>
            </a:r>
            <a:r>
              <a:rPr lang="en-US" b="1" dirty="0">
                <a:solidFill>
                  <a:schemeClr val="accent2"/>
                </a:solidFill>
              </a:rPr>
              <a:t>color rows Table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133B1A-FF7B-427C-97FC-9380AD1774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753743-FFA6-44BD-A338-C75E142702B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F6C87B-E2C3-44C3-B7CF-FAE5DE1D2A7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D8FD219B-0CF4-49D0-96EE-911998EEB37C}" type="datetime1">
              <a:rPr lang="en-US" smtClean="0"/>
              <a:t>9/15/20</a:t>
            </a:fld>
            <a:endParaRPr lang="en-US"/>
          </a:p>
        </p:txBody>
      </p:sp>
      <p:sp>
        <p:nvSpPr>
          <p:cNvPr id="7" name="Table Placeholder 6">
            <a:extLst>
              <a:ext uri="{FF2B5EF4-FFF2-40B4-BE49-F238E27FC236}">
                <a16:creationId xmlns:a16="http://schemas.microsoft.com/office/drawing/2014/main" id="{54CE12B7-DC3A-7847-B1BC-5974907D6A9B}"/>
              </a:ext>
            </a:extLst>
          </p:cNvPr>
          <p:cNvSpPr>
            <a:spLocks noGrp="1"/>
          </p:cNvSpPr>
          <p:nvPr>
            <p:ph type="tbl" sz="quarter" idx="13" hasCustomPrompt="1"/>
          </p:nvPr>
        </p:nvSpPr>
        <p:spPr>
          <a:xfrm>
            <a:off x="395288" y="1317625"/>
            <a:ext cx="5448300" cy="449421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Alternating Color Rows Table </a:t>
            </a:r>
          </a:p>
        </p:txBody>
      </p:sp>
      <p:sp>
        <p:nvSpPr>
          <p:cNvPr id="8" name="Table Placeholder 6">
            <a:extLst>
              <a:ext uri="{FF2B5EF4-FFF2-40B4-BE49-F238E27FC236}">
                <a16:creationId xmlns:a16="http://schemas.microsoft.com/office/drawing/2014/main" id="{984B201D-8061-9949-95EB-92958FFBA56C}"/>
              </a:ext>
            </a:extLst>
          </p:cNvPr>
          <p:cNvSpPr>
            <a:spLocks noGrp="1"/>
          </p:cNvSpPr>
          <p:nvPr>
            <p:ph type="tbl" sz="quarter" idx="14" hasCustomPrompt="1"/>
          </p:nvPr>
        </p:nvSpPr>
        <p:spPr>
          <a:xfrm>
            <a:off x="6172200" y="1317625"/>
            <a:ext cx="5448300" cy="449421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Alternating Color Rows Table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296931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n-alternating Color Rows Tabl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2B794-D441-4935-B1A1-A0334CFD09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b="1" dirty="0"/>
              <a:t>No alternating </a:t>
            </a:r>
            <a:r>
              <a:rPr lang="en-US" b="1" dirty="0">
                <a:solidFill>
                  <a:schemeClr val="accent2"/>
                </a:solidFill>
              </a:rPr>
              <a:t>color rows Table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133B1A-FF7B-427C-97FC-9380AD1774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753743-FFA6-44BD-A338-C75E142702B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F6C87B-E2C3-44C3-B7CF-FAE5DE1D2A7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8B86759A-0B92-4D53-86B5-206E31B56E0B}" type="datetime1">
              <a:rPr lang="en-US" smtClean="0"/>
              <a:t>9/15/20</a:t>
            </a:fld>
            <a:endParaRPr lang="en-US"/>
          </a:p>
        </p:txBody>
      </p:sp>
      <p:sp>
        <p:nvSpPr>
          <p:cNvPr id="6" name="Table Placeholder 6">
            <a:extLst>
              <a:ext uri="{FF2B5EF4-FFF2-40B4-BE49-F238E27FC236}">
                <a16:creationId xmlns:a16="http://schemas.microsoft.com/office/drawing/2014/main" id="{BDC53E60-636C-D246-9CE3-667023A5D8B4}"/>
              </a:ext>
            </a:extLst>
          </p:cNvPr>
          <p:cNvSpPr>
            <a:spLocks noGrp="1"/>
          </p:cNvSpPr>
          <p:nvPr>
            <p:ph type="tbl" sz="quarter" idx="13" hasCustomPrompt="1"/>
          </p:nvPr>
        </p:nvSpPr>
        <p:spPr>
          <a:xfrm>
            <a:off x="395288" y="1317625"/>
            <a:ext cx="5448300" cy="449421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Non-alternating Color Rows Table </a:t>
            </a:r>
          </a:p>
        </p:txBody>
      </p:sp>
      <p:sp>
        <p:nvSpPr>
          <p:cNvPr id="7" name="Table Placeholder 6">
            <a:extLst>
              <a:ext uri="{FF2B5EF4-FFF2-40B4-BE49-F238E27FC236}">
                <a16:creationId xmlns:a16="http://schemas.microsoft.com/office/drawing/2014/main" id="{FBEC1EB7-D4D2-4D44-9B90-97E7CC13325B}"/>
              </a:ext>
            </a:extLst>
          </p:cNvPr>
          <p:cNvSpPr>
            <a:spLocks noGrp="1"/>
          </p:cNvSpPr>
          <p:nvPr>
            <p:ph type="tbl" sz="quarter" idx="14" hasCustomPrompt="1"/>
          </p:nvPr>
        </p:nvSpPr>
        <p:spPr>
          <a:xfrm>
            <a:off x="6172200" y="1317625"/>
            <a:ext cx="5448300" cy="449421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Non-alternating Color Rows Table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924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orkforce Challenge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B03F4-BEBC-40E4-93FA-23B9637EC5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b="1" dirty="0"/>
              <a:t>Workforce </a:t>
            </a:r>
            <a:r>
              <a:rPr lang="en-US" b="1" dirty="0">
                <a:solidFill>
                  <a:schemeClr val="accent2"/>
                </a:solidFill>
              </a:rPr>
              <a:t>Challenges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61913-ACF4-4728-BBAC-FB434D2662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93C73B6A-C5FC-4745-9B9A-0AF08AB875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/>
              <a:t>Kahuina</a:t>
            </a:r>
            <a:r>
              <a:rPr lang="en-US" dirty="0"/>
              <a:t> Consulting</a:t>
            </a:r>
          </a:p>
        </p:txBody>
      </p:sp>
      <p:sp>
        <p:nvSpPr>
          <p:cNvPr id="7" name="Date Placeholder 9">
            <a:extLst>
              <a:ext uri="{FF2B5EF4-FFF2-40B4-BE49-F238E27FC236}">
                <a16:creationId xmlns:a16="http://schemas.microsoft.com/office/drawing/2014/main" id="{C02B8C0F-6241-49E9-94AA-C0301D34DD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817" y="6430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2347FC-737B-4743-A6CA-1348EEFB282C}" type="datetime1">
              <a:rPr lang="en-US" smtClean="0"/>
              <a:t>9/15/20</a:t>
            </a:fld>
            <a:endParaRPr lang="en-US" dirty="0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9AF76F23-6FFE-9F46-AA48-80255CD7E9E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77406" y="4151027"/>
            <a:ext cx="1495425" cy="511175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accent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1" spc="300" dirty="0">
                <a:solidFill>
                  <a:schemeClr val="accent1"/>
                </a:solidFill>
                <a:cs typeface="Poppins SemiBold" panose="02000000000000000000" pitchFamily="2" charset="0"/>
              </a:rPr>
              <a:t>TITLE HERE</a:t>
            </a:r>
          </a:p>
          <a:p>
            <a:pPr lvl="0"/>
            <a:endParaRPr lang="en-US" dirty="0"/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3F406E97-90C5-2449-ADDB-3695D0F3349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4308" y="4453619"/>
            <a:ext cx="3305175" cy="91440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accent4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spc="20" dirty="0">
                <a:solidFill>
                  <a:srgbClr val="777777"/>
                </a:solidFill>
                <a:cs typeface="Poppins" panose="02000000000000000000" pitchFamily="2" charset="0"/>
              </a:rPr>
              <a:t>Lorem ipsum dolor sit </a:t>
            </a:r>
            <a:r>
              <a:rPr lang="en-US" sz="1200" spc="20" dirty="0" err="1">
                <a:solidFill>
                  <a:srgbClr val="777777"/>
                </a:solidFill>
                <a:cs typeface="Poppins" panose="02000000000000000000" pitchFamily="2" charset="0"/>
              </a:rPr>
              <a:t>amet</a:t>
            </a:r>
            <a:r>
              <a:rPr lang="en-US" sz="1200" spc="20" dirty="0">
                <a:solidFill>
                  <a:srgbClr val="777777"/>
                </a:solidFill>
                <a:cs typeface="Poppins" panose="02000000000000000000" pitchFamily="2" charset="0"/>
              </a:rPr>
              <a:t>, </a:t>
            </a:r>
            <a:r>
              <a:rPr lang="en-US" sz="1200" spc="20" dirty="0" err="1">
                <a:solidFill>
                  <a:srgbClr val="777777"/>
                </a:solidFill>
                <a:cs typeface="Poppins" panose="02000000000000000000" pitchFamily="2" charset="0"/>
              </a:rPr>
              <a:t>consectetuer</a:t>
            </a:r>
            <a:r>
              <a:rPr lang="en-US" sz="1200" spc="20" dirty="0">
                <a:solidFill>
                  <a:srgbClr val="777777"/>
                </a:solidFill>
                <a:cs typeface="Poppins" panose="02000000000000000000" pitchFamily="2" charset="0"/>
              </a:rPr>
              <a:t> </a:t>
            </a:r>
            <a:r>
              <a:rPr lang="en-US" sz="1200" spc="20" dirty="0" err="1">
                <a:solidFill>
                  <a:srgbClr val="777777"/>
                </a:solidFill>
                <a:cs typeface="Poppins" panose="02000000000000000000" pitchFamily="2" charset="0"/>
              </a:rPr>
              <a:t>adipiscing</a:t>
            </a:r>
            <a:r>
              <a:rPr lang="en-US" sz="1200" spc="20" dirty="0">
                <a:solidFill>
                  <a:srgbClr val="777777"/>
                </a:solidFill>
                <a:cs typeface="Poppins" panose="02000000000000000000" pitchFamily="2" charset="0"/>
              </a:rPr>
              <a:t> </a:t>
            </a:r>
            <a:r>
              <a:rPr lang="en-US" sz="1200" spc="20" dirty="0" err="1">
                <a:solidFill>
                  <a:srgbClr val="777777"/>
                </a:solidFill>
                <a:cs typeface="Poppins" panose="02000000000000000000" pitchFamily="2" charset="0"/>
              </a:rPr>
              <a:t>elit</a:t>
            </a:r>
            <a:r>
              <a:rPr lang="en-US" sz="1200" spc="20" dirty="0">
                <a:solidFill>
                  <a:srgbClr val="777777"/>
                </a:solidFill>
                <a:cs typeface="Poppins" panose="02000000000000000000" pitchFamily="2" charset="0"/>
              </a:rPr>
              <a:t>. Maecenas </a:t>
            </a:r>
            <a:r>
              <a:rPr lang="en-US" sz="1200" spc="20" dirty="0" err="1">
                <a:solidFill>
                  <a:srgbClr val="777777"/>
                </a:solidFill>
                <a:cs typeface="Poppins" panose="02000000000000000000" pitchFamily="2" charset="0"/>
              </a:rPr>
              <a:t>porttitor</a:t>
            </a:r>
            <a:r>
              <a:rPr lang="en-US" sz="1200" spc="20" dirty="0">
                <a:solidFill>
                  <a:srgbClr val="777777"/>
                </a:solidFill>
                <a:cs typeface="Poppins" panose="02000000000000000000" pitchFamily="2" charset="0"/>
              </a:rPr>
              <a:t> </a:t>
            </a:r>
            <a:r>
              <a:rPr lang="en-US" sz="1200" spc="20" dirty="0" err="1">
                <a:solidFill>
                  <a:srgbClr val="777777"/>
                </a:solidFill>
                <a:cs typeface="Poppins" panose="02000000000000000000" pitchFamily="2" charset="0"/>
              </a:rPr>
              <a:t>congue</a:t>
            </a:r>
            <a:r>
              <a:rPr lang="en-US" sz="1200" spc="20" dirty="0">
                <a:solidFill>
                  <a:srgbClr val="777777"/>
                </a:solidFill>
                <a:cs typeface="Poppins" panose="02000000000000000000" pitchFamily="2" charset="0"/>
              </a:rPr>
              <a:t> </a:t>
            </a:r>
            <a:r>
              <a:rPr lang="en-US" sz="1200" spc="20" dirty="0" err="1">
                <a:solidFill>
                  <a:srgbClr val="777777"/>
                </a:solidFill>
                <a:cs typeface="Poppins" panose="02000000000000000000" pitchFamily="2" charset="0"/>
              </a:rPr>
              <a:t>massa</a:t>
            </a:r>
            <a:r>
              <a:rPr lang="en-US" sz="1200" spc="20" dirty="0">
                <a:solidFill>
                  <a:srgbClr val="777777"/>
                </a:solidFill>
                <a:cs typeface="Poppins" panose="02000000000000000000" pitchFamily="2" charset="0"/>
              </a:rPr>
              <a:t>. </a:t>
            </a:r>
            <a:r>
              <a:rPr lang="en-US" sz="1200" spc="20" dirty="0" err="1">
                <a:solidFill>
                  <a:srgbClr val="777777"/>
                </a:solidFill>
                <a:cs typeface="Poppins" panose="02000000000000000000" pitchFamily="2" charset="0"/>
              </a:rPr>
              <a:t>Fusce</a:t>
            </a:r>
            <a:r>
              <a:rPr lang="en-US" sz="1200" spc="20" dirty="0">
                <a:solidFill>
                  <a:srgbClr val="777777"/>
                </a:solidFill>
                <a:cs typeface="Poppins" panose="02000000000000000000" pitchFamily="2" charset="0"/>
              </a:rPr>
              <a:t> </a:t>
            </a:r>
            <a:r>
              <a:rPr lang="en-US" sz="1200" spc="20" dirty="0" err="1">
                <a:solidFill>
                  <a:srgbClr val="777777"/>
                </a:solidFill>
                <a:cs typeface="Poppins" panose="02000000000000000000" pitchFamily="2" charset="0"/>
              </a:rPr>
              <a:t>posuere</a:t>
            </a:r>
            <a:r>
              <a:rPr lang="en-US" sz="1200" spc="20" dirty="0">
                <a:solidFill>
                  <a:srgbClr val="777777"/>
                </a:solidFill>
                <a:cs typeface="Poppins" panose="02000000000000000000" pitchFamily="2" charset="0"/>
              </a:rPr>
              <a:t> dolor sit </a:t>
            </a:r>
            <a:r>
              <a:rPr lang="en-US" sz="1200" spc="20" dirty="0" err="1">
                <a:solidFill>
                  <a:srgbClr val="777777"/>
                </a:solidFill>
                <a:cs typeface="Poppins" panose="02000000000000000000" pitchFamily="2" charset="0"/>
              </a:rPr>
              <a:t>amet</a:t>
            </a:r>
            <a:r>
              <a:rPr lang="en-US" sz="1200" spc="20" dirty="0">
                <a:solidFill>
                  <a:srgbClr val="777777"/>
                </a:solidFill>
                <a:cs typeface="Poppins" panose="02000000000000000000" pitchFamily="2" charset="0"/>
              </a:rPr>
              <a:t>.</a:t>
            </a:r>
          </a:p>
          <a:p>
            <a:pPr lvl="0"/>
            <a:endParaRPr lang="en-US" dirty="0"/>
          </a:p>
        </p:txBody>
      </p:sp>
      <p:sp>
        <p:nvSpPr>
          <p:cNvPr id="45" name="Text Placeholder 39">
            <a:extLst>
              <a:ext uri="{FF2B5EF4-FFF2-40B4-BE49-F238E27FC236}">
                <a16:creationId xmlns:a16="http://schemas.microsoft.com/office/drawing/2014/main" id="{3371D708-BA70-A749-BC84-D2690EEC334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30716" y="4148443"/>
            <a:ext cx="1495425" cy="511175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accent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1" spc="300" dirty="0">
                <a:solidFill>
                  <a:schemeClr val="accent2"/>
                </a:solidFill>
                <a:cs typeface="Poppins SemiBold" panose="02000000000000000000" pitchFamily="2" charset="0"/>
              </a:rPr>
              <a:t>TITLE HERE</a:t>
            </a:r>
          </a:p>
          <a:p>
            <a:pPr lvl="0"/>
            <a:endParaRPr lang="en-US" dirty="0"/>
          </a:p>
        </p:txBody>
      </p:sp>
      <p:sp>
        <p:nvSpPr>
          <p:cNvPr id="46" name="Text Placeholder 43">
            <a:extLst>
              <a:ext uri="{FF2B5EF4-FFF2-40B4-BE49-F238E27FC236}">
                <a16:creationId xmlns:a16="http://schemas.microsoft.com/office/drawing/2014/main" id="{2CD9C4C4-F888-E84D-B072-326C2AC74D6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27618" y="4466533"/>
            <a:ext cx="3305175" cy="91440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accent4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spc="20" dirty="0">
                <a:solidFill>
                  <a:srgbClr val="777777"/>
                </a:solidFill>
                <a:cs typeface="Poppins" panose="02000000000000000000" pitchFamily="2" charset="0"/>
              </a:rPr>
              <a:t>Lorem ipsum dolor sit </a:t>
            </a:r>
            <a:r>
              <a:rPr lang="en-US" sz="1200" spc="20" dirty="0" err="1">
                <a:solidFill>
                  <a:srgbClr val="777777"/>
                </a:solidFill>
                <a:cs typeface="Poppins" panose="02000000000000000000" pitchFamily="2" charset="0"/>
              </a:rPr>
              <a:t>amet</a:t>
            </a:r>
            <a:r>
              <a:rPr lang="en-US" sz="1200" spc="20" dirty="0">
                <a:solidFill>
                  <a:srgbClr val="777777"/>
                </a:solidFill>
                <a:cs typeface="Poppins" panose="02000000000000000000" pitchFamily="2" charset="0"/>
              </a:rPr>
              <a:t>, </a:t>
            </a:r>
            <a:r>
              <a:rPr lang="en-US" sz="1200" spc="20" dirty="0" err="1">
                <a:solidFill>
                  <a:srgbClr val="777777"/>
                </a:solidFill>
                <a:cs typeface="Poppins" panose="02000000000000000000" pitchFamily="2" charset="0"/>
              </a:rPr>
              <a:t>consectetuer</a:t>
            </a:r>
            <a:r>
              <a:rPr lang="en-US" sz="1200" spc="20" dirty="0">
                <a:solidFill>
                  <a:srgbClr val="777777"/>
                </a:solidFill>
                <a:cs typeface="Poppins" panose="02000000000000000000" pitchFamily="2" charset="0"/>
              </a:rPr>
              <a:t> </a:t>
            </a:r>
            <a:r>
              <a:rPr lang="en-US" sz="1200" spc="20" dirty="0" err="1">
                <a:solidFill>
                  <a:srgbClr val="777777"/>
                </a:solidFill>
                <a:cs typeface="Poppins" panose="02000000000000000000" pitchFamily="2" charset="0"/>
              </a:rPr>
              <a:t>adipiscing</a:t>
            </a:r>
            <a:r>
              <a:rPr lang="en-US" sz="1200" spc="20" dirty="0">
                <a:solidFill>
                  <a:srgbClr val="777777"/>
                </a:solidFill>
                <a:cs typeface="Poppins" panose="02000000000000000000" pitchFamily="2" charset="0"/>
              </a:rPr>
              <a:t> </a:t>
            </a:r>
            <a:r>
              <a:rPr lang="en-US" sz="1200" spc="20" dirty="0" err="1">
                <a:solidFill>
                  <a:srgbClr val="777777"/>
                </a:solidFill>
                <a:cs typeface="Poppins" panose="02000000000000000000" pitchFamily="2" charset="0"/>
              </a:rPr>
              <a:t>elit</a:t>
            </a:r>
            <a:r>
              <a:rPr lang="en-US" sz="1200" spc="20" dirty="0">
                <a:solidFill>
                  <a:srgbClr val="777777"/>
                </a:solidFill>
                <a:cs typeface="Poppins" panose="02000000000000000000" pitchFamily="2" charset="0"/>
              </a:rPr>
              <a:t>. Maecenas </a:t>
            </a:r>
            <a:r>
              <a:rPr lang="en-US" sz="1200" spc="20" dirty="0" err="1">
                <a:solidFill>
                  <a:srgbClr val="777777"/>
                </a:solidFill>
                <a:cs typeface="Poppins" panose="02000000000000000000" pitchFamily="2" charset="0"/>
              </a:rPr>
              <a:t>porttitor</a:t>
            </a:r>
            <a:r>
              <a:rPr lang="en-US" sz="1200" spc="20" dirty="0">
                <a:solidFill>
                  <a:srgbClr val="777777"/>
                </a:solidFill>
                <a:cs typeface="Poppins" panose="02000000000000000000" pitchFamily="2" charset="0"/>
              </a:rPr>
              <a:t> </a:t>
            </a:r>
            <a:r>
              <a:rPr lang="en-US" sz="1200" spc="20" dirty="0" err="1">
                <a:solidFill>
                  <a:srgbClr val="777777"/>
                </a:solidFill>
                <a:cs typeface="Poppins" panose="02000000000000000000" pitchFamily="2" charset="0"/>
              </a:rPr>
              <a:t>congue</a:t>
            </a:r>
            <a:r>
              <a:rPr lang="en-US" sz="1200" spc="20" dirty="0">
                <a:solidFill>
                  <a:srgbClr val="777777"/>
                </a:solidFill>
                <a:cs typeface="Poppins" panose="02000000000000000000" pitchFamily="2" charset="0"/>
              </a:rPr>
              <a:t> </a:t>
            </a:r>
            <a:r>
              <a:rPr lang="en-US" sz="1200" spc="20" dirty="0" err="1">
                <a:solidFill>
                  <a:srgbClr val="777777"/>
                </a:solidFill>
                <a:cs typeface="Poppins" panose="02000000000000000000" pitchFamily="2" charset="0"/>
              </a:rPr>
              <a:t>massa</a:t>
            </a:r>
            <a:r>
              <a:rPr lang="en-US" sz="1200" spc="20" dirty="0">
                <a:solidFill>
                  <a:srgbClr val="777777"/>
                </a:solidFill>
                <a:cs typeface="Poppins" panose="02000000000000000000" pitchFamily="2" charset="0"/>
              </a:rPr>
              <a:t>. </a:t>
            </a:r>
            <a:r>
              <a:rPr lang="en-US" sz="1200" spc="20" dirty="0" err="1">
                <a:solidFill>
                  <a:srgbClr val="777777"/>
                </a:solidFill>
                <a:cs typeface="Poppins" panose="02000000000000000000" pitchFamily="2" charset="0"/>
              </a:rPr>
              <a:t>Fusce</a:t>
            </a:r>
            <a:r>
              <a:rPr lang="en-US" sz="1200" spc="20" dirty="0">
                <a:solidFill>
                  <a:srgbClr val="777777"/>
                </a:solidFill>
                <a:cs typeface="Poppins" panose="02000000000000000000" pitchFamily="2" charset="0"/>
              </a:rPr>
              <a:t> </a:t>
            </a:r>
            <a:r>
              <a:rPr lang="en-US" sz="1200" spc="20" dirty="0" err="1">
                <a:solidFill>
                  <a:srgbClr val="777777"/>
                </a:solidFill>
                <a:cs typeface="Poppins" panose="02000000000000000000" pitchFamily="2" charset="0"/>
              </a:rPr>
              <a:t>posuere</a:t>
            </a:r>
            <a:r>
              <a:rPr lang="en-US" sz="1200" spc="20" dirty="0">
                <a:solidFill>
                  <a:srgbClr val="777777"/>
                </a:solidFill>
                <a:cs typeface="Poppins" panose="02000000000000000000" pitchFamily="2" charset="0"/>
              </a:rPr>
              <a:t> dolor sit </a:t>
            </a:r>
            <a:r>
              <a:rPr lang="en-US" sz="1200" spc="20" dirty="0" err="1">
                <a:solidFill>
                  <a:srgbClr val="777777"/>
                </a:solidFill>
                <a:cs typeface="Poppins" panose="02000000000000000000" pitchFamily="2" charset="0"/>
              </a:rPr>
              <a:t>amet</a:t>
            </a:r>
            <a:r>
              <a:rPr lang="en-US" sz="1200" spc="20" dirty="0">
                <a:solidFill>
                  <a:srgbClr val="777777"/>
                </a:solidFill>
                <a:cs typeface="Poppins" panose="02000000000000000000" pitchFamily="2" charset="0"/>
              </a:rPr>
              <a:t>.</a:t>
            </a:r>
          </a:p>
          <a:p>
            <a:pPr lvl="0"/>
            <a:endParaRPr lang="en-US" dirty="0"/>
          </a:p>
        </p:txBody>
      </p:sp>
      <p:sp>
        <p:nvSpPr>
          <p:cNvPr id="47" name="Text Placeholder 39">
            <a:extLst>
              <a:ext uri="{FF2B5EF4-FFF2-40B4-BE49-F238E27FC236}">
                <a16:creationId xmlns:a16="http://schemas.microsoft.com/office/drawing/2014/main" id="{2992B6B0-6E8C-B344-8504-AF4F0CB43A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021022" y="4158977"/>
            <a:ext cx="1495425" cy="511175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accent3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1" spc="300" dirty="0">
                <a:solidFill>
                  <a:schemeClr val="accent3"/>
                </a:solidFill>
                <a:cs typeface="Poppins SemiBold" panose="02000000000000000000" pitchFamily="2" charset="0"/>
              </a:rPr>
              <a:t>TITLE HERE</a:t>
            </a:r>
          </a:p>
          <a:p>
            <a:pPr lvl="0"/>
            <a:endParaRPr lang="en-US" dirty="0"/>
          </a:p>
        </p:txBody>
      </p:sp>
      <p:sp>
        <p:nvSpPr>
          <p:cNvPr id="48" name="Text Placeholder 43">
            <a:extLst>
              <a:ext uri="{FF2B5EF4-FFF2-40B4-BE49-F238E27FC236}">
                <a16:creationId xmlns:a16="http://schemas.microsoft.com/office/drawing/2014/main" id="{60CBE17A-BA48-E44C-BC7A-3F0881092C9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117924" y="4461569"/>
            <a:ext cx="3305175" cy="91440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accent4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spc="20" dirty="0">
                <a:solidFill>
                  <a:srgbClr val="777777"/>
                </a:solidFill>
                <a:cs typeface="Poppins" panose="02000000000000000000" pitchFamily="2" charset="0"/>
              </a:rPr>
              <a:t>Lorem ipsum dolor sit </a:t>
            </a:r>
            <a:r>
              <a:rPr lang="en-US" sz="1200" spc="20" dirty="0" err="1">
                <a:solidFill>
                  <a:srgbClr val="777777"/>
                </a:solidFill>
                <a:cs typeface="Poppins" panose="02000000000000000000" pitchFamily="2" charset="0"/>
              </a:rPr>
              <a:t>amet</a:t>
            </a:r>
            <a:r>
              <a:rPr lang="en-US" sz="1200" spc="20" dirty="0">
                <a:solidFill>
                  <a:srgbClr val="777777"/>
                </a:solidFill>
                <a:cs typeface="Poppins" panose="02000000000000000000" pitchFamily="2" charset="0"/>
              </a:rPr>
              <a:t>, </a:t>
            </a:r>
            <a:r>
              <a:rPr lang="en-US" sz="1200" spc="20" dirty="0" err="1">
                <a:solidFill>
                  <a:srgbClr val="777777"/>
                </a:solidFill>
                <a:cs typeface="Poppins" panose="02000000000000000000" pitchFamily="2" charset="0"/>
              </a:rPr>
              <a:t>consectetuer</a:t>
            </a:r>
            <a:r>
              <a:rPr lang="en-US" sz="1200" spc="20" dirty="0">
                <a:solidFill>
                  <a:srgbClr val="777777"/>
                </a:solidFill>
                <a:cs typeface="Poppins" panose="02000000000000000000" pitchFamily="2" charset="0"/>
              </a:rPr>
              <a:t> </a:t>
            </a:r>
            <a:r>
              <a:rPr lang="en-US" sz="1200" spc="20" dirty="0" err="1">
                <a:solidFill>
                  <a:srgbClr val="777777"/>
                </a:solidFill>
                <a:cs typeface="Poppins" panose="02000000000000000000" pitchFamily="2" charset="0"/>
              </a:rPr>
              <a:t>adipiscing</a:t>
            </a:r>
            <a:r>
              <a:rPr lang="en-US" sz="1200" spc="20" dirty="0">
                <a:solidFill>
                  <a:srgbClr val="777777"/>
                </a:solidFill>
                <a:cs typeface="Poppins" panose="02000000000000000000" pitchFamily="2" charset="0"/>
              </a:rPr>
              <a:t> </a:t>
            </a:r>
            <a:r>
              <a:rPr lang="en-US" sz="1200" spc="20" dirty="0" err="1">
                <a:solidFill>
                  <a:srgbClr val="777777"/>
                </a:solidFill>
                <a:cs typeface="Poppins" panose="02000000000000000000" pitchFamily="2" charset="0"/>
              </a:rPr>
              <a:t>elit</a:t>
            </a:r>
            <a:r>
              <a:rPr lang="en-US" sz="1200" spc="20" dirty="0">
                <a:solidFill>
                  <a:srgbClr val="777777"/>
                </a:solidFill>
                <a:cs typeface="Poppins" panose="02000000000000000000" pitchFamily="2" charset="0"/>
              </a:rPr>
              <a:t>. Maecenas </a:t>
            </a:r>
            <a:r>
              <a:rPr lang="en-US" sz="1200" spc="20" dirty="0" err="1">
                <a:solidFill>
                  <a:srgbClr val="777777"/>
                </a:solidFill>
                <a:cs typeface="Poppins" panose="02000000000000000000" pitchFamily="2" charset="0"/>
              </a:rPr>
              <a:t>porttitor</a:t>
            </a:r>
            <a:r>
              <a:rPr lang="en-US" sz="1200" spc="20" dirty="0">
                <a:solidFill>
                  <a:srgbClr val="777777"/>
                </a:solidFill>
                <a:cs typeface="Poppins" panose="02000000000000000000" pitchFamily="2" charset="0"/>
              </a:rPr>
              <a:t> </a:t>
            </a:r>
            <a:r>
              <a:rPr lang="en-US" sz="1200" spc="20" dirty="0" err="1">
                <a:solidFill>
                  <a:srgbClr val="777777"/>
                </a:solidFill>
                <a:cs typeface="Poppins" panose="02000000000000000000" pitchFamily="2" charset="0"/>
              </a:rPr>
              <a:t>congue</a:t>
            </a:r>
            <a:r>
              <a:rPr lang="en-US" sz="1200" spc="20" dirty="0">
                <a:solidFill>
                  <a:srgbClr val="777777"/>
                </a:solidFill>
                <a:cs typeface="Poppins" panose="02000000000000000000" pitchFamily="2" charset="0"/>
              </a:rPr>
              <a:t> </a:t>
            </a:r>
            <a:r>
              <a:rPr lang="en-US" sz="1200" spc="20" dirty="0" err="1">
                <a:solidFill>
                  <a:srgbClr val="777777"/>
                </a:solidFill>
                <a:cs typeface="Poppins" panose="02000000000000000000" pitchFamily="2" charset="0"/>
              </a:rPr>
              <a:t>massa</a:t>
            </a:r>
            <a:r>
              <a:rPr lang="en-US" sz="1200" spc="20" dirty="0">
                <a:solidFill>
                  <a:srgbClr val="777777"/>
                </a:solidFill>
                <a:cs typeface="Poppins" panose="02000000000000000000" pitchFamily="2" charset="0"/>
              </a:rPr>
              <a:t>. </a:t>
            </a:r>
            <a:r>
              <a:rPr lang="en-US" sz="1200" spc="20" dirty="0" err="1">
                <a:solidFill>
                  <a:srgbClr val="777777"/>
                </a:solidFill>
                <a:cs typeface="Poppins" panose="02000000000000000000" pitchFamily="2" charset="0"/>
              </a:rPr>
              <a:t>Fusce</a:t>
            </a:r>
            <a:r>
              <a:rPr lang="en-US" sz="1200" spc="20" dirty="0">
                <a:solidFill>
                  <a:srgbClr val="777777"/>
                </a:solidFill>
                <a:cs typeface="Poppins" panose="02000000000000000000" pitchFamily="2" charset="0"/>
              </a:rPr>
              <a:t> </a:t>
            </a:r>
            <a:r>
              <a:rPr lang="en-US" sz="1200" spc="20" dirty="0" err="1">
                <a:solidFill>
                  <a:srgbClr val="777777"/>
                </a:solidFill>
                <a:cs typeface="Poppins" panose="02000000000000000000" pitchFamily="2" charset="0"/>
              </a:rPr>
              <a:t>posuere</a:t>
            </a:r>
            <a:r>
              <a:rPr lang="en-US" sz="1200" spc="20" dirty="0">
                <a:solidFill>
                  <a:srgbClr val="777777"/>
                </a:solidFill>
                <a:cs typeface="Poppins" panose="02000000000000000000" pitchFamily="2" charset="0"/>
              </a:rPr>
              <a:t> dolor sit </a:t>
            </a:r>
            <a:r>
              <a:rPr lang="en-US" sz="1200" spc="20" dirty="0" err="1">
                <a:solidFill>
                  <a:srgbClr val="777777"/>
                </a:solidFill>
                <a:cs typeface="Poppins" panose="02000000000000000000" pitchFamily="2" charset="0"/>
              </a:rPr>
              <a:t>amet</a:t>
            </a:r>
            <a:r>
              <a:rPr lang="en-US" sz="1200" spc="20" dirty="0">
                <a:solidFill>
                  <a:srgbClr val="777777"/>
                </a:solidFill>
                <a:cs typeface="Poppins" panose="02000000000000000000" pitchFamily="2" charset="0"/>
              </a:rPr>
              <a:t>.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37021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2B794-D441-4935-B1A1-A0334CFD09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4815" y="1134704"/>
            <a:ext cx="3991203" cy="672737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Pie Chart</a:t>
            </a:r>
            <a:br>
              <a:rPr lang="en-US" b="1" dirty="0"/>
            </a:br>
            <a:r>
              <a:rPr lang="en-US" b="1" dirty="0">
                <a:solidFill>
                  <a:schemeClr val="accent2"/>
                </a:solidFill>
              </a:rPr>
              <a:t>Infographic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133B1A-FF7B-427C-97FC-9380AD1774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753743-FFA6-44BD-A338-C75E142702B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F6C87B-E2C3-44C3-B7CF-FAE5DE1D2A7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C53AE585-F1BC-4A36-8F3F-7CE582111999}" type="datetime1">
              <a:rPr lang="en-US" smtClean="0"/>
              <a:t>9/15/20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F5708EB-4608-8B4E-BA8D-23098B2B20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5288" y="2045911"/>
            <a:ext cx="6058470" cy="8212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400"/>
              </a:lnSpc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is simply dummy text of the printing and typesetting industry. Lorem Ipsum has been the industry's standard dummy text ever since the 1500s</a:t>
            </a:r>
            <a:endParaRPr lang="en-US" dirty="0"/>
          </a:p>
        </p:txBody>
      </p:sp>
      <p:sp>
        <p:nvSpPr>
          <p:cNvPr id="10" name="Text Placeholder 17">
            <a:extLst>
              <a:ext uri="{FF2B5EF4-FFF2-40B4-BE49-F238E27FC236}">
                <a16:creationId xmlns:a16="http://schemas.microsoft.com/office/drawing/2014/main" id="{2BB2F375-B1C6-1343-A6EB-C7DC457D4D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94815" y="3725745"/>
            <a:ext cx="3386771" cy="65354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 is simply dummy text of the printing and typesetting industry. Lorem Ipsum has been the industry’s.</a:t>
            </a:r>
          </a:p>
          <a:p>
            <a:pPr lvl="0"/>
            <a:endParaRPr lang="en-US" dirty="0"/>
          </a:p>
        </p:txBody>
      </p:sp>
      <p:sp>
        <p:nvSpPr>
          <p:cNvPr id="11" name="Text Placeholder 19">
            <a:extLst>
              <a:ext uri="{FF2B5EF4-FFF2-40B4-BE49-F238E27FC236}">
                <a16:creationId xmlns:a16="http://schemas.microsoft.com/office/drawing/2014/main" id="{6BB6A96F-62A1-5B46-9EBE-12100140CC7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4816" y="3413201"/>
            <a:ext cx="1766887" cy="27622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accent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1" dirty="0">
                <a:solidFill>
                  <a:schemeClr val="accent1"/>
                </a:solidFill>
              </a:rPr>
              <a:t>Sample Text 01</a:t>
            </a:r>
          </a:p>
          <a:p>
            <a:pPr lvl="0"/>
            <a:endParaRPr lang="en-US" dirty="0"/>
          </a:p>
        </p:txBody>
      </p:sp>
      <p:sp>
        <p:nvSpPr>
          <p:cNvPr id="12" name="Text Placeholder 17">
            <a:extLst>
              <a:ext uri="{FF2B5EF4-FFF2-40B4-BE49-F238E27FC236}">
                <a16:creationId xmlns:a16="http://schemas.microsoft.com/office/drawing/2014/main" id="{764B75E9-F042-E348-AB92-BCFD8219935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2236" y="4932032"/>
            <a:ext cx="3389350" cy="65354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 is simply dummy text of the printing and typesetting industry. Lorem Ipsum has been the industry’s.</a:t>
            </a:r>
          </a:p>
          <a:p>
            <a:pPr lvl="0"/>
            <a:endParaRPr lang="en-US" dirty="0"/>
          </a:p>
        </p:txBody>
      </p:sp>
      <p:sp>
        <p:nvSpPr>
          <p:cNvPr id="13" name="Text Placeholder 19">
            <a:extLst>
              <a:ext uri="{FF2B5EF4-FFF2-40B4-BE49-F238E27FC236}">
                <a16:creationId xmlns:a16="http://schemas.microsoft.com/office/drawing/2014/main" id="{90FB7005-6AC0-D047-9556-3D5EE545DD7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2237" y="4634986"/>
            <a:ext cx="1766887" cy="27622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accent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1" dirty="0">
                <a:solidFill>
                  <a:schemeClr val="accent2"/>
                </a:solidFill>
              </a:rPr>
              <a:t>Sample Text 02</a:t>
            </a:r>
          </a:p>
          <a:p>
            <a:pPr lvl="0"/>
            <a:endParaRPr lang="en-US" dirty="0"/>
          </a:p>
        </p:txBody>
      </p:sp>
      <p:sp>
        <p:nvSpPr>
          <p:cNvPr id="14" name="Text Placeholder 17">
            <a:extLst>
              <a:ext uri="{FF2B5EF4-FFF2-40B4-BE49-F238E27FC236}">
                <a16:creationId xmlns:a16="http://schemas.microsoft.com/office/drawing/2014/main" id="{A999EC7F-B9C0-684E-9F93-C5E9E0E4A6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65334" y="3710247"/>
            <a:ext cx="3342856" cy="65354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 is simply dummy text of the printing and typesetting industry. Lorem Ipsum has been the industry’s.</a:t>
            </a:r>
          </a:p>
          <a:p>
            <a:pPr lvl="0"/>
            <a:endParaRPr lang="en-US" dirty="0"/>
          </a:p>
        </p:txBody>
      </p:sp>
      <p:sp>
        <p:nvSpPr>
          <p:cNvPr id="15" name="Text Placeholder 19">
            <a:extLst>
              <a:ext uri="{FF2B5EF4-FFF2-40B4-BE49-F238E27FC236}">
                <a16:creationId xmlns:a16="http://schemas.microsoft.com/office/drawing/2014/main" id="{BC0E0167-4924-864F-BA1F-556818841AA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065335" y="3413201"/>
            <a:ext cx="1766887" cy="27622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accent3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1" dirty="0">
                <a:solidFill>
                  <a:schemeClr val="accent3"/>
                </a:solidFill>
              </a:rPr>
              <a:t>Sample Text 03</a:t>
            </a:r>
          </a:p>
          <a:p>
            <a:pPr lvl="0"/>
            <a:endParaRPr lang="en-US" dirty="0"/>
          </a:p>
        </p:txBody>
      </p:sp>
      <p:sp>
        <p:nvSpPr>
          <p:cNvPr id="16" name="Text Placeholder 17">
            <a:extLst>
              <a:ext uri="{FF2B5EF4-FFF2-40B4-BE49-F238E27FC236}">
                <a16:creationId xmlns:a16="http://schemas.microsoft.com/office/drawing/2014/main" id="{9119AF2C-B942-8347-A87E-6E3EEF6D578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065334" y="4929556"/>
            <a:ext cx="3342856" cy="65354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 is simply dummy text of the printing and typesetting industry. Lorem Ipsum has been the industry’s.</a:t>
            </a:r>
          </a:p>
          <a:p>
            <a:pPr lvl="0"/>
            <a:endParaRPr lang="en-US" dirty="0"/>
          </a:p>
        </p:txBody>
      </p:sp>
      <p:sp>
        <p:nvSpPr>
          <p:cNvPr id="17" name="Text Placeholder 19">
            <a:extLst>
              <a:ext uri="{FF2B5EF4-FFF2-40B4-BE49-F238E27FC236}">
                <a16:creationId xmlns:a16="http://schemas.microsoft.com/office/drawing/2014/main" id="{C7694846-4912-0646-ABFE-B5C430271CC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065335" y="4648008"/>
            <a:ext cx="1766887" cy="27622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accent4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1" dirty="0">
                <a:solidFill>
                  <a:schemeClr val="accent4"/>
                </a:solidFill>
              </a:rPr>
              <a:t>Sample Text 04</a:t>
            </a:r>
          </a:p>
          <a:p>
            <a:pPr lvl="0"/>
            <a:endParaRPr lang="en-US" dirty="0"/>
          </a:p>
        </p:txBody>
      </p:sp>
      <p:sp>
        <p:nvSpPr>
          <p:cNvPr id="19" name="Chart Placeholder 18">
            <a:extLst>
              <a:ext uri="{FF2B5EF4-FFF2-40B4-BE49-F238E27FC236}">
                <a16:creationId xmlns:a16="http://schemas.microsoft.com/office/drawing/2014/main" id="{E910EF65-22E6-5E42-9703-5E7AF9C777DF}"/>
              </a:ext>
            </a:extLst>
          </p:cNvPr>
          <p:cNvSpPr>
            <a:spLocks noGrp="1"/>
          </p:cNvSpPr>
          <p:nvPr>
            <p:ph type="chart" sz="quarter" idx="22" hasCustomPrompt="1"/>
          </p:nvPr>
        </p:nvSpPr>
        <p:spPr>
          <a:xfrm>
            <a:off x="7408863" y="976313"/>
            <a:ext cx="4783137" cy="508317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Pie Chart</a:t>
            </a:r>
          </a:p>
        </p:txBody>
      </p:sp>
    </p:spTree>
    <p:extLst>
      <p:ext uri="{BB962C8B-B14F-4D97-AF65-F5344CB8AC3E}">
        <p14:creationId xmlns:p14="http://schemas.microsoft.com/office/powerpoint/2010/main" val="37479207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 Chart Infographic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F0D14C3-00D4-47AF-809E-CE2BAC9F3B5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824788" y="0"/>
            <a:ext cx="4367213" cy="6858000"/>
          </a:xfrm>
          <a:custGeom>
            <a:avLst/>
            <a:gdLst>
              <a:gd name="connsiteX0" fmla="*/ 0 w 4367213"/>
              <a:gd name="connsiteY0" fmla="*/ 0 h 6858000"/>
              <a:gd name="connsiteX1" fmla="*/ 4367213 w 4367213"/>
              <a:gd name="connsiteY1" fmla="*/ 0 h 6858000"/>
              <a:gd name="connsiteX2" fmla="*/ 4367213 w 4367213"/>
              <a:gd name="connsiteY2" fmla="*/ 6858000 h 6858000"/>
              <a:gd name="connsiteX3" fmla="*/ 0 w 436721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67213" h="6858000">
                <a:moveTo>
                  <a:pt x="0" y="0"/>
                </a:moveTo>
                <a:lnTo>
                  <a:pt x="4367213" y="0"/>
                </a:lnTo>
                <a:lnTo>
                  <a:pt x="4367213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61913-ACF4-4728-BBAC-FB434D2662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9B03F4-BEBC-40E4-93FA-23B9637EC5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315" y="308789"/>
            <a:ext cx="10029343" cy="672737"/>
          </a:xfrm>
        </p:spPr>
        <p:txBody>
          <a:bodyPr/>
          <a:lstStyle>
            <a:lvl1pPr>
              <a:defRPr/>
            </a:lvl1pPr>
          </a:lstStyle>
          <a:p>
            <a:r>
              <a:rPr lang="en-US" b="1" dirty="0"/>
              <a:t>Bar Chart </a:t>
            </a:r>
            <a:r>
              <a:rPr lang="en-US" b="1" dirty="0">
                <a:solidFill>
                  <a:schemeClr val="accent2"/>
                </a:solidFill>
              </a:rPr>
              <a:t>Infographic</a:t>
            </a:r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4DD86096-F476-401D-8FA7-F6BB5165E3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9" name="Date Placeholder 9">
            <a:extLst>
              <a:ext uri="{FF2B5EF4-FFF2-40B4-BE49-F238E27FC236}">
                <a16:creationId xmlns:a16="http://schemas.microsoft.com/office/drawing/2014/main" id="{A3AEE050-8595-4336-8C3F-41F668066D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817" y="6430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B2255-D8B4-45E6-93FF-B860999AB0FA}" type="datetime1">
              <a:rPr lang="en-US" smtClean="0"/>
              <a:t>9/15/20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E2989A-44FA-CD4E-B2BB-D4D4F4A345BF}"/>
              </a:ext>
            </a:extLst>
          </p:cNvPr>
          <p:cNvSpPr/>
          <p:nvPr userDrawn="1"/>
        </p:nvSpPr>
        <p:spPr>
          <a:xfrm>
            <a:off x="7840285" y="0"/>
            <a:ext cx="4367213" cy="6858000"/>
          </a:xfrm>
          <a:prstGeom prst="rect">
            <a:avLst/>
          </a:prstGeom>
          <a:gradFill>
            <a:gsLst>
              <a:gs pos="0">
                <a:schemeClr val="accent1">
                  <a:alpha val="85000"/>
                </a:schemeClr>
              </a:gs>
              <a:gs pos="97000">
                <a:schemeClr val="accent3">
                  <a:alpha val="85000"/>
                </a:schemeClr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BB2CC97-5781-B745-9846-B80730954A57}"/>
              </a:ext>
            </a:extLst>
          </p:cNvPr>
          <p:cNvSpPr/>
          <p:nvPr userDrawn="1"/>
        </p:nvSpPr>
        <p:spPr>
          <a:xfrm>
            <a:off x="8209588" y="1770209"/>
            <a:ext cx="646450" cy="64645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5D9A6C7-00A5-D640-9B44-C89D4EE9FDD2}"/>
              </a:ext>
            </a:extLst>
          </p:cNvPr>
          <p:cNvSpPr/>
          <p:nvPr userDrawn="1"/>
        </p:nvSpPr>
        <p:spPr>
          <a:xfrm>
            <a:off x="8209588" y="3025233"/>
            <a:ext cx="646450" cy="64645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0DE17901-50FF-FF44-926D-8DBA3E9EF536}"/>
              </a:ext>
            </a:extLst>
          </p:cNvPr>
          <p:cNvSpPr/>
          <p:nvPr userDrawn="1"/>
        </p:nvSpPr>
        <p:spPr>
          <a:xfrm>
            <a:off x="8209588" y="4282406"/>
            <a:ext cx="646450" cy="64645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hart Placeholder 4">
            <a:extLst>
              <a:ext uri="{FF2B5EF4-FFF2-40B4-BE49-F238E27FC236}">
                <a16:creationId xmlns:a16="http://schemas.microsoft.com/office/drawing/2014/main" id="{27BE0BF9-DA5B-8945-9EDB-BA83F62B7666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395288" y="1271588"/>
            <a:ext cx="7429500" cy="488156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Bar Chart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8CC05AC4-A637-FB43-83E2-40085FF959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54738" y="1658564"/>
            <a:ext cx="1677988" cy="36742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1" dirty="0">
                <a:solidFill>
                  <a:schemeClr val="bg1"/>
                </a:solidFill>
              </a:rPr>
              <a:t>Sample Text 01</a:t>
            </a:r>
          </a:p>
          <a:p>
            <a:pPr lvl="0"/>
            <a:endParaRPr lang="en-US" dirty="0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22B3BCBA-1503-5B44-BBE9-7F0BA6A4263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958991" y="1904447"/>
            <a:ext cx="2884423" cy="63023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sz="1200" dirty="0">
                <a:solidFill>
                  <a:schemeClr val="bg1"/>
                </a:solidFill>
              </a:rPr>
              <a:t>Lorem Ipsum is simply dummy text of the printing and typesetting industry. </a:t>
            </a:r>
          </a:p>
        </p:txBody>
      </p:sp>
      <p:sp>
        <p:nvSpPr>
          <p:cNvPr id="28" name="Text Placeholder 24">
            <a:extLst>
              <a:ext uri="{FF2B5EF4-FFF2-40B4-BE49-F238E27FC236}">
                <a16:creationId xmlns:a16="http://schemas.microsoft.com/office/drawing/2014/main" id="{B921DD3C-1522-B245-A0A7-44BD9579014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954739" y="2912658"/>
            <a:ext cx="1677988" cy="36742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1" dirty="0">
                <a:solidFill>
                  <a:schemeClr val="bg1"/>
                </a:solidFill>
              </a:rPr>
              <a:t>Sample Text 02</a:t>
            </a:r>
          </a:p>
          <a:p>
            <a:pPr lvl="0"/>
            <a:endParaRPr lang="en-US" dirty="0"/>
          </a:p>
        </p:txBody>
      </p:sp>
      <p:sp>
        <p:nvSpPr>
          <p:cNvPr id="29" name="Text Placeholder 26">
            <a:extLst>
              <a:ext uri="{FF2B5EF4-FFF2-40B4-BE49-F238E27FC236}">
                <a16:creationId xmlns:a16="http://schemas.microsoft.com/office/drawing/2014/main" id="{68147F20-2454-0A47-BB73-3286788A56F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958992" y="3158541"/>
            <a:ext cx="2884423" cy="63023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sz="1200" dirty="0">
                <a:solidFill>
                  <a:schemeClr val="bg1"/>
                </a:solidFill>
              </a:rPr>
              <a:t>Lorem Ipsum is simply dummy text of the printing and typesetting industry. </a:t>
            </a:r>
          </a:p>
        </p:txBody>
      </p:sp>
      <p:sp>
        <p:nvSpPr>
          <p:cNvPr id="30" name="Text Placeholder 24">
            <a:extLst>
              <a:ext uri="{FF2B5EF4-FFF2-40B4-BE49-F238E27FC236}">
                <a16:creationId xmlns:a16="http://schemas.microsoft.com/office/drawing/2014/main" id="{CD2BB8FF-B7CF-AC43-8263-3BAF2300277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66543" y="4162352"/>
            <a:ext cx="1677988" cy="36742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1" dirty="0">
                <a:solidFill>
                  <a:schemeClr val="bg1"/>
                </a:solidFill>
              </a:rPr>
              <a:t>Sample Text 03</a:t>
            </a:r>
          </a:p>
          <a:p>
            <a:pPr lvl="0"/>
            <a:endParaRPr lang="en-US" dirty="0"/>
          </a:p>
        </p:txBody>
      </p:sp>
      <p:sp>
        <p:nvSpPr>
          <p:cNvPr id="31" name="Text Placeholder 26">
            <a:extLst>
              <a:ext uri="{FF2B5EF4-FFF2-40B4-BE49-F238E27FC236}">
                <a16:creationId xmlns:a16="http://schemas.microsoft.com/office/drawing/2014/main" id="{BFB4AF7E-CCB6-F545-B590-B02814EE56A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955298" y="4423733"/>
            <a:ext cx="2884423" cy="63023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sz="1200" dirty="0">
                <a:solidFill>
                  <a:schemeClr val="bg1"/>
                </a:solidFill>
              </a:rPr>
              <a:t>Lorem Ipsum is simply dummy text of the printing and typesetting industry. </a:t>
            </a:r>
          </a:p>
        </p:txBody>
      </p:sp>
    </p:spTree>
    <p:extLst>
      <p:ext uri="{BB962C8B-B14F-4D97-AF65-F5344CB8AC3E}">
        <p14:creationId xmlns:p14="http://schemas.microsoft.com/office/powerpoint/2010/main" val="292366480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yramid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0F9CE0BD-EEB3-224C-98A1-997BD1666537}"/>
              </a:ext>
            </a:extLst>
          </p:cNvPr>
          <p:cNvSpPr/>
          <p:nvPr userDrawn="1"/>
        </p:nvSpPr>
        <p:spPr>
          <a:xfrm>
            <a:off x="-13697" y="33732"/>
            <a:ext cx="5524500" cy="6858000"/>
          </a:xfrm>
          <a:prstGeom prst="rect">
            <a:avLst/>
          </a:prstGeom>
          <a:gradFill>
            <a:gsLst>
              <a:gs pos="0">
                <a:schemeClr val="accent1">
                  <a:alpha val="85000"/>
                </a:schemeClr>
              </a:gs>
              <a:gs pos="97000">
                <a:schemeClr val="accent3">
                  <a:alpha val="85000"/>
                </a:schemeClr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9B03F4-BEBC-40E4-93FA-23B9637EC5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8686" y="1863904"/>
            <a:ext cx="4180741" cy="1422221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spc="100" dirty="0">
                <a:solidFill>
                  <a:schemeClr val="bg1"/>
                </a:solidFill>
                <a:ea typeface="Lato" panose="020F0502020204030203" pitchFamily="34" charset="0"/>
                <a:cs typeface="Poppins" panose="02000000000000000000" pitchFamily="2" charset="0"/>
              </a:rPr>
              <a:t>PYRAMID</a:t>
            </a:r>
            <a:r>
              <a:rPr lang="en-US" sz="4800" b="1" spc="100" dirty="0">
                <a:solidFill>
                  <a:schemeClr val="bg1"/>
                </a:solidFill>
                <a:ea typeface="Lato" panose="020F0502020204030203" pitchFamily="34" charset="0"/>
                <a:cs typeface="Poppins SemiBold" panose="02000000000000000000" pitchFamily="2" charset="0"/>
              </a:rPr>
              <a:t>  </a:t>
            </a:r>
            <a:br>
              <a:rPr lang="en-US" sz="4800" b="1" spc="100" dirty="0">
                <a:solidFill>
                  <a:schemeClr val="bg1"/>
                </a:solidFill>
                <a:ea typeface="Lato" panose="020F0502020204030203" pitchFamily="34" charset="0"/>
                <a:cs typeface="Poppins SemiBold" panose="02000000000000000000" pitchFamily="2" charset="0"/>
              </a:rPr>
            </a:br>
            <a:r>
              <a:rPr lang="en-US" sz="4800" b="1" spc="100" dirty="0">
                <a:solidFill>
                  <a:schemeClr val="bg1"/>
                </a:solidFill>
                <a:ea typeface="Lato" panose="020F0502020204030203" pitchFamily="34" charset="0"/>
                <a:cs typeface="Poppins SemiBold" panose="02000000000000000000" pitchFamily="2" charset="0"/>
              </a:rPr>
              <a:t>CHART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61913-ACF4-4728-BBAC-FB434D2662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t>‹#›</a:t>
            </a:fld>
            <a:endParaRPr lang="en-US"/>
          </a:p>
        </p:txBody>
      </p:sp>
      <p:sp>
        <p:nvSpPr>
          <p:cNvPr id="5" name="Рисунок 13">
            <a:extLst>
              <a:ext uri="{FF2B5EF4-FFF2-40B4-BE49-F238E27FC236}">
                <a16:creationId xmlns:a16="http://schemas.microsoft.com/office/drawing/2014/main" id="{A3219A15-1755-4E2A-9974-E36E11700F8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67500" y="-61911"/>
            <a:ext cx="5524500" cy="6858000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AE2F0FB9-E1D6-4882-80F6-D9D7B6F236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/>
              <a:t>Kahuina</a:t>
            </a:r>
            <a:r>
              <a:rPr lang="en-US" dirty="0"/>
              <a:t> Consulting</a:t>
            </a:r>
          </a:p>
        </p:txBody>
      </p:sp>
      <p:sp>
        <p:nvSpPr>
          <p:cNvPr id="8" name="Date Placeholder 9">
            <a:extLst>
              <a:ext uri="{FF2B5EF4-FFF2-40B4-BE49-F238E27FC236}">
                <a16:creationId xmlns:a16="http://schemas.microsoft.com/office/drawing/2014/main" id="{F7F2E133-767D-4E2F-86DE-B7179D2106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817" y="6430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C68784-3803-45F1-AFE9-68C9F6406DE9}" type="datetime1">
              <a:rPr lang="en-US" smtClean="0"/>
              <a:t>9/15/20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65D9386-5ADC-9F4B-8B3B-8B2BCD05BC7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3798" y="3444498"/>
            <a:ext cx="3708400" cy="13493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400"/>
            </a:lvl1pPr>
          </a:lstStyle>
          <a:p>
            <a:pPr lvl="0"/>
            <a:r>
              <a:rPr lang="en-US" sz="1400" dirty="0">
                <a:solidFill>
                  <a:schemeClr val="bg1"/>
                </a:solidFill>
              </a:rPr>
              <a:t>Lorem ipsum dolor sit </a:t>
            </a:r>
            <a:r>
              <a:rPr lang="en-US" sz="1400" dirty="0" err="1">
                <a:solidFill>
                  <a:schemeClr val="bg1"/>
                </a:solidFill>
              </a:rPr>
              <a:t>amet</a:t>
            </a:r>
            <a:r>
              <a:rPr lang="en-US" sz="1400" dirty="0">
                <a:solidFill>
                  <a:schemeClr val="bg1"/>
                </a:solidFill>
              </a:rPr>
              <a:t>, </a:t>
            </a:r>
            <a:r>
              <a:rPr lang="en-US" sz="1400" dirty="0" err="1">
                <a:solidFill>
                  <a:schemeClr val="bg1"/>
                </a:solidFill>
              </a:rPr>
              <a:t>consectetuer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adipiscing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elit</a:t>
            </a:r>
            <a:r>
              <a:rPr lang="en-US" sz="1400" dirty="0">
                <a:solidFill>
                  <a:schemeClr val="bg1"/>
                </a:solidFill>
              </a:rPr>
              <a:t>, </a:t>
            </a:r>
            <a:r>
              <a:rPr lang="en-US" sz="1400" dirty="0" err="1">
                <a:solidFill>
                  <a:schemeClr val="bg1"/>
                </a:solidFill>
              </a:rPr>
              <a:t>sed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diam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nonummy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nibh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euismod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tincidunt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ut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laoreet</a:t>
            </a:r>
            <a:r>
              <a:rPr lang="en-US" sz="1400" dirty="0">
                <a:solidFill>
                  <a:schemeClr val="bg1"/>
                </a:solidFill>
              </a:rPr>
              <a:t> dolore magna </a:t>
            </a:r>
            <a:r>
              <a:rPr lang="en-US" sz="1400" dirty="0" err="1">
                <a:solidFill>
                  <a:schemeClr val="bg1"/>
                </a:solidFill>
              </a:rPr>
              <a:t>aliquam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erat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volutpat</a:t>
            </a:r>
            <a:r>
              <a:rPr lang="en-US" sz="1400" dirty="0">
                <a:solidFill>
                  <a:schemeClr val="bg1"/>
                </a:solidFill>
              </a:rPr>
              <a:t>. Ut </a:t>
            </a:r>
            <a:r>
              <a:rPr lang="en-US" sz="1400" dirty="0" err="1">
                <a:solidFill>
                  <a:schemeClr val="bg1"/>
                </a:solidFill>
              </a:rPr>
              <a:t>wisi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enim</a:t>
            </a:r>
            <a:r>
              <a:rPr lang="en-US" sz="1400" dirty="0">
                <a:solidFill>
                  <a:schemeClr val="bg1"/>
                </a:solidFill>
              </a:rPr>
              <a:t> ad minim </a:t>
            </a:r>
            <a:r>
              <a:rPr lang="en-US" sz="1400" dirty="0" err="1">
                <a:solidFill>
                  <a:schemeClr val="bg1"/>
                </a:solidFill>
              </a:rPr>
              <a:t>veniam</a:t>
            </a:r>
            <a:r>
              <a:rPr lang="en-US" sz="1400" dirty="0">
                <a:solidFill>
                  <a:schemeClr val="bg1"/>
                </a:solidFill>
              </a:rPr>
              <a:t>, </a:t>
            </a:r>
            <a:r>
              <a:rPr lang="en-US" sz="1400" dirty="0" err="1">
                <a:solidFill>
                  <a:schemeClr val="bg1"/>
                </a:solidFill>
              </a:rPr>
              <a:t>quis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nostrud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exerci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tation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ullamcorper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suscipit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lobortis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nisl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ut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aliquip</a:t>
            </a:r>
            <a:r>
              <a:rPr lang="en-US" sz="1400" dirty="0">
                <a:solidFill>
                  <a:schemeClr val="bg1"/>
                </a:solidFill>
              </a:rPr>
              <a:t> ex </a:t>
            </a:r>
            <a:r>
              <a:rPr lang="en-US" sz="1400" dirty="0" err="1">
                <a:solidFill>
                  <a:schemeClr val="bg1"/>
                </a:solidFill>
              </a:rPr>
              <a:t>ea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commodo</a:t>
            </a:r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C76E8769-99DB-014D-8AA5-C19218CF77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9319" y="1521570"/>
            <a:ext cx="3257550" cy="4953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dirty="0">
                <a:solidFill>
                  <a:schemeClr val="bg1"/>
                </a:solidFill>
                <a:ea typeface="Linux Libertine" panose="02000503000000000000" pitchFamily="2" charset="0"/>
                <a:cs typeface="Linux Libertine" panose="02000503000000000000" pitchFamily="2" charset="0"/>
              </a:rPr>
              <a:t>Infographic</a:t>
            </a:r>
            <a:endParaRPr lang="ru-RU" sz="2000" dirty="0">
              <a:solidFill>
                <a:schemeClr val="bg1"/>
              </a:solidFill>
              <a:ea typeface="Linux Libertine" panose="02000503000000000000" pitchFamily="2" charset="0"/>
              <a:cs typeface="Linux Libertine" panose="02000503000000000000" pitchFamily="2" charset="0"/>
            </a:endParaRPr>
          </a:p>
          <a:p>
            <a:pPr lvl="0"/>
            <a:endParaRPr lang="en-US" dirty="0"/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2C8234E8-3CB7-624D-A903-268F761B3EF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93094" y="4778565"/>
            <a:ext cx="4871410" cy="13493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800"/>
              </a:lnSpc>
              <a:spcBef>
                <a:spcPts val="1200"/>
              </a:spcBef>
              <a:buNone/>
              <a:defRPr sz="1200"/>
            </a:lvl1pPr>
          </a:lstStyle>
          <a:p>
            <a:pPr marL="0" indent="0">
              <a:lnSpc>
                <a:spcPts val="1800"/>
              </a:lnSpc>
              <a:spcBef>
                <a:spcPts val="1200"/>
              </a:spcBef>
              <a:buNone/>
            </a:pPr>
            <a:r>
              <a:rPr lang="en-US" sz="1200" b="1" dirty="0">
                <a:solidFill>
                  <a:schemeClr val="accent2"/>
                </a:solidFill>
                <a:ea typeface="Karla" pitchFamily="2" charset="0"/>
                <a:cs typeface="Poppins SemiBold" panose="02000000000000000000" pitchFamily="2" charset="0"/>
              </a:rPr>
              <a:t>PUT TITLE HERE</a:t>
            </a:r>
          </a:p>
          <a:p>
            <a:pPr marL="0" indent="0">
              <a:lnSpc>
                <a:spcPts val="18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Karla" pitchFamily="2" charset="0"/>
                <a:cs typeface="Poppins" panose="02000000000000000000" pitchFamily="2" charset="0"/>
              </a:rPr>
              <a:t>Lorem Ipsum is simply dummy text of the printing and typesetting industry. Lorem Ipsum has been the industry's standard dummy text ever since the 1500s,</a:t>
            </a:r>
          </a:p>
          <a:p>
            <a:pPr lvl="0"/>
            <a:endParaRPr lang="en-US" dirty="0"/>
          </a:p>
        </p:txBody>
      </p:sp>
      <p:sp>
        <p:nvSpPr>
          <p:cNvPr id="22" name="Chart Placeholder 21">
            <a:extLst>
              <a:ext uri="{FF2B5EF4-FFF2-40B4-BE49-F238E27FC236}">
                <a16:creationId xmlns:a16="http://schemas.microsoft.com/office/drawing/2014/main" id="{DD744D57-9298-A541-8852-9E2317B7D02F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5811838" y="542925"/>
            <a:ext cx="5953125" cy="423545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Pyramid Chart</a:t>
            </a:r>
          </a:p>
        </p:txBody>
      </p:sp>
    </p:spTree>
    <p:extLst>
      <p:ext uri="{BB962C8B-B14F-4D97-AF65-F5344CB8AC3E}">
        <p14:creationId xmlns:p14="http://schemas.microsoft.com/office/powerpoint/2010/main" val="393084090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61913-ACF4-4728-BBAC-FB434D2662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998C8D84-C75A-42C9-90DB-B67BBD8C48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7" name="Date Placeholder 9">
            <a:extLst>
              <a:ext uri="{FF2B5EF4-FFF2-40B4-BE49-F238E27FC236}">
                <a16:creationId xmlns:a16="http://schemas.microsoft.com/office/drawing/2014/main" id="{468963D4-CE5C-4492-A6A1-38219B3D95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817" y="6430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C5C80E-7B53-416F-8ED3-BF8B3415B83B}" type="datetime1">
              <a:rPr lang="en-US" smtClean="0"/>
              <a:t>9/15/20</a:t>
            </a:fld>
            <a:endParaRPr lang="en-US" dirty="0"/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8A2CF973-161A-6149-9B13-BA88F9B72D6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9319" y="1521570"/>
            <a:ext cx="3257550" cy="4953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Linux Libertine" panose="02000503000000000000" pitchFamily="2" charset="0"/>
                <a:cs typeface="Linux Libertine" panose="02000503000000000000" pitchFamily="2" charset="0"/>
              </a:rPr>
              <a:t>Infographic</a:t>
            </a:r>
            <a:endParaRPr lang="ru-RU" sz="2000" dirty="0">
              <a:solidFill>
                <a:schemeClr val="tx1">
                  <a:lumMod val="75000"/>
                  <a:lumOff val="25000"/>
                </a:schemeClr>
              </a:solidFill>
              <a:ea typeface="Linux Libertine" panose="02000503000000000000" pitchFamily="2" charset="0"/>
              <a:cs typeface="Linux Libertine" panose="02000503000000000000" pitchFamily="2" charset="0"/>
            </a:endParaRPr>
          </a:p>
          <a:p>
            <a:pPr lvl="0"/>
            <a:endParaRPr lang="en-US" dirty="0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A3D8B205-72AF-7E42-8058-84EEB074084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3798" y="3444498"/>
            <a:ext cx="3708400" cy="13493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800"/>
              </a:lnSpc>
              <a:spcBef>
                <a:spcPts val="1200"/>
              </a:spcBef>
              <a:buNone/>
              <a:defRPr sz="1400"/>
            </a:lvl1pPr>
          </a:lstStyle>
          <a:p>
            <a:pPr marL="0" indent="0">
              <a:lnSpc>
                <a:spcPts val="1800"/>
              </a:lnSpc>
              <a:spcBef>
                <a:spcPts val="1200"/>
              </a:spcBef>
              <a:buNone/>
            </a:pP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ea typeface="Karla" pitchFamily="2" charset="0"/>
                <a:cs typeface="Poppins SemiBold" panose="02000000000000000000" pitchFamily="2" charset="0"/>
              </a:rPr>
              <a:t>EASY LINE CHART</a:t>
            </a:r>
          </a:p>
          <a:p>
            <a:pPr marL="0" indent="0">
              <a:lnSpc>
                <a:spcPts val="18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ea typeface="Karla" pitchFamily="2" charset="0"/>
                <a:cs typeface="Poppins" panose="02000000000000000000" pitchFamily="2" charset="0"/>
              </a:rPr>
              <a:t>Lorem Ipsum is simply dummy text of the printing and typesetting industry. Lorem Ipsum has been the industry's standard dummy text ever.</a:t>
            </a:r>
          </a:p>
          <a:p>
            <a:pPr lvl="0"/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AE84C2B-69FF-A241-91E9-1AFCB0C8C47F}"/>
              </a:ext>
            </a:extLst>
          </p:cNvPr>
          <p:cNvSpPr txBox="1">
            <a:spLocks/>
          </p:cNvSpPr>
          <p:nvPr userDrawn="1"/>
        </p:nvSpPr>
        <p:spPr>
          <a:xfrm>
            <a:off x="3132784" y="2141894"/>
            <a:ext cx="4180741" cy="142222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90D426-8716-BD42-9DF3-D2EF5908F97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8974" y="1882860"/>
            <a:ext cx="2865437" cy="14224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800" b="1"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4800" dirty="0">
                <a:solidFill>
                  <a:schemeClr val="tx1"/>
                </a:solidFill>
              </a:rPr>
              <a:t>Column</a:t>
            </a:r>
            <a:br>
              <a:rPr lang="en-US" sz="4800" dirty="0"/>
            </a:br>
            <a:r>
              <a:rPr lang="en-US" sz="4800" b="1" dirty="0">
                <a:solidFill>
                  <a:schemeClr val="accent2"/>
                </a:solidFill>
              </a:rPr>
              <a:t>Chart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14" name="Chart Placeholder 13">
            <a:extLst>
              <a:ext uri="{FF2B5EF4-FFF2-40B4-BE49-F238E27FC236}">
                <a16:creationId xmlns:a16="http://schemas.microsoft.com/office/drawing/2014/main" id="{5BFA5AE3-AA41-2346-8CC7-5C9B1098FB27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5222875" y="1520825"/>
            <a:ext cx="6180138" cy="430653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Column Chart</a:t>
            </a:r>
          </a:p>
        </p:txBody>
      </p:sp>
    </p:spTree>
    <p:extLst>
      <p:ext uri="{BB962C8B-B14F-4D97-AF65-F5344CB8AC3E}">
        <p14:creationId xmlns:p14="http://schemas.microsoft.com/office/powerpoint/2010/main" val="56121982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e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61913-ACF4-4728-BBAC-FB434D2662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B9B0FF09-ECBD-4542-926C-9ABD7F9D2D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7" name="Date Placeholder 9">
            <a:extLst>
              <a:ext uri="{FF2B5EF4-FFF2-40B4-BE49-F238E27FC236}">
                <a16:creationId xmlns:a16="http://schemas.microsoft.com/office/drawing/2014/main" id="{5338AEDB-19B0-44FD-B83E-A5B26B576D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817" y="6430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1E46EC-35CF-4C0E-9271-C5C5F2F33FE7}" type="datetime1">
              <a:rPr lang="en-US" smtClean="0"/>
              <a:t>9/15/20</a:t>
            </a:fld>
            <a:endParaRPr lang="en-US" dirty="0"/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1DAD2E28-E6AF-644E-A11D-C9AFC21FE54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90461" y="1521570"/>
            <a:ext cx="3257550" cy="4953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Linux Libertine" panose="02000503000000000000" pitchFamily="2" charset="0"/>
                <a:cs typeface="Linux Libertine" panose="02000503000000000000" pitchFamily="2" charset="0"/>
              </a:rPr>
              <a:t>Infographic</a:t>
            </a:r>
            <a:endParaRPr lang="ru-RU" sz="2000" dirty="0">
              <a:solidFill>
                <a:schemeClr val="tx1">
                  <a:lumMod val="75000"/>
                  <a:lumOff val="25000"/>
                </a:schemeClr>
              </a:solidFill>
              <a:ea typeface="Linux Libertine" panose="02000503000000000000" pitchFamily="2" charset="0"/>
              <a:cs typeface="Linux Libertine" panose="02000503000000000000" pitchFamily="2" charset="0"/>
            </a:endParaRPr>
          </a:p>
          <a:p>
            <a:pPr lvl="0"/>
            <a:endParaRPr lang="en-US" dirty="0"/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325FC94D-0951-ED43-958F-3EC697D68D0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94940" y="3444498"/>
            <a:ext cx="3708400" cy="13493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800"/>
              </a:lnSpc>
              <a:spcBef>
                <a:spcPts val="1200"/>
              </a:spcBef>
              <a:buNone/>
              <a:defRPr sz="1400"/>
            </a:lvl1pPr>
          </a:lstStyle>
          <a:p>
            <a:pPr marL="0" indent="0">
              <a:lnSpc>
                <a:spcPts val="1800"/>
              </a:lnSpc>
              <a:spcBef>
                <a:spcPts val="1200"/>
              </a:spcBef>
              <a:buNone/>
            </a:pP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ea typeface="Karla" pitchFamily="2" charset="0"/>
                <a:cs typeface="Poppins SemiBold" panose="02000000000000000000" pitchFamily="2" charset="0"/>
              </a:rPr>
              <a:t>EASY LINE CHART</a:t>
            </a:r>
          </a:p>
          <a:p>
            <a:pPr marL="0" indent="0">
              <a:lnSpc>
                <a:spcPts val="18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ea typeface="Karla" pitchFamily="2" charset="0"/>
                <a:cs typeface="Poppins" panose="02000000000000000000" pitchFamily="2" charset="0"/>
              </a:rPr>
              <a:t>Lorem Ipsum is simply dummy text of the printing and typesetting industry. Lorem Ipsum has been the industry's standard dummy text ever.</a:t>
            </a:r>
          </a:p>
          <a:p>
            <a:pPr lvl="0"/>
            <a:endParaRPr lang="en-US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66C4004C-CDEB-5748-BCB2-FA7F3273799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70116" y="1882860"/>
            <a:ext cx="2865437" cy="14224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800" b="1"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4800" dirty="0">
                <a:solidFill>
                  <a:schemeClr val="tx1"/>
                </a:solidFill>
              </a:rPr>
              <a:t>Line</a:t>
            </a:r>
            <a:br>
              <a:rPr lang="en-US" sz="4800" dirty="0"/>
            </a:br>
            <a:r>
              <a:rPr lang="en-US" sz="4800" b="1" dirty="0">
                <a:solidFill>
                  <a:schemeClr val="accent2"/>
                </a:solidFill>
              </a:rPr>
              <a:t>Chart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5" name="Chart Placeholder 4">
            <a:extLst>
              <a:ext uri="{FF2B5EF4-FFF2-40B4-BE49-F238E27FC236}">
                <a16:creationId xmlns:a16="http://schemas.microsoft.com/office/drawing/2014/main" id="{1C406FE4-4332-C54F-905B-4DADCC12B41D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247650" y="882650"/>
            <a:ext cx="7812088" cy="49450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Line Chart</a:t>
            </a:r>
          </a:p>
        </p:txBody>
      </p:sp>
    </p:spTree>
    <p:extLst>
      <p:ext uri="{BB962C8B-B14F-4D97-AF65-F5344CB8AC3E}">
        <p14:creationId xmlns:p14="http://schemas.microsoft.com/office/powerpoint/2010/main" val="69876748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2B794-D441-4935-B1A1-A0334CFD09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b="1" dirty="0"/>
              <a:t>X Y Scatter </a:t>
            </a:r>
            <a:r>
              <a:rPr lang="en-US" b="1" dirty="0">
                <a:solidFill>
                  <a:schemeClr val="accent2"/>
                </a:solidFill>
              </a:rPr>
              <a:t>Chart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133B1A-FF7B-427C-97FC-9380AD1774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753743-FFA6-44BD-A338-C75E142702B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F6C87B-E2C3-44C3-B7CF-FAE5DE1D2A7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95BB1E28-5B00-4376-8639-28DF26F3FAC0}" type="datetime1">
              <a:rPr lang="en-US" smtClean="0"/>
              <a:t>9/15/20</a:t>
            </a:fld>
            <a:endParaRPr lang="en-US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0472B5A1-B780-3F43-B873-C90160F613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67530" y="5295643"/>
            <a:ext cx="3460135" cy="75247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 is simply dummy text of the printing and typesetting industry. </a:t>
            </a:r>
          </a:p>
          <a:p>
            <a:pPr lvl="0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16CE945-B47F-2A4A-BA76-98CBAE4A3FA7}"/>
              </a:ext>
            </a:extLst>
          </p:cNvPr>
          <p:cNvSpPr/>
          <p:nvPr userDrawn="1"/>
        </p:nvSpPr>
        <p:spPr>
          <a:xfrm>
            <a:off x="7616092" y="2974514"/>
            <a:ext cx="646450" cy="6464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AA6D8BA-9FA8-C341-BDBE-2E6B15B40BFD}"/>
              </a:ext>
            </a:extLst>
          </p:cNvPr>
          <p:cNvSpPr/>
          <p:nvPr userDrawn="1"/>
        </p:nvSpPr>
        <p:spPr>
          <a:xfrm>
            <a:off x="7616092" y="4110159"/>
            <a:ext cx="646450" cy="6464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86BEC1B-2577-964A-9EEC-64945A15E958}"/>
              </a:ext>
            </a:extLst>
          </p:cNvPr>
          <p:cNvSpPr/>
          <p:nvPr userDrawn="1"/>
        </p:nvSpPr>
        <p:spPr>
          <a:xfrm>
            <a:off x="7616679" y="5160641"/>
            <a:ext cx="646450" cy="6464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Text Placeholder 72">
            <a:extLst>
              <a:ext uri="{FF2B5EF4-FFF2-40B4-BE49-F238E27FC236}">
                <a16:creationId xmlns:a16="http://schemas.microsoft.com/office/drawing/2014/main" id="{99E7A6EC-DB01-DD45-AEF8-70FB5FAF5CA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72170" y="5054966"/>
            <a:ext cx="1643197" cy="36031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accent3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1" dirty="0">
                <a:solidFill>
                  <a:schemeClr val="accent3"/>
                </a:solidFill>
              </a:rPr>
              <a:t>Sample Text 03</a:t>
            </a:r>
          </a:p>
          <a:p>
            <a:pPr lvl="0"/>
            <a:endParaRPr lang="en-US" dirty="0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D5E66510-D293-7E41-AFBC-B8F7A4B3BD5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64946" y="4223677"/>
            <a:ext cx="3460135" cy="75247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 is simply dummy text of the printing and typesetting industry. </a:t>
            </a:r>
          </a:p>
          <a:p>
            <a:pPr lvl="0"/>
            <a:endParaRPr lang="en-US" dirty="0"/>
          </a:p>
        </p:txBody>
      </p:sp>
      <p:sp>
        <p:nvSpPr>
          <p:cNvPr id="15" name="Text Placeholder 72">
            <a:extLst>
              <a:ext uri="{FF2B5EF4-FFF2-40B4-BE49-F238E27FC236}">
                <a16:creationId xmlns:a16="http://schemas.microsoft.com/office/drawing/2014/main" id="{F3271D50-EFAA-BE4C-984A-2A4A456782F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69586" y="3983000"/>
            <a:ext cx="1643197" cy="36031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accent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1" dirty="0">
                <a:solidFill>
                  <a:schemeClr val="accent2"/>
                </a:solidFill>
              </a:rPr>
              <a:t>Sample Text 02</a:t>
            </a:r>
          </a:p>
          <a:p>
            <a:pPr lvl="0"/>
            <a:endParaRPr lang="en-US" dirty="0"/>
          </a:p>
        </p:txBody>
      </p:sp>
      <p:sp>
        <p:nvSpPr>
          <p:cNvPr id="16" name="Text Placeholder 72">
            <a:extLst>
              <a:ext uri="{FF2B5EF4-FFF2-40B4-BE49-F238E27FC236}">
                <a16:creationId xmlns:a16="http://schemas.microsoft.com/office/drawing/2014/main" id="{2EC48067-FEFF-4747-9D43-817800AFCF5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71601" y="2869314"/>
            <a:ext cx="1643197" cy="36031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accent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1" dirty="0">
                <a:solidFill>
                  <a:schemeClr val="accent1"/>
                </a:solidFill>
              </a:rPr>
              <a:t>Sample Text 01</a:t>
            </a:r>
          </a:p>
          <a:p>
            <a:pPr lvl="0"/>
            <a:endParaRPr lang="en-US" dirty="0"/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92676842-FBF9-F947-B8E2-106248DF73C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61073" y="3119181"/>
            <a:ext cx="3429620" cy="50128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 is simply dummy text of the printing and typesetting industry..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19" name="Chart Placeholder 18">
            <a:extLst>
              <a:ext uri="{FF2B5EF4-FFF2-40B4-BE49-F238E27FC236}">
                <a16:creationId xmlns:a16="http://schemas.microsoft.com/office/drawing/2014/main" id="{9840E009-64FA-FE4B-9F1A-F0A8B8C010DC}"/>
              </a:ext>
            </a:extLst>
          </p:cNvPr>
          <p:cNvSpPr>
            <a:spLocks noGrp="1"/>
          </p:cNvSpPr>
          <p:nvPr>
            <p:ph type="chart" sz="quarter" idx="21" hasCustomPrompt="1"/>
          </p:nvPr>
        </p:nvSpPr>
        <p:spPr>
          <a:xfrm>
            <a:off x="395288" y="1363663"/>
            <a:ext cx="7075487" cy="468471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XY Scatter Chart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9F5D5F29-0690-7248-B473-F6179803711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648575" y="1507000"/>
            <a:ext cx="2535238" cy="38258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accent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b="1" dirty="0">
                <a:solidFill>
                  <a:schemeClr val="accent2"/>
                </a:solidFill>
              </a:rPr>
              <a:t>Lorem Ipsum text</a:t>
            </a:r>
          </a:p>
          <a:p>
            <a:pPr lvl="0"/>
            <a:endParaRPr lang="en-US" dirty="0"/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01394E09-B7F6-3D4E-94AB-CADF4B43A5F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648574" y="1893869"/>
            <a:ext cx="3755231" cy="77398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is simply dummy text of the printing and typesetting industry. Lorem Ipsum has been the industry's standard dummy text.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61029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2B794-D441-4935-B1A1-A0334CFD09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4817" y="311329"/>
            <a:ext cx="10029343" cy="672737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Combo </a:t>
            </a:r>
            <a:r>
              <a:rPr lang="en-US" b="1" dirty="0">
                <a:solidFill>
                  <a:schemeClr val="accent2"/>
                </a:solidFill>
              </a:rPr>
              <a:t>Chart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133B1A-FF7B-427C-97FC-9380AD1774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753743-FFA6-44BD-A338-C75E142702B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F6C87B-E2C3-44C3-B7CF-FAE5DE1D2A7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FEF11E1A-39FE-4D31-B67E-145395E85824}" type="datetime1">
              <a:rPr lang="en-US" smtClean="0"/>
              <a:t>9/15/20</a:t>
            </a:fld>
            <a:endParaRPr lang="en-US"/>
          </a:p>
        </p:txBody>
      </p:sp>
      <p:sp>
        <p:nvSpPr>
          <p:cNvPr id="11" name="Text Placeholder 20">
            <a:extLst>
              <a:ext uri="{FF2B5EF4-FFF2-40B4-BE49-F238E27FC236}">
                <a16:creationId xmlns:a16="http://schemas.microsoft.com/office/drawing/2014/main" id="{712906AC-2E3B-3440-B058-21681EAECE0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323109" y="1708478"/>
            <a:ext cx="2535238" cy="38258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accent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b="1" dirty="0">
                <a:solidFill>
                  <a:schemeClr val="accent2"/>
                </a:solidFill>
              </a:rPr>
              <a:t>Lorem Ipsum text</a:t>
            </a:r>
          </a:p>
          <a:p>
            <a:pPr lvl="0"/>
            <a:endParaRPr lang="en-US" dirty="0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2804B140-568F-384D-BC47-2CBD83A3109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323108" y="2095347"/>
            <a:ext cx="3755231" cy="77398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is simply dummy text of the printing and typesetting industry. Lorem Ipsum has been the industry's standard dummy text.</a:t>
            </a:r>
          </a:p>
          <a:p>
            <a:pPr lvl="0"/>
            <a:endParaRPr lang="en-US" dirty="0"/>
          </a:p>
        </p:txBody>
      </p:sp>
      <p:sp>
        <p:nvSpPr>
          <p:cNvPr id="13" name="Text Placeholder 20">
            <a:extLst>
              <a:ext uri="{FF2B5EF4-FFF2-40B4-BE49-F238E27FC236}">
                <a16:creationId xmlns:a16="http://schemas.microsoft.com/office/drawing/2014/main" id="{4A0A5141-0C34-1B4A-8C63-3BD8A773E2D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64977" y="3559292"/>
            <a:ext cx="2535238" cy="55034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3600" b="1" smtClean="0">
                <a:solidFill>
                  <a:schemeClr val="accent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d-ID" sz="3600" b="1" dirty="0">
                <a:solidFill>
                  <a:schemeClr val="accent1"/>
                </a:solidFill>
                <a:latin typeface="+mj-lt"/>
              </a:rPr>
              <a:t>#</a:t>
            </a:r>
            <a:r>
              <a:rPr lang="id-ID" sz="3600" b="1" dirty="0" err="1">
                <a:solidFill>
                  <a:schemeClr val="accent1"/>
                </a:solidFill>
                <a:latin typeface="+mj-lt"/>
              </a:rPr>
              <a:t>s</a:t>
            </a:r>
            <a:endParaRPr lang="en-US" sz="36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9299B047-1D2A-1149-83A9-AB82559EF51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260610" y="4736759"/>
            <a:ext cx="3755231" cy="77398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d-ID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r>
              <a:rPr lang="id-ID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id-ID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  <a:r>
              <a:rPr lang="id-ID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id-ID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dolor</a:t>
            </a:r>
            <a:r>
              <a:rPr lang="id-ID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sit </a:t>
            </a:r>
            <a:r>
              <a:rPr lang="id-ID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id-ID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id-ID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put</a:t>
            </a:r>
            <a:r>
              <a:rPr lang="id-ID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id-ID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any</a:t>
            </a:r>
            <a:r>
              <a:rPr lang="id-ID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id-ID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thing</a:t>
            </a:r>
            <a:r>
              <a:rPr lang="id-ID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id-ID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here</a:t>
            </a:r>
            <a:r>
              <a:rPr lang="id-ID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id-ID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please</a:t>
            </a:r>
            <a:r>
              <a:rPr lang="id-ID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id-ID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have</a:t>
            </a:r>
            <a:r>
              <a:rPr lang="id-ID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id-ID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any</a:t>
            </a:r>
            <a:r>
              <a:rPr lang="id-ID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id-ID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idea</a:t>
            </a:r>
            <a:r>
              <a:rPr lang="id-ID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id-ID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whatever</a:t>
            </a:r>
            <a:r>
              <a:rPr lang="id-ID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id-ID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you</a:t>
            </a:r>
            <a:r>
              <a:rPr lang="id-ID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id-ID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like</a:t>
            </a:r>
            <a:r>
              <a:rPr lang="id-ID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id-ID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to</a:t>
            </a:r>
            <a:r>
              <a:rPr lang="id-ID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id-ID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write</a:t>
            </a:r>
            <a:r>
              <a:rPr lang="id-ID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id-ID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here</a:t>
            </a:r>
            <a:r>
              <a:rPr lang="id-ID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id-ID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please</a:t>
            </a:r>
            <a:r>
              <a:rPr lang="id-ID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</a:t>
            </a:r>
            <a:r>
              <a:rPr lang="id-ID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Otherwise</a:t>
            </a:r>
            <a:endParaRPr lang="en-U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0"/>
            <a:endParaRPr lang="en-US" dirty="0"/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BF138418-536B-B24E-94A0-C7A82A00AE7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49478" y="4187031"/>
            <a:ext cx="3513295" cy="50599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d-ID" sz="1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Specify</a:t>
            </a:r>
            <a:r>
              <a:rPr lang="id-ID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id-ID" sz="1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the</a:t>
            </a:r>
            <a:r>
              <a:rPr lang="id-ID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id-ID" sz="1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subtitle</a:t>
            </a:r>
            <a:r>
              <a:rPr lang="id-ID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id-ID" sz="1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you</a:t>
            </a:r>
            <a:r>
              <a:rPr lang="id-ID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id-ID" sz="1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would</a:t>
            </a:r>
            <a:r>
              <a:rPr lang="id-ID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id-ID" sz="1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like</a:t>
            </a:r>
            <a:r>
              <a:rPr lang="id-ID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id-ID" sz="1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to</a:t>
            </a:r>
            <a:r>
              <a:rPr lang="id-ID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id-ID" sz="1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place</a:t>
            </a:r>
            <a:r>
              <a:rPr lang="id-ID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id-ID" sz="1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here</a:t>
            </a:r>
            <a:r>
              <a:rPr lang="id-ID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id-ID" sz="1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please</a:t>
            </a: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/>
            <a:endParaRPr lang="en-US" dirty="0"/>
          </a:p>
        </p:txBody>
      </p:sp>
      <p:sp>
        <p:nvSpPr>
          <p:cNvPr id="19" name="Chart Placeholder 18">
            <a:extLst>
              <a:ext uri="{FF2B5EF4-FFF2-40B4-BE49-F238E27FC236}">
                <a16:creationId xmlns:a16="http://schemas.microsoft.com/office/drawing/2014/main" id="{F1A9CF72-348B-A345-B685-D85E2054A029}"/>
              </a:ext>
            </a:extLst>
          </p:cNvPr>
          <p:cNvSpPr>
            <a:spLocks noGrp="1"/>
          </p:cNvSpPr>
          <p:nvPr>
            <p:ph type="chart" sz="quarter" idx="27" hasCustomPrompt="1"/>
          </p:nvPr>
        </p:nvSpPr>
        <p:spPr>
          <a:xfrm>
            <a:off x="395288" y="1535113"/>
            <a:ext cx="6718300" cy="449421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Combo Chart </a:t>
            </a:r>
          </a:p>
        </p:txBody>
      </p:sp>
    </p:spTree>
    <p:extLst>
      <p:ext uri="{BB962C8B-B14F-4D97-AF65-F5344CB8AC3E}">
        <p14:creationId xmlns:p14="http://schemas.microsoft.com/office/powerpoint/2010/main" val="188568763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orld Map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2B794-D441-4935-B1A1-A0334CFD09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b="1" dirty="0"/>
              <a:t>World Map </a:t>
            </a:r>
            <a:r>
              <a:rPr lang="en-US" b="1" dirty="0">
                <a:solidFill>
                  <a:schemeClr val="accent2"/>
                </a:solidFill>
              </a:rPr>
              <a:t>Chart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133B1A-FF7B-427C-97FC-9380AD1774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753743-FFA6-44BD-A338-C75E142702B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F6C87B-E2C3-44C3-B7CF-FAE5DE1D2A7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545D8E20-7DEB-4A4B-B48B-F62F0A0F2468}" type="datetime1">
              <a:rPr lang="en-US" smtClean="0"/>
              <a:t>9/15/20</a:t>
            </a:fld>
            <a:endParaRPr lang="en-US"/>
          </a:p>
        </p:txBody>
      </p:sp>
      <p:sp>
        <p:nvSpPr>
          <p:cNvPr id="7" name="Rounded Rectangle 101">
            <a:extLst>
              <a:ext uri="{FF2B5EF4-FFF2-40B4-BE49-F238E27FC236}">
                <a16:creationId xmlns:a16="http://schemas.microsoft.com/office/drawing/2014/main" id="{66D2C91A-0FEC-7941-A4AF-C161F9993135}"/>
              </a:ext>
            </a:extLst>
          </p:cNvPr>
          <p:cNvSpPr/>
          <p:nvPr userDrawn="1"/>
        </p:nvSpPr>
        <p:spPr>
          <a:xfrm>
            <a:off x="618614" y="4226480"/>
            <a:ext cx="3892234" cy="717929"/>
          </a:xfrm>
          <a:prstGeom prst="roundRect">
            <a:avLst>
              <a:gd name="adj" fmla="val 50000"/>
            </a:avLst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pPr>
              <a:lnSpc>
                <a:spcPts val="2000"/>
              </a:lnSpc>
            </a:pPr>
            <a:endParaRPr lang="en-U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8D10E30-1F10-4848-B146-02A7583AF668}"/>
              </a:ext>
            </a:extLst>
          </p:cNvPr>
          <p:cNvSpPr>
            <a:spLocks noChangeAspect="1"/>
          </p:cNvSpPr>
          <p:nvPr userDrawn="1"/>
        </p:nvSpPr>
        <p:spPr>
          <a:xfrm>
            <a:off x="651340" y="5105361"/>
            <a:ext cx="548640" cy="548640"/>
          </a:xfrm>
          <a:prstGeom prst="ellipse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2"/>
              </a:solidFill>
              <a:latin typeface="FontAwesome" pitchFamily="2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D33292D-EC9C-ED4D-88C2-D5F86F3510BF}"/>
              </a:ext>
            </a:extLst>
          </p:cNvPr>
          <p:cNvSpPr>
            <a:spLocks noChangeAspect="1"/>
          </p:cNvSpPr>
          <p:nvPr userDrawn="1"/>
        </p:nvSpPr>
        <p:spPr>
          <a:xfrm>
            <a:off x="2597658" y="5128137"/>
            <a:ext cx="548640" cy="548640"/>
          </a:xfrm>
          <a:prstGeom prst="ellips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2"/>
              </a:solidFill>
              <a:latin typeface="FontAwesome" pitchFamily="2" charset="0"/>
            </a:endParaRP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FCBD25F-C8AB-6A40-8F38-D11AAF2019E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0875" y="4325938"/>
            <a:ext cx="3775075" cy="5715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is simply dummy text of the printing and typesetting industry. </a:t>
            </a:r>
          </a:p>
          <a:p>
            <a:pPr lvl="0"/>
            <a:endParaRPr lang="en-US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04B7008A-1A14-944C-8041-ED8A688B309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6738" y="5425887"/>
            <a:ext cx="869950" cy="2978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/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80B2F922-5118-8442-A85C-D2C3F2807BC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28443" y="5113688"/>
            <a:ext cx="1364200" cy="41751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2000" b="1" smtClean="0">
                <a:solidFill>
                  <a:schemeClr val="accent1"/>
                </a:solidFill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b="1" dirty="0">
                <a:solidFill>
                  <a:schemeClr val="accent1"/>
                </a:solidFill>
                <a:latin typeface="+mj-lt"/>
                <a:ea typeface="Roboto Black" panose="02000000000000000000" pitchFamily="2" charset="0"/>
                <a:cs typeface="Roboto Black" panose="02000000000000000000" pitchFamily="2" charset="0"/>
              </a:rPr>
              <a:t>2.888 K</a:t>
            </a:r>
          </a:p>
        </p:txBody>
      </p:sp>
      <p:sp>
        <p:nvSpPr>
          <p:cNvPr id="20" name="Text Placeholder 16">
            <a:extLst>
              <a:ext uri="{FF2B5EF4-FFF2-40B4-BE49-F238E27FC236}">
                <a16:creationId xmlns:a16="http://schemas.microsoft.com/office/drawing/2014/main" id="{568D17DB-EA0C-3B41-BDFA-0270768909D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71446" y="5454303"/>
            <a:ext cx="869950" cy="2978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/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9B40DCD9-70DA-484B-B478-1D2D134E84E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263151" y="5142104"/>
            <a:ext cx="1364200" cy="41751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2000" b="1" smtClean="0">
                <a:solidFill>
                  <a:schemeClr val="accent2"/>
                </a:solidFill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b="1" dirty="0">
                <a:solidFill>
                  <a:schemeClr val="accent2"/>
                </a:solidFill>
                <a:latin typeface="+mj-lt"/>
                <a:ea typeface="Roboto Black" panose="02000000000000000000" pitchFamily="2" charset="0"/>
                <a:cs typeface="Roboto Black" panose="02000000000000000000" pitchFamily="2" charset="0"/>
              </a:rPr>
              <a:t>1.074 K</a:t>
            </a:r>
          </a:p>
        </p:txBody>
      </p:sp>
      <p:sp>
        <p:nvSpPr>
          <p:cNvPr id="23" name="Chart Placeholder 22">
            <a:extLst>
              <a:ext uri="{FF2B5EF4-FFF2-40B4-BE49-F238E27FC236}">
                <a16:creationId xmlns:a16="http://schemas.microsoft.com/office/drawing/2014/main" id="{7A1F3432-8FC4-7148-B0D9-E1E8BC8036D6}"/>
              </a:ext>
            </a:extLst>
          </p:cNvPr>
          <p:cNvSpPr>
            <a:spLocks noGrp="1"/>
          </p:cNvSpPr>
          <p:nvPr>
            <p:ph type="chart" sz="quarter" idx="18" hasCustomPrompt="1"/>
          </p:nvPr>
        </p:nvSpPr>
        <p:spPr>
          <a:xfrm>
            <a:off x="5206154" y="1223962"/>
            <a:ext cx="6197651" cy="452817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World Map Chart </a:t>
            </a:r>
          </a:p>
        </p:txBody>
      </p:sp>
      <p:sp>
        <p:nvSpPr>
          <p:cNvPr id="24" name="Text Placeholder 20">
            <a:extLst>
              <a:ext uri="{FF2B5EF4-FFF2-40B4-BE49-F238E27FC236}">
                <a16:creationId xmlns:a16="http://schemas.microsoft.com/office/drawing/2014/main" id="{913897A8-53B0-004F-8651-F818E7771B5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10866" y="1522502"/>
            <a:ext cx="2535238" cy="38258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accent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b="1" dirty="0">
                <a:solidFill>
                  <a:schemeClr val="accent2"/>
                </a:solidFill>
              </a:rPr>
              <a:t>Lorem Ipsum text</a:t>
            </a:r>
          </a:p>
          <a:p>
            <a:pPr lvl="0"/>
            <a:endParaRPr lang="en-US" dirty="0"/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C93A26E1-8634-5847-AF1B-D9DBA55170A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10865" y="1909371"/>
            <a:ext cx="3755231" cy="163960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 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02525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S Map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2B794-D441-4935-B1A1-A0334CFD09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4817" y="307048"/>
            <a:ext cx="10029343" cy="672737"/>
          </a:xfrm>
        </p:spPr>
        <p:txBody>
          <a:bodyPr/>
          <a:lstStyle>
            <a:lvl1pPr>
              <a:defRPr/>
            </a:lvl1pPr>
          </a:lstStyle>
          <a:p>
            <a:r>
              <a:rPr lang="en-US" b="1" dirty="0"/>
              <a:t>US Map </a:t>
            </a:r>
            <a:r>
              <a:rPr lang="en-US" b="1" dirty="0">
                <a:solidFill>
                  <a:schemeClr val="accent2"/>
                </a:solidFill>
              </a:rPr>
              <a:t>Chart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133B1A-FF7B-427C-97FC-9380AD1774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753743-FFA6-44BD-A338-C75E142702B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F6C87B-E2C3-44C3-B7CF-FAE5DE1D2A7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545D8E20-7DEB-4A4B-B48B-F62F0A0F2468}" type="datetime1">
              <a:rPr lang="en-US" smtClean="0"/>
              <a:t>9/15/20</a:t>
            </a:fld>
            <a:endParaRPr lang="en-US"/>
          </a:p>
        </p:txBody>
      </p:sp>
      <p:sp>
        <p:nvSpPr>
          <p:cNvPr id="7" name="Rounded Rectangle 101">
            <a:extLst>
              <a:ext uri="{FF2B5EF4-FFF2-40B4-BE49-F238E27FC236}">
                <a16:creationId xmlns:a16="http://schemas.microsoft.com/office/drawing/2014/main" id="{0DCC90FB-0594-CB45-ABB6-6232BB7B6D62}"/>
              </a:ext>
            </a:extLst>
          </p:cNvPr>
          <p:cNvSpPr/>
          <p:nvPr userDrawn="1"/>
        </p:nvSpPr>
        <p:spPr>
          <a:xfrm>
            <a:off x="618614" y="4226480"/>
            <a:ext cx="3892234" cy="717929"/>
          </a:xfrm>
          <a:prstGeom prst="roundRect">
            <a:avLst>
              <a:gd name="adj" fmla="val 50000"/>
            </a:avLst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pPr>
              <a:lnSpc>
                <a:spcPts val="2000"/>
              </a:lnSpc>
            </a:pPr>
            <a:endParaRPr lang="en-U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688CF67-AED1-994E-80E8-5B277AC90131}"/>
              </a:ext>
            </a:extLst>
          </p:cNvPr>
          <p:cNvSpPr>
            <a:spLocks noChangeAspect="1"/>
          </p:cNvSpPr>
          <p:nvPr userDrawn="1"/>
        </p:nvSpPr>
        <p:spPr>
          <a:xfrm>
            <a:off x="651340" y="5105361"/>
            <a:ext cx="548640" cy="548640"/>
          </a:xfrm>
          <a:prstGeom prst="ellipse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2"/>
              </a:solidFill>
              <a:latin typeface="FontAwesome" pitchFamily="2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BC7FC92-04AF-B041-A2BE-A3AA6B823455}"/>
              </a:ext>
            </a:extLst>
          </p:cNvPr>
          <p:cNvSpPr>
            <a:spLocks noChangeAspect="1"/>
          </p:cNvSpPr>
          <p:nvPr userDrawn="1"/>
        </p:nvSpPr>
        <p:spPr>
          <a:xfrm>
            <a:off x="2597658" y="5128137"/>
            <a:ext cx="548640" cy="548640"/>
          </a:xfrm>
          <a:prstGeom prst="ellips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2"/>
              </a:solidFill>
              <a:latin typeface="FontAwesome" pitchFamily="2" charset="0"/>
            </a:endParaRPr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B2FFBFCD-2B3A-2741-9F60-D8A329DA15C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0875" y="4325938"/>
            <a:ext cx="3775075" cy="5715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is simply dummy text of the printing and typesetting industry. </a:t>
            </a:r>
          </a:p>
          <a:p>
            <a:pPr lvl="0"/>
            <a:endParaRPr lang="en-US" dirty="0"/>
          </a:p>
        </p:txBody>
      </p:sp>
      <p:sp>
        <p:nvSpPr>
          <p:cNvPr id="11" name="Text Placeholder 16">
            <a:extLst>
              <a:ext uri="{FF2B5EF4-FFF2-40B4-BE49-F238E27FC236}">
                <a16:creationId xmlns:a16="http://schemas.microsoft.com/office/drawing/2014/main" id="{F269D558-288D-F045-8A83-56B5C10649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6738" y="5425887"/>
            <a:ext cx="869950" cy="2978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/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2D35CBBD-A725-3340-B408-814AE82346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28443" y="5113688"/>
            <a:ext cx="1364200" cy="41751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2000" b="1" smtClean="0">
                <a:solidFill>
                  <a:schemeClr val="accent1"/>
                </a:solidFill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b="1" dirty="0">
                <a:solidFill>
                  <a:schemeClr val="accent1"/>
                </a:solidFill>
                <a:latin typeface="+mj-lt"/>
                <a:ea typeface="Roboto Black" panose="02000000000000000000" pitchFamily="2" charset="0"/>
                <a:cs typeface="Roboto Black" panose="02000000000000000000" pitchFamily="2" charset="0"/>
              </a:rPr>
              <a:t>2.888 K</a:t>
            </a:r>
          </a:p>
        </p:txBody>
      </p:sp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46522149-D0CB-8646-9C92-D24A821C1CC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71446" y="5454303"/>
            <a:ext cx="869950" cy="2978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/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B7071D25-676D-8745-8233-B438DFA712B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263151" y="5142104"/>
            <a:ext cx="1364200" cy="41751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2000" b="1" smtClean="0">
                <a:solidFill>
                  <a:schemeClr val="accent2"/>
                </a:solidFill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b="1" dirty="0">
                <a:solidFill>
                  <a:schemeClr val="accent2"/>
                </a:solidFill>
                <a:latin typeface="+mj-lt"/>
                <a:ea typeface="Roboto Black" panose="02000000000000000000" pitchFamily="2" charset="0"/>
                <a:cs typeface="Roboto Black" panose="02000000000000000000" pitchFamily="2" charset="0"/>
              </a:rPr>
              <a:t>1.074 K</a:t>
            </a:r>
          </a:p>
        </p:txBody>
      </p:sp>
      <p:sp>
        <p:nvSpPr>
          <p:cNvPr id="15" name="Text Placeholder 20">
            <a:extLst>
              <a:ext uri="{FF2B5EF4-FFF2-40B4-BE49-F238E27FC236}">
                <a16:creationId xmlns:a16="http://schemas.microsoft.com/office/drawing/2014/main" id="{41692F4E-B026-F146-9F19-79224E85A54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10866" y="1522502"/>
            <a:ext cx="2535238" cy="38258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accent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b="1" dirty="0">
                <a:solidFill>
                  <a:schemeClr val="accent2"/>
                </a:solidFill>
              </a:rPr>
              <a:t>Lorem Ipsum text</a:t>
            </a:r>
          </a:p>
          <a:p>
            <a:pPr lvl="0"/>
            <a:endParaRPr lang="en-US" dirty="0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F934737F-FD04-3041-939E-A65E749F620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10865" y="1909371"/>
            <a:ext cx="3755231" cy="163960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 </a:t>
            </a:r>
          </a:p>
          <a:p>
            <a:pPr lvl="0"/>
            <a:endParaRPr lang="en-US" dirty="0"/>
          </a:p>
        </p:txBody>
      </p:sp>
      <p:sp>
        <p:nvSpPr>
          <p:cNvPr id="17" name="Chart Placeholder 22">
            <a:extLst>
              <a:ext uri="{FF2B5EF4-FFF2-40B4-BE49-F238E27FC236}">
                <a16:creationId xmlns:a16="http://schemas.microsoft.com/office/drawing/2014/main" id="{2680CBBB-669E-EC48-BAEF-C8C2F73E0B8A}"/>
              </a:ext>
            </a:extLst>
          </p:cNvPr>
          <p:cNvSpPr>
            <a:spLocks noGrp="1"/>
          </p:cNvSpPr>
          <p:nvPr>
            <p:ph type="chart" sz="quarter" idx="18" hasCustomPrompt="1"/>
          </p:nvPr>
        </p:nvSpPr>
        <p:spPr>
          <a:xfrm>
            <a:off x="5206154" y="1223962"/>
            <a:ext cx="6197651" cy="452817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US Map Chart </a:t>
            </a:r>
          </a:p>
        </p:txBody>
      </p:sp>
    </p:spTree>
    <p:extLst>
      <p:ext uri="{BB962C8B-B14F-4D97-AF65-F5344CB8AC3E}">
        <p14:creationId xmlns:p14="http://schemas.microsoft.com/office/powerpoint/2010/main" val="345771458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9_Custom Layout">
    <p:bg>
      <p:bgPr>
        <a:gradFill>
          <a:gsLst>
            <a:gs pos="0">
              <a:schemeClr val="accent1"/>
            </a:gs>
            <a:gs pos="97000">
              <a:schemeClr val="accent3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B03F4-BEBC-40E4-93FA-23B9637EC5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5999" y="2559723"/>
            <a:ext cx="7304993" cy="67273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solidFill>
                  <a:schemeClr val="bg1"/>
                </a:solidFill>
              </a:rPr>
              <a:t>Thank You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61913-ACF4-4728-BBAC-FB434D2662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59887EAA-7B2A-4D05-8582-6918D647E0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7" name="Date Placeholder 9">
            <a:extLst>
              <a:ext uri="{FF2B5EF4-FFF2-40B4-BE49-F238E27FC236}">
                <a16:creationId xmlns:a16="http://schemas.microsoft.com/office/drawing/2014/main" id="{D2043B9F-3DAE-4E81-9EB5-0C2A8FBF0B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817" y="6430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BE5FDA-B3BD-4649-982F-0431614D2329}" type="datetime1">
              <a:rPr lang="en-US" smtClean="0"/>
              <a:t>9/15/20</a:t>
            </a:fld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EF26EB5-A8ED-F94C-AC09-54C5C64C036E}"/>
              </a:ext>
            </a:extLst>
          </p:cNvPr>
          <p:cNvGrpSpPr/>
          <p:nvPr userDrawn="1"/>
        </p:nvGrpSpPr>
        <p:grpSpPr>
          <a:xfrm>
            <a:off x="274350" y="381000"/>
            <a:ext cx="6450300" cy="9792101"/>
            <a:chOff x="-825317" y="6867525"/>
            <a:chExt cx="966761" cy="1467625"/>
          </a:xfrm>
          <a:solidFill>
            <a:schemeClr val="bg1">
              <a:lumMod val="95000"/>
            </a:schemeClr>
          </a:solidFill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6CB8FC0C-3FDF-1C44-8081-7B54DCE99962}"/>
                </a:ext>
              </a:extLst>
            </p:cNvPr>
            <p:cNvSpPr>
              <a:spLocks/>
            </p:cNvSpPr>
            <p:nvPr/>
          </p:nvSpPr>
          <p:spPr bwMode="auto">
            <a:xfrm>
              <a:off x="-825317" y="6867525"/>
              <a:ext cx="242537" cy="576447"/>
            </a:xfrm>
            <a:custGeom>
              <a:avLst/>
              <a:gdLst>
                <a:gd name="T0" fmla="*/ 72 w 109"/>
                <a:gd name="T1" fmla="*/ 82 h 242"/>
                <a:gd name="T2" fmla="*/ 45 w 109"/>
                <a:gd name="T3" fmla="*/ 51 h 242"/>
                <a:gd name="T4" fmla="*/ 44 w 109"/>
                <a:gd name="T5" fmla="*/ 75 h 242"/>
                <a:gd name="T6" fmla="*/ 68 w 109"/>
                <a:gd name="T7" fmla="*/ 122 h 242"/>
                <a:gd name="T8" fmla="*/ 35 w 109"/>
                <a:gd name="T9" fmla="*/ 102 h 242"/>
                <a:gd name="T10" fmla="*/ 46 w 109"/>
                <a:gd name="T11" fmla="*/ 128 h 242"/>
                <a:gd name="T12" fmla="*/ 78 w 109"/>
                <a:gd name="T13" fmla="*/ 176 h 242"/>
                <a:gd name="T14" fmla="*/ 53 w 109"/>
                <a:gd name="T15" fmla="*/ 178 h 242"/>
                <a:gd name="T16" fmla="*/ 109 w 109"/>
                <a:gd name="T17" fmla="*/ 217 h 242"/>
                <a:gd name="T18" fmla="*/ 73 w 109"/>
                <a:gd name="T19" fmla="*/ 242 h 242"/>
                <a:gd name="T20" fmla="*/ 18 w 109"/>
                <a:gd name="T21" fmla="*/ 0 h 242"/>
                <a:gd name="T22" fmla="*/ 72 w 109"/>
                <a:gd name="T23" fmla="*/ 8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9" h="242">
                  <a:moveTo>
                    <a:pt x="72" y="82"/>
                  </a:moveTo>
                  <a:cubicBezTo>
                    <a:pt x="69" y="72"/>
                    <a:pt x="55" y="55"/>
                    <a:pt x="45" y="51"/>
                  </a:cubicBezTo>
                  <a:cubicBezTo>
                    <a:pt x="26" y="44"/>
                    <a:pt x="27" y="56"/>
                    <a:pt x="44" y="75"/>
                  </a:cubicBezTo>
                  <a:cubicBezTo>
                    <a:pt x="53" y="84"/>
                    <a:pt x="70" y="111"/>
                    <a:pt x="68" y="122"/>
                  </a:cubicBezTo>
                  <a:cubicBezTo>
                    <a:pt x="63" y="117"/>
                    <a:pt x="49" y="97"/>
                    <a:pt x="35" y="102"/>
                  </a:cubicBezTo>
                  <a:cubicBezTo>
                    <a:pt x="26" y="105"/>
                    <a:pt x="37" y="122"/>
                    <a:pt x="46" y="128"/>
                  </a:cubicBezTo>
                  <a:cubicBezTo>
                    <a:pt x="58" y="139"/>
                    <a:pt x="74" y="158"/>
                    <a:pt x="78" y="176"/>
                  </a:cubicBezTo>
                  <a:cubicBezTo>
                    <a:pt x="72" y="168"/>
                    <a:pt x="35" y="156"/>
                    <a:pt x="53" y="178"/>
                  </a:cubicBezTo>
                  <a:cubicBezTo>
                    <a:pt x="65" y="192"/>
                    <a:pt x="91" y="201"/>
                    <a:pt x="109" y="217"/>
                  </a:cubicBezTo>
                  <a:cubicBezTo>
                    <a:pt x="92" y="219"/>
                    <a:pt x="80" y="232"/>
                    <a:pt x="73" y="242"/>
                  </a:cubicBezTo>
                  <a:cubicBezTo>
                    <a:pt x="10" y="160"/>
                    <a:pt x="0" y="59"/>
                    <a:pt x="18" y="0"/>
                  </a:cubicBezTo>
                  <a:cubicBezTo>
                    <a:pt x="34" y="19"/>
                    <a:pt x="81" y="58"/>
                    <a:pt x="72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0DE26BF7-4636-1848-A0FD-5CE450D915F2}"/>
                </a:ext>
              </a:extLst>
            </p:cNvPr>
            <p:cNvSpPr>
              <a:spLocks/>
            </p:cNvSpPr>
            <p:nvPr/>
          </p:nvSpPr>
          <p:spPr bwMode="auto">
            <a:xfrm>
              <a:off x="-683179" y="7017559"/>
              <a:ext cx="349703" cy="371137"/>
            </a:xfrm>
            <a:custGeom>
              <a:avLst/>
              <a:gdLst>
                <a:gd name="T0" fmla="*/ 148 w 157"/>
                <a:gd name="T1" fmla="*/ 117 h 156"/>
                <a:gd name="T2" fmla="*/ 52 w 157"/>
                <a:gd name="T3" fmla="*/ 149 h 156"/>
                <a:gd name="T4" fmla="*/ 16 w 157"/>
                <a:gd name="T5" fmla="*/ 0 h 156"/>
                <a:gd name="T6" fmla="*/ 84 w 157"/>
                <a:gd name="T7" fmla="*/ 30 h 156"/>
                <a:gd name="T8" fmla="*/ 150 w 157"/>
                <a:gd name="T9" fmla="*/ 88 h 156"/>
                <a:gd name="T10" fmla="*/ 153 w 157"/>
                <a:gd name="T11" fmla="*/ 91 h 156"/>
                <a:gd name="T12" fmla="*/ 155 w 157"/>
                <a:gd name="T13" fmla="*/ 109 h 156"/>
                <a:gd name="T14" fmla="*/ 42 w 157"/>
                <a:gd name="T15" fmla="*/ 58 h 156"/>
                <a:gd name="T16" fmla="*/ 54 w 157"/>
                <a:gd name="T17" fmla="*/ 73 h 156"/>
                <a:gd name="T18" fmla="*/ 31 w 157"/>
                <a:gd name="T19" fmla="*/ 48 h 156"/>
                <a:gd name="T20" fmla="*/ 44 w 157"/>
                <a:gd name="T21" fmla="*/ 111 h 156"/>
                <a:gd name="T22" fmla="*/ 148 w 157"/>
                <a:gd name="T23" fmla="*/ 11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7" h="156">
                  <a:moveTo>
                    <a:pt x="148" y="117"/>
                  </a:moveTo>
                  <a:cubicBezTo>
                    <a:pt x="117" y="145"/>
                    <a:pt x="73" y="156"/>
                    <a:pt x="52" y="149"/>
                  </a:cubicBezTo>
                  <a:cubicBezTo>
                    <a:pt x="16" y="105"/>
                    <a:pt x="0" y="58"/>
                    <a:pt x="16" y="0"/>
                  </a:cubicBezTo>
                  <a:cubicBezTo>
                    <a:pt x="38" y="20"/>
                    <a:pt x="62" y="26"/>
                    <a:pt x="84" y="30"/>
                  </a:cubicBezTo>
                  <a:cubicBezTo>
                    <a:pt x="61" y="82"/>
                    <a:pt x="108" y="119"/>
                    <a:pt x="150" y="88"/>
                  </a:cubicBezTo>
                  <a:cubicBezTo>
                    <a:pt x="151" y="89"/>
                    <a:pt x="152" y="90"/>
                    <a:pt x="153" y="91"/>
                  </a:cubicBezTo>
                  <a:cubicBezTo>
                    <a:pt x="155" y="96"/>
                    <a:pt x="157" y="102"/>
                    <a:pt x="155" y="109"/>
                  </a:cubicBezTo>
                  <a:cubicBezTo>
                    <a:pt x="98" y="142"/>
                    <a:pt x="25" y="112"/>
                    <a:pt x="42" y="58"/>
                  </a:cubicBezTo>
                  <a:cubicBezTo>
                    <a:pt x="44" y="65"/>
                    <a:pt x="49" y="72"/>
                    <a:pt x="54" y="73"/>
                  </a:cubicBezTo>
                  <a:cubicBezTo>
                    <a:pt x="78" y="44"/>
                    <a:pt x="47" y="24"/>
                    <a:pt x="31" y="48"/>
                  </a:cubicBezTo>
                  <a:cubicBezTo>
                    <a:pt x="18" y="67"/>
                    <a:pt x="26" y="93"/>
                    <a:pt x="44" y="111"/>
                  </a:cubicBezTo>
                  <a:cubicBezTo>
                    <a:pt x="72" y="140"/>
                    <a:pt x="112" y="135"/>
                    <a:pt x="148" y="1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B86B98E9-6E6D-3341-942C-4CB2F5B32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-409057" y="7588364"/>
              <a:ext cx="550501" cy="214334"/>
            </a:xfrm>
            <a:custGeom>
              <a:avLst/>
              <a:gdLst>
                <a:gd name="T0" fmla="*/ 159 w 247"/>
                <a:gd name="T1" fmla="*/ 19 h 90"/>
                <a:gd name="T2" fmla="*/ 194 w 247"/>
                <a:gd name="T3" fmla="*/ 41 h 90"/>
                <a:gd name="T4" fmla="*/ 170 w 247"/>
                <a:gd name="T5" fmla="*/ 46 h 90"/>
                <a:gd name="T6" fmla="*/ 120 w 247"/>
                <a:gd name="T7" fmla="*/ 28 h 90"/>
                <a:gd name="T8" fmla="*/ 144 w 247"/>
                <a:gd name="T9" fmla="*/ 58 h 90"/>
                <a:gd name="T10" fmla="*/ 117 w 247"/>
                <a:gd name="T11" fmla="*/ 51 h 90"/>
                <a:gd name="T12" fmla="*/ 65 w 247"/>
                <a:gd name="T13" fmla="*/ 25 h 90"/>
                <a:gd name="T14" fmla="*/ 67 w 247"/>
                <a:gd name="T15" fmla="*/ 50 h 90"/>
                <a:gd name="T16" fmla="*/ 21 w 247"/>
                <a:gd name="T17" fmla="*/ 0 h 90"/>
                <a:gd name="T18" fmla="*/ 0 w 247"/>
                <a:gd name="T19" fmla="*/ 39 h 90"/>
                <a:gd name="T20" fmla="*/ 247 w 247"/>
                <a:gd name="T21" fmla="*/ 61 h 90"/>
                <a:gd name="T22" fmla="*/ 159 w 247"/>
                <a:gd name="T23" fmla="*/ 19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7" h="90">
                  <a:moveTo>
                    <a:pt x="159" y="19"/>
                  </a:moveTo>
                  <a:cubicBezTo>
                    <a:pt x="169" y="21"/>
                    <a:pt x="188" y="32"/>
                    <a:pt x="194" y="41"/>
                  </a:cubicBezTo>
                  <a:cubicBezTo>
                    <a:pt x="203" y="59"/>
                    <a:pt x="191" y="60"/>
                    <a:pt x="170" y="46"/>
                  </a:cubicBezTo>
                  <a:cubicBezTo>
                    <a:pt x="160" y="38"/>
                    <a:pt x="130" y="25"/>
                    <a:pt x="120" y="28"/>
                  </a:cubicBezTo>
                  <a:cubicBezTo>
                    <a:pt x="126" y="32"/>
                    <a:pt x="147" y="43"/>
                    <a:pt x="144" y="58"/>
                  </a:cubicBezTo>
                  <a:cubicBezTo>
                    <a:pt x="142" y="68"/>
                    <a:pt x="124" y="59"/>
                    <a:pt x="117" y="51"/>
                  </a:cubicBezTo>
                  <a:cubicBezTo>
                    <a:pt x="105" y="40"/>
                    <a:pt x="83" y="27"/>
                    <a:pt x="65" y="25"/>
                  </a:cubicBezTo>
                  <a:cubicBezTo>
                    <a:pt x="74" y="30"/>
                    <a:pt x="91" y="65"/>
                    <a:pt x="67" y="50"/>
                  </a:cubicBezTo>
                  <a:cubicBezTo>
                    <a:pt x="51" y="40"/>
                    <a:pt x="39" y="15"/>
                    <a:pt x="21" y="0"/>
                  </a:cubicBezTo>
                  <a:cubicBezTo>
                    <a:pt x="21" y="17"/>
                    <a:pt x="9" y="30"/>
                    <a:pt x="0" y="39"/>
                  </a:cubicBezTo>
                  <a:cubicBezTo>
                    <a:pt x="90" y="90"/>
                    <a:pt x="191" y="87"/>
                    <a:pt x="247" y="61"/>
                  </a:cubicBezTo>
                  <a:cubicBezTo>
                    <a:pt x="226" y="48"/>
                    <a:pt x="182" y="7"/>
                    <a:pt x="159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D99D1637-6097-D74D-A825-C8017EF11C7B}"/>
                </a:ext>
              </a:extLst>
            </p:cNvPr>
            <p:cNvSpPr>
              <a:spLocks/>
            </p:cNvSpPr>
            <p:nvPr/>
          </p:nvSpPr>
          <p:spPr bwMode="auto">
            <a:xfrm>
              <a:off x="-375215" y="7307474"/>
              <a:ext cx="359856" cy="357600"/>
            </a:xfrm>
            <a:custGeom>
              <a:avLst/>
              <a:gdLst>
                <a:gd name="T0" fmla="*/ 29 w 162"/>
                <a:gd name="T1" fmla="*/ 11 h 150"/>
                <a:gd name="T2" fmla="*/ 9 w 162"/>
                <a:gd name="T3" fmla="*/ 111 h 150"/>
                <a:gd name="T4" fmla="*/ 162 w 162"/>
                <a:gd name="T5" fmla="*/ 126 h 150"/>
                <a:gd name="T6" fmla="*/ 123 w 162"/>
                <a:gd name="T7" fmla="*/ 63 h 150"/>
                <a:gd name="T8" fmla="*/ 57 w 162"/>
                <a:gd name="T9" fmla="*/ 5 h 150"/>
                <a:gd name="T10" fmla="*/ 54 w 162"/>
                <a:gd name="T11" fmla="*/ 3 h 150"/>
                <a:gd name="T12" fmla="*/ 36 w 162"/>
                <a:gd name="T13" fmla="*/ 3 h 150"/>
                <a:gd name="T14" fmla="*/ 101 w 162"/>
                <a:gd name="T15" fmla="*/ 109 h 150"/>
                <a:gd name="T16" fmla="*/ 84 w 162"/>
                <a:gd name="T17" fmla="*/ 98 h 150"/>
                <a:gd name="T18" fmla="*/ 113 w 162"/>
                <a:gd name="T19" fmla="*/ 118 h 150"/>
                <a:gd name="T20" fmla="*/ 48 w 162"/>
                <a:gd name="T21" fmla="*/ 114 h 150"/>
                <a:gd name="T22" fmla="*/ 29 w 162"/>
                <a:gd name="T23" fmla="*/ 11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2" h="150">
                  <a:moveTo>
                    <a:pt x="29" y="11"/>
                  </a:moveTo>
                  <a:cubicBezTo>
                    <a:pt x="4" y="45"/>
                    <a:pt x="0" y="90"/>
                    <a:pt x="9" y="111"/>
                  </a:cubicBezTo>
                  <a:cubicBezTo>
                    <a:pt x="57" y="141"/>
                    <a:pt x="106" y="150"/>
                    <a:pt x="162" y="126"/>
                  </a:cubicBezTo>
                  <a:cubicBezTo>
                    <a:pt x="139" y="108"/>
                    <a:pt x="130" y="84"/>
                    <a:pt x="123" y="63"/>
                  </a:cubicBezTo>
                  <a:cubicBezTo>
                    <a:pt x="74" y="93"/>
                    <a:pt x="32" y="51"/>
                    <a:pt x="57" y="5"/>
                  </a:cubicBezTo>
                  <a:cubicBezTo>
                    <a:pt x="56" y="4"/>
                    <a:pt x="55" y="4"/>
                    <a:pt x="54" y="3"/>
                  </a:cubicBezTo>
                  <a:cubicBezTo>
                    <a:pt x="48" y="1"/>
                    <a:pt x="42" y="0"/>
                    <a:pt x="36" y="3"/>
                  </a:cubicBezTo>
                  <a:cubicBezTo>
                    <a:pt x="10" y="64"/>
                    <a:pt x="50" y="132"/>
                    <a:pt x="101" y="109"/>
                  </a:cubicBezTo>
                  <a:cubicBezTo>
                    <a:pt x="93" y="108"/>
                    <a:pt x="86" y="103"/>
                    <a:pt x="84" y="98"/>
                  </a:cubicBezTo>
                  <a:cubicBezTo>
                    <a:pt x="110" y="71"/>
                    <a:pt x="134" y="99"/>
                    <a:pt x="113" y="118"/>
                  </a:cubicBezTo>
                  <a:cubicBezTo>
                    <a:pt x="96" y="133"/>
                    <a:pt x="68" y="129"/>
                    <a:pt x="48" y="114"/>
                  </a:cubicBezTo>
                  <a:cubicBezTo>
                    <a:pt x="16" y="89"/>
                    <a:pt x="15" y="49"/>
                    <a:pt x="29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B0508FB0-326C-A448-A398-DD249D7795F8}"/>
                </a:ext>
              </a:extLst>
            </p:cNvPr>
            <p:cNvSpPr>
              <a:spLocks/>
            </p:cNvSpPr>
            <p:nvPr/>
          </p:nvSpPr>
          <p:spPr bwMode="auto">
            <a:xfrm>
              <a:off x="-524121" y="7182257"/>
              <a:ext cx="315861" cy="349703"/>
            </a:xfrm>
            <a:custGeom>
              <a:avLst/>
              <a:gdLst>
                <a:gd name="T0" fmla="*/ 88 w 142"/>
                <a:gd name="T1" fmla="*/ 19 h 147"/>
                <a:gd name="T2" fmla="*/ 80 w 142"/>
                <a:gd name="T3" fmla="*/ 5 h 147"/>
                <a:gd name="T4" fmla="*/ 119 w 142"/>
                <a:gd name="T5" fmla="*/ 19 h 147"/>
                <a:gd name="T6" fmla="*/ 138 w 142"/>
                <a:gd name="T7" fmla="*/ 56 h 147"/>
                <a:gd name="T8" fmla="*/ 124 w 142"/>
                <a:gd name="T9" fmla="*/ 50 h 147"/>
                <a:gd name="T10" fmla="*/ 66 w 142"/>
                <a:gd name="T11" fmla="*/ 92 h 147"/>
                <a:gd name="T12" fmla="*/ 13 w 142"/>
                <a:gd name="T13" fmla="*/ 140 h 147"/>
                <a:gd name="T14" fmla="*/ 54 w 142"/>
                <a:gd name="T15" fmla="*/ 81 h 147"/>
                <a:gd name="T16" fmla="*/ 88 w 142"/>
                <a:gd name="T17" fmla="*/ 19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2" h="147">
                  <a:moveTo>
                    <a:pt x="88" y="19"/>
                  </a:moveTo>
                  <a:cubicBezTo>
                    <a:pt x="84" y="12"/>
                    <a:pt x="77" y="9"/>
                    <a:pt x="80" y="5"/>
                  </a:cubicBezTo>
                  <a:cubicBezTo>
                    <a:pt x="87" y="0"/>
                    <a:pt x="105" y="8"/>
                    <a:pt x="119" y="19"/>
                  </a:cubicBezTo>
                  <a:cubicBezTo>
                    <a:pt x="132" y="31"/>
                    <a:pt x="142" y="48"/>
                    <a:pt x="138" y="56"/>
                  </a:cubicBezTo>
                  <a:cubicBezTo>
                    <a:pt x="135" y="59"/>
                    <a:pt x="131" y="53"/>
                    <a:pt x="124" y="50"/>
                  </a:cubicBezTo>
                  <a:cubicBezTo>
                    <a:pt x="98" y="40"/>
                    <a:pt x="77" y="72"/>
                    <a:pt x="66" y="92"/>
                  </a:cubicBezTo>
                  <a:cubicBezTo>
                    <a:pt x="44" y="126"/>
                    <a:pt x="58" y="147"/>
                    <a:pt x="13" y="140"/>
                  </a:cubicBezTo>
                  <a:cubicBezTo>
                    <a:pt x="0" y="96"/>
                    <a:pt x="23" y="108"/>
                    <a:pt x="54" y="81"/>
                  </a:cubicBezTo>
                  <a:cubicBezTo>
                    <a:pt x="72" y="68"/>
                    <a:pt x="102" y="43"/>
                    <a:pt x="88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6E6F9391-3B98-6D46-A3D1-CD9247D2B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-800499" y="7354853"/>
              <a:ext cx="462511" cy="980297"/>
            </a:xfrm>
            <a:custGeom>
              <a:avLst/>
              <a:gdLst>
                <a:gd name="T0" fmla="*/ 172 w 208"/>
                <a:gd name="T1" fmla="*/ 4 h 412"/>
                <a:gd name="T2" fmla="*/ 66 w 208"/>
                <a:gd name="T3" fmla="*/ 43 h 412"/>
                <a:gd name="T4" fmla="*/ 74 w 208"/>
                <a:gd name="T5" fmla="*/ 125 h 412"/>
                <a:gd name="T6" fmla="*/ 20 w 208"/>
                <a:gd name="T7" fmla="*/ 293 h 412"/>
                <a:gd name="T8" fmla="*/ 173 w 208"/>
                <a:gd name="T9" fmla="*/ 401 h 412"/>
                <a:gd name="T10" fmla="*/ 48 w 208"/>
                <a:gd name="T11" fmla="*/ 197 h 412"/>
                <a:gd name="T12" fmla="*/ 87 w 208"/>
                <a:gd name="T13" fmla="*/ 138 h 412"/>
                <a:gd name="T14" fmla="*/ 92 w 208"/>
                <a:gd name="T15" fmla="*/ 133 h 412"/>
                <a:gd name="T16" fmla="*/ 92 w 208"/>
                <a:gd name="T17" fmla="*/ 133 h 412"/>
                <a:gd name="T18" fmla="*/ 170 w 208"/>
                <a:gd name="T19" fmla="*/ 134 h 412"/>
                <a:gd name="T20" fmla="*/ 195 w 208"/>
                <a:gd name="T21" fmla="*/ 23 h 412"/>
                <a:gd name="T22" fmla="*/ 142 w 208"/>
                <a:gd name="T23" fmla="*/ 77 h 412"/>
                <a:gd name="T24" fmla="*/ 107 w 208"/>
                <a:gd name="T25" fmla="*/ 101 h 412"/>
                <a:gd name="T26" fmla="*/ 127 w 208"/>
                <a:gd name="T27" fmla="*/ 63 h 412"/>
                <a:gd name="T28" fmla="*/ 172 w 208"/>
                <a:gd name="T29" fmla="*/ 4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8" h="412">
                  <a:moveTo>
                    <a:pt x="172" y="4"/>
                  </a:moveTo>
                  <a:cubicBezTo>
                    <a:pt x="108" y="33"/>
                    <a:pt x="98" y="0"/>
                    <a:pt x="66" y="43"/>
                  </a:cubicBezTo>
                  <a:cubicBezTo>
                    <a:pt x="83" y="69"/>
                    <a:pt x="97" y="99"/>
                    <a:pt x="74" y="125"/>
                  </a:cubicBezTo>
                  <a:cubicBezTo>
                    <a:pt x="34" y="170"/>
                    <a:pt x="9" y="228"/>
                    <a:pt x="20" y="293"/>
                  </a:cubicBezTo>
                  <a:cubicBezTo>
                    <a:pt x="34" y="364"/>
                    <a:pt x="91" y="412"/>
                    <a:pt x="173" y="401"/>
                  </a:cubicBezTo>
                  <a:cubicBezTo>
                    <a:pt x="52" y="407"/>
                    <a:pt x="0" y="301"/>
                    <a:pt x="48" y="197"/>
                  </a:cubicBezTo>
                  <a:cubicBezTo>
                    <a:pt x="60" y="176"/>
                    <a:pt x="71" y="156"/>
                    <a:pt x="87" y="138"/>
                  </a:cubicBezTo>
                  <a:cubicBezTo>
                    <a:pt x="89" y="136"/>
                    <a:pt x="90" y="134"/>
                    <a:pt x="92" y="133"/>
                  </a:cubicBezTo>
                  <a:cubicBezTo>
                    <a:pt x="92" y="133"/>
                    <a:pt x="92" y="133"/>
                    <a:pt x="92" y="133"/>
                  </a:cubicBezTo>
                  <a:cubicBezTo>
                    <a:pt x="115" y="112"/>
                    <a:pt x="144" y="121"/>
                    <a:pt x="170" y="134"/>
                  </a:cubicBezTo>
                  <a:cubicBezTo>
                    <a:pt x="208" y="97"/>
                    <a:pt x="175" y="92"/>
                    <a:pt x="195" y="23"/>
                  </a:cubicBezTo>
                  <a:cubicBezTo>
                    <a:pt x="173" y="56"/>
                    <a:pt x="196" y="78"/>
                    <a:pt x="142" y="77"/>
                  </a:cubicBezTo>
                  <a:cubicBezTo>
                    <a:pt x="139" y="79"/>
                    <a:pt x="115" y="104"/>
                    <a:pt x="107" y="101"/>
                  </a:cubicBezTo>
                  <a:cubicBezTo>
                    <a:pt x="103" y="93"/>
                    <a:pt x="124" y="67"/>
                    <a:pt x="127" y="63"/>
                  </a:cubicBezTo>
                  <a:cubicBezTo>
                    <a:pt x="118" y="10"/>
                    <a:pt x="143" y="30"/>
                    <a:pt x="17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94F9F950-7564-664E-9001-8B22FC78C45E}"/>
                </a:ext>
              </a:extLst>
            </p:cNvPr>
            <p:cNvSpPr>
              <a:spLocks/>
            </p:cNvSpPr>
            <p:nvPr/>
          </p:nvSpPr>
          <p:spPr bwMode="auto">
            <a:xfrm>
              <a:off x="-524121" y="7098780"/>
              <a:ext cx="306836" cy="178236"/>
            </a:xfrm>
            <a:custGeom>
              <a:avLst/>
              <a:gdLst>
                <a:gd name="T0" fmla="*/ 84 w 138"/>
                <a:gd name="T1" fmla="*/ 19 h 75"/>
                <a:gd name="T2" fmla="*/ 28 w 138"/>
                <a:gd name="T3" fmla="*/ 0 h 75"/>
                <a:gd name="T4" fmla="*/ 76 w 138"/>
                <a:gd name="T5" fmla="*/ 50 h 75"/>
                <a:gd name="T6" fmla="*/ 73 w 138"/>
                <a:gd name="T7" fmla="*/ 45 h 75"/>
                <a:gd name="T8" fmla="*/ 41 w 138"/>
                <a:gd name="T9" fmla="*/ 22 h 75"/>
                <a:gd name="T10" fmla="*/ 68 w 138"/>
                <a:gd name="T11" fmla="*/ 34 h 75"/>
                <a:gd name="T12" fmla="*/ 98 w 138"/>
                <a:gd name="T13" fmla="*/ 36 h 75"/>
                <a:gd name="T14" fmla="*/ 85 w 138"/>
                <a:gd name="T15" fmla="*/ 30 h 75"/>
                <a:gd name="T16" fmla="*/ 82 w 138"/>
                <a:gd name="T17" fmla="*/ 30 h 75"/>
                <a:gd name="T18" fmla="*/ 102 w 138"/>
                <a:gd name="T19" fmla="*/ 24 h 75"/>
                <a:gd name="T20" fmla="*/ 102 w 138"/>
                <a:gd name="T21" fmla="*/ 37 h 75"/>
                <a:gd name="T22" fmla="*/ 127 w 138"/>
                <a:gd name="T23" fmla="*/ 17 h 75"/>
                <a:gd name="T24" fmla="*/ 138 w 138"/>
                <a:gd name="T25" fmla="*/ 16 h 75"/>
                <a:gd name="T26" fmla="*/ 123 w 138"/>
                <a:gd name="T27" fmla="*/ 5 h 75"/>
                <a:gd name="T28" fmla="*/ 84 w 138"/>
                <a:gd name="T29" fmla="*/ 1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8" h="75">
                  <a:moveTo>
                    <a:pt x="84" y="19"/>
                  </a:moveTo>
                  <a:cubicBezTo>
                    <a:pt x="73" y="16"/>
                    <a:pt x="55" y="3"/>
                    <a:pt x="28" y="0"/>
                  </a:cubicBezTo>
                  <a:cubicBezTo>
                    <a:pt x="0" y="51"/>
                    <a:pt x="48" y="75"/>
                    <a:pt x="76" y="50"/>
                  </a:cubicBezTo>
                  <a:cubicBezTo>
                    <a:pt x="75" y="49"/>
                    <a:pt x="73" y="47"/>
                    <a:pt x="73" y="45"/>
                  </a:cubicBezTo>
                  <a:cubicBezTo>
                    <a:pt x="53" y="52"/>
                    <a:pt x="34" y="42"/>
                    <a:pt x="41" y="22"/>
                  </a:cubicBezTo>
                  <a:cubicBezTo>
                    <a:pt x="61" y="23"/>
                    <a:pt x="59" y="34"/>
                    <a:pt x="68" y="34"/>
                  </a:cubicBezTo>
                  <a:cubicBezTo>
                    <a:pt x="80" y="35"/>
                    <a:pt x="84" y="31"/>
                    <a:pt x="98" y="36"/>
                  </a:cubicBezTo>
                  <a:cubicBezTo>
                    <a:pt x="99" y="28"/>
                    <a:pt x="94" y="20"/>
                    <a:pt x="85" y="30"/>
                  </a:cubicBezTo>
                  <a:cubicBezTo>
                    <a:pt x="82" y="30"/>
                    <a:pt x="82" y="30"/>
                    <a:pt x="82" y="30"/>
                  </a:cubicBezTo>
                  <a:cubicBezTo>
                    <a:pt x="84" y="22"/>
                    <a:pt x="103" y="9"/>
                    <a:pt x="102" y="24"/>
                  </a:cubicBezTo>
                  <a:cubicBezTo>
                    <a:pt x="101" y="30"/>
                    <a:pt x="101" y="34"/>
                    <a:pt x="102" y="37"/>
                  </a:cubicBezTo>
                  <a:cubicBezTo>
                    <a:pt x="110" y="26"/>
                    <a:pt x="112" y="15"/>
                    <a:pt x="127" y="17"/>
                  </a:cubicBezTo>
                  <a:cubicBezTo>
                    <a:pt x="132" y="18"/>
                    <a:pt x="136" y="19"/>
                    <a:pt x="138" y="16"/>
                  </a:cubicBezTo>
                  <a:cubicBezTo>
                    <a:pt x="137" y="10"/>
                    <a:pt x="128" y="7"/>
                    <a:pt x="123" y="5"/>
                  </a:cubicBezTo>
                  <a:cubicBezTo>
                    <a:pt x="111" y="2"/>
                    <a:pt x="94" y="9"/>
                    <a:pt x="84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B12B8476-A2E4-544B-8270-7B01FD72A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-286097" y="7167593"/>
              <a:ext cx="171467" cy="337295"/>
            </a:xfrm>
            <a:custGeom>
              <a:avLst/>
              <a:gdLst>
                <a:gd name="T0" fmla="*/ 51 w 77"/>
                <a:gd name="T1" fmla="*/ 55 h 142"/>
                <a:gd name="T2" fmla="*/ 77 w 77"/>
                <a:gd name="T3" fmla="*/ 108 h 142"/>
                <a:gd name="T4" fmla="*/ 21 w 77"/>
                <a:gd name="T5" fmla="*/ 66 h 142"/>
                <a:gd name="T6" fmla="*/ 26 w 77"/>
                <a:gd name="T7" fmla="*/ 69 h 142"/>
                <a:gd name="T8" fmla="*/ 54 w 77"/>
                <a:gd name="T9" fmla="*/ 98 h 142"/>
                <a:gd name="T10" fmla="*/ 38 w 77"/>
                <a:gd name="T11" fmla="*/ 72 h 142"/>
                <a:gd name="T12" fmla="*/ 32 w 77"/>
                <a:gd name="T13" fmla="*/ 43 h 142"/>
                <a:gd name="T14" fmla="*/ 40 w 77"/>
                <a:gd name="T15" fmla="*/ 55 h 142"/>
                <a:gd name="T16" fmla="*/ 41 w 77"/>
                <a:gd name="T17" fmla="*/ 58 h 142"/>
                <a:gd name="T18" fmla="*/ 44 w 77"/>
                <a:gd name="T19" fmla="*/ 38 h 142"/>
                <a:gd name="T20" fmla="*/ 31 w 77"/>
                <a:gd name="T21" fmla="*/ 39 h 142"/>
                <a:gd name="T22" fmla="*/ 47 w 77"/>
                <a:gd name="T23" fmla="*/ 12 h 142"/>
                <a:gd name="T24" fmla="*/ 47 w 77"/>
                <a:gd name="T25" fmla="*/ 1 h 142"/>
                <a:gd name="T26" fmla="*/ 59 w 77"/>
                <a:gd name="T27" fmla="*/ 14 h 142"/>
                <a:gd name="T28" fmla="*/ 51 w 77"/>
                <a:gd name="T29" fmla="*/ 5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7" h="142">
                  <a:moveTo>
                    <a:pt x="51" y="55"/>
                  </a:moveTo>
                  <a:cubicBezTo>
                    <a:pt x="56" y="65"/>
                    <a:pt x="70" y="81"/>
                    <a:pt x="77" y="108"/>
                  </a:cubicBezTo>
                  <a:cubicBezTo>
                    <a:pt x="31" y="142"/>
                    <a:pt x="0" y="98"/>
                    <a:pt x="21" y="66"/>
                  </a:cubicBezTo>
                  <a:cubicBezTo>
                    <a:pt x="23" y="68"/>
                    <a:pt x="25" y="69"/>
                    <a:pt x="26" y="69"/>
                  </a:cubicBezTo>
                  <a:cubicBezTo>
                    <a:pt x="22" y="89"/>
                    <a:pt x="34" y="107"/>
                    <a:pt x="54" y="98"/>
                  </a:cubicBezTo>
                  <a:cubicBezTo>
                    <a:pt x="50" y="77"/>
                    <a:pt x="39" y="81"/>
                    <a:pt x="38" y="72"/>
                  </a:cubicBezTo>
                  <a:cubicBezTo>
                    <a:pt x="35" y="61"/>
                    <a:pt x="39" y="57"/>
                    <a:pt x="32" y="43"/>
                  </a:cubicBezTo>
                  <a:cubicBezTo>
                    <a:pt x="40" y="41"/>
                    <a:pt x="49" y="45"/>
                    <a:pt x="40" y="55"/>
                  </a:cubicBezTo>
                  <a:cubicBezTo>
                    <a:pt x="41" y="58"/>
                    <a:pt x="41" y="58"/>
                    <a:pt x="41" y="58"/>
                  </a:cubicBezTo>
                  <a:cubicBezTo>
                    <a:pt x="48" y="55"/>
                    <a:pt x="58" y="34"/>
                    <a:pt x="44" y="38"/>
                  </a:cubicBezTo>
                  <a:cubicBezTo>
                    <a:pt x="37" y="40"/>
                    <a:pt x="33" y="40"/>
                    <a:pt x="31" y="39"/>
                  </a:cubicBezTo>
                  <a:cubicBezTo>
                    <a:pt x="40" y="30"/>
                    <a:pt x="51" y="27"/>
                    <a:pt x="47" y="12"/>
                  </a:cubicBezTo>
                  <a:cubicBezTo>
                    <a:pt x="45" y="7"/>
                    <a:pt x="44" y="3"/>
                    <a:pt x="47" y="1"/>
                  </a:cubicBezTo>
                  <a:cubicBezTo>
                    <a:pt x="53" y="0"/>
                    <a:pt x="57" y="9"/>
                    <a:pt x="59" y="14"/>
                  </a:cubicBezTo>
                  <a:cubicBezTo>
                    <a:pt x="64" y="25"/>
                    <a:pt x="60" y="44"/>
                    <a:pt x="51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202B3E1-5BA5-DE41-B1B7-D97A18DF4D7C}"/>
              </a:ext>
            </a:extLst>
          </p:cNvPr>
          <p:cNvGrpSpPr/>
          <p:nvPr userDrawn="1"/>
        </p:nvGrpSpPr>
        <p:grpSpPr>
          <a:xfrm>
            <a:off x="6180550" y="1871587"/>
            <a:ext cx="1749059" cy="667387"/>
            <a:chOff x="3937000" y="1352550"/>
            <a:chExt cx="4289425" cy="1636713"/>
          </a:xfrm>
          <a:solidFill>
            <a:schemeClr val="bg1">
              <a:lumMod val="95000"/>
            </a:schemeClr>
          </a:solidFill>
        </p:grpSpPr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E129DE40-BADF-1A4B-B9C9-20403A6F36B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968875" y="1617663"/>
              <a:ext cx="3257550" cy="398463"/>
            </a:xfrm>
            <a:custGeom>
              <a:avLst/>
              <a:gdLst>
                <a:gd name="T0" fmla="*/ 21 w 1040"/>
                <a:gd name="T1" fmla="*/ 1 h 119"/>
                <a:gd name="T2" fmla="*/ 76 w 1040"/>
                <a:gd name="T3" fmla="*/ 1 h 119"/>
                <a:gd name="T4" fmla="*/ 53 w 1040"/>
                <a:gd name="T5" fmla="*/ 51 h 119"/>
                <a:gd name="T6" fmla="*/ 78 w 1040"/>
                <a:gd name="T7" fmla="*/ 117 h 119"/>
                <a:gd name="T8" fmla="*/ 21 w 1040"/>
                <a:gd name="T9" fmla="*/ 83 h 119"/>
                <a:gd name="T10" fmla="*/ 0 w 1040"/>
                <a:gd name="T11" fmla="*/ 117 h 119"/>
                <a:gd name="T12" fmla="*/ 231 w 1040"/>
                <a:gd name="T13" fmla="*/ 71 h 119"/>
                <a:gd name="T14" fmla="*/ 191 w 1040"/>
                <a:gd name="T15" fmla="*/ 71 h 119"/>
                <a:gd name="T16" fmla="*/ 202 w 1040"/>
                <a:gd name="T17" fmla="*/ 0 h 119"/>
                <a:gd name="T18" fmla="*/ 272 w 1040"/>
                <a:gd name="T19" fmla="*/ 117 h 119"/>
                <a:gd name="T20" fmla="*/ 239 w 1040"/>
                <a:gd name="T21" fmla="*/ 89 h 119"/>
                <a:gd name="T22" fmla="*/ 172 w 1040"/>
                <a:gd name="T23" fmla="*/ 117 h 119"/>
                <a:gd name="T24" fmla="*/ 202 w 1040"/>
                <a:gd name="T25" fmla="*/ 0 h 119"/>
                <a:gd name="T26" fmla="*/ 352 w 1040"/>
                <a:gd name="T27" fmla="*/ 1 h 119"/>
                <a:gd name="T28" fmla="*/ 408 w 1040"/>
                <a:gd name="T29" fmla="*/ 49 h 119"/>
                <a:gd name="T30" fmla="*/ 428 w 1040"/>
                <a:gd name="T31" fmla="*/ 1 h 119"/>
                <a:gd name="T32" fmla="*/ 408 w 1040"/>
                <a:gd name="T33" fmla="*/ 117 h 119"/>
                <a:gd name="T34" fmla="*/ 352 w 1040"/>
                <a:gd name="T35" fmla="*/ 68 h 119"/>
                <a:gd name="T36" fmla="*/ 332 w 1040"/>
                <a:gd name="T37" fmla="*/ 117 h 119"/>
                <a:gd name="T38" fmla="*/ 546 w 1040"/>
                <a:gd name="T39" fmla="*/ 119 h 119"/>
                <a:gd name="T40" fmla="*/ 510 w 1040"/>
                <a:gd name="T41" fmla="*/ 106 h 119"/>
                <a:gd name="T42" fmla="*/ 497 w 1040"/>
                <a:gd name="T43" fmla="*/ 68 h 119"/>
                <a:gd name="T44" fmla="*/ 517 w 1040"/>
                <a:gd name="T45" fmla="*/ 1 h 119"/>
                <a:gd name="T46" fmla="*/ 525 w 1040"/>
                <a:gd name="T47" fmla="*/ 92 h 119"/>
                <a:gd name="T48" fmla="*/ 568 w 1040"/>
                <a:gd name="T49" fmla="*/ 92 h 119"/>
                <a:gd name="T50" fmla="*/ 576 w 1040"/>
                <a:gd name="T51" fmla="*/ 1 h 119"/>
                <a:gd name="T52" fmla="*/ 596 w 1040"/>
                <a:gd name="T53" fmla="*/ 67 h 119"/>
                <a:gd name="T54" fmla="*/ 582 w 1040"/>
                <a:gd name="T55" fmla="*/ 106 h 119"/>
                <a:gd name="T56" fmla="*/ 546 w 1040"/>
                <a:gd name="T57" fmla="*/ 119 h 119"/>
                <a:gd name="T58" fmla="*/ 686 w 1040"/>
                <a:gd name="T59" fmla="*/ 1 h 119"/>
                <a:gd name="T60" fmla="*/ 666 w 1040"/>
                <a:gd name="T61" fmla="*/ 117 h 119"/>
                <a:gd name="T62" fmla="*/ 757 w 1040"/>
                <a:gd name="T63" fmla="*/ 1 h 119"/>
                <a:gd name="T64" fmla="*/ 838 w 1040"/>
                <a:gd name="T65" fmla="*/ 81 h 119"/>
                <a:gd name="T66" fmla="*/ 859 w 1040"/>
                <a:gd name="T67" fmla="*/ 1 h 119"/>
                <a:gd name="T68" fmla="*/ 841 w 1040"/>
                <a:gd name="T69" fmla="*/ 117 h 119"/>
                <a:gd name="T70" fmla="*/ 778 w 1040"/>
                <a:gd name="T71" fmla="*/ 117 h 119"/>
                <a:gd name="T72" fmla="*/ 757 w 1040"/>
                <a:gd name="T73" fmla="*/ 1 h 119"/>
                <a:gd name="T74" fmla="*/ 979 w 1040"/>
                <a:gd name="T75" fmla="*/ 25 h 119"/>
                <a:gd name="T76" fmla="*/ 999 w 1040"/>
                <a:gd name="T77" fmla="*/ 71 h 119"/>
                <a:gd name="T78" fmla="*/ 989 w 1040"/>
                <a:gd name="T79" fmla="*/ 0 h 119"/>
                <a:gd name="T80" fmla="*/ 1018 w 1040"/>
                <a:gd name="T81" fmla="*/ 117 h 119"/>
                <a:gd name="T82" fmla="*/ 952 w 1040"/>
                <a:gd name="T83" fmla="*/ 89 h 119"/>
                <a:gd name="T84" fmla="*/ 919 w 1040"/>
                <a:gd name="T85" fmla="*/ 117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0" h="119">
                  <a:moveTo>
                    <a:pt x="0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101" y="1"/>
                    <a:pt x="101" y="1"/>
                    <a:pt x="101" y="1"/>
                  </a:cubicBezTo>
                  <a:cubicBezTo>
                    <a:pt x="53" y="51"/>
                    <a:pt x="53" y="51"/>
                    <a:pt x="53" y="51"/>
                  </a:cubicBezTo>
                  <a:cubicBezTo>
                    <a:pt x="103" y="117"/>
                    <a:pt x="103" y="117"/>
                    <a:pt x="103" y="117"/>
                  </a:cubicBezTo>
                  <a:cubicBezTo>
                    <a:pt x="78" y="117"/>
                    <a:pt x="78" y="117"/>
                    <a:pt x="78" y="117"/>
                  </a:cubicBezTo>
                  <a:cubicBezTo>
                    <a:pt x="39" y="65"/>
                    <a:pt x="39" y="65"/>
                    <a:pt x="39" y="65"/>
                  </a:cubicBezTo>
                  <a:cubicBezTo>
                    <a:pt x="21" y="83"/>
                    <a:pt x="21" y="83"/>
                    <a:pt x="21" y="83"/>
                  </a:cubicBezTo>
                  <a:cubicBezTo>
                    <a:pt x="21" y="117"/>
                    <a:pt x="21" y="117"/>
                    <a:pt x="21" y="117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"/>
                    <a:pt x="0" y="1"/>
                    <a:pt x="0" y="1"/>
                  </a:cubicBezTo>
                  <a:close/>
                  <a:moveTo>
                    <a:pt x="231" y="71"/>
                  </a:moveTo>
                  <a:cubicBezTo>
                    <a:pt x="211" y="25"/>
                    <a:pt x="211" y="25"/>
                    <a:pt x="211" y="25"/>
                  </a:cubicBezTo>
                  <a:cubicBezTo>
                    <a:pt x="191" y="71"/>
                    <a:pt x="191" y="71"/>
                    <a:pt x="191" y="71"/>
                  </a:cubicBezTo>
                  <a:cubicBezTo>
                    <a:pt x="231" y="71"/>
                    <a:pt x="231" y="71"/>
                    <a:pt x="231" y="71"/>
                  </a:cubicBezTo>
                  <a:close/>
                  <a:moveTo>
                    <a:pt x="202" y="0"/>
                  </a:moveTo>
                  <a:cubicBezTo>
                    <a:pt x="221" y="0"/>
                    <a:pt x="221" y="0"/>
                    <a:pt x="221" y="0"/>
                  </a:cubicBezTo>
                  <a:cubicBezTo>
                    <a:pt x="272" y="117"/>
                    <a:pt x="272" y="117"/>
                    <a:pt x="272" y="117"/>
                  </a:cubicBezTo>
                  <a:cubicBezTo>
                    <a:pt x="250" y="117"/>
                    <a:pt x="250" y="117"/>
                    <a:pt x="250" y="117"/>
                  </a:cubicBezTo>
                  <a:cubicBezTo>
                    <a:pt x="239" y="89"/>
                    <a:pt x="239" y="89"/>
                    <a:pt x="239" y="89"/>
                  </a:cubicBezTo>
                  <a:cubicBezTo>
                    <a:pt x="184" y="89"/>
                    <a:pt x="184" y="89"/>
                    <a:pt x="184" y="89"/>
                  </a:cubicBezTo>
                  <a:cubicBezTo>
                    <a:pt x="172" y="117"/>
                    <a:pt x="172" y="117"/>
                    <a:pt x="172" y="117"/>
                  </a:cubicBezTo>
                  <a:cubicBezTo>
                    <a:pt x="151" y="117"/>
                    <a:pt x="151" y="117"/>
                    <a:pt x="151" y="117"/>
                  </a:cubicBezTo>
                  <a:cubicBezTo>
                    <a:pt x="202" y="0"/>
                    <a:pt x="202" y="0"/>
                    <a:pt x="202" y="0"/>
                  </a:cubicBezTo>
                  <a:close/>
                  <a:moveTo>
                    <a:pt x="332" y="1"/>
                  </a:moveTo>
                  <a:cubicBezTo>
                    <a:pt x="352" y="1"/>
                    <a:pt x="352" y="1"/>
                    <a:pt x="352" y="1"/>
                  </a:cubicBezTo>
                  <a:cubicBezTo>
                    <a:pt x="352" y="49"/>
                    <a:pt x="352" y="49"/>
                    <a:pt x="352" y="49"/>
                  </a:cubicBezTo>
                  <a:cubicBezTo>
                    <a:pt x="408" y="49"/>
                    <a:pt x="408" y="49"/>
                    <a:pt x="408" y="49"/>
                  </a:cubicBezTo>
                  <a:cubicBezTo>
                    <a:pt x="408" y="1"/>
                    <a:pt x="408" y="1"/>
                    <a:pt x="408" y="1"/>
                  </a:cubicBezTo>
                  <a:cubicBezTo>
                    <a:pt x="428" y="1"/>
                    <a:pt x="428" y="1"/>
                    <a:pt x="428" y="1"/>
                  </a:cubicBezTo>
                  <a:cubicBezTo>
                    <a:pt x="428" y="117"/>
                    <a:pt x="428" y="117"/>
                    <a:pt x="428" y="117"/>
                  </a:cubicBezTo>
                  <a:cubicBezTo>
                    <a:pt x="408" y="117"/>
                    <a:pt x="408" y="117"/>
                    <a:pt x="408" y="117"/>
                  </a:cubicBezTo>
                  <a:cubicBezTo>
                    <a:pt x="408" y="68"/>
                    <a:pt x="408" y="68"/>
                    <a:pt x="408" y="68"/>
                  </a:cubicBezTo>
                  <a:cubicBezTo>
                    <a:pt x="352" y="68"/>
                    <a:pt x="352" y="68"/>
                    <a:pt x="352" y="68"/>
                  </a:cubicBezTo>
                  <a:cubicBezTo>
                    <a:pt x="352" y="117"/>
                    <a:pt x="352" y="117"/>
                    <a:pt x="352" y="117"/>
                  </a:cubicBezTo>
                  <a:cubicBezTo>
                    <a:pt x="332" y="117"/>
                    <a:pt x="332" y="117"/>
                    <a:pt x="332" y="117"/>
                  </a:cubicBezTo>
                  <a:cubicBezTo>
                    <a:pt x="332" y="1"/>
                    <a:pt x="332" y="1"/>
                    <a:pt x="332" y="1"/>
                  </a:cubicBezTo>
                  <a:close/>
                  <a:moveTo>
                    <a:pt x="546" y="119"/>
                  </a:moveTo>
                  <a:cubicBezTo>
                    <a:pt x="539" y="119"/>
                    <a:pt x="532" y="118"/>
                    <a:pt x="526" y="116"/>
                  </a:cubicBezTo>
                  <a:cubicBezTo>
                    <a:pt x="520" y="113"/>
                    <a:pt x="515" y="110"/>
                    <a:pt x="510" y="106"/>
                  </a:cubicBezTo>
                  <a:cubicBezTo>
                    <a:pt x="506" y="102"/>
                    <a:pt x="503" y="96"/>
                    <a:pt x="500" y="90"/>
                  </a:cubicBezTo>
                  <a:cubicBezTo>
                    <a:pt x="498" y="84"/>
                    <a:pt x="497" y="76"/>
                    <a:pt x="497" y="68"/>
                  </a:cubicBezTo>
                  <a:cubicBezTo>
                    <a:pt x="497" y="1"/>
                    <a:pt x="497" y="1"/>
                    <a:pt x="497" y="1"/>
                  </a:cubicBezTo>
                  <a:cubicBezTo>
                    <a:pt x="517" y="1"/>
                    <a:pt x="517" y="1"/>
                    <a:pt x="517" y="1"/>
                  </a:cubicBezTo>
                  <a:cubicBezTo>
                    <a:pt x="517" y="67"/>
                    <a:pt x="517" y="67"/>
                    <a:pt x="517" y="67"/>
                  </a:cubicBezTo>
                  <a:cubicBezTo>
                    <a:pt x="517" y="78"/>
                    <a:pt x="520" y="86"/>
                    <a:pt x="525" y="92"/>
                  </a:cubicBezTo>
                  <a:cubicBezTo>
                    <a:pt x="530" y="97"/>
                    <a:pt x="537" y="100"/>
                    <a:pt x="547" y="100"/>
                  </a:cubicBezTo>
                  <a:cubicBezTo>
                    <a:pt x="556" y="100"/>
                    <a:pt x="563" y="97"/>
                    <a:pt x="568" y="92"/>
                  </a:cubicBezTo>
                  <a:cubicBezTo>
                    <a:pt x="573" y="87"/>
                    <a:pt x="576" y="79"/>
                    <a:pt x="576" y="68"/>
                  </a:cubicBezTo>
                  <a:cubicBezTo>
                    <a:pt x="576" y="1"/>
                    <a:pt x="576" y="1"/>
                    <a:pt x="576" y="1"/>
                  </a:cubicBezTo>
                  <a:cubicBezTo>
                    <a:pt x="596" y="1"/>
                    <a:pt x="596" y="1"/>
                    <a:pt x="596" y="1"/>
                  </a:cubicBezTo>
                  <a:cubicBezTo>
                    <a:pt x="596" y="67"/>
                    <a:pt x="596" y="67"/>
                    <a:pt x="596" y="67"/>
                  </a:cubicBezTo>
                  <a:cubicBezTo>
                    <a:pt x="596" y="75"/>
                    <a:pt x="595" y="83"/>
                    <a:pt x="592" y="90"/>
                  </a:cubicBezTo>
                  <a:cubicBezTo>
                    <a:pt x="590" y="96"/>
                    <a:pt x="587" y="101"/>
                    <a:pt x="582" y="106"/>
                  </a:cubicBezTo>
                  <a:cubicBezTo>
                    <a:pt x="578" y="110"/>
                    <a:pt x="573" y="113"/>
                    <a:pt x="567" y="116"/>
                  </a:cubicBezTo>
                  <a:cubicBezTo>
                    <a:pt x="561" y="118"/>
                    <a:pt x="554" y="119"/>
                    <a:pt x="546" y="119"/>
                  </a:cubicBezTo>
                  <a:close/>
                  <a:moveTo>
                    <a:pt x="666" y="1"/>
                  </a:moveTo>
                  <a:cubicBezTo>
                    <a:pt x="686" y="1"/>
                    <a:pt x="686" y="1"/>
                    <a:pt x="686" y="1"/>
                  </a:cubicBezTo>
                  <a:cubicBezTo>
                    <a:pt x="686" y="117"/>
                    <a:pt x="686" y="117"/>
                    <a:pt x="686" y="117"/>
                  </a:cubicBezTo>
                  <a:cubicBezTo>
                    <a:pt x="666" y="117"/>
                    <a:pt x="666" y="117"/>
                    <a:pt x="666" y="117"/>
                  </a:cubicBezTo>
                  <a:cubicBezTo>
                    <a:pt x="666" y="1"/>
                    <a:pt x="666" y="1"/>
                    <a:pt x="666" y="1"/>
                  </a:cubicBezTo>
                  <a:close/>
                  <a:moveTo>
                    <a:pt x="757" y="1"/>
                  </a:moveTo>
                  <a:cubicBezTo>
                    <a:pt x="776" y="1"/>
                    <a:pt x="776" y="1"/>
                    <a:pt x="776" y="1"/>
                  </a:cubicBezTo>
                  <a:cubicBezTo>
                    <a:pt x="838" y="81"/>
                    <a:pt x="838" y="81"/>
                    <a:pt x="838" y="81"/>
                  </a:cubicBezTo>
                  <a:cubicBezTo>
                    <a:pt x="838" y="1"/>
                    <a:pt x="838" y="1"/>
                    <a:pt x="838" y="1"/>
                  </a:cubicBezTo>
                  <a:cubicBezTo>
                    <a:pt x="859" y="1"/>
                    <a:pt x="859" y="1"/>
                    <a:pt x="859" y="1"/>
                  </a:cubicBezTo>
                  <a:cubicBezTo>
                    <a:pt x="859" y="117"/>
                    <a:pt x="859" y="117"/>
                    <a:pt x="859" y="117"/>
                  </a:cubicBezTo>
                  <a:cubicBezTo>
                    <a:pt x="841" y="117"/>
                    <a:pt x="841" y="117"/>
                    <a:pt x="841" y="117"/>
                  </a:cubicBezTo>
                  <a:cubicBezTo>
                    <a:pt x="778" y="35"/>
                    <a:pt x="778" y="35"/>
                    <a:pt x="778" y="35"/>
                  </a:cubicBezTo>
                  <a:cubicBezTo>
                    <a:pt x="778" y="117"/>
                    <a:pt x="778" y="117"/>
                    <a:pt x="778" y="117"/>
                  </a:cubicBezTo>
                  <a:cubicBezTo>
                    <a:pt x="757" y="117"/>
                    <a:pt x="757" y="117"/>
                    <a:pt x="757" y="117"/>
                  </a:cubicBezTo>
                  <a:cubicBezTo>
                    <a:pt x="757" y="1"/>
                    <a:pt x="757" y="1"/>
                    <a:pt x="757" y="1"/>
                  </a:cubicBezTo>
                  <a:close/>
                  <a:moveTo>
                    <a:pt x="999" y="71"/>
                  </a:moveTo>
                  <a:cubicBezTo>
                    <a:pt x="979" y="25"/>
                    <a:pt x="979" y="25"/>
                    <a:pt x="979" y="25"/>
                  </a:cubicBezTo>
                  <a:cubicBezTo>
                    <a:pt x="959" y="71"/>
                    <a:pt x="959" y="71"/>
                    <a:pt x="959" y="71"/>
                  </a:cubicBezTo>
                  <a:cubicBezTo>
                    <a:pt x="999" y="71"/>
                    <a:pt x="999" y="71"/>
                    <a:pt x="999" y="71"/>
                  </a:cubicBezTo>
                  <a:close/>
                  <a:moveTo>
                    <a:pt x="970" y="0"/>
                  </a:moveTo>
                  <a:cubicBezTo>
                    <a:pt x="989" y="0"/>
                    <a:pt x="989" y="0"/>
                    <a:pt x="989" y="0"/>
                  </a:cubicBezTo>
                  <a:cubicBezTo>
                    <a:pt x="1040" y="117"/>
                    <a:pt x="1040" y="117"/>
                    <a:pt x="1040" y="117"/>
                  </a:cubicBezTo>
                  <a:cubicBezTo>
                    <a:pt x="1018" y="117"/>
                    <a:pt x="1018" y="117"/>
                    <a:pt x="1018" y="117"/>
                  </a:cubicBezTo>
                  <a:cubicBezTo>
                    <a:pt x="1006" y="89"/>
                    <a:pt x="1006" y="89"/>
                    <a:pt x="1006" y="89"/>
                  </a:cubicBezTo>
                  <a:cubicBezTo>
                    <a:pt x="952" y="89"/>
                    <a:pt x="952" y="89"/>
                    <a:pt x="952" y="89"/>
                  </a:cubicBezTo>
                  <a:cubicBezTo>
                    <a:pt x="940" y="117"/>
                    <a:pt x="940" y="117"/>
                    <a:pt x="940" y="117"/>
                  </a:cubicBezTo>
                  <a:cubicBezTo>
                    <a:pt x="919" y="117"/>
                    <a:pt x="919" y="117"/>
                    <a:pt x="919" y="117"/>
                  </a:cubicBezTo>
                  <a:lnTo>
                    <a:pt x="97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17650AA2-35AE-8145-83D9-DF7831EA412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510213" y="2211388"/>
              <a:ext cx="2152650" cy="157163"/>
            </a:xfrm>
            <a:custGeom>
              <a:avLst/>
              <a:gdLst>
                <a:gd name="T0" fmla="*/ 647 w 687"/>
                <a:gd name="T1" fmla="*/ 33 h 47"/>
                <a:gd name="T2" fmla="*/ 652 w 687"/>
                <a:gd name="T3" fmla="*/ 7 h 47"/>
                <a:gd name="T4" fmla="*/ 678 w 687"/>
                <a:gd name="T5" fmla="*/ 2 h 47"/>
                <a:gd name="T6" fmla="*/ 678 w 687"/>
                <a:gd name="T7" fmla="*/ 10 h 47"/>
                <a:gd name="T8" fmla="*/ 663 w 687"/>
                <a:gd name="T9" fmla="*/ 9 h 47"/>
                <a:gd name="T10" fmla="*/ 654 w 687"/>
                <a:gd name="T11" fmla="*/ 24 h 47"/>
                <a:gd name="T12" fmla="*/ 669 w 687"/>
                <a:gd name="T13" fmla="*/ 40 h 47"/>
                <a:gd name="T14" fmla="*/ 668 w 687"/>
                <a:gd name="T15" fmla="*/ 28 h 47"/>
                <a:gd name="T16" fmla="*/ 684 w 687"/>
                <a:gd name="T17" fmla="*/ 42 h 47"/>
                <a:gd name="T18" fmla="*/ 569 w 687"/>
                <a:gd name="T19" fmla="*/ 1 h 47"/>
                <a:gd name="T20" fmla="*/ 608 w 687"/>
                <a:gd name="T21" fmla="*/ 1 h 47"/>
                <a:gd name="T22" fmla="*/ 577 w 687"/>
                <a:gd name="T23" fmla="*/ 46 h 47"/>
                <a:gd name="T24" fmla="*/ 529 w 687"/>
                <a:gd name="T25" fmla="*/ 1 h 47"/>
                <a:gd name="T26" fmla="*/ 462 w 687"/>
                <a:gd name="T27" fmla="*/ 8 h 47"/>
                <a:gd name="T28" fmla="*/ 484 w 687"/>
                <a:gd name="T29" fmla="*/ 8 h 47"/>
                <a:gd name="T30" fmla="*/ 462 w 687"/>
                <a:gd name="T31" fmla="*/ 8 h 47"/>
                <a:gd name="T32" fmla="*/ 415 w 687"/>
                <a:gd name="T33" fmla="*/ 39 h 47"/>
                <a:gd name="T34" fmla="*/ 325 w 687"/>
                <a:gd name="T35" fmla="*/ 47 h 47"/>
                <a:gd name="T36" fmla="*/ 306 w 687"/>
                <a:gd name="T37" fmla="*/ 27 h 47"/>
                <a:gd name="T38" fmla="*/ 317 w 687"/>
                <a:gd name="T39" fmla="*/ 36 h 47"/>
                <a:gd name="T40" fmla="*/ 337 w 687"/>
                <a:gd name="T41" fmla="*/ 1 h 47"/>
                <a:gd name="T42" fmla="*/ 339 w 687"/>
                <a:gd name="T43" fmla="*/ 42 h 47"/>
                <a:gd name="T44" fmla="*/ 244 w 687"/>
                <a:gd name="T45" fmla="*/ 45 h 47"/>
                <a:gd name="T46" fmla="*/ 254 w 687"/>
                <a:gd name="T47" fmla="*/ 40 h 47"/>
                <a:gd name="T48" fmla="*/ 262 w 687"/>
                <a:gd name="T49" fmla="*/ 32 h 47"/>
                <a:gd name="T50" fmla="*/ 245 w 687"/>
                <a:gd name="T51" fmla="*/ 25 h 47"/>
                <a:gd name="T52" fmla="*/ 237 w 687"/>
                <a:gd name="T53" fmla="*/ 14 h 47"/>
                <a:gd name="T54" fmla="*/ 252 w 687"/>
                <a:gd name="T55" fmla="*/ 1 h 47"/>
                <a:gd name="T56" fmla="*/ 258 w 687"/>
                <a:gd name="T57" fmla="*/ 9 h 47"/>
                <a:gd name="T58" fmla="*/ 245 w 687"/>
                <a:gd name="T59" fmla="*/ 13 h 47"/>
                <a:gd name="T60" fmla="*/ 255 w 687"/>
                <a:gd name="T61" fmla="*/ 20 h 47"/>
                <a:gd name="T62" fmla="*/ 270 w 687"/>
                <a:gd name="T63" fmla="*/ 33 h 47"/>
                <a:gd name="T64" fmla="*/ 260 w 687"/>
                <a:gd name="T65" fmla="*/ 46 h 47"/>
                <a:gd name="T66" fmla="*/ 191 w 687"/>
                <a:gd name="T67" fmla="*/ 32 h 47"/>
                <a:gd name="T68" fmla="*/ 192 w 687"/>
                <a:gd name="T69" fmla="*/ 46 h 47"/>
                <a:gd name="T70" fmla="*/ 159 w 687"/>
                <a:gd name="T71" fmla="*/ 1 h 47"/>
                <a:gd name="T72" fmla="*/ 77 w 687"/>
                <a:gd name="T73" fmla="*/ 33 h 47"/>
                <a:gd name="T74" fmla="*/ 82 w 687"/>
                <a:gd name="T75" fmla="*/ 7 h 47"/>
                <a:gd name="T76" fmla="*/ 115 w 687"/>
                <a:gd name="T77" fmla="*/ 7 h 47"/>
                <a:gd name="T78" fmla="*/ 120 w 687"/>
                <a:gd name="T79" fmla="*/ 32 h 47"/>
                <a:gd name="T80" fmla="*/ 99 w 687"/>
                <a:gd name="T81" fmla="*/ 40 h 47"/>
                <a:gd name="T82" fmla="*/ 114 w 687"/>
                <a:gd name="T83" fmla="*/ 24 h 47"/>
                <a:gd name="T84" fmla="*/ 105 w 687"/>
                <a:gd name="T85" fmla="*/ 9 h 47"/>
                <a:gd name="T86" fmla="*/ 85 w 687"/>
                <a:gd name="T87" fmla="*/ 17 h 47"/>
                <a:gd name="T88" fmla="*/ 88 w 687"/>
                <a:gd name="T89" fmla="*/ 35 h 47"/>
                <a:gd name="T90" fmla="*/ 14 w 687"/>
                <a:gd name="T91" fmla="*/ 45 h 47"/>
                <a:gd name="T92" fmla="*/ 0 w 687"/>
                <a:gd name="T93" fmla="*/ 24 h 47"/>
                <a:gd name="T94" fmla="*/ 23 w 687"/>
                <a:gd name="T95" fmla="*/ 0 h 47"/>
                <a:gd name="T96" fmla="*/ 41 w 687"/>
                <a:gd name="T97" fmla="*/ 7 h 47"/>
                <a:gd name="T98" fmla="*/ 17 w 687"/>
                <a:gd name="T99" fmla="*/ 9 h 47"/>
                <a:gd name="T100" fmla="*/ 8 w 687"/>
                <a:gd name="T101" fmla="*/ 24 h 47"/>
                <a:gd name="T102" fmla="*/ 23 w 687"/>
                <a:gd name="T103" fmla="*/ 40 h 47"/>
                <a:gd name="T104" fmla="*/ 37 w 687"/>
                <a:gd name="T105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7" h="47">
                  <a:moveTo>
                    <a:pt x="669" y="47"/>
                  </a:moveTo>
                  <a:cubicBezTo>
                    <a:pt x="665" y="47"/>
                    <a:pt x="662" y="46"/>
                    <a:pt x="659" y="45"/>
                  </a:cubicBezTo>
                  <a:cubicBezTo>
                    <a:pt x="656" y="44"/>
                    <a:pt x="654" y="42"/>
                    <a:pt x="652" y="40"/>
                  </a:cubicBezTo>
                  <a:cubicBezTo>
                    <a:pt x="650" y="38"/>
                    <a:pt x="648" y="36"/>
                    <a:pt x="647" y="33"/>
                  </a:cubicBezTo>
                  <a:cubicBezTo>
                    <a:pt x="646" y="30"/>
                    <a:pt x="645" y="27"/>
                    <a:pt x="645" y="24"/>
                  </a:cubicBezTo>
                  <a:cubicBezTo>
                    <a:pt x="645" y="24"/>
                    <a:pt x="645" y="24"/>
                    <a:pt x="645" y="24"/>
                  </a:cubicBezTo>
                  <a:cubicBezTo>
                    <a:pt x="645" y="20"/>
                    <a:pt x="646" y="17"/>
                    <a:pt x="647" y="15"/>
                  </a:cubicBezTo>
                  <a:cubicBezTo>
                    <a:pt x="648" y="12"/>
                    <a:pt x="650" y="9"/>
                    <a:pt x="652" y="7"/>
                  </a:cubicBezTo>
                  <a:cubicBezTo>
                    <a:pt x="654" y="5"/>
                    <a:pt x="657" y="3"/>
                    <a:pt x="659" y="2"/>
                  </a:cubicBezTo>
                  <a:cubicBezTo>
                    <a:pt x="662" y="1"/>
                    <a:pt x="665" y="0"/>
                    <a:pt x="669" y="0"/>
                  </a:cubicBezTo>
                  <a:cubicBezTo>
                    <a:pt x="671" y="0"/>
                    <a:pt x="672" y="1"/>
                    <a:pt x="674" y="1"/>
                  </a:cubicBezTo>
                  <a:cubicBezTo>
                    <a:pt x="676" y="1"/>
                    <a:pt x="677" y="1"/>
                    <a:pt x="678" y="2"/>
                  </a:cubicBezTo>
                  <a:cubicBezTo>
                    <a:pt x="680" y="2"/>
                    <a:pt x="681" y="3"/>
                    <a:pt x="682" y="4"/>
                  </a:cubicBezTo>
                  <a:cubicBezTo>
                    <a:pt x="684" y="5"/>
                    <a:pt x="685" y="5"/>
                    <a:pt x="686" y="6"/>
                  </a:cubicBezTo>
                  <a:cubicBezTo>
                    <a:pt x="681" y="12"/>
                    <a:pt x="681" y="12"/>
                    <a:pt x="681" y="12"/>
                  </a:cubicBezTo>
                  <a:cubicBezTo>
                    <a:pt x="680" y="12"/>
                    <a:pt x="679" y="11"/>
                    <a:pt x="678" y="10"/>
                  </a:cubicBezTo>
                  <a:cubicBezTo>
                    <a:pt x="677" y="10"/>
                    <a:pt x="676" y="9"/>
                    <a:pt x="675" y="9"/>
                  </a:cubicBezTo>
                  <a:cubicBezTo>
                    <a:pt x="674" y="9"/>
                    <a:pt x="673" y="8"/>
                    <a:pt x="672" y="8"/>
                  </a:cubicBezTo>
                  <a:cubicBezTo>
                    <a:pt x="671" y="8"/>
                    <a:pt x="670" y="8"/>
                    <a:pt x="668" y="8"/>
                  </a:cubicBezTo>
                  <a:cubicBezTo>
                    <a:pt x="666" y="8"/>
                    <a:pt x="664" y="8"/>
                    <a:pt x="663" y="9"/>
                  </a:cubicBezTo>
                  <a:cubicBezTo>
                    <a:pt x="661" y="10"/>
                    <a:pt x="659" y="11"/>
                    <a:pt x="658" y="12"/>
                  </a:cubicBezTo>
                  <a:cubicBezTo>
                    <a:pt x="657" y="14"/>
                    <a:pt x="656" y="15"/>
                    <a:pt x="655" y="17"/>
                  </a:cubicBezTo>
                  <a:cubicBezTo>
                    <a:pt x="654" y="19"/>
                    <a:pt x="654" y="21"/>
                    <a:pt x="654" y="23"/>
                  </a:cubicBezTo>
                  <a:cubicBezTo>
                    <a:pt x="654" y="24"/>
                    <a:pt x="654" y="24"/>
                    <a:pt x="654" y="24"/>
                  </a:cubicBezTo>
                  <a:cubicBezTo>
                    <a:pt x="654" y="26"/>
                    <a:pt x="654" y="28"/>
                    <a:pt x="655" y="30"/>
                  </a:cubicBezTo>
                  <a:cubicBezTo>
                    <a:pt x="656" y="32"/>
                    <a:pt x="657" y="34"/>
                    <a:pt x="658" y="35"/>
                  </a:cubicBezTo>
                  <a:cubicBezTo>
                    <a:pt x="659" y="36"/>
                    <a:pt x="661" y="38"/>
                    <a:pt x="663" y="38"/>
                  </a:cubicBezTo>
                  <a:cubicBezTo>
                    <a:pt x="665" y="39"/>
                    <a:pt x="667" y="40"/>
                    <a:pt x="669" y="40"/>
                  </a:cubicBezTo>
                  <a:cubicBezTo>
                    <a:pt x="671" y="40"/>
                    <a:pt x="673" y="39"/>
                    <a:pt x="675" y="39"/>
                  </a:cubicBezTo>
                  <a:cubicBezTo>
                    <a:pt x="677" y="38"/>
                    <a:pt x="678" y="37"/>
                    <a:pt x="680" y="36"/>
                  </a:cubicBezTo>
                  <a:cubicBezTo>
                    <a:pt x="680" y="28"/>
                    <a:pt x="680" y="28"/>
                    <a:pt x="680" y="28"/>
                  </a:cubicBezTo>
                  <a:cubicBezTo>
                    <a:pt x="668" y="28"/>
                    <a:pt x="668" y="28"/>
                    <a:pt x="668" y="28"/>
                  </a:cubicBezTo>
                  <a:cubicBezTo>
                    <a:pt x="668" y="21"/>
                    <a:pt x="668" y="21"/>
                    <a:pt x="668" y="21"/>
                  </a:cubicBezTo>
                  <a:cubicBezTo>
                    <a:pt x="687" y="21"/>
                    <a:pt x="687" y="21"/>
                    <a:pt x="687" y="21"/>
                  </a:cubicBezTo>
                  <a:cubicBezTo>
                    <a:pt x="687" y="40"/>
                    <a:pt x="687" y="40"/>
                    <a:pt x="687" y="40"/>
                  </a:cubicBezTo>
                  <a:cubicBezTo>
                    <a:pt x="686" y="41"/>
                    <a:pt x="685" y="42"/>
                    <a:pt x="684" y="42"/>
                  </a:cubicBezTo>
                  <a:cubicBezTo>
                    <a:pt x="682" y="43"/>
                    <a:pt x="681" y="44"/>
                    <a:pt x="679" y="45"/>
                  </a:cubicBezTo>
                  <a:cubicBezTo>
                    <a:pt x="678" y="45"/>
                    <a:pt x="676" y="46"/>
                    <a:pt x="674" y="46"/>
                  </a:cubicBezTo>
                  <a:cubicBezTo>
                    <a:pt x="673" y="47"/>
                    <a:pt x="671" y="47"/>
                    <a:pt x="669" y="47"/>
                  </a:cubicBezTo>
                  <a:close/>
                  <a:moveTo>
                    <a:pt x="569" y="1"/>
                  </a:moveTo>
                  <a:cubicBezTo>
                    <a:pt x="576" y="1"/>
                    <a:pt x="576" y="1"/>
                    <a:pt x="576" y="1"/>
                  </a:cubicBezTo>
                  <a:cubicBezTo>
                    <a:pt x="600" y="32"/>
                    <a:pt x="600" y="32"/>
                    <a:pt x="600" y="32"/>
                  </a:cubicBezTo>
                  <a:cubicBezTo>
                    <a:pt x="600" y="1"/>
                    <a:pt x="600" y="1"/>
                    <a:pt x="600" y="1"/>
                  </a:cubicBezTo>
                  <a:cubicBezTo>
                    <a:pt x="608" y="1"/>
                    <a:pt x="608" y="1"/>
                    <a:pt x="608" y="1"/>
                  </a:cubicBezTo>
                  <a:cubicBezTo>
                    <a:pt x="608" y="46"/>
                    <a:pt x="608" y="46"/>
                    <a:pt x="608" y="46"/>
                  </a:cubicBezTo>
                  <a:cubicBezTo>
                    <a:pt x="601" y="46"/>
                    <a:pt x="601" y="46"/>
                    <a:pt x="601" y="46"/>
                  </a:cubicBezTo>
                  <a:cubicBezTo>
                    <a:pt x="577" y="14"/>
                    <a:pt x="577" y="14"/>
                    <a:pt x="577" y="14"/>
                  </a:cubicBezTo>
                  <a:cubicBezTo>
                    <a:pt x="577" y="46"/>
                    <a:pt x="577" y="46"/>
                    <a:pt x="577" y="46"/>
                  </a:cubicBezTo>
                  <a:cubicBezTo>
                    <a:pt x="569" y="46"/>
                    <a:pt x="569" y="46"/>
                    <a:pt x="569" y="46"/>
                  </a:cubicBezTo>
                  <a:cubicBezTo>
                    <a:pt x="569" y="1"/>
                    <a:pt x="569" y="1"/>
                    <a:pt x="569" y="1"/>
                  </a:cubicBezTo>
                  <a:close/>
                  <a:moveTo>
                    <a:pt x="521" y="1"/>
                  </a:moveTo>
                  <a:cubicBezTo>
                    <a:pt x="529" y="1"/>
                    <a:pt x="529" y="1"/>
                    <a:pt x="529" y="1"/>
                  </a:cubicBezTo>
                  <a:cubicBezTo>
                    <a:pt x="529" y="46"/>
                    <a:pt x="529" y="46"/>
                    <a:pt x="529" y="46"/>
                  </a:cubicBezTo>
                  <a:cubicBezTo>
                    <a:pt x="521" y="46"/>
                    <a:pt x="521" y="46"/>
                    <a:pt x="521" y="46"/>
                  </a:cubicBezTo>
                  <a:cubicBezTo>
                    <a:pt x="521" y="1"/>
                    <a:pt x="521" y="1"/>
                    <a:pt x="521" y="1"/>
                  </a:cubicBezTo>
                  <a:close/>
                  <a:moveTo>
                    <a:pt x="462" y="8"/>
                  </a:moveTo>
                  <a:cubicBezTo>
                    <a:pt x="448" y="8"/>
                    <a:pt x="448" y="8"/>
                    <a:pt x="448" y="8"/>
                  </a:cubicBezTo>
                  <a:cubicBezTo>
                    <a:pt x="448" y="1"/>
                    <a:pt x="448" y="1"/>
                    <a:pt x="448" y="1"/>
                  </a:cubicBezTo>
                  <a:cubicBezTo>
                    <a:pt x="484" y="1"/>
                    <a:pt x="484" y="1"/>
                    <a:pt x="484" y="1"/>
                  </a:cubicBezTo>
                  <a:cubicBezTo>
                    <a:pt x="484" y="8"/>
                    <a:pt x="484" y="8"/>
                    <a:pt x="484" y="8"/>
                  </a:cubicBezTo>
                  <a:cubicBezTo>
                    <a:pt x="470" y="8"/>
                    <a:pt x="470" y="8"/>
                    <a:pt x="470" y="8"/>
                  </a:cubicBezTo>
                  <a:cubicBezTo>
                    <a:pt x="470" y="46"/>
                    <a:pt x="470" y="46"/>
                    <a:pt x="470" y="46"/>
                  </a:cubicBezTo>
                  <a:cubicBezTo>
                    <a:pt x="462" y="46"/>
                    <a:pt x="462" y="46"/>
                    <a:pt x="462" y="46"/>
                  </a:cubicBezTo>
                  <a:cubicBezTo>
                    <a:pt x="462" y="8"/>
                    <a:pt x="462" y="8"/>
                    <a:pt x="462" y="8"/>
                  </a:cubicBezTo>
                  <a:close/>
                  <a:moveTo>
                    <a:pt x="383" y="1"/>
                  </a:moveTo>
                  <a:cubicBezTo>
                    <a:pt x="391" y="1"/>
                    <a:pt x="391" y="1"/>
                    <a:pt x="391" y="1"/>
                  </a:cubicBezTo>
                  <a:cubicBezTo>
                    <a:pt x="391" y="39"/>
                    <a:pt x="391" y="39"/>
                    <a:pt x="391" y="39"/>
                  </a:cubicBezTo>
                  <a:cubicBezTo>
                    <a:pt x="415" y="39"/>
                    <a:pt x="415" y="39"/>
                    <a:pt x="415" y="39"/>
                  </a:cubicBezTo>
                  <a:cubicBezTo>
                    <a:pt x="415" y="46"/>
                    <a:pt x="415" y="46"/>
                    <a:pt x="415" y="46"/>
                  </a:cubicBezTo>
                  <a:cubicBezTo>
                    <a:pt x="383" y="46"/>
                    <a:pt x="383" y="46"/>
                    <a:pt x="383" y="46"/>
                  </a:cubicBezTo>
                  <a:cubicBezTo>
                    <a:pt x="383" y="1"/>
                    <a:pt x="383" y="1"/>
                    <a:pt x="383" y="1"/>
                  </a:cubicBezTo>
                  <a:close/>
                  <a:moveTo>
                    <a:pt x="325" y="47"/>
                  </a:moveTo>
                  <a:cubicBezTo>
                    <a:pt x="323" y="47"/>
                    <a:pt x="320" y="46"/>
                    <a:pt x="318" y="45"/>
                  </a:cubicBezTo>
                  <a:cubicBezTo>
                    <a:pt x="315" y="45"/>
                    <a:pt x="313" y="43"/>
                    <a:pt x="312" y="42"/>
                  </a:cubicBezTo>
                  <a:cubicBezTo>
                    <a:pt x="310" y="40"/>
                    <a:pt x="309" y="38"/>
                    <a:pt x="308" y="36"/>
                  </a:cubicBezTo>
                  <a:cubicBezTo>
                    <a:pt x="307" y="33"/>
                    <a:pt x="306" y="30"/>
                    <a:pt x="306" y="27"/>
                  </a:cubicBezTo>
                  <a:cubicBezTo>
                    <a:pt x="306" y="1"/>
                    <a:pt x="306" y="1"/>
                    <a:pt x="306" y="1"/>
                  </a:cubicBezTo>
                  <a:cubicBezTo>
                    <a:pt x="314" y="1"/>
                    <a:pt x="314" y="1"/>
                    <a:pt x="314" y="1"/>
                  </a:cubicBezTo>
                  <a:cubicBezTo>
                    <a:pt x="314" y="27"/>
                    <a:pt x="314" y="27"/>
                    <a:pt x="314" y="27"/>
                  </a:cubicBezTo>
                  <a:cubicBezTo>
                    <a:pt x="314" y="31"/>
                    <a:pt x="315" y="34"/>
                    <a:pt x="317" y="36"/>
                  </a:cubicBezTo>
                  <a:cubicBezTo>
                    <a:pt x="319" y="38"/>
                    <a:pt x="322" y="39"/>
                    <a:pt x="326" y="39"/>
                  </a:cubicBezTo>
                  <a:cubicBezTo>
                    <a:pt x="329" y="39"/>
                    <a:pt x="332" y="38"/>
                    <a:pt x="334" y="36"/>
                  </a:cubicBezTo>
                  <a:cubicBezTo>
                    <a:pt x="336" y="34"/>
                    <a:pt x="337" y="31"/>
                    <a:pt x="337" y="27"/>
                  </a:cubicBezTo>
                  <a:cubicBezTo>
                    <a:pt x="337" y="1"/>
                    <a:pt x="337" y="1"/>
                    <a:pt x="337" y="1"/>
                  </a:cubicBezTo>
                  <a:cubicBezTo>
                    <a:pt x="345" y="1"/>
                    <a:pt x="345" y="1"/>
                    <a:pt x="345" y="1"/>
                  </a:cubicBezTo>
                  <a:cubicBezTo>
                    <a:pt x="345" y="27"/>
                    <a:pt x="345" y="27"/>
                    <a:pt x="345" y="27"/>
                  </a:cubicBezTo>
                  <a:cubicBezTo>
                    <a:pt x="345" y="30"/>
                    <a:pt x="344" y="33"/>
                    <a:pt x="343" y="35"/>
                  </a:cubicBezTo>
                  <a:cubicBezTo>
                    <a:pt x="342" y="38"/>
                    <a:pt x="341" y="40"/>
                    <a:pt x="339" y="42"/>
                  </a:cubicBezTo>
                  <a:cubicBezTo>
                    <a:pt x="338" y="43"/>
                    <a:pt x="336" y="45"/>
                    <a:pt x="333" y="45"/>
                  </a:cubicBezTo>
                  <a:cubicBezTo>
                    <a:pt x="331" y="46"/>
                    <a:pt x="328" y="47"/>
                    <a:pt x="325" y="47"/>
                  </a:cubicBezTo>
                  <a:close/>
                  <a:moveTo>
                    <a:pt x="254" y="47"/>
                  </a:moveTo>
                  <a:cubicBezTo>
                    <a:pt x="250" y="47"/>
                    <a:pt x="247" y="46"/>
                    <a:pt x="244" y="45"/>
                  </a:cubicBezTo>
                  <a:cubicBezTo>
                    <a:pt x="241" y="44"/>
                    <a:pt x="238" y="42"/>
                    <a:pt x="235" y="39"/>
                  </a:cubicBezTo>
                  <a:cubicBezTo>
                    <a:pt x="240" y="34"/>
                    <a:pt x="240" y="34"/>
                    <a:pt x="240" y="34"/>
                  </a:cubicBezTo>
                  <a:cubicBezTo>
                    <a:pt x="242" y="36"/>
                    <a:pt x="244" y="37"/>
                    <a:pt x="246" y="38"/>
                  </a:cubicBezTo>
                  <a:cubicBezTo>
                    <a:pt x="249" y="39"/>
                    <a:pt x="251" y="40"/>
                    <a:pt x="254" y="40"/>
                  </a:cubicBezTo>
                  <a:cubicBezTo>
                    <a:pt x="256" y="40"/>
                    <a:pt x="258" y="39"/>
                    <a:pt x="260" y="38"/>
                  </a:cubicBezTo>
                  <a:cubicBezTo>
                    <a:pt x="261" y="37"/>
                    <a:pt x="262" y="36"/>
                    <a:pt x="262" y="34"/>
                  </a:cubicBezTo>
                  <a:cubicBezTo>
                    <a:pt x="262" y="34"/>
                    <a:pt x="262" y="34"/>
                    <a:pt x="262" y="34"/>
                  </a:cubicBezTo>
                  <a:cubicBezTo>
                    <a:pt x="262" y="33"/>
                    <a:pt x="262" y="32"/>
                    <a:pt x="262" y="32"/>
                  </a:cubicBezTo>
                  <a:cubicBezTo>
                    <a:pt x="261" y="31"/>
                    <a:pt x="261" y="31"/>
                    <a:pt x="260" y="30"/>
                  </a:cubicBezTo>
                  <a:cubicBezTo>
                    <a:pt x="259" y="29"/>
                    <a:pt x="258" y="29"/>
                    <a:pt x="257" y="28"/>
                  </a:cubicBezTo>
                  <a:cubicBezTo>
                    <a:pt x="256" y="28"/>
                    <a:pt x="254" y="27"/>
                    <a:pt x="252" y="27"/>
                  </a:cubicBezTo>
                  <a:cubicBezTo>
                    <a:pt x="249" y="26"/>
                    <a:pt x="247" y="26"/>
                    <a:pt x="245" y="25"/>
                  </a:cubicBezTo>
                  <a:cubicBezTo>
                    <a:pt x="244" y="24"/>
                    <a:pt x="242" y="24"/>
                    <a:pt x="241" y="23"/>
                  </a:cubicBezTo>
                  <a:cubicBezTo>
                    <a:pt x="239" y="22"/>
                    <a:pt x="238" y="20"/>
                    <a:pt x="238" y="19"/>
                  </a:cubicBezTo>
                  <a:cubicBezTo>
                    <a:pt x="237" y="17"/>
                    <a:pt x="237" y="16"/>
                    <a:pt x="237" y="14"/>
                  </a:cubicBezTo>
                  <a:cubicBezTo>
                    <a:pt x="237" y="14"/>
                    <a:pt x="237" y="14"/>
                    <a:pt x="237" y="14"/>
                  </a:cubicBezTo>
                  <a:cubicBezTo>
                    <a:pt x="237" y="12"/>
                    <a:pt x="237" y="10"/>
                    <a:pt x="238" y="8"/>
                  </a:cubicBezTo>
                  <a:cubicBezTo>
                    <a:pt x="239" y="7"/>
                    <a:pt x="240" y="5"/>
                    <a:pt x="241" y="4"/>
                  </a:cubicBezTo>
                  <a:cubicBezTo>
                    <a:pt x="242" y="3"/>
                    <a:pt x="244" y="2"/>
                    <a:pt x="246" y="1"/>
                  </a:cubicBezTo>
                  <a:cubicBezTo>
                    <a:pt x="248" y="1"/>
                    <a:pt x="250" y="1"/>
                    <a:pt x="252" y="1"/>
                  </a:cubicBezTo>
                  <a:cubicBezTo>
                    <a:pt x="255" y="1"/>
                    <a:pt x="258" y="1"/>
                    <a:pt x="261" y="2"/>
                  </a:cubicBezTo>
                  <a:cubicBezTo>
                    <a:pt x="264" y="3"/>
                    <a:pt x="266" y="4"/>
                    <a:pt x="268" y="6"/>
                  </a:cubicBezTo>
                  <a:cubicBezTo>
                    <a:pt x="264" y="12"/>
                    <a:pt x="264" y="12"/>
                    <a:pt x="264" y="12"/>
                  </a:cubicBezTo>
                  <a:cubicBezTo>
                    <a:pt x="262" y="11"/>
                    <a:pt x="260" y="9"/>
                    <a:pt x="258" y="9"/>
                  </a:cubicBezTo>
                  <a:cubicBezTo>
                    <a:pt x="256" y="8"/>
                    <a:pt x="254" y="7"/>
                    <a:pt x="252" y="7"/>
                  </a:cubicBezTo>
                  <a:cubicBezTo>
                    <a:pt x="250" y="7"/>
                    <a:pt x="248" y="8"/>
                    <a:pt x="247" y="9"/>
                  </a:cubicBezTo>
                  <a:cubicBezTo>
                    <a:pt x="245" y="10"/>
                    <a:pt x="245" y="11"/>
                    <a:pt x="245" y="13"/>
                  </a:cubicBezTo>
                  <a:cubicBezTo>
                    <a:pt x="245" y="13"/>
                    <a:pt x="245" y="13"/>
                    <a:pt x="245" y="13"/>
                  </a:cubicBezTo>
                  <a:cubicBezTo>
                    <a:pt x="245" y="14"/>
                    <a:pt x="245" y="15"/>
                    <a:pt x="245" y="15"/>
                  </a:cubicBezTo>
                  <a:cubicBezTo>
                    <a:pt x="245" y="16"/>
                    <a:pt x="246" y="16"/>
                    <a:pt x="247" y="17"/>
                  </a:cubicBezTo>
                  <a:cubicBezTo>
                    <a:pt x="248" y="18"/>
                    <a:pt x="249" y="18"/>
                    <a:pt x="250" y="19"/>
                  </a:cubicBezTo>
                  <a:cubicBezTo>
                    <a:pt x="251" y="19"/>
                    <a:pt x="253" y="19"/>
                    <a:pt x="255" y="20"/>
                  </a:cubicBezTo>
                  <a:cubicBezTo>
                    <a:pt x="258" y="21"/>
                    <a:pt x="260" y="21"/>
                    <a:pt x="262" y="22"/>
                  </a:cubicBezTo>
                  <a:cubicBezTo>
                    <a:pt x="263" y="23"/>
                    <a:pt x="265" y="24"/>
                    <a:pt x="266" y="25"/>
                  </a:cubicBezTo>
                  <a:cubicBezTo>
                    <a:pt x="267" y="26"/>
                    <a:pt x="268" y="27"/>
                    <a:pt x="269" y="28"/>
                  </a:cubicBezTo>
                  <a:cubicBezTo>
                    <a:pt x="269" y="30"/>
                    <a:pt x="270" y="31"/>
                    <a:pt x="270" y="33"/>
                  </a:cubicBezTo>
                  <a:cubicBezTo>
                    <a:pt x="270" y="33"/>
                    <a:pt x="270" y="33"/>
                    <a:pt x="270" y="33"/>
                  </a:cubicBezTo>
                  <a:cubicBezTo>
                    <a:pt x="270" y="35"/>
                    <a:pt x="269" y="37"/>
                    <a:pt x="269" y="39"/>
                  </a:cubicBezTo>
                  <a:cubicBezTo>
                    <a:pt x="268" y="41"/>
                    <a:pt x="267" y="42"/>
                    <a:pt x="265" y="43"/>
                  </a:cubicBezTo>
                  <a:cubicBezTo>
                    <a:pt x="264" y="44"/>
                    <a:pt x="262" y="45"/>
                    <a:pt x="260" y="46"/>
                  </a:cubicBezTo>
                  <a:cubicBezTo>
                    <a:pt x="258" y="46"/>
                    <a:pt x="256" y="47"/>
                    <a:pt x="254" y="47"/>
                  </a:cubicBezTo>
                  <a:close/>
                  <a:moveTo>
                    <a:pt x="159" y="1"/>
                  </a:moveTo>
                  <a:cubicBezTo>
                    <a:pt x="167" y="1"/>
                    <a:pt x="167" y="1"/>
                    <a:pt x="167" y="1"/>
                  </a:cubicBezTo>
                  <a:cubicBezTo>
                    <a:pt x="191" y="32"/>
                    <a:pt x="191" y="32"/>
                    <a:pt x="191" y="32"/>
                  </a:cubicBezTo>
                  <a:cubicBezTo>
                    <a:pt x="191" y="1"/>
                    <a:pt x="191" y="1"/>
                    <a:pt x="191" y="1"/>
                  </a:cubicBezTo>
                  <a:cubicBezTo>
                    <a:pt x="199" y="1"/>
                    <a:pt x="199" y="1"/>
                    <a:pt x="199" y="1"/>
                  </a:cubicBezTo>
                  <a:cubicBezTo>
                    <a:pt x="199" y="46"/>
                    <a:pt x="199" y="46"/>
                    <a:pt x="199" y="46"/>
                  </a:cubicBezTo>
                  <a:cubicBezTo>
                    <a:pt x="192" y="46"/>
                    <a:pt x="192" y="46"/>
                    <a:pt x="192" y="46"/>
                  </a:cubicBezTo>
                  <a:cubicBezTo>
                    <a:pt x="167" y="14"/>
                    <a:pt x="167" y="14"/>
                    <a:pt x="167" y="14"/>
                  </a:cubicBezTo>
                  <a:cubicBezTo>
                    <a:pt x="167" y="46"/>
                    <a:pt x="167" y="46"/>
                    <a:pt x="167" y="46"/>
                  </a:cubicBezTo>
                  <a:cubicBezTo>
                    <a:pt x="159" y="46"/>
                    <a:pt x="159" y="46"/>
                    <a:pt x="159" y="46"/>
                  </a:cubicBezTo>
                  <a:cubicBezTo>
                    <a:pt x="159" y="1"/>
                    <a:pt x="159" y="1"/>
                    <a:pt x="159" y="1"/>
                  </a:cubicBezTo>
                  <a:close/>
                  <a:moveTo>
                    <a:pt x="98" y="47"/>
                  </a:moveTo>
                  <a:cubicBezTo>
                    <a:pt x="95" y="47"/>
                    <a:pt x="92" y="46"/>
                    <a:pt x="89" y="45"/>
                  </a:cubicBezTo>
                  <a:cubicBezTo>
                    <a:pt x="86" y="44"/>
                    <a:pt x="84" y="42"/>
                    <a:pt x="82" y="40"/>
                  </a:cubicBezTo>
                  <a:cubicBezTo>
                    <a:pt x="80" y="38"/>
                    <a:pt x="78" y="35"/>
                    <a:pt x="77" y="33"/>
                  </a:cubicBezTo>
                  <a:cubicBezTo>
                    <a:pt x="76" y="30"/>
                    <a:pt x="75" y="27"/>
                    <a:pt x="75" y="24"/>
                  </a:cubicBezTo>
                  <a:cubicBezTo>
                    <a:pt x="75" y="24"/>
                    <a:pt x="75" y="24"/>
                    <a:pt x="75" y="24"/>
                  </a:cubicBezTo>
                  <a:cubicBezTo>
                    <a:pt x="75" y="20"/>
                    <a:pt x="76" y="17"/>
                    <a:pt x="77" y="15"/>
                  </a:cubicBezTo>
                  <a:cubicBezTo>
                    <a:pt x="78" y="12"/>
                    <a:pt x="80" y="9"/>
                    <a:pt x="82" y="7"/>
                  </a:cubicBezTo>
                  <a:cubicBezTo>
                    <a:pt x="84" y="5"/>
                    <a:pt x="86" y="3"/>
                    <a:pt x="89" y="2"/>
                  </a:cubicBezTo>
                  <a:cubicBezTo>
                    <a:pt x="92" y="1"/>
                    <a:pt x="95" y="0"/>
                    <a:pt x="99" y="0"/>
                  </a:cubicBezTo>
                  <a:cubicBezTo>
                    <a:pt x="102" y="0"/>
                    <a:pt x="105" y="1"/>
                    <a:pt x="108" y="2"/>
                  </a:cubicBezTo>
                  <a:cubicBezTo>
                    <a:pt x="111" y="3"/>
                    <a:pt x="113" y="5"/>
                    <a:pt x="115" y="7"/>
                  </a:cubicBezTo>
                  <a:cubicBezTo>
                    <a:pt x="117" y="9"/>
                    <a:pt x="119" y="12"/>
                    <a:pt x="120" y="15"/>
                  </a:cubicBezTo>
                  <a:cubicBezTo>
                    <a:pt x="121" y="17"/>
                    <a:pt x="122" y="20"/>
                    <a:pt x="122" y="23"/>
                  </a:cubicBezTo>
                  <a:cubicBezTo>
                    <a:pt x="122" y="24"/>
                    <a:pt x="122" y="24"/>
                    <a:pt x="122" y="24"/>
                  </a:cubicBezTo>
                  <a:cubicBezTo>
                    <a:pt x="122" y="27"/>
                    <a:pt x="121" y="30"/>
                    <a:pt x="120" y="32"/>
                  </a:cubicBezTo>
                  <a:cubicBezTo>
                    <a:pt x="119" y="35"/>
                    <a:pt x="117" y="38"/>
                    <a:pt x="115" y="40"/>
                  </a:cubicBezTo>
                  <a:cubicBezTo>
                    <a:pt x="113" y="42"/>
                    <a:pt x="111" y="44"/>
                    <a:pt x="108" y="45"/>
                  </a:cubicBezTo>
                  <a:cubicBezTo>
                    <a:pt x="105" y="46"/>
                    <a:pt x="102" y="47"/>
                    <a:pt x="98" y="47"/>
                  </a:cubicBezTo>
                  <a:close/>
                  <a:moveTo>
                    <a:pt x="99" y="40"/>
                  </a:moveTo>
                  <a:cubicBezTo>
                    <a:pt x="101" y="40"/>
                    <a:pt x="103" y="39"/>
                    <a:pt x="105" y="38"/>
                  </a:cubicBezTo>
                  <a:cubicBezTo>
                    <a:pt x="107" y="37"/>
                    <a:pt x="108" y="36"/>
                    <a:pt x="109" y="35"/>
                  </a:cubicBezTo>
                  <a:cubicBezTo>
                    <a:pt x="111" y="33"/>
                    <a:pt x="112" y="32"/>
                    <a:pt x="112" y="30"/>
                  </a:cubicBezTo>
                  <a:cubicBezTo>
                    <a:pt x="113" y="28"/>
                    <a:pt x="114" y="26"/>
                    <a:pt x="114" y="24"/>
                  </a:cubicBezTo>
                  <a:cubicBezTo>
                    <a:pt x="114" y="24"/>
                    <a:pt x="114" y="24"/>
                    <a:pt x="114" y="24"/>
                  </a:cubicBezTo>
                  <a:cubicBezTo>
                    <a:pt x="114" y="21"/>
                    <a:pt x="113" y="19"/>
                    <a:pt x="112" y="17"/>
                  </a:cubicBezTo>
                  <a:cubicBezTo>
                    <a:pt x="112" y="15"/>
                    <a:pt x="111" y="14"/>
                    <a:pt x="109" y="12"/>
                  </a:cubicBezTo>
                  <a:cubicBezTo>
                    <a:pt x="108" y="11"/>
                    <a:pt x="106" y="10"/>
                    <a:pt x="105" y="9"/>
                  </a:cubicBezTo>
                  <a:cubicBezTo>
                    <a:pt x="103" y="8"/>
                    <a:pt x="101" y="8"/>
                    <a:pt x="98" y="8"/>
                  </a:cubicBezTo>
                  <a:cubicBezTo>
                    <a:pt x="96" y="8"/>
                    <a:pt x="94" y="8"/>
                    <a:pt x="92" y="9"/>
                  </a:cubicBezTo>
                  <a:cubicBezTo>
                    <a:pt x="90" y="10"/>
                    <a:pt x="89" y="11"/>
                    <a:pt x="88" y="12"/>
                  </a:cubicBezTo>
                  <a:cubicBezTo>
                    <a:pt x="86" y="14"/>
                    <a:pt x="85" y="15"/>
                    <a:pt x="85" y="17"/>
                  </a:cubicBezTo>
                  <a:cubicBezTo>
                    <a:pt x="84" y="19"/>
                    <a:pt x="83" y="21"/>
                    <a:pt x="83" y="23"/>
                  </a:cubicBezTo>
                  <a:cubicBezTo>
                    <a:pt x="83" y="24"/>
                    <a:pt x="83" y="24"/>
                    <a:pt x="83" y="24"/>
                  </a:cubicBezTo>
                  <a:cubicBezTo>
                    <a:pt x="83" y="26"/>
                    <a:pt x="84" y="28"/>
                    <a:pt x="85" y="30"/>
                  </a:cubicBezTo>
                  <a:cubicBezTo>
                    <a:pt x="85" y="32"/>
                    <a:pt x="86" y="33"/>
                    <a:pt x="88" y="35"/>
                  </a:cubicBezTo>
                  <a:cubicBezTo>
                    <a:pt x="89" y="36"/>
                    <a:pt x="91" y="37"/>
                    <a:pt x="92" y="38"/>
                  </a:cubicBezTo>
                  <a:cubicBezTo>
                    <a:pt x="94" y="39"/>
                    <a:pt x="96" y="40"/>
                    <a:pt x="99" y="40"/>
                  </a:cubicBezTo>
                  <a:close/>
                  <a:moveTo>
                    <a:pt x="23" y="47"/>
                  </a:moveTo>
                  <a:cubicBezTo>
                    <a:pt x="19" y="47"/>
                    <a:pt x="16" y="46"/>
                    <a:pt x="14" y="45"/>
                  </a:cubicBezTo>
                  <a:cubicBezTo>
                    <a:pt x="11" y="44"/>
                    <a:pt x="8" y="42"/>
                    <a:pt x="6" y="40"/>
                  </a:cubicBezTo>
                  <a:cubicBezTo>
                    <a:pt x="4" y="38"/>
                    <a:pt x="3" y="36"/>
                    <a:pt x="2" y="33"/>
                  </a:cubicBezTo>
                  <a:cubicBezTo>
                    <a:pt x="0" y="30"/>
                    <a:pt x="0" y="27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0"/>
                    <a:pt x="0" y="17"/>
                    <a:pt x="2" y="15"/>
                  </a:cubicBezTo>
                  <a:cubicBezTo>
                    <a:pt x="3" y="12"/>
                    <a:pt x="4" y="9"/>
                    <a:pt x="6" y="7"/>
                  </a:cubicBezTo>
                  <a:cubicBezTo>
                    <a:pt x="8" y="5"/>
                    <a:pt x="11" y="3"/>
                    <a:pt x="14" y="2"/>
                  </a:cubicBezTo>
                  <a:cubicBezTo>
                    <a:pt x="16" y="1"/>
                    <a:pt x="20" y="0"/>
                    <a:pt x="23" y="0"/>
                  </a:cubicBezTo>
                  <a:cubicBezTo>
                    <a:pt x="25" y="0"/>
                    <a:pt x="27" y="1"/>
                    <a:pt x="29" y="1"/>
                  </a:cubicBezTo>
                  <a:cubicBezTo>
                    <a:pt x="30" y="1"/>
                    <a:pt x="32" y="2"/>
                    <a:pt x="33" y="2"/>
                  </a:cubicBezTo>
                  <a:cubicBezTo>
                    <a:pt x="35" y="3"/>
                    <a:pt x="36" y="4"/>
                    <a:pt x="37" y="5"/>
                  </a:cubicBezTo>
                  <a:cubicBezTo>
                    <a:pt x="38" y="5"/>
                    <a:pt x="39" y="6"/>
                    <a:pt x="41" y="7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4" y="12"/>
                    <a:pt x="32" y="10"/>
                    <a:pt x="30" y="9"/>
                  </a:cubicBezTo>
                  <a:cubicBezTo>
                    <a:pt x="28" y="8"/>
                    <a:pt x="25" y="8"/>
                    <a:pt x="23" y="8"/>
                  </a:cubicBezTo>
                  <a:cubicBezTo>
                    <a:pt x="21" y="8"/>
                    <a:pt x="19" y="8"/>
                    <a:pt x="17" y="9"/>
                  </a:cubicBezTo>
                  <a:cubicBezTo>
                    <a:pt x="15" y="10"/>
                    <a:pt x="14" y="11"/>
                    <a:pt x="12" y="12"/>
                  </a:cubicBezTo>
                  <a:cubicBezTo>
                    <a:pt x="11" y="14"/>
                    <a:pt x="10" y="15"/>
                    <a:pt x="9" y="17"/>
                  </a:cubicBezTo>
                  <a:cubicBezTo>
                    <a:pt x="9" y="19"/>
                    <a:pt x="8" y="21"/>
                    <a:pt x="8" y="23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6"/>
                    <a:pt x="9" y="28"/>
                    <a:pt x="9" y="30"/>
                  </a:cubicBezTo>
                  <a:cubicBezTo>
                    <a:pt x="10" y="32"/>
                    <a:pt x="11" y="33"/>
                    <a:pt x="12" y="35"/>
                  </a:cubicBezTo>
                  <a:cubicBezTo>
                    <a:pt x="14" y="36"/>
                    <a:pt x="15" y="37"/>
                    <a:pt x="17" y="38"/>
                  </a:cubicBezTo>
                  <a:cubicBezTo>
                    <a:pt x="19" y="39"/>
                    <a:pt x="21" y="40"/>
                    <a:pt x="23" y="40"/>
                  </a:cubicBezTo>
                  <a:cubicBezTo>
                    <a:pt x="26" y="40"/>
                    <a:pt x="28" y="39"/>
                    <a:pt x="30" y="38"/>
                  </a:cubicBezTo>
                  <a:cubicBezTo>
                    <a:pt x="32" y="37"/>
                    <a:pt x="34" y="35"/>
                    <a:pt x="36" y="34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40" y="40"/>
                    <a:pt x="39" y="41"/>
                    <a:pt x="37" y="42"/>
                  </a:cubicBezTo>
                  <a:cubicBezTo>
                    <a:pt x="36" y="43"/>
                    <a:pt x="35" y="44"/>
                    <a:pt x="33" y="45"/>
                  </a:cubicBezTo>
                  <a:cubicBezTo>
                    <a:pt x="32" y="45"/>
                    <a:pt x="30" y="46"/>
                    <a:pt x="28" y="46"/>
                  </a:cubicBezTo>
                  <a:cubicBezTo>
                    <a:pt x="27" y="47"/>
                    <a:pt x="25" y="47"/>
                    <a:pt x="23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12C144EB-8528-C645-84C5-D0A4091AFF0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937000" y="1352550"/>
              <a:ext cx="1074738" cy="1042988"/>
            </a:xfrm>
            <a:custGeom>
              <a:avLst/>
              <a:gdLst>
                <a:gd name="T0" fmla="*/ 274 w 343"/>
                <a:gd name="T1" fmla="*/ 254 h 311"/>
                <a:gd name="T2" fmla="*/ 301 w 343"/>
                <a:gd name="T3" fmla="*/ 272 h 311"/>
                <a:gd name="T4" fmla="*/ 282 w 343"/>
                <a:gd name="T5" fmla="*/ 276 h 311"/>
                <a:gd name="T6" fmla="*/ 243 w 343"/>
                <a:gd name="T7" fmla="*/ 261 h 311"/>
                <a:gd name="T8" fmla="*/ 262 w 343"/>
                <a:gd name="T9" fmla="*/ 285 h 311"/>
                <a:gd name="T10" fmla="*/ 240 w 343"/>
                <a:gd name="T11" fmla="*/ 280 h 311"/>
                <a:gd name="T12" fmla="*/ 199 w 343"/>
                <a:gd name="T13" fmla="*/ 259 h 311"/>
                <a:gd name="T14" fmla="*/ 201 w 343"/>
                <a:gd name="T15" fmla="*/ 279 h 311"/>
                <a:gd name="T16" fmla="*/ 164 w 343"/>
                <a:gd name="T17" fmla="*/ 240 h 311"/>
                <a:gd name="T18" fmla="*/ 148 w 343"/>
                <a:gd name="T19" fmla="*/ 270 h 311"/>
                <a:gd name="T20" fmla="*/ 343 w 343"/>
                <a:gd name="T21" fmla="*/ 288 h 311"/>
                <a:gd name="T22" fmla="*/ 274 w 343"/>
                <a:gd name="T23" fmla="*/ 254 h 311"/>
                <a:gd name="T24" fmla="*/ 176 w 343"/>
                <a:gd name="T25" fmla="*/ 119 h 311"/>
                <a:gd name="T26" fmla="*/ 171 w 343"/>
                <a:gd name="T27" fmla="*/ 108 h 311"/>
                <a:gd name="T28" fmla="*/ 201 w 343"/>
                <a:gd name="T29" fmla="*/ 119 h 311"/>
                <a:gd name="T30" fmla="*/ 216 w 343"/>
                <a:gd name="T31" fmla="*/ 148 h 311"/>
                <a:gd name="T32" fmla="*/ 205 w 343"/>
                <a:gd name="T33" fmla="*/ 144 h 311"/>
                <a:gd name="T34" fmla="*/ 159 w 343"/>
                <a:gd name="T35" fmla="*/ 177 h 311"/>
                <a:gd name="T36" fmla="*/ 117 w 343"/>
                <a:gd name="T37" fmla="*/ 215 h 311"/>
                <a:gd name="T38" fmla="*/ 150 w 343"/>
                <a:gd name="T39" fmla="*/ 169 h 311"/>
                <a:gd name="T40" fmla="*/ 176 w 343"/>
                <a:gd name="T41" fmla="*/ 119 h 311"/>
                <a:gd name="T42" fmla="*/ 57 w 343"/>
                <a:gd name="T43" fmla="*/ 65 h 311"/>
                <a:gd name="T44" fmla="*/ 36 w 343"/>
                <a:gd name="T45" fmla="*/ 40 h 311"/>
                <a:gd name="T46" fmla="*/ 35 w 343"/>
                <a:gd name="T47" fmla="*/ 59 h 311"/>
                <a:gd name="T48" fmla="*/ 54 w 343"/>
                <a:gd name="T49" fmla="*/ 96 h 311"/>
                <a:gd name="T50" fmla="*/ 28 w 343"/>
                <a:gd name="T51" fmla="*/ 81 h 311"/>
                <a:gd name="T52" fmla="*/ 36 w 343"/>
                <a:gd name="T53" fmla="*/ 101 h 311"/>
                <a:gd name="T54" fmla="*/ 62 w 343"/>
                <a:gd name="T55" fmla="*/ 139 h 311"/>
                <a:gd name="T56" fmla="*/ 42 w 343"/>
                <a:gd name="T57" fmla="*/ 140 h 311"/>
                <a:gd name="T58" fmla="*/ 86 w 343"/>
                <a:gd name="T59" fmla="*/ 171 h 311"/>
                <a:gd name="T60" fmla="*/ 58 w 343"/>
                <a:gd name="T61" fmla="*/ 191 h 311"/>
                <a:gd name="T62" fmla="*/ 15 w 343"/>
                <a:gd name="T63" fmla="*/ 0 h 311"/>
                <a:gd name="T64" fmla="*/ 57 w 343"/>
                <a:gd name="T65" fmla="*/ 65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43" h="311">
                  <a:moveTo>
                    <a:pt x="274" y="254"/>
                  </a:moveTo>
                  <a:cubicBezTo>
                    <a:pt x="282" y="256"/>
                    <a:pt x="297" y="265"/>
                    <a:pt x="301" y="272"/>
                  </a:cubicBezTo>
                  <a:cubicBezTo>
                    <a:pt x="308" y="286"/>
                    <a:pt x="299" y="287"/>
                    <a:pt x="282" y="276"/>
                  </a:cubicBezTo>
                  <a:cubicBezTo>
                    <a:pt x="275" y="270"/>
                    <a:pt x="251" y="259"/>
                    <a:pt x="243" y="261"/>
                  </a:cubicBezTo>
                  <a:cubicBezTo>
                    <a:pt x="247" y="265"/>
                    <a:pt x="264" y="274"/>
                    <a:pt x="262" y="285"/>
                  </a:cubicBezTo>
                  <a:cubicBezTo>
                    <a:pt x="261" y="293"/>
                    <a:pt x="246" y="286"/>
                    <a:pt x="240" y="280"/>
                  </a:cubicBezTo>
                  <a:cubicBezTo>
                    <a:pt x="231" y="271"/>
                    <a:pt x="214" y="261"/>
                    <a:pt x="199" y="259"/>
                  </a:cubicBezTo>
                  <a:cubicBezTo>
                    <a:pt x="207" y="263"/>
                    <a:pt x="220" y="291"/>
                    <a:pt x="201" y="279"/>
                  </a:cubicBezTo>
                  <a:cubicBezTo>
                    <a:pt x="189" y="271"/>
                    <a:pt x="179" y="251"/>
                    <a:pt x="164" y="240"/>
                  </a:cubicBezTo>
                  <a:cubicBezTo>
                    <a:pt x="164" y="253"/>
                    <a:pt x="155" y="263"/>
                    <a:pt x="148" y="270"/>
                  </a:cubicBezTo>
                  <a:cubicBezTo>
                    <a:pt x="219" y="311"/>
                    <a:pt x="299" y="308"/>
                    <a:pt x="343" y="288"/>
                  </a:cubicBezTo>
                  <a:cubicBezTo>
                    <a:pt x="327" y="277"/>
                    <a:pt x="292" y="245"/>
                    <a:pt x="274" y="254"/>
                  </a:cubicBezTo>
                  <a:close/>
                  <a:moveTo>
                    <a:pt x="176" y="119"/>
                  </a:moveTo>
                  <a:cubicBezTo>
                    <a:pt x="173" y="113"/>
                    <a:pt x="168" y="111"/>
                    <a:pt x="171" y="108"/>
                  </a:cubicBezTo>
                  <a:cubicBezTo>
                    <a:pt x="176" y="105"/>
                    <a:pt x="190" y="110"/>
                    <a:pt x="201" y="119"/>
                  </a:cubicBezTo>
                  <a:cubicBezTo>
                    <a:pt x="212" y="129"/>
                    <a:pt x="219" y="142"/>
                    <a:pt x="216" y="148"/>
                  </a:cubicBezTo>
                  <a:cubicBezTo>
                    <a:pt x="214" y="151"/>
                    <a:pt x="211" y="146"/>
                    <a:pt x="205" y="144"/>
                  </a:cubicBezTo>
                  <a:cubicBezTo>
                    <a:pt x="184" y="135"/>
                    <a:pt x="168" y="161"/>
                    <a:pt x="159" y="177"/>
                  </a:cubicBezTo>
                  <a:cubicBezTo>
                    <a:pt x="142" y="204"/>
                    <a:pt x="153" y="220"/>
                    <a:pt x="117" y="215"/>
                  </a:cubicBezTo>
                  <a:cubicBezTo>
                    <a:pt x="107" y="180"/>
                    <a:pt x="125" y="189"/>
                    <a:pt x="150" y="169"/>
                  </a:cubicBezTo>
                  <a:cubicBezTo>
                    <a:pt x="164" y="158"/>
                    <a:pt x="187" y="138"/>
                    <a:pt x="176" y="119"/>
                  </a:cubicBezTo>
                  <a:close/>
                  <a:moveTo>
                    <a:pt x="57" y="65"/>
                  </a:moveTo>
                  <a:cubicBezTo>
                    <a:pt x="55" y="57"/>
                    <a:pt x="44" y="43"/>
                    <a:pt x="36" y="40"/>
                  </a:cubicBezTo>
                  <a:cubicBezTo>
                    <a:pt x="21" y="35"/>
                    <a:pt x="22" y="44"/>
                    <a:pt x="35" y="59"/>
                  </a:cubicBezTo>
                  <a:cubicBezTo>
                    <a:pt x="42" y="66"/>
                    <a:pt x="56" y="88"/>
                    <a:pt x="54" y="96"/>
                  </a:cubicBezTo>
                  <a:cubicBezTo>
                    <a:pt x="50" y="92"/>
                    <a:pt x="39" y="77"/>
                    <a:pt x="28" y="81"/>
                  </a:cubicBezTo>
                  <a:cubicBezTo>
                    <a:pt x="21" y="83"/>
                    <a:pt x="30" y="96"/>
                    <a:pt x="36" y="101"/>
                  </a:cubicBezTo>
                  <a:cubicBezTo>
                    <a:pt x="46" y="110"/>
                    <a:pt x="59" y="125"/>
                    <a:pt x="62" y="139"/>
                  </a:cubicBezTo>
                  <a:cubicBezTo>
                    <a:pt x="57" y="132"/>
                    <a:pt x="28" y="123"/>
                    <a:pt x="42" y="140"/>
                  </a:cubicBezTo>
                  <a:cubicBezTo>
                    <a:pt x="52" y="151"/>
                    <a:pt x="73" y="158"/>
                    <a:pt x="86" y="171"/>
                  </a:cubicBezTo>
                  <a:cubicBezTo>
                    <a:pt x="73" y="173"/>
                    <a:pt x="64" y="183"/>
                    <a:pt x="58" y="191"/>
                  </a:cubicBezTo>
                  <a:cubicBezTo>
                    <a:pt x="8" y="127"/>
                    <a:pt x="0" y="47"/>
                    <a:pt x="15" y="0"/>
                  </a:cubicBezTo>
                  <a:cubicBezTo>
                    <a:pt x="27" y="15"/>
                    <a:pt x="64" y="46"/>
                    <a:pt x="57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6">
              <a:extLst>
                <a:ext uri="{FF2B5EF4-FFF2-40B4-BE49-F238E27FC236}">
                  <a16:creationId xmlns:a16="http://schemas.microsoft.com/office/drawing/2014/main" id="{94EDC2C9-21E4-B24A-853D-7BC00C63ABB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965575" y="1520825"/>
              <a:ext cx="874713" cy="1468438"/>
            </a:xfrm>
            <a:custGeom>
              <a:avLst/>
              <a:gdLst>
                <a:gd name="T0" fmla="*/ 136 w 279"/>
                <a:gd name="T1" fmla="*/ 115 h 438"/>
                <a:gd name="T2" fmla="*/ 52 w 279"/>
                <a:gd name="T3" fmla="*/ 146 h 438"/>
                <a:gd name="T4" fmla="*/ 58 w 279"/>
                <a:gd name="T5" fmla="*/ 211 h 438"/>
                <a:gd name="T6" fmla="*/ 16 w 279"/>
                <a:gd name="T7" fmla="*/ 344 h 438"/>
                <a:gd name="T8" fmla="*/ 137 w 279"/>
                <a:gd name="T9" fmla="*/ 429 h 438"/>
                <a:gd name="T10" fmla="*/ 38 w 279"/>
                <a:gd name="T11" fmla="*/ 268 h 438"/>
                <a:gd name="T12" fmla="*/ 69 w 279"/>
                <a:gd name="T13" fmla="*/ 221 h 438"/>
                <a:gd name="T14" fmla="*/ 73 w 279"/>
                <a:gd name="T15" fmla="*/ 217 h 438"/>
                <a:gd name="T16" fmla="*/ 73 w 279"/>
                <a:gd name="T17" fmla="*/ 217 h 438"/>
                <a:gd name="T18" fmla="*/ 134 w 279"/>
                <a:gd name="T19" fmla="*/ 218 h 438"/>
                <a:gd name="T20" fmla="*/ 154 w 279"/>
                <a:gd name="T21" fmla="*/ 130 h 438"/>
                <a:gd name="T22" fmla="*/ 112 w 279"/>
                <a:gd name="T23" fmla="*/ 172 h 438"/>
                <a:gd name="T24" fmla="*/ 84 w 279"/>
                <a:gd name="T25" fmla="*/ 192 h 438"/>
                <a:gd name="T26" fmla="*/ 100 w 279"/>
                <a:gd name="T27" fmla="*/ 162 h 438"/>
                <a:gd name="T28" fmla="*/ 136 w 279"/>
                <a:gd name="T29" fmla="*/ 115 h 438"/>
                <a:gd name="T30" fmla="*/ 159 w 279"/>
                <a:gd name="T31" fmla="*/ 92 h 438"/>
                <a:gd name="T32" fmla="*/ 83 w 279"/>
                <a:gd name="T33" fmla="*/ 117 h 438"/>
                <a:gd name="T34" fmla="*/ 55 w 279"/>
                <a:gd name="T35" fmla="*/ 0 h 438"/>
                <a:gd name="T36" fmla="*/ 108 w 279"/>
                <a:gd name="T37" fmla="*/ 24 h 438"/>
                <a:gd name="T38" fmla="*/ 161 w 279"/>
                <a:gd name="T39" fmla="*/ 69 h 438"/>
                <a:gd name="T40" fmla="*/ 162 w 279"/>
                <a:gd name="T41" fmla="*/ 72 h 438"/>
                <a:gd name="T42" fmla="*/ 164 w 279"/>
                <a:gd name="T43" fmla="*/ 86 h 438"/>
                <a:gd name="T44" fmla="*/ 75 w 279"/>
                <a:gd name="T45" fmla="*/ 46 h 438"/>
                <a:gd name="T46" fmla="*/ 85 w 279"/>
                <a:gd name="T47" fmla="*/ 57 h 438"/>
                <a:gd name="T48" fmla="*/ 66 w 279"/>
                <a:gd name="T49" fmla="*/ 37 h 438"/>
                <a:gd name="T50" fmla="*/ 76 w 279"/>
                <a:gd name="T51" fmla="*/ 88 h 438"/>
                <a:gd name="T52" fmla="*/ 159 w 279"/>
                <a:gd name="T53" fmla="*/ 92 h 438"/>
                <a:gd name="T54" fmla="*/ 173 w 279"/>
                <a:gd name="T55" fmla="*/ 105 h 438"/>
                <a:gd name="T56" fmla="*/ 189 w 279"/>
                <a:gd name="T57" fmla="*/ 186 h 438"/>
                <a:gd name="T58" fmla="*/ 240 w 279"/>
                <a:gd name="T59" fmla="*/ 189 h 438"/>
                <a:gd name="T60" fmla="*/ 218 w 279"/>
                <a:gd name="T61" fmla="*/ 174 h 438"/>
                <a:gd name="T62" fmla="*/ 231 w 279"/>
                <a:gd name="T63" fmla="*/ 182 h 438"/>
                <a:gd name="T64" fmla="*/ 179 w 279"/>
                <a:gd name="T65" fmla="*/ 99 h 438"/>
                <a:gd name="T66" fmla="*/ 193 w 279"/>
                <a:gd name="T67" fmla="*/ 98 h 438"/>
                <a:gd name="T68" fmla="*/ 196 w 279"/>
                <a:gd name="T69" fmla="*/ 100 h 438"/>
                <a:gd name="T70" fmla="*/ 248 w 279"/>
                <a:gd name="T71" fmla="*/ 146 h 438"/>
                <a:gd name="T72" fmla="*/ 279 w 279"/>
                <a:gd name="T73" fmla="*/ 196 h 438"/>
                <a:gd name="T74" fmla="*/ 158 w 279"/>
                <a:gd name="T75" fmla="*/ 184 h 438"/>
                <a:gd name="T76" fmla="*/ 173 w 279"/>
                <a:gd name="T77" fmla="*/ 105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79" h="438">
                  <a:moveTo>
                    <a:pt x="136" y="115"/>
                  </a:moveTo>
                  <a:cubicBezTo>
                    <a:pt x="85" y="138"/>
                    <a:pt x="77" y="112"/>
                    <a:pt x="52" y="146"/>
                  </a:cubicBezTo>
                  <a:cubicBezTo>
                    <a:pt x="66" y="166"/>
                    <a:pt x="76" y="190"/>
                    <a:pt x="58" y="211"/>
                  </a:cubicBezTo>
                  <a:cubicBezTo>
                    <a:pt x="27" y="247"/>
                    <a:pt x="7" y="292"/>
                    <a:pt x="16" y="344"/>
                  </a:cubicBezTo>
                  <a:cubicBezTo>
                    <a:pt x="27" y="400"/>
                    <a:pt x="71" y="438"/>
                    <a:pt x="137" y="429"/>
                  </a:cubicBezTo>
                  <a:cubicBezTo>
                    <a:pt x="41" y="434"/>
                    <a:pt x="0" y="350"/>
                    <a:pt x="38" y="268"/>
                  </a:cubicBezTo>
                  <a:cubicBezTo>
                    <a:pt x="47" y="251"/>
                    <a:pt x="56" y="235"/>
                    <a:pt x="69" y="221"/>
                  </a:cubicBezTo>
                  <a:cubicBezTo>
                    <a:pt x="70" y="219"/>
                    <a:pt x="71" y="218"/>
                    <a:pt x="73" y="217"/>
                  </a:cubicBezTo>
                  <a:cubicBezTo>
                    <a:pt x="73" y="217"/>
                    <a:pt x="73" y="217"/>
                    <a:pt x="73" y="217"/>
                  </a:cubicBezTo>
                  <a:cubicBezTo>
                    <a:pt x="90" y="201"/>
                    <a:pt x="114" y="208"/>
                    <a:pt x="134" y="218"/>
                  </a:cubicBezTo>
                  <a:cubicBezTo>
                    <a:pt x="165" y="189"/>
                    <a:pt x="138" y="184"/>
                    <a:pt x="154" y="130"/>
                  </a:cubicBezTo>
                  <a:cubicBezTo>
                    <a:pt x="137" y="156"/>
                    <a:pt x="155" y="174"/>
                    <a:pt x="112" y="172"/>
                  </a:cubicBezTo>
                  <a:cubicBezTo>
                    <a:pt x="110" y="175"/>
                    <a:pt x="91" y="194"/>
                    <a:pt x="84" y="192"/>
                  </a:cubicBezTo>
                  <a:cubicBezTo>
                    <a:pt x="82" y="186"/>
                    <a:pt x="98" y="165"/>
                    <a:pt x="100" y="162"/>
                  </a:cubicBezTo>
                  <a:cubicBezTo>
                    <a:pt x="93" y="120"/>
                    <a:pt x="113" y="135"/>
                    <a:pt x="136" y="115"/>
                  </a:cubicBezTo>
                  <a:close/>
                  <a:moveTo>
                    <a:pt x="159" y="92"/>
                  </a:moveTo>
                  <a:cubicBezTo>
                    <a:pt x="134" y="115"/>
                    <a:pt x="100" y="123"/>
                    <a:pt x="83" y="117"/>
                  </a:cubicBezTo>
                  <a:cubicBezTo>
                    <a:pt x="54" y="83"/>
                    <a:pt x="42" y="46"/>
                    <a:pt x="55" y="0"/>
                  </a:cubicBezTo>
                  <a:cubicBezTo>
                    <a:pt x="72" y="16"/>
                    <a:pt x="91" y="20"/>
                    <a:pt x="108" y="24"/>
                  </a:cubicBezTo>
                  <a:cubicBezTo>
                    <a:pt x="90" y="65"/>
                    <a:pt x="127" y="94"/>
                    <a:pt x="161" y="69"/>
                  </a:cubicBezTo>
                  <a:cubicBezTo>
                    <a:pt x="161" y="70"/>
                    <a:pt x="162" y="71"/>
                    <a:pt x="162" y="72"/>
                  </a:cubicBezTo>
                  <a:cubicBezTo>
                    <a:pt x="165" y="75"/>
                    <a:pt x="166" y="81"/>
                    <a:pt x="164" y="86"/>
                  </a:cubicBezTo>
                  <a:cubicBezTo>
                    <a:pt x="119" y="112"/>
                    <a:pt x="61" y="88"/>
                    <a:pt x="75" y="46"/>
                  </a:cubicBezTo>
                  <a:cubicBezTo>
                    <a:pt x="76" y="51"/>
                    <a:pt x="81" y="56"/>
                    <a:pt x="85" y="57"/>
                  </a:cubicBezTo>
                  <a:cubicBezTo>
                    <a:pt x="103" y="34"/>
                    <a:pt x="79" y="18"/>
                    <a:pt x="66" y="37"/>
                  </a:cubicBezTo>
                  <a:cubicBezTo>
                    <a:pt x="56" y="52"/>
                    <a:pt x="63" y="73"/>
                    <a:pt x="76" y="88"/>
                  </a:cubicBezTo>
                  <a:cubicBezTo>
                    <a:pt x="99" y="110"/>
                    <a:pt x="131" y="106"/>
                    <a:pt x="159" y="92"/>
                  </a:cubicBezTo>
                  <a:close/>
                  <a:moveTo>
                    <a:pt x="173" y="105"/>
                  </a:moveTo>
                  <a:cubicBezTo>
                    <a:pt x="163" y="135"/>
                    <a:pt x="163" y="166"/>
                    <a:pt x="189" y="186"/>
                  </a:cubicBezTo>
                  <a:cubicBezTo>
                    <a:pt x="205" y="198"/>
                    <a:pt x="227" y="201"/>
                    <a:pt x="240" y="189"/>
                  </a:cubicBezTo>
                  <a:cubicBezTo>
                    <a:pt x="257" y="174"/>
                    <a:pt x="238" y="152"/>
                    <a:pt x="218" y="174"/>
                  </a:cubicBezTo>
                  <a:cubicBezTo>
                    <a:pt x="219" y="178"/>
                    <a:pt x="225" y="181"/>
                    <a:pt x="231" y="182"/>
                  </a:cubicBezTo>
                  <a:cubicBezTo>
                    <a:pt x="190" y="201"/>
                    <a:pt x="159" y="147"/>
                    <a:pt x="179" y="99"/>
                  </a:cubicBezTo>
                  <a:cubicBezTo>
                    <a:pt x="184" y="96"/>
                    <a:pt x="189" y="97"/>
                    <a:pt x="193" y="98"/>
                  </a:cubicBezTo>
                  <a:cubicBezTo>
                    <a:pt x="194" y="99"/>
                    <a:pt x="195" y="99"/>
                    <a:pt x="196" y="100"/>
                  </a:cubicBezTo>
                  <a:cubicBezTo>
                    <a:pt x="176" y="136"/>
                    <a:pt x="210" y="170"/>
                    <a:pt x="248" y="146"/>
                  </a:cubicBezTo>
                  <a:cubicBezTo>
                    <a:pt x="254" y="163"/>
                    <a:pt x="261" y="181"/>
                    <a:pt x="279" y="196"/>
                  </a:cubicBezTo>
                  <a:cubicBezTo>
                    <a:pt x="235" y="215"/>
                    <a:pt x="196" y="207"/>
                    <a:pt x="158" y="184"/>
                  </a:cubicBezTo>
                  <a:cubicBezTo>
                    <a:pt x="151" y="168"/>
                    <a:pt x="154" y="132"/>
                    <a:pt x="173" y="1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7">
              <a:extLst>
                <a:ext uri="{FF2B5EF4-FFF2-40B4-BE49-F238E27FC236}">
                  <a16:creationId xmlns:a16="http://schemas.microsoft.com/office/drawing/2014/main" id="{3BAC826C-B3CE-754E-BF47-E36F7DD43C1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271963" y="1611313"/>
              <a:ext cx="455613" cy="452438"/>
            </a:xfrm>
            <a:custGeom>
              <a:avLst/>
              <a:gdLst>
                <a:gd name="T0" fmla="*/ 125 w 145"/>
                <a:gd name="T1" fmla="*/ 66 h 135"/>
                <a:gd name="T2" fmla="*/ 145 w 145"/>
                <a:gd name="T3" fmla="*/ 108 h 135"/>
                <a:gd name="T4" fmla="*/ 101 w 145"/>
                <a:gd name="T5" fmla="*/ 75 h 135"/>
                <a:gd name="T6" fmla="*/ 105 w 145"/>
                <a:gd name="T7" fmla="*/ 77 h 135"/>
                <a:gd name="T8" fmla="*/ 127 w 145"/>
                <a:gd name="T9" fmla="*/ 100 h 135"/>
                <a:gd name="T10" fmla="*/ 114 w 145"/>
                <a:gd name="T11" fmla="*/ 79 h 135"/>
                <a:gd name="T12" fmla="*/ 110 w 145"/>
                <a:gd name="T13" fmla="*/ 56 h 135"/>
                <a:gd name="T14" fmla="*/ 116 w 145"/>
                <a:gd name="T15" fmla="*/ 66 h 135"/>
                <a:gd name="T16" fmla="*/ 117 w 145"/>
                <a:gd name="T17" fmla="*/ 68 h 135"/>
                <a:gd name="T18" fmla="*/ 119 w 145"/>
                <a:gd name="T19" fmla="*/ 52 h 135"/>
                <a:gd name="T20" fmla="*/ 109 w 145"/>
                <a:gd name="T21" fmla="*/ 53 h 135"/>
                <a:gd name="T22" fmla="*/ 122 w 145"/>
                <a:gd name="T23" fmla="*/ 32 h 135"/>
                <a:gd name="T24" fmla="*/ 121 w 145"/>
                <a:gd name="T25" fmla="*/ 23 h 135"/>
                <a:gd name="T26" fmla="*/ 131 w 145"/>
                <a:gd name="T27" fmla="*/ 34 h 135"/>
                <a:gd name="T28" fmla="*/ 125 w 145"/>
                <a:gd name="T29" fmla="*/ 66 h 135"/>
                <a:gd name="T30" fmla="*/ 66 w 145"/>
                <a:gd name="T31" fmla="*/ 14 h 135"/>
                <a:gd name="T32" fmla="*/ 22 w 145"/>
                <a:gd name="T33" fmla="*/ 0 h 135"/>
                <a:gd name="T34" fmla="*/ 60 w 145"/>
                <a:gd name="T35" fmla="*/ 39 h 135"/>
                <a:gd name="T36" fmla="*/ 57 w 145"/>
                <a:gd name="T37" fmla="*/ 35 h 135"/>
                <a:gd name="T38" fmla="*/ 32 w 145"/>
                <a:gd name="T39" fmla="*/ 17 h 135"/>
                <a:gd name="T40" fmla="*/ 54 w 145"/>
                <a:gd name="T41" fmla="*/ 27 h 135"/>
                <a:gd name="T42" fmla="*/ 78 w 145"/>
                <a:gd name="T43" fmla="*/ 28 h 135"/>
                <a:gd name="T44" fmla="*/ 67 w 145"/>
                <a:gd name="T45" fmla="*/ 23 h 135"/>
                <a:gd name="T46" fmla="*/ 65 w 145"/>
                <a:gd name="T47" fmla="*/ 23 h 135"/>
                <a:gd name="T48" fmla="*/ 80 w 145"/>
                <a:gd name="T49" fmla="*/ 18 h 135"/>
                <a:gd name="T50" fmla="*/ 80 w 145"/>
                <a:gd name="T51" fmla="*/ 28 h 135"/>
                <a:gd name="T52" fmla="*/ 100 w 145"/>
                <a:gd name="T53" fmla="*/ 13 h 135"/>
                <a:gd name="T54" fmla="*/ 109 w 145"/>
                <a:gd name="T55" fmla="*/ 12 h 135"/>
                <a:gd name="T56" fmla="*/ 97 w 145"/>
                <a:gd name="T57" fmla="*/ 4 h 135"/>
                <a:gd name="T58" fmla="*/ 66 w 145"/>
                <a:gd name="T59" fmla="*/ 1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5" h="135">
                  <a:moveTo>
                    <a:pt x="125" y="66"/>
                  </a:moveTo>
                  <a:cubicBezTo>
                    <a:pt x="129" y="74"/>
                    <a:pt x="140" y="87"/>
                    <a:pt x="145" y="108"/>
                  </a:cubicBezTo>
                  <a:cubicBezTo>
                    <a:pt x="109" y="135"/>
                    <a:pt x="85" y="100"/>
                    <a:pt x="101" y="75"/>
                  </a:cubicBezTo>
                  <a:cubicBezTo>
                    <a:pt x="103" y="76"/>
                    <a:pt x="104" y="77"/>
                    <a:pt x="105" y="77"/>
                  </a:cubicBezTo>
                  <a:cubicBezTo>
                    <a:pt x="102" y="93"/>
                    <a:pt x="112" y="107"/>
                    <a:pt x="127" y="100"/>
                  </a:cubicBezTo>
                  <a:cubicBezTo>
                    <a:pt x="124" y="84"/>
                    <a:pt x="116" y="86"/>
                    <a:pt x="114" y="79"/>
                  </a:cubicBezTo>
                  <a:cubicBezTo>
                    <a:pt x="112" y="70"/>
                    <a:pt x="115" y="67"/>
                    <a:pt x="110" y="56"/>
                  </a:cubicBezTo>
                  <a:cubicBezTo>
                    <a:pt x="116" y="55"/>
                    <a:pt x="123" y="58"/>
                    <a:pt x="116" y="66"/>
                  </a:cubicBezTo>
                  <a:cubicBezTo>
                    <a:pt x="117" y="68"/>
                    <a:pt x="117" y="68"/>
                    <a:pt x="117" y="68"/>
                  </a:cubicBezTo>
                  <a:cubicBezTo>
                    <a:pt x="122" y="66"/>
                    <a:pt x="131" y="50"/>
                    <a:pt x="119" y="52"/>
                  </a:cubicBezTo>
                  <a:cubicBezTo>
                    <a:pt x="114" y="54"/>
                    <a:pt x="111" y="54"/>
                    <a:pt x="109" y="53"/>
                  </a:cubicBezTo>
                  <a:cubicBezTo>
                    <a:pt x="116" y="46"/>
                    <a:pt x="125" y="44"/>
                    <a:pt x="122" y="32"/>
                  </a:cubicBezTo>
                  <a:cubicBezTo>
                    <a:pt x="120" y="28"/>
                    <a:pt x="119" y="25"/>
                    <a:pt x="121" y="23"/>
                  </a:cubicBezTo>
                  <a:cubicBezTo>
                    <a:pt x="126" y="23"/>
                    <a:pt x="130" y="30"/>
                    <a:pt x="131" y="34"/>
                  </a:cubicBezTo>
                  <a:cubicBezTo>
                    <a:pt x="135" y="43"/>
                    <a:pt x="132" y="57"/>
                    <a:pt x="125" y="66"/>
                  </a:cubicBezTo>
                  <a:close/>
                  <a:moveTo>
                    <a:pt x="66" y="14"/>
                  </a:moveTo>
                  <a:cubicBezTo>
                    <a:pt x="57" y="12"/>
                    <a:pt x="43" y="2"/>
                    <a:pt x="22" y="0"/>
                  </a:cubicBezTo>
                  <a:cubicBezTo>
                    <a:pt x="0" y="40"/>
                    <a:pt x="38" y="59"/>
                    <a:pt x="60" y="39"/>
                  </a:cubicBezTo>
                  <a:cubicBezTo>
                    <a:pt x="59" y="38"/>
                    <a:pt x="58" y="37"/>
                    <a:pt x="57" y="35"/>
                  </a:cubicBezTo>
                  <a:cubicBezTo>
                    <a:pt x="42" y="41"/>
                    <a:pt x="27" y="33"/>
                    <a:pt x="32" y="17"/>
                  </a:cubicBezTo>
                  <a:cubicBezTo>
                    <a:pt x="48" y="18"/>
                    <a:pt x="47" y="26"/>
                    <a:pt x="54" y="27"/>
                  </a:cubicBezTo>
                  <a:cubicBezTo>
                    <a:pt x="63" y="27"/>
                    <a:pt x="66" y="24"/>
                    <a:pt x="78" y="28"/>
                  </a:cubicBezTo>
                  <a:cubicBezTo>
                    <a:pt x="78" y="21"/>
                    <a:pt x="74" y="15"/>
                    <a:pt x="67" y="23"/>
                  </a:cubicBezTo>
                  <a:cubicBezTo>
                    <a:pt x="65" y="23"/>
                    <a:pt x="65" y="23"/>
                    <a:pt x="65" y="23"/>
                  </a:cubicBezTo>
                  <a:cubicBezTo>
                    <a:pt x="66" y="17"/>
                    <a:pt x="81" y="7"/>
                    <a:pt x="80" y="18"/>
                  </a:cubicBezTo>
                  <a:cubicBezTo>
                    <a:pt x="80" y="23"/>
                    <a:pt x="79" y="27"/>
                    <a:pt x="80" y="28"/>
                  </a:cubicBezTo>
                  <a:cubicBezTo>
                    <a:pt x="87" y="20"/>
                    <a:pt x="88" y="11"/>
                    <a:pt x="100" y="13"/>
                  </a:cubicBezTo>
                  <a:cubicBezTo>
                    <a:pt x="104" y="14"/>
                    <a:pt x="107" y="15"/>
                    <a:pt x="109" y="12"/>
                  </a:cubicBezTo>
                  <a:cubicBezTo>
                    <a:pt x="109" y="7"/>
                    <a:pt x="101" y="5"/>
                    <a:pt x="97" y="4"/>
                  </a:cubicBezTo>
                  <a:cubicBezTo>
                    <a:pt x="88" y="1"/>
                    <a:pt x="74" y="6"/>
                    <a:pt x="66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C61A1A4-D8CE-4642-823C-9CA524E735E2}"/>
              </a:ext>
            </a:extLst>
          </p:cNvPr>
          <p:cNvGrpSpPr/>
          <p:nvPr userDrawn="1"/>
        </p:nvGrpSpPr>
        <p:grpSpPr>
          <a:xfrm>
            <a:off x="6191548" y="3417388"/>
            <a:ext cx="269553" cy="1650971"/>
            <a:chOff x="6191548" y="3654191"/>
            <a:chExt cx="269553" cy="1650971"/>
          </a:xfrm>
        </p:grpSpPr>
        <p:sp>
          <p:nvSpPr>
            <p:cNvPr id="26" name="Freeform 5">
              <a:extLst>
                <a:ext uri="{FF2B5EF4-FFF2-40B4-BE49-F238E27FC236}">
                  <a16:creationId xmlns:a16="http://schemas.microsoft.com/office/drawing/2014/main" id="{D8CBB2A2-2C12-D148-B9A0-14A5A702CEB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91548" y="3654191"/>
              <a:ext cx="269553" cy="288636"/>
            </a:xfrm>
            <a:custGeom>
              <a:avLst/>
              <a:gdLst>
                <a:gd name="T0" fmla="*/ 206 w 387"/>
                <a:gd name="T1" fmla="*/ 326 h 388"/>
                <a:gd name="T2" fmla="*/ 61 w 387"/>
                <a:gd name="T3" fmla="*/ 181 h 388"/>
                <a:gd name="T4" fmla="*/ 55 w 387"/>
                <a:gd name="T5" fmla="*/ 51 h 388"/>
                <a:gd name="T6" fmla="*/ 117 w 387"/>
                <a:gd name="T7" fmla="*/ 113 h 388"/>
                <a:gd name="T8" fmla="*/ 119 w 387"/>
                <a:gd name="T9" fmla="*/ 177 h 388"/>
                <a:gd name="T10" fmla="*/ 210 w 387"/>
                <a:gd name="T11" fmla="*/ 268 h 388"/>
                <a:gd name="T12" fmla="*/ 210 w 387"/>
                <a:gd name="T13" fmla="*/ 268 h 388"/>
                <a:gd name="T14" fmla="*/ 274 w 387"/>
                <a:gd name="T15" fmla="*/ 270 h 388"/>
                <a:gd name="T16" fmla="*/ 336 w 387"/>
                <a:gd name="T17" fmla="*/ 332 h 388"/>
                <a:gd name="T18" fmla="*/ 206 w 387"/>
                <a:gd name="T19" fmla="*/ 326 h 388"/>
                <a:gd name="T20" fmla="*/ 94 w 387"/>
                <a:gd name="T21" fmla="*/ 28 h 388"/>
                <a:gd name="T22" fmla="*/ 140 w 387"/>
                <a:gd name="T23" fmla="*/ 74 h 388"/>
                <a:gd name="T24" fmla="*/ 140 w 387"/>
                <a:gd name="T25" fmla="*/ 90 h 388"/>
                <a:gd name="T26" fmla="*/ 132 w 387"/>
                <a:gd name="T27" fmla="*/ 97 h 388"/>
                <a:gd name="T28" fmla="*/ 70 w 387"/>
                <a:gd name="T29" fmla="*/ 36 h 388"/>
                <a:gd name="T30" fmla="*/ 78 w 387"/>
                <a:gd name="T31" fmla="*/ 28 h 388"/>
                <a:gd name="T32" fmla="*/ 94 w 387"/>
                <a:gd name="T33" fmla="*/ 28 h 388"/>
                <a:gd name="T34" fmla="*/ 313 w 387"/>
                <a:gd name="T35" fmla="*/ 247 h 388"/>
                <a:gd name="T36" fmla="*/ 359 w 387"/>
                <a:gd name="T37" fmla="*/ 294 h 388"/>
                <a:gd name="T38" fmla="*/ 359 w 387"/>
                <a:gd name="T39" fmla="*/ 309 h 388"/>
                <a:gd name="T40" fmla="*/ 352 w 387"/>
                <a:gd name="T41" fmla="*/ 317 h 388"/>
                <a:gd name="T42" fmla="*/ 290 w 387"/>
                <a:gd name="T43" fmla="*/ 255 h 388"/>
                <a:gd name="T44" fmla="*/ 297 w 387"/>
                <a:gd name="T45" fmla="*/ 247 h 388"/>
                <a:gd name="T46" fmla="*/ 313 w 387"/>
                <a:gd name="T47" fmla="*/ 247 h 388"/>
                <a:gd name="T48" fmla="*/ 375 w 387"/>
                <a:gd name="T49" fmla="*/ 278 h 388"/>
                <a:gd name="T50" fmla="*/ 328 w 387"/>
                <a:gd name="T51" fmla="*/ 232 h 388"/>
                <a:gd name="T52" fmla="*/ 282 w 387"/>
                <a:gd name="T53" fmla="*/ 232 h 388"/>
                <a:gd name="T54" fmla="*/ 261 w 387"/>
                <a:gd name="T55" fmla="*/ 253 h 388"/>
                <a:gd name="T56" fmla="*/ 226 w 387"/>
                <a:gd name="T57" fmla="*/ 253 h 388"/>
                <a:gd name="T58" fmla="*/ 134 w 387"/>
                <a:gd name="T59" fmla="*/ 161 h 388"/>
                <a:gd name="T60" fmla="*/ 134 w 387"/>
                <a:gd name="T61" fmla="*/ 126 h 388"/>
                <a:gd name="T62" fmla="*/ 155 w 387"/>
                <a:gd name="T63" fmla="*/ 105 h 388"/>
                <a:gd name="T64" fmla="*/ 155 w 387"/>
                <a:gd name="T65" fmla="*/ 59 h 388"/>
                <a:gd name="T66" fmla="*/ 109 w 387"/>
                <a:gd name="T67" fmla="*/ 13 h 388"/>
                <a:gd name="T68" fmla="*/ 63 w 387"/>
                <a:gd name="T69" fmla="*/ 13 h 388"/>
                <a:gd name="T70" fmla="*/ 46 w 387"/>
                <a:gd name="T71" fmla="*/ 29 h 388"/>
                <a:gd name="T72" fmla="*/ 46 w 387"/>
                <a:gd name="T73" fmla="*/ 196 h 388"/>
                <a:gd name="T74" fmla="*/ 191 w 387"/>
                <a:gd name="T75" fmla="*/ 341 h 388"/>
                <a:gd name="T76" fmla="*/ 358 w 387"/>
                <a:gd name="T77" fmla="*/ 341 h 388"/>
                <a:gd name="T78" fmla="*/ 375 w 387"/>
                <a:gd name="T79" fmla="*/ 324 h 388"/>
                <a:gd name="T80" fmla="*/ 375 w 387"/>
                <a:gd name="T81" fmla="*/ 278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87" h="388">
                  <a:moveTo>
                    <a:pt x="206" y="326"/>
                  </a:moveTo>
                  <a:cubicBezTo>
                    <a:pt x="61" y="181"/>
                    <a:pt x="61" y="181"/>
                    <a:pt x="61" y="181"/>
                  </a:cubicBezTo>
                  <a:cubicBezTo>
                    <a:pt x="26" y="145"/>
                    <a:pt x="24" y="89"/>
                    <a:pt x="55" y="51"/>
                  </a:cubicBezTo>
                  <a:cubicBezTo>
                    <a:pt x="117" y="113"/>
                    <a:pt x="117" y="113"/>
                    <a:pt x="117" y="113"/>
                  </a:cubicBezTo>
                  <a:cubicBezTo>
                    <a:pt x="101" y="131"/>
                    <a:pt x="101" y="159"/>
                    <a:pt x="119" y="177"/>
                  </a:cubicBezTo>
                  <a:cubicBezTo>
                    <a:pt x="210" y="268"/>
                    <a:pt x="210" y="268"/>
                    <a:pt x="210" y="268"/>
                  </a:cubicBezTo>
                  <a:cubicBezTo>
                    <a:pt x="210" y="268"/>
                    <a:pt x="210" y="268"/>
                    <a:pt x="210" y="268"/>
                  </a:cubicBezTo>
                  <a:cubicBezTo>
                    <a:pt x="228" y="286"/>
                    <a:pt x="256" y="286"/>
                    <a:pt x="274" y="270"/>
                  </a:cubicBezTo>
                  <a:cubicBezTo>
                    <a:pt x="336" y="332"/>
                    <a:pt x="336" y="332"/>
                    <a:pt x="336" y="332"/>
                  </a:cubicBezTo>
                  <a:cubicBezTo>
                    <a:pt x="298" y="363"/>
                    <a:pt x="242" y="362"/>
                    <a:pt x="206" y="326"/>
                  </a:cubicBezTo>
                  <a:close/>
                  <a:moveTo>
                    <a:pt x="94" y="28"/>
                  </a:moveTo>
                  <a:cubicBezTo>
                    <a:pt x="140" y="74"/>
                    <a:pt x="140" y="74"/>
                    <a:pt x="140" y="74"/>
                  </a:cubicBezTo>
                  <a:cubicBezTo>
                    <a:pt x="144" y="78"/>
                    <a:pt x="144" y="85"/>
                    <a:pt x="140" y="90"/>
                  </a:cubicBezTo>
                  <a:cubicBezTo>
                    <a:pt x="132" y="97"/>
                    <a:pt x="132" y="97"/>
                    <a:pt x="132" y="97"/>
                  </a:cubicBezTo>
                  <a:cubicBezTo>
                    <a:pt x="70" y="36"/>
                    <a:pt x="70" y="36"/>
                    <a:pt x="70" y="36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82" y="24"/>
                    <a:pt x="89" y="24"/>
                    <a:pt x="94" y="28"/>
                  </a:cubicBezTo>
                  <a:close/>
                  <a:moveTo>
                    <a:pt x="313" y="247"/>
                  </a:moveTo>
                  <a:cubicBezTo>
                    <a:pt x="359" y="294"/>
                    <a:pt x="359" y="294"/>
                    <a:pt x="359" y="294"/>
                  </a:cubicBezTo>
                  <a:cubicBezTo>
                    <a:pt x="363" y="298"/>
                    <a:pt x="363" y="305"/>
                    <a:pt x="359" y="309"/>
                  </a:cubicBezTo>
                  <a:cubicBezTo>
                    <a:pt x="352" y="317"/>
                    <a:pt x="352" y="317"/>
                    <a:pt x="352" y="317"/>
                  </a:cubicBezTo>
                  <a:cubicBezTo>
                    <a:pt x="290" y="255"/>
                    <a:pt x="290" y="255"/>
                    <a:pt x="290" y="255"/>
                  </a:cubicBezTo>
                  <a:cubicBezTo>
                    <a:pt x="297" y="247"/>
                    <a:pt x="297" y="247"/>
                    <a:pt x="297" y="247"/>
                  </a:cubicBezTo>
                  <a:cubicBezTo>
                    <a:pt x="302" y="243"/>
                    <a:pt x="309" y="243"/>
                    <a:pt x="313" y="247"/>
                  </a:cubicBezTo>
                  <a:close/>
                  <a:moveTo>
                    <a:pt x="375" y="278"/>
                  </a:moveTo>
                  <a:cubicBezTo>
                    <a:pt x="328" y="232"/>
                    <a:pt x="328" y="232"/>
                    <a:pt x="328" y="232"/>
                  </a:cubicBezTo>
                  <a:cubicBezTo>
                    <a:pt x="316" y="219"/>
                    <a:pt x="295" y="219"/>
                    <a:pt x="282" y="232"/>
                  </a:cubicBezTo>
                  <a:cubicBezTo>
                    <a:pt x="261" y="253"/>
                    <a:pt x="261" y="253"/>
                    <a:pt x="261" y="253"/>
                  </a:cubicBezTo>
                  <a:cubicBezTo>
                    <a:pt x="251" y="262"/>
                    <a:pt x="235" y="262"/>
                    <a:pt x="226" y="253"/>
                  </a:cubicBezTo>
                  <a:cubicBezTo>
                    <a:pt x="134" y="161"/>
                    <a:pt x="134" y="161"/>
                    <a:pt x="134" y="161"/>
                  </a:cubicBezTo>
                  <a:cubicBezTo>
                    <a:pt x="125" y="152"/>
                    <a:pt x="125" y="136"/>
                    <a:pt x="134" y="126"/>
                  </a:cubicBezTo>
                  <a:cubicBezTo>
                    <a:pt x="138" y="123"/>
                    <a:pt x="148" y="113"/>
                    <a:pt x="155" y="105"/>
                  </a:cubicBezTo>
                  <a:cubicBezTo>
                    <a:pt x="168" y="92"/>
                    <a:pt x="168" y="72"/>
                    <a:pt x="155" y="59"/>
                  </a:cubicBezTo>
                  <a:cubicBezTo>
                    <a:pt x="109" y="13"/>
                    <a:pt x="109" y="13"/>
                    <a:pt x="109" y="13"/>
                  </a:cubicBezTo>
                  <a:cubicBezTo>
                    <a:pt x="96" y="0"/>
                    <a:pt x="76" y="0"/>
                    <a:pt x="63" y="13"/>
                  </a:cubicBezTo>
                  <a:cubicBezTo>
                    <a:pt x="53" y="22"/>
                    <a:pt x="50" y="25"/>
                    <a:pt x="46" y="29"/>
                  </a:cubicBezTo>
                  <a:cubicBezTo>
                    <a:pt x="0" y="75"/>
                    <a:pt x="0" y="150"/>
                    <a:pt x="46" y="196"/>
                  </a:cubicBezTo>
                  <a:cubicBezTo>
                    <a:pt x="191" y="341"/>
                    <a:pt x="191" y="341"/>
                    <a:pt x="191" y="341"/>
                  </a:cubicBezTo>
                  <a:cubicBezTo>
                    <a:pt x="237" y="388"/>
                    <a:pt x="312" y="388"/>
                    <a:pt x="358" y="341"/>
                  </a:cubicBezTo>
                  <a:cubicBezTo>
                    <a:pt x="375" y="324"/>
                    <a:pt x="375" y="324"/>
                    <a:pt x="375" y="324"/>
                  </a:cubicBezTo>
                  <a:cubicBezTo>
                    <a:pt x="387" y="312"/>
                    <a:pt x="387" y="291"/>
                    <a:pt x="375" y="27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6">
              <a:extLst>
                <a:ext uri="{FF2B5EF4-FFF2-40B4-BE49-F238E27FC236}">
                  <a16:creationId xmlns:a16="http://schemas.microsoft.com/office/drawing/2014/main" id="{42B3FBE9-30EA-2648-920D-5512999434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96318" y="4573546"/>
              <a:ext cx="260012" cy="276709"/>
            </a:xfrm>
            <a:custGeom>
              <a:avLst/>
              <a:gdLst>
                <a:gd name="T0" fmla="*/ 274 w 373"/>
                <a:gd name="T1" fmla="*/ 274 h 373"/>
                <a:gd name="T2" fmla="*/ 242 w 373"/>
                <a:gd name="T3" fmla="*/ 342 h 373"/>
                <a:gd name="T4" fmla="*/ 98 w 373"/>
                <a:gd name="T5" fmla="*/ 274 h 373"/>
                <a:gd name="T6" fmla="*/ 31 w 373"/>
                <a:gd name="T7" fmla="*/ 243 h 373"/>
                <a:gd name="T8" fmla="*/ 110 w 373"/>
                <a:gd name="T9" fmla="*/ 66 h 373"/>
                <a:gd name="T10" fmla="*/ 77 w 373"/>
                <a:gd name="T11" fmla="*/ 106 h 373"/>
                <a:gd name="T12" fmla="*/ 130 w 373"/>
                <a:gd name="T13" fmla="*/ 32 h 373"/>
                <a:gd name="T14" fmla="*/ 274 w 373"/>
                <a:gd name="T15" fmla="*/ 99 h 373"/>
                <a:gd name="T16" fmla="*/ 341 w 373"/>
                <a:gd name="T17" fmla="*/ 132 h 373"/>
                <a:gd name="T18" fmla="*/ 305 w 373"/>
                <a:gd name="T19" fmla="*/ 198 h 373"/>
                <a:gd name="T20" fmla="*/ 280 w 373"/>
                <a:gd name="T21" fmla="*/ 250 h 373"/>
                <a:gd name="T22" fmla="*/ 216 w 373"/>
                <a:gd name="T23" fmla="*/ 262 h 373"/>
                <a:gd name="T24" fmla="*/ 196 w 373"/>
                <a:gd name="T25" fmla="*/ 198 h 373"/>
                <a:gd name="T26" fmla="*/ 262 w 373"/>
                <a:gd name="T27" fmla="*/ 218 h 373"/>
                <a:gd name="T28" fmla="*/ 216 w 373"/>
                <a:gd name="T29" fmla="*/ 262 h 373"/>
                <a:gd name="T30" fmla="*/ 196 w 373"/>
                <a:gd name="T31" fmla="*/ 306 h 373"/>
                <a:gd name="T32" fmla="*/ 249 w 373"/>
                <a:gd name="T33" fmla="*/ 280 h 373"/>
                <a:gd name="T34" fmla="*/ 154 w 373"/>
                <a:gd name="T35" fmla="*/ 284 h 373"/>
                <a:gd name="T36" fmla="*/ 175 w 373"/>
                <a:gd name="T37" fmla="*/ 349 h 373"/>
                <a:gd name="T38" fmla="*/ 154 w 373"/>
                <a:gd name="T39" fmla="*/ 284 h 373"/>
                <a:gd name="T40" fmla="*/ 175 w 373"/>
                <a:gd name="T41" fmla="*/ 275 h 373"/>
                <a:gd name="T42" fmla="*/ 175 w 373"/>
                <a:gd name="T43" fmla="*/ 274 h 373"/>
                <a:gd name="T44" fmla="*/ 196 w 373"/>
                <a:gd name="T45" fmla="*/ 274 h 373"/>
                <a:gd name="T46" fmla="*/ 196 w 373"/>
                <a:gd name="T47" fmla="*/ 275 h 373"/>
                <a:gd name="T48" fmla="*/ 109 w 373"/>
                <a:gd name="T49" fmla="*/ 198 h 373"/>
                <a:gd name="T50" fmla="*/ 175 w 373"/>
                <a:gd name="T51" fmla="*/ 244 h 373"/>
                <a:gd name="T52" fmla="*/ 116 w 373"/>
                <a:gd name="T53" fmla="*/ 256 h 373"/>
                <a:gd name="T54" fmla="*/ 87 w 373"/>
                <a:gd name="T55" fmla="*/ 198 h 373"/>
                <a:gd name="T56" fmla="*/ 23 w 373"/>
                <a:gd name="T57" fmla="*/ 198 h 373"/>
                <a:gd name="T58" fmla="*/ 89 w 373"/>
                <a:gd name="T59" fmla="*/ 124 h 373"/>
                <a:gd name="T60" fmla="*/ 87 w 373"/>
                <a:gd name="T61" fmla="*/ 176 h 373"/>
                <a:gd name="T62" fmla="*/ 89 w 373"/>
                <a:gd name="T63" fmla="*/ 124 h 373"/>
                <a:gd name="T64" fmla="*/ 120 w 373"/>
                <a:gd name="T65" fmla="*/ 98 h 373"/>
                <a:gd name="T66" fmla="*/ 98 w 373"/>
                <a:gd name="T67" fmla="*/ 98 h 373"/>
                <a:gd name="T68" fmla="*/ 175 w 373"/>
                <a:gd name="T69" fmla="*/ 24 h 373"/>
                <a:gd name="T70" fmla="*/ 141 w 373"/>
                <a:gd name="T71" fmla="*/ 90 h 373"/>
                <a:gd name="T72" fmla="*/ 175 w 373"/>
                <a:gd name="T73" fmla="*/ 24 h 373"/>
                <a:gd name="T74" fmla="*/ 196 w 373"/>
                <a:gd name="T75" fmla="*/ 24 h 373"/>
                <a:gd name="T76" fmla="*/ 196 w 373"/>
                <a:gd name="T77" fmla="*/ 88 h 373"/>
                <a:gd name="T78" fmla="*/ 139 w 373"/>
                <a:gd name="T79" fmla="*/ 113 h 373"/>
                <a:gd name="T80" fmla="*/ 175 w 373"/>
                <a:gd name="T81" fmla="*/ 176 h 373"/>
                <a:gd name="T82" fmla="*/ 114 w 373"/>
                <a:gd name="T83" fmla="*/ 131 h 373"/>
                <a:gd name="T84" fmla="*/ 244 w 373"/>
                <a:gd name="T85" fmla="*/ 176 h 373"/>
                <a:gd name="T86" fmla="*/ 196 w 373"/>
                <a:gd name="T87" fmla="*/ 110 h 373"/>
                <a:gd name="T88" fmla="*/ 262 w 373"/>
                <a:gd name="T89" fmla="*/ 157 h 373"/>
                <a:gd name="T90" fmla="*/ 274 w 373"/>
                <a:gd name="T91" fmla="*/ 198 h 373"/>
                <a:gd name="T92" fmla="*/ 263 w 373"/>
                <a:gd name="T93" fmla="*/ 187 h 373"/>
                <a:gd name="T94" fmla="*/ 263 w 373"/>
                <a:gd name="T95" fmla="*/ 187 h 373"/>
                <a:gd name="T96" fmla="*/ 274 w 373"/>
                <a:gd name="T97" fmla="*/ 176 h 373"/>
                <a:gd name="T98" fmla="*/ 275 w 373"/>
                <a:gd name="T99" fmla="*/ 176 h 373"/>
                <a:gd name="T100" fmla="*/ 275 w 373"/>
                <a:gd name="T101" fmla="*/ 198 h 373"/>
                <a:gd name="T102" fmla="*/ 284 w 373"/>
                <a:gd name="T103" fmla="*/ 156 h 373"/>
                <a:gd name="T104" fmla="*/ 349 w 373"/>
                <a:gd name="T105" fmla="*/ 176 h 373"/>
                <a:gd name="T106" fmla="*/ 358 w 373"/>
                <a:gd name="T107" fmla="*/ 115 h 373"/>
                <a:gd name="T108" fmla="*/ 0 w 373"/>
                <a:gd name="T109" fmla="*/ 187 h 373"/>
                <a:gd name="T110" fmla="*/ 373 w 373"/>
                <a:gd name="T111" fmla="*/ 187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73" h="373">
                  <a:moveTo>
                    <a:pt x="242" y="342"/>
                  </a:moveTo>
                  <a:cubicBezTo>
                    <a:pt x="257" y="322"/>
                    <a:pt x="267" y="298"/>
                    <a:pt x="274" y="274"/>
                  </a:cubicBezTo>
                  <a:cubicBezTo>
                    <a:pt x="297" y="268"/>
                    <a:pt x="322" y="257"/>
                    <a:pt x="341" y="242"/>
                  </a:cubicBezTo>
                  <a:cubicBezTo>
                    <a:pt x="325" y="288"/>
                    <a:pt x="288" y="325"/>
                    <a:pt x="242" y="342"/>
                  </a:cubicBezTo>
                  <a:close/>
                  <a:moveTo>
                    <a:pt x="31" y="243"/>
                  </a:moveTo>
                  <a:cubicBezTo>
                    <a:pt x="50" y="258"/>
                    <a:pt x="75" y="268"/>
                    <a:pt x="98" y="274"/>
                  </a:cubicBezTo>
                  <a:cubicBezTo>
                    <a:pt x="106" y="302"/>
                    <a:pt x="117" y="325"/>
                    <a:pt x="130" y="342"/>
                  </a:cubicBezTo>
                  <a:cubicBezTo>
                    <a:pt x="84" y="325"/>
                    <a:pt x="48" y="289"/>
                    <a:pt x="31" y="243"/>
                  </a:cubicBezTo>
                  <a:close/>
                  <a:moveTo>
                    <a:pt x="130" y="32"/>
                  </a:moveTo>
                  <a:cubicBezTo>
                    <a:pt x="122" y="41"/>
                    <a:pt x="116" y="53"/>
                    <a:pt x="110" y="66"/>
                  </a:cubicBezTo>
                  <a:cubicBezTo>
                    <a:pt x="110" y="66"/>
                    <a:pt x="109" y="66"/>
                    <a:pt x="109" y="66"/>
                  </a:cubicBezTo>
                  <a:cubicBezTo>
                    <a:pt x="88" y="66"/>
                    <a:pt x="72" y="85"/>
                    <a:pt x="77" y="106"/>
                  </a:cubicBezTo>
                  <a:cubicBezTo>
                    <a:pt x="59" y="112"/>
                    <a:pt x="44" y="121"/>
                    <a:pt x="31" y="131"/>
                  </a:cubicBezTo>
                  <a:cubicBezTo>
                    <a:pt x="48" y="85"/>
                    <a:pt x="84" y="48"/>
                    <a:pt x="130" y="32"/>
                  </a:cubicBezTo>
                  <a:close/>
                  <a:moveTo>
                    <a:pt x="341" y="132"/>
                  </a:moveTo>
                  <a:cubicBezTo>
                    <a:pt x="322" y="117"/>
                    <a:pt x="297" y="106"/>
                    <a:pt x="274" y="99"/>
                  </a:cubicBezTo>
                  <a:cubicBezTo>
                    <a:pt x="267" y="76"/>
                    <a:pt x="256" y="51"/>
                    <a:pt x="241" y="32"/>
                  </a:cubicBezTo>
                  <a:cubicBezTo>
                    <a:pt x="288" y="48"/>
                    <a:pt x="325" y="85"/>
                    <a:pt x="341" y="132"/>
                  </a:cubicBezTo>
                  <a:close/>
                  <a:moveTo>
                    <a:pt x="284" y="219"/>
                  </a:moveTo>
                  <a:cubicBezTo>
                    <a:pt x="294" y="216"/>
                    <a:pt x="302" y="208"/>
                    <a:pt x="305" y="198"/>
                  </a:cubicBezTo>
                  <a:cubicBezTo>
                    <a:pt x="349" y="198"/>
                    <a:pt x="349" y="198"/>
                    <a:pt x="349" y="198"/>
                  </a:cubicBezTo>
                  <a:cubicBezTo>
                    <a:pt x="340" y="224"/>
                    <a:pt x="305" y="241"/>
                    <a:pt x="280" y="250"/>
                  </a:cubicBezTo>
                  <a:cubicBezTo>
                    <a:pt x="282" y="240"/>
                    <a:pt x="283" y="229"/>
                    <a:pt x="284" y="219"/>
                  </a:cubicBezTo>
                  <a:close/>
                  <a:moveTo>
                    <a:pt x="216" y="262"/>
                  </a:moveTo>
                  <a:cubicBezTo>
                    <a:pt x="212" y="254"/>
                    <a:pt x="205" y="247"/>
                    <a:pt x="196" y="244"/>
                  </a:cubicBezTo>
                  <a:cubicBezTo>
                    <a:pt x="196" y="198"/>
                    <a:pt x="196" y="198"/>
                    <a:pt x="196" y="198"/>
                  </a:cubicBezTo>
                  <a:cubicBezTo>
                    <a:pt x="244" y="198"/>
                    <a:pt x="244" y="198"/>
                    <a:pt x="244" y="198"/>
                  </a:cubicBezTo>
                  <a:cubicBezTo>
                    <a:pt x="247" y="207"/>
                    <a:pt x="253" y="214"/>
                    <a:pt x="262" y="218"/>
                  </a:cubicBezTo>
                  <a:cubicBezTo>
                    <a:pt x="261" y="231"/>
                    <a:pt x="259" y="244"/>
                    <a:pt x="256" y="256"/>
                  </a:cubicBezTo>
                  <a:cubicBezTo>
                    <a:pt x="243" y="259"/>
                    <a:pt x="230" y="261"/>
                    <a:pt x="216" y="262"/>
                  </a:cubicBezTo>
                  <a:close/>
                  <a:moveTo>
                    <a:pt x="196" y="349"/>
                  </a:moveTo>
                  <a:cubicBezTo>
                    <a:pt x="196" y="306"/>
                    <a:pt x="196" y="306"/>
                    <a:pt x="196" y="306"/>
                  </a:cubicBezTo>
                  <a:cubicBezTo>
                    <a:pt x="206" y="302"/>
                    <a:pt x="214" y="294"/>
                    <a:pt x="217" y="284"/>
                  </a:cubicBezTo>
                  <a:cubicBezTo>
                    <a:pt x="228" y="283"/>
                    <a:pt x="239" y="282"/>
                    <a:pt x="249" y="280"/>
                  </a:cubicBezTo>
                  <a:cubicBezTo>
                    <a:pt x="241" y="306"/>
                    <a:pt x="223" y="341"/>
                    <a:pt x="196" y="349"/>
                  </a:cubicBezTo>
                  <a:close/>
                  <a:moveTo>
                    <a:pt x="154" y="284"/>
                  </a:moveTo>
                  <a:cubicBezTo>
                    <a:pt x="157" y="294"/>
                    <a:pt x="165" y="302"/>
                    <a:pt x="175" y="306"/>
                  </a:cubicBezTo>
                  <a:cubicBezTo>
                    <a:pt x="175" y="349"/>
                    <a:pt x="175" y="349"/>
                    <a:pt x="175" y="349"/>
                  </a:cubicBezTo>
                  <a:cubicBezTo>
                    <a:pt x="149" y="341"/>
                    <a:pt x="131" y="306"/>
                    <a:pt x="123" y="280"/>
                  </a:cubicBezTo>
                  <a:cubicBezTo>
                    <a:pt x="133" y="282"/>
                    <a:pt x="143" y="283"/>
                    <a:pt x="154" y="284"/>
                  </a:cubicBezTo>
                  <a:close/>
                  <a:moveTo>
                    <a:pt x="186" y="286"/>
                  </a:moveTo>
                  <a:cubicBezTo>
                    <a:pt x="180" y="286"/>
                    <a:pt x="175" y="281"/>
                    <a:pt x="175" y="275"/>
                  </a:cubicBezTo>
                  <a:cubicBezTo>
                    <a:pt x="175" y="275"/>
                    <a:pt x="175" y="275"/>
                    <a:pt x="175" y="275"/>
                  </a:cubicBezTo>
                  <a:cubicBezTo>
                    <a:pt x="175" y="275"/>
                    <a:pt x="175" y="274"/>
                    <a:pt x="175" y="274"/>
                  </a:cubicBezTo>
                  <a:cubicBezTo>
                    <a:pt x="175" y="268"/>
                    <a:pt x="180" y="264"/>
                    <a:pt x="186" y="264"/>
                  </a:cubicBezTo>
                  <a:cubicBezTo>
                    <a:pt x="191" y="264"/>
                    <a:pt x="196" y="268"/>
                    <a:pt x="196" y="274"/>
                  </a:cubicBezTo>
                  <a:cubicBezTo>
                    <a:pt x="196" y="274"/>
                    <a:pt x="196" y="275"/>
                    <a:pt x="196" y="275"/>
                  </a:cubicBezTo>
                  <a:cubicBezTo>
                    <a:pt x="196" y="275"/>
                    <a:pt x="196" y="275"/>
                    <a:pt x="196" y="275"/>
                  </a:cubicBezTo>
                  <a:cubicBezTo>
                    <a:pt x="196" y="281"/>
                    <a:pt x="192" y="286"/>
                    <a:pt x="186" y="286"/>
                  </a:cubicBezTo>
                  <a:close/>
                  <a:moveTo>
                    <a:pt x="109" y="198"/>
                  </a:moveTo>
                  <a:cubicBezTo>
                    <a:pt x="175" y="198"/>
                    <a:pt x="175" y="198"/>
                    <a:pt x="175" y="198"/>
                  </a:cubicBezTo>
                  <a:cubicBezTo>
                    <a:pt x="175" y="244"/>
                    <a:pt x="175" y="244"/>
                    <a:pt x="175" y="244"/>
                  </a:cubicBezTo>
                  <a:cubicBezTo>
                    <a:pt x="166" y="247"/>
                    <a:pt x="159" y="254"/>
                    <a:pt x="155" y="262"/>
                  </a:cubicBezTo>
                  <a:cubicBezTo>
                    <a:pt x="142" y="261"/>
                    <a:pt x="129" y="259"/>
                    <a:pt x="116" y="256"/>
                  </a:cubicBezTo>
                  <a:cubicBezTo>
                    <a:pt x="112" y="238"/>
                    <a:pt x="110" y="219"/>
                    <a:pt x="109" y="198"/>
                  </a:cubicBezTo>
                  <a:close/>
                  <a:moveTo>
                    <a:pt x="87" y="198"/>
                  </a:moveTo>
                  <a:cubicBezTo>
                    <a:pt x="88" y="216"/>
                    <a:pt x="90" y="234"/>
                    <a:pt x="93" y="250"/>
                  </a:cubicBezTo>
                  <a:cubicBezTo>
                    <a:pt x="56" y="238"/>
                    <a:pt x="30" y="219"/>
                    <a:pt x="23" y="198"/>
                  </a:cubicBezTo>
                  <a:cubicBezTo>
                    <a:pt x="87" y="198"/>
                    <a:pt x="87" y="198"/>
                    <a:pt x="87" y="198"/>
                  </a:cubicBezTo>
                  <a:close/>
                  <a:moveTo>
                    <a:pt x="89" y="124"/>
                  </a:moveTo>
                  <a:cubicBezTo>
                    <a:pt x="90" y="125"/>
                    <a:pt x="91" y="126"/>
                    <a:pt x="92" y="127"/>
                  </a:cubicBezTo>
                  <a:cubicBezTo>
                    <a:pt x="90" y="142"/>
                    <a:pt x="88" y="159"/>
                    <a:pt x="87" y="176"/>
                  </a:cubicBezTo>
                  <a:cubicBezTo>
                    <a:pt x="23" y="176"/>
                    <a:pt x="23" y="176"/>
                    <a:pt x="23" y="176"/>
                  </a:cubicBezTo>
                  <a:cubicBezTo>
                    <a:pt x="30" y="156"/>
                    <a:pt x="54" y="137"/>
                    <a:pt x="89" y="124"/>
                  </a:cubicBezTo>
                  <a:close/>
                  <a:moveTo>
                    <a:pt x="109" y="88"/>
                  </a:moveTo>
                  <a:cubicBezTo>
                    <a:pt x="115" y="88"/>
                    <a:pt x="120" y="92"/>
                    <a:pt x="120" y="98"/>
                  </a:cubicBezTo>
                  <a:cubicBezTo>
                    <a:pt x="120" y="104"/>
                    <a:pt x="115" y="109"/>
                    <a:pt x="109" y="109"/>
                  </a:cubicBezTo>
                  <a:cubicBezTo>
                    <a:pt x="103" y="109"/>
                    <a:pt x="98" y="104"/>
                    <a:pt x="98" y="98"/>
                  </a:cubicBezTo>
                  <a:cubicBezTo>
                    <a:pt x="98" y="92"/>
                    <a:pt x="103" y="88"/>
                    <a:pt x="109" y="88"/>
                  </a:cubicBezTo>
                  <a:close/>
                  <a:moveTo>
                    <a:pt x="175" y="24"/>
                  </a:moveTo>
                  <a:cubicBezTo>
                    <a:pt x="175" y="88"/>
                    <a:pt x="175" y="88"/>
                    <a:pt x="175" y="88"/>
                  </a:cubicBezTo>
                  <a:cubicBezTo>
                    <a:pt x="163" y="88"/>
                    <a:pt x="152" y="89"/>
                    <a:pt x="141" y="90"/>
                  </a:cubicBezTo>
                  <a:cubicBezTo>
                    <a:pt x="139" y="84"/>
                    <a:pt x="135" y="78"/>
                    <a:pt x="130" y="74"/>
                  </a:cubicBezTo>
                  <a:cubicBezTo>
                    <a:pt x="142" y="47"/>
                    <a:pt x="158" y="29"/>
                    <a:pt x="175" y="24"/>
                  </a:cubicBezTo>
                  <a:close/>
                  <a:moveTo>
                    <a:pt x="196" y="88"/>
                  </a:moveTo>
                  <a:cubicBezTo>
                    <a:pt x="196" y="24"/>
                    <a:pt x="196" y="24"/>
                    <a:pt x="196" y="24"/>
                  </a:cubicBezTo>
                  <a:cubicBezTo>
                    <a:pt x="217" y="31"/>
                    <a:pt x="237" y="57"/>
                    <a:pt x="249" y="93"/>
                  </a:cubicBezTo>
                  <a:cubicBezTo>
                    <a:pt x="232" y="90"/>
                    <a:pt x="215" y="88"/>
                    <a:pt x="196" y="88"/>
                  </a:cubicBezTo>
                  <a:close/>
                  <a:moveTo>
                    <a:pt x="114" y="131"/>
                  </a:moveTo>
                  <a:cubicBezTo>
                    <a:pt x="125" y="129"/>
                    <a:pt x="134" y="122"/>
                    <a:pt x="139" y="113"/>
                  </a:cubicBezTo>
                  <a:cubicBezTo>
                    <a:pt x="150" y="111"/>
                    <a:pt x="162" y="110"/>
                    <a:pt x="175" y="110"/>
                  </a:cubicBezTo>
                  <a:cubicBezTo>
                    <a:pt x="175" y="176"/>
                    <a:pt x="175" y="176"/>
                    <a:pt x="175" y="176"/>
                  </a:cubicBezTo>
                  <a:cubicBezTo>
                    <a:pt x="109" y="176"/>
                    <a:pt x="109" y="176"/>
                    <a:pt x="109" y="176"/>
                  </a:cubicBezTo>
                  <a:cubicBezTo>
                    <a:pt x="110" y="161"/>
                    <a:pt x="111" y="145"/>
                    <a:pt x="114" y="131"/>
                  </a:cubicBezTo>
                  <a:close/>
                  <a:moveTo>
                    <a:pt x="262" y="157"/>
                  </a:moveTo>
                  <a:cubicBezTo>
                    <a:pt x="253" y="160"/>
                    <a:pt x="247" y="168"/>
                    <a:pt x="244" y="176"/>
                  </a:cubicBezTo>
                  <a:cubicBezTo>
                    <a:pt x="196" y="176"/>
                    <a:pt x="196" y="176"/>
                    <a:pt x="196" y="176"/>
                  </a:cubicBezTo>
                  <a:cubicBezTo>
                    <a:pt x="196" y="110"/>
                    <a:pt x="196" y="110"/>
                    <a:pt x="196" y="110"/>
                  </a:cubicBezTo>
                  <a:cubicBezTo>
                    <a:pt x="217" y="110"/>
                    <a:pt x="237" y="113"/>
                    <a:pt x="256" y="117"/>
                  </a:cubicBezTo>
                  <a:cubicBezTo>
                    <a:pt x="259" y="130"/>
                    <a:pt x="261" y="143"/>
                    <a:pt x="262" y="157"/>
                  </a:cubicBezTo>
                  <a:close/>
                  <a:moveTo>
                    <a:pt x="275" y="198"/>
                  </a:moveTo>
                  <a:cubicBezTo>
                    <a:pt x="274" y="198"/>
                    <a:pt x="274" y="198"/>
                    <a:pt x="274" y="198"/>
                  </a:cubicBezTo>
                  <a:cubicBezTo>
                    <a:pt x="274" y="198"/>
                    <a:pt x="274" y="198"/>
                    <a:pt x="274" y="198"/>
                  </a:cubicBezTo>
                  <a:cubicBezTo>
                    <a:pt x="268" y="198"/>
                    <a:pt x="263" y="193"/>
                    <a:pt x="263" y="187"/>
                  </a:cubicBezTo>
                  <a:cubicBezTo>
                    <a:pt x="263" y="187"/>
                    <a:pt x="263" y="187"/>
                    <a:pt x="263" y="187"/>
                  </a:cubicBezTo>
                  <a:cubicBezTo>
                    <a:pt x="263" y="187"/>
                    <a:pt x="263" y="187"/>
                    <a:pt x="263" y="187"/>
                  </a:cubicBezTo>
                  <a:cubicBezTo>
                    <a:pt x="263" y="182"/>
                    <a:pt x="268" y="177"/>
                    <a:pt x="274" y="176"/>
                  </a:cubicBezTo>
                  <a:cubicBezTo>
                    <a:pt x="274" y="176"/>
                    <a:pt x="274" y="176"/>
                    <a:pt x="274" y="176"/>
                  </a:cubicBezTo>
                  <a:cubicBezTo>
                    <a:pt x="274" y="176"/>
                    <a:pt x="274" y="176"/>
                    <a:pt x="274" y="176"/>
                  </a:cubicBezTo>
                  <a:cubicBezTo>
                    <a:pt x="274" y="176"/>
                    <a:pt x="274" y="176"/>
                    <a:pt x="275" y="176"/>
                  </a:cubicBezTo>
                  <a:cubicBezTo>
                    <a:pt x="281" y="176"/>
                    <a:pt x="285" y="181"/>
                    <a:pt x="285" y="187"/>
                  </a:cubicBezTo>
                  <a:cubicBezTo>
                    <a:pt x="285" y="193"/>
                    <a:pt x="281" y="198"/>
                    <a:pt x="275" y="198"/>
                  </a:cubicBezTo>
                  <a:close/>
                  <a:moveTo>
                    <a:pt x="305" y="176"/>
                  </a:moveTo>
                  <a:cubicBezTo>
                    <a:pt x="302" y="167"/>
                    <a:pt x="294" y="159"/>
                    <a:pt x="284" y="156"/>
                  </a:cubicBezTo>
                  <a:cubicBezTo>
                    <a:pt x="283" y="145"/>
                    <a:pt x="282" y="134"/>
                    <a:pt x="280" y="124"/>
                  </a:cubicBezTo>
                  <a:cubicBezTo>
                    <a:pt x="306" y="133"/>
                    <a:pt x="340" y="151"/>
                    <a:pt x="349" y="176"/>
                  </a:cubicBezTo>
                  <a:cubicBezTo>
                    <a:pt x="305" y="176"/>
                    <a:pt x="305" y="176"/>
                    <a:pt x="305" y="176"/>
                  </a:cubicBezTo>
                  <a:close/>
                  <a:moveTo>
                    <a:pt x="358" y="115"/>
                  </a:moveTo>
                  <a:cubicBezTo>
                    <a:pt x="329" y="47"/>
                    <a:pt x="262" y="0"/>
                    <a:pt x="186" y="0"/>
                  </a:cubicBezTo>
                  <a:cubicBezTo>
                    <a:pt x="82" y="0"/>
                    <a:pt x="0" y="86"/>
                    <a:pt x="0" y="187"/>
                  </a:cubicBezTo>
                  <a:cubicBezTo>
                    <a:pt x="0" y="290"/>
                    <a:pt x="83" y="373"/>
                    <a:pt x="186" y="373"/>
                  </a:cubicBezTo>
                  <a:cubicBezTo>
                    <a:pt x="287" y="373"/>
                    <a:pt x="373" y="291"/>
                    <a:pt x="373" y="187"/>
                  </a:cubicBezTo>
                  <a:cubicBezTo>
                    <a:pt x="373" y="162"/>
                    <a:pt x="368" y="138"/>
                    <a:pt x="358" y="1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DE2BDE4E-2959-2549-9CAC-9DDC825409C8}"/>
                </a:ext>
              </a:extLst>
            </p:cNvPr>
            <p:cNvGrpSpPr/>
            <p:nvPr/>
          </p:nvGrpSpPr>
          <p:grpSpPr>
            <a:xfrm>
              <a:off x="6212420" y="4119832"/>
              <a:ext cx="227808" cy="276709"/>
              <a:chOff x="1392238" y="8027988"/>
              <a:chExt cx="303213" cy="368300"/>
            </a:xfrm>
            <a:solidFill>
              <a:schemeClr val="bg1"/>
            </a:solidFill>
          </p:grpSpPr>
          <p:sp>
            <p:nvSpPr>
              <p:cNvPr id="32" name="Freeform 7">
                <a:extLst>
                  <a:ext uri="{FF2B5EF4-FFF2-40B4-BE49-F238E27FC236}">
                    <a16:creationId xmlns:a16="http://schemas.microsoft.com/office/drawing/2014/main" id="{0E82905D-86AA-6B47-AB49-E857360C8CE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473200" y="8070851"/>
                <a:ext cx="142875" cy="155575"/>
              </a:xfrm>
              <a:custGeom>
                <a:avLst/>
                <a:gdLst>
                  <a:gd name="T0" fmla="*/ 76 w 153"/>
                  <a:gd name="T1" fmla="*/ 87 h 157"/>
                  <a:gd name="T2" fmla="*/ 65 w 153"/>
                  <a:gd name="T3" fmla="*/ 76 h 157"/>
                  <a:gd name="T4" fmla="*/ 76 w 153"/>
                  <a:gd name="T5" fmla="*/ 65 h 157"/>
                  <a:gd name="T6" fmla="*/ 87 w 153"/>
                  <a:gd name="T7" fmla="*/ 75 h 157"/>
                  <a:gd name="T8" fmla="*/ 87 w 153"/>
                  <a:gd name="T9" fmla="*/ 78 h 157"/>
                  <a:gd name="T10" fmla="*/ 76 w 153"/>
                  <a:gd name="T11" fmla="*/ 87 h 157"/>
                  <a:gd name="T12" fmla="*/ 35 w 153"/>
                  <a:gd name="T13" fmla="*/ 141 h 157"/>
                  <a:gd name="T14" fmla="*/ 111 w 153"/>
                  <a:gd name="T15" fmla="*/ 145 h 157"/>
                  <a:gd name="T16" fmla="*/ 116 w 153"/>
                  <a:gd name="T17" fmla="*/ 130 h 157"/>
                  <a:gd name="T18" fmla="*/ 102 w 153"/>
                  <a:gd name="T19" fmla="*/ 125 h 157"/>
                  <a:gd name="T20" fmla="*/ 47 w 153"/>
                  <a:gd name="T21" fmla="*/ 122 h 157"/>
                  <a:gd name="T22" fmla="*/ 21 w 153"/>
                  <a:gd name="T23" fmla="*/ 76 h 157"/>
                  <a:gd name="T24" fmla="*/ 76 w 153"/>
                  <a:gd name="T25" fmla="*/ 22 h 157"/>
                  <a:gd name="T26" fmla="*/ 131 w 153"/>
                  <a:gd name="T27" fmla="*/ 76 h 157"/>
                  <a:gd name="T28" fmla="*/ 120 w 153"/>
                  <a:gd name="T29" fmla="*/ 87 h 157"/>
                  <a:gd name="T30" fmla="*/ 109 w 153"/>
                  <a:gd name="T31" fmla="*/ 76 h 157"/>
                  <a:gd name="T32" fmla="*/ 109 w 153"/>
                  <a:gd name="T33" fmla="*/ 76 h 157"/>
                  <a:gd name="T34" fmla="*/ 76 w 153"/>
                  <a:gd name="T35" fmla="*/ 43 h 157"/>
                  <a:gd name="T36" fmla="*/ 43 w 153"/>
                  <a:gd name="T37" fmla="*/ 76 h 157"/>
                  <a:gd name="T38" fmla="*/ 76 w 153"/>
                  <a:gd name="T39" fmla="*/ 109 h 157"/>
                  <a:gd name="T40" fmla="*/ 98 w 153"/>
                  <a:gd name="T41" fmla="*/ 101 h 157"/>
                  <a:gd name="T42" fmla="*/ 120 w 153"/>
                  <a:gd name="T43" fmla="*/ 109 h 157"/>
                  <a:gd name="T44" fmla="*/ 153 w 153"/>
                  <a:gd name="T45" fmla="*/ 76 h 157"/>
                  <a:gd name="T46" fmla="*/ 76 w 153"/>
                  <a:gd name="T47" fmla="*/ 0 h 157"/>
                  <a:gd name="T48" fmla="*/ 0 w 153"/>
                  <a:gd name="T49" fmla="*/ 76 h 157"/>
                  <a:gd name="T50" fmla="*/ 35 w 153"/>
                  <a:gd name="T51" fmla="*/ 141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53" h="157">
                    <a:moveTo>
                      <a:pt x="76" y="87"/>
                    </a:moveTo>
                    <a:cubicBezTo>
                      <a:pt x="70" y="87"/>
                      <a:pt x="65" y="82"/>
                      <a:pt x="65" y="76"/>
                    </a:cubicBezTo>
                    <a:cubicBezTo>
                      <a:pt x="65" y="70"/>
                      <a:pt x="70" y="65"/>
                      <a:pt x="76" y="65"/>
                    </a:cubicBezTo>
                    <a:cubicBezTo>
                      <a:pt x="82" y="65"/>
                      <a:pt x="86" y="70"/>
                      <a:pt x="87" y="75"/>
                    </a:cubicBezTo>
                    <a:cubicBezTo>
                      <a:pt x="87" y="76"/>
                      <a:pt x="87" y="77"/>
                      <a:pt x="87" y="78"/>
                    </a:cubicBezTo>
                    <a:cubicBezTo>
                      <a:pt x="86" y="83"/>
                      <a:pt x="82" y="87"/>
                      <a:pt x="76" y="87"/>
                    </a:cubicBezTo>
                    <a:close/>
                    <a:moveTo>
                      <a:pt x="35" y="141"/>
                    </a:moveTo>
                    <a:cubicBezTo>
                      <a:pt x="57" y="155"/>
                      <a:pt x="85" y="157"/>
                      <a:pt x="111" y="145"/>
                    </a:cubicBezTo>
                    <a:cubicBezTo>
                      <a:pt x="116" y="142"/>
                      <a:pt x="119" y="136"/>
                      <a:pt x="116" y="130"/>
                    </a:cubicBezTo>
                    <a:cubicBezTo>
                      <a:pt x="114" y="125"/>
                      <a:pt x="107" y="122"/>
                      <a:pt x="102" y="125"/>
                    </a:cubicBezTo>
                    <a:cubicBezTo>
                      <a:pt x="83" y="134"/>
                      <a:pt x="63" y="133"/>
                      <a:pt x="47" y="122"/>
                    </a:cubicBezTo>
                    <a:cubicBezTo>
                      <a:pt x="31" y="112"/>
                      <a:pt x="21" y="95"/>
                      <a:pt x="21" y="76"/>
                    </a:cubicBezTo>
                    <a:cubicBezTo>
                      <a:pt x="21" y="46"/>
                      <a:pt x="46" y="22"/>
                      <a:pt x="76" y="22"/>
                    </a:cubicBezTo>
                    <a:cubicBezTo>
                      <a:pt x="106" y="22"/>
                      <a:pt x="131" y="46"/>
                      <a:pt x="131" y="76"/>
                    </a:cubicBezTo>
                    <a:cubicBezTo>
                      <a:pt x="131" y="82"/>
                      <a:pt x="126" y="87"/>
                      <a:pt x="120" y="87"/>
                    </a:cubicBezTo>
                    <a:cubicBezTo>
                      <a:pt x="114" y="87"/>
                      <a:pt x="109" y="83"/>
                      <a:pt x="109" y="76"/>
                    </a:cubicBezTo>
                    <a:cubicBezTo>
                      <a:pt x="109" y="76"/>
                      <a:pt x="109" y="76"/>
                      <a:pt x="109" y="76"/>
                    </a:cubicBezTo>
                    <a:cubicBezTo>
                      <a:pt x="109" y="58"/>
                      <a:pt x="94" y="43"/>
                      <a:pt x="76" y="43"/>
                    </a:cubicBezTo>
                    <a:cubicBezTo>
                      <a:pt x="58" y="43"/>
                      <a:pt x="43" y="58"/>
                      <a:pt x="43" y="76"/>
                    </a:cubicBezTo>
                    <a:cubicBezTo>
                      <a:pt x="43" y="94"/>
                      <a:pt x="58" y="109"/>
                      <a:pt x="76" y="109"/>
                    </a:cubicBezTo>
                    <a:cubicBezTo>
                      <a:pt x="84" y="109"/>
                      <a:pt x="92" y="106"/>
                      <a:pt x="98" y="101"/>
                    </a:cubicBezTo>
                    <a:cubicBezTo>
                      <a:pt x="104" y="106"/>
                      <a:pt x="111" y="109"/>
                      <a:pt x="120" y="109"/>
                    </a:cubicBezTo>
                    <a:cubicBezTo>
                      <a:pt x="138" y="109"/>
                      <a:pt x="153" y="94"/>
                      <a:pt x="153" y="76"/>
                    </a:cubicBezTo>
                    <a:cubicBezTo>
                      <a:pt x="153" y="34"/>
                      <a:pt x="118" y="0"/>
                      <a:pt x="76" y="0"/>
                    </a:cubicBezTo>
                    <a:cubicBezTo>
                      <a:pt x="34" y="0"/>
                      <a:pt x="0" y="34"/>
                      <a:pt x="0" y="76"/>
                    </a:cubicBezTo>
                    <a:cubicBezTo>
                      <a:pt x="0" y="102"/>
                      <a:pt x="13" y="126"/>
                      <a:pt x="35" y="1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Freeform 8">
                <a:extLst>
                  <a:ext uri="{FF2B5EF4-FFF2-40B4-BE49-F238E27FC236}">
                    <a16:creationId xmlns:a16="http://schemas.microsoft.com/office/drawing/2014/main" id="{F596EA4C-284F-084D-8687-36BFBCC9362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392238" y="8027988"/>
                <a:ext cx="303213" cy="368300"/>
              </a:xfrm>
              <a:custGeom>
                <a:avLst/>
                <a:gdLst>
                  <a:gd name="T0" fmla="*/ 306 w 328"/>
                  <a:gd name="T1" fmla="*/ 336 h 373"/>
                  <a:gd name="T2" fmla="*/ 223 w 328"/>
                  <a:gd name="T3" fmla="*/ 253 h 373"/>
                  <a:gd name="T4" fmla="*/ 306 w 328"/>
                  <a:gd name="T5" fmla="*/ 170 h 373"/>
                  <a:gd name="T6" fmla="*/ 306 w 328"/>
                  <a:gd name="T7" fmla="*/ 336 h 373"/>
                  <a:gd name="T8" fmla="*/ 37 w 328"/>
                  <a:gd name="T9" fmla="*/ 351 h 373"/>
                  <a:gd name="T10" fmla="*/ 125 w 328"/>
                  <a:gd name="T11" fmla="*/ 264 h 373"/>
                  <a:gd name="T12" fmla="*/ 203 w 328"/>
                  <a:gd name="T13" fmla="*/ 264 h 373"/>
                  <a:gd name="T14" fmla="*/ 291 w 328"/>
                  <a:gd name="T15" fmla="*/ 351 h 373"/>
                  <a:gd name="T16" fmla="*/ 37 w 328"/>
                  <a:gd name="T17" fmla="*/ 351 h 373"/>
                  <a:gd name="T18" fmla="*/ 22 w 328"/>
                  <a:gd name="T19" fmla="*/ 336 h 373"/>
                  <a:gd name="T20" fmla="*/ 22 w 328"/>
                  <a:gd name="T21" fmla="*/ 170 h 373"/>
                  <a:gd name="T22" fmla="*/ 105 w 328"/>
                  <a:gd name="T23" fmla="*/ 253 h 373"/>
                  <a:gd name="T24" fmla="*/ 22 w 328"/>
                  <a:gd name="T25" fmla="*/ 336 h 373"/>
                  <a:gd name="T26" fmla="*/ 44 w 328"/>
                  <a:gd name="T27" fmla="*/ 161 h 373"/>
                  <a:gd name="T28" fmla="*/ 27 w 328"/>
                  <a:gd name="T29" fmla="*/ 144 h 373"/>
                  <a:gd name="T30" fmla="*/ 44 w 328"/>
                  <a:gd name="T31" fmla="*/ 126 h 373"/>
                  <a:gd name="T32" fmla="*/ 44 w 328"/>
                  <a:gd name="T33" fmla="*/ 161 h 373"/>
                  <a:gd name="T34" fmla="*/ 262 w 328"/>
                  <a:gd name="T35" fmla="*/ 22 h 373"/>
                  <a:gd name="T36" fmla="*/ 262 w 328"/>
                  <a:gd name="T37" fmla="*/ 100 h 373"/>
                  <a:gd name="T38" fmla="*/ 262 w 328"/>
                  <a:gd name="T39" fmla="*/ 100 h 373"/>
                  <a:gd name="T40" fmla="*/ 262 w 328"/>
                  <a:gd name="T41" fmla="*/ 183 h 373"/>
                  <a:gd name="T42" fmla="*/ 203 w 328"/>
                  <a:gd name="T43" fmla="*/ 242 h 373"/>
                  <a:gd name="T44" fmla="*/ 125 w 328"/>
                  <a:gd name="T45" fmla="*/ 242 h 373"/>
                  <a:gd name="T46" fmla="*/ 66 w 328"/>
                  <a:gd name="T47" fmla="*/ 183 h 373"/>
                  <a:gd name="T48" fmla="*/ 66 w 328"/>
                  <a:gd name="T49" fmla="*/ 100 h 373"/>
                  <a:gd name="T50" fmla="*/ 66 w 328"/>
                  <a:gd name="T51" fmla="*/ 100 h 373"/>
                  <a:gd name="T52" fmla="*/ 66 w 328"/>
                  <a:gd name="T53" fmla="*/ 22 h 373"/>
                  <a:gd name="T54" fmla="*/ 262 w 328"/>
                  <a:gd name="T55" fmla="*/ 22 h 373"/>
                  <a:gd name="T56" fmla="*/ 302 w 328"/>
                  <a:gd name="T57" fmla="*/ 144 h 373"/>
                  <a:gd name="T58" fmla="*/ 284 w 328"/>
                  <a:gd name="T59" fmla="*/ 161 h 373"/>
                  <a:gd name="T60" fmla="*/ 284 w 328"/>
                  <a:gd name="T61" fmla="*/ 126 h 373"/>
                  <a:gd name="T62" fmla="*/ 302 w 328"/>
                  <a:gd name="T63" fmla="*/ 144 h 373"/>
                  <a:gd name="T64" fmla="*/ 328 w 328"/>
                  <a:gd name="T65" fmla="*/ 144 h 373"/>
                  <a:gd name="T66" fmla="*/ 325 w 328"/>
                  <a:gd name="T67" fmla="*/ 136 h 373"/>
                  <a:gd name="T68" fmla="*/ 284 w 328"/>
                  <a:gd name="T69" fmla="*/ 95 h 373"/>
                  <a:gd name="T70" fmla="*/ 284 w 328"/>
                  <a:gd name="T71" fmla="*/ 11 h 373"/>
                  <a:gd name="T72" fmla="*/ 273 w 328"/>
                  <a:gd name="T73" fmla="*/ 0 h 373"/>
                  <a:gd name="T74" fmla="*/ 55 w 328"/>
                  <a:gd name="T75" fmla="*/ 0 h 373"/>
                  <a:gd name="T76" fmla="*/ 44 w 328"/>
                  <a:gd name="T77" fmla="*/ 11 h 373"/>
                  <a:gd name="T78" fmla="*/ 44 w 328"/>
                  <a:gd name="T79" fmla="*/ 95 h 373"/>
                  <a:gd name="T80" fmla="*/ 3 w 328"/>
                  <a:gd name="T81" fmla="*/ 136 h 373"/>
                  <a:gd name="T82" fmla="*/ 3 w 328"/>
                  <a:gd name="T83" fmla="*/ 136 h 373"/>
                  <a:gd name="T84" fmla="*/ 0 w 328"/>
                  <a:gd name="T85" fmla="*/ 144 h 373"/>
                  <a:gd name="T86" fmla="*/ 0 w 328"/>
                  <a:gd name="T87" fmla="*/ 144 h 373"/>
                  <a:gd name="T88" fmla="*/ 0 w 328"/>
                  <a:gd name="T89" fmla="*/ 340 h 373"/>
                  <a:gd name="T90" fmla="*/ 33 w 328"/>
                  <a:gd name="T91" fmla="*/ 373 h 373"/>
                  <a:gd name="T92" fmla="*/ 295 w 328"/>
                  <a:gd name="T93" fmla="*/ 373 h 373"/>
                  <a:gd name="T94" fmla="*/ 328 w 328"/>
                  <a:gd name="T95" fmla="*/ 340 h 373"/>
                  <a:gd name="T96" fmla="*/ 328 w 328"/>
                  <a:gd name="T97" fmla="*/ 144 h 373"/>
                  <a:gd name="T98" fmla="*/ 328 w 328"/>
                  <a:gd name="T99" fmla="*/ 144 h 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28" h="373">
                    <a:moveTo>
                      <a:pt x="306" y="336"/>
                    </a:moveTo>
                    <a:cubicBezTo>
                      <a:pt x="223" y="253"/>
                      <a:pt x="223" y="253"/>
                      <a:pt x="223" y="253"/>
                    </a:cubicBezTo>
                    <a:cubicBezTo>
                      <a:pt x="306" y="170"/>
                      <a:pt x="306" y="170"/>
                      <a:pt x="306" y="170"/>
                    </a:cubicBezTo>
                    <a:cubicBezTo>
                      <a:pt x="306" y="336"/>
                      <a:pt x="306" y="336"/>
                      <a:pt x="306" y="336"/>
                    </a:cubicBezTo>
                    <a:close/>
                    <a:moveTo>
                      <a:pt x="37" y="351"/>
                    </a:moveTo>
                    <a:cubicBezTo>
                      <a:pt x="125" y="264"/>
                      <a:pt x="125" y="264"/>
                      <a:pt x="125" y="264"/>
                    </a:cubicBezTo>
                    <a:cubicBezTo>
                      <a:pt x="203" y="264"/>
                      <a:pt x="203" y="264"/>
                      <a:pt x="203" y="264"/>
                    </a:cubicBezTo>
                    <a:cubicBezTo>
                      <a:pt x="291" y="351"/>
                      <a:pt x="291" y="351"/>
                      <a:pt x="291" y="351"/>
                    </a:cubicBezTo>
                    <a:cubicBezTo>
                      <a:pt x="37" y="351"/>
                      <a:pt x="37" y="351"/>
                      <a:pt x="37" y="351"/>
                    </a:cubicBezTo>
                    <a:close/>
                    <a:moveTo>
                      <a:pt x="22" y="336"/>
                    </a:moveTo>
                    <a:cubicBezTo>
                      <a:pt x="22" y="170"/>
                      <a:pt x="22" y="170"/>
                      <a:pt x="22" y="170"/>
                    </a:cubicBezTo>
                    <a:cubicBezTo>
                      <a:pt x="105" y="253"/>
                      <a:pt x="105" y="253"/>
                      <a:pt x="105" y="253"/>
                    </a:cubicBezTo>
                    <a:cubicBezTo>
                      <a:pt x="22" y="336"/>
                      <a:pt x="22" y="336"/>
                      <a:pt x="22" y="336"/>
                    </a:cubicBezTo>
                    <a:close/>
                    <a:moveTo>
                      <a:pt x="44" y="161"/>
                    </a:moveTo>
                    <a:cubicBezTo>
                      <a:pt x="27" y="144"/>
                      <a:pt x="27" y="144"/>
                      <a:pt x="27" y="144"/>
                    </a:cubicBezTo>
                    <a:cubicBezTo>
                      <a:pt x="44" y="126"/>
                      <a:pt x="44" y="126"/>
                      <a:pt x="44" y="126"/>
                    </a:cubicBezTo>
                    <a:cubicBezTo>
                      <a:pt x="44" y="161"/>
                      <a:pt x="44" y="161"/>
                      <a:pt x="44" y="161"/>
                    </a:cubicBezTo>
                    <a:close/>
                    <a:moveTo>
                      <a:pt x="262" y="22"/>
                    </a:moveTo>
                    <a:cubicBezTo>
                      <a:pt x="262" y="100"/>
                      <a:pt x="262" y="100"/>
                      <a:pt x="262" y="100"/>
                    </a:cubicBezTo>
                    <a:cubicBezTo>
                      <a:pt x="262" y="100"/>
                      <a:pt x="262" y="100"/>
                      <a:pt x="262" y="100"/>
                    </a:cubicBezTo>
                    <a:cubicBezTo>
                      <a:pt x="262" y="183"/>
                      <a:pt x="262" y="183"/>
                      <a:pt x="262" y="183"/>
                    </a:cubicBezTo>
                    <a:cubicBezTo>
                      <a:pt x="203" y="242"/>
                      <a:pt x="203" y="242"/>
                      <a:pt x="203" y="242"/>
                    </a:cubicBezTo>
                    <a:cubicBezTo>
                      <a:pt x="125" y="242"/>
                      <a:pt x="125" y="242"/>
                      <a:pt x="125" y="242"/>
                    </a:cubicBezTo>
                    <a:cubicBezTo>
                      <a:pt x="66" y="183"/>
                      <a:pt x="66" y="183"/>
                      <a:pt x="66" y="183"/>
                    </a:cubicBezTo>
                    <a:cubicBezTo>
                      <a:pt x="66" y="100"/>
                      <a:pt x="66" y="100"/>
                      <a:pt x="66" y="100"/>
                    </a:cubicBezTo>
                    <a:cubicBezTo>
                      <a:pt x="66" y="100"/>
                      <a:pt x="66" y="100"/>
                      <a:pt x="66" y="100"/>
                    </a:cubicBezTo>
                    <a:cubicBezTo>
                      <a:pt x="66" y="22"/>
                      <a:pt x="66" y="22"/>
                      <a:pt x="66" y="22"/>
                    </a:cubicBezTo>
                    <a:cubicBezTo>
                      <a:pt x="262" y="22"/>
                      <a:pt x="262" y="22"/>
                      <a:pt x="262" y="22"/>
                    </a:cubicBezTo>
                    <a:close/>
                    <a:moveTo>
                      <a:pt x="302" y="144"/>
                    </a:moveTo>
                    <a:cubicBezTo>
                      <a:pt x="284" y="161"/>
                      <a:pt x="284" y="161"/>
                      <a:pt x="284" y="161"/>
                    </a:cubicBezTo>
                    <a:cubicBezTo>
                      <a:pt x="284" y="126"/>
                      <a:pt x="284" y="126"/>
                      <a:pt x="284" y="126"/>
                    </a:cubicBezTo>
                    <a:cubicBezTo>
                      <a:pt x="302" y="144"/>
                      <a:pt x="302" y="144"/>
                      <a:pt x="302" y="144"/>
                    </a:cubicBezTo>
                    <a:close/>
                    <a:moveTo>
                      <a:pt x="328" y="144"/>
                    </a:moveTo>
                    <a:cubicBezTo>
                      <a:pt x="328" y="141"/>
                      <a:pt x="327" y="138"/>
                      <a:pt x="325" y="136"/>
                    </a:cubicBezTo>
                    <a:cubicBezTo>
                      <a:pt x="284" y="95"/>
                      <a:pt x="284" y="95"/>
                      <a:pt x="284" y="95"/>
                    </a:cubicBezTo>
                    <a:cubicBezTo>
                      <a:pt x="284" y="11"/>
                      <a:pt x="284" y="11"/>
                      <a:pt x="284" y="11"/>
                    </a:cubicBezTo>
                    <a:cubicBezTo>
                      <a:pt x="284" y="5"/>
                      <a:pt x="279" y="0"/>
                      <a:pt x="273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49" y="0"/>
                      <a:pt x="44" y="5"/>
                      <a:pt x="44" y="11"/>
                    </a:cubicBezTo>
                    <a:cubicBezTo>
                      <a:pt x="44" y="95"/>
                      <a:pt x="44" y="95"/>
                      <a:pt x="44" y="95"/>
                    </a:cubicBezTo>
                    <a:cubicBezTo>
                      <a:pt x="3" y="136"/>
                      <a:pt x="3" y="136"/>
                      <a:pt x="3" y="136"/>
                    </a:cubicBezTo>
                    <a:cubicBezTo>
                      <a:pt x="3" y="136"/>
                      <a:pt x="3" y="136"/>
                      <a:pt x="3" y="136"/>
                    </a:cubicBezTo>
                    <a:cubicBezTo>
                      <a:pt x="1" y="138"/>
                      <a:pt x="0" y="141"/>
                      <a:pt x="0" y="144"/>
                    </a:cubicBezTo>
                    <a:cubicBezTo>
                      <a:pt x="0" y="144"/>
                      <a:pt x="0" y="144"/>
                      <a:pt x="0" y="144"/>
                    </a:cubicBezTo>
                    <a:cubicBezTo>
                      <a:pt x="0" y="340"/>
                      <a:pt x="0" y="340"/>
                      <a:pt x="0" y="340"/>
                    </a:cubicBezTo>
                    <a:cubicBezTo>
                      <a:pt x="0" y="358"/>
                      <a:pt x="15" y="373"/>
                      <a:pt x="33" y="373"/>
                    </a:cubicBezTo>
                    <a:cubicBezTo>
                      <a:pt x="295" y="373"/>
                      <a:pt x="295" y="373"/>
                      <a:pt x="295" y="373"/>
                    </a:cubicBezTo>
                    <a:cubicBezTo>
                      <a:pt x="313" y="373"/>
                      <a:pt x="328" y="358"/>
                      <a:pt x="328" y="340"/>
                    </a:cubicBezTo>
                    <a:cubicBezTo>
                      <a:pt x="328" y="144"/>
                      <a:pt x="328" y="144"/>
                      <a:pt x="328" y="144"/>
                    </a:cubicBezTo>
                    <a:cubicBezTo>
                      <a:pt x="328" y="144"/>
                      <a:pt x="328" y="144"/>
                      <a:pt x="328" y="1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355D0A9E-D2D6-B844-9091-215AB5BD518B}"/>
                </a:ext>
              </a:extLst>
            </p:cNvPr>
            <p:cNvGrpSpPr/>
            <p:nvPr/>
          </p:nvGrpSpPr>
          <p:grpSpPr>
            <a:xfrm>
              <a:off x="6235082" y="5027259"/>
              <a:ext cx="182485" cy="277903"/>
              <a:chOff x="884237" y="7997826"/>
              <a:chExt cx="242888" cy="369888"/>
            </a:xfrm>
            <a:solidFill>
              <a:schemeClr val="bg1"/>
            </a:solidFill>
          </p:grpSpPr>
          <p:sp>
            <p:nvSpPr>
              <p:cNvPr id="30" name="Freeform 9">
                <a:extLst>
                  <a:ext uri="{FF2B5EF4-FFF2-40B4-BE49-F238E27FC236}">
                    <a16:creationId xmlns:a16="http://schemas.microsoft.com/office/drawing/2014/main" id="{633F4392-79AD-F040-8C9B-71F26A8AA1C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84237" y="7997826"/>
                <a:ext cx="242888" cy="369888"/>
              </a:xfrm>
              <a:custGeom>
                <a:avLst/>
                <a:gdLst>
                  <a:gd name="T0" fmla="*/ 225 w 262"/>
                  <a:gd name="T1" fmla="*/ 187 h 373"/>
                  <a:gd name="T2" fmla="*/ 133 w 262"/>
                  <a:gd name="T3" fmla="*/ 341 h 373"/>
                  <a:gd name="T4" fmla="*/ 38 w 262"/>
                  <a:gd name="T5" fmla="*/ 188 h 373"/>
                  <a:gd name="T6" fmla="*/ 21 w 262"/>
                  <a:gd name="T7" fmla="*/ 131 h 373"/>
                  <a:gd name="T8" fmla="*/ 131 w 262"/>
                  <a:gd name="T9" fmla="*/ 22 h 373"/>
                  <a:gd name="T10" fmla="*/ 240 w 262"/>
                  <a:gd name="T11" fmla="*/ 131 h 373"/>
                  <a:gd name="T12" fmla="*/ 225 w 262"/>
                  <a:gd name="T13" fmla="*/ 187 h 373"/>
                  <a:gd name="T14" fmla="*/ 131 w 262"/>
                  <a:gd name="T15" fmla="*/ 0 h 373"/>
                  <a:gd name="T16" fmla="*/ 0 w 262"/>
                  <a:gd name="T17" fmla="*/ 131 h 373"/>
                  <a:gd name="T18" fmla="*/ 19 w 262"/>
                  <a:gd name="T19" fmla="*/ 200 h 373"/>
                  <a:gd name="T20" fmla="*/ 123 w 262"/>
                  <a:gd name="T21" fmla="*/ 368 h 373"/>
                  <a:gd name="T22" fmla="*/ 133 w 262"/>
                  <a:gd name="T23" fmla="*/ 373 h 373"/>
                  <a:gd name="T24" fmla="*/ 133 w 262"/>
                  <a:gd name="T25" fmla="*/ 373 h 373"/>
                  <a:gd name="T26" fmla="*/ 142 w 262"/>
                  <a:gd name="T27" fmla="*/ 368 h 373"/>
                  <a:gd name="T28" fmla="*/ 244 w 262"/>
                  <a:gd name="T29" fmla="*/ 198 h 373"/>
                  <a:gd name="T30" fmla="*/ 262 w 262"/>
                  <a:gd name="T31" fmla="*/ 131 h 373"/>
                  <a:gd name="T32" fmla="*/ 131 w 262"/>
                  <a:gd name="T33" fmla="*/ 0 h 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2" h="373">
                    <a:moveTo>
                      <a:pt x="225" y="187"/>
                    </a:moveTo>
                    <a:cubicBezTo>
                      <a:pt x="133" y="341"/>
                      <a:pt x="133" y="341"/>
                      <a:pt x="133" y="341"/>
                    </a:cubicBezTo>
                    <a:cubicBezTo>
                      <a:pt x="38" y="188"/>
                      <a:pt x="38" y="188"/>
                      <a:pt x="38" y="188"/>
                    </a:cubicBezTo>
                    <a:cubicBezTo>
                      <a:pt x="27" y="171"/>
                      <a:pt x="21" y="151"/>
                      <a:pt x="21" y="131"/>
                    </a:cubicBezTo>
                    <a:cubicBezTo>
                      <a:pt x="21" y="71"/>
                      <a:pt x="71" y="22"/>
                      <a:pt x="131" y="22"/>
                    </a:cubicBezTo>
                    <a:cubicBezTo>
                      <a:pt x="191" y="22"/>
                      <a:pt x="240" y="71"/>
                      <a:pt x="240" y="131"/>
                    </a:cubicBezTo>
                    <a:cubicBezTo>
                      <a:pt x="240" y="151"/>
                      <a:pt x="235" y="170"/>
                      <a:pt x="225" y="187"/>
                    </a:cubicBezTo>
                    <a:close/>
                    <a:moveTo>
                      <a:pt x="131" y="0"/>
                    </a:moveTo>
                    <a:cubicBezTo>
                      <a:pt x="59" y="0"/>
                      <a:pt x="0" y="59"/>
                      <a:pt x="0" y="131"/>
                    </a:cubicBezTo>
                    <a:cubicBezTo>
                      <a:pt x="0" y="155"/>
                      <a:pt x="6" y="179"/>
                      <a:pt x="19" y="200"/>
                    </a:cubicBezTo>
                    <a:cubicBezTo>
                      <a:pt x="123" y="368"/>
                      <a:pt x="123" y="368"/>
                      <a:pt x="123" y="368"/>
                    </a:cubicBezTo>
                    <a:cubicBezTo>
                      <a:pt x="125" y="371"/>
                      <a:pt x="129" y="373"/>
                      <a:pt x="133" y="373"/>
                    </a:cubicBezTo>
                    <a:cubicBezTo>
                      <a:pt x="133" y="373"/>
                      <a:pt x="133" y="373"/>
                      <a:pt x="133" y="373"/>
                    </a:cubicBezTo>
                    <a:cubicBezTo>
                      <a:pt x="137" y="373"/>
                      <a:pt x="140" y="371"/>
                      <a:pt x="142" y="368"/>
                    </a:cubicBezTo>
                    <a:cubicBezTo>
                      <a:pt x="244" y="198"/>
                      <a:pt x="244" y="198"/>
                      <a:pt x="244" y="198"/>
                    </a:cubicBezTo>
                    <a:cubicBezTo>
                      <a:pt x="256" y="178"/>
                      <a:pt x="262" y="155"/>
                      <a:pt x="262" y="131"/>
                    </a:cubicBezTo>
                    <a:cubicBezTo>
                      <a:pt x="262" y="59"/>
                      <a:pt x="203" y="0"/>
                      <a:pt x="13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Freeform 10">
                <a:extLst>
                  <a:ext uri="{FF2B5EF4-FFF2-40B4-BE49-F238E27FC236}">
                    <a16:creationId xmlns:a16="http://schemas.microsoft.com/office/drawing/2014/main" id="{E415B4B9-E595-BF4F-90C1-6CED3CCA7D4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44563" y="8062913"/>
                <a:ext cx="122238" cy="130175"/>
              </a:xfrm>
              <a:custGeom>
                <a:avLst/>
                <a:gdLst>
                  <a:gd name="T0" fmla="*/ 66 w 131"/>
                  <a:gd name="T1" fmla="*/ 110 h 132"/>
                  <a:gd name="T2" fmla="*/ 22 w 131"/>
                  <a:gd name="T3" fmla="*/ 66 h 132"/>
                  <a:gd name="T4" fmla="*/ 66 w 131"/>
                  <a:gd name="T5" fmla="*/ 22 h 132"/>
                  <a:gd name="T6" fmla="*/ 110 w 131"/>
                  <a:gd name="T7" fmla="*/ 66 h 132"/>
                  <a:gd name="T8" fmla="*/ 66 w 131"/>
                  <a:gd name="T9" fmla="*/ 110 h 132"/>
                  <a:gd name="T10" fmla="*/ 66 w 131"/>
                  <a:gd name="T11" fmla="*/ 0 h 132"/>
                  <a:gd name="T12" fmla="*/ 0 w 131"/>
                  <a:gd name="T13" fmla="*/ 66 h 132"/>
                  <a:gd name="T14" fmla="*/ 66 w 131"/>
                  <a:gd name="T15" fmla="*/ 132 h 132"/>
                  <a:gd name="T16" fmla="*/ 131 w 131"/>
                  <a:gd name="T17" fmla="*/ 66 h 132"/>
                  <a:gd name="T18" fmla="*/ 66 w 131"/>
                  <a:gd name="T19" fmla="*/ 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1" h="132">
                    <a:moveTo>
                      <a:pt x="66" y="110"/>
                    </a:moveTo>
                    <a:cubicBezTo>
                      <a:pt x="42" y="110"/>
                      <a:pt x="22" y="90"/>
                      <a:pt x="22" y="66"/>
                    </a:cubicBezTo>
                    <a:cubicBezTo>
                      <a:pt x="22" y="42"/>
                      <a:pt x="42" y="22"/>
                      <a:pt x="66" y="22"/>
                    </a:cubicBezTo>
                    <a:cubicBezTo>
                      <a:pt x="90" y="22"/>
                      <a:pt x="110" y="42"/>
                      <a:pt x="110" y="66"/>
                    </a:cubicBezTo>
                    <a:cubicBezTo>
                      <a:pt x="110" y="90"/>
                      <a:pt x="90" y="110"/>
                      <a:pt x="66" y="110"/>
                    </a:cubicBezTo>
                    <a:close/>
                    <a:moveTo>
                      <a:pt x="66" y="0"/>
                    </a:moveTo>
                    <a:cubicBezTo>
                      <a:pt x="30" y="0"/>
                      <a:pt x="0" y="30"/>
                      <a:pt x="0" y="66"/>
                    </a:cubicBezTo>
                    <a:cubicBezTo>
                      <a:pt x="0" y="102"/>
                      <a:pt x="29" y="132"/>
                      <a:pt x="66" y="132"/>
                    </a:cubicBezTo>
                    <a:cubicBezTo>
                      <a:pt x="103" y="132"/>
                      <a:pt x="131" y="101"/>
                      <a:pt x="131" y="66"/>
                    </a:cubicBezTo>
                    <a:cubicBezTo>
                      <a:pt x="131" y="30"/>
                      <a:pt x="102" y="0"/>
                      <a:pt x="6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9F7638-2707-8448-B5C7-59B6BA3D73D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18786" y="3216962"/>
            <a:ext cx="1686274" cy="4889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1">
                <a:solidFill>
                  <a:schemeClr val="bg1"/>
                </a:solidFill>
              </a:defRPr>
            </a:lvl1pPr>
          </a:lstStyle>
          <a:p>
            <a:pPr>
              <a:lnSpc>
                <a:spcPts val="3600"/>
              </a:lnSpc>
            </a:pPr>
            <a:r>
              <a:rPr lang="en-US" sz="1400" i="1" dirty="0">
                <a:solidFill>
                  <a:schemeClr val="bg1"/>
                </a:solidFill>
              </a:rPr>
              <a:t>999 123 4567 </a:t>
            </a:r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33FDB0D2-BFE6-084B-AC7C-ABBA2CF950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22207" y="3687580"/>
            <a:ext cx="1686274" cy="4889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1">
                <a:solidFill>
                  <a:schemeClr val="bg1"/>
                </a:solidFill>
              </a:defRPr>
            </a:lvl1pPr>
          </a:lstStyle>
          <a:p>
            <a:pPr>
              <a:lnSpc>
                <a:spcPts val="3600"/>
              </a:lnSpc>
            </a:pPr>
            <a:r>
              <a:rPr lang="en-US" sz="1400" i="1" dirty="0" err="1">
                <a:solidFill>
                  <a:schemeClr val="bg1"/>
                </a:solidFill>
              </a:rPr>
              <a:t>kahuina@gmail.com</a:t>
            </a:r>
            <a:endParaRPr lang="en-US" sz="1400" i="1" dirty="0">
              <a:solidFill>
                <a:schemeClr val="bg1"/>
              </a:solidFill>
            </a:endParaRP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534286AA-E1DE-E34D-A75C-7274D16EB4E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18786" y="4609611"/>
            <a:ext cx="2831896" cy="4889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1">
                <a:solidFill>
                  <a:schemeClr val="bg1"/>
                </a:solidFill>
              </a:defRPr>
            </a:lvl1pPr>
          </a:lstStyle>
          <a:p>
            <a:pPr>
              <a:lnSpc>
                <a:spcPts val="3600"/>
              </a:lnSpc>
            </a:pPr>
            <a:r>
              <a:rPr lang="en-US" sz="1400" i="1" dirty="0">
                <a:solidFill>
                  <a:schemeClr val="bg1"/>
                </a:solidFill>
              </a:rPr>
              <a:t>Street Name, Country,Code-9876</a:t>
            </a: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7E315D5A-9517-5444-A995-71F277FB2D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22780" y="4145936"/>
            <a:ext cx="1686274" cy="4889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1">
                <a:solidFill>
                  <a:schemeClr val="bg1"/>
                </a:solidFill>
              </a:defRPr>
            </a:lvl1pPr>
          </a:lstStyle>
          <a:p>
            <a:pPr>
              <a:lnSpc>
                <a:spcPts val="3600"/>
              </a:lnSpc>
            </a:pPr>
            <a:r>
              <a:rPr lang="en-US" sz="1400" i="1" dirty="0" err="1">
                <a:solidFill>
                  <a:schemeClr val="bg1"/>
                </a:solidFill>
              </a:rPr>
              <a:t>www.kahuina.com</a:t>
            </a:r>
            <a:endParaRPr lang="en-US" sz="14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940970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0_Custom Layou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B03F4-BEBC-40E4-93FA-23B9637EC5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7196" y="2614910"/>
            <a:ext cx="11416183" cy="672737"/>
          </a:xfr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>
                <a:solidFill>
                  <a:schemeClr val="accent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dirty="0">
                <a:solidFill>
                  <a:schemeClr val="accent2"/>
                </a:solidFill>
              </a:rPr>
              <a:t>Thank You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61913-ACF4-4728-BBAC-FB434D2662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59887EAA-7B2A-4D05-8582-6918D647E0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7" name="Date Placeholder 9">
            <a:extLst>
              <a:ext uri="{FF2B5EF4-FFF2-40B4-BE49-F238E27FC236}">
                <a16:creationId xmlns:a16="http://schemas.microsoft.com/office/drawing/2014/main" id="{D2043B9F-3DAE-4E81-9EB5-0C2A8FBF0B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817" y="6430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BE5FDA-B3BD-4649-982F-0431614D2329}" type="datetime1">
              <a:rPr lang="en-US" smtClean="0"/>
              <a:t>9/15/20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DA0A8A0-1D5D-6E49-B781-16571C432921}"/>
              </a:ext>
            </a:extLst>
          </p:cNvPr>
          <p:cNvGrpSpPr/>
          <p:nvPr userDrawn="1"/>
        </p:nvGrpSpPr>
        <p:grpSpPr>
          <a:xfrm>
            <a:off x="5221470" y="1730987"/>
            <a:ext cx="1749059" cy="667387"/>
            <a:chOff x="3937000" y="1352550"/>
            <a:chExt cx="4289425" cy="1636713"/>
          </a:xfrm>
          <a:solidFill>
            <a:schemeClr val="bg1">
              <a:lumMod val="95000"/>
            </a:schemeClr>
          </a:solidFill>
        </p:grpSpPr>
        <p:sp>
          <p:nvSpPr>
            <p:cNvPr id="10" name="Freeform 13">
              <a:extLst>
                <a:ext uri="{FF2B5EF4-FFF2-40B4-BE49-F238E27FC236}">
                  <a16:creationId xmlns:a16="http://schemas.microsoft.com/office/drawing/2014/main" id="{D3F695AB-2F78-0248-AF96-1A6B6470409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968875" y="1617663"/>
              <a:ext cx="3257550" cy="398463"/>
            </a:xfrm>
            <a:custGeom>
              <a:avLst/>
              <a:gdLst>
                <a:gd name="T0" fmla="*/ 21 w 1040"/>
                <a:gd name="T1" fmla="*/ 1 h 119"/>
                <a:gd name="T2" fmla="*/ 76 w 1040"/>
                <a:gd name="T3" fmla="*/ 1 h 119"/>
                <a:gd name="T4" fmla="*/ 53 w 1040"/>
                <a:gd name="T5" fmla="*/ 51 h 119"/>
                <a:gd name="T6" fmla="*/ 78 w 1040"/>
                <a:gd name="T7" fmla="*/ 117 h 119"/>
                <a:gd name="T8" fmla="*/ 21 w 1040"/>
                <a:gd name="T9" fmla="*/ 83 h 119"/>
                <a:gd name="T10" fmla="*/ 0 w 1040"/>
                <a:gd name="T11" fmla="*/ 117 h 119"/>
                <a:gd name="T12" fmla="*/ 231 w 1040"/>
                <a:gd name="T13" fmla="*/ 71 h 119"/>
                <a:gd name="T14" fmla="*/ 191 w 1040"/>
                <a:gd name="T15" fmla="*/ 71 h 119"/>
                <a:gd name="T16" fmla="*/ 202 w 1040"/>
                <a:gd name="T17" fmla="*/ 0 h 119"/>
                <a:gd name="T18" fmla="*/ 272 w 1040"/>
                <a:gd name="T19" fmla="*/ 117 h 119"/>
                <a:gd name="T20" fmla="*/ 239 w 1040"/>
                <a:gd name="T21" fmla="*/ 89 h 119"/>
                <a:gd name="T22" fmla="*/ 172 w 1040"/>
                <a:gd name="T23" fmla="*/ 117 h 119"/>
                <a:gd name="T24" fmla="*/ 202 w 1040"/>
                <a:gd name="T25" fmla="*/ 0 h 119"/>
                <a:gd name="T26" fmla="*/ 352 w 1040"/>
                <a:gd name="T27" fmla="*/ 1 h 119"/>
                <a:gd name="T28" fmla="*/ 408 w 1040"/>
                <a:gd name="T29" fmla="*/ 49 h 119"/>
                <a:gd name="T30" fmla="*/ 428 w 1040"/>
                <a:gd name="T31" fmla="*/ 1 h 119"/>
                <a:gd name="T32" fmla="*/ 408 w 1040"/>
                <a:gd name="T33" fmla="*/ 117 h 119"/>
                <a:gd name="T34" fmla="*/ 352 w 1040"/>
                <a:gd name="T35" fmla="*/ 68 h 119"/>
                <a:gd name="T36" fmla="*/ 332 w 1040"/>
                <a:gd name="T37" fmla="*/ 117 h 119"/>
                <a:gd name="T38" fmla="*/ 546 w 1040"/>
                <a:gd name="T39" fmla="*/ 119 h 119"/>
                <a:gd name="T40" fmla="*/ 510 w 1040"/>
                <a:gd name="T41" fmla="*/ 106 h 119"/>
                <a:gd name="T42" fmla="*/ 497 w 1040"/>
                <a:gd name="T43" fmla="*/ 68 h 119"/>
                <a:gd name="T44" fmla="*/ 517 w 1040"/>
                <a:gd name="T45" fmla="*/ 1 h 119"/>
                <a:gd name="T46" fmla="*/ 525 w 1040"/>
                <a:gd name="T47" fmla="*/ 92 h 119"/>
                <a:gd name="T48" fmla="*/ 568 w 1040"/>
                <a:gd name="T49" fmla="*/ 92 h 119"/>
                <a:gd name="T50" fmla="*/ 576 w 1040"/>
                <a:gd name="T51" fmla="*/ 1 h 119"/>
                <a:gd name="T52" fmla="*/ 596 w 1040"/>
                <a:gd name="T53" fmla="*/ 67 h 119"/>
                <a:gd name="T54" fmla="*/ 582 w 1040"/>
                <a:gd name="T55" fmla="*/ 106 h 119"/>
                <a:gd name="T56" fmla="*/ 546 w 1040"/>
                <a:gd name="T57" fmla="*/ 119 h 119"/>
                <a:gd name="T58" fmla="*/ 686 w 1040"/>
                <a:gd name="T59" fmla="*/ 1 h 119"/>
                <a:gd name="T60" fmla="*/ 666 w 1040"/>
                <a:gd name="T61" fmla="*/ 117 h 119"/>
                <a:gd name="T62" fmla="*/ 757 w 1040"/>
                <a:gd name="T63" fmla="*/ 1 h 119"/>
                <a:gd name="T64" fmla="*/ 838 w 1040"/>
                <a:gd name="T65" fmla="*/ 81 h 119"/>
                <a:gd name="T66" fmla="*/ 859 w 1040"/>
                <a:gd name="T67" fmla="*/ 1 h 119"/>
                <a:gd name="T68" fmla="*/ 841 w 1040"/>
                <a:gd name="T69" fmla="*/ 117 h 119"/>
                <a:gd name="T70" fmla="*/ 778 w 1040"/>
                <a:gd name="T71" fmla="*/ 117 h 119"/>
                <a:gd name="T72" fmla="*/ 757 w 1040"/>
                <a:gd name="T73" fmla="*/ 1 h 119"/>
                <a:gd name="T74" fmla="*/ 979 w 1040"/>
                <a:gd name="T75" fmla="*/ 25 h 119"/>
                <a:gd name="T76" fmla="*/ 999 w 1040"/>
                <a:gd name="T77" fmla="*/ 71 h 119"/>
                <a:gd name="T78" fmla="*/ 989 w 1040"/>
                <a:gd name="T79" fmla="*/ 0 h 119"/>
                <a:gd name="T80" fmla="*/ 1018 w 1040"/>
                <a:gd name="T81" fmla="*/ 117 h 119"/>
                <a:gd name="T82" fmla="*/ 952 w 1040"/>
                <a:gd name="T83" fmla="*/ 89 h 119"/>
                <a:gd name="T84" fmla="*/ 919 w 1040"/>
                <a:gd name="T85" fmla="*/ 117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0" h="119">
                  <a:moveTo>
                    <a:pt x="0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101" y="1"/>
                    <a:pt x="101" y="1"/>
                    <a:pt x="101" y="1"/>
                  </a:cubicBezTo>
                  <a:cubicBezTo>
                    <a:pt x="53" y="51"/>
                    <a:pt x="53" y="51"/>
                    <a:pt x="53" y="51"/>
                  </a:cubicBezTo>
                  <a:cubicBezTo>
                    <a:pt x="103" y="117"/>
                    <a:pt x="103" y="117"/>
                    <a:pt x="103" y="117"/>
                  </a:cubicBezTo>
                  <a:cubicBezTo>
                    <a:pt x="78" y="117"/>
                    <a:pt x="78" y="117"/>
                    <a:pt x="78" y="117"/>
                  </a:cubicBezTo>
                  <a:cubicBezTo>
                    <a:pt x="39" y="65"/>
                    <a:pt x="39" y="65"/>
                    <a:pt x="39" y="65"/>
                  </a:cubicBezTo>
                  <a:cubicBezTo>
                    <a:pt x="21" y="83"/>
                    <a:pt x="21" y="83"/>
                    <a:pt x="21" y="83"/>
                  </a:cubicBezTo>
                  <a:cubicBezTo>
                    <a:pt x="21" y="117"/>
                    <a:pt x="21" y="117"/>
                    <a:pt x="21" y="117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"/>
                    <a:pt x="0" y="1"/>
                    <a:pt x="0" y="1"/>
                  </a:cubicBezTo>
                  <a:close/>
                  <a:moveTo>
                    <a:pt x="231" y="71"/>
                  </a:moveTo>
                  <a:cubicBezTo>
                    <a:pt x="211" y="25"/>
                    <a:pt x="211" y="25"/>
                    <a:pt x="211" y="25"/>
                  </a:cubicBezTo>
                  <a:cubicBezTo>
                    <a:pt x="191" y="71"/>
                    <a:pt x="191" y="71"/>
                    <a:pt x="191" y="71"/>
                  </a:cubicBezTo>
                  <a:cubicBezTo>
                    <a:pt x="231" y="71"/>
                    <a:pt x="231" y="71"/>
                    <a:pt x="231" y="71"/>
                  </a:cubicBezTo>
                  <a:close/>
                  <a:moveTo>
                    <a:pt x="202" y="0"/>
                  </a:moveTo>
                  <a:cubicBezTo>
                    <a:pt x="221" y="0"/>
                    <a:pt x="221" y="0"/>
                    <a:pt x="221" y="0"/>
                  </a:cubicBezTo>
                  <a:cubicBezTo>
                    <a:pt x="272" y="117"/>
                    <a:pt x="272" y="117"/>
                    <a:pt x="272" y="117"/>
                  </a:cubicBezTo>
                  <a:cubicBezTo>
                    <a:pt x="250" y="117"/>
                    <a:pt x="250" y="117"/>
                    <a:pt x="250" y="117"/>
                  </a:cubicBezTo>
                  <a:cubicBezTo>
                    <a:pt x="239" y="89"/>
                    <a:pt x="239" y="89"/>
                    <a:pt x="239" y="89"/>
                  </a:cubicBezTo>
                  <a:cubicBezTo>
                    <a:pt x="184" y="89"/>
                    <a:pt x="184" y="89"/>
                    <a:pt x="184" y="89"/>
                  </a:cubicBezTo>
                  <a:cubicBezTo>
                    <a:pt x="172" y="117"/>
                    <a:pt x="172" y="117"/>
                    <a:pt x="172" y="117"/>
                  </a:cubicBezTo>
                  <a:cubicBezTo>
                    <a:pt x="151" y="117"/>
                    <a:pt x="151" y="117"/>
                    <a:pt x="151" y="117"/>
                  </a:cubicBezTo>
                  <a:cubicBezTo>
                    <a:pt x="202" y="0"/>
                    <a:pt x="202" y="0"/>
                    <a:pt x="202" y="0"/>
                  </a:cubicBezTo>
                  <a:close/>
                  <a:moveTo>
                    <a:pt x="332" y="1"/>
                  </a:moveTo>
                  <a:cubicBezTo>
                    <a:pt x="352" y="1"/>
                    <a:pt x="352" y="1"/>
                    <a:pt x="352" y="1"/>
                  </a:cubicBezTo>
                  <a:cubicBezTo>
                    <a:pt x="352" y="49"/>
                    <a:pt x="352" y="49"/>
                    <a:pt x="352" y="49"/>
                  </a:cubicBezTo>
                  <a:cubicBezTo>
                    <a:pt x="408" y="49"/>
                    <a:pt x="408" y="49"/>
                    <a:pt x="408" y="49"/>
                  </a:cubicBezTo>
                  <a:cubicBezTo>
                    <a:pt x="408" y="1"/>
                    <a:pt x="408" y="1"/>
                    <a:pt x="408" y="1"/>
                  </a:cubicBezTo>
                  <a:cubicBezTo>
                    <a:pt x="428" y="1"/>
                    <a:pt x="428" y="1"/>
                    <a:pt x="428" y="1"/>
                  </a:cubicBezTo>
                  <a:cubicBezTo>
                    <a:pt x="428" y="117"/>
                    <a:pt x="428" y="117"/>
                    <a:pt x="428" y="117"/>
                  </a:cubicBezTo>
                  <a:cubicBezTo>
                    <a:pt x="408" y="117"/>
                    <a:pt x="408" y="117"/>
                    <a:pt x="408" y="117"/>
                  </a:cubicBezTo>
                  <a:cubicBezTo>
                    <a:pt x="408" y="68"/>
                    <a:pt x="408" y="68"/>
                    <a:pt x="408" y="68"/>
                  </a:cubicBezTo>
                  <a:cubicBezTo>
                    <a:pt x="352" y="68"/>
                    <a:pt x="352" y="68"/>
                    <a:pt x="352" y="68"/>
                  </a:cubicBezTo>
                  <a:cubicBezTo>
                    <a:pt x="352" y="117"/>
                    <a:pt x="352" y="117"/>
                    <a:pt x="352" y="117"/>
                  </a:cubicBezTo>
                  <a:cubicBezTo>
                    <a:pt x="332" y="117"/>
                    <a:pt x="332" y="117"/>
                    <a:pt x="332" y="117"/>
                  </a:cubicBezTo>
                  <a:cubicBezTo>
                    <a:pt x="332" y="1"/>
                    <a:pt x="332" y="1"/>
                    <a:pt x="332" y="1"/>
                  </a:cubicBezTo>
                  <a:close/>
                  <a:moveTo>
                    <a:pt x="546" y="119"/>
                  </a:moveTo>
                  <a:cubicBezTo>
                    <a:pt x="539" y="119"/>
                    <a:pt x="532" y="118"/>
                    <a:pt x="526" y="116"/>
                  </a:cubicBezTo>
                  <a:cubicBezTo>
                    <a:pt x="520" y="113"/>
                    <a:pt x="515" y="110"/>
                    <a:pt x="510" y="106"/>
                  </a:cubicBezTo>
                  <a:cubicBezTo>
                    <a:pt x="506" y="102"/>
                    <a:pt x="503" y="96"/>
                    <a:pt x="500" y="90"/>
                  </a:cubicBezTo>
                  <a:cubicBezTo>
                    <a:pt x="498" y="84"/>
                    <a:pt x="497" y="76"/>
                    <a:pt x="497" y="68"/>
                  </a:cubicBezTo>
                  <a:cubicBezTo>
                    <a:pt x="497" y="1"/>
                    <a:pt x="497" y="1"/>
                    <a:pt x="497" y="1"/>
                  </a:cubicBezTo>
                  <a:cubicBezTo>
                    <a:pt x="517" y="1"/>
                    <a:pt x="517" y="1"/>
                    <a:pt x="517" y="1"/>
                  </a:cubicBezTo>
                  <a:cubicBezTo>
                    <a:pt x="517" y="67"/>
                    <a:pt x="517" y="67"/>
                    <a:pt x="517" y="67"/>
                  </a:cubicBezTo>
                  <a:cubicBezTo>
                    <a:pt x="517" y="78"/>
                    <a:pt x="520" y="86"/>
                    <a:pt x="525" y="92"/>
                  </a:cubicBezTo>
                  <a:cubicBezTo>
                    <a:pt x="530" y="97"/>
                    <a:pt x="537" y="100"/>
                    <a:pt x="547" y="100"/>
                  </a:cubicBezTo>
                  <a:cubicBezTo>
                    <a:pt x="556" y="100"/>
                    <a:pt x="563" y="97"/>
                    <a:pt x="568" y="92"/>
                  </a:cubicBezTo>
                  <a:cubicBezTo>
                    <a:pt x="573" y="87"/>
                    <a:pt x="576" y="79"/>
                    <a:pt x="576" y="68"/>
                  </a:cubicBezTo>
                  <a:cubicBezTo>
                    <a:pt x="576" y="1"/>
                    <a:pt x="576" y="1"/>
                    <a:pt x="576" y="1"/>
                  </a:cubicBezTo>
                  <a:cubicBezTo>
                    <a:pt x="596" y="1"/>
                    <a:pt x="596" y="1"/>
                    <a:pt x="596" y="1"/>
                  </a:cubicBezTo>
                  <a:cubicBezTo>
                    <a:pt x="596" y="67"/>
                    <a:pt x="596" y="67"/>
                    <a:pt x="596" y="67"/>
                  </a:cubicBezTo>
                  <a:cubicBezTo>
                    <a:pt x="596" y="75"/>
                    <a:pt x="595" y="83"/>
                    <a:pt x="592" y="90"/>
                  </a:cubicBezTo>
                  <a:cubicBezTo>
                    <a:pt x="590" y="96"/>
                    <a:pt x="587" y="101"/>
                    <a:pt x="582" y="106"/>
                  </a:cubicBezTo>
                  <a:cubicBezTo>
                    <a:pt x="578" y="110"/>
                    <a:pt x="573" y="113"/>
                    <a:pt x="567" y="116"/>
                  </a:cubicBezTo>
                  <a:cubicBezTo>
                    <a:pt x="561" y="118"/>
                    <a:pt x="554" y="119"/>
                    <a:pt x="546" y="119"/>
                  </a:cubicBezTo>
                  <a:close/>
                  <a:moveTo>
                    <a:pt x="666" y="1"/>
                  </a:moveTo>
                  <a:cubicBezTo>
                    <a:pt x="686" y="1"/>
                    <a:pt x="686" y="1"/>
                    <a:pt x="686" y="1"/>
                  </a:cubicBezTo>
                  <a:cubicBezTo>
                    <a:pt x="686" y="117"/>
                    <a:pt x="686" y="117"/>
                    <a:pt x="686" y="117"/>
                  </a:cubicBezTo>
                  <a:cubicBezTo>
                    <a:pt x="666" y="117"/>
                    <a:pt x="666" y="117"/>
                    <a:pt x="666" y="117"/>
                  </a:cubicBezTo>
                  <a:cubicBezTo>
                    <a:pt x="666" y="1"/>
                    <a:pt x="666" y="1"/>
                    <a:pt x="666" y="1"/>
                  </a:cubicBezTo>
                  <a:close/>
                  <a:moveTo>
                    <a:pt x="757" y="1"/>
                  </a:moveTo>
                  <a:cubicBezTo>
                    <a:pt x="776" y="1"/>
                    <a:pt x="776" y="1"/>
                    <a:pt x="776" y="1"/>
                  </a:cubicBezTo>
                  <a:cubicBezTo>
                    <a:pt x="838" y="81"/>
                    <a:pt x="838" y="81"/>
                    <a:pt x="838" y="81"/>
                  </a:cubicBezTo>
                  <a:cubicBezTo>
                    <a:pt x="838" y="1"/>
                    <a:pt x="838" y="1"/>
                    <a:pt x="838" y="1"/>
                  </a:cubicBezTo>
                  <a:cubicBezTo>
                    <a:pt x="859" y="1"/>
                    <a:pt x="859" y="1"/>
                    <a:pt x="859" y="1"/>
                  </a:cubicBezTo>
                  <a:cubicBezTo>
                    <a:pt x="859" y="117"/>
                    <a:pt x="859" y="117"/>
                    <a:pt x="859" y="117"/>
                  </a:cubicBezTo>
                  <a:cubicBezTo>
                    <a:pt x="841" y="117"/>
                    <a:pt x="841" y="117"/>
                    <a:pt x="841" y="117"/>
                  </a:cubicBezTo>
                  <a:cubicBezTo>
                    <a:pt x="778" y="35"/>
                    <a:pt x="778" y="35"/>
                    <a:pt x="778" y="35"/>
                  </a:cubicBezTo>
                  <a:cubicBezTo>
                    <a:pt x="778" y="117"/>
                    <a:pt x="778" y="117"/>
                    <a:pt x="778" y="117"/>
                  </a:cubicBezTo>
                  <a:cubicBezTo>
                    <a:pt x="757" y="117"/>
                    <a:pt x="757" y="117"/>
                    <a:pt x="757" y="117"/>
                  </a:cubicBezTo>
                  <a:cubicBezTo>
                    <a:pt x="757" y="1"/>
                    <a:pt x="757" y="1"/>
                    <a:pt x="757" y="1"/>
                  </a:cubicBezTo>
                  <a:close/>
                  <a:moveTo>
                    <a:pt x="999" y="71"/>
                  </a:moveTo>
                  <a:cubicBezTo>
                    <a:pt x="979" y="25"/>
                    <a:pt x="979" y="25"/>
                    <a:pt x="979" y="25"/>
                  </a:cubicBezTo>
                  <a:cubicBezTo>
                    <a:pt x="959" y="71"/>
                    <a:pt x="959" y="71"/>
                    <a:pt x="959" y="71"/>
                  </a:cubicBezTo>
                  <a:cubicBezTo>
                    <a:pt x="999" y="71"/>
                    <a:pt x="999" y="71"/>
                    <a:pt x="999" y="71"/>
                  </a:cubicBezTo>
                  <a:close/>
                  <a:moveTo>
                    <a:pt x="970" y="0"/>
                  </a:moveTo>
                  <a:cubicBezTo>
                    <a:pt x="989" y="0"/>
                    <a:pt x="989" y="0"/>
                    <a:pt x="989" y="0"/>
                  </a:cubicBezTo>
                  <a:cubicBezTo>
                    <a:pt x="1040" y="117"/>
                    <a:pt x="1040" y="117"/>
                    <a:pt x="1040" y="117"/>
                  </a:cubicBezTo>
                  <a:cubicBezTo>
                    <a:pt x="1018" y="117"/>
                    <a:pt x="1018" y="117"/>
                    <a:pt x="1018" y="117"/>
                  </a:cubicBezTo>
                  <a:cubicBezTo>
                    <a:pt x="1006" y="89"/>
                    <a:pt x="1006" y="89"/>
                    <a:pt x="1006" y="89"/>
                  </a:cubicBezTo>
                  <a:cubicBezTo>
                    <a:pt x="952" y="89"/>
                    <a:pt x="952" y="89"/>
                    <a:pt x="952" y="89"/>
                  </a:cubicBezTo>
                  <a:cubicBezTo>
                    <a:pt x="940" y="117"/>
                    <a:pt x="940" y="117"/>
                    <a:pt x="940" y="117"/>
                  </a:cubicBezTo>
                  <a:cubicBezTo>
                    <a:pt x="919" y="117"/>
                    <a:pt x="919" y="117"/>
                    <a:pt x="919" y="117"/>
                  </a:cubicBezTo>
                  <a:lnTo>
                    <a:pt x="97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4"/>
                </a:solidFill>
              </a:endParaRPr>
            </a:p>
          </p:txBody>
        </p:sp>
        <p:sp>
          <p:nvSpPr>
            <p:cNvPr id="11" name="Freeform 14">
              <a:extLst>
                <a:ext uri="{FF2B5EF4-FFF2-40B4-BE49-F238E27FC236}">
                  <a16:creationId xmlns:a16="http://schemas.microsoft.com/office/drawing/2014/main" id="{2051F353-1D93-0844-B393-3342EC8BB8E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510213" y="2211388"/>
              <a:ext cx="2152650" cy="157163"/>
            </a:xfrm>
            <a:custGeom>
              <a:avLst/>
              <a:gdLst>
                <a:gd name="T0" fmla="*/ 647 w 687"/>
                <a:gd name="T1" fmla="*/ 33 h 47"/>
                <a:gd name="T2" fmla="*/ 652 w 687"/>
                <a:gd name="T3" fmla="*/ 7 h 47"/>
                <a:gd name="T4" fmla="*/ 678 w 687"/>
                <a:gd name="T5" fmla="*/ 2 h 47"/>
                <a:gd name="T6" fmla="*/ 678 w 687"/>
                <a:gd name="T7" fmla="*/ 10 h 47"/>
                <a:gd name="T8" fmla="*/ 663 w 687"/>
                <a:gd name="T9" fmla="*/ 9 h 47"/>
                <a:gd name="T10" fmla="*/ 654 w 687"/>
                <a:gd name="T11" fmla="*/ 24 h 47"/>
                <a:gd name="T12" fmla="*/ 669 w 687"/>
                <a:gd name="T13" fmla="*/ 40 h 47"/>
                <a:gd name="T14" fmla="*/ 668 w 687"/>
                <a:gd name="T15" fmla="*/ 28 h 47"/>
                <a:gd name="T16" fmla="*/ 684 w 687"/>
                <a:gd name="T17" fmla="*/ 42 h 47"/>
                <a:gd name="T18" fmla="*/ 569 w 687"/>
                <a:gd name="T19" fmla="*/ 1 h 47"/>
                <a:gd name="T20" fmla="*/ 608 w 687"/>
                <a:gd name="T21" fmla="*/ 1 h 47"/>
                <a:gd name="T22" fmla="*/ 577 w 687"/>
                <a:gd name="T23" fmla="*/ 46 h 47"/>
                <a:gd name="T24" fmla="*/ 529 w 687"/>
                <a:gd name="T25" fmla="*/ 1 h 47"/>
                <a:gd name="T26" fmla="*/ 462 w 687"/>
                <a:gd name="T27" fmla="*/ 8 h 47"/>
                <a:gd name="T28" fmla="*/ 484 w 687"/>
                <a:gd name="T29" fmla="*/ 8 h 47"/>
                <a:gd name="T30" fmla="*/ 462 w 687"/>
                <a:gd name="T31" fmla="*/ 8 h 47"/>
                <a:gd name="T32" fmla="*/ 415 w 687"/>
                <a:gd name="T33" fmla="*/ 39 h 47"/>
                <a:gd name="T34" fmla="*/ 325 w 687"/>
                <a:gd name="T35" fmla="*/ 47 h 47"/>
                <a:gd name="T36" fmla="*/ 306 w 687"/>
                <a:gd name="T37" fmla="*/ 27 h 47"/>
                <a:gd name="T38" fmla="*/ 317 w 687"/>
                <a:gd name="T39" fmla="*/ 36 h 47"/>
                <a:gd name="T40" fmla="*/ 337 w 687"/>
                <a:gd name="T41" fmla="*/ 1 h 47"/>
                <a:gd name="T42" fmla="*/ 339 w 687"/>
                <a:gd name="T43" fmla="*/ 42 h 47"/>
                <a:gd name="T44" fmla="*/ 244 w 687"/>
                <a:gd name="T45" fmla="*/ 45 h 47"/>
                <a:gd name="T46" fmla="*/ 254 w 687"/>
                <a:gd name="T47" fmla="*/ 40 h 47"/>
                <a:gd name="T48" fmla="*/ 262 w 687"/>
                <a:gd name="T49" fmla="*/ 32 h 47"/>
                <a:gd name="T50" fmla="*/ 245 w 687"/>
                <a:gd name="T51" fmla="*/ 25 h 47"/>
                <a:gd name="T52" fmla="*/ 237 w 687"/>
                <a:gd name="T53" fmla="*/ 14 h 47"/>
                <a:gd name="T54" fmla="*/ 252 w 687"/>
                <a:gd name="T55" fmla="*/ 1 h 47"/>
                <a:gd name="T56" fmla="*/ 258 w 687"/>
                <a:gd name="T57" fmla="*/ 9 h 47"/>
                <a:gd name="T58" fmla="*/ 245 w 687"/>
                <a:gd name="T59" fmla="*/ 13 h 47"/>
                <a:gd name="T60" fmla="*/ 255 w 687"/>
                <a:gd name="T61" fmla="*/ 20 h 47"/>
                <a:gd name="T62" fmla="*/ 270 w 687"/>
                <a:gd name="T63" fmla="*/ 33 h 47"/>
                <a:gd name="T64" fmla="*/ 260 w 687"/>
                <a:gd name="T65" fmla="*/ 46 h 47"/>
                <a:gd name="T66" fmla="*/ 191 w 687"/>
                <a:gd name="T67" fmla="*/ 32 h 47"/>
                <a:gd name="T68" fmla="*/ 192 w 687"/>
                <a:gd name="T69" fmla="*/ 46 h 47"/>
                <a:gd name="T70" fmla="*/ 159 w 687"/>
                <a:gd name="T71" fmla="*/ 1 h 47"/>
                <a:gd name="T72" fmla="*/ 77 w 687"/>
                <a:gd name="T73" fmla="*/ 33 h 47"/>
                <a:gd name="T74" fmla="*/ 82 w 687"/>
                <a:gd name="T75" fmla="*/ 7 h 47"/>
                <a:gd name="T76" fmla="*/ 115 w 687"/>
                <a:gd name="T77" fmla="*/ 7 h 47"/>
                <a:gd name="T78" fmla="*/ 120 w 687"/>
                <a:gd name="T79" fmla="*/ 32 h 47"/>
                <a:gd name="T80" fmla="*/ 99 w 687"/>
                <a:gd name="T81" fmla="*/ 40 h 47"/>
                <a:gd name="T82" fmla="*/ 114 w 687"/>
                <a:gd name="T83" fmla="*/ 24 h 47"/>
                <a:gd name="T84" fmla="*/ 105 w 687"/>
                <a:gd name="T85" fmla="*/ 9 h 47"/>
                <a:gd name="T86" fmla="*/ 85 w 687"/>
                <a:gd name="T87" fmla="*/ 17 h 47"/>
                <a:gd name="T88" fmla="*/ 88 w 687"/>
                <a:gd name="T89" fmla="*/ 35 h 47"/>
                <a:gd name="T90" fmla="*/ 14 w 687"/>
                <a:gd name="T91" fmla="*/ 45 h 47"/>
                <a:gd name="T92" fmla="*/ 0 w 687"/>
                <a:gd name="T93" fmla="*/ 24 h 47"/>
                <a:gd name="T94" fmla="*/ 23 w 687"/>
                <a:gd name="T95" fmla="*/ 0 h 47"/>
                <a:gd name="T96" fmla="*/ 41 w 687"/>
                <a:gd name="T97" fmla="*/ 7 h 47"/>
                <a:gd name="T98" fmla="*/ 17 w 687"/>
                <a:gd name="T99" fmla="*/ 9 h 47"/>
                <a:gd name="T100" fmla="*/ 8 w 687"/>
                <a:gd name="T101" fmla="*/ 24 h 47"/>
                <a:gd name="T102" fmla="*/ 23 w 687"/>
                <a:gd name="T103" fmla="*/ 40 h 47"/>
                <a:gd name="T104" fmla="*/ 37 w 687"/>
                <a:gd name="T105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7" h="47">
                  <a:moveTo>
                    <a:pt x="669" y="47"/>
                  </a:moveTo>
                  <a:cubicBezTo>
                    <a:pt x="665" y="47"/>
                    <a:pt x="662" y="46"/>
                    <a:pt x="659" y="45"/>
                  </a:cubicBezTo>
                  <a:cubicBezTo>
                    <a:pt x="656" y="44"/>
                    <a:pt x="654" y="42"/>
                    <a:pt x="652" y="40"/>
                  </a:cubicBezTo>
                  <a:cubicBezTo>
                    <a:pt x="650" y="38"/>
                    <a:pt x="648" y="36"/>
                    <a:pt x="647" y="33"/>
                  </a:cubicBezTo>
                  <a:cubicBezTo>
                    <a:pt x="646" y="30"/>
                    <a:pt x="645" y="27"/>
                    <a:pt x="645" y="24"/>
                  </a:cubicBezTo>
                  <a:cubicBezTo>
                    <a:pt x="645" y="24"/>
                    <a:pt x="645" y="24"/>
                    <a:pt x="645" y="24"/>
                  </a:cubicBezTo>
                  <a:cubicBezTo>
                    <a:pt x="645" y="20"/>
                    <a:pt x="646" y="17"/>
                    <a:pt x="647" y="15"/>
                  </a:cubicBezTo>
                  <a:cubicBezTo>
                    <a:pt x="648" y="12"/>
                    <a:pt x="650" y="9"/>
                    <a:pt x="652" y="7"/>
                  </a:cubicBezTo>
                  <a:cubicBezTo>
                    <a:pt x="654" y="5"/>
                    <a:pt x="657" y="3"/>
                    <a:pt x="659" y="2"/>
                  </a:cubicBezTo>
                  <a:cubicBezTo>
                    <a:pt x="662" y="1"/>
                    <a:pt x="665" y="0"/>
                    <a:pt x="669" y="0"/>
                  </a:cubicBezTo>
                  <a:cubicBezTo>
                    <a:pt x="671" y="0"/>
                    <a:pt x="672" y="1"/>
                    <a:pt x="674" y="1"/>
                  </a:cubicBezTo>
                  <a:cubicBezTo>
                    <a:pt x="676" y="1"/>
                    <a:pt x="677" y="1"/>
                    <a:pt x="678" y="2"/>
                  </a:cubicBezTo>
                  <a:cubicBezTo>
                    <a:pt x="680" y="2"/>
                    <a:pt x="681" y="3"/>
                    <a:pt x="682" y="4"/>
                  </a:cubicBezTo>
                  <a:cubicBezTo>
                    <a:pt x="684" y="5"/>
                    <a:pt x="685" y="5"/>
                    <a:pt x="686" y="6"/>
                  </a:cubicBezTo>
                  <a:cubicBezTo>
                    <a:pt x="681" y="12"/>
                    <a:pt x="681" y="12"/>
                    <a:pt x="681" y="12"/>
                  </a:cubicBezTo>
                  <a:cubicBezTo>
                    <a:pt x="680" y="12"/>
                    <a:pt x="679" y="11"/>
                    <a:pt x="678" y="10"/>
                  </a:cubicBezTo>
                  <a:cubicBezTo>
                    <a:pt x="677" y="10"/>
                    <a:pt x="676" y="9"/>
                    <a:pt x="675" y="9"/>
                  </a:cubicBezTo>
                  <a:cubicBezTo>
                    <a:pt x="674" y="9"/>
                    <a:pt x="673" y="8"/>
                    <a:pt x="672" y="8"/>
                  </a:cubicBezTo>
                  <a:cubicBezTo>
                    <a:pt x="671" y="8"/>
                    <a:pt x="670" y="8"/>
                    <a:pt x="668" y="8"/>
                  </a:cubicBezTo>
                  <a:cubicBezTo>
                    <a:pt x="666" y="8"/>
                    <a:pt x="664" y="8"/>
                    <a:pt x="663" y="9"/>
                  </a:cubicBezTo>
                  <a:cubicBezTo>
                    <a:pt x="661" y="10"/>
                    <a:pt x="659" y="11"/>
                    <a:pt x="658" y="12"/>
                  </a:cubicBezTo>
                  <a:cubicBezTo>
                    <a:pt x="657" y="14"/>
                    <a:pt x="656" y="15"/>
                    <a:pt x="655" y="17"/>
                  </a:cubicBezTo>
                  <a:cubicBezTo>
                    <a:pt x="654" y="19"/>
                    <a:pt x="654" y="21"/>
                    <a:pt x="654" y="23"/>
                  </a:cubicBezTo>
                  <a:cubicBezTo>
                    <a:pt x="654" y="24"/>
                    <a:pt x="654" y="24"/>
                    <a:pt x="654" y="24"/>
                  </a:cubicBezTo>
                  <a:cubicBezTo>
                    <a:pt x="654" y="26"/>
                    <a:pt x="654" y="28"/>
                    <a:pt x="655" y="30"/>
                  </a:cubicBezTo>
                  <a:cubicBezTo>
                    <a:pt x="656" y="32"/>
                    <a:pt x="657" y="34"/>
                    <a:pt x="658" y="35"/>
                  </a:cubicBezTo>
                  <a:cubicBezTo>
                    <a:pt x="659" y="36"/>
                    <a:pt x="661" y="38"/>
                    <a:pt x="663" y="38"/>
                  </a:cubicBezTo>
                  <a:cubicBezTo>
                    <a:pt x="665" y="39"/>
                    <a:pt x="667" y="40"/>
                    <a:pt x="669" y="40"/>
                  </a:cubicBezTo>
                  <a:cubicBezTo>
                    <a:pt x="671" y="40"/>
                    <a:pt x="673" y="39"/>
                    <a:pt x="675" y="39"/>
                  </a:cubicBezTo>
                  <a:cubicBezTo>
                    <a:pt x="677" y="38"/>
                    <a:pt x="678" y="37"/>
                    <a:pt x="680" y="36"/>
                  </a:cubicBezTo>
                  <a:cubicBezTo>
                    <a:pt x="680" y="28"/>
                    <a:pt x="680" y="28"/>
                    <a:pt x="680" y="28"/>
                  </a:cubicBezTo>
                  <a:cubicBezTo>
                    <a:pt x="668" y="28"/>
                    <a:pt x="668" y="28"/>
                    <a:pt x="668" y="28"/>
                  </a:cubicBezTo>
                  <a:cubicBezTo>
                    <a:pt x="668" y="21"/>
                    <a:pt x="668" y="21"/>
                    <a:pt x="668" y="21"/>
                  </a:cubicBezTo>
                  <a:cubicBezTo>
                    <a:pt x="687" y="21"/>
                    <a:pt x="687" y="21"/>
                    <a:pt x="687" y="21"/>
                  </a:cubicBezTo>
                  <a:cubicBezTo>
                    <a:pt x="687" y="40"/>
                    <a:pt x="687" y="40"/>
                    <a:pt x="687" y="40"/>
                  </a:cubicBezTo>
                  <a:cubicBezTo>
                    <a:pt x="686" y="41"/>
                    <a:pt x="685" y="42"/>
                    <a:pt x="684" y="42"/>
                  </a:cubicBezTo>
                  <a:cubicBezTo>
                    <a:pt x="682" y="43"/>
                    <a:pt x="681" y="44"/>
                    <a:pt x="679" y="45"/>
                  </a:cubicBezTo>
                  <a:cubicBezTo>
                    <a:pt x="678" y="45"/>
                    <a:pt x="676" y="46"/>
                    <a:pt x="674" y="46"/>
                  </a:cubicBezTo>
                  <a:cubicBezTo>
                    <a:pt x="673" y="47"/>
                    <a:pt x="671" y="47"/>
                    <a:pt x="669" y="47"/>
                  </a:cubicBezTo>
                  <a:close/>
                  <a:moveTo>
                    <a:pt x="569" y="1"/>
                  </a:moveTo>
                  <a:cubicBezTo>
                    <a:pt x="576" y="1"/>
                    <a:pt x="576" y="1"/>
                    <a:pt x="576" y="1"/>
                  </a:cubicBezTo>
                  <a:cubicBezTo>
                    <a:pt x="600" y="32"/>
                    <a:pt x="600" y="32"/>
                    <a:pt x="600" y="32"/>
                  </a:cubicBezTo>
                  <a:cubicBezTo>
                    <a:pt x="600" y="1"/>
                    <a:pt x="600" y="1"/>
                    <a:pt x="600" y="1"/>
                  </a:cubicBezTo>
                  <a:cubicBezTo>
                    <a:pt x="608" y="1"/>
                    <a:pt x="608" y="1"/>
                    <a:pt x="608" y="1"/>
                  </a:cubicBezTo>
                  <a:cubicBezTo>
                    <a:pt x="608" y="46"/>
                    <a:pt x="608" y="46"/>
                    <a:pt x="608" y="46"/>
                  </a:cubicBezTo>
                  <a:cubicBezTo>
                    <a:pt x="601" y="46"/>
                    <a:pt x="601" y="46"/>
                    <a:pt x="601" y="46"/>
                  </a:cubicBezTo>
                  <a:cubicBezTo>
                    <a:pt x="577" y="14"/>
                    <a:pt x="577" y="14"/>
                    <a:pt x="577" y="14"/>
                  </a:cubicBezTo>
                  <a:cubicBezTo>
                    <a:pt x="577" y="46"/>
                    <a:pt x="577" y="46"/>
                    <a:pt x="577" y="46"/>
                  </a:cubicBezTo>
                  <a:cubicBezTo>
                    <a:pt x="569" y="46"/>
                    <a:pt x="569" y="46"/>
                    <a:pt x="569" y="46"/>
                  </a:cubicBezTo>
                  <a:cubicBezTo>
                    <a:pt x="569" y="1"/>
                    <a:pt x="569" y="1"/>
                    <a:pt x="569" y="1"/>
                  </a:cubicBezTo>
                  <a:close/>
                  <a:moveTo>
                    <a:pt x="521" y="1"/>
                  </a:moveTo>
                  <a:cubicBezTo>
                    <a:pt x="529" y="1"/>
                    <a:pt x="529" y="1"/>
                    <a:pt x="529" y="1"/>
                  </a:cubicBezTo>
                  <a:cubicBezTo>
                    <a:pt x="529" y="46"/>
                    <a:pt x="529" y="46"/>
                    <a:pt x="529" y="46"/>
                  </a:cubicBezTo>
                  <a:cubicBezTo>
                    <a:pt x="521" y="46"/>
                    <a:pt x="521" y="46"/>
                    <a:pt x="521" y="46"/>
                  </a:cubicBezTo>
                  <a:cubicBezTo>
                    <a:pt x="521" y="1"/>
                    <a:pt x="521" y="1"/>
                    <a:pt x="521" y="1"/>
                  </a:cubicBezTo>
                  <a:close/>
                  <a:moveTo>
                    <a:pt x="462" y="8"/>
                  </a:moveTo>
                  <a:cubicBezTo>
                    <a:pt x="448" y="8"/>
                    <a:pt x="448" y="8"/>
                    <a:pt x="448" y="8"/>
                  </a:cubicBezTo>
                  <a:cubicBezTo>
                    <a:pt x="448" y="1"/>
                    <a:pt x="448" y="1"/>
                    <a:pt x="448" y="1"/>
                  </a:cubicBezTo>
                  <a:cubicBezTo>
                    <a:pt x="484" y="1"/>
                    <a:pt x="484" y="1"/>
                    <a:pt x="484" y="1"/>
                  </a:cubicBezTo>
                  <a:cubicBezTo>
                    <a:pt x="484" y="8"/>
                    <a:pt x="484" y="8"/>
                    <a:pt x="484" y="8"/>
                  </a:cubicBezTo>
                  <a:cubicBezTo>
                    <a:pt x="470" y="8"/>
                    <a:pt x="470" y="8"/>
                    <a:pt x="470" y="8"/>
                  </a:cubicBezTo>
                  <a:cubicBezTo>
                    <a:pt x="470" y="46"/>
                    <a:pt x="470" y="46"/>
                    <a:pt x="470" y="46"/>
                  </a:cubicBezTo>
                  <a:cubicBezTo>
                    <a:pt x="462" y="46"/>
                    <a:pt x="462" y="46"/>
                    <a:pt x="462" y="46"/>
                  </a:cubicBezTo>
                  <a:cubicBezTo>
                    <a:pt x="462" y="8"/>
                    <a:pt x="462" y="8"/>
                    <a:pt x="462" y="8"/>
                  </a:cubicBezTo>
                  <a:close/>
                  <a:moveTo>
                    <a:pt x="383" y="1"/>
                  </a:moveTo>
                  <a:cubicBezTo>
                    <a:pt x="391" y="1"/>
                    <a:pt x="391" y="1"/>
                    <a:pt x="391" y="1"/>
                  </a:cubicBezTo>
                  <a:cubicBezTo>
                    <a:pt x="391" y="39"/>
                    <a:pt x="391" y="39"/>
                    <a:pt x="391" y="39"/>
                  </a:cubicBezTo>
                  <a:cubicBezTo>
                    <a:pt x="415" y="39"/>
                    <a:pt x="415" y="39"/>
                    <a:pt x="415" y="39"/>
                  </a:cubicBezTo>
                  <a:cubicBezTo>
                    <a:pt x="415" y="46"/>
                    <a:pt x="415" y="46"/>
                    <a:pt x="415" y="46"/>
                  </a:cubicBezTo>
                  <a:cubicBezTo>
                    <a:pt x="383" y="46"/>
                    <a:pt x="383" y="46"/>
                    <a:pt x="383" y="46"/>
                  </a:cubicBezTo>
                  <a:cubicBezTo>
                    <a:pt x="383" y="1"/>
                    <a:pt x="383" y="1"/>
                    <a:pt x="383" y="1"/>
                  </a:cubicBezTo>
                  <a:close/>
                  <a:moveTo>
                    <a:pt x="325" y="47"/>
                  </a:moveTo>
                  <a:cubicBezTo>
                    <a:pt x="323" y="47"/>
                    <a:pt x="320" y="46"/>
                    <a:pt x="318" y="45"/>
                  </a:cubicBezTo>
                  <a:cubicBezTo>
                    <a:pt x="315" y="45"/>
                    <a:pt x="313" y="43"/>
                    <a:pt x="312" y="42"/>
                  </a:cubicBezTo>
                  <a:cubicBezTo>
                    <a:pt x="310" y="40"/>
                    <a:pt x="309" y="38"/>
                    <a:pt x="308" y="36"/>
                  </a:cubicBezTo>
                  <a:cubicBezTo>
                    <a:pt x="307" y="33"/>
                    <a:pt x="306" y="30"/>
                    <a:pt x="306" y="27"/>
                  </a:cubicBezTo>
                  <a:cubicBezTo>
                    <a:pt x="306" y="1"/>
                    <a:pt x="306" y="1"/>
                    <a:pt x="306" y="1"/>
                  </a:cubicBezTo>
                  <a:cubicBezTo>
                    <a:pt x="314" y="1"/>
                    <a:pt x="314" y="1"/>
                    <a:pt x="314" y="1"/>
                  </a:cubicBezTo>
                  <a:cubicBezTo>
                    <a:pt x="314" y="27"/>
                    <a:pt x="314" y="27"/>
                    <a:pt x="314" y="27"/>
                  </a:cubicBezTo>
                  <a:cubicBezTo>
                    <a:pt x="314" y="31"/>
                    <a:pt x="315" y="34"/>
                    <a:pt x="317" y="36"/>
                  </a:cubicBezTo>
                  <a:cubicBezTo>
                    <a:pt x="319" y="38"/>
                    <a:pt x="322" y="39"/>
                    <a:pt x="326" y="39"/>
                  </a:cubicBezTo>
                  <a:cubicBezTo>
                    <a:pt x="329" y="39"/>
                    <a:pt x="332" y="38"/>
                    <a:pt x="334" y="36"/>
                  </a:cubicBezTo>
                  <a:cubicBezTo>
                    <a:pt x="336" y="34"/>
                    <a:pt x="337" y="31"/>
                    <a:pt x="337" y="27"/>
                  </a:cubicBezTo>
                  <a:cubicBezTo>
                    <a:pt x="337" y="1"/>
                    <a:pt x="337" y="1"/>
                    <a:pt x="337" y="1"/>
                  </a:cubicBezTo>
                  <a:cubicBezTo>
                    <a:pt x="345" y="1"/>
                    <a:pt x="345" y="1"/>
                    <a:pt x="345" y="1"/>
                  </a:cubicBezTo>
                  <a:cubicBezTo>
                    <a:pt x="345" y="27"/>
                    <a:pt x="345" y="27"/>
                    <a:pt x="345" y="27"/>
                  </a:cubicBezTo>
                  <a:cubicBezTo>
                    <a:pt x="345" y="30"/>
                    <a:pt x="344" y="33"/>
                    <a:pt x="343" y="35"/>
                  </a:cubicBezTo>
                  <a:cubicBezTo>
                    <a:pt x="342" y="38"/>
                    <a:pt x="341" y="40"/>
                    <a:pt x="339" y="42"/>
                  </a:cubicBezTo>
                  <a:cubicBezTo>
                    <a:pt x="338" y="43"/>
                    <a:pt x="336" y="45"/>
                    <a:pt x="333" y="45"/>
                  </a:cubicBezTo>
                  <a:cubicBezTo>
                    <a:pt x="331" y="46"/>
                    <a:pt x="328" y="47"/>
                    <a:pt x="325" y="47"/>
                  </a:cubicBezTo>
                  <a:close/>
                  <a:moveTo>
                    <a:pt x="254" y="47"/>
                  </a:moveTo>
                  <a:cubicBezTo>
                    <a:pt x="250" y="47"/>
                    <a:pt x="247" y="46"/>
                    <a:pt x="244" y="45"/>
                  </a:cubicBezTo>
                  <a:cubicBezTo>
                    <a:pt x="241" y="44"/>
                    <a:pt x="238" y="42"/>
                    <a:pt x="235" y="39"/>
                  </a:cubicBezTo>
                  <a:cubicBezTo>
                    <a:pt x="240" y="34"/>
                    <a:pt x="240" y="34"/>
                    <a:pt x="240" y="34"/>
                  </a:cubicBezTo>
                  <a:cubicBezTo>
                    <a:pt x="242" y="36"/>
                    <a:pt x="244" y="37"/>
                    <a:pt x="246" y="38"/>
                  </a:cubicBezTo>
                  <a:cubicBezTo>
                    <a:pt x="249" y="39"/>
                    <a:pt x="251" y="40"/>
                    <a:pt x="254" y="40"/>
                  </a:cubicBezTo>
                  <a:cubicBezTo>
                    <a:pt x="256" y="40"/>
                    <a:pt x="258" y="39"/>
                    <a:pt x="260" y="38"/>
                  </a:cubicBezTo>
                  <a:cubicBezTo>
                    <a:pt x="261" y="37"/>
                    <a:pt x="262" y="36"/>
                    <a:pt x="262" y="34"/>
                  </a:cubicBezTo>
                  <a:cubicBezTo>
                    <a:pt x="262" y="34"/>
                    <a:pt x="262" y="34"/>
                    <a:pt x="262" y="34"/>
                  </a:cubicBezTo>
                  <a:cubicBezTo>
                    <a:pt x="262" y="33"/>
                    <a:pt x="262" y="32"/>
                    <a:pt x="262" y="32"/>
                  </a:cubicBezTo>
                  <a:cubicBezTo>
                    <a:pt x="261" y="31"/>
                    <a:pt x="261" y="31"/>
                    <a:pt x="260" y="30"/>
                  </a:cubicBezTo>
                  <a:cubicBezTo>
                    <a:pt x="259" y="29"/>
                    <a:pt x="258" y="29"/>
                    <a:pt x="257" y="28"/>
                  </a:cubicBezTo>
                  <a:cubicBezTo>
                    <a:pt x="256" y="28"/>
                    <a:pt x="254" y="27"/>
                    <a:pt x="252" y="27"/>
                  </a:cubicBezTo>
                  <a:cubicBezTo>
                    <a:pt x="249" y="26"/>
                    <a:pt x="247" y="26"/>
                    <a:pt x="245" y="25"/>
                  </a:cubicBezTo>
                  <a:cubicBezTo>
                    <a:pt x="244" y="24"/>
                    <a:pt x="242" y="24"/>
                    <a:pt x="241" y="23"/>
                  </a:cubicBezTo>
                  <a:cubicBezTo>
                    <a:pt x="239" y="22"/>
                    <a:pt x="238" y="20"/>
                    <a:pt x="238" y="19"/>
                  </a:cubicBezTo>
                  <a:cubicBezTo>
                    <a:pt x="237" y="17"/>
                    <a:pt x="237" y="16"/>
                    <a:pt x="237" y="14"/>
                  </a:cubicBezTo>
                  <a:cubicBezTo>
                    <a:pt x="237" y="14"/>
                    <a:pt x="237" y="14"/>
                    <a:pt x="237" y="14"/>
                  </a:cubicBezTo>
                  <a:cubicBezTo>
                    <a:pt x="237" y="12"/>
                    <a:pt x="237" y="10"/>
                    <a:pt x="238" y="8"/>
                  </a:cubicBezTo>
                  <a:cubicBezTo>
                    <a:pt x="239" y="7"/>
                    <a:pt x="240" y="5"/>
                    <a:pt x="241" y="4"/>
                  </a:cubicBezTo>
                  <a:cubicBezTo>
                    <a:pt x="242" y="3"/>
                    <a:pt x="244" y="2"/>
                    <a:pt x="246" y="1"/>
                  </a:cubicBezTo>
                  <a:cubicBezTo>
                    <a:pt x="248" y="1"/>
                    <a:pt x="250" y="1"/>
                    <a:pt x="252" y="1"/>
                  </a:cubicBezTo>
                  <a:cubicBezTo>
                    <a:pt x="255" y="1"/>
                    <a:pt x="258" y="1"/>
                    <a:pt x="261" y="2"/>
                  </a:cubicBezTo>
                  <a:cubicBezTo>
                    <a:pt x="264" y="3"/>
                    <a:pt x="266" y="4"/>
                    <a:pt x="268" y="6"/>
                  </a:cubicBezTo>
                  <a:cubicBezTo>
                    <a:pt x="264" y="12"/>
                    <a:pt x="264" y="12"/>
                    <a:pt x="264" y="12"/>
                  </a:cubicBezTo>
                  <a:cubicBezTo>
                    <a:pt x="262" y="11"/>
                    <a:pt x="260" y="9"/>
                    <a:pt x="258" y="9"/>
                  </a:cubicBezTo>
                  <a:cubicBezTo>
                    <a:pt x="256" y="8"/>
                    <a:pt x="254" y="7"/>
                    <a:pt x="252" y="7"/>
                  </a:cubicBezTo>
                  <a:cubicBezTo>
                    <a:pt x="250" y="7"/>
                    <a:pt x="248" y="8"/>
                    <a:pt x="247" y="9"/>
                  </a:cubicBezTo>
                  <a:cubicBezTo>
                    <a:pt x="245" y="10"/>
                    <a:pt x="245" y="11"/>
                    <a:pt x="245" y="13"/>
                  </a:cubicBezTo>
                  <a:cubicBezTo>
                    <a:pt x="245" y="13"/>
                    <a:pt x="245" y="13"/>
                    <a:pt x="245" y="13"/>
                  </a:cubicBezTo>
                  <a:cubicBezTo>
                    <a:pt x="245" y="14"/>
                    <a:pt x="245" y="15"/>
                    <a:pt x="245" y="15"/>
                  </a:cubicBezTo>
                  <a:cubicBezTo>
                    <a:pt x="245" y="16"/>
                    <a:pt x="246" y="16"/>
                    <a:pt x="247" y="17"/>
                  </a:cubicBezTo>
                  <a:cubicBezTo>
                    <a:pt x="248" y="18"/>
                    <a:pt x="249" y="18"/>
                    <a:pt x="250" y="19"/>
                  </a:cubicBezTo>
                  <a:cubicBezTo>
                    <a:pt x="251" y="19"/>
                    <a:pt x="253" y="19"/>
                    <a:pt x="255" y="20"/>
                  </a:cubicBezTo>
                  <a:cubicBezTo>
                    <a:pt x="258" y="21"/>
                    <a:pt x="260" y="21"/>
                    <a:pt x="262" y="22"/>
                  </a:cubicBezTo>
                  <a:cubicBezTo>
                    <a:pt x="263" y="23"/>
                    <a:pt x="265" y="24"/>
                    <a:pt x="266" y="25"/>
                  </a:cubicBezTo>
                  <a:cubicBezTo>
                    <a:pt x="267" y="26"/>
                    <a:pt x="268" y="27"/>
                    <a:pt x="269" y="28"/>
                  </a:cubicBezTo>
                  <a:cubicBezTo>
                    <a:pt x="269" y="30"/>
                    <a:pt x="270" y="31"/>
                    <a:pt x="270" y="33"/>
                  </a:cubicBezTo>
                  <a:cubicBezTo>
                    <a:pt x="270" y="33"/>
                    <a:pt x="270" y="33"/>
                    <a:pt x="270" y="33"/>
                  </a:cubicBezTo>
                  <a:cubicBezTo>
                    <a:pt x="270" y="35"/>
                    <a:pt x="269" y="37"/>
                    <a:pt x="269" y="39"/>
                  </a:cubicBezTo>
                  <a:cubicBezTo>
                    <a:pt x="268" y="41"/>
                    <a:pt x="267" y="42"/>
                    <a:pt x="265" y="43"/>
                  </a:cubicBezTo>
                  <a:cubicBezTo>
                    <a:pt x="264" y="44"/>
                    <a:pt x="262" y="45"/>
                    <a:pt x="260" y="46"/>
                  </a:cubicBezTo>
                  <a:cubicBezTo>
                    <a:pt x="258" y="46"/>
                    <a:pt x="256" y="47"/>
                    <a:pt x="254" y="47"/>
                  </a:cubicBezTo>
                  <a:close/>
                  <a:moveTo>
                    <a:pt x="159" y="1"/>
                  </a:moveTo>
                  <a:cubicBezTo>
                    <a:pt x="167" y="1"/>
                    <a:pt x="167" y="1"/>
                    <a:pt x="167" y="1"/>
                  </a:cubicBezTo>
                  <a:cubicBezTo>
                    <a:pt x="191" y="32"/>
                    <a:pt x="191" y="32"/>
                    <a:pt x="191" y="32"/>
                  </a:cubicBezTo>
                  <a:cubicBezTo>
                    <a:pt x="191" y="1"/>
                    <a:pt x="191" y="1"/>
                    <a:pt x="191" y="1"/>
                  </a:cubicBezTo>
                  <a:cubicBezTo>
                    <a:pt x="199" y="1"/>
                    <a:pt x="199" y="1"/>
                    <a:pt x="199" y="1"/>
                  </a:cubicBezTo>
                  <a:cubicBezTo>
                    <a:pt x="199" y="46"/>
                    <a:pt x="199" y="46"/>
                    <a:pt x="199" y="46"/>
                  </a:cubicBezTo>
                  <a:cubicBezTo>
                    <a:pt x="192" y="46"/>
                    <a:pt x="192" y="46"/>
                    <a:pt x="192" y="46"/>
                  </a:cubicBezTo>
                  <a:cubicBezTo>
                    <a:pt x="167" y="14"/>
                    <a:pt x="167" y="14"/>
                    <a:pt x="167" y="14"/>
                  </a:cubicBezTo>
                  <a:cubicBezTo>
                    <a:pt x="167" y="46"/>
                    <a:pt x="167" y="46"/>
                    <a:pt x="167" y="46"/>
                  </a:cubicBezTo>
                  <a:cubicBezTo>
                    <a:pt x="159" y="46"/>
                    <a:pt x="159" y="46"/>
                    <a:pt x="159" y="46"/>
                  </a:cubicBezTo>
                  <a:cubicBezTo>
                    <a:pt x="159" y="1"/>
                    <a:pt x="159" y="1"/>
                    <a:pt x="159" y="1"/>
                  </a:cubicBezTo>
                  <a:close/>
                  <a:moveTo>
                    <a:pt x="98" y="47"/>
                  </a:moveTo>
                  <a:cubicBezTo>
                    <a:pt x="95" y="47"/>
                    <a:pt x="92" y="46"/>
                    <a:pt x="89" y="45"/>
                  </a:cubicBezTo>
                  <a:cubicBezTo>
                    <a:pt x="86" y="44"/>
                    <a:pt x="84" y="42"/>
                    <a:pt x="82" y="40"/>
                  </a:cubicBezTo>
                  <a:cubicBezTo>
                    <a:pt x="80" y="38"/>
                    <a:pt x="78" y="35"/>
                    <a:pt x="77" y="33"/>
                  </a:cubicBezTo>
                  <a:cubicBezTo>
                    <a:pt x="76" y="30"/>
                    <a:pt x="75" y="27"/>
                    <a:pt x="75" y="24"/>
                  </a:cubicBezTo>
                  <a:cubicBezTo>
                    <a:pt x="75" y="24"/>
                    <a:pt x="75" y="24"/>
                    <a:pt x="75" y="24"/>
                  </a:cubicBezTo>
                  <a:cubicBezTo>
                    <a:pt x="75" y="20"/>
                    <a:pt x="76" y="17"/>
                    <a:pt x="77" y="15"/>
                  </a:cubicBezTo>
                  <a:cubicBezTo>
                    <a:pt x="78" y="12"/>
                    <a:pt x="80" y="9"/>
                    <a:pt x="82" y="7"/>
                  </a:cubicBezTo>
                  <a:cubicBezTo>
                    <a:pt x="84" y="5"/>
                    <a:pt x="86" y="3"/>
                    <a:pt x="89" y="2"/>
                  </a:cubicBezTo>
                  <a:cubicBezTo>
                    <a:pt x="92" y="1"/>
                    <a:pt x="95" y="0"/>
                    <a:pt x="99" y="0"/>
                  </a:cubicBezTo>
                  <a:cubicBezTo>
                    <a:pt x="102" y="0"/>
                    <a:pt x="105" y="1"/>
                    <a:pt x="108" y="2"/>
                  </a:cubicBezTo>
                  <a:cubicBezTo>
                    <a:pt x="111" y="3"/>
                    <a:pt x="113" y="5"/>
                    <a:pt x="115" y="7"/>
                  </a:cubicBezTo>
                  <a:cubicBezTo>
                    <a:pt x="117" y="9"/>
                    <a:pt x="119" y="12"/>
                    <a:pt x="120" y="15"/>
                  </a:cubicBezTo>
                  <a:cubicBezTo>
                    <a:pt x="121" y="17"/>
                    <a:pt x="122" y="20"/>
                    <a:pt x="122" y="23"/>
                  </a:cubicBezTo>
                  <a:cubicBezTo>
                    <a:pt x="122" y="24"/>
                    <a:pt x="122" y="24"/>
                    <a:pt x="122" y="24"/>
                  </a:cubicBezTo>
                  <a:cubicBezTo>
                    <a:pt x="122" y="27"/>
                    <a:pt x="121" y="30"/>
                    <a:pt x="120" y="32"/>
                  </a:cubicBezTo>
                  <a:cubicBezTo>
                    <a:pt x="119" y="35"/>
                    <a:pt x="117" y="38"/>
                    <a:pt x="115" y="40"/>
                  </a:cubicBezTo>
                  <a:cubicBezTo>
                    <a:pt x="113" y="42"/>
                    <a:pt x="111" y="44"/>
                    <a:pt x="108" y="45"/>
                  </a:cubicBezTo>
                  <a:cubicBezTo>
                    <a:pt x="105" y="46"/>
                    <a:pt x="102" y="47"/>
                    <a:pt x="98" y="47"/>
                  </a:cubicBezTo>
                  <a:close/>
                  <a:moveTo>
                    <a:pt x="99" y="40"/>
                  </a:moveTo>
                  <a:cubicBezTo>
                    <a:pt x="101" y="40"/>
                    <a:pt x="103" y="39"/>
                    <a:pt x="105" y="38"/>
                  </a:cubicBezTo>
                  <a:cubicBezTo>
                    <a:pt x="107" y="37"/>
                    <a:pt x="108" y="36"/>
                    <a:pt x="109" y="35"/>
                  </a:cubicBezTo>
                  <a:cubicBezTo>
                    <a:pt x="111" y="33"/>
                    <a:pt x="112" y="32"/>
                    <a:pt x="112" y="30"/>
                  </a:cubicBezTo>
                  <a:cubicBezTo>
                    <a:pt x="113" y="28"/>
                    <a:pt x="114" y="26"/>
                    <a:pt x="114" y="24"/>
                  </a:cubicBezTo>
                  <a:cubicBezTo>
                    <a:pt x="114" y="24"/>
                    <a:pt x="114" y="24"/>
                    <a:pt x="114" y="24"/>
                  </a:cubicBezTo>
                  <a:cubicBezTo>
                    <a:pt x="114" y="21"/>
                    <a:pt x="113" y="19"/>
                    <a:pt x="112" y="17"/>
                  </a:cubicBezTo>
                  <a:cubicBezTo>
                    <a:pt x="112" y="15"/>
                    <a:pt x="111" y="14"/>
                    <a:pt x="109" y="12"/>
                  </a:cubicBezTo>
                  <a:cubicBezTo>
                    <a:pt x="108" y="11"/>
                    <a:pt x="106" y="10"/>
                    <a:pt x="105" y="9"/>
                  </a:cubicBezTo>
                  <a:cubicBezTo>
                    <a:pt x="103" y="8"/>
                    <a:pt x="101" y="8"/>
                    <a:pt x="98" y="8"/>
                  </a:cubicBezTo>
                  <a:cubicBezTo>
                    <a:pt x="96" y="8"/>
                    <a:pt x="94" y="8"/>
                    <a:pt x="92" y="9"/>
                  </a:cubicBezTo>
                  <a:cubicBezTo>
                    <a:pt x="90" y="10"/>
                    <a:pt x="89" y="11"/>
                    <a:pt x="88" y="12"/>
                  </a:cubicBezTo>
                  <a:cubicBezTo>
                    <a:pt x="86" y="14"/>
                    <a:pt x="85" y="15"/>
                    <a:pt x="85" y="17"/>
                  </a:cubicBezTo>
                  <a:cubicBezTo>
                    <a:pt x="84" y="19"/>
                    <a:pt x="83" y="21"/>
                    <a:pt x="83" y="23"/>
                  </a:cubicBezTo>
                  <a:cubicBezTo>
                    <a:pt x="83" y="24"/>
                    <a:pt x="83" y="24"/>
                    <a:pt x="83" y="24"/>
                  </a:cubicBezTo>
                  <a:cubicBezTo>
                    <a:pt x="83" y="26"/>
                    <a:pt x="84" y="28"/>
                    <a:pt x="85" y="30"/>
                  </a:cubicBezTo>
                  <a:cubicBezTo>
                    <a:pt x="85" y="32"/>
                    <a:pt x="86" y="33"/>
                    <a:pt x="88" y="35"/>
                  </a:cubicBezTo>
                  <a:cubicBezTo>
                    <a:pt x="89" y="36"/>
                    <a:pt x="91" y="37"/>
                    <a:pt x="92" y="38"/>
                  </a:cubicBezTo>
                  <a:cubicBezTo>
                    <a:pt x="94" y="39"/>
                    <a:pt x="96" y="40"/>
                    <a:pt x="99" y="40"/>
                  </a:cubicBezTo>
                  <a:close/>
                  <a:moveTo>
                    <a:pt x="23" y="47"/>
                  </a:moveTo>
                  <a:cubicBezTo>
                    <a:pt x="19" y="47"/>
                    <a:pt x="16" y="46"/>
                    <a:pt x="14" y="45"/>
                  </a:cubicBezTo>
                  <a:cubicBezTo>
                    <a:pt x="11" y="44"/>
                    <a:pt x="8" y="42"/>
                    <a:pt x="6" y="40"/>
                  </a:cubicBezTo>
                  <a:cubicBezTo>
                    <a:pt x="4" y="38"/>
                    <a:pt x="3" y="36"/>
                    <a:pt x="2" y="33"/>
                  </a:cubicBezTo>
                  <a:cubicBezTo>
                    <a:pt x="0" y="30"/>
                    <a:pt x="0" y="27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0"/>
                    <a:pt x="0" y="17"/>
                    <a:pt x="2" y="15"/>
                  </a:cubicBezTo>
                  <a:cubicBezTo>
                    <a:pt x="3" y="12"/>
                    <a:pt x="4" y="9"/>
                    <a:pt x="6" y="7"/>
                  </a:cubicBezTo>
                  <a:cubicBezTo>
                    <a:pt x="8" y="5"/>
                    <a:pt x="11" y="3"/>
                    <a:pt x="14" y="2"/>
                  </a:cubicBezTo>
                  <a:cubicBezTo>
                    <a:pt x="16" y="1"/>
                    <a:pt x="20" y="0"/>
                    <a:pt x="23" y="0"/>
                  </a:cubicBezTo>
                  <a:cubicBezTo>
                    <a:pt x="25" y="0"/>
                    <a:pt x="27" y="1"/>
                    <a:pt x="29" y="1"/>
                  </a:cubicBezTo>
                  <a:cubicBezTo>
                    <a:pt x="30" y="1"/>
                    <a:pt x="32" y="2"/>
                    <a:pt x="33" y="2"/>
                  </a:cubicBezTo>
                  <a:cubicBezTo>
                    <a:pt x="35" y="3"/>
                    <a:pt x="36" y="4"/>
                    <a:pt x="37" y="5"/>
                  </a:cubicBezTo>
                  <a:cubicBezTo>
                    <a:pt x="38" y="5"/>
                    <a:pt x="39" y="6"/>
                    <a:pt x="41" y="7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4" y="12"/>
                    <a:pt x="32" y="10"/>
                    <a:pt x="30" y="9"/>
                  </a:cubicBezTo>
                  <a:cubicBezTo>
                    <a:pt x="28" y="8"/>
                    <a:pt x="25" y="8"/>
                    <a:pt x="23" y="8"/>
                  </a:cubicBezTo>
                  <a:cubicBezTo>
                    <a:pt x="21" y="8"/>
                    <a:pt x="19" y="8"/>
                    <a:pt x="17" y="9"/>
                  </a:cubicBezTo>
                  <a:cubicBezTo>
                    <a:pt x="15" y="10"/>
                    <a:pt x="14" y="11"/>
                    <a:pt x="12" y="12"/>
                  </a:cubicBezTo>
                  <a:cubicBezTo>
                    <a:pt x="11" y="14"/>
                    <a:pt x="10" y="15"/>
                    <a:pt x="9" y="17"/>
                  </a:cubicBezTo>
                  <a:cubicBezTo>
                    <a:pt x="9" y="19"/>
                    <a:pt x="8" y="21"/>
                    <a:pt x="8" y="23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6"/>
                    <a:pt x="9" y="28"/>
                    <a:pt x="9" y="30"/>
                  </a:cubicBezTo>
                  <a:cubicBezTo>
                    <a:pt x="10" y="32"/>
                    <a:pt x="11" y="33"/>
                    <a:pt x="12" y="35"/>
                  </a:cubicBezTo>
                  <a:cubicBezTo>
                    <a:pt x="14" y="36"/>
                    <a:pt x="15" y="37"/>
                    <a:pt x="17" y="38"/>
                  </a:cubicBezTo>
                  <a:cubicBezTo>
                    <a:pt x="19" y="39"/>
                    <a:pt x="21" y="40"/>
                    <a:pt x="23" y="40"/>
                  </a:cubicBezTo>
                  <a:cubicBezTo>
                    <a:pt x="26" y="40"/>
                    <a:pt x="28" y="39"/>
                    <a:pt x="30" y="38"/>
                  </a:cubicBezTo>
                  <a:cubicBezTo>
                    <a:pt x="32" y="37"/>
                    <a:pt x="34" y="35"/>
                    <a:pt x="36" y="34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40" y="40"/>
                    <a:pt x="39" y="41"/>
                    <a:pt x="37" y="42"/>
                  </a:cubicBezTo>
                  <a:cubicBezTo>
                    <a:pt x="36" y="43"/>
                    <a:pt x="35" y="44"/>
                    <a:pt x="33" y="45"/>
                  </a:cubicBezTo>
                  <a:cubicBezTo>
                    <a:pt x="32" y="45"/>
                    <a:pt x="30" y="46"/>
                    <a:pt x="28" y="46"/>
                  </a:cubicBezTo>
                  <a:cubicBezTo>
                    <a:pt x="27" y="47"/>
                    <a:pt x="25" y="47"/>
                    <a:pt x="23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4"/>
                </a:solidFill>
              </a:endParaRPr>
            </a:p>
          </p:txBody>
        </p:sp>
        <p:sp>
          <p:nvSpPr>
            <p:cNvPr id="12" name="Freeform 15">
              <a:extLst>
                <a:ext uri="{FF2B5EF4-FFF2-40B4-BE49-F238E27FC236}">
                  <a16:creationId xmlns:a16="http://schemas.microsoft.com/office/drawing/2014/main" id="{2D35B9ED-C077-FF4D-BAF3-6E6C2BCC7BF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937000" y="1352550"/>
              <a:ext cx="1074738" cy="1042988"/>
            </a:xfrm>
            <a:custGeom>
              <a:avLst/>
              <a:gdLst>
                <a:gd name="T0" fmla="*/ 274 w 343"/>
                <a:gd name="T1" fmla="*/ 254 h 311"/>
                <a:gd name="T2" fmla="*/ 301 w 343"/>
                <a:gd name="T3" fmla="*/ 272 h 311"/>
                <a:gd name="T4" fmla="*/ 282 w 343"/>
                <a:gd name="T5" fmla="*/ 276 h 311"/>
                <a:gd name="T6" fmla="*/ 243 w 343"/>
                <a:gd name="T7" fmla="*/ 261 h 311"/>
                <a:gd name="T8" fmla="*/ 262 w 343"/>
                <a:gd name="T9" fmla="*/ 285 h 311"/>
                <a:gd name="T10" fmla="*/ 240 w 343"/>
                <a:gd name="T11" fmla="*/ 280 h 311"/>
                <a:gd name="T12" fmla="*/ 199 w 343"/>
                <a:gd name="T13" fmla="*/ 259 h 311"/>
                <a:gd name="T14" fmla="*/ 201 w 343"/>
                <a:gd name="T15" fmla="*/ 279 h 311"/>
                <a:gd name="T16" fmla="*/ 164 w 343"/>
                <a:gd name="T17" fmla="*/ 240 h 311"/>
                <a:gd name="T18" fmla="*/ 148 w 343"/>
                <a:gd name="T19" fmla="*/ 270 h 311"/>
                <a:gd name="T20" fmla="*/ 343 w 343"/>
                <a:gd name="T21" fmla="*/ 288 h 311"/>
                <a:gd name="T22" fmla="*/ 274 w 343"/>
                <a:gd name="T23" fmla="*/ 254 h 311"/>
                <a:gd name="T24" fmla="*/ 176 w 343"/>
                <a:gd name="T25" fmla="*/ 119 h 311"/>
                <a:gd name="T26" fmla="*/ 171 w 343"/>
                <a:gd name="T27" fmla="*/ 108 h 311"/>
                <a:gd name="T28" fmla="*/ 201 w 343"/>
                <a:gd name="T29" fmla="*/ 119 h 311"/>
                <a:gd name="T30" fmla="*/ 216 w 343"/>
                <a:gd name="T31" fmla="*/ 148 h 311"/>
                <a:gd name="T32" fmla="*/ 205 w 343"/>
                <a:gd name="T33" fmla="*/ 144 h 311"/>
                <a:gd name="T34" fmla="*/ 159 w 343"/>
                <a:gd name="T35" fmla="*/ 177 h 311"/>
                <a:gd name="T36" fmla="*/ 117 w 343"/>
                <a:gd name="T37" fmla="*/ 215 h 311"/>
                <a:gd name="T38" fmla="*/ 150 w 343"/>
                <a:gd name="T39" fmla="*/ 169 h 311"/>
                <a:gd name="T40" fmla="*/ 176 w 343"/>
                <a:gd name="T41" fmla="*/ 119 h 311"/>
                <a:gd name="T42" fmla="*/ 57 w 343"/>
                <a:gd name="T43" fmla="*/ 65 h 311"/>
                <a:gd name="T44" fmla="*/ 36 w 343"/>
                <a:gd name="T45" fmla="*/ 40 h 311"/>
                <a:gd name="T46" fmla="*/ 35 w 343"/>
                <a:gd name="T47" fmla="*/ 59 h 311"/>
                <a:gd name="T48" fmla="*/ 54 w 343"/>
                <a:gd name="T49" fmla="*/ 96 h 311"/>
                <a:gd name="T50" fmla="*/ 28 w 343"/>
                <a:gd name="T51" fmla="*/ 81 h 311"/>
                <a:gd name="T52" fmla="*/ 36 w 343"/>
                <a:gd name="T53" fmla="*/ 101 h 311"/>
                <a:gd name="T54" fmla="*/ 62 w 343"/>
                <a:gd name="T55" fmla="*/ 139 h 311"/>
                <a:gd name="T56" fmla="*/ 42 w 343"/>
                <a:gd name="T57" fmla="*/ 140 h 311"/>
                <a:gd name="T58" fmla="*/ 86 w 343"/>
                <a:gd name="T59" fmla="*/ 171 h 311"/>
                <a:gd name="T60" fmla="*/ 58 w 343"/>
                <a:gd name="T61" fmla="*/ 191 h 311"/>
                <a:gd name="T62" fmla="*/ 15 w 343"/>
                <a:gd name="T63" fmla="*/ 0 h 311"/>
                <a:gd name="T64" fmla="*/ 57 w 343"/>
                <a:gd name="T65" fmla="*/ 65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43" h="311">
                  <a:moveTo>
                    <a:pt x="274" y="254"/>
                  </a:moveTo>
                  <a:cubicBezTo>
                    <a:pt x="282" y="256"/>
                    <a:pt x="297" y="265"/>
                    <a:pt x="301" y="272"/>
                  </a:cubicBezTo>
                  <a:cubicBezTo>
                    <a:pt x="308" y="286"/>
                    <a:pt x="299" y="287"/>
                    <a:pt x="282" y="276"/>
                  </a:cubicBezTo>
                  <a:cubicBezTo>
                    <a:pt x="275" y="270"/>
                    <a:pt x="251" y="259"/>
                    <a:pt x="243" y="261"/>
                  </a:cubicBezTo>
                  <a:cubicBezTo>
                    <a:pt x="247" y="265"/>
                    <a:pt x="264" y="274"/>
                    <a:pt x="262" y="285"/>
                  </a:cubicBezTo>
                  <a:cubicBezTo>
                    <a:pt x="261" y="293"/>
                    <a:pt x="246" y="286"/>
                    <a:pt x="240" y="280"/>
                  </a:cubicBezTo>
                  <a:cubicBezTo>
                    <a:pt x="231" y="271"/>
                    <a:pt x="214" y="261"/>
                    <a:pt x="199" y="259"/>
                  </a:cubicBezTo>
                  <a:cubicBezTo>
                    <a:pt x="207" y="263"/>
                    <a:pt x="220" y="291"/>
                    <a:pt x="201" y="279"/>
                  </a:cubicBezTo>
                  <a:cubicBezTo>
                    <a:pt x="189" y="271"/>
                    <a:pt x="179" y="251"/>
                    <a:pt x="164" y="240"/>
                  </a:cubicBezTo>
                  <a:cubicBezTo>
                    <a:pt x="164" y="253"/>
                    <a:pt x="155" y="263"/>
                    <a:pt x="148" y="270"/>
                  </a:cubicBezTo>
                  <a:cubicBezTo>
                    <a:pt x="219" y="311"/>
                    <a:pt x="299" y="308"/>
                    <a:pt x="343" y="288"/>
                  </a:cubicBezTo>
                  <a:cubicBezTo>
                    <a:pt x="327" y="277"/>
                    <a:pt x="292" y="245"/>
                    <a:pt x="274" y="254"/>
                  </a:cubicBezTo>
                  <a:close/>
                  <a:moveTo>
                    <a:pt x="176" y="119"/>
                  </a:moveTo>
                  <a:cubicBezTo>
                    <a:pt x="173" y="113"/>
                    <a:pt x="168" y="111"/>
                    <a:pt x="171" y="108"/>
                  </a:cubicBezTo>
                  <a:cubicBezTo>
                    <a:pt x="176" y="105"/>
                    <a:pt x="190" y="110"/>
                    <a:pt x="201" y="119"/>
                  </a:cubicBezTo>
                  <a:cubicBezTo>
                    <a:pt x="212" y="129"/>
                    <a:pt x="219" y="142"/>
                    <a:pt x="216" y="148"/>
                  </a:cubicBezTo>
                  <a:cubicBezTo>
                    <a:pt x="214" y="151"/>
                    <a:pt x="211" y="146"/>
                    <a:pt x="205" y="144"/>
                  </a:cubicBezTo>
                  <a:cubicBezTo>
                    <a:pt x="184" y="135"/>
                    <a:pt x="168" y="161"/>
                    <a:pt x="159" y="177"/>
                  </a:cubicBezTo>
                  <a:cubicBezTo>
                    <a:pt x="142" y="204"/>
                    <a:pt x="153" y="220"/>
                    <a:pt x="117" y="215"/>
                  </a:cubicBezTo>
                  <a:cubicBezTo>
                    <a:pt x="107" y="180"/>
                    <a:pt x="125" y="189"/>
                    <a:pt x="150" y="169"/>
                  </a:cubicBezTo>
                  <a:cubicBezTo>
                    <a:pt x="164" y="158"/>
                    <a:pt x="187" y="138"/>
                    <a:pt x="176" y="119"/>
                  </a:cubicBezTo>
                  <a:close/>
                  <a:moveTo>
                    <a:pt x="57" y="65"/>
                  </a:moveTo>
                  <a:cubicBezTo>
                    <a:pt x="55" y="57"/>
                    <a:pt x="44" y="43"/>
                    <a:pt x="36" y="40"/>
                  </a:cubicBezTo>
                  <a:cubicBezTo>
                    <a:pt x="21" y="35"/>
                    <a:pt x="22" y="44"/>
                    <a:pt x="35" y="59"/>
                  </a:cubicBezTo>
                  <a:cubicBezTo>
                    <a:pt x="42" y="66"/>
                    <a:pt x="56" y="88"/>
                    <a:pt x="54" y="96"/>
                  </a:cubicBezTo>
                  <a:cubicBezTo>
                    <a:pt x="50" y="92"/>
                    <a:pt x="39" y="77"/>
                    <a:pt x="28" y="81"/>
                  </a:cubicBezTo>
                  <a:cubicBezTo>
                    <a:pt x="21" y="83"/>
                    <a:pt x="30" y="96"/>
                    <a:pt x="36" y="101"/>
                  </a:cubicBezTo>
                  <a:cubicBezTo>
                    <a:pt x="46" y="110"/>
                    <a:pt x="59" y="125"/>
                    <a:pt x="62" y="139"/>
                  </a:cubicBezTo>
                  <a:cubicBezTo>
                    <a:pt x="57" y="132"/>
                    <a:pt x="28" y="123"/>
                    <a:pt x="42" y="140"/>
                  </a:cubicBezTo>
                  <a:cubicBezTo>
                    <a:pt x="52" y="151"/>
                    <a:pt x="73" y="158"/>
                    <a:pt x="86" y="171"/>
                  </a:cubicBezTo>
                  <a:cubicBezTo>
                    <a:pt x="73" y="173"/>
                    <a:pt x="64" y="183"/>
                    <a:pt x="58" y="191"/>
                  </a:cubicBezTo>
                  <a:cubicBezTo>
                    <a:pt x="8" y="127"/>
                    <a:pt x="0" y="47"/>
                    <a:pt x="15" y="0"/>
                  </a:cubicBezTo>
                  <a:cubicBezTo>
                    <a:pt x="27" y="15"/>
                    <a:pt x="64" y="46"/>
                    <a:pt x="57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4"/>
                </a:solidFill>
              </a:endParaRPr>
            </a:p>
          </p:txBody>
        </p:sp>
        <p:sp>
          <p:nvSpPr>
            <p:cNvPr id="13" name="Freeform 16">
              <a:extLst>
                <a:ext uri="{FF2B5EF4-FFF2-40B4-BE49-F238E27FC236}">
                  <a16:creationId xmlns:a16="http://schemas.microsoft.com/office/drawing/2014/main" id="{50BF9A54-D0E1-9548-82DE-707002ED65B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965575" y="1520825"/>
              <a:ext cx="874713" cy="1468438"/>
            </a:xfrm>
            <a:custGeom>
              <a:avLst/>
              <a:gdLst>
                <a:gd name="T0" fmla="*/ 136 w 279"/>
                <a:gd name="T1" fmla="*/ 115 h 438"/>
                <a:gd name="T2" fmla="*/ 52 w 279"/>
                <a:gd name="T3" fmla="*/ 146 h 438"/>
                <a:gd name="T4" fmla="*/ 58 w 279"/>
                <a:gd name="T5" fmla="*/ 211 h 438"/>
                <a:gd name="T6" fmla="*/ 16 w 279"/>
                <a:gd name="T7" fmla="*/ 344 h 438"/>
                <a:gd name="T8" fmla="*/ 137 w 279"/>
                <a:gd name="T9" fmla="*/ 429 h 438"/>
                <a:gd name="T10" fmla="*/ 38 w 279"/>
                <a:gd name="T11" fmla="*/ 268 h 438"/>
                <a:gd name="T12" fmla="*/ 69 w 279"/>
                <a:gd name="T13" fmla="*/ 221 h 438"/>
                <a:gd name="T14" fmla="*/ 73 w 279"/>
                <a:gd name="T15" fmla="*/ 217 h 438"/>
                <a:gd name="T16" fmla="*/ 73 w 279"/>
                <a:gd name="T17" fmla="*/ 217 h 438"/>
                <a:gd name="T18" fmla="*/ 134 w 279"/>
                <a:gd name="T19" fmla="*/ 218 h 438"/>
                <a:gd name="T20" fmla="*/ 154 w 279"/>
                <a:gd name="T21" fmla="*/ 130 h 438"/>
                <a:gd name="T22" fmla="*/ 112 w 279"/>
                <a:gd name="T23" fmla="*/ 172 h 438"/>
                <a:gd name="T24" fmla="*/ 84 w 279"/>
                <a:gd name="T25" fmla="*/ 192 h 438"/>
                <a:gd name="T26" fmla="*/ 100 w 279"/>
                <a:gd name="T27" fmla="*/ 162 h 438"/>
                <a:gd name="T28" fmla="*/ 136 w 279"/>
                <a:gd name="T29" fmla="*/ 115 h 438"/>
                <a:gd name="T30" fmla="*/ 159 w 279"/>
                <a:gd name="T31" fmla="*/ 92 h 438"/>
                <a:gd name="T32" fmla="*/ 83 w 279"/>
                <a:gd name="T33" fmla="*/ 117 h 438"/>
                <a:gd name="T34" fmla="*/ 55 w 279"/>
                <a:gd name="T35" fmla="*/ 0 h 438"/>
                <a:gd name="T36" fmla="*/ 108 w 279"/>
                <a:gd name="T37" fmla="*/ 24 h 438"/>
                <a:gd name="T38" fmla="*/ 161 w 279"/>
                <a:gd name="T39" fmla="*/ 69 h 438"/>
                <a:gd name="T40" fmla="*/ 162 w 279"/>
                <a:gd name="T41" fmla="*/ 72 h 438"/>
                <a:gd name="T42" fmla="*/ 164 w 279"/>
                <a:gd name="T43" fmla="*/ 86 h 438"/>
                <a:gd name="T44" fmla="*/ 75 w 279"/>
                <a:gd name="T45" fmla="*/ 46 h 438"/>
                <a:gd name="T46" fmla="*/ 85 w 279"/>
                <a:gd name="T47" fmla="*/ 57 h 438"/>
                <a:gd name="T48" fmla="*/ 66 w 279"/>
                <a:gd name="T49" fmla="*/ 37 h 438"/>
                <a:gd name="T50" fmla="*/ 76 w 279"/>
                <a:gd name="T51" fmla="*/ 88 h 438"/>
                <a:gd name="T52" fmla="*/ 159 w 279"/>
                <a:gd name="T53" fmla="*/ 92 h 438"/>
                <a:gd name="T54" fmla="*/ 173 w 279"/>
                <a:gd name="T55" fmla="*/ 105 h 438"/>
                <a:gd name="T56" fmla="*/ 189 w 279"/>
                <a:gd name="T57" fmla="*/ 186 h 438"/>
                <a:gd name="T58" fmla="*/ 240 w 279"/>
                <a:gd name="T59" fmla="*/ 189 h 438"/>
                <a:gd name="T60" fmla="*/ 218 w 279"/>
                <a:gd name="T61" fmla="*/ 174 h 438"/>
                <a:gd name="T62" fmla="*/ 231 w 279"/>
                <a:gd name="T63" fmla="*/ 182 h 438"/>
                <a:gd name="T64" fmla="*/ 179 w 279"/>
                <a:gd name="T65" fmla="*/ 99 h 438"/>
                <a:gd name="T66" fmla="*/ 193 w 279"/>
                <a:gd name="T67" fmla="*/ 98 h 438"/>
                <a:gd name="T68" fmla="*/ 196 w 279"/>
                <a:gd name="T69" fmla="*/ 100 h 438"/>
                <a:gd name="T70" fmla="*/ 248 w 279"/>
                <a:gd name="T71" fmla="*/ 146 h 438"/>
                <a:gd name="T72" fmla="*/ 279 w 279"/>
                <a:gd name="T73" fmla="*/ 196 h 438"/>
                <a:gd name="T74" fmla="*/ 158 w 279"/>
                <a:gd name="T75" fmla="*/ 184 h 438"/>
                <a:gd name="T76" fmla="*/ 173 w 279"/>
                <a:gd name="T77" fmla="*/ 105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79" h="438">
                  <a:moveTo>
                    <a:pt x="136" y="115"/>
                  </a:moveTo>
                  <a:cubicBezTo>
                    <a:pt x="85" y="138"/>
                    <a:pt x="77" y="112"/>
                    <a:pt x="52" y="146"/>
                  </a:cubicBezTo>
                  <a:cubicBezTo>
                    <a:pt x="66" y="166"/>
                    <a:pt x="76" y="190"/>
                    <a:pt x="58" y="211"/>
                  </a:cubicBezTo>
                  <a:cubicBezTo>
                    <a:pt x="27" y="247"/>
                    <a:pt x="7" y="292"/>
                    <a:pt x="16" y="344"/>
                  </a:cubicBezTo>
                  <a:cubicBezTo>
                    <a:pt x="27" y="400"/>
                    <a:pt x="71" y="438"/>
                    <a:pt x="137" y="429"/>
                  </a:cubicBezTo>
                  <a:cubicBezTo>
                    <a:pt x="41" y="434"/>
                    <a:pt x="0" y="350"/>
                    <a:pt x="38" y="268"/>
                  </a:cubicBezTo>
                  <a:cubicBezTo>
                    <a:pt x="47" y="251"/>
                    <a:pt x="56" y="235"/>
                    <a:pt x="69" y="221"/>
                  </a:cubicBezTo>
                  <a:cubicBezTo>
                    <a:pt x="70" y="219"/>
                    <a:pt x="71" y="218"/>
                    <a:pt x="73" y="217"/>
                  </a:cubicBezTo>
                  <a:cubicBezTo>
                    <a:pt x="73" y="217"/>
                    <a:pt x="73" y="217"/>
                    <a:pt x="73" y="217"/>
                  </a:cubicBezTo>
                  <a:cubicBezTo>
                    <a:pt x="90" y="201"/>
                    <a:pt x="114" y="208"/>
                    <a:pt x="134" y="218"/>
                  </a:cubicBezTo>
                  <a:cubicBezTo>
                    <a:pt x="165" y="189"/>
                    <a:pt x="138" y="184"/>
                    <a:pt x="154" y="130"/>
                  </a:cubicBezTo>
                  <a:cubicBezTo>
                    <a:pt x="137" y="156"/>
                    <a:pt x="155" y="174"/>
                    <a:pt x="112" y="172"/>
                  </a:cubicBezTo>
                  <a:cubicBezTo>
                    <a:pt x="110" y="175"/>
                    <a:pt x="91" y="194"/>
                    <a:pt x="84" y="192"/>
                  </a:cubicBezTo>
                  <a:cubicBezTo>
                    <a:pt x="82" y="186"/>
                    <a:pt x="98" y="165"/>
                    <a:pt x="100" y="162"/>
                  </a:cubicBezTo>
                  <a:cubicBezTo>
                    <a:pt x="93" y="120"/>
                    <a:pt x="113" y="135"/>
                    <a:pt x="136" y="115"/>
                  </a:cubicBezTo>
                  <a:close/>
                  <a:moveTo>
                    <a:pt x="159" y="92"/>
                  </a:moveTo>
                  <a:cubicBezTo>
                    <a:pt x="134" y="115"/>
                    <a:pt x="100" y="123"/>
                    <a:pt x="83" y="117"/>
                  </a:cubicBezTo>
                  <a:cubicBezTo>
                    <a:pt x="54" y="83"/>
                    <a:pt x="42" y="46"/>
                    <a:pt x="55" y="0"/>
                  </a:cubicBezTo>
                  <a:cubicBezTo>
                    <a:pt x="72" y="16"/>
                    <a:pt x="91" y="20"/>
                    <a:pt x="108" y="24"/>
                  </a:cubicBezTo>
                  <a:cubicBezTo>
                    <a:pt x="90" y="65"/>
                    <a:pt x="127" y="94"/>
                    <a:pt x="161" y="69"/>
                  </a:cubicBezTo>
                  <a:cubicBezTo>
                    <a:pt x="161" y="70"/>
                    <a:pt x="162" y="71"/>
                    <a:pt x="162" y="72"/>
                  </a:cubicBezTo>
                  <a:cubicBezTo>
                    <a:pt x="165" y="75"/>
                    <a:pt x="166" y="81"/>
                    <a:pt x="164" y="86"/>
                  </a:cubicBezTo>
                  <a:cubicBezTo>
                    <a:pt x="119" y="112"/>
                    <a:pt x="61" y="88"/>
                    <a:pt x="75" y="46"/>
                  </a:cubicBezTo>
                  <a:cubicBezTo>
                    <a:pt x="76" y="51"/>
                    <a:pt x="81" y="56"/>
                    <a:pt x="85" y="57"/>
                  </a:cubicBezTo>
                  <a:cubicBezTo>
                    <a:pt x="103" y="34"/>
                    <a:pt x="79" y="18"/>
                    <a:pt x="66" y="37"/>
                  </a:cubicBezTo>
                  <a:cubicBezTo>
                    <a:pt x="56" y="52"/>
                    <a:pt x="63" y="73"/>
                    <a:pt x="76" y="88"/>
                  </a:cubicBezTo>
                  <a:cubicBezTo>
                    <a:pt x="99" y="110"/>
                    <a:pt x="131" y="106"/>
                    <a:pt x="159" y="92"/>
                  </a:cubicBezTo>
                  <a:close/>
                  <a:moveTo>
                    <a:pt x="173" y="105"/>
                  </a:moveTo>
                  <a:cubicBezTo>
                    <a:pt x="163" y="135"/>
                    <a:pt x="163" y="166"/>
                    <a:pt x="189" y="186"/>
                  </a:cubicBezTo>
                  <a:cubicBezTo>
                    <a:pt x="205" y="198"/>
                    <a:pt x="227" y="201"/>
                    <a:pt x="240" y="189"/>
                  </a:cubicBezTo>
                  <a:cubicBezTo>
                    <a:pt x="257" y="174"/>
                    <a:pt x="238" y="152"/>
                    <a:pt x="218" y="174"/>
                  </a:cubicBezTo>
                  <a:cubicBezTo>
                    <a:pt x="219" y="178"/>
                    <a:pt x="225" y="181"/>
                    <a:pt x="231" y="182"/>
                  </a:cubicBezTo>
                  <a:cubicBezTo>
                    <a:pt x="190" y="201"/>
                    <a:pt x="159" y="147"/>
                    <a:pt x="179" y="99"/>
                  </a:cubicBezTo>
                  <a:cubicBezTo>
                    <a:pt x="184" y="96"/>
                    <a:pt x="189" y="97"/>
                    <a:pt x="193" y="98"/>
                  </a:cubicBezTo>
                  <a:cubicBezTo>
                    <a:pt x="194" y="99"/>
                    <a:pt x="195" y="99"/>
                    <a:pt x="196" y="100"/>
                  </a:cubicBezTo>
                  <a:cubicBezTo>
                    <a:pt x="176" y="136"/>
                    <a:pt x="210" y="170"/>
                    <a:pt x="248" y="146"/>
                  </a:cubicBezTo>
                  <a:cubicBezTo>
                    <a:pt x="254" y="163"/>
                    <a:pt x="261" y="181"/>
                    <a:pt x="279" y="196"/>
                  </a:cubicBezTo>
                  <a:cubicBezTo>
                    <a:pt x="235" y="215"/>
                    <a:pt x="196" y="207"/>
                    <a:pt x="158" y="184"/>
                  </a:cubicBezTo>
                  <a:cubicBezTo>
                    <a:pt x="151" y="168"/>
                    <a:pt x="154" y="132"/>
                    <a:pt x="173" y="1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4"/>
                </a:solidFill>
              </a:endParaRPr>
            </a:p>
          </p:txBody>
        </p:sp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6C49A4EE-0A73-E642-BE6E-3B2630827B5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271963" y="1611313"/>
              <a:ext cx="455613" cy="452438"/>
            </a:xfrm>
            <a:custGeom>
              <a:avLst/>
              <a:gdLst>
                <a:gd name="T0" fmla="*/ 125 w 145"/>
                <a:gd name="T1" fmla="*/ 66 h 135"/>
                <a:gd name="T2" fmla="*/ 145 w 145"/>
                <a:gd name="T3" fmla="*/ 108 h 135"/>
                <a:gd name="T4" fmla="*/ 101 w 145"/>
                <a:gd name="T5" fmla="*/ 75 h 135"/>
                <a:gd name="T6" fmla="*/ 105 w 145"/>
                <a:gd name="T7" fmla="*/ 77 h 135"/>
                <a:gd name="T8" fmla="*/ 127 w 145"/>
                <a:gd name="T9" fmla="*/ 100 h 135"/>
                <a:gd name="T10" fmla="*/ 114 w 145"/>
                <a:gd name="T11" fmla="*/ 79 h 135"/>
                <a:gd name="T12" fmla="*/ 110 w 145"/>
                <a:gd name="T13" fmla="*/ 56 h 135"/>
                <a:gd name="T14" fmla="*/ 116 w 145"/>
                <a:gd name="T15" fmla="*/ 66 h 135"/>
                <a:gd name="T16" fmla="*/ 117 w 145"/>
                <a:gd name="T17" fmla="*/ 68 h 135"/>
                <a:gd name="T18" fmla="*/ 119 w 145"/>
                <a:gd name="T19" fmla="*/ 52 h 135"/>
                <a:gd name="T20" fmla="*/ 109 w 145"/>
                <a:gd name="T21" fmla="*/ 53 h 135"/>
                <a:gd name="T22" fmla="*/ 122 w 145"/>
                <a:gd name="T23" fmla="*/ 32 h 135"/>
                <a:gd name="T24" fmla="*/ 121 w 145"/>
                <a:gd name="T25" fmla="*/ 23 h 135"/>
                <a:gd name="T26" fmla="*/ 131 w 145"/>
                <a:gd name="T27" fmla="*/ 34 h 135"/>
                <a:gd name="T28" fmla="*/ 125 w 145"/>
                <a:gd name="T29" fmla="*/ 66 h 135"/>
                <a:gd name="T30" fmla="*/ 66 w 145"/>
                <a:gd name="T31" fmla="*/ 14 h 135"/>
                <a:gd name="T32" fmla="*/ 22 w 145"/>
                <a:gd name="T33" fmla="*/ 0 h 135"/>
                <a:gd name="T34" fmla="*/ 60 w 145"/>
                <a:gd name="T35" fmla="*/ 39 h 135"/>
                <a:gd name="T36" fmla="*/ 57 w 145"/>
                <a:gd name="T37" fmla="*/ 35 h 135"/>
                <a:gd name="T38" fmla="*/ 32 w 145"/>
                <a:gd name="T39" fmla="*/ 17 h 135"/>
                <a:gd name="T40" fmla="*/ 54 w 145"/>
                <a:gd name="T41" fmla="*/ 27 h 135"/>
                <a:gd name="T42" fmla="*/ 78 w 145"/>
                <a:gd name="T43" fmla="*/ 28 h 135"/>
                <a:gd name="T44" fmla="*/ 67 w 145"/>
                <a:gd name="T45" fmla="*/ 23 h 135"/>
                <a:gd name="T46" fmla="*/ 65 w 145"/>
                <a:gd name="T47" fmla="*/ 23 h 135"/>
                <a:gd name="T48" fmla="*/ 80 w 145"/>
                <a:gd name="T49" fmla="*/ 18 h 135"/>
                <a:gd name="T50" fmla="*/ 80 w 145"/>
                <a:gd name="T51" fmla="*/ 28 h 135"/>
                <a:gd name="T52" fmla="*/ 100 w 145"/>
                <a:gd name="T53" fmla="*/ 13 h 135"/>
                <a:gd name="T54" fmla="*/ 109 w 145"/>
                <a:gd name="T55" fmla="*/ 12 h 135"/>
                <a:gd name="T56" fmla="*/ 97 w 145"/>
                <a:gd name="T57" fmla="*/ 4 h 135"/>
                <a:gd name="T58" fmla="*/ 66 w 145"/>
                <a:gd name="T59" fmla="*/ 1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5" h="135">
                  <a:moveTo>
                    <a:pt x="125" y="66"/>
                  </a:moveTo>
                  <a:cubicBezTo>
                    <a:pt x="129" y="74"/>
                    <a:pt x="140" y="87"/>
                    <a:pt x="145" y="108"/>
                  </a:cubicBezTo>
                  <a:cubicBezTo>
                    <a:pt x="109" y="135"/>
                    <a:pt x="85" y="100"/>
                    <a:pt x="101" y="75"/>
                  </a:cubicBezTo>
                  <a:cubicBezTo>
                    <a:pt x="103" y="76"/>
                    <a:pt x="104" y="77"/>
                    <a:pt x="105" y="77"/>
                  </a:cubicBezTo>
                  <a:cubicBezTo>
                    <a:pt x="102" y="93"/>
                    <a:pt x="112" y="107"/>
                    <a:pt x="127" y="100"/>
                  </a:cubicBezTo>
                  <a:cubicBezTo>
                    <a:pt x="124" y="84"/>
                    <a:pt x="116" y="86"/>
                    <a:pt x="114" y="79"/>
                  </a:cubicBezTo>
                  <a:cubicBezTo>
                    <a:pt x="112" y="70"/>
                    <a:pt x="115" y="67"/>
                    <a:pt x="110" y="56"/>
                  </a:cubicBezTo>
                  <a:cubicBezTo>
                    <a:pt x="116" y="55"/>
                    <a:pt x="123" y="58"/>
                    <a:pt x="116" y="66"/>
                  </a:cubicBezTo>
                  <a:cubicBezTo>
                    <a:pt x="117" y="68"/>
                    <a:pt x="117" y="68"/>
                    <a:pt x="117" y="68"/>
                  </a:cubicBezTo>
                  <a:cubicBezTo>
                    <a:pt x="122" y="66"/>
                    <a:pt x="131" y="50"/>
                    <a:pt x="119" y="52"/>
                  </a:cubicBezTo>
                  <a:cubicBezTo>
                    <a:pt x="114" y="54"/>
                    <a:pt x="111" y="54"/>
                    <a:pt x="109" y="53"/>
                  </a:cubicBezTo>
                  <a:cubicBezTo>
                    <a:pt x="116" y="46"/>
                    <a:pt x="125" y="44"/>
                    <a:pt x="122" y="32"/>
                  </a:cubicBezTo>
                  <a:cubicBezTo>
                    <a:pt x="120" y="28"/>
                    <a:pt x="119" y="25"/>
                    <a:pt x="121" y="23"/>
                  </a:cubicBezTo>
                  <a:cubicBezTo>
                    <a:pt x="126" y="23"/>
                    <a:pt x="130" y="30"/>
                    <a:pt x="131" y="34"/>
                  </a:cubicBezTo>
                  <a:cubicBezTo>
                    <a:pt x="135" y="43"/>
                    <a:pt x="132" y="57"/>
                    <a:pt x="125" y="66"/>
                  </a:cubicBezTo>
                  <a:close/>
                  <a:moveTo>
                    <a:pt x="66" y="14"/>
                  </a:moveTo>
                  <a:cubicBezTo>
                    <a:pt x="57" y="12"/>
                    <a:pt x="43" y="2"/>
                    <a:pt x="22" y="0"/>
                  </a:cubicBezTo>
                  <a:cubicBezTo>
                    <a:pt x="0" y="40"/>
                    <a:pt x="38" y="59"/>
                    <a:pt x="60" y="39"/>
                  </a:cubicBezTo>
                  <a:cubicBezTo>
                    <a:pt x="59" y="38"/>
                    <a:pt x="58" y="37"/>
                    <a:pt x="57" y="35"/>
                  </a:cubicBezTo>
                  <a:cubicBezTo>
                    <a:pt x="42" y="41"/>
                    <a:pt x="27" y="33"/>
                    <a:pt x="32" y="17"/>
                  </a:cubicBezTo>
                  <a:cubicBezTo>
                    <a:pt x="48" y="18"/>
                    <a:pt x="47" y="26"/>
                    <a:pt x="54" y="27"/>
                  </a:cubicBezTo>
                  <a:cubicBezTo>
                    <a:pt x="63" y="27"/>
                    <a:pt x="66" y="24"/>
                    <a:pt x="78" y="28"/>
                  </a:cubicBezTo>
                  <a:cubicBezTo>
                    <a:pt x="78" y="21"/>
                    <a:pt x="74" y="15"/>
                    <a:pt x="67" y="23"/>
                  </a:cubicBezTo>
                  <a:cubicBezTo>
                    <a:pt x="65" y="23"/>
                    <a:pt x="65" y="23"/>
                    <a:pt x="65" y="23"/>
                  </a:cubicBezTo>
                  <a:cubicBezTo>
                    <a:pt x="66" y="17"/>
                    <a:pt x="81" y="7"/>
                    <a:pt x="80" y="18"/>
                  </a:cubicBezTo>
                  <a:cubicBezTo>
                    <a:pt x="80" y="23"/>
                    <a:pt x="79" y="27"/>
                    <a:pt x="80" y="28"/>
                  </a:cubicBezTo>
                  <a:cubicBezTo>
                    <a:pt x="87" y="20"/>
                    <a:pt x="88" y="11"/>
                    <a:pt x="100" y="13"/>
                  </a:cubicBezTo>
                  <a:cubicBezTo>
                    <a:pt x="104" y="14"/>
                    <a:pt x="107" y="15"/>
                    <a:pt x="109" y="12"/>
                  </a:cubicBezTo>
                  <a:cubicBezTo>
                    <a:pt x="109" y="7"/>
                    <a:pt x="101" y="5"/>
                    <a:pt x="97" y="4"/>
                  </a:cubicBezTo>
                  <a:cubicBezTo>
                    <a:pt x="88" y="1"/>
                    <a:pt x="74" y="6"/>
                    <a:pt x="66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4"/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A3B49B6-F0DB-CD4F-8BC1-9A4C22886FD9}"/>
              </a:ext>
            </a:extLst>
          </p:cNvPr>
          <p:cNvGrpSpPr/>
          <p:nvPr userDrawn="1"/>
        </p:nvGrpSpPr>
        <p:grpSpPr>
          <a:xfrm>
            <a:off x="989935" y="4139545"/>
            <a:ext cx="7455493" cy="288636"/>
            <a:chOff x="1375418" y="3979075"/>
            <a:chExt cx="7455493" cy="288636"/>
          </a:xfrm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68A6EA9B-6D67-1F41-917B-6832352880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75418" y="3979075"/>
              <a:ext cx="269553" cy="288636"/>
            </a:xfrm>
            <a:custGeom>
              <a:avLst/>
              <a:gdLst>
                <a:gd name="T0" fmla="*/ 206 w 387"/>
                <a:gd name="T1" fmla="*/ 326 h 388"/>
                <a:gd name="T2" fmla="*/ 61 w 387"/>
                <a:gd name="T3" fmla="*/ 181 h 388"/>
                <a:gd name="T4" fmla="*/ 55 w 387"/>
                <a:gd name="T5" fmla="*/ 51 h 388"/>
                <a:gd name="T6" fmla="*/ 117 w 387"/>
                <a:gd name="T7" fmla="*/ 113 h 388"/>
                <a:gd name="T8" fmla="*/ 119 w 387"/>
                <a:gd name="T9" fmla="*/ 177 h 388"/>
                <a:gd name="T10" fmla="*/ 210 w 387"/>
                <a:gd name="T11" fmla="*/ 268 h 388"/>
                <a:gd name="T12" fmla="*/ 210 w 387"/>
                <a:gd name="T13" fmla="*/ 268 h 388"/>
                <a:gd name="T14" fmla="*/ 274 w 387"/>
                <a:gd name="T15" fmla="*/ 270 h 388"/>
                <a:gd name="T16" fmla="*/ 336 w 387"/>
                <a:gd name="T17" fmla="*/ 332 h 388"/>
                <a:gd name="T18" fmla="*/ 206 w 387"/>
                <a:gd name="T19" fmla="*/ 326 h 388"/>
                <a:gd name="T20" fmla="*/ 94 w 387"/>
                <a:gd name="T21" fmla="*/ 28 h 388"/>
                <a:gd name="T22" fmla="*/ 140 w 387"/>
                <a:gd name="T23" fmla="*/ 74 h 388"/>
                <a:gd name="T24" fmla="*/ 140 w 387"/>
                <a:gd name="T25" fmla="*/ 90 h 388"/>
                <a:gd name="T26" fmla="*/ 132 w 387"/>
                <a:gd name="T27" fmla="*/ 97 h 388"/>
                <a:gd name="T28" fmla="*/ 70 w 387"/>
                <a:gd name="T29" fmla="*/ 36 h 388"/>
                <a:gd name="T30" fmla="*/ 78 w 387"/>
                <a:gd name="T31" fmla="*/ 28 h 388"/>
                <a:gd name="T32" fmla="*/ 94 w 387"/>
                <a:gd name="T33" fmla="*/ 28 h 388"/>
                <a:gd name="T34" fmla="*/ 313 w 387"/>
                <a:gd name="T35" fmla="*/ 247 h 388"/>
                <a:gd name="T36" fmla="*/ 359 w 387"/>
                <a:gd name="T37" fmla="*/ 294 h 388"/>
                <a:gd name="T38" fmla="*/ 359 w 387"/>
                <a:gd name="T39" fmla="*/ 309 h 388"/>
                <a:gd name="T40" fmla="*/ 352 w 387"/>
                <a:gd name="T41" fmla="*/ 317 h 388"/>
                <a:gd name="T42" fmla="*/ 290 w 387"/>
                <a:gd name="T43" fmla="*/ 255 h 388"/>
                <a:gd name="T44" fmla="*/ 297 w 387"/>
                <a:gd name="T45" fmla="*/ 247 h 388"/>
                <a:gd name="T46" fmla="*/ 313 w 387"/>
                <a:gd name="T47" fmla="*/ 247 h 388"/>
                <a:gd name="T48" fmla="*/ 375 w 387"/>
                <a:gd name="T49" fmla="*/ 278 h 388"/>
                <a:gd name="T50" fmla="*/ 328 w 387"/>
                <a:gd name="T51" fmla="*/ 232 h 388"/>
                <a:gd name="T52" fmla="*/ 282 w 387"/>
                <a:gd name="T53" fmla="*/ 232 h 388"/>
                <a:gd name="T54" fmla="*/ 261 w 387"/>
                <a:gd name="T55" fmla="*/ 253 h 388"/>
                <a:gd name="T56" fmla="*/ 226 w 387"/>
                <a:gd name="T57" fmla="*/ 253 h 388"/>
                <a:gd name="T58" fmla="*/ 134 w 387"/>
                <a:gd name="T59" fmla="*/ 161 h 388"/>
                <a:gd name="T60" fmla="*/ 134 w 387"/>
                <a:gd name="T61" fmla="*/ 126 h 388"/>
                <a:gd name="T62" fmla="*/ 155 w 387"/>
                <a:gd name="T63" fmla="*/ 105 h 388"/>
                <a:gd name="T64" fmla="*/ 155 w 387"/>
                <a:gd name="T65" fmla="*/ 59 h 388"/>
                <a:gd name="T66" fmla="*/ 109 w 387"/>
                <a:gd name="T67" fmla="*/ 13 h 388"/>
                <a:gd name="T68" fmla="*/ 63 w 387"/>
                <a:gd name="T69" fmla="*/ 13 h 388"/>
                <a:gd name="T70" fmla="*/ 46 w 387"/>
                <a:gd name="T71" fmla="*/ 29 h 388"/>
                <a:gd name="T72" fmla="*/ 46 w 387"/>
                <a:gd name="T73" fmla="*/ 196 h 388"/>
                <a:gd name="T74" fmla="*/ 191 w 387"/>
                <a:gd name="T75" fmla="*/ 341 h 388"/>
                <a:gd name="T76" fmla="*/ 358 w 387"/>
                <a:gd name="T77" fmla="*/ 341 h 388"/>
                <a:gd name="T78" fmla="*/ 375 w 387"/>
                <a:gd name="T79" fmla="*/ 324 h 388"/>
                <a:gd name="T80" fmla="*/ 375 w 387"/>
                <a:gd name="T81" fmla="*/ 278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87" h="388">
                  <a:moveTo>
                    <a:pt x="206" y="326"/>
                  </a:moveTo>
                  <a:cubicBezTo>
                    <a:pt x="61" y="181"/>
                    <a:pt x="61" y="181"/>
                    <a:pt x="61" y="181"/>
                  </a:cubicBezTo>
                  <a:cubicBezTo>
                    <a:pt x="26" y="145"/>
                    <a:pt x="24" y="89"/>
                    <a:pt x="55" y="51"/>
                  </a:cubicBezTo>
                  <a:cubicBezTo>
                    <a:pt x="117" y="113"/>
                    <a:pt x="117" y="113"/>
                    <a:pt x="117" y="113"/>
                  </a:cubicBezTo>
                  <a:cubicBezTo>
                    <a:pt x="101" y="131"/>
                    <a:pt x="101" y="159"/>
                    <a:pt x="119" y="177"/>
                  </a:cubicBezTo>
                  <a:cubicBezTo>
                    <a:pt x="210" y="268"/>
                    <a:pt x="210" y="268"/>
                    <a:pt x="210" y="268"/>
                  </a:cubicBezTo>
                  <a:cubicBezTo>
                    <a:pt x="210" y="268"/>
                    <a:pt x="210" y="268"/>
                    <a:pt x="210" y="268"/>
                  </a:cubicBezTo>
                  <a:cubicBezTo>
                    <a:pt x="228" y="286"/>
                    <a:pt x="256" y="286"/>
                    <a:pt x="274" y="270"/>
                  </a:cubicBezTo>
                  <a:cubicBezTo>
                    <a:pt x="336" y="332"/>
                    <a:pt x="336" y="332"/>
                    <a:pt x="336" y="332"/>
                  </a:cubicBezTo>
                  <a:cubicBezTo>
                    <a:pt x="298" y="363"/>
                    <a:pt x="242" y="362"/>
                    <a:pt x="206" y="326"/>
                  </a:cubicBezTo>
                  <a:close/>
                  <a:moveTo>
                    <a:pt x="94" y="28"/>
                  </a:moveTo>
                  <a:cubicBezTo>
                    <a:pt x="140" y="74"/>
                    <a:pt x="140" y="74"/>
                    <a:pt x="140" y="74"/>
                  </a:cubicBezTo>
                  <a:cubicBezTo>
                    <a:pt x="144" y="78"/>
                    <a:pt x="144" y="85"/>
                    <a:pt x="140" y="90"/>
                  </a:cubicBezTo>
                  <a:cubicBezTo>
                    <a:pt x="132" y="97"/>
                    <a:pt x="132" y="97"/>
                    <a:pt x="132" y="97"/>
                  </a:cubicBezTo>
                  <a:cubicBezTo>
                    <a:pt x="70" y="36"/>
                    <a:pt x="70" y="36"/>
                    <a:pt x="70" y="36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82" y="24"/>
                    <a:pt x="89" y="24"/>
                    <a:pt x="94" y="28"/>
                  </a:cubicBezTo>
                  <a:close/>
                  <a:moveTo>
                    <a:pt x="313" y="247"/>
                  </a:moveTo>
                  <a:cubicBezTo>
                    <a:pt x="359" y="294"/>
                    <a:pt x="359" y="294"/>
                    <a:pt x="359" y="294"/>
                  </a:cubicBezTo>
                  <a:cubicBezTo>
                    <a:pt x="363" y="298"/>
                    <a:pt x="363" y="305"/>
                    <a:pt x="359" y="309"/>
                  </a:cubicBezTo>
                  <a:cubicBezTo>
                    <a:pt x="352" y="317"/>
                    <a:pt x="352" y="317"/>
                    <a:pt x="352" y="317"/>
                  </a:cubicBezTo>
                  <a:cubicBezTo>
                    <a:pt x="290" y="255"/>
                    <a:pt x="290" y="255"/>
                    <a:pt x="290" y="255"/>
                  </a:cubicBezTo>
                  <a:cubicBezTo>
                    <a:pt x="297" y="247"/>
                    <a:pt x="297" y="247"/>
                    <a:pt x="297" y="247"/>
                  </a:cubicBezTo>
                  <a:cubicBezTo>
                    <a:pt x="302" y="243"/>
                    <a:pt x="309" y="243"/>
                    <a:pt x="313" y="247"/>
                  </a:cubicBezTo>
                  <a:close/>
                  <a:moveTo>
                    <a:pt x="375" y="278"/>
                  </a:moveTo>
                  <a:cubicBezTo>
                    <a:pt x="328" y="232"/>
                    <a:pt x="328" y="232"/>
                    <a:pt x="328" y="232"/>
                  </a:cubicBezTo>
                  <a:cubicBezTo>
                    <a:pt x="316" y="219"/>
                    <a:pt x="295" y="219"/>
                    <a:pt x="282" y="232"/>
                  </a:cubicBezTo>
                  <a:cubicBezTo>
                    <a:pt x="261" y="253"/>
                    <a:pt x="261" y="253"/>
                    <a:pt x="261" y="253"/>
                  </a:cubicBezTo>
                  <a:cubicBezTo>
                    <a:pt x="251" y="262"/>
                    <a:pt x="235" y="262"/>
                    <a:pt x="226" y="253"/>
                  </a:cubicBezTo>
                  <a:cubicBezTo>
                    <a:pt x="134" y="161"/>
                    <a:pt x="134" y="161"/>
                    <a:pt x="134" y="161"/>
                  </a:cubicBezTo>
                  <a:cubicBezTo>
                    <a:pt x="125" y="152"/>
                    <a:pt x="125" y="136"/>
                    <a:pt x="134" y="126"/>
                  </a:cubicBezTo>
                  <a:cubicBezTo>
                    <a:pt x="138" y="123"/>
                    <a:pt x="148" y="113"/>
                    <a:pt x="155" y="105"/>
                  </a:cubicBezTo>
                  <a:cubicBezTo>
                    <a:pt x="168" y="92"/>
                    <a:pt x="168" y="72"/>
                    <a:pt x="155" y="59"/>
                  </a:cubicBezTo>
                  <a:cubicBezTo>
                    <a:pt x="109" y="13"/>
                    <a:pt x="109" y="13"/>
                    <a:pt x="109" y="13"/>
                  </a:cubicBezTo>
                  <a:cubicBezTo>
                    <a:pt x="96" y="0"/>
                    <a:pt x="76" y="0"/>
                    <a:pt x="63" y="13"/>
                  </a:cubicBezTo>
                  <a:cubicBezTo>
                    <a:pt x="53" y="22"/>
                    <a:pt x="50" y="25"/>
                    <a:pt x="46" y="29"/>
                  </a:cubicBezTo>
                  <a:cubicBezTo>
                    <a:pt x="0" y="75"/>
                    <a:pt x="0" y="150"/>
                    <a:pt x="46" y="196"/>
                  </a:cubicBezTo>
                  <a:cubicBezTo>
                    <a:pt x="191" y="341"/>
                    <a:pt x="191" y="341"/>
                    <a:pt x="191" y="341"/>
                  </a:cubicBezTo>
                  <a:cubicBezTo>
                    <a:pt x="237" y="388"/>
                    <a:pt x="312" y="388"/>
                    <a:pt x="358" y="341"/>
                  </a:cubicBezTo>
                  <a:cubicBezTo>
                    <a:pt x="375" y="324"/>
                    <a:pt x="375" y="324"/>
                    <a:pt x="375" y="324"/>
                  </a:cubicBezTo>
                  <a:cubicBezTo>
                    <a:pt x="387" y="312"/>
                    <a:pt x="387" y="291"/>
                    <a:pt x="375" y="27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4"/>
                </a:solidFill>
              </a:endParaRPr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0603D532-A179-174E-9DA8-577B72A9F16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26909" y="3985039"/>
              <a:ext cx="260012" cy="276709"/>
            </a:xfrm>
            <a:custGeom>
              <a:avLst/>
              <a:gdLst>
                <a:gd name="T0" fmla="*/ 274 w 373"/>
                <a:gd name="T1" fmla="*/ 274 h 373"/>
                <a:gd name="T2" fmla="*/ 242 w 373"/>
                <a:gd name="T3" fmla="*/ 342 h 373"/>
                <a:gd name="T4" fmla="*/ 98 w 373"/>
                <a:gd name="T5" fmla="*/ 274 h 373"/>
                <a:gd name="T6" fmla="*/ 31 w 373"/>
                <a:gd name="T7" fmla="*/ 243 h 373"/>
                <a:gd name="T8" fmla="*/ 110 w 373"/>
                <a:gd name="T9" fmla="*/ 66 h 373"/>
                <a:gd name="T10" fmla="*/ 77 w 373"/>
                <a:gd name="T11" fmla="*/ 106 h 373"/>
                <a:gd name="T12" fmla="*/ 130 w 373"/>
                <a:gd name="T13" fmla="*/ 32 h 373"/>
                <a:gd name="T14" fmla="*/ 274 w 373"/>
                <a:gd name="T15" fmla="*/ 99 h 373"/>
                <a:gd name="T16" fmla="*/ 341 w 373"/>
                <a:gd name="T17" fmla="*/ 132 h 373"/>
                <a:gd name="T18" fmla="*/ 305 w 373"/>
                <a:gd name="T19" fmla="*/ 198 h 373"/>
                <a:gd name="T20" fmla="*/ 280 w 373"/>
                <a:gd name="T21" fmla="*/ 250 h 373"/>
                <a:gd name="T22" fmla="*/ 216 w 373"/>
                <a:gd name="T23" fmla="*/ 262 h 373"/>
                <a:gd name="T24" fmla="*/ 196 w 373"/>
                <a:gd name="T25" fmla="*/ 198 h 373"/>
                <a:gd name="T26" fmla="*/ 262 w 373"/>
                <a:gd name="T27" fmla="*/ 218 h 373"/>
                <a:gd name="T28" fmla="*/ 216 w 373"/>
                <a:gd name="T29" fmla="*/ 262 h 373"/>
                <a:gd name="T30" fmla="*/ 196 w 373"/>
                <a:gd name="T31" fmla="*/ 306 h 373"/>
                <a:gd name="T32" fmla="*/ 249 w 373"/>
                <a:gd name="T33" fmla="*/ 280 h 373"/>
                <a:gd name="T34" fmla="*/ 154 w 373"/>
                <a:gd name="T35" fmla="*/ 284 h 373"/>
                <a:gd name="T36" fmla="*/ 175 w 373"/>
                <a:gd name="T37" fmla="*/ 349 h 373"/>
                <a:gd name="T38" fmla="*/ 154 w 373"/>
                <a:gd name="T39" fmla="*/ 284 h 373"/>
                <a:gd name="T40" fmla="*/ 175 w 373"/>
                <a:gd name="T41" fmla="*/ 275 h 373"/>
                <a:gd name="T42" fmla="*/ 175 w 373"/>
                <a:gd name="T43" fmla="*/ 274 h 373"/>
                <a:gd name="T44" fmla="*/ 196 w 373"/>
                <a:gd name="T45" fmla="*/ 274 h 373"/>
                <a:gd name="T46" fmla="*/ 196 w 373"/>
                <a:gd name="T47" fmla="*/ 275 h 373"/>
                <a:gd name="T48" fmla="*/ 109 w 373"/>
                <a:gd name="T49" fmla="*/ 198 h 373"/>
                <a:gd name="T50" fmla="*/ 175 w 373"/>
                <a:gd name="T51" fmla="*/ 244 h 373"/>
                <a:gd name="T52" fmla="*/ 116 w 373"/>
                <a:gd name="T53" fmla="*/ 256 h 373"/>
                <a:gd name="T54" fmla="*/ 87 w 373"/>
                <a:gd name="T55" fmla="*/ 198 h 373"/>
                <a:gd name="T56" fmla="*/ 23 w 373"/>
                <a:gd name="T57" fmla="*/ 198 h 373"/>
                <a:gd name="T58" fmla="*/ 89 w 373"/>
                <a:gd name="T59" fmla="*/ 124 h 373"/>
                <a:gd name="T60" fmla="*/ 87 w 373"/>
                <a:gd name="T61" fmla="*/ 176 h 373"/>
                <a:gd name="T62" fmla="*/ 89 w 373"/>
                <a:gd name="T63" fmla="*/ 124 h 373"/>
                <a:gd name="T64" fmla="*/ 120 w 373"/>
                <a:gd name="T65" fmla="*/ 98 h 373"/>
                <a:gd name="T66" fmla="*/ 98 w 373"/>
                <a:gd name="T67" fmla="*/ 98 h 373"/>
                <a:gd name="T68" fmla="*/ 175 w 373"/>
                <a:gd name="T69" fmla="*/ 24 h 373"/>
                <a:gd name="T70" fmla="*/ 141 w 373"/>
                <a:gd name="T71" fmla="*/ 90 h 373"/>
                <a:gd name="T72" fmla="*/ 175 w 373"/>
                <a:gd name="T73" fmla="*/ 24 h 373"/>
                <a:gd name="T74" fmla="*/ 196 w 373"/>
                <a:gd name="T75" fmla="*/ 24 h 373"/>
                <a:gd name="T76" fmla="*/ 196 w 373"/>
                <a:gd name="T77" fmla="*/ 88 h 373"/>
                <a:gd name="T78" fmla="*/ 139 w 373"/>
                <a:gd name="T79" fmla="*/ 113 h 373"/>
                <a:gd name="T80" fmla="*/ 175 w 373"/>
                <a:gd name="T81" fmla="*/ 176 h 373"/>
                <a:gd name="T82" fmla="*/ 114 w 373"/>
                <a:gd name="T83" fmla="*/ 131 h 373"/>
                <a:gd name="T84" fmla="*/ 244 w 373"/>
                <a:gd name="T85" fmla="*/ 176 h 373"/>
                <a:gd name="T86" fmla="*/ 196 w 373"/>
                <a:gd name="T87" fmla="*/ 110 h 373"/>
                <a:gd name="T88" fmla="*/ 262 w 373"/>
                <a:gd name="T89" fmla="*/ 157 h 373"/>
                <a:gd name="T90" fmla="*/ 274 w 373"/>
                <a:gd name="T91" fmla="*/ 198 h 373"/>
                <a:gd name="T92" fmla="*/ 263 w 373"/>
                <a:gd name="T93" fmla="*/ 187 h 373"/>
                <a:gd name="T94" fmla="*/ 263 w 373"/>
                <a:gd name="T95" fmla="*/ 187 h 373"/>
                <a:gd name="T96" fmla="*/ 274 w 373"/>
                <a:gd name="T97" fmla="*/ 176 h 373"/>
                <a:gd name="T98" fmla="*/ 275 w 373"/>
                <a:gd name="T99" fmla="*/ 176 h 373"/>
                <a:gd name="T100" fmla="*/ 275 w 373"/>
                <a:gd name="T101" fmla="*/ 198 h 373"/>
                <a:gd name="T102" fmla="*/ 284 w 373"/>
                <a:gd name="T103" fmla="*/ 156 h 373"/>
                <a:gd name="T104" fmla="*/ 349 w 373"/>
                <a:gd name="T105" fmla="*/ 176 h 373"/>
                <a:gd name="T106" fmla="*/ 358 w 373"/>
                <a:gd name="T107" fmla="*/ 115 h 373"/>
                <a:gd name="T108" fmla="*/ 0 w 373"/>
                <a:gd name="T109" fmla="*/ 187 h 373"/>
                <a:gd name="T110" fmla="*/ 373 w 373"/>
                <a:gd name="T111" fmla="*/ 187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73" h="373">
                  <a:moveTo>
                    <a:pt x="242" y="342"/>
                  </a:moveTo>
                  <a:cubicBezTo>
                    <a:pt x="257" y="322"/>
                    <a:pt x="267" y="298"/>
                    <a:pt x="274" y="274"/>
                  </a:cubicBezTo>
                  <a:cubicBezTo>
                    <a:pt x="297" y="268"/>
                    <a:pt x="322" y="257"/>
                    <a:pt x="341" y="242"/>
                  </a:cubicBezTo>
                  <a:cubicBezTo>
                    <a:pt x="325" y="288"/>
                    <a:pt x="288" y="325"/>
                    <a:pt x="242" y="342"/>
                  </a:cubicBezTo>
                  <a:close/>
                  <a:moveTo>
                    <a:pt x="31" y="243"/>
                  </a:moveTo>
                  <a:cubicBezTo>
                    <a:pt x="50" y="258"/>
                    <a:pt x="75" y="268"/>
                    <a:pt x="98" y="274"/>
                  </a:cubicBezTo>
                  <a:cubicBezTo>
                    <a:pt x="106" y="302"/>
                    <a:pt x="117" y="325"/>
                    <a:pt x="130" y="342"/>
                  </a:cubicBezTo>
                  <a:cubicBezTo>
                    <a:pt x="84" y="325"/>
                    <a:pt x="48" y="289"/>
                    <a:pt x="31" y="243"/>
                  </a:cubicBezTo>
                  <a:close/>
                  <a:moveTo>
                    <a:pt x="130" y="32"/>
                  </a:moveTo>
                  <a:cubicBezTo>
                    <a:pt x="122" y="41"/>
                    <a:pt x="116" y="53"/>
                    <a:pt x="110" y="66"/>
                  </a:cubicBezTo>
                  <a:cubicBezTo>
                    <a:pt x="110" y="66"/>
                    <a:pt x="109" y="66"/>
                    <a:pt x="109" y="66"/>
                  </a:cubicBezTo>
                  <a:cubicBezTo>
                    <a:pt x="88" y="66"/>
                    <a:pt x="72" y="85"/>
                    <a:pt x="77" y="106"/>
                  </a:cubicBezTo>
                  <a:cubicBezTo>
                    <a:pt x="59" y="112"/>
                    <a:pt x="44" y="121"/>
                    <a:pt x="31" y="131"/>
                  </a:cubicBezTo>
                  <a:cubicBezTo>
                    <a:pt x="48" y="85"/>
                    <a:pt x="84" y="48"/>
                    <a:pt x="130" y="32"/>
                  </a:cubicBezTo>
                  <a:close/>
                  <a:moveTo>
                    <a:pt x="341" y="132"/>
                  </a:moveTo>
                  <a:cubicBezTo>
                    <a:pt x="322" y="117"/>
                    <a:pt x="297" y="106"/>
                    <a:pt x="274" y="99"/>
                  </a:cubicBezTo>
                  <a:cubicBezTo>
                    <a:pt x="267" y="76"/>
                    <a:pt x="256" y="51"/>
                    <a:pt x="241" y="32"/>
                  </a:cubicBezTo>
                  <a:cubicBezTo>
                    <a:pt x="288" y="48"/>
                    <a:pt x="325" y="85"/>
                    <a:pt x="341" y="132"/>
                  </a:cubicBezTo>
                  <a:close/>
                  <a:moveTo>
                    <a:pt x="284" y="219"/>
                  </a:moveTo>
                  <a:cubicBezTo>
                    <a:pt x="294" y="216"/>
                    <a:pt x="302" y="208"/>
                    <a:pt x="305" y="198"/>
                  </a:cubicBezTo>
                  <a:cubicBezTo>
                    <a:pt x="349" y="198"/>
                    <a:pt x="349" y="198"/>
                    <a:pt x="349" y="198"/>
                  </a:cubicBezTo>
                  <a:cubicBezTo>
                    <a:pt x="340" y="224"/>
                    <a:pt x="305" y="241"/>
                    <a:pt x="280" y="250"/>
                  </a:cubicBezTo>
                  <a:cubicBezTo>
                    <a:pt x="282" y="240"/>
                    <a:pt x="283" y="229"/>
                    <a:pt x="284" y="219"/>
                  </a:cubicBezTo>
                  <a:close/>
                  <a:moveTo>
                    <a:pt x="216" y="262"/>
                  </a:moveTo>
                  <a:cubicBezTo>
                    <a:pt x="212" y="254"/>
                    <a:pt x="205" y="247"/>
                    <a:pt x="196" y="244"/>
                  </a:cubicBezTo>
                  <a:cubicBezTo>
                    <a:pt x="196" y="198"/>
                    <a:pt x="196" y="198"/>
                    <a:pt x="196" y="198"/>
                  </a:cubicBezTo>
                  <a:cubicBezTo>
                    <a:pt x="244" y="198"/>
                    <a:pt x="244" y="198"/>
                    <a:pt x="244" y="198"/>
                  </a:cubicBezTo>
                  <a:cubicBezTo>
                    <a:pt x="247" y="207"/>
                    <a:pt x="253" y="214"/>
                    <a:pt x="262" y="218"/>
                  </a:cubicBezTo>
                  <a:cubicBezTo>
                    <a:pt x="261" y="231"/>
                    <a:pt x="259" y="244"/>
                    <a:pt x="256" y="256"/>
                  </a:cubicBezTo>
                  <a:cubicBezTo>
                    <a:pt x="243" y="259"/>
                    <a:pt x="230" y="261"/>
                    <a:pt x="216" y="262"/>
                  </a:cubicBezTo>
                  <a:close/>
                  <a:moveTo>
                    <a:pt x="196" y="349"/>
                  </a:moveTo>
                  <a:cubicBezTo>
                    <a:pt x="196" y="306"/>
                    <a:pt x="196" y="306"/>
                    <a:pt x="196" y="306"/>
                  </a:cubicBezTo>
                  <a:cubicBezTo>
                    <a:pt x="206" y="302"/>
                    <a:pt x="214" y="294"/>
                    <a:pt x="217" y="284"/>
                  </a:cubicBezTo>
                  <a:cubicBezTo>
                    <a:pt x="228" y="283"/>
                    <a:pt x="239" y="282"/>
                    <a:pt x="249" y="280"/>
                  </a:cubicBezTo>
                  <a:cubicBezTo>
                    <a:pt x="241" y="306"/>
                    <a:pt x="223" y="341"/>
                    <a:pt x="196" y="349"/>
                  </a:cubicBezTo>
                  <a:close/>
                  <a:moveTo>
                    <a:pt x="154" y="284"/>
                  </a:moveTo>
                  <a:cubicBezTo>
                    <a:pt x="157" y="294"/>
                    <a:pt x="165" y="302"/>
                    <a:pt x="175" y="306"/>
                  </a:cubicBezTo>
                  <a:cubicBezTo>
                    <a:pt x="175" y="349"/>
                    <a:pt x="175" y="349"/>
                    <a:pt x="175" y="349"/>
                  </a:cubicBezTo>
                  <a:cubicBezTo>
                    <a:pt x="149" y="341"/>
                    <a:pt x="131" y="306"/>
                    <a:pt x="123" y="280"/>
                  </a:cubicBezTo>
                  <a:cubicBezTo>
                    <a:pt x="133" y="282"/>
                    <a:pt x="143" y="283"/>
                    <a:pt x="154" y="284"/>
                  </a:cubicBezTo>
                  <a:close/>
                  <a:moveTo>
                    <a:pt x="186" y="286"/>
                  </a:moveTo>
                  <a:cubicBezTo>
                    <a:pt x="180" y="286"/>
                    <a:pt x="175" y="281"/>
                    <a:pt x="175" y="275"/>
                  </a:cubicBezTo>
                  <a:cubicBezTo>
                    <a:pt x="175" y="275"/>
                    <a:pt x="175" y="275"/>
                    <a:pt x="175" y="275"/>
                  </a:cubicBezTo>
                  <a:cubicBezTo>
                    <a:pt x="175" y="275"/>
                    <a:pt x="175" y="274"/>
                    <a:pt x="175" y="274"/>
                  </a:cubicBezTo>
                  <a:cubicBezTo>
                    <a:pt x="175" y="268"/>
                    <a:pt x="180" y="264"/>
                    <a:pt x="186" y="264"/>
                  </a:cubicBezTo>
                  <a:cubicBezTo>
                    <a:pt x="191" y="264"/>
                    <a:pt x="196" y="268"/>
                    <a:pt x="196" y="274"/>
                  </a:cubicBezTo>
                  <a:cubicBezTo>
                    <a:pt x="196" y="274"/>
                    <a:pt x="196" y="275"/>
                    <a:pt x="196" y="275"/>
                  </a:cubicBezTo>
                  <a:cubicBezTo>
                    <a:pt x="196" y="275"/>
                    <a:pt x="196" y="275"/>
                    <a:pt x="196" y="275"/>
                  </a:cubicBezTo>
                  <a:cubicBezTo>
                    <a:pt x="196" y="281"/>
                    <a:pt x="192" y="286"/>
                    <a:pt x="186" y="286"/>
                  </a:cubicBezTo>
                  <a:close/>
                  <a:moveTo>
                    <a:pt x="109" y="198"/>
                  </a:moveTo>
                  <a:cubicBezTo>
                    <a:pt x="175" y="198"/>
                    <a:pt x="175" y="198"/>
                    <a:pt x="175" y="198"/>
                  </a:cubicBezTo>
                  <a:cubicBezTo>
                    <a:pt x="175" y="244"/>
                    <a:pt x="175" y="244"/>
                    <a:pt x="175" y="244"/>
                  </a:cubicBezTo>
                  <a:cubicBezTo>
                    <a:pt x="166" y="247"/>
                    <a:pt x="159" y="254"/>
                    <a:pt x="155" y="262"/>
                  </a:cubicBezTo>
                  <a:cubicBezTo>
                    <a:pt x="142" y="261"/>
                    <a:pt x="129" y="259"/>
                    <a:pt x="116" y="256"/>
                  </a:cubicBezTo>
                  <a:cubicBezTo>
                    <a:pt x="112" y="238"/>
                    <a:pt x="110" y="219"/>
                    <a:pt x="109" y="198"/>
                  </a:cubicBezTo>
                  <a:close/>
                  <a:moveTo>
                    <a:pt x="87" y="198"/>
                  </a:moveTo>
                  <a:cubicBezTo>
                    <a:pt x="88" y="216"/>
                    <a:pt x="90" y="234"/>
                    <a:pt x="93" y="250"/>
                  </a:cubicBezTo>
                  <a:cubicBezTo>
                    <a:pt x="56" y="238"/>
                    <a:pt x="30" y="219"/>
                    <a:pt x="23" y="198"/>
                  </a:cubicBezTo>
                  <a:cubicBezTo>
                    <a:pt x="87" y="198"/>
                    <a:pt x="87" y="198"/>
                    <a:pt x="87" y="198"/>
                  </a:cubicBezTo>
                  <a:close/>
                  <a:moveTo>
                    <a:pt x="89" y="124"/>
                  </a:moveTo>
                  <a:cubicBezTo>
                    <a:pt x="90" y="125"/>
                    <a:pt x="91" y="126"/>
                    <a:pt x="92" y="127"/>
                  </a:cubicBezTo>
                  <a:cubicBezTo>
                    <a:pt x="90" y="142"/>
                    <a:pt x="88" y="159"/>
                    <a:pt x="87" y="176"/>
                  </a:cubicBezTo>
                  <a:cubicBezTo>
                    <a:pt x="23" y="176"/>
                    <a:pt x="23" y="176"/>
                    <a:pt x="23" y="176"/>
                  </a:cubicBezTo>
                  <a:cubicBezTo>
                    <a:pt x="30" y="156"/>
                    <a:pt x="54" y="137"/>
                    <a:pt x="89" y="124"/>
                  </a:cubicBezTo>
                  <a:close/>
                  <a:moveTo>
                    <a:pt x="109" y="88"/>
                  </a:moveTo>
                  <a:cubicBezTo>
                    <a:pt x="115" y="88"/>
                    <a:pt x="120" y="92"/>
                    <a:pt x="120" y="98"/>
                  </a:cubicBezTo>
                  <a:cubicBezTo>
                    <a:pt x="120" y="104"/>
                    <a:pt x="115" y="109"/>
                    <a:pt x="109" y="109"/>
                  </a:cubicBezTo>
                  <a:cubicBezTo>
                    <a:pt x="103" y="109"/>
                    <a:pt x="98" y="104"/>
                    <a:pt x="98" y="98"/>
                  </a:cubicBezTo>
                  <a:cubicBezTo>
                    <a:pt x="98" y="92"/>
                    <a:pt x="103" y="88"/>
                    <a:pt x="109" y="88"/>
                  </a:cubicBezTo>
                  <a:close/>
                  <a:moveTo>
                    <a:pt x="175" y="24"/>
                  </a:moveTo>
                  <a:cubicBezTo>
                    <a:pt x="175" y="88"/>
                    <a:pt x="175" y="88"/>
                    <a:pt x="175" y="88"/>
                  </a:cubicBezTo>
                  <a:cubicBezTo>
                    <a:pt x="163" y="88"/>
                    <a:pt x="152" y="89"/>
                    <a:pt x="141" y="90"/>
                  </a:cubicBezTo>
                  <a:cubicBezTo>
                    <a:pt x="139" y="84"/>
                    <a:pt x="135" y="78"/>
                    <a:pt x="130" y="74"/>
                  </a:cubicBezTo>
                  <a:cubicBezTo>
                    <a:pt x="142" y="47"/>
                    <a:pt x="158" y="29"/>
                    <a:pt x="175" y="24"/>
                  </a:cubicBezTo>
                  <a:close/>
                  <a:moveTo>
                    <a:pt x="196" y="88"/>
                  </a:moveTo>
                  <a:cubicBezTo>
                    <a:pt x="196" y="24"/>
                    <a:pt x="196" y="24"/>
                    <a:pt x="196" y="24"/>
                  </a:cubicBezTo>
                  <a:cubicBezTo>
                    <a:pt x="217" y="31"/>
                    <a:pt x="237" y="57"/>
                    <a:pt x="249" y="93"/>
                  </a:cubicBezTo>
                  <a:cubicBezTo>
                    <a:pt x="232" y="90"/>
                    <a:pt x="215" y="88"/>
                    <a:pt x="196" y="88"/>
                  </a:cubicBezTo>
                  <a:close/>
                  <a:moveTo>
                    <a:pt x="114" y="131"/>
                  </a:moveTo>
                  <a:cubicBezTo>
                    <a:pt x="125" y="129"/>
                    <a:pt x="134" y="122"/>
                    <a:pt x="139" y="113"/>
                  </a:cubicBezTo>
                  <a:cubicBezTo>
                    <a:pt x="150" y="111"/>
                    <a:pt x="162" y="110"/>
                    <a:pt x="175" y="110"/>
                  </a:cubicBezTo>
                  <a:cubicBezTo>
                    <a:pt x="175" y="176"/>
                    <a:pt x="175" y="176"/>
                    <a:pt x="175" y="176"/>
                  </a:cubicBezTo>
                  <a:cubicBezTo>
                    <a:pt x="109" y="176"/>
                    <a:pt x="109" y="176"/>
                    <a:pt x="109" y="176"/>
                  </a:cubicBezTo>
                  <a:cubicBezTo>
                    <a:pt x="110" y="161"/>
                    <a:pt x="111" y="145"/>
                    <a:pt x="114" y="131"/>
                  </a:cubicBezTo>
                  <a:close/>
                  <a:moveTo>
                    <a:pt x="262" y="157"/>
                  </a:moveTo>
                  <a:cubicBezTo>
                    <a:pt x="253" y="160"/>
                    <a:pt x="247" y="168"/>
                    <a:pt x="244" y="176"/>
                  </a:cubicBezTo>
                  <a:cubicBezTo>
                    <a:pt x="196" y="176"/>
                    <a:pt x="196" y="176"/>
                    <a:pt x="196" y="176"/>
                  </a:cubicBezTo>
                  <a:cubicBezTo>
                    <a:pt x="196" y="110"/>
                    <a:pt x="196" y="110"/>
                    <a:pt x="196" y="110"/>
                  </a:cubicBezTo>
                  <a:cubicBezTo>
                    <a:pt x="217" y="110"/>
                    <a:pt x="237" y="113"/>
                    <a:pt x="256" y="117"/>
                  </a:cubicBezTo>
                  <a:cubicBezTo>
                    <a:pt x="259" y="130"/>
                    <a:pt x="261" y="143"/>
                    <a:pt x="262" y="157"/>
                  </a:cubicBezTo>
                  <a:close/>
                  <a:moveTo>
                    <a:pt x="275" y="198"/>
                  </a:moveTo>
                  <a:cubicBezTo>
                    <a:pt x="274" y="198"/>
                    <a:pt x="274" y="198"/>
                    <a:pt x="274" y="198"/>
                  </a:cubicBezTo>
                  <a:cubicBezTo>
                    <a:pt x="274" y="198"/>
                    <a:pt x="274" y="198"/>
                    <a:pt x="274" y="198"/>
                  </a:cubicBezTo>
                  <a:cubicBezTo>
                    <a:pt x="268" y="198"/>
                    <a:pt x="263" y="193"/>
                    <a:pt x="263" y="187"/>
                  </a:cubicBezTo>
                  <a:cubicBezTo>
                    <a:pt x="263" y="187"/>
                    <a:pt x="263" y="187"/>
                    <a:pt x="263" y="187"/>
                  </a:cubicBezTo>
                  <a:cubicBezTo>
                    <a:pt x="263" y="187"/>
                    <a:pt x="263" y="187"/>
                    <a:pt x="263" y="187"/>
                  </a:cubicBezTo>
                  <a:cubicBezTo>
                    <a:pt x="263" y="182"/>
                    <a:pt x="268" y="177"/>
                    <a:pt x="274" y="176"/>
                  </a:cubicBezTo>
                  <a:cubicBezTo>
                    <a:pt x="274" y="176"/>
                    <a:pt x="274" y="176"/>
                    <a:pt x="274" y="176"/>
                  </a:cubicBezTo>
                  <a:cubicBezTo>
                    <a:pt x="274" y="176"/>
                    <a:pt x="274" y="176"/>
                    <a:pt x="274" y="176"/>
                  </a:cubicBezTo>
                  <a:cubicBezTo>
                    <a:pt x="274" y="176"/>
                    <a:pt x="274" y="176"/>
                    <a:pt x="275" y="176"/>
                  </a:cubicBezTo>
                  <a:cubicBezTo>
                    <a:pt x="281" y="176"/>
                    <a:pt x="285" y="181"/>
                    <a:pt x="285" y="187"/>
                  </a:cubicBezTo>
                  <a:cubicBezTo>
                    <a:pt x="285" y="193"/>
                    <a:pt x="281" y="198"/>
                    <a:pt x="275" y="198"/>
                  </a:cubicBezTo>
                  <a:close/>
                  <a:moveTo>
                    <a:pt x="305" y="176"/>
                  </a:moveTo>
                  <a:cubicBezTo>
                    <a:pt x="302" y="167"/>
                    <a:pt x="294" y="159"/>
                    <a:pt x="284" y="156"/>
                  </a:cubicBezTo>
                  <a:cubicBezTo>
                    <a:pt x="283" y="145"/>
                    <a:pt x="282" y="134"/>
                    <a:pt x="280" y="124"/>
                  </a:cubicBezTo>
                  <a:cubicBezTo>
                    <a:pt x="306" y="133"/>
                    <a:pt x="340" y="151"/>
                    <a:pt x="349" y="176"/>
                  </a:cubicBezTo>
                  <a:cubicBezTo>
                    <a:pt x="305" y="176"/>
                    <a:pt x="305" y="176"/>
                    <a:pt x="305" y="176"/>
                  </a:cubicBezTo>
                  <a:close/>
                  <a:moveTo>
                    <a:pt x="358" y="115"/>
                  </a:moveTo>
                  <a:cubicBezTo>
                    <a:pt x="329" y="47"/>
                    <a:pt x="262" y="0"/>
                    <a:pt x="186" y="0"/>
                  </a:cubicBezTo>
                  <a:cubicBezTo>
                    <a:pt x="82" y="0"/>
                    <a:pt x="0" y="86"/>
                    <a:pt x="0" y="187"/>
                  </a:cubicBezTo>
                  <a:cubicBezTo>
                    <a:pt x="0" y="290"/>
                    <a:pt x="83" y="373"/>
                    <a:pt x="186" y="373"/>
                  </a:cubicBezTo>
                  <a:cubicBezTo>
                    <a:pt x="287" y="373"/>
                    <a:pt x="373" y="291"/>
                    <a:pt x="373" y="187"/>
                  </a:cubicBezTo>
                  <a:cubicBezTo>
                    <a:pt x="373" y="162"/>
                    <a:pt x="368" y="138"/>
                    <a:pt x="358" y="1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4"/>
                </a:solidFill>
              </a:endParaRP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38909BDC-F18D-2F40-849A-76A42A3D9F59}"/>
                </a:ext>
              </a:extLst>
            </p:cNvPr>
            <p:cNvGrpSpPr/>
            <p:nvPr/>
          </p:nvGrpSpPr>
          <p:grpSpPr>
            <a:xfrm>
              <a:off x="3676675" y="3985039"/>
              <a:ext cx="227808" cy="276709"/>
              <a:chOff x="1392238" y="8027988"/>
              <a:chExt cx="303213" cy="368300"/>
            </a:xfrm>
            <a:solidFill>
              <a:schemeClr val="accent2"/>
            </a:solidFill>
          </p:grpSpPr>
          <p:sp>
            <p:nvSpPr>
              <p:cNvPr id="26" name="Freeform 7">
                <a:extLst>
                  <a:ext uri="{FF2B5EF4-FFF2-40B4-BE49-F238E27FC236}">
                    <a16:creationId xmlns:a16="http://schemas.microsoft.com/office/drawing/2014/main" id="{4053F5BB-ECDD-F24F-B288-4270F83B329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473200" y="8070851"/>
                <a:ext cx="142875" cy="155575"/>
              </a:xfrm>
              <a:custGeom>
                <a:avLst/>
                <a:gdLst>
                  <a:gd name="T0" fmla="*/ 76 w 153"/>
                  <a:gd name="T1" fmla="*/ 87 h 157"/>
                  <a:gd name="T2" fmla="*/ 65 w 153"/>
                  <a:gd name="T3" fmla="*/ 76 h 157"/>
                  <a:gd name="T4" fmla="*/ 76 w 153"/>
                  <a:gd name="T5" fmla="*/ 65 h 157"/>
                  <a:gd name="T6" fmla="*/ 87 w 153"/>
                  <a:gd name="T7" fmla="*/ 75 h 157"/>
                  <a:gd name="T8" fmla="*/ 87 w 153"/>
                  <a:gd name="T9" fmla="*/ 78 h 157"/>
                  <a:gd name="T10" fmla="*/ 76 w 153"/>
                  <a:gd name="T11" fmla="*/ 87 h 157"/>
                  <a:gd name="T12" fmla="*/ 35 w 153"/>
                  <a:gd name="T13" fmla="*/ 141 h 157"/>
                  <a:gd name="T14" fmla="*/ 111 w 153"/>
                  <a:gd name="T15" fmla="*/ 145 h 157"/>
                  <a:gd name="T16" fmla="*/ 116 w 153"/>
                  <a:gd name="T17" fmla="*/ 130 h 157"/>
                  <a:gd name="T18" fmla="*/ 102 w 153"/>
                  <a:gd name="T19" fmla="*/ 125 h 157"/>
                  <a:gd name="T20" fmla="*/ 47 w 153"/>
                  <a:gd name="T21" fmla="*/ 122 h 157"/>
                  <a:gd name="T22" fmla="*/ 21 w 153"/>
                  <a:gd name="T23" fmla="*/ 76 h 157"/>
                  <a:gd name="T24" fmla="*/ 76 w 153"/>
                  <a:gd name="T25" fmla="*/ 22 h 157"/>
                  <a:gd name="T26" fmla="*/ 131 w 153"/>
                  <a:gd name="T27" fmla="*/ 76 h 157"/>
                  <a:gd name="T28" fmla="*/ 120 w 153"/>
                  <a:gd name="T29" fmla="*/ 87 h 157"/>
                  <a:gd name="T30" fmla="*/ 109 w 153"/>
                  <a:gd name="T31" fmla="*/ 76 h 157"/>
                  <a:gd name="T32" fmla="*/ 109 w 153"/>
                  <a:gd name="T33" fmla="*/ 76 h 157"/>
                  <a:gd name="T34" fmla="*/ 76 w 153"/>
                  <a:gd name="T35" fmla="*/ 43 h 157"/>
                  <a:gd name="T36" fmla="*/ 43 w 153"/>
                  <a:gd name="T37" fmla="*/ 76 h 157"/>
                  <a:gd name="T38" fmla="*/ 76 w 153"/>
                  <a:gd name="T39" fmla="*/ 109 h 157"/>
                  <a:gd name="T40" fmla="*/ 98 w 153"/>
                  <a:gd name="T41" fmla="*/ 101 h 157"/>
                  <a:gd name="T42" fmla="*/ 120 w 153"/>
                  <a:gd name="T43" fmla="*/ 109 h 157"/>
                  <a:gd name="T44" fmla="*/ 153 w 153"/>
                  <a:gd name="T45" fmla="*/ 76 h 157"/>
                  <a:gd name="T46" fmla="*/ 76 w 153"/>
                  <a:gd name="T47" fmla="*/ 0 h 157"/>
                  <a:gd name="T48" fmla="*/ 0 w 153"/>
                  <a:gd name="T49" fmla="*/ 76 h 157"/>
                  <a:gd name="T50" fmla="*/ 35 w 153"/>
                  <a:gd name="T51" fmla="*/ 141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53" h="157">
                    <a:moveTo>
                      <a:pt x="76" y="87"/>
                    </a:moveTo>
                    <a:cubicBezTo>
                      <a:pt x="70" y="87"/>
                      <a:pt x="65" y="82"/>
                      <a:pt x="65" y="76"/>
                    </a:cubicBezTo>
                    <a:cubicBezTo>
                      <a:pt x="65" y="70"/>
                      <a:pt x="70" y="65"/>
                      <a:pt x="76" y="65"/>
                    </a:cubicBezTo>
                    <a:cubicBezTo>
                      <a:pt x="82" y="65"/>
                      <a:pt x="86" y="70"/>
                      <a:pt x="87" y="75"/>
                    </a:cubicBezTo>
                    <a:cubicBezTo>
                      <a:pt x="87" y="76"/>
                      <a:pt x="87" y="77"/>
                      <a:pt x="87" y="78"/>
                    </a:cubicBezTo>
                    <a:cubicBezTo>
                      <a:pt x="86" y="83"/>
                      <a:pt x="82" y="87"/>
                      <a:pt x="76" y="87"/>
                    </a:cubicBezTo>
                    <a:close/>
                    <a:moveTo>
                      <a:pt x="35" y="141"/>
                    </a:moveTo>
                    <a:cubicBezTo>
                      <a:pt x="57" y="155"/>
                      <a:pt x="85" y="157"/>
                      <a:pt x="111" y="145"/>
                    </a:cubicBezTo>
                    <a:cubicBezTo>
                      <a:pt x="116" y="142"/>
                      <a:pt x="119" y="136"/>
                      <a:pt x="116" y="130"/>
                    </a:cubicBezTo>
                    <a:cubicBezTo>
                      <a:pt x="114" y="125"/>
                      <a:pt x="107" y="122"/>
                      <a:pt x="102" y="125"/>
                    </a:cubicBezTo>
                    <a:cubicBezTo>
                      <a:pt x="83" y="134"/>
                      <a:pt x="63" y="133"/>
                      <a:pt x="47" y="122"/>
                    </a:cubicBezTo>
                    <a:cubicBezTo>
                      <a:pt x="31" y="112"/>
                      <a:pt x="21" y="95"/>
                      <a:pt x="21" y="76"/>
                    </a:cubicBezTo>
                    <a:cubicBezTo>
                      <a:pt x="21" y="46"/>
                      <a:pt x="46" y="22"/>
                      <a:pt x="76" y="22"/>
                    </a:cubicBezTo>
                    <a:cubicBezTo>
                      <a:pt x="106" y="22"/>
                      <a:pt x="131" y="46"/>
                      <a:pt x="131" y="76"/>
                    </a:cubicBezTo>
                    <a:cubicBezTo>
                      <a:pt x="131" y="82"/>
                      <a:pt x="126" y="87"/>
                      <a:pt x="120" y="87"/>
                    </a:cubicBezTo>
                    <a:cubicBezTo>
                      <a:pt x="114" y="87"/>
                      <a:pt x="109" y="83"/>
                      <a:pt x="109" y="76"/>
                    </a:cubicBezTo>
                    <a:cubicBezTo>
                      <a:pt x="109" y="76"/>
                      <a:pt x="109" y="76"/>
                      <a:pt x="109" y="76"/>
                    </a:cubicBezTo>
                    <a:cubicBezTo>
                      <a:pt x="109" y="58"/>
                      <a:pt x="94" y="43"/>
                      <a:pt x="76" y="43"/>
                    </a:cubicBezTo>
                    <a:cubicBezTo>
                      <a:pt x="58" y="43"/>
                      <a:pt x="43" y="58"/>
                      <a:pt x="43" y="76"/>
                    </a:cubicBezTo>
                    <a:cubicBezTo>
                      <a:pt x="43" y="94"/>
                      <a:pt x="58" y="109"/>
                      <a:pt x="76" y="109"/>
                    </a:cubicBezTo>
                    <a:cubicBezTo>
                      <a:pt x="84" y="109"/>
                      <a:pt x="92" y="106"/>
                      <a:pt x="98" y="101"/>
                    </a:cubicBezTo>
                    <a:cubicBezTo>
                      <a:pt x="104" y="106"/>
                      <a:pt x="111" y="109"/>
                      <a:pt x="120" y="109"/>
                    </a:cubicBezTo>
                    <a:cubicBezTo>
                      <a:pt x="138" y="109"/>
                      <a:pt x="153" y="94"/>
                      <a:pt x="153" y="76"/>
                    </a:cubicBezTo>
                    <a:cubicBezTo>
                      <a:pt x="153" y="34"/>
                      <a:pt x="118" y="0"/>
                      <a:pt x="76" y="0"/>
                    </a:cubicBezTo>
                    <a:cubicBezTo>
                      <a:pt x="34" y="0"/>
                      <a:pt x="0" y="34"/>
                      <a:pt x="0" y="76"/>
                    </a:cubicBezTo>
                    <a:cubicBezTo>
                      <a:pt x="0" y="102"/>
                      <a:pt x="13" y="126"/>
                      <a:pt x="35" y="1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accent4"/>
                  </a:solidFill>
                </a:endParaRPr>
              </a:p>
            </p:txBody>
          </p:sp>
          <p:sp>
            <p:nvSpPr>
              <p:cNvPr id="27" name="Freeform 8">
                <a:extLst>
                  <a:ext uri="{FF2B5EF4-FFF2-40B4-BE49-F238E27FC236}">
                    <a16:creationId xmlns:a16="http://schemas.microsoft.com/office/drawing/2014/main" id="{A14EEACF-824D-764A-B96B-96004D2C4BD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392238" y="8027988"/>
                <a:ext cx="303213" cy="368300"/>
              </a:xfrm>
              <a:custGeom>
                <a:avLst/>
                <a:gdLst>
                  <a:gd name="T0" fmla="*/ 306 w 328"/>
                  <a:gd name="T1" fmla="*/ 336 h 373"/>
                  <a:gd name="T2" fmla="*/ 223 w 328"/>
                  <a:gd name="T3" fmla="*/ 253 h 373"/>
                  <a:gd name="T4" fmla="*/ 306 w 328"/>
                  <a:gd name="T5" fmla="*/ 170 h 373"/>
                  <a:gd name="T6" fmla="*/ 306 w 328"/>
                  <a:gd name="T7" fmla="*/ 336 h 373"/>
                  <a:gd name="T8" fmla="*/ 37 w 328"/>
                  <a:gd name="T9" fmla="*/ 351 h 373"/>
                  <a:gd name="T10" fmla="*/ 125 w 328"/>
                  <a:gd name="T11" fmla="*/ 264 h 373"/>
                  <a:gd name="T12" fmla="*/ 203 w 328"/>
                  <a:gd name="T13" fmla="*/ 264 h 373"/>
                  <a:gd name="T14" fmla="*/ 291 w 328"/>
                  <a:gd name="T15" fmla="*/ 351 h 373"/>
                  <a:gd name="T16" fmla="*/ 37 w 328"/>
                  <a:gd name="T17" fmla="*/ 351 h 373"/>
                  <a:gd name="T18" fmla="*/ 22 w 328"/>
                  <a:gd name="T19" fmla="*/ 336 h 373"/>
                  <a:gd name="T20" fmla="*/ 22 w 328"/>
                  <a:gd name="T21" fmla="*/ 170 h 373"/>
                  <a:gd name="T22" fmla="*/ 105 w 328"/>
                  <a:gd name="T23" fmla="*/ 253 h 373"/>
                  <a:gd name="T24" fmla="*/ 22 w 328"/>
                  <a:gd name="T25" fmla="*/ 336 h 373"/>
                  <a:gd name="T26" fmla="*/ 44 w 328"/>
                  <a:gd name="T27" fmla="*/ 161 h 373"/>
                  <a:gd name="T28" fmla="*/ 27 w 328"/>
                  <a:gd name="T29" fmla="*/ 144 h 373"/>
                  <a:gd name="T30" fmla="*/ 44 w 328"/>
                  <a:gd name="T31" fmla="*/ 126 h 373"/>
                  <a:gd name="T32" fmla="*/ 44 w 328"/>
                  <a:gd name="T33" fmla="*/ 161 h 373"/>
                  <a:gd name="T34" fmla="*/ 262 w 328"/>
                  <a:gd name="T35" fmla="*/ 22 h 373"/>
                  <a:gd name="T36" fmla="*/ 262 w 328"/>
                  <a:gd name="T37" fmla="*/ 100 h 373"/>
                  <a:gd name="T38" fmla="*/ 262 w 328"/>
                  <a:gd name="T39" fmla="*/ 100 h 373"/>
                  <a:gd name="T40" fmla="*/ 262 w 328"/>
                  <a:gd name="T41" fmla="*/ 183 h 373"/>
                  <a:gd name="T42" fmla="*/ 203 w 328"/>
                  <a:gd name="T43" fmla="*/ 242 h 373"/>
                  <a:gd name="T44" fmla="*/ 125 w 328"/>
                  <a:gd name="T45" fmla="*/ 242 h 373"/>
                  <a:gd name="T46" fmla="*/ 66 w 328"/>
                  <a:gd name="T47" fmla="*/ 183 h 373"/>
                  <a:gd name="T48" fmla="*/ 66 w 328"/>
                  <a:gd name="T49" fmla="*/ 100 h 373"/>
                  <a:gd name="T50" fmla="*/ 66 w 328"/>
                  <a:gd name="T51" fmla="*/ 100 h 373"/>
                  <a:gd name="T52" fmla="*/ 66 w 328"/>
                  <a:gd name="T53" fmla="*/ 22 h 373"/>
                  <a:gd name="T54" fmla="*/ 262 w 328"/>
                  <a:gd name="T55" fmla="*/ 22 h 373"/>
                  <a:gd name="T56" fmla="*/ 302 w 328"/>
                  <a:gd name="T57" fmla="*/ 144 h 373"/>
                  <a:gd name="T58" fmla="*/ 284 w 328"/>
                  <a:gd name="T59" fmla="*/ 161 h 373"/>
                  <a:gd name="T60" fmla="*/ 284 w 328"/>
                  <a:gd name="T61" fmla="*/ 126 h 373"/>
                  <a:gd name="T62" fmla="*/ 302 w 328"/>
                  <a:gd name="T63" fmla="*/ 144 h 373"/>
                  <a:gd name="T64" fmla="*/ 328 w 328"/>
                  <a:gd name="T65" fmla="*/ 144 h 373"/>
                  <a:gd name="T66" fmla="*/ 325 w 328"/>
                  <a:gd name="T67" fmla="*/ 136 h 373"/>
                  <a:gd name="T68" fmla="*/ 284 w 328"/>
                  <a:gd name="T69" fmla="*/ 95 h 373"/>
                  <a:gd name="T70" fmla="*/ 284 w 328"/>
                  <a:gd name="T71" fmla="*/ 11 h 373"/>
                  <a:gd name="T72" fmla="*/ 273 w 328"/>
                  <a:gd name="T73" fmla="*/ 0 h 373"/>
                  <a:gd name="T74" fmla="*/ 55 w 328"/>
                  <a:gd name="T75" fmla="*/ 0 h 373"/>
                  <a:gd name="T76" fmla="*/ 44 w 328"/>
                  <a:gd name="T77" fmla="*/ 11 h 373"/>
                  <a:gd name="T78" fmla="*/ 44 w 328"/>
                  <a:gd name="T79" fmla="*/ 95 h 373"/>
                  <a:gd name="T80" fmla="*/ 3 w 328"/>
                  <a:gd name="T81" fmla="*/ 136 h 373"/>
                  <a:gd name="T82" fmla="*/ 3 w 328"/>
                  <a:gd name="T83" fmla="*/ 136 h 373"/>
                  <a:gd name="T84" fmla="*/ 0 w 328"/>
                  <a:gd name="T85" fmla="*/ 144 h 373"/>
                  <a:gd name="T86" fmla="*/ 0 w 328"/>
                  <a:gd name="T87" fmla="*/ 144 h 373"/>
                  <a:gd name="T88" fmla="*/ 0 w 328"/>
                  <a:gd name="T89" fmla="*/ 340 h 373"/>
                  <a:gd name="T90" fmla="*/ 33 w 328"/>
                  <a:gd name="T91" fmla="*/ 373 h 373"/>
                  <a:gd name="T92" fmla="*/ 295 w 328"/>
                  <a:gd name="T93" fmla="*/ 373 h 373"/>
                  <a:gd name="T94" fmla="*/ 328 w 328"/>
                  <a:gd name="T95" fmla="*/ 340 h 373"/>
                  <a:gd name="T96" fmla="*/ 328 w 328"/>
                  <a:gd name="T97" fmla="*/ 144 h 373"/>
                  <a:gd name="T98" fmla="*/ 328 w 328"/>
                  <a:gd name="T99" fmla="*/ 144 h 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28" h="373">
                    <a:moveTo>
                      <a:pt x="306" y="336"/>
                    </a:moveTo>
                    <a:cubicBezTo>
                      <a:pt x="223" y="253"/>
                      <a:pt x="223" y="253"/>
                      <a:pt x="223" y="253"/>
                    </a:cubicBezTo>
                    <a:cubicBezTo>
                      <a:pt x="306" y="170"/>
                      <a:pt x="306" y="170"/>
                      <a:pt x="306" y="170"/>
                    </a:cubicBezTo>
                    <a:cubicBezTo>
                      <a:pt x="306" y="336"/>
                      <a:pt x="306" y="336"/>
                      <a:pt x="306" y="336"/>
                    </a:cubicBezTo>
                    <a:close/>
                    <a:moveTo>
                      <a:pt x="37" y="351"/>
                    </a:moveTo>
                    <a:cubicBezTo>
                      <a:pt x="125" y="264"/>
                      <a:pt x="125" y="264"/>
                      <a:pt x="125" y="264"/>
                    </a:cubicBezTo>
                    <a:cubicBezTo>
                      <a:pt x="203" y="264"/>
                      <a:pt x="203" y="264"/>
                      <a:pt x="203" y="264"/>
                    </a:cubicBezTo>
                    <a:cubicBezTo>
                      <a:pt x="291" y="351"/>
                      <a:pt x="291" y="351"/>
                      <a:pt x="291" y="351"/>
                    </a:cubicBezTo>
                    <a:cubicBezTo>
                      <a:pt x="37" y="351"/>
                      <a:pt x="37" y="351"/>
                      <a:pt x="37" y="351"/>
                    </a:cubicBezTo>
                    <a:close/>
                    <a:moveTo>
                      <a:pt x="22" y="336"/>
                    </a:moveTo>
                    <a:cubicBezTo>
                      <a:pt x="22" y="170"/>
                      <a:pt x="22" y="170"/>
                      <a:pt x="22" y="170"/>
                    </a:cubicBezTo>
                    <a:cubicBezTo>
                      <a:pt x="105" y="253"/>
                      <a:pt x="105" y="253"/>
                      <a:pt x="105" y="253"/>
                    </a:cubicBezTo>
                    <a:cubicBezTo>
                      <a:pt x="22" y="336"/>
                      <a:pt x="22" y="336"/>
                      <a:pt x="22" y="336"/>
                    </a:cubicBezTo>
                    <a:close/>
                    <a:moveTo>
                      <a:pt x="44" y="161"/>
                    </a:moveTo>
                    <a:cubicBezTo>
                      <a:pt x="27" y="144"/>
                      <a:pt x="27" y="144"/>
                      <a:pt x="27" y="144"/>
                    </a:cubicBezTo>
                    <a:cubicBezTo>
                      <a:pt x="44" y="126"/>
                      <a:pt x="44" y="126"/>
                      <a:pt x="44" y="126"/>
                    </a:cubicBezTo>
                    <a:cubicBezTo>
                      <a:pt x="44" y="161"/>
                      <a:pt x="44" y="161"/>
                      <a:pt x="44" y="161"/>
                    </a:cubicBezTo>
                    <a:close/>
                    <a:moveTo>
                      <a:pt x="262" y="22"/>
                    </a:moveTo>
                    <a:cubicBezTo>
                      <a:pt x="262" y="100"/>
                      <a:pt x="262" y="100"/>
                      <a:pt x="262" y="100"/>
                    </a:cubicBezTo>
                    <a:cubicBezTo>
                      <a:pt x="262" y="100"/>
                      <a:pt x="262" y="100"/>
                      <a:pt x="262" y="100"/>
                    </a:cubicBezTo>
                    <a:cubicBezTo>
                      <a:pt x="262" y="183"/>
                      <a:pt x="262" y="183"/>
                      <a:pt x="262" y="183"/>
                    </a:cubicBezTo>
                    <a:cubicBezTo>
                      <a:pt x="203" y="242"/>
                      <a:pt x="203" y="242"/>
                      <a:pt x="203" y="242"/>
                    </a:cubicBezTo>
                    <a:cubicBezTo>
                      <a:pt x="125" y="242"/>
                      <a:pt x="125" y="242"/>
                      <a:pt x="125" y="242"/>
                    </a:cubicBezTo>
                    <a:cubicBezTo>
                      <a:pt x="66" y="183"/>
                      <a:pt x="66" y="183"/>
                      <a:pt x="66" y="183"/>
                    </a:cubicBezTo>
                    <a:cubicBezTo>
                      <a:pt x="66" y="100"/>
                      <a:pt x="66" y="100"/>
                      <a:pt x="66" y="100"/>
                    </a:cubicBezTo>
                    <a:cubicBezTo>
                      <a:pt x="66" y="100"/>
                      <a:pt x="66" y="100"/>
                      <a:pt x="66" y="100"/>
                    </a:cubicBezTo>
                    <a:cubicBezTo>
                      <a:pt x="66" y="22"/>
                      <a:pt x="66" y="22"/>
                      <a:pt x="66" y="22"/>
                    </a:cubicBezTo>
                    <a:cubicBezTo>
                      <a:pt x="262" y="22"/>
                      <a:pt x="262" y="22"/>
                      <a:pt x="262" y="22"/>
                    </a:cubicBezTo>
                    <a:close/>
                    <a:moveTo>
                      <a:pt x="302" y="144"/>
                    </a:moveTo>
                    <a:cubicBezTo>
                      <a:pt x="284" y="161"/>
                      <a:pt x="284" y="161"/>
                      <a:pt x="284" y="161"/>
                    </a:cubicBezTo>
                    <a:cubicBezTo>
                      <a:pt x="284" y="126"/>
                      <a:pt x="284" y="126"/>
                      <a:pt x="284" y="126"/>
                    </a:cubicBezTo>
                    <a:cubicBezTo>
                      <a:pt x="302" y="144"/>
                      <a:pt x="302" y="144"/>
                      <a:pt x="302" y="144"/>
                    </a:cubicBezTo>
                    <a:close/>
                    <a:moveTo>
                      <a:pt x="328" y="144"/>
                    </a:moveTo>
                    <a:cubicBezTo>
                      <a:pt x="328" y="141"/>
                      <a:pt x="327" y="138"/>
                      <a:pt x="325" y="136"/>
                    </a:cubicBezTo>
                    <a:cubicBezTo>
                      <a:pt x="284" y="95"/>
                      <a:pt x="284" y="95"/>
                      <a:pt x="284" y="95"/>
                    </a:cubicBezTo>
                    <a:cubicBezTo>
                      <a:pt x="284" y="11"/>
                      <a:pt x="284" y="11"/>
                      <a:pt x="284" y="11"/>
                    </a:cubicBezTo>
                    <a:cubicBezTo>
                      <a:pt x="284" y="5"/>
                      <a:pt x="279" y="0"/>
                      <a:pt x="273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49" y="0"/>
                      <a:pt x="44" y="5"/>
                      <a:pt x="44" y="11"/>
                    </a:cubicBezTo>
                    <a:cubicBezTo>
                      <a:pt x="44" y="95"/>
                      <a:pt x="44" y="95"/>
                      <a:pt x="44" y="95"/>
                    </a:cubicBezTo>
                    <a:cubicBezTo>
                      <a:pt x="3" y="136"/>
                      <a:pt x="3" y="136"/>
                      <a:pt x="3" y="136"/>
                    </a:cubicBezTo>
                    <a:cubicBezTo>
                      <a:pt x="3" y="136"/>
                      <a:pt x="3" y="136"/>
                      <a:pt x="3" y="136"/>
                    </a:cubicBezTo>
                    <a:cubicBezTo>
                      <a:pt x="1" y="138"/>
                      <a:pt x="0" y="141"/>
                      <a:pt x="0" y="144"/>
                    </a:cubicBezTo>
                    <a:cubicBezTo>
                      <a:pt x="0" y="144"/>
                      <a:pt x="0" y="144"/>
                      <a:pt x="0" y="144"/>
                    </a:cubicBezTo>
                    <a:cubicBezTo>
                      <a:pt x="0" y="340"/>
                      <a:pt x="0" y="340"/>
                      <a:pt x="0" y="340"/>
                    </a:cubicBezTo>
                    <a:cubicBezTo>
                      <a:pt x="0" y="358"/>
                      <a:pt x="15" y="373"/>
                      <a:pt x="33" y="373"/>
                    </a:cubicBezTo>
                    <a:cubicBezTo>
                      <a:pt x="295" y="373"/>
                      <a:pt x="295" y="373"/>
                      <a:pt x="295" y="373"/>
                    </a:cubicBezTo>
                    <a:cubicBezTo>
                      <a:pt x="313" y="373"/>
                      <a:pt x="328" y="358"/>
                      <a:pt x="328" y="340"/>
                    </a:cubicBezTo>
                    <a:cubicBezTo>
                      <a:pt x="328" y="144"/>
                      <a:pt x="328" y="144"/>
                      <a:pt x="328" y="144"/>
                    </a:cubicBezTo>
                    <a:cubicBezTo>
                      <a:pt x="328" y="144"/>
                      <a:pt x="328" y="144"/>
                      <a:pt x="328" y="1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accent4"/>
                  </a:solidFill>
                </a:endParaRP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C28C74D4-C802-A046-89DA-0C700FB06387}"/>
                </a:ext>
              </a:extLst>
            </p:cNvPr>
            <p:cNvGrpSpPr/>
            <p:nvPr/>
          </p:nvGrpSpPr>
          <p:grpSpPr>
            <a:xfrm>
              <a:off x="8648426" y="3984442"/>
              <a:ext cx="182485" cy="277903"/>
              <a:chOff x="884237" y="7997826"/>
              <a:chExt cx="242888" cy="369888"/>
            </a:xfrm>
            <a:solidFill>
              <a:schemeClr val="accent2"/>
            </a:solidFill>
          </p:grpSpPr>
          <p:sp>
            <p:nvSpPr>
              <p:cNvPr id="24" name="Freeform 9">
                <a:extLst>
                  <a:ext uri="{FF2B5EF4-FFF2-40B4-BE49-F238E27FC236}">
                    <a16:creationId xmlns:a16="http://schemas.microsoft.com/office/drawing/2014/main" id="{FB87703A-5693-4044-B677-2928D33BB2D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84237" y="7997826"/>
                <a:ext cx="242888" cy="369888"/>
              </a:xfrm>
              <a:custGeom>
                <a:avLst/>
                <a:gdLst>
                  <a:gd name="T0" fmla="*/ 225 w 262"/>
                  <a:gd name="T1" fmla="*/ 187 h 373"/>
                  <a:gd name="T2" fmla="*/ 133 w 262"/>
                  <a:gd name="T3" fmla="*/ 341 h 373"/>
                  <a:gd name="T4" fmla="*/ 38 w 262"/>
                  <a:gd name="T5" fmla="*/ 188 h 373"/>
                  <a:gd name="T6" fmla="*/ 21 w 262"/>
                  <a:gd name="T7" fmla="*/ 131 h 373"/>
                  <a:gd name="T8" fmla="*/ 131 w 262"/>
                  <a:gd name="T9" fmla="*/ 22 h 373"/>
                  <a:gd name="T10" fmla="*/ 240 w 262"/>
                  <a:gd name="T11" fmla="*/ 131 h 373"/>
                  <a:gd name="T12" fmla="*/ 225 w 262"/>
                  <a:gd name="T13" fmla="*/ 187 h 373"/>
                  <a:gd name="T14" fmla="*/ 131 w 262"/>
                  <a:gd name="T15" fmla="*/ 0 h 373"/>
                  <a:gd name="T16" fmla="*/ 0 w 262"/>
                  <a:gd name="T17" fmla="*/ 131 h 373"/>
                  <a:gd name="T18" fmla="*/ 19 w 262"/>
                  <a:gd name="T19" fmla="*/ 200 h 373"/>
                  <a:gd name="T20" fmla="*/ 123 w 262"/>
                  <a:gd name="T21" fmla="*/ 368 h 373"/>
                  <a:gd name="T22" fmla="*/ 133 w 262"/>
                  <a:gd name="T23" fmla="*/ 373 h 373"/>
                  <a:gd name="T24" fmla="*/ 133 w 262"/>
                  <a:gd name="T25" fmla="*/ 373 h 373"/>
                  <a:gd name="T26" fmla="*/ 142 w 262"/>
                  <a:gd name="T27" fmla="*/ 368 h 373"/>
                  <a:gd name="T28" fmla="*/ 244 w 262"/>
                  <a:gd name="T29" fmla="*/ 198 h 373"/>
                  <a:gd name="T30" fmla="*/ 262 w 262"/>
                  <a:gd name="T31" fmla="*/ 131 h 373"/>
                  <a:gd name="T32" fmla="*/ 131 w 262"/>
                  <a:gd name="T33" fmla="*/ 0 h 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2" h="373">
                    <a:moveTo>
                      <a:pt x="225" y="187"/>
                    </a:moveTo>
                    <a:cubicBezTo>
                      <a:pt x="133" y="341"/>
                      <a:pt x="133" y="341"/>
                      <a:pt x="133" y="341"/>
                    </a:cubicBezTo>
                    <a:cubicBezTo>
                      <a:pt x="38" y="188"/>
                      <a:pt x="38" y="188"/>
                      <a:pt x="38" y="188"/>
                    </a:cubicBezTo>
                    <a:cubicBezTo>
                      <a:pt x="27" y="171"/>
                      <a:pt x="21" y="151"/>
                      <a:pt x="21" y="131"/>
                    </a:cubicBezTo>
                    <a:cubicBezTo>
                      <a:pt x="21" y="71"/>
                      <a:pt x="71" y="22"/>
                      <a:pt x="131" y="22"/>
                    </a:cubicBezTo>
                    <a:cubicBezTo>
                      <a:pt x="191" y="22"/>
                      <a:pt x="240" y="71"/>
                      <a:pt x="240" y="131"/>
                    </a:cubicBezTo>
                    <a:cubicBezTo>
                      <a:pt x="240" y="151"/>
                      <a:pt x="235" y="170"/>
                      <a:pt x="225" y="187"/>
                    </a:cubicBezTo>
                    <a:close/>
                    <a:moveTo>
                      <a:pt x="131" y="0"/>
                    </a:moveTo>
                    <a:cubicBezTo>
                      <a:pt x="59" y="0"/>
                      <a:pt x="0" y="59"/>
                      <a:pt x="0" y="131"/>
                    </a:cubicBezTo>
                    <a:cubicBezTo>
                      <a:pt x="0" y="155"/>
                      <a:pt x="6" y="179"/>
                      <a:pt x="19" y="200"/>
                    </a:cubicBezTo>
                    <a:cubicBezTo>
                      <a:pt x="123" y="368"/>
                      <a:pt x="123" y="368"/>
                      <a:pt x="123" y="368"/>
                    </a:cubicBezTo>
                    <a:cubicBezTo>
                      <a:pt x="125" y="371"/>
                      <a:pt x="129" y="373"/>
                      <a:pt x="133" y="373"/>
                    </a:cubicBezTo>
                    <a:cubicBezTo>
                      <a:pt x="133" y="373"/>
                      <a:pt x="133" y="373"/>
                      <a:pt x="133" y="373"/>
                    </a:cubicBezTo>
                    <a:cubicBezTo>
                      <a:pt x="137" y="373"/>
                      <a:pt x="140" y="371"/>
                      <a:pt x="142" y="368"/>
                    </a:cubicBezTo>
                    <a:cubicBezTo>
                      <a:pt x="244" y="198"/>
                      <a:pt x="244" y="198"/>
                      <a:pt x="244" y="198"/>
                    </a:cubicBezTo>
                    <a:cubicBezTo>
                      <a:pt x="256" y="178"/>
                      <a:pt x="262" y="155"/>
                      <a:pt x="262" y="131"/>
                    </a:cubicBezTo>
                    <a:cubicBezTo>
                      <a:pt x="262" y="59"/>
                      <a:pt x="203" y="0"/>
                      <a:pt x="13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accent4"/>
                  </a:solidFill>
                </a:endParaRPr>
              </a:p>
            </p:txBody>
          </p:sp>
          <p:sp>
            <p:nvSpPr>
              <p:cNvPr id="25" name="Freeform 10">
                <a:extLst>
                  <a:ext uri="{FF2B5EF4-FFF2-40B4-BE49-F238E27FC236}">
                    <a16:creationId xmlns:a16="http://schemas.microsoft.com/office/drawing/2014/main" id="{522E41B6-E735-E44C-9D86-8737990F153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44563" y="8062913"/>
                <a:ext cx="122238" cy="130175"/>
              </a:xfrm>
              <a:custGeom>
                <a:avLst/>
                <a:gdLst>
                  <a:gd name="T0" fmla="*/ 66 w 131"/>
                  <a:gd name="T1" fmla="*/ 110 h 132"/>
                  <a:gd name="T2" fmla="*/ 22 w 131"/>
                  <a:gd name="T3" fmla="*/ 66 h 132"/>
                  <a:gd name="T4" fmla="*/ 66 w 131"/>
                  <a:gd name="T5" fmla="*/ 22 h 132"/>
                  <a:gd name="T6" fmla="*/ 110 w 131"/>
                  <a:gd name="T7" fmla="*/ 66 h 132"/>
                  <a:gd name="T8" fmla="*/ 66 w 131"/>
                  <a:gd name="T9" fmla="*/ 110 h 132"/>
                  <a:gd name="T10" fmla="*/ 66 w 131"/>
                  <a:gd name="T11" fmla="*/ 0 h 132"/>
                  <a:gd name="T12" fmla="*/ 0 w 131"/>
                  <a:gd name="T13" fmla="*/ 66 h 132"/>
                  <a:gd name="T14" fmla="*/ 66 w 131"/>
                  <a:gd name="T15" fmla="*/ 132 h 132"/>
                  <a:gd name="T16" fmla="*/ 131 w 131"/>
                  <a:gd name="T17" fmla="*/ 66 h 132"/>
                  <a:gd name="T18" fmla="*/ 66 w 131"/>
                  <a:gd name="T19" fmla="*/ 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1" h="132">
                    <a:moveTo>
                      <a:pt x="66" y="110"/>
                    </a:moveTo>
                    <a:cubicBezTo>
                      <a:pt x="42" y="110"/>
                      <a:pt x="22" y="90"/>
                      <a:pt x="22" y="66"/>
                    </a:cubicBezTo>
                    <a:cubicBezTo>
                      <a:pt x="22" y="42"/>
                      <a:pt x="42" y="22"/>
                      <a:pt x="66" y="22"/>
                    </a:cubicBezTo>
                    <a:cubicBezTo>
                      <a:pt x="90" y="22"/>
                      <a:pt x="110" y="42"/>
                      <a:pt x="110" y="66"/>
                    </a:cubicBezTo>
                    <a:cubicBezTo>
                      <a:pt x="110" y="90"/>
                      <a:pt x="90" y="110"/>
                      <a:pt x="66" y="110"/>
                    </a:cubicBezTo>
                    <a:close/>
                    <a:moveTo>
                      <a:pt x="66" y="0"/>
                    </a:moveTo>
                    <a:cubicBezTo>
                      <a:pt x="30" y="0"/>
                      <a:pt x="0" y="30"/>
                      <a:pt x="0" y="66"/>
                    </a:cubicBezTo>
                    <a:cubicBezTo>
                      <a:pt x="0" y="102"/>
                      <a:pt x="29" y="132"/>
                      <a:pt x="66" y="132"/>
                    </a:cubicBezTo>
                    <a:cubicBezTo>
                      <a:pt x="103" y="132"/>
                      <a:pt x="131" y="101"/>
                      <a:pt x="131" y="66"/>
                    </a:cubicBezTo>
                    <a:cubicBezTo>
                      <a:pt x="131" y="30"/>
                      <a:pt x="102" y="0"/>
                      <a:pt x="6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accent4"/>
                  </a:solidFill>
                </a:endParaRPr>
              </a:p>
            </p:txBody>
          </p:sp>
        </p:grpSp>
      </p:grp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B52E87-5A75-E145-9EB8-F9A50EAAA6D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00590" y="3334207"/>
            <a:ext cx="8786812" cy="58373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20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algn="ctr">
              <a:lnSpc>
                <a:spcPts val="2000"/>
              </a:lnSpc>
            </a:pPr>
            <a:r>
              <a:rPr lang="en-US" sz="1400" dirty="0">
                <a:solidFill>
                  <a:schemeClr val="bg1"/>
                </a:solidFill>
              </a:rPr>
              <a:t>Lorem ipsum dolor sit </a:t>
            </a:r>
            <a:r>
              <a:rPr lang="en-US" sz="1400" dirty="0" err="1">
                <a:solidFill>
                  <a:schemeClr val="bg1"/>
                </a:solidFill>
              </a:rPr>
              <a:t>amet</a:t>
            </a:r>
            <a:r>
              <a:rPr lang="en-US" sz="1400" dirty="0">
                <a:solidFill>
                  <a:schemeClr val="bg1"/>
                </a:solidFill>
              </a:rPr>
              <a:t>, </a:t>
            </a:r>
            <a:r>
              <a:rPr lang="en-US" sz="1400" dirty="0" err="1">
                <a:solidFill>
                  <a:schemeClr val="bg1"/>
                </a:solidFill>
              </a:rPr>
              <a:t>consectetuer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adipiscing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elit</a:t>
            </a:r>
            <a:r>
              <a:rPr lang="en-US" sz="1400" dirty="0">
                <a:solidFill>
                  <a:schemeClr val="bg1"/>
                </a:solidFill>
              </a:rPr>
              <a:t>, </a:t>
            </a:r>
            <a:r>
              <a:rPr lang="en-US" sz="1400" dirty="0" err="1">
                <a:solidFill>
                  <a:schemeClr val="bg1"/>
                </a:solidFill>
              </a:rPr>
              <a:t>sed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diam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nonummy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nibh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euismod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tincidunt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ut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laoreet</a:t>
            </a:r>
            <a:r>
              <a:rPr lang="en-US" sz="1400" dirty="0">
                <a:solidFill>
                  <a:schemeClr val="bg1"/>
                </a:solidFill>
              </a:rPr>
              <a:t> dolore magna </a:t>
            </a:r>
            <a:r>
              <a:rPr lang="en-US" sz="1400" dirty="0" err="1">
                <a:solidFill>
                  <a:schemeClr val="bg1"/>
                </a:solidFill>
              </a:rPr>
              <a:t>aliquam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erat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volutpat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053F94E4-F36B-7547-80EF-1AA80E7C75D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35278" y="3951022"/>
            <a:ext cx="1686274" cy="4889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1">
                <a:solidFill>
                  <a:schemeClr val="bg1"/>
                </a:solidFill>
              </a:defRPr>
            </a:lvl1pPr>
          </a:lstStyle>
          <a:p>
            <a:pPr>
              <a:lnSpc>
                <a:spcPts val="3600"/>
              </a:lnSpc>
            </a:pPr>
            <a:r>
              <a:rPr lang="en-US" sz="1400" i="1" dirty="0">
                <a:solidFill>
                  <a:schemeClr val="bg1"/>
                </a:solidFill>
              </a:rPr>
              <a:t>999 123 4567 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FD4F1BC1-6E88-E846-ABD4-8423C90ECE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26326" y="3945234"/>
            <a:ext cx="1686274" cy="4889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1">
                <a:solidFill>
                  <a:schemeClr val="bg1"/>
                </a:solidFill>
              </a:defRPr>
            </a:lvl1pPr>
          </a:lstStyle>
          <a:p>
            <a:pPr>
              <a:lnSpc>
                <a:spcPts val="3600"/>
              </a:lnSpc>
            </a:pPr>
            <a:r>
              <a:rPr lang="en-US" sz="1400" i="1" dirty="0" err="1">
                <a:solidFill>
                  <a:schemeClr val="bg1"/>
                </a:solidFill>
              </a:rPr>
              <a:t>kahuina@gmail.com</a:t>
            </a:r>
            <a:endParaRPr lang="en-US" sz="1400" i="1" dirty="0">
              <a:solidFill>
                <a:schemeClr val="bg1"/>
              </a:solidFill>
            </a:endParaRP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4FFDBCE2-A056-C84C-8431-A7C810BCC63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36625" y="3945234"/>
            <a:ext cx="2831896" cy="4889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1">
                <a:solidFill>
                  <a:schemeClr val="bg1"/>
                </a:solidFill>
              </a:defRPr>
            </a:lvl1pPr>
          </a:lstStyle>
          <a:p>
            <a:pPr>
              <a:lnSpc>
                <a:spcPts val="3600"/>
              </a:lnSpc>
            </a:pPr>
            <a:r>
              <a:rPr lang="en-US" sz="1400" i="1" dirty="0">
                <a:solidFill>
                  <a:schemeClr val="bg1"/>
                </a:solidFill>
              </a:rPr>
              <a:t>Street Name, Country,Code-9876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CC70D441-57E0-B94C-B951-94EED9CA9BD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635" y="3945234"/>
            <a:ext cx="1686274" cy="4889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1">
                <a:solidFill>
                  <a:schemeClr val="bg1"/>
                </a:solidFill>
              </a:defRPr>
            </a:lvl1pPr>
          </a:lstStyle>
          <a:p>
            <a:pPr>
              <a:lnSpc>
                <a:spcPts val="3600"/>
              </a:lnSpc>
            </a:pPr>
            <a:r>
              <a:rPr lang="en-US" sz="1400" i="1" dirty="0" err="1">
                <a:solidFill>
                  <a:schemeClr val="bg1"/>
                </a:solidFill>
              </a:rPr>
              <a:t>www.kahuina.com</a:t>
            </a:r>
            <a:endParaRPr lang="en-US" sz="14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593672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.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61913-ACF4-4728-BBAC-FB434D2662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05CA5E7-EA01-44B6-8D08-E30C8845A72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89038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Title slide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72B4ECEA-0614-499F-92B7-4D1563FA93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68713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F2F32BE5-1AEC-4314-8CEB-01C6C4EF17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9210F6F0-0281-4EEC-9FEF-0B3B2903D9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817" y="6430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876015-1B5D-41AF-B58E-B5E681623F55}" type="datetime1">
              <a:rPr lang="en-US" smtClean="0"/>
              <a:t>9/15/20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986978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B03F4-BEBC-40E4-93FA-23B9637EC5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Title and Content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61913-ACF4-4728-BBAC-FB434D2662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6BF29E4-5489-4D49-8231-BB6F4C2AF6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0524" y="1371600"/>
            <a:ext cx="11414759" cy="48053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B1B588D7-823F-46A7-A9CB-9D0C9AC09C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8" name="Date Placeholder 9">
            <a:extLst>
              <a:ext uri="{FF2B5EF4-FFF2-40B4-BE49-F238E27FC236}">
                <a16:creationId xmlns:a16="http://schemas.microsoft.com/office/drawing/2014/main" id="{20BC4CD1-C09E-475C-9F7B-691E714362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817" y="6430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82C24C-F874-4197-9B99-A811B32A89EE}" type="datetime1">
              <a:rPr lang="en-US" smtClean="0"/>
              <a:t>9/15/20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79322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61913-ACF4-4728-BBAC-FB434D2662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E275AEB-5DD0-4FC6-B05E-7AC71453C1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F835B3CB-CCE7-4175-B1F8-89721E3D97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BC174649-0BCB-4A1F-A23C-F946FC338A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8" name="Date Placeholder 9">
            <a:extLst>
              <a:ext uri="{FF2B5EF4-FFF2-40B4-BE49-F238E27FC236}">
                <a16:creationId xmlns:a16="http://schemas.microsoft.com/office/drawing/2014/main" id="{A8294C6E-EDA5-483C-B262-4DD4D8F1B3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817" y="6430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12F559-A8DC-4DC9-87C6-58415EE5FC0F}" type="datetime1">
              <a:rPr lang="en-US" smtClean="0"/>
              <a:t>9/15/20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98417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B03F4-BEBC-40E4-93FA-23B9637EC5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 Content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61913-ACF4-4728-BBAC-FB434D2662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C3BF418-EC4F-46C8-953D-FD6CCEE887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66775" y="1554864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D4F00C25-0273-4601-AB81-332356B451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0775" y="1554864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E8055A73-4035-411D-AF1A-1EE4ACC6E1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11" name="Date Placeholder 9">
            <a:extLst>
              <a:ext uri="{FF2B5EF4-FFF2-40B4-BE49-F238E27FC236}">
                <a16:creationId xmlns:a16="http://schemas.microsoft.com/office/drawing/2014/main" id="{111749BB-F5E5-47E5-8833-F9C8FF5CBA65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394817" y="6430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8D6080-87E8-47C5-B2FD-05DB7D4BF39A}" type="datetime1">
              <a:rPr lang="en-US" smtClean="0"/>
              <a:t>9/15/20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07196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B03F4-BEBC-40E4-93FA-23B9637EC5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Comparison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61913-ACF4-4728-BBAC-FB434D2662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CCE33CFE-351B-4A0A-BB40-65E5875C58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321CA9C3-ADD1-427A-B43D-6DE3698E38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C9A5B6C-0D8F-4CDE-8384-697A03769A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E38812A3-1FF2-4FDA-B4CC-12A3B990F7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3BDA9EA7-9326-4E85-91BC-4BB586003C5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7830174" y="6434139"/>
            <a:ext cx="3485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15" name="Date Placeholder 9">
            <a:extLst>
              <a:ext uri="{FF2B5EF4-FFF2-40B4-BE49-F238E27FC236}">
                <a16:creationId xmlns:a16="http://schemas.microsoft.com/office/drawing/2014/main" id="{8E660E36-442F-4019-A91D-48D68FC3EA6B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394817" y="6430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81B147-9C61-4454-8033-57C36260A442}" type="datetime1">
              <a:rPr lang="en-US" smtClean="0"/>
              <a:t>9/15/20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26034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B03F4-BEBC-40E4-93FA-23B9637EC5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Title Only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61913-ACF4-4728-BBAC-FB434D2662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916378BD-675C-4F85-B5F9-831A7E8CED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7" name="Date Placeholder 9">
            <a:extLst>
              <a:ext uri="{FF2B5EF4-FFF2-40B4-BE49-F238E27FC236}">
                <a16:creationId xmlns:a16="http://schemas.microsoft.com/office/drawing/2014/main" id="{A71E8D6F-B052-4275-9F4C-63361F3EEB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817" y="6430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D56600-9841-41A3-B980-16D080FE87A5}" type="datetime1">
              <a:rPr lang="en-US" smtClean="0"/>
              <a:t>9/15/20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02997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61913-ACF4-4728-BBAC-FB434D2662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EAF66C20-10C3-4E85-B9DA-B8914968AC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7" name="Date Placeholder 9">
            <a:extLst>
              <a:ext uri="{FF2B5EF4-FFF2-40B4-BE49-F238E27FC236}">
                <a16:creationId xmlns:a16="http://schemas.microsoft.com/office/drawing/2014/main" id="{6037A6B3-E8F8-4C34-BF54-A935927312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817" y="6430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D15A5D-C230-43DF-85E7-DAB4245DD9DD}" type="datetime1">
              <a:rPr lang="en-US" smtClean="0"/>
              <a:t>9/15/20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325905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B03F4-BEBC-40E4-93FA-23B9637EC5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6612" y="987424"/>
            <a:ext cx="3935414" cy="126999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Content with Caption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61913-ACF4-4728-BBAC-FB434D2662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t>‹#›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E90C7E9-307D-4A84-8036-780E90E94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7363B5A9-FCFA-4EF1-A83F-4C0CC020E9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57424"/>
            <a:ext cx="3932237" cy="3611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70EC6863-12DD-4829-8F33-DB15D24E57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9" name="Date Placeholder 9">
            <a:extLst>
              <a:ext uri="{FF2B5EF4-FFF2-40B4-BE49-F238E27FC236}">
                <a16:creationId xmlns:a16="http://schemas.microsoft.com/office/drawing/2014/main" id="{264F4744-B0BE-4E36-A0D3-0DC80ADEA215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394817" y="6430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DDF1B7-83D8-4549-8F3D-43F4F86C7B47}" type="datetime1">
              <a:rPr lang="en-US" smtClean="0"/>
              <a:t>9/15/20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02761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61913-ACF4-4728-BBAC-FB434D2662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B06DEA9B-2206-4887-BA1E-5487114ED9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D54C361-63D9-4878-BB0F-947408D83F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6612" y="987424"/>
            <a:ext cx="3935414" cy="126999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Picture with Caption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BAC1A5A-7C74-422D-8C52-1989AD2385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57424"/>
            <a:ext cx="3932237" cy="3611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64CBCB00-39BF-4574-8779-DC47935F80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05B2F6EE-0AB5-4CC5-A02D-450FD57078CD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394817" y="6430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790737-0A54-453D-822C-D732F46BF3D0}" type="datetime1">
              <a:rPr lang="en-US" smtClean="0"/>
              <a:t>9/15/20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8868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53D90A54-45AF-42C9-A76F-3995FDC780C0}"/>
              </a:ext>
            </a:extLst>
          </p:cNvPr>
          <p:cNvSpPr/>
          <p:nvPr userDrawn="1"/>
        </p:nvSpPr>
        <p:spPr>
          <a:xfrm>
            <a:off x="11433809" y="6434139"/>
            <a:ext cx="361950" cy="36195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64E069B-5B49-42C9-BDBF-13D4E07BC1FC}"/>
              </a:ext>
            </a:extLst>
          </p:cNvPr>
          <p:cNvCxnSpPr>
            <a:cxnSpLocks/>
          </p:cNvCxnSpPr>
          <p:nvPr userDrawn="1"/>
        </p:nvCxnSpPr>
        <p:spPr>
          <a:xfrm>
            <a:off x="11359356" y="6477000"/>
            <a:ext cx="0" cy="292894"/>
          </a:xfrm>
          <a:prstGeom prst="line">
            <a:avLst/>
          </a:prstGeom>
          <a:ln w="25400" cap="rnd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5BDAC1D-FBEB-4E3C-8076-4F840BE7A6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4817" y="3200398"/>
            <a:ext cx="11416183" cy="1009654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Thank You Slide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6E485F-CF7A-4801-BFDB-583853A8188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ADC346C1-74FA-4865-95BF-FE197EC694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11" name="Date Placeholder 9">
            <a:extLst>
              <a:ext uri="{FF2B5EF4-FFF2-40B4-BE49-F238E27FC236}">
                <a16:creationId xmlns:a16="http://schemas.microsoft.com/office/drawing/2014/main" id="{0EB2E69B-FC15-4A38-9FA3-76F6799697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817" y="6430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FFCFC2-460B-40F6-AE04-6CB0A9940B6F}" type="datetime1">
              <a:rPr lang="en-US" smtClean="0"/>
              <a:t>9/15/20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096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82" Type="http://schemas.openxmlformats.org/officeDocument/2006/relationships/theme" Target="../theme/theme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77" Type="http://schemas.openxmlformats.org/officeDocument/2006/relationships/slideLayout" Target="../slideLayouts/slideLayout77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80" Type="http://schemas.openxmlformats.org/officeDocument/2006/relationships/slideLayout" Target="../slideLayouts/slideLayout80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81" Type="http://schemas.openxmlformats.org/officeDocument/2006/relationships/slideLayout" Target="../slideLayouts/slideLayout8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66" Type="http://schemas.openxmlformats.org/officeDocument/2006/relationships/slideLayout" Target="../slideLayouts/slideLayout6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3C1C25BB-FC6B-4E71-B55E-077CB7CA4121}"/>
              </a:ext>
            </a:extLst>
          </p:cNvPr>
          <p:cNvSpPr/>
          <p:nvPr userDrawn="1"/>
        </p:nvSpPr>
        <p:spPr>
          <a:xfrm>
            <a:off x="11433809" y="6434139"/>
            <a:ext cx="361950" cy="36195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2FA6B8A-FF7F-4E1C-AB2C-ED35CE06FE14}"/>
              </a:ext>
            </a:extLst>
          </p:cNvPr>
          <p:cNvGrpSpPr/>
          <p:nvPr userDrawn="1"/>
        </p:nvGrpSpPr>
        <p:grpSpPr>
          <a:xfrm>
            <a:off x="10670177" y="457325"/>
            <a:ext cx="1140823" cy="435303"/>
            <a:chOff x="3937000" y="1352550"/>
            <a:chExt cx="4289425" cy="1636713"/>
          </a:xfrm>
        </p:grpSpPr>
        <p:sp>
          <p:nvSpPr>
            <p:cNvPr id="18" name="Freeform 13">
              <a:extLst>
                <a:ext uri="{FF2B5EF4-FFF2-40B4-BE49-F238E27FC236}">
                  <a16:creationId xmlns:a16="http://schemas.microsoft.com/office/drawing/2014/main" id="{1808839C-6584-499A-AB42-DFE77346C20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968875" y="1617663"/>
              <a:ext cx="3257550" cy="398463"/>
            </a:xfrm>
            <a:custGeom>
              <a:avLst/>
              <a:gdLst>
                <a:gd name="T0" fmla="*/ 21 w 1040"/>
                <a:gd name="T1" fmla="*/ 1 h 119"/>
                <a:gd name="T2" fmla="*/ 76 w 1040"/>
                <a:gd name="T3" fmla="*/ 1 h 119"/>
                <a:gd name="T4" fmla="*/ 53 w 1040"/>
                <a:gd name="T5" fmla="*/ 51 h 119"/>
                <a:gd name="T6" fmla="*/ 78 w 1040"/>
                <a:gd name="T7" fmla="*/ 117 h 119"/>
                <a:gd name="T8" fmla="*/ 21 w 1040"/>
                <a:gd name="T9" fmla="*/ 83 h 119"/>
                <a:gd name="T10" fmla="*/ 0 w 1040"/>
                <a:gd name="T11" fmla="*/ 117 h 119"/>
                <a:gd name="T12" fmla="*/ 231 w 1040"/>
                <a:gd name="T13" fmla="*/ 71 h 119"/>
                <a:gd name="T14" fmla="*/ 191 w 1040"/>
                <a:gd name="T15" fmla="*/ 71 h 119"/>
                <a:gd name="T16" fmla="*/ 202 w 1040"/>
                <a:gd name="T17" fmla="*/ 0 h 119"/>
                <a:gd name="T18" fmla="*/ 272 w 1040"/>
                <a:gd name="T19" fmla="*/ 117 h 119"/>
                <a:gd name="T20" fmla="*/ 239 w 1040"/>
                <a:gd name="T21" fmla="*/ 89 h 119"/>
                <a:gd name="T22" fmla="*/ 172 w 1040"/>
                <a:gd name="T23" fmla="*/ 117 h 119"/>
                <a:gd name="T24" fmla="*/ 202 w 1040"/>
                <a:gd name="T25" fmla="*/ 0 h 119"/>
                <a:gd name="T26" fmla="*/ 352 w 1040"/>
                <a:gd name="T27" fmla="*/ 1 h 119"/>
                <a:gd name="T28" fmla="*/ 408 w 1040"/>
                <a:gd name="T29" fmla="*/ 49 h 119"/>
                <a:gd name="T30" fmla="*/ 428 w 1040"/>
                <a:gd name="T31" fmla="*/ 1 h 119"/>
                <a:gd name="T32" fmla="*/ 408 w 1040"/>
                <a:gd name="T33" fmla="*/ 117 h 119"/>
                <a:gd name="T34" fmla="*/ 352 w 1040"/>
                <a:gd name="T35" fmla="*/ 68 h 119"/>
                <a:gd name="T36" fmla="*/ 332 w 1040"/>
                <a:gd name="T37" fmla="*/ 117 h 119"/>
                <a:gd name="T38" fmla="*/ 546 w 1040"/>
                <a:gd name="T39" fmla="*/ 119 h 119"/>
                <a:gd name="T40" fmla="*/ 510 w 1040"/>
                <a:gd name="T41" fmla="*/ 106 h 119"/>
                <a:gd name="T42" fmla="*/ 497 w 1040"/>
                <a:gd name="T43" fmla="*/ 68 h 119"/>
                <a:gd name="T44" fmla="*/ 517 w 1040"/>
                <a:gd name="T45" fmla="*/ 1 h 119"/>
                <a:gd name="T46" fmla="*/ 525 w 1040"/>
                <a:gd name="T47" fmla="*/ 92 h 119"/>
                <a:gd name="T48" fmla="*/ 568 w 1040"/>
                <a:gd name="T49" fmla="*/ 92 h 119"/>
                <a:gd name="T50" fmla="*/ 576 w 1040"/>
                <a:gd name="T51" fmla="*/ 1 h 119"/>
                <a:gd name="T52" fmla="*/ 596 w 1040"/>
                <a:gd name="T53" fmla="*/ 67 h 119"/>
                <a:gd name="T54" fmla="*/ 582 w 1040"/>
                <a:gd name="T55" fmla="*/ 106 h 119"/>
                <a:gd name="T56" fmla="*/ 546 w 1040"/>
                <a:gd name="T57" fmla="*/ 119 h 119"/>
                <a:gd name="T58" fmla="*/ 686 w 1040"/>
                <a:gd name="T59" fmla="*/ 1 h 119"/>
                <a:gd name="T60" fmla="*/ 666 w 1040"/>
                <a:gd name="T61" fmla="*/ 117 h 119"/>
                <a:gd name="T62" fmla="*/ 757 w 1040"/>
                <a:gd name="T63" fmla="*/ 1 h 119"/>
                <a:gd name="T64" fmla="*/ 838 w 1040"/>
                <a:gd name="T65" fmla="*/ 81 h 119"/>
                <a:gd name="T66" fmla="*/ 859 w 1040"/>
                <a:gd name="T67" fmla="*/ 1 h 119"/>
                <a:gd name="T68" fmla="*/ 841 w 1040"/>
                <a:gd name="T69" fmla="*/ 117 h 119"/>
                <a:gd name="T70" fmla="*/ 778 w 1040"/>
                <a:gd name="T71" fmla="*/ 117 h 119"/>
                <a:gd name="T72" fmla="*/ 757 w 1040"/>
                <a:gd name="T73" fmla="*/ 1 h 119"/>
                <a:gd name="T74" fmla="*/ 979 w 1040"/>
                <a:gd name="T75" fmla="*/ 25 h 119"/>
                <a:gd name="T76" fmla="*/ 999 w 1040"/>
                <a:gd name="T77" fmla="*/ 71 h 119"/>
                <a:gd name="T78" fmla="*/ 989 w 1040"/>
                <a:gd name="T79" fmla="*/ 0 h 119"/>
                <a:gd name="T80" fmla="*/ 1018 w 1040"/>
                <a:gd name="T81" fmla="*/ 117 h 119"/>
                <a:gd name="T82" fmla="*/ 952 w 1040"/>
                <a:gd name="T83" fmla="*/ 89 h 119"/>
                <a:gd name="T84" fmla="*/ 919 w 1040"/>
                <a:gd name="T85" fmla="*/ 117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0" h="119">
                  <a:moveTo>
                    <a:pt x="0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101" y="1"/>
                    <a:pt x="101" y="1"/>
                    <a:pt x="101" y="1"/>
                  </a:cubicBezTo>
                  <a:cubicBezTo>
                    <a:pt x="53" y="51"/>
                    <a:pt x="53" y="51"/>
                    <a:pt x="53" y="51"/>
                  </a:cubicBezTo>
                  <a:cubicBezTo>
                    <a:pt x="103" y="117"/>
                    <a:pt x="103" y="117"/>
                    <a:pt x="103" y="117"/>
                  </a:cubicBezTo>
                  <a:cubicBezTo>
                    <a:pt x="78" y="117"/>
                    <a:pt x="78" y="117"/>
                    <a:pt x="78" y="117"/>
                  </a:cubicBezTo>
                  <a:cubicBezTo>
                    <a:pt x="39" y="65"/>
                    <a:pt x="39" y="65"/>
                    <a:pt x="39" y="65"/>
                  </a:cubicBezTo>
                  <a:cubicBezTo>
                    <a:pt x="21" y="83"/>
                    <a:pt x="21" y="83"/>
                    <a:pt x="21" y="83"/>
                  </a:cubicBezTo>
                  <a:cubicBezTo>
                    <a:pt x="21" y="117"/>
                    <a:pt x="21" y="117"/>
                    <a:pt x="21" y="117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"/>
                    <a:pt x="0" y="1"/>
                    <a:pt x="0" y="1"/>
                  </a:cubicBezTo>
                  <a:close/>
                  <a:moveTo>
                    <a:pt x="231" y="71"/>
                  </a:moveTo>
                  <a:cubicBezTo>
                    <a:pt x="211" y="25"/>
                    <a:pt x="211" y="25"/>
                    <a:pt x="211" y="25"/>
                  </a:cubicBezTo>
                  <a:cubicBezTo>
                    <a:pt x="191" y="71"/>
                    <a:pt x="191" y="71"/>
                    <a:pt x="191" y="71"/>
                  </a:cubicBezTo>
                  <a:cubicBezTo>
                    <a:pt x="231" y="71"/>
                    <a:pt x="231" y="71"/>
                    <a:pt x="231" y="71"/>
                  </a:cubicBezTo>
                  <a:close/>
                  <a:moveTo>
                    <a:pt x="202" y="0"/>
                  </a:moveTo>
                  <a:cubicBezTo>
                    <a:pt x="221" y="0"/>
                    <a:pt x="221" y="0"/>
                    <a:pt x="221" y="0"/>
                  </a:cubicBezTo>
                  <a:cubicBezTo>
                    <a:pt x="272" y="117"/>
                    <a:pt x="272" y="117"/>
                    <a:pt x="272" y="117"/>
                  </a:cubicBezTo>
                  <a:cubicBezTo>
                    <a:pt x="250" y="117"/>
                    <a:pt x="250" y="117"/>
                    <a:pt x="250" y="117"/>
                  </a:cubicBezTo>
                  <a:cubicBezTo>
                    <a:pt x="239" y="89"/>
                    <a:pt x="239" y="89"/>
                    <a:pt x="239" y="89"/>
                  </a:cubicBezTo>
                  <a:cubicBezTo>
                    <a:pt x="184" y="89"/>
                    <a:pt x="184" y="89"/>
                    <a:pt x="184" y="89"/>
                  </a:cubicBezTo>
                  <a:cubicBezTo>
                    <a:pt x="172" y="117"/>
                    <a:pt x="172" y="117"/>
                    <a:pt x="172" y="117"/>
                  </a:cubicBezTo>
                  <a:cubicBezTo>
                    <a:pt x="151" y="117"/>
                    <a:pt x="151" y="117"/>
                    <a:pt x="151" y="117"/>
                  </a:cubicBezTo>
                  <a:cubicBezTo>
                    <a:pt x="202" y="0"/>
                    <a:pt x="202" y="0"/>
                    <a:pt x="202" y="0"/>
                  </a:cubicBezTo>
                  <a:close/>
                  <a:moveTo>
                    <a:pt x="332" y="1"/>
                  </a:moveTo>
                  <a:cubicBezTo>
                    <a:pt x="352" y="1"/>
                    <a:pt x="352" y="1"/>
                    <a:pt x="352" y="1"/>
                  </a:cubicBezTo>
                  <a:cubicBezTo>
                    <a:pt x="352" y="49"/>
                    <a:pt x="352" y="49"/>
                    <a:pt x="352" y="49"/>
                  </a:cubicBezTo>
                  <a:cubicBezTo>
                    <a:pt x="408" y="49"/>
                    <a:pt x="408" y="49"/>
                    <a:pt x="408" y="49"/>
                  </a:cubicBezTo>
                  <a:cubicBezTo>
                    <a:pt x="408" y="1"/>
                    <a:pt x="408" y="1"/>
                    <a:pt x="408" y="1"/>
                  </a:cubicBezTo>
                  <a:cubicBezTo>
                    <a:pt x="428" y="1"/>
                    <a:pt x="428" y="1"/>
                    <a:pt x="428" y="1"/>
                  </a:cubicBezTo>
                  <a:cubicBezTo>
                    <a:pt x="428" y="117"/>
                    <a:pt x="428" y="117"/>
                    <a:pt x="428" y="117"/>
                  </a:cubicBezTo>
                  <a:cubicBezTo>
                    <a:pt x="408" y="117"/>
                    <a:pt x="408" y="117"/>
                    <a:pt x="408" y="117"/>
                  </a:cubicBezTo>
                  <a:cubicBezTo>
                    <a:pt x="408" y="68"/>
                    <a:pt x="408" y="68"/>
                    <a:pt x="408" y="68"/>
                  </a:cubicBezTo>
                  <a:cubicBezTo>
                    <a:pt x="352" y="68"/>
                    <a:pt x="352" y="68"/>
                    <a:pt x="352" y="68"/>
                  </a:cubicBezTo>
                  <a:cubicBezTo>
                    <a:pt x="352" y="117"/>
                    <a:pt x="352" y="117"/>
                    <a:pt x="352" y="117"/>
                  </a:cubicBezTo>
                  <a:cubicBezTo>
                    <a:pt x="332" y="117"/>
                    <a:pt x="332" y="117"/>
                    <a:pt x="332" y="117"/>
                  </a:cubicBezTo>
                  <a:cubicBezTo>
                    <a:pt x="332" y="1"/>
                    <a:pt x="332" y="1"/>
                    <a:pt x="332" y="1"/>
                  </a:cubicBezTo>
                  <a:close/>
                  <a:moveTo>
                    <a:pt x="546" y="119"/>
                  </a:moveTo>
                  <a:cubicBezTo>
                    <a:pt x="539" y="119"/>
                    <a:pt x="532" y="118"/>
                    <a:pt x="526" y="116"/>
                  </a:cubicBezTo>
                  <a:cubicBezTo>
                    <a:pt x="520" y="113"/>
                    <a:pt x="515" y="110"/>
                    <a:pt x="510" y="106"/>
                  </a:cubicBezTo>
                  <a:cubicBezTo>
                    <a:pt x="506" y="102"/>
                    <a:pt x="503" y="96"/>
                    <a:pt x="500" y="90"/>
                  </a:cubicBezTo>
                  <a:cubicBezTo>
                    <a:pt x="498" y="84"/>
                    <a:pt x="497" y="76"/>
                    <a:pt x="497" y="68"/>
                  </a:cubicBezTo>
                  <a:cubicBezTo>
                    <a:pt x="497" y="1"/>
                    <a:pt x="497" y="1"/>
                    <a:pt x="497" y="1"/>
                  </a:cubicBezTo>
                  <a:cubicBezTo>
                    <a:pt x="517" y="1"/>
                    <a:pt x="517" y="1"/>
                    <a:pt x="517" y="1"/>
                  </a:cubicBezTo>
                  <a:cubicBezTo>
                    <a:pt x="517" y="67"/>
                    <a:pt x="517" y="67"/>
                    <a:pt x="517" y="67"/>
                  </a:cubicBezTo>
                  <a:cubicBezTo>
                    <a:pt x="517" y="78"/>
                    <a:pt x="520" y="86"/>
                    <a:pt x="525" y="92"/>
                  </a:cubicBezTo>
                  <a:cubicBezTo>
                    <a:pt x="530" y="97"/>
                    <a:pt x="537" y="100"/>
                    <a:pt x="547" y="100"/>
                  </a:cubicBezTo>
                  <a:cubicBezTo>
                    <a:pt x="556" y="100"/>
                    <a:pt x="563" y="97"/>
                    <a:pt x="568" y="92"/>
                  </a:cubicBezTo>
                  <a:cubicBezTo>
                    <a:pt x="573" y="87"/>
                    <a:pt x="576" y="79"/>
                    <a:pt x="576" y="68"/>
                  </a:cubicBezTo>
                  <a:cubicBezTo>
                    <a:pt x="576" y="1"/>
                    <a:pt x="576" y="1"/>
                    <a:pt x="576" y="1"/>
                  </a:cubicBezTo>
                  <a:cubicBezTo>
                    <a:pt x="596" y="1"/>
                    <a:pt x="596" y="1"/>
                    <a:pt x="596" y="1"/>
                  </a:cubicBezTo>
                  <a:cubicBezTo>
                    <a:pt x="596" y="67"/>
                    <a:pt x="596" y="67"/>
                    <a:pt x="596" y="67"/>
                  </a:cubicBezTo>
                  <a:cubicBezTo>
                    <a:pt x="596" y="75"/>
                    <a:pt x="595" y="83"/>
                    <a:pt x="592" y="90"/>
                  </a:cubicBezTo>
                  <a:cubicBezTo>
                    <a:pt x="590" y="96"/>
                    <a:pt x="587" y="101"/>
                    <a:pt x="582" y="106"/>
                  </a:cubicBezTo>
                  <a:cubicBezTo>
                    <a:pt x="578" y="110"/>
                    <a:pt x="573" y="113"/>
                    <a:pt x="567" y="116"/>
                  </a:cubicBezTo>
                  <a:cubicBezTo>
                    <a:pt x="561" y="118"/>
                    <a:pt x="554" y="119"/>
                    <a:pt x="546" y="119"/>
                  </a:cubicBezTo>
                  <a:close/>
                  <a:moveTo>
                    <a:pt x="666" y="1"/>
                  </a:moveTo>
                  <a:cubicBezTo>
                    <a:pt x="686" y="1"/>
                    <a:pt x="686" y="1"/>
                    <a:pt x="686" y="1"/>
                  </a:cubicBezTo>
                  <a:cubicBezTo>
                    <a:pt x="686" y="117"/>
                    <a:pt x="686" y="117"/>
                    <a:pt x="686" y="117"/>
                  </a:cubicBezTo>
                  <a:cubicBezTo>
                    <a:pt x="666" y="117"/>
                    <a:pt x="666" y="117"/>
                    <a:pt x="666" y="117"/>
                  </a:cubicBezTo>
                  <a:cubicBezTo>
                    <a:pt x="666" y="1"/>
                    <a:pt x="666" y="1"/>
                    <a:pt x="666" y="1"/>
                  </a:cubicBezTo>
                  <a:close/>
                  <a:moveTo>
                    <a:pt x="757" y="1"/>
                  </a:moveTo>
                  <a:cubicBezTo>
                    <a:pt x="776" y="1"/>
                    <a:pt x="776" y="1"/>
                    <a:pt x="776" y="1"/>
                  </a:cubicBezTo>
                  <a:cubicBezTo>
                    <a:pt x="838" y="81"/>
                    <a:pt x="838" y="81"/>
                    <a:pt x="838" y="81"/>
                  </a:cubicBezTo>
                  <a:cubicBezTo>
                    <a:pt x="838" y="1"/>
                    <a:pt x="838" y="1"/>
                    <a:pt x="838" y="1"/>
                  </a:cubicBezTo>
                  <a:cubicBezTo>
                    <a:pt x="859" y="1"/>
                    <a:pt x="859" y="1"/>
                    <a:pt x="859" y="1"/>
                  </a:cubicBezTo>
                  <a:cubicBezTo>
                    <a:pt x="859" y="117"/>
                    <a:pt x="859" y="117"/>
                    <a:pt x="859" y="117"/>
                  </a:cubicBezTo>
                  <a:cubicBezTo>
                    <a:pt x="841" y="117"/>
                    <a:pt x="841" y="117"/>
                    <a:pt x="841" y="117"/>
                  </a:cubicBezTo>
                  <a:cubicBezTo>
                    <a:pt x="778" y="35"/>
                    <a:pt x="778" y="35"/>
                    <a:pt x="778" y="35"/>
                  </a:cubicBezTo>
                  <a:cubicBezTo>
                    <a:pt x="778" y="117"/>
                    <a:pt x="778" y="117"/>
                    <a:pt x="778" y="117"/>
                  </a:cubicBezTo>
                  <a:cubicBezTo>
                    <a:pt x="757" y="117"/>
                    <a:pt x="757" y="117"/>
                    <a:pt x="757" y="117"/>
                  </a:cubicBezTo>
                  <a:cubicBezTo>
                    <a:pt x="757" y="1"/>
                    <a:pt x="757" y="1"/>
                    <a:pt x="757" y="1"/>
                  </a:cubicBezTo>
                  <a:close/>
                  <a:moveTo>
                    <a:pt x="999" y="71"/>
                  </a:moveTo>
                  <a:cubicBezTo>
                    <a:pt x="979" y="25"/>
                    <a:pt x="979" y="25"/>
                    <a:pt x="979" y="25"/>
                  </a:cubicBezTo>
                  <a:cubicBezTo>
                    <a:pt x="959" y="71"/>
                    <a:pt x="959" y="71"/>
                    <a:pt x="959" y="71"/>
                  </a:cubicBezTo>
                  <a:cubicBezTo>
                    <a:pt x="999" y="71"/>
                    <a:pt x="999" y="71"/>
                    <a:pt x="999" y="71"/>
                  </a:cubicBezTo>
                  <a:close/>
                  <a:moveTo>
                    <a:pt x="970" y="0"/>
                  </a:moveTo>
                  <a:cubicBezTo>
                    <a:pt x="989" y="0"/>
                    <a:pt x="989" y="0"/>
                    <a:pt x="989" y="0"/>
                  </a:cubicBezTo>
                  <a:cubicBezTo>
                    <a:pt x="1040" y="117"/>
                    <a:pt x="1040" y="117"/>
                    <a:pt x="1040" y="117"/>
                  </a:cubicBezTo>
                  <a:cubicBezTo>
                    <a:pt x="1018" y="117"/>
                    <a:pt x="1018" y="117"/>
                    <a:pt x="1018" y="117"/>
                  </a:cubicBezTo>
                  <a:cubicBezTo>
                    <a:pt x="1006" y="89"/>
                    <a:pt x="1006" y="89"/>
                    <a:pt x="1006" y="89"/>
                  </a:cubicBezTo>
                  <a:cubicBezTo>
                    <a:pt x="952" y="89"/>
                    <a:pt x="952" y="89"/>
                    <a:pt x="952" y="89"/>
                  </a:cubicBezTo>
                  <a:cubicBezTo>
                    <a:pt x="940" y="117"/>
                    <a:pt x="940" y="117"/>
                    <a:pt x="940" y="117"/>
                  </a:cubicBezTo>
                  <a:cubicBezTo>
                    <a:pt x="919" y="117"/>
                    <a:pt x="919" y="117"/>
                    <a:pt x="919" y="117"/>
                  </a:cubicBezTo>
                  <a:lnTo>
                    <a:pt x="970" y="0"/>
                  </a:lnTo>
                  <a:close/>
                </a:path>
              </a:pathLst>
            </a:custGeom>
            <a:solidFill>
              <a:srgbClr val="4557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id="{E99B6D59-E60A-4EAF-80B9-A1A030BDC52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510213" y="2211388"/>
              <a:ext cx="2152650" cy="157163"/>
            </a:xfrm>
            <a:custGeom>
              <a:avLst/>
              <a:gdLst>
                <a:gd name="T0" fmla="*/ 647 w 687"/>
                <a:gd name="T1" fmla="*/ 33 h 47"/>
                <a:gd name="T2" fmla="*/ 652 w 687"/>
                <a:gd name="T3" fmla="*/ 7 h 47"/>
                <a:gd name="T4" fmla="*/ 678 w 687"/>
                <a:gd name="T5" fmla="*/ 2 h 47"/>
                <a:gd name="T6" fmla="*/ 678 w 687"/>
                <a:gd name="T7" fmla="*/ 10 h 47"/>
                <a:gd name="T8" fmla="*/ 663 w 687"/>
                <a:gd name="T9" fmla="*/ 9 h 47"/>
                <a:gd name="T10" fmla="*/ 654 w 687"/>
                <a:gd name="T11" fmla="*/ 24 h 47"/>
                <a:gd name="T12" fmla="*/ 669 w 687"/>
                <a:gd name="T13" fmla="*/ 40 h 47"/>
                <a:gd name="T14" fmla="*/ 668 w 687"/>
                <a:gd name="T15" fmla="*/ 28 h 47"/>
                <a:gd name="T16" fmla="*/ 684 w 687"/>
                <a:gd name="T17" fmla="*/ 42 h 47"/>
                <a:gd name="T18" fmla="*/ 569 w 687"/>
                <a:gd name="T19" fmla="*/ 1 h 47"/>
                <a:gd name="T20" fmla="*/ 608 w 687"/>
                <a:gd name="T21" fmla="*/ 1 h 47"/>
                <a:gd name="T22" fmla="*/ 577 w 687"/>
                <a:gd name="T23" fmla="*/ 46 h 47"/>
                <a:gd name="T24" fmla="*/ 529 w 687"/>
                <a:gd name="T25" fmla="*/ 1 h 47"/>
                <a:gd name="T26" fmla="*/ 462 w 687"/>
                <a:gd name="T27" fmla="*/ 8 h 47"/>
                <a:gd name="T28" fmla="*/ 484 w 687"/>
                <a:gd name="T29" fmla="*/ 8 h 47"/>
                <a:gd name="T30" fmla="*/ 462 w 687"/>
                <a:gd name="T31" fmla="*/ 8 h 47"/>
                <a:gd name="T32" fmla="*/ 415 w 687"/>
                <a:gd name="T33" fmla="*/ 39 h 47"/>
                <a:gd name="T34" fmla="*/ 325 w 687"/>
                <a:gd name="T35" fmla="*/ 47 h 47"/>
                <a:gd name="T36" fmla="*/ 306 w 687"/>
                <a:gd name="T37" fmla="*/ 27 h 47"/>
                <a:gd name="T38" fmla="*/ 317 w 687"/>
                <a:gd name="T39" fmla="*/ 36 h 47"/>
                <a:gd name="T40" fmla="*/ 337 w 687"/>
                <a:gd name="T41" fmla="*/ 1 h 47"/>
                <a:gd name="T42" fmla="*/ 339 w 687"/>
                <a:gd name="T43" fmla="*/ 42 h 47"/>
                <a:gd name="T44" fmla="*/ 244 w 687"/>
                <a:gd name="T45" fmla="*/ 45 h 47"/>
                <a:gd name="T46" fmla="*/ 254 w 687"/>
                <a:gd name="T47" fmla="*/ 40 h 47"/>
                <a:gd name="T48" fmla="*/ 262 w 687"/>
                <a:gd name="T49" fmla="*/ 32 h 47"/>
                <a:gd name="T50" fmla="*/ 245 w 687"/>
                <a:gd name="T51" fmla="*/ 25 h 47"/>
                <a:gd name="T52" fmla="*/ 237 w 687"/>
                <a:gd name="T53" fmla="*/ 14 h 47"/>
                <a:gd name="T54" fmla="*/ 252 w 687"/>
                <a:gd name="T55" fmla="*/ 1 h 47"/>
                <a:gd name="T56" fmla="*/ 258 w 687"/>
                <a:gd name="T57" fmla="*/ 9 h 47"/>
                <a:gd name="T58" fmla="*/ 245 w 687"/>
                <a:gd name="T59" fmla="*/ 13 h 47"/>
                <a:gd name="T60" fmla="*/ 255 w 687"/>
                <a:gd name="T61" fmla="*/ 20 h 47"/>
                <a:gd name="T62" fmla="*/ 270 w 687"/>
                <a:gd name="T63" fmla="*/ 33 h 47"/>
                <a:gd name="T64" fmla="*/ 260 w 687"/>
                <a:gd name="T65" fmla="*/ 46 h 47"/>
                <a:gd name="T66" fmla="*/ 191 w 687"/>
                <a:gd name="T67" fmla="*/ 32 h 47"/>
                <a:gd name="T68" fmla="*/ 192 w 687"/>
                <a:gd name="T69" fmla="*/ 46 h 47"/>
                <a:gd name="T70" fmla="*/ 159 w 687"/>
                <a:gd name="T71" fmla="*/ 1 h 47"/>
                <a:gd name="T72" fmla="*/ 77 w 687"/>
                <a:gd name="T73" fmla="*/ 33 h 47"/>
                <a:gd name="T74" fmla="*/ 82 w 687"/>
                <a:gd name="T75" fmla="*/ 7 h 47"/>
                <a:gd name="T76" fmla="*/ 115 w 687"/>
                <a:gd name="T77" fmla="*/ 7 h 47"/>
                <a:gd name="T78" fmla="*/ 120 w 687"/>
                <a:gd name="T79" fmla="*/ 32 h 47"/>
                <a:gd name="T80" fmla="*/ 99 w 687"/>
                <a:gd name="T81" fmla="*/ 40 h 47"/>
                <a:gd name="T82" fmla="*/ 114 w 687"/>
                <a:gd name="T83" fmla="*/ 24 h 47"/>
                <a:gd name="T84" fmla="*/ 105 w 687"/>
                <a:gd name="T85" fmla="*/ 9 h 47"/>
                <a:gd name="T86" fmla="*/ 85 w 687"/>
                <a:gd name="T87" fmla="*/ 17 h 47"/>
                <a:gd name="T88" fmla="*/ 88 w 687"/>
                <a:gd name="T89" fmla="*/ 35 h 47"/>
                <a:gd name="T90" fmla="*/ 14 w 687"/>
                <a:gd name="T91" fmla="*/ 45 h 47"/>
                <a:gd name="T92" fmla="*/ 0 w 687"/>
                <a:gd name="T93" fmla="*/ 24 h 47"/>
                <a:gd name="T94" fmla="*/ 23 w 687"/>
                <a:gd name="T95" fmla="*/ 0 h 47"/>
                <a:gd name="T96" fmla="*/ 41 w 687"/>
                <a:gd name="T97" fmla="*/ 7 h 47"/>
                <a:gd name="T98" fmla="*/ 17 w 687"/>
                <a:gd name="T99" fmla="*/ 9 h 47"/>
                <a:gd name="T100" fmla="*/ 8 w 687"/>
                <a:gd name="T101" fmla="*/ 24 h 47"/>
                <a:gd name="T102" fmla="*/ 23 w 687"/>
                <a:gd name="T103" fmla="*/ 40 h 47"/>
                <a:gd name="T104" fmla="*/ 37 w 687"/>
                <a:gd name="T105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7" h="47">
                  <a:moveTo>
                    <a:pt x="669" y="47"/>
                  </a:moveTo>
                  <a:cubicBezTo>
                    <a:pt x="665" y="47"/>
                    <a:pt x="662" y="46"/>
                    <a:pt x="659" y="45"/>
                  </a:cubicBezTo>
                  <a:cubicBezTo>
                    <a:pt x="656" y="44"/>
                    <a:pt x="654" y="42"/>
                    <a:pt x="652" y="40"/>
                  </a:cubicBezTo>
                  <a:cubicBezTo>
                    <a:pt x="650" y="38"/>
                    <a:pt x="648" y="36"/>
                    <a:pt x="647" y="33"/>
                  </a:cubicBezTo>
                  <a:cubicBezTo>
                    <a:pt x="646" y="30"/>
                    <a:pt x="645" y="27"/>
                    <a:pt x="645" y="24"/>
                  </a:cubicBezTo>
                  <a:cubicBezTo>
                    <a:pt x="645" y="24"/>
                    <a:pt x="645" y="24"/>
                    <a:pt x="645" y="24"/>
                  </a:cubicBezTo>
                  <a:cubicBezTo>
                    <a:pt x="645" y="20"/>
                    <a:pt x="646" y="17"/>
                    <a:pt x="647" y="15"/>
                  </a:cubicBezTo>
                  <a:cubicBezTo>
                    <a:pt x="648" y="12"/>
                    <a:pt x="650" y="9"/>
                    <a:pt x="652" y="7"/>
                  </a:cubicBezTo>
                  <a:cubicBezTo>
                    <a:pt x="654" y="5"/>
                    <a:pt x="657" y="3"/>
                    <a:pt x="659" y="2"/>
                  </a:cubicBezTo>
                  <a:cubicBezTo>
                    <a:pt x="662" y="1"/>
                    <a:pt x="665" y="0"/>
                    <a:pt x="669" y="0"/>
                  </a:cubicBezTo>
                  <a:cubicBezTo>
                    <a:pt x="671" y="0"/>
                    <a:pt x="672" y="1"/>
                    <a:pt x="674" y="1"/>
                  </a:cubicBezTo>
                  <a:cubicBezTo>
                    <a:pt x="676" y="1"/>
                    <a:pt x="677" y="1"/>
                    <a:pt x="678" y="2"/>
                  </a:cubicBezTo>
                  <a:cubicBezTo>
                    <a:pt x="680" y="2"/>
                    <a:pt x="681" y="3"/>
                    <a:pt x="682" y="4"/>
                  </a:cubicBezTo>
                  <a:cubicBezTo>
                    <a:pt x="684" y="5"/>
                    <a:pt x="685" y="5"/>
                    <a:pt x="686" y="6"/>
                  </a:cubicBezTo>
                  <a:cubicBezTo>
                    <a:pt x="681" y="12"/>
                    <a:pt x="681" y="12"/>
                    <a:pt x="681" y="12"/>
                  </a:cubicBezTo>
                  <a:cubicBezTo>
                    <a:pt x="680" y="12"/>
                    <a:pt x="679" y="11"/>
                    <a:pt x="678" y="10"/>
                  </a:cubicBezTo>
                  <a:cubicBezTo>
                    <a:pt x="677" y="10"/>
                    <a:pt x="676" y="9"/>
                    <a:pt x="675" y="9"/>
                  </a:cubicBezTo>
                  <a:cubicBezTo>
                    <a:pt x="674" y="9"/>
                    <a:pt x="673" y="8"/>
                    <a:pt x="672" y="8"/>
                  </a:cubicBezTo>
                  <a:cubicBezTo>
                    <a:pt x="671" y="8"/>
                    <a:pt x="670" y="8"/>
                    <a:pt x="668" y="8"/>
                  </a:cubicBezTo>
                  <a:cubicBezTo>
                    <a:pt x="666" y="8"/>
                    <a:pt x="664" y="8"/>
                    <a:pt x="663" y="9"/>
                  </a:cubicBezTo>
                  <a:cubicBezTo>
                    <a:pt x="661" y="10"/>
                    <a:pt x="659" y="11"/>
                    <a:pt x="658" y="12"/>
                  </a:cubicBezTo>
                  <a:cubicBezTo>
                    <a:pt x="657" y="14"/>
                    <a:pt x="656" y="15"/>
                    <a:pt x="655" y="17"/>
                  </a:cubicBezTo>
                  <a:cubicBezTo>
                    <a:pt x="654" y="19"/>
                    <a:pt x="654" y="21"/>
                    <a:pt x="654" y="23"/>
                  </a:cubicBezTo>
                  <a:cubicBezTo>
                    <a:pt x="654" y="24"/>
                    <a:pt x="654" y="24"/>
                    <a:pt x="654" y="24"/>
                  </a:cubicBezTo>
                  <a:cubicBezTo>
                    <a:pt x="654" y="26"/>
                    <a:pt x="654" y="28"/>
                    <a:pt x="655" y="30"/>
                  </a:cubicBezTo>
                  <a:cubicBezTo>
                    <a:pt x="656" y="32"/>
                    <a:pt x="657" y="34"/>
                    <a:pt x="658" y="35"/>
                  </a:cubicBezTo>
                  <a:cubicBezTo>
                    <a:pt x="659" y="36"/>
                    <a:pt x="661" y="38"/>
                    <a:pt x="663" y="38"/>
                  </a:cubicBezTo>
                  <a:cubicBezTo>
                    <a:pt x="665" y="39"/>
                    <a:pt x="667" y="40"/>
                    <a:pt x="669" y="40"/>
                  </a:cubicBezTo>
                  <a:cubicBezTo>
                    <a:pt x="671" y="40"/>
                    <a:pt x="673" y="39"/>
                    <a:pt x="675" y="39"/>
                  </a:cubicBezTo>
                  <a:cubicBezTo>
                    <a:pt x="677" y="38"/>
                    <a:pt x="678" y="37"/>
                    <a:pt x="680" y="36"/>
                  </a:cubicBezTo>
                  <a:cubicBezTo>
                    <a:pt x="680" y="28"/>
                    <a:pt x="680" y="28"/>
                    <a:pt x="680" y="28"/>
                  </a:cubicBezTo>
                  <a:cubicBezTo>
                    <a:pt x="668" y="28"/>
                    <a:pt x="668" y="28"/>
                    <a:pt x="668" y="28"/>
                  </a:cubicBezTo>
                  <a:cubicBezTo>
                    <a:pt x="668" y="21"/>
                    <a:pt x="668" y="21"/>
                    <a:pt x="668" y="21"/>
                  </a:cubicBezTo>
                  <a:cubicBezTo>
                    <a:pt x="687" y="21"/>
                    <a:pt x="687" y="21"/>
                    <a:pt x="687" y="21"/>
                  </a:cubicBezTo>
                  <a:cubicBezTo>
                    <a:pt x="687" y="40"/>
                    <a:pt x="687" y="40"/>
                    <a:pt x="687" y="40"/>
                  </a:cubicBezTo>
                  <a:cubicBezTo>
                    <a:pt x="686" y="41"/>
                    <a:pt x="685" y="42"/>
                    <a:pt x="684" y="42"/>
                  </a:cubicBezTo>
                  <a:cubicBezTo>
                    <a:pt x="682" y="43"/>
                    <a:pt x="681" y="44"/>
                    <a:pt x="679" y="45"/>
                  </a:cubicBezTo>
                  <a:cubicBezTo>
                    <a:pt x="678" y="45"/>
                    <a:pt x="676" y="46"/>
                    <a:pt x="674" y="46"/>
                  </a:cubicBezTo>
                  <a:cubicBezTo>
                    <a:pt x="673" y="47"/>
                    <a:pt x="671" y="47"/>
                    <a:pt x="669" y="47"/>
                  </a:cubicBezTo>
                  <a:close/>
                  <a:moveTo>
                    <a:pt x="569" y="1"/>
                  </a:moveTo>
                  <a:cubicBezTo>
                    <a:pt x="576" y="1"/>
                    <a:pt x="576" y="1"/>
                    <a:pt x="576" y="1"/>
                  </a:cubicBezTo>
                  <a:cubicBezTo>
                    <a:pt x="600" y="32"/>
                    <a:pt x="600" y="32"/>
                    <a:pt x="600" y="32"/>
                  </a:cubicBezTo>
                  <a:cubicBezTo>
                    <a:pt x="600" y="1"/>
                    <a:pt x="600" y="1"/>
                    <a:pt x="600" y="1"/>
                  </a:cubicBezTo>
                  <a:cubicBezTo>
                    <a:pt x="608" y="1"/>
                    <a:pt x="608" y="1"/>
                    <a:pt x="608" y="1"/>
                  </a:cubicBezTo>
                  <a:cubicBezTo>
                    <a:pt x="608" y="46"/>
                    <a:pt x="608" y="46"/>
                    <a:pt x="608" y="46"/>
                  </a:cubicBezTo>
                  <a:cubicBezTo>
                    <a:pt x="601" y="46"/>
                    <a:pt x="601" y="46"/>
                    <a:pt x="601" y="46"/>
                  </a:cubicBezTo>
                  <a:cubicBezTo>
                    <a:pt x="577" y="14"/>
                    <a:pt x="577" y="14"/>
                    <a:pt x="577" y="14"/>
                  </a:cubicBezTo>
                  <a:cubicBezTo>
                    <a:pt x="577" y="46"/>
                    <a:pt x="577" y="46"/>
                    <a:pt x="577" y="46"/>
                  </a:cubicBezTo>
                  <a:cubicBezTo>
                    <a:pt x="569" y="46"/>
                    <a:pt x="569" y="46"/>
                    <a:pt x="569" y="46"/>
                  </a:cubicBezTo>
                  <a:cubicBezTo>
                    <a:pt x="569" y="1"/>
                    <a:pt x="569" y="1"/>
                    <a:pt x="569" y="1"/>
                  </a:cubicBezTo>
                  <a:close/>
                  <a:moveTo>
                    <a:pt x="521" y="1"/>
                  </a:moveTo>
                  <a:cubicBezTo>
                    <a:pt x="529" y="1"/>
                    <a:pt x="529" y="1"/>
                    <a:pt x="529" y="1"/>
                  </a:cubicBezTo>
                  <a:cubicBezTo>
                    <a:pt x="529" y="46"/>
                    <a:pt x="529" y="46"/>
                    <a:pt x="529" y="46"/>
                  </a:cubicBezTo>
                  <a:cubicBezTo>
                    <a:pt x="521" y="46"/>
                    <a:pt x="521" y="46"/>
                    <a:pt x="521" y="46"/>
                  </a:cubicBezTo>
                  <a:cubicBezTo>
                    <a:pt x="521" y="1"/>
                    <a:pt x="521" y="1"/>
                    <a:pt x="521" y="1"/>
                  </a:cubicBezTo>
                  <a:close/>
                  <a:moveTo>
                    <a:pt x="462" y="8"/>
                  </a:moveTo>
                  <a:cubicBezTo>
                    <a:pt x="448" y="8"/>
                    <a:pt x="448" y="8"/>
                    <a:pt x="448" y="8"/>
                  </a:cubicBezTo>
                  <a:cubicBezTo>
                    <a:pt x="448" y="1"/>
                    <a:pt x="448" y="1"/>
                    <a:pt x="448" y="1"/>
                  </a:cubicBezTo>
                  <a:cubicBezTo>
                    <a:pt x="484" y="1"/>
                    <a:pt x="484" y="1"/>
                    <a:pt x="484" y="1"/>
                  </a:cubicBezTo>
                  <a:cubicBezTo>
                    <a:pt x="484" y="8"/>
                    <a:pt x="484" y="8"/>
                    <a:pt x="484" y="8"/>
                  </a:cubicBezTo>
                  <a:cubicBezTo>
                    <a:pt x="470" y="8"/>
                    <a:pt x="470" y="8"/>
                    <a:pt x="470" y="8"/>
                  </a:cubicBezTo>
                  <a:cubicBezTo>
                    <a:pt x="470" y="46"/>
                    <a:pt x="470" y="46"/>
                    <a:pt x="470" y="46"/>
                  </a:cubicBezTo>
                  <a:cubicBezTo>
                    <a:pt x="462" y="46"/>
                    <a:pt x="462" y="46"/>
                    <a:pt x="462" y="46"/>
                  </a:cubicBezTo>
                  <a:cubicBezTo>
                    <a:pt x="462" y="8"/>
                    <a:pt x="462" y="8"/>
                    <a:pt x="462" y="8"/>
                  </a:cubicBezTo>
                  <a:close/>
                  <a:moveTo>
                    <a:pt x="383" y="1"/>
                  </a:moveTo>
                  <a:cubicBezTo>
                    <a:pt x="391" y="1"/>
                    <a:pt x="391" y="1"/>
                    <a:pt x="391" y="1"/>
                  </a:cubicBezTo>
                  <a:cubicBezTo>
                    <a:pt x="391" y="39"/>
                    <a:pt x="391" y="39"/>
                    <a:pt x="391" y="39"/>
                  </a:cubicBezTo>
                  <a:cubicBezTo>
                    <a:pt x="415" y="39"/>
                    <a:pt x="415" y="39"/>
                    <a:pt x="415" y="39"/>
                  </a:cubicBezTo>
                  <a:cubicBezTo>
                    <a:pt x="415" y="46"/>
                    <a:pt x="415" y="46"/>
                    <a:pt x="415" y="46"/>
                  </a:cubicBezTo>
                  <a:cubicBezTo>
                    <a:pt x="383" y="46"/>
                    <a:pt x="383" y="46"/>
                    <a:pt x="383" y="46"/>
                  </a:cubicBezTo>
                  <a:cubicBezTo>
                    <a:pt x="383" y="1"/>
                    <a:pt x="383" y="1"/>
                    <a:pt x="383" y="1"/>
                  </a:cubicBezTo>
                  <a:close/>
                  <a:moveTo>
                    <a:pt x="325" y="47"/>
                  </a:moveTo>
                  <a:cubicBezTo>
                    <a:pt x="323" y="47"/>
                    <a:pt x="320" y="46"/>
                    <a:pt x="318" y="45"/>
                  </a:cubicBezTo>
                  <a:cubicBezTo>
                    <a:pt x="315" y="45"/>
                    <a:pt x="313" y="43"/>
                    <a:pt x="312" y="42"/>
                  </a:cubicBezTo>
                  <a:cubicBezTo>
                    <a:pt x="310" y="40"/>
                    <a:pt x="309" y="38"/>
                    <a:pt x="308" y="36"/>
                  </a:cubicBezTo>
                  <a:cubicBezTo>
                    <a:pt x="307" y="33"/>
                    <a:pt x="306" y="30"/>
                    <a:pt x="306" y="27"/>
                  </a:cubicBezTo>
                  <a:cubicBezTo>
                    <a:pt x="306" y="1"/>
                    <a:pt x="306" y="1"/>
                    <a:pt x="306" y="1"/>
                  </a:cubicBezTo>
                  <a:cubicBezTo>
                    <a:pt x="314" y="1"/>
                    <a:pt x="314" y="1"/>
                    <a:pt x="314" y="1"/>
                  </a:cubicBezTo>
                  <a:cubicBezTo>
                    <a:pt x="314" y="27"/>
                    <a:pt x="314" y="27"/>
                    <a:pt x="314" y="27"/>
                  </a:cubicBezTo>
                  <a:cubicBezTo>
                    <a:pt x="314" y="31"/>
                    <a:pt x="315" y="34"/>
                    <a:pt x="317" y="36"/>
                  </a:cubicBezTo>
                  <a:cubicBezTo>
                    <a:pt x="319" y="38"/>
                    <a:pt x="322" y="39"/>
                    <a:pt x="326" y="39"/>
                  </a:cubicBezTo>
                  <a:cubicBezTo>
                    <a:pt x="329" y="39"/>
                    <a:pt x="332" y="38"/>
                    <a:pt x="334" y="36"/>
                  </a:cubicBezTo>
                  <a:cubicBezTo>
                    <a:pt x="336" y="34"/>
                    <a:pt x="337" y="31"/>
                    <a:pt x="337" y="27"/>
                  </a:cubicBezTo>
                  <a:cubicBezTo>
                    <a:pt x="337" y="1"/>
                    <a:pt x="337" y="1"/>
                    <a:pt x="337" y="1"/>
                  </a:cubicBezTo>
                  <a:cubicBezTo>
                    <a:pt x="345" y="1"/>
                    <a:pt x="345" y="1"/>
                    <a:pt x="345" y="1"/>
                  </a:cubicBezTo>
                  <a:cubicBezTo>
                    <a:pt x="345" y="27"/>
                    <a:pt x="345" y="27"/>
                    <a:pt x="345" y="27"/>
                  </a:cubicBezTo>
                  <a:cubicBezTo>
                    <a:pt x="345" y="30"/>
                    <a:pt x="344" y="33"/>
                    <a:pt x="343" y="35"/>
                  </a:cubicBezTo>
                  <a:cubicBezTo>
                    <a:pt x="342" y="38"/>
                    <a:pt x="341" y="40"/>
                    <a:pt x="339" y="42"/>
                  </a:cubicBezTo>
                  <a:cubicBezTo>
                    <a:pt x="338" y="43"/>
                    <a:pt x="336" y="45"/>
                    <a:pt x="333" y="45"/>
                  </a:cubicBezTo>
                  <a:cubicBezTo>
                    <a:pt x="331" y="46"/>
                    <a:pt x="328" y="47"/>
                    <a:pt x="325" y="47"/>
                  </a:cubicBezTo>
                  <a:close/>
                  <a:moveTo>
                    <a:pt x="254" y="47"/>
                  </a:moveTo>
                  <a:cubicBezTo>
                    <a:pt x="250" y="47"/>
                    <a:pt x="247" y="46"/>
                    <a:pt x="244" y="45"/>
                  </a:cubicBezTo>
                  <a:cubicBezTo>
                    <a:pt x="241" y="44"/>
                    <a:pt x="238" y="42"/>
                    <a:pt x="235" y="39"/>
                  </a:cubicBezTo>
                  <a:cubicBezTo>
                    <a:pt x="240" y="34"/>
                    <a:pt x="240" y="34"/>
                    <a:pt x="240" y="34"/>
                  </a:cubicBezTo>
                  <a:cubicBezTo>
                    <a:pt x="242" y="36"/>
                    <a:pt x="244" y="37"/>
                    <a:pt x="246" y="38"/>
                  </a:cubicBezTo>
                  <a:cubicBezTo>
                    <a:pt x="249" y="39"/>
                    <a:pt x="251" y="40"/>
                    <a:pt x="254" y="40"/>
                  </a:cubicBezTo>
                  <a:cubicBezTo>
                    <a:pt x="256" y="40"/>
                    <a:pt x="258" y="39"/>
                    <a:pt x="260" y="38"/>
                  </a:cubicBezTo>
                  <a:cubicBezTo>
                    <a:pt x="261" y="37"/>
                    <a:pt x="262" y="36"/>
                    <a:pt x="262" y="34"/>
                  </a:cubicBezTo>
                  <a:cubicBezTo>
                    <a:pt x="262" y="34"/>
                    <a:pt x="262" y="34"/>
                    <a:pt x="262" y="34"/>
                  </a:cubicBezTo>
                  <a:cubicBezTo>
                    <a:pt x="262" y="33"/>
                    <a:pt x="262" y="32"/>
                    <a:pt x="262" y="32"/>
                  </a:cubicBezTo>
                  <a:cubicBezTo>
                    <a:pt x="261" y="31"/>
                    <a:pt x="261" y="31"/>
                    <a:pt x="260" y="30"/>
                  </a:cubicBezTo>
                  <a:cubicBezTo>
                    <a:pt x="259" y="29"/>
                    <a:pt x="258" y="29"/>
                    <a:pt x="257" y="28"/>
                  </a:cubicBezTo>
                  <a:cubicBezTo>
                    <a:pt x="256" y="28"/>
                    <a:pt x="254" y="27"/>
                    <a:pt x="252" y="27"/>
                  </a:cubicBezTo>
                  <a:cubicBezTo>
                    <a:pt x="249" y="26"/>
                    <a:pt x="247" y="26"/>
                    <a:pt x="245" y="25"/>
                  </a:cubicBezTo>
                  <a:cubicBezTo>
                    <a:pt x="244" y="24"/>
                    <a:pt x="242" y="24"/>
                    <a:pt x="241" y="23"/>
                  </a:cubicBezTo>
                  <a:cubicBezTo>
                    <a:pt x="239" y="22"/>
                    <a:pt x="238" y="20"/>
                    <a:pt x="238" y="19"/>
                  </a:cubicBezTo>
                  <a:cubicBezTo>
                    <a:pt x="237" y="17"/>
                    <a:pt x="237" y="16"/>
                    <a:pt x="237" y="14"/>
                  </a:cubicBezTo>
                  <a:cubicBezTo>
                    <a:pt x="237" y="14"/>
                    <a:pt x="237" y="14"/>
                    <a:pt x="237" y="14"/>
                  </a:cubicBezTo>
                  <a:cubicBezTo>
                    <a:pt x="237" y="12"/>
                    <a:pt x="237" y="10"/>
                    <a:pt x="238" y="8"/>
                  </a:cubicBezTo>
                  <a:cubicBezTo>
                    <a:pt x="239" y="7"/>
                    <a:pt x="240" y="5"/>
                    <a:pt x="241" y="4"/>
                  </a:cubicBezTo>
                  <a:cubicBezTo>
                    <a:pt x="242" y="3"/>
                    <a:pt x="244" y="2"/>
                    <a:pt x="246" y="1"/>
                  </a:cubicBezTo>
                  <a:cubicBezTo>
                    <a:pt x="248" y="1"/>
                    <a:pt x="250" y="1"/>
                    <a:pt x="252" y="1"/>
                  </a:cubicBezTo>
                  <a:cubicBezTo>
                    <a:pt x="255" y="1"/>
                    <a:pt x="258" y="1"/>
                    <a:pt x="261" y="2"/>
                  </a:cubicBezTo>
                  <a:cubicBezTo>
                    <a:pt x="264" y="3"/>
                    <a:pt x="266" y="4"/>
                    <a:pt x="268" y="6"/>
                  </a:cubicBezTo>
                  <a:cubicBezTo>
                    <a:pt x="264" y="12"/>
                    <a:pt x="264" y="12"/>
                    <a:pt x="264" y="12"/>
                  </a:cubicBezTo>
                  <a:cubicBezTo>
                    <a:pt x="262" y="11"/>
                    <a:pt x="260" y="9"/>
                    <a:pt x="258" y="9"/>
                  </a:cubicBezTo>
                  <a:cubicBezTo>
                    <a:pt x="256" y="8"/>
                    <a:pt x="254" y="7"/>
                    <a:pt x="252" y="7"/>
                  </a:cubicBezTo>
                  <a:cubicBezTo>
                    <a:pt x="250" y="7"/>
                    <a:pt x="248" y="8"/>
                    <a:pt x="247" y="9"/>
                  </a:cubicBezTo>
                  <a:cubicBezTo>
                    <a:pt x="245" y="10"/>
                    <a:pt x="245" y="11"/>
                    <a:pt x="245" y="13"/>
                  </a:cubicBezTo>
                  <a:cubicBezTo>
                    <a:pt x="245" y="13"/>
                    <a:pt x="245" y="13"/>
                    <a:pt x="245" y="13"/>
                  </a:cubicBezTo>
                  <a:cubicBezTo>
                    <a:pt x="245" y="14"/>
                    <a:pt x="245" y="15"/>
                    <a:pt x="245" y="15"/>
                  </a:cubicBezTo>
                  <a:cubicBezTo>
                    <a:pt x="245" y="16"/>
                    <a:pt x="246" y="16"/>
                    <a:pt x="247" y="17"/>
                  </a:cubicBezTo>
                  <a:cubicBezTo>
                    <a:pt x="248" y="18"/>
                    <a:pt x="249" y="18"/>
                    <a:pt x="250" y="19"/>
                  </a:cubicBezTo>
                  <a:cubicBezTo>
                    <a:pt x="251" y="19"/>
                    <a:pt x="253" y="19"/>
                    <a:pt x="255" y="20"/>
                  </a:cubicBezTo>
                  <a:cubicBezTo>
                    <a:pt x="258" y="21"/>
                    <a:pt x="260" y="21"/>
                    <a:pt x="262" y="22"/>
                  </a:cubicBezTo>
                  <a:cubicBezTo>
                    <a:pt x="263" y="23"/>
                    <a:pt x="265" y="24"/>
                    <a:pt x="266" y="25"/>
                  </a:cubicBezTo>
                  <a:cubicBezTo>
                    <a:pt x="267" y="26"/>
                    <a:pt x="268" y="27"/>
                    <a:pt x="269" y="28"/>
                  </a:cubicBezTo>
                  <a:cubicBezTo>
                    <a:pt x="269" y="30"/>
                    <a:pt x="270" y="31"/>
                    <a:pt x="270" y="33"/>
                  </a:cubicBezTo>
                  <a:cubicBezTo>
                    <a:pt x="270" y="33"/>
                    <a:pt x="270" y="33"/>
                    <a:pt x="270" y="33"/>
                  </a:cubicBezTo>
                  <a:cubicBezTo>
                    <a:pt x="270" y="35"/>
                    <a:pt x="269" y="37"/>
                    <a:pt x="269" y="39"/>
                  </a:cubicBezTo>
                  <a:cubicBezTo>
                    <a:pt x="268" y="41"/>
                    <a:pt x="267" y="42"/>
                    <a:pt x="265" y="43"/>
                  </a:cubicBezTo>
                  <a:cubicBezTo>
                    <a:pt x="264" y="44"/>
                    <a:pt x="262" y="45"/>
                    <a:pt x="260" y="46"/>
                  </a:cubicBezTo>
                  <a:cubicBezTo>
                    <a:pt x="258" y="46"/>
                    <a:pt x="256" y="47"/>
                    <a:pt x="254" y="47"/>
                  </a:cubicBezTo>
                  <a:close/>
                  <a:moveTo>
                    <a:pt x="159" y="1"/>
                  </a:moveTo>
                  <a:cubicBezTo>
                    <a:pt x="167" y="1"/>
                    <a:pt x="167" y="1"/>
                    <a:pt x="167" y="1"/>
                  </a:cubicBezTo>
                  <a:cubicBezTo>
                    <a:pt x="191" y="32"/>
                    <a:pt x="191" y="32"/>
                    <a:pt x="191" y="32"/>
                  </a:cubicBezTo>
                  <a:cubicBezTo>
                    <a:pt x="191" y="1"/>
                    <a:pt x="191" y="1"/>
                    <a:pt x="191" y="1"/>
                  </a:cubicBezTo>
                  <a:cubicBezTo>
                    <a:pt x="199" y="1"/>
                    <a:pt x="199" y="1"/>
                    <a:pt x="199" y="1"/>
                  </a:cubicBezTo>
                  <a:cubicBezTo>
                    <a:pt x="199" y="46"/>
                    <a:pt x="199" y="46"/>
                    <a:pt x="199" y="46"/>
                  </a:cubicBezTo>
                  <a:cubicBezTo>
                    <a:pt x="192" y="46"/>
                    <a:pt x="192" y="46"/>
                    <a:pt x="192" y="46"/>
                  </a:cubicBezTo>
                  <a:cubicBezTo>
                    <a:pt x="167" y="14"/>
                    <a:pt x="167" y="14"/>
                    <a:pt x="167" y="14"/>
                  </a:cubicBezTo>
                  <a:cubicBezTo>
                    <a:pt x="167" y="46"/>
                    <a:pt x="167" y="46"/>
                    <a:pt x="167" y="46"/>
                  </a:cubicBezTo>
                  <a:cubicBezTo>
                    <a:pt x="159" y="46"/>
                    <a:pt x="159" y="46"/>
                    <a:pt x="159" y="46"/>
                  </a:cubicBezTo>
                  <a:cubicBezTo>
                    <a:pt x="159" y="1"/>
                    <a:pt x="159" y="1"/>
                    <a:pt x="159" y="1"/>
                  </a:cubicBezTo>
                  <a:close/>
                  <a:moveTo>
                    <a:pt x="98" y="47"/>
                  </a:moveTo>
                  <a:cubicBezTo>
                    <a:pt x="95" y="47"/>
                    <a:pt x="92" y="46"/>
                    <a:pt x="89" y="45"/>
                  </a:cubicBezTo>
                  <a:cubicBezTo>
                    <a:pt x="86" y="44"/>
                    <a:pt x="84" y="42"/>
                    <a:pt x="82" y="40"/>
                  </a:cubicBezTo>
                  <a:cubicBezTo>
                    <a:pt x="80" y="38"/>
                    <a:pt x="78" y="35"/>
                    <a:pt x="77" y="33"/>
                  </a:cubicBezTo>
                  <a:cubicBezTo>
                    <a:pt x="76" y="30"/>
                    <a:pt x="75" y="27"/>
                    <a:pt x="75" y="24"/>
                  </a:cubicBezTo>
                  <a:cubicBezTo>
                    <a:pt x="75" y="24"/>
                    <a:pt x="75" y="24"/>
                    <a:pt x="75" y="24"/>
                  </a:cubicBezTo>
                  <a:cubicBezTo>
                    <a:pt x="75" y="20"/>
                    <a:pt x="76" y="17"/>
                    <a:pt x="77" y="15"/>
                  </a:cubicBezTo>
                  <a:cubicBezTo>
                    <a:pt x="78" y="12"/>
                    <a:pt x="80" y="9"/>
                    <a:pt x="82" y="7"/>
                  </a:cubicBezTo>
                  <a:cubicBezTo>
                    <a:pt x="84" y="5"/>
                    <a:pt x="86" y="3"/>
                    <a:pt x="89" y="2"/>
                  </a:cubicBezTo>
                  <a:cubicBezTo>
                    <a:pt x="92" y="1"/>
                    <a:pt x="95" y="0"/>
                    <a:pt x="99" y="0"/>
                  </a:cubicBezTo>
                  <a:cubicBezTo>
                    <a:pt x="102" y="0"/>
                    <a:pt x="105" y="1"/>
                    <a:pt x="108" y="2"/>
                  </a:cubicBezTo>
                  <a:cubicBezTo>
                    <a:pt x="111" y="3"/>
                    <a:pt x="113" y="5"/>
                    <a:pt x="115" y="7"/>
                  </a:cubicBezTo>
                  <a:cubicBezTo>
                    <a:pt x="117" y="9"/>
                    <a:pt x="119" y="12"/>
                    <a:pt x="120" y="15"/>
                  </a:cubicBezTo>
                  <a:cubicBezTo>
                    <a:pt x="121" y="17"/>
                    <a:pt x="122" y="20"/>
                    <a:pt x="122" y="23"/>
                  </a:cubicBezTo>
                  <a:cubicBezTo>
                    <a:pt x="122" y="24"/>
                    <a:pt x="122" y="24"/>
                    <a:pt x="122" y="24"/>
                  </a:cubicBezTo>
                  <a:cubicBezTo>
                    <a:pt x="122" y="27"/>
                    <a:pt x="121" y="30"/>
                    <a:pt x="120" y="32"/>
                  </a:cubicBezTo>
                  <a:cubicBezTo>
                    <a:pt x="119" y="35"/>
                    <a:pt x="117" y="38"/>
                    <a:pt x="115" y="40"/>
                  </a:cubicBezTo>
                  <a:cubicBezTo>
                    <a:pt x="113" y="42"/>
                    <a:pt x="111" y="44"/>
                    <a:pt x="108" y="45"/>
                  </a:cubicBezTo>
                  <a:cubicBezTo>
                    <a:pt x="105" y="46"/>
                    <a:pt x="102" y="47"/>
                    <a:pt x="98" y="47"/>
                  </a:cubicBezTo>
                  <a:close/>
                  <a:moveTo>
                    <a:pt x="99" y="40"/>
                  </a:moveTo>
                  <a:cubicBezTo>
                    <a:pt x="101" y="40"/>
                    <a:pt x="103" y="39"/>
                    <a:pt x="105" y="38"/>
                  </a:cubicBezTo>
                  <a:cubicBezTo>
                    <a:pt x="107" y="37"/>
                    <a:pt x="108" y="36"/>
                    <a:pt x="109" y="35"/>
                  </a:cubicBezTo>
                  <a:cubicBezTo>
                    <a:pt x="111" y="33"/>
                    <a:pt x="112" y="32"/>
                    <a:pt x="112" y="30"/>
                  </a:cubicBezTo>
                  <a:cubicBezTo>
                    <a:pt x="113" y="28"/>
                    <a:pt x="114" y="26"/>
                    <a:pt x="114" y="24"/>
                  </a:cubicBezTo>
                  <a:cubicBezTo>
                    <a:pt x="114" y="24"/>
                    <a:pt x="114" y="24"/>
                    <a:pt x="114" y="24"/>
                  </a:cubicBezTo>
                  <a:cubicBezTo>
                    <a:pt x="114" y="21"/>
                    <a:pt x="113" y="19"/>
                    <a:pt x="112" y="17"/>
                  </a:cubicBezTo>
                  <a:cubicBezTo>
                    <a:pt x="112" y="15"/>
                    <a:pt x="111" y="14"/>
                    <a:pt x="109" y="12"/>
                  </a:cubicBezTo>
                  <a:cubicBezTo>
                    <a:pt x="108" y="11"/>
                    <a:pt x="106" y="10"/>
                    <a:pt x="105" y="9"/>
                  </a:cubicBezTo>
                  <a:cubicBezTo>
                    <a:pt x="103" y="8"/>
                    <a:pt x="101" y="8"/>
                    <a:pt x="98" y="8"/>
                  </a:cubicBezTo>
                  <a:cubicBezTo>
                    <a:pt x="96" y="8"/>
                    <a:pt x="94" y="8"/>
                    <a:pt x="92" y="9"/>
                  </a:cubicBezTo>
                  <a:cubicBezTo>
                    <a:pt x="90" y="10"/>
                    <a:pt x="89" y="11"/>
                    <a:pt x="88" y="12"/>
                  </a:cubicBezTo>
                  <a:cubicBezTo>
                    <a:pt x="86" y="14"/>
                    <a:pt x="85" y="15"/>
                    <a:pt x="85" y="17"/>
                  </a:cubicBezTo>
                  <a:cubicBezTo>
                    <a:pt x="84" y="19"/>
                    <a:pt x="83" y="21"/>
                    <a:pt x="83" y="23"/>
                  </a:cubicBezTo>
                  <a:cubicBezTo>
                    <a:pt x="83" y="24"/>
                    <a:pt x="83" y="24"/>
                    <a:pt x="83" y="24"/>
                  </a:cubicBezTo>
                  <a:cubicBezTo>
                    <a:pt x="83" y="26"/>
                    <a:pt x="84" y="28"/>
                    <a:pt x="85" y="30"/>
                  </a:cubicBezTo>
                  <a:cubicBezTo>
                    <a:pt x="85" y="32"/>
                    <a:pt x="86" y="33"/>
                    <a:pt x="88" y="35"/>
                  </a:cubicBezTo>
                  <a:cubicBezTo>
                    <a:pt x="89" y="36"/>
                    <a:pt x="91" y="37"/>
                    <a:pt x="92" y="38"/>
                  </a:cubicBezTo>
                  <a:cubicBezTo>
                    <a:pt x="94" y="39"/>
                    <a:pt x="96" y="40"/>
                    <a:pt x="99" y="40"/>
                  </a:cubicBezTo>
                  <a:close/>
                  <a:moveTo>
                    <a:pt x="23" y="47"/>
                  </a:moveTo>
                  <a:cubicBezTo>
                    <a:pt x="19" y="47"/>
                    <a:pt x="16" y="46"/>
                    <a:pt x="14" y="45"/>
                  </a:cubicBezTo>
                  <a:cubicBezTo>
                    <a:pt x="11" y="44"/>
                    <a:pt x="8" y="42"/>
                    <a:pt x="6" y="40"/>
                  </a:cubicBezTo>
                  <a:cubicBezTo>
                    <a:pt x="4" y="38"/>
                    <a:pt x="3" y="36"/>
                    <a:pt x="2" y="33"/>
                  </a:cubicBezTo>
                  <a:cubicBezTo>
                    <a:pt x="0" y="30"/>
                    <a:pt x="0" y="27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0"/>
                    <a:pt x="0" y="17"/>
                    <a:pt x="2" y="15"/>
                  </a:cubicBezTo>
                  <a:cubicBezTo>
                    <a:pt x="3" y="12"/>
                    <a:pt x="4" y="9"/>
                    <a:pt x="6" y="7"/>
                  </a:cubicBezTo>
                  <a:cubicBezTo>
                    <a:pt x="8" y="5"/>
                    <a:pt x="11" y="3"/>
                    <a:pt x="14" y="2"/>
                  </a:cubicBezTo>
                  <a:cubicBezTo>
                    <a:pt x="16" y="1"/>
                    <a:pt x="20" y="0"/>
                    <a:pt x="23" y="0"/>
                  </a:cubicBezTo>
                  <a:cubicBezTo>
                    <a:pt x="25" y="0"/>
                    <a:pt x="27" y="1"/>
                    <a:pt x="29" y="1"/>
                  </a:cubicBezTo>
                  <a:cubicBezTo>
                    <a:pt x="30" y="1"/>
                    <a:pt x="32" y="2"/>
                    <a:pt x="33" y="2"/>
                  </a:cubicBezTo>
                  <a:cubicBezTo>
                    <a:pt x="35" y="3"/>
                    <a:pt x="36" y="4"/>
                    <a:pt x="37" y="5"/>
                  </a:cubicBezTo>
                  <a:cubicBezTo>
                    <a:pt x="38" y="5"/>
                    <a:pt x="39" y="6"/>
                    <a:pt x="41" y="7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4" y="12"/>
                    <a:pt x="32" y="10"/>
                    <a:pt x="30" y="9"/>
                  </a:cubicBezTo>
                  <a:cubicBezTo>
                    <a:pt x="28" y="8"/>
                    <a:pt x="25" y="8"/>
                    <a:pt x="23" y="8"/>
                  </a:cubicBezTo>
                  <a:cubicBezTo>
                    <a:pt x="21" y="8"/>
                    <a:pt x="19" y="8"/>
                    <a:pt x="17" y="9"/>
                  </a:cubicBezTo>
                  <a:cubicBezTo>
                    <a:pt x="15" y="10"/>
                    <a:pt x="14" y="11"/>
                    <a:pt x="12" y="12"/>
                  </a:cubicBezTo>
                  <a:cubicBezTo>
                    <a:pt x="11" y="14"/>
                    <a:pt x="10" y="15"/>
                    <a:pt x="9" y="17"/>
                  </a:cubicBezTo>
                  <a:cubicBezTo>
                    <a:pt x="9" y="19"/>
                    <a:pt x="8" y="21"/>
                    <a:pt x="8" y="23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6"/>
                    <a:pt x="9" y="28"/>
                    <a:pt x="9" y="30"/>
                  </a:cubicBezTo>
                  <a:cubicBezTo>
                    <a:pt x="10" y="32"/>
                    <a:pt x="11" y="33"/>
                    <a:pt x="12" y="35"/>
                  </a:cubicBezTo>
                  <a:cubicBezTo>
                    <a:pt x="14" y="36"/>
                    <a:pt x="15" y="37"/>
                    <a:pt x="17" y="38"/>
                  </a:cubicBezTo>
                  <a:cubicBezTo>
                    <a:pt x="19" y="39"/>
                    <a:pt x="21" y="40"/>
                    <a:pt x="23" y="40"/>
                  </a:cubicBezTo>
                  <a:cubicBezTo>
                    <a:pt x="26" y="40"/>
                    <a:pt x="28" y="39"/>
                    <a:pt x="30" y="38"/>
                  </a:cubicBezTo>
                  <a:cubicBezTo>
                    <a:pt x="32" y="37"/>
                    <a:pt x="34" y="35"/>
                    <a:pt x="36" y="34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40" y="40"/>
                    <a:pt x="39" y="41"/>
                    <a:pt x="37" y="42"/>
                  </a:cubicBezTo>
                  <a:cubicBezTo>
                    <a:pt x="36" y="43"/>
                    <a:pt x="35" y="44"/>
                    <a:pt x="33" y="45"/>
                  </a:cubicBezTo>
                  <a:cubicBezTo>
                    <a:pt x="32" y="45"/>
                    <a:pt x="30" y="46"/>
                    <a:pt x="28" y="46"/>
                  </a:cubicBezTo>
                  <a:cubicBezTo>
                    <a:pt x="27" y="47"/>
                    <a:pt x="25" y="47"/>
                    <a:pt x="23" y="47"/>
                  </a:cubicBezTo>
                  <a:close/>
                </a:path>
              </a:pathLst>
            </a:custGeom>
            <a:solidFill>
              <a:srgbClr val="4557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5">
              <a:extLst>
                <a:ext uri="{FF2B5EF4-FFF2-40B4-BE49-F238E27FC236}">
                  <a16:creationId xmlns:a16="http://schemas.microsoft.com/office/drawing/2014/main" id="{F7185798-044F-47C4-B950-537D565A77E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937000" y="1352550"/>
              <a:ext cx="1074738" cy="1042988"/>
            </a:xfrm>
            <a:custGeom>
              <a:avLst/>
              <a:gdLst>
                <a:gd name="T0" fmla="*/ 274 w 343"/>
                <a:gd name="T1" fmla="*/ 254 h 311"/>
                <a:gd name="T2" fmla="*/ 301 w 343"/>
                <a:gd name="T3" fmla="*/ 272 h 311"/>
                <a:gd name="T4" fmla="*/ 282 w 343"/>
                <a:gd name="T5" fmla="*/ 276 h 311"/>
                <a:gd name="T6" fmla="*/ 243 w 343"/>
                <a:gd name="T7" fmla="*/ 261 h 311"/>
                <a:gd name="T8" fmla="*/ 262 w 343"/>
                <a:gd name="T9" fmla="*/ 285 h 311"/>
                <a:gd name="T10" fmla="*/ 240 w 343"/>
                <a:gd name="T11" fmla="*/ 280 h 311"/>
                <a:gd name="T12" fmla="*/ 199 w 343"/>
                <a:gd name="T13" fmla="*/ 259 h 311"/>
                <a:gd name="T14" fmla="*/ 201 w 343"/>
                <a:gd name="T15" fmla="*/ 279 h 311"/>
                <a:gd name="T16" fmla="*/ 164 w 343"/>
                <a:gd name="T17" fmla="*/ 240 h 311"/>
                <a:gd name="T18" fmla="*/ 148 w 343"/>
                <a:gd name="T19" fmla="*/ 270 h 311"/>
                <a:gd name="T20" fmla="*/ 343 w 343"/>
                <a:gd name="T21" fmla="*/ 288 h 311"/>
                <a:gd name="T22" fmla="*/ 274 w 343"/>
                <a:gd name="T23" fmla="*/ 254 h 311"/>
                <a:gd name="T24" fmla="*/ 176 w 343"/>
                <a:gd name="T25" fmla="*/ 119 h 311"/>
                <a:gd name="T26" fmla="*/ 171 w 343"/>
                <a:gd name="T27" fmla="*/ 108 h 311"/>
                <a:gd name="T28" fmla="*/ 201 w 343"/>
                <a:gd name="T29" fmla="*/ 119 h 311"/>
                <a:gd name="T30" fmla="*/ 216 w 343"/>
                <a:gd name="T31" fmla="*/ 148 h 311"/>
                <a:gd name="T32" fmla="*/ 205 w 343"/>
                <a:gd name="T33" fmla="*/ 144 h 311"/>
                <a:gd name="T34" fmla="*/ 159 w 343"/>
                <a:gd name="T35" fmla="*/ 177 h 311"/>
                <a:gd name="T36" fmla="*/ 117 w 343"/>
                <a:gd name="T37" fmla="*/ 215 h 311"/>
                <a:gd name="T38" fmla="*/ 150 w 343"/>
                <a:gd name="T39" fmla="*/ 169 h 311"/>
                <a:gd name="T40" fmla="*/ 176 w 343"/>
                <a:gd name="T41" fmla="*/ 119 h 311"/>
                <a:gd name="T42" fmla="*/ 57 w 343"/>
                <a:gd name="T43" fmla="*/ 65 h 311"/>
                <a:gd name="T44" fmla="*/ 36 w 343"/>
                <a:gd name="T45" fmla="*/ 40 h 311"/>
                <a:gd name="T46" fmla="*/ 35 w 343"/>
                <a:gd name="T47" fmla="*/ 59 h 311"/>
                <a:gd name="T48" fmla="*/ 54 w 343"/>
                <a:gd name="T49" fmla="*/ 96 h 311"/>
                <a:gd name="T50" fmla="*/ 28 w 343"/>
                <a:gd name="T51" fmla="*/ 81 h 311"/>
                <a:gd name="T52" fmla="*/ 36 w 343"/>
                <a:gd name="T53" fmla="*/ 101 h 311"/>
                <a:gd name="T54" fmla="*/ 62 w 343"/>
                <a:gd name="T55" fmla="*/ 139 h 311"/>
                <a:gd name="T56" fmla="*/ 42 w 343"/>
                <a:gd name="T57" fmla="*/ 140 h 311"/>
                <a:gd name="T58" fmla="*/ 86 w 343"/>
                <a:gd name="T59" fmla="*/ 171 h 311"/>
                <a:gd name="T60" fmla="*/ 58 w 343"/>
                <a:gd name="T61" fmla="*/ 191 h 311"/>
                <a:gd name="T62" fmla="*/ 15 w 343"/>
                <a:gd name="T63" fmla="*/ 0 h 311"/>
                <a:gd name="T64" fmla="*/ 57 w 343"/>
                <a:gd name="T65" fmla="*/ 65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43" h="311">
                  <a:moveTo>
                    <a:pt x="274" y="254"/>
                  </a:moveTo>
                  <a:cubicBezTo>
                    <a:pt x="282" y="256"/>
                    <a:pt x="297" y="265"/>
                    <a:pt x="301" y="272"/>
                  </a:cubicBezTo>
                  <a:cubicBezTo>
                    <a:pt x="308" y="286"/>
                    <a:pt x="299" y="287"/>
                    <a:pt x="282" y="276"/>
                  </a:cubicBezTo>
                  <a:cubicBezTo>
                    <a:pt x="275" y="270"/>
                    <a:pt x="251" y="259"/>
                    <a:pt x="243" y="261"/>
                  </a:cubicBezTo>
                  <a:cubicBezTo>
                    <a:pt x="247" y="265"/>
                    <a:pt x="264" y="274"/>
                    <a:pt x="262" y="285"/>
                  </a:cubicBezTo>
                  <a:cubicBezTo>
                    <a:pt x="261" y="293"/>
                    <a:pt x="246" y="286"/>
                    <a:pt x="240" y="280"/>
                  </a:cubicBezTo>
                  <a:cubicBezTo>
                    <a:pt x="231" y="271"/>
                    <a:pt x="214" y="261"/>
                    <a:pt x="199" y="259"/>
                  </a:cubicBezTo>
                  <a:cubicBezTo>
                    <a:pt x="207" y="263"/>
                    <a:pt x="220" y="291"/>
                    <a:pt x="201" y="279"/>
                  </a:cubicBezTo>
                  <a:cubicBezTo>
                    <a:pt x="189" y="271"/>
                    <a:pt x="179" y="251"/>
                    <a:pt x="164" y="240"/>
                  </a:cubicBezTo>
                  <a:cubicBezTo>
                    <a:pt x="164" y="253"/>
                    <a:pt x="155" y="263"/>
                    <a:pt x="148" y="270"/>
                  </a:cubicBezTo>
                  <a:cubicBezTo>
                    <a:pt x="219" y="311"/>
                    <a:pt x="299" y="308"/>
                    <a:pt x="343" y="288"/>
                  </a:cubicBezTo>
                  <a:cubicBezTo>
                    <a:pt x="327" y="277"/>
                    <a:pt x="292" y="245"/>
                    <a:pt x="274" y="254"/>
                  </a:cubicBezTo>
                  <a:close/>
                  <a:moveTo>
                    <a:pt x="176" y="119"/>
                  </a:moveTo>
                  <a:cubicBezTo>
                    <a:pt x="173" y="113"/>
                    <a:pt x="168" y="111"/>
                    <a:pt x="171" y="108"/>
                  </a:cubicBezTo>
                  <a:cubicBezTo>
                    <a:pt x="176" y="105"/>
                    <a:pt x="190" y="110"/>
                    <a:pt x="201" y="119"/>
                  </a:cubicBezTo>
                  <a:cubicBezTo>
                    <a:pt x="212" y="129"/>
                    <a:pt x="219" y="142"/>
                    <a:pt x="216" y="148"/>
                  </a:cubicBezTo>
                  <a:cubicBezTo>
                    <a:pt x="214" y="151"/>
                    <a:pt x="211" y="146"/>
                    <a:pt x="205" y="144"/>
                  </a:cubicBezTo>
                  <a:cubicBezTo>
                    <a:pt x="184" y="135"/>
                    <a:pt x="168" y="161"/>
                    <a:pt x="159" y="177"/>
                  </a:cubicBezTo>
                  <a:cubicBezTo>
                    <a:pt x="142" y="204"/>
                    <a:pt x="153" y="220"/>
                    <a:pt x="117" y="215"/>
                  </a:cubicBezTo>
                  <a:cubicBezTo>
                    <a:pt x="107" y="180"/>
                    <a:pt x="125" y="189"/>
                    <a:pt x="150" y="169"/>
                  </a:cubicBezTo>
                  <a:cubicBezTo>
                    <a:pt x="164" y="158"/>
                    <a:pt x="187" y="138"/>
                    <a:pt x="176" y="119"/>
                  </a:cubicBezTo>
                  <a:close/>
                  <a:moveTo>
                    <a:pt x="57" y="65"/>
                  </a:moveTo>
                  <a:cubicBezTo>
                    <a:pt x="55" y="57"/>
                    <a:pt x="44" y="43"/>
                    <a:pt x="36" y="40"/>
                  </a:cubicBezTo>
                  <a:cubicBezTo>
                    <a:pt x="21" y="35"/>
                    <a:pt x="22" y="44"/>
                    <a:pt x="35" y="59"/>
                  </a:cubicBezTo>
                  <a:cubicBezTo>
                    <a:pt x="42" y="66"/>
                    <a:pt x="56" y="88"/>
                    <a:pt x="54" y="96"/>
                  </a:cubicBezTo>
                  <a:cubicBezTo>
                    <a:pt x="50" y="92"/>
                    <a:pt x="39" y="77"/>
                    <a:pt x="28" y="81"/>
                  </a:cubicBezTo>
                  <a:cubicBezTo>
                    <a:pt x="21" y="83"/>
                    <a:pt x="30" y="96"/>
                    <a:pt x="36" y="101"/>
                  </a:cubicBezTo>
                  <a:cubicBezTo>
                    <a:pt x="46" y="110"/>
                    <a:pt x="59" y="125"/>
                    <a:pt x="62" y="139"/>
                  </a:cubicBezTo>
                  <a:cubicBezTo>
                    <a:pt x="57" y="132"/>
                    <a:pt x="28" y="123"/>
                    <a:pt x="42" y="140"/>
                  </a:cubicBezTo>
                  <a:cubicBezTo>
                    <a:pt x="52" y="151"/>
                    <a:pt x="73" y="158"/>
                    <a:pt x="86" y="171"/>
                  </a:cubicBezTo>
                  <a:cubicBezTo>
                    <a:pt x="73" y="173"/>
                    <a:pt x="64" y="183"/>
                    <a:pt x="58" y="191"/>
                  </a:cubicBezTo>
                  <a:cubicBezTo>
                    <a:pt x="8" y="127"/>
                    <a:pt x="0" y="47"/>
                    <a:pt x="15" y="0"/>
                  </a:cubicBezTo>
                  <a:cubicBezTo>
                    <a:pt x="27" y="15"/>
                    <a:pt x="64" y="46"/>
                    <a:pt x="57" y="65"/>
                  </a:cubicBezTo>
                  <a:close/>
                </a:path>
              </a:pathLst>
            </a:custGeom>
            <a:solidFill>
              <a:srgbClr val="53BD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6">
              <a:extLst>
                <a:ext uri="{FF2B5EF4-FFF2-40B4-BE49-F238E27FC236}">
                  <a16:creationId xmlns:a16="http://schemas.microsoft.com/office/drawing/2014/main" id="{64480E82-641E-4E96-8A1A-C27C9DBD97B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965575" y="1520825"/>
              <a:ext cx="874713" cy="1468438"/>
            </a:xfrm>
            <a:custGeom>
              <a:avLst/>
              <a:gdLst>
                <a:gd name="T0" fmla="*/ 136 w 279"/>
                <a:gd name="T1" fmla="*/ 115 h 438"/>
                <a:gd name="T2" fmla="*/ 52 w 279"/>
                <a:gd name="T3" fmla="*/ 146 h 438"/>
                <a:gd name="T4" fmla="*/ 58 w 279"/>
                <a:gd name="T5" fmla="*/ 211 h 438"/>
                <a:gd name="T6" fmla="*/ 16 w 279"/>
                <a:gd name="T7" fmla="*/ 344 h 438"/>
                <a:gd name="T8" fmla="*/ 137 w 279"/>
                <a:gd name="T9" fmla="*/ 429 h 438"/>
                <a:gd name="T10" fmla="*/ 38 w 279"/>
                <a:gd name="T11" fmla="*/ 268 h 438"/>
                <a:gd name="T12" fmla="*/ 69 w 279"/>
                <a:gd name="T13" fmla="*/ 221 h 438"/>
                <a:gd name="T14" fmla="*/ 73 w 279"/>
                <a:gd name="T15" fmla="*/ 217 h 438"/>
                <a:gd name="T16" fmla="*/ 73 w 279"/>
                <a:gd name="T17" fmla="*/ 217 h 438"/>
                <a:gd name="T18" fmla="*/ 134 w 279"/>
                <a:gd name="T19" fmla="*/ 218 h 438"/>
                <a:gd name="T20" fmla="*/ 154 w 279"/>
                <a:gd name="T21" fmla="*/ 130 h 438"/>
                <a:gd name="T22" fmla="*/ 112 w 279"/>
                <a:gd name="T23" fmla="*/ 172 h 438"/>
                <a:gd name="T24" fmla="*/ 84 w 279"/>
                <a:gd name="T25" fmla="*/ 192 h 438"/>
                <a:gd name="T26" fmla="*/ 100 w 279"/>
                <a:gd name="T27" fmla="*/ 162 h 438"/>
                <a:gd name="T28" fmla="*/ 136 w 279"/>
                <a:gd name="T29" fmla="*/ 115 h 438"/>
                <a:gd name="T30" fmla="*/ 159 w 279"/>
                <a:gd name="T31" fmla="*/ 92 h 438"/>
                <a:gd name="T32" fmla="*/ 83 w 279"/>
                <a:gd name="T33" fmla="*/ 117 h 438"/>
                <a:gd name="T34" fmla="*/ 55 w 279"/>
                <a:gd name="T35" fmla="*/ 0 h 438"/>
                <a:gd name="T36" fmla="*/ 108 w 279"/>
                <a:gd name="T37" fmla="*/ 24 h 438"/>
                <a:gd name="T38" fmla="*/ 161 w 279"/>
                <a:gd name="T39" fmla="*/ 69 h 438"/>
                <a:gd name="T40" fmla="*/ 162 w 279"/>
                <a:gd name="T41" fmla="*/ 72 h 438"/>
                <a:gd name="T42" fmla="*/ 164 w 279"/>
                <a:gd name="T43" fmla="*/ 86 h 438"/>
                <a:gd name="T44" fmla="*/ 75 w 279"/>
                <a:gd name="T45" fmla="*/ 46 h 438"/>
                <a:gd name="T46" fmla="*/ 85 w 279"/>
                <a:gd name="T47" fmla="*/ 57 h 438"/>
                <a:gd name="T48" fmla="*/ 66 w 279"/>
                <a:gd name="T49" fmla="*/ 37 h 438"/>
                <a:gd name="T50" fmla="*/ 76 w 279"/>
                <a:gd name="T51" fmla="*/ 88 h 438"/>
                <a:gd name="T52" fmla="*/ 159 w 279"/>
                <a:gd name="T53" fmla="*/ 92 h 438"/>
                <a:gd name="T54" fmla="*/ 173 w 279"/>
                <a:gd name="T55" fmla="*/ 105 h 438"/>
                <a:gd name="T56" fmla="*/ 189 w 279"/>
                <a:gd name="T57" fmla="*/ 186 h 438"/>
                <a:gd name="T58" fmla="*/ 240 w 279"/>
                <a:gd name="T59" fmla="*/ 189 h 438"/>
                <a:gd name="T60" fmla="*/ 218 w 279"/>
                <a:gd name="T61" fmla="*/ 174 h 438"/>
                <a:gd name="T62" fmla="*/ 231 w 279"/>
                <a:gd name="T63" fmla="*/ 182 h 438"/>
                <a:gd name="T64" fmla="*/ 179 w 279"/>
                <a:gd name="T65" fmla="*/ 99 h 438"/>
                <a:gd name="T66" fmla="*/ 193 w 279"/>
                <a:gd name="T67" fmla="*/ 98 h 438"/>
                <a:gd name="T68" fmla="*/ 196 w 279"/>
                <a:gd name="T69" fmla="*/ 100 h 438"/>
                <a:gd name="T70" fmla="*/ 248 w 279"/>
                <a:gd name="T71" fmla="*/ 146 h 438"/>
                <a:gd name="T72" fmla="*/ 279 w 279"/>
                <a:gd name="T73" fmla="*/ 196 h 438"/>
                <a:gd name="T74" fmla="*/ 158 w 279"/>
                <a:gd name="T75" fmla="*/ 184 h 438"/>
                <a:gd name="T76" fmla="*/ 173 w 279"/>
                <a:gd name="T77" fmla="*/ 105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79" h="438">
                  <a:moveTo>
                    <a:pt x="136" y="115"/>
                  </a:moveTo>
                  <a:cubicBezTo>
                    <a:pt x="85" y="138"/>
                    <a:pt x="77" y="112"/>
                    <a:pt x="52" y="146"/>
                  </a:cubicBezTo>
                  <a:cubicBezTo>
                    <a:pt x="66" y="166"/>
                    <a:pt x="76" y="190"/>
                    <a:pt x="58" y="211"/>
                  </a:cubicBezTo>
                  <a:cubicBezTo>
                    <a:pt x="27" y="247"/>
                    <a:pt x="7" y="292"/>
                    <a:pt x="16" y="344"/>
                  </a:cubicBezTo>
                  <a:cubicBezTo>
                    <a:pt x="27" y="400"/>
                    <a:pt x="71" y="438"/>
                    <a:pt x="137" y="429"/>
                  </a:cubicBezTo>
                  <a:cubicBezTo>
                    <a:pt x="41" y="434"/>
                    <a:pt x="0" y="350"/>
                    <a:pt x="38" y="268"/>
                  </a:cubicBezTo>
                  <a:cubicBezTo>
                    <a:pt x="47" y="251"/>
                    <a:pt x="56" y="235"/>
                    <a:pt x="69" y="221"/>
                  </a:cubicBezTo>
                  <a:cubicBezTo>
                    <a:pt x="70" y="219"/>
                    <a:pt x="71" y="218"/>
                    <a:pt x="73" y="217"/>
                  </a:cubicBezTo>
                  <a:cubicBezTo>
                    <a:pt x="73" y="217"/>
                    <a:pt x="73" y="217"/>
                    <a:pt x="73" y="217"/>
                  </a:cubicBezTo>
                  <a:cubicBezTo>
                    <a:pt x="90" y="201"/>
                    <a:pt x="114" y="208"/>
                    <a:pt x="134" y="218"/>
                  </a:cubicBezTo>
                  <a:cubicBezTo>
                    <a:pt x="165" y="189"/>
                    <a:pt x="138" y="184"/>
                    <a:pt x="154" y="130"/>
                  </a:cubicBezTo>
                  <a:cubicBezTo>
                    <a:pt x="137" y="156"/>
                    <a:pt x="155" y="174"/>
                    <a:pt x="112" y="172"/>
                  </a:cubicBezTo>
                  <a:cubicBezTo>
                    <a:pt x="110" y="175"/>
                    <a:pt x="91" y="194"/>
                    <a:pt x="84" y="192"/>
                  </a:cubicBezTo>
                  <a:cubicBezTo>
                    <a:pt x="82" y="186"/>
                    <a:pt x="98" y="165"/>
                    <a:pt x="100" y="162"/>
                  </a:cubicBezTo>
                  <a:cubicBezTo>
                    <a:pt x="93" y="120"/>
                    <a:pt x="113" y="135"/>
                    <a:pt x="136" y="115"/>
                  </a:cubicBezTo>
                  <a:close/>
                  <a:moveTo>
                    <a:pt x="159" y="92"/>
                  </a:moveTo>
                  <a:cubicBezTo>
                    <a:pt x="134" y="115"/>
                    <a:pt x="100" y="123"/>
                    <a:pt x="83" y="117"/>
                  </a:cubicBezTo>
                  <a:cubicBezTo>
                    <a:pt x="54" y="83"/>
                    <a:pt x="42" y="46"/>
                    <a:pt x="55" y="0"/>
                  </a:cubicBezTo>
                  <a:cubicBezTo>
                    <a:pt x="72" y="16"/>
                    <a:pt x="91" y="20"/>
                    <a:pt x="108" y="24"/>
                  </a:cubicBezTo>
                  <a:cubicBezTo>
                    <a:pt x="90" y="65"/>
                    <a:pt x="127" y="94"/>
                    <a:pt x="161" y="69"/>
                  </a:cubicBezTo>
                  <a:cubicBezTo>
                    <a:pt x="161" y="70"/>
                    <a:pt x="162" y="71"/>
                    <a:pt x="162" y="72"/>
                  </a:cubicBezTo>
                  <a:cubicBezTo>
                    <a:pt x="165" y="75"/>
                    <a:pt x="166" y="81"/>
                    <a:pt x="164" y="86"/>
                  </a:cubicBezTo>
                  <a:cubicBezTo>
                    <a:pt x="119" y="112"/>
                    <a:pt x="61" y="88"/>
                    <a:pt x="75" y="46"/>
                  </a:cubicBezTo>
                  <a:cubicBezTo>
                    <a:pt x="76" y="51"/>
                    <a:pt x="81" y="56"/>
                    <a:pt x="85" y="57"/>
                  </a:cubicBezTo>
                  <a:cubicBezTo>
                    <a:pt x="103" y="34"/>
                    <a:pt x="79" y="18"/>
                    <a:pt x="66" y="37"/>
                  </a:cubicBezTo>
                  <a:cubicBezTo>
                    <a:pt x="56" y="52"/>
                    <a:pt x="63" y="73"/>
                    <a:pt x="76" y="88"/>
                  </a:cubicBezTo>
                  <a:cubicBezTo>
                    <a:pt x="99" y="110"/>
                    <a:pt x="131" y="106"/>
                    <a:pt x="159" y="92"/>
                  </a:cubicBezTo>
                  <a:close/>
                  <a:moveTo>
                    <a:pt x="173" y="105"/>
                  </a:moveTo>
                  <a:cubicBezTo>
                    <a:pt x="163" y="135"/>
                    <a:pt x="163" y="166"/>
                    <a:pt x="189" y="186"/>
                  </a:cubicBezTo>
                  <a:cubicBezTo>
                    <a:pt x="205" y="198"/>
                    <a:pt x="227" y="201"/>
                    <a:pt x="240" y="189"/>
                  </a:cubicBezTo>
                  <a:cubicBezTo>
                    <a:pt x="257" y="174"/>
                    <a:pt x="238" y="152"/>
                    <a:pt x="218" y="174"/>
                  </a:cubicBezTo>
                  <a:cubicBezTo>
                    <a:pt x="219" y="178"/>
                    <a:pt x="225" y="181"/>
                    <a:pt x="231" y="182"/>
                  </a:cubicBezTo>
                  <a:cubicBezTo>
                    <a:pt x="190" y="201"/>
                    <a:pt x="159" y="147"/>
                    <a:pt x="179" y="99"/>
                  </a:cubicBezTo>
                  <a:cubicBezTo>
                    <a:pt x="184" y="96"/>
                    <a:pt x="189" y="97"/>
                    <a:pt x="193" y="98"/>
                  </a:cubicBezTo>
                  <a:cubicBezTo>
                    <a:pt x="194" y="99"/>
                    <a:pt x="195" y="99"/>
                    <a:pt x="196" y="100"/>
                  </a:cubicBezTo>
                  <a:cubicBezTo>
                    <a:pt x="176" y="136"/>
                    <a:pt x="210" y="170"/>
                    <a:pt x="248" y="146"/>
                  </a:cubicBezTo>
                  <a:cubicBezTo>
                    <a:pt x="254" y="163"/>
                    <a:pt x="261" y="181"/>
                    <a:pt x="279" y="196"/>
                  </a:cubicBezTo>
                  <a:cubicBezTo>
                    <a:pt x="235" y="215"/>
                    <a:pt x="196" y="207"/>
                    <a:pt x="158" y="184"/>
                  </a:cubicBezTo>
                  <a:cubicBezTo>
                    <a:pt x="151" y="168"/>
                    <a:pt x="154" y="132"/>
                    <a:pt x="173" y="105"/>
                  </a:cubicBezTo>
                  <a:close/>
                </a:path>
              </a:pathLst>
            </a:custGeom>
            <a:solidFill>
              <a:srgbClr val="18A0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7">
              <a:extLst>
                <a:ext uri="{FF2B5EF4-FFF2-40B4-BE49-F238E27FC236}">
                  <a16:creationId xmlns:a16="http://schemas.microsoft.com/office/drawing/2014/main" id="{E53B00BB-004A-4260-A177-94CB055A14E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271963" y="1611313"/>
              <a:ext cx="455613" cy="452438"/>
            </a:xfrm>
            <a:custGeom>
              <a:avLst/>
              <a:gdLst>
                <a:gd name="T0" fmla="*/ 125 w 145"/>
                <a:gd name="T1" fmla="*/ 66 h 135"/>
                <a:gd name="T2" fmla="*/ 145 w 145"/>
                <a:gd name="T3" fmla="*/ 108 h 135"/>
                <a:gd name="T4" fmla="*/ 101 w 145"/>
                <a:gd name="T5" fmla="*/ 75 h 135"/>
                <a:gd name="T6" fmla="*/ 105 w 145"/>
                <a:gd name="T7" fmla="*/ 77 h 135"/>
                <a:gd name="T8" fmla="*/ 127 w 145"/>
                <a:gd name="T9" fmla="*/ 100 h 135"/>
                <a:gd name="T10" fmla="*/ 114 w 145"/>
                <a:gd name="T11" fmla="*/ 79 h 135"/>
                <a:gd name="T12" fmla="*/ 110 w 145"/>
                <a:gd name="T13" fmla="*/ 56 h 135"/>
                <a:gd name="T14" fmla="*/ 116 w 145"/>
                <a:gd name="T15" fmla="*/ 66 h 135"/>
                <a:gd name="T16" fmla="*/ 117 w 145"/>
                <a:gd name="T17" fmla="*/ 68 h 135"/>
                <a:gd name="T18" fmla="*/ 119 w 145"/>
                <a:gd name="T19" fmla="*/ 52 h 135"/>
                <a:gd name="T20" fmla="*/ 109 w 145"/>
                <a:gd name="T21" fmla="*/ 53 h 135"/>
                <a:gd name="T22" fmla="*/ 122 w 145"/>
                <a:gd name="T23" fmla="*/ 32 h 135"/>
                <a:gd name="T24" fmla="*/ 121 w 145"/>
                <a:gd name="T25" fmla="*/ 23 h 135"/>
                <a:gd name="T26" fmla="*/ 131 w 145"/>
                <a:gd name="T27" fmla="*/ 34 h 135"/>
                <a:gd name="T28" fmla="*/ 125 w 145"/>
                <a:gd name="T29" fmla="*/ 66 h 135"/>
                <a:gd name="T30" fmla="*/ 66 w 145"/>
                <a:gd name="T31" fmla="*/ 14 h 135"/>
                <a:gd name="T32" fmla="*/ 22 w 145"/>
                <a:gd name="T33" fmla="*/ 0 h 135"/>
                <a:gd name="T34" fmla="*/ 60 w 145"/>
                <a:gd name="T35" fmla="*/ 39 h 135"/>
                <a:gd name="T36" fmla="*/ 57 w 145"/>
                <a:gd name="T37" fmla="*/ 35 h 135"/>
                <a:gd name="T38" fmla="*/ 32 w 145"/>
                <a:gd name="T39" fmla="*/ 17 h 135"/>
                <a:gd name="T40" fmla="*/ 54 w 145"/>
                <a:gd name="T41" fmla="*/ 27 h 135"/>
                <a:gd name="T42" fmla="*/ 78 w 145"/>
                <a:gd name="T43" fmla="*/ 28 h 135"/>
                <a:gd name="T44" fmla="*/ 67 w 145"/>
                <a:gd name="T45" fmla="*/ 23 h 135"/>
                <a:gd name="T46" fmla="*/ 65 w 145"/>
                <a:gd name="T47" fmla="*/ 23 h 135"/>
                <a:gd name="T48" fmla="*/ 80 w 145"/>
                <a:gd name="T49" fmla="*/ 18 h 135"/>
                <a:gd name="T50" fmla="*/ 80 w 145"/>
                <a:gd name="T51" fmla="*/ 28 h 135"/>
                <a:gd name="T52" fmla="*/ 100 w 145"/>
                <a:gd name="T53" fmla="*/ 13 h 135"/>
                <a:gd name="T54" fmla="*/ 109 w 145"/>
                <a:gd name="T55" fmla="*/ 12 h 135"/>
                <a:gd name="T56" fmla="*/ 97 w 145"/>
                <a:gd name="T57" fmla="*/ 4 h 135"/>
                <a:gd name="T58" fmla="*/ 66 w 145"/>
                <a:gd name="T59" fmla="*/ 1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5" h="135">
                  <a:moveTo>
                    <a:pt x="125" y="66"/>
                  </a:moveTo>
                  <a:cubicBezTo>
                    <a:pt x="129" y="74"/>
                    <a:pt x="140" y="87"/>
                    <a:pt x="145" y="108"/>
                  </a:cubicBezTo>
                  <a:cubicBezTo>
                    <a:pt x="109" y="135"/>
                    <a:pt x="85" y="100"/>
                    <a:pt x="101" y="75"/>
                  </a:cubicBezTo>
                  <a:cubicBezTo>
                    <a:pt x="103" y="76"/>
                    <a:pt x="104" y="77"/>
                    <a:pt x="105" y="77"/>
                  </a:cubicBezTo>
                  <a:cubicBezTo>
                    <a:pt x="102" y="93"/>
                    <a:pt x="112" y="107"/>
                    <a:pt x="127" y="100"/>
                  </a:cubicBezTo>
                  <a:cubicBezTo>
                    <a:pt x="124" y="84"/>
                    <a:pt x="116" y="86"/>
                    <a:pt x="114" y="79"/>
                  </a:cubicBezTo>
                  <a:cubicBezTo>
                    <a:pt x="112" y="70"/>
                    <a:pt x="115" y="67"/>
                    <a:pt x="110" y="56"/>
                  </a:cubicBezTo>
                  <a:cubicBezTo>
                    <a:pt x="116" y="55"/>
                    <a:pt x="123" y="58"/>
                    <a:pt x="116" y="66"/>
                  </a:cubicBezTo>
                  <a:cubicBezTo>
                    <a:pt x="117" y="68"/>
                    <a:pt x="117" y="68"/>
                    <a:pt x="117" y="68"/>
                  </a:cubicBezTo>
                  <a:cubicBezTo>
                    <a:pt x="122" y="66"/>
                    <a:pt x="131" y="50"/>
                    <a:pt x="119" y="52"/>
                  </a:cubicBezTo>
                  <a:cubicBezTo>
                    <a:pt x="114" y="54"/>
                    <a:pt x="111" y="54"/>
                    <a:pt x="109" y="53"/>
                  </a:cubicBezTo>
                  <a:cubicBezTo>
                    <a:pt x="116" y="46"/>
                    <a:pt x="125" y="44"/>
                    <a:pt x="122" y="32"/>
                  </a:cubicBezTo>
                  <a:cubicBezTo>
                    <a:pt x="120" y="28"/>
                    <a:pt x="119" y="25"/>
                    <a:pt x="121" y="23"/>
                  </a:cubicBezTo>
                  <a:cubicBezTo>
                    <a:pt x="126" y="23"/>
                    <a:pt x="130" y="30"/>
                    <a:pt x="131" y="34"/>
                  </a:cubicBezTo>
                  <a:cubicBezTo>
                    <a:pt x="135" y="43"/>
                    <a:pt x="132" y="57"/>
                    <a:pt x="125" y="66"/>
                  </a:cubicBezTo>
                  <a:close/>
                  <a:moveTo>
                    <a:pt x="66" y="14"/>
                  </a:moveTo>
                  <a:cubicBezTo>
                    <a:pt x="57" y="12"/>
                    <a:pt x="43" y="2"/>
                    <a:pt x="22" y="0"/>
                  </a:cubicBezTo>
                  <a:cubicBezTo>
                    <a:pt x="0" y="40"/>
                    <a:pt x="38" y="59"/>
                    <a:pt x="60" y="39"/>
                  </a:cubicBezTo>
                  <a:cubicBezTo>
                    <a:pt x="59" y="38"/>
                    <a:pt x="58" y="37"/>
                    <a:pt x="57" y="35"/>
                  </a:cubicBezTo>
                  <a:cubicBezTo>
                    <a:pt x="42" y="41"/>
                    <a:pt x="27" y="33"/>
                    <a:pt x="32" y="17"/>
                  </a:cubicBezTo>
                  <a:cubicBezTo>
                    <a:pt x="48" y="18"/>
                    <a:pt x="47" y="26"/>
                    <a:pt x="54" y="27"/>
                  </a:cubicBezTo>
                  <a:cubicBezTo>
                    <a:pt x="63" y="27"/>
                    <a:pt x="66" y="24"/>
                    <a:pt x="78" y="28"/>
                  </a:cubicBezTo>
                  <a:cubicBezTo>
                    <a:pt x="78" y="21"/>
                    <a:pt x="74" y="15"/>
                    <a:pt x="67" y="23"/>
                  </a:cubicBezTo>
                  <a:cubicBezTo>
                    <a:pt x="65" y="23"/>
                    <a:pt x="65" y="23"/>
                    <a:pt x="65" y="23"/>
                  </a:cubicBezTo>
                  <a:cubicBezTo>
                    <a:pt x="66" y="17"/>
                    <a:pt x="81" y="7"/>
                    <a:pt x="80" y="18"/>
                  </a:cubicBezTo>
                  <a:cubicBezTo>
                    <a:pt x="80" y="23"/>
                    <a:pt x="79" y="27"/>
                    <a:pt x="80" y="28"/>
                  </a:cubicBezTo>
                  <a:cubicBezTo>
                    <a:pt x="87" y="20"/>
                    <a:pt x="88" y="11"/>
                    <a:pt x="100" y="13"/>
                  </a:cubicBezTo>
                  <a:cubicBezTo>
                    <a:pt x="104" y="14"/>
                    <a:pt x="107" y="15"/>
                    <a:pt x="109" y="12"/>
                  </a:cubicBezTo>
                  <a:cubicBezTo>
                    <a:pt x="109" y="7"/>
                    <a:pt x="101" y="5"/>
                    <a:pt x="97" y="4"/>
                  </a:cubicBezTo>
                  <a:cubicBezTo>
                    <a:pt x="88" y="1"/>
                    <a:pt x="74" y="6"/>
                    <a:pt x="66" y="14"/>
                  </a:cubicBezTo>
                  <a:close/>
                </a:path>
              </a:pathLst>
            </a:custGeom>
            <a:solidFill>
              <a:srgbClr val="0076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5E46D3-FD90-44D9-B519-1EC0C717C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817" y="311329"/>
            <a:ext cx="10029343" cy="672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0D624F-CE04-4687-8D6E-34D78CBA47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A18F72-743A-477D-BD11-75EA28AD5E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03806" y="6436771"/>
            <a:ext cx="4333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980AFF0-2220-4ECC-8C19-0F906679201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4279FE9-E9E3-4977-9202-64B11EE4EFE7}"/>
              </a:ext>
            </a:extLst>
          </p:cNvPr>
          <p:cNvCxnSpPr>
            <a:cxnSpLocks/>
          </p:cNvCxnSpPr>
          <p:nvPr userDrawn="1"/>
        </p:nvCxnSpPr>
        <p:spPr>
          <a:xfrm>
            <a:off x="11333956" y="6477000"/>
            <a:ext cx="0" cy="292894"/>
          </a:xfrm>
          <a:prstGeom prst="line">
            <a:avLst/>
          </a:prstGeom>
          <a:ln w="254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50E0D378-22BD-438D-98AE-FCD6BB39A2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817" y="6430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069B6F5-123F-49F0-B6AF-2802E9155F36}" type="datetime1">
              <a:rPr lang="en-US" smtClean="0"/>
              <a:pPr/>
              <a:t>9/15/20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85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726" r:id="rId2"/>
    <p:sldLayoutId id="2147483651" r:id="rId3"/>
    <p:sldLayoutId id="2147483652" r:id="rId4"/>
    <p:sldLayoutId id="2147483694" r:id="rId5"/>
    <p:sldLayoutId id="2147483727" r:id="rId6"/>
    <p:sldLayoutId id="2147483653" r:id="rId7"/>
    <p:sldLayoutId id="2147483682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  <p:sldLayoutId id="2147483661" r:id="rId16"/>
    <p:sldLayoutId id="2147483662" r:id="rId17"/>
    <p:sldLayoutId id="2147483663" r:id="rId18"/>
    <p:sldLayoutId id="2147483664" r:id="rId19"/>
    <p:sldLayoutId id="2147483665" r:id="rId20"/>
    <p:sldLayoutId id="2147483666" r:id="rId21"/>
    <p:sldLayoutId id="2147483667" r:id="rId22"/>
    <p:sldLayoutId id="2147483668" r:id="rId23"/>
    <p:sldLayoutId id="2147483685" r:id="rId24"/>
    <p:sldLayoutId id="2147483686" r:id="rId25"/>
    <p:sldLayoutId id="2147483689" r:id="rId26"/>
    <p:sldLayoutId id="2147483690" r:id="rId27"/>
    <p:sldLayoutId id="2147483691" r:id="rId28"/>
    <p:sldLayoutId id="2147483684" r:id="rId29"/>
    <p:sldLayoutId id="2147483673" r:id="rId30"/>
    <p:sldLayoutId id="2147483675" r:id="rId31"/>
    <p:sldLayoutId id="2147483674" r:id="rId32"/>
    <p:sldLayoutId id="2147483678" r:id="rId33"/>
    <p:sldLayoutId id="2147483676" r:id="rId34"/>
    <p:sldLayoutId id="2147483677" r:id="rId35"/>
    <p:sldLayoutId id="2147483693" r:id="rId36"/>
    <p:sldLayoutId id="2147483692" r:id="rId37"/>
    <p:sldLayoutId id="2147483728" r:id="rId38"/>
    <p:sldLayoutId id="2147483729" r:id="rId39"/>
    <p:sldLayoutId id="2147483730" r:id="rId40"/>
    <p:sldLayoutId id="2147483688" r:id="rId41"/>
    <p:sldLayoutId id="2147483731" r:id="rId42"/>
    <p:sldLayoutId id="2147483679" r:id="rId43"/>
    <p:sldLayoutId id="2147483680" r:id="rId44"/>
    <p:sldLayoutId id="2147483709" r:id="rId45"/>
    <p:sldLayoutId id="2147483710" r:id="rId46"/>
    <p:sldLayoutId id="2147483711" r:id="rId47"/>
    <p:sldLayoutId id="2147483712" r:id="rId48"/>
    <p:sldLayoutId id="2147483713" r:id="rId49"/>
    <p:sldLayoutId id="2147483734" r:id="rId50"/>
    <p:sldLayoutId id="2147483714" r:id="rId51"/>
    <p:sldLayoutId id="2147483715" r:id="rId52"/>
    <p:sldLayoutId id="2147483716" r:id="rId53"/>
    <p:sldLayoutId id="2147483717" r:id="rId54"/>
    <p:sldLayoutId id="2147483718" r:id="rId55"/>
    <p:sldLayoutId id="2147483719" r:id="rId56"/>
    <p:sldLayoutId id="2147483706" r:id="rId57"/>
    <p:sldLayoutId id="2147483720" r:id="rId58"/>
    <p:sldLayoutId id="2147483721" r:id="rId59"/>
    <p:sldLayoutId id="2147483687" r:id="rId60"/>
    <p:sldLayoutId id="2147483722" r:id="rId61"/>
    <p:sldLayoutId id="2147483669" r:id="rId62"/>
    <p:sldLayoutId id="2147483670" r:id="rId63"/>
    <p:sldLayoutId id="2147483671" r:id="rId64"/>
    <p:sldLayoutId id="2147483672" r:id="rId65"/>
    <p:sldLayoutId id="2147483723" r:id="rId66"/>
    <p:sldLayoutId id="2147483724" r:id="rId67"/>
    <p:sldLayoutId id="2147483725" r:id="rId68"/>
    <p:sldLayoutId id="2147483732" r:id="rId69"/>
    <p:sldLayoutId id="2147483681" r:id="rId70"/>
    <p:sldLayoutId id="2147483733" r:id="rId71"/>
    <p:sldLayoutId id="2147483695" r:id="rId72"/>
    <p:sldLayoutId id="2147483697" r:id="rId73"/>
    <p:sldLayoutId id="2147483698" r:id="rId74"/>
    <p:sldLayoutId id="2147483699" r:id="rId75"/>
    <p:sldLayoutId id="2147483700" r:id="rId76"/>
    <p:sldLayoutId id="2147483701" r:id="rId77"/>
    <p:sldLayoutId id="2147483702" r:id="rId78"/>
    <p:sldLayoutId id="2147483703" r:id="rId79"/>
    <p:sldLayoutId id="2147483704" r:id="rId80"/>
    <p:sldLayoutId id="2147483707" r:id="rId8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40" userDrawn="1">
          <p15:clr>
            <a:srgbClr val="F26B43"/>
          </p15:clr>
        </p15:guide>
        <p15:guide id="2" pos="240" userDrawn="1">
          <p15:clr>
            <a:srgbClr val="F26B43"/>
          </p15:clr>
        </p15:guide>
        <p15:guide id="3" orient="horz" pos="4080" userDrawn="1">
          <p15:clr>
            <a:srgbClr val="F26B43"/>
          </p15:clr>
        </p15:guide>
        <p15:guide id="4" pos="74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33BC6010-79AA-4AF5-8CA1-6AC0056FCC9B}"/>
              </a:ext>
            </a:extLst>
          </p:cNvPr>
          <p:cNvSpPr/>
          <p:nvPr/>
        </p:nvSpPr>
        <p:spPr>
          <a:xfrm>
            <a:off x="381000" y="381000"/>
            <a:ext cx="11430000" cy="6096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EA0D02-0A4F-4F58-9E1B-C9844BE1F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817" y="3347698"/>
            <a:ext cx="11416183" cy="818120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accent2"/>
                </a:solidFill>
              </a:rPr>
              <a:t>2020 </a:t>
            </a:r>
            <a:r>
              <a:rPr lang="en-US" sz="4000" b="1" dirty="0" err="1">
                <a:solidFill>
                  <a:schemeClr val="accent2"/>
                </a:solidFill>
              </a:rPr>
              <a:t>SyS</a:t>
            </a:r>
            <a:r>
              <a:rPr lang="en-US" sz="4000" b="1" dirty="0">
                <a:solidFill>
                  <a:schemeClr val="accent2"/>
                </a:solidFill>
              </a:rPr>
              <a:t> Symposium Content Delivery Plan</a:t>
            </a:r>
            <a:endParaRPr lang="en-US" sz="4000" dirty="0">
              <a:solidFill>
                <a:schemeClr val="accent2"/>
              </a:solidFill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F46CFBB-D213-4467-A70A-8305BC131D71}"/>
              </a:ext>
            </a:extLst>
          </p:cNvPr>
          <p:cNvGrpSpPr/>
          <p:nvPr/>
        </p:nvGrpSpPr>
        <p:grpSpPr>
          <a:xfrm>
            <a:off x="4697907" y="1756231"/>
            <a:ext cx="2796186" cy="1533526"/>
            <a:chOff x="3965575" y="-3170238"/>
            <a:chExt cx="4260850" cy="2336800"/>
          </a:xfrm>
        </p:grpSpPr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34149F24-947A-4A23-8F9A-41EBF480E1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65575" y="-1797051"/>
              <a:ext cx="4260850" cy="519113"/>
            </a:xfrm>
            <a:custGeom>
              <a:avLst/>
              <a:gdLst>
                <a:gd name="T0" fmla="*/ 26 w 1360"/>
                <a:gd name="T1" fmla="*/ 1 h 155"/>
                <a:gd name="T2" fmla="*/ 98 w 1360"/>
                <a:gd name="T3" fmla="*/ 1 h 155"/>
                <a:gd name="T4" fmla="*/ 68 w 1360"/>
                <a:gd name="T5" fmla="*/ 66 h 155"/>
                <a:gd name="T6" fmla="*/ 101 w 1360"/>
                <a:gd name="T7" fmla="*/ 153 h 155"/>
                <a:gd name="T8" fmla="*/ 26 w 1360"/>
                <a:gd name="T9" fmla="*/ 109 h 155"/>
                <a:gd name="T10" fmla="*/ 0 w 1360"/>
                <a:gd name="T11" fmla="*/ 153 h 155"/>
                <a:gd name="T12" fmla="*/ 302 w 1360"/>
                <a:gd name="T13" fmla="*/ 93 h 155"/>
                <a:gd name="T14" fmla="*/ 249 w 1360"/>
                <a:gd name="T15" fmla="*/ 93 h 155"/>
                <a:gd name="T16" fmla="*/ 264 w 1360"/>
                <a:gd name="T17" fmla="*/ 0 h 155"/>
                <a:gd name="T18" fmla="*/ 355 w 1360"/>
                <a:gd name="T19" fmla="*/ 153 h 155"/>
                <a:gd name="T20" fmla="*/ 311 w 1360"/>
                <a:gd name="T21" fmla="*/ 116 h 155"/>
                <a:gd name="T22" fmla="*/ 224 w 1360"/>
                <a:gd name="T23" fmla="*/ 153 h 155"/>
                <a:gd name="T24" fmla="*/ 264 w 1360"/>
                <a:gd name="T25" fmla="*/ 0 h 155"/>
                <a:gd name="T26" fmla="*/ 460 w 1360"/>
                <a:gd name="T27" fmla="*/ 1 h 155"/>
                <a:gd name="T28" fmla="*/ 533 w 1360"/>
                <a:gd name="T29" fmla="*/ 64 h 155"/>
                <a:gd name="T30" fmla="*/ 560 w 1360"/>
                <a:gd name="T31" fmla="*/ 1 h 155"/>
                <a:gd name="T32" fmla="*/ 533 w 1360"/>
                <a:gd name="T33" fmla="*/ 153 h 155"/>
                <a:gd name="T34" fmla="*/ 460 w 1360"/>
                <a:gd name="T35" fmla="*/ 89 h 155"/>
                <a:gd name="T36" fmla="*/ 434 w 1360"/>
                <a:gd name="T37" fmla="*/ 153 h 155"/>
                <a:gd name="T38" fmla="*/ 714 w 1360"/>
                <a:gd name="T39" fmla="*/ 155 h 155"/>
                <a:gd name="T40" fmla="*/ 667 w 1360"/>
                <a:gd name="T41" fmla="*/ 138 h 155"/>
                <a:gd name="T42" fmla="*/ 649 w 1360"/>
                <a:gd name="T43" fmla="*/ 88 h 155"/>
                <a:gd name="T44" fmla="*/ 676 w 1360"/>
                <a:gd name="T45" fmla="*/ 1 h 155"/>
                <a:gd name="T46" fmla="*/ 686 w 1360"/>
                <a:gd name="T47" fmla="*/ 120 h 155"/>
                <a:gd name="T48" fmla="*/ 743 w 1360"/>
                <a:gd name="T49" fmla="*/ 120 h 155"/>
                <a:gd name="T50" fmla="*/ 753 w 1360"/>
                <a:gd name="T51" fmla="*/ 1 h 155"/>
                <a:gd name="T52" fmla="*/ 779 w 1360"/>
                <a:gd name="T53" fmla="*/ 87 h 155"/>
                <a:gd name="T54" fmla="*/ 762 w 1360"/>
                <a:gd name="T55" fmla="*/ 138 h 155"/>
                <a:gd name="T56" fmla="*/ 714 w 1360"/>
                <a:gd name="T57" fmla="*/ 155 h 155"/>
                <a:gd name="T58" fmla="*/ 897 w 1360"/>
                <a:gd name="T59" fmla="*/ 1 h 155"/>
                <a:gd name="T60" fmla="*/ 870 w 1360"/>
                <a:gd name="T61" fmla="*/ 153 h 155"/>
                <a:gd name="T62" fmla="*/ 991 w 1360"/>
                <a:gd name="T63" fmla="*/ 1 h 155"/>
                <a:gd name="T64" fmla="*/ 1096 w 1360"/>
                <a:gd name="T65" fmla="*/ 106 h 155"/>
                <a:gd name="T66" fmla="*/ 1123 w 1360"/>
                <a:gd name="T67" fmla="*/ 1 h 155"/>
                <a:gd name="T68" fmla="*/ 1101 w 1360"/>
                <a:gd name="T69" fmla="*/ 153 h 155"/>
                <a:gd name="T70" fmla="*/ 1017 w 1360"/>
                <a:gd name="T71" fmla="*/ 153 h 155"/>
                <a:gd name="T72" fmla="*/ 991 w 1360"/>
                <a:gd name="T73" fmla="*/ 1 h 155"/>
                <a:gd name="T74" fmla="*/ 1281 w 1360"/>
                <a:gd name="T75" fmla="*/ 32 h 155"/>
                <a:gd name="T76" fmla="*/ 1307 w 1360"/>
                <a:gd name="T77" fmla="*/ 93 h 155"/>
                <a:gd name="T78" fmla="*/ 1293 w 1360"/>
                <a:gd name="T79" fmla="*/ 0 h 155"/>
                <a:gd name="T80" fmla="*/ 1332 w 1360"/>
                <a:gd name="T81" fmla="*/ 153 h 155"/>
                <a:gd name="T82" fmla="*/ 1245 w 1360"/>
                <a:gd name="T83" fmla="*/ 116 h 155"/>
                <a:gd name="T84" fmla="*/ 1202 w 1360"/>
                <a:gd name="T85" fmla="*/ 153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60" h="155">
                  <a:moveTo>
                    <a:pt x="0" y="1"/>
                  </a:moveTo>
                  <a:cubicBezTo>
                    <a:pt x="26" y="1"/>
                    <a:pt x="26" y="1"/>
                    <a:pt x="26" y="1"/>
                  </a:cubicBezTo>
                  <a:cubicBezTo>
                    <a:pt x="26" y="77"/>
                    <a:pt x="26" y="77"/>
                    <a:pt x="26" y="77"/>
                  </a:cubicBezTo>
                  <a:cubicBezTo>
                    <a:pt x="98" y="1"/>
                    <a:pt x="98" y="1"/>
                    <a:pt x="98" y="1"/>
                  </a:cubicBezTo>
                  <a:cubicBezTo>
                    <a:pt x="131" y="1"/>
                    <a:pt x="131" y="1"/>
                    <a:pt x="131" y="1"/>
                  </a:cubicBezTo>
                  <a:cubicBezTo>
                    <a:pt x="68" y="66"/>
                    <a:pt x="68" y="66"/>
                    <a:pt x="68" y="66"/>
                  </a:cubicBezTo>
                  <a:cubicBezTo>
                    <a:pt x="134" y="153"/>
                    <a:pt x="134" y="153"/>
                    <a:pt x="134" y="153"/>
                  </a:cubicBezTo>
                  <a:cubicBezTo>
                    <a:pt x="101" y="153"/>
                    <a:pt x="101" y="153"/>
                    <a:pt x="101" y="153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26" y="109"/>
                    <a:pt x="26" y="109"/>
                    <a:pt x="26" y="109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0" y="1"/>
                    <a:pt x="0" y="1"/>
                    <a:pt x="0" y="1"/>
                  </a:cubicBezTo>
                  <a:close/>
                  <a:moveTo>
                    <a:pt x="302" y="93"/>
                  </a:moveTo>
                  <a:cubicBezTo>
                    <a:pt x="275" y="32"/>
                    <a:pt x="275" y="32"/>
                    <a:pt x="275" y="32"/>
                  </a:cubicBezTo>
                  <a:cubicBezTo>
                    <a:pt x="249" y="93"/>
                    <a:pt x="249" y="93"/>
                    <a:pt x="249" y="93"/>
                  </a:cubicBezTo>
                  <a:cubicBezTo>
                    <a:pt x="302" y="93"/>
                    <a:pt x="302" y="93"/>
                    <a:pt x="302" y="93"/>
                  </a:cubicBezTo>
                  <a:close/>
                  <a:moveTo>
                    <a:pt x="264" y="0"/>
                  </a:moveTo>
                  <a:cubicBezTo>
                    <a:pt x="288" y="0"/>
                    <a:pt x="288" y="0"/>
                    <a:pt x="288" y="0"/>
                  </a:cubicBezTo>
                  <a:cubicBezTo>
                    <a:pt x="355" y="153"/>
                    <a:pt x="355" y="153"/>
                    <a:pt x="355" y="153"/>
                  </a:cubicBezTo>
                  <a:cubicBezTo>
                    <a:pt x="327" y="153"/>
                    <a:pt x="327" y="153"/>
                    <a:pt x="327" y="153"/>
                  </a:cubicBezTo>
                  <a:cubicBezTo>
                    <a:pt x="311" y="116"/>
                    <a:pt x="311" y="116"/>
                    <a:pt x="311" y="116"/>
                  </a:cubicBezTo>
                  <a:cubicBezTo>
                    <a:pt x="240" y="116"/>
                    <a:pt x="240" y="116"/>
                    <a:pt x="240" y="116"/>
                  </a:cubicBezTo>
                  <a:cubicBezTo>
                    <a:pt x="224" y="153"/>
                    <a:pt x="224" y="153"/>
                    <a:pt x="224" y="153"/>
                  </a:cubicBezTo>
                  <a:cubicBezTo>
                    <a:pt x="197" y="153"/>
                    <a:pt x="197" y="153"/>
                    <a:pt x="197" y="153"/>
                  </a:cubicBezTo>
                  <a:cubicBezTo>
                    <a:pt x="264" y="0"/>
                    <a:pt x="264" y="0"/>
                    <a:pt x="264" y="0"/>
                  </a:cubicBezTo>
                  <a:close/>
                  <a:moveTo>
                    <a:pt x="434" y="1"/>
                  </a:moveTo>
                  <a:cubicBezTo>
                    <a:pt x="460" y="1"/>
                    <a:pt x="460" y="1"/>
                    <a:pt x="460" y="1"/>
                  </a:cubicBezTo>
                  <a:cubicBezTo>
                    <a:pt x="460" y="64"/>
                    <a:pt x="460" y="64"/>
                    <a:pt x="460" y="64"/>
                  </a:cubicBezTo>
                  <a:cubicBezTo>
                    <a:pt x="533" y="64"/>
                    <a:pt x="533" y="64"/>
                    <a:pt x="533" y="64"/>
                  </a:cubicBezTo>
                  <a:cubicBezTo>
                    <a:pt x="533" y="1"/>
                    <a:pt x="533" y="1"/>
                    <a:pt x="533" y="1"/>
                  </a:cubicBezTo>
                  <a:cubicBezTo>
                    <a:pt x="560" y="1"/>
                    <a:pt x="560" y="1"/>
                    <a:pt x="560" y="1"/>
                  </a:cubicBezTo>
                  <a:cubicBezTo>
                    <a:pt x="560" y="153"/>
                    <a:pt x="560" y="153"/>
                    <a:pt x="560" y="153"/>
                  </a:cubicBezTo>
                  <a:cubicBezTo>
                    <a:pt x="533" y="153"/>
                    <a:pt x="533" y="153"/>
                    <a:pt x="533" y="153"/>
                  </a:cubicBezTo>
                  <a:cubicBezTo>
                    <a:pt x="533" y="89"/>
                    <a:pt x="533" y="89"/>
                    <a:pt x="533" y="89"/>
                  </a:cubicBezTo>
                  <a:cubicBezTo>
                    <a:pt x="460" y="89"/>
                    <a:pt x="460" y="89"/>
                    <a:pt x="460" y="89"/>
                  </a:cubicBezTo>
                  <a:cubicBezTo>
                    <a:pt x="460" y="153"/>
                    <a:pt x="460" y="153"/>
                    <a:pt x="460" y="153"/>
                  </a:cubicBezTo>
                  <a:cubicBezTo>
                    <a:pt x="434" y="153"/>
                    <a:pt x="434" y="153"/>
                    <a:pt x="434" y="153"/>
                  </a:cubicBezTo>
                  <a:cubicBezTo>
                    <a:pt x="434" y="1"/>
                    <a:pt x="434" y="1"/>
                    <a:pt x="434" y="1"/>
                  </a:cubicBezTo>
                  <a:close/>
                  <a:moveTo>
                    <a:pt x="714" y="155"/>
                  </a:moveTo>
                  <a:cubicBezTo>
                    <a:pt x="704" y="155"/>
                    <a:pt x="695" y="154"/>
                    <a:pt x="687" y="151"/>
                  </a:cubicBezTo>
                  <a:cubicBezTo>
                    <a:pt x="679" y="148"/>
                    <a:pt x="673" y="144"/>
                    <a:pt x="667" y="138"/>
                  </a:cubicBezTo>
                  <a:cubicBezTo>
                    <a:pt x="661" y="133"/>
                    <a:pt x="657" y="126"/>
                    <a:pt x="654" y="117"/>
                  </a:cubicBezTo>
                  <a:cubicBezTo>
                    <a:pt x="651" y="109"/>
                    <a:pt x="649" y="99"/>
                    <a:pt x="649" y="88"/>
                  </a:cubicBezTo>
                  <a:cubicBezTo>
                    <a:pt x="649" y="1"/>
                    <a:pt x="649" y="1"/>
                    <a:pt x="649" y="1"/>
                  </a:cubicBezTo>
                  <a:cubicBezTo>
                    <a:pt x="676" y="1"/>
                    <a:pt x="676" y="1"/>
                    <a:pt x="676" y="1"/>
                  </a:cubicBezTo>
                  <a:cubicBezTo>
                    <a:pt x="676" y="87"/>
                    <a:pt x="676" y="87"/>
                    <a:pt x="676" y="87"/>
                  </a:cubicBezTo>
                  <a:cubicBezTo>
                    <a:pt x="676" y="102"/>
                    <a:pt x="679" y="112"/>
                    <a:pt x="686" y="120"/>
                  </a:cubicBezTo>
                  <a:cubicBezTo>
                    <a:pt x="693" y="127"/>
                    <a:pt x="702" y="131"/>
                    <a:pt x="714" y="131"/>
                  </a:cubicBezTo>
                  <a:cubicBezTo>
                    <a:pt x="726" y="131"/>
                    <a:pt x="736" y="127"/>
                    <a:pt x="743" y="120"/>
                  </a:cubicBezTo>
                  <a:cubicBezTo>
                    <a:pt x="749" y="113"/>
                    <a:pt x="753" y="102"/>
                    <a:pt x="753" y="88"/>
                  </a:cubicBezTo>
                  <a:cubicBezTo>
                    <a:pt x="753" y="1"/>
                    <a:pt x="753" y="1"/>
                    <a:pt x="753" y="1"/>
                  </a:cubicBezTo>
                  <a:cubicBezTo>
                    <a:pt x="779" y="1"/>
                    <a:pt x="779" y="1"/>
                    <a:pt x="779" y="1"/>
                  </a:cubicBezTo>
                  <a:cubicBezTo>
                    <a:pt x="779" y="87"/>
                    <a:pt x="779" y="87"/>
                    <a:pt x="779" y="87"/>
                  </a:cubicBezTo>
                  <a:cubicBezTo>
                    <a:pt x="779" y="98"/>
                    <a:pt x="778" y="108"/>
                    <a:pt x="775" y="117"/>
                  </a:cubicBezTo>
                  <a:cubicBezTo>
                    <a:pt x="772" y="125"/>
                    <a:pt x="767" y="133"/>
                    <a:pt x="762" y="138"/>
                  </a:cubicBezTo>
                  <a:cubicBezTo>
                    <a:pt x="756" y="144"/>
                    <a:pt x="749" y="148"/>
                    <a:pt x="741" y="151"/>
                  </a:cubicBezTo>
                  <a:cubicBezTo>
                    <a:pt x="733" y="154"/>
                    <a:pt x="724" y="155"/>
                    <a:pt x="714" y="155"/>
                  </a:cubicBezTo>
                  <a:close/>
                  <a:moveTo>
                    <a:pt x="870" y="1"/>
                  </a:moveTo>
                  <a:cubicBezTo>
                    <a:pt x="897" y="1"/>
                    <a:pt x="897" y="1"/>
                    <a:pt x="897" y="1"/>
                  </a:cubicBezTo>
                  <a:cubicBezTo>
                    <a:pt x="897" y="153"/>
                    <a:pt x="897" y="153"/>
                    <a:pt x="897" y="153"/>
                  </a:cubicBezTo>
                  <a:cubicBezTo>
                    <a:pt x="870" y="153"/>
                    <a:pt x="870" y="153"/>
                    <a:pt x="870" y="153"/>
                  </a:cubicBezTo>
                  <a:cubicBezTo>
                    <a:pt x="870" y="1"/>
                    <a:pt x="870" y="1"/>
                    <a:pt x="870" y="1"/>
                  </a:cubicBezTo>
                  <a:close/>
                  <a:moveTo>
                    <a:pt x="991" y="1"/>
                  </a:moveTo>
                  <a:cubicBezTo>
                    <a:pt x="1015" y="1"/>
                    <a:pt x="1015" y="1"/>
                    <a:pt x="1015" y="1"/>
                  </a:cubicBezTo>
                  <a:cubicBezTo>
                    <a:pt x="1096" y="106"/>
                    <a:pt x="1096" y="106"/>
                    <a:pt x="1096" y="106"/>
                  </a:cubicBezTo>
                  <a:cubicBezTo>
                    <a:pt x="1096" y="1"/>
                    <a:pt x="1096" y="1"/>
                    <a:pt x="1096" y="1"/>
                  </a:cubicBezTo>
                  <a:cubicBezTo>
                    <a:pt x="1123" y="1"/>
                    <a:pt x="1123" y="1"/>
                    <a:pt x="1123" y="1"/>
                  </a:cubicBezTo>
                  <a:cubicBezTo>
                    <a:pt x="1123" y="153"/>
                    <a:pt x="1123" y="153"/>
                    <a:pt x="1123" y="153"/>
                  </a:cubicBezTo>
                  <a:cubicBezTo>
                    <a:pt x="1101" y="153"/>
                    <a:pt x="1101" y="153"/>
                    <a:pt x="1101" y="153"/>
                  </a:cubicBezTo>
                  <a:cubicBezTo>
                    <a:pt x="1017" y="45"/>
                    <a:pt x="1017" y="45"/>
                    <a:pt x="1017" y="45"/>
                  </a:cubicBezTo>
                  <a:cubicBezTo>
                    <a:pt x="1017" y="153"/>
                    <a:pt x="1017" y="153"/>
                    <a:pt x="1017" y="153"/>
                  </a:cubicBezTo>
                  <a:cubicBezTo>
                    <a:pt x="991" y="153"/>
                    <a:pt x="991" y="153"/>
                    <a:pt x="991" y="153"/>
                  </a:cubicBezTo>
                  <a:cubicBezTo>
                    <a:pt x="991" y="1"/>
                    <a:pt x="991" y="1"/>
                    <a:pt x="991" y="1"/>
                  </a:cubicBezTo>
                  <a:close/>
                  <a:moveTo>
                    <a:pt x="1307" y="93"/>
                  </a:moveTo>
                  <a:cubicBezTo>
                    <a:pt x="1281" y="32"/>
                    <a:pt x="1281" y="32"/>
                    <a:pt x="1281" y="32"/>
                  </a:cubicBezTo>
                  <a:cubicBezTo>
                    <a:pt x="1255" y="93"/>
                    <a:pt x="1255" y="93"/>
                    <a:pt x="1255" y="93"/>
                  </a:cubicBezTo>
                  <a:cubicBezTo>
                    <a:pt x="1307" y="93"/>
                    <a:pt x="1307" y="93"/>
                    <a:pt x="1307" y="93"/>
                  </a:cubicBezTo>
                  <a:close/>
                  <a:moveTo>
                    <a:pt x="1269" y="0"/>
                  </a:moveTo>
                  <a:cubicBezTo>
                    <a:pt x="1293" y="0"/>
                    <a:pt x="1293" y="0"/>
                    <a:pt x="1293" y="0"/>
                  </a:cubicBezTo>
                  <a:cubicBezTo>
                    <a:pt x="1360" y="153"/>
                    <a:pt x="1360" y="153"/>
                    <a:pt x="1360" y="153"/>
                  </a:cubicBezTo>
                  <a:cubicBezTo>
                    <a:pt x="1332" y="153"/>
                    <a:pt x="1332" y="153"/>
                    <a:pt x="1332" y="153"/>
                  </a:cubicBezTo>
                  <a:cubicBezTo>
                    <a:pt x="1317" y="116"/>
                    <a:pt x="1317" y="116"/>
                    <a:pt x="1317" y="116"/>
                  </a:cubicBezTo>
                  <a:cubicBezTo>
                    <a:pt x="1245" y="116"/>
                    <a:pt x="1245" y="116"/>
                    <a:pt x="1245" y="116"/>
                  </a:cubicBezTo>
                  <a:cubicBezTo>
                    <a:pt x="1229" y="153"/>
                    <a:pt x="1229" y="153"/>
                    <a:pt x="1229" y="153"/>
                  </a:cubicBezTo>
                  <a:cubicBezTo>
                    <a:pt x="1202" y="153"/>
                    <a:pt x="1202" y="153"/>
                    <a:pt x="1202" y="153"/>
                  </a:cubicBezTo>
                  <a:lnTo>
                    <a:pt x="1269" y="0"/>
                  </a:lnTo>
                  <a:close/>
                </a:path>
              </a:pathLst>
            </a:custGeom>
            <a:solidFill>
              <a:srgbClr val="4557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30A32A40-858D-4949-8C7D-429B54B0DBB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86300" y="-1038226"/>
              <a:ext cx="2819400" cy="204788"/>
            </a:xfrm>
            <a:custGeom>
              <a:avLst/>
              <a:gdLst>
                <a:gd name="T0" fmla="*/ 2 w 900"/>
                <a:gd name="T1" fmla="*/ 43 h 61"/>
                <a:gd name="T2" fmla="*/ 8 w 900"/>
                <a:gd name="T3" fmla="*/ 9 h 61"/>
                <a:gd name="T4" fmla="*/ 44 w 900"/>
                <a:gd name="T5" fmla="*/ 3 h 61"/>
                <a:gd name="T6" fmla="*/ 39 w 900"/>
                <a:gd name="T7" fmla="*/ 12 h 61"/>
                <a:gd name="T8" fmla="*/ 12 w 900"/>
                <a:gd name="T9" fmla="*/ 23 h 61"/>
                <a:gd name="T10" fmla="*/ 16 w 900"/>
                <a:gd name="T11" fmla="*/ 46 h 61"/>
                <a:gd name="T12" fmla="*/ 47 w 900"/>
                <a:gd name="T13" fmla="*/ 44 h 61"/>
                <a:gd name="T14" fmla="*/ 37 w 900"/>
                <a:gd name="T15" fmla="*/ 60 h 61"/>
                <a:gd name="T16" fmla="*/ 143 w 900"/>
                <a:gd name="T17" fmla="*/ 46 h 61"/>
                <a:gd name="T18" fmla="*/ 147 w 900"/>
                <a:gd name="T19" fmla="*/ 23 h 61"/>
                <a:gd name="T20" fmla="*/ 121 w 900"/>
                <a:gd name="T21" fmla="*/ 12 h 61"/>
                <a:gd name="T22" fmla="*/ 109 w 900"/>
                <a:gd name="T23" fmla="*/ 31 h 61"/>
                <a:gd name="T24" fmla="*/ 129 w 900"/>
                <a:gd name="T25" fmla="*/ 52 h 61"/>
                <a:gd name="T26" fmla="*/ 101 w 900"/>
                <a:gd name="T27" fmla="*/ 43 h 61"/>
                <a:gd name="T28" fmla="*/ 107 w 900"/>
                <a:gd name="T29" fmla="*/ 9 h 61"/>
                <a:gd name="T30" fmla="*/ 151 w 900"/>
                <a:gd name="T31" fmla="*/ 9 h 61"/>
                <a:gd name="T32" fmla="*/ 157 w 900"/>
                <a:gd name="T33" fmla="*/ 42 h 61"/>
                <a:gd name="T34" fmla="*/ 209 w 900"/>
                <a:gd name="T35" fmla="*/ 1 h 61"/>
                <a:gd name="T36" fmla="*/ 260 w 900"/>
                <a:gd name="T37" fmla="*/ 1 h 61"/>
                <a:gd name="T38" fmla="*/ 219 w 900"/>
                <a:gd name="T39" fmla="*/ 60 h 61"/>
                <a:gd name="T40" fmla="*/ 319 w 900"/>
                <a:gd name="T41" fmla="*/ 59 h 61"/>
                <a:gd name="T42" fmla="*/ 333 w 900"/>
                <a:gd name="T43" fmla="*/ 52 h 61"/>
                <a:gd name="T44" fmla="*/ 342 w 900"/>
                <a:gd name="T45" fmla="*/ 41 h 61"/>
                <a:gd name="T46" fmla="*/ 321 w 900"/>
                <a:gd name="T47" fmla="*/ 33 h 61"/>
                <a:gd name="T48" fmla="*/ 310 w 900"/>
                <a:gd name="T49" fmla="*/ 18 h 61"/>
                <a:gd name="T50" fmla="*/ 330 w 900"/>
                <a:gd name="T51" fmla="*/ 1 h 61"/>
                <a:gd name="T52" fmla="*/ 338 w 900"/>
                <a:gd name="T53" fmla="*/ 11 h 61"/>
                <a:gd name="T54" fmla="*/ 320 w 900"/>
                <a:gd name="T55" fmla="*/ 17 h 61"/>
                <a:gd name="T56" fmla="*/ 334 w 900"/>
                <a:gd name="T57" fmla="*/ 26 h 61"/>
                <a:gd name="T58" fmla="*/ 353 w 900"/>
                <a:gd name="T59" fmla="*/ 43 h 61"/>
                <a:gd name="T60" fmla="*/ 341 w 900"/>
                <a:gd name="T61" fmla="*/ 60 h 61"/>
                <a:gd name="T62" fmla="*/ 408 w 900"/>
                <a:gd name="T63" fmla="*/ 54 h 61"/>
                <a:gd name="T64" fmla="*/ 411 w 900"/>
                <a:gd name="T65" fmla="*/ 1 h 61"/>
                <a:gd name="T66" fmla="*/ 437 w 900"/>
                <a:gd name="T67" fmla="*/ 47 h 61"/>
                <a:gd name="T68" fmla="*/ 451 w 900"/>
                <a:gd name="T69" fmla="*/ 35 h 61"/>
                <a:gd name="T70" fmla="*/ 426 w 900"/>
                <a:gd name="T71" fmla="*/ 61 h 61"/>
                <a:gd name="T72" fmla="*/ 543 w 900"/>
                <a:gd name="T73" fmla="*/ 51 h 61"/>
                <a:gd name="T74" fmla="*/ 605 w 900"/>
                <a:gd name="T75" fmla="*/ 11 h 61"/>
                <a:gd name="T76" fmla="*/ 634 w 900"/>
                <a:gd name="T77" fmla="*/ 11 h 61"/>
                <a:gd name="T78" fmla="*/ 605 w 900"/>
                <a:gd name="T79" fmla="*/ 11 h 61"/>
                <a:gd name="T80" fmla="*/ 682 w 900"/>
                <a:gd name="T81" fmla="*/ 60 h 61"/>
                <a:gd name="T82" fmla="*/ 786 w 900"/>
                <a:gd name="T83" fmla="*/ 42 h 61"/>
                <a:gd name="T84" fmla="*/ 787 w 900"/>
                <a:gd name="T85" fmla="*/ 60 h 61"/>
                <a:gd name="T86" fmla="*/ 745 w 900"/>
                <a:gd name="T87" fmla="*/ 1 h 61"/>
                <a:gd name="T88" fmla="*/ 847 w 900"/>
                <a:gd name="T89" fmla="*/ 43 h 61"/>
                <a:gd name="T90" fmla="*/ 854 w 900"/>
                <a:gd name="T91" fmla="*/ 9 h 61"/>
                <a:gd name="T92" fmla="*/ 888 w 900"/>
                <a:gd name="T93" fmla="*/ 3 h 61"/>
                <a:gd name="T94" fmla="*/ 888 w 900"/>
                <a:gd name="T95" fmla="*/ 14 h 61"/>
                <a:gd name="T96" fmla="*/ 867 w 900"/>
                <a:gd name="T97" fmla="*/ 12 h 61"/>
                <a:gd name="T98" fmla="*/ 856 w 900"/>
                <a:gd name="T99" fmla="*/ 31 h 61"/>
                <a:gd name="T100" fmla="*/ 876 w 900"/>
                <a:gd name="T101" fmla="*/ 52 h 61"/>
                <a:gd name="T102" fmla="*/ 875 w 900"/>
                <a:gd name="T103" fmla="*/ 36 h 61"/>
                <a:gd name="T104" fmla="*/ 895 w 900"/>
                <a:gd name="T105" fmla="*/ 55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00" h="61">
                  <a:moveTo>
                    <a:pt x="30" y="61"/>
                  </a:moveTo>
                  <a:cubicBezTo>
                    <a:pt x="25" y="61"/>
                    <a:pt x="21" y="60"/>
                    <a:pt x="18" y="59"/>
                  </a:cubicBezTo>
                  <a:cubicBezTo>
                    <a:pt x="14" y="57"/>
                    <a:pt x="11" y="55"/>
                    <a:pt x="8" y="52"/>
                  </a:cubicBezTo>
                  <a:cubicBezTo>
                    <a:pt x="6" y="50"/>
                    <a:pt x="4" y="46"/>
                    <a:pt x="2" y="43"/>
                  </a:cubicBezTo>
                  <a:cubicBezTo>
                    <a:pt x="1" y="39"/>
                    <a:pt x="0" y="35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27"/>
                    <a:pt x="1" y="23"/>
                    <a:pt x="2" y="19"/>
                  </a:cubicBezTo>
                  <a:cubicBezTo>
                    <a:pt x="3" y="15"/>
                    <a:pt x="6" y="12"/>
                    <a:pt x="8" y="9"/>
                  </a:cubicBezTo>
                  <a:cubicBezTo>
                    <a:pt x="11" y="7"/>
                    <a:pt x="14" y="4"/>
                    <a:pt x="18" y="3"/>
                  </a:cubicBezTo>
                  <a:cubicBezTo>
                    <a:pt x="22" y="1"/>
                    <a:pt x="26" y="0"/>
                    <a:pt x="30" y="0"/>
                  </a:cubicBezTo>
                  <a:cubicBezTo>
                    <a:pt x="33" y="0"/>
                    <a:pt x="35" y="1"/>
                    <a:pt x="37" y="1"/>
                  </a:cubicBezTo>
                  <a:cubicBezTo>
                    <a:pt x="40" y="2"/>
                    <a:pt x="42" y="2"/>
                    <a:pt x="44" y="3"/>
                  </a:cubicBezTo>
                  <a:cubicBezTo>
                    <a:pt x="45" y="4"/>
                    <a:pt x="47" y="5"/>
                    <a:pt x="49" y="6"/>
                  </a:cubicBezTo>
                  <a:cubicBezTo>
                    <a:pt x="50" y="7"/>
                    <a:pt x="52" y="8"/>
                    <a:pt x="53" y="10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4" y="15"/>
                    <a:pt x="42" y="13"/>
                    <a:pt x="39" y="12"/>
                  </a:cubicBezTo>
                  <a:cubicBezTo>
                    <a:pt x="36" y="11"/>
                    <a:pt x="33" y="10"/>
                    <a:pt x="30" y="10"/>
                  </a:cubicBezTo>
                  <a:cubicBezTo>
                    <a:pt x="27" y="10"/>
                    <a:pt x="25" y="10"/>
                    <a:pt x="22" y="12"/>
                  </a:cubicBezTo>
                  <a:cubicBezTo>
                    <a:pt x="20" y="13"/>
                    <a:pt x="18" y="14"/>
                    <a:pt x="16" y="16"/>
                  </a:cubicBezTo>
                  <a:cubicBezTo>
                    <a:pt x="14" y="18"/>
                    <a:pt x="13" y="20"/>
                    <a:pt x="12" y="23"/>
                  </a:cubicBezTo>
                  <a:cubicBezTo>
                    <a:pt x="11" y="25"/>
                    <a:pt x="11" y="28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4"/>
                    <a:pt x="11" y="36"/>
                    <a:pt x="12" y="39"/>
                  </a:cubicBezTo>
                  <a:cubicBezTo>
                    <a:pt x="13" y="41"/>
                    <a:pt x="14" y="44"/>
                    <a:pt x="16" y="46"/>
                  </a:cubicBezTo>
                  <a:cubicBezTo>
                    <a:pt x="18" y="47"/>
                    <a:pt x="20" y="49"/>
                    <a:pt x="22" y="50"/>
                  </a:cubicBezTo>
                  <a:cubicBezTo>
                    <a:pt x="25" y="51"/>
                    <a:pt x="27" y="52"/>
                    <a:pt x="30" y="52"/>
                  </a:cubicBezTo>
                  <a:cubicBezTo>
                    <a:pt x="34" y="52"/>
                    <a:pt x="37" y="51"/>
                    <a:pt x="39" y="50"/>
                  </a:cubicBezTo>
                  <a:cubicBezTo>
                    <a:pt x="42" y="48"/>
                    <a:pt x="44" y="46"/>
                    <a:pt x="47" y="44"/>
                  </a:cubicBezTo>
                  <a:cubicBezTo>
                    <a:pt x="54" y="51"/>
                    <a:pt x="54" y="51"/>
                    <a:pt x="54" y="51"/>
                  </a:cubicBezTo>
                  <a:cubicBezTo>
                    <a:pt x="52" y="52"/>
                    <a:pt x="50" y="54"/>
                    <a:pt x="49" y="55"/>
                  </a:cubicBezTo>
                  <a:cubicBezTo>
                    <a:pt x="47" y="56"/>
                    <a:pt x="45" y="57"/>
                    <a:pt x="43" y="58"/>
                  </a:cubicBezTo>
                  <a:cubicBezTo>
                    <a:pt x="42" y="59"/>
                    <a:pt x="39" y="60"/>
                    <a:pt x="37" y="60"/>
                  </a:cubicBezTo>
                  <a:cubicBezTo>
                    <a:pt x="35" y="61"/>
                    <a:pt x="32" y="61"/>
                    <a:pt x="30" y="61"/>
                  </a:cubicBezTo>
                  <a:close/>
                  <a:moveTo>
                    <a:pt x="129" y="52"/>
                  </a:moveTo>
                  <a:cubicBezTo>
                    <a:pt x="132" y="52"/>
                    <a:pt x="135" y="51"/>
                    <a:pt x="137" y="50"/>
                  </a:cubicBezTo>
                  <a:cubicBezTo>
                    <a:pt x="139" y="49"/>
                    <a:pt x="142" y="47"/>
                    <a:pt x="143" y="46"/>
                  </a:cubicBezTo>
                  <a:cubicBezTo>
                    <a:pt x="145" y="44"/>
                    <a:pt x="146" y="41"/>
                    <a:pt x="147" y="39"/>
                  </a:cubicBezTo>
                  <a:cubicBezTo>
                    <a:pt x="148" y="36"/>
                    <a:pt x="149" y="34"/>
                    <a:pt x="149" y="31"/>
                  </a:cubicBezTo>
                  <a:cubicBezTo>
                    <a:pt x="149" y="31"/>
                    <a:pt x="149" y="31"/>
                    <a:pt x="149" y="31"/>
                  </a:cubicBezTo>
                  <a:cubicBezTo>
                    <a:pt x="149" y="28"/>
                    <a:pt x="148" y="25"/>
                    <a:pt x="147" y="23"/>
                  </a:cubicBezTo>
                  <a:cubicBezTo>
                    <a:pt x="146" y="20"/>
                    <a:pt x="145" y="18"/>
                    <a:pt x="143" y="16"/>
                  </a:cubicBezTo>
                  <a:cubicBezTo>
                    <a:pt x="141" y="14"/>
                    <a:pt x="139" y="13"/>
                    <a:pt x="137" y="12"/>
                  </a:cubicBezTo>
                  <a:cubicBezTo>
                    <a:pt x="134" y="10"/>
                    <a:pt x="132" y="10"/>
                    <a:pt x="129" y="10"/>
                  </a:cubicBezTo>
                  <a:cubicBezTo>
                    <a:pt x="126" y="10"/>
                    <a:pt x="123" y="10"/>
                    <a:pt x="121" y="12"/>
                  </a:cubicBezTo>
                  <a:cubicBezTo>
                    <a:pt x="118" y="13"/>
                    <a:pt x="116" y="14"/>
                    <a:pt x="115" y="16"/>
                  </a:cubicBezTo>
                  <a:cubicBezTo>
                    <a:pt x="113" y="18"/>
                    <a:pt x="112" y="20"/>
                    <a:pt x="111" y="23"/>
                  </a:cubicBezTo>
                  <a:cubicBezTo>
                    <a:pt x="110" y="25"/>
                    <a:pt x="109" y="28"/>
                    <a:pt x="109" y="31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9" y="34"/>
                    <a:pt x="110" y="36"/>
                    <a:pt x="111" y="39"/>
                  </a:cubicBezTo>
                  <a:cubicBezTo>
                    <a:pt x="112" y="41"/>
                    <a:pt x="113" y="44"/>
                    <a:pt x="115" y="45"/>
                  </a:cubicBezTo>
                  <a:cubicBezTo>
                    <a:pt x="116" y="47"/>
                    <a:pt x="119" y="49"/>
                    <a:pt x="121" y="50"/>
                  </a:cubicBezTo>
                  <a:cubicBezTo>
                    <a:pt x="123" y="51"/>
                    <a:pt x="126" y="52"/>
                    <a:pt x="129" y="52"/>
                  </a:cubicBezTo>
                  <a:close/>
                  <a:moveTo>
                    <a:pt x="129" y="61"/>
                  </a:moveTo>
                  <a:cubicBezTo>
                    <a:pt x="124" y="61"/>
                    <a:pt x="120" y="60"/>
                    <a:pt x="116" y="59"/>
                  </a:cubicBezTo>
                  <a:cubicBezTo>
                    <a:pt x="113" y="57"/>
                    <a:pt x="110" y="55"/>
                    <a:pt x="107" y="52"/>
                  </a:cubicBezTo>
                  <a:cubicBezTo>
                    <a:pt x="104" y="49"/>
                    <a:pt x="102" y="46"/>
                    <a:pt x="101" y="43"/>
                  </a:cubicBezTo>
                  <a:cubicBezTo>
                    <a:pt x="99" y="39"/>
                    <a:pt x="98" y="35"/>
                    <a:pt x="98" y="31"/>
                  </a:cubicBezTo>
                  <a:cubicBezTo>
                    <a:pt x="98" y="31"/>
                    <a:pt x="98" y="31"/>
                    <a:pt x="98" y="31"/>
                  </a:cubicBezTo>
                  <a:cubicBezTo>
                    <a:pt x="98" y="27"/>
                    <a:pt x="99" y="23"/>
                    <a:pt x="101" y="19"/>
                  </a:cubicBezTo>
                  <a:cubicBezTo>
                    <a:pt x="102" y="15"/>
                    <a:pt x="104" y="12"/>
                    <a:pt x="107" y="9"/>
                  </a:cubicBezTo>
                  <a:cubicBezTo>
                    <a:pt x="110" y="7"/>
                    <a:pt x="113" y="4"/>
                    <a:pt x="117" y="3"/>
                  </a:cubicBezTo>
                  <a:cubicBezTo>
                    <a:pt x="120" y="1"/>
                    <a:pt x="125" y="0"/>
                    <a:pt x="129" y="0"/>
                  </a:cubicBezTo>
                  <a:cubicBezTo>
                    <a:pt x="134" y="0"/>
                    <a:pt x="138" y="1"/>
                    <a:pt x="141" y="3"/>
                  </a:cubicBezTo>
                  <a:cubicBezTo>
                    <a:pt x="145" y="4"/>
                    <a:pt x="148" y="7"/>
                    <a:pt x="151" y="9"/>
                  </a:cubicBezTo>
                  <a:cubicBezTo>
                    <a:pt x="154" y="12"/>
                    <a:pt x="156" y="15"/>
                    <a:pt x="157" y="19"/>
                  </a:cubicBezTo>
                  <a:cubicBezTo>
                    <a:pt x="159" y="23"/>
                    <a:pt x="160" y="26"/>
                    <a:pt x="160" y="31"/>
                  </a:cubicBezTo>
                  <a:cubicBezTo>
                    <a:pt x="160" y="31"/>
                    <a:pt x="160" y="31"/>
                    <a:pt x="160" y="31"/>
                  </a:cubicBezTo>
                  <a:cubicBezTo>
                    <a:pt x="160" y="35"/>
                    <a:pt x="159" y="39"/>
                    <a:pt x="157" y="42"/>
                  </a:cubicBezTo>
                  <a:cubicBezTo>
                    <a:pt x="156" y="46"/>
                    <a:pt x="154" y="49"/>
                    <a:pt x="151" y="52"/>
                  </a:cubicBezTo>
                  <a:cubicBezTo>
                    <a:pt x="148" y="55"/>
                    <a:pt x="145" y="57"/>
                    <a:pt x="141" y="59"/>
                  </a:cubicBezTo>
                  <a:cubicBezTo>
                    <a:pt x="138" y="60"/>
                    <a:pt x="133" y="61"/>
                    <a:pt x="129" y="61"/>
                  </a:cubicBezTo>
                  <a:close/>
                  <a:moveTo>
                    <a:pt x="209" y="1"/>
                  </a:moveTo>
                  <a:cubicBezTo>
                    <a:pt x="218" y="1"/>
                    <a:pt x="218" y="1"/>
                    <a:pt x="218" y="1"/>
                  </a:cubicBezTo>
                  <a:cubicBezTo>
                    <a:pt x="250" y="42"/>
                    <a:pt x="250" y="42"/>
                    <a:pt x="250" y="42"/>
                  </a:cubicBezTo>
                  <a:cubicBezTo>
                    <a:pt x="250" y="1"/>
                    <a:pt x="250" y="1"/>
                    <a:pt x="250" y="1"/>
                  </a:cubicBezTo>
                  <a:cubicBezTo>
                    <a:pt x="260" y="1"/>
                    <a:pt x="260" y="1"/>
                    <a:pt x="260" y="1"/>
                  </a:cubicBezTo>
                  <a:cubicBezTo>
                    <a:pt x="260" y="60"/>
                    <a:pt x="260" y="60"/>
                    <a:pt x="260" y="60"/>
                  </a:cubicBezTo>
                  <a:cubicBezTo>
                    <a:pt x="251" y="60"/>
                    <a:pt x="251" y="60"/>
                    <a:pt x="251" y="60"/>
                  </a:cubicBezTo>
                  <a:cubicBezTo>
                    <a:pt x="219" y="18"/>
                    <a:pt x="219" y="18"/>
                    <a:pt x="219" y="18"/>
                  </a:cubicBezTo>
                  <a:cubicBezTo>
                    <a:pt x="219" y="60"/>
                    <a:pt x="219" y="60"/>
                    <a:pt x="219" y="60"/>
                  </a:cubicBezTo>
                  <a:cubicBezTo>
                    <a:pt x="209" y="60"/>
                    <a:pt x="209" y="60"/>
                    <a:pt x="209" y="60"/>
                  </a:cubicBezTo>
                  <a:cubicBezTo>
                    <a:pt x="209" y="1"/>
                    <a:pt x="209" y="1"/>
                    <a:pt x="209" y="1"/>
                  </a:cubicBezTo>
                  <a:close/>
                  <a:moveTo>
                    <a:pt x="332" y="61"/>
                  </a:moveTo>
                  <a:cubicBezTo>
                    <a:pt x="328" y="61"/>
                    <a:pt x="323" y="60"/>
                    <a:pt x="319" y="59"/>
                  </a:cubicBezTo>
                  <a:cubicBezTo>
                    <a:pt x="315" y="57"/>
                    <a:pt x="311" y="55"/>
                    <a:pt x="308" y="52"/>
                  </a:cubicBezTo>
                  <a:cubicBezTo>
                    <a:pt x="314" y="44"/>
                    <a:pt x="314" y="44"/>
                    <a:pt x="314" y="44"/>
                  </a:cubicBezTo>
                  <a:cubicBezTo>
                    <a:pt x="317" y="47"/>
                    <a:pt x="320" y="49"/>
                    <a:pt x="323" y="50"/>
                  </a:cubicBezTo>
                  <a:cubicBezTo>
                    <a:pt x="326" y="51"/>
                    <a:pt x="329" y="52"/>
                    <a:pt x="333" y="52"/>
                  </a:cubicBezTo>
                  <a:cubicBezTo>
                    <a:pt x="336" y="52"/>
                    <a:pt x="338" y="51"/>
                    <a:pt x="340" y="50"/>
                  </a:cubicBezTo>
                  <a:cubicBezTo>
                    <a:pt x="342" y="48"/>
                    <a:pt x="343" y="47"/>
                    <a:pt x="343" y="44"/>
                  </a:cubicBezTo>
                  <a:cubicBezTo>
                    <a:pt x="343" y="44"/>
                    <a:pt x="343" y="44"/>
                    <a:pt x="343" y="44"/>
                  </a:cubicBezTo>
                  <a:cubicBezTo>
                    <a:pt x="343" y="43"/>
                    <a:pt x="343" y="42"/>
                    <a:pt x="342" y="41"/>
                  </a:cubicBezTo>
                  <a:cubicBezTo>
                    <a:pt x="342" y="41"/>
                    <a:pt x="341" y="40"/>
                    <a:pt x="340" y="39"/>
                  </a:cubicBezTo>
                  <a:cubicBezTo>
                    <a:pt x="339" y="38"/>
                    <a:pt x="338" y="38"/>
                    <a:pt x="336" y="37"/>
                  </a:cubicBezTo>
                  <a:cubicBezTo>
                    <a:pt x="335" y="37"/>
                    <a:pt x="332" y="36"/>
                    <a:pt x="330" y="35"/>
                  </a:cubicBezTo>
                  <a:cubicBezTo>
                    <a:pt x="327" y="35"/>
                    <a:pt x="324" y="34"/>
                    <a:pt x="321" y="33"/>
                  </a:cubicBezTo>
                  <a:cubicBezTo>
                    <a:pt x="319" y="32"/>
                    <a:pt x="317" y="31"/>
                    <a:pt x="315" y="29"/>
                  </a:cubicBezTo>
                  <a:cubicBezTo>
                    <a:pt x="313" y="28"/>
                    <a:pt x="312" y="27"/>
                    <a:pt x="311" y="25"/>
                  </a:cubicBezTo>
                  <a:cubicBezTo>
                    <a:pt x="310" y="23"/>
                    <a:pt x="310" y="20"/>
                    <a:pt x="310" y="18"/>
                  </a:cubicBezTo>
                  <a:cubicBezTo>
                    <a:pt x="310" y="18"/>
                    <a:pt x="310" y="18"/>
                    <a:pt x="310" y="18"/>
                  </a:cubicBezTo>
                  <a:cubicBezTo>
                    <a:pt x="310" y="15"/>
                    <a:pt x="311" y="13"/>
                    <a:pt x="312" y="11"/>
                  </a:cubicBezTo>
                  <a:cubicBezTo>
                    <a:pt x="313" y="9"/>
                    <a:pt x="314" y="7"/>
                    <a:pt x="316" y="5"/>
                  </a:cubicBezTo>
                  <a:cubicBezTo>
                    <a:pt x="317" y="4"/>
                    <a:pt x="320" y="3"/>
                    <a:pt x="322" y="2"/>
                  </a:cubicBezTo>
                  <a:cubicBezTo>
                    <a:pt x="324" y="1"/>
                    <a:pt x="327" y="1"/>
                    <a:pt x="330" y="1"/>
                  </a:cubicBezTo>
                  <a:cubicBezTo>
                    <a:pt x="334" y="1"/>
                    <a:pt x="338" y="1"/>
                    <a:pt x="342" y="2"/>
                  </a:cubicBezTo>
                  <a:cubicBezTo>
                    <a:pt x="345" y="4"/>
                    <a:pt x="348" y="6"/>
                    <a:pt x="351" y="8"/>
                  </a:cubicBezTo>
                  <a:cubicBezTo>
                    <a:pt x="346" y="16"/>
                    <a:pt x="346" y="16"/>
                    <a:pt x="346" y="16"/>
                  </a:cubicBezTo>
                  <a:cubicBezTo>
                    <a:pt x="343" y="14"/>
                    <a:pt x="340" y="12"/>
                    <a:pt x="338" y="11"/>
                  </a:cubicBezTo>
                  <a:cubicBezTo>
                    <a:pt x="335" y="10"/>
                    <a:pt x="333" y="10"/>
                    <a:pt x="330" y="10"/>
                  </a:cubicBezTo>
                  <a:cubicBezTo>
                    <a:pt x="327" y="10"/>
                    <a:pt x="324" y="10"/>
                    <a:pt x="323" y="12"/>
                  </a:cubicBezTo>
                  <a:cubicBezTo>
                    <a:pt x="321" y="13"/>
                    <a:pt x="320" y="15"/>
                    <a:pt x="320" y="17"/>
                  </a:cubicBezTo>
                  <a:cubicBezTo>
                    <a:pt x="320" y="17"/>
                    <a:pt x="320" y="17"/>
                    <a:pt x="320" y="17"/>
                  </a:cubicBezTo>
                  <a:cubicBezTo>
                    <a:pt x="320" y="18"/>
                    <a:pt x="320" y="19"/>
                    <a:pt x="321" y="20"/>
                  </a:cubicBezTo>
                  <a:cubicBezTo>
                    <a:pt x="321" y="21"/>
                    <a:pt x="322" y="21"/>
                    <a:pt x="323" y="22"/>
                  </a:cubicBezTo>
                  <a:cubicBezTo>
                    <a:pt x="324" y="23"/>
                    <a:pt x="325" y="24"/>
                    <a:pt x="327" y="24"/>
                  </a:cubicBezTo>
                  <a:cubicBezTo>
                    <a:pt x="329" y="25"/>
                    <a:pt x="331" y="25"/>
                    <a:pt x="334" y="26"/>
                  </a:cubicBezTo>
                  <a:cubicBezTo>
                    <a:pt x="337" y="27"/>
                    <a:pt x="340" y="28"/>
                    <a:pt x="342" y="29"/>
                  </a:cubicBezTo>
                  <a:cubicBezTo>
                    <a:pt x="345" y="30"/>
                    <a:pt x="347" y="31"/>
                    <a:pt x="348" y="32"/>
                  </a:cubicBezTo>
                  <a:cubicBezTo>
                    <a:pt x="350" y="34"/>
                    <a:pt x="351" y="35"/>
                    <a:pt x="352" y="37"/>
                  </a:cubicBezTo>
                  <a:cubicBezTo>
                    <a:pt x="353" y="39"/>
                    <a:pt x="353" y="41"/>
                    <a:pt x="353" y="43"/>
                  </a:cubicBezTo>
                  <a:cubicBezTo>
                    <a:pt x="353" y="43"/>
                    <a:pt x="353" y="43"/>
                    <a:pt x="353" y="43"/>
                  </a:cubicBezTo>
                  <a:cubicBezTo>
                    <a:pt x="353" y="46"/>
                    <a:pt x="353" y="49"/>
                    <a:pt x="352" y="51"/>
                  </a:cubicBezTo>
                  <a:cubicBezTo>
                    <a:pt x="351" y="53"/>
                    <a:pt x="349" y="55"/>
                    <a:pt x="347" y="56"/>
                  </a:cubicBezTo>
                  <a:cubicBezTo>
                    <a:pt x="346" y="58"/>
                    <a:pt x="343" y="59"/>
                    <a:pt x="341" y="60"/>
                  </a:cubicBezTo>
                  <a:cubicBezTo>
                    <a:pt x="338" y="61"/>
                    <a:pt x="335" y="61"/>
                    <a:pt x="332" y="61"/>
                  </a:cubicBezTo>
                  <a:close/>
                  <a:moveTo>
                    <a:pt x="426" y="61"/>
                  </a:moveTo>
                  <a:cubicBezTo>
                    <a:pt x="422" y="61"/>
                    <a:pt x="419" y="60"/>
                    <a:pt x="416" y="59"/>
                  </a:cubicBezTo>
                  <a:cubicBezTo>
                    <a:pt x="413" y="58"/>
                    <a:pt x="410" y="57"/>
                    <a:pt x="408" y="54"/>
                  </a:cubicBezTo>
                  <a:cubicBezTo>
                    <a:pt x="406" y="52"/>
                    <a:pt x="404" y="50"/>
                    <a:pt x="403" y="46"/>
                  </a:cubicBezTo>
                  <a:cubicBezTo>
                    <a:pt x="402" y="43"/>
                    <a:pt x="401" y="39"/>
                    <a:pt x="401" y="35"/>
                  </a:cubicBezTo>
                  <a:cubicBezTo>
                    <a:pt x="401" y="1"/>
                    <a:pt x="401" y="1"/>
                    <a:pt x="401" y="1"/>
                  </a:cubicBezTo>
                  <a:cubicBezTo>
                    <a:pt x="411" y="1"/>
                    <a:pt x="411" y="1"/>
                    <a:pt x="411" y="1"/>
                  </a:cubicBezTo>
                  <a:cubicBezTo>
                    <a:pt x="411" y="35"/>
                    <a:pt x="411" y="35"/>
                    <a:pt x="411" y="35"/>
                  </a:cubicBezTo>
                  <a:cubicBezTo>
                    <a:pt x="411" y="40"/>
                    <a:pt x="413" y="44"/>
                    <a:pt x="415" y="47"/>
                  </a:cubicBezTo>
                  <a:cubicBezTo>
                    <a:pt x="418" y="50"/>
                    <a:pt x="422" y="52"/>
                    <a:pt x="426" y="52"/>
                  </a:cubicBezTo>
                  <a:cubicBezTo>
                    <a:pt x="431" y="52"/>
                    <a:pt x="434" y="50"/>
                    <a:pt x="437" y="47"/>
                  </a:cubicBezTo>
                  <a:cubicBezTo>
                    <a:pt x="440" y="45"/>
                    <a:pt x="441" y="41"/>
                    <a:pt x="441" y="35"/>
                  </a:cubicBezTo>
                  <a:cubicBezTo>
                    <a:pt x="441" y="1"/>
                    <a:pt x="441" y="1"/>
                    <a:pt x="441" y="1"/>
                  </a:cubicBezTo>
                  <a:cubicBezTo>
                    <a:pt x="451" y="1"/>
                    <a:pt x="451" y="1"/>
                    <a:pt x="451" y="1"/>
                  </a:cubicBezTo>
                  <a:cubicBezTo>
                    <a:pt x="451" y="35"/>
                    <a:pt x="451" y="35"/>
                    <a:pt x="451" y="35"/>
                  </a:cubicBezTo>
                  <a:cubicBezTo>
                    <a:pt x="451" y="39"/>
                    <a:pt x="451" y="43"/>
                    <a:pt x="449" y="46"/>
                  </a:cubicBezTo>
                  <a:cubicBezTo>
                    <a:pt x="448" y="49"/>
                    <a:pt x="447" y="52"/>
                    <a:pt x="444" y="54"/>
                  </a:cubicBezTo>
                  <a:cubicBezTo>
                    <a:pt x="442" y="57"/>
                    <a:pt x="440" y="58"/>
                    <a:pt x="436" y="59"/>
                  </a:cubicBezTo>
                  <a:cubicBezTo>
                    <a:pt x="433" y="60"/>
                    <a:pt x="430" y="61"/>
                    <a:pt x="426" y="61"/>
                  </a:cubicBezTo>
                  <a:close/>
                  <a:moveTo>
                    <a:pt x="502" y="1"/>
                  </a:moveTo>
                  <a:cubicBezTo>
                    <a:pt x="512" y="1"/>
                    <a:pt x="512" y="1"/>
                    <a:pt x="512" y="1"/>
                  </a:cubicBezTo>
                  <a:cubicBezTo>
                    <a:pt x="512" y="51"/>
                    <a:pt x="512" y="51"/>
                    <a:pt x="512" y="51"/>
                  </a:cubicBezTo>
                  <a:cubicBezTo>
                    <a:pt x="543" y="51"/>
                    <a:pt x="543" y="51"/>
                    <a:pt x="543" y="51"/>
                  </a:cubicBezTo>
                  <a:cubicBezTo>
                    <a:pt x="543" y="60"/>
                    <a:pt x="543" y="60"/>
                    <a:pt x="543" y="60"/>
                  </a:cubicBezTo>
                  <a:cubicBezTo>
                    <a:pt x="502" y="60"/>
                    <a:pt x="502" y="60"/>
                    <a:pt x="502" y="60"/>
                  </a:cubicBezTo>
                  <a:cubicBezTo>
                    <a:pt x="502" y="1"/>
                    <a:pt x="502" y="1"/>
                    <a:pt x="502" y="1"/>
                  </a:cubicBezTo>
                  <a:close/>
                  <a:moveTo>
                    <a:pt x="605" y="11"/>
                  </a:moveTo>
                  <a:cubicBezTo>
                    <a:pt x="586" y="11"/>
                    <a:pt x="586" y="11"/>
                    <a:pt x="586" y="11"/>
                  </a:cubicBezTo>
                  <a:cubicBezTo>
                    <a:pt x="586" y="1"/>
                    <a:pt x="586" y="1"/>
                    <a:pt x="586" y="1"/>
                  </a:cubicBezTo>
                  <a:cubicBezTo>
                    <a:pt x="634" y="1"/>
                    <a:pt x="634" y="1"/>
                    <a:pt x="634" y="1"/>
                  </a:cubicBezTo>
                  <a:cubicBezTo>
                    <a:pt x="634" y="11"/>
                    <a:pt x="634" y="11"/>
                    <a:pt x="634" y="11"/>
                  </a:cubicBezTo>
                  <a:cubicBezTo>
                    <a:pt x="615" y="11"/>
                    <a:pt x="615" y="11"/>
                    <a:pt x="615" y="11"/>
                  </a:cubicBezTo>
                  <a:cubicBezTo>
                    <a:pt x="615" y="60"/>
                    <a:pt x="615" y="60"/>
                    <a:pt x="615" y="60"/>
                  </a:cubicBezTo>
                  <a:cubicBezTo>
                    <a:pt x="605" y="60"/>
                    <a:pt x="605" y="60"/>
                    <a:pt x="605" y="60"/>
                  </a:cubicBezTo>
                  <a:cubicBezTo>
                    <a:pt x="605" y="11"/>
                    <a:pt x="605" y="11"/>
                    <a:pt x="605" y="11"/>
                  </a:cubicBezTo>
                  <a:close/>
                  <a:moveTo>
                    <a:pt x="682" y="1"/>
                  </a:moveTo>
                  <a:cubicBezTo>
                    <a:pt x="692" y="1"/>
                    <a:pt x="692" y="1"/>
                    <a:pt x="692" y="1"/>
                  </a:cubicBezTo>
                  <a:cubicBezTo>
                    <a:pt x="692" y="60"/>
                    <a:pt x="692" y="60"/>
                    <a:pt x="692" y="60"/>
                  </a:cubicBezTo>
                  <a:cubicBezTo>
                    <a:pt x="682" y="60"/>
                    <a:pt x="682" y="60"/>
                    <a:pt x="682" y="60"/>
                  </a:cubicBezTo>
                  <a:cubicBezTo>
                    <a:pt x="682" y="1"/>
                    <a:pt x="682" y="1"/>
                    <a:pt x="682" y="1"/>
                  </a:cubicBezTo>
                  <a:close/>
                  <a:moveTo>
                    <a:pt x="745" y="1"/>
                  </a:moveTo>
                  <a:cubicBezTo>
                    <a:pt x="754" y="1"/>
                    <a:pt x="754" y="1"/>
                    <a:pt x="754" y="1"/>
                  </a:cubicBezTo>
                  <a:cubicBezTo>
                    <a:pt x="786" y="42"/>
                    <a:pt x="786" y="42"/>
                    <a:pt x="786" y="42"/>
                  </a:cubicBezTo>
                  <a:cubicBezTo>
                    <a:pt x="786" y="1"/>
                    <a:pt x="786" y="1"/>
                    <a:pt x="786" y="1"/>
                  </a:cubicBezTo>
                  <a:cubicBezTo>
                    <a:pt x="796" y="1"/>
                    <a:pt x="796" y="1"/>
                    <a:pt x="796" y="1"/>
                  </a:cubicBezTo>
                  <a:cubicBezTo>
                    <a:pt x="796" y="60"/>
                    <a:pt x="796" y="60"/>
                    <a:pt x="796" y="60"/>
                  </a:cubicBezTo>
                  <a:cubicBezTo>
                    <a:pt x="787" y="60"/>
                    <a:pt x="787" y="60"/>
                    <a:pt x="787" y="60"/>
                  </a:cubicBezTo>
                  <a:cubicBezTo>
                    <a:pt x="755" y="18"/>
                    <a:pt x="755" y="18"/>
                    <a:pt x="755" y="18"/>
                  </a:cubicBezTo>
                  <a:cubicBezTo>
                    <a:pt x="755" y="60"/>
                    <a:pt x="755" y="60"/>
                    <a:pt x="755" y="60"/>
                  </a:cubicBezTo>
                  <a:cubicBezTo>
                    <a:pt x="745" y="60"/>
                    <a:pt x="745" y="60"/>
                    <a:pt x="745" y="60"/>
                  </a:cubicBezTo>
                  <a:cubicBezTo>
                    <a:pt x="745" y="1"/>
                    <a:pt x="745" y="1"/>
                    <a:pt x="745" y="1"/>
                  </a:cubicBezTo>
                  <a:close/>
                  <a:moveTo>
                    <a:pt x="875" y="61"/>
                  </a:moveTo>
                  <a:cubicBezTo>
                    <a:pt x="871" y="61"/>
                    <a:pt x="867" y="60"/>
                    <a:pt x="863" y="59"/>
                  </a:cubicBezTo>
                  <a:cubicBezTo>
                    <a:pt x="859" y="57"/>
                    <a:pt x="856" y="55"/>
                    <a:pt x="853" y="52"/>
                  </a:cubicBezTo>
                  <a:cubicBezTo>
                    <a:pt x="851" y="50"/>
                    <a:pt x="849" y="47"/>
                    <a:pt x="847" y="43"/>
                  </a:cubicBezTo>
                  <a:cubicBezTo>
                    <a:pt x="846" y="39"/>
                    <a:pt x="845" y="35"/>
                    <a:pt x="845" y="31"/>
                  </a:cubicBezTo>
                  <a:cubicBezTo>
                    <a:pt x="845" y="31"/>
                    <a:pt x="845" y="31"/>
                    <a:pt x="845" y="31"/>
                  </a:cubicBezTo>
                  <a:cubicBezTo>
                    <a:pt x="845" y="27"/>
                    <a:pt x="846" y="23"/>
                    <a:pt x="847" y="19"/>
                  </a:cubicBezTo>
                  <a:cubicBezTo>
                    <a:pt x="849" y="15"/>
                    <a:pt x="851" y="12"/>
                    <a:pt x="854" y="9"/>
                  </a:cubicBezTo>
                  <a:cubicBezTo>
                    <a:pt x="856" y="7"/>
                    <a:pt x="859" y="4"/>
                    <a:pt x="863" y="3"/>
                  </a:cubicBezTo>
                  <a:cubicBezTo>
                    <a:pt x="867" y="1"/>
                    <a:pt x="871" y="0"/>
                    <a:pt x="875" y="0"/>
                  </a:cubicBezTo>
                  <a:cubicBezTo>
                    <a:pt x="878" y="0"/>
                    <a:pt x="880" y="1"/>
                    <a:pt x="882" y="1"/>
                  </a:cubicBezTo>
                  <a:cubicBezTo>
                    <a:pt x="884" y="1"/>
                    <a:pt x="886" y="2"/>
                    <a:pt x="888" y="3"/>
                  </a:cubicBezTo>
                  <a:cubicBezTo>
                    <a:pt x="890" y="3"/>
                    <a:pt x="892" y="4"/>
                    <a:pt x="893" y="5"/>
                  </a:cubicBezTo>
                  <a:cubicBezTo>
                    <a:pt x="895" y="6"/>
                    <a:pt x="896" y="7"/>
                    <a:pt x="898" y="8"/>
                  </a:cubicBezTo>
                  <a:cubicBezTo>
                    <a:pt x="891" y="16"/>
                    <a:pt x="891" y="16"/>
                    <a:pt x="891" y="16"/>
                  </a:cubicBezTo>
                  <a:cubicBezTo>
                    <a:pt x="890" y="15"/>
                    <a:pt x="889" y="14"/>
                    <a:pt x="888" y="14"/>
                  </a:cubicBezTo>
                  <a:cubicBezTo>
                    <a:pt x="887" y="13"/>
                    <a:pt x="886" y="12"/>
                    <a:pt x="884" y="12"/>
                  </a:cubicBezTo>
                  <a:cubicBezTo>
                    <a:pt x="883" y="11"/>
                    <a:pt x="882" y="11"/>
                    <a:pt x="880" y="10"/>
                  </a:cubicBezTo>
                  <a:cubicBezTo>
                    <a:pt x="879" y="10"/>
                    <a:pt x="877" y="10"/>
                    <a:pt x="875" y="10"/>
                  </a:cubicBezTo>
                  <a:cubicBezTo>
                    <a:pt x="872" y="10"/>
                    <a:pt x="870" y="10"/>
                    <a:pt x="867" y="12"/>
                  </a:cubicBezTo>
                  <a:cubicBezTo>
                    <a:pt x="865" y="13"/>
                    <a:pt x="863" y="14"/>
                    <a:pt x="861" y="16"/>
                  </a:cubicBezTo>
                  <a:cubicBezTo>
                    <a:pt x="860" y="18"/>
                    <a:pt x="858" y="20"/>
                    <a:pt x="857" y="23"/>
                  </a:cubicBezTo>
                  <a:cubicBezTo>
                    <a:pt x="856" y="25"/>
                    <a:pt x="856" y="28"/>
                    <a:pt x="856" y="31"/>
                  </a:cubicBezTo>
                  <a:cubicBezTo>
                    <a:pt x="856" y="31"/>
                    <a:pt x="856" y="31"/>
                    <a:pt x="856" y="31"/>
                  </a:cubicBezTo>
                  <a:cubicBezTo>
                    <a:pt x="856" y="34"/>
                    <a:pt x="856" y="37"/>
                    <a:pt x="857" y="39"/>
                  </a:cubicBezTo>
                  <a:cubicBezTo>
                    <a:pt x="858" y="42"/>
                    <a:pt x="860" y="44"/>
                    <a:pt x="861" y="46"/>
                  </a:cubicBezTo>
                  <a:cubicBezTo>
                    <a:pt x="863" y="48"/>
                    <a:pt x="865" y="49"/>
                    <a:pt x="868" y="50"/>
                  </a:cubicBezTo>
                  <a:cubicBezTo>
                    <a:pt x="870" y="51"/>
                    <a:pt x="873" y="52"/>
                    <a:pt x="876" y="52"/>
                  </a:cubicBezTo>
                  <a:cubicBezTo>
                    <a:pt x="879" y="52"/>
                    <a:pt x="881" y="51"/>
                    <a:pt x="884" y="51"/>
                  </a:cubicBezTo>
                  <a:cubicBezTo>
                    <a:pt x="886" y="50"/>
                    <a:pt x="888" y="49"/>
                    <a:pt x="890" y="47"/>
                  </a:cubicBezTo>
                  <a:cubicBezTo>
                    <a:pt x="890" y="36"/>
                    <a:pt x="890" y="36"/>
                    <a:pt x="890" y="36"/>
                  </a:cubicBezTo>
                  <a:cubicBezTo>
                    <a:pt x="875" y="36"/>
                    <a:pt x="875" y="36"/>
                    <a:pt x="875" y="36"/>
                  </a:cubicBezTo>
                  <a:cubicBezTo>
                    <a:pt x="875" y="27"/>
                    <a:pt x="875" y="27"/>
                    <a:pt x="875" y="27"/>
                  </a:cubicBezTo>
                  <a:cubicBezTo>
                    <a:pt x="900" y="27"/>
                    <a:pt x="900" y="27"/>
                    <a:pt x="900" y="27"/>
                  </a:cubicBezTo>
                  <a:cubicBezTo>
                    <a:pt x="900" y="52"/>
                    <a:pt x="900" y="52"/>
                    <a:pt x="900" y="52"/>
                  </a:cubicBezTo>
                  <a:cubicBezTo>
                    <a:pt x="899" y="53"/>
                    <a:pt x="897" y="54"/>
                    <a:pt x="895" y="55"/>
                  </a:cubicBezTo>
                  <a:cubicBezTo>
                    <a:pt x="893" y="57"/>
                    <a:pt x="891" y="58"/>
                    <a:pt x="889" y="58"/>
                  </a:cubicBezTo>
                  <a:cubicBezTo>
                    <a:pt x="887" y="59"/>
                    <a:pt x="885" y="60"/>
                    <a:pt x="883" y="60"/>
                  </a:cubicBezTo>
                  <a:cubicBezTo>
                    <a:pt x="881" y="61"/>
                    <a:pt x="878" y="61"/>
                    <a:pt x="875" y="61"/>
                  </a:cubicBezTo>
                  <a:close/>
                </a:path>
              </a:pathLst>
            </a:custGeom>
            <a:solidFill>
              <a:srgbClr val="4557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122AE004-0FB4-40A4-A780-D10802152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8813" y="-3170238"/>
              <a:ext cx="341313" cy="811213"/>
            </a:xfrm>
            <a:custGeom>
              <a:avLst/>
              <a:gdLst>
                <a:gd name="T0" fmla="*/ 72 w 109"/>
                <a:gd name="T1" fmla="*/ 82 h 242"/>
                <a:gd name="T2" fmla="*/ 45 w 109"/>
                <a:gd name="T3" fmla="*/ 51 h 242"/>
                <a:gd name="T4" fmla="*/ 44 w 109"/>
                <a:gd name="T5" fmla="*/ 75 h 242"/>
                <a:gd name="T6" fmla="*/ 68 w 109"/>
                <a:gd name="T7" fmla="*/ 122 h 242"/>
                <a:gd name="T8" fmla="*/ 35 w 109"/>
                <a:gd name="T9" fmla="*/ 102 h 242"/>
                <a:gd name="T10" fmla="*/ 46 w 109"/>
                <a:gd name="T11" fmla="*/ 128 h 242"/>
                <a:gd name="T12" fmla="*/ 78 w 109"/>
                <a:gd name="T13" fmla="*/ 176 h 242"/>
                <a:gd name="T14" fmla="*/ 53 w 109"/>
                <a:gd name="T15" fmla="*/ 178 h 242"/>
                <a:gd name="T16" fmla="*/ 109 w 109"/>
                <a:gd name="T17" fmla="*/ 217 h 242"/>
                <a:gd name="T18" fmla="*/ 73 w 109"/>
                <a:gd name="T19" fmla="*/ 242 h 242"/>
                <a:gd name="T20" fmla="*/ 18 w 109"/>
                <a:gd name="T21" fmla="*/ 0 h 242"/>
                <a:gd name="T22" fmla="*/ 72 w 109"/>
                <a:gd name="T23" fmla="*/ 8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9" h="242">
                  <a:moveTo>
                    <a:pt x="72" y="82"/>
                  </a:moveTo>
                  <a:cubicBezTo>
                    <a:pt x="69" y="72"/>
                    <a:pt x="55" y="55"/>
                    <a:pt x="45" y="51"/>
                  </a:cubicBezTo>
                  <a:cubicBezTo>
                    <a:pt x="26" y="44"/>
                    <a:pt x="27" y="56"/>
                    <a:pt x="44" y="75"/>
                  </a:cubicBezTo>
                  <a:cubicBezTo>
                    <a:pt x="53" y="84"/>
                    <a:pt x="70" y="111"/>
                    <a:pt x="68" y="122"/>
                  </a:cubicBezTo>
                  <a:cubicBezTo>
                    <a:pt x="63" y="117"/>
                    <a:pt x="49" y="97"/>
                    <a:pt x="35" y="102"/>
                  </a:cubicBezTo>
                  <a:cubicBezTo>
                    <a:pt x="26" y="105"/>
                    <a:pt x="37" y="122"/>
                    <a:pt x="46" y="128"/>
                  </a:cubicBezTo>
                  <a:cubicBezTo>
                    <a:pt x="58" y="139"/>
                    <a:pt x="74" y="158"/>
                    <a:pt x="78" y="176"/>
                  </a:cubicBezTo>
                  <a:cubicBezTo>
                    <a:pt x="72" y="168"/>
                    <a:pt x="35" y="156"/>
                    <a:pt x="53" y="178"/>
                  </a:cubicBezTo>
                  <a:cubicBezTo>
                    <a:pt x="65" y="192"/>
                    <a:pt x="91" y="201"/>
                    <a:pt x="109" y="217"/>
                  </a:cubicBezTo>
                  <a:cubicBezTo>
                    <a:pt x="92" y="219"/>
                    <a:pt x="80" y="232"/>
                    <a:pt x="73" y="242"/>
                  </a:cubicBezTo>
                  <a:cubicBezTo>
                    <a:pt x="10" y="160"/>
                    <a:pt x="0" y="59"/>
                    <a:pt x="18" y="0"/>
                  </a:cubicBezTo>
                  <a:cubicBezTo>
                    <a:pt x="34" y="19"/>
                    <a:pt x="81" y="58"/>
                    <a:pt x="72" y="82"/>
                  </a:cubicBezTo>
                  <a:close/>
                </a:path>
              </a:pathLst>
            </a:custGeom>
            <a:solidFill>
              <a:srgbClr val="53BD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5D8383B2-3724-4C62-8D30-4DEF9FFD2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8838" y="-2959101"/>
              <a:ext cx="492125" cy="522288"/>
            </a:xfrm>
            <a:custGeom>
              <a:avLst/>
              <a:gdLst>
                <a:gd name="T0" fmla="*/ 148 w 157"/>
                <a:gd name="T1" fmla="*/ 117 h 156"/>
                <a:gd name="T2" fmla="*/ 52 w 157"/>
                <a:gd name="T3" fmla="*/ 149 h 156"/>
                <a:gd name="T4" fmla="*/ 16 w 157"/>
                <a:gd name="T5" fmla="*/ 0 h 156"/>
                <a:gd name="T6" fmla="*/ 84 w 157"/>
                <a:gd name="T7" fmla="*/ 30 h 156"/>
                <a:gd name="T8" fmla="*/ 150 w 157"/>
                <a:gd name="T9" fmla="*/ 88 h 156"/>
                <a:gd name="T10" fmla="*/ 153 w 157"/>
                <a:gd name="T11" fmla="*/ 91 h 156"/>
                <a:gd name="T12" fmla="*/ 155 w 157"/>
                <a:gd name="T13" fmla="*/ 109 h 156"/>
                <a:gd name="T14" fmla="*/ 42 w 157"/>
                <a:gd name="T15" fmla="*/ 58 h 156"/>
                <a:gd name="T16" fmla="*/ 54 w 157"/>
                <a:gd name="T17" fmla="*/ 73 h 156"/>
                <a:gd name="T18" fmla="*/ 31 w 157"/>
                <a:gd name="T19" fmla="*/ 48 h 156"/>
                <a:gd name="T20" fmla="*/ 44 w 157"/>
                <a:gd name="T21" fmla="*/ 111 h 156"/>
                <a:gd name="T22" fmla="*/ 148 w 157"/>
                <a:gd name="T23" fmla="*/ 11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7" h="156">
                  <a:moveTo>
                    <a:pt x="148" y="117"/>
                  </a:moveTo>
                  <a:cubicBezTo>
                    <a:pt x="117" y="145"/>
                    <a:pt x="73" y="156"/>
                    <a:pt x="52" y="149"/>
                  </a:cubicBezTo>
                  <a:cubicBezTo>
                    <a:pt x="16" y="105"/>
                    <a:pt x="0" y="58"/>
                    <a:pt x="16" y="0"/>
                  </a:cubicBezTo>
                  <a:cubicBezTo>
                    <a:pt x="38" y="20"/>
                    <a:pt x="62" y="26"/>
                    <a:pt x="84" y="30"/>
                  </a:cubicBezTo>
                  <a:cubicBezTo>
                    <a:pt x="61" y="82"/>
                    <a:pt x="108" y="119"/>
                    <a:pt x="150" y="88"/>
                  </a:cubicBezTo>
                  <a:cubicBezTo>
                    <a:pt x="151" y="89"/>
                    <a:pt x="152" y="90"/>
                    <a:pt x="153" y="91"/>
                  </a:cubicBezTo>
                  <a:cubicBezTo>
                    <a:pt x="155" y="96"/>
                    <a:pt x="157" y="102"/>
                    <a:pt x="155" y="109"/>
                  </a:cubicBezTo>
                  <a:cubicBezTo>
                    <a:pt x="98" y="142"/>
                    <a:pt x="25" y="112"/>
                    <a:pt x="42" y="58"/>
                  </a:cubicBezTo>
                  <a:cubicBezTo>
                    <a:pt x="44" y="65"/>
                    <a:pt x="49" y="72"/>
                    <a:pt x="54" y="73"/>
                  </a:cubicBezTo>
                  <a:cubicBezTo>
                    <a:pt x="78" y="44"/>
                    <a:pt x="47" y="24"/>
                    <a:pt x="31" y="48"/>
                  </a:cubicBezTo>
                  <a:cubicBezTo>
                    <a:pt x="18" y="67"/>
                    <a:pt x="26" y="93"/>
                    <a:pt x="44" y="111"/>
                  </a:cubicBezTo>
                  <a:cubicBezTo>
                    <a:pt x="72" y="140"/>
                    <a:pt x="112" y="135"/>
                    <a:pt x="148" y="117"/>
                  </a:cubicBezTo>
                  <a:close/>
                </a:path>
              </a:pathLst>
            </a:custGeom>
            <a:solidFill>
              <a:srgbClr val="18A0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13">
              <a:extLst>
                <a:ext uri="{FF2B5EF4-FFF2-40B4-BE49-F238E27FC236}">
                  <a16:creationId xmlns:a16="http://schemas.microsoft.com/office/drawing/2014/main" id="{6AEEE89C-2D7E-433C-8B7E-E72B8E71133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4600" y="-2155826"/>
              <a:ext cx="774700" cy="301625"/>
            </a:xfrm>
            <a:custGeom>
              <a:avLst/>
              <a:gdLst>
                <a:gd name="T0" fmla="*/ 159 w 247"/>
                <a:gd name="T1" fmla="*/ 19 h 90"/>
                <a:gd name="T2" fmla="*/ 194 w 247"/>
                <a:gd name="T3" fmla="*/ 41 h 90"/>
                <a:gd name="T4" fmla="*/ 170 w 247"/>
                <a:gd name="T5" fmla="*/ 46 h 90"/>
                <a:gd name="T6" fmla="*/ 120 w 247"/>
                <a:gd name="T7" fmla="*/ 28 h 90"/>
                <a:gd name="T8" fmla="*/ 144 w 247"/>
                <a:gd name="T9" fmla="*/ 58 h 90"/>
                <a:gd name="T10" fmla="*/ 117 w 247"/>
                <a:gd name="T11" fmla="*/ 51 h 90"/>
                <a:gd name="T12" fmla="*/ 65 w 247"/>
                <a:gd name="T13" fmla="*/ 25 h 90"/>
                <a:gd name="T14" fmla="*/ 67 w 247"/>
                <a:gd name="T15" fmla="*/ 50 h 90"/>
                <a:gd name="T16" fmla="*/ 21 w 247"/>
                <a:gd name="T17" fmla="*/ 0 h 90"/>
                <a:gd name="T18" fmla="*/ 0 w 247"/>
                <a:gd name="T19" fmla="*/ 39 h 90"/>
                <a:gd name="T20" fmla="*/ 247 w 247"/>
                <a:gd name="T21" fmla="*/ 61 h 90"/>
                <a:gd name="T22" fmla="*/ 159 w 247"/>
                <a:gd name="T23" fmla="*/ 19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7" h="90">
                  <a:moveTo>
                    <a:pt x="159" y="19"/>
                  </a:moveTo>
                  <a:cubicBezTo>
                    <a:pt x="169" y="21"/>
                    <a:pt x="188" y="32"/>
                    <a:pt x="194" y="41"/>
                  </a:cubicBezTo>
                  <a:cubicBezTo>
                    <a:pt x="203" y="59"/>
                    <a:pt x="191" y="60"/>
                    <a:pt x="170" y="46"/>
                  </a:cubicBezTo>
                  <a:cubicBezTo>
                    <a:pt x="160" y="38"/>
                    <a:pt x="130" y="25"/>
                    <a:pt x="120" y="28"/>
                  </a:cubicBezTo>
                  <a:cubicBezTo>
                    <a:pt x="126" y="32"/>
                    <a:pt x="147" y="43"/>
                    <a:pt x="144" y="58"/>
                  </a:cubicBezTo>
                  <a:cubicBezTo>
                    <a:pt x="142" y="68"/>
                    <a:pt x="124" y="59"/>
                    <a:pt x="117" y="51"/>
                  </a:cubicBezTo>
                  <a:cubicBezTo>
                    <a:pt x="105" y="40"/>
                    <a:pt x="83" y="27"/>
                    <a:pt x="65" y="25"/>
                  </a:cubicBezTo>
                  <a:cubicBezTo>
                    <a:pt x="74" y="30"/>
                    <a:pt x="91" y="65"/>
                    <a:pt x="67" y="50"/>
                  </a:cubicBezTo>
                  <a:cubicBezTo>
                    <a:pt x="51" y="40"/>
                    <a:pt x="39" y="15"/>
                    <a:pt x="21" y="0"/>
                  </a:cubicBezTo>
                  <a:cubicBezTo>
                    <a:pt x="21" y="17"/>
                    <a:pt x="9" y="30"/>
                    <a:pt x="0" y="39"/>
                  </a:cubicBezTo>
                  <a:cubicBezTo>
                    <a:pt x="90" y="90"/>
                    <a:pt x="191" y="87"/>
                    <a:pt x="247" y="61"/>
                  </a:cubicBezTo>
                  <a:cubicBezTo>
                    <a:pt x="226" y="48"/>
                    <a:pt x="182" y="7"/>
                    <a:pt x="159" y="19"/>
                  </a:cubicBezTo>
                  <a:close/>
                </a:path>
              </a:pathLst>
            </a:custGeom>
            <a:solidFill>
              <a:srgbClr val="53BD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14">
              <a:extLst>
                <a:ext uri="{FF2B5EF4-FFF2-40B4-BE49-F238E27FC236}">
                  <a16:creationId xmlns:a16="http://schemas.microsoft.com/office/drawing/2014/main" id="{DE8C84E3-E21B-4BE0-AC80-319D6C2A584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2225" y="-2551113"/>
              <a:ext cx="506413" cy="503238"/>
            </a:xfrm>
            <a:custGeom>
              <a:avLst/>
              <a:gdLst>
                <a:gd name="T0" fmla="*/ 29 w 162"/>
                <a:gd name="T1" fmla="*/ 11 h 150"/>
                <a:gd name="T2" fmla="*/ 9 w 162"/>
                <a:gd name="T3" fmla="*/ 111 h 150"/>
                <a:gd name="T4" fmla="*/ 162 w 162"/>
                <a:gd name="T5" fmla="*/ 126 h 150"/>
                <a:gd name="T6" fmla="*/ 123 w 162"/>
                <a:gd name="T7" fmla="*/ 63 h 150"/>
                <a:gd name="T8" fmla="*/ 57 w 162"/>
                <a:gd name="T9" fmla="*/ 5 h 150"/>
                <a:gd name="T10" fmla="*/ 54 w 162"/>
                <a:gd name="T11" fmla="*/ 3 h 150"/>
                <a:gd name="T12" fmla="*/ 36 w 162"/>
                <a:gd name="T13" fmla="*/ 3 h 150"/>
                <a:gd name="T14" fmla="*/ 101 w 162"/>
                <a:gd name="T15" fmla="*/ 109 h 150"/>
                <a:gd name="T16" fmla="*/ 84 w 162"/>
                <a:gd name="T17" fmla="*/ 98 h 150"/>
                <a:gd name="T18" fmla="*/ 113 w 162"/>
                <a:gd name="T19" fmla="*/ 118 h 150"/>
                <a:gd name="T20" fmla="*/ 48 w 162"/>
                <a:gd name="T21" fmla="*/ 114 h 150"/>
                <a:gd name="T22" fmla="*/ 29 w 162"/>
                <a:gd name="T23" fmla="*/ 11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2" h="150">
                  <a:moveTo>
                    <a:pt x="29" y="11"/>
                  </a:moveTo>
                  <a:cubicBezTo>
                    <a:pt x="4" y="45"/>
                    <a:pt x="0" y="90"/>
                    <a:pt x="9" y="111"/>
                  </a:cubicBezTo>
                  <a:cubicBezTo>
                    <a:pt x="57" y="141"/>
                    <a:pt x="106" y="150"/>
                    <a:pt x="162" y="126"/>
                  </a:cubicBezTo>
                  <a:cubicBezTo>
                    <a:pt x="139" y="108"/>
                    <a:pt x="130" y="84"/>
                    <a:pt x="123" y="63"/>
                  </a:cubicBezTo>
                  <a:cubicBezTo>
                    <a:pt x="74" y="93"/>
                    <a:pt x="32" y="51"/>
                    <a:pt x="57" y="5"/>
                  </a:cubicBezTo>
                  <a:cubicBezTo>
                    <a:pt x="56" y="4"/>
                    <a:pt x="55" y="4"/>
                    <a:pt x="54" y="3"/>
                  </a:cubicBezTo>
                  <a:cubicBezTo>
                    <a:pt x="48" y="1"/>
                    <a:pt x="42" y="0"/>
                    <a:pt x="36" y="3"/>
                  </a:cubicBezTo>
                  <a:cubicBezTo>
                    <a:pt x="10" y="64"/>
                    <a:pt x="50" y="132"/>
                    <a:pt x="101" y="109"/>
                  </a:cubicBezTo>
                  <a:cubicBezTo>
                    <a:pt x="93" y="108"/>
                    <a:pt x="86" y="103"/>
                    <a:pt x="84" y="98"/>
                  </a:cubicBezTo>
                  <a:cubicBezTo>
                    <a:pt x="110" y="71"/>
                    <a:pt x="134" y="99"/>
                    <a:pt x="113" y="118"/>
                  </a:cubicBezTo>
                  <a:cubicBezTo>
                    <a:pt x="96" y="133"/>
                    <a:pt x="68" y="129"/>
                    <a:pt x="48" y="114"/>
                  </a:cubicBezTo>
                  <a:cubicBezTo>
                    <a:pt x="16" y="89"/>
                    <a:pt x="15" y="49"/>
                    <a:pt x="29" y="11"/>
                  </a:cubicBezTo>
                  <a:close/>
                </a:path>
              </a:pathLst>
            </a:custGeom>
            <a:solidFill>
              <a:srgbClr val="18A0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15">
              <a:extLst>
                <a:ext uri="{FF2B5EF4-FFF2-40B4-BE49-F238E27FC236}">
                  <a16:creationId xmlns:a16="http://schemas.microsoft.com/office/drawing/2014/main" id="{D25C456C-67C3-4D69-9021-4FA2B6A44C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2675" y="-2727326"/>
              <a:ext cx="444500" cy="492125"/>
            </a:xfrm>
            <a:custGeom>
              <a:avLst/>
              <a:gdLst>
                <a:gd name="T0" fmla="*/ 88 w 142"/>
                <a:gd name="T1" fmla="*/ 19 h 147"/>
                <a:gd name="T2" fmla="*/ 80 w 142"/>
                <a:gd name="T3" fmla="*/ 5 h 147"/>
                <a:gd name="T4" fmla="*/ 119 w 142"/>
                <a:gd name="T5" fmla="*/ 19 h 147"/>
                <a:gd name="T6" fmla="*/ 138 w 142"/>
                <a:gd name="T7" fmla="*/ 56 h 147"/>
                <a:gd name="T8" fmla="*/ 124 w 142"/>
                <a:gd name="T9" fmla="*/ 50 h 147"/>
                <a:gd name="T10" fmla="*/ 66 w 142"/>
                <a:gd name="T11" fmla="*/ 92 h 147"/>
                <a:gd name="T12" fmla="*/ 13 w 142"/>
                <a:gd name="T13" fmla="*/ 140 h 147"/>
                <a:gd name="T14" fmla="*/ 54 w 142"/>
                <a:gd name="T15" fmla="*/ 81 h 147"/>
                <a:gd name="T16" fmla="*/ 88 w 142"/>
                <a:gd name="T17" fmla="*/ 19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2" h="147">
                  <a:moveTo>
                    <a:pt x="88" y="19"/>
                  </a:moveTo>
                  <a:cubicBezTo>
                    <a:pt x="84" y="12"/>
                    <a:pt x="77" y="9"/>
                    <a:pt x="80" y="5"/>
                  </a:cubicBezTo>
                  <a:cubicBezTo>
                    <a:pt x="87" y="0"/>
                    <a:pt x="105" y="8"/>
                    <a:pt x="119" y="19"/>
                  </a:cubicBezTo>
                  <a:cubicBezTo>
                    <a:pt x="132" y="31"/>
                    <a:pt x="142" y="48"/>
                    <a:pt x="138" y="56"/>
                  </a:cubicBezTo>
                  <a:cubicBezTo>
                    <a:pt x="135" y="59"/>
                    <a:pt x="131" y="53"/>
                    <a:pt x="124" y="50"/>
                  </a:cubicBezTo>
                  <a:cubicBezTo>
                    <a:pt x="98" y="40"/>
                    <a:pt x="77" y="72"/>
                    <a:pt x="66" y="92"/>
                  </a:cubicBezTo>
                  <a:cubicBezTo>
                    <a:pt x="44" y="126"/>
                    <a:pt x="58" y="147"/>
                    <a:pt x="13" y="140"/>
                  </a:cubicBezTo>
                  <a:cubicBezTo>
                    <a:pt x="0" y="96"/>
                    <a:pt x="23" y="108"/>
                    <a:pt x="54" y="81"/>
                  </a:cubicBezTo>
                  <a:cubicBezTo>
                    <a:pt x="72" y="68"/>
                    <a:pt x="102" y="43"/>
                    <a:pt x="88" y="19"/>
                  </a:cubicBezTo>
                  <a:close/>
                </a:path>
              </a:pathLst>
            </a:custGeom>
            <a:solidFill>
              <a:srgbClr val="53BD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16">
              <a:extLst>
                <a:ext uri="{FF2B5EF4-FFF2-40B4-BE49-F238E27FC236}">
                  <a16:creationId xmlns:a16="http://schemas.microsoft.com/office/drawing/2014/main" id="{C8914ED0-0FB6-4BF1-AFFD-0AAF86B6D2E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3738" y="-2484438"/>
              <a:ext cx="650875" cy="1379538"/>
            </a:xfrm>
            <a:custGeom>
              <a:avLst/>
              <a:gdLst>
                <a:gd name="T0" fmla="*/ 172 w 208"/>
                <a:gd name="T1" fmla="*/ 4 h 412"/>
                <a:gd name="T2" fmla="*/ 66 w 208"/>
                <a:gd name="T3" fmla="*/ 43 h 412"/>
                <a:gd name="T4" fmla="*/ 74 w 208"/>
                <a:gd name="T5" fmla="*/ 125 h 412"/>
                <a:gd name="T6" fmla="*/ 20 w 208"/>
                <a:gd name="T7" fmla="*/ 293 h 412"/>
                <a:gd name="T8" fmla="*/ 173 w 208"/>
                <a:gd name="T9" fmla="*/ 401 h 412"/>
                <a:gd name="T10" fmla="*/ 48 w 208"/>
                <a:gd name="T11" fmla="*/ 197 h 412"/>
                <a:gd name="T12" fmla="*/ 87 w 208"/>
                <a:gd name="T13" fmla="*/ 138 h 412"/>
                <a:gd name="T14" fmla="*/ 92 w 208"/>
                <a:gd name="T15" fmla="*/ 133 h 412"/>
                <a:gd name="T16" fmla="*/ 92 w 208"/>
                <a:gd name="T17" fmla="*/ 133 h 412"/>
                <a:gd name="T18" fmla="*/ 170 w 208"/>
                <a:gd name="T19" fmla="*/ 134 h 412"/>
                <a:gd name="T20" fmla="*/ 195 w 208"/>
                <a:gd name="T21" fmla="*/ 23 h 412"/>
                <a:gd name="T22" fmla="*/ 142 w 208"/>
                <a:gd name="T23" fmla="*/ 77 h 412"/>
                <a:gd name="T24" fmla="*/ 107 w 208"/>
                <a:gd name="T25" fmla="*/ 101 h 412"/>
                <a:gd name="T26" fmla="*/ 127 w 208"/>
                <a:gd name="T27" fmla="*/ 63 h 412"/>
                <a:gd name="T28" fmla="*/ 172 w 208"/>
                <a:gd name="T29" fmla="*/ 4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8" h="412">
                  <a:moveTo>
                    <a:pt x="172" y="4"/>
                  </a:moveTo>
                  <a:cubicBezTo>
                    <a:pt x="108" y="33"/>
                    <a:pt x="98" y="0"/>
                    <a:pt x="66" y="43"/>
                  </a:cubicBezTo>
                  <a:cubicBezTo>
                    <a:pt x="83" y="69"/>
                    <a:pt x="97" y="99"/>
                    <a:pt x="74" y="125"/>
                  </a:cubicBezTo>
                  <a:cubicBezTo>
                    <a:pt x="34" y="170"/>
                    <a:pt x="9" y="228"/>
                    <a:pt x="20" y="293"/>
                  </a:cubicBezTo>
                  <a:cubicBezTo>
                    <a:pt x="34" y="364"/>
                    <a:pt x="91" y="412"/>
                    <a:pt x="173" y="401"/>
                  </a:cubicBezTo>
                  <a:cubicBezTo>
                    <a:pt x="52" y="407"/>
                    <a:pt x="0" y="301"/>
                    <a:pt x="48" y="197"/>
                  </a:cubicBezTo>
                  <a:cubicBezTo>
                    <a:pt x="60" y="176"/>
                    <a:pt x="71" y="156"/>
                    <a:pt x="87" y="138"/>
                  </a:cubicBezTo>
                  <a:cubicBezTo>
                    <a:pt x="89" y="136"/>
                    <a:pt x="90" y="134"/>
                    <a:pt x="92" y="133"/>
                  </a:cubicBezTo>
                  <a:cubicBezTo>
                    <a:pt x="92" y="133"/>
                    <a:pt x="92" y="133"/>
                    <a:pt x="92" y="133"/>
                  </a:cubicBezTo>
                  <a:cubicBezTo>
                    <a:pt x="115" y="112"/>
                    <a:pt x="144" y="121"/>
                    <a:pt x="170" y="134"/>
                  </a:cubicBezTo>
                  <a:cubicBezTo>
                    <a:pt x="208" y="97"/>
                    <a:pt x="175" y="92"/>
                    <a:pt x="195" y="23"/>
                  </a:cubicBezTo>
                  <a:cubicBezTo>
                    <a:pt x="173" y="56"/>
                    <a:pt x="196" y="78"/>
                    <a:pt x="142" y="77"/>
                  </a:cubicBezTo>
                  <a:cubicBezTo>
                    <a:pt x="139" y="79"/>
                    <a:pt x="115" y="104"/>
                    <a:pt x="107" y="101"/>
                  </a:cubicBezTo>
                  <a:cubicBezTo>
                    <a:pt x="103" y="93"/>
                    <a:pt x="124" y="67"/>
                    <a:pt x="127" y="63"/>
                  </a:cubicBezTo>
                  <a:cubicBezTo>
                    <a:pt x="118" y="10"/>
                    <a:pt x="143" y="30"/>
                    <a:pt x="172" y="4"/>
                  </a:cubicBezTo>
                  <a:close/>
                </a:path>
              </a:pathLst>
            </a:custGeom>
            <a:solidFill>
              <a:srgbClr val="18A0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17">
              <a:extLst>
                <a:ext uri="{FF2B5EF4-FFF2-40B4-BE49-F238E27FC236}">
                  <a16:creationId xmlns:a16="http://schemas.microsoft.com/office/drawing/2014/main" id="{FE6EC96C-CA51-42D8-B0ED-5A2C0D8892FE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2675" y="-2844801"/>
              <a:ext cx="431800" cy="250825"/>
            </a:xfrm>
            <a:custGeom>
              <a:avLst/>
              <a:gdLst>
                <a:gd name="T0" fmla="*/ 84 w 138"/>
                <a:gd name="T1" fmla="*/ 19 h 75"/>
                <a:gd name="T2" fmla="*/ 28 w 138"/>
                <a:gd name="T3" fmla="*/ 0 h 75"/>
                <a:gd name="T4" fmla="*/ 76 w 138"/>
                <a:gd name="T5" fmla="*/ 50 h 75"/>
                <a:gd name="T6" fmla="*/ 73 w 138"/>
                <a:gd name="T7" fmla="*/ 45 h 75"/>
                <a:gd name="T8" fmla="*/ 41 w 138"/>
                <a:gd name="T9" fmla="*/ 22 h 75"/>
                <a:gd name="T10" fmla="*/ 68 w 138"/>
                <a:gd name="T11" fmla="*/ 34 h 75"/>
                <a:gd name="T12" fmla="*/ 98 w 138"/>
                <a:gd name="T13" fmla="*/ 36 h 75"/>
                <a:gd name="T14" fmla="*/ 85 w 138"/>
                <a:gd name="T15" fmla="*/ 30 h 75"/>
                <a:gd name="T16" fmla="*/ 82 w 138"/>
                <a:gd name="T17" fmla="*/ 30 h 75"/>
                <a:gd name="T18" fmla="*/ 102 w 138"/>
                <a:gd name="T19" fmla="*/ 24 h 75"/>
                <a:gd name="T20" fmla="*/ 102 w 138"/>
                <a:gd name="T21" fmla="*/ 37 h 75"/>
                <a:gd name="T22" fmla="*/ 127 w 138"/>
                <a:gd name="T23" fmla="*/ 17 h 75"/>
                <a:gd name="T24" fmla="*/ 138 w 138"/>
                <a:gd name="T25" fmla="*/ 16 h 75"/>
                <a:gd name="T26" fmla="*/ 123 w 138"/>
                <a:gd name="T27" fmla="*/ 5 h 75"/>
                <a:gd name="T28" fmla="*/ 84 w 138"/>
                <a:gd name="T29" fmla="*/ 1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8" h="75">
                  <a:moveTo>
                    <a:pt x="84" y="19"/>
                  </a:moveTo>
                  <a:cubicBezTo>
                    <a:pt x="73" y="16"/>
                    <a:pt x="55" y="3"/>
                    <a:pt x="28" y="0"/>
                  </a:cubicBezTo>
                  <a:cubicBezTo>
                    <a:pt x="0" y="51"/>
                    <a:pt x="48" y="75"/>
                    <a:pt x="76" y="50"/>
                  </a:cubicBezTo>
                  <a:cubicBezTo>
                    <a:pt x="75" y="49"/>
                    <a:pt x="73" y="47"/>
                    <a:pt x="73" y="45"/>
                  </a:cubicBezTo>
                  <a:cubicBezTo>
                    <a:pt x="53" y="52"/>
                    <a:pt x="34" y="42"/>
                    <a:pt x="41" y="22"/>
                  </a:cubicBezTo>
                  <a:cubicBezTo>
                    <a:pt x="61" y="23"/>
                    <a:pt x="59" y="34"/>
                    <a:pt x="68" y="34"/>
                  </a:cubicBezTo>
                  <a:cubicBezTo>
                    <a:pt x="80" y="35"/>
                    <a:pt x="84" y="31"/>
                    <a:pt x="98" y="36"/>
                  </a:cubicBezTo>
                  <a:cubicBezTo>
                    <a:pt x="99" y="28"/>
                    <a:pt x="94" y="20"/>
                    <a:pt x="85" y="30"/>
                  </a:cubicBezTo>
                  <a:cubicBezTo>
                    <a:pt x="82" y="30"/>
                    <a:pt x="82" y="30"/>
                    <a:pt x="82" y="30"/>
                  </a:cubicBezTo>
                  <a:cubicBezTo>
                    <a:pt x="84" y="22"/>
                    <a:pt x="103" y="9"/>
                    <a:pt x="102" y="24"/>
                  </a:cubicBezTo>
                  <a:cubicBezTo>
                    <a:pt x="101" y="30"/>
                    <a:pt x="101" y="34"/>
                    <a:pt x="102" y="37"/>
                  </a:cubicBezTo>
                  <a:cubicBezTo>
                    <a:pt x="110" y="26"/>
                    <a:pt x="112" y="15"/>
                    <a:pt x="127" y="17"/>
                  </a:cubicBezTo>
                  <a:cubicBezTo>
                    <a:pt x="132" y="18"/>
                    <a:pt x="136" y="19"/>
                    <a:pt x="138" y="16"/>
                  </a:cubicBezTo>
                  <a:cubicBezTo>
                    <a:pt x="137" y="10"/>
                    <a:pt x="128" y="7"/>
                    <a:pt x="123" y="5"/>
                  </a:cubicBezTo>
                  <a:cubicBezTo>
                    <a:pt x="111" y="2"/>
                    <a:pt x="94" y="9"/>
                    <a:pt x="84" y="19"/>
                  </a:cubicBezTo>
                  <a:close/>
                </a:path>
              </a:pathLst>
            </a:custGeom>
            <a:solidFill>
              <a:srgbClr val="0076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18">
              <a:extLst>
                <a:ext uri="{FF2B5EF4-FFF2-40B4-BE49-F238E27FC236}">
                  <a16:creationId xmlns:a16="http://schemas.microsoft.com/office/drawing/2014/main" id="{22A012E2-04F3-4DA7-ADD6-97275EE4E884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7638" y="-2747963"/>
              <a:ext cx="241300" cy="474663"/>
            </a:xfrm>
            <a:custGeom>
              <a:avLst/>
              <a:gdLst>
                <a:gd name="T0" fmla="*/ 51 w 77"/>
                <a:gd name="T1" fmla="*/ 55 h 142"/>
                <a:gd name="T2" fmla="*/ 77 w 77"/>
                <a:gd name="T3" fmla="*/ 108 h 142"/>
                <a:gd name="T4" fmla="*/ 21 w 77"/>
                <a:gd name="T5" fmla="*/ 66 h 142"/>
                <a:gd name="T6" fmla="*/ 26 w 77"/>
                <a:gd name="T7" fmla="*/ 69 h 142"/>
                <a:gd name="T8" fmla="*/ 54 w 77"/>
                <a:gd name="T9" fmla="*/ 98 h 142"/>
                <a:gd name="T10" fmla="*/ 38 w 77"/>
                <a:gd name="T11" fmla="*/ 72 h 142"/>
                <a:gd name="T12" fmla="*/ 32 w 77"/>
                <a:gd name="T13" fmla="*/ 43 h 142"/>
                <a:gd name="T14" fmla="*/ 40 w 77"/>
                <a:gd name="T15" fmla="*/ 55 h 142"/>
                <a:gd name="T16" fmla="*/ 41 w 77"/>
                <a:gd name="T17" fmla="*/ 58 h 142"/>
                <a:gd name="T18" fmla="*/ 44 w 77"/>
                <a:gd name="T19" fmla="*/ 38 h 142"/>
                <a:gd name="T20" fmla="*/ 31 w 77"/>
                <a:gd name="T21" fmla="*/ 39 h 142"/>
                <a:gd name="T22" fmla="*/ 47 w 77"/>
                <a:gd name="T23" fmla="*/ 12 h 142"/>
                <a:gd name="T24" fmla="*/ 47 w 77"/>
                <a:gd name="T25" fmla="*/ 1 h 142"/>
                <a:gd name="T26" fmla="*/ 59 w 77"/>
                <a:gd name="T27" fmla="*/ 14 h 142"/>
                <a:gd name="T28" fmla="*/ 51 w 77"/>
                <a:gd name="T29" fmla="*/ 5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7" h="142">
                  <a:moveTo>
                    <a:pt x="51" y="55"/>
                  </a:moveTo>
                  <a:cubicBezTo>
                    <a:pt x="56" y="65"/>
                    <a:pt x="70" y="81"/>
                    <a:pt x="77" y="108"/>
                  </a:cubicBezTo>
                  <a:cubicBezTo>
                    <a:pt x="31" y="142"/>
                    <a:pt x="0" y="98"/>
                    <a:pt x="21" y="66"/>
                  </a:cubicBezTo>
                  <a:cubicBezTo>
                    <a:pt x="23" y="68"/>
                    <a:pt x="25" y="69"/>
                    <a:pt x="26" y="69"/>
                  </a:cubicBezTo>
                  <a:cubicBezTo>
                    <a:pt x="22" y="89"/>
                    <a:pt x="34" y="107"/>
                    <a:pt x="54" y="98"/>
                  </a:cubicBezTo>
                  <a:cubicBezTo>
                    <a:pt x="50" y="77"/>
                    <a:pt x="39" y="81"/>
                    <a:pt x="38" y="72"/>
                  </a:cubicBezTo>
                  <a:cubicBezTo>
                    <a:pt x="35" y="61"/>
                    <a:pt x="39" y="57"/>
                    <a:pt x="32" y="43"/>
                  </a:cubicBezTo>
                  <a:cubicBezTo>
                    <a:pt x="40" y="41"/>
                    <a:pt x="49" y="45"/>
                    <a:pt x="40" y="55"/>
                  </a:cubicBezTo>
                  <a:cubicBezTo>
                    <a:pt x="41" y="58"/>
                    <a:pt x="41" y="58"/>
                    <a:pt x="41" y="58"/>
                  </a:cubicBezTo>
                  <a:cubicBezTo>
                    <a:pt x="48" y="55"/>
                    <a:pt x="58" y="34"/>
                    <a:pt x="44" y="38"/>
                  </a:cubicBezTo>
                  <a:cubicBezTo>
                    <a:pt x="37" y="40"/>
                    <a:pt x="33" y="40"/>
                    <a:pt x="31" y="39"/>
                  </a:cubicBezTo>
                  <a:cubicBezTo>
                    <a:pt x="40" y="30"/>
                    <a:pt x="51" y="27"/>
                    <a:pt x="47" y="12"/>
                  </a:cubicBezTo>
                  <a:cubicBezTo>
                    <a:pt x="45" y="7"/>
                    <a:pt x="44" y="3"/>
                    <a:pt x="47" y="1"/>
                  </a:cubicBezTo>
                  <a:cubicBezTo>
                    <a:pt x="53" y="0"/>
                    <a:pt x="57" y="9"/>
                    <a:pt x="59" y="14"/>
                  </a:cubicBezTo>
                  <a:cubicBezTo>
                    <a:pt x="64" y="25"/>
                    <a:pt x="60" y="44"/>
                    <a:pt x="51" y="55"/>
                  </a:cubicBezTo>
                  <a:close/>
                </a:path>
              </a:pathLst>
            </a:custGeom>
            <a:solidFill>
              <a:srgbClr val="0076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31478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490451A-8489-4CA1-B23C-D9E13EE32D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</p:spPr>
        <p:txBody>
          <a:bodyPr/>
          <a:lstStyle/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1D968B-9DF6-4933-B90F-D301B8A977D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t>2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3E4D163-B04F-49E9-96E3-48823DC48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436" y="352424"/>
            <a:ext cx="9060947" cy="629709"/>
          </a:xfrm>
        </p:spPr>
        <p:txBody>
          <a:bodyPr/>
          <a:lstStyle/>
          <a:p>
            <a:r>
              <a:rPr lang="en-US" dirty="0"/>
              <a:t>Symposium Track Categories and Topics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5FC014-1DEF-47B9-BC64-6307C928902A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394817" y="6430964"/>
            <a:ext cx="2743200" cy="365125"/>
          </a:xfrm>
        </p:spPr>
        <p:txBody>
          <a:bodyPr/>
          <a:lstStyle/>
          <a:p>
            <a:fld id="{ACA95B7C-9D1B-47C9-B7DB-A1D13A59A907}" type="datetime1">
              <a:rPr lang="en-US" smtClean="0"/>
              <a:t>9/15/20</a:t>
            </a:fld>
            <a:endParaRPr lang="en-US"/>
          </a:p>
        </p:txBody>
      </p:sp>
      <p:graphicFrame>
        <p:nvGraphicFramePr>
          <p:cNvPr id="11" name="Table 11">
            <a:extLst>
              <a:ext uri="{FF2B5EF4-FFF2-40B4-BE49-F238E27FC236}">
                <a16:creationId xmlns:a16="http://schemas.microsoft.com/office/drawing/2014/main" id="{2D5F1468-0B27-E146-A07A-58A4D53263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040561"/>
              </p:ext>
            </p:extLst>
          </p:nvPr>
        </p:nvGraphicFramePr>
        <p:xfrm>
          <a:off x="418567" y="1192722"/>
          <a:ext cx="2142837" cy="5254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2837">
                  <a:extLst>
                    <a:ext uri="{9D8B030D-6E8A-4147-A177-3AD203B41FA5}">
                      <a16:colId xmlns:a16="http://schemas.microsoft.com/office/drawing/2014/main" val="107225484"/>
                    </a:ext>
                  </a:extLst>
                </a:gridCol>
              </a:tblGrid>
              <a:tr h="833786">
                <a:tc>
                  <a:txBody>
                    <a:bodyPr/>
                    <a:lstStyle/>
                    <a:p>
                      <a:r>
                        <a:rPr lang="en-US" dirty="0"/>
                        <a:t>Data Sharing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318408"/>
                  </a:ext>
                </a:extLst>
              </a:tr>
              <a:tr h="4421054">
                <a:tc>
                  <a:txBody>
                    <a:bodyPr/>
                    <a:lstStyle/>
                    <a:p>
                      <a:pPr marL="182563" lvl="0" indent="-182563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dirty="0"/>
                        <a:t>Regional Data Sharing WG Exp.</a:t>
                      </a:r>
                    </a:p>
                    <a:p>
                      <a:pPr marL="182563" lvl="0" indent="-182563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dirty="0"/>
                        <a:t>Sharing with: Tribes, Public, other disciplines</a:t>
                      </a:r>
                    </a:p>
                    <a:p>
                      <a:pPr marL="182563" lvl="0" indent="-182563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dirty="0"/>
                        <a:t>Integration with other surveillance and programs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7120182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A1EEB994-C31C-514C-BE7D-D95559EB4C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9673149"/>
              </p:ext>
            </p:extLst>
          </p:nvPr>
        </p:nvGraphicFramePr>
        <p:xfrm>
          <a:off x="2610515" y="1192723"/>
          <a:ext cx="2142837" cy="525483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142837">
                  <a:extLst>
                    <a:ext uri="{9D8B030D-6E8A-4147-A177-3AD203B41FA5}">
                      <a16:colId xmlns:a16="http://schemas.microsoft.com/office/drawing/2014/main" val="107225484"/>
                    </a:ext>
                  </a:extLst>
                </a:gridCol>
              </a:tblGrid>
              <a:tr h="833785">
                <a:tc>
                  <a:txBody>
                    <a:bodyPr/>
                    <a:lstStyle/>
                    <a:p>
                      <a:r>
                        <a:rPr lang="en-US" dirty="0"/>
                        <a:t>Practical Methods and Application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318408"/>
                  </a:ext>
                </a:extLst>
              </a:tr>
              <a:tr h="4421053">
                <a:tc>
                  <a:txBody>
                    <a:bodyPr/>
                    <a:lstStyle/>
                    <a:p>
                      <a:pPr marL="182563" lvl="0" indent="-182563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dirty="0"/>
                        <a:t>New syndrome definitions and evaluation</a:t>
                      </a:r>
                    </a:p>
                    <a:p>
                      <a:pPr marL="182563" lvl="0" indent="-182563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dirty="0" err="1"/>
                        <a:t>SyS</a:t>
                      </a:r>
                      <a:r>
                        <a:rPr lang="en-US" dirty="0"/>
                        <a:t> supporting public health decision making/action</a:t>
                      </a:r>
                    </a:p>
                    <a:p>
                      <a:pPr marL="182563" lvl="0" indent="-182563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dirty="0"/>
                        <a:t>Standardizing analytics and presentations</a:t>
                      </a:r>
                    </a:p>
                    <a:p>
                      <a:pPr marL="182563" lvl="0" indent="-182563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dirty="0"/>
                        <a:t>Interpreting signals and alerts</a:t>
                      </a:r>
                    </a:p>
                    <a:p>
                      <a:pPr marL="182563" lvl="0" indent="-182563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dirty="0"/>
                        <a:t>Recognizing and improving data quality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7120182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9F0AE41E-DCFC-914A-8C72-9A09DA9F6F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3559219"/>
              </p:ext>
            </p:extLst>
          </p:nvPr>
        </p:nvGraphicFramePr>
        <p:xfrm>
          <a:off x="4802463" y="1180847"/>
          <a:ext cx="2142837" cy="525592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42837">
                  <a:extLst>
                    <a:ext uri="{9D8B030D-6E8A-4147-A177-3AD203B41FA5}">
                      <a16:colId xmlns:a16="http://schemas.microsoft.com/office/drawing/2014/main" val="107225484"/>
                    </a:ext>
                  </a:extLst>
                </a:gridCol>
              </a:tblGrid>
              <a:tr h="847943">
                <a:tc>
                  <a:txBody>
                    <a:bodyPr/>
                    <a:lstStyle/>
                    <a:p>
                      <a:r>
                        <a:rPr lang="en-US" dirty="0"/>
                        <a:t>Innovation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318408"/>
                  </a:ext>
                </a:extLst>
              </a:tr>
              <a:tr h="4407981">
                <a:tc>
                  <a:txBody>
                    <a:bodyPr/>
                    <a:lstStyle/>
                    <a:p>
                      <a:pPr marL="182563" lvl="0" indent="-182563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dirty="0"/>
                        <a:t>Novel data sources for </a:t>
                      </a:r>
                      <a:r>
                        <a:rPr lang="en-US" dirty="0" err="1"/>
                        <a:t>SyS</a:t>
                      </a:r>
                      <a:endParaRPr lang="en-US" dirty="0"/>
                    </a:p>
                    <a:p>
                      <a:pPr marL="182563" lvl="0" indent="-182563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dirty="0"/>
                        <a:t>Novel uses of </a:t>
                      </a:r>
                      <a:r>
                        <a:rPr lang="en-US" dirty="0" err="1"/>
                        <a:t>SyS</a:t>
                      </a:r>
                      <a:r>
                        <a:rPr lang="en-US" dirty="0"/>
                        <a:t> data</a:t>
                      </a:r>
                    </a:p>
                    <a:p>
                      <a:pPr marL="182563" lvl="0" indent="-182563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dirty="0"/>
                        <a:t>How </a:t>
                      </a:r>
                      <a:r>
                        <a:rPr lang="en-US" dirty="0" err="1"/>
                        <a:t>SyS</a:t>
                      </a:r>
                      <a:r>
                        <a:rPr lang="en-US" dirty="0"/>
                        <a:t> is changing the PH landscape (plenary?)</a:t>
                      </a:r>
                    </a:p>
                    <a:p>
                      <a:pPr marL="182563" lvl="0" indent="-182563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dirty="0"/>
                        <a:t>Hype or Bust (</a:t>
                      </a:r>
                      <a:r>
                        <a:rPr lang="en-US" dirty="0" err="1"/>
                        <a:t>eg.</a:t>
                      </a:r>
                      <a:r>
                        <a:rPr lang="en-US" dirty="0"/>
                        <a:t> social media)</a:t>
                      </a:r>
                    </a:p>
                    <a:p>
                      <a:pPr marL="182563" lvl="0" indent="-182563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dirty="0"/>
                        <a:t>Accommodating increased demand for support with limited resources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7120182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A5A506E0-48BC-E548-A4F5-6A727956E8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7288728"/>
              </p:ext>
            </p:extLst>
          </p:nvPr>
        </p:nvGraphicFramePr>
        <p:xfrm>
          <a:off x="6969050" y="1188849"/>
          <a:ext cx="2142837" cy="525592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142837">
                  <a:extLst>
                    <a:ext uri="{9D8B030D-6E8A-4147-A177-3AD203B41FA5}">
                      <a16:colId xmlns:a16="http://schemas.microsoft.com/office/drawing/2014/main" val="107225484"/>
                    </a:ext>
                  </a:extLst>
                </a:gridCol>
              </a:tblGrid>
              <a:tr h="851656">
                <a:tc>
                  <a:txBody>
                    <a:bodyPr/>
                    <a:lstStyle/>
                    <a:p>
                      <a:r>
                        <a:rPr lang="en-US" dirty="0"/>
                        <a:t>Training / Hands-on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318408"/>
                  </a:ext>
                </a:extLst>
              </a:tr>
              <a:tr h="4404268">
                <a:tc>
                  <a:txBody>
                    <a:bodyPr/>
                    <a:lstStyle/>
                    <a:p>
                      <a:pPr marL="182563" lvl="0" indent="-182563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dirty="0"/>
                        <a:t>Intro to BioSense (new)</a:t>
                      </a:r>
                    </a:p>
                    <a:p>
                      <a:pPr marL="182563" lvl="0" indent="-182563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dirty="0"/>
                        <a:t>ESSENCE 101 (new)</a:t>
                      </a:r>
                    </a:p>
                    <a:p>
                      <a:pPr marL="182563" lvl="0" indent="-182563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dirty="0"/>
                        <a:t>Intro to Community of Practice (new)</a:t>
                      </a:r>
                    </a:p>
                    <a:p>
                      <a:pPr marL="182563" lvl="0" indent="-182563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dirty="0"/>
                        <a:t>Shiny R Dashboards (adv.)</a:t>
                      </a:r>
                    </a:p>
                    <a:p>
                      <a:pPr marL="182563" lvl="0" indent="-182563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dirty="0"/>
                        <a:t>Integrating BioSense with other tools (adv.)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endParaRPr lang="en-US" dirty="0"/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7120182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2F9563B8-55EA-834E-864E-753B412363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9368880"/>
              </p:ext>
            </p:extLst>
          </p:nvPr>
        </p:nvGraphicFramePr>
        <p:xfrm>
          <a:off x="9135637" y="1196851"/>
          <a:ext cx="2142837" cy="529832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42837">
                  <a:extLst>
                    <a:ext uri="{9D8B030D-6E8A-4147-A177-3AD203B41FA5}">
                      <a16:colId xmlns:a16="http://schemas.microsoft.com/office/drawing/2014/main" val="107225484"/>
                    </a:ext>
                  </a:extLst>
                </a:gridCol>
              </a:tblGrid>
              <a:tr h="817767">
                <a:tc>
                  <a:txBody>
                    <a:bodyPr/>
                    <a:lstStyle/>
                    <a:p>
                      <a:r>
                        <a:rPr lang="en-US" dirty="0"/>
                        <a:t>COVID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318408"/>
                  </a:ext>
                </a:extLst>
              </a:tr>
              <a:tr h="4416346">
                <a:tc>
                  <a:txBody>
                    <a:bodyPr/>
                    <a:lstStyle/>
                    <a:p>
                      <a:pPr marL="182563" lvl="0" indent="-182563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dirty="0"/>
                        <a:t>Defining and refining the syndrome definition</a:t>
                      </a:r>
                    </a:p>
                    <a:p>
                      <a:pPr marL="182563" lvl="0" indent="-182563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dirty="0"/>
                        <a:t>Using </a:t>
                      </a:r>
                      <a:r>
                        <a:rPr lang="en-US" dirty="0" err="1"/>
                        <a:t>SyS</a:t>
                      </a:r>
                      <a:r>
                        <a:rPr lang="en-US" dirty="0"/>
                        <a:t> data in a national response</a:t>
                      </a:r>
                    </a:p>
                    <a:p>
                      <a:pPr marL="182563" lvl="0" indent="-182563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dirty="0"/>
                        <a:t>COVID trends and alerts</a:t>
                      </a:r>
                    </a:p>
                    <a:p>
                      <a:pPr marL="182563" lvl="0" indent="-182563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dirty="0"/>
                        <a:t>Intersection with ILI</a:t>
                      </a:r>
                    </a:p>
                    <a:p>
                      <a:pPr marL="182563" lvl="0" indent="-182563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dirty="0"/>
                        <a:t>Secondary health impacts</a:t>
                      </a:r>
                    </a:p>
                    <a:p>
                      <a:pPr marL="182563" lvl="0" indent="-182563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dirty="0"/>
                        <a:t>NSSP advanced analytic support during a national emergency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71201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2292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490451A-8489-4CA1-B23C-D9E13EE32D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</p:spPr>
        <p:txBody>
          <a:bodyPr/>
          <a:lstStyle/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1D968B-9DF6-4933-B90F-D301B8A977D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t>3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3E4D163-B04F-49E9-96E3-48823DC48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436" y="352424"/>
            <a:ext cx="9060947" cy="629709"/>
          </a:xfrm>
        </p:spPr>
        <p:txBody>
          <a:bodyPr/>
          <a:lstStyle/>
          <a:p>
            <a:r>
              <a:rPr lang="en-US" dirty="0"/>
              <a:t>Session Build-out- Data Sharing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5FC014-1DEF-47B9-BC64-6307C928902A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394817" y="6430964"/>
            <a:ext cx="2743200" cy="365125"/>
          </a:xfrm>
        </p:spPr>
        <p:txBody>
          <a:bodyPr/>
          <a:lstStyle/>
          <a:p>
            <a:fld id="{ACA95B7C-9D1B-47C9-B7DB-A1D13A59A907}" type="datetime1">
              <a:rPr lang="en-US" smtClean="0"/>
              <a:t>9/15/20</a:t>
            </a:fld>
            <a:endParaRPr lang="en-US"/>
          </a:p>
        </p:txBody>
      </p:sp>
      <p:graphicFrame>
        <p:nvGraphicFramePr>
          <p:cNvPr id="4" name="Table 5">
            <a:extLst>
              <a:ext uri="{FF2B5EF4-FFF2-40B4-BE49-F238E27FC236}">
                <a16:creationId xmlns:a16="http://schemas.microsoft.com/office/drawing/2014/main" id="{90CE07C1-944B-574E-B69F-408F4544E8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1921199"/>
              </p:ext>
            </p:extLst>
          </p:nvPr>
        </p:nvGraphicFramePr>
        <p:xfrm>
          <a:off x="511957" y="1254056"/>
          <a:ext cx="11078359" cy="5146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0095">
                  <a:extLst>
                    <a:ext uri="{9D8B030D-6E8A-4147-A177-3AD203B41FA5}">
                      <a16:colId xmlns:a16="http://schemas.microsoft.com/office/drawing/2014/main" val="863878663"/>
                    </a:ext>
                  </a:extLst>
                </a:gridCol>
                <a:gridCol w="3809084">
                  <a:extLst>
                    <a:ext uri="{9D8B030D-6E8A-4147-A177-3AD203B41FA5}">
                      <a16:colId xmlns:a16="http://schemas.microsoft.com/office/drawing/2014/main" val="475762832"/>
                    </a:ext>
                  </a:extLst>
                </a:gridCol>
                <a:gridCol w="2769590">
                  <a:extLst>
                    <a:ext uri="{9D8B030D-6E8A-4147-A177-3AD203B41FA5}">
                      <a16:colId xmlns:a16="http://schemas.microsoft.com/office/drawing/2014/main" val="2729907812"/>
                    </a:ext>
                  </a:extLst>
                </a:gridCol>
                <a:gridCol w="2769590">
                  <a:extLst>
                    <a:ext uri="{9D8B030D-6E8A-4147-A177-3AD203B41FA5}">
                      <a16:colId xmlns:a16="http://schemas.microsoft.com/office/drawing/2014/main" val="42765943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Track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Session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Presentation Type</a:t>
                      </a:r>
                    </a:p>
                    <a:p>
                      <a:r>
                        <a:rPr lang="en-US" sz="1600" dirty="0"/>
                        <a:t>(long-form, short-form, roundtable, workgroup, training)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Presenter Suggestions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0306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071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639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146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193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8148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547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480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0572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9045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6514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4911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0067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490451A-8489-4CA1-B23C-D9E13EE32D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</p:spPr>
        <p:txBody>
          <a:bodyPr/>
          <a:lstStyle/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1D968B-9DF6-4933-B90F-D301B8A977D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t>4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3E4D163-B04F-49E9-96E3-48823DC48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436" y="352424"/>
            <a:ext cx="9060947" cy="629709"/>
          </a:xfrm>
        </p:spPr>
        <p:txBody>
          <a:bodyPr>
            <a:normAutofit fontScale="90000"/>
          </a:bodyPr>
          <a:lstStyle/>
          <a:p>
            <a:r>
              <a:rPr lang="en-US" dirty="0"/>
              <a:t>Session Build-out- Practical Methods and Application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5FC014-1DEF-47B9-BC64-6307C928902A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394817" y="6430964"/>
            <a:ext cx="2743200" cy="365125"/>
          </a:xfrm>
        </p:spPr>
        <p:txBody>
          <a:bodyPr/>
          <a:lstStyle/>
          <a:p>
            <a:fld id="{ACA95B7C-9D1B-47C9-B7DB-A1D13A59A907}" type="datetime1">
              <a:rPr lang="en-US" smtClean="0"/>
              <a:t>9/15/20</a:t>
            </a:fld>
            <a:endParaRPr lang="en-US"/>
          </a:p>
        </p:txBody>
      </p:sp>
      <p:graphicFrame>
        <p:nvGraphicFramePr>
          <p:cNvPr id="4" name="Table 5">
            <a:extLst>
              <a:ext uri="{FF2B5EF4-FFF2-40B4-BE49-F238E27FC236}">
                <a16:creationId xmlns:a16="http://schemas.microsoft.com/office/drawing/2014/main" id="{90CE07C1-944B-574E-B69F-408F4544E8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2178193"/>
              </p:ext>
            </p:extLst>
          </p:nvPr>
        </p:nvGraphicFramePr>
        <p:xfrm>
          <a:off x="511957" y="1254056"/>
          <a:ext cx="11078359" cy="51460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730095">
                  <a:extLst>
                    <a:ext uri="{9D8B030D-6E8A-4147-A177-3AD203B41FA5}">
                      <a16:colId xmlns:a16="http://schemas.microsoft.com/office/drawing/2014/main" val="863878663"/>
                    </a:ext>
                  </a:extLst>
                </a:gridCol>
                <a:gridCol w="3809084">
                  <a:extLst>
                    <a:ext uri="{9D8B030D-6E8A-4147-A177-3AD203B41FA5}">
                      <a16:colId xmlns:a16="http://schemas.microsoft.com/office/drawing/2014/main" val="475762832"/>
                    </a:ext>
                  </a:extLst>
                </a:gridCol>
                <a:gridCol w="2769590">
                  <a:extLst>
                    <a:ext uri="{9D8B030D-6E8A-4147-A177-3AD203B41FA5}">
                      <a16:colId xmlns:a16="http://schemas.microsoft.com/office/drawing/2014/main" val="2729907812"/>
                    </a:ext>
                  </a:extLst>
                </a:gridCol>
                <a:gridCol w="2769590">
                  <a:extLst>
                    <a:ext uri="{9D8B030D-6E8A-4147-A177-3AD203B41FA5}">
                      <a16:colId xmlns:a16="http://schemas.microsoft.com/office/drawing/2014/main" val="42765943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Track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Session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Presentation Type</a:t>
                      </a:r>
                    </a:p>
                    <a:p>
                      <a:r>
                        <a:rPr lang="en-US" sz="1600" dirty="0"/>
                        <a:t>(long-form, short-form, roundtable, workgroup, training)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Presenter Suggestions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0306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071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639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146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193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8148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547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480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0572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9045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6514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4911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25525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490451A-8489-4CA1-B23C-D9E13EE32D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</p:spPr>
        <p:txBody>
          <a:bodyPr/>
          <a:lstStyle/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1D968B-9DF6-4933-B90F-D301B8A977D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t>5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3E4D163-B04F-49E9-96E3-48823DC48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436" y="352424"/>
            <a:ext cx="9060947" cy="629709"/>
          </a:xfrm>
        </p:spPr>
        <p:txBody>
          <a:bodyPr>
            <a:normAutofit/>
          </a:bodyPr>
          <a:lstStyle/>
          <a:p>
            <a:r>
              <a:rPr lang="en-US" dirty="0"/>
              <a:t>Session Build-out- Innovation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5FC014-1DEF-47B9-BC64-6307C928902A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394817" y="6430964"/>
            <a:ext cx="2743200" cy="365125"/>
          </a:xfrm>
        </p:spPr>
        <p:txBody>
          <a:bodyPr/>
          <a:lstStyle/>
          <a:p>
            <a:fld id="{ACA95B7C-9D1B-47C9-B7DB-A1D13A59A907}" type="datetime1">
              <a:rPr lang="en-US" smtClean="0"/>
              <a:t>9/15/20</a:t>
            </a:fld>
            <a:endParaRPr lang="en-US"/>
          </a:p>
        </p:txBody>
      </p:sp>
      <p:graphicFrame>
        <p:nvGraphicFramePr>
          <p:cNvPr id="4" name="Table 5">
            <a:extLst>
              <a:ext uri="{FF2B5EF4-FFF2-40B4-BE49-F238E27FC236}">
                <a16:creationId xmlns:a16="http://schemas.microsoft.com/office/drawing/2014/main" id="{90CE07C1-944B-574E-B69F-408F4544E8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9132085"/>
              </p:ext>
            </p:extLst>
          </p:nvPr>
        </p:nvGraphicFramePr>
        <p:xfrm>
          <a:off x="511957" y="1254056"/>
          <a:ext cx="11078359" cy="51460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730095">
                  <a:extLst>
                    <a:ext uri="{9D8B030D-6E8A-4147-A177-3AD203B41FA5}">
                      <a16:colId xmlns:a16="http://schemas.microsoft.com/office/drawing/2014/main" val="863878663"/>
                    </a:ext>
                  </a:extLst>
                </a:gridCol>
                <a:gridCol w="3809084">
                  <a:extLst>
                    <a:ext uri="{9D8B030D-6E8A-4147-A177-3AD203B41FA5}">
                      <a16:colId xmlns:a16="http://schemas.microsoft.com/office/drawing/2014/main" val="475762832"/>
                    </a:ext>
                  </a:extLst>
                </a:gridCol>
                <a:gridCol w="2769590">
                  <a:extLst>
                    <a:ext uri="{9D8B030D-6E8A-4147-A177-3AD203B41FA5}">
                      <a16:colId xmlns:a16="http://schemas.microsoft.com/office/drawing/2014/main" val="2729907812"/>
                    </a:ext>
                  </a:extLst>
                </a:gridCol>
                <a:gridCol w="2769590">
                  <a:extLst>
                    <a:ext uri="{9D8B030D-6E8A-4147-A177-3AD203B41FA5}">
                      <a16:colId xmlns:a16="http://schemas.microsoft.com/office/drawing/2014/main" val="42765943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Track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Session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Presentation Type</a:t>
                      </a:r>
                    </a:p>
                    <a:p>
                      <a:r>
                        <a:rPr lang="en-US" sz="1600" dirty="0"/>
                        <a:t>(long-form, short-form, roundtable, workgroup, training)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Presenter Suggestions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0306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071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639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146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193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8148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547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480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0572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9045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6514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4911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83443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490451A-8489-4CA1-B23C-D9E13EE32D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</p:spPr>
        <p:txBody>
          <a:bodyPr/>
          <a:lstStyle/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1D968B-9DF6-4933-B90F-D301B8A977D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t>6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3E4D163-B04F-49E9-96E3-48823DC48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436" y="352424"/>
            <a:ext cx="9060947" cy="629709"/>
          </a:xfrm>
        </p:spPr>
        <p:txBody>
          <a:bodyPr/>
          <a:lstStyle/>
          <a:p>
            <a:r>
              <a:rPr lang="en-US" dirty="0"/>
              <a:t>Session Build-out- Training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5FC014-1DEF-47B9-BC64-6307C928902A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394817" y="6430964"/>
            <a:ext cx="2743200" cy="365125"/>
          </a:xfrm>
        </p:spPr>
        <p:txBody>
          <a:bodyPr/>
          <a:lstStyle/>
          <a:p>
            <a:fld id="{ACA95B7C-9D1B-47C9-B7DB-A1D13A59A907}" type="datetime1">
              <a:rPr lang="en-US" smtClean="0"/>
              <a:t>9/15/20</a:t>
            </a:fld>
            <a:endParaRPr lang="en-US"/>
          </a:p>
        </p:txBody>
      </p:sp>
      <p:graphicFrame>
        <p:nvGraphicFramePr>
          <p:cNvPr id="4" name="Table 5">
            <a:extLst>
              <a:ext uri="{FF2B5EF4-FFF2-40B4-BE49-F238E27FC236}">
                <a16:creationId xmlns:a16="http://schemas.microsoft.com/office/drawing/2014/main" id="{90CE07C1-944B-574E-B69F-408F4544E8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1623901"/>
              </p:ext>
            </p:extLst>
          </p:nvPr>
        </p:nvGraphicFramePr>
        <p:xfrm>
          <a:off x="511957" y="1254056"/>
          <a:ext cx="11078359" cy="53543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30095">
                  <a:extLst>
                    <a:ext uri="{9D8B030D-6E8A-4147-A177-3AD203B41FA5}">
                      <a16:colId xmlns:a16="http://schemas.microsoft.com/office/drawing/2014/main" val="863878663"/>
                    </a:ext>
                  </a:extLst>
                </a:gridCol>
                <a:gridCol w="3809084">
                  <a:extLst>
                    <a:ext uri="{9D8B030D-6E8A-4147-A177-3AD203B41FA5}">
                      <a16:colId xmlns:a16="http://schemas.microsoft.com/office/drawing/2014/main" val="475762832"/>
                    </a:ext>
                  </a:extLst>
                </a:gridCol>
                <a:gridCol w="2769590">
                  <a:extLst>
                    <a:ext uri="{9D8B030D-6E8A-4147-A177-3AD203B41FA5}">
                      <a16:colId xmlns:a16="http://schemas.microsoft.com/office/drawing/2014/main" val="2729907812"/>
                    </a:ext>
                  </a:extLst>
                </a:gridCol>
                <a:gridCol w="2769590">
                  <a:extLst>
                    <a:ext uri="{9D8B030D-6E8A-4147-A177-3AD203B41FA5}">
                      <a16:colId xmlns:a16="http://schemas.microsoft.com/office/drawing/2014/main" val="42765943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Track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Session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Presentation Type</a:t>
                      </a:r>
                    </a:p>
                    <a:p>
                      <a:r>
                        <a:rPr lang="en-US" sz="1600" dirty="0"/>
                        <a:t>(long-form, short-form, roundtable, workgroup, training)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Presenter Suggestions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0306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Training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Intro to Community of Practice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Training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COP Core Chair, CSTE COP lead, NSSP Training Coordinator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071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Training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Intro to BioSense Platform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Training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NSSP Program Manager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639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Training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ESSENCE 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Training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JHU APL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146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Training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Shiny R Dashboard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Training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NSSP SME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193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Training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Integrating BioSense Data with Other Tools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Training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NSSP and Community SMEs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8148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547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480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0572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9045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6514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4911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89867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490451A-8489-4CA1-B23C-D9E13EE32D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</p:spPr>
        <p:txBody>
          <a:bodyPr/>
          <a:lstStyle/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1D968B-9DF6-4933-B90F-D301B8A977D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t>7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3E4D163-B04F-49E9-96E3-48823DC48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436" y="352424"/>
            <a:ext cx="9060947" cy="629709"/>
          </a:xfrm>
        </p:spPr>
        <p:txBody>
          <a:bodyPr>
            <a:normAutofit/>
          </a:bodyPr>
          <a:lstStyle/>
          <a:p>
            <a:r>
              <a:rPr lang="en-US" dirty="0"/>
              <a:t>Session Build-out- COVID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5FC014-1DEF-47B9-BC64-6307C928902A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394817" y="6430964"/>
            <a:ext cx="2743200" cy="365125"/>
          </a:xfrm>
        </p:spPr>
        <p:txBody>
          <a:bodyPr/>
          <a:lstStyle/>
          <a:p>
            <a:fld id="{ACA95B7C-9D1B-47C9-B7DB-A1D13A59A907}" type="datetime1">
              <a:rPr lang="en-US" smtClean="0"/>
              <a:t>9/15/20</a:t>
            </a:fld>
            <a:endParaRPr lang="en-US"/>
          </a:p>
        </p:txBody>
      </p:sp>
      <p:graphicFrame>
        <p:nvGraphicFramePr>
          <p:cNvPr id="4" name="Table 5">
            <a:extLst>
              <a:ext uri="{FF2B5EF4-FFF2-40B4-BE49-F238E27FC236}">
                <a16:creationId xmlns:a16="http://schemas.microsoft.com/office/drawing/2014/main" id="{90CE07C1-944B-574E-B69F-408F4544E8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1564550"/>
              </p:ext>
            </p:extLst>
          </p:nvPr>
        </p:nvGraphicFramePr>
        <p:xfrm>
          <a:off x="511957" y="1254056"/>
          <a:ext cx="11078359" cy="53543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730095">
                  <a:extLst>
                    <a:ext uri="{9D8B030D-6E8A-4147-A177-3AD203B41FA5}">
                      <a16:colId xmlns:a16="http://schemas.microsoft.com/office/drawing/2014/main" val="863878663"/>
                    </a:ext>
                  </a:extLst>
                </a:gridCol>
                <a:gridCol w="3809084">
                  <a:extLst>
                    <a:ext uri="{9D8B030D-6E8A-4147-A177-3AD203B41FA5}">
                      <a16:colId xmlns:a16="http://schemas.microsoft.com/office/drawing/2014/main" val="475762832"/>
                    </a:ext>
                  </a:extLst>
                </a:gridCol>
                <a:gridCol w="2769590">
                  <a:extLst>
                    <a:ext uri="{9D8B030D-6E8A-4147-A177-3AD203B41FA5}">
                      <a16:colId xmlns:a16="http://schemas.microsoft.com/office/drawing/2014/main" val="2729907812"/>
                    </a:ext>
                  </a:extLst>
                </a:gridCol>
                <a:gridCol w="2769590">
                  <a:extLst>
                    <a:ext uri="{9D8B030D-6E8A-4147-A177-3AD203B41FA5}">
                      <a16:colId xmlns:a16="http://schemas.microsoft.com/office/drawing/2014/main" val="42765943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Track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Session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Presentation Type</a:t>
                      </a:r>
                    </a:p>
                    <a:p>
                      <a:r>
                        <a:rPr lang="en-US" sz="1600" dirty="0"/>
                        <a:t>(long-form, short-form, roundtable, workgroup, training)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Presenter Suggestions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0306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COVID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/>
                        <a:t>SyS</a:t>
                      </a:r>
                      <a:r>
                        <a:rPr lang="en-US" sz="1600" dirty="0"/>
                        <a:t> during national emergency: COVID experience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Long-form panel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Presentation 1:</a:t>
                      </a:r>
                    </a:p>
                    <a:p>
                      <a:r>
                        <a:rPr lang="en-US" sz="1600" dirty="0"/>
                        <a:t>Presentation 2: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071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COVID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Response </a:t>
                      </a:r>
                      <a:r>
                        <a:rPr lang="en-US" sz="1600" dirty="0" err="1"/>
                        <a:t>Hotwash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Round Table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639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COVID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Data Sharing with CDC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Round Table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146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COVID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Syndrome Definition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Round Table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193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COVID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/>
                        <a:t>SyS</a:t>
                      </a:r>
                      <a:r>
                        <a:rPr lang="en-US" sz="1600" dirty="0"/>
                        <a:t> analysis and utility for COVID response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Round Table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8148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547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480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0572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9045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6514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4911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64941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9DFF3F-317E-4E05-AACF-23C2053E28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</p:spPr>
        <p:txBody>
          <a:bodyPr/>
          <a:lstStyle/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84EC80-4592-4FE5-AA30-795AB912208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t>8</a:t>
            </a:fld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346BBCB-95F4-4727-B7A7-BBCDC6541D83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394817" y="6430964"/>
            <a:ext cx="2743200" cy="365125"/>
          </a:xfrm>
        </p:spPr>
        <p:txBody>
          <a:bodyPr/>
          <a:lstStyle/>
          <a:p>
            <a:fld id="{DC9690C6-3D72-4FE1-9805-6BE5DE131013}" type="datetime1">
              <a:rPr lang="en-US" smtClean="0"/>
              <a:t>9/15/20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A2D10B1-1A70-4B4B-8734-36746A2B5DDF}"/>
              </a:ext>
            </a:extLst>
          </p:cNvPr>
          <p:cNvSpPr/>
          <p:nvPr/>
        </p:nvSpPr>
        <p:spPr>
          <a:xfrm>
            <a:off x="617518" y="533164"/>
            <a:ext cx="3230088" cy="1365663"/>
          </a:xfrm>
          <a:prstGeom prst="rect">
            <a:avLst/>
          </a:prstGeom>
          <a:solidFill>
            <a:srgbClr val="53BDBD">
              <a:alpha val="52157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Plenary</a:t>
            </a:r>
          </a:p>
          <a:p>
            <a:pPr algn="ctr"/>
            <a:r>
              <a:rPr lang="en-US" dirty="0"/>
              <a:t>&lt;&lt;Topic/Theme&gt;&gt;</a:t>
            </a:r>
          </a:p>
          <a:p>
            <a:pPr algn="ctr"/>
            <a:r>
              <a:rPr lang="en-US" dirty="0"/>
              <a:t>&lt;&lt;Format&gt;&gt;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6DCB45A-5070-184F-AA90-6352704C1C4D}"/>
              </a:ext>
            </a:extLst>
          </p:cNvPr>
          <p:cNvSpPr txBox="1"/>
          <p:nvPr/>
        </p:nvSpPr>
        <p:spPr>
          <a:xfrm>
            <a:off x="6448301" y="923003"/>
            <a:ext cx="5565570" cy="161448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>
              <a:lnSpc>
                <a:spcPts val="2000"/>
              </a:lnSpc>
            </a:pPr>
            <a:r>
              <a:rPr lang="en-US" sz="1600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Audience</a:t>
            </a:r>
          </a:p>
          <a:p>
            <a:pPr algn="l">
              <a:lnSpc>
                <a:spcPts val="2000"/>
              </a:lnSpc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Plenary (Everyone) OR Concurrent (Breakout)</a:t>
            </a:r>
          </a:p>
          <a:p>
            <a:pPr algn="l">
              <a:lnSpc>
                <a:spcPts val="2000"/>
              </a:lnSpc>
            </a:pPr>
            <a:r>
              <a:rPr lang="en-US" sz="1600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Delivery</a:t>
            </a:r>
          </a:p>
          <a:p>
            <a:pPr algn="l">
              <a:lnSpc>
                <a:spcPts val="2000"/>
              </a:lnSpc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Long-form Panel OR Short-form Panel OR Roundtable OR Workgroup OR Training</a:t>
            </a:r>
          </a:p>
          <a:p>
            <a:pPr algn="l">
              <a:lnSpc>
                <a:spcPts val="2000"/>
              </a:lnSpc>
            </a:pP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C18DF0D-830E-0E43-BE71-A43B5FA83B53}"/>
              </a:ext>
            </a:extLst>
          </p:cNvPr>
          <p:cNvSpPr/>
          <p:nvPr/>
        </p:nvSpPr>
        <p:spPr>
          <a:xfrm>
            <a:off x="4322619" y="533164"/>
            <a:ext cx="1001484" cy="1365663"/>
          </a:xfrm>
          <a:prstGeom prst="rect">
            <a:avLst/>
          </a:prstGeom>
          <a:solidFill>
            <a:srgbClr val="53BDBD">
              <a:alpha val="52157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Conc.</a:t>
            </a:r>
          </a:p>
          <a:p>
            <a:pPr algn="ctr"/>
            <a:r>
              <a:rPr lang="en-US" sz="1200" dirty="0"/>
              <a:t>&lt;&lt;Topic/Theme&gt;&gt;</a:t>
            </a:r>
          </a:p>
          <a:p>
            <a:pPr algn="ctr"/>
            <a:r>
              <a:rPr lang="en-US" sz="1200" dirty="0"/>
              <a:t>&lt;&lt;Format&gt;&gt;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11CC7B8-B1A9-1A48-899C-AB1C5867FEA7}"/>
              </a:ext>
            </a:extLst>
          </p:cNvPr>
          <p:cNvSpPr/>
          <p:nvPr/>
        </p:nvSpPr>
        <p:spPr>
          <a:xfrm>
            <a:off x="617518" y="2013909"/>
            <a:ext cx="3230088" cy="1365663"/>
          </a:xfrm>
          <a:prstGeom prst="rect">
            <a:avLst/>
          </a:prstGeom>
          <a:solidFill>
            <a:srgbClr val="19A1C9">
              <a:alpha val="52157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Plenary</a:t>
            </a:r>
          </a:p>
          <a:p>
            <a:pPr algn="ctr"/>
            <a:r>
              <a:rPr lang="en-US" dirty="0"/>
              <a:t>&lt;&lt;Topic/Theme&gt;&gt;</a:t>
            </a:r>
          </a:p>
          <a:p>
            <a:pPr algn="ctr"/>
            <a:r>
              <a:rPr lang="en-US" dirty="0"/>
              <a:t>&lt;&lt;Format&gt;&gt;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5F02323-E06B-564B-B2A4-9F9BC53AAF72}"/>
              </a:ext>
            </a:extLst>
          </p:cNvPr>
          <p:cNvSpPr/>
          <p:nvPr/>
        </p:nvSpPr>
        <p:spPr>
          <a:xfrm>
            <a:off x="4322619" y="2013909"/>
            <a:ext cx="1001484" cy="1365663"/>
          </a:xfrm>
          <a:prstGeom prst="rect">
            <a:avLst/>
          </a:prstGeom>
          <a:solidFill>
            <a:srgbClr val="19A1C9">
              <a:alpha val="52157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Conc.</a:t>
            </a:r>
          </a:p>
          <a:p>
            <a:pPr algn="ctr"/>
            <a:r>
              <a:rPr lang="en-US" sz="1200" dirty="0"/>
              <a:t>&lt;&lt;Topic/Theme&gt;&gt;</a:t>
            </a:r>
          </a:p>
          <a:p>
            <a:pPr algn="ctr"/>
            <a:r>
              <a:rPr lang="en-US" sz="1200" dirty="0"/>
              <a:t>&lt;&lt;Format&gt;&gt;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80D4391-E81A-DA4B-ADC0-13B16243EDF7}"/>
              </a:ext>
            </a:extLst>
          </p:cNvPr>
          <p:cNvSpPr/>
          <p:nvPr/>
        </p:nvSpPr>
        <p:spPr>
          <a:xfrm>
            <a:off x="617518" y="3498057"/>
            <a:ext cx="3230088" cy="1365663"/>
          </a:xfrm>
          <a:prstGeom prst="rect">
            <a:avLst/>
          </a:prstGeom>
          <a:solidFill>
            <a:srgbClr val="2086AC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Plenary</a:t>
            </a:r>
          </a:p>
          <a:p>
            <a:pPr algn="ctr"/>
            <a:r>
              <a:rPr lang="en-US" dirty="0"/>
              <a:t>&lt;&lt;Topic/Theme&gt;&gt;</a:t>
            </a:r>
          </a:p>
          <a:p>
            <a:pPr algn="ctr"/>
            <a:r>
              <a:rPr lang="en-US" dirty="0"/>
              <a:t>&lt;&lt;Format&gt;&gt;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550B336-D8E2-D24C-8193-4D37A335FD21}"/>
              </a:ext>
            </a:extLst>
          </p:cNvPr>
          <p:cNvSpPr/>
          <p:nvPr/>
        </p:nvSpPr>
        <p:spPr>
          <a:xfrm>
            <a:off x="4322619" y="3498057"/>
            <a:ext cx="1001484" cy="1365663"/>
          </a:xfrm>
          <a:prstGeom prst="rect">
            <a:avLst/>
          </a:prstGeom>
          <a:solidFill>
            <a:srgbClr val="2086AC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Conc.</a:t>
            </a:r>
          </a:p>
          <a:p>
            <a:pPr algn="ctr"/>
            <a:r>
              <a:rPr lang="en-US" sz="1200" dirty="0"/>
              <a:t>&lt;&lt;Topic/Theme&gt;&gt;</a:t>
            </a:r>
          </a:p>
          <a:p>
            <a:pPr algn="ctr"/>
            <a:r>
              <a:rPr lang="en-US" sz="1200" dirty="0"/>
              <a:t>&lt;&lt;Format&gt;&gt;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E55A71C-91A8-8647-9EA4-052C13FA6F64}"/>
              </a:ext>
            </a:extLst>
          </p:cNvPr>
          <p:cNvSpPr/>
          <p:nvPr/>
        </p:nvSpPr>
        <p:spPr>
          <a:xfrm>
            <a:off x="617518" y="4982205"/>
            <a:ext cx="3230088" cy="1365663"/>
          </a:xfrm>
          <a:prstGeom prst="rect">
            <a:avLst/>
          </a:prstGeom>
          <a:solidFill>
            <a:schemeClr val="accent6">
              <a:alpha val="50196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Plenary</a:t>
            </a:r>
          </a:p>
          <a:p>
            <a:pPr algn="ctr"/>
            <a:r>
              <a:rPr lang="en-US" dirty="0"/>
              <a:t>&lt;&lt;Topic/Theme&gt;&gt;</a:t>
            </a:r>
          </a:p>
          <a:p>
            <a:pPr algn="ctr"/>
            <a:r>
              <a:rPr lang="en-US" dirty="0"/>
              <a:t>&lt;&lt;Format&gt;&gt;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95BF464-6A1F-324E-9163-7AA5B08CC62C}"/>
              </a:ext>
            </a:extLst>
          </p:cNvPr>
          <p:cNvSpPr/>
          <p:nvPr/>
        </p:nvSpPr>
        <p:spPr>
          <a:xfrm>
            <a:off x="4322619" y="4982205"/>
            <a:ext cx="1001484" cy="1365663"/>
          </a:xfrm>
          <a:prstGeom prst="rect">
            <a:avLst/>
          </a:prstGeom>
          <a:solidFill>
            <a:schemeClr val="accent6">
              <a:alpha val="50196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Conc.</a:t>
            </a:r>
          </a:p>
          <a:p>
            <a:pPr algn="ctr"/>
            <a:r>
              <a:rPr lang="en-US" sz="1200" dirty="0"/>
              <a:t>&lt;&lt;Topic/Theme&gt;&gt;</a:t>
            </a:r>
          </a:p>
          <a:p>
            <a:pPr algn="ctr"/>
            <a:r>
              <a:rPr lang="en-US" sz="1200" dirty="0"/>
              <a:t>&lt;&lt;Format&gt;&gt;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B3E761C-6885-ED46-9315-E68AFF2A52E2}"/>
              </a:ext>
            </a:extLst>
          </p:cNvPr>
          <p:cNvSpPr/>
          <p:nvPr/>
        </p:nvSpPr>
        <p:spPr>
          <a:xfrm>
            <a:off x="6448301" y="2292979"/>
            <a:ext cx="3230088" cy="40376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Set-up Session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E68B7BF-855E-B14A-A635-2F0C08BDF0BF}"/>
              </a:ext>
            </a:extLst>
          </p:cNvPr>
          <p:cNvSpPr/>
          <p:nvPr/>
        </p:nvSpPr>
        <p:spPr>
          <a:xfrm>
            <a:off x="6448301" y="2813247"/>
            <a:ext cx="3230088" cy="6848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Set up Session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9565083-D466-C348-B3DF-4DB789E26BCE}"/>
              </a:ext>
            </a:extLst>
          </p:cNvPr>
          <p:cNvSpPr/>
          <p:nvPr/>
        </p:nvSpPr>
        <p:spPr>
          <a:xfrm>
            <a:off x="6448301" y="3649467"/>
            <a:ext cx="3230088" cy="1062841"/>
          </a:xfrm>
          <a:prstGeom prst="rect">
            <a:avLst/>
          </a:prstGeom>
          <a:solidFill>
            <a:srgbClr val="E7E6E6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Keynote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&lt;&lt;Topic/Theme&gt;&gt;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&lt;&lt;Presenter&gt;&gt;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C8AF2FF-18E7-234D-B23F-0A86C5ABE5DD}"/>
              </a:ext>
            </a:extLst>
          </p:cNvPr>
          <p:cNvSpPr txBox="1"/>
          <p:nvPr/>
        </p:nvSpPr>
        <p:spPr>
          <a:xfrm>
            <a:off x="6096000" y="384026"/>
            <a:ext cx="4010457" cy="3930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ts val="2000"/>
              </a:lnSpc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Session Building Blocks</a:t>
            </a:r>
          </a:p>
        </p:txBody>
      </p:sp>
    </p:spTree>
    <p:extLst>
      <p:ext uri="{BB962C8B-B14F-4D97-AF65-F5344CB8AC3E}">
        <p14:creationId xmlns:p14="http://schemas.microsoft.com/office/powerpoint/2010/main" val="12117526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C81E1D0-027F-4085-B25D-A8174D698A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</p:spPr>
        <p:txBody>
          <a:bodyPr/>
          <a:lstStyle/>
          <a:p>
            <a:r>
              <a:rPr lang="en-US" dirty="0"/>
              <a:t>Kahuina Consulting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5B85DA6-D7A6-4E83-ABCE-6EDC257ED7E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t>9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B67A98-417B-4102-AB80-640491AA50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817" y="6430964"/>
            <a:ext cx="2743200" cy="365125"/>
          </a:xfrm>
        </p:spPr>
        <p:txBody>
          <a:bodyPr/>
          <a:lstStyle/>
          <a:p>
            <a:fld id="{00C1EF51-2AA5-4DC5-90E8-44249EA3FF0F}" type="datetime1">
              <a:rPr lang="en-US" smtClean="0"/>
              <a:t>9/15/20</a:t>
            </a:fld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7F8D42-4A94-3941-BD5D-6CC61445DFA4}"/>
              </a:ext>
            </a:extLst>
          </p:cNvPr>
          <p:cNvSpPr/>
          <p:nvPr/>
        </p:nvSpPr>
        <p:spPr>
          <a:xfrm>
            <a:off x="8740240" y="3429000"/>
            <a:ext cx="3218212" cy="2722418"/>
          </a:xfrm>
          <a:prstGeom prst="rect">
            <a:avLst/>
          </a:prstGeom>
          <a:solidFill>
            <a:srgbClr val="7030A0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Town Hall / COP Meeting / Subcommittee Presentations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573CBF2-303C-2C4E-B8F0-06384CA6A7BE}"/>
              </a:ext>
            </a:extLst>
          </p:cNvPr>
          <p:cNvSpPr/>
          <p:nvPr/>
        </p:nvSpPr>
        <p:spPr>
          <a:xfrm>
            <a:off x="2232562" y="641268"/>
            <a:ext cx="3230088" cy="40376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Daily opening, logistics, overview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AA32B5C-AD69-DB45-9D90-DFF984877114}"/>
              </a:ext>
            </a:extLst>
          </p:cNvPr>
          <p:cNvSpPr/>
          <p:nvPr/>
        </p:nvSpPr>
        <p:spPr>
          <a:xfrm>
            <a:off x="5474525" y="641267"/>
            <a:ext cx="3230088" cy="39188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Daily opening, logistics, overview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DCB6E98-72AD-B445-9AC9-52CA560593C4}"/>
              </a:ext>
            </a:extLst>
          </p:cNvPr>
          <p:cNvSpPr/>
          <p:nvPr/>
        </p:nvSpPr>
        <p:spPr>
          <a:xfrm>
            <a:off x="8728363" y="641266"/>
            <a:ext cx="3230088" cy="39188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Daily opening, logistics, overview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E5EFE59-21C6-4947-8CC9-6023D0CCDF17}"/>
              </a:ext>
            </a:extLst>
          </p:cNvPr>
          <p:cNvSpPr/>
          <p:nvPr/>
        </p:nvSpPr>
        <p:spPr>
          <a:xfrm>
            <a:off x="2232562" y="1727860"/>
            <a:ext cx="3230088" cy="1062841"/>
          </a:xfrm>
          <a:prstGeom prst="rect">
            <a:avLst/>
          </a:prstGeom>
          <a:solidFill>
            <a:srgbClr val="E7E6E6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Keynote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Topic/Theme: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Presenter: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BE15B16-661A-9747-9B10-D3CF5F265E47}"/>
              </a:ext>
            </a:extLst>
          </p:cNvPr>
          <p:cNvSpPr/>
          <p:nvPr/>
        </p:nvSpPr>
        <p:spPr>
          <a:xfrm>
            <a:off x="5462650" y="1027216"/>
            <a:ext cx="3230088" cy="1062841"/>
          </a:xfrm>
          <a:prstGeom prst="rect">
            <a:avLst/>
          </a:prstGeom>
          <a:solidFill>
            <a:srgbClr val="E7E6E6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Keynote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Topic/Theme: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Presenter: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45B37A4-CAB4-8345-ACFA-23FB6DF2456F}"/>
              </a:ext>
            </a:extLst>
          </p:cNvPr>
          <p:cNvSpPr/>
          <p:nvPr/>
        </p:nvSpPr>
        <p:spPr>
          <a:xfrm>
            <a:off x="8728363" y="1045029"/>
            <a:ext cx="3230088" cy="1448789"/>
          </a:xfrm>
          <a:prstGeom prst="rect">
            <a:avLst/>
          </a:prstGeom>
          <a:solidFill>
            <a:schemeClr val="tx1">
              <a:alpha val="52157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Plenary</a:t>
            </a:r>
          </a:p>
          <a:p>
            <a:pPr algn="ctr"/>
            <a:r>
              <a:rPr lang="en-US" dirty="0" err="1"/>
              <a:t>SyS</a:t>
            </a:r>
            <a:r>
              <a:rPr lang="en-US" dirty="0"/>
              <a:t> in a National Emergency (COVID) </a:t>
            </a:r>
          </a:p>
          <a:p>
            <a:pPr algn="ctr"/>
            <a:r>
              <a:rPr lang="en-US" dirty="0"/>
              <a:t>Long-Form Panel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476B7B7-550F-F445-B43C-C61AA241418A}"/>
              </a:ext>
            </a:extLst>
          </p:cNvPr>
          <p:cNvSpPr/>
          <p:nvPr/>
        </p:nvSpPr>
        <p:spPr>
          <a:xfrm>
            <a:off x="2232562" y="1043050"/>
            <a:ext cx="3230088" cy="6848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Welcoming Remarks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9192BD7-906B-E242-8A5C-A0004D149E0C}"/>
              </a:ext>
            </a:extLst>
          </p:cNvPr>
          <p:cNvSpPr/>
          <p:nvPr/>
        </p:nvSpPr>
        <p:spPr>
          <a:xfrm>
            <a:off x="8728363" y="2505697"/>
            <a:ext cx="699842" cy="923304"/>
          </a:xfrm>
          <a:prstGeom prst="rect">
            <a:avLst/>
          </a:prstGeom>
          <a:solidFill>
            <a:schemeClr val="tx1">
              <a:alpha val="52157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COVID RT </a:t>
            </a:r>
            <a:r>
              <a:rPr lang="en-US" sz="1100" dirty="0" err="1"/>
              <a:t>Hotwash</a:t>
            </a:r>
            <a:r>
              <a:rPr lang="en-US" sz="1100" dirty="0"/>
              <a:t> (LL/BP)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632FDE16-F103-F74F-857A-409BDD8E9D45}"/>
              </a:ext>
            </a:extLst>
          </p:cNvPr>
          <p:cNvSpPr/>
          <p:nvPr/>
        </p:nvSpPr>
        <p:spPr>
          <a:xfrm>
            <a:off x="9563649" y="2516126"/>
            <a:ext cx="704088" cy="923304"/>
          </a:xfrm>
          <a:prstGeom prst="rect">
            <a:avLst/>
          </a:prstGeom>
          <a:solidFill>
            <a:schemeClr val="tx1">
              <a:alpha val="52157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COVID RT Data Sharing with CDC  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3BC211D-9433-6C46-8F0B-B55E4630A748}"/>
              </a:ext>
            </a:extLst>
          </p:cNvPr>
          <p:cNvSpPr/>
          <p:nvPr/>
        </p:nvSpPr>
        <p:spPr>
          <a:xfrm>
            <a:off x="10427899" y="2516126"/>
            <a:ext cx="704088" cy="923304"/>
          </a:xfrm>
          <a:prstGeom prst="rect">
            <a:avLst/>
          </a:prstGeom>
          <a:solidFill>
            <a:schemeClr val="tx1">
              <a:alpha val="52157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COVID RT Synd. Update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8E2D3C9-802E-8544-AD19-1C6D913D73DE}"/>
              </a:ext>
            </a:extLst>
          </p:cNvPr>
          <p:cNvSpPr/>
          <p:nvPr/>
        </p:nvSpPr>
        <p:spPr>
          <a:xfrm>
            <a:off x="11254363" y="2520378"/>
            <a:ext cx="704088" cy="923304"/>
          </a:xfrm>
          <a:prstGeom prst="rect">
            <a:avLst/>
          </a:prstGeom>
          <a:solidFill>
            <a:schemeClr val="tx1">
              <a:alpha val="52157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COVID RT Analysis and utility</a:t>
            </a:r>
          </a:p>
        </p:txBody>
      </p:sp>
    </p:spTree>
    <p:extLst>
      <p:ext uri="{BB962C8B-B14F-4D97-AF65-F5344CB8AC3E}">
        <p14:creationId xmlns:p14="http://schemas.microsoft.com/office/powerpoint/2010/main" val="25388301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84D46-629D-475F-9D3D-3E2B7999B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sz="60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EB74F0-23C6-4FB9-9724-FE433652B8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</p:spPr>
        <p:txBody>
          <a:bodyPr/>
          <a:lstStyle/>
          <a:p>
            <a:r>
              <a:rPr lang="en-US"/>
              <a:t>Kahuina Consulting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6A71B3-1636-480B-9A90-F2FE5D8B1AB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t>10</a:t>
            </a:fld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5EB06BE-C5D1-4D9B-999F-8E9D2C4D936A}"/>
              </a:ext>
            </a:extLst>
          </p:cNvPr>
          <p:cNvGrpSpPr/>
          <p:nvPr/>
        </p:nvGrpSpPr>
        <p:grpSpPr>
          <a:xfrm>
            <a:off x="5172622" y="1920874"/>
            <a:ext cx="1846756" cy="1012826"/>
            <a:chOff x="3965575" y="-3170238"/>
            <a:chExt cx="4260850" cy="2336800"/>
          </a:xfrm>
        </p:grpSpPr>
        <p:sp>
          <p:nvSpPr>
            <p:cNvPr id="6" name="Freeform 9">
              <a:extLst>
                <a:ext uri="{FF2B5EF4-FFF2-40B4-BE49-F238E27FC236}">
                  <a16:creationId xmlns:a16="http://schemas.microsoft.com/office/drawing/2014/main" id="{C41E4CAD-76BF-4E2F-ADF0-ECD8071E92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65575" y="-1797051"/>
              <a:ext cx="4260850" cy="519113"/>
            </a:xfrm>
            <a:custGeom>
              <a:avLst/>
              <a:gdLst>
                <a:gd name="T0" fmla="*/ 26 w 1360"/>
                <a:gd name="T1" fmla="*/ 1 h 155"/>
                <a:gd name="T2" fmla="*/ 98 w 1360"/>
                <a:gd name="T3" fmla="*/ 1 h 155"/>
                <a:gd name="T4" fmla="*/ 68 w 1360"/>
                <a:gd name="T5" fmla="*/ 66 h 155"/>
                <a:gd name="T6" fmla="*/ 101 w 1360"/>
                <a:gd name="T7" fmla="*/ 153 h 155"/>
                <a:gd name="T8" fmla="*/ 26 w 1360"/>
                <a:gd name="T9" fmla="*/ 109 h 155"/>
                <a:gd name="T10" fmla="*/ 0 w 1360"/>
                <a:gd name="T11" fmla="*/ 153 h 155"/>
                <a:gd name="T12" fmla="*/ 302 w 1360"/>
                <a:gd name="T13" fmla="*/ 93 h 155"/>
                <a:gd name="T14" fmla="*/ 249 w 1360"/>
                <a:gd name="T15" fmla="*/ 93 h 155"/>
                <a:gd name="T16" fmla="*/ 264 w 1360"/>
                <a:gd name="T17" fmla="*/ 0 h 155"/>
                <a:gd name="T18" fmla="*/ 355 w 1360"/>
                <a:gd name="T19" fmla="*/ 153 h 155"/>
                <a:gd name="T20" fmla="*/ 311 w 1360"/>
                <a:gd name="T21" fmla="*/ 116 h 155"/>
                <a:gd name="T22" fmla="*/ 224 w 1360"/>
                <a:gd name="T23" fmla="*/ 153 h 155"/>
                <a:gd name="T24" fmla="*/ 264 w 1360"/>
                <a:gd name="T25" fmla="*/ 0 h 155"/>
                <a:gd name="T26" fmla="*/ 460 w 1360"/>
                <a:gd name="T27" fmla="*/ 1 h 155"/>
                <a:gd name="T28" fmla="*/ 533 w 1360"/>
                <a:gd name="T29" fmla="*/ 64 h 155"/>
                <a:gd name="T30" fmla="*/ 560 w 1360"/>
                <a:gd name="T31" fmla="*/ 1 h 155"/>
                <a:gd name="T32" fmla="*/ 533 w 1360"/>
                <a:gd name="T33" fmla="*/ 153 h 155"/>
                <a:gd name="T34" fmla="*/ 460 w 1360"/>
                <a:gd name="T35" fmla="*/ 89 h 155"/>
                <a:gd name="T36" fmla="*/ 434 w 1360"/>
                <a:gd name="T37" fmla="*/ 153 h 155"/>
                <a:gd name="T38" fmla="*/ 714 w 1360"/>
                <a:gd name="T39" fmla="*/ 155 h 155"/>
                <a:gd name="T40" fmla="*/ 667 w 1360"/>
                <a:gd name="T41" fmla="*/ 138 h 155"/>
                <a:gd name="T42" fmla="*/ 649 w 1360"/>
                <a:gd name="T43" fmla="*/ 88 h 155"/>
                <a:gd name="T44" fmla="*/ 676 w 1360"/>
                <a:gd name="T45" fmla="*/ 1 h 155"/>
                <a:gd name="T46" fmla="*/ 686 w 1360"/>
                <a:gd name="T47" fmla="*/ 120 h 155"/>
                <a:gd name="T48" fmla="*/ 743 w 1360"/>
                <a:gd name="T49" fmla="*/ 120 h 155"/>
                <a:gd name="T50" fmla="*/ 753 w 1360"/>
                <a:gd name="T51" fmla="*/ 1 h 155"/>
                <a:gd name="T52" fmla="*/ 779 w 1360"/>
                <a:gd name="T53" fmla="*/ 87 h 155"/>
                <a:gd name="T54" fmla="*/ 762 w 1360"/>
                <a:gd name="T55" fmla="*/ 138 h 155"/>
                <a:gd name="T56" fmla="*/ 714 w 1360"/>
                <a:gd name="T57" fmla="*/ 155 h 155"/>
                <a:gd name="T58" fmla="*/ 897 w 1360"/>
                <a:gd name="T59" fmla="*/ 1 h 155"/>
                <a:gd name="T60" fmla="*/ 870 w 1360"/>
                <a:gd name="T61" fmla="*/ 153 h 155"/>
                <a:gd name="T62" fmla="*/ 991 w 1360"/>
                <a:gd name="T63" fmla="*/ 1 h 155"/>
                <a:gd name="T64" fmla="*/ 1096 w 1360"/>
                <a:gd name="T65" fmla="*/ 106 h 155"/>
                <a:gd name="T66" fmla="*/ 1123 w 1360"/>
                <a:gd name="T67" fmla="*/ 1 h 155"/>
                <a:gd name="T68" fmla="*/ 1101 w 1360"/>
                <a:gd name="T69" fmla="*/ 153 h 155"/>
                <a:gd name="T70" fmla="*/ 1017 w 1360"/>
                <a:gd name="T71" fmla="*/ 153 h 155"/>
                <a:gd name="T72" fmla="*/ 991 w 1360"/>
                <a:gd name="T73" fmla="*/ 1 h 155"/>
                <a:gd name="T74" fmla="*/ 1281 w 1360"/>
                <a:gd name="T75" fmla="*/ 32 h 155"/>
                <a:gd name="T76" fmla="*/ 1307 w 1360"/>
                <a:gd name="T77" fmla="*/ 93 h 155"/>
                <a:gd name="T78" fmla="*/ 1293 w 1360"/>
                <a:gd name="T79" fmla="*/ 0 h 155"/>
                <a:gd name="T80" fmla="*/ 1332 w 1360"/>
                <a:gd name="T81" fmla="*/ 153 h 155"/>
                <a:gd name="T82" fmla="*/ 1245 w 1360"/>
                <a:gd name="T83" fmla="*/ 116 h 155"/>
                <a:gd name="T84" fmla="*/ 1202 w 1360"/>
                <a:gd name="T85" fmla="*/ 153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60" h="155">
                  <a:moveTo>
                    <a:pt x="0" y="1"/>
                  </a:moveTo>
                  <a:cubicBezTo>
                    <a:pt x="26" y="1"/>
                    <a:pt x="26" y="1"/>
                    <a:pt x="26" y="1"/>
                  </a:cubicBezTo>
                  <a:cubicBezTo>
                    <a:pt x="26" y="77"/>
                    <a:pt x="26" y="77"/>
                    <a:pt x="26" y="77"/>
                  </a:cubicBezTo>
                  <a:cubicBezTo>
                    <a:pt x="98" y="1"/>
                    <a:pt x="98" y="1"/>
                    <a:pt x="98" y="1"/>
                  </a:cubicBezTo>
                  <a:cubicBezTo>
                    <a:pt x="131" y="1"/>
                    <a:pt x="131" y="1"/>
                    <a:pt x="131" y="1"/>
                  </a:cubicBezTo>
                  <a:cubicBezTo>
                    <a:pt x="68" y="66"/>
                    <a:pt x="68" y="66"/>
                    <a:pt x="68" y="66"/>
                  </a:cubicBezTo>
                  <a:cubicBezTo>
                    <a:pt x="134" y="153"/>
                    <a:pt x="134" y="153"/>
                    <a:pt x="134" y="153"/>
                  </a:cubicBezTo>
                  <a:cubicBezTo>
                    <a:pt x="101" y="153"/>
                    <a:pt x="101" y="153"/>
                    <a:pt x="101" y="153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26" y="109"/>
                    <a:pt x="26" y="109"/>
                    <a:pt x="26" y="109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0" y="1"/>
                    <a:pt x="0" y="1"/>
                    <a:pt x="0" y="1"/>
                  </a:cubicBezTo>
                  <a:close/>
                  <a:moveTo>
                    <a:pt x="302" y="93"/>
                  </a:moveTo>
                  <a:cubicBezTo>
                    <a:pt x="275" y="32"/>
                    <a:pt x="275" y="32"/>
                    <a:pt x="275" y="32"/>
                  </a:cubicBezTo>
                  <a:cubicBezTo>
                    <a:pt x="249" y="93"/>
                    <a:pt x="249" y="93"/>
                    <a:pt x="249" y="93"/>
                  </a:cubicBezTo>
                  <a:cubicBezTo>
                    <a:pt x="302" y="93"/>
                    <a:pt x="302" y="93"/>
                    <a:pt x="302" y="93"/>
                  </a:cubicBezTo>
                  <a:close/>
                  <a:moveTo>
                    <a:pt x="264" y="0"/>
                  </a:moveTo>
                  <a:cubicBezTo>
                    <a:pt x="288" y="0"/>
                    <a:pt x="288" y="0"/>
                    <a:pt x="288" y="0"/>
                  </a:cubicBezTo>
                  <a:cubicBezTo>
                    <a:pt x="355" y="153"/>
                    <a:pt x="355" y="153"/>
                    <a:pt x="355" y="153"/>
                  </a:cubicBezTo>
                  <a:cubicBezTo>
                    <a:pt x="327" y="153"/>
                    <a:pt x="327" y="153"/>
                    <a:pt x="327" y="153"/>
                  </a:cubicBezTo>
                  <a:cubicBezTo>
                    <a:pt x="311" y="116"/>
                    <a:pt x="311" y="116"/>
                    <a:pt x="311" y="116"/>
                  </a:cubicBezTo>
                  <a:cubicBezTo>
                    <a:pt x="240" y="116"/>
                    <a:pt x="240" y="116"/>
                    <a:pt x="240" y="116"/>
                  </a:cubicBezTo>
                  <a:cubicBezTo>
                    <a:pt x="224" y="153"/>
                    <a:pt x="224" y="153"/>
                    <a:pt x="224" y="153"/>
                  </a:cubicBezTo>
                  <a:cubicBezTo>
                    <a:pt x="197" y="153"/>
                    <a:pt x="197" y="153"/>
                    <a:pt x="197" y="153"/>
                  </a:cubicBezTo>
                  <a:cubicBezTo>
                    <a:pt x="264" y="0"/>
                    <a:pt x="264" y="0"/>
                    <a:pt x="264" y="0"/>
                  </a:cubicBezTo>
                  <a:close/>
                  <a:moveTo>
                    <a:pt x="434" y="1"/>
                  </a:moveTo>
                  <a:cubicBezTo>
                    <a:pt x="460" y="1"/>
                    <a:pt x="460" y="1"/>
                    <a:pt x="460" y="1"/>
                  </a:cubicBezTo>
                  <a:cubicBezTo>
                    <a:pt x="460" y="64"/>
                    <a:pt x="460" y="64"/>
                    <a:pt x="460" y="64"/>
                  </a:cubicBezTo>
                  <a:cubicBezTo>
                    <a:pt x="533" y="64"/>
                    <a:pt x="533" y="64"/>
                    <a:pt x="533" y="64"/>
                  </a:cubicBezTo>
                  <a:cubicBezTo>
                    <a:pt x="533" y="1"/>
                    <a:pt x="533" y="1"/>
                    <a:pt x="533" y="1"/>
                  </a:cubicBezTo>
                  <a:cubicBezTo>
                    <a:pt x="560" y="1"/>
                    <a:pt x="560" y="1"/>
                    <a:pt x="560" y="1"/>
                  </a:cubicBezTo>
                  <a:cubicBezTo>
                    <a:pt x="560" y="153"/>
                    <a:pt x="560" y="153"/>
                    <a:pt x="560" y="153"/>
                  </a:cubicBezTo>
                  <a:cubicBezTo>
                    <a:pt x="533" y="153"/>
                    <a:pt x="533" y="153"/>
                    <a:pt x="533" y="153"/>
                  </a:cubicBezTo>
                  <a:cubicBezTo>
                    <a:pt x="533" y="89"/>
                    <a:pt x="533" y="89"/>
                    <a:pt x="533" y="89"/>
                  </a:cubicBezTo>
                  <a:cubicBezTo>
                    <a:pt x="460" y="89"/>
                    <a:pt x="460" y="89"/>
                    <a:pt x="460" y="89"/>
                  </a:cubicBezTo>
                  <a:cubicBezTo>
                    <a:pt x="460" y="153"/>
                    <a:pt x="460" y="153"/>
                    <a:pt x="460" y="153"/>
                  </a:cubicBezTo>
                  <a:cubicBezTo>
                    <a:pt x="434" y="153"/>
                    <a:pt x="434" y="153"/>
                    <a:pt x="434" y="153"/>
                  </a:cubicBezTo>
                  <a:cubicBezTo>
                    <a:pt x="434" y="1"/>
                    <a:pt x="434" y="1"/>
                    <a:pt x="434" y="1"/>
                  </a:cubicBezTo>
                  <a:close/>
                  <a:moveTo>
                    <a:pt x="714" y="155"/>
                  </a:moveTo>
                  <a:cubicBezTo>
                    <a:pt x="704" y="155"/>
                    <a:pt x="695" y="154"/>
                    <a:pt x="687" y="151"/>
                  </a:cubicBezTo>
                  <a:cubicBezTo>
                    <a:pt x="679" y="148"/>
                    <a:pt x="673" y="144"/>
                    <a:pt x="667" y="138"/>
                  </a:cubicBezTo>
                  <a:cubicBezTo>
                    <a:pt x="661" y="133"/>
                    <a:pt x="657" y="126"/>
                    <a:pt x="654" y="117"/>
                  </a:cubicBezTo>
                  <a:cubicBezTo>
                    <a:pt x="651" y="109"/>
                    <a:pt x="649" y="99"/>
                    <a:pt x="649" y="88"/>
                  </a:cubicBezTo>
                  <a:cubicBezTo>
                    <a:pt x="649" y="1"/>
                    <a:pt x="649" y="1"/>
                    <a:pt x="649" y="1"/>
                  </a:cubicBezTo>
                  <a:cubicBezTo>
                    <a:pt x="676" y="1"/>
                    <a:pt x="676" y="1"/>
                    <a:pt x="676" y="1"/>
                  </a:cubicBezTo>
                  <a:cubicBezTo>
                    <a:pt x="676" y="87"/>
                    <a:pt x="676" y="87"/>
                    <a:pt x="676" y="87"/>
                  </a:cubicBezTo>
                  <a:cubicBezTo>
                    <a:pt x="676" y="102"/>
                    <a:pt x="679" y="112"/>
                    <a:pt x="686" y="120"/>
                  </a:cubicBezTo>
                  <a:cubicBezTo>
                    <a:pt x="693" y="127"/>
                    <a:pt x="702" y="131"/>
                    <a:pt x="714" y="131"/>
                  </a:cubicBezTo>
                  <a:cubicBezTo>
                    <a:pt x="726" y="131"/>
                    <a:pt x="736" y="127"/>
                    <a:pt x="743" y="120"/>
                  </a:cubicBezTo>
                  <a:cubicBezTo>
                    <a:pt x="749" y="113"/>
                    <a:pt x="753" y="102"/>
                    <a:pt x="753" y="88"/>
                  </a:cubicBezTo>
                  <a:cubicBezTo>
                    <a:pt x="753" y="1"/>
                    <a:pt x="753" y="1"/>
                    <a:pt x="753" y="1"/>
                  </a:cubicBezTo>
                  <a:cubicBezTo>
                    <a:pt x="779" y="1"/>
                    <a:pt x="779" y="1"/>
                    <a:pt x="779" y="1"/>
                  </a:cubicBezTo>
                  <a:cubicBezTo>
                    <a:pt x="779" y="87"/>
                    <a:pt x="779" y="87"/>
                    <a:pt x="779" y="87"/>
                  </a:cubicBezTo>
                  <a:cubicBezTo>
                    <a:pt x="779" y="98"/>
                    <a:pt x="778" y="108"/>
                    <a:pt x="775" y="117"/>
                  </a:cubicBezTo>
                  <a:cubicBezTo>
                    <a:pt x="772" y="125"/>
                    <a:pt x="767" y="133"/>
                    <a:pt x="762" y="138"/>
                  </a:cubicBezTo>
                  <a:cubicBezTo>
                    <a:pt x="756" y="144"/>
                    <a:pt x="749" y="148"/>
                    <a:pt x="741" y="151"/>
                  </a:cubicBezTo>
                  <a:cubicBezTo>
                    <a:pt x="733" y="154"/>
                    <a:pt x="724" y="155"/>
                    <a:pt x="714" y="155"/>
                  </a:cubicBezTo>
                  <a:close/>
                  <a:moveTo>
                    <a:pt x="870" y="1"/>
                  </a:moveTo>
                  <a:cubicBezTo>
                    <a:pt x="897" y="1"/>
                    <a:pt x="897" y="1"/>
                    <a:pt x="897" y="1"/>
                  </a:cubicBezTo>
                  <a:cubicBezTo>
                    <a:pt x="897" y="153"/>
                    <a:pt x="897" y="153"/>
                    <a:pt x="897" y="153"/>
                  </a:cubicBezTo>
                  <a:cubicBezTo>
                    <a:pt x="870" y="153"/>
                    <a:pt x="870" y="153"/>
                    <a:pt x="870" y="153"/>
                  </a:cubicBezTo>
                  <a:cubicBezTo>
                    <a:pt x="870" y="1"/>
                    <a:pt x="870" y="1"/>
                    <a:pt x="870" y="1"/>
                  </a:cubicBezTo>
                  <a:close/>
                  <a:moveTo>
                    <a:pt x="991" y="1"/>
                  </a:moveTo>
                  <a:cubicBezTo>
                    <a:pt x="1015" y="1"/>
                    <a:pt x="1015" y="1"/>
                    <a:pt x="1015" y="1"/>
                  </a:cubicBezTo>
                  <a:cubicBezTo>
                    <a:pt x="1096" y="106"/>
                    <a:pt x="1096" y="106"/>
                    <a:pt x="1096" y="106"/>
                  </a:cubicBezTo>
                  <a:cubicBezTo>
                    <a:pt x="1096" y="1"/>
                    <a:pt x="1096" y="1"/>
                    <a:pt x="1096" y="1"/>
                  </a:cubicBezTo>
                  <a:cubicBezTo>
                    <a:pt x="1123" y="1"/>
                    <a:pt x="1123" y="1"/>
                    <a:pt x="1123" y="1"/>
                  </a:cubicBezTo>
                  <a:cubicBezTo>
                    <a:pt x="1123" y="153"/>
                    <a:pt x="1123" y="153"/>
                    <a:pt x="1123" y="153"/>
                  </a:cubicBezTo>
                  <a:cubicBezTo>
                    <a:pt x="1101" y="153"/>
                    <a:pt x="1101" y="153"/>
                    <a:pt x="1101" y="153"/>
                  </a:cubicBezTo>
                  <a:cubicBezTo>
                    <a:pt x="1017" y="45"/>
                    <a:pt x="1017" y="45"/>
                    <a:pt x="1017" y="45"/>
                  </a:cubicBezTo>
                  <a:cubicBezTo>
                    <a:pt x="1017" y="153"/>
                    <a:pt x="1017" y="153"/>
                    <a:pt x="1017" y="153"/>
                  </a:cubicBezTo>
                  <a:cubicBezTo>
                    <a:pt x="991" y="153"/>
                    <a:pt x="991" y="153"/>
                    <a:pt x="991" y="153"/>
                  </a:cubicBezTo>
                  <a:cubicBezTo>
                    <a:pt x="991" y="1"/>
                    <a:pt x="991" y="1"/>
                    <a:pt x="991" y="1"/>
                  </a:cubicBezTo>
                  <a:close/>
                  <a:moveTo>
                    <a:pt x="1307" y="93"/>
                  </a:moveTo>
                  <a:cubicBezTo>
                    <a:pt x="1281" y="32"/>
                    <a:pt x="1281" y="32"/>
                    <a:pt x="1281" y="32"/>
                  </a:cubicBezTo>
                  <a:cubicBezTo>
                    <a:pt x="1255" y="93"/>
                    <a:pt x="1255" y="93"/>
                    <a:pt x="1255" y="93"/>
                  </a:cubicBezTo>
                  <a:cubicBezTo>
                    <a:pt x="1307" y="93"/>
                    <a:pt x="1307" y="93"/>
                    <a:pt x="1307" y="93"/>
                  </a:cubicBezTo>
                  <a:close/>
                  <a:moveTo>
                    <a:pt x="1269" y="0"/>
                  </a:moveTo>
                  <a:cubicBezTo>
                    <a:pt x="1293" y="0"/>
                    <a:pt x="1293" y="0"/>
                    <a:pt x="1293" y="0"/>
                  </a:cubicBezTo>
                  <a:cubicBezTo>
                    <a:pt x="1360" y="153"/>
                    <a:pt x="1360" y="153"/>
                    <a:pt x="1360" y="153"/>
                  </a:cubicBezTo>
                  <a:cubicBezTo>
                    <a:pt x="1332" y="153"/>
                    <a:pt x="1332" y="153"/>
                    <a:pt x="1332" y="153"/>
                  </a:cubicBezTo>
                  <a:cubicBezTo>
                    <a:pt x="1317" y="116"/>
                    <a:pt x="1317" y="116"/>
                    <a:pt x="1317" y="116"/>
                  </a:cubicBezTo>
                  <a:cubicBezTo>
                    <a:pt x="1245" y="116"/>
                    <a:pt x="1245" y="116"/>
                    <a:pt x="1245" y="116"/>
                  </a:cubicBezTo>
                  <a:cubicBezTo>
                    <a:pt x="1229" y="153"/>
                    <a:pt x="1229" y="153"/>
                    <a:pt x="1229" y="153"/>
                  </a:cubicBezTo>
                  <a:cubicBezTo>
                    <a:pt x="1202" y="153"/>
                    <a:pt x="1202" y="153"/>
                    <a:pt x="1202" y="153"/>
                  </a:cubicBezTo>
                  <a:lnTo>
                    <a:pt x="1269" y="0"/>
                  </a:lnTo>
                  <a:close/>
                </a:path>
              </a:pathLst>
            </a:custGeom>
            <a:solidFill>
              <a:srgbClr val="4557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10">
              <a:extLst>
                <a:ext uri="{FF2B5EF4-FFF2-40B4-BE49-F238E27FC236}">
                  <a16:creationId xmlns:a16="http://schemas.microsoft.com/office/drawing/2014/main" id="{7245C4F8-4184-49E3-91D8-208D7340A6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86300" y="-1038226"/>
              <a:ext cx="2819400" cy="204788"/>
            </a:xfrm>
            <a:custGeom>
              <a:avLst/>
              <a:gdLst>
                <a:gd name="T0" fmla="*/ 2 w 900"/>
                <a:gd name="T1" fmla="*/ 43 h 61"/>
                <a:gd name="T2" fmla="*/ 8 w 900"/>
                <a:gd name="T3" fmla="*/ 9 h 61"/>
                <a:gd name="T4" fmla="*/ 44 w 900"/>
                <a:gd name="T5" fmla="*/ 3 h 61"/>
                <a:gd name="T6" fmla="*/ 39 w 900"/>
                <a:gd name="T7" fmla="*/ 12 h 61"/>
                <a:gd name="T8" fmla="*/ 12 w 900"/>
                <a:gd name="T9" fmla="*/ 23 h 61"/>
                <a:gd name="T10" fmla="*/ 16 w 900"/>
                <a:gd name="T11" fmla="*/ 46 h 61"/>
                <a:gd name="T12" fmla="*/ 47 w 900"/>
                <a:gd name="T13" fmla="*/ 44 h 61"/>
                <a:gd name="T14" fmla="*/ 37 w 900"/>
                <a:gd name="T15" fmla="*/ 60 h 61"/>
                <a:gd name="T16" fmla="*/ 143 w 900"/>
                <a:gd name="T17" fmla="*/ 46 h 61"/>
                <a:gd name="T18" fmla="*/ 147 w 900"/>
                <a:gd name="T19" fmla="*/ 23 h 61"/>
                <a:gd name="T20" fmla="*/ 121 w 900"/>
                <a:gd name="T21" fmla="*/ 12 h 61"/>
                <a:gd name="T22" fmla="*/ 109 w 900"/>
                <a:gd name="T23" fmla="*/ 31 h 61"/>
                <a:gd name="T24" fmla="*/ 129 w 900"/>
                <a:gd name="T25" fmla="*/ 52 h 61"/>
                <a:gd name="T26" fmla="*/ 101 w 900"/>
                <a:gd name="T27" fmla="*/ 43 h 61"/>
                <a:gd name="T28" fmla="*/ 107 w 900"/>
                <a:gd name="T29" fmla="*/ 9 h 61"/>
                <a:gd name="T30" fmla="*/ 151 w 900"/>
                <a:gd name="T31" fmla="*/ 9 h 61"/>
                <a:gd name="T32" fmla="*/ 157 w 900"/>
                <a:gd name="T33" fmla="*/ 42 h 61"/>
                <a:gd name="T34" fmla="*/ 209 w 900"/>
                <a:gd name="T35" fmla="*/ 1 h 61"/>
                <a:gd name="T36" fmla="*/ 260 w 900"/>
                <a:gd name="T37" fmla="*/ 1 h 61"/>
                <a:gd name="T38" fmla="*/ 219 w 900"/>
                <a:gd name="T39" fmla="*/ 60 h 61"/>
                <a:gd name="T40" fmla="*/ 319 w 900"/>
                <a:gd name="T41" fmla="*/ 59 h 61"/>
                <a:gd name="T42" fmla="*/ 333 w 900"/>
                <a:gd name="T43" fmla="*/ 52 h 61"/>
                <a:gd name="T44" fmla="*/ 342 w 900"/>
                <a:gd name="T45" fmla="*/ 41 h 61"/>
                <a:gd name="T46" fmla="*/ 321 w 900"/>
                <a:gd name="T47" fmla="*/ 33 h 61"/>
                <a:gd name="T48" fmla="*/ 310 w 900"/>
                <a:gd name="T49" fmla="*/ 18 h 61"/>
                <a:gd name="T50" fmla="*/ 330 w 900"/>
                <a:gd name="T51" fmla="*/ 1 h 61"/>
                <a:gd name="T52" fmla="*/ 338 w 900"/>
                <a:gd name="T53" fmla="*/ 11 h 61"/>
                <a:gd name="T54" fmla="*/ 320 w 900"/>
                <a:gd name="T55" fmla="*/ 17 h 61"/>
                <a:gd name="T56" fmla="*/ 334 w 900"/>
                <a:gd name="T57" fmla="*/ 26 h 61"/>
                <a:gd name="T58" fmla="*/ 353 w 900"/>
                <a:gd name="T59" fmla="*/ 43 h 61"/>
                <a:gd name="T60" fmla="*/ 341 w 900"/>
                <a:gd name="T61" fmla="*/ 60 h 61"/>
                <a:gd name="T62" fmla="*/ 408 w 900"/>
                <a:gd name="T63" fmla="*/ 54 h 61"/>
                <a:gd name="T64" fmla="*/ 411 w 900"/>
                <a:gd name="T65" fmla="*/ 1 h 61"/>
                <a:gd name="T66" fmla="*/ 437 w 900"/>
                <a:gd name="T67" fmla="*/ 47 h 61"/>
                <a:gd name="T68" fmla="*/ 451 w 900"/>
                <a:gd name="T69" fmla="*/ 35 h 61"/>
                <a:gd name="T70" fmla="*/ 426 w 900"/>
                <a:gd name="T71" fmla="*/ 61 h 61"/>
                <a:gd name="T72" fmla="*/ 543 w 900"/>
                <a:gd name="T73" fmla="*/ 51 h 61"/>
                <a:gd name="T74" fmla="*/ 605 w 900"/>
                <a:gd name="T75" fmla="*/ 11 h 61"/>
                <a:gd name="T76" fmla="*/ 634 w 900"/>
                <a:gd name="T77" fmla="*/ 11 h 61"/>
                <a:gd name="T78" fmla="*/ 605 w 900"/>
                <a:gd name="T79" fmla="*/ 11 h 61"/>
                <a:gd name="T80" fmla="*/ 682 w 900"/>
                <a:gd name="T81" fmla="*/ 60 h 61"/>
                <a:gd name="T82" fmla="*/ 786 w 900"/>
                <a:gd name="T83" fmla="*/ 42 h 61"/>
                <a:gd name="T84" fmla="*/ 787 w 900"/>
                <a:gd name="T85" fmla="*/ 60 h 61"/>
                <a:gd name="T86" fmla="*/ 745 w 900"/>
                <a:gd name="T87" fmla="*/ 1 h 61"/>
                <a:gd name="T88" fmla="*/ 847 w 900"/>
                <a:gd name="T89" fmla="*/ 43 h 61"/>
                <a:gd name="T90" fmla="*/ 854 w 900"/>
                <a:gd name="T91" fmla="*/ 9 h 61"/>
                <a:gd name="T92" fmla="*/ 888 w 900"/>
                <a:gd name="T93" fmla="*/ 3 h 61"/>
                <a:gd name="T94" fmla="*/ 888 w 900"/>
                <a:gd name="T95" fmla="*/ 14 h 61"/>
                <a:gd name="T96" fmla="*/ 867 w 900"/>
                <a:gd name="T97" fmla="*/ 12 h 61"/>
                <a:gd name="T98" fmla="*/ 856 w 900"/>
                <a:gd name="T99" fmla="*/ 31 h 61"/>
                <a:gd name="T100" fmla="*/ 876 w 900"/>
                <a:gd name="T101" fmla="*/ 52 h 61"/>
                <a:gd name="T102" fmla="*/ 875 w 900"/>
                <a:gd name="T103" fmla="*/ 36 h 61"/>
                <a:gd name="T104" fmla="*/ 895 w 900"/>
                <a:gd name="T105" fmla="*/ 55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00" h="61">
                  <a:moveTo>
                    <a:pt x="30" y="61"/>
                  </a:moveTo>
                  <a:cubicBezTo>
                    <a:pt x="25" y="61"/>
                    <a:pt x="21" y="60"/>
                    <a:pt x="18" y="59"/>
                  </a:cubicBezTo>
                  <a:cubicBezTo>
                    <a:pt x="14" y="57"/>
                    <a:pt x="11" y="55"/>
                    <a:pt x="8" y="52"/>
                  </a:cubicBezTo>
                  <a:cubicBezTo>
                    <a:pt x="6" y="50"/>
                    <a:pt x="4" y="46"/>
                    <a:pt x="2" y="43"/>
                  </a:cubicBezTo>
                  <a:cubicBezTo>
                    <a:pt x="1" y="39"/>
                    <a:pt x="0" y="35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27"/>
                    <a:pt x="1" y="23"/>
                    <a:pt x="2" y="19"/>
                  </a:cubicBezTo>
                  <a:cubicBezTo>
                    <a:pt x="3" y="15"/>
                    <a:pt x="6" y="12"/>
                    <a:pt x="8" y="9"/>
                  </a:cubicBezTo>
                  <a:cubicBezTo>
                    <a:pt x="11" y="7"/>
                    <a:pt x="14" y="4"/>
                    <a:pt x="18" y="3"/>
                  </a:cubicBezTo>
                  <a:cubicBezTo>
                    <a:pt x="22" y="1"/>
                    <a:pt x="26" y="0"/>
                    <a:pt x="30" y="0"/>
                  </a:cubicBezTo>
                  <a:cubicBezTo>
                    <a:pt x="33" y="0"/>
                    <a:pt x="35" y="1"/>
                    <a:pt x="37" y="1"/>
                  </a:cubicBezTo>
                  <a:cubicBezTo>
                    <a:pt x="40" y="2"/>
                    <a:pt x="42" y="2"/>
                    <a:pt x="44" y="3"/>
                  </a:cubicBezTo>
                  <a:cubicBezTo>
                    <a:pt x="45" y="4"/>
                    <a:pt x="47" y="5"/>
                    <a:pt x="49" y="6"/>
                  </a:cubicBezTo>
                  <a:cubicBezTo>
                    <a:pt x="50" y="7"/>
                    <a:pt x="52" y="8"/>
                    <a:pt x="53" y="10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4" y="15"/>
                    <a:pt x="42" y="13"/>
                    <a:pt x="39" y="12"/>
                  </a:cubicBezTo>
                  <a:cubicBezTo>
                    <a:pt x="36" y="11"/>
                    <a:pt x="33" y="10"/>
                    <a:pt x="30" y="10"/>
                  </a:cubicBezTo>
                  <a:cubicBezTo>
                    <a:pt x="27" y="10"/>
                    <a:pt x="25" y="10"/>
                    <a:pt x="22" y="12"/>
                  </a:cubicBezTo>
                  <a:cubicBezTo>
                    <a:pt x="20" y="13"/>
                    <a:pt x="18" y="14"/>
                    <a:pt x="16" y="16"/>
                  </a:cubicBezTo>
                  <a:cubicBezTo>
                    <a:pt x="14" y="18"/>
                    <a:pt x="13" y="20"/>
                    <a:pt x="12" y="23"/>
                  </a:cubicBezTo>
                  <a:cubicBezTo>
                    <a:pt x="11" y="25"/>
                    <a:pt x="11" y="28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4"/>
                    <a:pt x="11" y="36"/>
                    <a:pt x="12" y="39"/>
                  </a:cubicBezTo>
                  <a:cubicBezTo>
                    <a:pt x="13" y="41"/>
                    <a:pt x="14" y="44"/>
                    <a:pt x="16" y="46"/>
                  </a:cubicBezTo>
                  <a:cubicBezTo>
                    <a:pt x="18" y="47"/>
                    <a:pt x="20" y="49"/>
                    <a:pt x="22" y="50"/>
                  </a:cubicBezTo>
                  <a:cubicBezTo>
                    <a:pt x="25" y="51"/>
                    <a:pt x="27" y="52"/>
                    <a:pt x="30" y="52"/>
                  </a:cubicBezTo>
                  <a:cubicBezTo>
                    <a:pt x="34" y="52"/>
                    <a:pt x="37" y="51"/>
                    <a:pt x="39" y="50"/>
                  </a:cubicBezTo>
                  <a:cubicBezTo>
                    <a:pt x="42" y="48"/>
                    <a:pt x="44" y="46"/>
                    <a:pt x="47" y="44"/>
                  </a:cubicBezTo>
                  <a:cubicBezTo>
                    <a:pt x="54" y="51"/>
                    <a:pt x="54" y="51"/>
                    <a:pt x="54" y="51"/>
                  </a:cubicBezTo>
                  <a:cubicBezTo>
                    <a:pt x="52" y="52"/>
                    <a:pt x="50" y="54"/>
                    <a:pt x="49" y="55"/>
                  </a:cubicBezTo>
                  <a:cubicBezTo>
                    <a:pt x="47" y="56"/>
                    <a:pt x="45" y="57"/>
                    <a:pt x="43" y="58"/>
                  </a:cubicBezTo>
                  <a:cubicBezTo>
                    <a:pt x="42" y="59"/>
                    <a:pt x="39" y="60"/>
                    <a:pt x="37" y="60"/>
                  </a:cubicBezTo>
                  <a:cubicBezTo>
                    <a:pt x="35" y="61"/>
                    <a:pt x="32" y="61"/>
                    <a:pt x="30" y="61"/>
                  </a:cubicBezTo>
                  <a:close/>
                  <a:moveTo>
                    <a:pt x="129" y="52"/>
                  </a:moveTo>
                  <a:cubicBezTo>
                    <a:pt x="132" y="52"/>
                    <a:pt x="135" y="51"/>
                    <a:pt x="137" y="50"/>
                  </a:cubicBezTo>
                  <a:cubicBezTo>
                    <a:pt x="139" y="49"/>
                    <a:pt x="142" y="47"/>
                    <a:pt x="143" y="46"/>
                  </a:cubicBezTo>
                  <a:cubicBezTo>
                    <a:pt x="145" y="44"/>
                    <a:pt x="146" y="41"/>
                    <a:pt x="147" y="39"/>
                  </a:cubicBezTo>
                  <a:cubicBezTo>
                    <a:pt x="148" y="36"/>
                    <a:pt x="149" y="34"/>
                    <a:pt x="149" y="31"/>
                  </a:cubicBezTo>
                  <a:cubicBezTo>
                    <a:pt x="149" y="31"/>
                    <a:pt x="149" y="31"/>
                    <a:pt x="149" y="31"/>
                  </a:cubicBezTo>
                  <a:cubicBezTo>
                    <a:pt x="149" y="28"/>
                    <a:pt x="148" y="25"/>
                    <a:pt x="147" y="23"/>
                  </a:cubicBezTo>
                  <a:cubicBezTo>
                    <a:pt x="146" y="20"/>
                    <a:pt x="145" y="18"/>
                    <a:pt x="143" y="16"/>
                  </a:cubicBezTo>
                  <a:cubicBezTo>
                    <a:pt x="141" y="14"/>
                    <a:pt x="139" y="13"/>
                    <a:pt x="137" y="12"/>
                  </a:cubicBezTo>
                  <a:cubicBezTo>
                    <a:pt x="134" y="10"/>
                    <a:pt x="132" y="10"/>
                    <a:pt x="129" y="10"/>
                  </a:cubicBezTo>
                  <a:cubicBezTo>
                    <a:pt x="126" y="10"/>
                    <a:pt x="123" y="10"/>
                    <a:pt x="121" y="12"/>
                  </a:cubicBezTo>
                  <a:cubicBezTo>
                    <a:pt x="118" y="13"/>
                    <a:pt x="116" y="14"/>
                    <a:pt x="115" y="16"/>
                  </a:cubicBezTo>
                  <a:cubicBezTo>
                    <a:pt x="113" y="18"/>
                    <a:pt x="112" y="20"/>
                    <a:pt x="111" y="23"/>
                  </a:cubicBezTo>
                  <a:cubicBezTo>
                    <a:pt x="110" y="25"/>
                    <a:pt x="109" y="28"/>
                    <a:pt x="109" y="31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9" y="34"/>
                    <a:pt x="110" y="36"/>
                    <a:pt x="111" y="39"/>
                  </a:cubicBezTo>
                  <a:cubicBezTo>
                    <a:pt x="112" y="41"/>
                    <a:pt x="113" y="44"/>
                    <a:pt x="115" y="45"/>
                  </a:cubicBezTo>
                  <a:cubicBezTo>
                    <a:pt x="116" y="47"/>
                    <a:pt x="119" y="49"/>
                    <a:pt x="121" y="50"/>
                  </a:cubicBezTo>
                  <a:cubicBezTo>
                    <a:pt x="123" y="51"/>
                    <a:pt x="126" y="52"/>
                    <a:pt x="129" y="52"/>
                  </a:cubicBezTo>
                  <a:close/>
                  <a:moveTo>
                    <a:pt x="129" y="61"/>
                  </a:moveTo>
                  <a:cubicBezTo>
                    <a:pt x="124" y="61"/>
                    <a:pt x="120" y="60"/>
                    <a:pt x="116" y="59"/>
                  </a:cubicBezTo>
                  <a:cubicBezTo>
                    <a:pt x="113" y="57"/>
                    <a:pt x="110" y="55"/>
                    <a:pt x="107" y="52"/>
                  </a:cubicBezTo>
                  <a:cubicBezTo>
                    <a:pt x="104" y="49"/>
                    <a:pt x="102" y="46"/>
                    <a:pt x="101" y="43"/>
                  </a:cubicBezTo>
                  <a:cubicBezTo>
                    <a:pt x="99" y="39"/>
                    <a:pt x="98" y="35"/>
                    <a:pt x="98" y="31"/>
                  </a:cubicBezTo>
                  <a:cubicBezTo>
                    <a:pt x="98" y="31"/>
                    <a:pt x="98" y="31"/>
                    <a:pt x="98" y="31"/>
                  </a:cubicBezTo>
                  <a:cubicBezTo>
                    <a:pt x="98" y="27"/>
                    <a:pt x="99" y="23"/>
                    <a:pt x="101" y="19"/>
                  </a:cubicBezTo>
                  <a:cubicBezTo>
                    <a:pt x="102" y="15"/>
                    <a:pt x="104" y="12"/>
                    <a:pt x="107" y="9"/>
                  </a:cubicBezTo>
                  <a:cubicBezTo>
                    <a:pt x="110" y="7"/>
                    <a:pt x="113" y="4"/>
                    <a:pt x="117" y="3"/>
                  </a:cubicBezTo>
                  <a:cubicBezTo>
                    <a:pt x="120" y="1"/>
                    <a:pt x="125" y="0"/>
                    <a:pt x="129" y="0"/>
                  </a:cubicBezTo>
                  <a:cubicBezTo>
                    <a:pt x="134" y="0"/>
                    <a:pt x="138" y="1"/>
                    <a:pt x="141" y="3"/>
                  </a:cubicBezTo>
                  <a:cubicBezTo>
                    <a:pt x="145" y="4"/>
                    <a:pt x="148" y="7"/>
                    <a:pt x="151" y="9"/>
                  </a:cubicBezTo>
                  <a:cubicBezTo>
                    <a:pt x="154" y="12"/>
                    <a:pt x="156" y="15"/>
                    <a:pt x="157" y="19"/>
                  </a:cubicBezTo>
                  <a:cubicBezTo>
                    <a:pt x="159" y="23"/>
                    <a:pt x="160" y="26"/>
                    <a:pt x="160" y="31"/>
                  </a:cubicBezTo>
                  <a:cubicBezTo>
                    <a:pt x="160" y="31"/>
                    <a:pt x="160" y="31"/>
                    <a:pt x="160" y="31"/>
                  </a:cubicBezTo>
                  <a:cubicBezTo>
                    <a:pt x="160" y="35"/>
                    <a:pt x="159" y="39"/>
                    <a:pt x="157" y="42"/>
                  </a:cubicBezTo>
                  <a:cubicBezTo>
                    <a:pt x="156" y="46"/>
                    <a:pt x="154" y="49"/>
                    <a:pt x="151" y="52"/>
                  </a:cubicBezTo>
                  <a:cubicBezTo>
                    <a:pt x="148" y="55"/>
                    <a:pt x="145" y="57"/>
                    <a:pt x="141" y="59"/>
                  </a:cubicBezTo>
                  <a:cubicBezTo>
                    <a:pt x="138" y="60"/>
                    <a:pt x="133" y="61"/>
                    <a:pt x="129" y="61"/>
                  </a:cubicBezTo>
                  <a:close/>
                  <a:moveTo>
                    <a:pt x="209" y="1"/>
                  </a:moveTo>
                  <a:cubicBezTo>
                    <a:pt x="218" y="1"/>
                    <a:pt x="218" y="1"/>
                    <a:pt x="218" y="1"/>
                  </a:cubicBezTo>
                  <a:cubicBezTo>
                    <a:pt x="250" y="42"/>
                    <a:pt x="250" y="42"/>
                    <a:pt x="250" y="42"/>
                  </a:cubicBezTo>
                  <a:cubicBezTo>
                    <a:pt x="250" y="1"/>
                    <a:pt x="250" y="1"/>
                    <a:pt x="250" y="1"/>
                  </a:cubicBezTo>
                  <a:cubicBezTo>
                    <a:pt x="260" y="1"/>
                    <a:pt x="260" y="1"/>
                    <a:pt x="260" y="1"/>
                  </a:cubicBezTo>
                  <a:cubicBezTo>
                    <a:pt x="260" y="60"/>
                    <a:pt x="260" y="60"/>
                    <a:pt x="260" y="60"/>
                  </a:cubicBezTo>
                  <a:cubicBezTo>
                    <a:pt x="251" y="60"/>
                    <a:pt x="251" y="60"/>
                    <a:pt x="251" y="60"/>
                  </a:cubicBezTo>
                  <a:cubicBezTo>
                    <a:pt x="219" y="18"/>
                    <a:pt x="219" y="18"/>
                    <a:pt x="219" y="18"/>
                  </a:cubicBezTo>
                  <a:cubicBezTo>
                    <a:pt x="219" y="60"/>
                    <a:pt x="219" y="60"/>
                    <a:pt x="219" y="60"/>
                  </a:cubicBezTo>
                  <a:cubicBezTo>
                    <a:pt x="209" y="60"/>
                    <a:pt x="209" y="60"/>
                    <a:pt x="209" y="60"/>
                  </a:cubicBezTo>
                  <a:cubicBezTo>
                    <a:pt x="209" y="1"/>
                    <a:pt x="209" y="1"/>
                    <a:pt x="209" y="1"/>
                  </a:cubicBezTo>
                  <a:close/>
                  <a:moveTo>
                    <a:pt x="332" y="61"/>
                  </a:moveTo>
                  <a:cubicBezTo>
                    <a:pt x="328" y="61"/>
                    <a:pt x="323" y="60"/>
                    <a:pt x="319" y="59"/>
                  </a:cubicBezTo>
                  <a:cubicBezTo>
                    <a:pt x="315" y="57"/>
                    <a:pt x="311" y="55"/>
                    <a:pt x="308" y="52"/>
                  </a:cubicBezTo>
                  <a:cubicBezTo>
                    <a:pt x="314" y="44"/>
                    <a:pt x="314" y="44"/>
                    <a:pt x="314" y="44"/>
                  </a:cubicBezTo>
                  <a:cubicBezTo>
                    <a:pt x="317" y="47"/>
                    <a:pt x="320" y="49"/>
                    <a:pt x="323" y="50"/>
                  </a:cubicBezTo>
                  <a:cubicBezTo>
                    <a:pt x="326" y="51"/>
                    <a:pt x="329" y="52"/>
                    <a:pt x="333" y="52"/>
                  </a:cubicBezTo>
                  <a:cubicBezTo>
                    <a:pt x="336" y="52"/>
                    <a:pt x="338" y="51"/>
                    <a:pt x="340" y="50"/>
                  </a:cubicBezTo>
                  <a:cubicBezTo>
                    <a:pt x="342" y="48"/>
                    <a:pt x="343" y="47"/>
                    <a:pt x="343" y="44"/>
                  </a:cubicBezTo>
                  <a:cubicBezTo>
                    <a:pt x="343" y="44"/>
                    <a:pt x="343" y="44"/>
                    <a:pt x="343" y="44"/>
                  </a:cubicBezTo>
                  <a:cubicBezTo>
                    <a:pt x="343" y="43"/>
                    <a:pt x="343" y="42"/>
                    <a:pt x="342" y="41"/>
                  </a:cubicBezTo>
                  <a:cubicBezTo>
                    <a:pt x="342" y="41"/>
                    <a:pt x="341" y="40"/>
                    <a:pt x="340" y="39"/>
                  </a:cubicBezTo>
                  <a:cubicBezTo>
                    <a:pt x="339" y="38"/>
                    <a:pt x="338" y="38"/>
                    <a:pt x="336" y="37"/>
                  </a:cubicBezTo>
                  <a:cubicBezTo>
                    <a:pt x="335" y="37"/>
                    <a:pt x="332" y="36"/>
                    <a:pt x="330" y="35"/>
                  </a:cubicBezTo>
                  <a:cubicBezTo>
                    <a:pt x="327" y="35"/>
                    <a:pt x="324" y="34"/>
                    <a:pt x="321" y="33"/>
                  </a:cubicBezTo>
                  <a:cubicBezTo>
                    <a:pt x="319" y="32"/>
                    <a:pt x="317" y="31"/>
                    <a:pt x="315" y="29"/>
                  </a:cubicBezTo>
                  <a:cubicBezTo>
                    <a:pt x="313" y="28"/>
                    <a:pt x="312" y="27"/>
                    <a:pt x="311" y="25"/>
                  </a:cubicBezTo>
                  <a:cubicBezTo>
                    <a:pt x="310" y="23"/>
                    <a:pt x="310" y="20"/>
                    <a:pt x="310" y="18"/>
                  </a:cubicBezTo>
                  <a:cubicBezTo>
                    <a:pt x="310" y="18"/>
                    <a:pt x="310" y="18"/>
                    <a:pt x="310" y="18"/>
                  </a:cubicBezTo>
                  <a:cubicBezTo>
                    <a:pt x="310" y="15"/>
                    <a:pt x="311" y="13"/>
                    <a:pt x="312" y="11"/>
                  </a:cubicBezTo>
                  <a:cubicBezTo>
                    <a:pt x="313" y="9"/>
                    <a:pt x="314" y="7"/>
                    <a:pt x="316" y="5"/>
                  </a:cubicBezTo>
                  <a:cubicBezTo>
                    <a:pt x="317" y="4"/>
                    <a:pt x="320" y="3"/>
                    <a:pt x="322" y="2"/>
                  </a:cubicBezTo>
                  <a:cubicBezTo>
                    <a:pt x="324" y="1"/>
                    <a:pt x="327" y="1"/>
                    <a:pt x="330" y="1"/>
                  </a:cubicBezTo>
                  <a:cubicBezTo>
                    <a:pt x="334" y="1"/>
                    <a:pt x="338" y="1"/>
                    <a:pt x="342" y="2"/>
                  </a:cubicBezTo>
                  <a:cubicBezTo>
                    <a:pt x="345" y="4"/>
                    <a:pt x="348" y="6"/>
                    <a:pt x="351" y="8"/>
                  </a:cubicBezTo>
                  <a:cubicBezTo>
                    <a:pt x="346" y="16"/>
                    <a:pt x="346" y="16"/>
                    <a:pt x="346" y="16"/>
                  </a:cubicBezTo>
                  <a:cubicBezTo>
                    <a:pt x="343" y="14"/>
                    <a:pt x="340" y="12"/>
                    <a:pt x="338" y="11"/>
                  </a:cubicBezTo>
                  <a:cubicBezTo>
                    <a:pt x="335" y="10"/>
                    <a:pt x="333" y="10"/>
                    <a:pt x="330" y="10"/>
                  </a:cubicBezTo>
                  <a:cubicBezTo>
                    <a:pt x="327" y="10"/>
                    <a:pt x="324" y="10"/>
                    <a:pt x="323" y="12"/>
                  </a:cubicBezTo>
                  <a:cubicBezTo>
                    <a:pt x="321" y="13"/>
                    <a:pt x="320" y="15"/>
                    <a:pt x="320" y="17"/>
                  </a:cubicBezTo>
                  <a:cubicBezTo>
                    <a:pt x="320" y="17"/>
                    <a:pt x="320" y="17"/>
                    <a:pt x="320" y="17"/>
                  </a:cubicBezTo>
                  <a:cubicBezTo>
                    <a:pt x="320" y="18"/>
                    <a:pt x="320" y="19"/>
                    <a:pt x="321" y="20"/>
                  </a:cubicBezTo>
                  <a:cubicBezTo>
                    <a:pt x="321" y="21"/>
                    <a:pt x="322" y="21"/>
                    <a:pt x="323" y="22"/>
                  </a:cubicBezTo>
                  <a:cubicBezTo>
                    <a:pt x="324" y="23"/>
                    <a:pt x="325" y="24"/>
                    <a:pt x="327" y="24"/>
                  </a:cubicBezTo>
                  <a:cubicBezTo>
                    <a:pt x="329" y="25"/>
                    <a:pt x="331" y="25"/>
                    <a:pt x="334" y="26"/>
                  </a:cubicBezTo>
                  <a:cubicBezTo>
                    <a:pt x="337" y="27"/>
                    <a:pt x="340" y="28"/>
                    <a:pt x="342" y="29"/>
                  </a:cubicBezTo>
                  <a:cubicBezTo>
                    <a:pt x="345" y="30"/>
                    <a:pt x="347" y="31"/>
                    <a:pt x="348" y="32"/>
                  </a:cubicBezTo>
                  <a:cubicBezTo>
                    <a:pt x="350" y="34"/>
                    <a:pt x="351" y="35"/>
                    <a:pt x="352" y="37"/>
                  </a:cubicBezTo>
                  <a:cubicBezTo>
                    <a:pt x="353" y="39"/>
                    <a:pt x="353" y="41"/>
                    <a:pt x="353" y="43"/>
                  </a:cubicBezTo>
                  <a:cubicBezTo>
                    <a:pt x="353" y="43"/>
                    <a:pt x="353" y="43"/>
                    <a:pt x="353" y="43"/>
                  </a:cubicBezTo>
                  <a:cubicBezTo>
                    <a:pt x="353" y="46"/>
                    <a:pt x="353" y="49"/>
                    <a:pt x="352" y="51"/>
                  </a:cubicBezTo>
                  <a:cubicBezTo>
                    <a:pt x="351" y="53"/>
                    <a:pt x="349" y="55"/>
                    <a:pt x="347" y="56"/>
                  </a:cubicBezTo>
                  <a:cubicBezTo>
                    <a:pt x="346" y="58"/>
                    <a:pt x="343" y="59"/>
                    <a:pt x="341" y="60"/>
                  </a:cubicBezTo>
                  <a:cubicBezTo>
                    <a:pt x="338" y="61"/>
                    <a:pt x="335" y="61"/>
                    <a:pt x="332" y="61"/>
                  </a:cubicBezTo>
                  <a:close/>
                  <a:moveTo>
                    <a:pt x="426" y="61"/>
                  </a:moveTo>
                  <a:cubicBezTo>
                    <a:pt x="422" y="61"/>
                    <a:pt x="419" y="60"/>
                    <a:pt x="416" y="59"/>
                  </a:cubicBezTo>
                  <a:cubicBezTo>
                    <a:pt x="413" y="58"/>
                    <a:pt x="410" y="57"/>
                    <a:pt x="408" y="54"/>
                  </a:cubicBezTo>
                  <a:cubicBezTo>
                    <a:pt x="406" y="52"/>
                    <a:pt x="404" y="50"/>
                    <a:pt x="403" y="46"/>
                  </a:cubicBezTo>
                  <a:cubicBezTo>
                    <a:pt x="402" y="43"/>
                    <a:pt x="401" y="39"/>
                    <a:pt x="401" y="35"/>
                  </a:cubicBezTo>
                  <a:cubicBezTo>
                    <a:pt x="401" y="1"/>
                    <a:pt x="401" y="1"/>
                    <a:pt x="401" y="1"/>
                  </a:cubicBezTo>
                  <a:cubicBezTo>
                    <a:pt x="411" y="1"/>
                    <a:pt x="411" y="1"/>
                    <a:pt x="411" y="1"/>
                  </a:cubicBezTo>
                  <a:cubicBezTo>
                    <a:pt x="411" y="35"/>
                    <a:pt x="411" y="35"/>
                    <a:pt x="411" y="35"/>
                  </a:cubicBezTo>
                  <a:cubicBezTo>
                    <a:pt x="411" y="40"/>
                    <a:pt x="413" y="44"/>
                    <a:pt x="415" y="47"/>
                  </a:cubicBezTo>
                  <a:cubicBezTo>
                    <a:pt x="418" y="50"/>
                    <a:pt x="422" y="52"/>
                    <a:pt x="426" y="52"/>
                  </a:cubicBezTo>
                  <a:cubicBezTo>
                    <a:pt x="431" y="52"/>
                    <a:pt x="434" y="50"/>
                    <a:pt x="437" y="47"/>
                  </a:cubicBezTo>
                  <a:cubicBezTo>
                    <a:pt x="440" y="45"/>
                    <a:pt x="441" y="41"/>
                    <a:pt x="441" y="35"/>
                  </a:cubicBezTo>
                  <a:cubicBezTo>
                    <a:pt x="441" y="1"/>
                    <a:pt x="441" y="1"/>
                    <a:pt x="441" y="1"/>
                  </a:cubicBezTo>
                  <a:cubicBezTo>
                    <a:pt x="451" y="1"/>
                    <a:pt x="451" y="1"/>
                    <a:pt x="451" y="1"/>
                  </a:cubicBezTo>
                  <a:cubicBezTo>
                    <a:pt x="451" y="35"/>
                    <a:pt x="451" y="35"/>
                    <a:pt x="451" y="35"/>
                  </a:cubicBezTo>
                  <a:cubicBezTo>
                    <a:pt x="451" y="39"/>
                    <a:pt x="451" y="43"/>
                    <a:pt x="449" y="46"/>
                  </a:cubicBezTo>
                  <a:cubicBezTo>
                    <a:pt x="448" y="49"/>
                    <a:pt x="447" y="52"/>
                    <a:pt x="444" y="54"/>
                  </a:cubicBezTo>
                  <a:cubicBezTo>
                    <a:pt x="442" y="57"/>
                    <a:pt x="440" y="58"/>
                    <a:pt x="436" y="59"/>
                  </a:cubicBezTo>
                  <a:cubicBezTo>
                    <a:pt x="433" y="60"/>
                    <a:pt x="430" y="61"/>
                    <a:pt x="426" y="61"/>
                  </a:cubicBezTo>
                  <a:close/>
                  <a:moveTo>
                    <a:pt x="502" y="1"/>
                  </a:moveTo>
                  <a:cubicBezTo>
                    <a:pt x="512" y="1"/>
                    <a:pt x="512" y="1"/>
                    <a:pt x="512" y="1"/>
                  </a:cubicBezTo>
                  <a:cubicBezTo>
                    <a:pt x="512" y="51"/>
                    <a:pt x="512" y="51"/>
                    <a:pt x="512" y="51"/>
                  </a:cubicBezTo>
                  <a:cubicBezTo>
                    <a:pt x="543" y="51"/>
                    <a:pt x="543" y="51"/>
                    <a:pt x="543" y="51"/>
                  </a:cubicBezTo>
                  <a:cubicBezTo>
                    <a:pt x="543" y="60"/>
                    <a:pt x="543" y="60"/>
                    <a:pt x="543" y="60"/>
                  </a:cubicBezTo>
                  <a:cubicBezTo>
                    <a:pt x="502" y="60"/>
                    <a:pt x="502" y="60"/>
                    <a:pt x="502" y="60"/>
                  </a:cubicBezTo>
                  <a:cubicBezTo>
                    <a:pt x="502" y="1"/>
                    <a:pt x="502" y="1"/>
                    <a:pt x="502" y="1"/>
                  </a:cubicBezTo>
                  <a:close/>
                  <a:moveTo>
                    <a:pt x="605" y="11"/>
                  </a:moveTo>
                  <a:cubicBezTo>
                    <a:pt x="586" y="11"/>
                    <a:pt x="586" y="11"/>
                    <a:pt x="586" y="11"/>
                  </a:cubicBezTo>
                  <a:cubicBezTo>
                    <a:pt x="586" y="1"/>
                    <a:pt x="586" y="1"/>
                    <a:pt x="586" y="1"/>
                  </a:cubicBezTo>
                  <a:cubicBezTo>
                    <a:pt x="634" y="1"/>
                    <a:pt x="634" y="1"/>
                    <a:pt x="634" y="1"/>
                  </a:cubicBezTo>
                  <a:cubicBezTo>
                    <a:pt x="634" y="11"/>
                    <a:pt x="634" y="11"/>
                    <a:pt x="634" y="11"/>
                  </a:cubicBezTo>
                  <a:cubicBezTo>
                    <a:pt x="615" y="11"/>
                    <a:pt x="615" y="11"/>
                    <a:pt x="615" y="11"/>
                  </a:cubicBezTo>
                  <a:cubicBezTo>
                    <a:pt x="615" y="60"/>
                    <a:pt x="615" y="60"/>
                    <a:pt x="615" y="60"/>
                  </a:cubicBezTo>
                  <a:cubicBezTo>
                    <a:pt x="605" y="60"/>
                    <a:pt x="605" y="60"/>
                    <a:pt x="605" y="60"/>
                  </a:cubicBezTo>
                  <a:cubicBezTo>
                    <a:pt x="605" y="11"/>
                    <a:pt x="605" y="11"/>
                    <a:pt x="605" y="11"/>
                  </a:cubicBezTo>
                  <a:close/>
                  <a:moveTo>
                    <a:pt x="682" y="1"/>
                  </a:moveTo>
                  <a:cubicBezTo>
                    <a:pt x="692" y="1"/>
                    <a:pt x="692" y="1"/>
                    <a:pt x="692" y="1"/>
                  </a:cubicBezTo>
                  <a:cubicBezTo>
                    <a:pt x="692" y="60"/>
                    <a:pt x="692" y="60"/>
                    <a:pt x="692" y="60"/>
                  </a:cubicBezTo>
                  <a:cubicBezTo>
                    <a:pt x="682" y="60"/>
                    <a:pt x="682" y="60"/>
                    <a:pt x="682" y="60"/>
                  </a:cubicBezTo>
                  <a:cubicBezTo>
                    <a:pt x="682" y="1"/>
                    <a:pt x="682" y="1"/>
                    <a:pt x="682" y="1"/>
                  </a:cubicBezTo>
                  <a:close/>
                  <a:moveTo>
                    <a:pt x="745" y="1"/>
                  </a:moveTo>
                  <a:cubicBezTo>
                    <a:pt x="754" y="1"/>
                    <a:pt x="754" y="1"/>
                    <a:pt x="754" y="1"/>
                  </a:cubicBezTo>
                  <a:cubicBezTo>
                    <a:pt x="786" y="42"/>
                    <a:pt x="786" y="42"/>
                    <a:pt x="786" y="42"/>
                  </a:cubicBezTo>
                  <a:cubicBezTo>
                    <a:pt x="786" y="1"/>
                    <a:pt x="786" y="1"/>
                    <a:pt x="786" y="1"/>
                  </a:cubicBezTo>
                  <a:cubicBezTo>
                    <a:pt x="796" y="1"/>
                    <a:pt x="796" y="1"/>
                    <a:pt x="796" y="1"/>
                  </a:cubicBezTo>
                  <a:cubicBezTo>
                    <a:pt x="796" y="60"/>
                    <a:pt x="796" y="60"/>
                    <a:pt x="796" y="60"/>
                  </a:cubicBezTo>
                  <a:cubicBezTo>
                    <a:pt x="787" y="60"/>
                    <a:pt x="787" y="60"/>
                    <a:pt x="787" y="60"/>
                  </a:cubicBezTo>
                  <a:cubicBezTo>
                    <a:pt x="755" y="18"/>
                    <a:pt x="755" y="18"/>
                    <a:pt x="755" y="18"/>
                  </a:cubicBezTo>
                  <a:cubicBezTo>
                    <a:pt x="755" y="60"/>
                    <a:pt x="755" y="60"/>
                    <a:pt x="755" y="60"/>
                  </a:cubicBezTo>
                  <a:cubicBezTo>
                    <a:pt x="745" y="60"/>
                    <a:pt x="745" y="60"/>
                    <a:pt x="745" y="60"/>
                  </a:cubicBezTo>
                  <a:cubicBezTo>
                    <a:pt x="745" y="1"/>
                    <a:pt x="745" y="1"/>
                    <a:pt x="745" y="1"/>
                  </a:cubicBezTo>
                  <a:close/>
                  <a:moveTo>
                    <a:pt x="875" y="61"/>
                  </a:moveTo>
                  <a:cubicBezTo>
                    <a:pt x="871" y="61"/>
                    <a:pt x="867" y="60"/>
                    <a:pt x="863" y="59"/>
                  </a:cubicBezTo>
                  <a:cubicBezTo>
                    <a:pt x="859" y="57"/>
                    <a:pt x="856" y="55"/>
                    <a:pt x="853" y="52"/>
                  </a:cubicBezTo>
                  <a:cubicBezTo>
                    <a:pt x="851" y="50"/>
                    <a:pt x="849" y="47"/>
                    <a:pt x="847" y="43"/>
                  </a:cubicBezTo>
                  <a:cubicBezTo>
                    <a:pt x="846" y="39"/>
                    <a:pt x="845" y="35"/>
                    <a:pt x="845" y="31"/>
                  </a:cubicBezTo>
                  <a:cubicBezTo>
                    <a:pt x="845" y="31"/>
                    <a:pt x="845" y="31"/>
                    <a:pt x="845" y="31"/>
                  </a:cubicBezTo>
                  <a:cubicBezTo>
                    <a:pt x="845" y="27"/>
                    <a:pt x="846" y="23"/>
                    <a:pt x="847" y="19"/>
                  </a:cubicBezTo>
                  <a:cubicBezTo>
                    <a:pt x="849" y="15"/>
                    <a:pt x="851" y="12"/>
                    <a:pt x="854" y="9"/>
                  </a:cubicBezTo>
                  <a:cubicBezTo>
                    <a:pt x="856" y="7"/>
                    <a:pt x="859" y="4"/>
                    <a:pt x="863" y="3"/>
                  </a:cubicBezTo>
                  <a:cubicBezTo>
                    <a:pt x="867" y="1"/>
                    <a:pt x="871" y="0"/>
                    <a:pt x="875" y="0"/>
                  </a:cubicBezTo>
                  <a:cubicBezTo>
                    <a:pt x="878" y="0"/>
                    <a:pt x="880" y="1"/>
                    <a:pt x="882" y="1"/>
                  </a:cubicBezTo>
                  <a:cubicBezTo>
                    <a:pt x="884" y="1"/>
                    <a:pt x="886" y="2"/>
                    <a:pt x="888" y="3"/>
                  </a:cubicBezTo>
                  <a:cubicBezTo>
                    <a:pt x="890" y="3"/>
                    <a:pt x="892" y="4"/>
                    <a:pt x="893" y="5"/>
                  </a:cubicBezTo>
                  <a:cubicBezTo>
                    <a:pt x="895" y="6"/>
                    <a:pt x="896" y="7"/>
                    <a:pt x="898" y="8"/>
                  </a:cubicBezTo>
                  <a:cubicBezTo>
                    <a:pt x="891" y="16"/>
                    <a:pt x="891" y="16"/>
                    <a:pt x="891" y="16"/>
                  </a:cubicBezTo>
                  <a:cubicBezTo>
                    <a:pt x="890" y="15"/>
                    <a:pt x="889" y="14"/>
                    <a:pt x="888" y="14"/>
                  </a:cubicBezTo>
                  <a:cubicBezTo>
                    <a:pt x="887" y="13"/>
                    <a:pt x="886" y="12"/>
                    <a:pt x="884" y="12"/>
                  </a:cubicBezTo>
                  <a:cubicBezTo>
                    <a:pt x="883" y="11"/>
                    <a:pt x="882" y="11"/>
                    <a:pt x="880" y="10"/>
                  </a:cubicBezTo>
                  <a:cubicBezTo>
                    <a:pt x="879" y="10"/>
                    <a:pt x="877" y="10"/>
                    <a:pt x="875" y="10"/>
                  </a:cubicBezTo>
                  <a:cubicBezTo>
                    <a:pt x="872" y="10"/>
                    <a:pt x="870" y="10"/>
                    <a:pt x="867" y="12"/>
                  </a:cubicBezTo>
                  <a:cubicBezTo>
                    <a:pt x="865" y="13"/>
                    <a:pt x="863" y="14"/>
                    <a:pt x="861" y="16"/>
                  </a:cubicBezTo>
                  <a:cubicBezTo>
                    <a:pt x="860" y="18"/>
                    <a:pt x="858" y="20"/>
                    <a:pt x="857" y="23"/>
                  </a:cubicBezTo>
                  <a:cubicBezTo>
                    <a:pt x="856" y="25"/>
                    <a:pt x="856" y="28"/>
                    <a:pt x="856" y="31"/>
                  </a:cubicBezTo>
                  <a:cubicBezTo>
                    <a:pt x="856" y="31"/>
                    <a:pt x="856" y="31"/>
                    <a:pt x="856" y="31"/>
                  </a:cubicBezTo>
                  <a:cubicBezTo>
                    <a:pt x="856" y="34"/>
                    <a:pt x="856" y="37"/>
                    <a:pt x="857" y="39"/>
                  </a:cubicBezTo>
                  <a:cubicBezTo>
                    <a:pt x="858" y="42"/>
                    <a:pt x="860" y="44"/>
                    <a:pt x="861" y="46"/>
                  </a:cubicBezTo>
                  <a:cubicBezTo>
                    <a:pt x="863" y="48"/>
                    <a:pt x="865" y="49"/>
                    <a:pt x="868" y="50"/>
                  </a:cubicBezTo>
                  <a:cubicBezTo>
                    <a:pt x="870" y="51"/>
                    <a:pt x="873" y="52"/>
                    <a:pt x="876" y="52"/>
                  </a:cubicBezTo>
                  <a:cubicBezTo>
                    <a:pt x="879" y="52"/>
                    <a:pt x="881" y="51"/>
                    <a:pt x="884" y="51"/>
                  </a:cubicBezTo>
                  <a:cubicBezTo>
                    <a:pt x="886" y="50"/>
                    <a:pt x="888" y="49"/>
                    <a:pt x="890" y="47"/>
                  </a:cubicBezTo>
                  <a:cubicBezTo>
                    <a:pt x="890" y="36"/>
                    <a:pt x="890" y="36"/>
                    <a:pt x="890" y="36"/>
                  </a:cubicBezTo>
                  <a:cubicBezTo>
                    <a:pt x="875" y="36"/>
                    <a:pt x="875" y="36"/>
                    <a:pt x="875" y="36"/>
                  </a:cubicBezTo>
                  <a:cubicBezTo>
                    <a:pt x="875" y="27"/>
                    <a:pt x="875" y="27"/>
                    <a:pt x="875" y="27"/>
                  </a:cubicBezTo>
                  <a:cubicBezTo>
                    <a:pt x="900" y="27"/>
                    <a:pt x="900" y="27"/>
                    <a:pt x="900" y="27"/>
                  </a:cubicBezTo>
                  <a:cubicBezTo>
                    <a:pt x="900" y="52"/>
                    <a:pt x="900" y="52"/>
                    <a:pt x="900" y="52"/>
                  </a:cubicBezTo>
                  <a:cubicBezTo>
                    <a:pt x="899" y="53"/>
                    <a:pt x="897" y="54"/>
                    <a:pt x="895" y="55"/>
                  </a:cubicBezTo>
                  <a:cubicBezTo>
                    <a:pt x="893" y="57"/>
                    <a:pt x="891" y="58"/>
                    <a:pt x="889" y="58"/>
                  </a:cubicBezTo>
                  <a:cubicBezTo>
                    <a:pt x="887" y="59"/>
                    <a:pt x="885" y="60"/>
                    <a:pt x="883" y="60"/>
                  </a:cubicBezTo>
                  <a:cubicBezTo>
                    <a:pt x="881" y="61"/>
                    <a:pt x="878" y="61"/>
                    <a:pt x="875" y="61"/>
                  </a:cubicBezTo>
                  <a:close/>
                </a:path>
              </a:pathLst>
            </a:custGeom>
            <a:solidFill>
              <a:srgbClr val="4557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1">
              <a:extLst>
                <a:ext uri="{FF2B5EF4-FFF2-40B4-BE49-F238E27FC236}">
                  <a16:creationId xmlns:a16="http://schemas.microsoft.com/office/drawing/2014/main" id="{26B66AB3-1104-4ED3-8A31-7D61C043F36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8813" y="-3170238"/>
              <a:ext cx="341313" cy="811213"/>
            </a:xfrm>
            <a:custGeom>
              <a:avLst/>
              <a:gdLst>
                <a:gd name="T0" fmla="*/ 72 w 109"/>
                <a:gd name="T1" fmla="*/ 82 h 242"/>
                <a:gd name="T2" fmla="*/ 45 w 109"/>
                <a:gd name="T3" fmla="*/ 51 h 242"/>
                <a:gd name="T4" fmla="*/ 44 w 109"/>
                <a:gd name="T5" fmla="*/ 75 h 242"/>
                <a:gd name="T6" fmla="*/ 68 w 109"/>
                <a:gd name="T7" fmla="*/ 122 h 242"/>
                <a:gd name="T8" fmla="*/ 35 w 109"/>
                <a:gd name="T9" fmla="*/ 102 h 242"/>
                <a:gd name="T10" fmla="*/ 46 w 109"/>
                <a:gd name="T11" fmla="*/ 128 h 242"/>
                <a:gd name="T12" fmla="*/ 78 w 109"/>
                <a:gd name="T13" fmla="*/ 176 h 242"/>
                <a:gd name="T14" fmla="*/ 53 w 109"/>
                <a:gd name="T15" fmla="*/ 178 h 242"/>
                <a:gd name="T16" fmla="*/ 109 w 109"/>
                <a:gd name="T17" fmla="*/ 217 h 242"/>
                <a:gd name="T18" fmla="*/ 73 w 109"/>
                <a:gd name="T19" fmla="*/ 242 h 242"/>
                <a:gd name="T20" fmla="*/ 18 w 109"/>
                <a:gd name="T21" fmla="*/ 0 h 242"/>
                <a:gd name="T22" fmla="*/ 72 w 109"/>
                <a:gd name="T23" fmla="*/ 8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9" h="242">
                  <a:moveTo>
                    <a:pt x="72" y="82"/>
                  </a:moveTo>
                  <a:cubicBezTo>
                    <a:pt x="69" y="72"/>
                    <a:pt x="55" y="55"/>
                    <a:pt x="45" y="51"/>
                  </a:cubicBezTo>
                  <a:cubicBezTo>
                    <a:pt x="26" y="44"/>
                    <a:pt x="27" y="56"/>
                    <a:pt x="44" y="75"/>
                  </a:cubicBezTo>
                  <a:cubicBezTo>
                    <a:pt x="53" y="84"/>
                    <a:pt x="70" y="111"/>
                    <a:pt x="68" y="122"/>
                  </a:cubicBezTo>
                  <a:cubicBezTo>
                    <a:pt x="63" y="117"/>
                    <a:pt x="49" y="97"/>
                    <a:pt x="35" y="102"/>
                  </a:cubicBezTo>
                  <a:cubicBezTo>
                    <a:pt x="26" y="105"/>
                    <a:pt x="37" y="122"/>
                    <a:pt x="46" y="128"/>
                  </a:cubicBezTo>
                  <a:cubicBezTo>
                    <a:pt x="58" y="139"/>
                    <a:pt x="74" y="158"/>
                    <a:pt x="78" y="176"/>
                  </a:cubicBezTo>
                  <a:cubicBezTo>
                    <a:pt x="72" y="168"/>
                    <a:pt x="35" y="156"/>
                    <a:pt x="53" y="178"/>
                  </a:cubicBezTo>
                  <a:cubicBezTo>
                    <a:pt x="65" y="192"/>
                    <a:pt x="91" y="201"/>
                    <a:pt x="109" y="217"/>
                  </a:cubicBezTo>
                  <a:cubicBezTo>
                    <a:pt x="92" y="219"/>
                    <a:pt x="80" y="232"/>
                    <a:pt x="73" y="242"/>
                  </a:cubicBezTo>
                  <a:cubicBezTo>
                    <a:pt x="10" y="160"/>
                    <a:pt x="0" y="59"/>
                    <a:pt x="18" y="0"/>
                  </a:cubicBezTo>
                  <a:cubicBezTo>
                    <a:pt x="34" y="19"/>
                    <a:pt x="81" y="58"/>
                    <a:pt x="72" y="82"/>
                  </a:cubicBezTo>
                  <a:close/>
                </a:path>
              </a:pathLst>
            </a:custGeom>
            <a:solidFill>
              <a:srgbClr val="53BD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12">
              <a:extLst>
                <a:ext uri="{FF2B5EF4-FFF2-40B4-BE49-F238E27FC236}">
                  <a16:creationId xmlns:a16="http://schemas.microsoft.com/office/drawing/2014/main" id="{DDE20E39-6DD3-48D2-96E3-6A3AFF8D03D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8838" y="-2959101"/>
              <a:ext cx="492125" cy="522288"/>
            </a:xfrm>
            <a:custGeom>
              <a:avLst/>
              <a:gdLst>
                <a:gd name="T0" fmla="*/ 148 w 157"/>
                <a:gd name="T1" fmla="*/ 117 h 156"/>
                <a:gd name="T2" fmla="*/ 52 w 157"/>
                <a:gd name="T3" fmla="*/ 149 h 156"/>
                <a:gd name="T4" fmla="*/ 16 w 157"/>
                <a:gd name="T5" fmla="*/ 0 h 156"/>
                <a:gd name="T6" fmla="*/ 84 w 157"/>
                <a:gd name="T7" fmla="*/ 30 h 156"/>
                <a:gd name="T8" fmla="*/ 150 w 157"/>
                <a:gd name="T9" fmla="*/ 88 h 156"/>
                <a:gd name="T10" fmla="*/ 153 w 157"/>
                <a:gd name="T11" fmla="*/ 91 h 156"/>
                <a:gd name="T12" fmla="*/ 155 w 157"/>
                <a:gd name="T13" fmla="*/ 109 h 156"/>
                <a:gd name="T14" fmla="*/ 42 w 157"/>
                <a:gd name="T15" fmla="*/ 58 h 156"/>
                <a:gd name="T16" fmla="*/ 54 w 157"/>
                <a:gd name="T17" fmla="*/ 73 h 156"/>
                <a:gd name="T18" fmla="*/ 31 w 157"/>
                <a:gd name="T19" fmla="*/ 48 h 156"/>
                <a:gd name="T20" fmla="*/ 44 w 157"/>
                <a:gd name="T21" fmla="*/ 111 h 156"/>
                <a:gd name="T22" fmla="*/ 148 w 157"/>
                <a:gd name="T23" fmla="*/ 11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7" h="156">
                  <a:moveTo>
                    <a:pt x="148" y="117"/>
                  </a:moveTo>
                  <a:cubicBezTo>
                    <a:pt x="117" y="145"/>
                    <a:pt x="73" y="156"/>
                    <a:pt x="52" y="149"/>
                  </a:cubicBezTo>
                  <a:cubicBezTo>
                    <a:pt x="16" y="105"/>
                    <a:pt x="0" y="58"/>
                    <a:pt x="16" y="0"/>
                  </a:cubicBezTo>
                  <a:cubicBezTo>
                    <a:pt x="38" y="20"/>
                    <a:pt x="62" y="26"/>
                    <a:pt x="84" y="30"/>
                  </a:cubicBezTo>
                  <a:cubicBezTo>
                    <a:pt x="61" y="82"/>
                    <a:pt x="108" y="119"/>
                    <a:pt x="150" y="88"/>
                  </a:cubicBezTo>
                  <a:cubicBezTo>
                    <a:pt x="151" y="89"/>
                    <a:pt x="152" y="90"/>
                    <a:pt x="153" y="91"/>
                  </a:cubicBezTo>
                  <a:cubicBezTo>
                    <a:pt x="155" y="96"/>
                    <a:pt x="157" y="102"/>
                    <a:pt x="155" y="109"/>
                  </a:cubicBezTo>
                  <a:cubicBezTo>
                    <a:pt x="98" y="142"/>
                    <a:pt x="25" y="112"/>
                    <a:pt x="42" y="58"/>
                  </a:cubicBezTo>
                  <a:cubicBezTo>
                    <a:pt x="44" y="65"/>
                    <a:pt x="49" y="72"/>
                    <a:pt x="54" y="73"/>
                  </a:cubicBezTo>
                  <a:cubicBezTo>
                    <a:pt x="78" y="44"/>
                    <a:pt x="47" y="24"/>
                    <a:pt x="31" y="48"/>
                  </a:cubicBezTo>
                  <a:cubicBezTo>
                    <a:pt x="18" y="67"/>
                    <a:pt x="26" y="93"/>
                    <a:pt x="44" y="111"/>
                  </a:cubicBezTo>
                  <a:cubicBezTo>
                    <a:pt x="72" y="140"/>
                    <a:pt x="112" y="135"/>
                    <a:pt x="148" y="117"/>
                  </a:cubicBezTo>
                  <a:close/>
                </a:path>
              </a:pathLst>
            </a:custGeom>
            <a:solidFill>
              <a:srgbClr val="18A0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13">
              <a:extLst>
                <a:ext uri="{FF2B5EF4-FFF2-40B4-BE49-F238E27FC236}">
                  <a16:creationId xmlns:a16="http://schemas.microsoft.com/office/drawing/2014/main" id="{A74C0DEA-6E39-4257-9343-3CC6259541D2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4600" y="-2155826"/>
              <a:ext cx="774700" cy="301625"/>
            </a:xfrm>
            <a:custGeom>
              <a:avLst/>
              <a:gdLst>
                <a:gd name="T0" fmla="*/ 159 w 247"/>
                <a:gd name="T1" fmla="*/ 19 h 90"/>
                <a:gd name="T2" fmla="*/ 194 w 247"/>
                <a:gd name="T3" fmla="*/ 41 h 90"/>
                <a:gd name="T4" fmla="*/ 170 w 247"/>
                <a:gd name="T5" fmla="*/ 46 h 90"/>
                <a:gd name="T6" fmla="*/ 120 w 247"/>
                <a:gd name="T7" fmla="*/ 28 h 90"/>
                <a:gd name="T8" fmla="*/ 144 w 247"/>
                <a:gd name="T9" fmla="*/ 58 h 90"/>
                <a:gd name="T10" fmla="*/ 117 w 247"/>
                <a:gd name="T11" fmla="*/ 51 h 90"/>
                <a:gd name="T12" fmla="*/ 65 w 247"/>
                <a:gd name="T13" fmla="*/ 25 h 90"/>
                <a:gd name="T14" fmla="*/ 67 w 247"/>
                <a:gd name="T15" fmla="*/ 50 h 90"/>
                <a:gd name="T16" fmla="*/ 21 w 247"/>
                <a:gd name="T17" fmla="*/ 0 h 90"/>
                <a:gd name="T18" fmla="*/ 0 w 247"/>
                <a:gd name="T19" fmla="*/ 39 h 90"/>
                <a:gd name="T20" fmla="*/ 247 w 247"/>
                <a:gd name="T21" fmla="*/ 61 h 90"/>
                <a:gd name="T22" fmla="*/ 159 w 247"/>
                <a:gd name="T23" fmla="*/ 19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7" h="90">
                  <a:moveTo>
                    <a:pt x="159" y="19"/>
                  </a:moveTo>
                  <a:cubicBezTo>
                    <a:pt x="169" y="21"/>
                    <a:pt x="188" y="32"/>
                    <a:pt x="194" y="41"/>
                  </a:cubicBezTo>
                  <a:cubicBezTo>
                    <a:pt x="203" y="59"/>
                    <a:pt x="191" y="60"/>
                    <a:pt x="170" y="46"/>
                  </a:cubicBezTo>
                  <a:cubicBezTo>
                    <a:pt x="160" y="38"/>
                    <a:pt x="130" y="25"/>
                    <a:pt x="120" y="28"/>
                  </a:cubicBezTo>
                  <a:cubicBezTo>
                    <a:pt x="126" y="32"/>
                    <a:pt x="147" y="43"/>
                    <a:pt x="144" y="58"/>
                  </a:cubicBezTo>
                  <a:cubicBezTo>
                    <a:pt x="142" y="68"/>
                    <a:pt x="124" y="59"/>
                    <a:pt x="117" y="51"/>
                  </a:cubicBezTo>
                  <a:cubicBezTo>
                    <a:pt x="105" y="40"/>
                    <a:pt x="83" y="27"/>
                    <a:pt x="65" y="25"/>
                  </a:cubicBezTo>
                  <a:cubicBezTo>
                    <a:pt x="74" y="30"/>
                    <a:pt x="91" y="65"/>
                    <a:pt x="67" y="50"/>
                  </a:cubicBezTo>
                  <a:cubicBezTo>
                    <a:pt x="51" y="40"/>
                    <a:pt x="39" y="15"/>
                    <a:pt x="21" y="0"/>
                  </a:cubicBezTo>
                  <a:cubicBezTo>
                    <a:pt x="21" y="17"/>
                    <a:pt x="9" y="30"/>
                    <a:pt x="0" y="39"/>
                  </a:cubicBezTo>
                  <a:cubicBezTo>
                    <a:pt x="90" y="90"/>
                    <a:pt x="191" y="87"/>
                    <a:pt x="247" y="61"/>
                  </a:cubicBezTo>
                  <a:cubicBezTo>
                    <a:pt x="226" y="48"/>
                    <a:pt x="182" y="7"/>
                    <a:pt x="159" y="19"/>
                  </a:cubicBezTo>
                  <a:close/>
                </a:path>
              </a:pathLst>
            </a:custGeom>
            <a:solidFill>
              <a:srgbClr val="53BD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4">
              <a:extLst>
                <a:ext uri="{FF2B5EF4-FFF2-40B4-BE49-F238E27FC236}">
                  <a16:creationId xmlns:a16="http://schemas.microsoft.com/office/drawing/2014/main" id="{93F53538-9E6A-4FFB-B2DE-A4694711ABE5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2225" y="-2551113"/>
              <a:ext cx="506413" cy="503238"/>
            </a:xfrm>
            <a:custGeom>
              <a:avLst/>
              <a:gdLst>
                <a:gd name="T0" fmla="*/ 29 w 162"/>
                <a:gd name="T1" fmla="*/ 11 h 150"/>
                <a:gd name="T2" fmla="*/ 9 w 162"/>
                <a:gd name="T3" fmla="*/ 111 h 150"/>
                <a:gd name="T4" fmla="*/ 162 w 162"/>
                <a:gd name="T5" fmla="*/ 126 h 150"/>
                <a:gd name="T6" fmla="*/ 123 w 162"/>
                <a:gd name="T7" fmla="*/ 63 h 150"/>
                <a:gd name="T8" fmla="*/ 57 w 162"/>
                <a:gd name="T9" fmla="*/ 5 h 150"/>
                <a:gd name="T10" fmla="*/ 54 w 162"/>
                <a:gd name="T11" fmla="*/ 3 h 150"/>
                <a:gd name="T12" fmla="*/ 36 w 162"/>
                <a:gd name="T13" fmla="*/ 3 h 150"/>
                <a:gd name="T14" fmla="*/ 101 w 162"/>
                <a:gd name="T15" fmla="*/ 109 h 150"/>
                <a:gd name="T16" fmla="*/ 84 w 162"/>
                <a:gd name="T17" fmla="*/ 98 h 150"/>
                <a:gd name="T18" fmla="*/ 113 w 162"/>
                <a:gd name="T19" fmla="*/ 118 h 150"/>
                <a:gd name="T20" fmla="*/ 48 w 162"/>
                <a:gd name="T21" fmla="*/ 114 h 150"/>
                <a:gd name="T22" fmla="*/ 29 w 162"/>
                <a:gd name="T23" fmla="*/ 11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2" h="150">
                  <a:moveTo>
                    <a:pt x="29" y="11"/>
                  </a:moveTo>
                  <a:cubicBezTo>
                    <a:pt x="4" y="45"/>
                    <a:pt x="0" y="90"/>
                    <a:pt x="9" y="111"/>
                  </a:cubicBezTo>
                  <a:cubicBezTo>
                    <a:pt x="57" y="141"/>
                    <a:pt x="106" y="150"/>
                    <a:pt x="162" y="126"/>
                  </a:cubicBezTo>
                  <a:cubicBezTo>
                    <a:pt x="139" y="108"/>
                    <a:pt x="130" y="84"/>
                    <a:pt x="123" y="63"/>
                  </a:cubicBezTo>
                  <a:cubicBezTo>
                    <a:pt x="74" y="93"/>
                    <a:pt x="32" y="51"/>
                    <a:pt x="57" y="5"/>
                  </a:cubicBezTo>
                  <a:cubicBezTo>
                    <a:pt x="56" y="4"/>
                    <a:pt x="55" y="4"/>
                    <a:pt x="54" y="3"/>
                  </a:cubicBezTo>
                  <a:cubicBezTo>
                    <a:pt x="48" y="1"/>
                    <a:pt x="42" y="0"/>
                    <a:pt x="36" y="3"/>
                  </a:cubicBezTo>
                  <a:cubicBezTo>
                    <a:pt x="10" y="64"/>
                    <a:pt x="50" y="132"/>
                    <a:pt x="101" y="109"/>
                  </a:cubicBezTo>
                  <a:cubicBezTo>
                    <a:pt x="93" y="108"/>
                    <a:pt x="86" y="103"/>
                    <a:pt x="84" y="98"/>
                  </a:cubicBezTo>
                  <a:cubicBezTo>
                    <a:pt x="110" y="71"/>
                    <a:pt x="134" y="99"/>
                    <a:pt x="113" y="118"/>
                  </a:cubicBezTo>
                  <a:cubicBezTo>
                    <a:pt x="96" y="133"/>
                    <a:pt x="68" y="129"/>
                    <a:pt x="48" y="114"/>
                  </a:cubicBezTo>
                  <a:cubicBezTo>
                    <a:pt x="16" y="89"/>
                    <a:pt x="15" y="49"/>
                    <a:pt x="29" y="11"/>
                  </a:cubicBezTo>
                  <a:close/>
                </a:path>
              </a:pathLst>
            </a:custGeom>
            <a:solidFill>
              <a:srgbClr val="18A0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5">
              <a:extLst>
                <a:ext uri="{FF2B5EF4-FFF2-40B4-BE49-F238E27FC236}">
                  <a16:creationId xmlns:a16="http://schemas.microsoft.com/office/drawing/2014/main" id="{8373F522-CD85-407B-AF4A-7A8DA384C247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2675" y="-2727326"/>
              <a:ext cx="444500" cy="492125"/>
            </a:xfrm>
            <a:custGeom>
              <a:avLst/>
              <a:gdLst>
                <a:gd name="T0" fmla="*/ 88 w 142"/>
                <a:gd name="T1" fmla="*/ 19 h 147"/>
                <a:gd name="T2" fmla="*/ 80 w 142"/>
                <a:gd name="T3" fmla="*/ 5 h 147"/>
                <a:gd name="T4" fmla="*/ 119 w 142"/>
                <a:gd name="T5" fmla="*/ 19 h 147"/>
                <a:gd name="T6" fmla="*/ 138 w 142"/>
                <a:gd name="T7" fmla="*/ 56 h 147"/>
                <a:gd name="T8" fmla="*/ 124 w 142"/>
                <a:gd name="T9" fmla="*/ 50 h 147"/>
                <a:gd name="T10" fmla="*/ 66 w 142"/>
                <a:gd name="T11" fmla="*/ 92 h 147"/>
                <a:gd name="T12" fmla="*/ 13 w 142"/>
                <a:gd name="T13" fmla="*/ 140 h 147"/>
                <a:gd name="T14" fmla="*/ 54 w 142"/>
                <a:gd name="T15" fmla="*/ 81 h 147"/>
                <a:gd name="T16" fmla="*/ 88 w 142"/>
                <a:gd name="T17" fmla="*/ 19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2" h="147">
                  <a:moveTo>
                    <a:pt x="88" y="19"/>
                  </a:moveTo>
                  <a:cubicBezTo>
                    <a:pt x="84" y="12"/>
                    <a:pt x="77" y="9"/>
                    <a:pt x="80" y="5"/>
                  </a:cubicBezTo>
                  <a:cubicBezTo>
                    <a:pt x="87" y="0"/>
                    <a:pt x="105" y="8"/>
                    <a:pt x="119" y="19"/>
                  </a:cubicBezTo>
                  <a:cubicBezTo>
                    <a:pt x="132" y="31"/>
                    <a:pt x="142" y="48"/>
                    <a:pt x="138" y="56"/>
                  </a:cubicBezTo>
                  <a:cubicBezTo>
                    <a:pt x="135" y="59"/>
                    <a:pt x="131" y="53"/>
                    <a:pt x="124" y="50"/>
                  </a:cubicBezTo>
                  <a:cubicBezTo>
                    <a:pt x="98" y="40"/>
                    <a:pt x="77" y="72"/>
                    <a:pt x="66" y="92"/>
                  </a:cubicBezTo>
                  <a:cubicBezTo>
                    <a:pt x="44" y="126"/>
                    <a:pt x="58" y="147"/>
                    <a:pt x="13" y="140"/>
                  </a:cubicBezTo>
                  <a:cubicBezTo>
                    <a:pt x="0" y="96"/>
                    <a:pt x="23" y="108"/>
                    <a:pt x="54" y="81"/>
                  </a:cubicBezTo>
                  <a:cubicBezTo>
                    <a:pt x="72" y="68"/>
                    <a:pt x="102" y="43"/>
                    <a:pt x="88" y="19"/>
                  </a:cubicBezTo>
                  <a:close/>
                </a:path>
              </a:pathLst>
            </a:custGeom>
            <a:solidFill>
              <a:srgbClr val="53BD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6">
              <a:extLst>
                <a:ext uri="{FF2B5EF4-FFF2-40B4-BE49-F238E27FC236}">
                  <a16:creationId xmlns:a16="http://schemas.microsoft.com/office/drawing/2014/main" id="{C3BEF550-E83C-4E41-862A-1C9363F00A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3738" y="-2484438"/>
              <a:ext cx="650875" cy="1379538"/>
            </a:xfrm>
            <a:custGeom>
              <a:avLst/>
              <a:gdLst>
                <a:gd name="T0" fmla="*/ 172 w 208"/>
                <a:gd name="T1" fmla="*/ 4 h 412"/>
                <a:gd name="T2" fmla="*/ 66 w 208"/>
                <a:gd name="T3" fmla="*/ 43 h 412"/>
                <a:gd name="T4" fmla="*/ 74 w 208"/>
                <a:gd name="T5" fmla="*/ 125 h 412"/>
                <a:gd name="T6" fmla="*/ 20 w 208"/>
                <a:gd name="T7" fmla="*/ 293 h 412"/>
                <a:gd name="T8" fmla="*/ 173 w 208"/>
                <a:gd name="T9" fmla="*/ 401 h 412"/>
                <a:gd name="T10" fmla="*/ 48 w 208"/>
                <a:gd name="T11" fmla="*/ 197 h 412"/>
                <a:gd name="T12" fmla="*/ 87 w 208"/>
                <a:gd name="T13" fmla="*/ 138 h 412"/>
                <a:gd name="T14" fmla="*/ 92 w 208"/>
                <a:gd name="T15" fmla="*/ 133 h 412"/>
                <a:gd name="T16" fmla="*/ 92 w 208"/>
                <a:gd name="T17" fmla="*/ 133 h 412"/>
                <a:gd name="T18" fmla="*/ 170 w 208"/>
                <a:gd name="T19" fmla="*/ 134 h 412"/>
                <a:gd name="T20" fmla="*/ 195 w 208"/>
                <a:gd name="T21" fmla="*/ 23 h 412"/>
                <a:gd name="T22" fmla="*/ 142 w 208"/>
                <a:gd name="T23" fmla="*/ 77 h 412"/>
                <a:gd name="T24" fmla="*/ 107 w 208"/>
                <a:gd name="T25" fmla="*/ 101 h 412"/>
                <a:gd name="T26" fmla="*/ 127 w 208"/>
                <a:gd name="T27" fmla="*/ 63 h 412"/>
                <a:gd name="T28" fmla="*/ 172 w 208"/>
                <a:gd name="T29" fmla="*/ 4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8" h="412">
                  <a:moveTo>
                    <a:pt x="172" y="4"/>
                  </a:moveTo>
                  <a:cubicBezTo>
                    <a:pt x="108" y="33"/>
                    <a:pt x="98" y="0"/>
                    <a:pt x="66" y="43"/>
                  </a:cubicBezTo>
                  <a:cubicBezTo>
                    <a:pt x="83" y="69"/>
                    <a:pt x="97" y="99"/>
                    <a:pt x="74" y="125"/>
                  </a:cubicBezTo>
                  <a:cubicBezTo>
                    <a:pt x="34" y="170"/>
                    <a:pt x="9" y="228"/>
                    <a:pt x="20" y="293"/>
                  </a:cubicBezTo>
                  <a:cubicBezTo>
                    <a:pt x="34" y="364"/>
                    <a:pt x="91" y="412"/>
                    <a:pt x="173" y="401"/>
                  </a:cubicBezTo>
                  <a:cubicBezTo>
                    <a:pt x="52" y="407"/>
                    <a:pt x="0" y="301"/>
                    <a:pt x="48" y="197"/>
                  </a:cubicBezTo>
                  <a:cubicBezTo>
                    <a:pt x="60" y="176"/>
                    <a:pt x="71" y="156"/>
                    <a:pt x="87" y="138"/>
                  </a:cubicBezTo>
                  <a:cubicBezTo>
                    <a:pt x="89" y="136"/>
                    <a:pt x="90" y="134"/>
                    <a:pt x="92" y="133"/>
                  </a:cubicBezTo>
                  <a:cubicBezTo>
                    <a:pt x="92" y="133"/>
                    <a:pt x="92" y="133"/>
                    <a:pt x="92" y="133"/>
                  </a:cubicBezTo>
                  <a:cubicBezTo>
                    <a:pt x="115" y="112"/>
                    <a:pt x="144" y="121"/>
                    <a:pt x="170" y="134"/>
                  </a:cubicBezTo>
                  <a:cubicBezTo>
                    <a:pt x="208" y="97"/>
                    <a:pt x="175" y="92"/>
                    <a:pt x="195" y="23"/>
                  </a:cubicBezTo>
                  <a:cubicBezTo>
                    <a:pt x="173" y="56"/>
                    <a:pt x="196" y="78"/>
                    <a:pt x="142" y="77"/>
                  </a:cubicBezTo>
                  <a:cubicBezTo>
                    <a:pt x="139" y="79"/>
                    <a:pt x="115" y="104"/>
                    <a:pt x="107" y="101"/>
                  </a:cubicBezTo>
                  <a:cubicBezTo>
                    <a:pt x="103" y="93"/>
                    <a:pt x="124" y="67"/>
                    <a:pt x="127" y="63"/>
                  </a:cubicBezTo>
                  <a:cubicBezTo>
                    <a:pt x="118" y="10"/>
                    <a:pt x="143" y="30"/>
                    <a:pt x="172" y="4"/>
                  </a:cubicBezTo>
                  <a:close/>
                </a:path>
              </a:pathLst>
            </a:custGeom>
            <a:solidFill>
              <a:srgbClr val="18A0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80646EB5-719B-4240-87AD-1ACC085115EC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2675" y="-2844801"/>
              <a:ext cx="431800" cy="250825"/>
            </a:xfrm>
            <a:custGeom>
              <a:avLst/>
              <a:gdLst>
                <a:gd name="T0" fmla="*/ 84 w 138"/>
                <a:gd name="T1" fmla="*/ 19 h 75"/>
                <a:gd name="T2" fmla="*/ 28 w 138"/>
                <a:gd name="T3" fmla="*/ 0 h 75"/>
                <a:gd name="T4" fmla="*/ 76 w 138"/>
                <a:gd name="T5" fmla="*/ 50 h 75"/>
                <a:gd name="T6" fmla="*/ 73 w 138"/>
                <a:gd name="T7" fmla="*/ 45 h 75"/>
                <a:gd name="T8" fmla="*/ 41 w 138"/>
                <a:gd name="T9" fmla="*/ 22 h 75"/>
                <a:gd name="T10" fmla="*/ 68 w 138"/>
                <a:gd name="T11" fmla="*/ 34 h 75"/>
                <a:gd name="T12" fmla="*/ 98 w 138"/>
                <a:gd name="T13" fmla="*/ 36 h 75"/>
                <a:gd name="T14" fmla="*/ 85 w 138"/>
                <a:gd name="T15" fmla="*/ 30 h 75"/>
                <a:gd name="T16" fmla="*/ 82 w 138"/>
                <a:gd name="T17" fmla="*/ 30 h 75"/>
                <a:gd name="T18" fmla="*/ 102 w 138"/>
                <a:gd name="T19" fmla="*/ 24 h 75"/>
                <a:gd name="T20" fmla="*/ 102 w 138"/>
                <a:gd name="T21" fmla="*/ 37 h 75"/>
                <a:gd name="T22" fmla="*/ 127 w 138"/>
                <a:gd name="T23" fmla="*/ 17 h 75"/>
                <a:gd name="T24" fmla="*/ 138 w 138"/>
                <a:gd name="T25" fmla="*/ 16 h 75"/>
                <a:gd name="T26" fmla="*/ 123 w 138"/>
                <a:gd name="T27" fmla="*/ 5 h 75"/>
                <a:gd name="T28" fmla="*/ 84 w 138"/>
                <a:gd name="T29" fmla="*/ 1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8" h="75">
                  <a:moveTo>
                    <a:pt x="84" y="19"/>
                  </a:moveTo>
                  <a:cubicBezTo>
                    <a:pt x="73" y="16"/>
                    <a:pt x="55" y="3"/>
                    <a:pt x="28" y="0"/>
                  </a:cubicBezTo>
                  <a:cubicBezTo>
                    <a:pt x="0" y="51"/>
                    <a:pt x="48" y="75"/>
                    <a:pt x="76" y="50"/>
                  </a:cubicBezTo>
                  <a:cubicBezTo>
                    <a:pt x="75" y="49"/>
                    <a:pt x="73" y="47"/>
                    <a:pt x="73" y="45"/>
                  </a:cubicBezTo>
                  <a:cubicBezTo>
                    <a:pt x="53" y="52"/>
                    <a:pt x="34" y="42"/>
                    <a:pt x="41" y="22"/>
                  </a:cubicBezTo>
                  <a:cubicBezTo>
                    <a:pt x="61" y="23"/>
                    <a:pt x="59" y="34"/>
                    <a:pt x="68" y="34"/>
                  </a:cubicBezTo>
                  <a:cubicBezTo>
                    <a:pt x="80" y="35"/>
                    <a:pt x="84" y="31"/>
                    <a:pt x="98" y="36"/>
                  </a:cubicBezTo>
                  <a:cubicBezTo>
                    <a:pt x="99" y="28"/>
                    <a:pt x="94" y="20"/>
                    <a:pt x="85" y="30"/>
                  </a:cubicBezTo>
                  <a:cubicBezTo>
                    <a:pt x="82" y="30"/>
                    <a:pt x="82" y="30"/>
                    <a:pt x="82" y="30"/>
                  </a:cubicBezTo>
                  <a:cubicBezTo>
                    <a:pt x="84" y="22"/>
                    <a:pt x="103" y="9"/>
                    <a:pt x="102" y="24"/>
                  </a:cubicBezTo>
                  <a:cubicBezTo>
                    <a:pt x="101" y="30"/>
                    <a:pt x="101" y="34"/>
                    <a:pt x="102" y="37"/>
                  </a:cubicBezTo>
                  <a:cubicBezTo>
                    <a:pt x="110" y="26"/>
                    <a:pt x="112" y="15"/>
                    <a:pt x="127" y="17"/>
                  </a:cubicBezTo>
                  <a:cubicBezTo>
                    <a:pt x="132" y="18"/>
                    <a:pt x="136" y="19"/>
                    <a:pt x="138" y="16"/>
                  </a:cubicBezTo>
                  <a:cubicBezTo>
                    <a:pt x="137" y="10"/>
                    <a:pt x="128" y="7"/>
                    <a:pt x="123" y="5"/>
                  </a:cubicBezTo>
                  <a:cubicBezTo>
                    <a:pt x="111" y="2"/>
                    <a:pt x="94" y="9"/>
                    <a:pt x="84" y="19"/>
                  </a:cubicBezTo>
                  <a:close/>
                </a:path>
              </a:pathLst>
            </a:custGeom>
            <a:solidFill>
              <a:srgbClr val="0076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8">
              <a:extLst>
                <a:ext uri="{FF2B5EF4-FFF2-40B4-BE49-F238E27FC236}">
                  <a16:creationId xmlns:a16="http://schemas.microsoft.com/office/drawing/2014/main" id="{D05D1CF0-29A5-4384-8310-A6C29EE62E5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7638" y="-2747963"/>
              <a:ext cx="241300" cy="474663"/>
            </a:xfrm>
            <a:custGeom>
              <a:avLst/>
              <a:gdLst>
                <a:gd name="T0" fmla="*/ 51 w 77"/>
                <a:gd name="T1" fmla="*/ 55 h 142"/>
                <a:gd name="T2" fmla="*/ 77 w 77"/>
                <a:gd name="T3" fmla="*/ 108 h 142"/>
                <a:gd name="T4" fmla="*/ 21 w 77"/>
                <a:gd name="T5" fmla="*/ 66 h 142"/>
                <a:gd name="T6" fmla="*/ 26 w 77"/>
                <a:gd name="T7" fmla="*/ 69 h 142"/>
                <a:gd name="T8" fmla="*/ 54 w 77"/>
                <a:gd name="T9" fmla="*/ 98 h 142"/>
                <a:gd name="T10" fmla="*/ 38 w 77"/>
                <a:gd name="T11" fmla="*/ 72 h 142"/>
                <a:gd name="T12" fmla="*/ 32 w 77"/>
                <a:gd name="T13" fmla="*/ 43 h 142"/>
                <a:gd name="T14" fmla="*/ 40 w 77"/>
                <a:gd name="T15" fmla="*/ 55 h 142"/>
                <a:gd name="T16" fmla="*/ 41 w 77"/>
                <a:gd name="T17" fmla="*/ 58 h 142"/>
                <a:gd name="T18" fmla="*/ 44 w 77"/>
                <a:gd name="T19" fmla="*/ 38 h 142"/>
                <a:gd name="T20" fmla="*/ 31 w 77"/>
                <a:gd name="T21" fmla="*/ 39 h 142"/>
                <a:gd name="T22" fmla="*/ 47 w 77"/>
                <a:gd name="T23" fmla="*/ 12 h 142"/>
                <a:gd name="T24" fmla="*/ 47 w 77"/>
                <a:gd name="T25" fmla="*/ 1 h 142"/>
                <a:gd name="T26" fmla="*/ 59 w 77"/>
                <a:gd name="T27" fmla="*/ 14 h 142"/>
                <a:gd name="T28" fmla="*/ 51 w 77"/>
                <a:gd name="T29" fmla="*/ 5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7" h="142">
                  <a:moveTo>
                    <a:pt x="51" y="55"/>
                  </a:moveTo>
                  <a:cubicBezTo>
                    <a:pt x="56" y="65"/>
                    <a:pt x="70" y="81"/>
                    <a:pt x="77" y="108"/>
                  </a:cubicBezTo>
                  <a:cubicBezTo>
                    <a:pt x="31" y="142"/>
                    <a:pt x="0" y="98"/>
                    <a:pt x="21" y="66"/>
                  </a:cubicBezTo>
                  <a:cubicBezTo>
                    <a:pt x="23" y="68"/>
                    <a:pt x="25" y="69"/>
                    <a:pt x="26" y="69"/>
                  </a:cubicBezTo>
                  <a:cubicBezTo>
                    <a:pt x="22" y="89"/>
                    <a:pt x="34" y="107"/>
                    <a:pt x="54" y="98"/>
                  </a:cubicBezTo>
                  <a:cubicBezTo>
                    <a:pt x="50" y="77"/>
                    <a:pt x="39" y="81"/>
                    <a:pt x="38" y="72"/>
                  </a:cubicBezTo>
                  <a:cubicBezTo>
                    <a:pt x="35" y="61"/>
                    <a:pt x="39" y="57"/>
                    <a:pt x="32" y="43"/>
                  </a:cubicBezTo>
                  <a:cubicBezTo>
                    <a:pt x="40" y="41"/>
                    <a:pt x="49" y="45"/>
                    <a:pt x="40" y="55"/>
                  </a:cubicBezTo>
                  <a:cubicBezTo>
                    <a:pt x="41" y="58"/>
                    <a:pt x="41" y="58"/>
                    <a:pt x="41" y="58"/>
                  </a:cubicBezTo>
                  <a:cubicBezTo>
                    <a:pt x="48" y="55"/>
                    <a:pt x="58" y="34"/>
                    <a:pt x="44" y="38"/>
                  </a:cubicBezTo>
                  <a:cubicBezTo>
                    <a:pt x="37" y="40"/>
                    <a:pt x="33" y="40"/>
                    <a:pt x="31" y="39"/>
                  </a:cubicBezTo>
                  <a:cubicBezTo>
                    <a:pt x="40" y="30"/>
                    <a:pt x="51" y="27"/>
                    <a:pt x="47" y="12"/>
                  </a:cubicBezTo>
                  <a:cubicBezTo>
                    <a:pt x="45" y="7"/>
                    <a:pt x="44" y="3"/>
                    <a:pt x="47" y="1"/>
                  </a:cubicBezTo>
                  <a:cubicBezTo>
                    <a:pt x="53" y="0"/>
                    <a:pt x="57" y="9"/>
                    <a:pt x="59" y="14"/>
                  </a:cubicBezTo>
                  <a:cubicBezTo>
                    <a:pt x="64" y="25"/>
                    <a:pt x="60" y="44"/>
                    <a:pt x="51" y="55"/>
                  </a:cubicBezTo>
                  <a:close/>
                </a:path>
              </a:pathLst>
            </a:custGeom>
            <a:solidFill>
              <a:srgbClr val="0076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8241134A-9024-42EA-A1D9-40D5FC1513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817" y="6430964"/>
            <a:ext cx="2743200" cy="365125"/>
          </a:xfrm>
        </p:spPr>
        <p:txBody>
          <a:bodyPr/>
          <a:lstStyle/>
          <a:p>
            <a:fld id="{8D34A319-3C8E-4837-94DE-648B493A06E8}" type="datetime1">
              <a:rPr lang="en-US" smtClean="0"/>
              <a:t>9/15/20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9778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C81E1D0-027F-4085-B25D-A8174D698A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0174" y="6434139"/>
            <a:ext cx="3485606" cy="365125"/>
          </a:xfrm>
        </p:spPr>
        <p:txBody>
          <a:bodyPr/>
          <a:lstStyle/>
          <a:p>
            <a:r>
              <a:rPr lang="en-US" dirty="0"/>
              <a:t>Kahuina Consulting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5B85DA6-D7A6-4E83-ABCE-6EDC257ED7E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0AFF0-2220-4ECC-8C19-0F9066792013}" type="slidenum">
              <a:rPr lang="en-US" smtClean="0"/>
              <a:t>11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B67A98-417B-4102-AB80-640491AA50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817" y="6430964"/>
            <a:ext cx="2743200" cy="365125"/>
          </a:xfrm>
        </p:spPr>
        <p:txBody>
          <a:bodyPr/>
          <a:lstStyle/>
          <a:p>
            <a:fld id="{00C1EF51-2AA5-4DC5-90E8-44249EA3FF0F}" type="datetime1">
              <a:rPr lang="en-US" smtClean="0"/>
              <a:t>9/15/20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0301DD-3F80-7346-A10D-7B6A89CF00DC}"/>
              </a:ext>
            </a:extLst>
          </p:cNvPr>
          <p:cNvSpPr txBox="1"/>
          <p:nvPr/>
        </p:nvSpPr>
        <p:spPr>
          <a:xfrm>
            <a:off x="3004456" y="593766"/>
            <a:ext cx="997132" cy="3794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ts val="2000"/>
              </a:lnSpc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Day 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6DB20EB-8062-4243-A048-0955ABC22580}"/>
              </a:ext>
            </a:extLst>
          </p:cNvPr>
          <p:cNvSpPr txBox="1"/>
          <p:nvPr/>
        </p:nvSpPr>
        <p:spPr>
          <a:xfrm>
            <a:off x="5585360" y="593765"/>
            <a:ext cx="997132" cy="3794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ts val="2000"/>
              </a:lnSpc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Day 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B18E3F8-574C-EA44-B94A-4ED0981581C2}"/>
              </a:ext>
            </a:extLst>
          </p:cNvPr>
          <p:cNvSpPr txBox="1"/>
          <p:nvPr/>
        </p:nvSpPr>
        <p:spPr>
          <a:xfrm>
            <a:off x="8166264" y="593766"/>
            <a:ext cx="997132" cy="3794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ts val="2000"/>
              </a:lnSpc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Day 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30A4ABD-BA34-3E43-B785-40ADA7C01EB1}"/>
              </a:ext>
            </a:extLst>
          </p:cNvPr>
          <p:cNvSpPr txBox="1"/>
          <p:nvPr/>
        </p:nvSpPr>
        <p:spPr>
          <a:xfrm>
            <a:off x="391888" y="1353787"/>
            <a:ext cx="782587" cy="3524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ts val="2000"/>
              </a:lnSpc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00-30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6D5D59E-F3C6-FA4C-A692-FCCBE1458662}"/>
              </a:ext>
            </a:extLst>
          </p:cNvPr>
          <p:cNvSpPr txBox="1"/>
          <p:nvPr/>
        </p:nvSpPr>
        <p:spPr>
          <a:xfrm>
            <a:off x="391888" y="1909945"/>
            <a:ext cx="782587" cy="3524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ts val="2000"/>
              </a:lnSpc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30-60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925BD9-90AC-464A-8A9E-A4039669412B}"/>
              </a:ext>
            </a:extLst>
          </p:cNvPr>
          <p:cNvSpPr txBox="1"/>
          <p:nvPr/>
        </p:nvSpPr>
        <p:spPr>
          <a:xfrm>
            <a:off x="391888" y="2466103"/>
            <a:ext cx="782587" cy="3524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ts val="2000"/>
              </a:lnSpc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60-90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BEECF7-D0E2-524C-886B-FAC9DB9BA42B}"/>
              </a:ext>
            </a:extLst>
          </p:cNvPr>
          <p:cNvSpPr txBox="1"/>
          <p:nvPr/>
        </p:nvSpPr>
        <p:spPr>
          <a:xfrm>
            <a:off x="391888" y="3022261"/>
            <a:ext cx="912429" cy="3524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ts val="2000"/>
              </a:lnSpc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90-120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DE54A86-F5B2-104D-AA59-5063554EA950}"/>
              </a:ext>
            </a:extLst>
          </p:cNvPr>
          <p:cNvSpPr txBox="1"/>
          <p:nvPr/>
        </p:nvSpPr>
        <p:spPr>
          <a:xfrm>
            <a:off x="391888" y="3578419"/>
            <a:ext cx="1042273" cy="3524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ts val="2000"/>
              </a:lnSpc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120-150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F0A406A-684F-A44E-86F0-75C779037361}"/>
              </a:ext>
            </a:extLst>
          </p:cNvPr>
          <p:cNvSpPr txBox="1"/>
          <p:nvPr/>
        </p:nvSpPr>
        <p:spPr>
          <a:xfrm>
            <a:off x="391888" y="4134577"/>
            <a:ext cx="1042273" cy="3524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ts val="2000"/>
              </a:lnSpc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150-180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7471F24-2FB8-7C49-8052-70C039E756CC}"/>
              </a:ext>
            </a:extLst>
          </p:cNvPr>
          <p:cNvSpPr txBox="1"/>
          <p:nvPr/>
        </p:nvSpPr>
        <p:spPr>
          <a:xfrm>
            <a:off x="391888" y="4690735"/>
            <a:ext cx="1042273" cy="3524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ts val="2000"/>
              </a:lnSpc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180-210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1914100-AAB0-B143-8753-78DD2ADEBB6B}"/>
              </a:ext>
            </a:extLst>
          </p:cNvPr>
          <p:cNvSpPr txBox="1"/>
          <p:nvPr/>
        </p:nvSpPr>
        <p:spPr>
          <a:xfrm>
            <a:off x="391888" y="5246893"/>
            <a:ext cx="1042273" cy="3524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ts val="2000"/>
              </a:lnSpc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210-240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7BD6A26-00AE-B74E-8248-15104157780D}"/>
              </a:ext>
            </a:extLst>
          </p:cNvPr>
          <p:cNvCxnSpPr/>
          <p:nvPr/>
        </p:nvCxnSpPr>
        <p:spPr>
          <a:xfrm>
            <a:off x="2161309" y="415636"/>
            <a:ext cx="0" cy="58901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AB41A39-CEAB-994F-91C8-1F72833379AA}"/>
              </a:ext>
            </a:extLst>
          </p:cNvPr>
          <p:cNvCxnSpPr/>
          <p:nvPr/>
        </p:nvCxnSpPr>
        <p:spPr>
          <a:xfrm>
            <a:off x="4831278" y="415635"/>
            <a:ext cx="0" cy="58901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31E21AE-A350-BE4A-9627-6452AD5908FF}"/>
              </a:ext>
            </a:extLst>
          </p:cNvPr>
          <p:cNvCxnSpPr/>
          <p:nvPr/>
        </p:nvCxnSpPr>
        <p:spPr>
          <a:xfrm>
            <a:off x="7501247" y="415634"/>
            <a:ext cx="0" cy="58901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4001262-C5DB-8E4D-AC2C-BE9F3BAA44FA}"/>
              </a:ext>
            </a:extLst>
          </p:cNvPr>
          <p:cNvCxnSpPr/>
          <p:nvPr/>
        </p:nvCxnSpPr>
        <p:spPr>
          <a:xfrm>
            <a:off x="391887" y="1080106"/>
            <a:ext cx="996339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0D7A84E-B1F0-EF47-B6D5-44F65B038A52}"/>
              </a:ext>
            </a:extLst>
          </p:cNvPr>
          <p:cNvCxnSpPr/>
          <p:nvPr/>
        </p:nvCxnSpPr>
        <p:spPr>
          <a:xfrm>
            <a:off x="391887" y="1706191"/>
            <a:ext cx="996339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E089D0B-7DC1-4641-A6F6-093685E697BA}"/>
              </a:ext>
            </a:extLst>
          </p:cNvPr>
          <p:cNvCxnSpPr/>
          <p:nvPr/>
        </p:nvCxnSpPr>
        <p:spPr>
          <a:xfrm>
            <a:off x="391886" y="2262349"/>
            <a:ext cx="996339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D38D2AD-A85F-F24B-A333-5CEAD389B80F}"/>
              </a:ext>
            </a:extLst>
          </p:cNvPr>
          <p:cNvCxnSpPr/>
          <p:nvPr/>
        </p:nvCxnSpPr>
        <p:spPr>
          <a:xfrm>
            <a:off x="391885" y="2818507"/>
            <a:ext cx="996339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A078B90-A480-EF48-B8C4-41A471A06477}"/>
              </a:ext>
            </a:extLst>
          </p:cNvPr>
          <p:cNvCxnSpPr/>
          <p:nvPr/>
        </p:nvCxnSpPr>
        <p:spPr>
          <a:xfrm>
            <a:off x="391884" y="3374665"/>
            <a:ext cx="996339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0272F72-2147-274C-90EA-855689FB1031}"/>
              </a:ext>
            </a:extLst>
          </p:cNvPr>
          <p:cNvCxnSpPr/>
          <p:nvPr/>
        </p:nvCxnSpPr>
        <p:spPr>
          <a:xfrm>
            <a:off x="391883" y="3930823"/>
            <a:ext cx="996339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25515D5-3A7D-8D43-B057-064FE15C886C}"/>
              </a:ext>
            </a:extLst>
          </p:cNvPr>
          <p:cNvCxnSpPr/>
          <p:nvPr/>
        </p:nvCxnSpPr>
        <p:spPr>
          <a:xfrm>
            <a:off x="391882" y="4486981"/>
            <a:ext cx="996339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801B9BA-C08E-B641-A6AF-F50A3035FCCA}"/>
              </a:ext>
            </a:extLst>
          </p:cNvPr>
          <p:cNvCxnSpPr/>
          <p:nvPr/>
        </p:nvCxnSpPr>
        <p:spPr>
          <a:xfrm>
            <a:off x="391881" y="5043139"/>
            <a:ext cx="996339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58479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Kahuin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3BDBD"/>
      </a:accent1>
      <a:accent2>
        <a:srgbClr val="18A0C9"/>
      </a:accent2>
      <a:accent3>
        <a:srgbClr val="0076A0"/>
      </a:accent3>
      <a:accent4>
        <a:srgbClr val="45575F"/>
      </a:accent4>
      <a:accent5>
        <a:srgbClr val="000F1E"/>
      </a:accent5>
      <a:accent6>
        <a:srgbClr val="70AD47"/>
      </a:accent6>
      <a:hlink>
        <a:srgbClr val="0563C1"/>
      </a:hlink>
      <a:folHlink>
        <a:srgbClr val="954F72"/>
      </a:folHlink>
    </a:clrScheme>
    <a:fontScheme name="kahuina Consulting">
      <a:majorFont>
        <a:latin typeface="Gotham 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lnSpc>
            <a:spcPts val="2000"/>
          </a:lnSpc>
          <a:defRPr sz="1200" dirty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Kahuina " id="{AB099A56-B495-CD45-B196-202FCED53BED}" vid="{11B63131-C7D1-2441-A0FE-EC05E24A37D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30879</TotalTime>
  <Words>623</Words>
  <Application>Microsoft Macintosh PowerPoint</Application>
  <PresentationFormat>Widescreen</PresentationFormat>
  <Paragraphs>193</Paragraphs>
  <Slides>11</Slides>
  <Notes>2</Notes>
  <HiddenSlides>1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Calibri</vt:lpstr>
      <vt:lpstr>FontAwesome</vt:lpstr>
      <vt:lpstr>Gotham Bold</vt:lpstr>
      <vt:lpstr>Open Sans</vt:lpstr>
      <vt:lpstr>Open Sans Bold</vt:lpstr>
      <vt:lpstr>Roboto Black</vt:lpstr>
      <vt:lpstr>Office Theme</vt:lpstr>
      <vt:lpstr>2020 SyS Symposium Content Delivery Plan</vt:lpstr>
      <vt:lpstr>Symposium Track Categories and Topics</vt:lpstr>
      <vt:lpstr>Session Build-out- Data Sharing</vt:lpstr>
      <vt:lpstr>Session Build-out- Practical Methods and Application</vt:lpstr>
      <vt:lpstr>Session Build-out- Innovation</vt:lpstr>
      <vt:lpstr>Session Build-out- Training</vt:lpstr>
      <vt:lpstr>Session Build-out- COVID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Zahid Hossain Alif</dc:creator>
  <cp:lastModifiedBy>Marcus Rennick</cp:lastModifiedBy>
  <cp:revision>434</cp:revision>
  <dcterms:created xsi:type="dcterms:W3CDTF">2019-03-15T17:54:13Z</dcterms:created>
  <dcterms:modified xsi:type="dcterms:W3CDTF">2020-09-15T08:36:54Z</dcterms:modified>
</cp:coreProperties>
</file>