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6"/>
  </p:normalViewPr>
  <p:slideViewPr>
    <p:cSldViewPr snapToGrid="0" snapToObjects="1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D5413-FFEC-7A44-88DA-B75482EE6D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856AEA-DA71-2F45-8234-AB3B6955A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E0AF34-DD2D-E746-A480-65C724ED9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5BCAD-2688-B641-A6EB-314945171A24}" type="datetimeFigureOut">
              <a:rPr lang="en-US" smtClean="0"/>
              <a:t>9/15/20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BD97D1-799B-3D47-B935-AB3C94AAA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DC8389-B649-A24E-94A2-8D178EE6B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AB32-27F9-E44A-92AC-87C388D66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42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4669D-5361-8942-8688-D20DB322F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046C78-BEBD-EF48-A9DD-0EE439592F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205721-C8B9-7749-92A1-2F03825C1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5BCAD-2688-B641-A6EB-314945171A24}" type="datetimeFigureOut">
              <a:rPr lang="en-US" smtClean="0"/>
              <a:t>9/15/20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D32A2-0C33-714C-84B5-E53283729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D5D09-FB7D-ED4F-8CFE-40CC840A4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AB32-27F9-E44A-92AC-87C388D66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77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BFC61-BC5B-6B48-90BA-8789D63D8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0258E3-8B56-044F-8F60-89CF0BA9C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B683B-041B-0B47-874D-9159BD167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5BCAD-2688-B641-A6EB-314945171A24}" type="datetimeFigureOut">
              <a:rPr lang="en-US" smtClean="0"/>
              <a:t>9/15/20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D97D2-507E-7448-ABAE-AB7DA792C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6458C-1EAF-3245-82CD-56DE208E8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AB32-27F9-E44A-92AC-87C388D66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473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48665-F16D-F343-B8F1-407247100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B8D0E-E734-5448-8145-E410D72402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F7B8A4-1474-BD4D-A8EE-920196C88C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B1DFB8-7D8D-9440-BCA9-C97C49754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5BCAD-2688-B641-A6EB-314945171A24}" type="datetimeFigureOut">
              <a:rPr lang="en-US" smtClean="0"/>
              <a:t>9/15/20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B3CDC0-B1A0-E142-ACC0-82969FA14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8B2496-0712-8441-A0CC-6ABACD32A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AB32-27F9-E44A-92AC-87C388D66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852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9F207-0D6F-FB4F-B610-9D7E08F12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B4184-1D77-9D48-8451-9156D7C68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793A58-07FD-5245-959C-5041F24452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7CA918-5379-AB42-8BCE-33E8CACC70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FA51AA-FC5E-F64B-AD61-1ABCD34E39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565D84-C37D-7243-BD18-8F343B60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5BCAD-2688-B641-A6EB-314945171A24}" type="datetimeFigureOut">
              <a:rPr lang="en-US" smtClean="0"/>
              <a:t>9/15/20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BB669B-6263-FD4C-9A9F-A1551E0FA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F40C23-0224-0147-A86A-59E14DDDE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AB32-27F9-E44A-92AC-87C388D66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47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DC639-39E3-2F4D-85DD-A945E926D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1F1240-3E03-284D-B221-5674030ED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5BCAD-2688-B641-A6EB-314945171A24}" type="datetimeFigureOut">
              <a:rPr lang="en-US" smtClean="0"/>
              <a:t>9/15/20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DCA95C-A9A4-B046-8673-7EFA1AD81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D0D99-D0BD-4845-87CA-E1F9FDEB1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AB32-27F9-E44A-92AC-87C388D66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68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92A4B6-9343-ED4C-A80F-C2EB4B421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5BCAD-2688-B641-A6EB-314945171A24}" type="datetimeFigureOut">
              <a:rPr lang="en-US" smtClean="0"/>
              <a:t>9/15/20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7EACAB-F9A4-4E48-95F5-11C918C59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9D5C4B-DAB6-3446-86C8-E6AC6C72D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AB32-27F9-E44A-92AC-87C388D66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390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982A5-6BF4-824B-A8A1-2A214ABCA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5D7EE-FAAB-B14C-9DC8-B033572AC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0FFA0-6393-D944-BC7D-389CCE53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484375-4BA6-0549-83B6-328981492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5BCAD-2688-B641-A6EB-314945171A24}" type="datetimeFigureOut">
              <a:rPr lang="en-US" smtClean="0"/>
              <a:t>9/15/20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26FB4F-0FAC-2443-ADCF-C14051B7C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477DAB-C941-EF49-AD59-04C92EDAB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AB32-27F9-E44A-92AC-87C388D66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016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BB8A8-BD80-364C-99F9-2AF53D7D2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6ACBD1-0665-DF4D-BA50-E9EB5B98DE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F08F7A-1475-C04C-AF22-134222D6E7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8285EA-6EAF-BC4B-8170-E690B8383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5BCAD-2688-B641-A6EB-314945171A24}" type="datetimeFigureOut">
              <a:rPr lang="en-US" smtClean="0"/>
              <a:t>9/15/20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D1FAA7-9A0C-D04A-828E-C5D185EDF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A676F-CE09-5F48-A6B1-AA52BE521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AB32-27F9-E44A-92AC-87C388D66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236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8ABF0-2FB0-3E41-9AA3-AE641A68E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964D3C-8B2A-8445-88FF-6293C02EE4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CF034-9F5D-1549-BC7A-3BA7BF8D5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5BCAD-2688-B641-A6EB-314945171A24}" type="datetimeFigureOut">
              <a:rPr lang="en-US" smtClean="0"/>
              <a:t>9/15/20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E75C6-B117-D448-9073-B6674B93D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5E3F6-2C2F-1242-928C-20C4641E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AB32-27F9-E44A-92AC-87C388D66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081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EA434B-A680-D54A-AC11-F693E74F03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6BA260-78AB-364F-B5A9-C254A60F16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B4457-EDB1-7D4B-A5F8-E59171173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5BCAD-2688-B641-A6EB-314945171A24}" type="datetimeFigureOut">
              <a:rPr lang="en-US" smtClean="0"/>
              <a:t>9/15/20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FAF7BD-F570-854A-A44C-2E2F08E47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AF41F4-6A4B-DE45-83B3-AAD897FE2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1AB32-27F9-E44A-92AC-87C388D66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305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DC7C8E-B98D-5D41-8723-B5F38ED1C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94626-B761-114F-8655-DF20C8959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821585-016A-8B4F-9E53-4C5C1EB820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5BCAD-2688-B641-A6EB-314945171A24}" type="datetimeFigureOut">
              <a:rPr lang="en-US" smtClean="0"/>
              <a:t>9/15/20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71FAB-38E6-6144-84EC-C2021230F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E76567-3E55-7640-96D4-C2BAC1884A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1AB32-27F9-E44A-92AC-87C388D66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268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382EDE2-FE3E-8A42-A0B6-2B27AB9391FF}"/>
              </a:ext>
            </a:extLst>
          </p:cNvPr>
          <p:cNvSpPr txBox="1"/>
          <p:nvPr/>
        </p:nvSpPr>
        <p:spPr>
          <a:xfrm>
            <a:off x="416935" y="338447"/>
            <a:ext cx="4669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SyS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Symposium Evaluation Plan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D8E8E9DD-0BEC-F441-ADB3-225CE26DE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16990"/>
              </p:ext>
            </p:extLst>
          </p:nvPr>
        </p:nvGraphicFramePr>
        <p:xfrm>
          <a:off x="485558" y="990600"/>
          <a:ext cx="11220884" cy="4876800"/>
        </p:xfrm>
        <a:graphic>
          <a:graphicData uri="http://schemas.openxmlformats.org/drawingml/2006/table">
            <a:tbl>
              <a:tblPr bandRow="1">
                <a:tableStyleId>{69012ECD-51FC-41F1-AA8D-1B2483CD663E}</a:tableStyleId>
              </a:tblPr>
              <a:tblGrid>
                <a:gridCol w="6458879">
                  <a:extLst>
                    <a:ext uri="{9D8B030D-6E8A-4147-A177-3AD203B41FA5}">
                      <a16:colId xmlns:a16="http://schemas.microsoft.com/office/drawing/2014/main" val="3125585653"/>
                    </a:ext>
                  </a:extLst>
                </a:gridCol>
                <a:gridCol w="2517569">
                  <a:extLst>
                    <a:ext uri="{9D8B030D-6E8A-4147-A177-3AD203B41FA5}">
                      <a16:colId xmlns:a16="http://schemas.microsoft.com/office/drawing/2014/main" val="3560244779"/>
                    </a:ext>
                  </a:extLst>
                </a:gridCol>
                <a:gridCol w="2244436">
                  <a:extLst>
                    <a:ext uri="{9D8B030D-6E8A-4147-A177-3AD203B41FA5}">
                      <a16:colId xmlns:a16="http://schemas.microsoft.com/office/drawing/2014/main" val="1261828237"/>
                    </a:ext>
                  </a:extLst>
                </a:gridCol>
              </a:tblGrid>
              <a:tr h="153285">
                <a:tc>
                  <a:txBody>
                    <a:bodyPr/>
                    <a:lstStyle/>
                    <a:p>
                      <a:r>
                        <a:rPr lang="en-US" sz="1400" i="1" dirty="0"/>
                        <a:t>Evaluation Question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i="1" dirty="0"/>
                        <a:t>Data Source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i="1" dirty="0"/>
                        <a:t>Stakeholders Engaged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125182"/>
                  </a:ext>
                </a:extLst>
              </a:tr>
              <a:tr h="153285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Focus: Process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365777"/>
                  </a:ext>
                </a:extLst>
              </a:tr>
              <a:tr h="153285">
                <a:tc>
                  <a:txBody>
                    <a:bodyPr/>
                    <a:lstStyle/>
                    <a:p>
                      <a:r>
                        <a:rPr lang="en-US" sz="1400" dirty="0"/>
                        <a:t>Did we reach a broad audience?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Registration information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Participants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520898"/>
                  </a:ext>
                </a:extLst>
              </a:tr>
              <a:tr h="153285">
                <a:tc>
                  <a:txBody>
                    <a:bodyPr/>
                    <a:lstStyle/>
                    <a:p>
                      <a:r>
                        <a:rPr lang="en-US" sz="1400" dirty="0"/>
                        <a:t>Did volunteers, staff, and facilitators have a positive experience with the event?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Post-event survey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Volunteers, staff, facilitators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961468"/>
                  </a:ext>
                </a:extLst>
              </a:tr>
              <a:tr h="153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Were participants satisfied with the feel and format of the event?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Post-event survey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Participants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825861"/>
                  </a:ext>
                </a:extLst>
              </a:tr>
              <a:tr h="153285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F</a:t>
                      </a: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ocus: Content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271671"/>
                  </a:ext>
                </a:extLst>
              </a:tr>
              <a:tr h="153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What is the current thinking of public health surveillance professionals?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Session polling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Participants, facilitators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662295"/>
                  </a:ext>
                </a:extLst>
              </a:tr>
              <a:tr h="153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Did participants learn the latest methods and topics related to syndromic surveillance?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Session tracks &amp; topics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Planning Committee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728459"/>
                  </a:ext>
                </a:extLst>
              </a:tr>
              <a:tr h="153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Did participants learn knowledge and skills applicable to their jobs?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Post-event survey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Participants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008684"/>
                  </a:ext>
                </a:extLst>
              </a:tr>
              <a:tr h="153285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Focus: Outcomes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396787"/>
                  </a:ext>
                </a:extLst>
              </a:tr>
              <a:tr h="153285">
                <a:tc>
                  <a:txBody>
                    <a:bodyPr/>
                    <a:lstStyle/>
                    <a:p>
                      <a:r>
                        <a:rPr lang="en-US" sz="1400" dirty="0"/>
                        <a:t>Did professionals new to the field feel engaged and included?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Symposium session/focus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New professionals, staff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50145"/>
                  </a:ext>
                </a:extLst>
              </a:tr>
              <a:tr h="153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Why did participants attend the symposium?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Pre-event survey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Participants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157897"/>
                  </a:ext>
                </a:extLst>
              </a:tr>
              <a:tr h="153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Did the symposium meet participants’ expectations?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Post-event survey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Participants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111905"/>
                  </a:ext>
                </a:extLst>
              </a:tr>
              <a:tr h="153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Did participants meaningfully connect with one another?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Post-event survey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Participants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530177"/>
                  </a:ext>
                </a:extLst>
              </a:tr>
              <a:tr h="153285">
                <a:tc>
                  <a:txBody>
                    <a:bodyPr/>
                    <a:lstStyle/>
                    <a:p>
                      <a:r>
                        <a:rPr lang="en-US" sz="1400" dirty="0"/>
                        <a:t>Did the symposium meet its goals?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Post-event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Planning Committee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519735"/>
                  </a:ext>
                </a:extLst>
              </a:tr>
              <a:tr h="153285">
                <a:tc>
                  <a:txBody>
                    <a:bodyPr/>
                    <a:lstStyle/>
                    <a:p>
                      <a:r>
                        <a:rPr lang="en-US" sz="1400" dirty="0"/>
                        <a:t>How can we improve future events?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Post-event meeting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Planning Committee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839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806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189</Words>
  <Application>Microsoft Macintosh PowerPoint</Application>
  <PresentationFormat>Widescreen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Chang</dc:creator>
  <cp:lastModifiedBy>Sara Chang</cp:lastModifiedBy>
  <cp:revision>4</cp:revision>
  <dcterms:created xsi:type="dcterms:W3CDTF">2020-09-15T21:47:38Z</dcterms:created>
  <dcterms:modified xsi:type="dcterms:W3CDTF">2020-09-15T23:36:33Z</dcterms:modified>
</cp:coreProperties>
</file>