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0" r:id="rId6"/>
    <p:sldId id="257" r:id="rId7"/>
    <p:sldId id="258" r:id="rId8"/>
    <p:sldId id="288" r:id="rId9"/>
    <p:sldId id="264" r:id="rId10"/>
    <p:sldId id="287" r:id="rId11"/>
    <p:sldId id="277" r:id="rId12"/>
    <p:sldId id="278" r:id="rId13"/>
    <p:sldId id="279" r:id="rId14"/>
    <p:sldId id="282" r:id="rId15"/>
    <p:sldId id="280" r:id="rId16"/>
    <p:sldId id="281" r:id="rId17"/>
    <p:sldId id="283" r:id="rId18"/>
    <p:sldId id="284" r:id="rId19"/>
    <p:sldId id="285" r:id="rId20"/>
    <p:sldId id="286" r:id="rId21"/>
    <p:sldId id="275"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8369DB-98E6-4C5E-9243-088A6F5FC099}" v="7" dt="2020-12-09T15:20:59.0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4" autoAdjust="0"/>
    <p:restoredTop sz="94660"/>
  </p:normalViewPr>
  <p:slideViewPr>
    <p:cSldViewPr snapToGrid="0">
      <p:cViewPr varScale="1">
        <p:scale>
          <a:sx n="103" d="100"/>
          <a:sy n="103" d="100"/>
        </p:scale>
        <p:origin x="126" y="3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ssica Arrazola" userId="adfca66b-21e9-4407-8ccf-250b0669229f" providerId="ADAL" clId="{358369DB-98E6-4C5E-9243-088A6F5FC099}"/>
    <pc:docChg chg="custSel modSld">
      <pc:chgData name="Jessica Arrazola" userId="adfca66b-21e9-4407-8ccf-250b0669229f" providerId="ADAL" clId="{358369DB-98E6-4C5E-9243-088A6F5FC099}" dt="2020-12-10T19:04:59.743" v="97" actId="14100"/>
      <pc:docMkLst>
        <pc:docMk/>
      </pc:docMkLst>
      <pc:sldChg chg="modSp mod">
        <pc:chgData name="Jessica Arrazola" userId="adfca66b-21e9-4407-8ccf-250b0669229f" providerId="ADAL" clId="{358369DB-98E6-4C5E-9243-088A6F5FC099}" dt="2020-12-09T14:58:16.052" v="3" actId="27636"/>
        <pc:sldMkLst>
          <pc:docMk/>
          <pc:sldMk cId="2916182077" sldId="256"/>
        </pc:sldMkLst>
        <pc:spChg chg="mod">
          <ac:chgData name="Jessica Arrazola" userId="adfca66b-21e9-4407-8ccf-250b0669229f" providerId="ADAL" clId="{358369DB-98E6-4C5E-9243-088A6F5FC099}" dt="2020-12-09T14:58:16.052" v="3" actId="27636"/>
          <ac:spMkLst>
            <pc:docMk/>
            <pc:sldMk cId="2916182077" sldId="256"/>
            <ac:spMk id="2" creationId="{192C1DCD-8047-4829-A09B-9F5C39D4A49E}"/>
          </ac:spMkLst>
        </pc:spChg>
      </pc:sldChg>
      <pc:sldChg chg="modSp mod">
        <pc:chgData name="Jessica Arrazola" userId="adfca66b-21e9-4407-8ccf-250b0669229f" providerId="ADAL" clId="{358369DB-98E6-4C5E-9243-088A6F5FC099}" dt="2020-12-09T14:58:37.761" v="5" actId="20577"/>
        <pc:sldMkLst>
          <pc:docMk/>
          <pc:sldMk cId="2365748475" sldId="257"/>
        </pc:sldMkLst>
        <pc:graphicFrameChg chg="modGraphic">
          <ac:chgData name="Jessica Arrazola" userId="adfca66b-21e9-4407-8ccf-250b0669229f" providerId="ADAL" clId="{358369DB-98E6-4C5E-9243-088A6F5FC099}" dt="2020-12-09T14:58:37.761" v="5" actId="20577"/>
          <ac:graphicFrameMkLst>
            <pc:docMk/>
            <pc:sldMk cId="2365748475" sldId="257"/>
            <ac:graphicFrameMk id="4" creationId="{18D9E1BA-E257-4847-A33C-61379C145BBB}"/>
          </ac:graphicFrameMkLst>
        </pc:graphicFrameChg>
      </pc:sldChg>
      <pc:sldChg chg="modSp mod">
        <pc:chgData name="Jessica Arrazola" userId="adfca66b-21e9-4407-8ccf-250b0669229f" providerId="ADAL" clId="{358369DB-98E6-4C5E-9243-088A6F5FC099}" dt="2020-12-09T15:14:45.762" v="72" actId="20577"/>
        <pc:sldMkLst>
          <pc:docMk/>
          <pc:sldMk cId="4231338946" sldId="258"/>
        </pc:sldMkLst>
        <pc:graphicFrameChg chg="modGraphic">
          <ac:chgData name="Jessica Arrazola" userId="adfca66b-21e9-4407-8ccf-250b0669229f" providerId="ADAL" clId="{358369DB-98E6-4C5E-9243-088A6F5FC099}" dt="2020-12-09T15:14:45.762" v="72" actId="20577"/>
          <ac:graphicFrameMkLst>
            <pc:docMk/>
            <pc:sldMk cId="4231338946" sldId="258"/>
            <ac:graphicFrameMk id="4" creationId="{E8A76396-A789-4D16-80A7-C0A90E9DFA57}"/>
          </ac:graphicFrameMkLst>
        </pc:graphicFrameChg>
      </pc:sldChg>
      <pc:sldChg chg="modSp mod">
        <pc:chgData name="Jessica Arrazola" userId="adfca66b-21e9-4407-8ccf-250b0669229f" providerId="ADAL" clId="{358369DB-98E6-4C5E-9243-088A6F5FC099}" dt="2020-12-09T15:14:56.419" v="75" actId="15"/>
        <pc:sldMkLst>
          <pc:docMk/>
          <pc:sldMk cId="4015676065" sldId="264"/>
        </pc:sldMkLst>
        <pc:spChg chg="mod">
          <ac:chgData name="Jessica Arrazola" userId="adfca66b-21e9-4407-8ccf-250b0669229f" providerId="ADAL" clId="{358369DB-98E6-4C5E-9243-088A6F5FC099}" dt="2020-12-09T15:14:56.419" v="75" actId="15"/>
          <ac:spMkLst>
            <pc:docMk/>
            <pc:sldMk cId="4015676065" sldId="264"/>
            <ac:spMk id="3" creationId="{643E8A57-2CD8-45CA-BAF1-ADDAA502A051}"/>
          </ac:spMkLst>
        </pc:spChg>
      </pc:sldChg>
      <pc:sldChg chg="modSp mod">
        <pc:chgData name="Jessica Arrazola" userId="adfca66b-21e9-4407-8ccf-250b0669229f" providerId="ADAL" clId="{358369DB-98E6-4C5E-9243-088A6F5FC099}" dt="2020-12-09T15:11:53.617" v="57" actId="6549"/>
        <pc:sldMkLst>
          <pc:docMk/>
          <pc:sldMk cId="2282725173" sldId="277"/>
        </pc:sldMkLst>
        <pc:spChg chg="mod">
          <ac:chgData name="Jessica Arrazola" userId="adfca66b-21e9-4407-8ccf-250b0669229f" providerId="ADAL" clId="{358369DB-98E6-4C5E-9243-088A6F5FC099}" dt="2020-12-09T15:11:53.617" v="57" actId="6549"/>
          <ac:spMkLst>
            <pc:docMk/>
            <pc:sldMk cId="2282725173" sldId="277"/>
            <ac:spMk id="3" creationId="{9738E159-1FD9-48DB-9745-51A8CE46AC54}"/>
          </ac:spMkLst>
        </pc:spChg>
      </pc:sldChg>
      <pc:sldChg chg="modSp mod">
        <pc:chgData name="Jessica Arrazola" userId="adfca66b-21e9-4407-8ccf-250b0669229f" providerId="ADAL" clId="{358369DB-98E6-4C5E-9243-088A6F5FC099}" dt="2020-12-09T15:19:26.783" v="78" actId="20577"/>
        <pc:sldMkLst>
          <pc:docMk/>
          <pc:sldMk cId="1908277927" sldId="278"/>
        </pc:sldMkLst>
        <pc:spChg chg="mod">
          <ac:chgData name="Jessica Arrazola" userId="adfca66b-21e9-4407-8ccf-250b0669229f" providerId="ADAL" clId="{358369DB-98E6-4C5E-9243-088A6F5FC099}" dt="2020-12-09T15:19:26.783" v="78" actId="20577"/>
          <ac:spMkLst>
            <pc:docMk/>
            <pc:sldMk cId="1908277927" sldId="278"/>
            <ac:spMk id="5" creationId="{53AAA560-7ABB-46F6-81F4-3F5EA7CE8765}"/>
          </ac:spMkLst>
        </pc:spChg>
      </pc:sldChg>
      <pc:sldChg chg="addSp delSp modSp mod">
        <pc:chgData name="Jessica Arrazola" userId="adfca66b-21e9-4407-8ccf-250b0669229f" providerId="ADAL" clId="{358369DB-98E6-4C5E-9243-088A6F5FC099}" dt="2020-12-09T15:20:12.914" v="85" actId="1076"/>
        <pc:sldMkLst>
          <pc:docMk/>
          <pc:sldMk cId="835880442" sldId="279"/>
        </pc:sldMkLst>
        <pc:spChg chg="add del mod">
          <ac:chgData name="Jessica Arrazola" userId="adfca66b-21e9-4407-8ccf-250b0669229f" providerId="ADAL" clId="{358369DB-98E6-4C5E-9243-088A6F5FC099}" dt="2020-12-09T15:20:03.879" v="81" actId="478"/>
          <ac:spMkLst>
            <pc:docMk/>
            <pc:sldMk cId="835880442" sldId="279"/>
            <ac:spMk id="5" creationId="{3627507E-72C0-408A-A4D2-706EB2D96289}"/>
          </ac:spMkLst>
        </pc:spChg>
        <pc:picChg chg="del">
          <ac:chgData name="Jessica Arrazola" userId="adfca66b-21e9-4407-8ccf-250b0669229f" providerId="ADAL" clId="{358369DB-98E6-4C5E-9243-088A6F5FC099}" dt="2020-12-09T15:20:00.210" v="79" actId="478"/>
          <ac:picMkLst>
            <pc:docMk/>
            <pc:sldMk cId="835880442" sldId="279"/>
            <ac:picMk id="4" creationId="{93DE8EFC-87B4-48E2-8DF2-F18DFD73B2A5}"/>
          </ac:picMkLst>
        </pc:picChg>
        <pc:picChg chg="add mod">
          <ac:chgData name="Jessica Arrazola" userId="adfca66b-21e9-4407-8ccf-250b0669229f" providerId="ADAL" clId="{358369DB-98E6-4C5E-9243-088A6F5FC099}" dt="2020-12-09T15:20:12.914" v="85" actId="1076"/>
          <ac:picMkLst>
            <pc:docMk/>
            <pc:sldMk cId="835880442" sldId="279"/>
            <ac:picMk id="6" creationId="{8E8CA640-7F31-4892-B1BF-B727BDD00DC3}"/>
          </ac:picMkLst>
        </pc:picChg>
      </pc:sldChg>
      <pc:sldChg chg="modSp mod">
        <pc:chgData name="Jessica Arrazola" userId="adfca66b-21e9-4407-8ccf-250b0669229f" providerId="ADAL" clId="{358369DB-98E6-4C5E-9243-088A6F5FC099}" dt="2020-12-09T15:21:00.423" v="93" actId="20577"/>
        <pc:sldMkLst>
          <pc:docMk/>
          <pc:sldMk cId="3626543142" sldId="280"/>
        </pc:sldMkLst>
        <pc:spChg chg="mod">
          <ac:chgData name="Jessica Arrazola" userId="adfca66b-21e9-4407-8ccf-250b0669229f" providerId="ADAL" clId="{358369DB-98E6-4C5E-9243-088A6F5FC099}" dt="2020-12-09T15:21:00.423" v="93" actId="20577"/>
          <ac:spMkLst>
            <pc:docMk/>
            <pc:sldMk cId="3626543142" sldId="280"/>
            <ac:spMk id="3" creationId="{E341A284-EFFD-4A38-8374-1E21418994A1}"/>
          </ac:spMkLst>
        </pc:spChg>
      </pc:sldChg>
      <pc:sldChg chg="modSp mod">
        <pc:chgData name="Jessica Arrazola" userId="adfca66b-21e9-4407-8ccf-250b0669229f" providerId="ADAL" clId="{358369DB-98E6-4C5E-9243-088A6F5FC099}" dt="2020-12-09T15:20:39.694" v="89" actId="20577"/>
        <pc:sldMkLst>
          <pc:docMk/>
          <pc:sldMk cId="465248173" sldId="282"/>
        </pc:sldMkLst>
        <pc:spChg chg="mod">
          <ac:chgData name="Jessica Arrazola" userId="adfca66b-21e9-4407-8ccf-250b0669229f" providerId="ADAL" clId="{358369DB-98E6-4C5E-9243-088A6F5FC099}" dt="2020-12-09T15:20:39.694" v="89" actId="20577"/>
          <ac:spMkLst>
            <pc:docMk/>
            <pc:sldMk cId="465248173" sldId="282"/>
            <ac:spMk id="3" creationId="{E341A284-EFFD-4A38-8374-1E21418994A1}"/>
          </ac:spMkLst>
        </pc:spChg>
      </pc:sldChg>
      <pc:sldChg chg="addSp delSp modSp mod">
        <pc:chgData name="Jessica Arrazola" userId="adfca66b-21e9-4407-8ccf-250b0669229f" providerId="ADAL" clId="{358369DB-98E6-4C5E-9243-088A6F5FC099}" dt="2020-12-10T19:04:59.743" v="97" actId="14100"/>
        <pc:sldMkLst>
          <pc:docMk/>
          <pc:sldMk cId="341494059" sldId="287"/>
        </pc:sldMkLst>
        <pc:spChg chg="mod">
          <ac:chgData name="Jessica Arrazola" userId="adfca66b-21e9-4407-8ccf-250b0669229f" providerId="ADAL" clId="{358369DB-98E6-4C5E-9243-088A6F5FC099}" dt="2020-12-10T19:04:56.143" v="96" actId="1076"/>
          <ac:spMkLst>
            <pc:docMk/>
            <pc:sldMk cId="341494059" sldId="287"/>
            <ac:spMk id="2" creationId="{E8825536-7756-4F2B-8F51-A9655C67F6CA}"/>
          </ac:spMkLst>
        </pc:spChg>
        <pc:picChg chg="del">
          <ac:chgData name="Jessica Arrazola" userId="adfca66b-21e9-4407-8ccf-250b0669229f" providerId="ADAL" clId="{358369DB-98E6-4C5E-9243-088A6F5FC099}" dt="2020-12-10T19:04:48.408" v="94" actId="478"/>
          <ac:picMkLst>
            <pc:docMk/>
            <pc:sldMk cId="341494059" sldId="287"/>
            <ac:picMk id="4" creationId="{68F598ED-C5E4-4543-85C1-D318AA1C0938}"/>
          </ac:picMkLst>
        </pc:picChg>
        <pc:picChg chg="add mod">
          <ac:chgData name="Jessica Arrazola" userId="adfca66b-21e9-4407-8ccf-250b0669229f" providerId="ADAL" clId="{358369DB-98E6-4C5E-9243-088A6F5FC099}" dt="2020-12-10T19:04:59.743" v="97" actId="14100"/>
          <ac:picMkLst>
            <pc:docMk/>
            <pc:sldMk cId="341494059" sldId="287"/>
            <ac:picMk id="6" creationId="{489A5185-2945-4CF3-92EE-FCE1BBB9911C}"/>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BCEFE-5E8B-4293-AC25-7E52FA46E72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EC82837-EE30-4D9C-BE90-EFE3E09457F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AE0F5BD-8C7A-4322-8A18-2188E69B6CBE}"/>
              </a:ext>
            </a:extLst>
          </p:cNvPr>
          <p:cNvSpPr>
            <a:spLocks noGrp="1"/>
          </p:cNvSpPr>
          <p:nvPr>
            <p:ph type="dt" sz="half" idx="10"/>
          </p:nvPr>
        </p:nvSpPr>
        <p:spPr/>
        <p:txBody>
          <a:bodyPr/>
          <a:lstStyle/>
          <a:p>
            <a:fld id="{7DB12B1F-BFDF-4352-BDFE-7AEAB393F3F2}" type="datetimeFigureOut">
              <a:rPr lang="en-US" smtClean="0"/>
              <a:t>12/10/2020</a:t>
            </a:fld>
            <a:endParaRPr lang="en-US"/>
          </a:p>
        </p:txBody>
      </p:sp>
      <p:sp>
        <p:nvSpPr>
          <p:cNvPr id="5" name="Footer Placeholder 4">
            <a:extLst>
              <a:ext uri="{FF2B5EF4-FFF2-40B4-BE49-F238E27FC236}">
                <a16:creationId xmlns:a16="http://schemas.microsoft.com/office/drawing/2014/main" id="{335F6A3A-7C67-48FC-8820-7A7D7EEB28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CA885-D4AC-4304-BFB2-45AB9358D1D8}"/>
              </a:ext>
            </a:extLst>
          </p:cNvPr>
          <p:cNvSpPr>
            <a:spLocks noGrp="1"/>
          </p:cNvSpPr>
          <p:nvPr>
            <p:ph type="sldNum" sz="quarter" idx="12"/>
          </p:nvPr>
        </p:nvSpPr>
        <p:spPr/>
        <p:txBody>
          <a:bodyPr/>
          <a:lstStyle/>
          <a:p>
            <a:fld id="{5693DA63-0ED8-489B-8DF0-A256F69BF2E1}" type="slidenum">
              <a:rPr lang="en-US" smtClean="0"/>
              <a:t>‹#›</a:t>
            </a:fld>
            <a:endParaRPr lang="en-US"/>
          </a:p>
        </p:txBody>
      </p:sp>
    </p:spTree>
    <p:extLst>
      <p:ext uri="{BB962C8B-B14F-4D97-AF65-F5344CB8AC3E}">
        <p14:creationId xmlns:p14="http://schemas.microsoft.com/office/powerpoint/2010/main" val="638200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650D1-18B2-408A-818F-CCF8541F23D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AECD4A0-3246-4044-B2EC-2EE51E2BDEC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3E2331-3B37-4058-9322-E19A9B1F671E}"/>
              </a:ext>
            </a:extLst>
          </p:cNvPr>
          <p:cNvSpPr>
            <a:spLocks noGrp="1"/>
          </p:cNvSpPr>
          <p:nvPr>
            <p:ph type="dt" sz="half" idx="10"/>
          </p:nvPr>
        </p:nvSpPr>
        <p:spPr/>
        <p:txBody>
          <a:bodyPr/>
          <a:lstStyle/>
          <a:p>
            <a:fld id="{7DB12B1F-BFDF-4352-BDFE-7AEAB393F3F2}" type="datetimeFigureOut">
              <a:rPr lang="en-US" smtClean="0"/>
              <a:t>12/10/2020</a:t>
            </a:fld>
            <a:endParaRPr lang="en-US"/>
          </a:p>
        </p:txBody>
      </p:sp>
      <p:sp>
        <p:nvSpPr>
          <p:cNvPr id="5" name="Footer Placeholder 4">
            <a:extLst>
              <a:ext uri="{FF2B5EF4-FFF2-40B4-BE49-F238E27FC236}">
                <a16:creationId xmlns:a16="http://schemas.microsoft.com/office/drawing/2014/main" id="{4E1AF596-1DBE-49FE-BE0A-72FC50B95B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F538CD-40DB-410F-BFFD-879CD82D534D}"/>
              </a:ext>
            </a:extLst>
          </p:cNvPr>
          <p:cNvSpPr>
            <a:spLocks noGrp="1"/>
          </p:cNvSpPr>
          <p:nvPr>
            <p:ph type="sldNum" sz="quarter" idx="12"/>
          </p:nvPr>
        </p:nvSpPr>
        <p:spPr/>
        <p:txBody>
          <a:bodyPr/>
          <a:lstStyle/>
          <a:p>
            <a:fld id="{5693DA63-0ED8-489B-8DF0-A256F69BF2E1}" type="slidenum">
              <a:rPr lang="en-US" smtClean="0"/>
              <a:t>‹#›</a:t>
            </a:fld>
            <a:endParaRPr lang="en-US"/>
          </a:p>
        </p:txBody>
      </p:sp>
    </p:spTree>
    <p:extLst>
      <p:ext uri="{BB962C8B-B14F-4D97-AF65-F5344CB8AC3E}">
        <p14:creationId xmlns:p14="http://schemas.microsoft.com/office/powerpoint/2010/main" val="20318356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02FA148-BD62-4A71-8266-2E6C3D8AB1F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2FF2680-1F6D-460C-B936-8D9B5F7A6E6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8442BA-F9E0-450C-BF39-88D643D13042}"/>
              </a:ext>
            </a:extLst>
          </p:cNvPr>
          <p:cNvSpPr>
            <a:spLocks noGrp="1"/>
          </p:cNvSpPr>
          <p:nvPr>
            <p:ph type="dt" sz="half" idx="10"/>
          </p:nvPr>
        </p:nvSpPr>
        <p:spPr/>
        <p:txBody>
          <a:bodyPr/>
          <a:lstStyle/>
          <a:p>
            <a:fld id="{7DB12B1F-BFDF-4352-BDFE-7AEAB393F3F2}" type="datetimeFigureOut">
              <a:rPr lang="en-US" smtClean="0"/>
              <a:t>12/10/2020</a:t>
            </a:fld>
            <a:endParaRPr lang="en-US"/>
          </a:p>
        </p:txBody>
      </p:sp>
      <p:sp>
        <p:nvSpPr>
          <p:cNvPr id="5" name="Footer Placeholder 4">
            <a:extLst>
              <a:ext uri="{FF2B5EF4-FFF2-40B4-BE49-F238E27FC236}">
                <a16:creationId xmlns:a16="http://schemas.microsoft.com/office/drawing/2014/main" id="{96A41F27-E0CE-4D92-A07D-9C7D44354D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271DD0-DDA2-4BBF-9545-1A896480530A}"/>
              </a:ext>
            </a:extLst>
          </p:cNvPr>
          <p:cNvSpPr>
            <a:spLocks noGrp="1"/>
          </p:cNvSpPr>
          <p:nvPr>
            <p:ph type="sldNum" sz="quarter" idx="12"/>
          </p:nvPr>
        </p:nvSpPr>
        <p:spPr/>
        <p:txBody>
          <a:bodyPr/>
          <a:lstStyle/>
          <a:p>
            <a:fld id="{5693DA63-0ED8-489B-8DF0-A256F69BF2E1}" type="slidenum">
              <a:rPr lang="en-US" smtClean="0"/>
              <a:t>‹#›</a:t>
            </a:fld>
            <a:endParaRPr lang="en-US"/>
          </a:p>
        </p:txBody>
      </p:sp>
    </p:spTree>
    <p:extLst>
      <p:ext uri="{BB962C8B-B14F-4D97-AF65-F5344CB8AC3E}">
        <p14:creationId xmlns:p14="http://schemas.microsoft.com/office/powerpoint/2010/main" val="3007502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703B2-B037-461A-865E-0B61E5C63B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10C3F5-E6D6-42EC-AF77-2E869BE3CF7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FD7E9C-BCD8-4DDB-974C-CF6FF69886BF}"/>
              </a:ext>
            </a:extLst>
          </p:cNvPr>
          <p:cNvSpPr>
            <a:spLocks noGrp="1"/>
          </p:cNvSpPr>
          <p:nvPr>
            <p:ph type="dt" sz="half" idx="10"/>
          </p:nvPr>
        </p:nvSpPr>
        <p:spPr/>
        <p:txBody>
          <a:bodyPr/>
          <a:lstStyle/>
          <a:p>
            <a:fld id="{7DB12B1F-BFDF-4352-BDFE-7AEAB393F3F2}" type="datetimeFigureOut">
              <a:rPr lang="en-US" smtClean="0"/>
              <a:t>12/10/2020</a:t>
            </a:fld>
            <a:endParaRPr lang="en-US"/>
          </a:p>
        </p:txBody>
      </p:sp>
      <p:sp>
        <p:nvSpPr>
          <p:cNvPr id="5" name="Footer Placeholder 4">
            <a:extLst>
              <a:ext uri="{FF2B5EF4-FFF2-40B4-BE49-F238E27FC236}">
                <a16:creationId xmlns:a16="http://schemas.microsoft.com/office/drawing/2014/main" id="{1EE7FE35-8327-40EB-BADA-E3630C2AD7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2A98F2-7AED-4C60-994C-A54BC64AA653}"/>
              </a:ext>
            </a:extLst>
          </p:cNvPr>
          <p:cNvSpPr>
            <a:spLocks noGrp="1"/>
          </p:cNvSpPr>
          <p:nvPr>
            <p:ph type="sldNum" sz="quarter" idx="12"/>
          </p:nvPr>
        </p:nvSpPr>
        <p:spPr/>
        <p:txBody>
          <a:bodyPr/>
          <a:lstStyle/>
          <a:p>
            <a:fld id="{5693DA63-0ED8-489B-8DF0-A256F69BF2E1}" type="slidenum">
              <a:rPr lang="en-US" smtClean="0"/>
              <a:t>‹#›</a:t>
            </a:fld>
            <a:endParaRPr lang="en-US"/>
          </a:p>
        </p:txBody>
      </p:sp>
    </p:spTree>
    <p:extLst>
      <p:ext uri="{BB962C8B-B14F-4D97-AF65-F5344CB8AC3E}">
        <p14:creationId xmlns:p14="http://schemas.microsoft.com/office/powerpoint/2010/main" val="2992129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332B0-052E-4FA9-8591-D690D4F57A3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AFF11E2-39A7-4EE6-B981-2AB24E954DA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1196D4D-9B5F-4990-8A2E-3342B2E66C2C}"/>
              </a:ext>
            </a:extLst>
          </p:cNvPr>
          <p:cNvSpPr>
            <a:spLocks noGrp="1"/>
          </p:cNvSpPr>
          <p:nvPr>
            <p:ph type="dt" sz="half" idx="10"/>
          </p:nvPr>
        </p:nvSpPr>
        <p:spPr/>
        <p:txBody>
          <a:bodyPr/>
          <a:lstStyle/>
          <a:p>
            <a:fld id="{7DB12B1F-BFDF-4352-BDFE-7AEAB393F3F2}" type="datetimeFigureOut">
              <a:rPr lang="en-US" smtClean="0"/>
              <a:t>12/10/2020</a:t>
            </a:fld>
            <a:endParaRPr lang="en-US"/>
          </a:p>
        </p:txBody>
      </p:sp>
      <p:sp>
        <p:nvSpPr>
          <p:cNvPr id="5" name="Footer Placeholder 4">
            <a:extLst>
              <a:ext uri="{FF2B5EF4-FFF2-40B4-BE49-F238E27FC236}">
                <a16:creationId xmlns:a16="http://schemas.microsoft.com/office/drawing/2014/main" id="{27A11913-DA0A-4144-AD04-638D67F947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FDC810-B0D0-4B81-AE3C-F743E51F5E93}"/>
              </a:ext>
            </a:extLst>
          </p:cNvPr>
          <p:cNvSpPr>
            <a:spLocks noGrp="1"/>
          </p:cNvSpPr>
          <p:nvPr>
            <p:ph type="sldNum" sz="quarter" idx="12"/>
          </p:nvPr>
        </p:nvSpPr>
        <p:spPr/>
        <p:txBody>
          <a:bodyPr/>
          <a:lstStyle/>
          <a:p>
            <a:fld id="{5693DA63-0ED8-489B-8DF0-A256F69BF2E1}" type="slidenum">
              <a:rPr lang="en-US" smtClean="0"/>
              <a:t>‹#›</a:t>
            </a:fld>
            <a:endParaRPr lang="en-US"/>
          </a:p>
        </p:txBody>
      </p:sp>
    </p:spTree>
    <p:extLst>
      <p:ext uri="{BB962C8B-B14F-4D97-AF65-F5344CB8AC3E}">
        <p14:creationId xmlns:p14="http://schemas.microsoft.com/office/powerpoint/2010/main" val="19015223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AEA4E-D5A0-486B-BE81-6A32FBE497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C244C00-92B2-4F0C-A0A3-5C8290E9EE7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C5BC017-3873-47B6-A030-6108D9D66BA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C251620-A5F3-4F2A-BB7D-590E2EB5C016}"/>
              </a:ext>
            </a:extLst>
          </p:cNvPr>
          <p:cNvSpPr>
            <a:spLocks noGrp="1"/>
          </p:cNvSpPr>
          <p:nvPr>
            <p:ph type="dt" sz="half" idx="10"/>
          </p:nvPr>
        </p:nvSpPr>
        <p:spPr/>
        <p:txBody>
          <a:bodyPr/>
          <a:lstStyle/>
          <a:p>
            <a:fld id="{7DB12B1F-BFDF-4352-BDFE-7AEAB393F3F2}" type="datetimeFigureOut">
              <a:rPr lang="en-US" smtClean="0"/>
              <a:t>12/10/2020</a:t>
            </a:fld>
            <a:endParaRPr lang="en-US"/>
          </a:p>
        </p:txBody>
      </p:sp>
      <p:sp>
        <p:nvSpPr>
          <p:cNvPr id="6" name="Footer Placeholder 5">
            <a:extLst>
              <a:ext uri="{FF2B5EF4-FFF2-40B4-BE49-F238E27FC236}">
                <a16:creationId xmlns:a16="http://schemas.microsoft.com/office/drawing/2014/main" id="{4CC3D423-859B-4837-8D31-C55198870D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11B212-01C0-4AE8-B455-A35F0A0C4008}"/>
              </a:ext>
            </a:extLst>
          </p:cNvPr>
          <p:cNvSpPr>
            <a:spLocks noGrp="1"/>
          </p:cNvSpPr>
          <p:nvPr>
            <p:ph type="sldNum" sz="quarter" idx="12"/>
          </p:nvPr>
        </p:nvSpPr>
        <p:spPr/>
        <p:txBody>
          <a:bodyPr/>
          <a:lstStyle/>
          <a:p>
            <a:fld id="{5693DA63-0ED8-489B-8DF0-A256F69BF2E1}" type="slidenum">
              <a:rPr lang="en-US" smtClean="0"/>
              <a:t>‹#›</a:t>
            </a:fld>
            <a:endParaRPr lang="en-US"/>
          </a:p>
        </p:txBody>
      </p:sp>
    </p:spTree>
    <p:extLst>
      <p:ext uri="{BB962C8B-B14F-4D97-AF65-F5344CB8AC3E}">
        <p14:creationId xmlns:p14="http://schemas.microsoft.com/office/powerpoint/2010/main" val="537747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192AA-A6A1-4283-B8FF-7A2C71C21E6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B3F1FB9-391B-4689-82F6-5D2932FF4B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36E0436-BDA3-414A-BC9D-CE97B8CBADF4}"/>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D48DDAF-1AA7-45A4-AFA9-7ABED408EC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F19A7F7-4D57-405D-B8A5-A84760DB24A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4DA7586-5DEA-4B81-943E-457BDAE01B49}"/>
              </a:ext>
            </a:extLst>
          </p:cNvPr>
          <p:cNvSpPr>
            <a:spLocks noGrp="1"/>
          </p:cNvSpPr>
          <p:nvPr>
            <p:ph type="dt" sz="half" idx="10"/>
          </p:nvPr>
        </p:nvSpPr>
        <p:spPr/>
        <p:txBody>
          <a:bodyPr/>
          <a:lstStyle/>
          <a:p>
            <a:fld id="{7DB12B1F-BFDF-4352-BDFE-7AEAB393F3F2}" type="datetimeFigureOut">
              <a:rPr lang="en-US" smtClean="0"/>
              <a:t>12/10/2020</a:t>
            </a:fld>
            <a:endParaRPr lang="en-US"/>
          </a:p>
        </p:txBody>
      </p:sp>
      <p:sp>
        <p:nvSpPr>
          <p:cNvPr id="8" name="Footer Placeholder 7">
            <a:extLst>
              <a:ext uri="{FF2B5EF4-FFF2-40B4-BE49-F238E27FC236}">
                <a16:creationId xmlns:a16="http://schemas.microsoft.com/office/drawing/2014/main" id="{72A9FBAE-C08F-476C-8784-B513A1A465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5A32BC5-FA8B-4CFB-8116-72E9D9835D8D}"/>
              </a:ext>
            </a:extLst>
          </p:cNvPr>
          <p:cNvSpPr>
            <a:spLocks noGrp="1"/>
          </p:cNvSpPr>
          <p:nvPr>
            <p:ph type="sldNum" sz="quarter" idx="12"/>
          </p:nvPr>
        </p:nvSpPr>
        <p:spPr/>
        <p:txBody>
          <a:bodyPr/>
          <a:lstStyle/>
          <a:p>
            <a:fld id="{5693DA63-0ED8-489B-8DF0-A256F69BF2E1}" type="slidenum">
              <a:rPr lang="en-US" smtClean="0"/>
              <a:t>‹#›</a:t>
            </a:fld>
            <a:endParaRPr lang="en-US"/>
          </a:p>
        </p:txBody>
      </p:sp>
    </p:spTree>
    <p:extLst>
      <p:ext uri="{BB962C8B-B14F-4D97-AF65-F5344CB8AC3E}">
        <p14:creationId xmlns:p14="http://schemas.microsoft.com/office/powerpoint/2010/main" val="3107735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B87B9-4BA4-4E5A-8829-5C4B8EF2A80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C31A7BF-0A1C-4B34-8FC8-50DAA8CB61AA}"/>
              </a:ext>
            </a:extLst>
          </p:cNvPr>
          <p:cNvSpPr>
            <a:spLocks noGrp="1"/>
          </p:cNvSpPr>
          <p:nvPr>
            <p:ph type="dt" sz="half" idx="10"/>
          </p:nvPr>
        </p:nvSpPr>
        <p:spPr/>
        <p:txBody>
          <a:bodyPr/>
          <a:lstStyle/>
          <a:p>
            <a:fld id="{7DB12B1F-BFDF-4352-BDFE-7AEAB393F3F2}" type="datetimeFigureOut">
              <a:rPr lang="en-US" smtClean="0"/>
              <a:t>12/10/2020</a:t>
            </a:fld>
            <a:endParaRPr lang="en-US"/>
          </a:p>
        </p:txBody>
      </p:sp>
      <p:sp>
        <p:nvSpPr>
          <p:cNvPr id="4" name="Footer Placeholder 3">
            <a:extLst>
              <a:ext uri="{FF2B5EF4-FFF2-40B4-BE49-F238E27FC236}">
                <a16:creationId xmlns:a16="http://schemas.microsoft.com/office/drawing/2014/main" id="{716600B2-2B96-40E7-8652-05CDB3D4B6A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EFC38CD-F077-4269-8F0A-05D45B62CB46}"/>
              </a:ext>
            </a:extLst>
          </p:cNvPr>
          <p:cNvSpPr>
            <a:spLocks noGrp="1"/>
          </p:cNvSpPr>
          <p:nvPr>
            <p:ph type="sldNum" sz="quarter" idx="12"/>
          </p:nvPr>
        </p:nvSpPr>
        <p:spPr/>
        <p:txBody>
          <a:bodyPr/>
          <a:lstStyle/>
          <a:p>
            <a:fld id="{5693DA63-0ED8-489B-8DF0-A256F69BF2E1}" type="slidenum">
              <a:rPr lang="en-US" smtClean="0"/>
              <a:t>‹#›</a:t>
            </a:fld>
            <a:endParaRPr lang="en-US"/>
          </a:p>
        </p:txBody>
      </p:sp>
    </p:spTree>
    <p:extLst>
      <p:ext uri="{BB962C8B-B14F-4D97-AF65-F5344CB8AC3E}">
        <p14:creationId xmlns:p14="http://schemas.microsoft.com/office/powerpoint/2010/main" val="2647281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F537C3B-E7F3-440A-A46C-E9780920B9E7}"/>
              </a:ext>
            </a:extLst>
          </p:cNvPr>
          <p:cNvSpPr>
            <a:spLocks noGrp="1"/>
          </p:cNvSpPr>
          <p:nvPr>
            <p:ph type="dt" sz="half" idx="10"/>
          </p:nvPr>
        </p:nvSpPr>
        <p:spPr/>
        <p:txBody>
          <a:bodyPr/>
          <a:lstStyle/>
          <a:p>
            <a:fld id="{7DB12B1F-BFDF-4352-BDFE-7AEAB393F3F2}" type="datetimeFigureOut">
              <a:rPr lang="en-US" smtClean="0"/>
              <a:t>12/10/2020</a:t>
            </a:fld>
            <a:endParaRPr lang="en-US"/>
          </a:p>
        </p:txBody>
      </p:sp>
      <p:sp>
        <p:nvSpPr>
          <p:cNvPr id="3" name="Footer Placeholder 2">
            <a:extLst>
              <a:ext uri="{FF2B5EF4-FFF2-40B4-BE49-F238E27FC236}">
                <a16:creationId xmlns:a16="http://schemas.microsoft.com/office/drawing/2014/main" id="{D1DEA1E5-A890-40C1-8940-7FEF9D33BF0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1FB8008-1B05-4B1A-BFE1-8BB0E82C45BD}"/>
              </a:ext>
            </a:extLst>
          </p:cNvPr>
          <p:cNvSpPr>
            <a:spLocks noGrp="1"/>
          </p:cNvSpPr>
          <p:nvPr>
            <p:ph type="sldNum" sz="quarter" idx="12"/>
          </p:nvPr>
        </p:nvSpPr>
        <p:spPr/>
        <p:txBody>
          <a:bodyPr/>
          <a:lstStyle/>
          <a:p>
            <a:fld id="{5693DA63-0ED8-489B-8DF0-A256F69BF2E1}" type="slidenum">
              <a:rPr lang="en-US" smtClean="0"/>
              <a:t>‹#›</a:t>
            </a:fld>
            <a:endParaRPr lang="en-US"/>
          </a:p>
        </p:txBody>
      </p:sp>
    </p:spTree>
    <p:extLst>
      <p:ext uri="{BB962C8B-B14F-4D97-AF65-F5344CB8AC3E}">
        <p14:creationId xmlns:p14="http://schemas.microsoft.com/office/powerpoint/2010/main" val="859803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7C952-E263-48D2-9B21-0A9C8AB184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33FF85E-B580-4011-86B7-FCFBE4E84E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0C37669-B37A-40F9-974A-210045CFA4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8AFBEC2-08F1-421F-B97D-33B46D1A842B}"/>
              </a:ext>
            </a:extLst>
          </p:cNvPr>
          <p:cNvSpPr>
            <a:spLocks noGrp="1"/>
          </p:cNvSpPr>
          <p:nvPr>
            <p:ph type="dt" sz="half" idx="10"/>
          </p:nvPr>
        </p:nvSpPr>
        <p:spPr/>
        <p:txBody>
          <a:bodyPr/>
          <a:lstStyle/>
          <a:p>
            <a:fld id="{7DB12B1F-BFDF-4352-BDFE-7AEAB393F3F2}" type="datetimeFigureOut">
              <a:rPr lang="en-US" smtClean="0"/>
              <a:t>12/10/2020</a:t>
            </a:fld>
            <a:endParaRPr lang="en-US"/>
          </a:p>
        </p:txBody>
      </p:sp>
      <p:sp>
        <p:nvSpPr>
          <p:cNvPr id="6" name="Footer Placeholder 5">
            <a:extLst>
              <a:ext uri="{FF2B5EF4-FFF2-40B4-BE49-F238E27FC236}">
                <a16:creationId xmlns:a16="http://schemas.microsoft.com/office/drawing/2014/main" id="{A0F4B56B-A70F-4D34-805A-E8986CC8C9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9252F1-ADB8-4262-B16E-786BA76D7E1F}"/>
              </a:ext>
            </a:extLst>
          </p:cNvPr>
          <p:cNvSpPr>
            <a:spLocks noGrp="1"/>
          </p:cNvSpPr>
          <p:nvPr>
            <p:ph type="sldNum" sz="quarter" idx="12"/>
          </p:nvPr>
        </p:nvSpPr>
        <p:spPr/>
        <p:txBody>
          <a:bodyPr/>
          <a:lstStyle/>
          <a:p>
            <a:fld id="{5693DA63-0ED8-489B-8DF0-A256F69BF2E1}" type="slidenum">
              <a:rPr lang="en-US" smtClean="0"/>
              <a:t>‹#›</a:t>
            </a:fld>
            <a:endParaRPr lang="en-US"/>
          </a:p>
        </p:txBody>
      </p:sp>
    </p:spTree>
    <p:extLst>
      <p:ext uri="{BB962C8B-B14F-4D97-AF65-F5344CB8AC3E}">
        <p14:creationId xmlns:p14="http://schemas.microsoft.com/office/powerpoint/2010/main" val="922319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F7FAE-5613-4C3A-9DAD-A3BB8CB0F1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D9F6457-7EBD-4C6D-9EEE-D3F27EFD685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F6EF3F5-EE5B-429D-AEE1-D37D3FBA69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ABF5548-A257-4755-BB32-DA66507226B5}"/>
              </a:ext>
            </a:extLst>
          </p:cNvPr>
          <p:cNvSpPr>
            <a:spLocks noGrp="1"/>
          </p:cNvSpPr>
          <p:nvPr>
            <p:ph type="dt" sz="half" idx="10"/>
          </p:nvPr>
        </p:nvSpPr>
        <p:spPr/>
        <p:txBody>
          <a:bodyPr/>
          <a:lstStyle/>
          <a:p>
            <a:fld id="{7DB12B1F-BFDF-4352-BDFE-7AEAB393F3F2}" type="datetimeFigureOut">
              <a:rPr lang="en-US" smtClean="0"/>
              <a:t>12/10/2020</a:t>
            </a:fld>
            <a:endParaRPr lang="en-US"/>
          </a:p>
        </p:txBody>
      </p:sp>
      <p:sp>
        <p:nvSpPr>
          <p:cNvPr id="6" name="Footer Placeholder 5">
            <a:extLst>
              <a:ext uri="{FF2B5EF4-FFF2-40B4-BE49-F238E27FC236}">
                <a16:creationId xmlns:a16="http://schemas.microsoft.com/office/drawing/2014/main" id="{D10DC5E3-473A-43BC-90BC-24ABCA48DD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6C7BAD-188F-4D84-886A-8ABB81DA9CA9}"/>
              </a:ext>
            </a:extLst>
          </p:cNvPr>
          <p:cNvSpPr>
            <a:spLocks noGrp="1"/>
          </p:cNvSpPr>
          <p:nvPr>
            <p:ph type="sldNum" sz="quarter" idx="12"/>
          </p:nvPr>
        </p:nvSpPr>
        <p:spPr/>
        <p:txBody>
          <a:bodyPr/>
          <a:lstStyle/>
          <a:p>
            <a:fld id="{5693DA63-0ED8-489B-8DF0-A256F69BF2E1}" type="slidenum">
              <a:rPr lang="en-US" smtClean="0"/>
              <a:t>‹#›</a:t>
            </a:fld>
            <a:endParaRPr lang="en-US"/>
          </a:p>
        </p:txBody>
      </p:sp>
    </p:spTree>
    <p:extLst>
      <p:ext uri="{BB962C8B-B14F-4D97-AF65-F5344CB8AC3E}">
        <p14:creationId xmlns:p14="http://schemas.microsoft.com/office/powerpoint/2010/main" val="3280014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AC9811-F2D4-4E33-A27F-64D6F077E3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E600984-C095-4040-B015-E5C4AA5E94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D20B97-B430-4813-87B0-0F71DC10C7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B12B1F-BFDF-4352-BDFE-7AEAB393F3F2}" type="datetimeFigureOut">
              <a:rPr lang="en-US" smtClean="0"/>
              <a:t>12/10/2020</a:t>
            </a:fld>
            <a:endParaRPr lang="en-US"/>
          </a:p>
        </p:txBody>
      </p:sp>
      <p:sp>
        <p:nvSpPr>
          <p:cNvPr id="5" name="Footer Placeholder 4">
            <a:extLst>
              <a:ext uri="{FF2B5EF4-FFF2-40B4-BE49-F238E27FC236}">
                <a16:creationId xmlns:a16="http://schemas.microsoft.com/office/drawing/2014/main" id="{9A90DA97-B614-47B5-8F54-7070C94672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E61F646-31F6-48A0-9235-05A0FEDD64A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93DA63-0ED8-489B-8DF0-A256F69BF2E1}" type="slidenum">
              <a:rPr lang="en-US" smtClean="0"/>
              <a:t>‹#›</a:t>
            </a:fld>
            <a:endParaRPr lang="en-US"/>
          </a:p>
        </p:txBody>
      </p:sp>
    </p:spTree>
    <p:extLst>
      <p:ext uri="{BB962C8B-B14F-4D97-AF65-F5344CB8AC3E}">
        <p14:creationId xmlns:p14="http://schemas.microsoft.com/office/powerpoint/2010/main" val="39645132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cste.sharepoint.com/:f:/s/csteworkforce/Ek2tN2OhvPRNjOfCHje8CJ4BKh1ZDjULecy2Agg_cSmXIw?e=Xh9fOG"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cste.sharepoint.com/:f:/s/csteworkforce/EstPw4vcRP5Gn36FYq-WzckBhwreLq6CynAQ5kfu44ckfw?e=x8baFA"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cste.sharepoint.com/:f:/s/csteworkforce/ErAlDIfe2WFEsZyx3JGZqaMBI3Pk30XB6dqUiXv3lBKmRw?e=VzdFej"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C1DCD-8047-4829-A09B-9F5C39D4A49E}"/>
              </a:ext>
            </a:extLst>
          </p:cNvPr>
          <p:cNvSpPr>
            <a:spLocks noGrp="1"/>
          </p:cNvSpPr>
          <p:nvPr>
            <p:ph type="ctrTitle"/>
          </p:nvPr>
        </p:nvSpPr>
        <p:spPr/>
        <p:txBody>
          <a:bodyPr>
            <a:normAutofit fontScale="90000"/>
          </a:bodyPr>
          <a:lstStyle/>
          <a:p>
            <a:r>
              <a:rPr lang="en-US" dirty="0"/>
              <a:t>2021 CSTE Annual Conference</a:t>
            </a:r>
            <a:br>
              <a:rPr lang="en-US" dirty="0"/>
            </a:br>
            <a:r>
              <a:rPr lang="en-US" dirty="0"/>
              <a:t>CE Overview</a:t>
            </a:r>
          </a:p>
        </p:txBody>
      </p:sp>
      <p:sp>
        <p:nvSpPr>
          <p:cNvPr id="3" name="Subtitle 2">
            <a:extLst>
              <a:ext uri="{FF2B5EF4-FFF2-40B4-BE49-F238E27FC236}">
                <a16:creationId xmlns:a16="http://schemas.microsoft.com/office/drawing/2014/main" id="{7A0A0347-B830-471A-88D3-8B0F48361159}"/>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9161820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3A378-3E4F-474A-9330-E3F9DE613CDD}"/>
              </a:ext>
            </a:extLst>
          </p:cNvPr>
          <p:cNvSpPr>
            <a:spLocks noGrp="1"/>
          </p:cNvSpPr>
          <p:nvPr>
            <p:ph type="title"/>
          </p:nvPr>
        </p:nvSpPr>
        <p:spPr/>
        <p:txBody>
          <a:bodyPr/>
          <a:lstStyle/>
          <a:p>
            <a:r>
              <a:rPr lang="en-US" dirty="0"/>
              <a:t>Which form should I use?</a:t>
            </a:r>
          </a:p>
        </p:txBody>
      </p:sp>
      <p:pic>
        <p:nvPicPr>
          <p:cNvPr id="6" name="Picture 5">
            <a:extLst>
              <a:ext uri="{FF2B5EF4-FFF2-40B4-BE49-F238E27FC236}">
                <a16:creationId xmlns:a16="http://schemas.microsoft.com/office/drawing/2014/main" id="{8E8CA640-7F31-4892-B1BF-B727BDD00DC3}"/>
              </a:ext>
            </a:extLst>
          </p:cNvPr>
          <p:cNvPicPr>
            <a:picLocks noChangeAspect="1"/>
          </p:cNvPicPr>
          <p:nvPr/>
        </p:nvPicPr>
        <p:blipFill>
          <a:blip r:embed="rId2"/>
          <a:stretch>
            <a:fillRect/>
          </a:stretch>
        </p:blipFill>
        <p:spPr>
          <a:xfrm>
            <a:off x="311126" y="2086777"/>
            <a:ext cx="11569748" cy="3049571"/>
          </a:xfrm>
          <a:prstGeom prst="rect">
            <a:avLst/>
          </a:prstGeom>
        </p:spPr>
      </p:pic>
    </p:spTree>
    <p:extLst>
      <p:ext uri="{BB962C8B-B14F-4D97-AF65-F5344CB8AC3E}">
        <p14:creationId xmlns:p14="http://schemas.microsoft.com/office/powerpoint/2010/main" val="8358804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35AC6-0BD8-4F73-96EB-055A00F4C9CB}"/>
              </a:ext>
            </a:extLst>
          </p:cNvPr>
          <p:cNvSpPr>
            <a:spLocks noGrp="1"/>
          </p:cNvSpPr>
          <p:nvPr>
            <p:ph type="title"/>
          </p:nvPr>
        </p:nvSpPr>
        <p:spPr/>
        <p:txBody>
          <a:bodyPr/>
          <a:lstStyle/>
          <a:p>
            <a:r>
              <a:rPr lang="en-US" dirty="0"/>
              <a:t>Where should I save the planner forms?</a:t>
            </a:r>
          </a:p>
        </p:txBody>
      </p:sp>
      <p:sp>
        <p:nvSpPr>
          <p:cNvPr id="3" name="Content Placeholder 2">
            <a:extLst>
              <a:ext uri="{FF2B5EF4-FFF2-40B4-BE49-F238E27FC236}">
                <a16:creationId xmlns:a16="http://schemas.microsoft.com/office/drawing/2014/main" id="{E341A284-EFFD-4A38-8374-1E21418994A1}"/>
              </a:ext>
            </a:extLst>
          </p:cNvPr>
          <p:cNvSpPr>
            <a:spLocks noGrp="1"/>
          </p:cNvSpPr>
          <p:nvPr>
            <p:ph idx="1"/>
          </p:nvPr>
        </p:nvSpPr>
        <p:spPr/>
        <p:txBody>
          <a:bodyPr/>
          <a:lstStyle/>
          <a:p>
            <a:r>
              <a:rPr lang="en-US" dirty="0"/>
              <a:t>Only submit word files</a:t>
            </a:r>
          </a:p>
          <a:p>
            <a:r>
              <a:rPr lang="en-US" dirty="0"/>
              <a:t>Files should be named: </a:t>
            </a:r>
            <a:r>
              <a:rPr lang="en-US" dirty="0" err="1"/>
              <a:t>Last_First</a:t>
            </a:r>
            <a:r>
              <a:rPr lang="en-US" dirty="0"/>
              <a:t> Initial</a:t>
            </a:r>
          </a:p>
          <a:p>
            <a:endParaRPr lang="en-US" dirty="0"/>
          </a:p>
          <a:p>
            <a:r>
              <a:rPr lang="en-US" dirty="0">
                <a:hlinkClick r:id="rId2"/>
              </a:rPr>
              <a:t>https://cste.sharepoint.com/:f:/s/csteworkforce/Ek2tN2OhvPRNjOfCHje8CJ4BKh1ZDjULecy2Agg_cSmXIw?e=Xh9fOG</a:t>
            </a:r>
            <a:r>
              <a:rPr lang="en-US" dirty="0"/>
              <a:t> </a:t>
            </a:r>
          </a:p>
        </p:txBody>
      </p:sp>
    </p:spTree>
    <p:extLst>
      <p:ext uri="{BB962C8B-B14F-4D97-AF65-F5344CB8AC3E}">
        <p14:creationId xmlns:p14="http://schemas.microsoft.com/office/powerpoint/2010/main" val="465248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35AC6-0BD8-4F73-96EB-055A00F4C9CB}"/>
              </a:ext>
            </a:extLst>
          </p:cNvPr>
          <p:cNvSpPr>
            <a:spLocks noGrp="1"/>
          </p:cNvSpPr>
          <p:nvPr>
            <p:ph type="title"/>
          </p:nvPr>
        </p:nvSpPr>
        <p:spPr/>
        <p:txBody>
          <a:bodyPr/>
          <a:lstStyle/>
          <a:p>
            <a:r>
              <a:rPr lang="en-US" dirty="0"/>
              <a:t>Where should I save the speaker forms?</a:t>
            </a:r>
          </a:p>
        </p:txBody>
      </p:sp>
      <p:sp>
        <p:nvSpPr>
          <p:cNvPr id="3" name="Content Placeholder 2">
            <a:extLst>
              <a:ext uri="{FF2B5EF4-FFF2-40B4-BE49-F238E27FC236}">
                <a16:creationId xmlns:a16="http://schemas.microsoft.com/office/drawing/2014/main" id="{E341A284-EFFD-4A38-8374-1E21418994A1}"/>
              </a:ext>
            </a:extLst>
          </p:cNvPr>
          <p:cNvSpPr>
            <a:spLocks noGrp="1"/>
          </p:cNvSpPr>
          <p:nvPr>
            <p:ph idx="1"/>
          </p:nvPr>
        </p:nvSpPr>
        <p:spPr/>
        <p:txBody>
          <a:bodyPr/>
          <a:lstStyle/>
          <a:p>
            <a:r>
              <a:rPr lang="en-US" dirty="0"/>
              <a:t>Only submit word files</a:t>
            </a:r>
          </a:p>
          <a:p>
            <a:r>
              <a:rPr lang="en-US" dirty="0"/>
              <a:t>Files should be named: </a:t>
            </a:r>
            <a:r>
              <a:rPr lang="en-US" dirty="0" err="1"/>
              <a:t>Last_First</a:t>
            </a:r>
            <a:r>
              <a:rPr lang="en-US" dirty="0"/>
              <a:t> Initial</a:t>
            </a:r>
          </a:p>
          <a:p>
            <a:endParaRPr lang="en-US" dirty="0"/>
          </a:p>
          <a:p>
            <a:r>
              <a:rPr lang="en-US" dirty="0">
                <a:hlinkClick r:id="rId2"/>
              </a:rPr>
              <a:t>https://cste.sharepoint.com/:f:/s/csteworkforce/EstPw4vcRP5Gn36FYq-WzckBhwreLq6CynAQ5kfu44ckfw?e=x8baFA</a:t>
            </a:r>
            <a:r>
              <a:rPr lang="en-US" dirty="0"/>
              <a:t> </a:t>
            </a:r>
          </a:p>
        </p:txBody>
      </p:sp>
    </p:spTree>
    <p:extLst>
      <p:ext uri="{BB962C8B-B14F-4D97-AF65-F5344CB8AC3E}">
        <p14:creationId xmlns:p14="http://schemas.microsoft.com/office/powerpoint/2010/main" val="36265431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1CB76-A53E-49DC-8727-2810A0DD88FE}"/>
              </a:ext>
            </a:extLst>
          </p:cNvPr>
          <p:cNvSpPr>
            <a:spLocks noGrp="1"/>
          </p:cNvSpPr>
          <p:nvPr>
            <p:ph type="title"/>
          </p:nvPr>
        </p:nvSpPr>
        <p:spPr/>
        <p:txBody>
          <a:bodyPr/>
          <a:lstStyle/>
          <a:p>
            <a:r>
              <a:rPr lang="en-US" dirty="0"/>
              <a:t>How do I complete the form?</a:t>
            </a:r>
          </a:p>
        </p:txBody>
      </p:sp>
      <p:sp>
        <p:nvSpPr>
          <p:cNvPr id="3" name="Content Placeholder 2">
            <a:extLst>
              <a:ext uri="{FF2B5EF4-FFF2-40B4-BE49-F238E27FC236}">
                <a16:creationId xmlns:a16="http://schemas.microsoft.com/office/drawing/2014/main" id="{ED716303-505A-4485-8F49-8E15721CF595}"/>
              </a:ext>
            </a:extLst>
          </p:cNvPr>
          <p:cNvSpPr>
            <a:spLocks noGrp="1"/>
          </p:cNvSpPr>
          <p:nvPr>
            <p:ph idx="1"/>
          </p:nvPr>
        </p:nvSpPr>
        <p:spPr/>
        <p:txBody>
          <a:bodyPr/>
          <a:lstStyle/>
          <a:p>
            <a:r>
              <a:rPr lang="en-US" dirty="0"/>
              <a:t>Select the appropriate role; if planner and presenter check both</a:t>
            </a:r>
          </a:p>
        </p:txBody>
      </p:sp>
      <p:pic>
        <p:nvPicPr>
          <p:cNvPr id="5" name="Picture 4">
            <a:extLst>
              <a:ext uri="{FF2B5EF4-FFF2-40B4-BE49-F238E27FC236}">
                <a16:creationId xmlns:a16="http://schemas.microsoft.com/office/drawing/2014/main" id="{083FF2EA-9BB1-40C8-BE20-C6A810300B34}"/>
              </a:ext>
            </a:extLst>
          </p:cNvPr>
          <p:cNvPicPr>
            <a:picLocks noChangeAspect="1"/>
          </p:cNvPicPr>
          <p:nvPr/>
        </p:nvPicPr>
        <p:blipFill>
          <a:blip r:embed="rId2"/>
          <a:stretch>
            <a:fillRect/>
          </a:stretch>
        </p:blipFill>
        <p:spPr>
          <a:xfrm>
            <a:off x="1985058" y="2453154"/>
            <a:ext cx="7285714" cy="3723809"/>
          </a:xfrm>
          <a:prstGeom prst="rect">
            <a:avLst/>
          </a:prstGeom>
        </p:spPr>
      </p:pic>
    </p:spTree>
    <p:extLst>
      <p:ext uri="{BB962C8B-B14F-4D97-AF65-F5344CB8AC3E}">
        <p14:creationId xmlns:p14="http://schemas.microsoft.com/office/powerpoint/2010/main" val="38566039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54438-EA0C-49FF-AE8B-AC9D772CB508}"/>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BF3B8357-3420-48E5-970B-53E3D53EC6E1}"/>
              </a:ext>
            </a:extLst>
          </p:cNvPr>
          <p:cNvSpPr>
            <a:spLocks noGrp="1"/>
          </p:cNvSpPr>
          <p:nvPr>
            <p:ph idx="1"/>
          </p:nvPr>
        </p:nvSpPr>
        <p:spPr>
          <a:xfrm>
            <a:off x="838200" y="4688933"/>
            <a:ext cx="10515600" cy="1488029"/>
          </a:xfrm>
        </p:spPr>
        <p:txBody>
          <a:bodyPr>
            <a:normAutofit fontScale="70000" lnSpcReduction="20000"/>
          </a:bodyPr>
          <a:lstStyle/>
          <a:p>
            <a:r>
              <a:rPr lang="en-US" dirty="0"/>
              <a:t>Section 2: Degrees must match those listed under credentials in section 1 and at signature</a:t>
            </a:r>
          </a:p>
          <a:p>
            <a:r>
              <a:rPr lang="en-US" dirty="0"/>
              <a:t>Section 2: All speakers </a:t>
            </a:r>
            <a:r>
              <a:rPr lang="en-US" u="sng" dirty="0"/>
              <a:t>must</a:t>
            </a:r>
            <a:r>
              <a:rPr lang="en-US" dirty="0"/>
              <a:t> describe their expertise as relevant to the presentation</a:t>
            </a:r>
          </a:p>
          <a:p>
            <a:r>
              <a:rPr lang="en-US" dirty="0"/>
              <a:t>Section 3: Conflict of interest – if a federal employee but not employed for 12 months, they still answer </a:t>
            </a:r>
            <a:r>
              <a:rPr lang="en-US" dirty="0">
                <a:solidFill>
                  <a:srgbClr val="FF0000"/>
                </a:solidFill>
              </a:rPr>
              <a:t>YES</a:t>
            </a:r>
          </a:p>
        </p:txBody>
      </p:sp>
      <p:pic>
        <p:nvPicPr>
          <p:cNvPr id="4" name="Picture 3">
            <a:extLst>
              <a:ext uri="{FF2B5EF4-FFF2-40B4-BE49-F238E27FC236}">
                <a16:creationId xmlns:a16="http://schemas.microsoft.com/office/drawing/2014/main" id="{D540A0C2-D407-4F72-B4A5-095E76BB3100}"/>
              </a:ext>
            </a:extLst>
          </p:cNvPr>
          <p:cNvPicPr>
            <a:picLocks noChangeAspect="1"/>
          </p:cNvPicPr>
          <p:nvPr/>
        </p:nvPicPr>
        <p:blipFill>
          <a:blip r:embed="rId2"/>
          <a:stretch>
            <a:fillRect/>
          </a:stretch>
        </p:blipFill>
        <p:spPr>
          <a:xfrm>
            <a:off x="456485" y="276495"/>
            <a:ext cx="10342857" cy="4323809"/>
          </a:xfrm>
          <a:prstGeom prst="rect">
            <a:avLst/>
          </a:prstGeom>
        </p:spPr>
      </p:pic>
    </p:spTree>
    <p:extLst>
      <p:ext uri="{BB962C8B-B14F-4D97-AF65-F5344CB8AC3E}">
        <p14:creationId xmlns:p14="http://schemas.microsoft.com/office/powerpoint/2010/main" val="42304469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C5E1B0-F6C6-474D-B890-FA8E7C4D3587}"/>
              </a:ext>
            </a:extLst>
          </p:cNvPr>
          <p:cNvSpPr>
            <a:spLocks noGrp="1"/>
          </p:cNvSpPr>
          <p:nvPr>
            <p:ph idx="1"/>
          </p:nvPr>
        </p:nvSpPr>
        <p:spPr>
          <a:xfrm>
            <a:off x="576943" y="5260139"/>
            <a:ext cx="10776857" cy="916823"/>
          </a:xfrm>
        </p:spPr>
        <p:txBody>
          <a:bodyPr>
            <a:normAutofit fontScale="77500" lnSpcReduction="20000"/>
          </a:bodyPr>
          <a:lstStyle/>
          <a:p>
            <a:r>
              <a:rPr lang="en-US" dirty="0"/>
              <a:t>Section 3: Non-fed employees should select “no” unless there is a Conflict of Interest</a:t>
            </a:r>
          </a:p>
          <a:p>
            <a:r>
              <a:rPr lang="en-US" dirty="0"/>
              <a:t>If planner only – stop here</a:t>
            </a:r>
          </a:p>
        </p:txBody>
      </p:sp>
      <p:pic>
        <p:nvPicPr>
          <p:cNvPr id="4" name="Picture 3">
            <a:extLst>
              <a:ext uri="{FF2B5EF4-FFF2-40B4-BE49-F238E27FC236}">
                <a16:creationId xmlns:a16="http://schemas.microsoft.com/office/drawing/2014/main" id="{B9B753D2-CFE0-4D9A-A0C1-BFE2781969CE}"/>
              </a:ext>
            </a:extLst>
          </p:cNvPr>
          <p:cNvPicPr>
            <a:picLocks noChangeAspect="1"/>
          </p:cNvPicPr>
          <p:nvPr/>
        </p:nvPicPr>
        <p:blipFill>
          <a:blip r:embed="rId2"/>
          <a:stretch>
            <a:fillRect/>
          </a:stretch>
        </p:blipFill>
        <p:spPr>
          <a:xfrm>
            <a:off x="1690457" y="144494"/>
            <a:ext cx="8487686" cy="4895015"/>
          </a:xfrm>
          <a:prstGeom prst="rect">
            <a:avLst/>
          </a:prstGeom>
        </p:spPr>
      </p:pic>
    </p:spTree>
    <p:extLst>
      <p:ext uri="{BB962C8B-B14F-4D97-AF65-F5344CB8AC3E}">
        <p14:creationId xmlns:p14="http://schemas.microsoft.com/office/powerpoint/2010/main" val="41115798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9F012-3461-4936-B312-D2245BA0F33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473136B-4FF1-4DA8-95CB-B1D8E7FCC52A}"/>
              </a:ext>
            </a:extLst>
          </p:cNvPr>
          <p:cNvSpPr>
            <a:spLocks noGrp="1"/>
          </p:cNvSpPr>
          <p:nvPr>
            <p:ph idx="1"/>
          </p:nvPr>
        </p:nvSpPr>
        <p:spPr>
          <a:xfrm>
            <a:off x="838200" y="4060371"/>
            <a:ext cx="10515600" cy="2116592"/>
          </a:xfrm>
        </p:spPr>
        <p:txBody>
          <a:bodyPr/>
          <a:lstStyle/>
          <a:p>
            <a:r>
              <a:rPr lang="en-US" dirty="0"/>
              <a:t>Section 4: 99.9% say no</a:t>
            </a:r>
          </a:p>
          <a:p>
            <a:r>
              <a:rPr lang="en-US" dirty="0"/>
              <a:t>Section 5: Title of workshop/ Title of plenary presentation</a:t>
            </a:r>
          </a:p>
        </p:txBody>
      </p:sp>
      <p:pic>
        <p:nvPicPr>
          <p:cNvPr id="4" name="Picture 3">
            <a:extLst>
              <a:ext uri="{FF2B5EF4-FFF2-40B4-BE49-F238E27FC236}">
                <a16:creationId xmlns:a16="http://schemas.microsoft.com/office/drawing/2014/main" id="{87E3056D-309A-4BB7-947A-BD45868A57B4}"/>
              </a:ext>
            </a:extLst>
          </p:cNvPr>
          <p:cNvPicPr>
            <a:picLocks noChangeAspect="1"/>
          </p:cNvPicPr>
          <p:nvPr/>
        </p:nvPicPr>
        <p:blipFill>
          <a:blip r:embed="rId2"/>
          <a:stretch>
            <a:fillRect/>
          </a:stretch>
        </p:blipFill>
        <p:spPr>
          <a:xfrm>
            <a:off x="484866" y="365124"/>
            <a:ext cx="10868934" cy="3475199"/>
          </a:xfrm>
          <a:prstGeom prst="rect">
            <a:avLst/>
          </a:prstGeom>
        </p:spPr>
      </p:pic>
    </p:spTree>
    <p:extLst>
      <p:ext uri="{BB962C8B-B14F-4D97-AF65-F5344CB8AC3E}">
        <p14:creationId xmlns:p14="http://schemas.microsoft.com/office/powerpoint/2010/main" val="14670543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397318E-A7ED-4C9D-9A78-41E197A80C20}"/>
              </a:ext>
            </a:extLst>
          </p:cNvPr>
          <p:cNvSpPr>
            <a:spLocks noGrp="1"/>
          </p:cNvSpPr>
          <p:nvPr>
            <p:ph idx="1"/>
          </p:nvPr>
        </p:nvSpPr>
        <p:spPr>
          <a:xfrm>
            <a:off x="609600" y="2820881"/>
            <a:ext cx="10744200" cy="3356082"/>
          </a:xfrm>
        </p:spPr>
        <p:txBody>
          <a:bodyPr/>
          <a:lstStyle/>
          <a:p>
            <a:r>
              <a:rPr lang="en-US" dirty="0"/>
              <a:t>Section 6: “YES” should be selected</a:t>
            </a:r>
          </a:p>
          <a:p>
            <a:r>
              <a:rPr lang="en-US" dirty="0"/>
              <a:t>Section 7: typed or electronic signatures only; credentials must match section 1 &amp; 2</a:t>
            </a:r>
          </a:p>
        </p:txBody>
      </p:sp>
      <p:pic>
        <p:nvPicPr>
          <p:cNvPr id="4" name="Picture 3">
            <a:extLst>
              <a:ext uri="{FF2B5EF4-FFF2-40B4-BE49-F238E27FC236}">
                <a16:creationId xmlns:a16="http://schemas.microsoft.com/office/drawing/2014/main" id="{CEAA29F0-CE65-4DCC-A835-0D50A37D98F5}"/>
              </a:ext>
            </a:extLst>
          </p:cNvPr>
          <p:cNvPicPr>
            <a:picLocks noChangeAspect="1"/>
          </p:cNvPicPr>
          <p:nvPr/>
        </p:nvPicPr>
        <p:blipFill>
          <a:blip r:embed="rId2"/>
          <a:stretch>
            <a:fillRect/>
          </a:stretch>
        </p:blipFill>
        <p:spPr>
          <a:xfrm>
            <a:off x="1124204" y="279854"/>
            <a:ext cx="10399235" cy="2455756"/>
          </a:xfrm>
          <a:prstGeom prst="rect">
            <a:avLst/>
          </a:prstGeom>
        </p:spPr>
      </p:pic>
    </p:spTree>
    <p:extLst>
      <p:ext uri="{BB962C8B-B14F-4D97-AF65-F5344CB8AC3E}">
        <p14:creationId xmlns:p14="http://schemas.microsoft.com/office/powerpoint/2010/main" val="42132883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peech Bubble: Oval 1">
            <a:extLst>
              <a:ext uri="{FF2B5EF4-FFF2-40B4-BE49-F238E27FC236}">
                <a16:creationId xmlns:a16="http://schemas.microsoft.com/office/drawing/2014/main" id="{2A4A5DE9-76D9-49B4-8641-EB7A4BCCDC09}"/>
              </a:ext>
            </a:extLst>
          </p:cNvPr>
          <p:cNvSpPr/>
          <p:nvPr/>
        </p:nvSpPr>
        <p:spPr>
          <a:xfrm>
            <a:off x="1627094" y="981635"/>
            <a:ext cx="8404412" cy="4706471"/>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t>Questions?</a:t>
            </a:r>
          </a:p>
        </p:txBody>
      </p:sp>
      <p:sp>
        <p:nvSpPr>
          <p:cNvPr id="3" name="TextBox 2">
            <a:extLst>
              <a:ext uri="{FF2B5EF4-FFF2-40B4-BE49-F238E27FC236}">
                <a16:creationId xmlns:a16="http://schemas.microsoft.com/office/drawing/2014/main" id="{1D37500A-5DFA-4BD9-A8C6-16BB9B4D470B}"/>
              </a:ext>
            </a:extLst>
          </p:cNvPr>
          <p:cNvSpPr txBox="1"/>
          <p:nvPr/>
        </p:nvSpPr>
        <p:spPr>
          <a:xfrm>
            <a:off x="5878286" y="5921829"/>
            <a:ext cx="3494314" cy="369332"/>
          </a:xfrm>
          <a:prstGeom prst="rect">
            <a:avLst/>
          </a:prstGeom>
          <a:noFill/>
        </p:spPr>
        <p:txBody>
          <a:bodyPr wrap="square" rtlCol="0">
            <a:spAutoFit/>
          </a:bodyPr>
          <a:lstStyle/>
          <a:p>
            <a:r>
              <a:rPr lang="en-US" dirty="0">
                <a:solidFill>
                  <a:srgbClr val="FF0000"/>
                </a:solidFill>
              </a:rPr>
              <a:t>Slides will be posted to basecamp.</a:t>
            </a:r>
          </a:p>
        </p:txBody>
      </p:sp>
    </p:spTree>
    <p:extLst>
      <p:ext uri="{BB962C8B-B14F-4D97-AF65-F5344CB8AC3E}">
        <p14:creationId xmlns:p14="http://schemas.microsoft.com/office/powerpoint/2010/main" val="4129217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1283A-FA3E-46B6-8D3C-E17C31BA8B7B}"/>
              </a:ext>
            </a:extLst>
          </p:cNvPr>
          <p:cNvSpPr>
            <a:spLocks noGrp="1"/>
          </p:cNvSpPr>
          <p:nvPr>
            <p:ph type="title"/>
          </p:nvPr>
        </p:nvSpPr>
        <p:spPr/>
        <p:txBody>
          <a:bodyPr/>
          <a:lstStyle/>
          <a:p>
            <a:r>
              <a:rPr lang="en-US" dirty="0"/>
              <a:t>Why CE?</a:t>
            </a:r>
          </a:p>
        </p:txBody>
      </p:sp>
      <p:sp>
        <p:nvSpPr>
          <p:cNvPr id="3" name="Content Placeholder 2">
            <a:extLst>
              <a:ext uri="{FF2B5EF4-FFF2-40B4-BE49-F238E27FC236}">
                <a16:creationId xmlns:a16="http://schemas.microsoft.com/office/drawing/2014/main" id="{318657E5-7A96-4239-9565-7788AB7F5C06}"/>
              </a:ext>
            </a:extLst>
          </p:cNvPr>
          <p:cNvSpPr>
            <a:spLocks noGrp="1"/>
          </p:cNvSpPr>
          <p:nvPr>
            <p:ph idx="1"/>
          </p:nvPr>
        </p:nvSpPr>
        <p:spPr/>
        <p:txBody>
          <a:bodyPr/>
          <a:lstStyle/>
          <a:p>
            <a:pPr marL="0" indent="0">
              <a:buNone/>
            </a:pPr>
            <a:r>
              <a:rPr lang="en-US" dirty="0"/>
              <a:t>The educational purpose of the CSTE Annual Conference is to offer professionals and practitioners the opportunity to enhance their knowledge, improve their skills, and exchange information on best practices and strategies in applied epidemiology.</a:t>
            </a:r>
          </a:p>
        </p:txBody>
      </p:sp>
    </p:spTree>
    <p:extLst>
      <p:ext uri="{BB962C8B-B14F-4D97-AF65-F5344CB8AC3E}">
        <p14:creationId xmlns:p14="http://schemas.microsoft.com/office/powerpoint/2010/main" val="4187746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013B4-DEFC-457B-9FFA-D46893DFC0D4}"/>
              </a:ext>
            </a:extLst>
          </p:cNvPr>
          <p:cNvSpPr>
            <a:spLocks noGrp="1"/>
          </p:cNvSpPr>
          <p:nvPr>
            <p:ph type="title"/>
          </p:nvPr>
        </p:nvSpPr>
        <p:spPr>
          <a:xfrm>
            <a:off x="838200" y="0"/>
            <a:ext cx="10515600" cy="1325563"/>
          </a:xfrm>
        </p:spPr>
        <p:txBody>
          <a:bodyPr/>
          <a:lstStyle/>
          <a:p>
            <a:r>
              <a:rPr lang="en-US" dirty="0"/>
              <a:t>History</a:t>
            </a:r>
          </a:p>
        </p:txBody>
      </p:sp>
      <p:graphicFrame>
        <p:nvGraphicFramePr>
          <p:cNvPr id="4" name="Content Placeholder 3">
            <a:extLst>
              <a:ext uri="{FF2B5EF4-FFF2-40B4-BE49-F238E27FC236}">
                <a16:creationId xmlns:a16="http://schemas.microsoft.com/office/drawing/2014/main" id="{18D9E1BA-E257-4847-A33C-61379C145BBB}"/>
              </a:ext>
            </a:extLst>
          </p:cNvPr>
          <p:cNvGraphicFramePr>
            <a:graphicFrameLocks noGrp="1"/>
          </p:cNvGraphicFramePr>
          <p:nvPr>
            <p:ph idx="1"/>
            <p:extLst>
              <p:ext uri="{D42A27DB-BD31-4B8C-83A1-F6EECF244321}">
                <p14:modId xmlns:p14="http://schemas.microsoft.com/office/powerpoint/2010/main" val="1263512030"/>
              </p:ext>
            </p:extLst>
          </p:nvPr>
        </p:nvGraphicFramePr>
        <p:xfrm>
          <a:off x="838200" y="975980"/>
          <a:ext cx="10515600" cy="5364480"/>
        </p:xfrm>
        <a:graphic>
          <a:graphicData uri="http://schemas.openxmlformats.org/drawingml/2006/table">
            <a:tbl>
              <a:tblPr firstRow="1" bandRow="1">
                <a:tableStyleId>{5C22544A-7EE6-4342-B048-85BDC9FD1C3A}</a:tableStyleId>
              </a:tblPr>
              <a:tblGrid>
                <a:gridCol w="1299882">
                  <a:extLst>
                    <a:ext uri="{9D8B030D-6E8A-4147-A177-3AD203B41FA5}">
                      <a16:colId xmlns:a16="http://schemas.microsoft.com/office/drawing/2014/main" val="1556523338"/>
                    </a:ext>
                  </a:extLst>
                </a:gridCol>
                <a:gridCol w="2568389">
                  <a:extLst>
                    <a:ext uri="{9D8B030D-6E8A-4147-A177-3AD203B41FA5}">
                      <a16:colId xmlns:a16="http://schemas.microsoft.com/office/drawing/2014/main" val="1100088963"/>
                    </a:ext>
                  </a:extLst>
                </a:gridCol>
                <a:gridCol w="2675964">
                  <a:extLst>
                    <a:ext uri="{9D8B030D-6E8A-4147-A177-3AD203B41FA5}">
                      <a16:colId xmlns:a16="http://schemas.microsoft.com/office/drawing/2014/main" val="3925111337"/>
                    </a:ext>
                  </a:extLst>
                </a:gridCol>
                <a:gridCol w="1148616">
                  <a:extLst>
                    <a:ext uri="{9D8B030D-6E8A-4147-A177-3AD203B41FA5}">
                      <a16:colId xmlns:a16="http://schemas.microsoft.com/office/drawing/2014/main" val="3798702861"/>
                    </a:ext>
                  </a:extLst>
                </a:gridCol>
                <a:gridCol w="2822749">
                  <a:extLst>
                    <a:ext uri="{9D8B030D-6E8A-4147-A177-3AD203B41FA5}">
                      <a16:colId xmlns:a16="http://schemas.microsoft.com/office/drawing/2014/main" val="1866361045"/>
                    </a:ext>
                  </a:extLst>
                </a:gridCol>
              </a:tblGrid>
              <a:tr h="370840">
                <a:tc>
                  <a:txBody>
                    <a:bodyPr/>
                    <a:lstStyle/>
                    <a:p>
                      <a:r>
                        <a:rPr lang="en-US" sz="1800" dirty="0"/>
                        <a:t>Conference Year</a:t>
                      </a:r>
                    </a:p>
                  </a:txBody>
                  <a:tcPr/>
                </a:tc>
                <a:tc>
                  <a:txBody>
                    <a:bodyPr/>
                    <a:lstStyle/>
                    <a:p>
                      <a:r>
                        <a:rPr lang="en-US" sz="2800" dirty="0"/>
                        <a:t>Provider</a:t>
                      </a:r>
                    </a:p>
                  </a:txBody>
                  <a:tcPr/>
                </a:tc>
                <a:tc>
                  <a:txBody>
                    <a:bodyPr/>
                    <a:lstStyle/>
                    <a:p>
                      <a:r>
                        <a:rPr lang="en-US" sz="2800" dirty="0"/>
                        <a:t>CE Offered</a:t>
                      </a:r>
                    </a:p>
                  </a:txBody>
                  <a:tcPr/>
                </a:tc>
                <a:tc>
                  <a:txBody>
                    <a:bodyPr/>
                    <a:lstStyle/>
                    <a:p>
                      <a:r>
                        <a:rPr lang="en-US" sz="2800" dirty="0"/>
                        <a:t>Cost</a:t>
                      </a:r>
                    </a:p>
                  </a:txBody>
                  <a:tcPr/>
                </a:tc>
                <a:tc>
                  <a:txBody>
                    <a:bodyPr/>
                    <a:lstStyle/>
                    <a:p>
                      <a:r>
                        <a:rPr lang="en-US" sz="2800" dirty="0"/>
                        <a:t>Eligible Sessions</a:t>
                      </a:r>
                    </a:p>
                  </a:txBody>
                  <a:tcPr/>
                </a:tc>
                <a:extLst>
                  <a:ext uri="{0D108BD9-81ED-4DB2-BD59-A6C34878D82A}">
                    <a16:rowId xmlns:a16="http://schemas.microsoft.com/office/drawing/2014/main" val="3532855980"/>
                  </a:ext>
                </a:extLst>
              </a:tr>
              <a:tr h="370840">
                <a:tc>
                  <a:txBody>
                    <a:bodyPr/>
                    <a:lstStyle/>
                    <a:p>
                      <a:r>
                        <a:rPr lang="en-US" sz="2800" dirty="0"/>
                        <a:t>2016</a:t>
                      </a:r>
                    </a:p>
                  </a:txBody>
                  <a:tcPr/>
                </a:tc>
                <a:tc>
                  <a:txBody>
                    <a:bodyPr/>
                    <a:lstStyle/>
                    <a:p>
                      <a:r>
                        <a:rPr lang="en-US" sz="2800" dirty="0"/>
                        <a:t>NBPHE</a:t>
                      </a:r>
                    </a:p>
                  </a:txBody>
                  <a:tcPr/>
                </a:tc>
                <a:tc>
                  <a:txBody>
                    <a:bodyPr/>
                    <a:lstStyle/>
                    <a:p>
                      <a:r>
                        <a:rPr lang="en-US" sz="2800" dirty="0"/>
                        <a:t>CPH</a:t>
                      </a:r>
                    </a:p>
                  </a:txBody>
                  <a:tcPr/>
                </a:tc>
                <a:tc>
                  <a:txBody>
                    <a:bodyPr/>
                    <a:lstStyle/>
                    <a:p>
                      <a:r>
                        <a:rPr lang="en-US" sz="2800" dirty="0"/>
                        <a:t>$10</a:t>
                      </a:r>
                    </a:p>
                  </a:txBody>
                  <a:tcPr/>
                </a:tc>
                <a:tc>
                  <a:txBody>
                    <a:bodyPr/>
                    <a:lstStyle/>
                    <a:p>
                      <a:r>
                        <a:rPr lang="en-US" sz="2800" dirty="0"/>
                        <a:t>Entire Conference</a:t>
                      </a:r>
                    </a:p>
                  </a:txBody>
                  <a:tcPr/>
                </a:tc>
                <a:extLst>
                  <a:ext uri="{0D108BD9-81ED-4DB2-BD59-A6C34878D82A}">
                    <a16:rowId xmlns:a16="http://schemas.microsoft.com/office/drawing/2014/main" val="1094443555"/>
                  </a:ext>
                </a:extLst>
              </a:tr>
              <a:tr h="370840">
                <a:tc>
                  <a:txBody>
                    <a:bodyPr/>
                    <a:lstStyle/>
                    <a:p>
                      <a:r>
                        <a:rPr lang="en-US" sz="2800" dirty="0"/>
                        <a:t>2017</a:t>
                      </a:r>
                    </a:p>
                  </a:txBody>
                  <a:tcPr/>
                </a:tc>
                <a:tc>
                  <a:txBody>
                    <a:bodyPr/>
                    <a:lstStyle/>
                    <a:p>
                      <a:r>
                        <a:rPr lang="en-US" sz="2800" dirty="0"/>
                        <a:t>CDC</a:t>
                      </a:r>
                    </a:p>
                  </a:txBody>
                  <a:tcPr/>
                </a:tc>
                <a:tc>
                  <a:txBody>
                    <a:bodyPr/>
                    <a:lstStyle/>
                    <a:p>
                      <a:r>
                        <a:rPr lang="en-US" sz="2800" dirty="0"/>
                        <a:t>CME, CNE, CHES, RACE, CPH, CEU</a:t>
                      </a:r>
                    </a:p>
                  </a:txBody>
                  <a:tcPr/>
                </a:tc>
                <a:tc>
                  <a:txBody>
                    <a:bodyPr/>
                    <a:lstStyle/>
                    <a:p>
                      <a:r>
                        <a:rPr lang="en-US" sz="2800" dirty="0"/>
                        <a:t>Free</a:t>
                      </a:r>
                    </a:p>
                  </a:txBody>
                  <a:tcPr/>
                </a:tc>
                <a:tc>
                  <a:txBody>
                    <a:bodyPr/>
                    <a:lstStyle/>
                    <a:p>
                      <a:r>
                        <a:rPr lang="en-US" sz="2800" dirty="0"/>
                        <a:t>Workshops, Plenaries, &amp; Breakouts</a:t>
                      </a:r>
                    </a:p>
                  </a:txBody>
                  <a:tcPr/>
                </a:tc>
                <a:extLst>
                  <a:ext uri="{0D108BD9-81ED-4DB2-BD59-A6C34878D82A}">
                    <a16:rowId xmlns:a16="http://schemas.microsoft.com/office/drawing/2014/main" val="1529303545"/>
                  </a:ext>
                </a:extLst>
              </a:tr>
              <a:tr h="370840">
                <a:tc>
                  <a:txBody>
                    <a:bodyPr/>
                    <a:lstStyle/>
                    <a:p>
                      <a:r>
                        <a:rPr lang="en-US" sz="2800" dirty="0"/>
                        <a:t>2018</a:t>
                      </a:r>
                    </a:p>
                  </a:txBody>
                  <a:tcPr/>
                </a:tc>
                <a:tc>
                  <a:txBody>
                    <a:bodyPr/>
                    <a:lstStyle/>
                    <a:p>
                      <a:r>
                        <a:rPr lang="en-US" sz="2800" dirty="0"/>
                        <a:t>APHA &amp; NBPHE</a:t>
                      </a:r>
                    </a:p>
                  </a:txBody>
                  <a:tcPr/>
                </a:tc>
                <a:tc>
                  <a:txBody>
                    <a:bodyPr/>
                    <a:lstStyle/>
                    <a:p>
                      <a:r>
                        <a:rPr lang="en-US" sz="2800" dirty="0"/>
                        <a:t>CME, CNE, CHES, RACE, CPH</a:t>
                      </a:r>
                    </a:p>
                  </a:txBody>
                  <a:tcPr/>
                </a:tc>
                <a:tc>
                  <a:txBody>
                    <a:bodyPr/>
                    <a:lstStyle/>
                    <a:p>
                      <a:r>
                        <a:rPr lang="en-US" sz="2800" dirty="0"/>
                        <a:t>$25</a:t>
                      </a:r>
                    </a:p>
                  </a:txBody>
                  <a:tcPr/>
                </a:tc>
                <a:tc>
                  <a:txBody>
                    <a:bodyPr/>
                    <a:lstStyle/>
                    <a:p>
                      <a:r>
                        <a:rPr lang="en-US" sz="2800" dirty="0"/>
                        <a:t>Workshops &amp; Plenaries</a:t>
                      </a:r>
                    </a:p>
                  </a:txBody>
                  <a:tcPr/>
                </a:tc>
                <a:extLst>
                  <a:ext uri="{0D108BD9-81ED-4DB2-BD59-A6C34878D82A}">
                    <a16:rowId xmlns:a16="http://schemas.microsoft.com/office/drawing/2014/main" val="1396103740"/>
                  </a:ext>
                </a:extLst>
              </a:tr>
              <a:tr h="370840">
                <a:tc>
                  <a:txBody>
                    <a:bodyPr/>
                    <a:lstStyle/>
                    <a:p>
                      <a:r>
                        <a:rPr lang="en-US" sz="2800" dirty="0"/>
                        <a:t>2019</a:t>
                      </a:r>
                    </a:p>
                  </a:txBody>
                  <a:tcPr/>
                </a:tc>
                <a:tc>
                  <a:txBody>
                    <a:bodyPr/>
                    <a:lstStyle/>
                    <a:p>
                      <a:r>
                        <a:rPr lang="en-US" sz="2800" dirty="0"/>
                        <a:t>CDC</a:t>
                      </a:r>
                    </a:p>
                  </a:txBody>
                  <a:tcPr/>
                </a:tc>
                <a:tc>
                  <a:txBody>
                    <a:bodyPr/>
                    <a:lstStyle/>
                    <a:p>
                      <a:r>
                        <a:rPr lang="en-US" sz="2800" dirty="0"/>
                        <a:t>CME, CNE, CHES, RACE, CPH, CEU</a:t>
                      </a:r>
                    </a:p>
                  </a:txBody>
                  <a:tcPr/>
                </a:tc>
                <a:tc>
                  <a:txBody>
                    <a:bodyPr/>
                    <a:lstStyle/>
                    <a:p>
                      <a:r>
                        <a:rPr lang="en-US" sz="2800" dirty="0"/>
                        <a:t>Free</a:t>
                      </a:r>
                    </a:p>
                  </a:txBody>
                  <a:tcPr/>
                </a:tc>
                <a:tc>
                  <a:txBody>
                    <a:bodyPr/>
                    <a:lstStyle/>
                    <a:p>
                      <a:r>
                        <a:rPr lang="en-US" sz="2800" dirty="0"/>
                        <a:t>Workshops &amp; Plenaries</a:t>
                      </a:r>
                    </a:p>
                  </a:txBody>
                  <a:tcPr/>
                </a:tc>
                <a:extLst>
                  <a:ext uri="{0D108BD9-81ED-4DB2-BD59-A6C34878D82A}">
                    <a16:rowId xmlns:a16="http://schemas.microsoft.com/office/drawing/2014/main" val="1185499902"/>
                  </a:ext>
                </a:extLst>
              </a:tr>
              <a:tr h="370840">
                <a:tc>
                  <a:txBody>
                    <a:bodyPr/>
                    <a:lstStyle/>
                    <a:p>
                      <a:r>
                        <a:rPr lang="en-US" sz="2800" dirty="0"/>
                        <a:t>2021</a:t>
                      </a:r>
                    </a:p>
                  </a:txBody>
                  <a:tcPr/>
                </a:tc>
                <a:tc>
                  <a:txBody>
                    <a:bodyPr/>
                    <a:lstStyle/>
                    <a:p>
                      <a:r>
                        <a:rPr lang="en-US" sz="2800" dirty="0"/>
                        <a:t>CDC</a:t>
                      </a:r>
                    </a:p>
                  </a:txBody>
                  <a:tcPr/>
                </a:tc>
                <a:tc>
                  <a:txBody>
                    <a:bodyPr/>
                    <a:lstStyle/>
                    <a:p>
                      <a:r>
                        <a:rPr lang="en-US" sz="2800" dirty="0"/>
                        <a:t>CME, CNE, CHES, RACE, CPH, CEU</a:t>
                      </a:r>
                    </a:p>
                  </a:txBody>
                  <a:tcPr/>
                </a:tc>
                <a:tc>
                  <a:txBody>
                    <a:bodyPr/>
                    <a:lstStyle/>
                    <a:p>
                      <a:r>
                        <a:rPr lang="en-US" sz="2800" dirty="0"/>
                        <a:t>Free</a:t>
                      </a:r>
                    </a:p>
                  </a:txBody>
                  <a:tcPr/>
                </a:tc>
                <a:tc>
                  <a:txBody>
                    <a:bodyPr/>
                    <a:lstStyle/>
                    <a:p>
                      <a:r>
                        <a:rPr lang="en-US" sz="2800" dirty="0"/>
                        <a:t>Workshops &amp; Plenaries</a:t>
                      </a:r>
                    </a:p>
                  </a:txBody>
                  <a:tcPr/>
                </a:tc>
                <a:extLst>
                  <a:ext uri="{0D108BD9-81ED-4DB2-BD59-A6C34878D82A}">
                    <a16:rowId xmlns:a16="http://schemas.microsoft.com/office/drawing/2014/main" val="800828179"/>
                  </a:ext>
                </a:extLst>
              </a:tr>
            </a:tbl>
          </a:graphicData>
        </a:graphic>
      </p:graphicFrame>
    </p:spTree>
    <p:extLst>
      <p:ext uri="{BB962C8B-B14F-4D97-AF65-F5344CB8AC3E}">
        <p14:creationId xmlns:p14="http://schemas.microsoft.com/office/powerpoint/2010/main" val="2365748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DB626-3824-49EE-9381-8F8DFAB15E0E}"/>
              </a:ext>
            </a:extLst>
          </p:cNvPr>
          <p:cNvSpPr>
            <a:spLocks noGrp="1"/>
          </p:cNvSpPr>
          <p:nvPr>
            <p:ph type="title"/>
          </p:nvPr>
        </p:nvSpPr>
        <p:spPr/>
        <p:txBody>
          <a:bodyPr/>
          <a:lstStyle/>
          <a:p>
            <a:r>
              <a:rPr lang="en-US" dirty="0"/>
              <a:t>Important Dates</a:t>
            </a:r>
          </a:p>
        </p:txBody>
      </p:sp>
      <p:graphicFrame>
        <p:nvGraphicFramePr>
          <p:cNvPr id="4" name="Content Placeholder 3">
            <a:extLst>
              <a:ext uri="{FF2B5EF4-FFF2-40B4-BE49-F238E27FC236}">
                <a16:creationId xmlns:a16="http://schemas.microsoft.com/office/drawing/2014/main" id="{E8A76396-A789-4D16-80A7-C0A90E9DFA57}"/>
              </a:ext>
            </a:extLst>
          </p:cNvPr>
          <p:cNvGraphicFramePr>
            <a:graphicFrameLocks noGrp="1"/>
          </p:cNvGraphicFramePr>
          <p:nvPr>
            <p:ph idx="1"/>
            <p:extLst>
              <p:ext uri="{D42A27DB-BD31-4B8C-83A1-F6EECF244321}">
                <p14:modId xmlns:p14="http://schemas.microsoft.com/office/powerpoint/2010/main" val="254630531"/>
              </p:ext>
            </p:extLst>
          </p:nvPr>
        </p:nvGraphicFramePr>
        <p:xfrm>
          <a:off x="838200" y="1825625"/>
          <a:ext cx="10515600" cy="3017520"/>
        </p:xfrm>
        <a:graphic>
          <a:graphicData uri="http://schemas.openxmlformats.org/drawingml/2006/table">
            <a:tbl>
              <a:tblPr firstRow="1" bandRow="1">
                <a:tableStyleId>{5C22544A-7EE6-4342-B048-85BDC9FD1C3A}</a:tableStyleId>
              </a:tblPr>
              <a:tblGrid>
                <a:gridCol w="1979645">
                  <a:extLst>
                    <a:ext uri="{9D8B030D-6E8A-4147-A177-3AD203B41FA5}">
                      <a16:colId xmlns:a16="http://schemas.microsoft.com/office/drawing/2014/main" val="316300543"/>
                    </a:ext>
                  </a:extLst>
                </a:gridCol>
                <a:gridCol w="8535955">
                  <a:extLst>
                    <a:ext uri="{9D8B030D-6E8A-4147-A177-3AD203B41FA5}">
                      <a16:colId xmlns:a16="http://schemas.microsoft.com/office/drawing/2014/main" val="2343390920"/>
                    </a:ext>
                  </a:extLst>
                </a:gridCol>
              </a:tblGrid>
              <a:tr h="370840">
                <a:tc>
                  <a:txBody>
                    <a:bodyPr/>
                    <a:lstStyle/>
                    <a:p>
                      <a:r>
                        <a:rPr lang="en-US" sz="2800" dirty="0"/>
                        <a:t>Date</a:t>
                      </a:r>
                    </a:p>
                  </a:txBody>
                  <a:tcPr/>
                </a:tc>
                <a:tc>
                  <a:txBody>
                    <a:bodyPr/>
                    <a:lstStyle/>
                    <a:p>
                      <a:r>
                        <a:rPr lang="en-US" sz="2800" dirty="0"/>
                        <a:t>Activity</a:t>
                      </a:r>
                    </a:p>
                  </a:txBody>
                  <a:tcPr/>
                </a:tc>
                <a:extLst>
                  <a:ext uri="{0D108BD9-81ED-4DB2-BD59-A6C34878D82A}">
                    <a16:rowId xmlns:a16="http://schemas.microsoft.com/office/drawing/2014/main" val="501799011"/>
                  </a:ext>
                </a:extLst>
              </a:tr>
              <a:tr h="370840">
                <a:tc>
                  <a:txBody>
                    <a:bodyPr/>
                    <a:lstStyle/>
                    <a:p>
                      <a:r>
                        <a:rPr lang="en-US" sz="2800" dirty="0"/>
                        <a:t>Jan 14*</a:t>
                      </a:r>
                    </a:p>
                  </a:txBody>
                  <a:tcPr/>
                </a:tc>
                <a:tc>
                  <a:txBody>
                    <a:bodyPr/>
                    <a:lstStyle/>
                    <a:p>
                      <a:r>
                        <a:rPr lang="en-US" sz="2800" dirty="0"/>
                        <a:t>Workshop descriptions due</a:t>
                      </a:r>
                    </a:p>
                  </a:txBody>
                  <a:tcPr/>
                </a:tc>
                <a:extLst>
                  <a:ext uri="{0D108BD9-81ED-4DB2-BD59-A6C34878D82A}">
                    <a16:rowId xmlns:a16="http://schemas.microsoft.com/office/drawing/2014/main" val="2650131406"/>
                  </a:ext>
                </a:extLst>
              </a:tr>
              <a:tr h="370840">
                <a:tc>
                  <a:txBody>
                    <a:bodyPr/>
                    <a:lstStyle/>
                    <a:p>
                      <a:r>
                        <a:rPr lang="en-US" sz="2800" dirty="0"/>
                        <a:t>April 2*</a:t>
                      </a:r>
                    </a:p>
                  </a:txBody>
                  <a:tcPr/>
                </a:tc>
                <a:tc>
                  <a:txBody>
                    <a:bodyPr/>
                    <a:lstStyle/>
                    <a:p>
                      <a:r>
                        <a:rPr lang="en-US" sz="2800" dirty="0"/>
                        <a:t>Disclosures for all speakers due</a:t>
                      </a:r>
                    </a:p>
                  </a:txBody>
                  <a:tcPr/>
                </a:tc>
                <a:extLst>
                  <a:ext uri="{0D108BD9-81ED-4DB2-BD59-A6C34878D82A}">
                    <a16:rowId xmlns:a16="http://schemas.microsoft.com/office/drawing/2014/main" val="2839133594"/>
                  </a:ext>
                </a:extLst>
              </a:tr>
              <a:tr h="370840">
                <a:tc>
                  <a:txBody>
                    <a:bodyPr/>
                    <a:lstStyle/>
                    <a:p>
                      <a:r>
                        <a:rPr lang="en-US" sz="2800" dirty="0"/>
                        <a:t>May 12</a:t>
                      </a:r>
                    </a:p>
                  </a:txBody>
                  <a:tcPr/>
                </a:tc>
                <a:tc>
                  <a:txBody>
                    <a:bodyPr/>
                    <a:lstStyle/>
                    <a:p>
                      <a:r>
                        <a:rPr lang="en-US" sz="2800" dirty="0"/>
                        <a:t>Submit application for preliminary review – all confirmed speakers should have all documentation </a:t>
                      </a:r>
                    </a:p>
                  </a:txBody>
                  <a:tcPr/>
                </a:tc>
                <a:extLst>
                  <a:ext uri="{0D108BD9-81ED-4DB2-BD59-A6C34878D82A}">
                    <a16:rowId xmlns:a16="http://schemas.microsoft.com/office/drawing/2014/main" val="1927080006"/>
                  </a:ext>
                </a:extLst>
              </a:tr>
              <a:tr h="370840">
                <a:tc>
                  <a:txBody>
                    <a:bodyPr/>
                    <a:lstStyle/>
                    <a:p>
                      <a:r>
                        <a:rPr lang="en-US" sz="2800" dirty="0"/>
                        <a:t>May 28</a:t>
                      </a:r>
                    </a:p>
                  </a:txBody>
                  <a:tcPr/>
                </a:tc>
                <a:tc>
                  <a:txBody>
                    <a:bodyPr/>
                    <a:lstStyle/>
                    <a:p>
                      <a:r>
                        <a:rPr lang="en-US" sz="2800" dirty="0"/>
                        <a:t>Last day for any speaker changes</a:t>
                      </a:r>
                    </a:p>
                  </a:txBody>
                  <a:tcPr/>
                </a:tc>
                <a:extLst>
                  <a:ext uri="{0D108BD9-81ED-4DB2-BD59-A6C34878D82A}">
                    <a16:rowId xmlns:a16="http://schemas.microsoft.com/office/drawing/2014/main" val="1831972076"/>
                  </a:ext>
                </a:extLst>
              </a:tr>
            </a:tbl>
          </a:graphicData>
        </a:graphic>
      </p:graphicFrame>
      <p:sp>
        <p:nvSpPr>
          <p:cNvPr id="3" name="TextBox 2">
            <a:extLst>
              <a:ext uri="{FF2B5EF4-FFF2-40B4-BE49-F238E27FC236}">
                <a16:creationId xmlns:a16="http://schemas.microsoft.com/office/drawing/2014/main" id="{24C692E6-8F37-40BE-BDAD-ED8217241B72}"/>
              </a:ext>
            </a:extLst>
          </p:cNvPr>
          <p:cNvSpPr txBox="1"/>
          <p:nvPr/>
        </p:nvSpPr>
        <p:spPr>
          <a:xfrm>
            <a:off x="964642" y="5064369"/>
            <a:ext cx="8541099" cy="369332"/>
          </a:xfrm>
          <a:prstGeom prst="rect">
            <a:avLst/>
          </a:prstGeom>
          <a:noFill/>
        </p:spPr>
        <p:txBody>
          <a:bodyPr wrap="square" rtlCol="0">
            <a:spAutoFit/>
          </a:bodyPr>
          <a:lstStyle/>
          <a:p>
            <a:r>
              <a:rPr lang="en-US" dirty="0"/>
              <a:t>*There is some flexibility with the deadline for CE purposes</a:t>
            </a:r>
          </a:p>
        </p:txBody>
      </p:sp>
    </p:spTree>
    <p:extLst>
      <p:ext uri="{BB962C8B-B14F-4D97-AF65-F5344CB8AC3E}">
        <p14:creationId xmlns:p14="http://schemas.microsoft.com/office/powerpoint/2010/main" val="42313389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44D68-50D4-4E4E-B40C-D5BB2E6FD56A}"/>
              </a:ext>
            </a:extLst>
          </p:cNvPr>
          <p:cNvSpPr>
            <a:spLocks noGrp="1"/>
          </p:cNvSpPr>
          <p:nvPr>
            <p:ph type="title"/>
          </p:nvPr>
        </p:nvSpPr>
        <p:spPr/>
        <p:txBody>
          <a:bodyPr/>
          <a:lstStyle/>
          <a:p>
            <a:r>
              <a:rPr lang="en-US" dirty="0"/>
              <a:t>Conference Learning Objectives</a:t>
            </a:r>
          </a:p>
        </p:txBody>
      </p:sp>
      <p:sp>
        <p:nvSpPr>
          <p:cNvPr id="3" name="Content Placeholder 2">
            <a:extLst>
              <a:ext uri="{FF2B5EF4-FFF2-40B4-BE49-F238E27FC236}">
                <a16:creationId xmlns:a16="http://schemas.microsoft.com/office/drawing/2014/main" id="{68A8AB0B-78D9-431F-B2A0-D68255B9E763}"/>
              </a:ext>
            </a:extLst>
          </p:cNvPr>
          <p:cNvSpPr>
            <a:spLocks noGrp="1"/>
          </p:cNvSpPr>
          <p:nvPr>
            <p:ph idx="1"/>
          </p:nvPr>
        </p:nvSpPr>
        <p:spPr/>
        <p:txBody>
          <a:bodyPr/>
          <a:lstStyle/>
          <a:p>
            <a:pPr lvl="0"/>
            <a:r>
              <a:rPr lang="en-US" dirty="0"/>
              <a:t>Identify at least 3 best practices in applied epidemiology.</a:t>
            </a:r>
          </a:p>
          <a:p>
            <a:pPr lvl="0"/>
            <a:r>
              <a:rPr lang="en-US" dirty="0"/>
              <a:t>Describe at least 3 best practices for surveillance and epidemiology.</a:t>
            </a:r>
          </a:p>
          <a:p>
            <a:pPr lvl="0"/>
            <a:r>
              <a:rPr lang="en-US" dirty="0"/>
              <a:t>Apply at least 2 public health practice skills presented in workshops. </a:t>
            </a:r>
          </a:p>
          <a:p>
            <a:pPr lvl="0"/>
            <a:r>
              <a:rPr lang="en-US" dirty="0"/>
              <a:t>Identify at least 2 strategies and tools to improve public health practice.</a:t>
            </a:r>
          </a:p>
          <a:p>
            <a:r>
              <a:rPr lang="en-US" dirty="0"/>
              <a:t>Articulate the importance of interdisciplinary collaboration for applied epidemiology.</a:t>
            </a:r>
          </a:p>
        </p:txBody>
      </p:sp>
    </p:spTree>
    <p:extLst>
      <p:ext uri="{BB962C8B-B14F-4D97-AF65-F5344CB8AC3E}">
        <p14:creationId xmlns:p14="http://schemas.microsoft.com/office/powerpoint/2010/main" val="9249051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A5FC0-1F76-4568-AEAC-DFF83E7AE1A4}"/>
              </a:ext>
            </a:extLst>
          </p:cNvPr>
          <p:cNvSpPr>
            <a:spLocks noGrp="1"/>
          </p:cNvSpPr>
          <p:nvPr>
            <p:ph type="title"/>
          </p:nvPr>
        </p:nvSpPr>
        <p:spPr/>
        <p:txBody>
          <a:bodyPr/>
          <a:lstStyle/>
          <a:p>
            <a:r>
              <a:rPr lang="en-US" dirty="0"/>
              <a:t>Workshops/ Plenaries</a:t>
            </a:r>
          </a:p>
        </p:txBody>
      </p:sp>
      <p:sp>
        <p:nvSpPr>
          <p:cNvPr id="3" name="Content Placeholder 2">
            <a:extLst>
              <a:ext uri="{FF2B5EF4-FFF2-40B4-BE49-F238E27FC236}">
                <a16:creationId xmlns:a16="http://schemas.microsoft.com/office/drawing/2014/main" id="{643E8A57-2CD8-45CA-BAF1-ADDAA502A051}"/>
              </a:ext>
            </a:extLst>
          </p:cNvPr>
          <p:cNvSpPr>
            <a:spLocks noGrp="1"/>
          </p:cNvSpPr>
          <p:nvPr>
            <p:ph idx="1"/>
          </p:nvPr>
        </p:nvSpPr>
        <p:spPr/>
        <p:txBody>
          <a:bodyPr/>
          <a:lstStyle/>
          <a:p>
            <a:r>
              <a:rPr lang="en-US" dirty="0"/>
              <a:t>Abstract/session description </a:t>
            </a:r>
          </a:p>
          <a:p>
            <a:pPr lvl="1"/>
            <a:r>
              <a:rPr lang="en-US" dirty="0"/>
              <a:t>Pulling from conference spreadsheet</a:t>
            </a:r>
          </a:p>
          <a:p>
            <a:r>
              <a:rPr lang="en-US" dirty="0"/>
              <a:t>List of speakers with degrees, title, and employer</a:t>
            </a:r>
          </a:p>
          <a:p>
            <a:pPr lvl="1"/>
            <a:r>
              <a:rPr lang="en-US" dirty="0"/>
              <a:t>Will be cross checked with </a:t>
            </a:r>
            <a:r>
              <a:rPr lang="en-US" dirty="0" err="1"/>
              <a:t>biodisclosures</a:t>
            </a:r>
            <a:endParaRPr lang="en-US" dirty="0"/>
          </a:p>
          <a:p>
            <a:pPr lvl="1"/>
            <a:r>
              <a:rPr lang="en-US" dirty="0"/>
              <a:t>Add just the name to your session in the conference spreadsheet</a:t>
            </a:r>
          </a:p>
          <a:p>
            <a:pPr lvl="1"/>
            <a:endParaRPr lang="en-US" dirty="0"/>
          </a:p>
          <a:p>
            <a:r>
              <a:rPr lang="en-US" dirty="0"/>
              <a:t>Staff are responsible for collecting the forms from their speakers.  Workforce Team will contact the presenter directly for any changes to the form. Staff should notify the Workforce Team for any speaker substitutions or changes.</a:t>
            </a:r>
          </a:p>
        </p:txBody>
      </p:sp>
    </p:spTree>
    <p:extLst>
      <p:ext uri="{BB962C8B-B14F-4D97-AF65-F5344CB8AC3E}">
        <p14:creationId xmlns:p14="http://schemas.microsoft.com/office/powerpoint/2010/main" val="40156760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25536-7756-4F2B-8F51-A9655C67F6CA}"/>
              </a:ext>
            </a:extLst>
          </p:cNvPr>
          <p:cNvSpPr>
            <a:spLocks noGrp="1"/>
          </p:cNvSpPr>
          <p:nvPr>
            <p:ph type="title"/>
          </p:nvPr>
        </p:nvSpPr>
        <p:spPr>
          <a:xfrm>
            <a:off x="838200" y="0"/>
            <a:ext cx="10515600" cy="1325563"/>
          </a:xfrm>
        </p:spPr>
        <p:txBody>
          <a:bodyPr/>
          <a:lstStyle/>
          <a:p>
            <a:r>
              <a:rPr lang="en-US" dirty="0"/>
              <a:t>List of Speakers</a:t>
            </a:r>
          </a:p>
        </p:txBody>
      </p:sp>
      <p:sp>
        <p:nvSpPr>
          <p:cNvPr id="3" name="Content Placeholder 2">
            <a:extLst>
              <a:ext uri="{FF2B5EF4-FFF2-40B4-BE49-F238E27FC236}">
                <a16:creationId xmlns:a16="http://schemas.microsoft.com/office/drawing/2014/main" id="{67E4043D-0759-472B-81A0-0F8B074B7BDD}"/>
              </a:ext>
            </a:extLst>
          </p:cNvPr>
          <p:cNvSpPr>
            <a:spLocks noGrp="1"/>
          </p:cNvSpPr>
          <p:nvPr>
            <p:ph idx="1"/>
          </p:nvPr>
        </p:nvSpPr>
        <p:spPr>
          <a:xfrm>
            <a:off x="511629" y="5679167"/>
            <a:ext cx="10515600" cy="917576"/>
          </a:xfrm>
        </p:spPr>
        <p:txBody>
          <a:bodyPr/>
          <a:lstStyle/>
          <a:p>
            <a:r>
              <a:rPr lang="en-US" dirty="0"/>
              <a:t>In the Conference Spreadsheet, add your list of speakers we should receive a form from for your workshop/plenary</a:t>
            </a:r>
          </a:p>
        </p:txBody>
      </p:sp>
      <p:pic>
        <p:nvPicPr>
          <p:cNvPr id="6" name="Picture 5">
            <a:extLst>
              <a:ext uri="{FF2B5EF4-FFF2-40B4-BE49-F238E27FC236}">
                <a16:creationId xmlns:a16="http://schemas.microsoft.com/office/drawing/2014/main" id="{489A5185-2945-4CF3-92EE-FCE1BBB9911C}"/>
              </a:ext>
            </a:extLst>
          </p:cNvPr>
          <p:cNvPicPr>
            <a:picLocks noChangeAspect="1"/>
          </p:cNvPicPr>
          <p:nvPr/>
        </p:nvPicPr>
        <p:blipFill>
          <a:blip r:embed="rId2"/>
          <a:stretch>
            <a:fillRect/>
          </a:stretch>
        </p:blipFill>
        <p:spPr>
          <a:xfrm>
            <a:off x="2605524" y="1048048"/>
            <a:ext cx="6980952" cy="4540990"/>
          </a:xfrm>
          <a:prstGeom prst="rect">
            <a:avLst/>
          </a:prstGeom>
        </p:spPr>
      </p:pic>
    </p:spTree>
    <p:extLst>
      <p:ext uri="{BB962C8B-B14F-4D97-AF65-F5344CB8AC3E}">
        <p14:creationId xmlns:p14="http://schemas.microsoft.com/office/powerpoint/2010/main" val="3414940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9875A-615B-44BD-918A-B270479B2649}"/>
              </a:ext>
            </a:extLst>
          </p:cNvPr>
          <p:cNvSpPr>
            <a:spLocks noGrp="1"/>
          </p:cNvSpPr>
          <p:nvPr>
            <p:ph type="title"/>
          </p:nvPr>
        </p:nvSpPr>
        <p:spPr/>
        <p:txBody>
          <a:bodyPr/>
          <a:lstStyle/>
          <a:p>
            <a:r>
              <a:rPr lang="en-US" dirty="0" err="1"/>
              <a:t>Biodisclosures</a:t>
            </a:r>
            <a:endParaRPr lang="en-US" dirty="0"/>
          </a:p>
        </p:txBody>
      </p:sp>
      <p:sp>
        <p:nvSpPr>
          <p:cNvPr id="3" name="Content Placeholder 2">
            <a:extLst>
              <a:ext uri="{FF2B5EF4-FFF2-40B4-BE49-F238E27FC236}">
                <a16:creationId xmlns:a16="http://schemas.microsoft.com/office/drawing/2014/main" id="{9738E159-1FD9-48DB-9745-51A8CE46AC54}"/>
              </a:ext>
            </a:extLst>
          </p:cNvPr>
          <p:cNvSpPr>
            <a:spLocks noGrp="1"/>
          </p:cNvSpPr>
          <p:nvPr>
            <p:ph idx="1"/>
          </p:nvPr>
        </p:nvSpPr>
        <p:spPr/>
        <p:txBody>
          <a:bodyPr/>
          <a:lstStyle/>
          <a:p>
            <a:r>
              <a:rPr lang="en-US" dirty="0"/>
              <a:t>Planners – CSTE EB members, CSTE Staff Leads, CDC POC</a:t>
            </a:r>
          </a:p>
          <a:p>
            <a:pPr lvl="1"/>
            <a:r>
              <a:rPr lang="en-US" dirty="0">
                <a:solidFill>
                  <a:srgbClr val="FF0000"/>
                </a:solidFill>
              </a:rPr>
              <a:t>NEED</a:t>
            </a:r>
            <a:r>
              <a:rPr lang="en-US" dirty="0"/>
              <a:t> MD, Vet, CHES, and general contact from CDC as planners</a:t>
            </a:r>
          </a:p>
          <a:p>
            <a:r>
              <a:rPr lang="en-US" dirty="0"/>
              <a:t>Speakers – plenaries and workshops</a:t>
            </a:r>
          </a:p>
          <a:p>
            <a:pPr lvl="1"/>
            <a:r>
              <a:rPr lang="en-US" dirty="0"/>
              <a:t>Must have forms for all confirmed speakers by April 2</a:t>
            </a:r>
            <a:r>
              <a:rPr lang="en-US" baseline="30000" dirty="0"/>
              <a:t>nd</a:t>
            </a:r>
            <a:r>
              <a:rPr lang="en-US" dirty="0"/>
              <a:t>  </a:t>
            </a:r>
          </a:p>
          <a:p>
            <a:pPr lvl="2"/>
            <a:r>
              <a:rPr lang="en-US" dirty="0"/>
              <a:t>Some flexibility with outstanding speakers through May 12</a:t>
            </a:r>
            <a:r>
              <a:rPr lang="en-US" baseline="30000" dirty="0"/>
              <a:t>th</a:t>
            </a:r>
            <a:r>
              <a:rPr lang="en-US" dirty="0"/>
              <a:t> (final review)</a:t>
            </a:r>
          </a:p>
          <a:p>
            <a:pPr lvl="2"/>
            <a:endParaRPr lang="en-US" dirty="0"/>
          </a:p>
          <a:p>
            <a:pPr lvl="2"/>
            <a:endParaRPr lang="en-US" dirty="0"/>
          </a:p>
          <a:p>
            <a:pPr lvl="1"/>
            <a:endParaRPr lang="en-US" dirty="0"/>
          </a:p>
        </p:txBody>
      </p:sp>
    </p:spTree>
    <p:extLst>
      <p:ext uri="{BB962C8B-B14F-4D97-AF65-F5344CB8AC3E}">
        <p14:creationId xmlns:p14="http://schemas.microsoft.com/office/powerpoint/2010/main" val="22827251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890F82-F2E8-4F00-B174-4DDF0D604147}"/>
              </a:ext>
            </a:extLst>
          </p:cNvPr>
          <p:cNvSpPr>
            <a:spLocks noGrp="1"/>
          </p:cNvSpPr>
          <p:nvPr>
            <p:ph type="title"/>
          </p:nvPr>
        </p:nvSpPr>
        <p:spPr/>
        <p:txBody>
          <a:bodyPr/>
          <a:lstStyle/>
          <a:p>
            <a:r>
              <a:rPr lang="en-US" dirty="0"/>
              <a:t>Where are the </a:t>
            </a:r>
            <a:r>
              <a:rPr lang="en-US" dirty="0" err="1"/>
              <a:t>biodisclosure</a:t>
            </a:r>
            <a:r>
              <a:rPr lang="en-US" dirty="0"/>
              <a:t> forms located?</a:t>
            </a:r>
          </a:p>
        </p:txBody>
      </p:sp>
      <p:sp>
        <p:nvSpPr>
          <p:cNvPr id="5" name="Content Placeholder 4">
            <a:extLst>
              <a:ext uri="{FF2B5EF4-FFF2-40B4-BE49-F238E27FC236}">
                <a16:creationId xmlns:a16="http://schemas.microsoft.com/office/drawing/2014/main" id="{53AAA560-7ABB-46F6-81F4-3F5EA7CE8765}"/>
              </a:ext>
            </a:extLst>
          </p:cNvPr>
          <p:cNvSpPr>
            <a:spLocks noGrp="1"/>
          </p:cNvSpPr>
          <p:nvPr>
            <p:ph idx="1"/>
          </p:nvPr>
        </p:nvSpPr>
        <p:spPr/>
        <p:txBody>
          <a:bodyPr/>
          <a:lstStyle/>
          <a:p>
            <a:r>
              <a:rPr lang="en-US" dirty="0">
                <a:hlinkClick r:id="rId2"/>
              </a:rPr>
              <a:t>https://cste.sharepoint.com/:f:/s/csteworkforce/ErAlDIfe2WFEsZyx3JGZqaMBI3Pk30XB6dqUiXv3lBKmRw?e=VzdFej</a:t>
            </a:r>
            <a:r>
              <a:rPr lang="en-US" dirty="0"/>
              <a:t> </a:t>
            </a:r>
          </a:p>
        </p:txBody>
      </p:sp>
    </p:spTree>
    <p:extLst>
      <p:ext uri="{BB962C8B-B14F-4D97-AF65-F5344CB8AC3E}">
        <p14:creationId xmlns:p14="http://schemas.microsoft.com/office/powerpoint/2010/main" val="19082779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170AF5F30D7404F9CCA083EB2143B17" ma:contentTypeVersion="11" ma:contentTypeDescription="Create a new document." ma:contentTypeScope="" ma:versionID="a6befc0c8ea43c02c2b87355e0a99c6a">
  <xsd:schema xmlns:xsd="http://www.w3.org/2001/XMLSchema" xmlns:xs="http://www.w3.org/2001/XMLSchema" xmlns:p="http://schemas.microsoft.com/office/2006/metadata/properties" xmlns:ns2="80a892e5-57af-4b8b-986c-c6d258abfeed" xmlns:ns3="e25dbc5b-beff-41d2-a104-7c4260a7e8f9" targetNamespace="http://schemas.microsoft.com/office/2006/metadata/properties" ma:root="true" ma:fieldsID="845db87ba8bc4a007dff09142416148b" ns2:_="" ns3:_="">
    <xsd:import namespace="80a892e5-57af-4b8b-986c-c6d258abfeed"/>
    <xsd:import namespace="e25dbc5b-beff-41d2-a104-7c4260a7e8f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a892e5-57af-4b8b-986c-c6d258abfe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25dbc5b-beff-41d2-a104-7c4260a7e8f9"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B782EF2-B60A-4CF6-A0CA-C0F18505CD88}">
  <ds:schemaRefs>
    <ds:schemaRef ds:uri="http://schemas.microsoft.com/office/infopath/2007/PartnerControls"/>
    <ds:schemaRef ds:uri="80a892e5-57af-4b8b-986c-c6d258abfeed"/>
    <ds:schemaRef ds:uri="http://purl.org/dc/terms/"/>
    <ds:schemaRef ds:uri="e25dbc5b-beff-41d2-a104-7c4260a7e8f9"/>
    <ds:schemaRef ds:uri="http://schemas.microsoft.com/office/2006/documentManagement/types"/>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2BA63F46-C272-479E-9374-64E7401C32DD}">
  <ds:schemaRefs>
    <ds:schemaRef ds:uri="http://schemas.microsoft.com/sharepoint/v3/contenttype/forms"/>
  </ds:schemaRefs>
</ds:datastoreItem>
</file>

<file path=customXml/itemProps3.xml><?xml version="1.0" encoding="utf-8"?>
<ds:datastoreItem xmlns:ds="http://schemas.openxmlformats.org/officeDocument/2006/customXml" ds:itemID="{1F58CD93-9DB7-40FC-B418-2BE8B1307E0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0a892e5-57af-4b8b-986c-c6d258abfeed"/>
    <ds:schemaRef ds:uri="e25dbc5b-beff-41d2-a104-7c4260a7e8f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243</TotalTime>
  <Words>659</Words>
  <Application>Microsoft Office PowerPoint</Application>
  <PresentationFormat>Widescreen</PresentationFormat>
  <Paragraphs>95</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Office Theme</vt:lpstr>
      <vt:lpstr>2021 CSTE Annual Conference CE Overview</vt:lpstr>
      <vt:lpstr>Why CE?</vt:lpstr>
      <vt:lpstr>History</vt:lpstr>
      <vt:lpstr>Important Dates</vt:lpstr>
      <vt:lpstr>Conference Learning Objectives</vt:lpstr>
      <vt:lpstr>Workshops/ Plenaries</vt:lpstr>
      <vt:lpstr>List of Speakers</vt:lpstr>
      <vt:lpstr>Biodisclosures</vt:lpstr>
      <vt:lpstr>Where are the biodisclosure forms located?</vt:lpstr>
      <vt:lpstr>Which form should I use?</vt:lpstr>
      <vt:lpstr>Where should I save the planner forms?</vt:lpstr>
      <vt:lpstr>Where should I save the speaker forms?</vt:lpstr>
      <vt:lpstr>How do I complete the form?</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Pittman</dc:creator>
  <cp:lastModifiedBy>Jessica Arrazola</cp:lastModifiedBy>
  <cp:revision>14</cp:revision>
  <dcterms:created xsi:type="dcterms:W3CDTF">2017-10-31T19:17:35Z</dcterms:created>
  <dcterms:modified xsi:type="dcterms:W3CDTF">2020-12-10T19:05:21Z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0x0101001170AF5F30D7404F9CCA083EB2143B17</vt:lpwstr>
  </property>
  <property fmtid="{D5CDD505-2E9C-101B-9397-08002B2CF9AE}" pid="3" name="AuthorIds_UIVersion_4096">
    <vt:lpwstr>28</vt:lpwstr>
  </property>
</Properties>
</file>