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8" r:id="rId3"/>
    <p:sldId id="278" r:id="rId4"/>
    <p:sldId id="282" r:id="rId5"/>
    <p:sldId id="259" r:id="rId6"/>
    <p:sldId id="279" r:id="rId7"/>
    <p:sldId id="280" r:id="rId8"/>
    <p:sldId id="281" r:id="rId9"/>
    <p:sldId id="283" r:id="rId10"/>
  </p:sldIdLst>
  <p:sldSz cx="12192000" cy="6858000"/>
  <p:notesSz cx="6858000" cy="9144000"/>
  <p:embeddedFontLst>
    <p:embeddedFont>
      <p:font typeface="Artifika" panose="020B0604020202020204" charset="0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3D68"/>
    <a:srgbClr val="FFFFFF"/>
    <a:srgbClr val="000000"/>
    <a:srgbClr val="1B86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799406-8219-4CA4-866C-4CA3FAB7043C}" v="9" dt="2022-05-04T18:50:29.6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tina Allen" userId="b104a3c0-01f8-4e45-846b-d8866769f0ef" providerId="ADAL" clId="{9C799406-8219-4CA4-866C-4CA3FAB7043C}"/>
    <pc:docChg chg="undo custSel addSld delSld modSld sldOrd">
      <pc:chgData name="Kristina Allen" userId="b104a3c0-01f8-4e45-846b-d8866769f0ef" providerId="ADAL" clId="{9C799406-8219-4CA4-866C-4CA3FAB7043C}" dt="2022-05-04T20:59:57.376" v="1940" actId="1076"/>
      <pc:docMkLst>
        <pc:docMk/>
      </pc:docMkLst>
      <pc:sldChg chg="delSp modSp mod">
        <pc:chgData name="Kristina Allen" userId="b104a3c0-01f8-4e45-846b-d8866769f0ef" providerId="ADAL" clId="{9C799406-8219-4CA4-866C-4CA3FAB7043C}" dt="2022-05-03T17:21:59.901" v="41" actId="1076"/>
        <pc:sldMkLst>
          <pc:docMk/>
          <pc:sldMk cId="629982461" sldId="256"/>
        </pc:sldMkLst>
        <pc:spChg chg="mod">
          <ac:chgData name="Kristina Allen" userId="b104a3c0-01f8-4e45-846b-d8866769f0ef" providerId="ADAL" clId="{9C799406-8219-4CA4-866C-4CA3FAB7043C}" dt="2022-05-03T17:21:59.901" v="41" actId="1076"/>
          <ac:spMkLst>
            <pc:docMk/>
            <pc:sldMk cId="629982461" sldId="256"/>
            <ac:spMk id="2" creationId="{00000000-0000-0000-0000-000000000000}"/>
          </ac:spMkLst>
        </pc:spChg>
        <pc:spChg chg="del mod">
          <ac:chgData name="Kristina Allen" userId="b104a3c0-01f8-4e45-846b-d8866769f0ef" providerId="ADAL" clId="{9C799406-8219-4CA4-866C-4CA3FAB7043C}" dt="2022-05-03T17:20:34.874" v="2"/>
          <ac:spMkLst>
            <pc:docMk/>
            <pc:sldMk cId="629982461" sldId="256"/>
            <ac:spMk id="5" creationId="{00000000-0000-0000-0000-000000000000}"/>
          </ac:spMkLst>
        </pc:spChg>
        <pc:picChg chg="mod">
          <ac:chgData name="Kristina Allen" userId="b104a3c0-01f8-4e45-846b-d8866769f0ef" providerId="ADAL" clId="{9C799406-8219-4CA4-866C-4CA3FAB7043C}" dt="2022-05-03T17:21:35.777" v="40" actId="1076"/>
          <ac:picMkLst>
            <pc:docMk/>
            <pc:sldMk cId="629982461" sldId="256"/>
            <ac:picMk id="4" creationId="{00000000-0000-0000-0000-000000000000}"/>
          </ac:picMkLst>
        </pc:picChg>
      </pc:sldChg>
      <pc:sldChg chg="del">
        <pc:chgData name="Kristina Allen" userId="b104a3c0-01f8-4e45-846b-d8866769f0ef" providerId="ADAL" clId="{9C799406-8219-4CA4-866C-4CA3FAB7043C}" dt="2022-05-03T18:19:43.006" v="820" actId="47"/>
        <pc:sldMkLst>
          <pc:docMk/>
          <pc:sldMk cId="1174139322" sldId="257"/>
        </pc:sldMkLst>
      </pc:sldChg>
      <pc:sldChg chg="addSp modSp mod ord">
        <pc:chgData name="Kristina Allen" userId="b104a3c0-01f8-4e45-846b-d8866769f0ef" providerId="ADAL" clId="{9C799406-8219-4CA4-866C-4CA3FAB7043C}" dt="2022-05-04T20:59:08.484" v="1924" actId="20577"/>
        <pc:sldMkLst>
          <pc:docMk/>
          <pc:sldMk cId="3949869840" sldId="258"/>
        </pc:sldMkLst>
        <pc:spChg chg="mod">
          <ac:chgData name="Kristina Allen" userId="b104a3c0-01f8-4e45-846b-d8866769f0ef" providerId="ADAL" clId="{9C799406-8219-4CA4-866C-4CA3FAB7043C}" dt="2022-05-03T17:30:27.058" v="361" actId="20577"/>
          <ac:spMkLst>
            <pc:docMk/>
            <pc:sldMk cId="3949869840" sldId="258"/>
            <ac:spMk id="2" creationId="{00000000-0000-0000-0000-000000000000}"/>
          </ac:spMkLst>
        </pc:spChg>
        <pc:spChg chg="mod">
          <ac:chgData name="Kristina Allen" userId="b104a3c0-01f8-4e45-846b-d8866769f0ef" providerId="ADAL" clId="{9C799406-8219-4CA4-866C-4CA3FAB7043C}" dt="2022-05-04T20:59:08.484" v="1924" actId="20577"/>
          <ac:spMkLst>
            <pc:docMk/>
            <pc:sldMk cId="3949869840" sldId="258"/>
            <ac:spMk id="3" creationId="{00000000-0000-0000-0000-000000000000}"/>
          </ac:spMkLst>
        </pc:spChg>
        <pc:picChg chg="add mod">
          <ac:chgData name="Kristina Allen" userId="b104a3c0-01f8-4e45-846b-d8866769f0ef" providerId="ADAL" clId="{9C799406-8219-4CA4-866C-4CA3FAB7043C}" dt="2022-05-03T17:44:19.995" v="565" actId="1076"/>
          <ac:picMkLst>
            <pc:docMk/>
            <pc:sldMk cId="3949869840" sldId="258"/>
            <ac:picMk id="5" creationId="{EBE18060-1907-4181-846C-A7EFBC12EF38}"/>
          </ac:picMkLst>
        </pc:picChg>
        <pc:picChg chg="add mod">
          <ac:chgData name="Kristina Allen" userId="b104a3c0-01f8-4e45-846b-d8866769f0ef" providerId="ADAL" clId="{9C799406-8219-4CA4-866C-4CA3FAB7043C}" dt="2022-05-03T17:44:26.498" v="567" actId="14100"/>
          <ac:picMkLst>
            <pc:docMk/>
            <pc:sldMk cId="3949869840" sldId="258"/>
            <ac:picMk id="7" creationId="{67D6EE15-24DF-44ED-A063-B2A7BCC2BFCE}"/>
          </ac:picMkLst>
        </pc:picChg>
      </pc:sldChg>
      <pc:sldChg chg="addSp delSp modSp mod">
        <pc:chgData name="Kristina Allen" userId="b104a3c0-01f8-4e45-846b-d8866769f0ef" providerId="ADAL" clId="{9C799406-8219-4CA4-866C-4CA3FAB7043C}" dt="2022-05-04T18:50:50.319" v="1777" actId="478"/>
        <pc:sldMkLst>
          <pc:docMk/>
          <pc:sldMk cId="2535498245" sldId="259"/>
        </pc:sldMkLst>
        <pc:spChg chg="mod">
          <ac:chgData name="Kristina Allen" userId="b104a3c0-01f8-4e45-846b-d8866769f0ef" providerId="ADAL" clId="{9C799406-8219-4CA4-866C-4CA3FAB7043C}" dt="2022-05-04T18:22:17.492" v="1449" actId="20577"/>
          <ac:spMkLst>
            <pc:docMk/>
            <pc:sldMk cId="2535498245" sldId="259"/>
            <ac:spMk id="2" creationId="{00000000-0000-0000-0000-000000000000}"/>
          </ac:spMkLst>
        </pc:spChg>
        <pc:spChg chg="add del mod">
          <ac:chgData name="Kristina Allen" userId="b104a3c0-01f8-4e45-846b-d8866769f0ef" providerId="ADAL" clId="{9C799406-8219-4CA4-866C-4CA3FAB7043C}" dt="2022-05-04T18:50:35.676" v="1771" actId="478"/>
          <ac:spMkLst>
            <pc:docMk/>
            <pc:sldMk cId="2535498245" sldId="259"/>
            <ac:spMk id="6" creationId="{613BD819-5845-4442-B46C-B96BFD4F4506}"/>
          </ac:spMkLst>
        </pc:spChg>
        <pc:spChg chg="add del mod">
          <ac:chgData name="Kristina Allen" userId="b104a3c0-01f8-4e45-846b-d8866769f0ef" providerId="ADAL" clId="{9C799406-8219-4CA4-866C-4CA3FAB7043C}" dt="2022-05-04T18:50:50.319" v="1777" actId="478"/>
          <ac:spMkLst>
            <pc:docMk/>
            <pc:sldMk cId="2535498245" sldId="259"/>
            <ac:spMk id="9" creationId="{CDA29EF8-D2F9-4463-AA2F-5BB8375BC38A}"/>
          </ac:spMkLst>
        </pc:spChg>
        <pc:spChg chg="del mod">
          <ac:chgData name="Kristina Allen" userId="b104a3c0-01f8-4e45-846b-d8866769f0ef" providerId="ADAL" clId="{9C799406-8219-4CA4-866C-4CA3FAB7043C}" dt="2022-05-03T17:24:13.753" v="44" actId="22"/>
          <ac:spMkLst>
            <pc:docMk/>
            <pc:sldMk cId="2535498245" sldId="259"/>
            <ac:spMk id="19" creationId="{00000000-0000-0000-0000-000000000000}"/>
          </ac:spMkLst>
        </pc:spChg>
        <pc:spChg chg="mod">
          <ac:chgData name="Kristina Allen" userId="b104a3c0-01f8-4e45-846b-d8866769f0ef" providerId="ADAL" clId="{9C799406-8219-4CA4-866C-4CA3FAB7043C}" dt="2022-05-03T17:30:12.546" v="337" actId="20577"/>
          <ac:spMkLst>
            <pc:docMk/>
            <pc:sldMk cId="2535498245" sldId="259"/>
            <ac:spMk id="21" creationId="{00000000-0000-0000-0000-000000000000}"/>
          </ac:spMkLst>
        </pc:spChg>
        <pc:picChg chg="add del mod ord">
          <ac:chgData name="Kristina Allen" userId="b104a3c0-01f8-4e45-846b-d8866769f0ef" providerId="ADAL" clId="{9C799406-8219-4CA4-866C-4CA3FAB7043C}" dt="2022-05-04T18:50:39.397" v="1773" actId="478"/>
          <ac:picMkLst>
            <pc:docMk/>
            <pc:sldMk cId="2535498245" sldId="259"/>
            <ac:picMk id="4" creationId="{E64D1345-4585-46D5-BFB3-9953C1A71B1A}"/>
          </ac:picMkLst>
        </pc:picChg>
        <pc:picChg chg="add mod">
          <ac:chgData name="Kristina Allen" userId="b104a3c0-01f8-4e45-846b-d8866769f0ef" providerId="ADAL" clId="{9C799406-8219-4CA4-866C-4CA3FAB7043C}" dt="2022-05-04T18:50:47.136" v="1776" actId="14100"/>
          <ac:picMkLst>
            <pc:docMk/>
            <pc:sldMk cId="2535498245" sldId="259"/>
            <ac:picMk id="7" creationId="{D8A4DF27-D5D9-4DC4-92DB-85F6C8D65992}"/>
          </ac:picMkLst>
        </pc:picChg>
      </pc:sldChg>
      <pc:sldChg chg="del">
        <pc:chgData name="Kristina Allen" userId="b104a3c0-01f8-4e45-846b-d8866769f0ef" providerId="ADAL" clId="{9C799406-8219-4CA4-866C-4CA3FAB7043C}" dt="2022-05-03T18:19:43.006" v="820" actId="47"/>
        <pc:sldMkLst>
          <pc:docMk/>
          <pc:sldMk cId="1288336388" sldId="260"/>
        </pc:sldMkLst>
      </pc:sldChg>
      <pc:sldChg chg="del">
        <pc:chgData name="Kristina Allen" userId="b104a3c0-01f8-4e45-846b-d8866769f0ef" providerId="ADAL" clId="{9C799406-8219-4CA4-866C-4CA3FAB7043C}" dt="2022-05-03T18:19:43.006" v="820" actId="47"/>
        <pc:sldMkLst>
          <pc:docMk/>
          <pc:sldMk cId="3490156899" sldId="261"/>
        </pc:sldMkLst>
      </pc:sldChg>
      <pc:sldChg chg="del">
        <pc:chgData name="Kristina Allen" userId="b104a3c0-01f8-4e45-846b-d8866769f0ef" providerId="ADAL" clId="{9C799406-8219-4CA4-866C-4CA3FAB7043C}" dt="2022-05-03T18:19:43.006" v="820" actId="47"/>
        <pc:sldMkLst>
          <pc:docMk/>
          <pc:sldMk cId="613466021" sldId="262"/>
        </pc:sldMkLst>
      </pc:sldChg>
      <pc:sldChg chg="del">
        <pc:chgData name="Kristina Allen" userId="b104a3c0-01f8-4e45-846b-d8866769f0ef" providerId="ADAL" clId="{9C799406-8219-4CA4-866C-4CA3FAB7043C}" dt="2022-05-03T18:19:43.006" v="820" actId="47"/>
        <pc:sldMkLst>
          <pc:docMk/>
          <pc:sldMk cId="2265807597" sldId="263"/>
        </pc:sldMkLst>
      </pc:sldChg>
      <pc:sldChg chg="del">
        <pc:chgData name="Kristina Allen" userId="b104a3c0-01f8-4e45-846b-d8866769f0ef" providerId="ADAL" clId="{9C799406-8219-4CA4-866C-4CA3FAB7043C}" dt="2022-05-03T18:19:43.006" v="820" actId="47"/>
        <pc:sldMkLst>
          <pc:docMk/>
          <pc:sldMk cId="2035941228" sldId="264"/>
        </pc:sldMkLst>
      </pc:sldChg>
      <pc:sldChg chg="del">
        <pc:chgData name="Kristina Allen" userId="b104a3c0-01f8-4e45-846b-d8866769f0ef" providerId="ADAL" clId="{9C799406-8219-4CA4-866C-4CA3FAB7043C}" dt="2022-05-03T18:19:43.006" v="820" actId="47"/>
        <pc:sldMkLst>
          <pc:docMk/>
          <pc:sldMk cId="3639766605" sldId="265"/>
        </pc:sldMkLst>
      </pc:sldChg>
      <pc:sldChg chg="del">
        <pc:chgData name="Kristina Allen" userId="b104a3c0-01f8-4e45-846b-d8866769f0ef" providerId="ADAL" clId="{9C799406-8219-4CA4-866C-4CA3FAB7043C}" dt="2022-05-03T18:19:43.006" v="820" actId="47"/>
        <pc:sldMkLst>
          <pc:docMk/>
          <pc:sldMk cId="455906148" sldId="266"/>
        </pc:sldMkLst>
      </pc:sldChg>
      <pc:sldChg chg="del">
        <pc:chgData name="Kristina Allen" userId="b104a3c0-01f8-4e45-846b-d8866769f0ef" providerId="ADAL" clId="{9C799406-8219-4CA4-866C-4CA3FAB7043C}" dt="2022-05-03T18:19:43.006" v="820" actId="47"/>
        <pc:sldMkLst>
          <pc:docMk/>
          <pc:sldMk cId="3777144732" sldId="267"/>
        </pc:sldMkLst>
      </pc:sldChg>
      <pc:sldChg chg="del">
        <pc:chgData name="Kristina Allen" userId="b104a3c0-01f8-4e45-846b-d8866769f0ef" providerId="ADAL" clId="{9C799406-8219-4CA4-866C-4CA3FAB7043C}" dt="2022-05-03T18:19:43.006" v="820" actId="47"/>
        <pc:sldMkLst>
          <pc:docMk/>
          <pc:sldMk cId="4046757777" sldId="268"/>
        </pc:sldMkLst>
      </pc:sldChg>
      <pc:sldChg chg="del">
        <pc:chgData name="Kristina Allen" userId="b104a3c0-01f8-4e45-846b-d8866769f0ef" providerId="ADAL" clId="{9C799406-8219-4CA4-866C-4CA3FAB7043C}" dt="2022-05-03T18:19:43.006" v="820" actId="47"/>
        <pc:sldMkLst>
          <pc:docMk/>
          <pc:sldMk cId="3216290042" sldId="269"/>
        </pc:sldMkLst>
      </pc:sldChg>
      <pc:sldChg chg="del">
        <pc:chgData name="Kristina Allen" userId="b104a3c0-01f8-4e45-846b-d8866769f0ef" providerId="ADAL" clId="{9C799406-8219-4CA4-866C-4CA3FAB7043C}" dt="2022-05-03T18:19:43.006" v="820" actId="47"/>
        <pc:sldMkLst>
          <pc:docMk/>
          <pc:sldMk cId="2640014648" sldId="270"/>
        </pc:sldMkLst>
      </pc:sldChg>
      <pc:sldChg chg="del">
        <pc:chgData name="Kristina Allen" userId="b104a3c0-01f8-4e45-846b-d8866769f0ef" providerId="ADAL" clId="{9C799406-8219-4CA4-866C-4CA3FAB7043C}" dt="2022-05-03T18:19:43.006" v="820" actId="47"/>
        <pc:sldMkLst>
          <pc:docMk/>
          <pc:sldMk cId="2570997645" sldId="271"/>
        </pc:sldMkLst>
      </pc:sldChg>
      <pc:sldChg chg="del">
        <pc:chgData name="Kristina Allen" userId="b104a3c0-01f8-4e45-846b-d8866769f0ef" providerId="ADAL" clId="{9C799406-8219-4CA4-866C-4CA3FAB7043C}" dt="2022-05-03T18:19:43.006" v="820" actId="47"/>
        <pc:sldMkLst>
          <pc:docMk/>
          <pc:sldMk cId="3119484733" sldId="273"/>
        </pc:sldMkLst>
      </pc:sldChg>
      <pc:sldChg chg="del">
        <pc:chgData name="Kristina Allen" userId="b104a3c0-01f8-4e45-846b-d8866769f0ef" providerId="ADAL" clId="{9C799406-8219-4CA4-866C-4CA3FAB7043C}" dt="2022-05-03T18:19:43.006" v="820" actId="47"/>
        <pc:sldMkLst>
          <pc:docMk/>
          <pc:sldMk cId="3596615685" sldId="274"/>
        </pc:sldMkLst>
      </pc:sldChg>
      <pc:sldChg chg="del">
        <pc:chgData name="Kristina Allen" userId="b104a3c0-01f8-4e45-846b-d8866769f0ef" providerId="ADAL" clId="{9C799406-8219-4CA4-866C-4CA3FAB7043C}" dt="2022-05-03T18:19:43.006" v="820" actId="47"/>
        <pc:sldMkLst>
          <pc:docMk/>
          <pc:sldMk cId="1109141288" sldId="275"/>
        </pc:sldMkLst>
      </pc:sldChg>
      <pc:sldChg chg="del">
        <pc:chgData name="Kristina Allen" userId="b104a3c0-01f8-4e45-846b-d8866769f0ef" providerId="ADAL" clId="{9C799406-8219-4CA4-866C-4CA3FAB7043C}" dt="2022-05-03T18:19:43.006" v="820" actId="47"/>
        <pc:sldMkLst>
          <pc:docMk/>
          <pc:sldMk cId="4055103771" sldId="277"/>
        </pc:sldMkLst>
      </pc:sldChg>
      <pc:sldChg chg="addSp delSp modSp add mod">
        <pc:chgData name="Kristina Allen" userId="b104a3c0-01f8-4e45-846b-d8866769f0ef" providerId="ADAL" clId="{9C799406-8219-4CA4-866C-4CA3FAB7043C}" dt="2022-05-04T20:58:49.179" v="1907" actId="20577"/>
        <pc:sldMkLst>
          <pc:docMk/>
          <pc:sldMk cId="966888139" sldId="278"/>
        </pc:sldMkLst>
        <pc:spChg chg="mod">
          <ac:chgData name="Kristina Allen" userId="b104a3c0-01f8-4e45-846b-d8866769f0ef" providerId="ADAL" clId="{9C799406-8219-4CA4-866C-4CA3FAB7043C}" dt="2022-05-03T17:45:25.181" v="589" actId="20577"/>
          <ac:spMkLst>
            <pc:docMk/>
            <pc:sldMk cId="966888139" sldId="278"/>
            <ac:spMk id="2" creationId="{00000000-0000-0000-0000-000000000000}"/>
          </ac:spMkLst>
        </pc:spChg>
        <pc:spChg chg="mod">
          <ac:chgData name="Kristina Allen" userId="b104a3c0-01f8-4e45-846b-d8866769f0ef" providerId="ADAL" clId="{9C799406-8219-4CA4-866C-4CA3FAB7043C}" dt="2022-05-04T20:58:49.179" v="1907" actId="20577"/>
          <ac:spMkLst>
            <pc:docMk/>
            <pc:sldMk cId="966888139" sldId="278"/>
            <ac:spMk id="3" creationId="{00000000-0000-0000-0000-000000000000}"/>
          </ac:spMkLst>
        </pc:spChg>
        <pc:picChg chg="del mod">
          <ac:chgData name="Kristina Allen" userId="b104a3c0-01f8-4e45-846b-d8866769f0ef" providerId="ADAL" clId="{9C799406-8219-4CA4-866C-4CA3FAB7043C}" dt="2022-05-03T17:46:50.382" v="802" actId="478"/>
          <ac:picMkLst>
            <pc:docMk/>
            <pc:sldMk cId="966888139" sldId="278"/>
            <ac:picMk id="5" creationId="{EBE18060-1907-4181-846C-A7EFBC12EF38}"/>
          </ac:picMkLst>
        </pc:picChg>
        <pc:picChg chg="add mod">
          <ac:chgData name="Kristina Allen" userId="b104a3c0-01f8-4e45-846b-d8866769f0ef" providerId="ADAL" clId="{9C799406-8219-4CA4-866C-4CA3FAB7043C}" dt="2022-05-03T18:02:15.298" v="816" actId="14100"/>
          <ac:picMkLst>
            <pc:docMk/>
            <pc:sldMk cId="966888139" sldId="278"/>
            <ac:picMk id="6" creationId="{69AF0BA4-4028-40AD-83A5-D42D88E033EE}"/>
          </ac:picMkLst>
        </pc:picChg>
        <pc:picChg chg="del">
          <ac:chgData name="Kristina Allen" userId="b104a3c0-01f8-4e45-846b-d8866769f0ef" providerId="ADAL" clId="{9C799406-8219-4CA4-866C-4CA3FAB7043C}" dt="2022-05-03T17:46:49.827" v="800" actId="478"/>
          <ac:picMkLst>
            <pc:docMk/>
            <pc:sldMk cId="966888139" sldId="278"/>
            <ac:picMk id="7" creationId="{67D6EE15-24DF-44ED-A063-B2A7BCC2BFCE}"/>
          </ac:picMkLst>
        </pc:picChg>
        <pc:picChg chg="add mod modCrop">
          <ac:chgData name="Kristina Allen" userId="b104a3c0-01f8-4e45-846b-d8866769f0ef" providerId="ADAL" clId="{9C799406-8219-4CA4-866C-4CA3FAB7043C}" dt="2022-05-03T18:02:11.254" v="814" actId="1076"/>
          <ac:picMkLst>
            <pc:docMk/>
            <pc:sldMk cId="966888139" sldId="278"/>
            <ac:picMk id="9" creationId="{3B709E9A-4FC5-46DA-8E9A-5A1E4595F632}"/>
          </ac:picMkLst>
        </pc:picChg>
      </pc:sldChg>
      <pc:sldChg chg="delSp modSp add mod ord">
        <pc:chgData name="Kristina Allen" userId="b104a3c0-01f8-4e45-846b-d8866769f0ef" providerId="ADAL" clId="{9C799406-8219-4CA4-866C-4CA3FAB7043C}" dt="2022-05-04T18:37:13.873" v="1766"/>
        <pc:sldMkLst>
          <pc:docMk/>
          <pc:sldMk cId="3278536791" sldId="279"/>
        </pc:sldMkLst>
        <pc:spChg chg="mod">
          <ac:chgData name="Kristina Allen" userId="b104a3c0-01f8-4e45-846b-d8866769f0ef" providerId="ADAL" clId="{9C799406-8219-4CA4-866C-4CA3FAB7043C}" dt="2022-05-04T18:22:25.065" v="1453" actId="20577"/>
          <ac:spMkLst>
            <pc:docMk/>
            <pc:sldMk cId="3278536791" sldId="279"/>
            <ac:spMk id="2" creationId="{00000000-0000-0000-0000-000000000000}"/>
          </ac:spMkLst>
        </pc:spChg>
        <pc:spChg chg="mod">
          <ac:chgData name="Kristina Allen" userId="b104a3c0-01f8-4e45-846b-d8866769f0ef" providerId="ADAL" clId="{9C799406-8219-4CA4-866C-4CA3FAB7043C}" dt="2022-05-03T18:27:38.858" v="1404" actId="20577"/>
          <ac:spMkLst>
            <pc:docMk/>
            <pc:sldMk cId="3278536791" sldId="279"/>
            <ac:spMk id="3" creationId="{00000000-0000-0000-0000-000000000000}"/>
          </ac:spMkLst>
        </pc:spChg>
        <pc:picChg chg="del">
          <ac:chgData name="Kristina Allen" userId="b104a3c0-01f8-4e45-846b-d8866769f0ef" providerId="ADAL" clId="{9C799406-8219-4CA4-866C-4CA3FAB7043C}" dt="2022-05-03T18:20:20.127" v="843" actId="478"/>
          <ac:picMkLst>
            <pc:docMk/>
            <pc:sldMk cId="3278536791" sldId="279"/>
            <ac:picMk id="6" creationId="{69AF0BA4-4028-40AD-83A5-D42D88E033EE}"/>
          </ac:picMkLst>
        </pc:picChg>
        <pc:picChg chg="del mod">
          <ac:chgData name="Kristina Allen" userId="b104a3c0-01f8-4e45-846b-d8866769f0ef" providerId="ADAL" clId="{9C799406-8219-4CA4-866C-4CA3FAB7043C}" dt="2022-05-03T18:20:20.658" v="845" actId="478"/>
          <ac:picMkLst>
            <pc:docMk/>
            <pc:sldMk cId="3278536791" sldId="279"/>
            <ac:picMk id="9" creationId="{3B709E9A-4FC5-46DA-8E9A-5A1E4595F632}"/>
          </ac:picMkLst>
        </pc:picChg>
      </pc:sldChg>
      <pc:sldChg chg="addSp delSp modSp add mod ord">
        <pc:chgData name="Kristina Allen" userId="b104a3c0-01f8-4e45-846b-d8866769f0ef" providerId="ADAL" clId="{9C799406-8219-4CA4-866C-4CA3FAB7043C}" dt="2022-05-04T18:37:09.540" v="1762"/>
        <pc:sldMkLst>
          <pc:docMk/>
          <pc:sldMk cId="773594320" sldId="280"/>
        </pc:sldMkLst>
        <pc:spChg chg="del mod">
          <ac:chgData name="Kristina Allen" userId="b104a3c0-01f8-4e45-846b-d8866769f0ef" providerId="ADAL" clId="{9C799406-8219-4CA4-866C-4CA3FAB7043C}" dt="2022-05-04T18:00:50.738" v="1434" actId="478"/>
          <ac:spMkLst>
            <pc:docMk/>
            <pc:sldMk cId="773594320" sldId="280"/>
            <ac:spMk id="2" creationId="{00000000-0000-0000-0000-000000000000}"/>
          </ac:spMkLst>
        </pc:spChg>
        <pc:spChg chg="del mod">
          <ac:chgData name="Kristina Allen" userId="b104a3c0-01f8-4e45-846b-d8866769f0ef" providerId="ADAL" clId="{9C799406-8219-4CA4-866C-4CA3FAB7043C}" dt="2022-05-04T17:57:51.732" v="1409" actId="931"/>
          <ac:spMkLst>
            <pc:docMk/>
            <pc:sldMk cId="773594320" sldId="280"/>
            <ac:spMk id="3" creationId="{00000000-0000-0000-0000-000000000000}"/>
          </ac:spMkLst>
        </pc:spChg>
        <pc:spChg chg="add del mod">
          <ac:chgData name="Kristina Allen" userId="b104a3c0-01f8-4e45-846b-d8866769f0ef" providerId="ADAL" clId="{9C799406-8219-4CA4-866C-4CA3FAB7043C}" dt="2022-05-04T18:00:52.902" v="1435" actId="478"/>
          <ac:spMkLst>
            <pc:docMk/>
            <pc:sldMk cId="773594320" sldId="280"/>
            <ac:spMk id="7" creationId="{8D48C913-BC1B-4AAB-924E-EF59E579364A}"/>
          </ac:spMkLst>
        </pc:spChg>
        <pc:picChg chg="add mod">
          <ac:chgData name="Kristina Allen" userId="b104a3c0-01f8-4e45-846b-d8866769f0ef" providerId="ADAL" clId="{9C799406-8219-4CA4-866C-4CA3FAB7043C}" dt="2022-05-04T18:00:58.046" v="1437" actId="1076"/>
          <ac:picMkLst>
            <pc:docMk/>
            <pc:sldMk cId="773594320" sldId="280"/>
            <ac:picMk id="5" creationId="{C1FA30F6-4D3F-4686-891F-05683FF9BE92}"/>
          </ac:picMkLst>
        </pc:picChg>
      </pc:sldChg>
      <pc:sldChg chg="addSp delSp modSp new mod ord">
        <pc:chgData name="Kristina Allen" userId="b104a3c0-01f8-4e45-846b-d8866769f0ef" providerId="ADAL" clId="{9C799406-8219-4CA4-866C-4CA3FAB7043C}" dt="2022-05-04T18:37:11.125" v="1764"/>
        <pc:sldMkLst>
          <pc:docMk/>
          <pc:sldMk cId="1962304741" sldId="281"/>
        </pc:sldMkLst>
        <pc:spChg chg="del mod">
          <ac:chgData name="Kristina Allen" userId="b104a3c0-01f8-4e45-846b-d8866769f0ef" providerId="ADAL" clId="{9C799406-8219-4CA4-866C-4CA3FAB7043C}" dt="2022-05-04T18:00:39.289" v="1430" actId="478"/>
          <ac:spMkLst>
            <pc:docMk/>
            <pc:sldMk cId="1962304741" sldId="281"/>
            <ac:spMk id="2" creationId="{11E21FD4-1CC9-4FE4-B514-2AF4D1B68569}"/>
          </ac:spMkLst>
        </pc:spChg>
        <pc:spChg chg="del mod">
          <ac:chgData name="Kristina Allen" userId="b104a3c0-01f8-4e45-846b-d8866769f0ef" providerId="ADAL" clId="{9C799406-8219-4CA4-866C-4CA3FAB7043C}" dt="2022-05-04T18:00:23.101" v="1425" actId="478"/>
          <ac:spMkLst>
            <pc:docMk/>
            <pc:sldMk cId="1962304741" sldId="281"/>
            <ac:spMk id="3" creationId="{BB208A68-8CAF-4ED0-AA5C-D12A3AC712EE}"/>
          </ac:spMkLst>
        </pc:spChg>
        <pc:picChg chg="add mod">
          <ac:chgData name="Kristina Allen" userId="b104a3c0-01f8-4e45-846b-d8866769f0ef" providerId="ADAL" clId="{9C799406-8219-4CA4-866C-4CA3FAB7043C}" dt="2022-05-04T18:01:11.240" v="1441" actId="1076"/>
          <ac:picMkLst>
            <pc:docMk/>
            <pc:sldMk cId="1962304741" sldId="281"/>
            <ac:picMk id="5" creationId="{414DE325-A284-410B-8725-C3402F033503}"/>
          </ac:picMkLst>
        </pc:picChg>
      </pc:sldChg>
      <pc:sldChg chg="addSp delSp modSp new mod">
        <pc:chgData name="Kristina Allen" userId="b104a3c0-01f8-4e45-846b-d8866769f0ef" providerId="ADAL" clId="{9C799406-8219-4CA4-866C-4CA3FAB7043C}" dt="2022-05-04T20:59:57.376" v="1940" actId="1076"/>
        <pc:sldMkLst>
          <pc:docMk/>
          <pc:sldMk cId="370317756" sldId="282"/>
        </pc:sldMkLst>
        <pc:spChg chg="mod">
          <ac:chgData name="Kristina Allen" userId="b104a3c0-01f8-4e45-846b-d8866769f0ef" providerId="ADAL" clId="{9C799406-8219-4CA4-866C-4CA3FAB7043C}" dt="2022-05-04T18:31:49.770" v="1496" actId="20577"/>
          <ac:spMkLst>
            <pc:docMk/>
            <pc:sldMk cId="370317756" sldId="282"/>
            <ac:spMk id="2" creationId="{D338BB6F-1008-4D30-A0F3-F24041E0262C}"/>
          </ac:spMkLst>
        </pc:spChg>
        <pc:spChg chg="mod">
          <ac:chgData name="Kristina Allen" userId="b104a3c0-01f8-4e45-846b-d8866769f0ef" providerId="ADAL" clId="{9C799406-8219-4CA4-866C-4CA3FAB7043C}" dt="2022-05-04T20:59:53.539" v="1937" actId="1076"/>
          <ac:spMkLst>
            <pc:docMk/>
            <pc:sldMk cId="370317756" sldId="282"/>
            <ac:spMk id="3" creationId="{4DC2D2C8-6147-4CBF-BD2E-2BCCF94AD43D}"/>
          </ac:spMkLst>
        </pc:spChg>
        <pc:picChg chg="add del mod">
          <ac:chgData name="Kristina Allen" userId="b104a3c0-01f8-4e45-846b-d8866769f0ef" providerId="ADAL" clId="{9C799406-8219-4CA4-866C-4CA3FAB7043C}" dt="2022-05-04T18:50:55.652" v="1778" actId="478"/>
          <ac:picMkLst>
            <pc:docMk/>
            <pc:sldMk cId="370317756" sldId="282"/>
            <ac:picMk id="5" creationId="{CB089FCD-00F1-4977-A72F-2EECB808504F}"/>
          </ac:picMkLst>
        </pc:picChg>
        <pc:picChg chg="add mod">
          <ac:chgData name="Kristina Allen" userId="b104a3c0-01f8-4e45-846b-d8866769f0ef" providerId="ADAL" clId="{9C799406-8219-4CA4-866C-4CA3FAB7043C}" dt="2022-05-04T20:59:57.376" v="1940" actId="1076"/>
          <ac:picMkLst>
            <pc:docMk/>
            <pc:sldMk cId="370317756" sldId="282"/>
            <ac:picMk id="6" creationId="{A4DFAF76-89AD-4817-B1B0-431F5E8D2A7A}"/>
          </ac:picMkLst>
        </pc:picChg>
      </pc:sldChg>
      <pc:sldChg chg="new del">
        <pc:chgData name="Kristina Allen" userId="b104a3c0-01f8-4e45-846b-d8866769f0ef" providerId="ADAL" clId="{9C799406-8219-4CA4-866C-4CA3FAB7043C}" dt="2022-05-04T18:31:30.788" v="1455" actId="47"/>
        <pc:sldMkLst>
          <pc:docMk/>
          <pc:sldMk cId="2370199867" sldId="282"/>
        </pc:sldMkLst>
      </pc:sldChg>
      <pc:sldChg chg="modSp new mod">
        <pc:chgData name="Kristina Allen" userId="b104a3c0-01f8-4e45-846b-d8866769f0ef" providerId="ADAL" clId="{9C799406-8219-4CA4-866C-4CA3FAB7043C}" dt="2022-05-04T18:36:15.896" v="1760" actId="14100"/>
        <pc:sldMkLst>
          <pc:docMk/>
          <pc:sldMk cId="2478377629" sldId="283"/>
        </pc:sldMkLst>
        <pc:spChg chg="mod">
          <ac:chgData name="Kristina Allen" userId="b104a3c0-01f8-4e45-846b-d8866769f0ef" providerId="ADAL" clId="{9C799406-8219-4CA4-866C-4CA3FAB7043C}" dt="2022-05-04T18:35:25.768" v="1662" actId="20577"/>
          <ac:spMkLst>
            <pc:docMk/>
            <pc:sldMk cId="2478377629" sldId="283"/>
            <ac:spMk id="2" creationId="{2F15A9E7-084A-4E1E-B1C3-5E2FEC520E45}"/>
          </ac:spMkLst>
        </pc:spChg>
        <pc:spChg chg="mod">
          <ac:chgData name="Kristina Allen" userId="b104a3c0-01f8-4e45-846b-d8866769f0ef" providerId="ADAL" clId="{9C799406-8219-4CA4-866C-4CA3FAB7043C}" dt="2022-05-04T18:36:15.896" v="1760" actId="14100"/>
          <ac:spMkLst>
            <pc:docMk/>
            <pc:sldMk cId="2478377629" sldId="283"/>
            <ac:spMk id="3" creationId="{BBA3BC2C-0ED7-4111-876F-3443E89819B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EC06A-ED1E-46AF-8D58-C41C0516D3FC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50932-EB4A-4646-9DC4-F3D86A49F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661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EC06A-ED1E-46AF-8D58-C41C0516D3FC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50932-EB4A-4646-9DC4-F3D86A49F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547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EC06A-ED1E-46AF-8D58-C41C0516D3FC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50932-EB4A-4646-9DC4-F3D86A49F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023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EC06A-ED1E-46AF-8D58-C41C0516D3FC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50932-EB4A-4646-9DC4-F3D86A49F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785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EC06A-ED1E-46AF-8D58-C41C0516D3FC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50932-EB4A-4646-9DC4-F3D86A49F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039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EC06A-ED1E-46AF-8D58-C41C0516D3FC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50932-EB4A-4646-9DC4-F3D86A49F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038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EC06A-ED1E-46AF-8D58-C41C0516D3FC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50932-EB4A-4646-9DC4-F3D86A49F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73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EC06A-ED1E-46AF-8D58-C41C0516D3FC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50932-EB4A-4646-9DC4-F3D86A49F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366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EC06A-ED1E-46AF-8D58-C41C0516D3FC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50932-EB4A-4646-9DC4-F3D86A49F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46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EC06A-ED1E-46AF-8D58-C41C0516D3FC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50932-EB4A-4646-9DC4-F3D86A49F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844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EC06A-ED1E-46AF-8D58-C41C0516D3FC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50932-EB4A-4646-9DC4-F3D86A49F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794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2000"/>
            <a:lum/>
          </a:blip>
          <a:srcRect/>
          <a:stretch>
            <a:fillRect l="15000" t="2000" r="14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EC06A-ED1E-46AF-8D58-C41C0516D3FC}" type="datetimeFigureOut">
              <a:rPr lang="en-US" smtClean="0"/>
              <a:t>5/3/2022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50932-EB4A-4646-9DC4-F3D86A49F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304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046" y="452456"/>
            <a:ext cx="11327907" cy="2082448"/>
          </a:xfrm>
        </p:spPr>
        <p:txBody>
          <a:bodyPr>
            <a:noAutofit/>
          </a:bodyPr>
          <a:lstStyle/>
          <a:p>
            <a:r>
              <a:rPr lang="en-US" sz="7200" dirty="0">
                <a:solidFill>
                  <a:srgbClr val="1B86A7"/>
                </a:solidFill>
                <a:latin typeface="Artifika" panose="02000605000000020004" pitchFamily="2" charset="0"/>
              </a:rPr>
              <a:t>Support &amp; Aid for Everyone (SAFE)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767149"/>
            <a:ext cx="10058400" cy="263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982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tifika" panose="02000605000000020004" pitchFamily="2" charset="0"/>
              </a:rPr>
              <a:t>Mariposa County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180860" cy="43513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Population of approx. 18,000</a:t>
            </a:r>
          </a:p>
          <a:p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1,463 square miles</a:t>
            </a:r>
          </a:p>
          <a:p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Rural and Frontier designations </a:t>
            </a:r>
          </a:p>
          <a:p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Wildfires, floods, rockslides, mudslides, windstorms, power outages, pandemic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pPr lvl="1"/>
            <a:endParaRPr lang="en-US" dirty="0">
              <a:solidFill>
                <a:schemeClr val="bg1">
                  <a:lumMod val="10000"/>
                </a:schemeClr>
              </a:solidFill>
            </a:endParaRPr>
          </a:p>
        </p:txBody>
      </p:sp>
      <p:pic>
        <p:nvPicPr>
          <p:cNvPr id="5" name="Picture 4" descr="A picture containing text, sky, outdoor, road&#10;&#10;Description automatically generated">
            <a:extLst>
              <a:ext uri="{FF2B5EF4-FFF2-40B4-BE49-F238E27FC236}">
                <a16:creationId xmlns:a16="http://schemas.microsoft.com/office/drawing/2014/main" id="{EBE18060-1907-4181-846C-A7EFBC12EF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533" y="763238"/>
            <a:ext cx="4471883" cy="2982711"/>
          </a:xfrm>
          <a:prstGeom prst="rect">
            <a:avLst/>
          </a:prstGeom>
        </p:spPr>
      </p:pic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67D6EE15-24DF-44ED-A063-B2A7BCC2BF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942" y="3429000"/>
            <a:ext cx="4017977" cy="306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69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tifika" panose="02000605000000020004" pitchFamily="2" charset="0"/>
              </a:rPr>
              <a:t>HHSA &amp; Partners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180860" cy="43513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Public Health Branch lives within the Health Division of HHSA</a:t>
            </a:r>
          </a:p>
          <a:p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Staff of 22 in PH, 4 PHNs, 2 LVNs, 1 PHEP</a:t>
            </a:r>
          </a:p>
          <a:p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Collaborations for SAFE with</a:t>
            </a:r>
          </a:p>
          <a:p>
            <a:pPr lvl="1"/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Sheriff’s Office</a:t>
            </a:r>
          </a:p>
          <a:p>
            <a:pPr lvl="1"/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GIS specialists</a:t>
            </a:r>
          </a:p>
          <a:p>
            <a:pPr lvl="1"/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Search &amp; Rescue</a:t>
            </a:r>
          </a:p>
          <a:p>
            <a:pPr lvl="1"/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American Red Cross</a:t>
            </a:r>
            <a:endParaRPr lang="en-US" dirty="0">
              <a:solidFill>
                <a:schemeClr val="bg2"/>
              </a:solidFill>
            </a:endParaRPr>
          </a:p>
          <a:p>
            <a:pPr lvl="1"/>
            <a:endParaRPr lang="en-US" dirty="0">
              <a:solidFill>
                <a:schemeClr val="bg1">
                  <a:lumMod val="10000"/>
                </a:schemeClr>
              </a:solidFill>
            </a:endParaRPr>
          </a:p>
        </p:txBody>
      </p:sp>
      <p:pic>
        <p:nvPicPr>
          <p:cNvPr id="6" name="Picture 5" descr="A picture containing tree, outdoor, car, sky&#10;&#10;Description automatically generated">
            <a:extLst>
              <a:ext uri="{FF2B5EF4-FFF2-40B4-BE49-F238E27FC236}">
                <a16:creationId xmlns:a16="http://schemas.microsoft.com/office/drawing/2014/main" id="{69AF0BA4-4028-40AD-83A5-D42D88E033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533" y="3656841"/>
            <a:ext cx="3544642" cy="2655060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3B709E9A-4FC5-46DA-8E9A-5A1E4595F6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" t="2500" r="54722" b="26528"/>
          <a:stretch/>
        </p:blipFill>
        <p:spPr>
          <a:xfrm>
            <a:off x="8941892" y="1027906"/>
            <a:ext cx="2962276" cy="486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888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8BB6F-1008-4D30-A0F3-F24041E02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&amp; Aid for Everyone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2D2C8-6147-4CBF-BD2E-2BCCF94AD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434" y="2079621"/>
            <a:ext cx="4840578" cy="397510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0" i="0" dirty="0">
                <a:solidFill>
                  <a:srgbClr val="1A3D68"/>
                </a:solidFill>
                <a:effectLst/>
                <a:latin typeface="Calibri" panose="020F0502020204030204" pitchFamily="34" charset="0"/>
              </a:rPr>
              <a:t>The SAFE program was developed to pre-identify individuals in Mariposa County who may need additional assistance during an emergency event or disaster. Pre-identifying and registering these individuals with community outreach will reduce secondary emergencies through preventive efforts.</a:t>
            </a:r>
            <a:endParaRPr lang="en-US" dirty="0">
              <a:solidFill>
                <a:srgbClr val="1A3D68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Program funding in partnership with the Sheriff’s Office ($20,000/year)</a:t>
            </a: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A4DFAF76-89AD-4817-B1B0-431F5E8D2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7215" y="2079621"/>
            <a:ext cx="5623351" cy="368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17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 Program: who we serve </a:t>
            </a:r>
          </a:p>
        </p:txBody>
      </p:sp>
      <p:sp>
        <p:nvSpPr>
          <p:cNvPr id="21" name="Content Placeholder 20"/>
          <p:cNvSpPr>
            <a:spLocks noGrp="1"/>
          </p:cNvSpPr>
          <p:nvPr>
            <p:ph sz="quarter" idx="4"/>
          </p:nvPr>
        </p:nvSpPr>
        <p:spPr>
          <a:xfrm>
            <a:off x="6242503" y="1694619"/>
            <a:ext cx="5183188" cy="481171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Use electricity for medical equipment</a:t>
            </a:r>
          </a:p>
          <a:p>
            <a:pPr lvl="1"/>
            <a:r>
              <a:rPr lang="en-US" dirty="0"/>
              <a:t>breathing treatments, refrigerated medications, reading magnifiers</a:t>
            </a:r>
          </a:p>
          <a:p>
            <a:r>
              <a:rPr lang="en-US" dirty="0"/>
              <a:t>Use supplemental oxygen</a:t>
            </a:r>
          </a:p>
          <a:p>
            <a:r>
              <a:rPr lang="en-US" dirty="0"/>
              <a:t>Depend on others for routine transportation needs</a:t>
            </a:r>
          </a:p>
          <a:p>
            <a:r>
              <a:rPr lang="en-US" dirty="0"/>
              <a:t>Need mobility assistance; Use specialized transportation equipment</a:t>
            </a:r>
          </a:p>
          <a:p>
            <a:pPr lvl="1"/>
            <a:r>
              <a:rPr lang="en-US" dirty="0"/>
              <a:t> wheelchairs, walkers, scooters</a:t>
            </a:r>
          </a:p>
          <a:p>
            <a:r>
              <a:rPr lang="en-US" dirty="0"/>
              <a:t>Use life-sustaining prescription medications including but not limited to:</a:t>
            </a:r>
          </a:p>
          <a:p>
            <a:pPr lvl="1"/>
            <a:r>
              <a:rPr lang="en-US" dirty="0"/>
              <a:t>Heart medication, breathing medication, diabetes medication, receive medication by mail</a:t>
            </a:r>
          </a:p>
          <a:p>
            <a:r>
              <a:rPr lang="en-US" dirty="0"/>
              <a:t>Receive meal delivery service, and/or receive meals/groceries by mail.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A4DF27-D5D9-4DC4-92DB-85F6C8D65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851" y="1751538"/>
            <a:ext cx="5889149" cy="406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498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tifika" panose="02000605000000020004" pitchFamily="2" charset="0"/>
              </a:rPr>
              <a:t>SAFE: what we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676138" cy="43513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During a declared emergency </a:t>
            </a:r>
          </a:p>
          <a:p>
            <a:pPr lvl="1"/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Advocacy for specific medical/health needs </a:t>
            </a:r>
          </a:p>
          <a:p>
            <a:pPr lvl="1"/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Resource requests for those in evacuation shelters</a:t>
            </a:r>
          </a:p>
          <a:p>
            <a:pPr lvl="1"/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Be available in evacuation shelters </a:t>
            </a:r>
          </a:p>
          <a:p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Widespread power outage (36+ </a:t>
            </a:r>
            <a:r>
              <a:rPr lang="en-US" dirty="0" err="1">
                <a:solidFill>
                  <a:schemeClr val="bg1">
                    <a:lumMod val="10000"/>
                  </a:schemeClr>
                </a:solidFill>
              </a:rPr>
              <a:t>hrs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)</a:t>
            </a:r>
          </a:p>
          <a:p>
            <a:pPr lvl="1"/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Contact SAFE clients that rely on electricity for medical equipment </a:t>
            </a:r>
          </a:p>
          <a:p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Community isolation due to local disaster</a:t>
            </a:r>
          </a:p>
          <a:p>
            <a:pPr lvl="1"/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Contact SAFE clients that rely on food delivery</a:t>
            </a:r>
          </a:p>
          <a:p>
            <a:pPr lvl="1"/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Advocate for medical needs to assure health and safety</a:t>
            </a:r>
          </a:p>
        </p:txBody>
      </p:sp>
    </p:spTree>
    <p:extLst>
      <p:ext uri="{BB962C8B-B14F-4D97-AF65-F5344CB8AC3E}">
        <p14:creationId xmlns:p14="http://schemas.microsoft.com/office/powerpoint/2010/main" val="3278536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C1FA30F6-4D3F-4686-891F-05683FF9BE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54" y="587375"/>
            <a:ext cx="11331091" cy="5683250"/>
          </a:xfrm>
        </p:spPr>
      </p:pic>
    </p:spTree>
    <p:extLst>
      <p:ext uri="{BB962C8B-B14F-4D97-AF65-F5344CB8AC3E}">
        <p14:creationId xmlns:p14="http://schemas.microsoft.com/office/powerpoint/2010/main" val="773594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414DE325-A284-410B-8725-C3402F0335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55" y="847725"/>
            <a:ext cx="11453089" cy="501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304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5A9E7-084A-4E1E-B1C3-5E2FEC520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3BC2C-0ED7-4111-876F-3443E8981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81055"/>
            <a:ext cx="9903781" cy="349590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Kristina Allen, PhD</a:t>
            </a:r>
          </a:p>
          <a:p>
            <a:pPr marL="0" indent="0">
              <a:buNone/>
            </a:pPr>
            <a:r>
              <a:rPr lang="en-US" dirty="0"/>
              <a:t>kallen@mariposacounty.org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Marti Fazio, PHN</a:t>
            </a:r>
          </a:p>
          <a:p>
            <a:pPr marL="0" indent="0">
              <a:buNone/>
            </a:pPr>
            <a:r>
              <a:rPr lang="en-US" dirty="0"/>
              <a:t>mfazio@mariposacounty.org</a:t>
            </a:r>
          </a:p>
        </p:txBody>
      </p:sp>
    </p:spTree>
    <p:extLst>
      <p:ext uri="{BB962C8B-B14F-4D97-AF65-F5344CB8AC3E}">
        <p14:creationId xmlns:p14="http://schemas.microsoft.com/office/powerpoint/2010/main" val="2478377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rgbClr val="1A3D68"/>
      </a:dk1>
      <a:lt1>
        <a:srgbClr val="D8D8D8"/>
      </a:lt1>
      <a:dk2>
        <a:srgbClr val="C02047"/>
      </a:dk2>
      <a:lt2>
        <a:srgbClr val="76AB41"/>
      </a:lt2>
      <a:accent1>
        <a:srgbClr val="1A3D68"/>
      </a:accent1>
      <a:accent2>
        <a:srgbClr val="1B86A7"/>
      </a:accent2>
      <a:accent3>
        <a:srgbClr val="C02047"/>
      </a:accent3>
      <a:accent4>
        <a:srgbClr val="F5821F"/>
      </a:accent4>
      <a:accent5>
        <a:srgbClr val="76AB41"/>
      </a:accent5>
      <a:accent6>
        <a:srgbClr val="FEC214"/>
      </a:accent6>
      <a:hlink>
        <a:srgbClr val="C0C83E"/>
      </a:hlink>
      <a:folHlink>
        <a:srgbClr val="76AB41"/>
      </a:folHlink>
    </a:clrScheme>
    <a:fontScheme name="Custom 1">
      <a:majorFont>
        <a:latin typeface="Artifik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8794</TotalTime>
  <Words>305</Words>
  <Application>Microsoft Office PowerPoint</Application>
  <PresentationFormat>Widescreen</PresentationFormat>
  <Paragraphs>44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Artifika</vt:lpstr>
      <vt:lpstr>Arial</vt:lpstr>
      <vt:lpstr>Office Theme</vt:lpstr>
      <vt:lpstr>Support &amp; Aid for Everyone (SAFE)</vt:lpstr>
      <vt:lpstr>Mariposa County </vt:lpstr>
      <vt:lpstr>HHSA &amp; Partners</vt:lpstr>
      <vt:lpstr>Support &amp; Aid for Everyone</vt:lpstr>
      <vt:lpstr>SAFE Program: who we serve </vt:lpstr>
      <vt:lpstr>SAFE: what we do</vt:lpstr>
      <vt:lpstr>PowerPoint Presentation</vt:lpstr>
      <vt:lpstr>PowerPoint Presentation</vt:lpstr>
      <vt:lpstr>Thank you!</vt:lpstr>
    </vt:vector>
  </TitlesOfParts>
  <Company>Human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Landucci</dc:creator>
  <cp:lastModifiedBy>Kristina Allen</cp:lastModifiedBy>
  <cp:revision>62</cp:revision>
  <dcterms:created xsi:type="dcterms:W3CDTF">2020-04-16T21:29:09Z</dcterms:created>
  <dcterms:modified xsi:type="dcterms:W3CDTF">2022-05-04T21:00:04Z</dcterms:modified>
</cp:coreProperties>
</file>