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[country name]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[name of participant]</a:t>
            </a:r>
          </a:p>
          <a:p>
            <a:r>
              <a:rPr lang="en-US" dirty="0" smtClean="0"/>
              <a:t>[name of participant]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7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Frequency of report</a:t>
            </a:r>
          </a:p>
          <a:p>
            <a:pPr lvl="1"/>
            <a:r>
              <a:rPr lang="en-US" dirty="0" smtClean="0"/>
              <a:t>[weekly, monthly, annually, etc.]</a:t>
            </a:r>
          </a:p>
          <a:p>
            <a:r>
              <a:rPr lang="en-US" dirty="0" smtClean="0"/>
              <a:t>Target Audience</a:t>
            </a:r>
          </a:p>
          <a:p>
            <a:pPr lvl="1"/>
            <a:r>
              <a:rPr lang="en-US" dirty="0" smtClean="0"/>
              <a:t>[who receives your report]</a:t>
            </a:r>
          </a:p>
          <a:p>
            <a:r>
              <a:rPr lang="en-US" dirty="0" smtClean="0"/>
              <a:t>Delivery Mechanism</a:t>
            </a:r>
          </a:p>
          <a:p>
            <a:pPr lvl="1"/>
            <a:r>
              <a:rPr lang="en-US" dirty="0" smtClean="0"/>
              <a:t>[online, email, etc.]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9932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[list the key analyses included here (e.g. SARI/ILI/</a:t>
            </a:r>
            <a:r>
              <a:rPr lang="en-US" dirty="0" err="1" smtClean="0"/>
              <a:t>virologic</a:t>
            </a:r>
            <a:r>
              <a:rPr lang="en-US" dirty="0" smtClean="0"/>
              <a:t>)]</a:t>
            </a:r>
          </a:p>
          <a:p>
            <a:r>
              <a:rPr lang="en-US" dirty="0"/>
              <a:t>[list the key analyses included </a:t>
            </a:r>
            <a:r>
              <a:rPr lang="en-US" dirty="0" smtClean="0"/>
              <a:t>here </a:t>
            </a:r>
            <a:r>
              <a:rPr lang="en-US" dirty="0"/>
              <a:t>(e.g. SARI/ILI/</a:t>
            </a:r>
            <a:r>
              <a:rPr lang="en-US" dirty="0" err="1"/>
              <a:t>virologic</a:t>
            </a:r>
            <a:r>
              <a:rPr lang="en-US" dirty="0"/>
              <a:t>)</a:t>
            </a:r>
            <a:r>
              <a:rPr lang="en-US" dirty="0" smtClean="0"/>
              <a:t>]</a:t>
            </a:r>
            <a:endParaRPr lang="en-US" dirty="0"/>
          </a:p>
          <a:p>
            <a:r>
              <a:rPr lang="en-US" dirty="0"/>
              <a:t>[list the key analyses included </a:t>
            </a:r>
            <a:r>
              <a:rPr lang="en-US" dirty="0" smtClean="0"/>
              <a:t>here </a:t>
            </a:r>
            <a:r>
              <a:rPr lang="en-US" dirty="0"/>
              <a:t>(e.g. SARI/ILI/</a:t>
            </a:r>
            <a:r>
              <a:rPr lang="en-US" dirty="0" err="1"/>
              <a:t>virologic</a:t>
            </a:r>
            <a:r>
              <a:rPr lang="en-US" dirty="0"/>
              <a:t>)</a:t>
            </a:r>
            <a:r>
              <a:rPr lang="en-US" dirty="0" smtClean="0"/>
              <a:t>]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89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[what kind of charts or tables are included?]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5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Improvements or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[are there any changes you would make following this week’s discussion?]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1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6469" y="2808518"/>
            <a:ext cx="9797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20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</TotalTime>
  <Words>114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[country name]</vt:lpstr>
      <vt:lpstr>Overview</vt:lpstr>
      <vt:lpstr>Key Analyses</vt:lpstr>
      <vt:lpstr>Visual Presentation</vt:lpstr>
      <vt:lpstr>Potential Improvements or Changes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[country name]</dc:title>
  <dc:creator>EPUser</dc:creator>
  <cp:lastModifiedBy>EPUser</cp:lastModifiedBy>
  <cp:revision>3</cp:revision>
  <dcterms:created xsi:type="dcterms:W3CDTF">2018-04-10T10:13:35Z</dcterms:created>
  <dcterms:modified xsi:type="dcterms:W3CDTF">2018-04-10T10:26:54Z</dcterms:modified>
</cp:coreProperties>
</file>