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charts/chartEx1.xml" ContentType="application/vnd.ms-office.chartex+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Ex2.xml" ContentType="application/vnd.ms-office.chartex+xml"/>
  <Override PartName="/ppt/charts/style3.xml" ContentType="application/vnd.ms-office.chartstyle+xml"/>
  <Override PartName="/ppt/charts/colors3.xml" ContentType="application/vnd.ms-office.chartcolorstyle+xml"/>
  <Override PartName="/ppt/charts/chartEx3.xml" ContentType="application/vnd.ms-office.chartex+xml"/>
  <Override PartName="/ppt/charts/style4.xml" ContentType="application/vnd.ms-office.chartstyle+xml"/>
  <Override PartName="/ppt/charts/colors4.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0.xml" ContentType="application/vnd.openxmlformats-officedocument.presentationml.notesSlide+xml"/>
  <Override PartName="/ppt/charts/chartEx4.xml" ContentType="application/vnd.ms-office.chartex+xml"/>
  <Override PartName="/ppt/charts/style5.xml" ContentType="application/vnd.ms-office.chartstyle+xml"/>
  <Override PartName="/ppt/charts/colors5.xml" ContentType="application/vnd.ms-office.chartcolorstyle+xml"/>
  <Override PartName="/ppt/notesSlides/notesSlide31.xml" ContentType="application/vnd.openxmlformats-officedocument.presentationml.notesSlide+xml"/>
  <Override PartName="/ppt/charts/chartEx5.xml" ContentType="application/vnd.ms-office.chartex+xml"/>
  <Override PartName="/ppt/charts/style6.xml" ContentType="application/vnd.ms-office.chartstyle+xml"/>
  <Override PartName="/ppt/charts/colors6.xml" ContentType="application/vnd.ms-office.chartcolorstyle+xml"/>
  <Override PartName="/ppt/notesSlides/notesSlide32.xml" ContentType="application/vnd.openxmlformats-officedocument.presentationml.notesSlide+xml"/>
  <Override PartName="/ppt/charts/chartEx6.xml" ContentType="application/vnd.ms-office.chartex+xml"/>
  <Override PartName="/ppt/charts/style7.xml" ContentType="application/vnd.ms-office.chartstyle+xml"/>
  <Override PartName="/ppt/charts/colors7.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1"/>
  </p:notesMasterIdLst>
  <p:sldIdLst>
    <p:sldId id="262" r:id="rId5"/>
    <p:sldId id="261" r:id="rId6"/>
    <p:sldId id="296" r:id="rId7"/>
    <p:sldId id="270" r:id="rId8"/>
    <p:sldId id="304" r:id="rId9"/>
    <p:sldId id="266" r:id="rId10"/>
    <p:sldId id="268" r:id="rId11"/>
    <p:sldId id="269" r:id="rId12"/>
    <p:sldId id="289" r:id="rId13"/>
    <p:sldId id="310" r:id="rId14"/>
    <p:sldId id="275" r:id="rId15"/>
    <p:sldId id="276" r:id="rId16"/>
    <p:sldId id="303" r:id="rId17"/>
    <p:sldId id="293" r:id="rId18"/>
    <p:sldId id="277" r:id="rId19"/>
    <p:sldId id="313" r:id="rId20"/>
    <p:sldId id="290" r:id="rId21"/>
    <p:sldId id="311" r:id="rId22"/>
    <p:sldId id="294" r:id="rId23"/>
    <p:sldId id="305" r:id="rId24"/>
    <p:sldId id="314" r:id="rId25"/>
    <p:sldId id="278" r:id="rId26"/>
    <p:sldId id="283" r:id="rId27"/>
    <p:sldId id="282" r:id="rId28"/>
    <p:sldId id="286" r:id="rId29"/>
    <p:sldId id="292" r:id="rId30"/>
    <p:sldId id="295" r:id="rId31"/>
    <p:sldId id="312" r:id="rId32"/>
    <p:sldId id="285" r:id="rId33"/>
    <p:sldId id="308" r:id="rId34"/>
    <p:sldId id="309" r:id="rId35"/>
    <p:sldId id="259" r:id="rId36"/>
    <p:sldId id="307" r:id="rId37"/>
    <p:sldId id="288" r:id="rId38"/>
    <p:sldId id="299" r:id="rId39"/>
    <p:sldId id="306" r:id="rId40"/>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ams, Sydney (CDC/DDID/NCEZID/DVBD)" initials="AS(" lastIdx="75" clrIdx="0">
    <p:extLst>
      <p:ext uri="{19B8F6BF-5375-455C-9EA6-DF929625EA0E}">
        <p15:presenceInfo xmlns:p15="http://schemas.microsoft.com/office/powerpoint/2012/main" userId="S::tpj1@cdc.gov::b8f24278-422f-4727-add4-9cc7cea93ba9" providerId="AD"/>
      </p:ext>
    </p:extLst>
  </p:cmAuthor>
  <p:cmAuthor id="2" name="Salzer, Johanna S. (CDC/DDID/NCEZID/DVBD)" initials="S(" lastIdx="21" clrIdx="1">
    <p:extLst>
      <p:ext uri="{19B8F6BF-5375-455C-9EA6-DF929625EA0E}">
        <p15:presenceInfo xmlns:p15="http://schemas.microsoft.com/office/powerpoint/2012/main" userId="S::hio7@cdc.gov::b99a3ec5-8435-4537-a7cf-5ca1d5346ca7" providerId="AD"/>
      </p:ext>
    </p:extLst>
  </p:cmAuthor>
  <p:cmAuthor id="3" name="Bestul, Nicolette (CDC/DDID/NCEZID/DVBD)" initials="BN(" lastIdx="18" clrIdx="2">
    <p:extLst>
      <p:ext uri="{19B8F6BF-5375-455C-9EA6-DF929625EA0E}">
        <p15:presenceInfo xmlns:p15="http://schemas.microsoft.com/office/powerpoint/2012/main" userId="S::pue8@cdc.gov::1e6dd431-397c-4f92-8a93-78d9210896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7468F"/>
    <a:srgbClr val="8E8D01"/>
    <a:srgbClr val="2E75B6"/>
    <a:srgbClr val="771E7C"/>
    <a:srgbClr val="DEEBF7"/>
    <a:srgbClr val="86B0D6"/>
    <a:srgbClr val="DA521E"/>
    <a:srgbClr val="016A70"/>
    <a:srgbClr val="8D310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0BEF5A-BD80-4728-BC9E-1192BEB2F0E9}" v="90" dt="2022-08-04T22:51:01.9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743" autoAdjust="0"/>
  </p:normalViewPr>
  <p:slideViewPr>
    <p:cSldViewPr snapToGrid="0">
      <p:cViewPr varScale="1">
        <p:scale>
          <a:sx n="52" d="100"/>
          <a:sy n="52" d="100"/>
        </p:scale>
        <p:origin x="154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pj1\Downloads\CSTE_AnaEhr_Roundtable_Undetermined_Graphs.xlsx" TargetMode="External"/><Relationship Id="rId2" Type="http://schemas.microsoft.com/office/2011/relationships/chartColorStyle" Target="colors1.xml"/><Relationship Id="rId1" Type="http://schemas.microsoft.com/office/2011/relationships/chartStyle" Target="style1.xml"/></Relationships>
</file>

<file path=ppt/charts/_rels/chartEx1.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dc.gov\project\NCZVED_RZB_EPI\Surveillance\NNDSS%20historical%20data\1992_2019_NNDSS_Data_edited.xlsx" TargetMode="External"/></Relationships>
</file>

<file path=ppt/charts/_rels/chartEx2.xml.rels><?xml version="1.0" encoding="UTF-8" standalone="yes"?>
<Relationships xmlns="http://schemas.openxmlformats.org/package/2006/relationships"><Relationship Id="rId2" Type="http://schemas.microsoft.com/office/2011/relationships/chartColorStyle" Target="colors3.xml"/><Relationship Id="rId1" Type="http://schemas.microsoft.com/office/2011/relationships/chartStyle" Target="style3.xml"/></Relationships>
</file>

<file path=ppt/charts/_rels/chartEx3.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tpj1\Desktop\Fellows%20day\labs.xlsx" TargetMode="External"/></Relationships>
</file>

<file path=ppt/charts/_rels/chartEx4.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C:\Users\tpj1\Downloads\CSTE_AnaEhr_Roundtable_Undetermined_Graphs.xlsx" TargetMode="External"/></Relationships>
</file>

<file path=ppt/charts/_rels/chartEx5.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file:///C:\Users\tpj1\Desktop\Fellows%20day\labs.xlsx" TargetMode="External"/></Relationships>
</file>

<file path=ppt/charts/_rels/chartEx6.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oleObject" Target="file:///C:\Users\tpj1\Desktop\Fellows%20day\labs%20(version%201).xlsb.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2"/>
          <c:order val="1"/>
          <c:tx>
            <c:strRef>
              <c:f>'Lab type'!$A$43</c:f>
              <c:strCache>
                <c:ptCount val="1"/>
                <c:pt idx="0">
                  <c:v>% of PCR = EME</c:v>
                </c:pt>
              </c:strCache>
            </c:strRef>
          </c:tx>
          <c:spPr>
            <a:solidFill>
              <a:schemeClr val="accent3"/>
            </a:solidFill>
            <a:ln>
              <a:noFill/>
            </a:ln>
            <a:effectLst/>
          </c:spPr>
          <c:invertIfNegative val="0"/>
          <c:cat>
            <c:numRef>
              <c:f>'Lab type'!$B$41:$K$41</c:f>
              <c:numCache>
                <c:formatCode>General</c:formatCode>
                <c:ptCount val="10"/>
                <c:pt idx="0">
                  <c:v>2008</c:v>
                </c:pt>
                <c:pt idx="1">
                  <c:v>2009</c:v>
                </c:pt>
                <c:pt idx="2">
                  <c:v>2010</c:v>
                </c:pt>
                <c:pt idx="3">
                  <c:v>2011</c:v>
                </c:pt>
                <c:pt idx="4">
                  <c:v>2012</c:v>
                </c:pt>
                <c:pt idx="5">
                  <c:v>2013</c:v>
                </c:pt>
                <c:pt idx="6">
                  <c:v>2014</c:v>
                </c:pt>
                <c:pt idx="7">
                  <c:v>2015</c:v>
                </c:pt>
                <c:pt idx="8">
                  <c:v>2016</c:v>
                </c:pt>
                <c:pt idx="9">
                  <c:v>2017</c:v>
                </c:pt>
              </c:numCache>
            </c:numRef>
          </c:cat>
          <c:val>
            <c:numRef>
              <c:f>'Lab type'!$B$43:$K$43</c:f>
              <c:numCache>
                <c:formatCode>0.00%</c:formatCode>
                <c:ptCount val="10"/>
                <c:pt idx="0">
                  <c:v>0</c:v>
                </c:pt>
                <c:pt idx="1">
                  <c:v>0</c:v>
                </c:pt>
                <c:pt idx="2">
                  <c:v>3.8461538461538464E-2</c:v>
                </c:pt>
                <c:pt idx="3">
                  <c:v>0</c:v>
                </c:pt>
                <c:pt idx="4">
                  <c:v>6.8376068376068383E-2</c:v>
                </c:pt>
                <c:pt idx="5">
                  <c:v>0.125</c:v>
                </c:pt>
                <c:pt idx="6">
                  <c:v>0.10309278350515463</c:v>
                </c:pt>
                <c:pt idx="7">
                  <c:v>8.5714285714285715E-2</c:v>
                </c:pt>
                <c:pt idx="8">
                  <c:v>0.19101123595505617</c:v>
                </c:pt>
                <c:pt idx="9">
                  <c:v>8.2278481012658222E-2</c:v>
                </c:pt>
              </c:numCache>
            </c:numRef>
          </c:val>
          <c:extLst>
            <c:ext xmlns:c16="http://schemas.microsoft.com/office/drawing/2014/chart" uri="{C3380CC4-5D6E-409C-BE32-E72D297353CC}">
              <c16:uniqueId val="{00000000-699D-4CF3-9241-22E5B8237E9C}"/>
            </c:ext>
          </c:extLst>
        </c:ser>
        <c:ser>
          <c:idx val="0"/>
          <c:order val="2"/>
          <c:tx>
            <c:strRef>
              <c:f>'Lab type'!$A$44</c:f>
              <c:strCache>
                <c:ptCount val="1"/>
                <c:pt idx="0">
                  <c:v>% of PCR = Non-EME</c:v>
                </c:pt>
              </c:strCache>
            </c:strRef>
          </c:tx>
          <c:spPr>
            <a:solidFill>
              <a:schemeClr val="accent1"/>
            </a:solidFill>
            <a:ln>
              <a:noFill/>
            </a:ln>
            <a:effectLst/>
          </c:spPr>
          <c:invertIfNegative val="0"/>
          <c:val>
            <c:numRef>
              <c:f>'Lab type'!$B$44:$K$44</c:f>
              <c:numCache>
                <c:formatCode>0.00%</c:formatCode>
                <c:ptCount val="10"/>
                <c:pt idx="0">
                  <c:v>0.29268292682926828</c:v>
                </c:pt>
                <c:pt idx="1">
                  <c:v>0.20212765957446807</c:v>
                </c:pt>
                <c:pt idx="2">
                  <c:v>0.21794871794871795</c:v>
                </c:pt>
                <c:pt idx="3">
                  <c:v>0.34883720930232559</c:v>
                </c:pt>
                <c:pt idx="4">
                  <c:v>6.8376068376068383E-2</c:v>
                </c:pt>
                <c:pt idx="5">
                  <c:v>0.1111111111111111</c:v>
                </c:pt>
                <c:pt idx="6">
                  <c:v>0.15463917525773196</c:v>
                </c:pt>
                <c:pt idx="7">
                  <c:v>0.18095238095238095</c:v>
                </c:pt>
                <c:pt idx="8">
                  <c:v>0.12359550561797752</c:v>
                </c:pt>
                <c:pt idx="9">
                  <c:v>0.11392405063291139</c:v>
                </c:pt>
              </c:numCache>
            </c:numRef>
          </c:val>
          <c:extLst>
            <c:ext xmlns:c16="http://schemas.microsoft.com/office/drawing/2014/chart" uri="{C3380CC4-5D6E-409C-BE32-E72D297353CC}">
              <c16:uniqueId val="{00000001-699D-4CF3-9241-22E5B8237E9C}"/>
            </c:ext>
          </c:extLst>
        </c:ser>
        <c:dLbls>
          <c:showLegendKey val="0"/>
          <c:showVal val="0"/>
          <c:showCatName val="0"/>
          <c:showSerName val="0"/>
          <c:showPercent val="0"/>
          <c:showBubbleSize val="0"/>
        </c:dLbls>
        <c:gapWidth val="219"/>
        <c:overlap val="100"/>
        <c:axId val="1716805336"/>
        <c:axId val="852610376"/>
        <c:extLst>
          <c:ext xmlns:c15="http://schemas.microsoft.com/office/drawing/2012/chart" uri="{02D57815-91ED-43cb-92C2-25804820EDAC}">
            <c15:filteredBarSeries>
              <c15:ser>
                <c:idx val="1"/>
                <c:order val="0"/>
                <c:tx>
                  <c:strRef>
                    <c:extLst>
                      <c:ext uri="{02D57815-91ED-43cb-92C2-25804820EDAC}">
                        <c15:formulaRef>
                          <c15:sqref>'Lab type'!$A$42</c15:sqref>
                        </c15:formulaRef>
                      </c:ext>
                    </c:extLst>
                    <c:strCache>
                      <c:ptCount val="1"/>
                      <c:pt idx="0">
                        <c:v>PCR</c:v>
                      </c:pt>
                    </c:strCache>
                  </c:strRef>
                </c:tx>
                <c:spPr>
                  <a:solidFill>
                    <a:schemeClr val="accent2"/>
                  </a:solidFill>
                  <a:ln>
                    <a:noFill/>
                  </a:ln>
                  <a:effectLst/>
                </c:spPr>
                <c:invertIfNegative val="0"/>
                <c:cat>
                  <c:numRef>
                    <c:extLst>
                      <c:ext uri="{02D57815-91ED-43cb-92C2-25804820EDAC}">
                        <c15:formulaRef>
                          <c15:sqref>'Lab type'!$B$41:$K$41</c15:sqref>
                        </c15:formulaRef>
                      </c:ext>
                    </c:extLst>
                    <c:numCache>
                      <c:formatCode>General</c:formatCode>
                      <c:ptCount val="10"/>
                      <c:pt idx="0">
                        <c:v>2008</c:v>
                      </c:pt>
                      <c:pt idx="1">
                        <c:v>2009</c:v>
                      </c:pt>
                      <c:pt idx="2">
                        <c:v>2010</c:v>
                      </c:pt>
                      <c:pt idx="3">
                        <c:v>2011</c:v>
                      </c:pt>
                      <c:pt idx="4">
                        <c:v>2012</c:v>
                      </c:pt>
                      <c:pt idx="5">
                        <c:v>2013</c:v>
                      </c:pt>
                      <c:pt idx="6">
                        <c:v>2014</c:v>
                      </c:pt>
                      <c:pt idx="7">
                        <c:v>2015</c:v>
                      </c:pt>
                      <c:pt idx="8">
                        <c:v>2016</c:v>
                      </c:pt>
                      <c:pt idx="9">
                        <c:v>2017</c:v>
                      </c:pt>
                    </c:numCache>
                  </c:numRef>
                </c:cat>
                <c:val>
                  <c:numRef>
                    <c:extLst>
                      <c:ext uri="{02D57815-91ED-43cb-92C2-25804820EDAC}">
                        <c15:formulaRef>
                          <c15:sqref>'Lab type'!$B$42:$K$42</c15:sqref>
                        </c15:formulaRef>
                      </c:ext>
                    </c:extLst>
                    <c:numCache>
                      <c:formatCode>0.00%</c:formatCode>
                      <c:ptCount val="10"/>
                      <c:pt idx="0">
                        <c:v>0.29268292682926828</c:v>
                      </c:pt>
                      <c:pt idx="1">
                        <c:v>0.20212765957446807</c:v>
                      </c:pt>
                      <c:pt idx="2">
                        <c:v>0.25641025641025639</c:v>
                      </c:pt>
                      <c:pt idx="3">
                        <c:v>0.34883720930232559</c:v>
                      </c:pt>
                      <c:pt idx="4">
                        <c:v>0.13675213675213677</c:v>
                      </c:pt>
                      <c:pt idx="5">
                        <c:v>0.2361111111111111</c:v>
                      </c:pt>
                      <c:pt idx="6">
                        <c:v>0.25773195876288657</c:v>
                      </c:pt>
                      <c:pt idx="7">
                        <c:v>0.26666666666666666</c:v>
                      </c:pt>
                      <c:pt idx="8">
                        <c:v>0.3146067415730337</c:v>
                      </c:pt>
                      <c:pt idx="9">
                        <c:v>0.19620253164556961</c:v>
                      </c:pt>
                    </c:numCache>
                  </c:numRef>
                </c:val>
                <c:extLst>
                  <c:ext xmlns:c16="http://schemas.microsoft.com/office/drawing/2014/chart" uri="{C3380CC4-5D6E-409C-BE32-E72D297353CC}">
                    <c16:uniqueId val="{00000002-699D-4CF3-9241-22E5B8237E9C}"/>
                  </c:ext>
                </c:extLst>
              </c15:ser>
            </c15:filteredBarSeries>
          </c:ext>
        </c:extLst>
      </c:barChart>
      <c:catAx>
        <c:axId val="1716805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852610376"/>
        <c:crosses val="autoZero"/>
        <c:auto val="1"/>
        <c:lblAlgn val="ctr"/>
        <c:lblOffset val="100"/>
        <c:noMultiLvlLbl val="0"/>
      </c:catAx>
      <c:valAx>
        <c:axId val="852610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716805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Sheet2!$N$5:$N$22</cx:f>
        <cx:nf>Sheet2!$N$4</cx:nf>
        <cx:lvl ptCount="18">
          <cx:pt idx="0">Alabama</cx:pt>
          <cx:pt idx="1">Arkansas</cx:pt>
          <cx:pt idx="2">Iowa</cx:pt>
          <cx:pt idx="3">Kansas</cx:pt>
          <cx:pt idx="4">Kentucky</cx:pt>
          <cx:pt idx="5">Maine</cx:pt>
          <cx:pt idx="6">Maryland</cx:pt>
          <cx:pt idx="7">Minnesota</cx:pt>
          <cx:pt idx="8">Missouri</cx:pt>
          <cx:pt idx="9">New Jersey</cx:pt>
          <cx:pt idx="10">New York</cx:pt>
          <cx:pt idx="11">North Dakota</cx:pt>
          <cx:pt idx="12">Pennsylvania</cx:pt>
          <cx:pt idx="13">South Carolina</cx:pt>
          <cx:pt idx="14">Tennessee</cx:pt>
          <cx:pt idx="15">Vermont</cx:pt>
          <cx:pt idx="16">Virginia</cx:pt>
          <cx:pt idx="17">Wisconsin</cx:pt>
        </cx:lvl>
      </cx:strDim>
      <cx:numDim type="colorVal">
        <cx:f>Sheet2!$O$5:$O$22</cx:f>
        <cx:lvl ptCount="18" formatCode="General">
          <cx:pt idx="0">1</cx:pt>
          <cx:pt idx="1">1</cx:pt>
          <cx:pt idx="2">4</cx:pt>
          <cx:pt idx="3">3</cx:pt>
          <cx:pt idx="4">1</cx:pt>
          <cx:pt idx="5">2</cx:pt>
          <cx:pt idx="6">1</cx:pt>
          <cx:pt idx="7">41</cx:pt>
          <cx:pt idx="8">22</cx:pt>
          <cx:pt idx="9">7</cx:pt>
          <cx:pt idx="10">28</cx:pt>
          <cx:pt idx="11">1</cx:pt>
          <cx:pt idx="12">12</cx:pt>
          <cx:pt idx="13">12</cx:pt>
          <cx:pt idx="14">1</cx:pt>
          <cx:pt idx="15">5</cx:pt>
          <cx:pt idx="16">3</cx:pt>
          <cx:pt idx="17">40</cx:pt>
        </cx:lvl>
      </cx:numDim>
    </cx:data>
  </cx:chartData>
  <cx:chart>
    <cx:plotArea>
      <cx:plotAreaRegion>
        <cx:series layoutId="regionMap" uniqueId="{E36A68C7-EE38-417A-85E7-C13D0B08A528}">
          <cx:tx>
            <cx:txData>
              <cx:v>Number of Cases</cx:v>
            </cx:txData>
          </cx:tx>
          <cx:spPr>
            <a:ln>
              <a:solidFill>
                <a:schemeClr val="tx1"/>
              </a:solidFill>
            </a:ln>
          </cx:spPr>
          <cx:dataId val="0"/>
          <cx:layoutPr>
            <cx:geography cultureLanguage="en-US" cultureRegion="US" attribution="Powered by Bing">
              <cx:geoCache provider="{E9337A44-BEBE-4D9F-B70C-5C5E7DAFC167}">
                <cx:binary>1HxZb9w4s+hfCfJ85REpUhQPzhzgk3pxuxdvceL4RXBsj0hRErVvv/6U2I7b7vFMcnGDC8QDMKyN
WkrF2tjz3w/9fz0kT/flhz5Nsuq/Hvo/P4q6zv/rjz+qB/GU3lcnqXwodaX/qk8edPqH/usv+fD0
x2N538ks+gPbiPzxIO7L+qn/+D//DatFT3qjH+5rqbPL5qkcrp6qJqmrf6G9S/pw/5jKbCarupQP
Nfrz46enLHuqqqenjx+eslrWw6chf/rz4xu2jx/+OF7sbxf+kMC91c0jyDr0xCOYc+J63Px5Hz8k
OoueyZbnnjjEwZTY3DZ/+Pu1d/cpyP/ULZkbun98LOHm4aHMv29E3zwBUHYfPzzoJqunVxfBW/zz
400m66fHD9f1ff1UffwgKx3sGQI9PcbNtXnuP96+/P/57yMEvIkjzCv9HL+2H5H+pp7/JPff7tP7
7y/oFygHnzDXJdj9/vKdvynHI7bjYBs0aP6+X3uvnJ+4ofdV8yJ4pJj/bH5PxZTqPqvu4bv5ZWZD
TsBePNtBdP/ij8yG4xPicEQp9fZmQ79f+1kzP3FH/6CaF8lj3Vz9lrpZ6e4XWgzBJzYjLmWE7N/7
kcVw54QCwUX2M919q5cf3c37OtlLHelj9Z/fUh/rX20p3gnxCMOcsb1G0Ns9jHsnjmcjMKVnS2Jv
NfLj+3lfJ9/ljrSyBkfxG7qWNWxczYMavr+bX+Bb2AnFzMEeOTj2N46fnmAPdEaIu9/hyPdr73ew
n7mjf9DMy7Mc6+brb6mbC4jKqiFp7zP5K3cyGzyM64KPef47shvGTjzH8yazevFAe++218/P3tX7
OnorfaSni99zZ9vey+wXRs6EQmQM0Rl9tXG9NiCXn2DkIgL+6F0D+uHtvK+ZZ7EjlWznv6XpbOWU
0Oj6V9rNlLBwBNHXs+Uc2Q0nJ4h7ju3go0zmp+7lH3RyeIxjvfyemcz2vhyS++zx+5b/C9yNd8In
f0P5W/fP3BNmI8wd/mwlELC93sZ+5k7+QSkvz3Csk9lvaitVpZtSfn8/v0QnjssgQyFo72PAIl7v
YFMSw5jjOvS5NnAULG/lj+/oH3TzInmsm/PfUjdfZPWgs0pmv045hJy4DufUgeR///dWOR4/geiN
U8qdvfKODOenbul97bwSPVLPl9VvqZ7dU/fh7KmsnoZfqB/7BDncBgW9bzwM9Mc8CsXBZ/Udxc8/
d0/vK+i17JGGdme/rYa+6lL9Qv3gE3Aq2EEeJJSvdzVGT1xs28Sjz5o5Sjinl/ujW/lntewlj5Xy
9fdUii5r8WF2r35tgMZOIKd0bA/M572NDczpBHJOiM++W873j2Kf2Ox+8q7+QUdvpI/19HtGBte6
AT0F96VOZPYLQ2nHOeE2BGYYPW9xR8U0b0pRCSgSPWvqKD74+ft6X1fH8kfaug5+S6v6/FSmOqu/
f9T/72EcRAo2oxj+O9IPwyeui13ues+WdlSE/ok7eV8xL4JHGvn86ffUiCwj+UuLNw4U1yCpsSfz
MH/HmvFOXM5cDKa1p0OS+jrr+fwTd/QPqnmRPNbNf34L3Tz8a9tv/472JvOG8/+268mhDeBQ12XP
lnEUI3B+AiVpB9pq7+9sR93If76t95V0JP7mSf4/tTr/uQ360i2e3df3c9NmftUJ/XeqeVzofh+J
Pn/b7+pt/+5Wj39+xARC5Jfm9bTEG5s4emlHck/3Vf3nR8t1TzgDn8WgnIAh9IMdr3uaKAg2Q8IJ
45DwYo65yz9+yKZY4M+PDJ04lEx5LvYQBolq8qcgAiUL6HzDF4AwQ5xh9tLdv9DJEEHC9/15n+EP
WZNeaJnVFTTWETxNvuebng4a7LC6zV3kYAbhjYehZZg/3F/BEQJgR/8nQXGZoU7Rp8LRW5rZzk1f
JHiWi5EvUevim44UeJaOJV8aqu1ZaE/FZebsqUminqnvyZqlDPN7sojfy0iLWdTmxdoMXpIUuX+A
eT8UazYNR7g4GvPvjFa1cbO6P43IWG4OQ5Lz16AkqbXW6pQX3PkS5Um6cVweBdYEFkNmz7tOsCV2
C/IFs/pRZXV3HvWjj4SYa1bGCzV2wx3NiyCrEf/SRv2C8riuQ99mI5kl4Riuh6EI12bm5jxcZ2Hk
lv4BViFyzto29tVgR3PCwsGvSyeOZl43onWfIFYsEPHQ2sDCbc4tHdrfciXj0yEm2SYehd4k0yDC
ngWJnZPgiGBAM7iy1BuVK6vyzTQ/5VGnNoaW9L01j0Qfz6NoaBe9M3q7uCrbRZSH3k5Ms7Hve7/k
VM9ytNSVU33mdmFd1IlWS2UJ7fd5q3ftNISWgoEVg0/zrPPruoua3Cepm87yIuJLp653KKrHXZRb
5BppWc1xG0aLsi/ptYjybhvl1U2RpuHMFjZtr5SKq7NeBMyl1VVjJ/UVPEd7mkkp9zhDmGzF5zKO
VgZ0Rxxd/ZuQWSih7alTar3qekcXPpXNsO489XowuByz/hXB4FqS3zzr3HN2Q9yeEtQl56UjxXUY
WnRZERcFJXHFdV8NyG+7qp/FuKuXhaqdNUK4OctZ1556qJA72sfuPPNGfYV7zwmopcQXlbDM73re
rvOssGca90kQd1X82cySl1nVWXKPO8ygOINP40S4c5SUMkAso0suwkYEBu6yli6jlEenLRqaWTuK
wreqTlyzXmWnY9kWp1Fve1d51ZZ+a6Xxo+i7eV2I9K4OBzQTxJJbWuNwEzmKzMJ6CBe6IdRP8zBC
PtSEqA8fvV7kCdY7MQi9s1mpd8M0FKyjfs/LfGEIpTcIBHYDFEvU1PeK/IE1/bYIkzscp50Icl5Y
ZxOYZW0rAs1G68xp9B2YJzzQC1hmpLysxhVyxnQ90topfKIIWsdZoqJZDXnk3OnGco/c0+MKfXPz
VJyylMq5FpYbNK0Ve0tqPVh12m8VC51d2vPAi1kyfm6TLvHtQkZe5ntRnfiI5oMfUTVc8JH2+yEj
M5CQrzFR7/m6KMdlSIC1T/qgJ3hYJiySlzrU2MdDmT7ILjrt46b/Qqtyx7JiqaZ9xAyw64VrOu0j
BkzNZnKAQYHn4ZhJn5Uo3tQtSreiJGwG7ma8jUJ741bYfRRyvCYjlV9Sj3dzm4bxRo9lupWcP7O2
2biJSaq/vHKF73gXhCCifONdoBSFCacumZqG4Ggm7/PKuzCUyka4wntSrkxWkqs48TGX+ZmVu/qs
VhhgMz2Gj1lfwX+bHstWw6gCq+7JnDijfdMU0VVBh/48lTK+0V0QplUahHoI58mkZjMgdySwh6Vq
kyX1Hp9iLRzfUL1JorfKcG74DmIvEgc8xWPk+Ebix9cosnJbZF12PXil8qtWd5cSl+UmdEU8o26d
30eqPYt6J/qcckuuiBemi6j08vt2XctI3VeprhZw5M87dRNVfbasdJXGyu/G+rqPxuzCcmt6lYpm
Gw2suR0oFacjtA/niNXNbdYWqZ+WlThPaRWdlhFDASpR6vNyEHdtWA1Batv9ps284TpVxQWb8JXX
i7mdjuGqkDT7MjZ2YPANj9liqGO8DFMl7lB93g09uw2HzDptm5LMDTpqyaqOc3kTca9e12RUs7CL
5J2D49kPvj4POgVvvz7oE8CORxxINeFwDZ/or76+MXa8yrVd+Rgj5SgZgOuKbTXeEXt0g27AEDPk
oXPVjB64cj3c2Ql3Ayuqq81YDc6ViKwvAxjsAnU6ng1JqDalY6tNmpfPM4OzvPRCZWN0eoQ3vH3j
9pVv+A7k2C0uSqeEN/7OcgZnV/EyF80lo0TP+6bpNnad0o0qvXie6jG6rd34nE3GTUN6UbjE/mJY
sSDPrO2IX7FqlrBHbTkXcZ6iL2446DnKkZiVoo6I8C1ijXl24TXdCkxy0cUkjvxpZidERX7UiOfZ
W+oxn9XLRa80SLzl016FznDZkMDLuL2xhvH1wHO0ih23XB3hD7wqzO2NAV2qN3WfhqdSDUPjH1gO
sgZHdXaOu6Q/NaKGaPDHYim3ryyFu1mv1SIck+ETOM84QB4qb92hlr6sve5blNfbUUUi8mNV+1Ja
jfRTmfs15eUVkmkZWDS7QXEfn2Nh45sXaOSRcyNlcYPbND5HEzTRDITBUx04f0punK7wssrhehFc
wUAvtMP1JtoBerkzmiVspXLZ+DGSYuvlEQl6ivUsZSTaGpyZHQZlCFFCAhf1z3zvMYs+DE//3ZIZ
JL6vDRlyJ8chHuQncHIBkl92ZMi9kBYWpWM9yti+rsfSu/RYHG8rFbaBsWgICR6azPEuIfSR2+IF
7wG+esG3o+wCXeBhCiEeeib5K36DdyL2kIT3suRXvE7GxgfjRpvw5avdzyacPVbFPJYu8bmobGCc
PmpDNoP52szMMIJ3JL7rEFjRIPeLeyjMgmIU9szSEBQXicr9rOXZupiC4lQ79lLYjpwZ0M685LJG
8R7SE4cTRrkv+1SvJb0b6yTwwoGuk6Kuzjvc5UEtVfpQUBHEodvfpRAmzw8cLn0M6VnVeu6KOY7y
a+RCkHWAc+cH0QCFwuuxFqdkF2MKJQzPOdZi3gyawR7kPVpRgqjlU1TguUkMNVomDbY+GUCp047m
1qdcuvpaDvdtytZhFUdb1y0hKnwB89CGG467cE/lkpWXPBpmNvgbOhZ445AkOq1yG2/oNHMmnJkZ
3IGq89BaHvjMrJPdFcpGuekYhxyE4H5RF2V1rsboeTAE3fAeksLvOMMygpMNDCGnSU/9cpKDQ7nP
yxhuw8jVwP1/txT375bCIDkkHuaEehhy+rcuL6KttOxeOI80q6OgkhJtmpfBrSR8qQauawLRYR7N
nVpWZwdUkYFiEtk681FSsrOkIjtVJX7siGpLhobs8DQYvIxJMucDIsERwVB7nkBmi+W8brhVr/Qo
WbKzdRvPJE5vi16iFdW0Oq/6pjp3ptmE18QdTve8KibqnDRq3ZIW34xY8wvG5LrscufGUYN3MdEK
23tFqyaIkO6T1skw19gqVlWXx2szi7vheZa8zA7UwyzqWLxWuCqX/64b5PzdADzmuXAQ2IOj89DC
sN8qRzARJvFgl4+qzsaKzFnOF6UYrG3iFRe51bcrA+1RDIWjX2bNMIscjwfJHp64DT1WcjjrWLka
Ms/aOqmg7XLg+tUyhmB4JdR8Z7Xuaj/MyziI9Wh9pTi70nmJIh8KJEPN4N/IuehxVtx1YR4FSZ3Z
17YY+3mmrXBb5Ha8wjIrVp4rnK0CpzlHXVxeO2kWB0MlortpRaGYPa1IwkhdeY4ol8TKHb/uivQB
itLLou+GW9mm4Xy0WHeGEje8MBxJ6Xa7JI5jvzaf6/R59qSxN8x8s10x5D51omTRvFAOjBo3ycyJ
2izIOqe65L32k6IX16Tg4hp3DZ5J7lULg3vhqPtCzVAfXhVT/khHkS1wGMpZNYEGJxOWLgoOsR8z
GWf0AmeQqV0aRoOzeBzPRhRXl4ZwWCs1iWuGiY8qqz4jhZgXtZftmqiHfHiaMZzqXU4zukZFND/C
Gw5DnCQN60GITpLlJPmyrOEweMOGZb9f1qCOxN8uW3H9A5/t/e1jp9iFdjb1XOrClu8c+ezalXY8
qCyE88PZDCHmar8ZC8jQbUjTXeSlawMWNEQ+LeNxpkfICX1DPmKMPcFYsGc3TP20huE8sJslDWiW
9HJ6nmAnXci4HnaSODn26zBpdvnaYMbOGXbKoFkeh4uos3s/AaeO/QMdqraNz1iiliOSw25Pfl4F
QRXJL8uUznU0z0uvqaFi0pQbFOsinZmpGSorCddpNDeA3ZFy84r5wDZMFAG9m7WVzGWew3IGtZ+G
jQQHxJxwEVaJ3lZZNixyiNl9BrW3rcGZgUJloffN1OvYJreHcuWKWjzjDoyC188rGBzPKYczHC91
8AvYP6HU/Lq0DIcbj/095Tb8SmvK/2GHgvP0b7e7iI8x5XltfVOVmtdQu3B8q/SKGdJNPzM+4uBL
vJb3O+/OIGSWA6vxKUPqFDM1js/8BmckRzn2u/YBdpJp1clL7dd6u/7+ojJmfzH4CFSfVpfpNLTs
StikuNjHDFPgACn4ARN5qbrI4w1pcNCDXi5VndBrbrXRrCKaLKOQ0+tsdOO1W+DCN9Qe9fR6EiAh
7AMGBRVXEOhGP6mqbGliG4urZgY2o08NGKVFM8MJ0qf2VEwX4XeqqbwfqKbybqj2xHwki5Sd3ei0
S1dj3v8VDji9ELbI9oMVtY9jrtDKoAyx8ZJ2FePyrxRV2UVi43HWw5kVeBJoETeL2Ilm7RQ5xm2l
ggEP9LwY7GbNKprPaRVGdxWzgjIUzu04hrMoKvQy7BsxA+cirtvCEddI9XMe1da5QfWy1xDI5mLW
0Rh8XNPhOa+bbCEs2QYUaX5eEO6ds2mW0yjyoZqSrA6EXnGyLawxMGwHvFmkqbP2FQFqhaPv2BYE
GzIk47otC6huKIjm4lxf2Jb7UA+svx1anS0YosPSzfPhNmz0udt43ZUS4gcbIYMezpuwF6pi8HsF
m1DEoG3juEc1sKYLvdIuxv5bX0Kl3/az3sp8l/R0C3HapaZpmAesJn85reDrMbbbayjbVqeKpV1g
QDO0+Sc3G4srA2AJ3w2ckgwXBhQoo9soppcGasKsvW5l+JdKimaNWyvfQW2V7Otcw2DNdddZa1PD
2teqEo+LhWgTFRz4HFPF4k04LzidWcmZCcJSDpGyyhN7ZuIu/RbkA09nNcsX0PaiWyfR16a4b4Zc
pRdRW+Y7A4WggnniMHe+7wbEpXvg12hwghYC1DMS987MzFK39z4VQ7nppjqNwZNBkTNeh96n2suP
8U5nQzgUyzLokB2FP4rk6NQV2295pmvGEHLhB12ODb+EIA6B+ubbrc0rcFUPlau/VUPnzbIwLFd1
2uziflCD32ei30a67LdmplVWrdyy2kE+V9EzwzyBaRfGg8+dq8RO2JZrmZ7mnIuz2urSLYtHd86y
tL8Gz8L9Usr0nqX9WjV5BQFW4vmsVfiRDUPsZzbdYagJbqGIn0GFyxugrwQRSTHanue7yZBdZEz5
nI3LJg2xL1qs5BOG37bOskGkwTi5nsPgClltvGk44Nos923URz78pArNOYR39ZVu3VUWlqcp7p0v
Tiz0bMgJXdHEcr7UrrcJMc+vmmToruI6XMMWqD7n7JyxUW3gVtTGzMzgjeVQ+XFbr3WVoFODK3kL
HSIc2ct92gyNp09JXoXLQ6JtcvMDaBJrk3e/8BqU4XCtfB7Stl5VeTSsD8PY5sM6TdLTNK3xqeNE
eeEfqHuYCWhYueG4onFHzke3mzVZWmydCTKoGrzO2q77rYFgj3nGt9qWiyG2u+CAMyzQw7lDzVAt
O6jxlt9ix87mXd27KydzIf3Kh+hr6mROALXLYa2HNPuCyniP12GoV4OI4zlU5sRXR1dQi3IRPydp
5l4iUt+4E55CgWSheB8uM4tl0EQaxNj5YdGjYd32nXudOVre1HphCk+kQgYw9SMiPDFRDJBMbFH7
ii2SiyLmAn768W/RgmNDS/vIpGBvZBiOp2JmwyGIyeReFWt7p8tyno3Ot1SAvTA44bUxg+WN8aIY
kto/4Iioh9bHUAjf82RJYm/A8uiLlOE9Ag0/tYfMT1J4JFbU18Iah7O45VAYnYaB2gEhEIkcUK6s
bH8ocHZaYE32bMJx1cK1Ky8wOKdTaEYLXixs7vVB3lfpCvUF/1S4lj13nRw6uhOYj6Q8VbUnIO0A
MB4y6AfqvPYN2MDR0PPWJlsDKTHqTxHdCxpM6ranYRyzi4jLh9hOs3XqQtG5IX3omxbYMCUgRzh7
wqm3fAecRaFzve+1Hck1jjesaYeVP1rR10al6nPVttYcYQEuZYjCrTva7Syhyv5qj9HKRo37+JZV
MfA+ZGKlRdvOZN93S68UDDovrdh501DYUM61bREImYidS4vU9g3VwJ3X7yDZIyurxIntGxxvqdiV
lqoDRwzZ/JVcYWG2TDw4B1AIkZw7Y303Mm5/jl0I00gKxTEDlnlHlkyJbG7ACidy7nhduNwzJ6EI
cNKWawNGVnHLqGjO3ahEn4WqAs+hT03YQDMRfoB1PdBCbnMX3RovZlDQm1tDfivPmeZsEylyRQYN
fU6TkKF0tP0cQS3pkKkd0jJDxQUUlI7yNSu09apH0jvjYwi7T90M8VkhyUr0durH2IOW+1CtnWmI
0ryChiHMRq007HZ8dkCZmWEzHAY0g12zah2GqFpC1136cdR4SxwyZ661lLeu1oMvx2Hcqi4KP/Ph
XLBW3tohDddjmGWBATFPyYy5droyoK6zdZuh8Cou469h5d4rNLBZ5Ib9GRc6valFsi6TdrgzeDnh
MbHfxTOoqZ9Jyxl90w7tXa7mBjQ9UdMNNYRD2/SAa8b6NB/tlVXZzja0hV6A87Oh6Q3gYeAvYGjT
1KcFkUtDjaD2Mey5ywLH21GuwrxwtjGPi3nUk2zujI637SEN96OuK75C4WAMpHDDdQuVyZu8CcHY
ZfGVKIssY5zUi2q0868FJlsJnv3aI4LvxceJ7Ug8bayZwUOoROZUxhtZeNar4w+OzmM/TplzZo4/
QCSAzqsRgR7g0MSQsTqgI0SJXhOpc9bcyD5kng9ZOSQH0Gyc9dIq520MDSyDoy6CDga74Y1+w5bR
W9VB5uOL3OKXZLgaobinA8Qza6awIxfUacS1zYtwIhbT2YewdeFHNf/mIRCdKgavgy4MKTwckXJt
BIfkKGSVbz0ES62saLM2v8tD0gYpxF9ru5VZ6TsSwbifuyGl65bldoCFSwJqSHsGQ9oPJc2XcScT
H5qfxbJNs2RfiM4n0INvc25SrlC7+VJbVTI3CZnb6mdq3Kb6koOpmvML5jyDmTVVc1OyRq4O+MNR
iO470fCbMxEHNm53N/FYXWmc+WOm5I2K+zlr0/EWowRsSqYWlLjK4ZZ3Y+9zqPHuFO/2bNbI2m3a
WzgwAQ9EF/YipEju+2MGd4iEjjoaB+ajcOoIPKwMfkruuxiHRXHfbmon9s55X+9MXzKV3SWyVPeF
lLSYkzipN9xSfGNFg5hbVpzeVk65kxUU+BtTIM6iOroKwZf6KK+Lc0Ih9u2wfQZee7h1KpqeVkMJ
/YIJNGwYjjJtctRmvg6HAsrafXpx+JajIb1p894+23/Mjpv3p04KOa5hMUM9ffjC1TdNp+2zA/7A
a9bcG41F9X69WA8yqEZRBpCkqiuoRKNZX1E+zzmNr8yAU3k3pmRYGyjskHcRqlsDGBnBQrxyal7B
YRmQeW+dPlP2D0IsOHr9NwOC32bZlMMhI2cqyx1lLapXVRoKnd/VAqdnUJcT24TwaNtXQxooSD5m
tKJZNTPI98iGUOf0a1WRfG0SzZqfN27UXhlAlWU1w6Enlga0+gZt7bC/2ie5StlPhWbRpi09ejog
KoOw72k3i3kTzZwi17OuHNzTIm6+SEh95loKOMAzjvyckg4xqB86X7yMxGcG507lgniwoBcXFksD
jQNpprN2cLapa3PYAbWuiJ+FnFx6Ypybm0oxVB5s5Yq5yZZD3YhLaGQHro66a8NRkgQaOFmiVwYs
mOuddVOhx4DISYhfKNktEzJmm5z0sxqipZ2bD8NuLGqoMyJhd/OosepAeE3mzgypsuw7nnvkdODR
GERRJE71kLWzqO/RlWBVOxuhuHMVqaGd9dMsnnA69PDWMmE7U4iDj5TQSk/EBRUY2ibTUE39JYOH
pO/CQKO059DH5mvPVexitNqvZuuodDQu2txKl6jsonVTx+5KZOFlnfTV1hxZq3GmVoKXITQrYUs3
g5WGl0qxamugA4c58makXtYwHDLqB98Bi/cP+6LZ7DCqxLYOH4/QBmQtFlsoVRngsGWa/dHQwubx
sFmaWUG2beWV7m5yVrkXq40DvbozyBvhMExMu62NNByW8ZIe6n1Cwkul8edGkNZP60LfF2l9wRMS
/uXW39pscOEUBMrnGk4QPlY1ustcnn2NlBsFGTQ8znIMCTW2HLYdcMy2MavZVtJKrzKkLj2VOeNM
TDhDyLxrV0AM2NrWlID3URxkLY6Wh9JcnyULzdstfAWXXiTIw8skieI9Jv4+mUg1YueWaNXatRNv
a4mqGf2uhNJiQ60SUhFAcgQnOGdFHeaLrGPyUsaUnuV2L33R1HYSVIRGM8tWfGGCA9h9yst4OE8s
b1nAIbbNYf9j8DYWEO+lwX7ra6urWnjWnCE4ZtlJlXwC/lsUkuZbI93UbxE0eyjh1Rmzc2delNBD
YmnlGw7dIDmry1Jt06ZhOzckeaAKhleWp8Hpepyuc8hc1+U0GPAwlIW97JxErA6oxlXd0hlKOX5G
ZdUsoeA9h+Kb2GHoRl700Mm+8KzYhZRqZMuWESv0tRe3C1G4dmDIZGKUvYgh84igkVnES08m3Hda
hy/jpBzPUJplm0TVaNGgEj4eQkhQ0ZB9KRh96EeaPeXK8RmHY3z+GA2nVlH235QFZylwU4WzAYri
vtfq8lpbwucYu5dJ5RXXOm7k3G6UWhiiI2t2Hlp8YYgGFaHM8msoSK4MaNlJt6YRhQS/U3UOdZrk
JomdZDsWeTbLKZzHXRSVnc5lCu0QkUBzxYb/NwSEadPUIM2gJvJ+ZmOq/TyD5suBx4Cw3bpLj/TW
mQoFZn5PSnkmZHzb656fh0XKz9tpVmBpBbbKh7khdEr3p2EZWT5kLyxQoYRtxeuHW4yhc9azL3mL
w3XU51WQQYmnSEk8fh4z24YPF8dXZoismyYswv+l7MuaI+WRrn8REeyIW2rfy+W9b4h2tw0CJARI
CPj170Huaff0M99MfDcEqQWXq0pS5slzsq4WQOebDPhwcMb221e/1/pkpcXgLk2ba3ffST0UcBQi
EMw21UiRKcnEdxmwcBmHbn2k2o7OjjPqBb4p7Md/GCEy21lr4b94CM9uGfBPD0HGo7GKIPvDmvvg
aSDlPI+sHWv1Zc19YxiW7wwg7qGqVXFV4Mx9rremAug/AAn9dNcN8Zh3/SH1QdhLBTuP0rGeAtIt
2nbqH1Kr62+2w3dVVVtPPg+GY+NVTqLnUYXQ0aZocrEyvVWRd8u8E2AXC1AIzKPduqqujlR/BAe9
7utNmxa/XkGReWwjs7JIupJ4x2Fyb4pFU4VPhlarPkSq19Gku5kL8qXnQdTBSqbdJTDElbZDhiyn
EuD9zIf5bKzGoN70LlKpaVbgCAstxGZuya/C6zmosJa+FPnOtHw1fw3NnYBdTUfFnGEeakdWvOkF
tBFbWtvuChh5l4BdWr13IJc5dfoeMUKRIZDyMahiUPYdNR0H4TiHyEoGtYCTaC0/yTwV3cfh1D/a
WdTu+4z80e4PXnGqp/qNZcy74fBZ2JUXPxikpSbpIqZa3IxVpNGL06fpJy7jAgRd9Kqp96azz2S8
RCKu2hiTeqHcFDRyl+Zp4diO+8i1oiQgabfunboApBkjV5y2wdH2kVlpIydMdCrzN6y9u94ps0ff
wwEmXOatbVo3p3HOcCGa3nStRX9GlccSbMHqPp0ya6PycdyChdTfqomoxAwpSqAtYIF8q7SFT6TP
QV5zWf8/MHD/PziTkR1FECT5ODA8569ozAOvM3NiUX2jtEzCvlFXx7O6Wyndci+6sknAWpI30yai
zsGmX6mNMU3H5EV/zxosZzvWsbTug7BP+LQgQ8zKxFdfN+BWsDvPztwV0ChQAiJPdgdzSVnQrOvA
/j5ZVnfgWTSIxI3c7mDPFzPEmD6XmGduvyb/Mcc8ZxhbiKf/a/RqyB21yZJ+pgzcufob1D/gQc9C
4r/fr661u1wzT7+6PWdrljlF4s3+hDNfzJ3IKxzr1Ja3lkbFzrTR2anQTYAO5AG6TWR5RWIaVUnJ
ibledCz7CCFQnSEYDZ3LX3e9W7mfbcPvu///cdpt1zLIpo3JUwYgBCe5D2DNhMXGzPyiPJjEpDFL
fyj+ME3v1+CvubLuSfLX4C8z61r8ocpKF/bgREdS1/WFjOWWzewOcwFe7y1Y7HkbALD5fTXF/AJ9
3cJ37eatLUcrAUdZ3kGn4W5FiSAyJ36JuMDzkmLow59lmnT4tH+GpbISVg3FXjjYkkPRiYQMFX/J
Rmz5Vj44G2PyIXqw6ojfcRfJOLDzzl7ssRda1d02txSkBsYspikJdTqedNGPTx5/L9jEX3TF+cHz
yfzNxqOhNKDLmtjd3vSOvrWIc96CMGoPCCfwCszDbEaztXkFn6YfP9SkR43XmDe3rg/OLMuDVRAU
dKdArFu2QxQgpSHSKy1mjmzZ0DcsjldKau/eswtvF1InX3dB0X4j0Zslo/ztr4mpcp7/+/cf1UH/
Cj4BUYVuBC4Iqk+4PjHkqD/w/cnDrmnFIXsKB/giT75D/HWXF+G4zqql6lV6sEIvPeR9c5dnmb8x
lmlHZi1qky8bahog76CBbbX22W4MC8R4uV+zReQqJ4nSqdt5fTDcmiYU1zpUi6ytxptp4vXQr3uL
y6UxTYfvxvdhq0AYnCdFEOccu3x6NJa5DKkjIO4CqtKD8rsqXOiWoqmLNrVKp9VQgCoJJzNftLas
jgHICM8DBSuBsPERTLps1xRRscj7PpAzHWpauH5ElmYRfy55s5SprDe+3x4yZbtJgGNpU8RTd/GR
9Pq8iNJ3E78Kqj868nmImRHNM8xgLsI3x0tD6GcE9HF9ppCcisvmIH/ftabH2Ej0ErIgJPoxiBiE
73mgNdhnaYfXv3AAY3610TGZwGI7mpYax9HpCzKQbtYgy5b6SU54vocCxHrKivSbj73/YiwlL5Vf
k0fmpuzOjvIL0k7Wk6vy4YAyGXTRBsp6gkiJbkJArZ0GO/UGAQ6/Ya8u7jp8IHlpB/dWgUuT6zqJ
RdEcTBsT8aaWbNykhegPVmqpg1WP/SGuXCKSL9vcfY0h82hjIuw75wCZ3d4Ztp9BXA7wYp+n4tHQ
KAxxwtz5uWqSoY7BNB8Fgr0MUPLXuKCGAqyzignugeNfHBoEi7CFB+XNprnYMgsu3Bd3M6N3P7YB
jRLZl+mp7dPkr2FFI8fkUx1nT6l/KLs2v5gLH9ryTMarMYAGAnYGsvxUK3fa8UkzPzE9EZ2TT74D
2HaeGuPLdCCyOGHHKW5DFyVVraursURYMuQv6LwbFTdzYRVSXBP0VXAv/tXmixy+vCALVvb5ibfj
zy7tvccyFMRYghbeY2FNf1jIuX1aHXPdx7JM/+jrIYpaAnply0yE0z7IC3tv7qQeps870wYdppfY
ugJBX1XNHuWkxN6rnRTptkjxKvm8d3zoFFlR8SRCzntHmnHcDUxVR5ek0ONZY3pWmk0rC6nOW80E
Xfo8l488aKIk1chbDD19LxBP/gi4g6/zIKEAoEXi9xRBR9e2SVRmLIO8Qx1ZY5G3MO8+0lCSFx7X
ceILhz3WUIktUwIx0n/fUP+h3CUeGFUIHrGpYjNF91/0qjJMc66bLnrMZWon5ujVQjWLShfV3sDX
gwWlqrDtam+OXtPLaPer13aqX71fc02vGww75dbi7j/NN48zE3IXDOOgbd3xwJsBvBaZ8+QvRUCo
QLlHMNy7ySeIRYpYH32XdgvEy/pRtGm7yOJQP/oI2hXIrpblXnyfiueJ0Gk/RPWckYUJpNBekcwb
sUnCDLMIVPpGNqdJOvVzENSLZmyqjQpkvMpkHm6h/Wk2Qe+Gj2oKbiYQHOWUJwSE5/tCB8G2y+xm
k8kierR670YhldpmQe5vvaHZ213NXwML1HwopZ2T73H3kMdusIrrsH9iXfhkUO7fQ1nHfw2N+tT5
HEri4bnWwlpCMRmdfAJZ8tKpoJ0qanWQcQ6fTo0ZOblIwZ48qcmby6ZbiEX5ZnvNe5QP4asnmEpi
lk7PUK1BEhmG/eMQQYTBYlfdVwUfl40CSGFbsl+RJvcvnFv9GsTg/Jy2wt4MypfHUPvR1rWGeB+T
iO09qx52kdb2gTRNvR1DiAFjWtONGkR0FkVgrUIyTlcXtGCkALW68aKulgUl8qFrXcTyLtdP2Li8
RLHBeaGRVYE1oa1v0TS94D9pf8ABOEVTE70Hmq19Vef7DEmbbaPx7/Q+ry5jPTZ3XDRvQ+E5r07m
28suc5p92UEI6VQ6Me1skNGmBbdtPWSR/ZpnwTavSP6g1WXA4t5N8VhsBaTSUEp1dIGkVvnDb1SS
N6V6HxuSJSpU4pGmVbZ2A8s7yIZnJ5IFbFXZTfZc6vBJx5N6t8pirVTgr8O6cLcjYppF7ZXqxurU
W3vK7g8R2KzYEDOxVm0u7jtWYLvMPfYWNNPaEa08lDWtFlEpyAGJ/+jzYswQ2Tj4IEG+NB1O5Og2
Mbc2K3BrBn3exvN0T078UNI/HmMGEyr1IrLraudacbcctN2eU5u6exVyd52BtfgAwiPHgePzdy9/
1VM+/eA4mBdDy+07t5n41ip8svWtzL1aOcHSa6LmrcvahZnDCflQrl0/CuaXa4Wv3iHwoMy2HB6B
wpsPgKNbG8diwfbYDe+p8T7mizd7Kaa9VdM9mJ+/mr7akZW8N5ZOXYgiKtp9PuP/2WYeYv7C0Fcv
zANNIKQkWEIslD2ovunOkpGraxX5g2kKA7nvkEy+2HMTiVsGASW1N6azCAgDnQzJAGPG7gg8Ltz4
kV10i27oV5DXnb1qkpdQWvJe5vSQVSVgLKevto0TeKt+RrUgnS6S3o27S+N56t5V2R/D1AimJYuf
vTIatwIwHYs1WLxuQ9rjEIC7Zi7GZOWIzy8I+BLwkXdNnTq7FnQPaS7wStNk6eCbZ8fyV9sUYqGD
BtCsTC+8DHH47+cJcIZ/d9AJBCMELE+kVrE4UVzpLwJO43E21QV3H5H/RDJmjb1W7PVENiFwt7tm
PsinON5AtvnLmvu+rLnPjJTzsT7828h/zjMju/mZv//C73m0tNqNbvmUpH2KdEqqNNIr8dHuenAm
STieTYu5jCBLbayiQimCf+/owgpRgAGKCWH2Mm75Pi8DKBnmlBsWeH0O2nRrLHPxOxpssFG0CyfI
dQkGIlGLPibjJufOYgJvCRpAFV+ikaZ76hV3lBfxxTSZO4siXaOyycKJ8a8OoFvtmrNsPBdxt/LZ
5F6z2WsdWSOWYWk1oJ3w4D53CvsA/6FMRua+tcB5H6hD3ifp5o+t0+v1yFNn76RlcPZ9LwdjOOt2
otbxCmgU1FsyuEWCiftS8E3Jwvo55Lo4BgrYoDEH8BWxawVy3Q5cPI+TSxeWsw9roc5WxdkSmJQL
/n0dYpnroD5n7WpyOlBGO8vawZWQq55BBLsZp+l74NY6GcteroBMk0cl3JuHZOsP1iOFMtSQhIAa
FG4rD5n0/zAC6Ga9lKnjbiDkcdaTkEhquIydEAOLFRM2e8JZ9hNCkfTddV+VVN21grLY36ZRmyF0
EgHQmyq46qp29gWQkhVEF8GLLax1PgTsh2NVv0bg1dv7WXS2ikKkrzrhd4uclXDBZ8ovIHW1qFrE
yq4AyQWcU2oRffikyKW5yo50HI6DnTUZIAKaSKuDHrQrAlTu0O5H5vhnwMzlWwtdcNKDCvtMRMMX
cErLh7GnzjLFP3OtaCzXHNTxU5CzcTtIUFlG2ueHdAjqbU1qcgLcWK0LFIO6wyeGogweEspjxsJu
DR98OnnNCG2EW3u7zLbGl3LAGSCGGJh52p4G6A8S0+6n3bT08gHD5o1raIY/htllEyRy3sGskeNp
Mvg1rCwh8S7jDxzt5bOPtxBFFNrXDOUOVlVI8qMsmvZcOWW6yCDQe3NQeSSzwx/UtuvFJMsYzKjY
3c8/FYMX6zbPZc3OLCzDH6yq3rml24eoacT/cn3nEmJ/MkGwVcWO57sO4DQ78CF3Q/8fWIIcSieq
VD0+gq0T31r/iXgKGy/KZeyDPoZioCqbV0YLkYSWVJdeN97d4DoorYH2cipX/aiXOXQYC08M5c4E
IsakXfCnaXrDWh4aKu7iiVTH1KF6nbeDuFVt2S4GoB2vHpvuqOHlxmQngqj56ELx3Rsr8mxB4rlg
2mE7JH8+pOzsg2V3SN4oMX7LI37rUDHovp3bc5Dxl5nvjd/6Y1Ok9UXbgN5NRF+Xk73WU50tTLxv
cAEkuIYTdUWwC6vIl5ugtnnSBF6xiaoeniWE48hVEt7+AtMj7SzBlu6PUcEzOEj2oI/GTrNaH7Mh
UMhKDMXfHWZIKEJMMQNl3A4rRoZH6YdXwyQ03EOo3Kvj3GRBNHCXi6hCiQmilxBf2icSyWaFessI
hmxboAQIHX5KCuWqmwUfEWluRUqsFxQUCBZl0TrXCWJ17P8OsLjf02kKzpiZjnfuc3oYZP5HS/vb
5I3ZRfmp3kZ04JcOsoKkzkL+0rZUrkkUso3Vdvwlj8JXlfr6SpuJ3seQzZrmMeZki+IJKPEzT+Ij
oj/fbdOjn9vymdZb30vZS1yL8IAscbsw5mCN99DfXIq5IBBv03NUBM1DpmV10I7XL017xrMLSHXN
gyfHJY8nJ7ErsfalhAsOT/4I8vifl682O5J65detl5ghXx3GBFNUr6BZipZcd+NycFl1Fzc8XsHd
sHFQ0n5DC9Ycs2asdyXcwj0Dc+HgYYFuvUIp1AhhztrOegL68sRWIyuGW1XF6UIQ3j2Wsk6TwXHU
i513ZcKK0fvupnMOWNTvrejWY5mmeTIFGxKAi5p4Y5qoMqNZYtdIwqSR/KEyeu/1Ey8+epApdiZj
NnTIC6SqvLPnbFpN6D7F/nZn+pDR+ezzZlH87z6Tk/vnvLhs82WvufupHoh9GoJUGudbw8CENtbb
1yKHOGvWSMsssta+rgSorvhGqvvYznZw47MPKBV3eVrTV2AhDjaKoTxXceXtbZS2WbPCje5Jiyw2
RWmW9yJcYPVHP1unsZPJ5daNOFO9kXAG9kOGcklZA3+zcavxtW6yA40reers0ttEQPISAJ/ZByin
jPvehyXka43k8nOkSrFsiJouXiTG7eS5Yuelyl+XVpUfUCmFrqu8cw5e69CTLZtqBdJX+ezp6gl1
ANQ7WC5rVfr597FE3Q4RjvkVwgjsNA3Pt1nbe3dRXuYIi93gLdLf4DJDblBxT5+okSmEg9CHOT+p
Z72C6QAj6Ned74wD6hvUU2KPQXjttXxtRTy89GQc1xH3gTXORCzp+EtbWfHDWOnmCF0TXdjSpy+q
LkBXw9dja8x4ak+qy/StTaW803V5786j4tqrtkyOKEozmwDvgHxa+Q8eaHVGPgFvhYAY6YskNdEx
QqaZAsv/TbYaVb+0UHLqYpoiHtFtW+Ub5Aq8Q1UOEFxkUbzxRYedwa6sZeco9VCGQ5jYba+/yUzc
Ffh2ZImwVmVZ1nnCC3EYvT57k5MDYX9G/Ud7On86Blb5Axv1Uyp971lIZ9oqxvOVMeO4VwvLwkr7
7MW/pXkWohb/f0skhf84+0L8tBZU9GDwO7H9D4W3oydIpMPGetAxd8Bt8rzF2Ez9xdas3He6TdeQ
S9YPaQ23xHdZ9FOAF5hJLOKvsSN0jbuxPMMtwHAq+INo8ioRtRd+DWc2KlKZR1cQuO4/x86PDmY1
SZdKd/Ep1OaTAqW+qg4SiO97K539oOrym+x6f0Flwa9+2brbGnHHNqud4ppBNboIrTr7xqDIzuCU
m0m9jkqgoOBpTOBNuPNOIAJGH6KsSNw5O5+j4NVDqZH8nXcQ0/fbGsvp7755Hlgu0f8oKwPK3N/e
BxQnHmoY2CF+4wylVf6i0QG+SX3QCaMHD6ndZanGUjxXQZqAYlZuQBTrDsTW0Gaa21YhHSnny2cP
98d4YRp11SETOY1kkbEATNJwOhmei6HDmLu/ODF/mVoHI6pHyNDfQiyF2kCq7+GA9+Q+clw4naRX
B8dqoqMsw37VobTGI0qVZMkcBb0zcUQxhuCnmcQsiklRoda2h5jfTOrKDMsyJ95jVAm4+tXFdUX+
U2m9Im6HVdJk9SIcQYaBuu97JMPpJXZkt4CWJbjZYwlZbEnDkyx8awv9ob0r7TI/BaALrP1JW/s4
95/yFIBaBZLNERBdfAA/tFhbbNIPHJo4nJV6fE9Bb5Y+viDg44Hv0RePuoyDFY3bX5MAhNPPSQhb
m9+TRsMUaFGqq61c+jmpmP/SHDZ9/qXUtfSDnYZIkYAAtOn9mK04iJ30aZLZdycgzlF7ZbGfRBHD
2QXK2KXwZbthyLb+jEE2nl0nQTPGnxgkykslc7z5KKpgqW3wNy3LCV9E/9HNPHep5LBugadsSVBE
c3PjFfU188sXFrEU5dGg1e069xllDNOzaTIXY8asWgN4L45/tfud6y4U0+2Kj7dSeeMhnwsgIgMC
MfF893UxbWXWi23Jj9ihSI+4zb7n5Uw4rtLg6MwS1CgEn9YlPDy6feg+mt5R2cGxje+zduh2Liu9
53KK10jShff2EOV3ba7vq1kEVvtdvHVYGS6tyfVWlkI9oFq0fKuBvy/NqnXIyLfxSNSnaXpZKHap
M24CIT+COTQbQNRfA8YJ0QTTKpxTA/7nLa1/emNkHbt4jE7Gwc2dNY3s5vTp87oklBPQebdfApyG
O1Oiupu2C1RP63Kwq+GqIcrMlihXkB9FkbP7YCr+bJ8Q9Q08YPfz+ECx+NV3j9UIhj+T0NiWKl/5
5hVRJnZw/clSe729DacAHwDLp4RJSU6yzOtHS2YrE2eOXIkdAz680KWr7schFxtBvGJtEoVpybyE
lX58LPGWPfPiKmxnfAL77OGTBAOul7ecPMtewzeO9ixV1on0EuFlIZuXQJbXbMY6+0LsQ8aDV10O
BYjiMb00KU13sdV1G5rF/q3ilZsQcFV+Snftl90Hh9bhldc3gME1RIT/urGsv1v+7OJgLxTJn2N4
I6NXG+I+k3IA92XOEUWAW+evE++QMnKpk61Nbw+ZZFOPbyRK+IhYPcXHuYCUQJ4rGpVHFdQUtde6
6FWxdtVV0vnBamUnsVNOdxWcJBABQ7KuqI4fmewfzIiWUQSstHqUomo2inC6cyrV3NQMvpkR+Am4
jQj68SSwpy3lXG+knS/ahpjGzpmzJE4+Iq4PCzRGobeoVFQ8soGePbdqrubwqWFhgriar/Hc92VJ
L/vD+j0vTfFF/O+nf2xH/zz/Z7oNMj8OEnX/rIXkBVZnZfYwPkzxvrUcrXaUgZOEH1Ptl31dhAcj
jDB3mUoRAPnQOC2LLrXAJevTteIo+wNxCnT4wCYOjT8QZM/thzIq41WIrWoz+rJYhykHKjxTiw3J
uJhr3Mga9YkaCNYoihodQuysT/iZqSdOSvdiLDsbEo8XDyUFauOEPN1j326XGY+CVyiuf0Ygyt2J
uLPO5dQPCYPC7DzGVgMMYrjLZd9B/Kd+BqhU+9oCWQN3oR+fC0/RBW2razlm+lwXUKFTQupzG0fp
tnB0t2sRnTLEkKtRNf394NrTsaLqmzO5/f3YcHdRyD5bhzGyCgJn3c847BIP7922dApr26TybWxR
B475TOD9yLylduL2u4PVzl0RPfujn24gB+absBHqLg/FqQKV97Vi3tLklWyJukSjrvNrVDR32sqL
3TDQ8JByaFHMBccnGIp1g3Jrs05o1lX1H9rFeYsMDW3il7xOUWjTs9sDiUZ5QUoMR6mi48oLhmbd
lql/abE7LXTakDXRYBQkUG2japMqoxtJ7YsHGtx3B4SZpBY1T9JICAQ847q2yXMe8P6NEFonjW67
VTGpYhO2trPADqCf4zCkSevn/Y8Mcvg2a3SeKO+h5378EfTWHYLirUR2fjlGUCyMpbuQ0pGJZjnZ
lL6MD/XQDduQWPt0qvnKGaFir7o+scGufp64GtY9eHHrOlWIwLm8uAL8vQ6kwzdV6itBsvUdKSdg
NlG8yNKcrFEuSO4r0GKM2g8D/iUL5OPUQ7ZQHYcsL+7MpWls52CVoPDNTaVltQvKSLASQe2cdDRC
f6DFy0DEtQm5eAAr98Fp4+qCIkr2Y205T3XmRGe3EN1pDNorhACg9LOiQAj3XtiKH22a3WLoundZ
xKgPIXbtHy0A0PFqykP2qkOgxkLZ7dqY1hheiEB4GLq9PqtQDklmcf7qWwVdtrbKD26sTqBpEvCf
UUXMKGjyGHcNajaVIs82bNS/2k1nCRATcM08xNioNvbNimq+7NPxEZkRfmmq4hHeSXcehwIradLO
Xuuuf7IJdmpQw9kGIMlPnLv6jpHeOw1DtA0qP6cLFNQCoOeDgj532mOq7/ohivZiKt+QY8QIjQoJ
u5iiLtmnTVERNxmhmkzSgfcrAWT5CW6MWoF6j2NtNkMvjBd27KgdR33mNY3FuNCys1D+JfT44fM2
8hXCJHhcZKHn1jLDAUVca5Hrs9B5vMdvG16bsQguhMkNos+VH3s/a+3Awyvkm/aD/jpJJhZuTdp1
S1+nFkTfApHOqIruQ/v3mkT6sSvz+NikE7TDTQVZRakgIimwpaOEX7q1NWWJwHK+MkuJK5/vIt+5
Mmz6B9NkOvu6YxutvWxhTJCb2Nly2rcSKeG6i4KHtrT7ne7CdmHMiGYTkLfye2Hx8AG1hfWNqXpR
zZaoodikWa9Wgz1Yx2m+gE32664qvX7T5+H3r6avYV9jYyiKkdrAX/89Mwq7A1i8H00qyH5oumJH
VBpDEjqwLfWd7KQp7TZ565VnpBLHtSe85jKRNlrFDKU9tM6uMU7mbc1qdkA9YrnPsfy3itbk6KFS
6tod7ekyNLJepSB/3NRUovS0r+0HUd21bQDWAZnYHepaF9veb9tdkcXyMlJFgXtV7aub8pPdYKWX
FbgFDu++Fa3yFmDqsauHtOsWRCp72wtVLprahdwOKOrOCfE0HVjzkaGbBYk853uIwMK12/CdCHbv
wIdYdEAFr9qzViguIj58iMpy7IWvWY9XqPOyvgacqm07yjPBUtqULtGbIQBXxo4IsIUwd5/toHtz
Q1Z88PAEliYKLGAxX0Pknl+j3BOLpne6G8q9qHVTyfpIhvYQF8gJppnVXaEwUgveIRPQ1MMir9vq
3c4RZsUcPklIfL6GvLA+TJMXnFzwSJZ5rJ0XX48nYCAEicrYwZa97uyw+U7zYFppYjd7wJTRjXf6
HdoKbJTI2iMi7sI71qni4NEMlfxYP55ZPIcvQfBWOCKDLEOOWyeXahNmcJFQsuhOgaX7IwZNLnE4
G28j8zUY5q29bnmvngFPIEGCEXR2nElTsztXdzV4AN3WjrJqF01xuHOmoj7isyw3oy3DS+w38ZLq
uVzVUMTb0aXjkQvQ8Qcapw+B73fXqB32JZSp2tOJ1yDdmw2yOlEU4NsggyxXhtyV4b1chpo2O0P9
UihsDqYIkShqBepXp0iiUNP0wbZ7frPTGpCpDA5B21cLz+/1TiknW03E4a8QYrwj6zJcmxjSjtrL
f9J5zw3KOBG9JRbUBQ47xna462k/boa+5LfM1THwStX9COMWxTyV824hZdHYNHpsbH9aOU75SsZW
LGvuxVc2XyCw14lb4IuahpZrJQCCnOXURmKVp218NQPjOPQ3pPDj5KsNld2gbwmwscxPMcOqYAiv
5PPZnw+rQmeTgdXQ6+l5tLJ8RWrBT1YGABD6QPjPvVcd4yL+FpVefKIe4uu8u588jy7cyUXB2hgq
9zbdRzFxTgIClcWE+tqgnqAoflx17o731XgR84Vu+cj4GsEx3QpECks/VO4zyp1+99ph+EB+bgJT
GY4Kou3WqljSybheaWDf2C6rbNpbFTZq3wruBuwjW3u0iuX/0XZezZEbS5T+RYiAN69tySabbgxH
84IYjXThvcev3w/ZFEH1lbS6sbEvCFRmVgFstkFl5jknrWztix0Hzo2fKDkkjTmfVy39Rs9Mupvd
hgcutZzuZ5/ukcywnENsGyN8QElxcNXJuS+qruthUuo+WYWT3YhtPWiN+0dI4+rk1Rzav3gagZGw
aV7dZmg2uWNGX3tI3Xd9ZhlPiReyRaUXgn7uY2zMQAQAJNDfAxHkoFfDZo7a81AbbAHJUH3KqDNt
AGWPt2LTMsPe9HMLqFhxn2Ijcn6nFoUKwrb1A/clMHhKjnT1h6oo04nO0/lkKiBNNj7cydG0pCYq
ZeBBMPmmNFH6y6CGNKzTDrQ0LrskwMMTXek9BGiGvU1Gt97b9NBbYURBMsiie7Uc89tozvk8lKqy
q5xZp7Tn+S+TM7wEdnAGGx2EkAMpJFiS7uhrdfFMPg1IslLl4NhaYOM2T01AausvdjHF55G8BqmQ
tv6SlIX74CXmZ94/9ud5As0DHPwPhLizsMWsULCKXdyu6ikAC0BcHHHV+A9t+VMGdhiq+8IZkp3j
1PNTAjXWxtDaEWSCMT9dbLB9HPXUpfdiCREHuwU4UhQ4YLCUQ5xsVSvnAXghUBs9p7rvuvTtLDXK
ZA9tpAXN19C01GGJuZzyTcT7KlX7A5T58CJaUE4qKtDuTPP8sxx4G3i3HUgrA26Rs1Xb/ABk8XNb
KQkff74WeYJ1nrV5hByFV+bWqi3nWWytW5z0pJlvitjVIZgC2dWlNlX4ETY4NYdTpZoeqDoZT+o0
WVvDD4PnkLs+Ts6U3ihsLSs9mEGjTUsK4ZEO1l1vqSY/03RueqUOFic2f+kB9Z3D/rfJKCi0dlN5
8FwSt2WUOKfGb3gWW860BPqci1HGcmidB6q806HvonZP2pQSRQkSclDSX/wkTL4jJrAwoijtV77v
tW0b+8EnelGivRnX/qOt8qaIkh9srijAdzXN+53FT8sylMPg6XTVWh7ZAXBtuPTRsU/5sFOGVH8y
mpfIbAA2qjbUKz4vMJQIMCerXp3e+rY+gN/QlGhbzuQDzMRKd9GsGM9yqEIggTxtdQctUN9sddt1
FGz06nZMa/MSN2jaAwU9+z4pLO9QxkufuKOZpzYi0+LBYf1ZC+3mZWiGjQoJ7mfT6fdeoirPy4O6
3zXaq0HH6j0JAv8ytMos28bTEB8yvYxruHZRwCih/z9CwZRSiy1+un5coBwwDCc+axE7ZnN8tmDS
2E5eOh8tz3fvklr5GsZF8jKAkDS7uvkcTFP9uaAbqTRa7aEMlPqzZwzWtoejmm9Yhqiw+EetJzXj
t/6DVdBUBXTLf8hj+zdtnuPXIIvr20gNqQh5QfJqg5bZm0MT3YgXRATcnaFZ0r2CF5kJWG4T5ZPq
muoLvx+0sWAenR7cYljYG5uN5p2jzDQM9pZxYxlNuoNFxAYxlTQQNtE9Bg7c/pKRSkC/wlV35PXx
Tqp2LAt+3pXEsUixhPB30ia6l7m61wfHUiu7/WVuR9MZv/bk+ZZgnvCaQzHTGS/epCf3Z05zdRnS
psUP1jSqBwnOh5T65mhCZ7hcVw2SfF93JMYuc8fR3zkUtI8SbPStvqtD1794U7vp4LfIqpvL3Gig
8NZTEpI/IZlDZUuFNTkixnNjOV7/2EN9f8iiubx3kzu6T6LPSrPtNXX4rGhO/zmrx6+gqLxzYebj
TdUD3lSMcXjsWijoot4DO6RE9sXWaj+qGT61i6mHrODBpNjsqyU8tzE7ZhrNw5M7uMOjrJHXUQrn
SR4d3XzcZk4+8IgXOTvap9O7IAD4DertZ05y6kdZhvqGLg/rMfOt+CYa3VPbztlTZyVfOjUJXsEj
6yd0LWC89sbgtU7a9kCufTqIl+aBZkuN0DuJtzDrT1lT9E9B5Bpfux9NlQU3eliou3KwahhD7HrX
gFs9NjFFTjQtoEHyStRB9rHl/HGaLqemllX69kPAh1Mz08pDMpE+CKwXHxDmV5s/75Nn0sY7esFX
g3fbs58WJxkp1mA+xsH0IqN4zqFAzYefMqr5o4FvRxXl1ir8OtdwB7kjNTpZNW5n4+DTmbKLbcV4
nHz17WAqt44yBI+rmQf+8pT6wRcJWu2p2Wn7cKJSfOUogljdVD5ogTVYQshHsNeBx2x4v5zfs2G0
ak37Ah7+EA3t9Is72/5ubmlqnrRcPas66S56p3cuXC/g3+twGy0qKHJAV+ntLEXcmI93zm+4g/6J
eLX3s7TIvP3YAyi5ckiweIdOCT54Afsgv2IPDVkJcq+XVZvG3aTNTONeB6iYBMs05yfowt4OMY8K
p3Q5yNnqWONWx1XcvwhZl59piE82sv46T4ZrzHqlfxFytdQ692/v8m+vtt7BGnK1fBMsjXlX7qsr
rcusN3O1zBryv70ef7vMP19Jpsldav1UHboweln/BLGvw7+9xN+GrI6rF+J/X2r9M66WWl+w/+lq
V3fwP83959flb5f65zuF3qHm6dAothCE8GgXLR9DOfzD+IOLUhSz8tR9m3UZd2ZSXFa5jC8TPkz7
yyuIUZb6OOvv72i96hqjUnee96vn40r/r9dnM8PWezBjns7XK15WvVxnve5H6//rdS9X/PiXyNVb
MBBWNfSH9arrXV3Z1uH1jf7tFHF8uPV1CfGky7/8yiaOf2H7FyH/+1L01He7CYWfjRlPzUM3hs6+
piN+K8OwXygDzLyhcwcvPVrWVq1cf6e4TaEf0wZRv6b2eKJc3BI4TgE9cTSv3ANSr096gWbTTtxB
vzfN1DvT8wuCTkz97KV3lcdTYKmX+lGfDGdnUlTagvvbUmag9XKRa7uIuYmum0i6gdmD0lNOrXFO
lO0q9KY7bxNX0yoF5/tGDMtxk/7wo0a5NaF83uZZlhypSZGPUrPiha7MG7PK2wfIlvIXhezLveW1
T+KTqIpP7sGz63EHLDx/kTA9QUosJNlykhDdV3lEynk0ZVUJSMuCHi4zpllwuYg4/uXVdbd/cizd
J4n6F1f2JpiXdP/XIDfIwOXucJ7pxJo2NtwfZxkjNhlux9R7c68O8z3ENhVCipGQYnibJnPlIHHe
+ypWlYSHwgS8q5UgWow6pgogp3IgSwhJ6Tr+EJS47pnuy+n4YQ6dp3+Ef7BCrpi629FQB2j64PBH
+s1+6LXIeZCzFO2Kvs+785WdB6Jox/Mp76GrCWMb3vdJAFvDH2tIhBxKtrewQNn9cbXJWZg6/Q0w
yN+v7LJI2bh3dTnbJ3GKyUmHQ6ZOw21Fvz09k9QJEXKyeImcbW7X3sUuTrHL2Xqgvc6+k+EsBHhy
6lJM8ev4ba5Ma8zI30VG3aJ5lo0HWgD6bRTPureBX6952lQaSRJEjRTetbRQk7azx0PsFe3TEKjt
U62Vzsnp3c9iWu3Qb322stZlr0GoHDLakQ+2GfTbaZkptss1ZKXVKNdxnWC6XEccajl/y4q6OQpM
V87ggXp+w+teQXch4fPKzcV3ORfMrqB3oYWl26HdefByhtRwT2prGCm85lXWnJRKsTn3FbX+03mr
GbW6lXC/rfvxrtV0exM0fbZrYuMNO50oneeS3QAdvR6MsoGsk2y+mD6EXCOvxR/ELnDsD6GG4g8y
XYDY0BdsInj+EU4jZ20aAKWb1LXvwqUpAoVI9XtWwA60KGmsEaGtaZAGD9lWv71q+kkyms8PYnQW
tVDwrxYJkF3x3hsEp9FdbgdUjpYMIJ+Ul4gqKsSV0OLJAUL2DF25tr+Q5pXCJ73EtVTDLnG0Wgx7
WE8aqOPK5nlhKDhEbR3vQqjewy2dgjntIFm8G3yvfi6HqX4Wm7bYOkDdSA6Roz3IWNxX64xq/Nh0
fnDb281w36tWf+8NVIg3Mo5hob9z9YeiK8Z8d3GQfKIfYHS6X0PEbSjc6z38y0G5W1fo8vhtrStb
uKzn6w9XZluNlKOij8/du0roh9+VNxXR2p+35BC0D78wl58dSoB3lxgZf5h5+ZEZ/EjdBjQ9bUH4
wY+rUDHN0uh1ABd2zBexOTmk72eTiMqtY3H3Q3KZcWWXITvo/kjn/7dm6Nx5Q+IT1JQHiDkzI+W8
HnK/eRuaQbvpaBO5F6fYL3N70DjbYK7n/TqNrLq/68tK217Ybk0Ah8CgBsgATSOKaALWqr3iNL8Y
U5cFpzZ3hvs8ztmYRk11G89pdZsYqau+DBa5A3V0863E1EtgIlCFyaMzuqPqRh7yQUxuqBdbHkYH
6EEaTc22nm7DVzw68w0/c9ojYFb9Uc4ydED1OerOq11Huu0+0y24iwj1VJpqN9pYWkeH2wbih3E9
kNbjL6HrexcpkFhf3JHpQVX5fjWJbpZLjoVCSYarrTcQ1nlz3zfm5Wof7Hla0R2DLt4w67dzGlVH
8tTqJ6/LIKpUfPs3HTmPsMuGX902H7Y1oP4n/z02Mpz5KnZwvtVcJq3gUw40SgBdAzla6jWkk/Lg
xoCvabi4KzsiI0mnw5utAFhVjBUKO8uMy2RZZwiXpF4Vuptm8dTwmGk7WdEewxsJuZ6yrA20NoL1
nRniLaxql+qOM9qP9Kzne7eBaJh/nf2bHYIT0ZLqR2jH8HpYTfpY1Qnav4gZHixwLp8lVuha/hyr
9rNFmYbWB0WvlY2j8ZMkmIEG1QPAMAnDpY1YNeBVE6+gDcTruDQ6iFfmFh11SNUzTK/e+qyzNamT
b+pFT4p8PRn4iv6pdSjealGiEm9WoCpTmzQ0NRosv163Mf20eYSoBATPcrY6Vlu4eOng0I52DFpB
4uQwwMZ8cYDd+G2mwjcPA0XUdYJc4molucQE2wmM0Cwsweu10+Wm6L5qzhVtTYZjlnt7oh0vssf4
F3BQyMGovwS8ABQLI6iGh077pbI0mqzK6dNUDODzlCSlEh5ovzi56lD8VP1zkM4qAoi8YZfpsmre
5vXtSL73363qjzrcGIqCvg8Pj7fW4FpHze9BZtOftYE/rL+P9Ch4Dcv5NqjI9rduPH8uqmI7LsRo
4OeKB71DNipYogAt8uxsozEjXi/RK/4UlhSvLAkqb7gXb2SqH5bMp5xCMWu4bfEbJYWUCoNX0EHv
dC8qhOO3nRvaB8Su7K/KHD3I7/AakdL4eVtGjnUIGwvSZRN2qmFTz1Z1lOfkOY6MO9PJt1fPyoAq
eQKfVdW4s+I375tNPFFTf/BMIz8/m8ujOgWfG6NoPiWLfKORprDomM2pVQdleHgfUhQNznKYc+cW
cHR5thX07FiouGk0N3qRg0eDR5nQiycjuC30c2W2d0ZvIgCTTdl4zLqh50uWCTOf/xcnS9vtor91
LKCiQySmVU9l2zlnCZl0f3iw3fm4TtDtObnhGxRUvUwAymxtW+jTLzGX687JY1kU4WURA3rHx3Ci
8Cl34dCGj2y7b20kVg50Tac7epuGg7ksPytuuR1RRfikpDs1Rkel6Jrh0xTU+jYaEL4V20jH7T1d
Ub95C9+rmKrChCooU8/OYhroTj8ktc1T5DIs2fS9GNY38Um4GYMj9TIgO63qm6cp83+BO2S484Jg
uJv8kS50OZUDX++Kgq7Fe8B1VPXukRgZ+kUbVBsZQ3UW7XVr7i9rrjFZEU/+dp0t61r19HYflyVk
XGbOZ3Wog+NViN2o/KIG3pfQqlFS6Tzz5PZKRO/grHIqh3UsfokUtwNV1lukjO018uKSUAoS01YL
4BmRIFlDztZLok2gGNu/vJpEskcNYR2kM1HVm/HRgWBwF49aspdh74XYemN87N3Z2QxwUByuHP6Q
/hZSb7m9thfjKSwz7a7O69RGToVFRveTPpXDQ6AHLc1JmXPw2Fk+Q2pfb/x6Hm5lKIekc19Us4/v
ZVTFsfbcWeMuR0DosVhGnhkEzwAz1ykVLBznrrNu/KmZo63XtbAMeNkPDfh3tIXjZeYjokP2J9OX
C49mOByaKKNPqaq3tPcMz7Wjhp8AAtBX6X+SgxHbLR1Eln9KF5vb0Kg6zwriLsuQan33mAf6qTK9
twl6TwuDhZCgmICiZXtn7qGNXeLpvc3v+8L5zxoPNJD2Lht1uyWg6qtpG/ThdCPDuS07mtHsaCtD
xU2Nl7z8miXp29VgRapIX9rOrZG2CV03hUHSxl10y+ASjfnL4mAHxXpxFltUWDQRr2Pz1gAoB1c/
Af4ySaJkKAcjsmP6aIpgd+VYh2i3mIfQsukR/GpoLjo5kxEgleJSbBrhsbdofNy1QzMfqMJDXe9G
4bMauZt4KrP/8spcE0keiU0NN/gk8wH3X8+XiBBy2kvEeoX364tzXYOmYLh8aUL3oPo/WCEcXkmN
hN7GBrxzdpV2DzIjgEjAGn7WbRyc4qXHeiPRnR052yk0xic5tLCmnku/gda+nZ5yG5BHFvvZUe4J
imkkGaz6/jJyKaM1ijVuEnk53r1yd9lfeFNSYh/mdsvcYXnpcjWxbqhVByCcUqA3SVmfaBeEW4oG
2Jcx3KbRUvBfLIUaeyd7zP8jrktQ7Xf7tHKj/TonGIp0M/XB2zrigMz4/+M667XH//v9dP2sbg0L
hrIqtYz7otGPfaxbt61v8LyV9r1xP1Usw6NXatynthGfRiDAyEIa92IaxHuJkfAKUM5eaz2wJMsU
iZS1ZaiMqEfsqgDCpzappr0YxX25ooSPgJD2gK/qTeRGydu3dDnR57MpTWO6QRNjj/pdZG5Japin
qMosWrf5zm8DfvKQmGDsyfe7+MnlTO6+rNr25u25xh+jW7J8ygMfkODR7VL3MBatAdfxHzZ1caB/
BzKn1i/2HOYdxJKXEBTMv/W6Vd7KfDHJBI23z453CrQoy3xxDH3m3tv6pBzibATPMZT39EpU97Nm
lfd/NRSHhEywWtv1DLT2/x4rK6VR8MOxYUSr7U+lYihbOTNpWrmc5YutTBXE/969/xyHHqxCVzDJ
TDfdX3FjyVCnjVfJIxpml+c4McmhDvvggwx3SmtB6hvQtmXBWXMCwGfUl00zo8d5NA0amONPxmL2
sy45TeyltzK0KqD3cCQpNDDPxauukYQnCwTh6BLME/1ljZlnmqfYCT8FgJVeOSR8bE2eY1C4sDP0
3o5F6bw0vo2a5DoEHHLbBxCaHJXGu3gDyMqeY9u07qEIH59maFKsyejuIEGbnnyTQxMpsGBXkb5z
+pIvrzG2k/vZfZsgs+TgGullqoxk/mgl8d6hlWZXulVKrrObjoUWGc8lQKt9V5InMy0LSb3F5itm
uy0Lu7mEiGNigQ3MbPmp1Kffu8DSTqSGjWdITU9qHKpnrWvdaFu8TmDFntvFNXWtctbs8aY1HC9C
SDubTomi/+cSaQLWojvdLLZyzfVm0gCu75i2mJIe9juxp63XbiskPo6XpdabEbfcYOyklxtZlyte
NS9xbvNYDyBMYGNnLPtJN1L6G1r9wW0pbOk3q1GbZvpuZb8o4fR8Ewlp/SVmXWJ1rLZ1GdR+4s3M
5xSt+/ErKbRXAJXK57aYrGPRmeVNm9XpZ5j8ftVpfPz554AxQvCiDkjLCBXQpIKTMSDyEjJANbSN
nV1lH4fmMpRg8UrwOhTv1dzCpj29pcd6O3SWcc4S+oFG3/1Gf6vmnwINunRAPLB81aUykaaJzTO5
XeMs0c3Y7pLaGO6K9j9pYZmnEIqnO5Ck/KsqBZ1KkKFFDYkYVnTMxztSQuKdlhA5k0PdAJK6eK7H
dtQaJ7v/iaSZDS56iZPlZEwSqQMKXZ3iKYCuPUj6DBg0B2PWQuVmrEjYz/yObHuryt3/pKmZ3dEN
XJL6jLLsrqEjaps4vraVSY2bevuo6yKerXJHMc9oNYNaHyYQgItC+jKENWp69EK/Q4Tce/Naal8/
z0gDnAHgvbLrLL51WTxvtCLyX7uOdiStL6ZXv4qsjdc2+avvIDtYFIGHikKjbBQLzG5ngGiibOCd
NNRpLzhtM479y1ATqgfYaj4MV6/g6v7t3DQNoq0zsCVvF/Sn0dEeY9SRxrOC55zthe2E8hld7BM1
w7shqPZiG2m5nHcX9zIl6wttXy8rmAC69p6m13u3Vsob6FPcfQJs9xc9ib82QAye1b7SH4esSjdi
z7Pe3GUqbeTe0tQL/JlHM+2bP1ftiRegQakkS34B3dZsmsDzH+gFnF9KpX0We6Bn1SH1TYvEGBeJ
mvbQmbQTtfBsvkbfjTAefxvmALkCvtae+7Kdb1A/qW5UMwte2A7SQ2/n9m/Rd72F/0QioTebnu0Y
Wpi3J2v4JkE+oem4g8IiBQP1Lj8vRqAG6X6anPRMN57zmFeKslUCi1+z97MgJ1Uqtuj9bPVezuKx
OHc55FhRYD+HPL3e8l40HuQAiN18sGIf1UaUAzdXDhlOsf9clpl7K7FrBDzvZMIsek77NHiB3C//
pNVpvPdV2v6LBuBYrJTl1uqd9Gc7xtvZnMbvAepi+7lOPkY0S4nkHyOEJyqNo20WhaiJBgqAjxyq
zSPsNhmfIkUNH33RWQ49Z2epcIJdRJRD2Zw4q+ZyAL5Biaw7D87QbuctDvF6qcuHJq3Pk1LWgEKW
Pc2Hacva1IDHu6Y+t4vUrt6T8DUqr3yZaEy8HVxFP4xzqXwlg3WJMAD9bLIJ4iE7BhKVUx/WFr51
VMB/UHrW7mDWbV/gUZwe4D6/MXJue6sWU3GwJn3YSawcDDX9AYWddiejqotmMJX9DXzuzROby20/
15QlfcTcRCi3bcjDFQbZkblppy+Onu8EAg09Ktth5FR2gnJ2dUfbuLatngEobtNQ65VPkT9Ne1j3
CxukDLS4cghtVT0p1nKg1zzjW4RTemtNHUhB92vGdyOVgsUj4Qum/e9O8wARyBo4LLjXahqfo+X7
GrIvixpOarGtB7iQ/z77bX5YJT1n+m5R96vQCpycG7Ffq35KSB4b4106heZmhoVjJ4HiWJeSsyBp
jvH7UldhifuoeFrWREcoV/R412bWrm3t/MkqUzaaZhIfa71Nd40esdNUU4DznYrOqFn/OpSZd9B7
dUaKAH1q0a4WW+v183ZUxuZZHH9rU5e5IPyApq4xMiWtm2HbTaO2k8LjShB9KVt+qGOGqBcd/GH4
IlXLi/vCHf3f55fypmkgSXfhnO6Kzj70RffFjXaQX24sfUzPw9T34T5RgHo6+X8NkwVlnA9k6NK+
PcroPbRdsMj1cni3y4oyErtEvMeL3VwEkt7j5ZIS6n23KwiYyoW1Wg5F6dv7pq/nzWqTs4U/86wX
HjS2EmO58BKC13+b17oDoCCJHJIKKa0hcfZFlXyMWVdsIV47Uo36Db0E+1RV1sPl9ZAhrFfAonkB
1r+IKtslTExu7lAFeJ96GYrnykbG94cf1NVG0wd137R8swm7QNkYv9FQ3z8GtBbTw6pthIOgCars
3jThCZUomeQEPewLC5X5f09qm+T8VirRIg2lbzMH7lYmExpSyDNvktIezzIOkMc59BOlRLEpS8zH
QFDXe76tnMtscZMT1qgskn+j99qAeCj+3aTydqvkk/Ekh7ntnZ0zNMF+tdXA6yghqsEmy1WTbTFS
7cMiHCYHstXwrdbkvPPRh8FxEQ4L7cRAjPq7BHwwd712gM4224ptXYOcHH1PjeNc1hCHnWveWQ94
1Fwu1b1fjy6g9DDP5nDt4JnjJ6XX/nZdvPL4GJRmx5vP029gUIISZhFthdSwfjb0Apy1Yz42OSr0
iEPWz0uAmCRADrHz0SShy0Sala3LxD+vtS7/57Wmov3mRbF2cvVw49hW8yKHWCtQvNf87k3Xpi0g
RdJnz7zt1LR96fvMe+qzcMlRoSUzBOir+irRlzGJK2rxufYW7QDHeSrYylxHr9eTGeqyvtgmc/Se
RtaXUVdqr1EWvo5J5DyPA497VWKEtzIU6I43O3eg0JqzYHiy2AueY+1OBhIUwkwPltH8HC24H7ET
7R+Tnq6p2gIMtu2QzttpDZ8cmSExIJDfLrUutVzKIYmL7DY3o7VF+OzX4PyWNVSQV/cDl8m8pbKl
+vkhUEOaLOjTfwqz/qGe0+lOTHIoYXU6IoqtQ+ZIGJlHuORj4lSL5oFEcapTNZqxg5Iwsts3spVI
5CdOTuUAh6O/azVN28g2RWyyLZGz1bbOuLLJAiZVv43qFt0+BABKyxB8YR9IwwCLOre1mt5d6MSA
u74RhhVTvbcsHYrMHnHBgwJ+8lAvBdI5KbMDMIPkUC3V1NU7BfrPUaODhpJetAWn5Oyv2uRlKN6S
kuPFu7bJSzs9VdrwMvfKcVlq8SYz72S0DclugSJC0+jrXMLU5Wsw+ru9Zn31O/07gkz5ozi7Vt9A
kqd/rrLae5n08CjmMEOIzxjA4Y56ZH8dC7W5zdUy2YnXChplH3gxdbTlAj7ax5cLXJYcnasLUEz8
cIHIbdwDVKZ0vQJzae+tMNkyJO0iw8yioW/S9G2a9CcIPN37zp+iXWNF0a8VQI5Zh/8UITjzMOiF
DalFkXwZlfpZAmigdCC7CIzHdSbygOGvlcYm2PPNb+mcWQfEXXhbWbDWp2MGP8zSs9IvzS7rQWw5
wivQ2+bH1e5F9XCoaJQkz4U42NVUGSrSTLnMBaeLXtT7wtNLHPFmsrqgLjfdok8hB7voSFTJaR3T
gtUuh9UttmkOwt08kAgSx/USl3XKmkIxWeidodf2/XoYur459SWtS+/2gG6ke2OEaG/3xymQw35u
PsQUbTQek9b7tQ/G4gGuZP1cKwcZQA2NzLPN4/jFXmVHsYtFztplzpA0+plnm9UcICgJpx1F1j8t
+mG91f6nRQMEsfq8iVxnq4OcWvYUsgGxfNc+jmPyXUzr4Wr/AVD4G6Jf9NMuM+kv0w9RPJItXoZr
rLOsVoXR98sOSLyX/UxfDTsamty72MgqUjp5/alJAfCpygwYJasceIQr5/Nkg0yHsOY/SNi5XzS+
P8nhaf79HNf1nW7QCIl+kfGJ13zYhEqr/qa0j6LztcyxKv1tjq8p/n0TREhzJ8W014ZpO2UFu2Iy
2t9bvp83PSQuj3XTQ+ehBuy+wmz+3jhwP8AXOW3TBi5HZ5iKHRWV+JHW4/HWdiflqDtN8exqXsXO
BxyW4UG3vJCHTdHwNPaN/u1qktbWCmyrZvHc1vAeuJPu3JqDN2WoTvAACT6odg6JlRtfk3p8SCc3
/ZkYCUhKnt5e4NeswZgSESqq8bUe+gfJn/1VxPsafxsBiM3d5qCAd26XfIGXInuSRodur1Ld+mpN
TQ0ALPwsDRVFqNqnEY6tS5tDVhq0eqKGcTBG2Ks6+HaPpZH326IwUdteOiHiPLosKvPbnSw60S0p
i0oPBcBO57Jop03dPka0hNZiHlNUZ3gK1Cq/R9uAHQjiZJehiNQLb6yGidwJDCvL447YF1Mdq/m9
LPG+jpgQ9Nw6saLxMkPfb9P0CPAKko/gfrb15LFZhPS6MMx/diEdU63nfZ9m1d+lbLQuEVar9puQ
Jh2PTruD3cQAqN7zqdABNI9FmWo4kJGbJH+6Gi14sJG5VNi6yGyKNtVGh/Nh+UEO7F0xzqTXpix7
zEq4REXXvKvikYaq/3bUtsJeYnEEZNQuM5Le4128OIK4NO91Ax7i80iqKisatfn0lt8ZDCc7jBSo
Re9u5/eT+qNNXlEKzX6S6VO3kTfNDxr9TfcA2KEIewvI+2hfpwr9fErsHqe2O1hq69zZk285O9Il
ySGHSJEuIzTmxR0punMX8fdAP4ReZQr07jbVAbHLX0ab9d6g+/+1G2H6WO1w4+zNNAlf/yLeXux6
5BV0NjZwkRXQe6RJzad0yUnKWHWDekPZ2ELQjtyFV2rjxrSzFsnYynhtqLzULUlIkgMPYd2VG2HZ
hGcFSisFvkMZmrb5z5MqzaQ5L5/OJKkK6G+XgwJPJe2F6Ge08x+2xREjU4YizEDbk2rvJ9iNS82t
7uNmmp7D5ZCP1r4pC9jdl5EcaPg3o4aHzsXiZZ362FErlhGUjvBx0NmHJHJwt5risc7uhl79RUxy
sDuvuHVVvb3MbKI6vM1r63ckero7uD+RMerGpEcctOi2EKFb1JiGknz7YhSPRMrZJVzGZpD9nqeq
Sr9MMt6zZdL21dwPG+m11AbQNzyX45GxxMiZHGBJg7cguV/N0PfSwFl23duEukFiu5rVx0R3kDJS
Ws/hO1nReeW62t9PVeDu4sSYPjd9SB7V8p51lV6ucCxhD7U15U6c86CqACoRWhevC/3TDaLV/la8
Lj81Z3tyfoAsnj5bcEF/Qg6gqOu62xa18lgNcItJZGGBzq6mXL2VdfSaj05jDdNevHrTDScNvCts
mNwRfRzxU6yXJ1lWIuiEhLBPqV5kFOUQUbLlrO5lNXJWHST21QSNlo3eqIkenqX1bMPmUP/iA2al
4BFBE4US6c3AG/nWgEb3DCqbr+Y6KD9XkGNs1AFltoIXzSfhEyAX1OzUIB5vuiCn4WLJqbKd1rZR
FFaw4jHM9CI0NnQzJGd+lOBrKU3ANorp7OI21rapn/0pMHQQAfCr7KDmFSrASwlOWUpw/lKaS8kB
ef3YPohJnHYDgY3qmcNBIsRhdxA5yXyxrYtoVkePbtY9iF1tlAFJGjSzwOtr93VX5Tdl6D/7s2JC
/SWUVkGmQ2SlwZE6+/HPjN9yyFUWT9h4nKIFkxxstIM3YoS7mXA5vYRCXZnvu46yFPLUO897DYt2
elxTAJNiAgvwI+VGEgfiiBpzRAi7qXd8wRpP4kj1hpp3ob1CkJGenKLI+eLz9KOZdd5D2aJrkFkR
ggr+PG/V2olf28EtNs6c+T8qt3oYBhLym3H+XrLh41UtWhAkffV7YmZfrSHJv3cK/1rwy9MX9gPZ
LszT5rnrCxICpqWd3XCcb6bA6U6V6g2o8ur/deViND9e2VqurITlQzkV5FmK9DtF+49X7rvka1xm
6jbOzf5xjvIDJGawcc+mcjSLSflhDLzPvS7RIcOu3f/D2pUtyakr2y8iAiTG1xq7xh6qJ/cLYXvb
iHkQIODr71LS7mp7+9wTN+K+ECiVEuV2FZIyV661BsV/cETNf79HHt3acpWYdykIzZaerKtXR3Yv
GrSN8T9BbYRM55R+NSzDfIl6L10x/Ojvoiw0tqjfTvZxmsjT0CbT2gmm8tETIQijhW19g5DG+8ew
8DGMMIq+dRxBwD8+xjgF//oYse2Xv32MBhubE8c+edkN+D3XCvIVSELkj6CCLe95i9eKbtmBiQuw
fIU3FmcyYbclV4Hk3ZaaNFxMwCpRs+XDPBx13Z5c6qEoDECNOUiRvcmOVz0XziUsrfweRy0AE1rn
Aj0B59JHOggDEaQD2Zoo0qhfzXUFkuMLEEb5vRu+D4ckGPKJsYNogt2Zx6613y9S36WAv7tGD3Sp
brlxPyG2knEETnUPyHmg2mOZOxMslSvSdbAtRBeQApmOYIOFpp75ncxQF4VUjPYinRryKqZxPFa1
eY99S7iMqwp8mKOym2OvGVTowtq+x/4YZNAx6B931w5II8Db/PAeh2ZdtuEN5Dq7JUf8bEfJuywF
9xUYJnyQoQJnTb3gvA52lPjL2QQ5Xh/0sm4YrmfgwKSEWISh8rdlbDV8RXrvljZCU8HfkrA7icXT
HfUysLgtWt1bt8DOdKqF6jpIwm4nwR8ZsdTq1uiaj0RhS326de3TnuaH5+/jIDA8e1a84SgkAyws
VM64TltwKNEWcN4NknGIK+iE6M0ipcrpMnvbLUeVL1Lz10swGuN6rLD7VcK9SWyDA6QQj28Adq2q
LEhfxripUOoHO3HTpnEAJos6m+3+qBnG/HB80/arv8XsH9i+KbzDEHsZNGM7XdqUoVpEdTHCbbBd
eyPtl3vtBLADnRaLLBfnyMLC1bYKlRajN7wGQRitBp6zPWV3vPJumkb58oeX8hKdW9xnOMHfG/hP
67iLxIUfe/bKLwQSnFqYVXE53Ncj/ksprdEznNkovTZww7vPbJNfwLKzNrDeQDPF6Y5GhvMaKdWw
zMJ2jgkUEWkdG8i+FICmC3mg3jZz9iNoKx6iSNg0B5l7SIseRY45aEqOOBjwSGm+yEWZQsGqE5dq
rGvQ7wCoVPNYXEoQ94OsxV9OA9hnlzXvoWkYht6mtt333hTHahpKpr+N1x7U6aHAbu1Akwa1A43X
VvqfImcCc6+06yP+KXLmLDcd0Rypd9KZcepFdhzOAvzm1176NVFTeOzz2L85028Nb7X0qA5F7A3L
wg2MRyMa/3U3Duzdpj7u/vAzEmi5D7IZtrJI+UEMPkh39JcWOIiHsRrGi9O3/FB1YwZVQ3w5G9B9
c5xePtnpyxz+8lcJuECnvlSuua5cDwEikJgcJinYYWStu4IkPF+Q7drxtyZiCaxe0LhrNy8md9UK
KGT/0WHp+TOsuKvW55D4MixxS5e8zB5Rv+oB8fjLRHfgdQuW4JTP1iXpZZKxSiRoU1wfFGi/e8cC
YPfM/XY18zGKr0/IvfL9CZ4D7JZmjQuWLBLZmkZcnV0jv0Qq3xkGWDZRvZQs6nxINi1UPqEl57Nd
O5n12dSZXkPkwcHsADHQmV6stPJBIuYEmYUauq3agzpyae8s1JDNg1Be3K0kxM1GawrPkCNtF0YW
VF/aCulIh+XikId99QI9stnejFApgiCRva7Tpv5SYa9qWWX5wIsQbEX5CKSxtvd6OCqgouvwGpKr
l8jtniFyUa6gvZdelIlwC92RTWnbqG109//jZ5QILxQmuKaHQVjLgE+g29dvNGc79WP7ajMxHkYT
mGWyplluLQeFN0olOPQr1t0EEuwAIjwGCPI2jUysLQldTB4/O1ZpPqT5kN7Fkv1DZvLyY9/cFrY9
vmovM/C2PAcepjTsC/aaxcFy8BJAPt65kK0UYjWgyPGeO9y5JBBqXnlAXW/JgwbYI8KdWgD2QjY9
oHfB3jrHAXwWxQDxpWuwdosXwKWbXdg3bC106MuD3Wmdz/YSx6I37f83u5oyqM/W4UIMojunhfI3
KevLdVmI/Ak0hvwGupTBUoRt/qREg6JlL/IWRoBmMoUISlSgxyRni4PPp8/VmTrTKpkeUpCQRdg6
KehsrfKoZI+sU/G98lp106eubyIM57b7CotltlBWFO5svrUcKft/qMMoQXd1yNnQ7md3yPZBbwYi
VEBP1WBhmarhbMdl99Ku3MFWL6YhWwhODdmCmlHVaYZJAzKwuheqpBXEFVDKQs18gIJZ5KgLMtPB
vd+5JzLjrwuGoggg9yptMKUPFbQcQjA31OtZ41toj+0mzXC+uy63iI5k4yJGhARaAJ+WYVptr4tv
OKx1Ue8nB+oTpMCCzgkyL/NaTQMZYtAxyJCONtjdcYa01KbXWba8G9qHeAo3bSeiWzJ1pg+9Y9H8
Q31kug662n4f1A5TfbA69Q/5/18HxR3QYmB7wEfrpI84qTfcBkkEqEclFa+/jU10MBLsNi9F2JaP
RRr+tPSuq/aaeOFjM3kCnSCfm+7vTeq9OiNiJU/XpkpRcWZlUb0KjF1o68rigfvTHVoR1Rn3f21x
rygWKnPrB0BC2NLJBbv3mTVuICvdHEEE1++VhFhO4PnyFvFlvjIAmHiaaghpjGXdfPNrsZMW8LaL
EnBu8BNAKDTn36C8I15d5rFlinTbPGVvaNpHr3ifUk0ALHXKeZ8SJeXHCN/duJXq1ShZD2pG3I2o
wVtA50C9FhLPpDulbX/1K/kEmtgAhKXLoc3FhrTBQoRVTq4HiosaxMlrajZdA6FwKHKSUhhphlU5
804fdpIWcxHAwGKcJtgLnvwCssEL3Ngh1p8FpDrmm89d/4uPCcDPvp9ivok63q3E5IW7OAjGVw9y
1p0qq2dplckpA0P0YoCuxyu5xXFq7MARDJ1N21tUrA9ukpSFW4FixRUKk+11rCr8X1fZ1K14mUH3
g9pja3egFbHt9QBRIeiCutOam94WWKZ/QmeMdsRbD9BVe0t3H/arieyTY83+RHFPJkcDRgbYsapG
O7KTiTr/q/2P+fEd//R5fp+fPmdAiI6PuRVzNgGq2jaW4dr4Qv669CCyHVl32xUpeN9r5SN1USTf
Gu6F6RrYdsR/mg4kI3rA7MOnBEIviQdVmARv6X9PdbV8TDcPT0Dp6w45FMK1GoJdOvpbJKtlYPnZ
hmykndCB+fSsMnPBewZebCyl3I6sHVKj5owbU35mLxzpdycPLPNPcc3fF+CkenebYWTaLWjL7gTW
EPcp/eU2tcO/ZvvdjYaXYYT/Yhfffj7hYAwFptu2cqBJz2vvPpaxfQ+0p0L9ML7opXnMWjBbkKe0
eXvjutwHVyLDoUT7N1MMqkPRgOuWfEbDcReNBJqOIccy++gngH3Z+fQEczW7ZyqcjqCNuCNvmnYI
8N7ic3LIlMN+8IBasUMjv8mgg/lsVkhJhF4YnagJqr9tk7fxxYAi3SUf+WrUNa5pxhmqnmS5oOY0
WfwGZMzm3JsNAkCYoShuqJemFBDcOFFTTzlm4OSjKQvQ62Rd1J6cKAQtihEgWCGWjOIm+iKbHDBx
yMEdKZbSRdUETbw42lDTSoU6MBOaRX0tiscIeaOLnc2hFHJoalA+X4dLWZvLwOvWVsuhUhglwf1Q
o1SNabXQSvWgnfBaAI27HuwP//ZQfntoBiz1f3gAOYWwuE55/GUOD+f31RBz6MNjz5KzNZA4CKm4
3MZ10rT7fWJsiEh/ts39INUHyX7dgAXWKQxr69Q2shIMrKbIg9VHj5pImcxNQtgQpkYoZzZdMTUf
gwitQ14fJmqR68dAhnKEo4hQSp2w8rbL0gPkB70LoMHexWPsGWVczQkksR4ky2t/jfj2sKbO1jOC
04iQVas7yVQU2bn0MgZWWoxOYydZo6S+2dBw35QWTqLNt3m0HgQpjS3g/fEdmUy/x6YKxM9b+gRD
73cHAT3gBfXSHAw5uMJk/T2ZVGWggkh56Q19BKhr13uHuSYAIL8+EUh/oPplPJClNXOoPk3fwiTu
dxSAkyDI3U51V80BPBXz9oyF9p466UuGbCxE3xNxT18wkbYo+/h9uMyraiVcBvrmIvV3MdYBYHf9
XRvU+aPDkuIxxz6JD+lwG9Uc33GH2UuHCXlDnUBITzccRAlLGvAxHO+rHCSuo7f23TI5c34h0ATD
IrQCpHcC+w747tMaSeVGDfE30OB+dTvo+4BoJNjlAmqMXpZZbxhI/TRwrAx/5SQAzRQrw0zYztEQ
fMuoxxukxS0NvZD3yAs7i7Bqso0P1gIFGaTXLo052E4zZDAyrSSlpVy0Hcha9sn+uz9yhicWNKLb
oXR5AIQ1BVJBR/7+iAFWXlwteYyExrXjU7CwoUigp8CqWcR4h/d9CS4NFd5DxSu8dy1kWbA9DrY9
ZGzvwRGAmL+L0i/lB0fyYGFi3Q3d12l0nGSZBcLV9OE/Qk+5ydLR7MCNnpJ8aQ6a0qkbaPbpJ9Q9
Q/C2g3p32KPoTZ/s8F5yIeMXtTtqNsxcCbDCPsU4eWDb8m83Wip6BwraQd7+1a3WsxGQ+cNNn2Pm
2chODzU6W14fSrN1PRiV+1QBOAFhsm07pekBumDZIbcMezsChXArVAkYe2n5ly5E6LpmTvmFxeJL
LFT1o06gd5d6g1jwARDoRpQ/uqD+Mhqi+JLXRQJpnNS7jAw/5soQ2S0EKt6fUlvD56e4dpyskQdr
QH/8VnPznTUGStPqAMwWccR8MkMbcqaV+ZuNBmkKDj+yILER+OsMsbcLRGLKvYOUDYR5HPtCtki+
tsruH5SF5SBwIDvcTODCuvpD+gqQRmlil9pYzf18eenbCaKlpX3njIO753qz6gK7sbHSMUEae5K3
SLYPQLv+bpzF48nItWeytveD9P1/ytQ8mmA5ud54rjVbgl83v/mUSTA+x239Rntk2i3TRnnsITYv
Q3NHdhX4t4L7wD5k05cuguzANbxLYWBttxnEzm032lDlwaieqwhKFZCKsFYx8oyQnEumMw+luSQH
J3hO29peigLF6o2MsqWczGgzxY59NoC4nS9WwMQxkPa6z0OEt6iDXBTklpYFfmQbsvWo/1uZThxB
mK6Tt70CXUjrpMOmLCT+fnVpIAApxz02jeMr2HM9SFQ6xr7TTcY2dTB4LxXIaw6OD/U+obWjrXzy
lp0Ehf/kGQWYsKof1ciNN33jp9X7jQV+3FRCEMSxkF0srMx6rv22XYlO2rfKgrZA2sT5HgkDMDqE
U7CuGFQREissllkF8p1Iy9MV+q7zgfYGkAdt00LSLxlMa/2ffciRLkkCthOhva+T0Z3IvxZFG+C4
xY905OxLMd0xYzqSDFmasPFO99EJk/oahm+LPpx+9P1v48CHApb7wX5rIMuwAPGRuAge+pvRB8ZG
gcbwxJIgXne1tJ5Lo/ualwPUzGPw4GFX9x10z3wx6EEG+zUI4NvhhIKeBMyahvk8DcM8CLKq86Cm
REALcBMj7NNDXDvGMptUskTMKT1E4QCSduppw2R8v6WuKTURQHHyac8HJNAKXVZZGigEjy0Ir0ML
LD4GIRg0jFw2D4adVMuykuJtzNWt56DWa9Grr7302x8omfopfMd/9jIOHmZ/sG9Tz0yh+yTFHn/Z
6pSOnK2l7XsXlsiXOIy2k84f0UWVYwBsjUDdOLUzjnRx6gx7izJQn3w+uoUvxj21WhOK8+0YTFuC
BJUDdMr7BhG9GSGk4UOgZPm7TbpgoCBRanImv+FjLKGOaD7y+4/zOQ326H7aHsG/gfIU0zNW1whL
b5uPYEkH5kYHaQoboMDScUFVptHR+kKDQmg7ra+2KQnOlvFW49i9j/2gwinZNAb8DaPV3BxU7t6O
Kk9QuRsHCBeAOCnWF+oAk1244E4htp+8sVteNWPWn67OjqeJvdPq8skNQu7xenDyBlzgLyCICU6y
rBy+aBEP2AU8fKkYC8+jxLllBfj9xuVgIJtdUHM1LZI4NPB2GfMV8EQQNbi+nwaWVSCzXtOLqSW7
PXb2ucjafKW0M/WEGTJwC1MCIJjI2fmPlx/NnjNugWwRZema7dDV9IgRK1CXSbcmER9eu8iorMQG
qg/YDD2ENPA++YneKsWKHJ3YQnkQrzy+Y7aabfMMfKxuGsi02WKRVznkJizLvovTqb5x4jbbFdwZ
bycIQUIjLqm/DJB79IzI+OGr+sYtmffWevmwpEG5m9Q3KrPAPBJ04y3HlPOg3HRP9Eawi/YGMSJ3
HhQC13YXJOOaQaFvketKBVdXKtClGuolglbBidvKAq5GH+3BtSFAf4XSAxAyvvvh1ATmElnVwJsj
5LP4GGyWsdpCHw3yxkjn3AIzPNzmqapPzIVCvWS5C/EdUKCYcTPuy8C8p5arTXQH3pLspnN1eYIe
SpNQR2FE6casAL/zwqZ4nyXIsnbFOkRSY8sP43Vh46A5pAyEhNdHIbeETwMEzQ3NNozJTZgk8ixB
qrD2fRWv6RdV6p+VGRcXKLmxI7WaMGhPRd2B9w99dAlqU61dIC7WSRm821C5eh+Whj//FlFVW5yq
id+SP/0UQR4v15FQ9fo6kQrlHYds8YnmQXAY9BujlyDIBEqVSvNfWWn8U6rEu3N6iHfLEKz1ZJeu
4y2txmKHJiqGJ5aIbTv61pdMWVCyLppxS24pUuiZhYN9M/Vs/5+mnZhRLVwFGi6aNg9VsecEC2yM
jt+gajBc587UboiFjJoJYuufmkI3ibLMbOpwfe0NFYISZvEzwrLw1ENTaC9T/CupaQtEy0vXRyGC
7k0czREpKuASddNMgD2UmqafmkgZxKe0atO5GY3KPEWV8WOeCRmPcxIVX6kVScc596357E3T9NQW
sr01oCNGfcLi4q7JgjP1DUAu3jUjB2cAnghGjfoeG6ybEAQrT7ExGcAUjRvqy3tmPbggDKRxndM1
l7GNl9RXTVH86OY/K3zztioB1r0Li/6i8iIFLVfWH1xN7gTYML9JmF1BSwd8UbMLqmlq7jj31EqK
jAEDGFsbavYWMNxFGpypRYMKbNAXCBD0B2rSlJ7f3Xtp8jhq2pOsb9IHQ0dti0rYW2wwesjdiGo3
oHb/TC5IyogzNCh21wFtLs0tCgGAoNCT0KXLYzlPEuV1v+OALi/AMBEglV25i6QOgGaubNtYMMMR
ENmSwcrupvCuysrwDtWS2U0MeaOFST41Q5ldUXVn6qULOY/7Iojcu9kpbfByafAdmOdNAzAlmU4a
3VwHXZ9V6MdYCShsg7RwVii4AoYkiEx2cPDH+dgL5CoGWpvan1b/IR6zdechCF615jbpsv7GRbXQ
JRLOPyKZ8u+FGSBz4JVPOejS/uaQNt5TMJbV7ICFt7+pRhy69AwZDksPHnhkFrELTfvCiqqTlxn8
hcnNFObxS1UP9XmII+C0tbkrlNimAI5vkIziL9dB703s1hNEsqapPMwr48AC/EZiUaK8D/JIny5d
CMCb6Eeo/KKj0Wsr3UHm3TvjwBPzIViRJWAM+5y0LLdhVkANz7EDyLpmcu1IljzJHFvBuI3af0rE
qgxm2z8l0liVNyZfnBZBjQz4bJy0OxwPsf3eW1WDYjs9PITYzTx88s3mCSmPfp1k2O03GgvhanyE
bGwsl153ppZngk1halO5tEYL+A7d2/nqvTeKUC5fOyUQU3rox/jAH4qNGYDBNAaFNWIBKITvdY1K
xkGrgh/IBXl7H1xROAv0HjPfOvVI/SG43VaMB9OBBmZ6YEvFLdPwWGfxuPd0WUXd+sXZ0XfUjNwQ
v9OwP1oTtLbBwgF+xrpUR3Ijj8mIym3bgSx2B/BRt/SdvEbGczTm2oAwS8pFbJnqzur96gzsiwE0
K1KnrqpKfD8rLU76awSP0uAehIDgMM/s75705YEWp66JgzNk0LatwEq/bFjUb8Ck16yuWz09wFVZ
eyCTAk3fxvQ5QNIIj8rEHd7CrNqBeMf4YTnWEcKl0xcJZoGlh3r/W/BmGTdOZ/Y3KC8FalMP8hzU
LSZmvZsGUd5OoV0s0rEQp0xXpaYx4NEKkkBz68PuSKeQq1zl+4KDS/FKMgNYKHR9jM4Du6pZ7Kkj
w9drXWY2cvwshJJrZ46nGgxpL93PSlndS8SGCBy5YEUL6oC/SPB/bRJLDRtyAmvr+xjm1vaL9d2O
shtVF/F9V3NxYTkHMD4zQV/VJPElk2VzxBvnC3VOQlQnUFSfisHNjnxMsxWUcSGwqJtBhxVwQbd0
CY0ErzDdMw4pejwId2qhHndNxt75Bkhcdm+PXn3OgB9dtH1gvopmMFZlzYodNVNkLKCOqZ5SSx/B
gLNdCDDDvIZJPQBbYfo7T/jJAVWn7hLboUWXSvk85ZE4mcYYgEAXMAAIybYro/Sjfamb2k1qNzOq
xQnxSmiiRQ2SYUBhrUBlI/bU/HCz9GwAi4EbjUAFU/MNlR1g2KrKr4GLmLqOmCdmo4C06vzzEBTl
ERVx7urDAykJlAAkSi1d7RG2oJQnD2gSlV+j+n0O8jCgOAcuInAk44VkPrRIpq2nGjUgQ1lbDyil
tx4yGWwaRClvySOPEw7EQTAsEJ0Cz66XuNMCb5txR842R022HBtgrjCURjR6ToQjm7VdqilfVq6x
GXrnC4Om1i4FHdOi1cwwzhRWB2pCpIY/OZ18b0bDGG9ilCqvhlq6N1UBwTA6q7v4V9/IUsUrOshT
LzXptH51tlsVHhDUSRaU1WrtFlTBSdFv4sY3AFLOu720uX8wgdqas2NpCEquARlWGkB2Sp014xBv
R2CA5pmuA/6cE5EiqBKuUoFtD8sAdBN5n94FKVa0YfLu67CACRiCw8D8t6upT1xIIti5WkZt1iVL
T+RylRhtupnbVTRpzvKY7+a2FWLxrcviTFOUuZvejUOH86EeDLzdPH+GEluQ1A37LD7kkUqP2O28
XyY/Adjnz7Yoq/6QNwey04g2DDhoVE2imuFnT4PNpz6EYLCHWkoeGmxBNkd34L+/XBYARa2vNCB0
hzA60qhA2ok4v0zO6DwOEjCZMb7tpOE8koUb0w70Ed2d1Kaem/UiqTrvQB4FMhKrRkIJrTEaFzsq
lErKGhxSNFRASnaPYqxgQU2UxFrn//Ikj9fdXQyIS4MsfNBlDiqlpzo/tPoSDxztbhQ5MENTfqA7
6i7tbgA5MR/A2/gxJiJ36ifPaqrA5/PnLfUbTV+vIaUVb+0sSlekG77LdXVYhe/JijWmOnUA4J+c
LEtXmcn4YXDLHzJMu6OluvdLlNjdkWyuD349x84O1Dlpjw5sDYijfbhQz4AKOlA6g1ctN+6vaaqp
98TBHOsv8qOy3EaagUyUpqKL0YKiUntRi1xp4CTaeeCc0fo113X63+ci+8cTr3OxX0+kmVlR8ANq
sfH6xMuoTlF5Swhe/6OJ4w57Slq8Vq692E58blIvEuIiY83Jdgx1GpgMd1ja9i1LgNgh23zrA6Cy
SyxrTza6FG6FemZ9QZkBSEpfRIsTBHi7pDc+GYDf+4nxUrV1+a3g/ouPL8I3UEHPN8CTzje/dZnh
4D1DKmOvuws98r9M8f/uAwkwVHmBv3vtdI5zrAfXXhDRQy4ysWmgUzuzQ3APyi5VZTrnFv/kZ+Y/
xhPjL38bFPqsmdkh/j1oSCr+EnE7PqoCxZddbgx3dGljL4NW5vJqmRCIu3NjvSFPhRZ9NTWbZVFZ
WyvGGdVV1vhpaNYtjbAuw3nK3gJXhznooIR+go7p3dWhsLZpCCJYstnIUC6a1itADVpU6x419bvQ
k9nzaEzbomYAtWq7ydPgaldR+W73wNi2q4Gve3ZKnCE/7Ff/3+1ljfo1yl7NiS+dvQLlJTSZxzlZ
VoO29tgFzeM1f5b1rN72jj8sr/kzhRQmorCxv7kmxTo7+pJF9nAg02wXyzJERRnl3CYjTI+CV4/X
R3d44WzrWozL6zRN2H+emjpGK5unpolMUDnfdS5bThYqBKU7ITCYAZJyzirXXRqNzFEHMITnuQdv
qHGHupanXNvIr2EhFBSBINnSDPNYmuBjFgV2HxQ06Uk/LtiezjNdTdc56zjdYr3xDtQJHNhD4mTd
sUcZ/2rIPey49UZm3nlg4atGG6lZbfLBM31TZiOounSTtitOESHXpsL0QDbXB8EBQOG31Dm76Xld
pMI3V1vBfl6nNUb/87Q0KDAQzEqUTHGOwjaIpu3BaE2ddGk/pg0ljgpjhV3V0BrOrmqxs6P9jB8B
B0FN2s9Q0/V7hUIkpCauTepFLRt+L+nRj3Dq6VFBvA2H6WvQ4kgUeWZ/BKE49njU9rSR7ugShwUk
YtNmS0NDsKxj2dBDqH2dISxB8M/75uEP+zzzp4eMWRAvPL9QG4Q4+t3gRRdm9+abByHWIHTi73mX
9MtmSPwzBH/bI2g8UE44lsFXqz6RgwNV4mXpgVO+HqrqVEBHZEUd7pZDY+oblJ3rlVur+BSIKD+L
CdgDpLbi7y577Ctr+spRlL6Cjm2ht83hFilixB4khDux5o5vuWnLRZzy6K4oXPtMHTgCoLZCdxgo
sZs7KgP8yyFDHcVQ7z1LgFrR0RCoQaoHsqnWAcpu7MeHGpHBDY8MdRtmgt1ajXkv9aY2QSqJWqo1
xMYAYz4UgSHyGHke2yOqsqOilmuhCzWh7uzsQX4+d5I/2ekyIrW0d2L35k+7nhbs0Ma+tNqbT/7a
Tg9IJ0McUJAzd/4xHNW7yB+bav5413obcgMksjhMVba9TsuAqT8lvlrWhhxOrouEzgBM/m0fYrlG
oVn8INMAsN8Sig1DExRLy7aqF082KONTTfbm+0ABKFV8D1KQJxVu97Ozi1Wa5h70Qx+QDEpwSsnk
sgp4+BOpM8C4s/TbEP+DGr36ye66cS3wajzWZlEeLGRXN5NvY1MJ8oFFlPvtd86ipTFl+U9wcD93
zmi/BMaA4D4i72fXMM1daaN038OZ7D4p/H6pWtN6G+1+p1wr+2l6074bg/oNoE0IdIH90OvkQqh+
upisSLahXaf72pPpre2LaGUFvXoDkn47Vmn2wxzFa5cl43OvhhGnT6s4BlZnH/HLLtde75UvXodw
oHbl7bSLPV8c6iZ2llWUdKDAduQh9q3p0krrAp4O5w0azVBzCu32CP2w6gE0bd/Ijn8MojJ9rU4F
aOvuGykApI79lRGguA4EmNHZyIv4VFsCh33O+2+Ns3aTuPgOcA1ksrQDk+64RQ2lWCcsLe5Q/FLc
lSEKvBBwqBCvd/I7C9pr/qLK8Ymn7JZMqOEykJlWAReLwShvIqNNNkqDPvBfbdwzP4sXCBurPdfr
3twRolpgCss7agk3LE85E6froKzEqj+KGCSeHxMVSBiv8GNKNgZBRLChfp+YfDxhyUXuN9+J7G3S
fJxV2o2HNl8UjqZ8m4nf5iv50OVTuxqi6SCBde0sfw8Jm4XjgsWjzPh5xixMkMZAcCDZEMYhKpg8
oUDjmTrJ5ArrxHj/7i+BcEeaLHIORuM7S6KjsMvmtYxt64EhaHb8i72vi8/2hLWvTibf/WsAgJbE
XoHvzWsQJuxhiFBNNUeyirCX7/yuSIIcPRfcoIRJoFK1HPwLbdOCeyK07/CHKZ96SDLdtCjh3rQj
t14nvHijzhPfsISBPkWmxnHsnOkWKtU+iDJQkKxHIqdbPg16pCwRGIrcah5JDk6IIjAayYGouO0S
iI57v0bSM00PEEUa6QjffJUAH5EDdnqovYjWedTYD0CIJxv8ZwRHlcbgG4Z49Q2XvEJeQHCohXcm
9Kg56FU5S79DumgzVt4UoSZRrMHRZX1PbFQWAjGbPDuTqVYBU+y2VJGx7ae+3bt1Ox6RZ4f4uFfW
DzVe8yjP64sv2EY8hinAvQvxMHUNGMMqr9KqIvYXaZjF8m+fber4vz5bVJmfPltsGBDZ1bVfVLol
BpkvJRftfi7O0k2g5ts9lX1JZjygjkTuKpWmaoHIKijkKFznN1695jEYA2aji7Tt2h+EsUAau8Cp
tfU2A8TMlmII8VcnoyxjrNGRc5y0itegL0VnehsZQezcq4YtH7xibwASclJuN5zoji5dUoKhLHTd
1bWjrsNvsTTDRd54w4YnEd/5XiUe/FGXtI2g+gXy5IgSz+qFPEabM+Q3+ROqf9QSeuzRfsCrhF/T
+p9i/PMtOU1wohSAl8TORg0Cx36w0Y0I7jqejxqUMFvXGlYsuWwXVgtkYA9Y0KPrACJtp9MruYUm
aE6dqkIErsdZI47b9txqtz5CLZ8e/je3Ab/8bQEoImSsvO6pyfMtSrmR18Mvb8McMW1z3VRZtUyg
G/KSFrW5T5kL2XFjMr+YzvBjTAL/Donm4RZs2qhY1/7cCtyl7DxkrvS0eVdsyX9MvPdpS8SNb6Yc
le2g1gbD7sYHZmyJ7GK8o6MtNSszSXbzwVf3omIj/tRELDPeJbWJTHSN6lKfgKtR7PQLy+qddVAE
5tEhtCsWid7doDzj7v2JUKc5RC3iNNnE2iOKTEAvkYOo+giBzpBtogpF5aU3qA3108Xw4q+JW7Ht
ULAONSy4xEXUn0pZlyjlzxwwyPjusCBjXMp3H+523bKSEtlf7U0dnRcN4L+E0kJaIXkLrfXu1KkQ
YELoSy3bEhKNKgWaH6l73GLn1W7A+NYu/oeyL1uOG1e2/ZUd+/kyLkgCIHjinvNQ8yyVSpItvzBk
y+YMzuPX38UsdZfs9u6O43AwiMRAFsUByMy1loJrsp+RsZxqaE8hU2abFc7dzZ6bFqg/rrWNvTBz
JBr2mBkIfMb3FT1oeISCYx1zPHO0G6hLbicRFM7gN6cNYlRJB5fuH+Ua/EIavP5k+dCTymMcmtAs
n9NYtz4QEoIrftpYqWMveZ/I5AR6sHrFwAV+yk3PPrLmyZzSvWhDZtobg86ey2jQyxAzFQdrEE8d
Rj+dU5OYbIOrS+j3BHx5G6EM2RNWJwFo+lSjZwZUyXbutKE9Pxa1BpOChBHrOXdJ1nosOdJ3p1bC
4VA6r4YNtSETF9kfvWnIW5naUDHLUsHntxppOtnClBCULDsEjDodvm8ieCNL4OVRTnpVgHDI/361
JVRDzUXpZKs2NX6QB/KDkzIOQ6j8BCBPr5HNfsDa8aM38xfnJnVWwn8yQuMZWdD20TLAD9jZwQCl
+CE6FkOiwb3UGGeA0Kx5UQcWfDyJPwNjpH7r/XiJJEWN3I8QwjXCC743UfE182X9uRwQtzdkwB4w
4VHgnqwY/o5ZvMVHqwULTgk0vxMvJT6ueB6ExrWIuuFw3TXsxtiZJeZUOi6AJJpqaCM7ZGYNoMXr
sRqsQwugPdBhvCDx8gyxzvKixtw9ACxYzsluNCBfzMqguIs9e7x3RY/5y9QhAFcAIkaZ2HPgix9V
BjndjuknPxvLWQ9GvgNths5ID2za3GxUbLqmmovEWmUjEsI7XR0r6WdPLrJgHyrlzZlVBshrWZRS
J0+ir7MneF6R3pg3D9TQz5ITsqTUHZXKqHzrdTFcB4FeHWhVkwDP4TRmNi1o8SLqtlRMRjEukAvE
11SsVY7wIBzcKyoOoVdhNVaqhT0dFFyh4RbRDXtOtYjEG7siA70F1SrZhse6xgyVallvlXdwGZyp
ElPXcJaLgW1Sw7BHsC3HJQAZ5a7G5ACupDT2jri3vCPtGV3+GXzZ3cYyMzHOrMJr4YAfwARvplgY
plBmnvZo40MVYOeF2NyKv2t360Y9qAl1uxX/90PdDvnLUL+cwe0Yv7SjCqfqmm1rXrwAIssGVEKy
Ge3eNiD+EIvMzvsZhBKS/a3CCUFJX2TpH12ofKtW04i3Iu39eoCkRkTSdMBy+PfDBMWfJ0ZHoTO5
Gm9HJaMsC57NJDfPYxNi7TadxK0LFa9NaJe65Hn0Ccqbxdaww+y+hjSkQCjooCfGTtrkg0AWiOHl
88Gy320d7UXxyoCo0XGYngDkRjfVqmxiYCX+7Es9sgjZcr1jHW/2kQG7PSZ4E9FRbxUD6HU62cUn
rQLMzJuglcs4D9359Yh/DgwvFYDb4PDu6NhJo7FKLsxocR2KOgfNS+J0wd11qKQx82UQGsW1iWu4
JxskRGswTDQ72bBmd91zkvZ97zc2atIr7iR4sNGPNvrPvZtNTsPcRqWKm60AS+g84njiQe/mPuSt
A26qAEzqVPRE7D40FiS0u9i6C6YWBeTVNkEt2jlVFly5Dxn8LWnRseO1U9dAKRAgHni+kCKqm0rf
Kds+gSaleMtHcTIky99445wCBzsaFuVF1cEJE3AzuczbOmX/RAnplIbuT7no8ARc7TcTtSB7Wox3
QJnP2IAFQSKiexDo8XMURs4JL6QllWhjjGBzTuz6rR38GJG+Ghl5uVtUcyU9sBg4qb8vEz6t5wv5
Uv+5F0fmu4322oTLlyAYkhnLUuflWuuvmele4qaJz0KI+Azea3mo6nFPJohDxOcaifh3Ht5lUM3r
/Tk1a9tzADKme2pFm7qsNrGddUcq9WEUn0udfcocDSaNaWQy9RU4K6Rh+dubrc3scq4iFq+pCVUk
TQrQRQYQD9lozKCAnKhf83hxO6rvNPY67sFAfRvPtxNr65g98rVMhROOslHtuazP1I1+EvIiCiiV
5h9GNwvQ8EbXU7j9hBgryg7sX6ebSXvlfe86weF2Zo3jhTMTNInApOKCUdtKlt7MMKTz4VcVloc0
Ugt0VdSENu4IDpDKrMzrr6JBndaF6F6aNvPbYVmt1cYokLd++6Vt2Ro7prrPtwsHByl4/5tkezu7
Xgv3LvNfaKzr39Dt88nrOtxdi2POd2DY6CYwTbd1LIgkGFnav0ZV/WglafwYQbJx5zCGDN3JDj07
28jq04h5OJI/VbWqQWW0VWnOnxoQ3VEjJi1zXktWHkNbGAtDZOmsgQDfpe3N564e9LGbSjJ3xxVy
RcCcXLjmpZR9ea9AelWr2LyQqTVB7eWnfrgnW9/6+SYNMza/dhCWf+nNldc0Jpg4kaKHeXUbbWlw
cOLGO3hFzBkVqYOLm8WQZn8mUzvClZj0bbmmwYE2SQ+Rrb9TJZ2uEZp7hHD9u+vRa7tDtlkolzSY
cuLuxHh+ova0caPoNYsd80ClHtPDtedYLehE8INGo/fPyFRZUCWZMkhkznjp9TsqxmNub5wQzjpq
QqfQARnHxgsZDAcaL24xsg2dAGg92M5veiwlsabqwk8stNvzyJ3mPh+7N69z3c+Qdh+WUAQcNn6P
YtAYC5BuIUczct1DXqZQ4AOC+jN4CjkocdN6n7chUtes89XcQoGvKQrwhcBHM39fcYNCbXPN07vl
5scIfexbnc8+JOrZUQUxcdN+MHDaue99ovi1z/TXpmqyxxxBtk1TQeIHXlr3cWpAoW3MAb/y6osB
J+fXSCABMu74j9hO7upksF6aqB6gB2rps7TDdq0Kq995hYzhp4gZWAN5/xgPUMbVEOj8NnWHRin/
EaK7k8IZjFvUW3l2glsjYYAkTDjyUBlgtjBjgM+SoH+GRgW4nGG/Nesm9HniOggjwqF2bSaBvadm
QEe8jzZMzW6jhdE3j4gOIHk8gOYb8A5jlg5vqRMgu9S1PkF2uEBSopluqr6On4uWH5zcDL4Cz5PM
c6RHnxrHYsfMHBBas4fw6589uwRiFNQzkz7Stm2bLYwoQoDI18kz7Wlfxte97je237Xzmcnw3syT
D3E2Q9rDHsxgmw9RvWuMTQwXQ4xyS+G1a62DKNlSGAVgJn/G6KgxjZIU1YbsfZTM9IjA7ilv83wt
QT/wyUrzK5+VTJS5jG1VbpGFBHHeJLvyWWEuDXtUg0Dbco3nqb2CnwwoNaQpiCEDj7KVd9Zyyp2f
B9IFD3YRxP+h3M2jZuaFjbd3Y8iOIFUmzk7pKBBwMbsFVSBOmJ1CaAjai2jsF8ih8va3Zt4ggtXg
J86850BzdkjU2Ddp2z4GnaWXYCnrV9fiCCI2LkuckuW0j01njiBwTQ5USZvOAWEYQF1nKtFofWy+
j8bN7n003zb8VdvoGh4vZcUz4syC/NChU2Z5olLFkmoTuWk5pyJt4OQFMadfnXjhImFzalGBQGzO
JykRsv1mjGuLqcPPY/zuKHYB7de8BfdkMPD8YsTmnrgZPKiTbmJgrZb99FBAoy+cfNHdXQHR7gvv
xj2D+OsSL0dnH1R+MK/VyA9VnNnPDHTpV9q6Rmc7sFDmCx9Zc5+pmZcU/GAyf62srAWoXn6lJ6aq
IFxRwGdxrhmr97XfqgXz4/Brkx6zwna/tDFoV8d6DHcsTfRl6kj1ZZxBQ8dCupAdxnIbJxhHVpZ8
8+HwCYK6+4poaTdvuRvcx8o0IeY6gmXUzkaIKMfvbQUUWRrIMeqFieBpC4ZecH9wtuhpz8ZStdON
grsAe9faac8OXkXdQ8VdASY0bUCK2fjrCgm9a1FzBGUbvIlqTCPA7++MaxfvmXPhILQ+8aVd/xhB
PSwqCacr/S2ToI3OUJabNLjuhcvElwRcuxBT7L5YY8/mTRx10NLzu00tW2PDEOm86wAJnyMuN74U
fX8gDm1Xg70zzLovrEggBwn8hdFF6aMG9B7Qbez5ZQ7ZULySH42oebfdamlPM1YtO12CGYjjRQmI
RrqjU/ZkkhxkUb5ez3j6KTIH2Re1SINmA8WC6MlN80OWGe5jBMKnHd4o01PYDV8me8LwtbCCgO+k
A6qUn+0jAhmzzKyKDV5//RET/v44CtlBH5pn69jKw1nB+miYUY0ThOOsLkSwzroBumYGdBCUOzm1
puLN5sTJsEFuW3lup00FYn1EL2CjIlXcbFnlVKvCs9o5ZblRvhvWwGeHS29L+W03u+FE45ohd3iW
EE3rTdnKtcszYmvVUjd4e/iGad3pWBjLcNrz5fC+R7bf1SKxFPQ5yJVcR7h7dgqhg1U1OvlTWeo3
G17Gt7CoVnDEdV/M1IsXyJ8aTo1S8OyZWbXSiSPnlh6NmadS86CIEYEcxVQW8MhhnuPvyEQbZ/Ii
0x7CFNByzUcI0SJ5dRU5DdDKE+COkrjIBgIA6N/Y8ghHTnZyp9evbqwXa6zZJuICr+Tc6OMtZwa+
EkUMDfS28jnEdMzozcNToSwpXnM3iBamEOnJjZnaB2NWLftGN8B6Ay8ONc83XqU/hqytH1UQ1mvP
y9KtnwoopU2DUYvRhuJ6WIlXuPajheeMeuEwNWxAIUg56rRxtS6WniOsJRU7gPce5HsDbou1TFOk
iw/1ZdQeoP1xmG4R0wDAEAoPZyiDvNsK52h40VYHcvk7zQrPxqd2qhynULyjA7ZAymJnXOBdw1Xo
Qj9fEPY/Ruhqg1ivhU8YVJ5ApFieAzhjrjYqUgWy2+uNPTccECC0vLWeAANvd9zKJ25qBfdhCWmI
W1GCQBHX1T5Gto8MaSXdeTwxjEOq9VlWpX9xRJ0c2iH25sToLf+wN5mdHDJ7kmeCB34JLt8EooT5
DI+t+RV8Gw1y/q3k3mnkAK4X/CESEbYXpkoQDk2v2iF4b9sGYDS2rSZ4CEyQVzceAllYG45fOIMy
T98MnyAX826nRAxwZF7t1H7Ukbf0jREYg7qON7wLgxWCHIjrqRHvRcTKwW4DUEicJBszTuvP1CKo
Q76OIM43w2QrnV+p52uD9evflol4HvEyoGSEcjeWBDVcICuon9ElbcqPRaqFx7/b0vUvwu4vtb/0
vTVup6EKZTTr0R933YCgK6TQi30PD8BKl6Z90UgJg8yxHt8y7y7vO++7PRY/bKHUU5OYWFn6vXdA
Fnh57dOkubHUA5BK9LyxgZfryAgy+J6mOVAzTXi6aZO4oz1n7PWGmb7hqnOQSWzTAuI+HMjrTqYV
BIqH5h2JfWsHTQbMzdv0ibOK4T7tSnDTpPYqEUguDuMiPwIEr5dIeyqeS8f8RtBGQ37Dayt+u/Vh
4RgsDE+8NBJ/TEKtIcO4WN2KbtUXK8gjB6vE8f2DGAC9Ev0nyn7PshbSdIE3nBRX3cFqsJAJC898
reJrA7u/sN6cIVpQIEMEj0SGGSbcwjw/kAxNOhXFVKRauwW2k2qxVrSeqPZ3fWMZIHKRahCoGvqE
aQLmlRCgtYpe7YuGYao52btSgjBgqF+KRmX2jyZ21AP0aBdguPXTc+BPAIYmPICpW/BvGhjiBWg1
+J2RQ/VvMJz4yU+ycgklqfEIyFeyk3ks12Oe2fd2lIt5K2Tw0lr6IU0y/gPAfuQ3us1bUPzR3Qka
pG+0sQUif3wrwI/gwhXjpgdRtx6yB/pnevzJbnEt105eXtWH3MFK74Ht3msNYaSbIFGaB/VaNAHI
cEcIEt0qzJxD8MO4B4MNmKhyZO3DuTIrRNjtqVgP2XuRoIf4OnysHX4uUm3EAA/7j32zETk6hU4X
oLY9iMrRW3eaYCEbEYpsqkiDI5VpMzXxslFvo9gJDyYmn8RnEDXdd09kwb3sev7AxvhEZAi27uw1
0kajFbUa0vE7UHr+Pea211ZktgYbrfoEraaZ659jgb/i2kpXuVw1qrKX8FAiQbgv2afQBjccnmvv
rIMKfNx4+R+BkUEMymsDOF06+zgiVRziiJX9UGdVPc9M3X+OXPu1dZ34u1XU6D7FoURSYKnE4jfp
Qmi19wWDIJuPZ9qvwI3SDQiTtGZ49EzjNTE8fp1QtrGZHrIoeKVpGi0QFFCuM2W38Y4may7HPQgw
fL4kNi/i9Wp6LzkaJT4VE/MX2eu+AbRjsvNOzW9NyQ6ZzgQfBreYgbB3XAM0k35yIC+uTRV8TT3A
oB1wsZ2iJOhOCgBqpBrUwdcI0gCCgXvDckJv/XPP2AzHe53anzRmNkdQMOkjZr36iBVItBG98azs
MNzbUbjyrbS4JEnU3svYQUJLB2XQHj6XeekxtqFaoxX1wffVl2stG+RbBfDHHpMjrFokNyB5CQ8Z
taUNiOtWotPGHZXCwpWLf//r//7P//vW/5f/PbtHGqmf6X/pJr3PQl1X//1vyf79r/xq3r7997+5
q2wlBAeHhXDBPiKlQv231wcEwdHa/D9BDb4xqBFZF15l1aW2FhAgSN8i7fnApvkFXLcu39juxKoA
JP1DHQ+A4TaN84bQOcLn+ltrLK7rWL8L4j0QK+uYZlidEO0GqWYiOckxSNeKeOUgl8pnwVCE66vK
YBzWP5WBIz4FSIS5TTOiWEQLRGNSCISAmYg2fux9tFHjIk0WDPf4DvLEyJ6dNkKn/dGeNn1Ul6sM
Lz0wMv1Rm5TNZ5DppxvRMszYRSpL5COp9tqE+lJjGgBqCmz295eeW3+99FJyiTtLCMSgJf/50oMe
LzO6ypGXuguHDYLAPrKmzHGZcqN4KWMETabpRDcCB10oXt5TCwnME6DaDGliv29Vas/YpYH6ME7H
JpoNu28gVmzshKiClyQsrUVkx93RgSTmvsjBkzEgNvU8gvQZl1e+TU3BP40c76kp86A04ifDgR4z
sxzumiCyd5xbeOcC0uD8w33p2r9eHM7g9cXV4UgNkUKKny9Op+JCIXVeX66TdJkL4PIz/owIRXaG
omx7BlT/iV6HYaWNFb3yqDi1QrqWPg85tIqtwH2FD7hZSpFqsKbhxRToCmINQtSfraY8OtMcER/F
Bx2x7JMwckgG5R2aDhnfV859YGTlPRLtVwjYi0s2sekX4LYF3UHs7ckGyrB4Xefgf6Ra6lCG/UpM
vPzwmkG1tgw5cHt2OodzKtqOjgZrv6cBeew9cGbYXVzOKw8owqC+QLteXH5py837SlpbBeWOX6b2
pDBnNcLdTZUkPze2PtBJHZwemP6yg8nD72Xnpo/1tIGnMC9FBAIwFNJQtrMW0MNd6ub60WrMcmWY
Y7akWurddcm1dwby3rurv5HnFltavI4/kMu3tTO9lc16RRWFxYJ/uCO4+9MdIRhTJv4LKGY7gCE7
9vQ4fXhT4c1iDaCS8S8CnyjIx7H+1JmgVyacYVg8m25lvdIkjBttf/CF15+MwMUUzSghBRnFR1KV
varEknjsVR6Wdks3z/NZPam9hUgChPZOEUFcJi721IkqqPgfbdfBfBZ766pSyLIZbJVsnG4094wr
c097vI/tYqbDAdlWCBSxDVfR9lb9lzZXAy+b9T+8e35+7U8XEwRQkjOpXAtEdK78+WLGQcnMJGXe
g9NXA0KxqTszgV+4t0LDRdJ3ai7bxNUvGRNLmutSi7IMgNLreAeGWxDPIoyYK2CP23xTIc4wvWfL
6e36YQOQ0bFtIN6GBmSGxgecTmYAd5o/6nkZm6B3tVh6Nt04nJGzhSpYarxXIDoTwksAWneDN3oe
5Tm4bDw3OUvkufz9VXGdv9xiNneYcEwLlLuM279cFcyouK/rRD4wyOUe7UkwA9QmMVLYJpVb4kT1
ZRQt+vwcyjFZfKBeziBoQHTJZAN/HoCxClTyRK3sOQPy4HpZL6oyMsDFnVZzSgXMBOg5IIXs78WU
MRj5a6fJnU+3VpVEdprDIN3YTa6h3ItAihEa/oaKzWTrFBBKwWD/xUbt8snVdG08tSPbUClMtbnx
Uk703jPHH/kFr2Hoilh+BKYuWWypJiygseWVkOGi2g+tXV5VEMjl7iForOkWGL7gdspXkVWNGy2Q
qDLZWdZLvCPgVARrClb8IOxXSMYXatZWbn+xJgBJDiAyQrdYKU2lqa4boKCU1HDLQSIs8DXonTvT
20LcOz81dQia+bH29ip1Pie6qR/IlOHTtUgQw1hRkSrMBBAqZr7+/T1iib88Oi70NlwT4gKu4FiF
T/Uf3kODy/C5G+ziIQjMyeusP0VVGX7VHZIOvV6ye0R+QqTnIQEY/HrB1xyMGIjvey85wkor6KaC
JcOR4ePPPd2yZVjADAc3NUJgXMHFIruohE8KdLVUVOG4DPJmvLSBA1YRX6/CSREvz4zsCJpYpJpO
Raww6o1yJpabqZiWIB8tlOg3VATQ6H1IKkIKeRki1WypbNzlhAgKPatahqOsP0CvgRbHzKgsr8Ah
OKrGbcIBdbtCr0UKIgkogZlX6DXU5rI7zxYfoNe531fLpkub6yHoOAOAOcj7tmLnxbKc5iwt17+L
W+Bfe4B4XuzGglI4Y+kBGQrOo+kXWy/IzRewitQrvFO9NTWLIvCf54h1dbVCvlOLFQTZJa9fb8Pa
/ggP8NSdhs2bzIcrPj9UDR+RNwrpxqFog0dwrnPk58BbVzrVdqgQEQCswJmD/SJ8w/RJz9Kx8J7i
drQWntEndxq5oZsma60tjSRqRABvI3Us9R/cvAc4GTpZrdfPLYjGwTkNbLKaNmQXZT0sK2E3c1OO
7zaqoHY9etmM2dcxVLiGiFV1p3x4UDRv0i8ggN+RMmQd1XvRj+4LkhjlPHKGAPgJyKc6dWlu+hAO
e9OybZyBSr+osNpVnn4CmCG+Y3gdngcsjKB5AYFrkbWPiHP5kLPzs8csHSvIBOTtmoqySJpt1SJx
nIoQYbbvq4qtosbOzvCwm4uMJc6DVWTJHSuctTn0zgOZ+tCrF57ljSt7slm8qKDccW3udYk+Wbne
krMWokFgN0zklhxGAUXIJlvdO8iNbhkA4ZgsKVC3vRjaPIelgFMvq7a2VxY/Wit+taNRAfNaeXMs
0/l9YdrVmieVgXygEXQNQHGu8rDJHn43ThJv+zQv1nBYtMuihSSeDvOHfEKjIA0SKskTEEUbGUQb
q0TjkYKNNgLCAdRWjnhLqbBATL4fPqssW4xDNjxFMQAaqpAmYi1YsWN2ywHQyPAhncgNRZIvACzq
d11Zl4jAdW0XH6soK+aVydwz+EmDta3yEIoz2XCILXjnkZLoXKSFQIHMAvUVmKplkvr8h9+4+7ZG
RIa6Ix3APXM/CNdIaBpXf/8mtH/9WmLWwJnN8GGQpmninfLzixBuqKK2eqOFYLwJF2vnIbxEkAHQ
Td27QWNuQBUGjwjZWmhHBXX7ONaygOANWPKlk5vnqNWYD3RF+i3DXYnkMv7p1gI5/D4C1V64cSaK
FeJZaUCyivVP6y6JVKWZBGxpDxKOEMad+1WVXucRNrKP5w0f4lMT1NY9VTBEQO7//jKYv85Lp8sg
GOYN0z8paYX94Xvg9D3yvBVrTu857Y47IUnxyDMoH4PEC24A2xrBl3l76BPfXvDeLn59GVCPPEGS
Pz39QQ4+O0TKovnfnzI3f5nnOKYylcJfTuHlwf+y8gTS1ITQYBidrhP60XNKMKH74Rf4hJPJKQ+2
nXhduB5b/2Gmb3xpIpXqr2YfvI1XM7Ob8AukNm6tq6h2FiIsNDialuTmTB03fLIEuFyyZDkEFYiD
EfJY6NgMHgy/eN+DEAJfdA1gHto3+WKY9m7tNCTy/mE5TuuHmydE4JuOZTDHwsKWLmco/3w7d8PY
h+Uo4s3gAeol5jZEWdoRUtsOJppwIDkP3dhBUHcCnHRNfI+kt/L51sIz+Ij4kNXPOt+DaqMFKEPY
95ByCkAwneCbAxRoFlwES4tdN9VSkTY+AsGD7P1DwBm0qv7srzsRAydsml9Zt//7e8CavAs//1w8
vMoBSwi3HAeYrJ9/LqAW6YBIlr+5YrjsfH71yMC37x4tXyNwCQ6VctrEo1+BBxz2dtDAtIGgehZL
sDj6TQtiPubAbe1b9noAl3OA9QKgux/Kt3rChKnyH+5m/JHsyRvw4ccIZuGXuK5twcPDlfrVi8Wg
6ps5YVCtkybmuwZy4XNkCiGDrRP+5zB1QYGHxHPllEBK8j6ckR0ZQM4KXIwIQIc6+OyyLIHYkZAn
EzGHpxRxUWqmM6H3fgC3CxUzAVrqKuoYSB1DzJb7Ot8hYvYVyVbRjzQ/YdKIL5L2bUSkPPUyUQ3P
4RlsHriX1KuUFcWhTlpnhyByt65LPt4Dm+0v8Cq3Pk3jtLUX/hjH93EsA0yPEsHEPD+ZfoAPCBgk
2xMS7Y/Kj7OdhafbnNxDDRio/OY4Gk8leDdO1IrMVByaYtwA/fxKdjJRJW2GtvAWJqb98+sRyFhN
Q1Zm384arf012T4cTDn1uhmiav/BlrY6PdSsWIiugN4kdaFDCYC/1lZSph9t1MYQZTZpoLVwWPz1
rCFFjTWhYu4aM61i6zOwICZAjkHF0QQ+UyV6AbSfJQ5RbsFdH5seaPIao91TOVOZP699M8Tsdlgm
XiWhqjbGwxwEyviiyDq9OE3gHEfu3UkeoDSZmsQzZ1XNBLRCRIr4jc/3Bk9/3Fp0gv0ACbaDVzuP
MV9ETwTinG3tQGaZxnCngUCcDtKCRhypBU+KeAPfOBzQUyXZ7Jgv4boK7q9HSt1hlQ7DuLiOEWLG
G43RnVOuwyoGU9zUz6qUXpqu6SyvI2Recbahb3kb1DHHcAGgZ76mUfmYe6cw8XdKMJHNAQeEIkXu
DZuEXY9T+x4/QLrlEzWncXqE9Wc1iDR3VPQCxSfUDvI6p1OgTeGDTyOR1oF6+co3NmWOvwmdFdls
C3AExLpP1D7kIcg5PDNY0LUZeu+LnVXhQYEbDu+YdmUFnD+A6JE/2COosKAn4S5rKQI97414BsWW
9ExNkGNgA8IGNdLQsrKlFfF67bZgE66S16RLklU/8nDLDSt/TkYPExAneUUGZLWQdWbtoTraPxht
+9UsvPgVeVGYSujaPCnfje8wO5UzqtCy/9EWjnEOvSw+jFWdLOgA8Izv1ZTOmLXDCVR9oLHv8aeg
gyTeY5a7NthX+2Sd5J27rriRf4b09nxgpbeykgrQUhdhHKPed1GB2EMDZ+Acb5doa8YOA8Yalwye
RzbL+5AVcw8vMc/09ZlqTRm2C4mV/5qKgeEinwnCq9ehStzDBXw0J+U27AJBjHDlWXDkUbHQJbsD
pHFzbVv3wGdDKiBbeZX9jUZzcsdYQ2RXzLEKNy+W0fOH1N5T3dWigYRIkfF2PVVl1HqHNQukVqYz
txOsr0AiAthQhY8m/LHv5zz5RCME69Z0Hk3G+MHm+v2cO6nukE6sr+c83Q4rcBtkSzpqIpDBPjoO
IunTAaYNnTf8zd31vP7unKlTXxl/OWc/LkHYj7jbXa37VWfEYt2U7jZHbA4YtCZHYofRYmpBu0PS
lEhbRUwkDx2xcalGGRnQijqBrNu1ZQ1QRySUD9W2KS9kGqNDRvXKC9Wn2A4gJE02BnrR4EC7V2ve
WmyGVDtPG/EiCPEBsONLVBXAc5RgecMUJLkAd5lcihSKlJ17pgZIGrCXDFCqJRVzFlsP6EwNqQsU
wNSiCzq9IlulECxuwjmkUIdt1ibz924Ytwpq5OU0BXi3rTa5MF/Ud4Mp17cWaTE0+JlNtqGxmrF2
j7giup0Xeb6ndtS19HvIsbG+2pJN96w7DDx6GYux2Sq7SBbw7EZrXvdix2KdHv2+xEy9X3g636o4
g7wV0+ksCfLhezCuEu1UP4Zk/IYVtPWsMgQXotLTyAkH8d1YcSwsrdo/9x54ZHRrpV8sUyFWjE5I
mMVKp7ZeI2GDiL8e0wc6cj9kYhdFvdyCGnCdKwl6IWt09nUUfLc7q0CY1AC5pVTiGOKrseK5bwJN
B8nsIS7cOfOQ82BUy4KDmCNBlsWr8tkJFNpT+BNeG9XjIkdIFAhCK3szGv9bAWXXz7Jn8Zx3g3ep
wE+5gAwDA+xjfD82UPz57pfjho2vzsBDADYXBN0zsoQBcDaRUfDT8SDRDTxfVuUrd8jBYA7281UJ
DpCFl0BCR7cmJtxDa74CmDfzWqt6cStA7QOwxm0YfBnPLpe7Ip1GLV1zrkYIHdl9a97pMEYsh3rC
F+kFxXDxXDPfORCTXlKHVK9HK1JfAC1JIJDTVVuk6avH0ZX3VD/KCD5ds+hOQQ73PNCN0DufjpS6
Poi+uPOIx67e9iyIV4VVel+8cnXtaKt2aTVjtjMZPFwQ+ft8PRFkzc4MjQsXY0FwtBC/mWfTgEhc
2mVho59HFQwbC1DwVVo3zUucDzNqYNjA50G7L92DfKl4cBXEp+hQlQB4u8Ks4d5HDsRBggFzQRWG
qFYu3pqfGmXztQJV6TqIe+NTxvGXn44JirtiMQYqQQgXGT/QSC6ulyuDsPoM+S7+gzSgUONNIsLU
o4yQ8QNH0ks9Sn/dj3m5gQrJ8Dxm0FmZLnScglcBBJjpUY6GixS8yJqN+CQ9IVj1VAxQ8AiRT7DJ
/BiyYdfAN6LfAtwJ8GdJhC4nIhiqMH3nYvQQ55y+pqURiYd82qgEc7vCjowlfT5Dt0WF+hbIvrp+
UP8/ZefV3DbShelfhCrkcAtmikmyZEm+QY1nbDRyjr9+HzQ9Q9fs1Fe7Nyh0AiiRQHef84Yyi+Zd
ge7PSg6SvXrQuxPLybMs2WPn4boxMA0Xhb5jmasdYVD5DqiYt9RUlOckLJ+0oA/fR6fgnwPZ8x6L
rGsNmJOajRvZamdhulZI3R1k8BEk6c+0dNWLLC1X1EFRvOXLFZGnQ1id+KVVcd+/yeKpwG8SUsgJ
7Kl76qye1Wlfjfp+cLqrvjTAdYNE9luzMpZ7Xvr2YS5jPOzAZbmnwNL/Pp2EjcvOPP4Vat8GM0Ts
u+szgmCekayEI9qVyxy5qwzVTFbYMe703jUuDXyTl7lWxdnI1OuvzrlCwm/ssvW9rBMvhKFZtTjd
LBdrcnxI1fg5jbz0hdQ4AX/h/ejslDa9c7ON3jb8zOSNGrP4sytbbQMSXd2AdzZQ4rLj9zRU7E2m
eAXGNhSrAUn2QCTlSRZHQ9+DQWMVVQTWl3wuN8WUJ++hqMlkLKZeLKSTd9wS3F2tBr9a43RM1ig2
TQfZ2qvOH2Yh6qscqoSb2VBhLKRVeSP48ibvk+VmdZQfKluuD2X8vz+UbM2IPsoPpaDwyWIhqXbB
NKsnifK84z2XYk4C3A/YydzFAmSXu4zAb8jQUAkIsC+dHCkm8LjQvZO8ZrR0srJsXldtuGFLvwKW
FH8BBzK/GaDdkxZ2sCypQ8ESDTV2WXI142DManIvpeV0MsJiuMm2oPWu6HW5V1nSQ/VLhbTkvQSq
8r0bHe0i2/Iw+64JK7qrhqs4zJMbMYfz/RZqnfo8G8FJaoMjsFr7uTcBCFk+XNAVaBZoqfskW3Pm
eV/LTPI0shX/d56pFKRtF6pvtuOlq0w9t3adHEiNFa+z7cS7RFG1tSyGqdqe3Tr4cFQ74leMT2k4
oTYmG9WWWxVG4x3zRilex6QvtnlMiF62DoGRnZqJN9p9bItOipu+yq5ZjlQ5gXoW7stNRTf0Gxwf
UrLvXMhDgeEI+j+th+aSGlgLpEmmrcmvNxerwucXUA6nsQBjMeHYsL1XVsKjqWq0W5z15oHQw4Ql
3HINFSBIZmQf9SAO4wxGHXHE/IvmDdmlisRFVTSlACw6s2HTDOyEllYratqnYAJxFmRV8UXWYXT1
zcp0gFhLVeQNmMYvG6FJXmDSYC3oRcPbl/GjBnQqEJg7yqIcoZdbkfTqi6zRBGu9yUqTrWwTUzLc
CIPcu8sew4jhdVcSSZJFl7Anwv39y+yM35DKaU+yulWANfID7Y+yGDaVCdMIuoAsysNQ669Gm6Zn
eSdvhl4RMXtBWeKDyoNqrfHeWPNDSW+DOaobQ+36DW+aapu3hbOWA/tCU16GH/e/tqm8eT1BNgeW
x1Xm2NCvSRrvdDHlX2R3Kycxq6uz/uvju6HJHsh69xL8plbwReHjhyucnVD2dgzjljgLMltxj48q
eZaMzhYk33iWpXsVhhukDcdxB6H213B0/g2g41O/QungIMrR2aQmPIcJFOytj93sfggadzFcCI5e
VyAzkzXI3Y1j/quf4XXDtnMw9vNEGa2HJNTO5LPbM0jAbJ2MqfgzOMgw86NdNfv/2S7HMzVnbP7S
YkuWy1lXpIieuhZuvnRHfxSliM6jCHUI+ZmlMzRFOrP8fnu0yrENsMx17anjwSWDdW0M7adMCduu
QKKtru2dTAmzajtPGBG8tKxCZa8gdt6mAb3iMBu87d1DSdfe+i5qnz3Tq55TI/0qkTBlHLpbpyy9
bcfUSUrWn2xolZCMi91DZytV6uwk2LYkSSRKUEB/d5EaW8koqjVSOONmGopk8h0vv6F7GB8kQOpe
J2FS9tg267u5G57fAETKEQV0W3X5pyGkLGYTyG4OcQbdP+NNtmIxhsExvg5pMoTbMSROVyoDapqa
XqhnkXgbjezYzVgOE+oXtzArv096nRxlSda7nf5rqKyTB9VWxvXEpu1qGWgdR4hTP01O079aSdds
2ko022EpmormHOw4jFaytTBj71rV5lE2yqqy79eeoWrPsoRfDvK8U1Y84cH++9VUbRuFtf2MU3b7
oiTnTs+HZ22xPx8yUuhe0Kq+bJN1dqhgYxUNBISW/rLOS85t3emnPs4uj4H2NKq+LP5roJFbpMUZ
BB9sIEwx/7qTHBBnebAvdNdNLznrBEQXNEJYobNXlFx/yoPB/r/OWOFvNScA/dUSPSKSRpRiYSEA
Dxiq3jrJUjcq1hPGGH/IkjwA+Z9WMU7nOyMbEOru3fClJ566DJaXCaJWWZ7uaN03CarbyxVbYVmn
YVDEiy0ASaU5HpDzV13+STGy1mtT2C4SqPz75CGu66fUMJSzLE0DPNpx0L7KUu0M/aku3HmXkjk7
RaHAUXI5JP+cWZHX7dqk+pQ9Uq361UMWpzRdWWYZY0totkjQQgKasaz1PdSyL0OVeld1aciWhsIE
zIogLDT9YvCukI1/jYDt+nMudeg6VnroF4iCoc3ms4n65aw3L9kCU3B4te+bkjCK7CDrhkUMSAEL
ex/UFIr57Hjb3Dnb1riyEz0CLJ2bF3kYvBEbNjx0tz2GSmzoaRDuAnSelhYT/uJoEFKT/WQr4MLX
Hle2vVTWyj0bSxTbfZLCWp6Gxr4vG2R5aVWC8E8wn/DvBV5CuTfoXx5noTKJdbnUKSGtZuL93vro
NxbWCbOb72IYqk+Cs6RD+Pov5F31l4pspKyv8aAnbNaUe3WMqk/BNikbS/tr37HgQYKTLfdS/xie
41LzVAPNvrU6ijUzPk7vbCQQQF/O6qVOnsk62Sr7DX0t/t3qesOvsUUd1CtvEPpOmQ1Icq1AJAkl
/iMAlI2setTLs8Juw3Pnms3Os5L51UyDs4JJx1/LCZDJQZ5gCn+vcWqcfO9W5AHfRBd34qjU2i0N
2ENE8puTp403Y9bjTgMBEr5TeznIBmPWxdH7e4TLX3q5U4EcjFvAeBjzWi/Gdje4lfbKV6nshjTM
17KYNiCNLcI2viw2Y8I2jZVCWEd6tzIUfTsMcQx2iKEeCEe/4sl7UlpDe5UXruOKwOpSFDYX9nJi
7QERXnSCJ/eGwNimFPp48RZyUDJiEapa4bqH9UQqO2hN4x3FMCQNk6xcaV5qvit2TrRWySt4bpXx
XpfN52QZ6S0k/vn6H4MUbVLXeaHb5xxbbUWJE9ZK6zAEdckTs47kyTCvmbHsvW3Y1jZT9Hw3gfEm
Ps7kK4tGY7KzWiZfWWzxU13Nmaiepyk1j3rqKStkoKYPFdGkVd9Z2YmQS/8OJi038UyQvURpKtDN
vPHDcxHtRfApOxm9InvJwf/Vy1DgguSaLYiGJP27qZzlFcq2+3VbWfzXbenVpEOxrZRBW5M/zC6P
Q2ygB1eq50dNpjGP+2CyVnVtlSfZgLtIfoH83p1UhH0/8oxnmXnmDZcwe59NlbVNyHx+9HWzThfM
UuxgYhCWrXuKUYK9jj2W53cwEyODOk7e0qr9NVILsvtI2SH9Z2SlZ8Z9pEQ7YTH5PBXtPsKr4o8m
340IVv2scaL0q7K33yxUOjZFP0TnulKSp1oZ9a1n2cUXIi3ktpze/LObO1+OSorpsxNz9N4SjF+D
KhMXYZJa1Szid5Bgk5e4CcQqzNLqezS4qDyQOUsCZlSlbD7myKvQbGnEFbnI/uDWxSeL/mxdjSax
KIyX0Hua3G8sOMHUdtHPxegkgfX2mWeaswoKK7ppbaDvXTex94WhkSQCf49N7zB+mnaBjQ1zq6YE
nx0TQqdZ3iWotOK1h0KwKvEI2WteUbyqpKqge3rzqjRF+TpMg3ptcUvkuSteZQ9rdPfhPKU3WWXX
XrOKXVccZP857K1dlWnpWrYSxG8vyKM9y1vJKleMa6x2umdZaoXhwTfCx0ReO4pqZWvjqYw0LB/G
Do0CEGz5TfYdi6y+ZJEF4ztSDMx0ouyV0NWlT/PimxGBkTaR9DnWrgu2dobU0WjFtymYUPPsTH4U
eHl8lOp32V3RwCaNLgt7WUSXwSna4bMwumqPs16zldX4mK5bM87gUmT6odBFtZEX7RXrWPAwvtp5
CyXPMA9gyJKXpDDx7TEBdzdOjz9V0QdMhRVzNdHkl7IFZSSmHpJXPiQrO6y7PSpeCgnSpfz/OPh+
qeVu/3kBLcQFNG4L1FcWxYYWZj96Fm+xhhhZp5WWL+tzbZzXZTgY9251Pv7WrXXT37vZLJYOKuvk
8xRJS3CSiH9FSev5jaPhl9DO5ruK826OHvRXVfXE1bYr4c/LS5T1Qb/z4GZsZNGuLPLwBApOshgY
b31ot1+FUZuXMQsT0phcrLctyMQdEodx79vk/P+Ezb5W9ZzgBMCmp1jzvG+mgZsc1onqC2It/XZM
WuUp8KruCXK3uzWiUnmOJwTfBBzvb1bfXXQ5fk6QgRqi+q8yx6JidNoBhVa8h8vAyy9OOXUHZKyn
fRw07TWbFFSFsSL5SoLoRxb34meo7i3d4HNUmv7mpu6IGw3PnrKQzOK40nYwA7pjK2bcWvvc2kRo
f76qy4uC3fv4XbEbtKyJieEX2e8TQw32k1KH67bRjbc8at19WRGEkMUJSNk+UZL4XsTk1NjrXpPc
i0PIU5phfbZWi9h8S9WRbLmR58yvFFsrHinaxb2zQ7p6X2GkeG+167DdO0SE7mNF4bDOSwVWg8vY
0iZ70kwa9o/Lp4Lek2Ebp/T31syCSNq5KiqUS6vnldE+1JTp3pp6gbILe029t85pHOxIsUPGWK5c
OyRCsAQ37q2WhtOzpSM4Li8lItXYqS06qrLI3Kbt5q5BtmAZm4/DvNOtANOU5b5ar4877Nugak3N
oXHLdh9M+RveQ+Pow7JszvLA1/vrLDauTjOPp3/3kN0ElFefRF66k8WmxGQ4FxamSYt9ZGbq7tmb
W3BGZXBl8jUcxFHsaFuFiJ/KStlPHsIi/u5EIEtlSTbaCvqTXTZs42X8o2ucEotKY3Jhjzp51urq
q55jafq4doMz65MrrGMTBcx4slsQw7mt0MpZywtrGS8fP4I9nsGyfnrcLCiwH6mU4pawIf/t/lA4
GkSO8ngj+z5u5ujJwXKb8vSo70IlO6Jd/VXe+XHtKNfdFYEx7X4N50vgaFBFF7sVeVAinFaEh0v2
tLDK/q5OU2G1vizrWGX8c2qRSkO/BckBQ8nWKgCL0/1Udm3LVPFFix+fbPkfl2vTaKcHIamF5ZbT
ch077NgVybI5KS4SI56+0WKXtRk6uN6geYcq5Fcui7aVOOybRHFWLS/8WuPhJuu10TUOVa2yjAV8
9aE1UMHsBrgzKGfzLSMaIOuTzBsPsxghB8qLY8tDjgRcITEQFrQaqQB5KNvYO9XLQRbb1qq2agBR
XNYNVUWSmhx/6au6ahKZip1z7LTOOUmbdecZ8xOTsElsbGmwA6ffEPhiXkly1tmyo2zRImwbl95i
Gfuol2deoP0aJov3sXVoHc0CzdXvVdrspklXTkAaUtfMzvIwmRGCVctBnsm6iITRGhx0vfpXA1Lj
EBCXsbJzrPS7SS2L47/qZQ85lDR5sK1ZLt/v+F83k2O12vtOAHGJzBH6TYdg2qqLPeK0HMB1/TqU
0kAxhVZysEN1U8vio89ghOpK9ZRhpzdO7FuaFWEoXYcHp8zS3SDC9GsUJM+SUjI3QczPov29hwcY
/X/3CJSqXU9zizysh4Ko17UEr9owP+mqszENvHYfVU4aI47wKD9G1HrS7Y2iOkOPyU6y/t7ZmVRn
3Wc42lld197QmofZYuLYMRI78Uj31c4eW6rCryarvd0ry7zZAehbhFypK5ZDU6fRhj22upaXuTdo
Dv4xCWras7rYOC3eTqMyqas0DbrVoy52hePcy4X0bno0aRpyqr4cKSt/a5flpkEL41+X+8+O4/IJ
ZIs8yCvamvur7lHkqWNil33cvMIRZptAQFt7ZFxGvwyn8jzixkhmp6jUpwpuimoIirKlCxq9W4dt
DbeSb3krK+3aXkxBJiNeJzXap8bQvFSRyrtEj5yD6yWES4Y6edbdD9kma0CcxnuHyOPqUWdb+HhE
OWw6LbHqFwFW4KV4kd3lITU8lu2q69zvIetMocaIhohmrxfusNcyFQxMlqVngnHpuSH2sReoQFRB
oQ38dl2OskX2AcvZgsfu0XFeessGuJPatugNJMOyVD8WVtI3r0GG4a9VYYXnueGXzIrGTy0Ds15b
WUseusKULg0BSOTNdJwqSPUsHMMbQpoYNCowMBO2zv6QmdNfEO1XkFCG0E+7AayR4YFZMhEUSKPu
VQlI4vVGjXSHg/S2mibxQVnWXXCXio0xTuNr2QAmj2yU9TU3OdyvhNEpwZUAwceOxy/N8kswZ4io
tuWTYenkcZ0pLckO/V2WZ/LQRE2xNxsDsacwPNv/HAitwX0fea1lkavvVLf5lI2P+n/1ncdKLNi2
/7zGY6hI3P6IJ99GXvtRL88edXPpRqcI2ezlE/zrTo86+WGSGellFxfCf7q6uRntKjtHaCu0mjPC
sBjVO6GxHd2s2dTxDH4/e/YciJxK0bqvZa7fSuyXriqJ1Nem02Z/dtr0qR8y73UOumZN3MXhf0Cr
2Qz21mD5v9GXord46c4KEBx5pbivNXxjxB+y0UIq6CXgcWHNfaoTq8SGLeRRx3udY7DI2ZKBAssg
y/IUmfThCKJ14X2M3lsW4POdjsNFlqByfslydbjeS8IksOWOt3vJdvbZXKjPsuQlREhsdANyw3kH
fw5teGjnqzzoAGE3eWCoQBSoyyvzV0MNohLLFdfdtKrV2TD8lxZEVfyQN9T+cYUKnYBrHIpdnkaY
0f9zZcjx3iY3QF96mHBCd8rMDdpj9q0FdHMzCyfeT6YDs6wvgZYsB4OoyDnDel4P2I2wKqWuM8Kd
Uc8jy1NKsm8cmbpf2xF0dex9bh2mSbEyntRoGtYZka3vqPBUmv29RmlvrSaZfjKU0rlMPWk12VDB
Nse3U/3sBwsO59z+gJDl7qamLY4ZZg2IAD5OY+DZR9K6zbyKQ704tpqNd9eoBAcsHYg5Q6i0rbp8
FT0wcGb4+kBwr3zNWODsaqyw17I1g1x4rofsK8HotF11w+y7XdS8lEtSFZWZ2bccXBz70MMUAIYU
tiJdrh4bLZjvhyQffi9+V2Y7Q+hXCZ+ICsFLWc6CuRC/FWXDv+rSpV/p5ljQyiHa3G54t1j7GjjQ
KAQZjykTG0eoNazYKH7WrBomTNVU35vefvVG1XhNutHcJ44ZbNOyD94VaAQjUJrv1YzkaN5P7SVW
M+M8ku1cVfWYX8dIqM0uDGGi5aC80MMYgoPWJHhFNnpw05cDu6bqMixEtphw/wYMLIv0ZsA1hkbZ
jSn6B+Hr+CivIQ/CjgCBh1toqeDShDnjbY6UoWlM34yyRGmTRDquUF28i3oQ4UFviUuMjsOlqASa
r01gE4mg+GgQSzEzW6BPBiZMjwbFtqqzAnDTqXKUc/PG+TDCAK1lUTtPNsTi96H7bi/VAR5Qh24J
DpIlqHwQzOFeg+uKAtag4I5qKyfIw+ZmCDMSP0uDrJOtlsY2F7F2+gCHrVZoEPpKNjtXrwUh7jpm
9F2d0pemqpTXEmjXvplNfZtWufKRW8pKdphw2F53VWKe5MggB6ojrVewGXnJNJX87i8riNZKme0S
4xrbln4lIjlsw0zBQeSfOnlWx6JaLeGM7eRNPRxCdkb9NLr8MBkrD1ad6heveJUFo+AF4WeA/g5j
4fzl1FOXbFh3pxsTBt/6MapaxodG2fvNFDg72SA/SgD2AQufEJH5xRXbgYqvdI34OuH5fu1LLfRJ
6BNwrudp51SNs5Hd3IAUgW16zLtL6//3KKuPqrcO8yXF0Psb4kT9DTYCUh8GPslkkk6P+i7KSRTP
s8t2kG6yIUlV9USI9SAHyXr+XkQf2mEJcTnGlWw3EfbBtd9VS/2Qojqxt0N3wPmhhA3y/ZpbfnUa
xV73Hvg6IxTtocExag8yy7haZfNrNP/RD9DDP42w+8HlwvNd508qADqLNI2wcHGKAgw9H9KAsqHt
x2ueJupaTzXAwI17njRU1aQiVdzru1CN3LMsyfqlSvbyZhHs7olfPS8A/Jm2+FJOevCsZC+AhKG8
LIcZS6Z1XI3RVhaBiy42ytW0q+IZYUu3OzVaO12tOUPIkqz7CkrVfJCNkTNOW1yY841sxe92fMpy
fHhka52h6DWB45KNsgqmBVBbc7rKkhUQYwiaU8D2JtfXi990uthp9ABK1ymA9JUsPvyq70Y3sjwu
fZpKaVfS01p13BFutDZ9cV1kO3UFI1OWvPMXBVYPm4nxbVpKskrV9a/IxKZn2b/hJ7vDJp5ZZ+nh
AiN67oVJAJ+LeZApENkAKaZjo6NHF+yxWAKOvH3K9HlSbVaPZnQmL6Wu+UDDM7J2Ogtbn/fm81j3
JeBKPVlN2YTfntLjEtB9hK3l3ZKjzcvm2YHbnU4T2dY0c3Ym0fWt63j21izSjzIuFUD6trISpCf3
pGMPCAFHz17Ay12Do/jNJdBttig0a7ppoHFhjhd5pljAjaoSAUfd5muNlSHDvr1cRI+9FfEnZmlC
sUTOmJIHNcDtuAnMtVvoRHGTBUm+d8bnyVtWRB7SviH3RwJjKo6GXs+rNz2C5Y18xpHnf/SBsf1Z
ILH3UqpGeAjd7NPrwz9EHHq7INK8fRIoxLbYDjNLRvyK5jcrmtKdvaAZ3GY8xHXJ34p+jhthU2xa
/oSc1K2EibgVyB4kAejzSnvtDO2bp+mur4IIW5tdQLRTcfzaIEGkTgB/hrBb9QNPD1GCHM+pFtsu
NEPUm+epyJ+TJ/T1WUAAIhGxAfTsQDwtx2ZNpmMzDB3zsprGTyOwRV8U7bkjHB8Ssf8rsXIkZiuj
3YSFVm3LVsn8wQRgqqf9Cl1JgE7Rp2Z38x9t1e3wLzw0s3U1ylp98hqwrUxO/caL6tzXouln0P1R
56gvs/f9gRQ2/4vmE5XBXezl730GmEQvO6i4xYsOWs0faszldeU9zJOVVVdMK1WL/Zgw/0jzD3S/
tgb/mdzDNG90mh8qy4S1ZX6FDVAdgRyzO8HsxTfjnpCBogwrfc5TAFbWNz3SZwDfrCm9qBArOnxC
Jt2UORPslGE2VZXJJbJBVs8heTsrwaNgLLodaNE/lCHPX7vgZ4WE7g4S2ptCdJR1wnwpRwJIWbQI
To0pk8fsrFVNv4DH5C+ZK1SZCC8AkRx+pHFYX7TJwAwtfe36XnsznGMPgnKlBOJVgxeyLlA2WI+8
A4h4mgfsxS/mPB4LoeLElWSXocXzSYMis5kTvgwSvf0uAk96jMKDV7UbR8c8MShqLHLM4bnToprF
Z1vtIhvRwb7vbkA/1mY9DaCQzaNWuIqvRlEG0q774swFCcupmNddkNdHEQ+HugObi9QSqVng60qn
7ocBjllh5gBfwXUhW0+2P3KwUClJE7UdbnE9rgxRYF9cB5gzrjmiq+xd20VoZ0bqygYBKZBe2M8z
PAYTCyBfC3LtyLbcXQ2dwtI9qA/EsH2zaidQHOox9gT88KqK9E01Vc2xSxBOv8rTCt5b6v/WNusq
FXlh97tG7Q5FSaALdCSj5FU02Xy/QIhHUBzofjbOww6yRw7b2ax9rN5HdDTm5ii8SN9anXpV9bI6
AiSfecIiF7sU9sfrZgJk0unTD+YqG5rM7D03YlGTZ2XgM/uFR1tHXCEPV0Hp4EGVun+94Of0Gbts
4Canivxc/67bzhcRdL5OTu8QwlXdOHH/Z9nw9QhvvpWmjYBviXYzGfgiX0Sye+9ap0mEfjDGq7Z4
zaO52qQdQOS6+5E5aJYA1HWQTS3LzaxE7rWvg0M2u8qXAIHfYIqeNKN7y6222KJc8tnmqbJxgoYv
D2FH1H/6s2qLnhQ+iWqtKb40Uf8trM0WJcPI3iU2CZVy6LZBX+crPm/ylGXjzov4h2Qlmi16ZvXn
quCfpaXiNRvI6+sVW5dA7JI4284ElPe2aE5ZViDtkxRvQ6muxOINg08lNlF4ppHRTLZtEZzqElWJ
hIdR1fpbGWgfke4QqmnqJ5X9xqqb+34Dc9E6KroiiNkn5iEViFzUbfVTaEXh40ltqPVPVHpifzRj
rMmbFMPU8LnNDW2PQm8ddtYaBeTCab6oqfhamWrke8bI1tfNLpFjh9vaGNAXDsGm1l520DUWCYmb
fLS1N/td4k4rpzmVbeq79mT7wssxfM9Kd1uQ7rl0QBbrsGkvudURzUWOBDE1eFitUNGkbLo3Yvqx
L3rrwyhCGFmEnK5C9fZDiuaJ2xwLZfrhOehfWd6nNWTYfxrDISfz5EeCdDGT87iaLOB8he65K8LQ
456dV0p2DTWbNKue4qHlHeyO5hbzDN3vFqdPI9W+Qugewa7WJ3NyvXVc9nhnJJBTxRA/yUMvrPiJ
7OhTmtU21GE7A8bbf3ETCBZElvzMVvyurX/GhvXVGqY/a70lBxaZJ8DYTyUsRGcijmjabrVGB+G9
wWx04+TpK7Li1mVkuvfbOq33Zdhkt2wCh6dE3bPoZt/ssnSTsahb6xCzEMWKcfjSBrC0mb3qNJyV
K10YCAK5yb7O3PCELU2A2o8RPc1eZh0CVmpHESXaMR4MGJpRPj8VcTLsc0SQT0DDjZ0mxHTuoyxk
MQutFXhMte0HjBHJNWmbMk6cW9aG0Sasz1UHrccUNslUDCDRzmBJnFf4HEaI/64WFOSqTVTy5iaQ
eEsI69U2POwCZ1G9Nc2+V2z8BvLYfWtJ2q9qx+pQ24/QGO6AARkTlkxI5Kvvc8XOSav64kOpyIl6
STseSsu01lBeG7/ldfkxWjB9IngtH9CKW8DJYB/AqeL61wnjgwkMZ0WoWh+j3XV4+AoVb00L/wzi
Ih8hgig+r/Xhg3g6G7ak6j80L+j9DJTUh2chhWTNbv0RFrwi0DGsPqCQjYhqI/EWKsYRw0H9gv6k
R0DCCdayGItZv+QKLKIx+pjbpFzBSzLBdIfttjJHJlnTPEY2e+IgNPtLi4jrpeFvfRrdegvgjL0y
E9C69DKolqljnVlrE1HybspcK69twr9sMFe9zadEYihBynsc0EhGFKYLjSUKipoP0ChgvyEOevZo
aisbyPhWVZUG45TmD7dPSTGjDQLHv/hCTmfa9uiJrEEK2SvcsAy/14z0WlmD408iMTYJIWDfsPqd
XiQenuTxsJ3LS59U075r4uAy87cosX0Cs/iWRoG4EUjtfDSpmLJqRb0ihY6iXz7fbHNiwi7qaUUg
AXQdyt0kptjJqn3crSAztFtjMUHt8ngFIz652kNXHLwZp1WkHfFgKedvRVfgM1LMuwpXvs1Uel8B
B6+7eoghvvD8BzOI36lyBX+KDTYEw+F2Bq3t2JsgiUI/SAm0NjU6OILTbRxDGRIBGl/akN5sJbno
y6s7TAlc2VlXrzu0QxV02Ji4BcQHAgJosQbWqvMyx1ezgkQk00MbB/bLUHoE1a1s23RG6Q8FQY3C
C911ggGc35BZ3jRRaa8nt+6PCHXY51hoMT+6GdxCQ7hMM3mh5iyhr04Rn3KjAqRrnCak6Ta9NcVP
cDuqHQt/i092RTet2msoZgilCZ5aHlXEoco/TWfuMGIT1r5HiiaKYkLIk6Nt2jYodkUo0pUZvzW2
Vt3CadR9ImrfeHuTYR7EdMwtv5/60o+aULnaZdNdRntU/Jx0/bkRg1ih2cwfrnrHCOuNvCDMk7T1
jWg34IYO4E9Ro0CZWxhoO5qGMj2alz6itK6qJRfojVt+EuOlbcg2YqPoHcPAxTE1c88Iue/6UEn9
3lWvJgGdjWFPk6+1yrH1ijchbOeUt8qPeuSLGi3NOJtllW+aKfmrMcDv1IiK45xzK7o6PqX9MPpK
PDn+iMtAy7yPKgTTimpnR4y8g80U4B4kepjSXRBguoZ0h3CUH+ZoDk9mAHxrLKNV1I3WqhH8TrpS
z46K6KGAGgRGp7E4uFOPM4hbVCc0xy5qzZbKACpiYImoY7kBWJYVmcjsp3r0cHQZWTxpdd/sINlu
olGBslaJeZ9ZaQO0snxtm+JZUQG8IbDd7Jym+dREqq+MWjN5wlIePs+8zt0IS24OD26Ia9ESE+36
KNkgB80KPtSmtcruo/QicYSjpJK9mr81jQFWjmXBmocCDgU+66t5HHEf6rzPNMhNv3V6Yh3INI0p
2tCNfSVVOl5GQIZoFjXb1A2/OojVbEZPx81UpJt5DG02wz3/oL4XWzsM1I1w0q8YAo3r/0PXeSw3
jmxp+IkQAW+2BEErUSIpqbp6g6gqVSe8908/H5J9rzp6ZjYZyIQRBZPmnN/UhMwCJFfVIItBE5aK
QGhFr56KCT2sNmSIym3T2DhIwu2UZHD8Lk86PwrjPTG47JQivWurun1mjv+E2WWHjHnyamiasq/4
kDbh/JoB4BjzJLq2rGeFRaLZcMmbRPBKurplxao2OjN9VnaVIaZ9XtnaNgFgs4lc5GSTFxFNFtOb
dvBzEJJby0mvsRedbcttgg6JXPLWuboboOMdFkf1YPwickIfDpVmSPNdj/D70tslcl4JXgzoqe/C
WQ1ax2020JWzXehZ9CRhJAJUnr5r6O4Edd+Ody0nLJTDvql1Hasvz8Oz1ED4qw6TaYv5451H5RJj
cX8Q/sx2kYLTxWxsnQyMjCAoB1rfaXA0aRC008McmM8UfcTEZ+C5+grYQEDtXeMPTCl2tYWCeY0S
BOjwsrvVGRQug0SgR86/mUDQZ5M5b1Rm0maPNRj9z09kFsZzlGRXJawXf1C18Dlqje+2SR5+GapT
0qfRsZjprk0FOFdJNqNyzg6rTKinZ7x3txoudH5daygilSHUuRCcUtqeOr0A5DVlaDqKehMisLpX
FdYsQ201j8JaQEGYZY41km1dQy9ddnA0McNIIaT2i8JKfcoTgABefcTysj9NYzSc5NZXIWyzP+UJ
0Ck4NYzUDuF28O37ucjcPQ+3OhmZWp1s4l27bikvM2K/JySRllOSs2jz4CX58mpuRzKgz6Z9TYIR
GZoz0Qt3Q6j/Emlec0rr4qNxcwIohTk2hyXOWSJ7sJrdbEaWuJ9Po9GjZe60eOHaWp5vLAt1Fr0w
j4OyGuJV+2leihOjSMEiaAoDqy8/7BhUQDeIkusTamnx2c3N0lfiMmYt5YYnWTB9ZR4apxeLsPsu
VNTmtPQNelmjtW/oDk+NmoJdjJmWbuqmfEvS7lfbFf3jXskteZvixUL7fA4XF+WXPtqHqxulXGfI
LXetrtZ8PO9tUxUTP5rCnsLxZIt3SE0VHV2gIfXP6oKsrOckH0YhCs1v1To9dt1Cwn3ZamN61RQv
wc2ef4zkm4UMJUoQzODbNgx9Oqn1B9QvQ9leUoXuAgldP07nMN/Eahjul6w+jG2NsEKBK2ISH8cO
XqLCZA0Y7GSc5C9AzIO8sLO8k7ar8Ksw3MWXm60WVyx/Q2MTd4AokQqB/v1WFh5Lq9EkXoMh1Qmg
g36K4Jj7lQOPrf7pLtlP4i4udzZEQ27QLZfVMXU8sLBBjaOjfFaVPpWnZi1kVRYmYh685uuj/L92
hxjR/+Po0fHa3TxGBBeLvVaNPmbL31mc9H5rogoX2IqJwEiRHoY690jqcICo8P8u3QSx9HnTeA34
zMipgdxRDCD+dvNnhKcEGcBJU7qnMOvjY6bkyLm/9NgE7vp4uBZh9ZTSD5xQycYhrcp/ICcnCJS3
0LR6PGYX/aVFG55wuOIGTtooG4DRpBNEstzCOi/ou5d8p43i6pAVC/M7vuvvjeoa+2ENE6iWlZ8m
gUxk0+jnWcPaZg8Rwbn3Dd+wN7jgJfPyzZM0SOwHCgGRchiPSmmnfDrufIlmBNksR2mZNRFn9BBv
qIfsFKoRutydwrQKMtaZW3NEC0axNgtZ540yAdJyDX2TesK8o3hUVFV68srlk4eNPw2g1aM5Fnhr
6km3jUmR6WPnXcZoMfYElStYY37CEmJrNW35ouaQGgeWUX6UVcmmz0T5YiVknBGyQrS/2EO0X7Zk
YTyOQvDZmFC2xeNGd5f0D1D/zTksEtPHErnYtspSP6UIZxhaqXxUdLM7Z2rcY4Yv0RXvTHLS1tL9
mtJo7ywd3vOdeXecqNzzCRSHkDj6R1mEKCYkyo8+NCsfedoBxGiUXRSVdU/rDUGVxdEPUcXvRJJ8
HLjN74OIrgiiOr/ziHga44JeKPZLFjJ9KURSbxoV2zaztX8SmXeJBdBHOWrXHwiW3EgNwnHpa4hW
REu2pWjTo47i/NbJzeWAiumyX0gdbEFpGttF6dqA6eO2rMZkr9ZrvMMjIlUQae2i3r4A9MeuMBpu
BXwSIynj76FS2TDBSSbo97RSy5W8EgeqYS+3dlS/d632RzF2NerkECbJ9pOHwaslcRMPHaCx2KK5
nF6jJM0ht6YznVTQzXl2rvNqPFtr9G4G6jsaTX3whkZ5x/o6iDyDkCqMvW3YZ8EkEvEOUvBnhNHU
s9noypuhWgr2GeoYuH0OstEq413WTO73hvh147lg69twPhP4FNvMRE5pIIN8QJF/66Lk/qP1RsN3
Ukd7YQVgHJsqbvct3LN7bHaw3smE/26QD7a85LPBkJj5tGZcvTKrVu8R8+AZQ3Q16pDQhhIVv7Lq
N7ICMTnSuNosje3dQRuHOxE7EIbrBY+tJV1eCDF8znp3XOaou49t5157hC3iAjwzRtPNHiVwuiOZ
/874sSeZ807JpWWbr/pjtzxSNsq6LOThX2d/tf2fl5C77SWU/TxiZcpREPmE/bGaGj82yxG7Y1mX
W3K8GWKVg2T9H5tf+78Ol22y+FebvI5sm7Wu2BpqNW1Y22VovxVFxaC6bqoOUxjCqf9pNQaTCcG6
P1OA7Ab4sf1df5z6KKOZNKBiKTuRRvVJFtU6zI5mifiYrJvt/J866tXMIofkqZx1cbM0lc/BzQ0f
EJG4ybYqt+ndE3PcyzZZqHDT1XgMnx5NuZ2+Crqxr5M6nBuPJmr+jza5o2iXhvzOqnW8XvzRlijt
RtMG9fjVxorTR8zeeCnNTAtitxJ7q0JqvFRq66JWpnoJcy9m6Ju6H42rfeQAke+6qkynJYzywMaA
6FrOC8snMW+QeCu/xyAu9gkGkAcSI7CWYSdisrfVdG/YDk1GLCUsnu1yaJ/MJNu7jLFnnDyZIi1p
doQ5tk9Z8p8LJFv3iLu8F03mXKAfqoHCsotuRdjPYzclzPDV53TqToih5GfceyMsdQByg6JaAsPT
bExPcvTjyuVH5CA7yY327gT0n4uuUb+jt1Zso9EuAnXRXkk39ywxe2Qay3TyW9QN92ZTkulREWTS
dIhyTL236TCo77UzAhjt0pVNQSQpwx8KCyph/JFUn0bbt6yUATT2wvpYRrPa5nDnblmMSEE1lT+J
5c9n2dQIvb94WX6UNVlAFBa7Fur3Vh4v27pef/esoXmStSEuFzJM03PXzR44tS7alnk63oooLKDB
xmOgiHG8yba4ZLILOOoiax6unOe4zn8jQ/P3AcuEVDVRSTAo6zVkket/xaMVXeVlvGqJjyrWhZuv
A4YeuwdTabKjbKv5bp86Jbx4LTn8udyilyhetSVXMfFM553jijU8Qbct24QVX/OCDKpsssoB1G1W
/pL9umyKx2X21UrT97KazG15m4mKP65QYIGtA1SSmFcJcgUO+ppUiXNIWvpXJFv+A7p9HNIuzM+1
8NtX+7+PI8RfAIc09J283teBgxbfJ7JxrGzy0UfBqXxGMtA8GtOqn1PH00a2yWIo1fK5WwuRKMA5
9XlZNZ+g5vx3x9fBWro4h0pXX7+a5NacheXzV5ub5L9Vr2H208Texm3a5LnUSRlHmPU+tr7abKUD
RNB4J3mEQobpcVgh6uyg6IBhOh3V8aQyMUNR8+5dEAgKQuYMO1nVojLHDaGHd+1Y7XsUhivIZ40V
rgfHY5QfkigCVL1Wx6ivcAwGZ4JUE2uvyH43vAx8W2kSYV6rJkn1g96C3O/G3n6fimY8RAozNrk3
m9r00DXVvBUmXPmhs51T2DApsVOic6qiRYikZfabMxQswbzoQ9asXEvva55A1mI3tN8M00Ilqcuv
sqnsBbOJvFqeZBXElOnj4fi9Rudhq0+192bFg4IkWKwElue5bxpTo4NaMKmT1RKpF/TXmOTIgw26
i1cYDGe5MwTR8fZN57Ue/HE2+K6q6lVdL5p2THc7zyue5IHYEjOnm3uckTAu3Mi2kZEniFpUqDzW
915cDZBoGPImObDJscnVnZBw55rG6QboIr5h68vBydpd5AwZ2E8R7wvUQt7EeK2qJt95CsbQ2bjq
Xo72nSCBRfJX64MSVNa7kg5EpzL1Wy9SRve5yN8tbZqZ59PLYRqTMRc3nPMSQ3dGRzR7H5SJZIsX
fiAHjQXHhPiz15t7WaursXlzjCO9YxzYeFk6oIJOjq570LdSpKiLMHpvJyJZWU1KChqNftAK4fgR
OYE1yuf4A0iXIM7MfkcYa42NuUzn8/vcG4Vv6rk4ePoW8VH31V79YGShZwfDVF6MovnW6wpWPG49
v/CjkeEoJ+LVGWsXxYAWmZA89oVdQTXU0RBENav80RXDaxjW6htOhhJxs2lML7znxLXSmrm6qtTc
n1kDXbQWcita5xh2aT6LQmSPJm0K45NiDLekzX5VtmscWmwsLpGFPtzMFPec1/kfzL3bX64ZXYYp
135js7FLvdZisfTSzsuGCXlBDrvrgEtY6cZDXPmbWPHXUdFsBN4Y72bSHmOAvL+0HGE45TXDxuSm
2+UZZd5iV2rEaQslKQJ3TCqS3vE3Jn31fnAhMkSdF6FPn3av5lA2BALs+FcT/VDFYu+9VlvR+YW7
nVVihEUSlRhnuwRtVZCx9qJfl2Qs3sY+WdmFWXSS1axGbxTQxBPMe/s17GfyUP1Yw9Uwpte4MVd+
WdLuQAUnh7ZGI8RSigN2T5g4ZHZzIOjXBOZKK2dlbtyY+vPnF3KQJCi2gKCCRCHRT1Ir2yR6FxO8
sTemfsV18CYWeiCDrnYnQr3E7bsA9aVo1bvudGjW5sXVYrX2Piyudu1afSf3IX3qnXs8tDeT/dnT
Ob+bkePd8wp5fiwy3gfLmHHRxoR53TchBEesGVfTtaait3irByL3a20gWXwrcOKVNfSAq1vrpbso
rKz3rqwx2y3yvdzXe5Z6dcLm8KhVZn3txuVoqqmKrIV+SOtsueRr0anjeUk6nXANtapvh93gKjZa
Rrp9mXTNYc075xsiOmgGyEZj3ZNYjDHznJ9zvbEv6qixN5y7JTDjeECwdq3LXbIggYnN03CRlcel
8rq1SKqWhFHzMTqMQ05Yso0wTHOtJoIwhHKYrJbrHyAJYHP2CnsmawGciOrU6Ry9uOpy7KP57VGV
e7SmGk6xlV7ybPjDLJPymBPxugxD/XeBAqYT4CtX+//aMare9KzzU76O7QxHMzbtpNUbAORIi6xX
iTuCQZOeIBhghuLFSN1pFw2QKbVMFS98SZAE7GGZn1YPI9kmj3OxBnqRVbc2X2HcEWVYz/9qX+oW
+aLGVtBlFA1TuVDbRnMYwTilKJKuAGAMxXLMKpLIa1ts0nsiBCSAc9jdW24V71VYRxdZ87w5XKGV
OJKvO8cuUfbKaCcspIv+TbUL/dnG9wPESAfohSNqYKksju+yEjXkmNCrX55kVeuAckDGy/ayWs1F
cgxHD+TweiYynvnLMsaPPyybbGv24yYTN1mz8pEQ64gmiqzGeL8HtrkGotfTI9uqTnAx7I2sZrpj
vTZQcGVN/r5O6IfMzptX+dvzFec1WYmCn+b6u1dg0axrVSCrFebyvJoFbjfyt9k5MkgJQlBrTV4t
DofXrCLES2KZ1JqlFaqv1G1zskkWEEiea/pqs2wPqk1mSGD++e5M5bxJhHB+ACA+N2zhScf31FrL
X8QtPmYiod+rHroISfnojs83Qz1Tww0endUFBEd2qEo7PHXGEp3DUIkP5CGLQ4mI54ueJx8Z8myf
3ezczBm/dsetPou8tLFcTqeTVmFq7Cagb4j9xJ9HEvEtEXwWBppwk0s2FQlIHCHOpEj3ybS82Uth
bJDjBL5RZfZzt/TlsslrjdebL3XI8hdZKLadvRANRSI7/OGg8OgPKQx0d6zJp4l6AHAF9BwOnYrG
Zg+LxeumM2D55di09U9sM5WjpeXzm9XXvHbTq4Yf/Ae+a7+KxfVJ0KPcXYW7yI5+132evsRJjG5t
5ig7aPrqR2UlGpPWbqe5uv0e2XtSYtk3Y1nGnaHESeAq2Vko3i+m6+rJbOLfZlz+7KfIJL1TOwcN
xChZNhfjLITGpibJUGCC/OBFRvrnSJIomy0XKFJNstLhw07rydvqEemlGiDArSz3ROQTUn6YnndF
gvkL6sRkCbRv9SK8g+WR+QT4ngV1hDym6QBWGsHCt+0QPll/urC+L2Oh3Qy1PUFErzdkocROLYmI
WchdEniZiPeqzM0bx3iZpj91HE+Ma9nZ7mHOe+QPJwDKjU+cUTloCnk1OE31Du68jjxIaJx+AfVQ
LxkRsC36Sva2sIvVR3Y5MjwisWmL73XuNvdFZ9CmSX9xSNwD7nYiIqYUijlFT5OX/JoLTBenEe1c
rBb/WqDBVJ3u4QYoWt8aou5K8lbbW7UVnYRVEJWPK3crCtX4APn5c7SS6i8TFUxyQb/jvq8hf0cE
68sKcYix6zcqInVHnPvGm1pq8WsNSkXWZFFbnbaDOE9wbD1CFmGlg3SZvHMIWeWGjIoG7C85gI0I
ErwYXgbNVO8zqdXA08l1y6qFkOIlT9CCX3cOoAvvowEZe7KHJ9lkwD7YO7Fdb1s31e7eYHSgPAEQ
rTXZpBkWgm9dlp7kCevoczQYmZm7xIdSC1e1z6q/zyGQVjOurrKGJ5UIMjfEQmfdObGyIV/dnWTN
07X+HisZCAEHSXrZpuMRchy8woZFwwmyYFKy49PAXnQ9QbjKHKR1qoJG4Ahm1clrr5N9WHcqazGN
BP4USANHeQSh7vEUlqhAfV1SuNkJ8dX08ZvzeCz92Jvvc0K4Y7Y0/d6GWKMVTXTK8oiRruySv+zO
RleaudPNiexbNn5WeOK+EdP0Z8OasCYpjLdqqn5FKUITch8hWtVHnNI7gBg132wNP0Nl8MZAHlsY
ujjV2NT4cu+okunBft3ah+Yr430FGKaZ85MXMYOAihbfZIE4ShnUaVgG6X/b9DnON6L2EO+29fg2
iwmUV+ih/W3usyg27m7ZG/d0Uej0wbQcZTVRvP6oLcBD5CHaaBt3BrDZyePH8UVLGnlCpfVgr6fX
otkBdw8RRIfbViu9c5NFmrT0du04HR2ROLcObfTLlCjQzHUAaKUpYEfjSLOXBxMRjK5oybGmCbvC
B/XbBtygKQDY/Pf1mv6vMlfCAGY/wChsU25w6XQs7tr+UZVtndlsG43xTNYwMS33Sw3A7lHVQ85a
8n0IcONFNk3GQjqvT1RsPWpxl23zEp60gg9D1ppOGQ6d1ZQcwR+VxWDPLxXgkOdHEyxIHK1Gb2M4
RfzquHzmHdpZ9qybG3K7ZIqNUdxk4anRXi2N5SJrU+i2l7hx96Wexam/tGsUuKmdjdxbxozymaUT
OmvTZPfVZnjpb09VGfSGqr1qMayy3w7eolOr3mTBe4SCx0C2+qstNMf3JlanJxR91NsgwuSp0ew/
vg5IWaegvNG2+682F7uybnpctB1GBCuQEfKtyZ6f9Dh57SYvvzAG5hdS6KcBEsRJ1jDKtNWN3PSy
6KZ1Znf8R5s8zWrLn00Xiq1W1Tkgn8K5ysJtiBI6EAJgqNNWqQogXXIxzbhN4ajemySs7mFaEV7z
kngv2/K4IFaZADGPirLy5zpUN7z74VEebBp4tJaoFBsm8J9KxQ4ro5sNRB8392apbh2Bwmf0Xpt7
mSJya0ZK6KvQQfF6GM9Obw7cAHZGwKe2JFJBSml2c1fnJnlpE/cod8omfMY0gvetd9TmsbrM5nS2
m2jgeY7Ge2uO1cmbmh5U0Czy50ZUQVEFijpW27Z1mq1miQXgUdjuTMVwnocUikYyhOlqPxbg4/at
NcISPvzwFFbDszUIFNsjclLwEn6GfbKzIgQPUouVTskMwKu0+jDF9ufiFiDYmqM6CJgTSgSmWx30
bcccxG+ZfRQe/kJ6vllACftTrEAkDRnNZbYPfAzsehMMuqqMJxAT71rjxHvBgECAWwWSDkh5GPSz
uqA112mKQXIBdpKr7LNJ/2DdRWcDemFbGeol77MjZtTKU91X0GOH0T3mAwQ4w3hP2jFh+eeyTgbt
mQ+Re19ySzvNZLSJd3QEE41ykxdzB2dqo0446aJOTPp2xg3Aq4Z00y2MkSyGn9XhqkWt97qK8M2Q
GOy5NuE9CuPJbBN1p2CMsinjj2VZ3sgIbeNOq3al3bnnIccNhkAAm1/FPKIAbxv1GdGybyAsJlzo
umFXORE+rroeXobik8tEJ+RWjA26z6PvmAaZ21LRnnLmqrk1qVcj48pjnS9nC8FZEQESyRUsF1Md
Tt6cHlptbE5NHzYB9pHjtnUc8ZS5zbJVO/2bmPAPADHVB2KBoqEu1dUC/nGtdfNdSeL6kKPW+IRM
IrgSxpQga53uqSpLoiT6CH9rCX1Rz8MTQIJD3yDI2DWpXzTV3ssn71gYc73NmDewtDKjjYGblt8M
/cGqV0Sg6LXAHO10B0D4J1JNP1Yz0YNJltznbg0+cLjeR52NCB7vjd0qwPXSrjtrlOgkANdCS4IV
e28w2hs2bBv1Z53qM7w6szmPAA2OyhrwMNqrnFFr67SaKQqvUU8eJIsQZilSJCPisVPf9fzHYCuX
LIPniziKnyVX0Mt/La5Rn8i/qYyEaYPmmnqay1q7mTA8TF570r12M6bgb5zaN4oofuqLWpzExAwj
1/h+5whfnqyvkNsb17e3yglZOQOaFE78jlEvE8yUGKpdN80+suefrqm6T5Obdj6hwC4iFPoAO+Ct
Rm7Jdo5iiHCEEJBptALTsrJZIyXfIAIU/pjEn21e4ZIdmwfG8iEFsYK8VbPjhv7VZFjETIThyT5g
ytHV1iuBEX2TgC7bhkl799wWjpnb4v6mGuUxaugHE8X0l3Fo/aonJtAUr2iaqk9DHGtP3Vo4JoaV
DiTMrNhEuggDswepF2k6KxTF6el7rTYQaer6gLJ2cSk+FTIPKDHEKAoRyvg1WGP10SFrzqB96Ats
7BwXTpMuyIGoE/RUj+nxs2gB8ixXViSdT96zrswLtub5BjeA9yxRI/68Y60Q6u0Mufhl8giwN3o/
kxUWN4RVGD67GoRSqPbg8M3kaQJ5ucE2i1kFi8I+VeHwmB3B6yUTO9tb1Wfr4VO4YY5AmQG80dUz
QAxmAfAw3EcLVo06hPlNr0Fl6n6PkAZjYL9B6wHna2yHqLOzMYtO9RGaLgO17EEo9woGLJqqIB+J
XowQIYmFyr3P9XybIrt9ItSY+0s/I4qWdy+wl29EmtuNhZ780Zt1UKB6aB0d2z0p4eCdlDR0T9aK
06mT/kfrek9VTDdrtgrdWFbXhwWFJSxU/xwBou7rvv8T7wMDTrAtAqVK5+cRr6Inh+BxuRKIRabf
M8c9g3+YmWVPIXdw/HNi1U50QwBfSpJAN/pw05aQKPKkJlDRCZOsW2UdarcuN1Zqd3ug6yWgOM8C
dMNgsIPMfHIKklJ6ieYW0rH3yupdojyltk2TZF/Nnbkfmtr7I/Pe4DL1ahf+WuxmC+edsdRbITLK
r9gY/MLKxUmfBP6ItdpuWal7hwHg2d4CBwruhJSUErJ46yHcO1ZJ0EM1t8wZn73JGl+zEY0ihxpi
MmnQmeKtyBX7/FXUY+k8qjYz/6PdQBHD5utihcwdvdECx+jmAD1rz9uFIvT8yEN9TaPr81kyb3RV
8CmGpnFemoS0KbOPz6zQg0Kk80ldkG9CKOqqJeK3tTpEQdV5QrdYvoyszhiI12IVzzGLSXtSzaa7
jkM3X7pk7bmpeZXork3MVLdusn0lHDXyM4fHCCbsqHSsP/ohY+ZhxR9ppqNzaJavljHZu6mIWX+v
Reg+L14PD63TkqDtr5nTpqeI5cEpC514a5QQAGBjx2fLNq+6MGBveBNvFHaPI4gr4ntJMCrNdcGg
ksAei7N+FTjT8oPEgNlrRhqqMLBE01q9rkBg/rdQevJFA9qmpYddhhEhqRVWIDWm3OsIs+DX4CB7
viYClEUP9BBbVwy34EhgBurBsRYDaKxZjDMrzpBzCY08ISh95EUtz605v6rRMkHtCO3thCqNP69V
ZApmfzB5WGbmAjRzogxeSY/05KKBLvLM8gwi4zDOMFKAK116s78qHf5PhZmkWx0TzcWXmLloJfBb
4M8CZ5wLOAWLe5kyTWMq2OcvHqm5U9LWHwtwo3e8NkAblj+iMc7e1QKXGK/7dMuQl1tGCZw1VNAs
OiudjBfK8VztWRYzQxgAK0/ZhvJoNMCxV6tkqQD2DEEKzE1hnuRlcK18ixtRHPOkosueemeLYTfw
EFIKgODKxS9RTIud0ua7sH2TLu951KD0NgAF8F8bd2nL30NyJHxOCLAe0iX6iJCCQ3x0N2Mtt3Wc
CYL7ijcCoL1NNZ4u+r+Z4mdD8xfrmu7cjfm+mRqGSVCBqYOltZpCEurgcTbN0Ym+l0VlfENCHkXO
6aanwjpko3JbCAKs9FZ1X5ur8UDyp9obh8SbIrL1Wy9ZvGMUW5eEVJqf6cgqdWqB8J8BYtw+u6Y+
P2lZ8japrFKjWiCjGEEZXk2a6hBdm7Tl7wEF+ngoQIi86Xc2CW+wXJX9EI7I5r/60dHuwHZdpLGV
mYWAST+trbj6IhvabZnZ3issAOdFnd8WEHyvBmAEuxDtrk7SbxUTA+QrY6CVFclUWV0yPWfOV+UA
NBVln/ZuxPzJyIC/WNtC9IZfV+VwgB1RvvVm0x4m2CK+rOqp04I3biz8QpX2meky/0/X21u9Ep+z
rcz7MsmWM8Ifr8MC2Nt07fRFIOXyIlqtITOMFKYzOFlgNXa9r6CBGwJ2hpIiMZfz81amhjsiFexE
JBlLsXGWKQ9YRb8YxDnoxbd5/tJHgMV+FPYbpmXdMV8xM9WKq4tAWBxN5yVecaONMatHgBHRiiSV
xazHH4pihEHy3ybZLg/P18+uOVWC++p10Ok2eZlRSqBnq4Oc1ppabMPdjCPkwYrekhakQHifWpHt
BHReuzPgFo3THaFy1A3xvHvoakiMkMQN5SYLBjdxUPJeBTfkjj7MIElOP2e3FSdwWdYSMFnll8hN
+UVbNVyyg9xMFyJIsLD498amBO3rdjoKQpWyn1dIIXPZ/FQOwK1Fi9dDuEkVbY0j0CrAYgVkVb47
SrFNVYFD7qc5jKCY1xvXrleUW1/4RFtL1SWQUEXZOC35nB/kkbHTcWeQRRR/n9+tF5FHaZE6b2wn
z7byV6ZoTZOARfhsdfXbi1bdS4URx/MhuY9HMJy/+vX5TWbsHArUqGUOWBapvP9yM2GJTEoL4ztZ
zfN6H1WKjv/M+psKcJ8C74yD/JPyZ+C8HMX1iDjJUAdeVX3K87JJwDFfH+PjCctGiZcqQrIu1koa
/WqbKr3fI7WCJxOgjwf2V74N0G7JUE9zNgWq3vyQeGBZjMCo+wZ+HfFUJEfyerQxI6qdjD7ebQOZ
9H7gvCJV/DnAXAy8NuKJ2kiI7rq0vctnb6fuy0jcZ7c0Bt26Ncbo7TF1J71VnjKH5V8Xodn29dDA
DutAqFuxlY9LPg25VeHxmW7kpnwLrEgPySv3G68cihO+jh7oM7m5FhAReDeUfY3XO33LmC4AEYA5
YzWMEeg/NuXZDo4UIJFdozg9NpdsAA1lxwf596a2JUbdbpMu/bZM+kneucddglq6Ka1s3sp7Le9K
2pWs/zsN8ZUVAyCfiTxDbsm2x+sg67IwMhxD2j4Coono49jf5IN/vJry1ny9DXJPQ+RzU4Nh38pb
IX+kPjTcn06Uuk8EnVmuVf/sVtsQ5C4f99csnGEBeGXscmYDvHV3rS46mLbRrlggOnf6fNPXrkMO
23liO/tFLCCBsePbqNA5UcJt0ROy0qL8X3/4H79BbmJ7Bdldj/THkY+nh5oMDqWDoW9lFyDH9x65
8YMNIGu6ZXB5Hzf3Aaf4x1fzD1DFv++gQRqvjGFNLu3OiAptCRI3+lPpczX4usN0gifdcaF0f3Uu
6vCaY2K5k79lCOuXzF7UHRqNw+K3efTUjboCzGPth9bPWp4pt/7fNq+vFoQDonQr34QhyXZMYVi6
rC+CPiHtZMKx/np91gPseuEAU/dHJNgO8g2eems8zIXFsqQOCmfE+MhdwZX/79+1y+wYRmCFvcIA
rrACUr7evSV5dvUVwGiUdrPK29C9rd2yfJNk9autJPqz9kiWvjhB6NQjmJXs1REKfaQ8XhZfX+s/
XtHHpty/1N548FrTl2/C4xRsBfbKR9eSIJB9IQv2do9C9/HrC/96l2WbrIr1LVSHYdcC0ttHTryT
+0z5sssjvs7/9yso6/Kpya3HObL+2PzXfln9V9vjta1q2/6768FWjgR/Zh4FXLlNBjymzAC5DTYI
53Xg0D2IpkJnoTrrO3woyNMzL5BP/H8YO4/lyHWtWT8RI+jNtLxXqWVa6gmjLb33fPr7Eex9qKPY
58Y/QcARrKIBgbVWZnamijCo9ZCO9aPF2oD94UXFYjHKGRrb0WNKUEpXNmdjilUd+/wx7exmp+sj
S4lKlTeyl2G7aSGYWeHg3QncwZBOcpH62JUbL8gfLMSLlxsvziqK8+u0lEXl8ph8OiTr4vrQIj8o
HkaRlNN0LXJqBHxJD8E8iasvBsmIZxyIWeGxa11g9WvxloBqp1ZkP9R2tvaWGpAoiX3LgGrwFlDd
uymwFD4XrAml+IgdHGhIOMU39JH6ErSEu0NjshXXWCTitofT8gSiXPbIQ/wjHdSTE2rJTh77c6Tn
EJQ5zUFMMgqzdg1mN4c9d+Nn3vwF0OpfgPKToxhQ3HmRY6avJzSMGXS/xs65IxZnzzHLbmQ+uWie
7VLxRCyTgazI1pHjlt+n1r2yaQeA98tVzBOLmTSaPjOJnRgb1wAuJEAl4ALeiEvWWIk70I+KLvjW
gJxo8KL0irGdeczEYot43WI/2NZxIDAHf+4eeCQcxYG5TlAMm1dX8y4qULwMn5uqzJMwWOpbqUXa
TowvfpdrBv2xVh9GLa13sq49iru63FqRS5vmZ6gNwarPMpj+gZD/3aAtE4ckvv2iPC/s2J7mKNKw
fSDGf6skZgo6v067K4Ts+oHQtOIkUDtd0BQnnoU/uZ8k8/0Vd2KZY5Ybwwf6dww8Ux+ccmMAkIYW
w9JQOMl4CWxm8A0MgducSybujHisPRnbo0F4sJuhG/KfyVx0WGb05U7OD/Q03y8XYWkVOdHl/z8U
a7Ue9NJ1merFjxHFeS2+lEVurhwDZD9Y0ELMIBa6UmMeZDQWRRdx2nnJJbIobPKqzVn82n/D6ucP
pfidH1YZ87F5aq8JC7jgEEQegw+9WL/iHMF0LV6TMYMOZu0N+je4VrAn+210yCrfl7ei+5x1py9o
QDBI48XzOk48qWJFtyRL3TAmuBwUmCIVwsSmRZj4O0syR0mK8oe17Pzr87EHiXPtM3jdWvIV4ek7
Ey/VuIavN8MJ9cMWP0QvT6qtykexLBOLOpETyTz0tCwURRxBcF57AECWzqLLUhS5JVlu41K3nOPT
sUH60kDUwRzGnCkmzoZAgPQgyuLN44pHbOOn9vnHj7mSrQKpkz8sI8UtnJ+88bsH0P4oHtcAJl2C
pqd74DcNlBviSfn3rDh6nqoIyqkOdh5vPkNBPJAiyxbuEyZEADxE69Kw7AFFg0iWfqLYuT87pUyP
86+fnuQZ7LG8M/N6Zn6YRa2jpg3+k/+8dyI39xLZz2Vx0Dzqh16fT/D5KEnBsVGbz8oI1ayYV5bV
gzj23+qWLqJ1XmeL7JKI+7EURU4c9z9H/bCdEb1Fx0+n+re6T6N+OpM3TfgIzZWND6JvesXRcMZX
UYzzXlW88CLBlAI4ExgRm/fJzLYkS92YoAkK/I4+Ra2RnTuJ6VYMvnT90CKyru4RIYQLfn6ixcsi
3pPlZVleqv9Ztxwm3jvR79/q/q9DuWM6gfuzkGi/fmOj0MaydloLiw/Xksw72aX8wVbxb90/1c37
iWnY+QxinE995jN0kXNRpO6P3Dj+WkwNYg8qcss3WswhS1HklgXZ0vlT3aei6Oe2EAa0P5USSoQo
MwHy8XLie2d5Kx7hOStqRXnElM22OimSnepkT8v0TjAVsPGlLI0TjFyUxczPWsjDomQkhj2bjlzP
qMe1mB6w/kPJWsEM/BeuNk8apowNQcwuWT4CwoT8bfNv0+3yKFhi07/0WR6Dpe7T4yKKorX3qhiT
hQ3Sq5NHfdNYajyuxf43IsAAc1HUP3t1F+zmN15clCWZp9WlLC7X/yyKhuXVFUUPQ8rf6VuUP40g
6sYkInZCiXiNlsl+XljP7eL+LEdWaJWweUuOBoYRbbKQfNg5Lt3EsSIRC4OlKHKf+olJdKn78MdF
y6dDOqeQtqN2JSrwXgKlQDVA9MBSrilEckwfrhxFvPpJTF1uEiXJQVyZPGrT5DDK1qpKLOMgXvbl
js7v/gdj5oelwtJV5MTtDbIWi97caTZypRakJ1oYQJOiwpXdjU6OOwY2F2W4iVd0tlOKJ6Af1bB6
Ey/yX6tWKXtbpLNxnVQ4B9M0OUZQBIMSB7QmkrLCW7layq7hSfCf+cYqn3iHrdFAgIwJebF8GKri
7XXVPQvMtoEDIJDhrhFXVdyXMgHKpBbZcx6CMxF4cnW6wWMN6U492zM/XX5xUT/connrOl91sWcR
2fk1D3BOjo4+bMVVFqddEvEDlqK4sJ/q5l2daPkM5lx6iublL6m+r65NpPVWyBgiFeel7muThf1e
gwhwq4KYpQj0DALS7IjOJK2Giu9Ms6DpmVodhzBPNYrQbiq9p0BJ9so0hhyVyTX3ynoleo1N0h+k
Mdc3cpsQpNd12aoKeNVF4iS2vjYdAjwVYooucWTv5MA30i2UQQgus7PfYpUkaniwjpXqVQ9gsvA1
QxoL8DyxUC8K5Uvs9s9TRPsXDxrYL+Bvyg2scT2sHBRFXQLhURLhnih7WCBCs4i/hI4Fs6DeXIcQ
LgSLsIWdim9/7xjueI+L6id4x0OrK/lrn+qoasXutzRnSV6iA39yPZlI8aR6bp3R+O5grcez63o4
HJQadpyuW3lVWX4tR2J62ZLnL6ocm2sYdQivCqDtkrNJFkDHlDymRgF/kyxvCiiCYYbKieNGiLG4
9VMLpiTEBDoUBfxI2VeZmd/GISpuIieSJMsseM/SFGJhjPBGFnqbvIB+yB26dx3n2b6WJyq/RC40
5Ehg4thMBuCV7bJzC7MQ1msZwKfmIiQqw2C4qZOMmCCn7tgPV5l9IlID95qDsb2G9Wtoh+DeTQlA
l+DuytE3aDWlo6jKE0S64V2ElSuD+Ewz8NZY3r2CDfsu4wm9x5KirIe+99hB0BCaDqFVscm1TJEU
RUN2NXRdc1OixnkYp6RMCNszebZAV9NjafDVJF4ruYUqWod3Rh8Qm+t7FV4Y9/cQBeNtLhHNAfOv
xTO3HF8EhvMAy0ywLvx6Be+ptrUUQ98MQ5XC8UYwfaYp+sm0CHUmrFXZqKYa1Suk4KHBQAE8d/z8
UgC1u1RTshR5PvdRhg21g9rIBJuWq6d01GNtreiachJJNnj/VGZtIa0HB5S748cYmyE1eG5dAkZt
s2/foy5903ClExcO3J93SwfPTGQi0QpZAUtMO/7G3fnVTyP1fagiohUgxHn2+oSwa3iwHkYFX7Ix
RMa5sNP2pLZhfYjjMLtxCxQg/7X8peolHq4k1q+y1j6XsAZd7SB66MyiAvoqlV/CFseRBdnjVhRF
A67QF+jX023Zr1qEO1bD1D1UYkT5QmK5puPwYFNlScBumTM2Hw420m9WPOpnMVRZ6crNcvwD4DCU
OhNo0XZ8cIrN8gtqL/rj+2M0j1tqY/1QNfU2laG1WbtILLde8oRQ4YjRPqvYK5v6GaBF9QXseXvD
dHwUJYR26y+I1gGGSnrImqYeos7S8s8HRfazbMPHhWoggdrAfrBYTFkJBN0F/rT2UnaYlfMYthPR
YMFkcYQGMyKajUuh6lK9h2xTWYuiuDxJLE+fKouYsOn6mH1PoEsxLfTCvdn/mf9OHKXu3sxKMGfT
9YN1moi8ZHDQp+eZ6Tsd5hSRFUnhjSDcl7J42voaCskPlaJZtDSAOzbdA4EzROB53Yq4LiQV8oJJ
SS3fytLzD63ZeXC8+8W3PN+J9rDzy12swtpUjJKFwVqyUQvHHnisvMC7NFPSRfCe2Jq7/9DQtjFy
Mq+ea4ZbIAzhOe8TNAynROREnc4uG8kGE0a1UAkq9Ab/R0dxyNx7ObrpEQf8vxwS2x3xFbKy/zxM
3WSQ3D72t1zGGrj+9OtEb3GSIcvV6hLXE44Ct6Nu1CBgYaS8BlOSQjBxFcXBdWEsDNwO8LocYlyf
mnMZ5vLV0knkUNA78+Fr8CNzcGhjVfHzwkETY5Ckk/VqEIoPs5Ro/XSoKIoT17COHiyIwOdDxdk+
HJGo+rbJCdD43DD9qiEPATs+jpn5FiNPSuTSaMfneijis90HBJwoMG82CX5GGW/FNsp85UnO/e5i
q+WP1Ffkp87M5CfVL28NE+wN3zRIF0gH+fq1GvxfVlmrZ5PQklc7YSicOfk1hs3gNSikr+CRvQfR
qOfe1c1C8y7aiBTexgDqvqRTz758jTpFf1bcIHtRoqPowjcneZKrCvjlzS/j4dJ6SnztpwRyP7Vb
6VFJ1qzGFXM20XhTUfQBaIojx7V/y1GHeqmN7RLkUvyaOCU82opWr0VRa6vuoKGausl1A0b8lWk0
7RdkrKAuMnp1GwCofK1aZBFk8Hr7CV/5SihYvjETVz/0SGbec7N/JoSmeTfy76Nd2V8Nya5PSR5A
nWSqzXs1EkghW0Z6h0QHLl2//eNZZv1OyJa6GUNUxM3KfVYIPoPDtu6I9yQX+vV2RBoWvPA/VcAi
/zZ+qlMNi6jYZLzknVNu0WvLYZizsudEMsxTFTcDnNtt9qyCmP6C9PtKNEqEsT0TgfEVJK98FVWm
W+FfsLt8L4o9bBJHxRmitSiWoa3fR7x0oiRGbDr5KsP1poKIPnvDSFxCZvjauYQrBlh06cLCZqZX
jO5hsyEWD1pPqGW3hdtZJ9HS1q6z1ZXO4LlD7WR0mXkgjAleW7lo12B8gpMoWoFsEqYQtGdRNBEi
QgdSdS+iOErDd5tv/k2Uhja5M1+ndy0kvsftvYMfdNJjnNTyNXCBEfsuclVdWtwJ9NlCO9E+5k79
EoW1fCZYoXtU1ZpXJYRVvojsi+gg6uFF3OVSmdxElUh0WI4CEwBD2agIrmaoxyam9yi6h8DR7qn+
WFXZzm7sAsHCcguNeX42Bys7Bw1guYksOD9LMknVFDY0s/KwCZ0W0nEzqB58xUIKfDCeYQiL32Wj
cLbwZuYHUQSjQ0i9mr3meg8lpdYSSzB1U9rBXcHpR1RN2qOuLNcEihfxO1HUyR44vrVT8X28m4Z2
Tm3JeNL9xLrmkUGAxdStHuTfA9GSRz5typVlnYIaETl7SkYldtdY8Crid/+pW7qInCHVv4tWVfb/
drxaEwDTmOFD2Y/VrZcKwqUzG+o7orp0vkS/U9l90fvOfK2sHn6gVM0uia+ZMBsXMRFx3fi1LexH
0bXX4ksZaM5bWaXyxi5D4xrnDgIsZQlbCrywL8CRfkqQX23DbG0TNnSRc14quw+/NwoBYoZmVw+O
3ngnybSifRD78hOsKuVKDG+Nb3LuVD8b/EaEEekhPIyDdsBmm8O6mxuPjgnnOK+7BbGlkq6ipMxg
xoWj6pIzp17M3N+0rhqeSsjJ/zbMfURzvtSCIyH4GRr/jTx6crgR7T5xjxcxWmjZVJoFcMLC0o9z
UTSrjhL1O17tYO7pKeqjoUfGXjY7sNvLEIaln03Cy0+Wb0jbWMlUZKk662AQ73tE66a6KJpu7cwo
Ge4DOi6btparF95GmdAf2/rG2vkRbh7pT+U8213EkrTPjN3jk1ln+k8wiZBF6szzPH28tElkAVLx
xm1ZFOUtVOvyoGtFdwrs2kDd182RJWgs+LEIVmXiA5mp5tBiua37Hnr9SxTo0m+JSMv5REmqQBWX
Gb+GuPvuS5L1pphVAtuxMj75JtzgLFG8ByDU9j6ZSMVlyY3PbRwae8wB8YMNFIgY58rAfsZEZrqj
/84E/A3wofRL9dBBJjqJFTaL8Miz9d8JzMhq0z57SHNU9Ze2IWYZnuLq2anZEzZtoTwQt9EQnoPC
Ergra4NxzXUPqqqhQdVbE6WBHKMWpzTJWeQsq8QFCAXCtYmgdUG/5otidc5zGjtvyhBKV711HK4B
9L2lH5cnUWw0mOdSK2yOathCTKWwLjs2OaFuWWU7Lx6A9FXR+fK1LXL3JSjHd9Xw1JsojVMEuKUa
D6Kro1jnQDHcuyj5rbev4zz+omeq++KO+BIzo3rKNct6cfe9m1jvIZ/Kfd3L9d6qO+9bpu7LrjS/
5URkIZlTlIfO67I3ZO7WrRHYX9hHXhB5yG6lK0Ge7wHeaFpfWc11U0OQ4XFGWXdCsvR7yI4GXiKI
17RA+y3kDg3I1HzLa16WDpVWapvCbIxdh6TgrZkSHoxhU6GNvBFF0YDDNrtVI2pbSFafCXbizF5T
EN2A4OgK211206bEhIr3bEvaNbWK8QtWgLcmD4ZvQzAFetTgOeCBgnIvVt/CsRu+9WVgrPupPpjq
/7u/DeXS0t+1XcYhPG1deTaEb/+Mv9T/r/H/u784r1p0ILcdfaunRrju2LA/5t1QPqqWru7NqQ66
jPJRNKRsfuc60QWiyOoxn+o+HcuXEzorydmHKt9EkRgT2tIpKnnHk5H8rZORj3ZSfbd0E4196Dir
sgRv4OUPUlIbACbBfPVK2Xlbi3d908Jjs0l6JXsQSa9zv7L2VV0pVbFV/Ui+eAVAPCYpUYChXb7U
UyKKpiYBup/LSbFp2a7B9fhPq6hfiuIIUQe33TkNCGhbquaRlnLMpDf29kPO5freIv8BI5nzHoFn
4qHK06PjgiVVe+vLYLbOdw0COqyFTvdg2DaCoxF8K1ksB3hfQRMDPD5WubTTVGf8CiNDt28YVRCe
vgLLOopz+AnhfG1RG1eUsJ2b2yg4uqaxEa94ULlqL8SNGKgOaNpOrer+pJY+nN2T4I5Q1JnFdQw/
A5zL5ks0iKSFq3trE2QFEr21jnqs55Dr1O5jYkXSIwTRzUY9OMiIReMIp4sGdwwk5Ja+YgkCLibs
y71UJO2ezR+0+NqfQq+/QTHSfQ1ClOCjpm4fgqpVDnJYJ0e3j/Wb76loYkj5+Br78R+CDpM/HOwj
B3+SdB12LKR/H9GT2Wt9492KrKoesynRZJaHfgZd4tRBUycoUkXIhlHnNyUGFw9lsrztnKy5if6i
GwJPW0QjBwTQIKeJJk12QubRkm2jRw+yDnTVqvgO6RACEQbCaFoj9zt00Mqb4TXRvgBac40SQBVa
r48XyyayGHS8ebaSLjhmUBmfHT0wjpg9spMzjN0pKfr+KMlBfk60DGEftw0uUeVC8dRZ9iXKB7Re
S4wkQRO5u7CuZRQY5HJnO1kP0BXSZQig2jv+iXwbh1bz6ML2BG8wsYPMOEQDFW37NDZI/SDu3D8H
BvTIjb5qGx+jlJfJLxU+6LXfy9prb9twecN7+hXtmXZVBEN/ddGhgoI6jTfF4AcwYcEfx7cJwIcb
jz+iyt666JG94b2u4LUJJqz9GDwRS/onMOXxhxRpPzD8Ai83PAzlnq3ukpqPs9vp+3YawQ7R7yAO
LEfioWdDZQ6QdBJi8iMjLlFt9O8OsQZsAZPuDDdqfy8RUp/Y+EdI18qrYwwNVMi8AeyM8kNSKRDJ
QN7X30LYWliU94dUl4JnV3Ksm6WAphVC8L7eArkz3O7Qxt3wppvsnRTFe7Yz3hRlSDNoA+T+LSAA
cOvlXXsQR6lhdCy1TjmlltJtsCVmJxBBIVvVKTLYcBDkcOvVXKUPECKKLiL3odKcWkTl55ale58I
fkJOsIwj6orCBoeGA2+doBh4M/IaKcdaal4bBCxPvSsn0FdwSRL4trFbdiA9piKMds52qDN0Lqei
qg+AlnQjO4qiG5fKCnRiuELkAZCcabEpmBI19dF7yvUhP/dOVKBgQU4kSx+RE3UojdO7UglR6lKi
sf4Px40QRuUA1P9rbFH8cGoLHYEjK6HVh7rlEHH+PsjHUxK/VYPvPzPnuqsstIyj6oKtaFPtSXYs
d691vrQeU26z5WTh3SyygyiJg3TNeaqbxLkahnSAumi8OU0FpLBO669tbxUrrbO877UnPQMocn7p
irJLbaYDeMDXnpKqAR0g5W2S8A/GjAfYQcIfRVCGfHaq+m2Su19HRpNfsXOfZUjcrwAFimuqFP4O
OtNxFelycV0aRCsLrL/9dCR5stpay80rITIoN08jiENEx6XYmr21sroSn+V/TvJpaKmPwAup7mtM
jCqEmdNJlgFEMe7kA86v8LSxO8m6NL2HABHSoSi+SK0PhES17jpMjvfYnGZfJSPCQPftuQ6kL5JK
sX2wMBVcLRnhklCG6n8uTnUodXfXYEpEHSGYyhZdNLwgU+vSIPqJuqKUk53eoQogirWppdsAWphN
Ew6Y94vyRwBwwcnk8l3xBuBvbT68Wjmb9nKo3Kd0TNsNoWLto9qEsGFaffJga5CqhJC4XQej7Q4Z
UbUwOAbE7CNbdTRiB06QaRbvLDm4pbFc7BL2uncZrl0sBlivY6OUMKxnyQu/zl9j87a/RiYMKMao
69/QFH1zq9j8mRvuScaQ6cGEA64pKiOW0i9ZXpvQ92FkwKHR/OkH5+KmafZTq8Lvko6VmtmSAHqi
hgyjRQ1Lh2rBgNIzGZPuxS27Ck5zNhCitbf8/OwnQAFFa4qE58Vtx2olWsPYT9C8hFNOtA61Gd9K
Sf8WTSPh8Ugf4rJ4Em2hbmNzgmiJNXnwkNeydAtREiLvGWPwIHIikRPvfVTl4rhUiRxqqP4mRMdn
Pmppla3E2oc4olaizqp86CbtCtwp5KDrpd9yHrlLrpWemSd3VOk7hqhSgUR66iMnx0Xk4jxRYuXs
2I1ylsFRgVkPlH08QhUjGkTS27AGraWpTylJQ7FbjlFc6Wc+5jDb/WeYD10MKwRDJgZfRmuR6Vi3
1pBv5nFFsxuHnOJDz9GUpDVyWPpGMx2AYNPwUlcCEQTB+uFA0TCfUvxAP5HdnaPrr3OdJn7BcvLB
iXgEXauRj5Vfb/71Py29/46r/Eo8eBvm3zBdBZH78GOnHzf/JtEyn7TJk4cQYleg4nujtuVzNnUT
HVy9xMwjsqJFJIO4/CKr2w3UDd0PB4/QVWq6HasN5NT66lpFQbEuEbDwAqBmXpV+N7JqgEOPmMZW
Ppq+O+4tp/lNWO6wiSFWlIOfrRohHamb6FE48IM5XXP04/pXmbjOjjXT2YbCNCjUYKOYw0Rl6/w0
JSSyw2YllUzkEM3q0OHbDjbGCnUru4xe2WceAOG96FXrrFpeO3g9hufSLQgubl4Ur2cwYH4wYke3
Vq4uVgj+siDqCYPONsa6lenqdz/rLhJezyFDEnGAgiGfHH6ZhNMhAu97AEfMNtWJzoGkPJZ1JN3l
kC1vjp7RvXDPOmsR5OWmqq5vgUnF0XWuUxBxWY1ZlxyXozwseZukhHIJ3VTpLhrAoH2vRxBXRd0C
5RyfquKpivXu3rEQqq0SLvSULXk3EjICeVnID/FepByRFRRykD0oGgtmh7pf9UBNdYd4QyO+tUqP
AtiUDLH7WHbg+JPsbHmdQdQ/SYa1eA3GrN+pGVxjoi6FgWE/orKGwfSfumZkIQGlqbovUNHLbMN9
SKYEOgont4p7bULXFNfw4vSsYe7jlASxlh/swRpWosgMot1D2CgADFVz1VJfmfrXwKi1k6iypUKF
l6wfkQutsq2oE4mmuipuIjgbRZcPDTDmaUM1n1hUG2qGf3fI0qM4sahz/W5lOrW2qYcSj/X0I0Vj
EMnp2TAhIJyqDMzqN8uSNp3nh49Zvs0ABN9rRQke8Zn/6YPCPXaKdoWIPL70iFXdRWKPcP1Da2Xs
lrp4aFNE3GDmj2QplIA0uhqa180pMiLjjrHfmI9tAnM7Zi7qR35doaJls2lzYzSGRiO393MZhaRi
V2axvibOl3Y/N9TztHgOK/thdFgdtGOBr6ho9LvjRNKDEZy9qaAF4d+kN8r3BqvladDjaVsI3gf1
PwIzln59BMtRPDL1ioEsOTPRrgjuCN41tzwbNvMTNeaBR6xxvYIVuXrIysR71DGSPaph9pS7Xn8W
3UTCkkxdIQuUH0RR9FVgWd8YBZHj4ihRB6IiBpIQXdnD9WtH9px7nGrOHV7u8aRpzTfPLWEJmepV
K2lRkgpXbmiD/BfdYMA84rn3r6IHK7+7HCjaORh5/rIhqA+S55h3wKLWHQWxYqv4NloG/WjdRYNS
Q+4p5zhnRFE0QJii34qYBSPKGxLMsX6NK1nT1m3A/Bu1xmXp62M7RcyssvaxWoQ7eyBiAjpL/zEH
DbFBniXaahbMaGurLtyd5mgwh8Pf8gjVc/Co1xXYUC3CftBjD7W1GFGhSctEJKxdRtSyUPNUx57V
Ru4hhychFuJOTH0uxMN/c1MRfr2vaY2WH9oaDvF3k7SKizj0SeSQa07wX5/qCSXUTCGMIieSTgRK
TgmbWgInRSXUtc3eUfF49yGEL9nw7M+BV1Oct8yyu3yT1REzS80udgI+LAlrZKAOopwI1EOrJ1/1
CXjUTEiacvoJaBOBPDIF/sgoIHaDDRKjALy7J5GoRd2PCByVE//Gf7Jq7PwMIhUOjCqF9lE0t+0I
QlRkQ2hnoPyPQtwcEOfjtINlb75i9oAESQTPSGibuBDFVZybIXs5T1aZPdwnyB2AMAO+oG+lQZOA
2DW/h0b/5cIWEWfFvkf+a2MoTx66jqesad8sLus5QA5sVyv6N3/QnW0/RdVGDJM5Z2acZCv+73K1
RU7cAXxY/lb3uFYSKmlnuVE3ZeTphxqhtpOpZfnRZJMQFWG5kuRm3+nmS8y/NowehD6gDpk7zCOg
lKzJbQjpR8nYhCUg5gmUlk4R19Z0s0QugbRhW0ALwne3VU4VzBZeYeLo0nKY+KK4v3y4MECUuW6m
U0GhaClrSUpc7P0Y3Arf+KknvrTVjEvWlf2p8s1uTjQ96E+uOl25ZPiWKGpxAvJbnJy0gHRcZFPb
aZWtyArpVZETSWS5BdFODmwYU+x8Nsmx5FoBQIdFx78+WLljpccggQhgwohOf1Mk4g8vxSbRYJZR
0M10JwzTOMUoisuRCcypyNYjBq80sYbNcmfEc7oURc5ROuStAPAyeWfwBJJoU9jfkhiN7u8b3ThH
U+y9eA5EEkzFDhfHbgyqi6jKXQNxB89mNSJkDVqhaGBKLfe3zbIvsVKVqI9qKRiwCTU2Z61G7Y4R
JF+A5LmmEz9EoSNjIBJRDANYiJVA+lOypOzOCEPWq7GyWlRRpLA/W3a20ZDpqrN+WHkJ0ro++tQb
2S7Yxaiyu8f288uJ+2cln4h1WY+gG5shOAeUfsB1vlWTFtxodE2ywl/BUYajdMz9i0kszNVzmzX+
9mrVDcktUfhEpE5hbBxYVs9yUa+ZMnJc6FgW86I5QjcwbW1H+RH0vXoYOxSETBtNWutrXdbpTscJ
QxR706LFUnm7oEaIUk9XUpvgHyFMcMMHl0kjfNBVxVwPyiBtXalGFqZVd3D/Q083vmh6fEzzHPsd
kkRBpb8XXYFm4RDvoF8KtgZAv6xuLr5Xyis+jiCT/SzbVAAy/OYC8SvxJCEuXUnG9eqFGFXAUq0h
ZQt2XTFpRNcaUbiYKHBOr8dc7dA3tqtNDkVFZWNrbPs/lcWFsVsHqRSOH1vn4g1RuA4Q2HLTUIbX
FInSQMFc3coQ32oh7PiIZhbtn9AFkS0TSbXuR8Peu3DdSHl9qFWfiwAPXaCbXGndBytedTpxMd2r
Y0+mS4QgWY9Vvyw+3dPcoihwx1jmMY32mjQABJaI9286ac+KYlzjf/zG4tnf2gP4/VwyI7iJCNOx
R9aeOtgcG3o0wjf5417qDIfIfuyhQDrg8ZQvBNOinmGjwCCn3OgclC6Y+caDMNj2bBmtrUaHcwrU
ky/9qV20Zcr+Oj1BamjW19gffxs0rtOKD2XBJluy3FumNj+LBHYklVd0rXQtYk1Dh7/Rt1DMkUN9
g0H0kkUVCrgmODEQ3JsYc4KmAwofIzlem/VEKQLX8qpX668u34sNLK8rdJnRB01w4dicyyycAE6I
sV0TlTPA6GVcm0LaJV7lPg4wro+F/SOPUdXzZO/70Eq72mYj2CntZloAtqbmn4mV2xmO/0uCh3WV
9WgTK/345hQYLDBAKtJvC4lEeI204KgpWPKcUH6EccFea0O8cf32eVDsHUK4hI/4hGJJuoy3lR2S
FP2MCqXZjUXfbAY/zneS/epLaboywsTdlnGKfaZNd4YpZZfRZ8CuxjIYKMqD14c11JTDsZG/s/P3
185gtdumfKoipFpL9Lqw529NJ39X6hZ6FgiSbA3R47p9JSJXg+wo9NeoeCYrVoPKeoR/deUgmLqq
hz5ZhZZ/MHRJXrVQdpmh/gqRWKETJAnNV8z6qJA3aYj6ig1jqKw0B0XzDNqGr57Tfne9ooTUKfsV
jm+jGkG+Fvs/Cc5NNpX6goTiS0u8JF4X2FK7swNl6uTbqPvG3mBr64fGwmRGELDpqn8w30BhYr6H
nXHLepz2sXPRVbolSnfVZFb/zOnhtkV1uM6rizs2CMimwx55XhN12dQ/DD9QzsZe/RylzTelQVBe
roe7HrLyb8aJrjfDEIg0Oo4+nRk6hWSyIWYYYkOPZ2JdZg2EYOH3lou0KnNEgSVNOuY9iyxfV4p1
vefay5vYwuCPpMBZy3dlYriPaBvWW1w74bovrBezTzZa2jARSNDQxvEbGvfxRnFweFdlHayqKvlK
vCggx5o9dB8F6CURvWmWCAlPOrFERvfbSopfIfN/hDrNXlVfWxMGuiKIwN13RztQf2VS9CsJ1J9V
oSEWWMLML7OHwsK9T7tm2NkJzoJAIZbdjokj8gfvTcEK2ieQ/XVD9iSHxa2YDFXpMDlif2uVhfRC
xw/2CZWtWn0F71257SVzgjvnD60froLMxFoyBeoWXn/MFD4KCTFCJuR9cL0wa5reOlSOZRI8WARi
rPI4uyVR9ifRrGNRmN+rgI1Xr999O042uhwfCFTBHuTW6LV0Lrh6uzvVqJl5UFVvCiLQt40WwsjT
tdHGlFCjV6V6WElG2m9cTfppw2zkuy2B6IG21RGVUmvL3A99+YzMG27oRN9jBdgbI5ZMP31Je3mn
o+q9s32T+GFiVgKDx0zK3hw5C0/t2vPtiUPsS6v5sI3Hr8NYxxv4Z579cvyZ9eZXNRseW3OtJmax
M73++v/oOq/lBpWtWz8RVYQm3QpFK1nO9g3lSG4yDTz9+aS197+qdtW5cVkYS7ZEN3OOOcKMNWfm
4DzXkj9pOM6xxMbaK1t8BkuTiZpod1kYQtN2NirRll5C1v37lFQffpQ/OVV/GB04jbp6ibt828LB
yUauibRr11iyYU0zHGKMAyG0YYzW5PYyq+jAtWZpNaxPXOXtfFu3pQLEnfCMwx8a0wCyKyL7Y+rG
D7Kpi4Wba8+th5FNl5jvbZF9K+z0rHp8R1/2C20XXqy1mYdk14viaUJGHuR6+VD1mJcn+DANGYxq
3o9HQYjYpmQMAOfPAjtq5w0DSMzU2l3U9xcyjcgQ9MDHVef+tqLFmoI7LBnbRL1LgeUvBsoLTSgi
L3WJbVN+MDt5ybDmWRizslfC9zej4+/eixaDPtyGduVod/jtZ5DlJ+gRMTmapLHvCcUoT+iGofC5
2KabrMgqBNkBFe7sb73oDpmu3nr+KFq/1wQSBk6f+YvfaHt2vkfIZdWi713e+uhkkExf2uamS9V2
LMN1u22VXLe8LWwSdP7MDscFs72E+l9hBexWpwSUatuRp6a3BIuN/iEr8frsrYx5ilyrhNWrvPA3
z4lQzuCnybF5dfruYPrdfe/lAXkOl6qLPuyCvhEJGdENKn930dTjT1oOAaMZUh4E0Z8z1wYTAWzj
JWVDYygqmnHlWToE434j6DN2Pt1yWZyIHm2oAxIdrIrl0r86HaDynHvjAh+ec56O7aJ2cQTUBYQj
q4ieSif/rbqxWRRdrpa135MYieiwifXdoPsPrkUROcU4Z8to2FstVXbVhx99x7qbe3PtYObttsPR
Ar3DOSVbYnHnaDnT0DrEShTuFJa7r3gQQnSKgNAssMNmsHiTXd5GIk9mNnSjWPam6yP497zFkKpi
WTy2BR5RQ6bpa9PCs6FtkgcC4LsQb3tucFSSF/9HH/v+YGBERjdmb72we9LEhO2m33+IDqfxSUvg
vfQfTeuvowFL0TYho9jP/GUORNAw4Mghxi+lrrF4KMJqkQZ1BCLQ63oBYp1ti3nwdoRMvroJ5j3c
wfuh+jE6auNJsTxL/HXS5CC0koQ5hYdiyuVSJw8G288SdRKsJvJ75qQ+REn5R8hovBBGz1jJeg5b
j6AS+WXgXOfNDSoJg0SwMPHI55THPqr3DsVi1MnT4DM0JF8Eq6sjAqIXau0Xj6FFYEfXrAhz/J5s
OoDMG8aT53OrcaZl5vXXhEHu5g4BUmmLj2r9mpk1q0MFTjPrZ3soRorxPFsIjxrMyeFtRMnfAJ7d
7e3y6pBlj/i9jerZLtXKMO2RworQjMTF28Hp7zU1VrtEy+6tiIKcTFpp2nJjgUzV9awoaONhg0jb
ap1iCSD07MTRF/5WeKdmcPZio2YFcNFof4B+n0mZ7ULHGkkG7phWnooKGzMs7sUih227ne2oWbY4
YvoqDdLZPja9Dze1/7W1O6KWDwnBrBIQGsNHuHdZtULKeJ8OQqx1Wb9jsnDXyxnH5/Jq0fxRC4Kr
R99ArF/Gz5VwqYTgQHmABItaj6g7ywSbSSjo0ttAWrKJhnRVkDqIe5wJVYj9mfZYQA5qIrPdMdfC
mp5M3TnUKSsw5h3OBKESTCV/bTcclnmH43Cxig1nkzjjxzzewZx5zmGkLsgFqVeFwftElPgJJQa0
kZl+3UGr1E1XCN5+1XDmu3LbAtxD3sx2rxlrh8CjhW9rj6IU6wGD2+smVS7wQUUKNUGg3lzd5Uj/
yNjYNGuPdeD7EFtfpqNN69AcMEtGQoqjIe1pnmNvR0Vo+1z9pYZ2gMKE2MQY/Qo1fpfEeCRl1p/l
dHLhjMD9Nq5J7JtAiDb2gqZ+STzdxFXOXWaknC40n6vEtc1PAJdfMpSr/ZAxtTYZ3E9EFWWm8YBh
X7GEKoOA0jKWelba119YJWDES9NksO9lG2HjS2uM49Y1Bo86IK0CrOZa3FO6t9SosaPu9lrC1VY2
YtHm1XOaS+RIzh3GmMu5pH5WnU+qLyDFwsnjjSJxHNfO+eRAYa/Ez2T431Uxp0uIbBWXaX9xpXp3
W/WNk+h2nqbAMY2Pckxs3JIVFr2IL8KxsfEnUTJgDqJX4nHI3Evfesgy0uI4eD0DlFpnkO2/p3ZH
on1hPYXdQy90rLrxECVBjMQd3Q2XYyyPuS0OwnBYulFHnhNzjEZ3zxVdx1BKtYwT/Z7AkWdzIBXT
7+U6iqeHOLQHuIDuhYEKAS5piGfz/Ob5D56jQRIxr158RTcGXZdSYFNgYl8XLVOzXE642BJzvhia
nnlDvNEqeZT5M7Z5PsPOcMs1GTRVbK3G1KATGwxONRO50kzHCry7NsKwE9AP7gLZ4H4P50S6K1Xr
b1qeM2rpzU044rk3hoTh5dig1W4fREP3HddQ721rR33RypwCQ7kLm6qS7kud9WxHJW3jOpyTUpX4
gVEODi9DHkLua0EIN1fWlhF4XvozufFbzJxymvoi0Aa8AVPfnHbu9FqKJF+F5iYXDKQlOlQ0qNHK
IQemFP1bJqMrQk3nH6Z8ar7TBNwQmJU0BkgreXXaJkVEOjnZ8zhy97ZJ9V5XipJjcDrGhC3j4ZiQ
aN/18VD+qUIyMrK4OnVRvLYIEln707ivMvMr1xDsxinO71e/obr7hpH0zEC8XGtwVBY1K37lay69
oc9SUqo9yWnt4wI8TcDt8LnqZZhFuLOVyAJrlAg5U620RfuXh2AhSfJThvlBdzVMzdOKZKHQZvSU
tNsYg40FpCV30ZTmj7KwncqfDceVm6g0PlxD27rzCH7iw+axqp+yxOoUv+4f/GY+qajVujbj04zl
MM6+WRaQBosLwXxuYiJc70fupixFBIfyE0oM1O/hj3zLU+gTsZywRxkEnReD++Ib435qMCPBZ44s
eas5D434lHxYWKJcksw3N9o1cjmupkNu67i+J7JfJwl9mk7tX1XqhTUKDQRS/XU7dFZNNG34Pabg
fYTxbbwjVug5M0xtSQLW5gUhabhQdQh76McfX2vPegXbfnKLnmoTYqo9wzgjuhrpxD7PfNpUtqjQ
ouBlbUKyBeutG+g177pjftQGXKoCzgSA7UPJm7eQyrpoeQZkKKy3gbmlEalhSfrP1U/Fjw6xLZ6i
2dkaOQW6iAjlY3eiAsBpjx7WM/FurXsLojFOwgBW934cXapfNt6QyY9CWTnGwyUXdGpOg54mVcSi
CP0tbghqmMySPCj1hAFpvobDdZ+6w4GxAkI/LT+JPOqWNIEHdXVunaxH4zOS3qfbty+tzoWZ2S9k
XzyajlyKiJxCIoBxASdIdrprG1YLsi4Y4tvW0t/6zv7S3AFcGaZba5Fdl+qAMSn3f3dOLBQTw67u
T1mNDzgbADS4q3mz8R5em1dPiw4zToVYah8y05kB7trvqh7Xtau95EQSL9zYUoEqKbx1GzZDyNVC
FdPL0kcqLvSFLfK7Muy+pEBCEfczppTQn5r+0c3F3iqcNjC1nppKQr/XMageU01bims+b+8bK6Tg
RNGn5XdcxFuMK+6aJF7rmf0Tew04VcMUkCRVohSTjTlVp8whULSp8101EJna69UKVvhnZrTQRU0S
uu1klWYMntMO/lsoMQ62V/wJ+z4+u4mEJKwOUjPwd3KMeIHoMVTWQ9ghoQjDv1lqTyZRQqNTxk9a
9oFnorRnM9AiHTaWMk8T3mNLqzO+3b7bmX7yWCom6ygAf7rw+mbH+cdkDK+ZRFdN2gLuVyX/c6JO
U6aOZQo9L4w+KSE+CVaNF245rO1q+uirqy5P50auFT6MwLnEe9yEbUdtfkUqxw1TvHhpTUCzemIS
AG+CJsQfvk0iRdbKQ5ETp1TaD4WnBBN07X2O1EGvsZD25dFkCxeut+nK0gsKhcmd7FaJSt6SvBHB
X21X37aVf4VVBdfSLC8Fbo2dW7C5OA1pS3aHPd5+lmoVkh8PywmttlHt0Rk9mtoAOR3lLyqL7aSw
JYzJBk1THVCvlwNXI5zzWVhLnZkqHlwRWhCpAj3o5jElKTHJ1nPk7lFQfjqi/sjn+Tzg88VYzTmy
Ql6dDLc2rV/6soSD6UUbs0kDV/UQjjXSotL5hHjpDtfaeVPb1srG3oD7j0EeZR54JqtrmPVhS6YD
LvrQwEevx2Sdf6qy/IfRBbxxwVMWFhUdV7E8WvlLL7IlAar3Tdy9xQMj8OslOE9ETEEs0deRw4WC
fuI05+EGRPwtdLsTyO05xCifLgEdWl4bK1KI9rkoHrvYfC9GR9DoxZS16Kk8H5cn0XFjlMnjjSoQ
6YAygMfVlm7skVDtt6pLv+l+n1CBdjts88lUnsMlupc3uzo0VfhOeQAfI6ZECQHqDxqDnMYgbKWf
7GzlFeYWlhGwXjpZlAx1RD6kdijdSjvRa76OBdju3Ltr8rLlsrQdRU8/+utixopmFnm2lc1RlhoD
Ap5g5WXaN33vYkILIZLQ246zhm6ywLKSkKxo9KK7IVE0jTgnMNvXgiq1iS2e7M3UFsadljPBqlEi
MIlwadS8WEeeYWymya93yOOSRTORwTQaVvGgTS2m8W7Wbm4P/zmGDX3KumzzcOki4cCIvzK5V3WE
jbtFSZbBNf1pfPNEghk3ARaOO05B7U+70kWSjsjpwwFHNgT8U9fqtS3/z3o2KFR7EYL0YWJPa/My
5027GajQG8U9bGgAIJPukXzhz77Lr8ou7j6zpnbCGPyNG/65ZHYGU258wiPjXtNCd0t1EZFznL9r
PYaqpUVp7yjjN5Qei4YKuwjDLysVfQBE5C2xDRC+hYmzLvmfHLYlr75L1LVki7V97MLhC93v2De/
hxb69sQmHPbhDidmDNJBrDrffPUzTL/tdTVpx/r6csl1AmM50KcUzve+94J/HraHkmSJWQbDlB5m
3XkoqnOVimGR5upRRkyfc8/bNZUA0nTPmYma3PV+mtHGxD+q7yc7v6TX0YGvFcCGY7MXeqSCtrFY
ET4p8KjK7sjHkMs6qkdm+N2S4lqxrK2dHASBOjbd29aKYoHZBMwO3cGRwHArPFEzy8WhMWpWqV2d
m3R4G4tr0OKYDpvQKv5UMrfHDqeNCHhbt+mUrcjnBjtZzAcsa+XH+lsyuUc/+jNbi5lsQx6aR8NZ
JZ5ke0wfC/USWgnuQh49WhxZ0QKJ9WLs8HIYyzHw/JTe2bXVgpnqJk104zXz2a3xjqW7BWIZC/Kh
jGQvetAXZxAneuwnRy9e28LLV1ojEogW0RseI0jYPXODmkkPIHqwDV5Jhy6xQyCHgFR9cIU9V4OJ
WN3kMzav09ZZIxjSzrINQab8lrm3mIWtdc/5nFHyFwqoMhwYrmChgsSdibvqRno4jdwlT+ZekDmO
gaJpeDJyDAF1C8uXoaygVQFY2dVPltZ4v0i1zSdwZiO3/Z0pdl3R9YspYjDVzoBPrpt99oB83G1K
bSEhPbR5Ge+idLgW0Oa7jcRlAVoZYXcyNvd6UTBYMe2v8jp6Cj9qEJbAyDRq1+7QgllCk23uIqSB
PcXIJXS4KmUJ2Nnr6E6G04C+LoCjUq18aeOSPjH2cK6JNX0N4pfMvWJexgWDM0K2aWJcKijvFmOT
9ZeazPRlS7zR1ZB/Dy5/jOw6yHtwmxFHDUMBa1JLVbt0qHH84I4Q1yIM6j7Rj53S1wU15WJyUU4n
M4nlQj/7lbA2Qu/rNQ6Ru7lO3YWTyVVsEtgyR9wcoki0ewXennkQ3NNsfHEkJFO9e2ZqxucvZ6g/
ILJh0qZ3eQmsTt+KT23qEL0yrPFiwEWilsmhc5mf1g2gfWWNGqJY/CBzv1jNncXNWLVvWPSspH2t
P0ukcfOwszN20jwpX6QzW1vXLGEzi3K6E+11JtRApyF+Aw6fmzXUtTl54mg3ViLmstCUQIDdAgSy
0GizHPulyJsicA0ZBliuSLicqF6rNCCyTWIAdV2S53zkJbKJJWzljR0IIa55CvXBFulr5/Dehkbn
bNMkg8DEskfm89I4/Me1zUuiJwKJiRy2NUYyjje82r4NsTgrDlh9jvuovOhAKFxRchHyqazirMXu
u21o93hto5rWBI0MTJ2pslxmPSvHq8ogjYatoHEnXrggYrUXcsOw2MIjZu0PxzImvAWt7KfuiO6h
MMPVkE6vlkJ1ObjDcxui9YQG1GwkQTRs0d15TGZO0v4EKUHAOtFXZTn90vX6u4gZKsChb2KMEk3A
5k71g38zb9GU3g96rxE+7aGAGTxiNyTChLqCT2uC0JmEjfQkbEquZDvEbo2FhOq/OoqpY7sZpbnD
qKScKStsrjlRGT9jZH/q5t8wzj9YzxBugVG4Xd/PraPjjBOCQ4efmG/x28J01nqOgoKRIe41LSIT
cA9NDSfFjNkhxSeNh1Uba+9+I7xVbzQEriVZeWTy567y2SMdTzDTYewV6AaVDn0O4l4qVvraDcY+
IsATI1ty296lVjjdOaHObIPWR0goOW5UjmsNL3h4yI+dluvrxrvH44LCUJ9ehtHYzq0OKjw2z93A
RMRRXWBGsg1G5RsUivnMXx8d47Z7zx1GZNafOST3Ht0+TTB3xWEYoRrRDvQjA+jY16jZtw268XNE
HolWEmZNuNNStdpPUw7vVkSuVx4esx5upeh/lAegX6VA8LArnzpAAfLefHx/pQP4YT0PIe1hinvD
CoHOp3ZVr8XutB9doguKNL1oosI935645OaqXJRQUZbGQM/nXj3x20r+6pb66gadisVRW4O9Z3M1
3VZl/gV3g/RK3E+Z99IZm27zwH+UclXFKfCLnW9iLHAhGy4zLd0WOoHOTWjd162f3pUt17ZVLyPe
5MVU+dADGYIbtW+v4k6pU+WtLNizS28UpG30n9NUnrnDplTB1kJUyOeaUsIDqdZTehXsdvQdhLZB
kJ+rnxSRFa1C+mjqfhjENdBrXNoJ3wGc5FHZn6WDMlf7BmtXH1q0ZfqqY+0kTkPLmG0e5bfrXr1Z
BK1R00KsG/hUDH3eRP7cnpPrFxv0rYBJe3c75OQ1UUYgD1Xm8N+21wiacNwW0B/h5JrspQSre5qP
i38zTMuqZh8OK+Mp7ZOU60B/bbGXWBqm6QaRtfUcx16K2X+NkligcgPTLttCrZqQRqZQ6CDSRTOW
9a4e26fBreaNmVrJamjy0whljNkx0zmryesNi4dgY6/P8BEemdUyiaOEY49FpY9NBejwymra/jRU
3kMueUPlnC+KymhOnd9VZHivPW76XoUnS8d4A9excxNOgPzAjF08fqnewEXcZSyf9saL5cAsrNqP
qsbJBUUXpVCx8hv3XDARW1azaAOK1lWIdHBgxIpnzjVoQ/2mzbQMnaEjvvAua/pxjfE3zMXw5M/R
MXLoVWjL1plZxYHSMvAYQ90Z5A9Q5Iy/bLmYR7nevWE1l7rPgGGc6CWfmH8K7ksRDtKNNv2N5Aen
oWWcEtsalp0sorWWk4xQG96fa8PRLLqXsRvChcAGOXAnPXDbif3Zmn/E6G0bi5js9M91uEDnIv+u
R7S1uttR+2mEGMkp2iurem4yyBQdF5fZPqHj2PsNDJ8ojFdh0uDi0ZsL1xffV8UJhTjuJK1vWkFo
ugcT5nXO/GU1RM7Oh/Jzh1Dx2bjGjEeVxrS95A1wxU+bI7ZER1QCvq7H0MPUJs2ffIc5temSUYQX
yJ1TTufBYnpgi/A9voeBwq4ShGpe9SbU/aE5Tn2Wb6Bl7KYhPBMXgvQFLCIzRqg6Ls8ZTdNrIe3f
Zh6PQvRnqlRsi+N9FnIGV6cGIahdZ6Ln6r5WZ8xRzk4aC8rZtgA5sba13e2MkRz0YnzUptk49nCB
THjA6zLZFg0lbudbv2Zm9QvptK9a2c3gXBk3A943E2VmDemp8eJ9xywNzO3TFF13MAiLTWNvWmtd
5y/buQx8EXO1JJccZ4YgYq8vmw22Sjs4k9zKM91E31995A5xYuFokTit/UZ2/5mJ7Ktr4pmr39yo
ms9FJIQXkre+dub2I7IAIdP0KqdPmaBZZDyZpRcFAosyEAYmtjZv89AMa4hP7LB3aZc+8/k/uF9N
1fjLCLwAmBbQv/X1haZoq+zod2zHh9Z0f6u8e/Wm9pEpRBiYqYZPvktwlo+jVB3SDgjjyt5hjqqR
GuwIKNlEHniLvphrWn6dqbMbWnuM0r6MUHlBLeGJXadZskOeT6eWL4nd2Q2jg/nD3WRNG5cVJKNy
U7Bxh472ZvXJH+ZmEuS5HjelDq0N+Xvc/Eq3fSVnCjRaludarI2QOyd7Ou7K/rYQA+7H8svMPLjp
46r3Eih1uqjIZUB3Wl3jZ7QJgl1o/LjmLwNNbxXP/nGEkraUBtYIUK+TWofT68d3oz0bizSJj1Wp
kVppFQcHtVom62LTTba+gjZnU12ooJfOxlBjhNtYVRPBUj+YPDEOayz/TNw1NKURik7SHWOE137d
scNvpir9jcv6ajrV7Syp8X+TyikcUBzKW5qwawbapF6MOfb3IBvB2JI97tmJsRpd+RRXzb3VEwSB
TTV/RrJUBVxXD7Qcvbd9dDJaoZpxeZBMOsFVVnbAU+8C/RvTv7FiYjUyxBgJd4I5tak7rVqp6tzN
urGXxbBWUouWdUZRVrXbUhrUrWDCiUz49Ea58uL5mBRsQGFcy5VedXeRR3B7pBO7AOPI8LV25eca
cuXhLR+bVTO0lABddK8ZFP1Klj8RA706JYzSj7RkqU3mp9PVZ6F328LPp1VnUO/mXeaAB1mIhXIc
WUJ130XWVyX2kcWuSU6gyzjsz4fjUAobmfvg/5KR8gn4JWrvhQnKZiQGDk3L3qIpjSPKiDEyzwhW
zrHSz4nqYXsYuyrKi7UBPOAUzv1o+lcqD+VoVROkOMF1rRrztR2TJxiWlKP4UNndgFBDOic5W4+h
lT4I9pS15/abrJk3fmXchdzJEYsGfcmAjGjKVZqCRpLYmSbNwqxHawmNkkdeRLFTwYtpC1BztNxJ
GW+mwVi7XUdVAtjok1mwqLT8IMbmJ0yHn6xlVpHOC6N+yOu+Z9Eg+QvLNzN2fpLR/u2HEr9+c2np
ebXB/J552YSxQk3X7sRfQLIM7CvZAJ5pZ6ucn2LbfUndcaub1q6OKVW1zjxgv4PcQ8DR6bkh2q3X
Lw5/htBWtV5xw8AaYvDF2q65w+rqq5HYBmZfwhLksGU7QN2L44LE5V35Oof+splmsYk749knh7Wu
/fe4vzLik/igKYgUEO1IgSjGg12Qe1qaANyF96zj4taH5RnDowHm1fBYD2AxXYQYtnSdI8IxAu3C
6qFAyLDw5+kge3+ZzDYpSpzCxORg4ZPCmNVb217zYNnFZ9OSVabpLl77ENL04ckXwMuWj6zA9h5V
Z1Cw2Uu2XCbQeCRAwxXPGQGdyE2wF7Ot5lPq/VKDpVqTGjom5tkxXDJD8Q1Mwdz7Ktxeb3nMBV5n
mdkLEUu06Uh9wtq+1FZ7spvRC5g10nYTWrfQaus+7512JeH0KA/m49jtzZ5pcMQ4pdG+cXIg6hFs
daEaHCThpZouH61iXp7nBn2puwOCZ29MjIr72rzpjf6l0IHAcEW6KtI3GsLu1ncoSigUFWqV6xgQ
P6kE2wk9mgAHqH7D9qP2jHXfiEPvuvihVCRDZuzZGFq4JYBm3x1VJbqjUSb9EQBiZqyntC30EbVo
tWrcFa2oHlKhZQ+01dfvbwfKFv0jPkXcNp0QL8gwjoygsfV2858fc6I2DitiDevz7RB0AOYQtnj/
90lSFaXs4964sue2egCHqR+giz1WOuYdt0MW8a6n2te3/5xwPSsnwHTNXxsv/30igHRU+srUdrfz
IFuPl7Emvv76rLcvaEu2MYJKxtb8ZbdjrdN2AQw7GxuX/x7LEy8wMPU5387Au2uC7ZICaNuZOotx
+M8XeruLJ6S6+5/jgtoAKx3FQOu/5xu1g4uFODAnNU//Hs6JVjtFMIxuT3o7npcT0VOxfU8vsq7M
OrxPyfR8qkOIU2WlurvbQ8cvs2sG3LxKxrR/8pso35s1WKKMVM+do/MuZCAEOfKbLpDueFQ6m+/t
V6fGb4MIst7u9jDN/XSDsEEs/3niKFQHsgoBza4v2+S4zmXGP6feXsrzq1emLuJ4eyWVENk4h14E
IMHpqq+LLe20FtweJihPj8o3n4ta4+/Q9bNVG+3j7XkMfhMoo6kPtyeyJaS+Wvrh+vbTLrWDCU4v
qpq8vNy+2HndrLOGpYVVVhwHvVPidaGKNrj9GEZzeeEFk21DBjO7+PWcIpljWFcMtf59nqydRvoB
uQGkMNddZyVnIPZ4Xaoxv2cEf2UOVNUFizp3WUbJ8JBhqblscVV4nJraCULUN0/UXk0QKSd/6UDf
WHe2eo1n/Ozc3Hbf5GjLRa715Ydoql9CZZFLNvLVG9Lie6wkssHU+pEzRPbcK/+6kYqiYKbChKMM
Br1i45j1+3Ckolk0B9AqKLkFLjTCSaEfEE1MuTNw9lxuYmYhvwwi9lY31z95415cGP5fiUrfPRk3
nzo9AdVb67+bzG4XWZpP66SKiEbxjfpCmDy+mrnLFnQNXL4di7IKSeWsUfwMdX25/cCIDJdNIqxW
t4e3HzQJ4FAa5RrlDk/1z3lVNK4cKGbL28Pu+gSla3qrYfRw1Pu/1yDruYQ+zRzNVnUZB3Pj6mvN
MnAhvp5ze36fmeBmrO3hnz/19gPZhv1Gtsy0bqfcnn/UdHj+Q8y8v6zhs6FI385DRlwkI9AzaUHF
tq/tlEjQKj6yzLRVp43pIyYGSdAYdvdR5NrJtCsVMSO+zF4Y/9WF/QnB239VjukRgdwhm1VuDqri
13tNltbeNZW3pnkdWP+FyVzcGt5UOLzZJVYusb1CPcAHNGfzRbqV8z46ZhlEkZoffCMp175TYLdT
tMMd7H5vQ2pzeCbWtF1adaa/wChMMUyK72s9e5CzaZ6sqsBowXIUowlmgX0W1ycuHAZFUZmdMlqn
jYXXwjHLRL7pa1xScsmAq8jUdMxsq9tYElaBFAz/e2EUR6OfzA3ONtHR8E1nw0JxD1mGEKBkw2WV
3UlIJ5sKaf/WstP4QjVCSWe4zneU3+Er4fx09OGLtoumh9upiT1roDL/PXUc2v851ULm/KCT8b0Z
Opvdt88eYU+lB7LPNirE2xS3ZeCM2zEAz81QVypeKeJCl1WjM/UL1aUwW5KV03BemcmsLrcvxMu6
gYWdxPr20LieZwwocSOrsjcVWxvB3SlYNq4+0c5M6vGf34tTQGXPDJs7huA/M2l+GFWB9MP1v+8q
H9sbdEp0g962JEUFjqVCDIwu4WLhKryEtDOubsdU6YUXqns4+jhuMhPivNsxV1lLNWHPdHuk4rA4
YVG2vT26PRH6NH+bkp4HnZnnuH2xhR0S3Mwa+vcYfM6GUa5j7vr/O4/5x9LE2u58O1T5nsTSrdmW
DRHqY553S91UsCsAULq1lgo+O+Ig4xVqRPSY2pyBZZnt2eW2ABHgehBsMgv+edzWDQZ84Lj/nHl7
iHE+UNP1y79PcftBaUfd2WGkjue0hw2Mas9GOOnbG3AvtZw/ggvz/3Mwsh19qxlA/LdfvJ14+3L7
ATpUxsHXX57nCvp45ju76NqA1nFjnQbwn3NU1NBacA38ADVsGfLY5b1ZYVRhz+hxyp6Bo+XKX2mW
/iWJEN74NXj67Xjh+o/YfeiP/rXcrWtkMVrcc74s92WFK5Q9kTYdTrJe3Y73MR2R6qtXpjgu5kQj
8aopo8vCJnLWiJW2b12upsXt224iuVSOA1bmtra/HWrSjJ/eHv/z7e3ovz8ffIRreaH9/c/x28P/
OWabnrEr6mylPDBUcq+mfWxO//mi6+0l6flfZwFfvIhd+81IER/oVVZ9MLT7sUXlfGqufOkMo9sJ
xxIbz0jjlV9YuH7gAf8iSoPxGQoPaXrsp5GBL1OTJ68kXhJqzIYJK0Nbtda093DZCqfUWsIKZ/+T
42mq6+J3qjD17FvzLbJbHQZp6dGxK+1OvW5NY8BWVGd0v9CVFW3DQtJad0i7PLP4rHzjnXxy7QHD
7HIvTWwGE3eGkDD267qo8tdBZ4g2abmx1pBwfThhwBMUq/51aKLqzqibfK0jENuVfVS8eNO0A4yU
n4aySlRPYbgv4iF9CEX0d3u5/8fYmS3JiaTd9lXadH3oH5z52F99EUHMGZmRs6QbLJVKMYMzD09/
FqSqUqpuaztmVVgADhkRIsDdv73XnoTDv2A5FDd2kXXXfkCVYZgPmN8HCkpqWjHawNwKjB04yW8x
SNLzstDzoT2XRou81nRAHCiM0ksEkmddRMawWtrg5ZxfItPGA2ecfq7+dYqleSblc5alxf7j1KmO
LNhQumbTllgDhmE6wG1xr5e1PMGAZndg75fVuELFgjz10Dv1tU1BsDnUzICgDlOjdVEq1fPYUVeN
c6P8Yk/UraMhrV+KNHtG5tG/EtF8bumPvtWdhSUrD0iwL6ZV4WATWCkM5OfpaDfA35INKGScwJjt
9hk+8Qaf8gyXK+wSwpzQ5CoiWnq3rH7sSFIlIwcZnWXHdPdN9KR0xIjrAKmvHCss3W0tkfj2g1Uf
Qr09LmvLYmlizu2W1XJ2Fxl9wHxZY99Gg6occgdfV4ZLnVF6B0RBYL7yonn30qZSfHWdpsyJVqZJ
Gx6rrwzpleP7IUJL15UIzJv3xvw7XWskS5iVad9iGOIkf/2N9+N7P6u4svgbNZKC0yCbfrtu0GHf
BUmW3/nzkCNSK7Q6f21z6rbxEqbAkO6AhMO5Ii6V6jhXpYirK7wsz4yJzQcVWxW8MesiaxukbIye
3OZCvFp2mlDtPXQgcq9KdIJNp8tdbqN3TRs9eIz8wt7IDjiCiAd8VNg7Cc/psLoNmfUwpahs3CJQ
3rbU1/y3vKNLqleN+ZBxrg0C2eRqMPXQk3GKgQilwD2zmZuBc110Uzfvp8pn4tQWjDAx2TE2B+qu
G028WvbaOpXOsbH9K8rzAEajKL2WtVVd2yjWKKFX0bfSzo5VHptPlS5tPBUBOJApi56lwgTC3MD+
/UhqqTWT6k74Db3I+5EWd6y1HGtxobbEjLtdpg99ikMJgGd0G/s+3CitKSiRpPauHy1xinlGIIfJ
WiracXHF/a3ZjZlqXxt8Pxs7SfTbIiX+LlIV+2GYkUXweFdlaTi7uvWncZXNGQytPWpnSp0pE5dQ
t+ZNOQr+s5wX7+2ayijItlB+HrHsacaRhOTe8IkgxNxOjXuDIrG9s/Q2vJcWzIoI0NtmWV0WNDBs
q72jZz+7gAAPfTRYttFAM5gOZAakP/hua5BM2wUnK0+rcx/22SbJ0uZJRPHr8k+t6T8isw+/x1yr
TKaPBF3Mxzigik7GfExqM6dQxUb9NOlz+aD334z8/ZjcTbWVcLKfx5QWupQkzU9YqtyT1ozuiZIn
9a1eUJAo4zzYJjwbKtKw2ZUvu/7+kk6w7ilttE2HMmsJKTDw8ZGqu6r59FCeyVEfAyAMK1N1WObz
ho9Fk0YEAKN6fZgw0m7agcT1Ohr0qyIXySYyY+UZk/xNz1X43Yy6i1H3+jO+hZyyeP1vTf2svVm6
rkY4XKQb/Wz6t7Mak0rGelEmTCO+iCrXH1W/kg9B98tK1L1onSXe92juL3v+fox0Zb+rKx8RylR2
JIvX6sAzFsc/BVHV2CwvEw0gQDQvpBtDmHRuVLhdpyqZx2vLyxwGrUKm6u9bl3XI8NVx0pmydkfl
mJvBCcuIsUspFR+pyivHZTvGdyZPl41aNjhwkefWFP3cfLW0ai2tNfdLg3rZurxcFqVjUiuz23gl
IWf8bL/sGbXga+tW4WnkPn8J+Gns04GJOS0r84ufa/lleUUv9KmhmHr82D74gbZ3dAr3y6G/t0Vt
+rNtA7t3BeOgBTvsBOdlYQL65DrKjI1dZrBLmhbv9/Lyo009Uu74e5tlt6WawFo6gmUiZIbBgwL8
/ZTnjcr89PxSKCi+llfLog54diFPClcf2zrhjOX5Yz2xpmQbZ3DMloOxOEJq+tt5mK6kSFPXFrcr
hxrZL+eg42Sv83FQ0ddIvFrg+jo3ugAyyC+BGuaXMh1tPOK+7rmjyH7dsW86AH4fW6Wu2x6VVt1b
DlwWoJXzS72v5pbLhrpHH2bR5djh08hImnmeKDeeCUMoV8sqVqZiV+uQlpZVYWAZVfBqXi2rkRV5
PCDFg3SFuCSZ8bBs7iPYrY1Bhlw85uNzrVHqZQhhH5a9iqnekKQ53RKUbdzX+fR+ajc12lMftxKe
EgdR8Rg3cIUYj85vS0uhCRamol/35Co9C59kkn9/t8b8bumGhVsqScPzx7tdTpnwbrMaQHOJS3+3
kNAzHhfbpgjQRc+w9Hc6+sxT/1gt6xAnmouEZtm77JiGlDv7sp6q+ZdUS/P9sjZm5YlbJRafVNu4
MX1dbIFRdIHtNng189mbobZHpExhtvYBFVwXdIWITvJNyg8V+Kyl9fuBth6inS6dOdcjuphKHV3Q
mwUMLfrbhPyLKwDyp1YZnGdV8OdHd8B15LqXskse63lz7uKzqRLK6U2bOM9Do8drJuKjq2VvY8Vk
YozJU6Chnm4MInaGXnGeK0xj27yKh+1ylBA905FtHF+7Suo+TfHV8icdpVOvIL1SAZz/lB/HFHKr
XNktq2MyfpnInYVhVcuHOvA3y590G2pj2kTyddul4snANZZEzrlJdSoeqoq5mCCrM0nZ9rkvTWov
sWb56EKN+3FMDXBDf+0eFDQMH4dM0zRyEwWxb/Jo1U1cJ2F3H4Rtd0/QElOHKeJQP2AV5A0BMv34
8tFCa/3HPtbT89Ke1JN6p3cYLZfVaj7hXMWdz7Uc01eZuYYp4u5c3dw17VjdDDl+ezoASO0rhV+r
CiSz1a3ge3jbhl3xnQynDJ1gMGcNGLhtp8bB6N/Hj6ZVf3N1Jf+e+AL5i1V+1oVZbhrIhFfMRlpn
OWklGUiu/TVWSm9pWjrU+USvOndTSjbcqEY8Scyqv5uk262Wv2dhUkw7q3zxJVJFpRzojCmJeaox
VW6KyHKeEQ6cl6ZNLL50jooHUVgab4oZneUzFH5frm3GUX9+hoQx1PtnKDL6VMtnqHANPUZ5+Q35
brf1y8TYpmoy7REHZJ4A7PG4rHZVknsiVMWj0dQ/905uoP+yqiai3FM0yra4namT6Er8pJKT7qmj
Wl0jhu8PpZbUe7DJcESVKPVsuHmfx7F7RgJt/HDqU50q01tTcpsAQh5jKOfoyfWr65r5zKIFuNDr
+UufleEOXlYG/i7t5RUzc0RGza/+ttoCeSZm2GjWjANoXZb9iDuCGGi/yazrVNM3/qBEV5SNnHXK
vOtm2V46Ai0QRuf8SjeLTdH0REYELUfobkTwizs47yfoD7ptkKqlzfF6tq1eGQZa0HmtjANUPEU1
vu/sqlDbVFUHkWDesTRZ9rqdKE4UEKDoxxSoIIFt0yowzwbzm2drXiyrYdpbp4lwyWVt2b600DLq
RxR9bMjUeYz1fT62L8g4Cs1sG5J6s14A7DhdHyWg//soQDBZa+gsFhC6PdWPlusk95TTw/ftMrXX
rSbqr9A2cJt336GN8wxD/nIbSMPfB6CDdk6Y5vdJT5GjUdTuu96rawDQ7YsKtckD46hdg04lAa1N
o+1QKvVTpWqPQZX0IHUIyhpz99mMyVCJNTu5amXZkwGij1D7x+DCGAMzdh7cYivvr3TRWLfmvDAE
ukWzuB3jyJqJYu0ZCeYJ/x9ay8pIqoOY6FZ8tG/rOtqqDUO2ZdtyWBeiwh+jNtstq8sONarewNab
x49mNkoquy6yG8yb1m1a+vWN0ynrjwaQZeiaxePrx2lq3S53zYSpbzlo2dG20eAlaehjueBEyzat
yQfCrqPssKx2hW9t80iihlDJxnED89lhSHfqXUQAy2o9juEGUo26X1btpHhsKHddMFP59zjUt3XT
ms9yDDCwuXfaEBtnShcg+AP1BzIsdRdXkiHNsm1ZRFFeX+G5wrZMW3Uq9K0/VfLQdPkXtMBYz11f
eJrqxHf9mJsXQ3xrmVvAOENcxQGMGZbXeWdRFcmdakSqp1Id2izb3nf48os+Cu20rIFSNC9u/m1p
vmyJTE090Gn99TxxWqioIhplU9ldh5G0qb8EeKjez8HgArl2OX3B/OKsK5fKdEzpX5tvQBG81/uP
Nd9/X1vuVQOUi4993W9rfx233OT+arkcR82pvxc9ter5BvhXy/e/N++bgTv/4Th3CFA/Bv0h6Mfk
jLMxOZuJf9dmY7cHx5KcP7Yvr963lQMFsx5lA80/NucVd/rVsl5P3WsaIMwnn+HsZ2ZxXl4ti7oc
YaqItCVA7M8dvqZGwy/rhh3tCzXIjnFPDuX7aT7O0NXKuNHimd03n39ZLOeiU9CtPv3jf/71v6/D
/w3eikuRjkGR/wO34qWAp1X/8cnSPv1Dvm8+fP/jk4260bVcwxG6qmIiNTWL/a8vd1Ee0Fr7P7na
hH48SPdVjYVpfR38Ab/CPPTqvKps1EcTXffjiAGN18tgjXkxd7gRVoJTHOnFF3/uModzNzqbO9TY
zB5cpv6OydLXzkXX8YBBXrs0WRZOVjrrvELvW66UqHfpqBASkG6DODGuq8nU3xfZpF0b3FqP1Ib5
rqElGdeo8uVO0YJ29dFu2UHNjQDNIgKZLCMmRc18X+ZOfzbzbDgvr/S/Xs0tIKfkdOPQnYYMTc6+
0A5N1Ba3MkJK6xvjL2turh7M0B23//2bN92/f/O2oVuW4bim7thCd5zfv/nIHNHxBZH9vSLG9WyJ
rLjuWzW9Jt1ifo17u6a+MW8pN+ZIMhmyjQF0yLz4uTmuXLCBZe2fFYqbXmaoJsCbob51I7sCocC2
wbdM5KRqF+Lq+3NdttVrmVYt6TPhU4lc/yaiGv6kiqc0adpHHdPUXYKWe9nqtE181nwshstqqlFU
GXQFeP58jIn3YBOkdYV5vzWf0Fqk68nO09OyNy+SX84/yF/Or+jqoW8rjJa+Ruqp7zfAOuruzOzz
f/+iXf3fvmhLU7nObcPRsHwZxu9fdOvkDh3WIH9jRqSHF8P3t3zDQebypZqgLDD2QctbvuOP3X0B
FrXO8+N7u7BucQrDET2GxlRdMa2DHzbhgsussSU0c97YObN+eHnp+8b80hY/W0nTeutK+l1lIN0D
zCp90znN9NI0q7FmPnwiIGarZqI9tJnhPJi+dln2Z4xymDEXEienb11X4I3XdedML36dPAzMMT9w
D/jbCVPkB3eqqyM0XA8p3NLJHC6dbYdXbS/PyxqQwPHyc3t3IecZAl8nc3/V6ZAfkbnonm98NOHQ
xsjfDxWKUXkT/ZN9EaPyCEGHgLCPhjvVLx/GQdMIeOuYS3Ka+bMEymfb3oytqX5Rof/vEQtZ76vW
GF3neFjvdYeQoKgwMwJTOfo/nXU+vNJhISyXxv/8dvurl9vhayHHKgrC5m+r/3ooMv773/mYv9r8
fsS/ztFrVdSIBP5rq91bcf2SvdV/b/TbmfnrP9+d99K8/LayyZuoGW/bt2q8e6vbtPnzNj63/P/d
+Y+35SwPo3z749ML/CymWQlnjV6bTz93zbd9jduO+suvaP4LP3fPH+GPTydO074m43846O2lbv74
pDjaP0EHAFBxbcu0hPnpH/3b+w73nya+IktjAtsyDFPniZPDPwv/+KS7/9QMwrl41HDnE5rKLbHG
qjPvsv5puI6rY5ThAlA10/r058f/+RR7/3f7z081Xfz2kzd5nqmUax3T1XU0DELwYX99qulA8Cpn
4rfaDxtiPwjoSEqpea3FJH4h/TPam6NpT9WRsBwm67m3TUg59upwGynpMYYSc6DgjKyyiv0t5AuS
LglB2QyNixGlr3Au6ZnhNTKjBDI4XpjE94nSEEcxkM9B6Q32AU6u3o2gMpf9WyVIHGqnl1/+Sf7D
s1sY6r9/Tr4pZm5VYQlDU8XfniFDbeKBFY518KtJWxd4l4eI0IUPCG/k0K9sXPK6Fq5soEFlDQim
WtsALlBwpPtcU59yH8i1qUqmS8wMSUUcnXi0rEKLQgdU4CO29UeAr4j62+I+V9RvZOcZl2WRZpDr
LHdQNz66IsMKvAESKOitbUoswrrJmYzPLAKxt+OU9CeURodxUlpsaVkJtw6Ek4qN+OSSa8N7N14S
XZawZgG6QBN+cJQQ+fW8cCGdUlpaN2quHpdFjc/tOCaFfZiU24/Nro26eMqCfIMj3qP0NhFzCad4
WYRRE6x9zdXXSZuWx2XRRfQxdN+HHlloW/TcEUJPK4u3ha9/Kfbwm98IIkrWo4FUiAsdle5Yfi7U
yN3EoWiOYct3lpP7Qeqlqh6lEgS73HLJ/yLgZ4U2mpEMA8d1YKbTq2ZkyHKL2zQZkuPUh842ytI7
K+38oywy/0gxRW4AuJIoM69Ojer+sli2KRJKkzGiv8zycBfp9WWYW9VcfnXQt3sxhIpHfwiPT6pH
EE/GamNrNAaIMwaHpLLXfusaR7wu5nF5NU4T3N3nRCm7baNhGrdMv9kGxOXUoIllMFEO+4A243dp
vB7F4cqJIrxTRIau/KZ8EUlL3HIZ8I1oek1VR7tltIcvTiWJJw1aptZspm3DDmjnvJBYS1d6QKBV
p4AFb4uaTD/ZPi2blkUAJf/UZZOypQ91O6mQJldp2yrHZSGdHxo1ZS/NXUhCxleZpN2h6K8sk4uq
VAcbHetkHhlhVp7Rm8wTwHwU1XQiO7HddKV+qorqKsUZtLYi8dWxvqhtnVBNUmGbzMBlReVjSMoG
2JuVp4LwIpgIVnxoJAEYaQT9QmL8zyeiDrvTQqoOoE+si87REPu6IK/ibLuwVGu8Nk02WYc6bsIT
cjH4HW70EMSVvk7NFJP0pc20CBJEAmk8i3alG3jhUDp74eLX5bext+cRlZIOfYZqlD8dWYrrJUMz
7hQmjlNVqdYtSti1Uo39IYd1ZrTaFtEg5CezS3ZtQBFDh/d8HBh3IGQW+bpAzKdIoj/kjHMJFZT+
VvHM8VRIglYcJwtqAXN1wyYs02GPWH/XgA85xi4/0WyOnANGMh5FuXXa2Nga7gDFqz6ROxd5QjZP
VdS8WFOqHIcWGz2CCt8Z1jlW2VPbh1jGovI+kGN3MnVPdpgLlD5/xAHneFKqs/LJAJNtG4AznI0Z
9C48JIaxfUiIGExluzRrZh/Dah0qOsIvviKuYncndLz1fL78CeJ4th2SdDp0wWsxWvaxnBepe8eN
YzwgqJVrZj/qNTUX4gcdlbS2rNugMiZpYMhua7u1PbxszNRSWN1kOULNulzVSL2ho2CIT2a3VANY
f21qYFh1md4oSDaOBaOtgxs8Mj2tH4ckP1lN8sOFkLkeAZwnvrJJRPcWF0SGTQFYdhEz09OHuJTc
z6GNZZXpqK0apE960ReHsAeXM/qlB/BMJ0g79I9OhHYYUO1LU0P+aaXeHcOSrIO4hKKAvcgp9cdc
pMdpdBQmU0v052CSMrB+o31vBPlXZtXKjQy85TIf0/yYRgABLCf7miMc2ZRA+HG7oXStcrv37KDG
qllZnxVr4l2KbhPbBrzfsQWtOJMK2lAUoJZWQlg1vg3x5AN53HOfuLP1p1qrAq/DALZ1C9DQXBB3
XeLQ1sb6KzBk8GY2MleJchFMl5MNf3Crdh8ToOe5vmp7RBiY1wDN1gbMPS8mQtyDUjvwj9OTVbCP
ZEk+nEmtU9Gtde6CL6lGsS/tCulNy+WV63fpYAxoTNQzmapfjJ0bx5SKIvlmjSEmd0Xzgjq2vGoo
D66WM89nyvWYtWB4GiL+QNTB+eEInSooIgYl3OhQkqEeIS8XFWG/hVpvdBQaW8J47ZXPtOuOosG3
IaZ6rST+7RQw1FID1SfntruRdnDSZ4SUSNxtbOGlmXzccFhA9iAY99W47Rs57uMsK5hQwavspyCl
o/JZaCHOCRe6h06cSBXRfQm76psNvANWgA5YdMB/kikxuBMYIQdE9/s4kHtoNuPGgRq3ysNW2xf+
dB6qHqYZzhTPRHarUx/TJXq7SXG5H03pzm8iOLOuBMzqlv16LnB3U8bbGJVHOyqAO+aKcmvV8/7Y
ui4ycRTM5AEx8RTr1Udd4XFnMde1MDxM9fALGwl+hIyCvV3KTZvgfklNUa9thigtcovZOf4lUumZ
9XcDP2YSiXSC9xySSyxR3lsyPRs2I3yM5OvKMfDC6Mp2vpVt9aa4GYSVPcKrrUXybDECBXbTg3li
QmPTVdVlKjAaFMkR8bAK7jU4TxI3na3N9p32VgVNivZIFqe2+2o25hMZIRMPFNT7ZsRlqYFv9tQG
PYsESVQE1aqOWqb8G/755+kC8qEstFM5nULVxdhFIs1VSY8NARCCPlg7TX/TB86XMq/BAU4ZuN5q
lRT9VnPtz6mLWdnIlYoAAmRiYnQAXzv251gwsvfbXkMYZGkXhojikoVwrwv/cxghaJWyf8CkifGo
M36kNj2TEYJ7ArQldmeWcFtCaC6wLKSaSXyonVuHWGZMBv9QksY4tVA648bfNY6pAUDVN3melVCk
jOKlqHUUCJhzeMbMQ/0CggOTZuQ4pzWoAYUucOtL4n2D5sp2Sx4hD4aAwmLJ7EobyrMj+GKiuHTX
U31wem2vDXDLajga5IWejd4B9VdkB2doDWpoCqqxmuvUnLzOkvbJlsUR0PD32pFryhb5Z8PsMNAm
4A6MgqqWZqyAEs/BiQ5ZOYk+QjgLrRcgYtho7ClATGocc1ETSpWUMIUL6MCQxEHsimHVEqGXmSwU
CfzcRrTUtJ8pXHxzXCdcO/Td4xqdg3pfoDpOzDCco0QuBvjQNM0AqwqoM1h2srXUHik90c8L4j0e
EnBWUMhTd/w2dRNc8yTc5aa+LWesaGDc2pO4mYjywyWMiQwRMDSmwb0J/HxfTMwDtEhwUx+LuJ13
Dtjr/G2QG60MrNtpcCyvzcVZYS7LsZJqWzSVs25CFzlW+3VIHfpSyecxlVgFY8xfNUkAgA46pdk2
vGUvsdB+Bll90QqQE6IPTC8Fv49WUW13PiKv1i9XRSQiOg4h5KuUqrKoiudm/D7mCBIC/Flj6Va7
LsfbHLfloxDD0zCgv5f+PQ50sXKb7ltjKfbWnrJq7w5PMrd39mA4e330dxEWVlLQw3UChsSuDk3L
LzjSye8TGND1GmWQnqAx7Q0o0XT0I35OzZa5sXjTw/j2hrrBsxzsA/6VCcJL8y2WPKIm3U3rG9BE
zfqkT+lTWcprWzeglAkAChopzAbhlgZ6uzVQArx0xrRG2fpWtC89VG+eNzvdhTtime0POdPCJmIr
CePEuD9N1YE+5w+7TXs8A/lJ7/FwK5Z7Rv9zUpLbiW72XU13DN2M5eXRBDk1uotJiwLJAYUpNF+n
/ItsG+RyPt2gTsC0pWMamPIuhCkMWuARuDUQeic/qAKVNCWT5xK7ZwEdhOQRZzrkM5JkRM8aNsji
WnUSFMtA2sKZ6bTpxHNf3vpwMs0D8Lv4ypL6t15L7ipLx76fomGTZnT2R0wyZmJdREN6Xt+X3IdL
XXBLIScFdNqqDA5U38r9RHFz29tAmXGvDzg824Hs14IpbC2eCVQ9FvDoIJLSRU1SamvfwdCvq1rh
RUG3oTRfrkQAjXNQ6UjiYXwsMZToZt8fKu3SJ/THKz6zWelo1HL7GnwDhKrCPClSfEe1g91jHlWZ
XXscQBP4VhTu7BqiMCpt4IbUqCfC9GRYf7aL4GaIufYBv5d4xzdVyIceMqA7BffCRp1SHJPuV0MH
m1QH62nqxSorXGCE6U0+lE8iC4JVZyog1QJ804xvUp6Yb5CSRt1NPGbA3F0L2D+XjQaRHnVp7irw
K4lBHVA47BS3yraTjVCuqoyHpJy/Uu6FFnEZtS/HlTs0np3XLo5kcmmV3ML3At6cibrIa+vq2mlT
5uTaCilLJODfdYjcNXEDppNuW6KdSsV8TC1ynCrn1Q/6WztGa2ql3CWMVKSbJHmlRGd6XWR+wRnF
lRNmCR2rkWhIgklQ0iRqtcYqkO9b5BOBDpJRojBNAUJtGZutlMDorrk5AixKyKhwYHo312QV0RUc
5VoZfrRj9KWP8L0FQgM6zRzIWB/bsH+l6i0PyrhnWjHaub3pY+EN1psmjuDT4C5bYS0xVtQgX9s6
vHIz97XwUZeTIkXoKtk0BbOBPSBcV8Gs63L7EyQhoXk6aMWPPq3HB0x2BeQ+9Mj1QQ8aetyZVe2q
tHg1fRJiEmu8KJaqMwOA96MGOxyaernVJkgcwwQlnvv72JLRJv0JL0JLjltFBAYRrxEY1wiVhtpR
gyE6fsWkFTikhC68nQGg1c0k2iRTssMs0+y6AW+nRdq0YgWPuY5LLXaLTZ0kdzKXbyBU3gRjESOr
xAYcuz1+7YZaXdWxzY++/5q2DohubdUBTROwfLnwSWDWyfVdzxp6evBosnmEDaCTXF/5nFK7B5x+
o6TgwoyqvOfEdJsoSm9qJ/ms1j083BrC6FANQDDo5DVFEm6bBs930XyJ0j6nvjUeCRkRG37GsBO5
V4EDthKmXXN/tOkUBYCzrAFQN7hwPMCeJFAE0ztsTVUPETHDfDW4uysdg0srHREmB8BiVXrYJsWn
lbAABRRDi2Nqkg9qkMcAtAVkYPxjbdjSB/Sn6/n/7JC6kQvfBCZnmMtk25hfmEHkciXbrhnRorV0
SMZ2OlAH+lwoKc9XpTilTgmLmWesTGGgDkVCj4GfA90CArLTqPVkZvPzn79IAPLPzlUnJ74MlB3Q
exiBC79eqwlVZ5PAjYapR2C+4qsxEVjjJ2mE+UMe3V4tOYX7A0LwvYy2MkzfFOYCysEkjJYINy80
zIupurjaO0gOFv6GlcjUA337p7iwdwTLPbq6NSIodB5yOpFrvYLEHhb+rVLyIBtIKzAZFq35hd+U
k/MdQYW6xozUETsS42UeC7obPTgSFb8yvdDaJw0vn9akWrurZq+KrkAK0oNY0F8jLfK9QsyEALts
Gf8LxvIzomkYhr1v8b35vcqPDcAhJD5/3Y9ExA+iZEQuh341lAS+Ta0ebY1Yt9e9GQYEvrkbqWeE
ZljyG8IyHzNGhKqaX2TQ1cA7ZHwK/VbfjeABVgion8v4SQbGE0S7ZIdp4Ur2yiv0Jp6xzVfiIrxI
2vui6c4QrNbJeOYe0rXKvakhDFQjoELBjbTQX2bImf3OpVm/F61/XQ0+E3b91k8c/SuAWNBRUzL2
P+hahEp5Z8YtriGThC3KyxAziPkoEwcEhAKT0z1V/bQddb5AevmPg5Yfa2NCNs+DkqcetBSLf7sq
oDjdcBOdfO50ESOBtKRq4hSj5vX+D/pV3TWBMXdl4wf7NPGTY+a6HlL+Y1tB0HeLK7Sws06/G/au
Nj2SNnDv19FN4xiqRwLHm8Q9ZRUwnXAA3WGZfDJC4zau17rZPhWmcVPP0PvZW0+fwh7Sk2En9+jE
UDjR6w8zcZdVXoIneJPDQ/Z8kJDuwKgVqDxcEEzX/hef0Q2iXqaqhpOZA+EImzet6hm1qDl32gyj
Urun8H+jzr81vXgrsT7CPGxIG2PEBcB4KhSoC5qAUSSsS9PWEslu81Dl4pGMbGWO2zIK5UfdjGcC
cdD3KATicPUQWZNlPHmr4RV1LAheSAidRshBpbxgAwQXhOqMX4b+jQ7bGlEidPk6+Fxa0WFsI5tB
NCLkBvBR3XpWbMFASq5n+gxOKUigJOD5jDijQt4QkfGD+K77Yv7MSt88WgVqSdQOjoP1WsOhjW7P
4hYNTJbvpDhSxT0LF5FESBHPaL5rRNWmfIvgGc9DEImDHssDVUvk5pUD7DAnqsVWB7j1irWF6dRv
KaMV9L6OjEDSORFlnEBqjRFTiLFD/iA9ybInxEwbcb+RdwlLXDkEinsfMVbQS5WndPyk+Nq0J60E
Yz9YiwrL8NrKRkKjqslZyXrW6CTqDeymdWdn1so3Cs9siBBzonE9CKL2UrrMTgKTYMgq9reEZaQT
Va8R6gMKuXKXyPyIOj/cRwLxzqDWJ3+medLFZgpz6l+z2RfYtaAvC+wGsmdsbmVOxRRBTO+VpKzm
ujfKp2SrSaza8JIEeHXjCY0xeWmdaq0HSUk5cSGKKtM3Ei2VDTHmySrqyBTSGEpsHQjOUQQVxJ2S
5zquHE+p70qklahaw/R+UI/ciKxNSsLLMvuEgrz4WjTZo1sVBSqn4rtBX3et3KZWeNYkdvkxryIv
bLrhygmr702I5cCIDG1XjAh/Sz2xzz6dfPpa08uQucOBrHPwgxMXQumMl2wyppPbB56SifgsJY7l
KkAMN/IM4Q6aNc5NGCYMMSg1rWxdtXf4y6JNqoNu9Cdt3Ff7NBua62iCdDSBh8eGBnCqUfdqb5xF
m8idlv7QwyLzYFwb63RkohJoTMLn1pm0bZAAyiGmP810M1oXKHbFg1BxKWIcsbaaEslV1sWXUXFn
TvLw0Ic2Ew4aLDdmx4mttzrocCO+upzjZE9WT+7n68nqpDfE7uARW3rviiw8RRBZwjg+yiYfT/SS
uX2NrbGrbXKns+G7ZFrmaOfm0ZbpJc21eNVNndyiGjd3tmWBrI3h0iB2rG3Hf8od/doO2m8Dcz+n
sphIVrH0eosgFbwIyHtfkLs7Qt7AE13H55I+kiUG7oJF/RInI7VgMbSwzf3pCk/sWwwc8/+xd2bN
jSJrt/5F7IBkSm4lNMuSZbvGG8I1Mc+QDL/+PKj6tLu99+l9vvsvKoKQZMuFECSZ77vWszaQKksc
DKwIrEDaa63Kbi3+QkAp1OcoX2/TxMh2fJR9N2bV04B7ajU65iFW9XDRtegjkULxUVbja5fU9bkp
JPPesAJ5PNq573bBytSwsEfDRI98KVZCENVBXHUkK+LYhzfbMIszl4QTqCLowcCFI9XzuGqhb/QL
LwMl5cYaRL9OEmt6giZGkjh0Pb3qb3Ghb/RGHLhN1L6tHyKSXQ5F86sJteHMl/djqJNql5QzzQxP
o2ennV1dxYTTfTbpiezalCm+q9Uzni77wyDMEqzipTCJh2ThvPXyna7TTsjDVGEvpdUko7Y6jqrh
Cr3WMuuOS1w7E07nTGm23ZqyL7lk6x9uPz2FU/JUTdFDNzufIU+SnQIFXhvtXT3wjbqsQb1u7HZO
/LPucutWif4Dy+XgGMhfaqZBiXiM9J+4ZgIMoQVr/THEHb+ZYkyK2tw/WWX4SOlo2DEUrmwC6Z4L
pQVbe5Yv0MYirN3lcGuH+GecFujebQ01PLf4IS0/DnFEwYtL0vDa1yI15W7pFvrxMOKm0b3PsVO+
oKPrrsGISTQj/q43yWsKA1YcemrdZnRrNFkiPKa2sJDyxJ8qugTbcPoUzuTehBRR58r90hvmEzlf
foQol7kd1PG7QI4ZBNEzEL4Kd1ojjb0lpj6wBoL2YrhqT7IjLsTh7HbUMTM8K2uklYDggvaIGSna
NGKK4EFGD8gZUfWGciMrxMRxOaebzA2kb+TzvkxBy3Z16DfZcBkEKb+yvthHzSKNIQlqmBcda07h
umdC+2hLPLUW+iyXErizrCajdPTnsLLW0gaVn0ftT0tjP6OEaCnyDuCeWw8NbkUf6cb3vC1XaS+j
vRlgwfTqz9ZgyhXqNgI6nC25WDZjYhvtrd55tMm6ormEUFsYMFVdw0AqmjIrJ+ONUNb1HC4xFA0W
KT34FZRYj1x6dkZvTdTr0ksw599ZXEXwXkNcct7rWAmT7kwpKCX2PuEpycFtfmaDSnwtBh6rE/TD
NWi5F1Kjm9y04GoXT2nKAi+dgMVw6V3Ja/lKnttatbCLJuTtda5ey2iIzindbt9L6HYK2BkmR0vl
dUPfAw6R1umKenl5hT1CXmcboFoF6GaCeFdmR1CuXZYrtTAXBmt8ce2vZOxe4hyUPO23/mjYFjlv
0UpAjtq6WDLWpm47+zCnLW227VYbkfl1c1X4WVU+91r8seoH5CaTtaKwmPlqQWzmlGeShbIvZjJe
szaytljtwdKPRep/gQ5dfoqUxbvbftPoWA6QpoaXXK+GU9dB72hgGEaDw52eBJQgLc+5MbT+HJfY
K+va8EU8PJH45BzSly4DHJKQRekMZn4KOEm2qJB6BipNoDyFazp5H9LMavdj3AgfWhb8sKncCaHT
uSGUnGkDIVQyhkjmmjeSiVr4gYm5Ik1v3iMMXJC7yLS0gcm97dXrYe4b2vqkBaMD/QFu0UC0qT11
BLlwXAg9c9Ns2EiFigbPLQvT25xbznWOK0FMiPtkE185eeSLk2obMWj3a2W57pGUqu+ITVN/HIno
DIQIP6Xdtel/BczNb7MovAt+901hBh27DfYGf8m6Fz2nG1yK8dlUU73vAspyQ2i21143vuU4DzYx
mTttDyuYGf9ZM7g9q6yLHuqKhLgaPqE11B8bSIRGmIndUBjXIgOSK8Cx45ONe+9nGr0ChD3kOldT
ZdUAXCt945bWPhyYA/bGYO0mURCoJKFQyCR3ScWBOWkRpNSVifQtq81OUOi3/adkrn4VDZxe1ZEf
1phfPNitP0zotjbO56kpH5LITdC69zsX88AO4DiBEE12mnPDrzSsMbPtsigKmHovivZRQolluMAC
z5wLDLWvSvCKTUwu9DA8lQHDTzcC/LPHdj216CRiM/yGmzJddwo0UZXMD7AlKcNPhJ3GE4geh9yO
ZMzPPcJvINfUGiloNz4q40NW9epkLNyi3ka9PX5uipbcaOZGUFviDcAq/ZzmJSGEOXW9CuO2X1kS
SbPSCHsZUPK7k/aVkrF1HPL55gykR6hh/sZsQ1s1zStwpWTdDUtXqHCOoU5KEOvuwRejtUuthJvf
ZOQ3c5nfOFAadHynm2pI3ItDuTyYuOElysyuYzC71BiWBMKNSJ09vbXvSdOVGxea+zoJlkBKlh9G
MIfkl4ij21qHwaITzH/fbqsie4rb+RHsiLr2GkUKy+XrTOr5G+3KB9fOkp+zqx9Y43EzI1o34lMw
wWmfkGuf9YrwU9t2vyUtIoBepgdHL8OLbfXc++ZxWTIaxCiYW51S0QN3DSgDM9gFUle02eCSTuuH
Jub/BKvotLr0KRLgaxc9NISI0okba+Ymq2W8V0FF8iodHtStM3WegHRNrlzNKL54SXG1y5wYVwJA
4Qies9FIn139OOMZP983UAjzM+xgVhZK+FHFudCi4WAS29KVTEnz86gQFHHSH5uSxXyci5jOkSxP
swthMHPVFhbK17h06d1Gs0k0ec2oSV8R1QCdCCJYT91ofyah6+QB+IWxGF4Lwjs/QWhZNR3N98Ih
jDTsbHQkS6fToF8lFj1w2qGQvDa0CI+eZMIFxz5lZG5H/nJZnHrHWXlx/WL2+GnbytN8KnV57x21
lqKXtMUOxb25HlTZreNBW6M+AfqFPfkxFfPaHLtpbZfj1ZHY5tIWaL1HBDz2kAOTuJ9jMdO3pI45
9Avz3aN74FQhaQUOdpDKgHNMvt0G2nkBq2I4oUsBIFfku1CohLwC+ZTqOVXrWeHsdzwKd51F8cvp
UPcAmtrGS+cQGlhbpdOmBwPitUF9uW90N1kCnjbKJivVqoi1K02Y/tXIMEtNjqQvL2k+RcyonEkV
Oz2gilNHJpl3Mrj0ems+jlkvztE4HFOTkqupICYVQTfAUoU6YJve2YTPMBdF8xgq8AGjcywd5k5j
RwdkCveyKMTWQE8whfOpS7KPYW3bZJvH4Y5OO7k0evYqbYs8rgx7VSZDAKuTJ3wxJJ9KGptTluqb
WonzODIwlVV90D4mFtoN7ERAu+GY7eOWm7swAy6yWUW7zBjpvFXBYzgy8w4HJWlDq/nJzDqIXbN5
DvvUffby+bsExSisj5XJtBZ0qV5UMMedPj8nnTxCZGN+knqkh+X50YrdR6Lr142Q9cYzob5qdabt
7bH6ZabxD7cmBKzWgbhVbmNtbED3VFAsLoG5rHZYHKiG2d9IVUNokydUMZGf4S4/tw1SlCJ0DzJ1
vhRxTHWp8x7gZ4bPCY3HpMjXTIsZGYmMMtrhgvhLJOVG2OGVTggrukIeWPtzl2Hgpw27wQBVrLmR
UCwspy1cpXHd5sm+woWwa5ccyEwtMJWGt/Sh3IrR2XZz+NjTIKN8B1l619bIA4ucBkddXJqB6LWo
b0/hLLYBxcJVjxIbOB41lKprQMwYRCtLMoYmNwOjOLKnkGpFPh1oA9KsZnqg0dndNuVTGAfz1otj
a68XvQHssfjiyBfToDWkq/SM5Z5+TUF1g7q6lxxsBO9wlwSrbWpAXjc9seQPDl1CNwak7npqArGu
gqZ5ciUY/4QcTEeFvkGQIYUK+zhAiPZj2hGskQnHSPXpOkcAp5PsVrYFK6UxOkbI+XaeZVLhHlpi
ZCYWvQ56P4IbZ8fAwpXok29k3Rcnldpet5k/kMp5rW3geYHNuDvnlM106WxKq4pelAOLUlbzzRrb
eGOaASrMUgF/t8Ed5LN3yvs42C8l77FK4l3cWT+8ibV95hV7NYBUKSyc2pLAoKQwPqZGkm1ZwE9H
b9ncH1l6Px07J2pQOeqKyIOAhqkxtv49F/2+uasxkCYozF36SBM6QmPUmElOFQqV0pEVBw2fuGTC
GrGeQh1WkFVCzkpNX4gf3X9+37QjOSCdJj+w67R8E77RozcWlD6NlghZnt1fIvFwWytv2CeLtC22
EA5lbrm1spkmFWMGhfgUfNDgbObS8xmUW7IU2KApRACS2DrrMJMVH5ElRyrc/e/NR/gV01EuSd6F
lry4Td9tE+XMv1/yPCLj/1dL/f+jpTZtaSFx/tN0829a6k+vbYSdpiuLv6qp/3jbH2pqw3D+5Rms
+wlDweFqW+6femoWhf9yKcxAHFpU1n9IqS3vX7ouLOkaEg8pW5S/f0ipLftfQKwMcrUM4VoWeur/
iZT6bgB6MwhZaKgdaXiGpTuGjmbbeicxnkv0VyyHnFuq29B9keZSEAsPXagPazyYXO1YgxFkQxWl
twa/jSWtrpfbcjByeDOy3noNFK6s1x/IJfv1lyP5nyTQf/d23PeOc9VzMS9ZCL3tRSD9F/sSE2iw
JFFn3RyjXNUEST2QwAcjRmr2Ic6MW2kFT7aBTaEok0UQQ3QJ0nVj34cYpt1c0vgL0bfgt1tF0k6W
RG5vpU8LFwtJ3rUP4m2+KGep1a3NMvj2X3Z/OXjvDi7JuOjhpXRch+//77vfQIgZmtKgQuKN1ReM
9smlngFRp+7CPKfS6IdG5GGvoqAyfJlCvXuknnvKyUc8m5EVQxPPjnUHnIxkPORX6aaTHYTYqoGB
qzGZywOClUXdHJRqn4RLECdciFUZLMTiSnfPuZbd/stn+rsmfflKXGEh7kczw2cz3n8mYeJp9ZLM
vHGiF7umBZGpGhYZ+hAeesEC2o0Mm9jhwdhWqZT7AIrS0Tai6TxawbCLZf1BjlN9cnNzSykBE5h8
ETFzNIE/DKl0gzINlPLokT/5z7t+t1z9/etg17l2LK4orqq7reAvZ1NB+7/HniNuRiXXuqMlT5Ox
w93crLI8Rp4TKtS7M2v6GGeg6rPxK3nZnRzA/2gKOqfhMQnt4t0YzuMWljhJ5ekQ7wYKXzUf4aQl
KHlUGK8n5A1okYvoKlk4kE2gnyLLa2HukGhO7Ih3BDyUbTk3enRPyP6YI5ickmj0ulx4mzqek3U6
RNG2dsp4pw1VuXfNqx2WGBIo9O1nqBS3Kgj8OqDm3Wuecain8BJHyFjumzTxXeVAbHCift2k+sM0
1vHBjhEOGfh9rYD+4hCW01evdMgFHOJPSiv7h0Szsg1Dxbij08C8PjGSraV31ISWR0OqHtOkSze6
ScfAFOQB6nVwKNHlylr43oC+ZnDSF2e2uKeOqbGhdowBKmnqA130Bll59WNyRu+Qx+1nAbR0hQLK
ukVGtbfzttn/8/ct/tOp6piuvRhYDN203tlE4JWY/ehG4qaJ/qzcXiLJaRp6pSgImYgdpCsutOuh
C0zthygmcy3NJfSukMX0LALjIWJ22hP5aaTNfM564zZofpg2VKi9idgxkoLJrPM+/ZfdXnbr/Wnq
eAzMzMzYc+/dqOForEpGuzFus62tGbgjEFnOlcUUPRFaQWgRRcIXDxVburJ4sJgsoEN9br1X3dNJ
y9HjXxI9+H6QSMXa3CMPI8o3Zl3M/kQ/f/fPu2v8h6NsYryTrqPj/WGp9/dBThH3g9R0NEh/lfWj
PhExP6Vf4yE7R7QxSUktYP0XkpmJdTZAPp+NEAJCKrvDP++IuRj93h03k/YzPkCdvbHfOy4RQ3Tc
mviW+kI916lhnZtPWZQ455LMyEjX+o+5AkoHQCWecf4K2rfdIMT1fiintqMSM2SXpqASOE/kxK41
TLMHMjCqVdMaNlIT7cyXM1CbZUI65i40TIXa2SovBUJ5jI7eNmTyt25Y75w1rWBWmmSfkxSN3D9/
1LvB6f1HxerIlAI5kPlvI5kg3NurIVTdQK5/t/ohOQ1IUlczEqyl+veESPWXU8qbptXJpgrG7GtC
w9yYlEPv05y3VdJRDSTi+xC54iS6XCfrRxtZihUarXLUo/+8w86/38hdl8kF9wz+EZv8zqRJl1Cn
hqLErWk7CXkzVjsG6d3s9t+rqXOvrHFNwmgJIujd1N4QPVaecihbh5buS5/ajxRsjI1Vjt9tqeTZ
iKhY2hI4sG6oNTdgQN6sRg+RSK4DLHxELco8SOuT04Vyr0dmc0xLMqOLBYiFFJckScfyc7Cv24as
sZUyXGpv+ZRTSuLiDkvwtCNlBSHPXUqdWCZ4G7XRpW2zrKolKG1JrpWm5DUZZ2ihhXgsqD390pKe
+k1l3LTePZqIHQjQMp7vRvZ81FiaidI6kr1DCiLOZdLFAepFzcZaPpRoEEv883G3lrHi3YniCi4J
3UD15DGg/P3ihNEa9HLyjJvnVRkKzVk9TSy6qSc1zd7BE/KkeQqGAvOL8zTNS/l7OqDo9jZKQ+6Z
6+QK9q3FsstA26dd+h4ItW2NNR23UB0ogPshyotTFX7oodYFpvS2VY2sHjMuha2OuWExWc/oTL2t
SpJrimbuRUriwApxms1ePMiyQgMCdfZBwEKZh3RfyTJ7Vos8xOusbU7MMeI8Eg+pOaJ/t1PvIEoU
9/98pAwm2/92pExQMhbhmK5l6++OlDaKXjnEZNygS3+yapiNso8+pxknYlsbli+JKUeX0+BoiPP8
ZBOLGPV07VJrrE4TlNWVWS0yGXf67WL9m4n1bx7+97NIkFqMaSwc8E3q0ni/Z3kXIkxOp/Y2VGZ5
SjCOP3r421de+iGoNXluXO08ahbKUxQBvuFkxQ5xDUoLh6rN/fStzJTg0KlZgjg08wGFPQ6jHhrR
FHgPZHxpa0iR2Y74Km1LOEG8TduZpKE+mij878Pe0p8Aww0O90VtQBcxI/3Zp273qhXZcDACNNtz
jDCVRmaJKBc9ZLWb6hmLYY0nhJg3tFvLyW866M5UZQIVpzUe0C7pYi/aGm7ZrAsrtYmf8MjIzfUR
8wfxDwZolzRdutX9Oe4ReDE0M/cgcKoUH1P8IlsFvQNdRZVvvXDALOQtsZUhzgO7tAiFiVEmukWc
/bfx17P+bu+3JMslnQvKZFQTAAbluwGN/pLn1vEU3rR0KC9ksKmthcoPw1hEyJN2tu36RxyMHbLp
SVKWiY+eWUQv3aw1B4wtJIu73+TYpBcbBYBF53GefatCgcvU+wCbEcH60MEVtontWyfOt6wNWdsk
sCknxG6XEthK36Xpo2586braeCLR50On8MBQs0689Korskk4YPouSprvcQ8TjK7xSKkW08KAZvk5
72DbmWGP1QjPT4GWS8XjVi49LXOJMCgmPpKy0LaVCRk2HslP3HGSE1wrdCvZkxtnmT9HzJKU4+0d
cm4S2VTHKqL15siJamlT6X4+oqdo8RmdTWI1zr8fif425taRZC3aOsA/zhCkNjqeyatdD5u8TJH+
aQ0y86zwq7DHlWXrxaaSo7EPU/HkLYzoRe7QnwtnWMJkk0/G4DZ74GHHkUBC5BgkQjXzxJmWzS2I
9xyRmBtfyUQg8zyp1M5NWnfHn0UL1Sat34HQhjlEakVqI9fXsZSsRia9RIZ9nhrDOPTwN3A86ES4
j+Koam06e9VCgmw3rcd8oAmG8RbIKiT1oE8ukySBcAw8ZwNt4fvcpxNBtBGf07Yuo0VHzGZvyNns
w+ZqxlGNwhE0tzIHcwXTCjArQoMNJKB1buMlE0N20olmz1Wm7xwZjH7TT2sHo+3NGjh7+HqzHTLK
H0aiBbsGENHDDIvKhgtxSZRnPqou+dqa8yvQV/pMaebc4MWtuGcYByVh2zTB5yaJ5scYBZtV5rHf
GJwQZFWQmNeWe2J2sq1dtj9QKYvD6M4YByFgvdDeOZBfMZ/42rAYYNlgYmxAPEeYjJvkEmsjTdJq
xtSYZoQIT85jxaWyHxeGb+Wz/gko5EdnWfY/pVFKagkoVTJjwv+2aFno8beXAOcLOCvIVHnfHGBA
5CfhQVDRHejCAfdbj4BcIhGH/CGo2gdUaigULTneXBSmfiW0tSr4WA7u/KvMgJLkMqqIeI+KbUn4
EJlJ+dKJg12uAlZh4XxwdSO9DNmvMuMCGzPX2xs6DQP2OWDKVYbt+ECvPPR723LAZFDTWdXMwBmQ
Fy2V6Zw6B+nN0GAX4qXmih63vVLww4ZuCg4rRf1Tk1XhBjVhhTLV4VTTx48W7zojjykoDdB1HzU+
v6IX3NKyT2dLfwT3rz9O8zQ8Uv9datBxx0Fqk4po+Rzhf+7hWE3pHVwqDMcdeT9n7NuvfYAAGjv8
PkZWfDUyVe/wRRJeaWvYliU+ScfFliwa7/tETF2mTDgxWAtV0gaDP2LpwHnT6mj1U3zWM6YsD72i
S6n54i0bt8JSiyUKDzh52qcgwo+jxuzHhBj/ce6G7qCJ4BH0Ok2B2Xopi/YBW134EDumsQJ/qfZG
1HwExy2enVCcImLGLrG+c6k9IB0Q6UrjtP2G2/fHFGiIv3CqoXvz1HmuDOJnGCkN2J+nysaSyVoo
nXFz55axsrzZfbzPZcIkvraQxy6B21zgOEXg1vJgt4Q4U/A2md+p2lovLsFN1KryOLjuunYC97Ev
x690PY8Z5fBnK0UcC35uo8z5sx1N9TavXRSLfZ36tXLLl8EijNjFh10bV8apyO+rBNOfjTUuaoOt
myqfpnO+7hxwRoYam32ktJ/gu8xD3yzQVDx8LWa8D4YhPmjRjD1CBrTcYxs5193i+5eHrN6b47Qb
F7fsm9GdZVH1+ykwR2zm95/Qz7syKkOA9uLqaBdy1jeEH1fH3891DGWkvsq1t7iFa4HT4L6JRo20
9dbd3ovS93r026bxjnpc2Qe3uFMQGWU3rhQ/fpttTeZFzuIjT213OsbLxg3BDQYVLWJHgAwy4nXN
7e4YDUqhicgPSQgVCW7T6++Xo/gcOSLdoZSjF7psQAiTzUxHlIqJjcahzttjbpGjzZJ+T2d5wsS+
2Lrvm7tF/W7w7rLou5MPSLQysqQCsLYbokIxYRbZh5BifAO8aCcVWWJ0FEnjWOr2GS6YlRlFHupl
ApMxfBQsrTAXVvP0LCIG6lyQ1KMNx6If7YPCY86HJO7gvnn3dB6Swp+1GhmP1+J6sqoRW23xUeCH
ZnKAN/S+uTcX3p4SwGLtVYufIolqlpFsuBcjdP/zUQiajyDr5XkyltvG0BDKuMW1GY1n5JXhAQnY
okd1tR3yLJrl0UTPWHhQMtASlIukixb7SoX9QoqYQJInja+hG2jqUkOI9FOvnAf04+jZEOKwpiW3
OpUOXiEC0NdWWAf+aDn6pqsH3Uf2sJZDUl4y76WDV7INMeVtNJG9Dl67w4tkk2Ho4NBTxGoGw0L0
RhAQVWQ8RTYw46m0MOtAZhgIDlm51CuOQ6P/0jzt1RMpfSp802HECjftskOTkKDZhfuxTS0/VMPG
ZYpzxvBRHGzinmXNvT+zjHofF6/IEbeDLHq/m1vcB3aIa6dUZzFm97V6RpS09uzYcUosYkc5M6xs
P6e9s55M9MKY3Mim5oTIB7K44mnmUls23L5wgOOpvr8EZrI43n/v/uj+2tvv/n7v//PHb3/BjigO
Qlingfzu/8xbhtTV239T1ToenWk8/eVvp/ffEbXKdkbhHqtpiX19++OEGZJ4FtU/m7YSJB4tn6Jk
eJrXqcLrPMys9e5/4f6Tt/fdd+X+NA0rwZyfFmI4ab7d0KYFI75kOMSnUtp41zUWSLLsfiRJsNNG
Ey/CPKBr8wITX3gQ9wTyspmFwBOc4PSxk44BfzK2YlIkLBmS9D6QNGjsUpaXtqufdBqLfuopVhyW
oBhWie+g/BxA8ZF9LFRtH9PBxnJX2B7hN130PEjJlXz/8X3Tsw46StdL16JGvedh+LEg//Fu7oL2
cUqSUwOGdXf/vftL9839aQ4Geq9hb2mXP3J/nXjoPx5VmU7VQE88/+0NzOTxx7FaXufVJPd2gDRD
ah0E324+2tCoj4Gmt2Kdke1ESrm9Tz6HQ/Bs57bcUH4qj0Fow5y8PyxyrZ3XbSVjhrXlZ/fN4GDs
JDGIaS6ZysgmaxODgcEd4L7xSjhXb0+jJMiPrm1x6r69KP/87bfX7u+7//a7PzOGLYa7VjLGDPps
LSx7ighiOT1Ty5TzMmd/IY843gp6AEyA8jE/vm2KmpDGv7w42fZff/zu6f19XRvTRf3zz4QTIaHr
t+f/6S1MB9TKNdLaj3pqHb9/G3e998fD2RzZi7d3tnHa7WxuOciDGOVFgKAn/r87//Zrb/+pFnMc
357eH737vXs37O21v3zw+0/evYUMJG0zmw+eWT02lE876/dBGnuyZGndL4cJm1vbPevLwyBPgdbe
j0yVqiLfzzrQ49y19/fv7O0bvT/1OsECLC8ztr8f319++9X7o/sXHZcqnCmyLG9QytCmdeHm885M
0Dnpgnn/MHvVpu1Lv16Iq8swBz7EJj1oOQPGWSTt53EZSbz70OE0rI4MXOurEWOOjeX8kLZMngox
/rGBhIem5e15YIfaWgO5gX3EqTbubLPCWP708kej5Y5qCyOkLhGcAKTHyJqbbazLYX0/qvfvBQ2r
2Iq6fKlY1R2CZQYjli947j5kcbe5H8B3h//+2l++oup+mv4+6m8Pg7TitIn7/qvsw++uFtPFsjFD
TuUibOgRtnuo02/9GJxGMs39DArbU0kGVLiqWHEheEECDv8Hh+eO4BQgMEsP00qHdOO6fbSpuo40
Wa8H1MJUcpWIuXmgBfEw1qL+ZOOFDMyzLG6BYQP18aZDqIfuei7xt/aR8Q3FmHWpS/3FHlR8EN2l
xxl6gr17q2Uj9hRavsXbGH7UBXdStiF7lkDTjC4R+pVNKWqHeJnoZW40lymC9ZKgjN85tfxWMlit
eoQdi7EKDmrMvX6Mva8YkAw4Iwg4RssMDvqknbIApkLr6F+9SDpbJZJ530nji51ibpxwH/ciJ944
7KprOtfbpi9wa+jBuC0GFvSaNb3G8/i10FR5ihMqUHAapE+HSSw6ZmfbtCkr/NQVq9EsR8Ad4/eZ
BvB2gFAAGKYNH6FyRKCSEIXcknD6iLjXPUyF+6MI8mmrt723x1cK2V73nuoijJ/cdq53lUo+KAjF
CO6J1zUmKCmAAeUmyQf7VSgKZihuwh348MPAxUBaE9WqOMoICI5hdSb6J3uybG6xATb3fAzJ7Wku
xST7ddwU37VCLx4UXpIlAnpPHfSRAak+WbMTHUhbvGDKVIfMSW+Wp+cvvQpNpkXWt1FM+scm2+vg
j0+k6LpbaF6lLwVhY46SzF0UubEy3EAs5VYIe+HYmtQM+D6+zy5RTl5ln2IAAEUwplu6Q7+AHdNl
1nPsiC1CYbsOs9Uxpw90JiSv+ChT1mLmy9g28jULkYGGohd7owyznVuvq27sz6nDoGAbbf0o2glZ
c2vsstbwzjXodUn8G/NsYsTqUl3V1Nd71xinpzhq9jb+MM21+5sgk4/vbqJHCTX5FHYxOJAsYaHH
jU6T7oW0gBAjPE1MkjCMNcigvrsRRpD6vbIkOuDqY6hc42CV8aFWQbbtJ2qIul1JvwmAg0s12Sfc
Ll97XH7WbRpT75xFOSgWMopOsfFN07QBSxTthKkNp5U1dx4Eo9o+mI698x6Vt5qF1BguqotHEXsT
IOL9kZPWc0k84yP9G2awrNC3hjFsuLrLy1hzYk0IqMy8gTnQuM9RZYpz/jrTcv7Yed9EhSMlLoKb
EVtfzdoaEdkF9rGcpgdaePnFdvHLMFdRh6Yc0daXkJqX2BhRpw+ZaAAF6eN37G0EHvWR8zBp+eD3
A30kT+98tNj9i9SyzaAnI97CtNkXLeYNkwgp1qcHRBE6vLDxDHeX/kWsDqSKsv4tmhNMAW8jRMLe
cYAxTlvaPpvmDwmu25eUeCPy4x6Rx4ZO2N5kTqpf6Ry12M4oFdMVNTJ30dhBIJqncdfEFgrJqRvX
TDZDwFKhju3LKXdlRv+gXhLUPVzhEDIwEnJfbdLOhglNgFM3e59GJYjphcKwVqKffX2mRjjh6/fN
wDJPTLzQv2ID26PfWw+Y46GHoiHPk8/TwJ6z2tdWdtN91srBRbBFYh9BXD+nrvgcVe6WXym2uH05
u/WeULKx75+QHjyLRlBP4KkfzEt8NLMyevHfPJx5F7wLlz5K28Pkal90VsWXDmU0LAbkc6YTHyFM
EWmdy+9CL1+8sX0hsk9uw8Uda88PSV7hUmsujt2MyEPptXrjF71LDb9ESrMBuo3Tl/ajYf7Uk8MA
n+/V+CyCYn4gJwNE+aFye+Mlnr7GrmkeSmV9xdrk7PtEPXV28stOk2Y/ZvRNENfhn458xVqWdADs
AXQaIFlMTzKu9Q0h4bDanGJ+HhQVRhMjMmmH7c5l1Zo5ifbBEPoev4bIEvESmdIfaQec7VqgNpee
C/cF2sAklX6aQlzRUbNV9vRptmokmyGMDpCfyaYs4XJ47jOSweYcklK+HqMRi5sCnIDVGK+IG+4S
6lErZ8TtFw/nQs+0B7v3LdTgz6KVlLTM6hr1Qw6ZwOjP+fytHKbmRnLtrRfDM1M5ZzPQPRizYfps
tumDaWbn1kyiZy90IiT+SX2skYW2q2KIPmhmoG4uwuF49pD/zE5/U9P3mAyLbxqhFT7sqHjVpZy0
VCMLltHgIlx3hHeswoEaUFrdpm4RJRK5sO6XRh8XRLPv55vqLLiIyyuBGTYncyx+pomX7R3Ekjng
nZ0+Fmdp2doeXMjiNyFFtw24YKoy2cUV/4+VqOohTMhdG+yB66LPU0rDafJhwj/VhER2kqiRXIGq
IzGcyf34P+yd2XLjSpZlvwhpcMAxPRbnmdQcES8wKULCPA8O4Ot7gXEr43Z2lqX1e73QSImUKAqA
Hz9n77UVufErNeTXIbNSJIgpXD/TXDZEMmFH44y2Z5U75Bbbai9jIRDvjtE7GEVnj3OKy3ZGL3rM
YW/UFJWUXmRSpC0G2W5E9NC1O1ht2c2x2+0BDra1H1zNWet9NYfKSu0pJUbclfIrHzv1WpL2megk
skg/jR4bAjegIgVbKBzTLfSSdxMX6LnpkbA2pgmw8UFzGALaeEpjLvRbxi5s5aWzrcY8oN+dsYbR
FTXsfV/Y6oXWCoev1k6L2jKXhRnIg2vbc62k3mnO69s0ZgvvVso7y9hDPIQG1huSAb3tQ1B+51dO
e8WnsBnF9C20kWmPelhiBO4x64zmuPQlLVOgHs4SWM0LSAXKC9JmV1ntO+B7krcgbX0mekjTQ2U0
mxp19wpoV4/XMkRL35CnSqX6Tcr0pVeSCpYWq+cTST9GyqYeGJ4TKzcQl8lko1RwJQarAPbFm4jJ
2yCKL90pHBNb2sI0V4LioNvvDO/ERSf/nA+SaHb13cwbsbat4DOomczBy5YPw4B5E38O5KXbEPQ2
MQPpUxFwKPeRi5tZcPmnhOGoGKcrYu344LFXVrA7r5OwmrUdDK8Ru2Y6yFP07NvdOQh8a1lZ47Sd
Rm/p+nJnxt6viHyLrd5zurYIiAC+NRe4UTUSX3MdY3170+UXVV268wwifHMr53Dpyk+GOY9WZ+i/
TC2ikezZb6xe5TohX0dIdFWEGbyEUza9h4GNFjrG19yYFTVjn7hHmRDrUxqVtvUcAY7CUt6+Abdc
mvorJrQPpyzXXtSogx+JifChiVhcKEiniTyyU4nDUtgOdT3qEfhnXbRrEnYaNbU0FjbayInzoDVz
5eWnu87vkm0i3IepyutdO7dLdOBXzNZKQnPTqtwQmbcKcZ/SFrZDiDkKAUSML8RPYvu7F6Q/3BCP
ppXa1UmJfqXUEBz1dgwBvyh914LKWeJ3uuHUcW9Wrra+QwcjVVj6EfXTyqavIqfvlZdhzeVi0DCO
WYmONlxhChojQesfqs58jNHM4Gm0212lNVTLdpLiWs149cDALqXYD1NgJiAhT4gS6BfLQV/EL6Wj
+YtWb9N16+gIkTz3Vg7eeEgM/TuI2nKVChYUh6EqGZonSgWSO1j4dqUz/KoscR2IxVY21+rM8Y94
xW+oQAG20GyBrLhPJsL2yNZdRZnl3Kq4+F6K5Bh1pbbVSarAbergZWT6tm0Ub4eyKkYT0fb7UGSP
8aj1e8+FM0XezBcFj3nUamAYtSen/SDU3mZtuxq2t68rRVXRuzkt3OHdbhjASKAIL5aeXDPZHIbB
p2yym2kT1UR1Jq1Dd8m0OOnBcLSpfclDUJBu8sMqR+eTXON3WXyPTH14xJh0TTvorkhLrw5h27mX
iENryGxtlM1IvYkZs4oti+zU7kgYSrkOI6R+YU6yr12xA2ZhQW7ZZxe0WIdw/pmZhYXAWNqVJ557
4gRNzc+YtE3uAWgmoy+yZRKuv3DqrWMKxWsZj7NiLqswDZe9sQVn4KLwnr7ojT+GYc6HRfYgJy5O
gtIed1MAJED5Z8qj5uCa9raek0sIofSjGrp3cnKC7HsllbgZoUdCGEQswpWKCV4SRJQSWsna1ejj
m92iEK259cf2NrZuBwjTPxTyyZ4zjUXbWsshEMUZROtDClAgKezo7PnpHHKf95tUlJAhBX5a1w0B
KSLPDKLUWEstTDdcX5f3HNsytmqmQVZJ9Bke93ouxhNtuHz0JvObLia22WEZzfBluzrBgWpsfgq3
WEoG1EDU1Y6sumnf2UWx5FMYGQFP0ArCaHU/xpHJotfPyr2K1NcMPAhFxWsTojd6hjWLwWBcHQ3U
lLo8Vl36CZN2WiHD0SmOwADaqEdtPxOPkNFeQ1c7MaUpLsHwQysRaro0IW8IouNVgCp/fb9JELue
q2x8U4nT7aj8stOUWTsswuzPcmKnJF5zYuVa4GtjtmN784wni8LiW1NLpJKeCKBalfCR0Y2slWIP
ch87FUZPBIRvnnEYv/7VGgBjuQ8S7YjnkM3aief1mxG56WSV3om4WEIX2DjDD6naXeK5v5j477gY
dMeqSR6qJBHHILblxo/H42g6/MN1SztjG5uBKoa9EoP2KNX4yf4aa8lofRhDDvZOg36twkIs2BMd
U8v6xoDPxVUT4t9x9V/FVCq0Qbm20SXEta4LAYF45WxDTZiIAWNiquKv9Bk3EstubeaSvhAO+J2s
4b3h5cRt62WYj7TR2FctD8NykOgIRv2gOXisC0mkVoPdYxkz+NiyIwbpwsm1pG2THnPMX+sxm242
iYarWWjT1cB58wh8kwAmtUafgPpq3ZAAyCDCfLOKX/pEfTTCXWvZje2pw984Zog0Mh9buhoPSeJd
tJIuTavr2aYL9eE24uRr29AmiQp1TxBI+WB52pH+wqKRcX7GUrHJg8zc2TqmRraE+D5hQi7h5mRL
g87rwYg1bLNpQz2PrAuEctbCao7eiL5Jzlad+0vSnNu5wQWeInS8bQj2Y4kOU201hzqzRPV75IeN
BDMsnbEad3ZDfkNXG/5Cmxskadv8KiPS5IYyuBlBfw0j33sdWmwoKXDBI+tuu4hLzKYRu0UdYeAh
l4KSNJXZzkMouDYdUtQkvFSmvtWFlDpSchJCzOB/ZWvNjAcgnwtba41HEp8+C8WMNWjyYZv4Fgjn
LPF2FoMyrMXiS2t08+wAD5q6uroq4EArO4oOE0cpkQVut8ttxufJPNwO/VRctGyXNEV4Khl5IYQE
/8x8aAB24qlbCEbZpj+jhdAyG/ulLLWzbeJ8ko5oV52nA4wU47mNPQlKOejOTgA1q6r1JW45fY8r
Lr5kU/c2deHG6RPjl8JfmGWeAYKlM14Ul0SvtaPnngybheydS9UY1Q8PD1wt058GuE3248ZTZWnR
LvFRURgexsvM7LKHzqYiaftg42ulvwYmh2fXLUH7pPkN+aUJfJ2zIS3DNcUYGdmEwK1JLLKWqHXi
FVrKecugOmAsttNA31NOfzaGClFUYawdnzS2uvQlvSwG56rOJ47Ikd36XJTEQsSHoGSPwPiSSXtZ
76oQ8eUEfGZdmurZhJTIbLY1GRj4xnoAMoQ+6+APYQMlD5MzyKVt3ImOCQYWhqaVEfM7/R2u0cKq
aj7jpPzWg6Q8dJYRPwqTYUi5dmU9Lu+WBNdl86JDOeF8DfJVHwRwf5KeMeNjwOXiApL7K8OLb5ls
yd0EjFETetl67BFckkrMdX9Kcf2x1VsyR9FIKY4OQQxH1MlVfHLHqzYS+10U0EbsUExbt3nR4txb
JzCO94zgTdRM2Ibxj7cHt2Bm32TSOSTtSJmWdAYxg5Fg4CQ3nNE5QklO1JpZnq9djXxgdIWZMIj1
7qiDHLZC1E3pLWiHcF/Ol1mwCnLZOmG5LfrqKUkd0GLO2WSEv0PnnTHwlZvf/TW9eYw9Kuq69MYr
IHttWWtpvJly/20s63IdGCCpCBFurqa6sRpFJ2yv3+4tmNRRcg6DF7vku1mkgmkugqBi2XK6TRjd
jmavr5og6bZa/RnVVko7Vclb3ve/rMzGpeurdRPrKPVTZYGTsp4s2JPLCtj/XqvwQduF99B7AqJ1
WbNnhURGl7T84s9+MKvoJcsDTMS0TMFT1ewkS4viqKeLomYJB2TDHy2Qx5WLOxPZLczKzBw4dkLQ
hUanH6JRboapjrYlIu4VIKJpo4V+tTOAOi0YwTEHB3z9SNzzi9tHj/fApSCIhrXsKUBsvc82+IPl
psisy9A43bFkiKBf4NiOB6s0P/GS5ieRWatBxO3K81BPRHrN4ebZCtMfPskgYYWLqFTgLDjwdTtB
8pU7Fxhz3HJTWucw6bMj6e9Xlesb1ymsd1WejSl08dbSR8pi3CdWPP1KtBoTPFy7RVtP1b6LoKyJ
rvi8i+H9wf3IS7t5A0VHimNouf5W549ch5zwV1uNK8t4sYZBfU3wxkd2TIjjZL/rxQcFV3RtJ4O+
Xz2kZ9Mtbr0d0WwEwL+JC+SpCWfzkm7zMlNdfS6Ue7ICkT/StzWWIrId4N7hC0ScCBAROOosstwT
gqPvsizrYxXgkegcGa3r1Ddwc6fteqwaFA/uwOijtk+2P7P8MjRJMTDGvtOZbHvM9r0gfB4ZSSDV
RR+SFwJEuG2tUBV3u0YXpykt5dlHFg3OSsnxaUzDkqyjmtzhGAzhvfUYB/jYtfZmJANdem1MEIDG
3yo2w6fY1l57n/mLi+bzGCTltYlm8SJ2XcNkeporQQKH91g6sXO836Sa5Jhrske4KybKTfmJST1G
OIx6bqG0/H2ML1TJxSlPCCJNInLW/XCdixB7Q554z6X0ngDmq2MAzs5uvPmsTmjGDSktriRsryjh
mqtRulvQ4VCuEA26tF01TDaOl35VXg8iopxYyJrybCYZbvi2affjVFOQFGF7sND8i0Q7VSmW4WiI
k4f6w2iqbU6awwurszjlI5zcutpKzYifdJT160yMjGyEHM+emHkBSUM0deoi4qin7b23IOpHtig4
YFUZbScQiVXI/EN362in/yKuITxWPVf7xNSeQHaER6OzVmMrvPOYJXutAKsGna46YID7EVWduxZZ
zRnlVhjiXbq80WAsIGQgi8iHHR4HelihQcSFAXZMymg3xlnBJUj4OxQiyIXGjN5SBqOit3NwKUVr
rzS/esKtPmyVgC4Zms4jrJ2t2aLVK1xxyfLkRzvNCpq+bB5z0Ni5UvBU2Ksdy8LCRJ3TKBRR0UIw
DbfFYMBwyotXPoJyLSdK8NEUNzPkz8+ZUC4Rt2ebygVB2eUg/k0q4i0a3frg0mEJhwLJnm2cxlT7
0FRvb6FETRunqPNNGb22QTbsQh/ORptD8kObgY0b+ldA9tIJA3y5IMMsu9TJB1yCFVFk2XvM1RRy
Tb3C8ROcy6RV69ww440lYq5GdgSjbcDEoSlhfrN6msNJ+0YGh38AcfZsli3hSyQVLB0p/G1VC6IZ
vOmhHnoymIevnKH8ug/ZXdDyGW82eWrXIYkXupN/qwFPHAosY0jzdGQ0EcQ53c/bc5eXBlAB9g8G
9nrVW2dMR5DnveRnFlTpvnBH7cqw/8lLGX3QrqsvA8wAHU4SzaAn1hwIDFXmHBtj7TchRGtcmrve
e6TvnTxp2lc6tsWWmWG/lPNWR5VE0dMZOac6iYgu4bdbUl5CMKHmNZYFHCvhZJe0efn9wOg5LpBk
L7UIwZ4NtPdIygJg0FzJdSQlHzKbs+fIUBwkIuhPZmu1i74by4WqJ2d3N1wYigrKaNhRMioqtq6O
vDG23VPVM7IyAq04qTF+60A1QWHRbwUDqybs4MoNlbZ0yLSmE2Xs7jtF/gRUvzGJik3L/zfmeg/P
DoGt7WyNaOqWjg4sKoxo3g3xcLMCdpyB/0DKJ1F1DdsyHxJyqmaCrk+OD5rfLfA89rQ4CVeoQ52z
PVXvuNH7zT2wpQqEvZF18j2YryeOA62tarUH8sli9OnjsEPHqK0oI50deBtawN0DEF11Zm6gbSs1
Q+3msWPZsOxDi208WS4YYlGx5pTFSGKI+u5YHGh2AUbCf4GJHC5t3xRHHVqhGliHARagyXLIsfGb
I8m9HlgNZHN9j9+MvwlNYttv3Y6GXDCI175gW1apnzQwk90ox3DjqwxeQ1kDEQXrvjCN1oThKY6E
a8RX9sklW4HIWpJMyiwiLwvMokQ2160lnmno93S66bHuLEeNzzKW8UPAJSsYR0QtzvikGotn6JGL
rkws+3IuzyKx9ifjRHMBo1GsMSIpRnfl1x26HCw0owiNZ1gg6KTjM2wH7DUmbV7lksNgJnKvURdf
clWC4ZarRIvsHyYeRQdwrdOZLRemzj2K+eKZOXq30/m/aRXUzHK0Kf5EsgI1V++MwqF/lx171Hy4
aCHEDHNqAgpq78QQ61AEVXzr6Wcs7YFWb9PG7aFEbsFM076UbhutJjZcp9o23nz7xxDY7Sv/rJdI
uYp5RQ04jQw52nAD+04delQoSUo0iw9oL+riu5DvvIb9Mxug0veoP+zscQJruhhqiPBd+d1wtLXK
oqfMUPla6+yWcIJsL6uY8KYwhbjEZC4h5QW9g3J3rYCDIQ2AO3VliIsh46MzPncSAfpYpB4XyHS8
FiHMad9W3y0Xmkjs+SujMHcaO6VTKj805LjbAOQPQ4mKZROoLxPMgPRmOzy2hc6VQyT+axa2azfE
PZLDcVvk1aTWUR3RDQlQMKeTJDhghCqeZ7RgW3UkV0PdngPESkcLHkYWv1I6kaWckL1kJbW+7uxp
5/omoxIN+p+RZy9IpYejJwd1HJkUkVxlHjo1Y3UQrGw9d/pwzCA/6gawrPu9wirzo0oEwJO63Phm
QSSJ5OZ+b5hMnKHaSC8pbc6ORmPbxmjbWugEauGPS8NANuZGAcrprnhU2IeYJPNvznsgTUMMo7Zw
cvwKySSexzqol5WDjb0OXLkY8nA414zv7/aynPHq0xT/RIh1raRvf2/Yr4Se+F4OTgcTJSqPjgJz
16pyUdqaczTBpGFfoRnYFNPZ6Fv1YMY/kCVaT61MtnL0egRmnb7MjkUJJFUUhrFM2q8iykh2AFrF
+IGuLup1FuXJ2VDbHhiZUX9l0SEKhm9Sz7jMhe6w8lyAbMi83+/6iCEYaU+rqDpPUhGgEQDE9hSR
fpXrlrDW+ueQDPSTFnKlpA313vFGYrR6C9QUX6K1qoVlcRrXuj3rVdpjL+VrJoZH5HneKoiLnzGZ
XVvha6vRsMTBmkhF9kGCNS3uXU8CkwNUBRuoP9aMi46en53KLkhWqsTGC2wO3E/bYdfwyG2wzJcA
3/uBMsmGxtW80j1ldWidafFbIlsbl6gcTdA8xHTlmlsyDkyJWOgyUnjx0a3Rd89533RPoF9oEOYg
wznlcwdMeg3Plguq7mM8Zzq1jPOxhQ2aBYtmoGFee4K2omp9bOlJvG6yrme0V1gPpFml6FOtfXxG
A+m/mA08Hour/dKzUaRETkpvNB/fkYZXwEzAK2r2mVYWZb+hraOGLG43dT5Biu8U6+Y2Y/KSdU2F
6t2NcF3S050si3VgLHYIq9ROIUHIyTZrq35HZLO+07IPjC4FLJnoGtKQXeAsgUjc2OvGVtuki52f
atcU9VpNqnssjPrqhqpe1Ra5K6qj/wlYguyPpDeB13qCStsQ16pvz7HEtpwV3zJaagvsRA7XF3Dc
Rum0G+Wzy3MQTYxeXq13Hry4bWM7w2YIQJN2Tpaeh7z7OcQEhQBL3pujA0yHEUnlJNpimCGlss3U
ui1B6jK3wCJYGCvb9cSZDcpD7Yv6UFr198DUL0bRZLfWMjZmpIJz44rb2IGSNnVShLgQjocwwFCv
E/GmY1jR2f/Nmkd1gUeo7+upebz7CVopnpFoFvu2pS6SMn6K66LfTbn92konZWvtjLhUtF+WYqXI
wqRaa6PnYbdR2PSYOkHUF+Ypb9v3oK7aY9SPs4DU+m18/t90yf+ULonx7W/eyv8HiPJf6fvHe0bY
4eedr3IPpLy/5L+jJeU/8ADjW4fyJg2BG/ifMBTX/Qf9PgNT3R/syV9EFNOCiOJYjoe5W9q244FQ
+YuIYur/MAxpep5lA1jBlff/R0SB7vI3IyhyWMt2zfltsBgZOMn/hYgSi9KQhPVouzZryWFxIWGS
gXckyhieWAA+oSTJqQp0+qaMCLEHRcup95P/4PoU/+5tOLRs4bOYumv8a/YjAr967EGa7aqSLuuY
Gu6Rk+/DafRfKEaZXsTGImpKjbQll8QyXYtXoTGY/4Gh8C+22Pun4QlhmtLA7YizYjZ2/42ZARwn
brze9Hd6jVfJT+FDjCAu95q/NHtnzzbxW2L7N/oh38ilRdMPAA5fHCVinkPLMvv+oiIuPH87om6/
Dcx/98QK+S/O5vmNOXP4p6VjKxcmlqz/+40NSWNVwqn9Hb3Y2S/XFVsZV1dR0BfKHIvLwSBpdoeh
dqgnQ184pM9SGhiU6jRXZsGrXawtW9pboCAH8KEe8UZpfXKcbcJ05ARUb9pZXnZTRA6dxn/epCDM
yIBRpImQv7LOVUFMghcO1wk7KCCG8c2vspI1dsZERFpxRi6PIbLQP7XKtQ/MHILHavYheIPaAqnD
tjspQOQi//LmBD1pYpetfFauttk5VXr2RUr9oxPlwILWnvWs+dUPEJEnamn+7Pysx9OTW9Q+3RtC
RQgLa0gmG5A4Bge/V+3WdQiFIA6DFs5euOsi6nssSOBXqLAvTgxkK7nJWIXHNEm9LfIDCuoqHY+5
oZ79oCfCrmPb1njsXTLGN0ZOHqGEi+1hAbCcnWu7CsRCEu/rMF/ZRMaBknXlxnBWhZ/u3VDsUlQh
yyT7Gis925McNrtrvM92/ofM1Rj0kcyy8TK1XQZmF3CXjcUU1Si5YXjPqYNIo27drernDfoYfaKO
D2af5Drzqi8nn26FF9wqxDKxpIM29KB5n4iF/VBOVhOnnDONha0FbaW9Jg1ewRmRPPSkDgQWXEI6
AEQX9acgA8WNLGthdxNpa1JuzNq4TX69cwiEYBBlPQmCb7eQevd9F8bboGfHUIa0DjP14hr03LWx
6tagatNDOVQfeIg3mMjE5PwgOlLblLTRCUHy37whSleloBFCTPYD2OcLIt1PWkzz8ANgd51NBHuY
7BN0VLir3PkuyqdIZFR8+RhdY/0jmF3UicXofLqHxHACDGQeJeqTgI2lRZrLomEuSUWPAo8RW7px
0Khmfj6cu1E0G5dQsJvMQIKkdchRAUJ4qGt2sZn9cwyEtRxj0S4LghtS2yAAQtDBTzt2s8K2/VXT
MdYWadCy0JM9G0u6tLmPnizBjRtVDbMRYdTUGuah6EyLVAXUVBp6+4NkeMqeZL6rx+rvNxlz9FUV
w1q/f0Ozqo8xSqd1NqvHyyG8ok20Nhh02sP9S31QoyW/P77fUHy+CM9I//aU+9eT+fX3V/x57f1r
fx7e79WEUmxjzQIPgQWBYPtoWqpBvtGhtGFw8rVuVqXf70ljctZyTN/oo4tp3c7KeMUunD36P58o
FEFkRQ2J/v7t+w2ChHCC2srTOWTwZfCRItKAHrq8v/D3F3/f3p8VzS3QSZnMMe7q+/nmfu9+g97N
NRWOE97c397JqOvhzh/FusWuvJCViH+/wz/vzQWaSXv//hbuXx3vb76efzwkct7Y/S5aB94ul5Ac
fitaMDvVF1bsfXYmmQ2NxuGpBeIDnixtLsnJQ6cMaV1QHUkAcBnW+7fG17dK6ZjWA+rYoVaHcOif
I4nOtrv2/hi/EiSNQMWmmZwj5aumV2l2Xy08zTItYKtS+hIPx+4VYUW2M6eG5FBz0Omakt4mgsDF
GVzvfD14lBgLIUuGQPOd+DFm6wTy5EoOl7cbq/bBCFyPlLPuBzjBNfp7c2E3ABrDORvVCkp7K1x5
CfPRP+X5D6G7TGBdEAjxSEMViz/OwfKz7R3cCza6W+pbUJM1aS7EzS1DXTx5OR3eoi8vGlyDAyjF
vezH6dkwC3LYmp+NM5JpJ411nUN4zSwGD05QPSCbcWdK4UBoD26UyKTvl3mxtaIJo2HfmkM80cY6
BumqLYBaXaF6ZwSng2tHZZDAF66j0V07+CK5/E5XzRLoIYT1vequoJ9I8NLAvbS/MG4xR4hs1Bp2
HtN4GpgQt/Oixayqs2El1G6wcZuOqMMF2uR2k9E2WxAROa6SYngZYULBLDHQhWpsolngmiG0bnMi
nzLQeBvSstjN/apV9imn6aPX6xdLq/NHrXeYJmnezktY6mgylZCe78nAjQP6kIGG/KLemzOGga+2
Vb7owzFdVkn/jjQrhn3eCXyNUUELgHUUvP8xBJEMB+gwNJxhtZUs+xZ9Yg+XQgPYvMjsuFqARO1J
31g16Q1jMtF4MCYWZRl+4Xk5ZJU4WnX1S7il2owA48vqisH3W+TN8HQnDvdOxfiFQEpHReab3b3n
fWQchUsSdITUGman9iQ6EyqozGiQRvDnhP1hZNWnPTAjhdJP+PUk86XGdmtVlEdhD+fUJaSOFsdl
0sxwMVlYZAwSjxWSY0KD/AVxZLAYKnPTMHMmfGk3WsYpScctJcZOn3Tg8k58tfFxkh5LvSltwj+N
YiMMAxkMSWOYpfBDtIl2K6hm9v0AMZnDK/GDaRMDF8WoBToYvZgM0nERhA9plP3kFN/3lv0QJQ5s
+dI6TTXqEyd/wQ7JmKyon23rUvSPaF3X7tA+Zj4ybK023useERRatTUqC4hpbvjNjHCS6y5Eyxzr
slde4ylloIfBYzZxZ4O/TLyKqQS20FNUY+Cg+0kZ89jb5uOY9d9QyrgIj4aBpKJ4A0jNWRr2jcoP
DRP7xmkodhpWDFofw2NN0vbGrjqW3Mn8glXMsWUch8LsWS0zBCMlPZFM/zFU2D4RTP2UecIIyqna
BQ6IAL8+q1gSPSkPsqHXs6PutjltYtTJAwJIVigwGB3KExF07IL3etYeDLR+rlPdGlswkoIRTuH0
nU3nWZfOaw0yBRcXx6F2gA1EEIkab0NE/wW5+IOPNMwS/XPh9gGHBy77OkgJKdO8RxIKuLqEIckg
QbceHItFuB4bxF0Ger3+LdZ7urggfGOT+W4fkg6VVBtyTAAimtHJhmKOKRO4a7QLh/Fko/jFJ6Wf
cvJchqnvjvX0yLDUWLvEQy4Cv/wBDQbBJI6FmFkLg0Hz2ZmOtHf5L/rhWdfT5zG2P91Bf6c3kmg+
VnQbv199QeO+COPiKfAgJqBAOkkESrnK3jDJpKRC7bzj2BU9MTJOuDIDL70QhyPB3I4Dw4fKJks1
H9lNzd+5f+33twUC9W1A9lZSlM8Vi8wu7Y1v92f5DI3WxBW24JwDNKoUMVtwR8TlGG7LHyM0aBZZ
fpkIfMLUKxdTmI0Xo7TWgG4ykN0YuRMbmPFqslM0MyVnozHBhKmIH4RdR28jqck71L/o9JN2fTKD
ymHQkD/W0t+jJ0Iv0BrOWQkqvWISw8ZBrh2VeCFsJjUrXy+Hs9CeEVvyF87vROrtxOgSLnhHkwWJ
gp4ARCZLqmY2VHY0iMCzIVhD5m0W3Ay0VGXfv6uwJj4h8VL+8eOcSjz4584ZzTM4/ARR87komGsb
bXb2SuPT8FS41LRZ02auUtRDbJF8uMyDCzC/uDX0urZ5Ls+5BZrAmLqLm8GA0M2STCb7mjjmQOx8
cCXixGTRa80LQ56F46fp+UPHosJLCgjzNqAlQhuVVZPrKho0dPqDlRrwabKG7t+YrZDXNbzWIa1v
/ieWWYbyJw39hU7cCE5WspZcvDvL0ur3Y+2sg4wQQI1wO0grHhqYsrskjcovTFRoZSYX0kFItxir
DxTkB1P6LahjlYDVnR79TmFmAxcIgrc6BFnyFdq8R4/s16bn12QcWcns0oGucxb9OJfg1luVc923
Gn0nDCJ7Wuc7AR4DGQAksLLj6C9Gre/7RN+xLtGdcvNrmgh6ydTCS2nldK0mjPu+p61xQI4rkj2q
ozeG+xwq5AVgtrogkP5UbgOnSudAt6dXYmIRDu9ihZ7GBs68xoA3LnXfby+uGX14wQCS23cRdNbF
Kkv1cu8b0y+3YKzlfdjRisNCHe43DB7UQSuckQnMfLfpxCSW92+B7XFZpNjRYc0tZ5DC/V6MDSdd
/Hl8/6Jkmpgis+CZ4f37bOT/ev6//WIjSZ43J5LySDUli5ZP227GCp0r9yIjrv/nh/en1PPz7vf+
vPb+sj8P7/f+/CgCXrhWpYj97r/o/gO4fs8hNnss0/VBmyPc7/f+3PyPX4MzCLHk372u4sJPlk2y
8uXEmHH+yfcbx4hn/cY/HyPabX5/5/fP+vOrIsP772fK8Jj5vdwz4211J/79/L99H3G5x8Rs/qFg
E/q/3tH98f3ndThLa3dkTKzXrU5MI78zqVASre93077Zp4Hxkk46VQEzZ6RYKYWnmb7ZVobuIBBX
pYEZxd7SoMosUxAajEKZvxNvSj7UCmlsi0Mhu4Vx8MCcl9b4xFHdpXRwbWIKakA/57FzyDJA7M24
3k/PLhROBEDYd+8P+0Ck50gLM3at1rBRpQLh2JivsW7J7WSylU4tZGkS6RJiILtDl1KLveu65slJ
axjc9ZMzLlQo413X1+kpDqP0VIZ1uAS6t2nRfSwnyOJ7t9avsePNM4LZljTy9haBboSb0UPwMBUn
Jg8vbMSnUw9p7HS/h82VIqFA+Hd/KObv5qZ7wIoc72nt//W0YBITc7qx3iQCmW5uEn/LO5ms71Fm
52fiTZPFNLInaBLETqWJLaRFfKdjbqpNG9JT6gendr4R9C5I7mR+UFXkdqt5cnaRGowUdiqHIK/M
oxEQ2zUOfEb8QLbzLC9TMZy4mg4ogrLnyrAcrss84x5JRbgLRH2w5OsmhfmkOWDMCEunwzBEr45R
l+fJdVNqN1AOnsx/hh6tdb8rGTg31c4N5TGbdOtI6MbOr9i6TVhLF4UXZ1t7iN79CiwI4LFvtWdH
WwyO+klPXf10v3e/MdWonzxLny39DJJiK/o/7J3JkqRImq3f5e5JUWZY3I3Nk8+zbxAPDw/mGVWG
p78fRFZ5Vt7qbuled4kUCRhhjptjoPr/53wH2v1KM/kTkHNtlDPaT3Cf94sdlRkSETzfPtd54Zxt
U4dn5bmbUXc/fabzFxf12QlM9labt+R8pTC/oE5poUv83heBQ8MevmpVT+Aqo96ElJrLcmEta57q
w11iE+QndWNk4NhdZI8hzs5JJvB7hO1pkrxMvmVUG+xnqa1fsKybl+V1p6/wTHeHJiJNKjL4VeK+
34ainI52xYxyRL+iYfFbuTbWp4EvycUQOfC8eS0LPY8JWFxs/by6inPypuL2EEtbIwvZ1gi0z2rk
p8apcXoc8HU/0gpFl+8YWXox3e6tMWHlDzRp5r3QbBoYiAhztNJLLqB//jxyOXxZuN4Zgc0jhc4U
a2tK/obKfcJWeBITfi4uETbltTd/ht180S8LXZIXNOkzJKBFgR3ZyXmKoH8uC4205pIRENu/V4kb
wfYKD3Altel5eQHcSnIuE0kw2V8OXFaXd1teXzZdAYzTTAlO+dsL3z91Ofh70+9qc2NJhrzf+75/
aGW2+WmUL2bidSUkmjj9y6lXocMUwPIRav/z/L5P5fv06uXMM0XlLKAXsF5e6bngfCsR++/jvn/s
96n87WyXQ/52GsvBy3Gqiz8zSfsahsY+tBC5DmbIrKBKH1LpXrw+krjJum5j5XFxW1JwPpiV+UqI
mnadNAYhE1R+tozSY6A5kX3lRxjFcKBfB6V/xk/yKRoNKQTGfrQDGCQLG+loCV3tQvHxNiSe9sCo
Phq76SZMXloXTxw1i63RpJ8ktFtbz/F9blLMdC3AWkSGglkMqcdWAu4Kc8vo3Suw4WV4ZqbWw5Mw
TIR04ILNuznP2oDmKb23oBjFlSOz14h5zZ7qBtNRkzBfNo0jJzHHgS6O5cTbafotCKeQ1NXiPRej
96Kij6qLdhXAoRsXLXWjmoPWqLtCcZ/tOojeI5MnjHSq2aZF+hZpPJYhwvQXq6aQ1EvzU1rt50Ji
nisdW5Ug9euG5Lqz1FsbeLe5LRB/zOSftD0n+gvzNMw1hEuhAre33M+JYyx1SqoeVPoaLIQmI/8h
sIWxLpOROxG+Q+QTNZEp4ZlxP4lMTrUjNpapk2/9wHHRrWvRHwu+gvdGSUQccmXwXGGT7n0skpsK
ddDQsKsou55q8LDWrRaJHwglNDriR1+3752w9Z01MrGYLBra1euU2OFD3qZ7zzecHRcJFCUe/6WF
MgVM+M5tBjILg2s1UtDhq2ydssM0WClTMLIwOqe5E363bdK42kqlFQcyBfuzPU2rPr7ROqfdJwJH
D7z8y+BBoS5LQGN2LvEtvycB+qtejdVj58enjvIllmJyA2VBhjLFL3sXaYQx4YJzbizJdKnMwYbi
xt4pVdn3ehLuigZ7Ki7Nqx653BXAhn1S5eYpw0m2yYLIO9dx/wW6e9yzMLeMs8fD0PVyS+0sxTQy
TfsgN7RVG8iWJHbyqxiQzOghjQzuftwKyIbrxNV0tDUKhM44aXfEIl5Lr5dHh+CXjZJQQhHTGIdy
TH5ZkQfM0iqBXXNFUWkzKfL1+2wMJZQE0n2iTMNBkfU/mPWtksGZEJfbmFBy75jqTve7Lfe/Td//
qunr6AYdtv84BuP8UbQf7b80fX//kz+7vr71h42R3IVga1t4QXWAqv1X2/3f/6PpwviDAaMhoKh6
dPrmHuOfXV9L0PXlf66DH8PnFc7hH11fIjV8cLhwrU0iLJz/Zg6GEDOx9RuVbAt+gClcz9QdG9y+
4/wNAAxJ36NPxdxUDwLChjNx6S0pGAb0TJa9aU0yGpPqsdrrAC8ATMzSFWuB7C3QPenS6aLGi5nI
ibPjN4hvWVOxrH9z+ZbNEjG56hr7sGwVwXscWBje5gaDPgNwljVzXmukNI+KSfE/d3+/tuzLppn0
9f0ychuweWZ6bhZYU4SNekfqzNaus22uxW945PQdQT8KdvAsWMkxeqc0DZ0GNweD5/R3P+F3AyQp
o+3k1NWh8QXPwFw8FiEZ5bqlbfpZ15yR6UZh1vmlOllDbFQR0PW8PXiS2joeOsLP5kUbULIZvexF
z8kdGM0ZyCT4vI/Ut5fPEQUm/C4MC4RuVSeDWfGJn0fazr9uDpX5jt9ebNtpuHEzimJ2RJgh3Imr
bCYN6W1wqhy9ZYxfDKdlkdnc4Qov91aWhX44cGcOn+3Tx2Qiuyy0iXQo+Dts21AjDhm/c5mH7SZQ
RKV9n8ZyLgs2cVlbFpxHt2tFf/c3dGI9QxSXfV1Zb4Y+6w5FUgeHubdqx1V5SqDeMVevj97asbMI
gyXx5mgRJsqbmtueloUwe/RjieIGS4BJl/OMnLqM8DQVPQx+jLVqsPFjCZJsm+HkxMy759hr8ihO
AbZRismVvpGTmW2HKaZ/Y6v5odRelgZbTAO4d83yMNyEmvJPPskkRFAkWO0kyfSkoZQb0XKLTsV0
imsgmzn622Ki8G5VRrKCBVFsiyAmVVC3JWYoHUG2d0lmgGKwgMjmhSFzgd1TrZddcQnjFaz2VbLg
qcIZULYsghmxtayVI6UiPbsPJuvFHSHN4Rvaxpg9slWtOx7sliMhSDsvCuID1IPqQBd66wclxiwn
GzcL/bFHhIaz1TI3CwIygt5OPdD/5dc5LeIYkDK+Ef1U/T66ykOU78uRVvs1tG/BgLBCmAeenAGf
rryzZAAFxnXFVlfG55I0ZVBCIg3Llask6fpT7ej9iVyycVNVRUt7JKk2eUDNcMmBckaPZmKt4AAs
H4Od6tVOVNX93353DBV8CoEb4cpvNIDnurf6W99v6db9pXEHw3WFBoCuJQwPU/lHK9Z+NqqOdhrU
kpYhj9F5eNVbH0Zt5NPyxvm/CkZwylNASFSm9fiegUDQ9Kb/yuTy0RmSkUvMdU40xZ8yzRl3KQKH
XVQQXp7GB9A1u8EI8kPb9eLUu8F0QszVippyYVFUp4Vk6cDdATkVluD8xhY5LnXDuZ3KjKagzkNs
ZLMNJPzXOIka6Kl2f3BFvmn0vjlZFsxe7I40w+fNKh90zKHhx3cT12h8sr+G8Ec4coGWyp+2pBJD
LYu9Q6piZ9PasCTBQdj7Lhv2hNvXJ3NexKbx59qyz+t1tU2d5HP59nuARU51jZZzBWcr3yqHgWxU
0YBnSInuDiEBJXe92SJJUVuvwZ/x+5RQ9B6Q4W2We9CyC2FPt7I0vdmo7EOXtDNJIiEj0MvUKQUZ
T9zZuqggrLm1vbGpXqer5Vr4vWqBTChxph38Gdanp+W7X8SEk8wEVMz64xgaRO1MtL8HH8lbZ1PN
onQ8nJJQXUd433akl+NfCkl4M71bH0XTdvkoLWQvo2Wc+3iC9mKHT45xN+WIG8sUuwXJ2huRkTW8
3H+X+1sRiTOUz+T3fdmLtG4dQCehKxcXaLQhAhB1f6fFtBEiWjD4ma7ikgSMKpZQEIM4XTMkgOPV
UHSDwED88kB0ug2uUzOQPC5ASCpkf6IhzUTHhaF1B4IlKyY2/Dno85GCJrg3L5uBIX/WomS0GZGg
BAQFOSH07BNaoa9xnqsis83OfSTSM8nMIHNPKG3q05DQCaDNy+qyIDb9H2sGTNbA4bYJkgX9p9MB
rR8p8K/AnOE5scqjOWuWJ4HqfNRlfpY9pLpSo6eYd3a/dcDg0ODArTzUEkrXrNEI5xtKF0TJiWLh
ZOagcgV32HCezlhpfl+gC647s9wi3b0r+ubQTJmxz8uOGkDSlkeXNrNvzM+CZd/oVITrzMBJ2D/D
qfWw7uhiRu/irrVxsevrjm/8nhY1vdXePSJ0vVKDGA7LtE9qaoUTg7F2AC43gRwCJcAOt15Kqc6A
KRdY4R57iTonlaHO0LRX9bBNCZnUBzztTlhquHBndGfeiD//UstmxEBob7oDGOF13k091DR5P1D0
wqB+3cUqPMjaonbYdWYGIhBkL1+BZYHhJ9mZVfEssYXjQWTYk83jm2WxIEe9Kp8Z1wVNCUHb9/cL
vsNtATJF9tUM/U3uVv3FQFC7jijWpeiSVm2j3yclvI3BVR9GhIxBoh+oMvUSh+XH2DJ4M/sGR7Ym
af+MYj9Y+tYb3Ye8Qiuj9yZWzdE9xUG1DYb+OcNUhbFf0ljoX8YUGZYtgwsTd4Xqp9l6KLhOcA/2
emRqh8auX3LlPALix2wGvRNN9vjDzijTVHNQVIgGdYyvOiBBewN/vfQsY5+R2LC2Yx8ldnzp+glD
uGnuUEb/ag3nuhwn+yhn369CiN3p8fTcgA5ZhZbamVMScIOun2n82es4e3Y7mmwQjHMT5QCRB+g7
ElQOKImuKW1eBI3vXRxG7y5Ndvwb/tZk/LSlzuevYpiSCdEg5GQDH2fEeMhqM99lLvWNcsg2ZVvO
z4GPqmwJgKggqHWlASKk3uqHIe2M2zpyMKKOMOGwpuXVTRD3dLe7+emDnGw1KRrkAcAzz4Lsx3CV
xnoKq8fte5KorRyjkY+cLu4nvKiD/tzyTPKU+OVYZNv7mfbZCRPCYFZvmgZmRTCRujkFjP4G56eu
+G/sd4+6Tq+vg6m3x1CNd0zpm4SUBsBBEzqxKcaF3KHYavnS6eF5oO2SEBOZhRReY5G/D635Oo69
fqci7HOVQfMXeACFuvA8wgAHLHw27IacVpQfvksFwXZdvEdmcQS3wMfrBx9eaZ+sjgxz102ow+Zo
vMxbJ5fJfRqTuWWYWbWTpAaZHgKHwRYd2c34e23ixofkanAAugcMHHYwZxF8duGTUdftiosAr0GB
Vr3z0J2l2a6wsJWWhWPusgEFy+QCXIqKN1VqUO0THnkJnkq3IWQYrdUmjwS5wpoCY0maih+J5972
J76j9xTt8wPlo7d0REsCKBaiCm3R9soxyO22TNTz7lD2VxLrRyHVxq3QUSOYJUJs8t8yr7/SfM5U
PcrwLnXic0TiLiwpRfh41Bgrc4yeLM9cY5sWiLep7cRxeduZ+HvLue5l9Rw+kN+6seP23eX/fYIS
b2y2Nh5BLlH3yZmCagPo9tLZVLLMtoqI46aB3JvToTTU3RhGeIiQf1Jys1eD7f9sw4YbodUnKC1c
4goVAiRKvs6m7A9D4NwohIB8i2W/ynLLwwkIR4ccjz095nYFRAjenE1xARA7/oIRRBA5uX25opu3
6nP1gM35p6ZV+0rnFxfgPc0s2YZ++RIOxY8wIn976tHZ1ZPmryR/GEwL0Y/ShZLjKvmm47T/oXfO
h6rVtme6vPN0SXleZw7l2oRwFwlyFBuYEuHNY5UfMY8AophpuH9hlKohIZSNxwZTLJsMuN1ywPfi
G0O77PsNOi3noeWy/beX/4f78ri58smbGcZo3ZmMjsJ5VmPOT1x9IH1mvWwvi3h+5XuzR33w58sO
Y8ad4bvYcQq6ZBODvWWtc+iKwjsFHehcaTlzhmX3ssjno74P/d63rDlOy+jtP3z5+22SknTVZXN8
SBWfzfcbQQoLj2MkwCRyVt8HLpu/f8CyuixUGszDRcsh/Hg5tWVvych5H2TdcSJ9YztV9UsyP+Pi
WV8ngzbepA2yiGyZbS87l8X3Md/7QEcyI//e/tsxrkKXV2jdG913In3m9/9efB+bLpq+7+3lmGg+
pe99hVxo4MuR//bMJMQMitkzd+H77WgodTtAXHeV1ZjTFirjre6F/a6g335CCvzXhTOPupZ99Qjx
tg/A9sTLWAtkKn3r79d/b//716x/vstyfDqXZzs6XT1G44AxOWfnQK9VAjv8MhUGxZr2N8vqZLlM
Kmb/6TAztZcs4GXtexHPcO3vTVGrTcbNFNg8/+B7UWhhunbaoV8vqcLfLyz//t/t4xsDy/v77b+P
Eb5/V1XltBOaqZ+iXLFoii/NyYkrrzTvf30rv50m/0UJ0zTJs/nPSpiPX8O/VjD//Bf/qGCaf1C8
9Mhk1G3DtMiV/EsF0/mDCF/DpR5p+J43mzX+4Vtx/mBQgxBKF66vC90moe3PCqZh/+HNYcB4YYTn
er5w/jtJvnMI8L9WMEkFoYpKkdWwsA/i2Jgzq/7i1RCdpqm6LMXRSghVcVpSEFVLLwYwEn5IB/s5
qlgjqO7zMGig84+XQvqbeLIp43OIkVUXM5hgCeC9s73m3rTzj6YF5Qio6TBfoJFQj76lk3PvR3eV
7T30nX5paJQgPbXXgSLQq5isp1RzynUqjPZim81HIeRGI1ipHqmExcaNo/Moj/WTnpTI0CrwOPS4
Xdm+kA1pr6youKSVx1Cotu9qs51FZx6jnZ6oCGTzK602bzMJRqRghA0eYWcPHUCFDgkcLJBG+0x8
P9w5qeEiuQIRFBk8g3Vj05cxswgCmyb32MTc3d1Yh4RDFIbU5XMu4tWkI/M1/WKvafFj6zsEcHG3
ACmLWLMm0byHw7AX4UxKy3de0L4zkNxR57xIF43RYERHx+XzYHTiqhOmuFLN2SfklJzLXuMEDGy5
lQqNqzwfxdlN8BDPW2TpGVfLmt7gpc2EuPIgEVxPI59zUcb+vkxDfAOYki60moZzS8LQZhwmfWM4
vnZT2GV4GxDLc1uCViTpCOHDaCbARDospHYtaNuBbPdyxMDLpiyD+hanQSpiH1juGG1jO7YeXdXi
n3aVhS5cRVeqDJC+F9qN8EOGrSFmYVfzgptlgW5Fu6mM8kGZP3J/cA84WTsD+o4zXedhKc9Fbuwr
K2efaHDnBfyVk1hLLMjJlbMCoVHSUwf8uUsMPToD6TTXLpc3KveUBlYBqLYZbWZRROvZanDp/JfN
JuN9NnGmotuhceNrEkZBseIIXXWA/9eNMMC89sWt74iZezTKh3aMo/0Yxi02R7t7KBrbutMFuOxj
ZOnNk9BKFuI9NKfgYdlghL+z+lLduhQEEPA7T4rCcUKIyKvIQHeZgtj41GmTV7DFlA8JRgGXab4O
ZTs+BmYHLqVUPxKof6thsqw7AgXp6tbFsAXE068HCaqIUsG1q4XaVw13qveG6loRL7hSGQRqIUJg
+vTpHg3HvPadpLt2RD/HchsPg1aOP706P4Y9vttViWBD15wIaCBfcXw7TWphgfUG5z7q0+RdRxtJ
AbH0HsYERGco3GjX9uisvUJNxwzp56Hm73xHOxfDMi2zd28KjxXjmR8KzFugDTc+fb2n1i2nQxQR
RuW1ZvuaTuU2CxzjxobCsRI9oodBs4ONP/bhc5pi+6nykvY08c3PeWp6W1qAYre86vdQEJnwY9Jx
KdNVcnxxW515tYZg0aK7PsB8P3pkAqzttlU/8w9Nr4L7dGrN9eDVhJ0o/7odiAGA3uDvsyH2LpFu
xGuraKvHyJF7O+FHQylHrZdM6tFDdXtylPHkG9aVVWVUELW4ptBjYRjSxQhYKAJoB9R05fFlO9eV
6Z4GQlG5UfjDQ6n1w0NhGAdp+7MRCTxiMu+nvI7lI8ZfsRzhwtk9NKqlvsJIRLn5eJc27nBnW11/
VcBL+97F3zLd00Y6x3SfcCsX1YuozHw/eSTuLJvjiKu7igLOKg/PDX3jF1tPb4Iybe/sSaZPMBdW
Ttq/O7U3XfXAwh7bIruOixYx57w1hH2Iuj8LDynfiWEcvEfuQHT08zG8jHEqXnIRbrzGth/HoZe3
je0/28AWXAy59/TSszuC7lGcE2JiOaO9FUmWX1kz9khLFaheiRssNGjfVIMZnwPjEd9gfypjz92V
bmA/VBZgvzEL6i/QgrJO1EXVLnZhDaDalKXFVUGRFZKrD3NeqWjvjgGFRL98Di2tfdAAcCINFYLi
eUxIUFXFhwoXRyhU/NPzdPLbhPY57KROF8ANxxfNKuyTpDa2XjY3JQ2oTSNrzBBQbF8zrqos0tMX
y/f9M/ES5Prkuffaz5A3weVFykEFO4ga16vc8shvXgXZgucMAT9d8u6XQqt6bzj6TcXs79nRTAiJ
sZ4fGxXYO588J1QXWnBX6Ha58lvAUUHnQntStXWLhrtYkxDTXdcFsEjp5/DViPkCIR1Vzy7lgXWO
xOg8xAWikMontxYyYBTi2uOUkyfm7hWq2vHVCPxmp1shVAkqn3eewoRgieih7kn+s+FOHuCAZhcj
6S4pyvNbK62YfXqJfME4vkPgVtBNgqs6tE2/tgizItI4jp+MGaoaC36j5dUiXuH3ZkSQT8cwFBJg
m9tMtzZIbT2c5Pn3vnmzYA69rXLxHFRTdwW6pyN3j0VfcD6gbqJtN6TqPLgUE5c1yuPU5yZ6UXkU
DFuTICcoDNyeRNM6GP/RGcUGei6U3Dnulxyajk47IG1/6ULoe1/JitRzKI00UHgMOtkJxD5GXA/R
y8SHwPXjHcww99dc+Cb85DeTdswxjcNDlAl5zMt4N4Kd22tUPFZG4waXKkDNVnTJtXGq0uY217r8
TuMuS8paqu8050ufGBBZPBT2uUCxlgKJOqu0opERi4c+iBFRJIF+mMzAwYMHabtMq6Np1m9o4/eI
qeeaXdof7L75wU0YnHGt+TfhaGFtLOUL1vrkSlnDBypoFJkVgBub54NMHRiR40OssmZnUK4FqQCo
IUV279K9PJnupzsmjwRAcEedq5iUJ9tmuNNtyvltU/+CnLyWshGb2oHG03b6rdYRIGca6qc5jEd6
VvSmXB2ZH/6GWZGCijAhWsu22tfJJ6UxkVAyRDZncAz1ro+rYBVRYqkwUIQtDR2+rc8a/QaEklvf
Nmnq0ifxqV8CV/zUc+2qcwXM3GBYS+vNq6I9Law7WVJ8T7L+y5UEjtV1TlhG7DyFsn1OXRsYQeBQ
f2YCXY1fadU6KzvT1ogHX+yg+kSKotb+FJ4Zarhmr28o2246NHx9FN2FU4kFdYcrSm0DFbyXPqjS
4qfEkOOmHRbbpmqhowRERDf6vjOs3dhTsLBhH61VHH4aKep7kdt32K66OvskAu0VUMBmyhSd/kYy
5ssv+G9PdU8Nd7L1l7ITDyB47kvp+zviNSxX/OpJve/H5wBUT0VYWRXah8DQTqHqboIJ9zF0bK6m
7cT4b1K3A0F7XpPDMIm0e2VqH2nf3gkYl20KY0NzDqNbHlLuxCvPGB49gyjNkhDOVSppOUSyjVbO
RKzKQBJ1BsWrfwSQhGvW07FcJPWGbz8dCM/5BJgS7XDgMwxOjghPySdOULH1Od9s07nUqYk2s34q
3W7V+TzrzVM826CoLVO+ay+Mn9I9dzU3CpCo6cO1UfSEXVlAQDEqRIENkl0E9T7y3ZuWbo3ZmKQH
FcHZqFmbh92x4AaTh6/UzAu4G+rNzetzORWfRScqjLbjo+D7uOmauVjnmofcmBCCws0EXDm/ub5m
IuaucXbc6mMvOP2U4r8XYLnlz9NE8mFM83MuSKgrPNGQ2AakPWj0HZc63h3PifASgxYvIdHNlpGB
+sUWjujbVNPfhrK36loS8vw42U6+MTCQU89tboKX53103X4Lm+zalAG5Bl46B0J81RbfEVOrP9Vs
IG4l8XzOE26jd9fTfyTeT54At0HTcKoVgXc1SKHW+4Ux4YeFydHoUGeLAkNyFMtb3OtIfzPiQ7Xx
Q5neM1TrL+X0X2NcX6zqq20tCkplfrGK6Gi3/MlRCXxGdnzX9WDKoed86GT4XVwiml1nnIuRGB/j
6t1JuJZ5Duw9ezhgkrxiwPwKgewllPZ96zjXoE3vMmO8LUvo2WNOWoUnr8q6PVm1dmZoZGBajX5G
Okin+QLMrdn5W7Y7JRMU3ZVzQ1HuLCeozTZSBbENXRoEXnsLpI0vZVNwkUw2wVrkMvdaf4ve7Dap
rHdbxMga1doBibIqB5J8VCsvYWvROTWjLY4VTHAbSvK3SgXVnuLpegoJOGxyQngcyS2LqPYmhRsv
o3BT91SCvXcLv8yqnqYv1GMt1cL63DpgaJMtGVfBmkGDt5omJ4W+Qv5nZnR7R1e3HnE2Zda8B748
ErZDLVXpJMm27a4Y4itZ46TrOl3fO7QrdasW2EftbauVH5Tc5dFyB0JHqRGC8vd3kNLwtUq63JbD
/FgH18e8eojILQhWI7FYtxAKHuOy+YVK31xJkkNXZrYLLMv7DO+TB0+aDw7N3ce0NF+CgEd7CNIB
MlB/Unab7xhltUfb55IqfDkciIC5seruRY+s7NI3s8UxhtiY9tuBJjpTuYOv9VdtnYh7LXuk90uO
rl1Zm8zEcSbVDTM/EhNH7iahGsZNjUgQlJi/Q1gRoE+gd6ANxKlKy3mOOiyXNoYY3CvJjpyqFrKd
e6ZtI88av2nbRcfRVCGUMLBnWm9satsDEuy1hxDgspMAhdctUnsrDFEbj1v/2sSv5DSuPDJPBEMZ
BVvk7TmNs/QNwhHCapLONwV8C73D6UYb2yMTo8x51lgJA2IIb3pXv7Z5s+saEvOY+D8ATVK0gpwP
jEz9Oiy5973bGoZ1xPFzHBXzZoc/Pm17Ma0ALd5BRwJNXHjruvHunZyXwsZ8FobD47LJkJLCJg07
76a1i7sx4AbvZuKqpTm6RazuncFF9zxevdwHiNbQTi+qUXtqIVIhoSE12Y9fZ3zyrrF7xkPiVzSa
GY8ymuVVmodbvbaYWIf+rpVkeTaOqk5JFpFL+r297AR88ZLOHvNlf5+jqsAZ8/8ft7yciPjEbKze
L/+0wd5RxhQj/vaWy4sCuciOCIHL8pbLrp4C51ADZpowqawJOwHS5c49XHh8gL0heNjHvimvk5FC
UtF/RflMPh/FKwWPq/jYkmi4Mgg5LNvuxuqaI3I94NQdHhTpvNqx+pFW05ebjF+12QApxSrc+ubR
7PsvMrq5E5TRIw+xMz232idSqMvnRr1BdZzEx69xXDOnjDZNpV+VkE7X6uc0LQg4ngIK7X9dERoQ
F2SoSVOs3c6P1q1X6dw56aWn80LNyvplbcoCoJ092gpDgnmXxJYuLy6LqOvy3dTbT3U6aFtlxB95
lDknIhYOBIDUTFfdVTbIYT0YKARoIoFmsEKx0QtsO6ToIKrxPNJnl236t+2pkgeUJHelrYt9m+Q1
BasSoyfVpNGPohOJ2sXWtBmdAZZ9yawJ2LiLdKqedPRqUfJOrjHIxRmoL5Sp/14Y/1xzqP8xlAr5
Eg850mFlpMcRRhnhXw8ZiCpc8rgl7Z+GQw1OPHRG+Jz14blN800X61e+3XwSSfzkxrA2oWAZw3Xu
wBXOL/TAt9iSTxZMaZVMV6ZO+8uxDBwN9Za8mxXU4A295H2MrlrJTRYx6eHaYJKy9jnZoCzCdYvg
JLeY6rvxHaAKhe5/2znEHfjae62HPBnc4joe/J8gVI4x6RDzEIFgelqWBPr62Z3U7bNL96Wr7wZg
4FVRX2Np2PkxRQ+hvXfkUlP7Y4hfb+1SAQ2O3vVJXJk1zZgWggg1uoBqSoPU2BKkdPiEQ8I1JesR
vt+1P6AVwL/rTNluaq2z2nkOHb9Uqy6WSPb5QGNY1rQPPONmtl6l4UAKXiLJ7SHqgz40fqg45dd0
uYKLOnssJYXLMiNaOaYI9jiOhPAQWviia7SBtIT5xXDyjRvLbfqdyLofoJnRJiSBvUFpcmskR1N0
YMuxZ6ZwSOl4n7zRa89GJ0+2Q0XAK5j8DH55DSUA0Q+jFtsrUVsNGLAqVR1bO9/Srt5qnbzUefBU
Vg7wOyu9SYg+WJfVzWgV3r6x3sYgeNCyqFjzaDqVya20ibvpWnK2IpsURqrYp0l2e7ggjC9b8ivK
/CWASDvo4POyGBoEjgkwvXv62PlK1cwCGHBw6bdYD5qHieH+yiNQct04IZ1ka3yKbG7elmrCjVa/
RZQdSA0NmDHhF2g/6dGeoObV2yRGg1Ui16dwS2Vy7DdGf2WlGUHksjnhHHE2Rdhsrb46dE4UrfPK
ClZlEP0cR1NexxajR7NaDSmPsczzX5LUxqAs5WMSK6YycqJG1L/WMyyuy756p33RrXGfpNNnN8td
pJaWO9twuTME/TGfHshiQ3EjIFtahEXZQnvy3BRvTlSeolEayErsM7iHjGwkaJXoJwewl+OdCivt
qHevltUCaHyRbnyCibvtZX0UmXU/k+HWwtWvYV3G66xGueIp+1ejmVcaVoayTm6wINNnDq6yoEUu
Yo4mNZTrNlNfBFm9hcmtqdcvWQmIqcBqy2gSDUDvcEezCUNSfXTxVRC+yar81B1Ibi3WJiJugvDZ
44toKkYhngkL0yOgjlSFTchQBLXsQ92KFwvfDZTch5DwiTbreUbjzwHA0zaoY5LmaHXlR1oj8Rdx
oK9K029xHsq3yPKjfTVZP4LEyVcuhoQ1cIvHKEof8qn6FXGjMKb6V6XVWGC7u0xwz4GyPKAIpoT5
Y4qHH7hr33U9/zUT5YgJO42u+z4m1bsks4771Ka1ipLkBGr/Si9B6KMfcNOJpijd9TfyN5IDpoNH
YHMPGbnUARntnvZUosnNPO+9CtJ43UI8opDvg1CmagZg4OCPTzLviHEbyxOeSi6WqvjVad1eGFJf
mYH51PAIkHgsCZEvV8ClVvpY7EqAjTQsyfWdwNtpYke17S6DjKHZn8YsGyHmkyv4zdSvJaM3Zyyu
y6k/dkN4l6jp3rEYlE1Uiom68Wxw6z3gpRIPYBxrN0OXn6Bm0u+3rmJdoEE13Yc6cZJ1Mx5tlMBU
fD2q0/pbL3wSZKoVHEQCBhgbihCvW18bGNsyfl1y+Pi0iStbGyMj6IxUKAY8eBDv5o9Y5tWjn/mg
GrgjpE60M7roU2NethmrkmEOv0L0lgDTyPy22HSjjp0r8Z+MQb/qHTZm4A1GUu6eRBgf/x9f57Hc
OrAt2S9CBLyZEiBoRFHeThCyQMHbgvn6XuCJ987tE7d7opAoOlEAatfemSutvLh1xRdKy/naFAlY
Kkt5JeryzRDkyQvykd0le25jSB3j0wiinIeJm8uJ1Occ+vUvxccTyuIKzC1BJb3KHs29bWxstSPZ
APAH4GfCgGD/0SrkfE0vjs0fpUfU7AoCIzpSLJMZKE7AmrRGT4zHeC65ITeJmc5oNb7OtGuXDOpn
lNSBliW3YtQ+SQPgIu81t7HWc95343auas5KnQ+wTelgr9ttwlk2Kk7bk12rNASJFOG/f5BlKSAy
0A5RJhUmoknbKOMPjF2YHawdvu3YoAGsJ6uBMWs1dHe0pyihwSHHX2rc5yF/sAZZhZBbiN62K3JI
+ZMi7Jgbxk6sK8JVgmFKYurI+Ri1JheFLPu1iH/eNqMbZtN8H9e8fj7IIawHkwVV1z8L12425Gel
sxVdo3F5GkFMFAhzz1Be8n1PSMmmU6+IcF7IBGSj7Y0oDAdSNAeTurSj+aS6m0Ti9LcWML1NhblG
Z3RYrhIrXXtbtI9iTJ9nRjCbAp3bxluvkE33pkzywzYQW+GL29oMsE9uTh2auysHruXtTcQZcB3t
A7BorBtTSd9dN4G84vdl/XHgs2o+Y6/QHmBrtBaZ3jIftO2ahkGnzS0Ivks0ZE7xrQONgvzyfm29
Zmv6khuOuaNtwF0/tQNhWV3bhm3vvSwq8Oqx/xoaF+qriTbbtWJcA95dp9Ml7Y2HvpleasM7y5hZ
Rt4or3RsLbUcNlNSlftCoUVpJ4J1lgVNiPlTJPNeLE1G2lH7uxCWsGkle1bmfP486Qi0HBaC0UvR
BlveIRKftO0dTqGFZjrObEOHLks3hWXje3LVrVk4/OOSLEMh4mO1du43yFdkmOjVMzSgbdXzBmSi
OhvZ0lUm4hAyfBWfFMsNBo9DHNYdc0EZN0Ss4ms2pYWn2vuivHmKF3a5HRFq8bBIapL5d0r6r5Ur
3wuH2tUT5IpoNhvIKFRLozpr/fCseeyfhu5mKrb8e6+cmH4SCTs3wJbgo0gGwd3gbfI2e3IW1L5J
QLE0mGfHbqYrqep0aeNKw7eK2C0Fm/Ws1sBVmjFGa7gQhu51H+T+NH4MU8KJ5HU5mSKAXMoHl5BQ
sHQhl2dgaiDrmNqwwcLdLpTpUc1q4mC45nkVG7QsmQ9kE32YOuOkJD70xUQTS/645AYyV3nJtFTf
oHZ6mgBThaJB0SgTWPB2fSixMmwroqznqvsplQa/X2eEJn1+rX7WeubStgCwOgrxCcCvKyS8euRj
9Q5T6o1dZPoKtvsZOpf+P3M9IPcbRVmvAIXJCHokoWAuQuABYFpkQbYW8YhpHSPQ0b0XHNnUDbH8
KIdZADvaeho2+N6AFMzEftt1zh0b2kfA9x86QEf0fy4xS26/Q/v41hZIfqN+iH05te9dTn9LEwPA
R2yDWw2jnTZrNxaDQgsgCQJOrnyGkl2jzwrllIBr4pjMmKZs9YglnZK93ncOmvO6JS5C5O6+Xjpq
dGsKCql0oW1/j6bKDsZRN2COcMKomh2ktqYFsku/G0Zm/limj07OtlmnE0ACjMKVnSYgr6wzDCBJ
RgVloXTvVpQAyzEojFWErJ7jCl9rl+dYIcGuGHSVdKRR+HbpzsGALZaEedW3Cv0Wl0jquxPpOGSF
0hjj1um+t4Zl6yTIDBJSL7xuX7dIGTE99r6G1n4uDIWEQWLKaLnfzx2sbBIi46Buyn6ru3YRjEJd
RQUUk9ZL5Bh3Jqg+EtboEmI0CzynfKti4XvD85DCMk7IkIdFE5G71O403CYheTvUto9ODdxQcoE5
Fgsom14PBWN9+xzlnMlMngzktIoFHc0EAGhII4RgQ2ffbmfWH+1HsPnzIXD5GPrDtgLtAVJpLPJD
Ns+nZOzGPQT7fJub9mH0WOLSsj1QS9/hCagBiyTXisG0QeTTQWQeM7qcgKRcW/aLSxliE3rjEGw5
eV20U8jhs1JDhGVHiWC2U+jKoWKBWQPqbDbkS6e8AqnD4BNlYV0HXQOiHgGtr8Y0VIzW1eDcpSsG
QZKoSTIg3lCvC+d+/iQ1fiFvANVwXOWBWtxDr8blojjX0UCmcAxPiKERsts0O+ETegDgQuGBkY72
LF07E90ro9q9wBmdMp0ktGW4Zx8bDqoKPCFlUitLJz/KsiJT49jppDEhIqZ6dQccv/n9KGPvBUcE
PZyqtpRvunPYo+wd8CBfm1lmTK+7iXRiM5VUih2v90FaHVdNOXClLhjHk5YRGrIEeZOgcQY5uSQw
vzTFIICFjgiG6jMpn0eWUDJOyC51yiKw+mHVLFdoQm3qzQiAqM+jaLYBQtDUcm8R9MpVPSXGgzXK
rkhwqHTiviw6PiPzyNjRPlGPgQqslZsma68Sx3lyZ1yxUZRnN8hbrTYPa/6kPSm/yYFtyZVi5ibz
A9ohSCMOGVx8JEeLT2wQgGXwFg5SY4Y7G7Xvbos2Y9RB9rKmO5LVoRG+AyCN4RI7ppZ0oiVLHgy3
NPwmLocdhHP1zo1iRomK8QQN7l4m/RonlbDllMaTiJpwMRdIFgwdDxLrsN9643ah50/IOvlnZBnf
5gogjL7ccdwRu6KcERWg/JjaMwEV9CXYwyHeEVguFuWjSdInlzRn9SpXnkmlORhQJoMxtmxf91h6
1B9jlAi4u/wZ1/ilF8TEYfhQ2XzZJFpD3sjusBQT+JXxn1yI5g1I0rW3po1limn0i9Rdxm+lEc4o
LxG3LPt0ru/kHBPOFXtlkBU9LLuKwFlsBefEQ03fXRhxZXJdtLlDFKpDyp6FCMrIaK0Nb6B/xW6u
YbKrRUSj4lpVkje6g+xEejKHbAjv+uBiCHFL32yTLZMP85wjoh4HwI4uXv6i0P2C4TLJThBSg16n
k81yeyUZ0vl1Jz/tyiTZ2mzKwJCvXNuJeCy1b61zG9zSePALQ3XBnQ7Xxc6NCCRtQTwqWM2mjPo3
G+TOI+qN6nA7D4ItFU35Blwf4bN1GbCn83wvM6OtlnHFtvDht7DkWBM91ucoms9Gib46jQt08ZrE
7oVvBanJ3nS631hLaXNlv2bVugEpURsXXtvWbsRxQBLDOhA6iQmqc7wB1niEjbqNZpijrpAE74Lu
NmlbgqQ4Rsv4NPPXgMx/J7e4t8idzdGhbBNVBxDqlGiay3xLYiCHuhzXf1N63xsFOajofzRtuI2w
r5VrTLBpFA+ZOfWbGs4iNHUn9snh+dZXnpxqV49RNO2RTbwNjN83XcaFyGu6jyVN9lTSqkOASR5L
5t1V9cug6nmRIZdyXp+u7SaKh2dHm6672Y1CAJWAqWShAgAA6CXyD3s2iEEnktkjBTfC/BNM1P7U
t+6jtHeJxKdQpSMWrebseTjpUSDtEdYM24gmrj9Werdzs+4708aMzScVcK46zR0+mSvhWN626LOw
Idz1mGv6Q9/vJVMVBoVqyqIdvTCYakOaFfxvcL2aiMODrKtbv2DxNOlo+GIq3m3X6bfVuiy5ycR1
3zumrOP+kK94LuwPCiumNbGfrG3cB1XR/TCKw5FnILyKQf5J+nTl7OXHWDOO9sRkmxxOPLsoQmzJ
AcdTc2WAkbdrr2ynodNBaBPxoBbii+4baRebqByxv27P/W42jA41DxG7lq7sKkGxqWnPi4pHMZ7M
Y1dXh1b1snv35D5qU1JedbG7GavUpt8ZP9jGj52n3S2p03fx0MCjFQHRd9N5IkeAaAiGJdDbDIBf
m9legGw119FSyOuq79qda9SqL9xY3TRAlv2mq14s0khf7c66bw3rs7Ky17gAKGymsxpyVZPOvUWD
dWd4WXqFNKphkkPBWZW9dW0XXCAzDAO0mdpAdWTlx8QiTfUL2L/pENU2Ec9W81lhmD0WoHlJIL7t
awPqMR4RnGg0fOpWabdtD7cmtnZJj0QShku8bRpzUyr5OQIzetDkPN9oTgqNpgdOJVr1YC/qDY0D
etjpsgMZljZcjNVkaPZw8jv2JaO67enQ+122puKMHQX22AFkTqPvpGDENjUEPNveTrGjfBcxXwpU
8gwGzFgBzZHdZEVnwt9ZswwOA1em53m2H7QqMu7NvDp4Y2vuplh7EMyi9viDMA4SXlxZ9goXLo+S
wf4RMNC14ugkhE7ak0aH0DLlEmZYt/wMU+tRN9yPtKbtOLdmHs6FxfCQuPFKk+xa4OVp5tBzvtel
j74ru/JU8awtHb5Lt//ocpMcTa40pa0UwdzSIYuSnjAt2KdabqJZy3JJTKvXHdCBqFxK3nMkFUSx
EWfK7L3FjMgYiO+wnAj1tmsKAGCj5i9D/iGtRrvRBtwYxSdJqtkz6dF3IjfwbUFvqQuFZixMHcJ1
SXwGTjPe5xwKKGrJylYuu18liBz7u2/7F6Uhw0fYJchnTG95pVvEf1MY1e23HRcUpp7TsQ+sb8Ze
Z6WUx7Gql61s4gPXKXZTZfIypgpXXwNpX+FFu2ndcX4Lt4cqKMRbXbEuF7SrhYIvjkB7OKY4SA3X
JE2BuEOjobYeq2kI2q1jUD7N8fJusBnGDOfbdZpt1YophuhfIdeKLTzWt05vozUsneFL2f+MbZ3v
sq5MfEhcXeDhEuB2CuRhXBPQnLBQVgf6OHSIbjuuXC1vVi89vB6YzZMyZQzhXNVcbJzKXOgOqy8q
1X3gSPmoxoRoNmub2KxEHQxV/1jg2gr7Du5jGVlGYCXDvIEfwrUli46zRXxL2iVPpW4RvlqZaGd1
Q/rtopShmnDlQ0tCFIgxf7R98dtnU41QyrmtWtXc2d5ihTlzBx/hynO2JqePC2bDkc/NNAaY1051
lmpDj1cnKREK7KMq5bJvgkIL5pywTWQIHWBZRlSHBGIffyi4t4tVRl2JCZfv6Kcg1lzNOf//23R2
79jQ/veOFwPO34fUlEK+3SR9eaWlZeNf7ni5T93YCO0uP9PHd2f/7ytGWc2vLj+LOeFXlwf8x7d/
n//PbwB6d7p7+H++iz9v8s8rst51EK4ub/vPLbEZ4bNqYMdd2S0g+svTXF79zxu5vJoOXLAgOOV/
Pp9aySghLndtMntp/3x+f578cuvfZ7l8pzpTy/nAQXrw5Hu8IsPB0VWHspj0Qw8sncuMqI+X7yK0
D3+++3ubS+T9yij7n/ukiKzoqv3vPS/fxeuV+u9tHUlRU5Sa+8vtf57h8ts/D/77Wn8f98/TWMoq
69FIcdNs+uhbMWgadUN88/eNNLrCBOLyXP/xLaZKgpT+PlvZlnGoT9bTH3eNzNQZVIJ684+f5+La
+ee2vz9evit7B+BY6YX/3P7X6/OP9WehCmXvQ0bj5RH/3O+f2y4//odB6J/n+vuaf5/mcht0sGaj
dVbi0wHZ/f3lf5iJLk/1x4f0z9P8udPlxr+PvPx4eUy2wK/ohnpnV3Z/7ErKMhAlkt0XPzqrddla
v/zzozphTMZg/H/9elRDbKNh6q0dl4szfX2OyyMvX/65Ta0k9K3JtPy/r/DPy/x97D8v9d/upxHH
xAD8f98t+sLm2B6Xy82XB5ig9fBK/e+7ujzpf/z+nxf5r79WQNwRGzls/+tH8N/e1399mssd/77X
y30utyUoyLbARX6GlQOAzhcZIUEwyCVGwihdrTDa/jbuRxH+uVyMxrNidXm0XCd6/XS5GlSrYRHY
cHXAiOokrOB0H4qtTpYxLUW2bLahrItYtuWE+yAyutox/W1JH2NLba3f0a1rTbbY2PWlllk7/uaz
ntE6U93iUY1ade+R4ZDBo28GQctRoaXpALAAT4j6b7DjsI7kTadV11AZUJYN1MxdMd/Otfw2oyjI
SB1ElEbcbsUclh5gs8p150BdgztLHXJWoZHVkk+PWu1lYdIgiiimCnFRa5GWF4mtXlAlxdl1UQGb
boUKcnWpk5ONCuo6XucwldExBcHWraEFYIhtBZ5dIgigFGaKTvRm1kd3dTMcJhVYuzMu6p3p2oQq
jrwzm+3q5LxQmrC16TMNCTuFju52cShWmy1cHEUWbPX5TEHjonvR0hsCe8ia1WYFcins8LUfg6kF
of/yBPT/UAJ4QKVb+6Iz35qxORLtnIcUUGJrsbZToZySmIlUmtB2Y8deBV2Jl3I40ZVgj5HSBlTU
qiNvbHUSMwWIelOEY8NnZ/XGPnKT5DFmhrjUOjS3yO2CmjFM5843mZx+O4cPxpXeGzN1xqPSO8Vz
lmJ+53nKVD2SeTXtmJ2ddKkmiJ5S9i1t8tLI3zSigFRVKoJpsdxdtGwcpe73PakJSH7cnTBtPmmT
dnrdEYFJbfxMLTmFHbAJfw1ld8RtETO0RxfIY21ayTtDmed7XYlRtYwKlXm++E6UvXfSS2AKIGyq
FRoE9ZC0obtoZN73eeii0djqJn94jK5xn7l3k/DavdvxpqcV6AFxUzmqJf/oOjRIkPeZQRobN3ax
i+acS73Ozj5RfvsIpnU7Xa9HkJ7a/XWeLD+MsCmTO8YDjfneK050rvThq4FI4q85TD4yQLmZZqRy
SeLUvqnivY5w1zCmGMkF8DZmRxIBdP7QMDNlt2Qqeud+ZihSMFtE+fIC0QMxPyhtNGsS9aDGG+a1
bJRkQUncsT9McoZZZaGjU0IgStHdrAEAaNzPOi9NoK7xxyyVENST4o8adZkG4do2kqukxMrlJd/K
qnytpoS+9rS8es2soj7Za8qP45WIT4QhDoamkgxB/vXSR65vzHkQJfJx1lz8ad5pcKm+K4XOayZh
3ijZV9ZoQ7g0FMY0HrHXu8+wdCHPp0WES6ocAlOW9EIILF04pf2xH2mKa9pNPNGdKJi+DuqHBcnC
JxFBbof2ocuaJ8T0ue/RqbS9+k3r5ZkZGgAtow/zXj5XamT4JjRrv41UQqKwGFMkTOrGiysc5/DQ
N6mT7C2TvDbZaPd2aj4rKU1RbGsg0/OwKxo1KNP6aEAr2KrasNcMBJcEQr7EnvyISE1kalx9p8vr
omcjMrXkC2Ans3v9yW2SJ4n74KoUvRaOV54Wqrb0PnqyTwPaVRPQXwJxKMjtSP8ljSHoVfstHeH8
T8uLJHjS1NckbW28NlT0d/1iAopA0tLX3SlCH0Jrat5lwKQ3YimT/fxpyx1RfI8Z8RraUDIX6mcS
hWCEDXgGbTqJmCS4dpsMwhqgUFo50GBtxyDmmPCJ5UEdl35IPqRNWyOEwWZxAN6dbLBpNX7PHjFR
qdkd/D4kqBp12BZWdIcapd+OkZf66wjZnorAKAcuBAodhzx/HeMhX430qzKedkTXFS+1pRk+GSVB
PmUiiLNxCexWpSGzBu2gst92Sv5sp/qdnNbm9IvEoO43IsNKiSBC6N+Vkn0XQv/qGqzQNFz9QbVi
srsLHDMD5VoRkVeoIaRxc6ZayRy/aqgUpgJd5zhXD2rakFk9+6AyyE6k0dnRsNKhOPuJHnod1ju1
19vtpNj0NdX6hrnVRlQ2AcpOzL41ng54mhP+I8Rng7dpoExYvR0T83homao7nYN5KK/ORUZjy3AO
TWN/dGAkq8m8BaBVBKaa7xPw6ZDzQXsMY4T+wx2PPZN1OBhm0LDqbgeD3GZzlFlgK8xuEPcRhmSB
f4wM5cttGPBFctoZAInMeUSj5Ng7pt6PprbsnJ4UmAquibWM11lSPpWTGppajhA9QR4yN/mbsDjM
lOoVvmZ6lKA9ifium3s0wI+AhZ5nAGeB2XaPSbt8VZP9olfoamgNF3YDimaCiBw4GQ1XrUPKqtn2
NSmbvgsqiLYRQxnb7A5ZhEIFVt8oFNwlKNXemNq/e3H+aNfDabLBRKojAtd835n5WzZxTKR9F+oD
tYEhT8mCiGjG56a2NLWyWr8VShsYLednhpw237PrRn2YM+sTo43EvgJwFFvvcz+9XyLhnBxJqFvR
JhBMfIvsa3TEk9FMb7JZflKGtDI2dosUhwH0CfNVJnJqdV/jKh2EwnQ80/hiJA/mgiClWgSIKs0A
N4vh1fTij87tDvGALYfu5hayHdKP3vnpoHgGPSssCFEkDKXJ+AkLPDK3kbBitQyi1SPUl3dZTCis
hjBiiylqN9ne4a3o0rVB5h7gyaFRh1XjKzP5EolgbVb0K9LS2S9HCNpNR9+vOuqmjspN7WRXvfWl
FhiP1PF14E0d1PpF1MRLqHP+7LXKFVe+B9FG9WYYHD76+KzVlAmWDqQEIEcVhd0e/n/Y8bFwkUAq
IbBcbUbGhO/JzGBwcOqzcFf1Qt9t1W62g8k7ZVX1kA+EKjAUwqTC2Tu60U+eA8TLRsuH3v+CKuSk
e/3t4ObkC493dR+/WwViAkhmpBmN+ZvjwTpZMHv63UJTyzDpDS8cGxnJhQBTKRuAkVHRTFvy+U6c
kjtzmJeDhzO5Ks54A1DbYAbCM7PGnL/YPW25JXenTRdXN3lKgwSXD5+miZ7TKOLHys5/6tW4UvT5
iPR6eBI04vdtwlQFQY+DawGPAbrzMpZXSLcSIqSjd2wwAZdcPbSLJnQ6eW203nVf1cQ6RGjpc4Hn
i9G6oaArwEJdZKhT3dhRNsYChkUafMgOH6Pj4CAoUFkFg+6sgdWwriU+1aB4QE8NwyVDzISGemN1
rbgnHbqP7P6RBY5K8s77VqdhOGnErAJBsAj+7R8VE4KD5g3vaH5JnCcNWhvh2XdeGEuXqYaY+S2S
uZwmTctUJK/gICKb5+ShCGvQBDYx4zNmfQhSi2xfLNI9QLx6cSjqa1bwQdbowKmN55HTk1CRMhUn
Ez8Wyao3k5dyuDTiXuPyE3QD5xqMdMaEzSkW1a/TCdrjGuPyzHiKOveM4ORTm1ClLG1H6Y1JKCLa
mnHv9UBalU2xGNNkk158pgQBJmNd6yJ7ptZ+dm2j9q2YaLdFn77oSjFsceV0dj2WGptsJHcgMFaw
mtt3SpzSHrcbpNvEGNWjb7f0bi1ZMG2y4TGZLjWYnZthGotfGXpmf2VVWrth7q5stGl8sqpxq+nW
RGGlsLY6a5LpcIsNlWGvkt0a9MaZuX7SEit3jNluGnKcKWgTSVQCdBzm25pbPqEg+mRr3PhW1iB7
1Zj4Oxw0yq8e6R+Q3g6RzXRQJP1VbZ6LWjV9L0FMnBcUootFqEmXub6HKSddrOt28B4LZfhhtAOf
9SSmaIvkfY0IJjYgq7e9jG9TooQRkTRvU5seh3K5XwyaM7J+b0zoW5OHaEytkqfaRDIKUezJHRHQ
NmpM3YkpH60sBnAXLYcKQgBxCuOVZS9BPInS+kiHItnIcfbN2NZD05gfdRXzUsoZmPAJZ6Yg7cZS
fiwEJQHRthv2iIlmowSZ3pcJqGX3RECnuimKsdkWGp+TOZoEmZB8gJV53STplGPddZdZLwqMARMb
GXJV+ap3VzCKbXViDGApD2ZlhpJoxvUiVWEMdPGBzs/u6t0do22dZVzYFOPKSLo3mRifuq3MYaTL
hzW3fu5hLs8xieWipSK0YJVj6ZqJHGgxPOQJwUTU+HDskFplxq+xZkLa0/DDUPty3dyIxtL9WVfv
BOr6TdI4QeYxu1c8jhLH0j8s1/0RzJewCq64upHQet1j8qDdN5aHdErzEBUbWOeIQV4fsBXC6gME
WPvJJbLa0mdfQxTpaNKlDkhrX/OQ8CDueE215tCSwqIgUGwqRH9dXj+leXmdqPZRtg2pvtTPI7Rp
mvl6s7Hz1fKXBpsK1DmtgNfa/J6RJNXFkgYMrPCJdcOdU45vTjd+iaLfLwy1bV17R98Jb9sYM79c
mk00tdj6lpGBAAdPbT7IzLkbGIZu5rS4ljiWFGaUmyr13lIL/Qn6p8eovx9MlUEoW/cN4QQkEjmE
gSflNQzYk6kx+czIJ7CXCaOG6tzU7DokYIkgYSrgmeOTLpUn1RvKME7mexxuMgBtcFdEsHLJsjuw
1Xp1vXuXXjsikwIWKnNkv+9TCmwKTNvBl5QSmjCP1hHZ2Ea2w66H5anUuJ7zpwYH6JGcrz3HJLH2
wNyJXGYnJhG84TcgLl636TwfuxjTpdbh84vFsvUIedNLZzs26quS50e3HfRdNM27aorCSuaYXhpn
QFLVfyVNF8yWcaC+wBNOgTE6G4uqkt3XeKNmBypp66CsyhMpPBQyQNk0oqep9xV8H94rARZo8Nz0
e3aSV7C625nIPXwtA8xUT0d0Nb9Upsi3Edg6MCSbkmT3TYerxU4Z7ZnDa1YyYY+YdgZkQyExs1u0
MN6I21HDwunsuRuAx/NsZ0/TxOptVQha65GSQ9q977ldDc53IH/B8aA9ftcRkSVZUp/7OAmNjHAK
b56u6kz/BASxh644sGlDj9z0X2KcnzJUbGseCPRCzvitR1aUb3icSuPYkTYVrkF/8yxitJ49RPgs
ZhRaRTFRq+SXkNeVYrKDcE4vRIhvgktPqoOmiS2YxbbeImWENIhkqvqNS529aSv9ezQwdeRPGrPr
HcK3dwc1i7NM9E+84pAZ9Tdodit0qvw7zbH6jsDKGz05LzFC1YYvUN2Y36vLTZsQc3I7sZpyKp5x
Kn8IPQp1S/6CZDlHHj4vwTWKtNttIZ1neGFXc6ug5GjYxVdGeyNbE10Z0z+H6RXkxp2ytsKTej7l
iC63uSgH0HDs0xg2k4I3PnOOogbRakQuo2lv23je8ThggQO5q+Tfabn6hAdVCQTTv2dTRzsyNtFd
n3x700vjGi/oZx6dYqDahLoCf7TxO5DDG0QdKJLQUjrsFih4OTfR7FbNrmnt0HhTbR3/h/E8FYPC
B9reV3x4NAWNOyXP5qA3jVcJ90OLRxksaLX4z3jxCQvBY0wggrbq3sw46SiFN1QANkcW/w4dzVkz
GFCgKlyPUr/1kviu/uHCG8WI+RrjNCXyLjfZqdktwSLp2CAhUF+TttM3s16drXx8nNAphHMiblNH
ngCFKxuXmazJGDZgE3gasXlPs/GgfSCl/nBwLncqB2ZmPTuJ/aDbJZl64jrxll3WY0HJ52PXcrbE
WKfdad8Z6uvQW5+KgySEv+uAqSrEjUszJmX9dxYBjVKXh4Y0rMYmnR5prikKv+21t2jdvLpKTC4f
Wg2tOmW6TbCJ7L7qZlq1As/EVKBlSJBrjQB1VNVCLBJxtFDFDGXl7RcVN5XFBLmK+k/YgXd1Qmye
S8ik0Q4PTm5eIbIgQkjBxBIjtXeZWPLGFCUwi/SHAkBjKKODs02rL9iI+9TKji3eYjWzvhO3pU/V
tnVg5locTmKnz/U5s7PJb5v8UEvQ6YNab5vK+si07tjqTGI9S2zTDP9t2hufSVTetcLa8hauhoQg
ifLcLeOpVKDfZPaaSQf+YjTuo17BnRH9LqXyqK+eNRw7j0r2LtE4WIvuK7FaU3PpaDuLOjB67csZ
+oPuiQeIOPGhKrPvnqh6Pqj8fdbkS1ZiVSkNnMYdSWWuGM9zNl5XqXjAQvFBCfGhrjJnB2qmVc/v
Qx2PG1dlIVcKKIHJUpn+ojvIm4dLp3LaTVwyA2OmNasK/YhqnW5C8u5hCVpnqqcCkCQq6PvCHc2N
oypvSzye1MY7Jl55rXMJB4pCqlOFxGCElIxgUYziVeSt6f82Vv1lGflnVNcRBXx1VyigLp2Ci4uN
OybC/GE3V0s5biNsrzYdPVLM6isjLx4QQ25KBw1JifplJkmHRnz0kqaoYq0B8ssyOleC4ArG1Ijp
lSre2U05+qrfLxPhm47IwiV2rvKq/LDN5h3p+I0sIncrOE45Q15wOzhbZQi8sroWgxvv9Db1nXGI
t45S+ka6nJWINN1cLrvGIrphgPTDkqdsrdx3dc4uVJRyb60Qz1VPPblY7NY/qja8+wnC+4ppYldO
RcdRXF4b+YqMDZK8um2T/jWRaF/XQ3CZGx3oqYsjw+ZAoZd/xu63oyP+Gjn9mc7tTUQWLbsEfeTq
pG2ttL7KzeKhT/S3YrJJwugTytqR1Ehg0onZszCW4gH1AuuwSlOG5nG9Zzf20M/Fa92nX+x+H0e3
7w8OfhCjXKIAgsCrVZ/aOnqjPBgOSUKJEtGoPxGZum3RUfmI7TNQTPq+VUDyqym5Z6nexKdiVk6V
UytExKkvU7HmFQ5O2NaiDFBaEPHbI8TBUENn3Mwzopeuy0phQMATwLBSvtj3buZBPpoky+2nRTnX
7MoPcZHRxHRJNxcjm0alDY25U/x6hc/Xs7Wbu0I7Kjla5mZpYiYRDhs1NyEkJtJ28+w1B0txkePP
nuvjACvulZlscgGZY3f58c9tkMBTzkvGN4GTiwwtcK2zVvUW2/ii2uWJG8Tl9Oqa4prBzxDaDp6q
xpsPlVOQFeo67zZ9ZA0D9cYxBmXP3xMuGoXqYEZ0+rTCZ2vzvORtt5NU6O3IGiZbGpCif4Ab+DH0
IKAEROLNoowHU5Pezol+HWcG9pIzGmroGy9dI5FLoiLo8KYow9xjYaK0t0ftBzcwJw0VdhFFn0Zq
gs2ByUo2OAJSLPKJigSL0Nwz1ecR58jaPFcQbbp7J3KI5NIxv5ibdOYiHA0ERyzipJp0rHpPf/Gy
84AUAY/wdbO+nFgnMIatAT9M3kfPfXZNiBhuCYV1QaY+p6dFte8B6NYpGAaUNQ9ljMMdI9OhrU1a
ms4NHsZN67jf7WQ5LIaQvKz8Ll1HB54CxZV8gitTjUdcEAZnhFeCEFT74yDRPTZxM20qkmoorkdO
a+NQSvP/sHdmzY0j27X+Kw4/GycyMcMR94UTOImk5lK9IFQlCfOUmPHr/UHta7f7hM+J+35f2E2V
VEWBYObOvdf61qdHNMdOwE9BJ16nEZ1QOyBf16ka7izDWelEN29BSF1V0v8Y84ZyaEywNRr5Fxjx
5q5NF6yuXAuLkzKhnWywExAWXFVbYLM/4sm588IvVFDJSajFi8CBs4rdguUxecyHl8DAltK7nNGi
EHlsifV7bEtUwiXKDC/h7Owgy4Mh4yexkK8pecVuCjnWSmmxQIOyfBmfzI7ui92bF87YT7bIX5vc
zbaawmBAGtEPYmhghbm6Hy9SuARFJm9iyKFd7E06hzSp0GnS9sT4C2xX5z3WK2jxs2ZfRitNfZRB
/JR+MpiF7YRrv88YEvOBVmXQM1zpwwXRuzDe2pEznGZAWIJivU5tmwTAuX+SWUmhatQ4iyH9rAwa
Vlb1kSb1TXnFsM+mxV2U4RnRzUObtx3SHQZTzUzzyXHS944mH7tNCde5pmNGQMUhTPqlgNbfLBv/
K93K0Oe71U3kaJYGHXnbMnoKftZ0WDAuadSu7RnjAKZBDJVhBk2PYuQ+APMCZI5mZyc08rEvvbYg
aEgT2noFuGNnYuxh94N76Go6fvHckfkNRm3nGWEKg0NtEM8Bv1Npd1/nDIEaq+GtIY6JvvxdaMFV
6OjbjOQAy4G2JrVUdUh6LDScpvyoNsEOdLG4axm74yhlEXN0B49NfFeY4upVpuGboqt3/VQe5jrB
oJEW20g3QfKFbA5haDbQ3mnauVgaknR8sQt8oKJ9ZmrG+1/MwOZwaQRxkxyzkrY659Yc46t9Uka/
K4Sh1kNdgN52mJ/WiqZ9ZYzaSXEXwwADFtgi9+QA8cNbwi6spf4sW+s09wcrZSXN4vKFzE9jj+eM
LCeznI5ms8yElCDKSeb4tpxUUddm1qrsaKuZEbeFNoDgZ96Yt3zQOGbZ1kueYRtzZBGAyF4XOpQI
a6jwzfIRbSp3+Uhes5F/Ip34CBuZstamaRqo6Ooz/trX1ubaBrK1oeylaGj42G/y8UXZ/Ma1xT+p
pxjMxtBmWWMkY7v9q+VZpNVg+HZpSp7C8l7QQuGOYtDNu7IlcQvKI0gE4PjBVVbTzqhZQuVSZQGd
xVPoogQnb2BvcnBfCY0UAb0zC59hsRFZxc5DhhlFPf9e/S5ss33I9YCEr+kVHMO56p0eakJSoqfE
WlFMjIhmAAJjPPNN2peZa1wBK/xVGXa3IfT3SDb5TOPQ0z0FwIK2uV196G3GJZqI1Vqcum7gvmRR
7+7xKfXbsK6qVYsGdaPX9b4rTqrgTrYCXFN8kCCzVHdkdrHcjIV+cHScnZQVFvecWcmPMbTehf7V
j/NHV9T3XpVsLau+zY1NlE2MsbwJ3tHu8dMmCV8iewogS23GiiUzo+KxtaG/DMyYCSLfJFFPgJ72
5inTRaqgxJr1DkmBSQJhNru/o9RkpsPYa40yllpjphaZqFg51/p6yVqZj1O6Yds+JEYwHW2sOKuY
o49ZdBSzIVkcGikMcOQfWy0TO+XedFOjMBTTSz8CqGoEXeFRPbfEYvj2gO8uLBowQIQG2GMGczYL
76KmfctsRmTGl97HN3LLJg7B7Ip9P76aOscBYOisz55GzU7+hxVdwxJXQmkwNqBWGRr0vGX/BjwC
TXdwl3ZpvzK7j8GloV8ltOD7UHtqaQqUOslDoV7YND+M5z7geJhkbb5FC/KucXRXkTNBDovNQ54k
95pZAaGxoNs4c1WSbEn/Wvac+aDG0fyvik9hDL/aXlCx2MNesvb4aVHC+sx+4SgnFdnCXKK5nIx1
Rz3wGyXcVfiKVAWEPwJx7871JtWSfS5gC6nAuNWNlxxLdMlro4aPhBdwqrwT91GxljVem6gdhkuF
NctUCFlG0FlR9z5N5ZUdNqEKNlaYSmKYqAU6kGo3JWVzxllG199LqpuYq4+kQQvSRsmjDjN+HdW0
XqPSgtBX0zjBQNddC3sd59pveu3DTy3cM31Fxq6Zl75hzDaPxW/HgQ/qmByNVHOpF2dOIsXsh1Dt
rvHyYNF9yzXPOX5/CZ/K796i81ClNr9t4z4BLhj3OQLxFfT+BW+a7ogihyyoehJsatbhoJJPSRcn
3AfiFe76sJG67qxDY++Su7gxZ+81jCOgMoSArssmH7Yq4CCTDzO10EqNZX2ox+apd6rZ1zEgbYl/
vYypGTI7ZjoHC6T2+fDgInaxKLUu3l/JJI4SjjXWRmXPySstt4ZquktfuQ/kz22IlcevWkl1ab22
WqUxSEp+HgE8sXg4j4bkqoKJJj9tRhyFv4ZOwiR1GMsnnXwx7NpB3fGzqovAj0jHQPu+9ZRzzZmI
AZk3kROjnA8qbdczYpWZ1mxKoGUJpq3A7rGGl8dUdeMuz2vgYcEFKNldaHNW4ViGDraCF6ul9GNI
AsLZUVHkjJ8sucDYHPcmDXVfdyltGBsSx8T802RfCsmFUhrezKC/JQGu8dgiwL4t8nCnZeDfaul+
OVaP97B9GVuUZqai3HAmFLYNVnzDmD9IxN4rAzpr8uXY3KBznv2uR0gawmmp/TRU/wXph4NRPasU
MUXLzaU3TyOJip5C4YNPc4vO/FmmcA0cz/xt9iQHOIYELefpxjrQnbMeViso2ryJoX3wkPwcq2R8
ljMWvrDSmLaXXADH/IAb4HeRtsYpku3GwE02Q5I9QYhgburg5EdGjpJuuvYG0wPLDN6iGwoUVpV1
QKRqp7cbrVdEEqeZjyzjMPXBtWoYEDv0IlI5ItVx+DuxQb3mhfWp5vHOBG9AlbqJguiEIblYcXdq
CIKaXWri00qX6ow5ytVOIizdaYNhszf2tdUeJMSkLh8ftWmWdx1aIL0iXLeM93ApLIp341NPDXDG
sCK0ktSubk7ZDLhuer3Oa0RPyo1OLbM0em7vutm2Z/SfrPbutNPalpwlOMqeGXG3xPdZCZcvZK0v
ld+Y8mD3GVs5gORtJqufmR1jrRuxK+naZ2h176mZ/mohKnP36/5Q876YhE7AxEl39tyAq6UJmST5
lnhXJmgGfj69BAli4mKjw8DE1uIy92iWET6xwh6TNnnm/X9wfin8kpuQfgFtWpr+jSfwHXKsssLP
sRkfGt35rLL2lcSmR6YQUEgTjdBTp2XujLusDjgOmHJR7zBH1fBc2yZ4IxF57orsq5ojv2Dq7ATG
qarlLxkMYJYKdGLLNIuYHIQvmQssrKgOPTF7vTpOxuQ7fIIK1Hs5C3dgaz+MLv5SOk5sWNajXwJq
HgLc8+qzcJpXrwrpRhfltSaQK2DnZE0nasfb52Z/NwKUwDs7MDzZdm6MpE6Y1S6kUK0rJ9tai82F
xefD0T8ZaLrbaPbuRiRpm0Kav7M8vMcsHB1hCB1Ha/42lN9VAMIo3InSAhSYFjXB25MltsjmLKoL
iI2FTWzMGJ6btqp3YVM/4APbCqvk45+ahArAl2prDaM86IHcq8mICjGSJZ8RxDVMC+3BKDR+b3CK
pk0Xh/KWQ5gdbrVpwAIReSc6G8Dqi2UfjCWZxcVTVKmb0RGYDtSBlxFvBny0G5du+VrR87MB5q5q
xuXreIKh5xjpObHre6Le8eqOFROrkSHGmCc0qzK/bjUAJdW1nYWE2tzvcE2AV0spyqpmXxagPjp6
wnEBeacdi60bzWQjswAFUV1sRdUeQ1JJglAgVEdxJAEwbuHXvMYcFrMRv0vfUAK0IRw4in4AEB8h
A706AazghVq80Sb93W7rqylIffKyadtK6t2sxR1CXa2ti6yEtT3c2tD4VZmn0GDVHOPBYRz2RV4k
FZgFsbL3Pp2pfaf5ZdbuCxMUfyxCZiXpyeBQGoWUEWOoX51kvEYDkuqhQ+0hSR/M8p2kPWDn9m3U
McPRnlJ+VYsjXBnQZkp/bUZ4NzUNUysHs9L2ydor7EsxG4+BkTyYrCk71+n8VM2+V8ljwE5uusm6
KxmQ2SCTEpLgDCxwCRYJvR6NDTJKnrkhxU6FLqaBZyza/BCXoKp7uXPalqqEZqNXjEgAtOxsjuoj
SPqPtGFWkcwrWT9kddfxoZmwwpQ/0N1/xKP12S0xq5DODZFVvtBG5mUko8iaU7sd/aIly8AeAxnN
M+1qlPNTZDkviTPuhW4cMGXWG63Vz/GgLXhZNDpk866tBq/t+Qst9bYWFRtGo9a9Z+6smh1WDL+Q
rN+y9JdpLICD9EBT9x5LmM77V77OgbdRoA+wOslnr1Sokby3qMN1zqTzrIFJWCG06xDOko2eu494
rWhw5+6zUP25C8rrN8r//we3/pPUA53e6D8Mbr18Dv/yVqr0z9Gt//lD/xl84Mi/uZbUXcc1pePh
H/zv4APH+5tj03m1TbD//Efnj/5vdKv1NyEt1xLCdqTh2o7+X8EHpLqiLTIsT2JatTwaOP8vwQfy
L7EHpmsBO3Msw7AEyQT2X4NbZW/XHAHC8jCJMLv2ALYegmXOQwEwsC9tZhnMzOQoVsPgi5EhJXU2
uH8EA/8e/z38LG9/5MT+CzO0WxkXbfN//lX+JT72+1XAz6Ff6XItpEsExJ/DF/pGaMhcZXEoMq/e
VVbw2Hv53dxPEpoKR40pV3eK5kqPyNgO6YCHVvs1jTByI4vkTSSXavV9y/+vL0l3+Cf/lGi7vCRT
wMFwhGOSn+v+JdEWsJTuVK4oDgxlelpoWrsR3SzxZzofeZuIG0S7fQ25zzeM8JdpwQrrLNtGRULr
0NIeAtzm2w5po29YVsBfQEIVDi1G9EKnDSi0wa8MOGlO2RInV4EzK0lKoaLYD7oMjlo4Pv/j30gS
lvHX38gSDnebyw3lSvMvF7mGNjii9SsOwpsF7TiSIV2qqm0VB2uj8sy9HqjYb9JR3xOs7ad0RKHH
22Vbnd2xAMTp6NdCd18DDl/bf/LauNX/7rVxoxumDZ7RdZb7/c83AHjXRA2ukx/acHgA67MBpZcd
2AcmP2QYTjkNKm8y6jfL69pjZun5Sh/qQ2ZH49rA3HDNNUDnyEL+yev6uxvTlnwIeVWm7QneqOWa
/n5/iItwuY3/LWErqPQGSL2JBqAt4HCKjlaINsHYlMUZIza6s5aYIlkkvh4OL1U+lFRpdJoIjpBI
zKN/cmNay9v0P25MxxKLtMby4BSQZLi85D+9pAm5+xwGY783EjnsrCTQ8JXlW6G72p2XxepxaSJA
Pr6vhyx5KqS90D4jZh92vMsVdAARVOOlAB+3KnumT/2YmRST4YFWpnhVhHXRo1J3JN9COnI1Nu7U
fLInFGB2T3xtZ+4Kmag7OV4T17IORCtYoG114oiAP07uSK55MP0qlwEZ52JsAGV5NhtwCqpqDpZR
vkVtq+MTwaqTJXJvaM2FXEFtV5Zquqhi407TV5zU+lYQS7AZnYrwNLMAatCNRH15Kt7MKOtWQ8Gc
e9Ldp3/8jutoV/7+AkvJ1/ncC0/o5l8ucJF7bpjQSN7rQ0eIXV5ejDA41QUUfE7j6pDUDNy+afFj
gJ26MOcTRJ/ilkTFTYM8tWKKllIXa+HJ69Xnwp/ZMWKbNxNdnQhX9DjVASeuOThFTEGqOiGDLp48
rq++YVUaNjYGi7egZVQakT+bjRjfS86Sx0E3b6mrP3lT1B+iZsGFKx6+/y8lOfPYInnrPTBBRjTZ
DAlkdP1+yCLvIgOwh0MJLK+zy5PTFA+8jd2FpBOG7K0ln3qzmO6j4AowvbsVbS59kc7yaaYITRsV
XWnCMHuZhLbl5pmZ8Wxsvcyo63LOycJSYGSqcG2VTb2LwrI4VEVyMM05vWu9Kr2jrQ79r9iMowzv
9CwSuxkT8YENbiNskhH4cEMx1lW6j6bGPNtEMSTnVJbt2XZ59cwHGYFB/cuJgrnPk9dJa7o9Wxsj
JTlPpwKq0AWHjI6x5GI74gYjTtv0FdwFqRfeeYhqOHwWzMRMjA70p0oe2NgT5Ps5fDtzKk/S7eji
RHFz7tD4JO08HbXIHOn8V7ss74x9Suuy6Ptnurfu8fs9QrKl1nWEPMwZmnZnGOLNijx5DGvq1HGw
rHPSoirLtUtYtQVnvMw5s6sevNqJ753WPeVtbhDEkcb3gdbH9yLxolUJdIzQ15osnVo+doUTsDIj
A7VHzm26HZ6ZqU+X2i2my4BCeaObE+SpbDrrTkJjKzTputpxckDcInxO5z/jNizOzShhfYAiZniB
ajG1RmCBLpiaiV2eo2q+dXtTX/qaCVUzD81EjHMwRBfANeTkSZRiUSlZZt3xIcENfOSoHF+BuBFE
05sVlnBygAq4OAdEfPOtLFCGEbCA0yKJD/XUvY+qnm4dOM9b3+YvuM9O2CGMPdYO48EUtcbRgtzz
5ZlhiicomlxkWXrXiUrcrmAxWNl86EKY6d8PqC3jg+dm4MqXr81e4f7xB6nF79Eyd9l+fy1KOPKw
Qo1+rpfz+fubDVzyGwDN5tbLEbPCocTuHDbhvVoesnxmZrNQTb+fTjWLKc5dOibK9r+/xDgd1Bzm
/MaAhYN1PvJ1PQ0ZeUeOH6KCXrPAaChseRCJdcTbNl/E8h2RK7p95rYYHwFzNYZ9+35oSX8+Tub0
+/tZrtwZlTQQKArH49SgsOrjKHv8fhj74M2dQX4sx6xVw3Qb7UFCZ9tpGZRneX6coRbcvIxpgjV6
7WOIBI4Ndj4jpoNnYXgvMoaLlg/N8GggDpZl+FIVubPnUDMR2JIw37UboLNdBeDfazR4jGlHE0cn
cjKoqzeXYUYM5ipO4+d24iYWPeb8zHqhiezhJyCmU5qI+CBzOJsa6W8G8f+mOJo6+k+XpO0bHe6g
m146uz2ZiMOhUqm9jeG4QL+9R/IJU9KzNgnhJKcsSHDoEbmqMSm2uiEDm2jV22ZorW2cW2dSQSCd
OUr5KTIaiOrIeidXESlSD5Of5SkuwYGGJc54icI+/oJIl+88jKCsXHh6soF1QgG4Wkt/Lhl1Rkax
ydUY3EdZ/rM1umhnsvjuc9wBhepcDBhoVYCMgwPsc18wbV5zEH9OWlS3LF31zY6K+1gMTwFelO0Q
LvN/KwqOnqSvzWCMlqEbYjmLmZUvVxN8sXaYC7VaktMAMuA5iJNXEITtTWD4TOoq/GN9QiBvPE3c
y6r54QqtumenuuTGjEkp9mixu+OjYw+xD1915BzizxlfpXRHomaM8JOG8afZmPPOjJtLpw+0oQYW
Cdt1l460B3d4yOmDEVjkEmIrcaqjbizewmx+tJkVnuOw8bYFQkHGBEA0mIJsIeFphH6vI8nZ1ovI
n+H9u7lhPJza0LnRv4aEC/l8WxNUBFbc2dPuVCtN0nyhFPaLYIEKuIFNoWGQm567S8oZQSVaRFKi
0uQvQbAI9Wq3rWja0QLpylPSGwnf1UbnEbQzCMPhjBzEkMV8wUt5KspEe53nPTpCk9wwqIMueb57
I64uc+fCP8DH4zvMLXemFh3nYdpFaf8aQ6uEmBY8CSNdh6mwHlPw0LRBBcQOqb2EXehCjCsRyPYO
StFwvrn1vbISuhYNcGWnGiv+eThhonXZWPv55DLYPUQTcOtxkNlVQJg8ehkdoCRZ0zgmY6XOrWPl
5lTgS5MFgqh3jpY6INd2Y0vEph2a1nFuetCSwGXK38JdksCZbe6NrrqrM+R3wvuMBhjRQWD8oKix
DsB7P+OkBJUkCETTSKeQHclM1jSrbWEv8JAM8witmvEBChZtK8dkO3ZbYo311PHFMgdXHa6IvrDN
97Jxq7fYiV7IY7FACSscfmYVb7qMSbktDeNgdqEilhMeu0L+0zCrxTWUHkRtX8hpdSok5rC7MUE1
+R7n1U3CRvc1yPYV+JraqyBYOiW2pIQkCtcJ1OH7xWtt2NxXnXdX0iM/CiJ3VtZUIqxa5t1ejlsB
+swu8p76vlYsA/iBjBYpI9UyxsA4easjZCNtCnmL32zSFHz1JGqAKsdgmqIRXF3SoQGmRq3JFdh7
Rn3NVL8kVe6aRqsOZV/1+378VBbarKEExDEH6quaXciqIRs4mg4iS+uDTGrCvcJS7bPSMI5sasUW
uJK19mSDrDmk9xil8CebhqWwC8ZXHaT3Opr4Fcg1zpkoldpBT7iblr+jDYJiXRSy9rmDDvQpoUrP
CWMxxF5bAw1BOKTWdgwhkrGueLA77XNe1CjXKu3MKCvbzAQCbLrG2XKb6Ju2XceJ/ZmZ8XyL2q0e
A0DTWw92bYJnwZzcY1fRIY9iN/GBN2KnhGrUeH321A2bTqvdLREN9WkAQwLF8kl1En8M47ixK19B
UlXwML0nvSMPkdkzlriamTRKaOi3sJZc202eu0l8KQspKVyr5EF1eGiayXjvew1RhsyrndSQo0Ra
PyBo7JGVxfw7mcVHt2UOuoECd7Ebh9rUyJO9Fo346panXdePZ3YWLjGOmahlj+rRtDx2OeJhzdv2
9YDEroiGU2Vb4GwnO7ijTNU3jp7mP2QUYAxJ+k/DaQ70Hu5QweHyNdEmqrywT8REWiev6bD49/qR
sEA+IHwlHgb75OrZRGqGkW4T6G+0JZc/qb5/qqtONFPNFWjSiKz1eDirLgTXAoJzjdx9gPg0hXhH
OCYxiuKpFnx4OHZ3w1CJXWzlP5kDa6c+jENmoPzf94MT9dFmEIgcLcLkMeUKUzt5CSYQvadJvnxf
E6fHkWa0P87el9Pq6HYEUmjYhXRRbf2PhwIk7Kru62AT9/D5HI5f2FxXycYSZXYFJPom6CzvNHGR
HOnuzfo2ZrZ9I88Xc2BQPRBsZO1rOjhMgabq4ftrmG/UOlS96zeVoVFKa8gipghpchqtkfcx9l+e
0VhlqAIdafX9NNxbRdjuuI2RVUE0Rg5hLZIZZdxjTjTup5SwgjRTjHVnQKyKbsuhJhAbaZkcL2Jo
z50I60ea8gjujAeHzNxjOS3ENbq9tPFlfXa99JkRisP4GGeUOTi4N6twJ8JIPuDmFw+RLbEY8wKD
lpZsOYA/jXUyJiQTEL1bPj6IrPTK2XPcKM8u6y/WExJ9LE27SkY/x2kW4jjM5cy0c3nuVAiFHbOq
N25prxIOSCdtchGP5BmzIppoR1MLH4zOVT7UPfdESjcxJRR23TDOx++HMmPY/qfn0cQ414ULucXW
xMrbTfZnLJtpa8s9nWIcL7V1n1Vdf3T4EJ2oy9FngMYDMeBt+InkhKtC+WNTX/Rgho8SWz80gYos
c7A0UjccxsLGBRmj9urC/Kx32Q9V2r+gO4QnLVN74REYzwzu3JeQpecpvBdDwug2vijFcaTVn6jw
9onsLiP0HLxh6O6yHDvOYGTnll3AtQYNRdv4s8aos6715FUTJv5JwRwqiZ9sZiYrBXyJGq0HBrk4
5ABI595vazbfF9Tc4PbPZN50635+ywUeA7tA2h0yxmE41LdJ6RdwUleRG3KXYg6W4D8Ts72nOHmN
lh2GzCV/KneN0OtNVe91mUD7POgquqWFHfh4PhGPo1aURYgIaEDBk5H1h0HvMDgNQM/+KBrxXnYP
1Plo4mvCPeaRqkYqRy6iEn1t9eMeD1cKOlOT+8zmM1UjqotFqdakA32iVUG2aaXvYzqjrnJcXLl2
CwxiNQZU6G5InguttvXUQ/Cmp3R0luXy+yG3sFhHaPcT7xMcMWDgrvFrwz5It0Xeb1r3NjkQq1Yh
UcaPsNKKingszPtD7+ar1GDyWyX6PrG1Bw1zFabn3tkSFv0LtwRF/NLeyZkypi4ZLh7QChu9at3A
trenGRi5YnJdIpNAvB5hLeU4VObyK+BSV0NQbGaNfVuTFAJtWr+nb0ZS5TeksyDUiNXYLR3kAprt
BwvHlWWIeYwBoxI1voVpwan3Rl5+DRYqkCBheCxHz3oJl+DO2jqUcevRAbUl4md0EgKP3TOogB8K
iiBJWxyBTS8g7w+j3Vmvm1PDjPI+BaC5EoX6GRdl9cpbcocM4EXVwApjVb9jak2wZdWz3wzMmRgj
B2vwqaj7WUM4tKcn0wFG72YGDTPHiC5a5hH3oSOYSDNn17TaS8/yAxbAPTGBc7dVxfblBiDtdIkU
LlBBtG8zhICzePDmS1fFpd84VXVPRh9Y0nGVE1G3Mm3H4VBu636Pta8qg/zcZxX86+5ZyFacBcPm
DbcwUWxFzUXUkaQuQJYK+NvGyhRaR030B89qfxY0jlaD2xxLfVzynWAd0My8Gpl0bhEN6kKzb8wX
e3MS75UYajKhHPNEDOe0R8KOujEWftq792K27+aALNDUkpZPFhr4+h64bjr02F+eBprKe42Z5IYu
dX0t6/jRQe8FP949864hnkBGeQqE5yASoKVMFMXG6Wb7ZKZ8+g/OmNY72TuLPoF9I9T0Z29xWlEo
4GEMByiMvPrMTO5dm2F1mZAUUE0vjgcxBk8Uktqpq2lUA+mb46TYAH+8lxpM5mIMoVoxW8SJgywD
J3iDjWaN3tNdGWF97cvmkmrgViKsoHFKINEqFkHAsajeD02tQzuAQUNvYgCAhnp/BqkApu8ou5J9
M3dKWHTzs2u51RH0Aejd7/9tJKkjqyYwYMFVP90uC1ajeCoBRmnpYIIqaIgBqfJMP0YVZ8rKIUCq
/oU591dCgwJDxyK06HXLPX4/L7AnjVEcHey4Ko+VDqgLlQqw1uXp9wNoAOxI/+sff9MT//u7B2cB
DA/Ro6sXvsTkWff2m5MiJcOur9tbWzN3OZiffY/idK+Wb6AzdZxLQqNrlO0Kb+SmjZwaNjwPaA7l
bvqIOIMTETRSrJ2DrIsPmcbk1b52FdOaLu7vi6A6p17iHoscUUNW5e9TPqJ+MBrArl2nHWf92gBg
5aSpuVtknXh27WhAX5DMD0GdAw8CPrmTQ3jv+KoJ8scYkaMSruFjhy7+gMSNjH1HpfQTXOqN4Vfe
4Dx2irGK17uvYszLJy+YyqfZIcknxKTbDwettFPAwe50iciG21gOuqQU+i3CcMmlyY6BiMQ+ZI7P
G9fRyZiKw2wG4KfnFvy+Nmr5ccnBorlqPo4sXFWVHr1y/uDNZozea9bBHAqcxQSIEkdD3ih2zssQ
zYafeTYhx9Y6iWd2Y9WUnAAnc9OXLm3djM5Kh17taiXNnVuWxanuCt/jTt5oghS4HtonZKwIZXiz
1UmB+GHnuToB6mG5jImWaJiXndOsuBiy1F4qzx12EODcQ9aG/b23YEoZP7S/x5SU2Ln1+7k1Hx0n
Kn0+AgX+v6h4IRLjVBSJ9t4FdO9MV/aXkdwmEigJ2uQQsK0oxhd/9jOnrnXpjOZbH0b3eAWczxxN
Ww8GW2eNuWZQus/EHJAOLKZ9bTb2r7wwXI5eFu+roJGeddGDNzLQ6bFbrTlQO5sS/OhB1wZj4+Sk
jXUB9q8ZUOyG0C+DvQVigUdjsqyGxBdoWWhxNMDJCOojsNq+hDjg6QeWcgNcQDs7CuEFzHITZkX2
ZQBW5UBpHwjCSNAYFddU9vKJZtsxpKGwuLWnk8UJbjLK6FGhJEaiWq2dmnFcl7fOpWXGizx+1vYK
uObWnBCOcEZACscpOAQXsk7cvkRd3a5tMLebjsqcrKW7KbGcu0QRWSo0+7dym+lg/SzGtr10ePxH
nOqxJfRTBYuWWaA0D0NCNrRC0Xs3KOhM6GnOMiMw2REjTgSzPLBm3vUy6e713EbbRElsgiIp6fje
EoGIWo/YpOTowmntHrqGzbgJhbshiPmjqXMExgHoGY3mKjEsUbGzBQNcpaJdokL8WWPc3JE8MWyS
AcCbNguiMia177rpLYrQUoyDkpfvtpRnGT5jI/tBindUl9WuwJ/p9637A6x0tYmw5B6zGGzChJ6v
03XusVEx9Qznl3iqi70+DY+8W9PBLlCKxCnkpQLJ8woyI2oNB18uQkKS8bjBWCIgJyVEHqd0h5uS
748M9eq18JmQPq/qiSDwPmvPtDmt8yjfnC4nyL1R99GM5LSww/ZOw+SYm2xpamhG35reJo/kqsIT
5zBttxaX9zjFxQ80xMOpt+1TAgYKn+vwGqIouiHXJxuSFF9jAEIlRkY26WSjqCdaNdXJJpjD5jrT
2g4dJjbmQMDiDIXs1MbdA4mJdNKtDywraN5BbQ6hRrGdmNO2MYrlpN7SmdRc6uN82w2G4yMJDTfj
0P4WwxSdZs3CCNCP5b7fl9gX/Rwo6V1Uw2XPQjpp2kxytWv5xqQW31kFLmvpHDQ5poqgBYXmhcVe
OUNxAAkEEQTmzH5KuRxo3i9x7jpvCpL0CgZQe530RUbWp48hARyE1FX6KW3lxq5NsR0nrKgYiMu7
QFtLj1Okp+s2vOJ4F00cPCMaekPXCX9uOP7TKq5eWe2pwkWym42k+NnOh4kA784wY0TdzJopkoin
FTCdrnFIJeQwebpFDcuhoVrtnCiNv1QPb4NFMwCa5Z1rEhLcNV26kxxCtiFTibU9c/0obO1TVLrd
qSu952H0sMguMFapCuPZMfHCWgCxZNVaaBs7r2eikugnUJWfvZHZuypLtGPRPcQY5rDMLvZSdlin
mAs/QrlKJ9uU/8HemSw3rmVZ9lfCYo4w9LgY5KBIgA0oSnL10gQml7uj7y/ar68FvBfhGS/MMq3m
NYGBlJxOkcBtztl77WPdLhhF+njex/TnZ6hD37TUNo6kZYCiVtXh1gZHUqOfDVNp3ixR7ZzdqXox
tTS+sTqEjjPJFX5ew7Kaiy7iIlSyb4KX8BIBglk30vCoxmR1rrkU2DbY/186GcNyc2f7UrFm3OKw
UWHKIzvc5mopah/A9jqWgC+uSWy/qIXZg2EzXmhVAIsokcUdpnVpobU0fIHVUV8ijs7TRQ3zax5J
cgEbuEKs0aIT1kzhBK/awNQbmIm+BLWZDUczmVFjJvWNsR4SEq3mNuov4ciKsAbPt+tpSwWJTbO5
TrQnkhfkMUxXNVpzoZJaIDMrtX03Kr8IMidSpw/rJ8MUw52CF8gS76o1W08dUZFPC0V/AlnfE3WQ
VyfX2hvSbk/OqBGcsaRhwCeyUKdLnuRcW7fwOujnCQl/mMLZpcCAeIkj7BklmfT7RmvKy4SLiD3l
dFVSlnyxijMzt+x+8vQo+YmfIAdCbJmBrebi7MoXsId0DjBz721cefhrmNgpt+qctnm0BElG6EdI
yYJkGQYM3uAUlB1dAdR62mEaIop+hDOauH+j4ZxSF2rxebenuu/wyA+gSCq0FDsrYX5Z9DBCiirr
8Ta2hHZIcxrxQymfdSMZT+W4mv7HkhZTXhrjldiTxWVIzjrnrm3a7k6uh23YybmD0aFkJ2e6o2nJ
Wr0BnH/rrG1qc9K6qzXd6ZEFOD1lhE8hENM/07I7soByDMLKz6xi013K0T6NuUZv1B085OU8F5ZX
7FDdjZnmR8Ey9tLak+XXS5af47RgpxDHdFkddqCu8Vy2oP6lqaq+YoYpM3dkX0dJnNhYqNdskgGC
xuLijll8bvACnxj3kOS6GlB3xuZjXi2fsUM6s0oa6COxRddStup7aJCkFY824shFuyeuud8X2KnQ
oOCJ7pKmPJotiL9azT9GTY+9bHTBn1jl2jXH2o9Nh/V+4KhG9IT9m4LdNF8iC4FnnDr9DpHP1xyb
7XEOYcUosX6J6Ru9TyrZFTYIx5YlKSSSKLySi4aczlotR1S3YUGgbq+07xnm9yUp6B6wCC3RzrO2
VdDmzTqVneNg6NYOqrT7lJbu0Y3lfmTtin2LesJQ6AEhK0REq9UdJXo/Q/P+OQ3qTyvqvzAOVafQ
7eanmvI0pYWnpDaS0ygpLm3Xw3ZlkE5zNFly+LXMK08vivCcRzb3eZRwxXfZs9muyQOUM45dabbf
Snamc4zjUTWADzWUyuhDfRBQAW2XeWNHM769iVLtiQY4hDgSqrEYkRFHZYttH+1OmP3dw5AV5hm0
Garpidy4oa2ml9K1fioY7LCf5Cq4Mqk/Lz2r1nLRl+M2CBsVXSXQU8uRXJ6vEVkK4RCdikizgfFR
0tlsU5j26KCt69I5L8Au5VOpuuYVWOlL1nyz6f8/2nArntwWI0JcJtoxTonFnV21Dcyxhk+PeIPp
az0YyJr+OFtm98+H8Wwis0oSwAwW1DqZpO7ZMF2HVLQ+b4LtUJbjq9ZmuTchwTBd4Mcgs+jcEwrz
z9OMtvZ5nK8UmyuySjlY69bMXVHI25naJ8weqNxDj1s+RZ1KEKmwKCZTLoFpifZ4PS8TGzlza8Be
0pWcfKuwCKC7/3lwBcbgHT50TTYqhIP+R0aYq58uq1dnnJcykEpTBtuZllU2Y7j9mjoWWTADRbPg
j9NpPU0inTfqMBrFJFt69JXrQGPSCpb1sD38fbCcmMi4jF5tYmVVsL3A9oJ/vNS/nmtN11swTJ1w
Q7XLPs/y0Lem8WX7tWx7bnuBDFZRvtvewl9eMKsRZyFmfGmokQaVPfJFKGncBH88Xp+MYoxrI6IM
rxxIPhDYVvbdwCaf3l0VbGe/H4axwkIVD/xfnt8+/r889/vh739v0ObBBPKvV84jTPX0B3uW9nyB
8e9vcXusKIQhYkGOAi5+lcZlYgah2ZpBPsaQZ6RVIMhws+M4CpfS4eP2C4r53dW7+jw5U41jRIP4
v72us5RcEdtpWIF03H6ynWmx6Hw1lV+/n9qeF+uvbWfQx7ojKffn3y+3Pf/Ha1YThT8gxxhsdQZh
KngygM3y59n2cPtBn7ADzzOYqEn96NL8PMs6poI72DnwF+4oYlq7gHXRTifn8rx9zfF2uf3+WvPs
MKw31XYnTUnfBNthWM9MewbTsiSxr0TjFDR1OQU65XmKejz8fdieK+KFnSE2hxQiL9rovKigLvKH
RCk3yXYAeBn5EZRJ5CJQutx0QOqEXiC3aCCjc2l3q64pxt6ZtXAdsC/OCeU+V519UTikUlgotsQT
brZ2R7v5mBYrknGwD0XTAKWMn7WyfDAySrDj5M+08kFdRDjfIw3ZwXxkgaZfBNinhASq/cwOj2SL
4TlP9LtCT8VBn7MfwmW/QyP82a74Dwu5dha5p5WyehWzQe5hhzk1jKNjZxhX2ChslRqEelGD+sia
XvTGupN6Gt1EZnSIl7XYnIQ3YWbHgcMb3I07gqW/U4ujV05jFPTROatDvhleEBUB/kMcS5JI3WJu
1rARomHyvEDUktkrs+wamiQJGj2eDXrDvQQ+ZKd3quNezLkL91TrhtVIkPazB4v41czbeypmxz58
1tRI8+JZfNUWVllCvSvpnrso+2K0hq438vdEyTFVBHqtZv4iYhq7XcHXTWNWAD/YRbX1rI/Op6Ie
1a4AOOrILyHps8yuA5RWo18QdhmEvZkOTqyzWWAaT8B0x0A29kmfmTslVP1etSzAzslHkwBlG/sc
7IEO1BOxRUrnZijYW4bhPYkPxIvMLOVLUm6dGsiPi4cAMAHdHAoyQuiHkQKqKUElokdZ2LppQJRy
8Zhj49QMPrmOnVgAgOysRH269hXiQx3n9M9d7b2yj7rLNssoWOLXLY7yAZqqvC0raBIVTAbT7cn0
ZV3jSWM/sKfNO3xXLL9oBGLZMw3tGCK22U1N09Oxoiqp68nVbY3HWQIeAx3YQw7MHihRXfnbO2AT
hN8hpkoPTsKn15LEmloLsGW7fOHu/KVJTy7USQl8wNMvoTiQkQJrWT+Fi0kPw4hXXmbj2736nQ1E
xy2rk/fGtU38IuYhwGFIEg+hrF9nacDeq5LvSU2cJppob/VZ+osFNcIotIfZscjtCT1rDOoMREkr
+Yz7Fi9WSMQ8TZQiPLaTecKCTAgayp2DqmCPlLGcnvUcEOOkKLPPKlk/ljEZFW1TDac0mty9GUvz
acKsWoxqeVmAi+9EUVhPS6l13+iqH5Z127A9FcFaavtRe1BLSNvWRPJP1yzvAPqsa7FI5+ykZLmk
JuWCJdKdc2RNzpPSw1I0wlA90FdE0GmFTxPq4rPLJnFXNSU3qJFAU7ItDbmPqXshf0Fn1uU30y6X
xxgHUtViuVbmkBWPymXjovFD14JeiRAtm8pENzxN05ziuEyfmSiGp+0gp2CaOvUxrW4S0r4e08b4
AQPKZY8VQoEyof+kKsjQdPmZJ8D0dcg194mhkOQDSbqGF5YWOYQrZ1lvEyV5iGIniE3jpqIxKwZr
uDSLRY9AAoUqnAdDGs7DpCWHOV+Ge7XXH5uStHK1cPnRTK16NkoSceBOjqoGl1fLDEaNFrFNpU2e
Bs6SnKwWIlln3Grs7GC8yQvC70/WO0TNUUak7gcDDvbweOOkLwUOZVb/Y+uH3cRVMD4h9MArNYzj
jmAblk7ELS+5em1sYV4hdJnXUkeuOKFrOMD5s7mTU9CFtZ1T9nf2SRRr4ObMb80w0F0CWutTroIM
qbwa02BfDSluJnRXp2VpEq8o4snDKVF7bQL4ATFeDPRN/pxz/RFlRfwoKc/HoSye7fEyE7v2aMFd
jq3stdDm8SZ05/qaKtrDprppWqqSSaUG0dKeBpv//n9WFmurY+DfhNsgKi3HsHBzaLaq/9VqsQx6
6iYOJJxME9lpHGh6yyKESxGTYYdo8RFASOu1y3ywVnHHZMvkf3kL+n+4PYQQDKiqZmkqjUDjL3J2
l/CfPkXQfyrIeRRhj60rYgRQxjjxmMjec531OYKA+uBWQ3wLMRdqQKHtFdKN911jwDylcHhZxabq
oBV3g4ieJM3lM9tV9XZVgW7VqP/5g9NXwfVfPjjhqCruCXT4Jqr3f1e842YAR19NfHAuaKHc0sQ5
GsJbzYBXiXjBPFqDqLxp0M6DPcdHtk3ZO1wJDSsocLubsDPdz8mvNRF/t3X1paKYQ/HH+olAxTIZ
v1gCU42573CS74okWYL/5f3/h7mBT93VcREI1+bP2ATn/6bYT/HMaHbFUId5XwHE6iUSYnBktTTZ
Zhi28EH2SJ7IUsudt8FOGB7Ma4pTm/jDyvTR9t+M4ruVpVBGbfHmrhWQJq3fufPuU9gJx6muwNYU
sQUbGJCLzPv99kf8fwvY01z//K+/f7LKK72kk23yJf+7m0sD5fHfvm7vU37+7WcpEznffhb8w//T
Zp9l99n957/50wAm3H/YpmViaXFxa2gMAX//2/izk//1d8U1/2FrtmvbOg4s3F4uF/afBjDD/oel
rh4dzcWatbm8/tZBOYn/6++GgTdM47cFT+Pl0cX/iwFMR2vz77eXpvFyqgGihPwFy6RU8u+3F+sp
3awpxp+BnYB9LNjrRUVHccR6yU0nOfd6EvmjbX4ZCxTlvY1p7owP492ZGpZl1DhOkT0/Crt479w8
9uxFsByvkIHhgHjGxnatCrB9xtJPPtUuO4gJ9kIB26vz5Kd6MXhpiGpq6J3XaE7p9CgpDDHCK6I1
oToydrPlLFcvFim4joKJMddm66DrSLASiqt1pn0XE1VYtbtRCVbYxwVqX+mw0UaKQrugcn5lg2E/
dvjAR9309D6N73IrPOWdDL2yz7EbuzPkhUm1joUO9UAzp72tkhfuzPG9Wbr6OVf9Nis+AEmB4q1Z
LYtmzdxtSIMYFkDAolrugWZoNLMX1eu+xcBCAJdhOFUdIs+qKnNPVU7PIUsxq6bJ/WLhtB8JkieH
cLqzqjtXE9VBpn3quyoDro4fCSEZka1RX/0sLecnibs4jlvgBzPmJwLaysu4MKktFrL8kmoIWbu7
W23oxnPVB7UbUt5qYfMOgLqwrRypVL6Mhf5YKJSgyyJ+dWEC+ZPMTNx1rOVsQ7aHZfwV5tOdbMP7
nCQxr1Ez9WgOMY2robaR5hSnrE/Miz3Sd29U9w7oQbdfOtqnPeCIwdRewypLfFmqFMYzQiCj5ABJ
pzlAhGWzpVQH0yUWuhqtK8P4QTTRMXVFMFQGtr+1tIrzgL5LO0VHLWMLCBkZVMhMGT6y3KfaKq1d
06L1JlTUi2yUsGBuPyo1e6ACdHa6+qMVtNrobS+3oeI4u06qeBgxDZ1nt7vVoyZw04z9kR2jlVxF
EMrJberouUuPNAAoFJdfKRTCPp4eJKkxYk7h35BJm1rTRyxQoOYIx8bCZKJQtbuxj87AdLSTZFBW
W6tndTlkvnS1H0qTPLudH7r1U5uLKnDygr9Lcz6pLb6bYkaBghRg31jVp7MSDVB2gpkXUCESRUF2
Fukk28wZDY8wvKhkVVJ/IMDHhmCBMpLdg/mOmP3norfUeKpkwE5gQi9g+wz1Js9ZVS5E5qQzkbhj
EX0O1IRh+98rrLZprM5vqaGf6CkeZ8ARY8PEJ7sIkDotQwMg9BKrD91kfQ0Jsyto2lNadj/oGqPW
gCPKB6p/60Z2TPFg+C9VCqyl5F3veoHMR4WrO/X2fZsZQDWRZEG2UhBcIzRKL4MJRYfJHNt+/AXU
kkg7UzB+gPBpdOPDTC3SMkK0+ZVr08Fp4TplldeSk0Sdu6JE/kDpaDjaC4GhQ5+8xAR5I1QmRJQb
Otbzl1o136vcgQokLwgpdyzwyTX1x2oEu/xQjRkmIvGQcsdJIW6sRL8NWyclmmBAeeuCE56Gnv3i
2B5BWHiKUM5D7nwz0ZSagOHmpk9Pk9mQct9pO31pCapQiy+Wuync8eK+wdPjz3nyFCngm1CvXCM3
rXZFibW8aFx0Y0NGsG05/lIMVGRKjqGxVzHnab6hAAAXiklCeczKq23P4XtjTyAUp9gO2JnvDfqL
pwSi0U6T1i9yosVOz6fwEj0gzMl3WdiA2tYDIGA/AI7gaklTE210zq0ji30VmWTrRoAEXLa/RZhT
C2ylP7nRW7YWu5gDuMxBwO2qAURWsjjvI+ukaTLU9aYcMfyjFh1D45oKekoFHQkgCDTvhuka6Sie
Yf0ke32paOHgEwKHixvLpnfNWJYgfkqmj5EWmIdRjP298x2iYWu1PzILI8IK9UW2Aa+xAyrQxjoh
zPAs3SU/FH16Z2S0bggrwgYUsUIuaDcBOkS016numXzvIOZWoXVN26SdFIBkxJnajD6nLIcln/+o
JiCe0UjRJoLwlMBKZEeiem6mo37LCXhEQ+krtisu/Rg96LJSwLgTJpki71MtTGTKdVZnNCdUeomJ
TfZRrdmUZWhFznaXHyeLK6OablZyLFJE3V9U9ouCneZhMgA3y3n2NRfOu1YDeNFiRI6UDaODbIqX
kKxGJjNY2HGXsEMdqdLTkd4pC2pldHDYS0m01gtd+Zy0XD9NZcUUqwrVB898N0zI8xNH3LijvJ0a
QoxBkbwpPaHmU/9GqnSHRFZdDakK/bBy2VPlE3vifSHkZ3cttg6CBdFHmhAHVw3V0Qrbdg8MHyIF
NMEpI2uupS/QTsA3DOuFYI6Xxoa+1Qyt4qVWEXmaBbcpDdkyJDNowAxHISLe45hnkTeutRw9yj7r
ZHwmNGd5WQS5Ia7wemOFSWf+GrKAdASvpeDzkeXKGR5OYu6nnTk1d+VAlLvlBpFBS80sHTpUCjOi
nQShME5tySGr6ZSwafYmzX0Z7Pg5ccUhstBn2S7cU4MAqHq4adOEt9pHfLMLMl59hejEDLvwVghB
xp9to8ni08lJM21eGsH0YoduCNqIX6wXXLA0QrRdqAdlNmPzQtKIHxXfFS+WiYQk9oGdsSLbq91I
Kqvh/G0u7I+ogWTWTuN5STT3YqF2mypKv+hk0AtyI1d4UbS6j69hat8kM2EgnTXspVqdairI3pg0
CKk8hOuXMnQ0hJfmL9fAD6TNBwBx3TOmxqDGL6PmqK0QvVYe1kUV6X58py9DftUu3SqFKsgsJt2X
LVHS22fBqonQl8ZLevekLuFPV74W7IT27YpeIcHkFFO6Cqe8OGsZhUjFme+tu55mIyCh5gMNSQP5
hgl6VAgdZTDz0hYYtiSqIesJxdW54EZiyxlbzO8tNyKpWDTalaqDKUrMYJ/b3vKGMOhjrsziRg0F
IcVqd8mLuTuMkxldrMz9wFlRHxrdYQU0Zk8Qld29s87acAiasyDmPkj5AJ3QxGUSdaFnFN3bohjq
MTYx1mnTqsp5auhaHtTip95gBUmhttLgPIdj/mlmBfFqNTNpifCE8YjBqgN0eHLUBcG4+03X3Qk4
EyvBxJxf5wSimdMRfQ5gn/5Q07FtV/Ejc4fNUGr0M/IFLo9eIxI2Fpmnxxpb52Y6L4hN/VTGyKGq
8CzAVe+rZWHN5DJ2sQrswXeeJ4NvPZvRMCE0JLKhMDyXOvpN3S0JYgbIbS3SCOBD7ql3sWoRpDxQ
qow/c5ij+6xqDyhZbpmXQF5WxuxFji25IrlA8zJ81QGFLf3TMA2UF7tRveaODwHeOQyYimBv62/U
92rcQXh3RIc/fF1zZXT051HwUacdV20YdAowFkBympX3J7xMN7XhpOfRZgqcVYRTS7zWaiBvaprZ
s14yEngJGSXi2ldCzMPjEDGDUfrJG/VhyWvMLi2FF3rA+OTRYZLAgykLb5s895rxiq9xPmspaqK0
hJhIKYOlBDp+wEYO0VjucMqldUSTT8ufLxPSn+36GCLzs416JVvectYuxyFFl6cTQXtFTf6hFc33
nvQvD/TKd3Ccvj6E3U5LRXmcMHDTzpwuM/7Q/cyWA6Px8EvrIgeud1f5jsGgPI+O7ZtNvC7bTJab
LDVDE1J7NRq34y+Uu59zbB+ayrgWOk6aJEdVGffGG17dU59ROzNTGSCrQ40ziQNLRBE0lUsu3a5r
0/rQjYhIdG1s2Qz1qoeM8MFpJkLlijY9GA4Nx256yoYaV3zdrPFVZum3kzDYdTTuvlUHdKJO9tBV
DO8WgFg6fpgoJRFU1E2aA62Kz0RV70oWK+tsCLLYBfflUou26RyXZ+eHcCLfUjGKDErJfdJ6EKFI
0c6HS1X8gKik7KyhBiQqxIWdq4ob8UwTFKA/fp+k6r5YK32w0isndCIVsQY+sAfPylTHb+e+8+U0
eLYeaaAMV6CVXWEdVCx7p9uNT8WtOnBZhwWmCJVti+egRImojmAwsK9AbagVjuHXYo/VYWbO6Z3S
8MuUjkTXkRsnFE8LSVc3Dlk8OAehAbWfY9iYCFTuzDUjcRkEQxw9raxSLqSeqmcwv3dxDwQpSuUr
8YmI5of0o+hotqRKfTXwfNHRt0nItsqVxjleoLG53/o5vSqx29PYk1weYkSRQU6Q0S4oao1fuZE/
0udGtqBdRZyzRXRBGqcVaqBMvYs60k9WKljY3ZR2zTamNYQ/6vZ5mNsbmj5nJVOTo2iMlwj1OHT+
sTraNNp3zKELuzDwDBdbv0OLyVSo6oFRkpoQtTg0Zrl4kaV8YdFUJUvZklQ0vyMa3K+4kA9r7mar
dBjPlO8pIQY7agFk/1TMcGAZkj2bHQLM8OIedDUKTF+ymZdzHIi8IrukoVHFopb5fBWIxyzE9lmU
eQKZIRlZGSa1AnQT0+kvyqArkuCQarF7rDKsVfR+3xNTf9XUUD7S9aF0j+84rU85aBxAqM8OqCqY
hCGKYLbs5czepHnAaAi0dBmIhrSJEIjwCupq/allOlhdEhcONnHs7LFLD+60uQcT/OQSQIBStD1B
YHpSXNRUdQt8AfJsrz6lOOm6Cfl107fVIdbiC737bAcwnI6LaF7wU+OJmmXtRwl5A531jOmUr11/
cy2IX3HaMu+xjMLtb8Va6Y9jmnhaXc0HqGPekNtBlkWA8TC4UWM2id3Qxv1QvctOCfcVKqeDPn6M
SVxdKoaCpBTimMb6o5gmMszM+sksjoOqJ8Sg2wZLhHu1Ew6Id1x9UB4nS2a+G3Xxvkq/yih+TQXq
R8qoV6iPYsd8OWm/XKX9iDBjYg85mO3SHAWVl53ejb5ewOINtf7Gtex5r4C/Rn6NFYf3iBBERLQ6
mVEEU1TU3ZfZxyhnEs/GDls/lh9HHeH3/dJH1/VIBECT35PgZGXD3hrJQpvIOp9sE0tIuGZPSOdQ
2gj+CjjLBATcYkoOwRuMuxiJcgCaBBObpuyUXlzVBKSHmSp+oRCAQxTPQ46PAtFfsi8ku0rRqGxP
5348zb0NUVLeSJMM0binRtWhZ3WE+qSPjXMWxvJaOAcyBsN9kTK4VKFG2KrUT5IVj53S6xqgc3lt
JECAi/qWNlbGhMq+ySCRR7MU8yjFrDGeqi/14D63BneaLV/sRiwHw9a/xgpbjp1yLZtEWgDeJDJM
xlfkZb6lR9eiLp4GlSEqcalaDDB1oyJ9nOIGXC6qIlwSefSYI+RgLzZfZUNpSJJezuWk6g/lkrxl
uto9aDGItrQcPxfrOHZpfXYM443Eqf2VWvBjssRPCxAdvlEGsIRqOwlSKCN6vus/TrfHafEj62F9
KLTATw1RJ3UrmXbWg2aLI1AZE3kjj/JNKqKV8ojU8l5HzTxDQjiHcekGer4oh5AI7QFWADdJf+4K
6IvhKmKwZpEsXE2cjjnBC9TeUE4SCtlmPbGsq/4Fwcghj0gHjO1u+BaPmHCb8VdpIPomHqL1Iz2+
7xz9pe/ayKvFUEKzYekwDPiBGZG/RgUbvdV/H/P63CClR+ZilZeOs73ak41T5CPNfoD9vDNsb0oD
rEZG7ZftTGeEzBQsLETrQrN8PunS1wrBrlnPgDGzU8TsM/vKo+pAbVfV8d4Inasy0tdkP9t7SVSf
Ea1TBNIStnTQ3WmtP4RKNbE48TdClmI1XwxF+HEN+2qKIsjG/MMGbltFyuhVirpvs+hWdy5tYkKP
FGu6Wk/iElHORc2ljenbB36/7FX1IyEuhj9iAK2eCwLWhP6QuwLvrlO/Mz1cNFUGTZqiZ06X5Qhx
5yasCYMlpcE8tqRTkRsgbjNpv7u1/la7xUNT1x3VoOGrRxiLnuaSVIW6N22tP0KumXfdkOtc9KtZ
uKb7zFKPi1a9712YPvMA/adyNOqz4U4v8ZTVTXfrrCQQKy8fF8VnSfZtsJTsWEmpUGYd3gpIAY4R
Iv0tCswWY3/Ok1U+ZxzaMt5nm2oEs1l4jPLsQjnh1jT0G1LvmoNFwygYXUPupj7uPXUTKP3rYKzK
JWP9FX19DoRCt1fote7FElbBSDAozgiFdCy8NvYS3XVcSsftEYaSZxj235OBqknT5Z23gETdbTfH
ZpUxVaEzyKwao94O8LgZgQzUqa1R98BoXwFnJA68GasMbFzcgklv/eGQL7PXmTYj1fq2lAn1Q4JJ
gFqJtlAI4Tk5zOjHnDEmFjkyYPtnH5W5fGtTlvxitRJtB6i5VY4w7J+PNb4oNbXj8/YWt8MMwRA4
53p/Y+EzKaeficS5SCN1D00EsAIlWupmaGDAgZJ2AbEp6jCSo/jm/mO32ZyleN1uRsOhooXU+2Su
aqftJbUo+uerr/+3kSUUSCNR9JeG/yRXyuK4/cWW0yOq3D6H7XEZu+hr9PnBMvrv7qCTOkP5ZOz4
dq2+PcK1TNAf9Vhbp8VkOcV+DE8B74jNWDQGpivPUEPkUVn1TNs73UaR7WHVGnis1n1Tu/7V21tv
jfytYbZiiuk7FOgkDRBUcKLfIk9lWPnQIyc/7keWjXr/TXaheZisFGHXVBRkS0+rcg40dnmA3vRA
p6IMhtk8oWon2JRSHeOa69YnDGKUpawiwLSkHA27a0d88+pFTUITOSZGxmGKR3jH2RioEdoZ2Too
rDZxHs1kdHPr/7NE5P6CqMFDomUST67TBZZi7Cul00/4rmx1T3FxJjueFcY2/maxjlC27G7lvH2F
pBuYcLIph6GLC1dx3Ha2HbYrTk2UXwtOJ38uUfdQWaHALIil/eNW2e6X9aDbMwNm7eBQWhWBfY0p
Zpeug73LP8Zy2jlenaQ9V74RknldIr3qDRZ6iW8SglfPDTDc2vpZRL0eFLl1K6gUHPDh4YZdD4bT
Vr4lueUdJ+dh3QiueWMiGNltqRuFyOScnNFGIqLuWKqzuYKOR6ZMhtDyggSlxtnPrme7GbfD5nzb
zmICY08SYZ/Sllm+s1ZVZtSgttwOy3ppfPV2zyy7GfU2y15vP6tlKs/b96DnovzzG6GaI3TlSxkg
ltNV/d6M7nzDVm+56VaHpRWlLXi55RnRvONZSXE3K8K4quuhIaSpV/QZHET8ApPWuE7IuP74mdYq
Ryu1Bd7GyrrJUQrtFkX1Rc2GCckn8CpBpSuHGb/9QjlO3UUnQW/7mVaMN50d/hpNyZjRKEia4dSo
GSBymCwD/CYgbUeDGw1gWlnQVDdOgFi6U0c1VEN/ywAVWvG1sahBWFPv+mO2/lUVLpx8eKS2QAW3
ZZGkr29axd3k1coy7AsWGtd4YluqDDxUzOW7O/dMj0ZPgoNJ7Gh5ypbiCnOH8kWplddw/lX1Wnxj
Y5CegB4DGI/n7Jy06UlEtnpIJbvncYRaBN1D164Mmfp1aHsHwwENBTPLb+KswdtFjvheH3LQx2gM
HaG8N9EaPIq5XKmKiyBDpqILH+LQnqxvAIdIg5iKj5rAcbQI+VtPUqdv1VwM2ii+kra4J6OZqkM3
pMe+YY2t3iQCeXls456y9PrSI77egW3EPq11KduTOFqjzgEKqLpRXH4fnAk3D9ZOzStDcu8d+wBv
7RuFW2I5hrnJL8hE9lW/SNYgEfnsCVMd+jLPmnU9EISWsBTizEx1X4HMdVLVvLgYi8j/OBDESxHI
YnHWOz+n2Um82Cr8xK3Qs8wRinDEYJALOENHpP9x9vsHcVcDnwhLfY8+N99vP1BR/hCvgq739+9t
r7L9sqklLx319UOD/SyA5mUHRGtgSN9OXUdTTrMZe7mCfosshe3Z34d2BI62PSxbogErCzGbNhgs
0SYnKKVUd1CnmEmokwdRqIpgAmh1QO9/AhzvYf5itOHiHBs1QiYuv1NcMXkBjbiS8eiOQMZrchAn
F1wzUwHfC8NjZEB3YeI814yq48ywWShmTlF+tPcOGeMXbc6xn4+T1xUsJkE6nE2dcQ3AXnWwGAV2
hqV9WbHK7d29JpKU4JwCmy3fjKrh9hLy0FfdU4LknjKt+zpmBDPkpJzwOZ4ot/a3SDJ/5DUyNgKz
4r0xIo0hsgcPCAhKapiBkeUf2nhN55E6BpW0wYYop+j516Q2KMpWnlzbfbkOPW8hfXcynlL3zZwp
jCeEi+ylOT8zZa90eEkM6Uilq2ofHUHjSxAWukNB50vCW2AxH5s4eYrVHHm1FNae7RFe/eI179JD
aOhUHo2eSdYIMHdYyD0RS0mLcluZ3osuDsKcaGaU3E9D8QEPRzCu3RmzsibSFXeVrkDpL0CBy/Vm
J53bzH3GwfqslSQnuw2LhSXea6mT71qnrG8FZW0N/weZX0MA8kRe1rLsuuqHCf0LOiHNL+dkN+m9
gcze0x2m0iWX35kZxoPQ73JlCujj30/VdBzT+K2B/rJz8ydJ45QLizsGu8VYPrX/l70zWY5b2bLs
F+EaGkdXw+j7ICmSaiYwUpTQ93DAga+vBejm48tbZVWVNc4JLIKUSEYEAD9+zt5ruyhWg5jM7Knk
DOBOufd9hcQ1VDAMg+Q+8cN6uovEUvMeYYcjXYKOMdC3Zqu34uxyU0TtaJPqC+JtvOVEPB2y57aL
mw2GjIeJGyBXcLBt2OCuzZp8QX1CjRYE3zuDNiW6yLLOj8pTvD/xG+TZlZtHgIHqW1YyzdEeNLM6
BcxJHD97BJ7SzcLTLihujuGvjNg9Rsr/6N3iBl6akUIfvyHc2Cq5lRVYJgeun4fDLW0JdCpJ0K4M
66z5hC6M4SoHaTrIDd2IjfT6vUHLD3bVSvjVFoLdhUZgyVZVvw5Bv5cD5acFPJ3QGdrnwlS37Ldm
9oe45VO1m5+qwjBXZFhiwnNrhq+NY3wxnEuAYrOxbmlO8C79vy9qmBN+JDBTYqDPo+agn0N0tZp6
WFpc7QbxPP9xkFaI19rjXppHyY8KxCkJQxSXqZgiePv5V9MOIAU7WUGnP4qYrEerfL4FMHOoucYx
B3pt8ijrg+9RveEobE56wWXvNP4wF2c8b1sXcGhJ1T0AJlqligi7hA6jHETNHo477xCm1veIsgMw
9sidklrNmveZ9Cr4MDu6padmPpjRQFuqwo2rAWzdxqF7kxoRHJZZn/DnNuRKsI+NncKjoUC5thxc
131s86nZVR2t49Uibh89C6BAq96dSU/WWc4mxp13HMBaSO92x/0MH0FOQMoR1icKn/mbwFDbPPvj
sVjcFmqp0CDjdeucVjOxB6Q1mDHx6QnXShGZUIQEmTUuQthVOlvLNIesR3uW4aNyWPcF5h9uwf66
j2xCDaGuAHtQesFE1xlO4XzI2fKc9B/WXG93k/bFK3glhTYvecs/aojfPUROsY7MhLd6NvSzWWvB
F8wPVTLrx5utMZs5Wi/8inedl5PHDdWivbyoP9UjwyAhUWUAr7TkWYUUe6bMacXPFarVjmACRMl+
5vN5YdhHfQi7vd8NTHs/fz0+2+bEYI9JN/cWnRMgT4W3durAIYIN38HyteXRctDM8lJy6VMf+epE
qeISyQ5AL5u+W+B7Zij+q00I8Jm1wKAFR5OpLFyGdKUVrAopv+ltTEu4n4eFlL9IoOWJViCRSC4x
UWNsMwRyyBxZDuHEBRtqal/QGz4tBzsCahGQcdMtr5BcChB+lDx0AhIYk6FGG8tI4h1+rZcMjwgh
A5lC+eqWzaZqCHQgs07jBKDWZu/FdoMEk23bckflIV/MZm/G0Plf/lust2ju/i9iPZOO9f9RrXdv
fkGe/Xet3t//5W+xnmE4fwlnRj07HqmFqE3/JdaD1fmX7UCAdnXDcVDQop39D1q785fp8D2kevDC
bWyMn7R24y8Gcqj/gLgLlz2e/18R6+GrnsV4/6aF1W0xC4hZz6hSbcx8/8CSp0SQpYy/4oci+OEx
hzwV9cQdNZuQqw/jYczCXVDK18iqg9Pke91aNOmLp+KPUI9oQcSiAE1H4+7z8MdblJD0i/h9kynr
YbkNLofGSs9dXbKXW9o4f+4KXeWC69Gu2bw9XA6li09imvlqHTxxoMf10TGMctsRrMtUzSE8S020
6tCu79q0H7ZVm6cHafXnwBI/EyKpH2qZdbsONmnhcRNC1FY7gfvgEIMQDlBj6zp+RA92DDpxA3fg
XajQrrZMmyNesfcYl0wVTNo5FIOzqrWBDT9KTGqSeVffzNa55RF95eLkmOq1Yhq5qUvnbvVFtQco
ekt7PT1rUUKSZIvUSQU/9QhehMq8cVvOl+5yRxWeMlZDHyOFCyQc7AH223zwe2WdrOwNqVVzrkn0
2DQCRFbIq9GSPz7BT6vZYhtcnGi4jgjF6VI+MvoheGi1Q+fiC67DkAFV2xFkiiWi6NmfzFbB5TUg
J3UOREOsutQLJyCZvDid30a0YJVt+6HDKV9C7bGSS0I1eR5HU27GEio9bGX35GGBxoli3mPRbAxo
MMvaY0AwXemhmZEOPavweoiudGOddjMw1l6Wz7hzjmGA+Qy/Lfd0o2PDaUsH68jgQiaZLOB6KVPJ
PMQPlYegJF0E2Zb/72/9Pz6Jz0+HFpwgcVL+tkjB06sxOBg+oTEgTatt0xXytByUEniKSvuX7pbs
C+TQnkKHLbysbWCZ88WwPPo8KC1q6WSXwV4gGbX49aflsLygfzxdCoVmYs/SmJR2kVYRi7V42/48
nJT5gKgFAZBhfl+8osSFVrS06E98PiUZaXZaNuLgIbxaPmnoTH9bRZeny2E5GZZH06hqNDQtkS7z
ZblcjP/mD1y+uJwdQ2J/s/LYYvngJF7eus/D59esiA5+mvwpb8K5OUXTEuuiNXdFjPmwFD4ZDrMN
DQuG1HNfKP3XYbH6Ldf5n0Kgnc2hi03UnPubjYUdhfVttpJ+PscK6Izdo2hboqi82doa0QScoBG/
wVKV9BxLBl4aa36e0hOyPGM64YKfWP15uhxMnxa3CCtcLPb3xMgPhhHsqx5SER5Ga+OpEqIvJJy5
bmSb6GFDzZg7YvSCr3JuhuCrV5JcVJo6c2OAQ54FK9eDKTR0JgXX8kex1ULBddLni235gjG/5cvB
+tej5anflsbeB59tzAXvOP8HM2jNfZ7EVxYIkE6FcUy7sDwTv4vhTddIHSIXhtfNQcfldAI/DBZE
qG9x3vinWKNAFtML7ywOwlDQNmNU2p96xsggOAgQDiL7W9V24blxxbOXEHqx/In1/GkvkmblwGJQ
8w1t+Qbey7xGRUOjdxxqB07LkDwzvZy4onUoR9Nj6zOaLQdRzSLtWzKp947k5LWl4c3Re3i+2Cbn
lW5tmsFH7BvZcaorY1fnSCYCYgQ8HWV3Kl91SnEAQ9baLPw3IuTszTTkj/6OiQE0tly/DHmc7Yqa
f1HH3SEEiggLNPFX7ZhdK88t9ow4v6th2hgq/R6KEiM2CYZs6b1pxb5lk5nzqaDUncIejrEEBDBi
5yyN3ERJKm+xWYY7VKYpkkWJcq2P233Iq2PiU4G8Hp1wA0frnkbFJavwhHARxRdR5GgKOZtCelql
Teunms6xrW0I0qN878yrUasvXtSi57UZA+q5668GgGvbkfRow/bUobaH8zSjcSqP+FCYGph40/FV
oXLBBKo1Gy8qPlKLlozy5E9ND8Vpqgx3a3mEKqu2JVavZ/+nRVsoCy8xSYH7KhnvWuIRLz0O/S5W
ZERVGWNAB8WWZSUWXH47Pxaph7neIuKOXXkB2mVrB+m+taFGJaboCFgqz1rjWxS7oLht1dZ7MClz
1nMA3SaWSIWGexnSlrIFamZLpPgGSfkAPJKsexsnhLSYUGaJxygb3Nm6QSe3swDOrr08/QVfS9+H
/viMzwcsrjM8Z8xstpNFellpzQjBzqIdTAHt6P0GhCnyvSRArVXxQ8c2e+gmtuN88OpsFql2U2PE
fw4/ojFzbl6mZZs6qCQm6vxFVcT0pm5i7IxS/CgTIJ3DBJ3FmgDnOkRfoRg7Y/oiLYDuuqY1wMid
VEe/4gGyz3t71c/c1yFp2p0tcK+GOToxT6K8qGxSw9A9sIro9XvmIJubECuuYksiqIzYU3me9ZWY
tUieS1+vVhNppiWyXV2PP9Iwkgy0UO9FrnaV0HeMsR7ZlXks0YoLqC+i7y1SlY0+oUrqq9o4asVs
msz8WaatXfljPmDRJMDeyKsxLNyE04dRWA9uHsBmcK9pxnvq6OWPzm+hMRIbqXxQwzRHXK5bovLQ
tSbhbbAi72Bm7oHikrBTZtqbKIrclR3IS5sb9gt0fm03lszrSGqGr1S9pGNylLZ2ko0ydo4g4yPD
PWomxFQN6MXQRkSvpeP/zPAFYHbF3+vptnabuq3MS4TwI6DNzCA2mbwv5JeQIHQ5ygd/MslgRkBA
ZTD8DAssumwdkeBnJDx3x8gxvg6ANmk3i+/KYaFx6Xs56gW6zrRRmvidNq79WDTPzRhdKh+5mBsS
fNWkDompoph3bT1/bhIcsEijrLIhKVXeodFM9WCm/hf+0Ic4DkHZaUN9TejFxmPIWNr5lYzWt6kK
SS+o9YuFoHAr9B4yLSjFOBI3iZNx1zsmqEyAHQBlde2aB3g3vCw+61b9mzwHRJm9TuMncyCWGkDC
LItsT0y++A/dd9Tl90QDdkfX7xoHU7LFHuesVWpckIHeSIaPibNLH03kV42epeu2754FzdIWqwm9
qHPkAJVxc9RCdqmOQ9obbPpbyK5pTASbRwIut37EOF5tbOuKXlevWrqVk9xU97hM0TM7Bf58MYJ+
RXFspVK7erb1Zts/rDEOznTPi5UdMRsAdbQlth2DQpo+DC6lDMntHQCTHfS09558yJ07aW9T0e4i
WXyLwphKfCLrO4tosLpwUz16RaA/2D8IZgfRIA+y0s+aSt0NFid3m2r1B7vj7sgbkeFcvVc2TKtK
ax4mD2AJEhnMN1eSGWdaE8uRhrFWS2vFLFqNGysL/VOvkKVYhNWZrNjw/EhAhZJzYy2lRSYfGg9g
oRHEGoMIkzd2nNaDM+fA6nF5wAXNNkfvt6kC0Tj3IKLBYkq5TMiW58ujzyHa0CbrdtQoyeamxnJY
Rs2fT1kSi93QFq9KVJTfeYEJgZTMlT4AnEzmImo5EPHx96PPp6VU9jEEDATod01zxdjU0/jFInqD
xAEUAgDI4rMrXW9TYbRi4EEpUfUhmIWeuMLWYWoaifBFFdmLVerwl8HAQOSgBVNjf9jJLPoZGlbL
RJfDNE9Bl0OC1ZgJMmXQAZ87anzaaq6wk43Zxib9OgaLhRUg8ZgPht2n+zgiWXfGbBRj/5aG+LAt
k+S8oe/3y5cbA127S0cxBzFA95y45JAEFPYY4ynWYR/YVj6fXvRs8KR94C8m474Qkmowruxjr5/k
3Ib7PHRzVW6GqHLY1l2X2d5yWEZ9eUUAo+/AGFvGetZcRSPtGXXCp5n1+Vkw7tLcvf9zXL6MopMZ
4LJ8B3hTfgrQOlHZD2kX62tzfsi9K8IRRWEohz3Z39NtbPUzzA7jC0q31yBL+wOrCDJHpYfXsK+v
k8jFswiDdWJ5D1pecnLPWSeJG3/IyEr3NcOR89hKAhUrnZjvLlE3bz7gqP01ZbiXM9slL4ZxyNZo
2B9NkfSHTdYb2j4KUHkUlE+G8zMOxwqeIAyxPHbttT2fIlFM1ss45M7d6MdDUFAvFJHzJolnvNR9
cCIqIrwVfsXWFBXXKtUyjBDOAKm+Md8UWy6yZ8onZm159UWbEexa8xVwevjskN6Eyiie52AIrgR9
xRc4yylbYHCEov89ZkF57YxZf5pV4Tad94u6ZYqtsBlHMjBqkEeGzX1wgFkpvZT7JrHPnHnAfVA5
M781yK3Iy8nZxA4UOxIV1NX0x0eVtVcc4zc+iNn4ZicPwvhltU16EzWOjQlEdFQ5G6ugZz6wxMMK
cfJd3gJdbf2xXtVVPN6TCUIoNnmk94bctKVSj6Tw6Ggx6muP2ORqc8KsQEx366qGxiBdtdX1KT8T
ZtPQ2fQ2ARykmz/OeRclZH/0hKznKk6urRN5O31ofkFlO4d+GOyZptRTd+1aazqoUTy0sVee8QEh
x0Lnsc1b/nQbsbLwuQWHPr1E6vt11eoT1Lby2PYo0UaXLDo7M82jU7YfJD5lu8RMS0Ldgp3WE6IL
JBBVddxzlRvjw+C731xPPERSGcdxtgMRGPSYKASYXqreGj/8oRWj9dCNdU9eFxB5t9CuhIMFpFCI
j7ibMoz6ALVH9liPlo5UfbQVpvhg2lM+3HqjyM6F3VPPQUnTuxKusVMA5x6wZqbcqRIEKGtpGfUd
prbjxndsrxd7lOIGnAlxZDoehMp/dtaMRPZxS+DBTG6ml4VrbJPqMa1hDYIxpJuSb9k1jxcGqieA
2eA4yAFcT41hHJvs2+glbE9AtMNrQZePeg+K3BCA5WqTFn27jkcjaQG/JlW/x6ACsol8pHtMBV9w
m9m302it9ZRMZ8wo5TZlw2rSdGCwnHzFDhZsIEVenFWF+O9RhPpTTZfmwI8ttnUoCX/NCs7Mxt0X
Jc4FPjda3iq9m3G7jeIguHjkB0P4EyfXaB9Tgk0uTeEOl+URWxTmr8TrbBynKfZgW2jeU6ay7wkx
8Yz+gV0fYuAw24zZE3JzJPyBjs/NpweklQmKEEyRjHZ7sBKxvPoJ7BDDcYddMm6DZOi3eu0zrHb8
k0Bp/CVNQaUajNu/1qlN+7z8SeovmOZ5j6OFyV36dxAf+lU3+pdIBTpK2u+y4/oqy4jI4hwTvlMG
W+6uBA0274aO7kg4TbeDfUkqgUl0xQCIF0CDpCabc0naLMzvXhWltwy+DCGQa9VZzTHq3PC5msIT
HjXvWDf8iCwpPwaDnAkPvTHQgnXedD0qv4YYEmHvE9IaV1FTd8hbuzd4ftbFlwiSfNmITWLYfKoZ
ZgB6HfJgl9qHrMhFkzOmQy+c17QBBcLE9Ivs/OZmRHZ5lMJ4Xm607dQ+hUA74bHYw40EEbb3Y7pX
M7iwK8Csl/l4ItaFE0FGE4HoxgOhzziM4YqDBssfIku/sRp9bwOjORWeenQJo7zGJWcg8NeVrGyG
Lh057KOgC9G4qbYaM1XtXBe8ZJ5nR2M0j2yBYeA02XUMfbXpUBrugqxz97APiOBI3MpDG2ueTC/C
Buphic3nsASTeyRnzDfGHDiBAB3GSCXuqJeNfYItGfOC6wAK04yd5qT5xo/QkFRmc0dbJp/mbqqC
npu4Pztn2Hets+Waag+xgwllKOP5HC73YfEuIFJyOfSHECLgSRnvlBjDIS3G8oCwCelgBNcYvDt2
Z9LZihS9rhYz6KjLg5+5vxLK9hdBdS9rdpGRpjkoYgFY5/VhLMY3xsIgOhwuJacf1Vq0NXbRygxe
0mvu28ckdrJbn5b2I+U1ajBS1bbxQAK2Bjp17Zn+73ZCEFg4xJEQ/B0j58ZeEWqIN4OSAlsaxTMR
W6txGueQoCFlR2t6uy53xFbFRL4xz+zWk0M178ySuXporN3QmLelCtM70iwKG7cuk/5XQrKdDaxw
4wSx9qXmPg0ZBT5gKXE5VOGA9hvROkvZZYnZsAeFkHakGUOx3nX0rW1S8rCwg6UzbYOmD+Hp8ZTv
Q8nEvxn9TT72T25nvmJy686Whn8uIZAyApyB47GZBVEVsQdJ8MyUScEyfBPDFJ2HrOb+NCID1ol9
ufcTAqjQF0TZjBT1pkfNGTUb3UinE0imguyAq9Heqr50KXyDfmd7/fglBBabtslAGhxRWCZa923Z
BiCB4yy6ZTa1t0va3o5os4861sEZYhCQVf670ZMQnI4/vNlN9QTVMt/aGKOYhQbkD5B5NI1YdWND
g5EF6v/qu7hcbFi5klSXre5qES4m/pI49tm1ml/YSf3ukaFdMESxzUBhsi5LEqU7KP7MVI4Dglt9
xD8Uwg5kzSgxt3Y0OqRpW9sKM+hZSm3nN02IIRqaV6Pr6i6tAC7NW5ck0KckCMpyyuDKeu1PL81m
yqXf3QjeohNV2PYZ19XO0kX/WM9WOs1mqJsYAhFiii1RVA1NztZ4KljoQrzgl7CPvo4ky56GGmES
Ge8xxrGyPud6hBxWaFglMlQBbI5YD1VWbiMzwrUvM+0S2jo2ar9tDrkxHCpD0OmaT1irMTepgPHr
VOoq/FbDJl1902uvuZQoHs4uf73S5lBYJzc3PW2zQzYFb3lYVfB3Y0JYPG6ytq+etHrYT5UWfkkg
cw+tzTlWMP8wsE+sEHOVQFPrVex3cjPkAzR5trbbXA/tdcdCs41meE/finCVDgQZDX7R4/tPUdNY
gwYR2DKv8fxbWjq3q8KYWEhLinnPGldpnvR0123jGTMmplLVDghisTnlUc28MsFqXZD4xS9dez0a
xiimQk3r8uaFN5U19rlJQZ4RzJgdiUh4NLR42PkDHwBaF3vmHrMFkj4LAFtszCWaPMamIFA8yq40
JvaD8DUw9GZ7toai2wl0yas+UgmjILI1MAf9NG2KIgPm6x4ie3BzAIKvs9oID1RFO2sIeUcmTLPx
hG5aEKx0tEuP/VrZQLcqJ2JDB82CvKUBA5vfAiPCrWwY402r8XtagX4mnordy9ntWYmwK+9EUnt4
+XNsOG7zaOjmGtAkt9sBWJvzQxN+vUar9qxnpKQt2qUEJH2PhX5GXHxHHmxwl8WFHChBRzGXkwmH
yaNB2qbfMOdBw8wn6xLkub+vx/y9y9NmRWite/CRldOPLJicWMUldiguABc3GwJtknOJ4cnQKqy0
ionlMXUr/Uia89kvkztrMrqcLsiuTk6YIbKoW6cTRMkr21cKQlJth08Bvc1rgUEoHr4RRj9cvLSr
Vk5g1Vvhdc4pc302aaX2ZCeJe14OXtNDotCaZK1bIr/bcO93Ysi5nYeUkCSNzwgG172aCCquvGyo
Cxr4OOe7bUv/GMzPQHB8V5wPZzb1ZEco7gWD5eDS0BDLSL28gSB4qkLVnJMYWh6o0m7rpnB6YIU/
AYkanhQABYTbTwiN6YmqpLnX4rVyfXkmyLPesHkwL5rbwfmqyaBNs6Q+47Ml084HaV5kxoMZaeqL
jmoRfveEFkRN1t4Q8EQzPrg1mjn3qMnEW8e62FU2A8seR/8ehFxLQGYOVVgGySnNp7tquX7LUr2L
vo6BmSO5R+Oy1vIRdFsoPfhlBqkZifw5KFs84ijcAETSv/TwDKOMmNawNG7seY+T7rKpgyoucDaf
i+woSrud4R/ZrqlcHcuWvNMgJHMrjLFChCI9OwVlIynX64z0zqvXbGrNYjFgawoJEFYm2rZjlXMT
zsmovvoIfBM6Tg9ex0lk9U1KmUlIYlFfXVqHMVqSTVZZpHrAoW9qbw8RIj7iioFDV3cMT2o/vadj
fwf32Z8y2oFtijpH+GV8zHP8hjEWjUEQBpMwX20NwCkMMH3QkZImc86IB4phvCXr0NqSC9Jz//C5
rnvnd5w0vxC513u/8N6jkTTbts9vZZdhUkjImK2DGg5/M90aqPz4Yy3MMTSnVxXz4f2oFJa5jKU+
YduE6tCaG244hGON2Lkax0JkhvI1t5uLBHBytFzmzdPoVvsxxwkHkyI621n3pHvghPsS5YgiVPJc
efK5CnzvQgP3OTRYS7KgYNaLfn7rSFBy2gqjdHV0RhJL2HNzckh2b6Mt97lNb9eY6oZ1bc7Aqb1H
wGjlYbCJYNI0TZBHgJu9kHSUaqP9ZYWqPBe1uw1REx/ipNhaRKciEGm/Fk75XR/Lbh2Mw5uUVLae
SrbL65BeDet9cr8OUcEJHIfZYTDkS+T1cot8TGPsdp+CV6Jhw12v1RO3QIcGsc/k1mXwdMJp9lyl
Z0Po6puwWXeGRuQ7zZanT4XPMvz7nPstj5avhYF8juqiAEU2N3vzuZcETkOeJIZYGdCEKUnnmbwe
6eDcKdN8An09pABC62e1bqHn68ydNQjL8wTDBUMrgqZnfQ1EfpqsDvJkY4go3wV00KTzs20soJl4
evgYStD/XYTJbpnbLwRcaqjhYDQR3uIYaYKev+WWJ2nLwnFp7oA5s33I6Pg0zJ0yffa2BmFFtuUs
8gnNIt/UVgA/MemG03KAAXALOnSFGq2aUzviJheKkztninUO0oadsm0+crHgyXXqV3saTPYsMdlb
7GXIosywKzD0zzdkwNLGcIyqOo9cIW6UjscMZRZN6KlcL7ondxY4+RMrrzkR0EEf9MXAZgrmFDy/
b7H8BTWCrjiCZ84WJFgtr2Q5LGKohcn6+TXNMpNdOpYv/5hDBxZVUspuxCZg6o+yaXlUzhDW5Y34
/IY76+Uai0kS20Oq4NnhsDzy/vVoeRrNb1hpms9TV9+iOrfwMCmox2GfkS5OuOmwJJwSWbTKLA1k
hmgkqjAONqvXcQKY6s1Wgcljv4dJmYdVxuRzOSxPJ5NiNMEki49UXXovHc9tOOnUAbwZ8982zT1N
+vmz8C1dRAopd2e66gyNmVZQ8CZWw77Pi9CI6t+M0dK20dw01XQO6dIvpQbBRQKEWKJV3H3icJdH
qQkxNyoye0cYPWwM0LkMEtUxcl+7+ZWUs2BrOXTVHMnXZ9Yf+PKilAkd7wSFpKD7ho1jcur33qNp
RhrF38LFRb24HHqrvEgQnPs+wniE9X/mpMwdYYaDxta3kvSg9Q5tRDqZsRIPglil3X8LxP6fBGLk
+PrLW/VT/Y/wV/m/4Nxuv96btzZ9+08SsT//6W+JmG//ZRncjaB22w5yrPnn/c1zM3Txl267CGZd
D2HATGb7l0QMaBudU4/QVTRdnrD4VvuH5yb0/5IkzHT5hf9JEuYJqj1U/j5ge8fmT/vP/DbuMpo+
BhEZPL3omLWykjbXRTD0D8r4/+fXFgLzH0L5J7H8f/ejGxFpuzIs54aPQWDnbvlHZe1gJ1j+J14W
5qFuLMYqPzZB9hhk+BMzH32sC3yGzRPFxNA8R8Nr6ZUmC8Xggojhv0O1/I5H+MjPqlYJCIpTUTRf
51kpPvMK5Ipg4dSKLdE7yo4ZYDiy3+uRWk1WP+0BrT0HXvStkvj3m3zEP2CRahSt87aWD3aFtaUp
Pe7kTQn4t+ivWdK/eiQPZ0y/6dk1SL79xD5Vg3vEvqztooD7dlXOvX4AnvpIsy/MySxz3oYB8J1A
P7aRCG8rjF0nWx90cmO077kD+yWHDnaU6OJGaX0YkKZz3GsFv2clLfwUQsFi08Py6mseKZil6BgK
uvKul7QBupiIHgdNAHNllMRGy9hw5yYe0PKUnmpXQQROwkPr2PLImvt7EJFAClB8SXWs2FISwBWk
EJaY10UeRvjKyl5DPqit66HqpiFbWoN3UEWfbgwi31aVrdm7YihuBQ6klQ/vpIhVti9GWGCDv+s9
RNAiYUs82eHFtb1Xfx6/EykNzqF5Lhznowt9vKe63l3HmAb1UGYPTVQTe9KR9lww9rP8r31ifJmc
0t4JUe1bN3+cKg+mRk3nUoMLTaHNGI3A15XfuJRWEFxUyvQzocqrqTxZveCU1eN2IAOVPA/xA18k
KSFDRclMSMpglej5GWoJvAAr6eKIj9iXJ5DDNBemVWGAANMvbUYqcCJQXacVm9axXqc0rVRFE1n3
33rH4MVXkbkjYgxj1ly26D/Lvp/ng2+aS7pipucsT2D7xiYlgbQnp0lwQdJqbwrCvsAgx2V1r3Lf
2aBx1DilQRLHjrhP8INPuS3ProX7O++so4yR6feDV25Dp3wtSrc6SLOqd7LvB+JrmPLnDO7rfCvq
Gr7WZD8pevyrkIrQJDBxZdkYAC3M9lXd5KSbMOoeJaNVWQb1OndoG+hmdKPGgdmcaQfDwSfLnxpt
jNp9z5r8nQYAIVMQH3rhPiXYanRdIwnHPsqicraOPeJ+FW8F7ouV28b2tjdHEFT2sR2nj6RXAQ2f
R4H/gukwYNY08x4hCeFXzH6kUbrVDfU+Zf33SNXNwU4hhlNVvnnUIiSAQvu2rBeIZjb55HxWgAFs
ADq4Jt6VUX2Z768rbxQ+HxqVQV9cEVqp2eUPzxYjnjYI8PwqqM5dEP+mpUrmqrad/DDZl8j+2AL7
VM0O4RyRCU9uK6T1bBZA+tIiOGi6vV58p38OroZJQ3yN81Fukth8SBrnMe0Ir04wuq7tdsKxLj2d
cdo+CbT4wSU+h66GSYNfZyfqyzXRNCdMPEhSEqKL4VURISeRLqTPtEp/JlxdQpt23ACwMT1ppYTQ
DsrGNMS51rbWFH/FAYG5sGvZ99RDNotrwCRlzSaGUmzKnW3RmtATILcJXmReywc2F3G1ckUka8Cp
Yda0hcU67NQDFjbaXmHrHtx59+SmL6MGXwTICJFEPmx113t3a53ph31QXpoc9KB1sXd4TyUJsbsw
AzsJamFrywlFoHWH3QC2p3cmwPyIZOnQcIlN7fhI8F5xD2okV92m0sHBwJ9EMdmf8gomC5PnEbEV
OKaOdDxgTcMq98CoexODkelXldsHp2dsi+uMBF4hflRgElt5bcZtUpN5RUgRHKIxyAB92tR7K0lg
yjpuIC+ZAy6RNiWLwWriJ8NhT4mZY+3JxgarrL1L4RGsUxkmSDrSubMghnoMRRAAgY+emkAALWTL
Sxu3gyRNN5XuE4jqbUQU3LqXVK4RrLYp6jaWFMQ6JcFuvrTUJIdLBldjmyYfZg5AgZChZoJSYjgE
jMtS+1UP/TduSHw16Xe+NC5lVH5U5XBnMbjApMCeG3HTJdzt0dezDgXvxU9GwIfD79jELFDkza/I
iXAeBwNLZfd7DEZ5Qpv5nHRtdSBWb1Ma4bTrnO53ojq11shf6TxXXGK7+lbYxjZ18RB2WiwZZBmc
5bCO4DJ5v8k5tLCj2ODzesQ0HTz2nIEBbKIVaFze3cwmJkBzQKbbAHVUVF4jYbwPynxqxvHSYfM5
Rv1YXPpgh4KFjQwQRqNj5gUTpgfj53OrjccHXJ4vtV5oqyChi2YnM4/HoT0W5NPKqXLQSiR0Izwh
cJ4LedhYqa22ZadAVeW//LhA0Vhr1A4mkYgTXXcc9FsmOd8JkNL3QWO9BXWATYWfHbryNxwERi8i
vpSdM11oEkJje/UgD51YgOiS1+wpMgbeo/PbzhS0IPL+qt7soVI2vE22+8SP3NdMQGcNVPIQ66hv
DDO8EAGkXXoZnfXKn/tgkX8QKew1wvD4xxTydT3Sj3saKqoMmKQow3wGZXOmn871xPiBUVNc9jcJ
j3RTGcavuve3vjAJFXOqb7Tr4nWfFL/9fs7Q0ut9R0m3nmymhn4XHtCmQyDIe2jmMW7WBi6/aFA6
pWbjrQ34Jox1gevWbQ9e1HoOc4KIw1LbxSmSBEBkJn/wmpyLB+pI/M8kj278gvaYxe14CyD30Hnq
LegCcnBLCD7Q+X4xATRK99AWKeyXSfuOjCwmU9qVtG3h/XUZ+tK+AQyDta3b1EqUxMPU7wYhoMfG
6w4Bc62Lpuf/k73zWHJc6a71qyg0Fn7Bm4h774AAPct2VXd1TxBtquC9x9PfL7POaZZaJqS5JggA
9CQIZO79rbXOVefegV1O/moUHn4A2OvaihYMBV4uJklBS1T0eOkX+4UKpuj5gGdkHbJKE8huQStJ
JhHXbytOiWhpXoeBE4ZhkEHsQFIEnMuWTbFoMY0+gwOlgTcyDSXd904B48CEXdNKdGUColNnlGqj
Ubw6i5Fd5gQdYH9Qp+QXkbKQCPrC+KqYjs6SDLsppz1Lk2S50HE2dq4V1RtLAam3FUjRBks5QsCB
liJnm6YZlUVe15tWsj4WOm2qWupBN6HL601YXGtWH5QO+SkeYv0OiR5zwDR+JKkpu1hKre8qdOkb
0x5uOAYYg+THZlUzutjULOpy/OV02a81VX90rfMpjInDqykQY7o3fGviFePRwbVObVpiGsn1fWtZ
y7OCzv8gM9Ha0HjyVuz4q2rR0CECEI6/zNnb0lUpoEBXfKpotm+A8/Zcw6atnVCvMoafeh9Zd56T
EAxg9Hu7Vp6Kwq0frNRPQusIsIbjQ9mWu8hzbxoM9OnEcCEnEG8MDBdjYshPSEW6pXaqNthxOG2Q
N4lyzqG6YgCLOxwwMZ50UKYTXFv47cqYPlqV8UmZrTuK+bc0gKKDZpg0MzGM2pRc19QQByfUGpwQ
++Q2ragSrBUOjjSriJpXChptNdrtuAIky2JGNoYdEzpeUgvSoJAutMTG3Zg1r6qXNecuNZqzXBv0
6c6wVO2oK9BllUMHaXamhdGCZfhRNX1RMEveT9lyMa3Buo0d/tgW0POSLsNx4rJJ/lNe7lN1VMB8
UhJVM+PouGLY7uCexsyxPugVcJJCzNii0SJMx9raTeTTEBEZHrhQXNrO6c8AUMmhC9eHJR3Dw5yF
zmZSndPs9NgpzA2N79F5zEc8U73EzI5h2qifC9e4pw1GTu/SQ0lEcMeps120hh6FapypRKYoX92b
ghPJoFWXrlrV+xk7O0ODyBwM+2ufULJUMQo7ANc9Nd3qnou6+WR5dbCqpXPQi8dOdVdktSum+WvR
7FwyP7Ye2tZ9otu4nKkh1Vl3TU+DjcMO9lPYQJvhrqTIoeeq9qXXtyMjN1rhxXQ76WWFHd0lAsak
jsjgVADNJ6KhqfdM8V+LP/bRDwSjYsQRirIQ3kFcFjG9inAbEUUruVetnaCoOJ/Vouhli0KYmpd0
xa7bI07/R8GEGlj3U6EmN2dbltFbCtDLQfubtKuKCNLOwOskaozvSW8MPtVQsDdFFOs8rxCrgop7
3+4bInONdWsLXaQGKin06/l8SKwYE0enOckb5EJ4SipjNBwGc47HMydy62Clme/MxUSjS0gyCqkw
lasjwhpa5d0X6ThiCiXHdTEJMlFuLory0Jh4AAxdqPpDhOYYC2lUIOLp5ELlxM4ExAFm+XvX+wu0
DQVtvL4DaaMhny1E2ZBt5Op1p2cmB3QWxCIJbYI0TmGsFS6+XAVbWo+RdimqnH9DLAA9OsN/r0q7
F/DGGVM2WkTCzYOJBx5VfTfb+5n6QSYkkd4QCs9L8sBQUWuqrzURQGOpCs2HKMxVoTVsHGEaFItq
r1wo4uPYl6yxYh0DSEaMiEl3mVCceuKnkmtzYeC1nChY3szRe9S2ZA+ln06tWpjNmbPzMnAG30rW
UBIHVT2s1QE5iY8Fp3rgugB0KoTFWZnzA8ttCR4yPlkx0MbDVyiOJQEp1xDhAb3gniDxyO43KJlL
/b+OhaSAJUM16Psi/sB6SuozQXcvbH7KhaYwbLE82iLGOhoFTj49P5I4EIn0Sx1hii8+sUzvHjxr
rg8kdBKdp9n7P8xkagGDTmC+QD/lXjKz6+pUgcc0FMeWZ0sW7aW1jCRlEavhxyQWsGhwKYTUIVDs
dx7Kn0bKpyWPkcoIuPdVQc4uooCfeZjnDkKq5kUKx0InVuW2XMjNVcFt0WpLr7wMBdNwaQ+krsOF
SRxG8kKgozBloONdvMSxjeBYcqvyU8nPMj8OlZadGilRWt4dcoRQidNEjYlSWWI9a5/IEe3ezXna
xMvbg2sKEkt/tExoqM0gxEUpABPzABYZf5SgrVIQHnGsywX/6b/WFltYCF235c2q3Andi2HQwhz5
9+PwzVXXrdzuaRm1L38829oZxbFTX+d65rM1JqTL+yqeQFTZMS9+35mOwkYMZzH/wz3Hjm7MLBZy
TT56nLkOU73BO1/lkNDTYVtbdnGQWzI8Ua55RvvSDL1oTHGvNqPUhk84kOu04qBSK2VCS33EMozh
LPnZ3McSa39s2hr55TZnlcllkrq5Pr1hdDA0Jubi8ruVX6vnOmj1xFctF9L447r5x13iarUOyDRx
6BH0D2UmDsMKym6rRK19IKNBTLNpUlcxJ89ZazCEkfZWUmLpWAPCfrlKTudN4qT2zpvvq8Uaj5T3
SdWTJ6d38Z1cpYzbBCuppZu+elDkryn7Tx9WpfDObZlJJ/FIYIU4SXIJZ1l5pXmAonlXDhr26G5r
Rf3CpQ8Hs99vX24mgmKWa3IR181XmC8DrRAsNOpDzoycstDa/94OpwVLhUHZv38ccfKUayXnz3nU
E1gvgr2QDhOF9PtGgrHnTU0NCiJDyCUWan+iLcIfiPxduTojXfOpafe+1KMXohGSitOw3Jyjlhmo
lKv3+fd40sbjtb1jcNXn3CT6I5Om3Oq41f9xEIpNGwzzJI9Ji/rbTpvM+w/Ht1wFPcU8fLJxZBdH
fm3E2T7XNPzIfv8P5JGNsSmJ5Iqx+3Dwy/tcXwNwHjfbosYlVLwu/TT+T+XMCDYxcVeWb1A+pLOF
xhP7NBHYhjwt7WKUkqlwh0jEnzwWa39syhuMDBzqfzsy/52OjIbbu/NfdWSO1fRvujF/PeDvboz6
D81yHE20VJwPyTo2oTs64Tq6g62HEOd/7MQQkoj6mx6MbMXQLvndifmHwTCcqxYGxnCXPOr//Z/3
RtH9uwa/+2P7n8qhuK8SYOb/+89oY/4U64vsHhNzUMP0VB2rTuPfdmYwGOrH0hEuz0b2Ze7pIrSx
te0w4x9AE301TClKLMnFVbpLl6xk7tQYgTuL/l1JDYK6myXf02a+idJ1vNTut7jBcNngOM0S5IQF
4Gr+tixDclgW79fsfEPfqZ2hJPxhGZWDkyX6k8E1Z6bBca7V9gK7od4O0zP17uxYlGRlDlP+pNO5
egCVuCjdfFrqiaM/orpgl8q0t8vQw93S/WTWjH7a3sFsutjrUeteopbmekuDFGuuaEeVlYlxaPa7
qDW2SuWQPakRHlRmTheQrPgl9lL1rtILpshGvq3TaL21wDZSYvA2YW0aD01pvzp2TrM+Hl8Tq89h
Xa0L4Nt8NN3uGXwq2jk5xklGSHHOrAzlbJrLYZj6r1NiKLcJPjrjRNXNmkIiFrX5GW7brw3zRjeH
4gd1Y0oQKFqrFX1CWKpHbeiPrpFTCyqyNQBFTffh4p60flR30ehQ5rcwlm3qHMeskEzy+g51c5lw
cifJIwlGziXGYiVnwJ01cCeSg6p6WaHijIOZozCNghnwg3SIgxc73dYgDdUjrQDV6PKDYARMMAeP
IsiUEQwzl7cmc7L9bMNft+U3s+2eFz3BRig09ySCFHsttH41ZYH6Lbe7UwgV40/64my80aFkMmX2
scrueyQhzLwMEPf1cSi05gSpkdoLJWnLTfd54pwNZoU6bqPePLlbhxE4oQLmm2GUZ8In+nOptJd0
VrxLOLk7sOy+jParN9/kwIz+msegxs0YtLp6Mrk8nagNoIsgNbq0EiY51avC22PaoWa7bGamrKbD
V2D6KUjWpdiO/RRoJVUDXdfOGIWVx86h8U3jvvSxu8TvwOqMHVISfxydX2VFGIxjEm2pRuEvpu3T
wchIUc0iOBaoXazxtQTth+I8YM8d+eNE/8eKSHB07fFbSffvkJs9EasC5QgtBjBTfyyU6mg5kXde
dUQNC3WuKvxSLXd11EUPdnowRi/QAIhPGQfYvtHMgPbgCxccspZQlIyKHh4LvX5o29G4wfh9vKTa
m9nOOV5R2ExZJXP7VgnxlSmJ7iTf8Qx6Up75xzHVb9VzYdbDsfa4HEOdfBlsrlJmRvUidgr7olY/
lblr995YfI2WHhtyF+mk3uLN2Hk+xK91q+rhpVXqNIgS3KjcaflquIW7z3t88BRLuZsK0+GvTc2K
eQkGEMfCJQ9iND+VuVneFBppVC4g06EkX8euRRFwKaHRXEybNeRPdM4Gv4dcOlg9akcn/1Hao7nP
BzQfyZRHe+KTXqj5bUJnvI1ma/CXb0meeIgLcUaP3cd24sSlLfSfGEJtdBdrno4WKXAXht/lN221
ksNECNEmJuSgoLZNgl/3kOvrm8n0x80KUnvG7eDRjEss9dW1I8Q0iuXrYU2BfmkOc1r85H270MXO
sa6SZVMyu0OKZmBTUFXn1Vr9alrmoCI/ft8nSFGpmBCduaVuyg9InWxW4+eCk/YGeqrAsrOa8JYC
BW27evEfWxpfm5V4HZyx5uxWeYyafueUZXLU6/zO7NBtD5b9c4xjJulaGm1DG3DTQkSAEGfQqaFX
uDHnDIXs9L7t7HGLoyKiLxIzSmz4g8JyqfUq7iE174hR6+ndajFMWsR0PQSdX5R45+GX6/fFS722
2Y4LFV27NCHHCKtjs8G9Uid0g0bFulWWX1ZkQ7Rn0PR6FO0Kc3GDxW6/2ehEiBngUzY9IbgdDFnx
Co+ZAyq367HtKRYjekZ8RusuMSaSQ8qf1ezhruZkt+hLwQ+1XgnUUVi0we7GvOVqnCIqzij4y0J3
No1u1btBeSUPykbMjt16NattQNU4c+izLQCcpGoY0WeuuTvouPu1JQyKIVwbpDQP0jTmnFQWP0xb
eVbU8KxNHVw83pV2pBODooxfGpzUmO/6LUo/nPYQ1xPHdsZUP/rkFeNjM5bWbp2NdmuYFmkyA67D
1FIcKrbOJ6Jau51bYQLmoG+4y/x8/LwYbnga0t6hwOzMwUR61wa2c9mD1Be3qtOXvqHX1hYrC5VO
Qtltse+9BwTD229oLlrYcfgIwdKaOst9phFVrS0o05N0vfTwHuBmjndyTWxwszbD2Li2jEBnnuk7
jaKhHiP6FpDpYK71AT3QER84yY4RftGNLY2YofW9Lu1PI17+9mitt4ZdN8EoIPK6Gs5Y5HNNwBZl
5yn5s7u4CHDH5llVF+HZ3MVbZ5wbjBcIWsDkhSNchyPrV763dtWIjBir/NasFk6+Yb8jvOMmGepL
YUfmmRBtFNN6d8GwW7BjwMUTAbB2ZNyutTeddIUs4RjorkT6tGWyMYYC5VJ6PK885Ldc2ZmBTuUe
CW3LFZ2ug6tNwZxi5WhNa+/bVfyQqE4ZdDjFM2luzk5fkL6WTBtK8OmW+ZSHCZ5A8ZTE90qNIzet
+yMh97hLgh4TJ8OB4E5MYHT3ZqhN/dB+UpJaOcS4ElKFiZ5Ch+AlrvDN3g5rpCjxXB1AB7jkZmjP
bO1iCZ10nKbWjVmPpBoI0wKF5CYLE+58pL+NjGVrTy22/xhI3HUJwwAvswKl2UdRjsUaswncwRH2
IJIhq2hY88tAQviCZU9g5YvqN3PjcALCrkfWvtwcKvhTv3IARLWOOYawih5zrDeiaLFIR4HUREOK
NkiUY4bW/aX3ixKM+lEWNq4lDlMUFB0ckB11Lrd5N36S+id3IFKloVDNUYbpZ63buk+LBNNNwcvZ
tfEtzZYWT3n4CaOGc+EkdlB79cAscQFNYbHmg4ZRhPc9K6ZuG1njT2UNcc+U1TkVI+UtE1T8XIV7
dGGtwyHERQOD/zow0b35TiKY4yErz6nu1vteups1Zk+YQoaVwCYDcPOVrGdWjugY398fPWNw0keI
cpJvciY+mL8jPfkKie5ppsXjzyMmD0b33BY2GYIdobxK+xwKq6QP4l+vu6T4oGKKzhwxqjGFWkdl
B1bekLTIzE+uybqcXLsuKKvyZSTeQZbj/qjJLbqhHEm8bMcwOYPJVKfKe0QtkGLsFGbHkfNJObia
b5UZ5ZUUQ7fKUunMMn7daWZ9L9/uBB62j7Po8Efx1ZAee9fKq40l1jYK7S/X8upYR3l5CMXffk7a
ER2PcLLy2vGYtmW7l7Uyc0Sk9l5F60y+3owAKF8eb5TYtVEjtkfUy8aR/jUu+KzmVpfR22poC4vS
gAQcXFkbeV/KHZpZ3a+2mvslJUkpxOb4/Mt5WW7KxbVgaqoFeS7wG+tKj0TatGPmSqVDLORmu2Sv
at012+uujG4XPPnAOEsUE+V3YcmvRX5XnW5dLD0Jd/oT+XQ46liteSLJHOpjhTEeEj0+ywVC9/jc
uW/NUKJMnaqF65lZbzKs/cg7o4MwjzMWH7hlyZbAdfHu452jNc689RleUznhuqicclrJZArw/2yU
Dkfnv7X27uhgNmp3r/l7a2Bq1n0MRiEL/rL4Kheu9C8Ui3dZvLoipJ6V/qusxcqFQ9aCtnXJ4mHg
yLkPMR5ndVhgaZVtJwNQCyb2s7kOBWnf7aNH72knbxyF2NFo5hjSfNZ9M1qpsiHC7TeoHxmQi7OH
7Cpcmwza4tYUSUXTYeyjz4k7RTv5o8jfQv5QY4bPkF06nzpZNJXuCY3tkTRPvVj+Mn8cv900Mafq
0vlDV8HxmGWNpMoPDU1LeSDP0n7dXJru0DIgeP9CZN36+n15cw3yXKRDfGQ68f4VyE8pP6+Z6Ovp
+sk5bZc7t42P6O+CemxREavGL1oMI4JuSm5Orz1ozIgd0hgCaG3G3oY34vVqfu2iCBEiQG3fpzuc
c56VkmiI1EWRpq8IjDDJe1X5VdwOlANJ70ubZZxgXaQ9ZZmTFoTRTtAufQaC8vdi9lqNaMrk3KFA
98x82NorbF9Lh9KpZl9PrMcxduNg8G4apSF3NLxvbeZuCvLUxsR+MkWUoJD5Y3bmY9VXnxoEKBVh
YLW54hWcMXjXCkLvvfJmHm/SsvypOdpnDFCAiRU8yACjvhTq5xTKfJO79Us0li+6E9J/M/gLaEV6
i0dRfqjM+YEgVsQyKcFqBZZPBHEUOAsytDC+DB0zT8w+ObWToDQ4iPnU1cogfYbDFC4MfZzxKa0x
1I5alPECDYzy+LnRFgeMEIbMzOilZ3jgairX10gluUu4PWlwX9oy33uF+4SPlQpqlJzdHwp1AmTW
BVEu7vRoDcKH1R1PnWne5PjX6g/u+ljneYITFvYrTZFdYmv+wYSk8BNFuVUQboJ0FGRXmczWXbeh
ElEgSQ2diJqDwi/WfkppVZf5/eJmv+if0j1aYk6gefS9E/SOsoAgImu/QGa7/uyMtNvqR3R4npjq
6WRway4xY1bV32dOwThhxiTULPJtOBV4SJH6Cb5zo86fQ8fpEefYNwuDjL5FJcUQkgC5Fj2x1gdO
XT+7Odc6g3IiBfPWd7PkuPYV/l04QmffO2t86mz328iXsMaNUMOTWezZ1qc2z05uoT42eU8sw4Je
sl1/Zjpz6jEFOEmn7sGkFZwSYMvnAjWL8uTzMBukn+vPS4gfb+Rh+F1Yr21r4CtsNMdBxy0I64r7
oh7RjAhPsjM06x4jt7cuIWfT6704IDMEAB5tUppvO6vCJAhph9YkYA3EL29qwmmKWiECDaunFf1/
n/xY9ewx9ZDmz5l9ky+kvrlZeXHCmTyC5dQXyzkzh102ktQ5mvNPZJO3cdE+r8ALmeZ99egZ+jr/
I7R62MVSU93UjXsPN7Iv1fx2ynBZYky6b+3hpaqKR94l7UmPuD0S2/ZlzMTLzHMSNsntXdRwQ6Vk
QI3Ktc1J1kDhZ4im+zmHR5lBDg/aKHiRkaCFhIA1wxwXH/8IxwdGuU/m7gWXPHoLdDHDrnsh5D7c
TITV9LqNsMqFsMV/CjONORvPetIkeMQqXwko8IJQ0DGKIHpfHcHMhC622XEzflexxWpVBU0TUYKM
wTkd2PRvN07e3w+d6/poi2PB5VCfVnYKVkR2qT11LsgYblA5eVNFkAquxxCED99awzg5IYMZ+mcQ
HJALELQIMghoZPZbQQu5YEMD+FAuOSKAIleQReQZYaamvfaCOYqBj2pBIa2CR8oFmTQIRgkXlABe
ePGz5HHJ4uWMu1ayiYgiEHxTLUgnNUP75zjKKRUUlAoORaZojBcXhBRRiovvAU11wFOeoKjoGSHB
BKwyBWGVgloxsoi2xjCioszvHUFjzcVnrJMemBevJN6DawluS7HxgRQklwfSxVN+ny2c+NZW/Vom
abVdwb8GwYGlAGEzBm4c5b/MvHW2Kx53WzcipBgd72wKqy/3xgIumwVlZgreDIXnxhMEGi4uCiLg
8jkBTusEpQapATIuyDXseT9z1eg4pCgEwrZ1gnJT8ISoBvXRS9cftmqUN7og4lbBxvUCkhO0XC64
uQSADmeEwyiIugK0jiqDgZO6+5YK6o5piOV3gsRDwpf7BXBeDKRH2Jd54bSGSpFf04raN8oey66d
6wD/thoaM/xEwCvgu9e8wc34vSE0pgIMFIQg6UquIAaV8uJKghCUkOZUFmQjDRoLl76+He7MJv/F
JeaCIJ84bsaBdtK/DKP7yiV99A0hHvCAFzUgxjQlmxemcRJ0oy0wR3BHfYB71DsX145+l3aIwnIu
afyRcCZQMvpMDmRVJghKT7CURRhUoJWaYCwt4tgCRrXJxlDxXusFi9kAZTqCzqwFp6kCbOqAm60g
OO0SKtYucH8ZhsnxeSUtd+5zJtZ+79Z1oJiTERBv1w43FYAoio1vrSBGLcGOVkCk6vraCqa00Lyd
hzwXrTkhxS5vrSKkZ6NTP/enbiCAMf5aCUp17QMPaDUW9KohONZQEK0gdOvWmKHVVsG7msadKfjX
ERBWySBiK1XLd6NuPxJqAqIjuNnGOhhGM10UG50jYK3CLCywzQInV/OpzEgALdPMoVjKCS0axvtw
NPyhpVEviV3Q3UUyvBzVCVAvBoTARoLzxaN12MXoUeF/aWKdE0EEKzaSBy0H1QZD+wKKXfTY4lPw
JqSYcG2w4ohDP9d2Ru7sLGf6mRnZUzXcdIJFHukkBPkAEzhi5bsIYhnUlQoctq4lsutEUM3LuJ8x
BKQhjmBvVMmsh/PwggQYOgGKjgUdnZtfMurbH9qODpGHjWCqNeBqkxPbFEwO6DzeCVS8KA7Vgsam
Fpzs0zbcLknGxT96KwS5HQqG2xE0dyew7ga+WzHyGy5zsFyDdwutbG/yufyUjj+S/hwKQrwXrLgj
qPEQfBysgg3a372TfffCkTQDJ2mxDRu/rsDnjJu2GjC6CpQ+CTo9BFM3BK/eJg9GzvvpnOnXHJtH
KpUXpXDNbSFY99DEcA32vRcUfGQdV0HFi9QJbEweq6YcNz2mvZaR/qh18weaBq6rPfZEs8lUc+Co
c10FyTTS6l6Q+LNg8vlNOA1nZUGBoMGreMBeTzD8SIb9SVD9lEwfDcH5twD/FuB/r6Gwtqtpp6N4
3q2rKCVNxedW01FlOhiP5EgIbKElyBEVLEJdECMzcITegIxGJK1Cg4Axen3XI0tQhT6B2UC/cYRm
YRbqhRgZQyb0DBRUul1ifS+F0kFVfzZC+eDxO9JeRQlpo4qokUdMyCTwvmHU5lN1IiVCxTjJFQXz
QbgCNbcTIgcClKqnInda5lfL4MvWMzGDNNprwfTIbVWAPrqYen2WzedW1hGuXulyp1wkdczpwuJM
r5RwcYtWk0EHrofUI4YG5Rmk8C+RczaX4y1O0pNU9ZVz+UBPZIYNotEtd10X4wR7FTpEWUqpXzpb
eXeQ/W01vUnX4qtLKWMrdYtS0TiLQKSyLysyKlxsG9Jk5LpSZeBo4NDTaaDrcEKCMjHHTC6rBmoj
96v2V6w8l6PUM6ITnXBmZiC4LnhwTwIempsO/UBPZ0RuOnaPcKGqbVEso6ktihyx2hT1gdQhXC6S
9Ei7q9skaKYCyUhI3ODKF8i1vFeTYNVXbSMBA+lbPIfGo9bnjNSS/Al5eLuT+lC5aAQ+t44ZHwtv
aikPfZfN/hbQXvdVJOn1KMPxz9EoyosZeBRireKRlEH/XWxfd5ZIeCsr1w6IF7DBx3oSG8j6oODh
eVrnOubqHtIsaq102FStwHFEOaspXR2RbJpSakstfSt0yErK42wRtlVLJ3SxZoqF3Cfu0ehgyKjn
zAB1CWx/fO8aDq7c/TBy4KP/P6k6KTWpjaCEAZt+KmxdP9VibSQxT+CbOGy42inMJihea/KUndNm
d3JfKkzQ5Zo2m3hoo/qi9TO8aoaBYMhqGE0IJNUMMcMGi5YbcrfZlz1Gzd2mV0v1JBft77U/Nhnw
dtusxiNHvj+iCA2O2wADSUTO+Le+L+Tupe9JdageBnLOCfezwShqNM6aGbMpzdrlO84YJODDY0AC
i/doLivYrFjITbmwmz4NmvYxq7kSk7c4nBx0WOJb+fAmxKbtWg4Av3gf8paFA4FkRv7hU2YRUPZk
Nu2dR/KZP8R1xJxrUzXqlyJisrI64HNJjPgtxSrIwp+MHocRki+1MdravF0LT2NMT0lbGalmY297
0XTI49lNv2dz/oMxEHE+C2I6ncAerUpeSep9rjC0CzO0uHGlNf6KOxqdnkHdrBlf11xWZ4b5zCXI
x/THpCu2GoWKHUE2554ZTT+X1j4bebpWiYM3NZiZb+7xBU8YnERnir4te45toj1X2viKPRZV8BEH
kihV+BYcfIYYKQbt6JyiHuWiM6qfFEIiNo1NANX/QiP/HWjEMG0douNf/6Yx/p2M97n/Hn+U8P71
gL+gEU310OmqrgvoIRyJPqY8aEh4bVX3LE2FTFFN2JS/Ux70f6iEeBEMoYpTFj4hv8ERw0HdCyUB
X+VYaH91638CjuiWK8CQjykPrgk6ohqmahum7tkGH7b++f0xKSMBmvxLBUcfV4u73NiaEjM6EAST
PKl/WLVlNiMx8RT+5OqfdzDxiaUihoahI9jNr5z1Poktd9N5Vb8vHTJp7Mn7PFbWREiWSdS2mNYu
yn3saBNdE/fStgqZjaHpkm62vs0Vg0GsWFuKOwtBTHOW7qpWsX2i5Oh1zhFz6VZfiIqIbgtIttMU
p19BeF9iLXUQW03JoUbQCeQ17/ViII8coMb3TBAJ3LGyoBgov6JBoX8rP4lbeNDhchUFirt+kqtm
gVTl7K7VFIwhGX7v5vzyJgnUvX8VH55G3vThW5L3kjuhgPZJt2r7AfEVIIbApPE3sscXuRrCxiBJ
jZ+kU4bcJRfSGkMVpev/aJ85iRAdecuHeKB3Awz5SHmTfPh1U+67vgyOrjyH3P53q//1q8snuj5v
JJxZl6Sdj6iqAWFd4bIq1kaxkGvXGzrawe/7rveLLCpymz8ecr1ZPkRuEkcZ+2qSq/5/dGfNslf6
SeJFPzzj+175cCtyeB25mjibcW3i9zf7x3u6vp58rj9eSm7G4qBQdJMG3u/PU89kESIM5PPFoav7
ZT2GlAZFLEIpl4kMhCKHGusXsZoLut4uGpoTbbWXu97vWIobrnd5fw557/c7iZuvmx9uxrGCVxuI
1xTmFazKe/3xdHLzP79ZvsR0fZeRSOCMvQR8wctx3kgFs4jR0V/vsJGktTcpddD2FI7ft0Gg/rqT
vLvcXMk9OU2P8qFyx/WZVsm/ym1qG9CQvxfyjpiDUfa+PsYV05eBoDHaDsqdUeNg0WMRy8F8XR3C
sj0VGuNXeftcFllQYze3mRQq9ZaWMa8fGKxNijICDj8UlmWRU1cAPbmM6sukuzgLfT6nV5YDk3K/
XkvehCtiJ95XNdHwsvg2qb4KxPd9Ve6Ne+dsplG8l1tyIR8o73fd/PCUcqe8Wd7x+ji5L9QJQa/S
EvPNiNxHZCTVD5IjY6LQ2/Mqh2aANxvbcnAFy/tvslUpF0YnMG8mCiylyEAr2hojPYAQsjOYM3jJ
fDKp6R/KVQ2ypbldzeaJMfOCZlV0/7xiLk62dWmLbjm+95rF55Zr14Vs/pXCO7GiO/ruP7221ExF
Ihkn9tb4Qk2MyBdHsw+4d5JZHE8ziXcscltrdsmqPSXFLOZzog8bjuETheqHDr9uvxYjc8ymjE0y
NchoxWbRokns+RQoa1MQECwNU33qBc+vYWgwIjVHgFXRqaaz6rSNt4+8AW18MwHkfbaM8buBfT9e
wFFzTnBPOuO9l/me13OFwPp2Ry3iU5iTGVYP6kHC/J5IfrHEkF+udS7pK6JR/i5dSFqUcDZy30Vo
ZGRPq6tFIK5cve5MRgITp3jdvTewxN/omu173dcuWHUahXkrxS9ykcVtt3cIBPGcfCmILVDVkxLd
EV2v7O3WplbFFA0aqyBqwo4wQVJITSjb4V73xun9QLzGj1wPMrmvyVvMhEYTBMLBg52YtT3FaOY6
Cwi3JXP0rttyrdFxMNyQrbccgBsDBSDklNWO+IUNIPyyjHHnlNuYSM1MM0N+lQncpjQdwii7EC3x
opbrhi4NxAodtPn0vtpjvjh0+jFe11040ZWFAm02Ua1SJaM3QxgGqGilue+LBguKCWTBFhOsvu3c
E9bKpMBgq0EFTqTt4caGS1W0UxA+z9TYfJyyYNXH5KAtD6ReLp8QIRjxsfs0f8PVZwiB9Zjf+uvn
/KC8VfE+MgJZcABP8rNfCfaV98m4r6MXql/1HLQodYaX7U+jvqU8ZnYHHduoeDvSPgWTQQzbba0o
9hfngBd5st5G6r2G97r5awi/jzhFFX7a+gaCQbqBGL5+nlBwKVs1xnIKa0w8OwixOw/ugcitGBsI
L7Crl3g5FuurrtM1mTY1Up5pZ0VHamGqgrMAxSZ/dMfdZD7bJinWR8M4j9EX59Wuj4v1bFGmH7at
dmjTm8r+HKNAzi9hvGXSSzPFzC5lfNOqx1o94ALX9WQQ4Du3X9fNOqC0p/TO16kreHmbG5O3leAo
6OPGp9BCWH3lbabH4+joOoaXdg60dcszhvUd8rmi3AlJ4nBZ3Mcy30/Dl4IO+BDd1/0vG3/4k3t2
sqABkx/3VgISj0YNg71jDJjnugfm7H1BVvUjPbbB9EP1NiJJzz10hR+6B+P7RAmyrPYEAdXZUc8u
RXekB1CptxQeCT6K+X6Np8QgMnlT3MNzgKt23p4M3v5NRzf90n52FdJmD8YbsaEa47U77aboAiWH
RNna8TYJ0V3sCU4dP6dnFK3TXZQE2jNeu4HhbvGOzcJdBQTYHxf7OBv7mjYyRt3tKxgYLnyYreCW
rCFqC3f0IVz9R7oypD6tLTqK9aJ6D5USVPYez8N4PbXOfTZgWXgaV/4XyEPxxU6ztyr6bHY3gGDr
GY0p33e6gq3usXnLiTl+K8nKtgLOYQqH6UxaWYQx2NbmBxz3a3223vjPmtavmBTjOWh0ejsn7a1q
H8rsSBiloYovjO9JQaKHCRtHJ/Gr+DKnyrYg9qXxbYrltCK/gYhZ+IDPOJ7slt5XkNl7lJvBvADn
fJw8Hfes9gdtDtRL/WgRTGI+eeRWqgeCgbsjCuxQFJd3DrY863ZqGTpcnGkVrU1KTzk+m5eVnvN2
/jY/x2BFB4zycuuh149TjOp6vFj9bkl38/9n78yaGsfWrP2LdELzcCvJkm1swGDjhBsFJKTmedav
70fO0011dp0T3fHdflFVlDEeZFna2vt913qWz8cMWStr2RaV9bjQ27Klr+RNF9hUkiBan6CmUX4a
8wOpy+JZBtsqvIoFBp2H+AfgLGXx9WEv6czAnfzVUvYtp0Lo59JjRTCYGD8tiI4Wqk2ctU2yE+PK
gWEqqR5NQAOMX+6O450cuoNmY55uiA6iXjI7dCv73u6EQ9KA3/TTULUT6dybVEJdcq0hYy9kbXzS
M7Iu+GG0jXJPpxUFJBJK2GQBXkPo2qo3vlI61g0/me2+8GhZsiwqfwg0cRk4K/BDroi0I0ei4yf0
VPB/b6V7DmbjaN0rd3Q4t2WL89rjOm72NqVCm9TrkFYqHPrMXf2JwCi7Cwsnij4kWv/QFExaWyPb
dNv+Sf4MlE3abNm0tTcLGB0gZVP5bFPQ+mZ+kBUb1avlhJfq2mqOGvuKdQfbv8c065Xyc4G6FAk4
Q7E0Hgb6O6IXffTx/YIxn07Xe7ZCPjvRnvEaxfdkkzWoEjB8X4prfqTw+KCehU23PEVEXAFaqN8U
5SECeQTBBOoRHS0xcYfap2gvUT9XsWLinqVmfJlLr0Z2LtxZ2WnAi4NO7YRWUlJhr9gNIr5s2z1a
V2rX1s/yxbjL1O20pcvzTJ+xUnfhaaGpbGPhnK4WcYazL+JrQvhJuCDnsuAmP0RlD5IkLmR7sLYt
OMHKgZFM7yldKCLZNFEJnxHOGh6M5awuZCmdRhal7TvA467hwoCOChwLXzLKSltL0BY4My2U8vnc
R+d5If1CsyFZU03us42h+0UPjPMXQuxBZfkAqSWOriSz2rC+5fABoq0j8ovoKXjSMz8zn0TYfxD6
goM+bQdGlphaoxvXFNEPknDXEjZhkm1C9K9NQTiGIWfa5B23NC47G6ol+cPDp/nOVj5EP2L1jldP
71jQRApVfDvV7ehM68Ufn0oi/GSX0ir6qKzHwehnLshXAAXdh2TYpR81ftq7ZxERhUNUuEPyjYcw
tnF/UmKrrtXs6o/pptmpJwUtiofu7W5+1NHavgXbjgI5dvsNRxqJMFjuPiuGg5fwnMCleDbux2TD
ltONRmJ8nWiTB1vEwOFFfTQ/q214DI9fzbUnwf4+AZFEUS1wKNgJHLH8ImwAatraU4teItjSZLVh
NjnQ5T3t6af9RaDZz9bT3V2EwvxRuS+28iMwTpEJwEWl0Qd185pcEemCJmiuSHEC3G2QfFzSBIMz
il/+H2VHHgpZtx12EDNTXynd4DEANyZf0KBglgACqwUOVVON1B7Uda7FFKpEPueF42ZHwlcebSM0
i2+tT0bPZuptkdSs9gkHWWkXAV7hxps38V51B4fuJXCCRvWG4h4ZF0QQyf2wbIqTW+J6esDZ1x0E
8vEtgNl6mDfhFt1pey/8FF+Il6MP376HnAb5vjxp2/wkXsJ9CpeMS4Kd606Q3BPXUV5KP2Gr/Phk
vkIu4m/SNYceUTrLh8FWb1I2DVVLuSsdVloRwKjQ4b7Yhix6Qh4IFgxdi3YlUoLjjDvEi3SWMVY8
yy/tfeEW3vCoHSbYGY9gaR0S3BabFDhHZac52kE5tPfDY7ML/DeB0u5hOdT3EDMgsmwFfrWizZHT
m058irrugJS9OXcB1wzbW5ggzMUzjyBLz2alc9C86BXpLx3A93lj7oP9W/uOTPeeuGpQkj6zjwN5
UYdIthcPqoqDK3qTuUQM2MA8joFDz98t3PKYeZYnO8ljt9NNpzqn99VZ+BE/TW7/npwtOzkbtvir
fiGRdKfZ8OVTu3sNr/pia651BlanE7SVuPzMO5u8TI+rxpWRjEOHPaxyXomMshyxSCQYw8fH5ak5
mJFT7TAObDXXOGjnykUu5eCOfSyc2DNeBZ4LovWoI+p4pYXlEPzhMEKJNP1t/VVQtlCWubi85nwq
P/SZlOyyOw6Hl+TcHcZf6b3pD4f6PWPWQ6nsh/jrR36PZmMT/Ipei898K7InGGO0O+0OcrDggKli
/Hzuj2Qpef2beIlPqJx0xha75aSK7bP4BUZCgIvizBfJbif7bH30bx0yw016V5/yrfmuXprX+Z6B
kAFSfW9ek5+qM94TdzE9p3fpnXxBofRYn9QLWhuHnerLR346CHF4g4+KRCw/81qnQO9kawey451y
H/1YD7qtcAVFx/DWs6bt7PptTQc54sbgzsnOT9K2eOCSuK+/OFbLC+E3u+Uu8doLjWrGmO5appvy
yNUp/bod9901eSBEm38nziJ3ukMkpiYIFmxQ1/QL4hLxh43Yi/M5/kJm3135GyfTykaS7kzWKOwa
lQwSOg8E89GtsOGVfSTPAvFAqROQ7zx4kmirs6+JIOo5TYQP8ci4jNLdm3Yo7jlbHvV9uJ12E1/I
fD99Nq81K1Bb8TjeizOpc8rPEDWVU74ID4sneeEWOXSfSFuIN+LLqPxIfXEX7uLdtOFaPNDn3Sh7
4agcuzLeGE/5F2kqGmoe6xPdTQ2nDC0Cvub0ijQdAWd0mp/ooT8sh34+oVy8Y0qhTSnnivhaOtZm
2AaPX/FpZFdPKF9oMrvYwcJ98hCflut0GwBvo0TA7JYLEb2XS/kV2ux9Prn2QRYE/yIeKxk/uAx+
jEedgeCl2xXutJNYqr13D/Xe+kA9JwjO+GSljvnOreY1+qEdhgd9Wrd6OYQw354IScf3wPc+PBtX
8dI80NVNFz8/rfODN+mjfmMTE+h6mlt/DfNhuXJBHD6gqrB5QrEOxgxsTBHGY8uwBIyMsFt73s+b
j2HLDI+15pNyj2XIpkXtRA7i7gfGUi6Tb0t+HGe/vWQPDHnZw3hkv6ZbZPwb4Q7HvfQg71Gj20yB
HOlN3EH11w/Wxtxx4qO0pK28AUS+nRhudN96EH3xvtx2aADO4ZVUeXemXmWjQWxfwu0HaoCNBuSC
a9p00g+DDcDZSR7Y7qneAFzkfJk8VmPXmivOh/G5QLdytE/pVXvA4eUmnnVfXKs7fdfdkeVsPcnJ
Bj4m1gkuafIj00HqMBy0FwR4DM/NbnQaV7iTnk2/9pmh8sr+I9aOJ+YUI84qPn24H+5Kf9n2X8SU
L9t82zq1I20TL3mOT+mJoAVvfPIa9JzXtf2W0tty5Qtt0/bEORu8UFvkC1S/FJJF4o34Mr/P79Vj
c06f8vvuUDAKGj+th+hsPEsPSMKWXbDX/fzePImbxE1eP0AwPk13A6ezsl3/WaVzox03jv4iv2eP
AuS/yh6zbU2bdHCEH2K2JRkwZQrlgKf8YUZHrjTiSxsczM5jXrzX9wAwfIvy7o71winxpHummRy1
8oVOImpBUF3jbjqHe3VnLSDkPdncLMaXOMeg7U+pPvMtogQyzt0ZplW41zmO8OWcyyfrykZ84Ia0
+wT11A1ckQ5MrDAhK6yNWB/dym7CWoi8GUC+XSBCi+HAlHVqBUBKbjiN261vBfzvapQp9R7xESdW
IdSfvvkuf8d8IUEUy9eoqDSnqenetoeu7h45T4XWRnpOEV3sojXzBPTcTqlGR+paxLojc8EB6bLw
hsskkpbBW+lf9QoQmMUyRL7OPsK/Egugtg3yq0QxfJCpyftNFrIAXn+wdNFFgUToNa3tBk+53Wpb
pdkumMnkNQe5JThm1W2tfYWmXXOD15vpTYMAR8DWs7bcEXWGGMukgmleQrPJN0uoUCEpiidsPBrC
gZU6fkthnZX6sVGpDQLN7PfSKhyYVkhQFEno0eb0Q+p0qi+rljxiRl1NIQ2qaVon5TkaUIJ7Kp1p
0LrFVLXoCIiJaDhaGpMLGZCXMC3lvby27fVaWIPntk3YoLIS2CYlVGCTlNdpMDBXpzOuwZXKgLGO
D3i72U86JY2YlK78VtK91Xhvdd3bLePWoRsxPeWQivxvK8o3O+b7vkrA0t1EyJrJ6qOksuJiuhUQ
c6PEfHtWxDVEbxhZgd3qoLcflSDU8uZ2Uw+CU4eK07vVZX/XauUFraBcx/wcIyQdcQW1XFxDjqe1
Uj7/1y2sIeXv+25/+OPX2+NuT0uFim5GXsxvkllS6G6/UrH9EtFX01tlAEh7TlWR60wnlXckzcl7
4p1wW/K5JoqUYODFZl9LyuQnxPTlwW7sQ1IMe4WRaEU/VGvX5oZsuN1KTZy7RZS6SD0fSxHF7Cao
qTLmdW8Md5LSP/R1I3mDoNf7RcYTUVNVJyhRfzFks9/9/u32B4t0JheOFNLJ20Nud96e9/v3281h
2liFQQLtQs1VY8CXG4rIXYhq3m41nGnM+tbbt7tvPwp6lfts/fH96/dfa3A7Uz2A0P2vR9z++PtV
lJ5Ua+f7T/pYnEx0+V5ZG4oziLHkYODXjrFFF9SW2zmlyjCsaSNw+CTK6UHJsS2og7yxpOmV3L3G
Ly119/23261w9fSYy8J2356g6HUroirjBW4/avRXYJDarMTQPsg443n87UlUr7sFkfx66K8Pxx/M
I3+/1Pe9v3+/PeH21NtDSYvgMny7+f16vx95u/P76d/P+f3yfz580sLCa5rh+Y+n3N4QSF8Dxpma
9vfLfD/uzy37y+9/u2Xfb11raebLVkLned1vt5f8y9b/5dP9vnl7ZvC9j//yTr9v3h7w+wNaPetM
PVtN1euevm3Jv9wnt3c2WnLMfz/6L+/8/Tn/+DC3l/0fW/D9Fsvb0qkX2nSvtxz5G6r7hri5/fjj
vj9+/buH0AOgrvXHy0i3ptX3w2+3vh9ze9nfqPDvx3z/+e/u+/Ntbi/xx8v+foyhLE8AxkqgaFwp
zVsDNkQt7ddtsr/lSvTr9fb21z9+NW4dTlD8xe8Hmreu6u3hv2/eHl9Sa5Ix0vl/9xK3R9x+fL/M
73f53pp/+bw/Nuxfvsztcd/vdHu97/swEkab/689+t9ojyTLVMV/pz06vsfF11/FR/98xj/FR7r+
D0sBr6orsqabimYBjflnfoAh/UM0RVMiPAB9EwF1KIz+U3xk/EPVTK5RBiQZU5FFFEP/Sa0hWgAE
jiYaomSJyIWM/4v4SFqlRX+RHqkmoYYKeC7UTyBRJP2PNAFSm0ShmwTWBGSrwkukPm7LnYuGTv4p
7Zu3/izsQncNOt3BAvjLjvonQue/IXP4gH+8uSnpCFMly+LTaNIfb14WWNWQX8HQmyaK/Gjy77Lx
Pi89vfOxIE/kiOlf0vj/+raAhP4qt+rVQBugwS3b5kfP+jB/6AV/04PbRkfY3sE4IL37339S4h7+
7Qf9Q+CVAn4IzIF37GhILCfKsaSRhgEmdrdLXv79e6l4i/98O6BtEI0MWRYNVZLkP/ZrmwkAdwZo
62E3BqjBDR88EkmiOBCUwiTSHJT0BpZuS+0g7FywuAnZhNTFI4MCaCmnR/xwyyaBGO1x5NJSmsmA
GeuK2mKTa65kKnB5WrGnHSBeA2OQbKB5okfPm9WS+jnUlj3xxdvKaBTbIkTj0Sh5B4piVWrWwSZK
xoeAmaubJ+NR1ZFLgkNC5ju1havXJlWTAUWPSCxpKZKZJT8xPQX5imuOYBeW88vaMtJzsnziiGlQ
45L8e00tVqzkXF4UE5+eMBvPXHCD5yP24cmWK0Ak4yJuAkMMYQaw1ie9e6sTDzJPHHnKezTTkCyL
+aKJujMWPcKMTCNBZzAcAGpHY4S2r2l7mA27Ue5+KqV1LwcLRaxC+dJySlgVfRF5uIxz5bZtexS0
8ToTXOsYQKuxEkrU2vXATaUG0r2wzp2n0Fm0gY4hvZi2cvRZIcBioC5iAm2acJg4VdW8iSGZz9Dr
nSIWMLQKxFiUBjV8UqNcpdzW6U+pkL/IpiRYC3qmTca8C6OKjxxSVzHNnI72ciql0q9GXIoNUbwb
dht+5vlHIQCGS3O8smQ6E5Ul5ZS1iljC2kPdSVXLNwNfQhKnG6Ofv9KFLqCuuBr1cVRml3mMIxK0
Kn8oWMmnxvKlKPklrD5R77z3bU1ILr5Nam0ttS7BmdMkh39UvQUUEwT6gHJhqp6iDxdMW1/iCK2/
oxu2vk6uTBdx1h7m8lGvrZVzrVKoXBwEbibNUmrCekRGLMNV1UzuUqwo7LLcqPAslphan4GA2QVR
RXkEqAsIKmVwiZtmz1ayO+riL1JZJ3s3mdSz8lL9EgxT9qUudtRcXBGPj4HMgtVI4l9tyifIW3pu
kdAdUgU6KUxRInyz5gfu24nqf/tplawrhIhA6j5N9/kaXSwsypeYxbgz8BIF8qI74BLpZpeVU5ts
SK3idVoKhJriEG4SMZGPxFdta71Onahmm422OFlS86QuHCag8Q5lYlGbF4BDKiIiIpxYuy4TN4VM
F3SsOX5qwlSIn2M5P9NgCtBpRGlNU2LmCXTnbl+0ZTLo1MG7aZmPvFbolB1jfMDOwAngV4Iq8u4d
SKTxCL8CTBjJAevhW8jUaoO6/Ckl+uBOZnYK54Rwl5CeAN6uJ6IhIVllfLpAkCoq1RT9FY0alKGn
u/W4mebiDHDifpY1eh5Io6RaD51WINS0rGhZrrhkARWLPcjIZSb6r4XWf2WYt+05EgEY5x6n750h
G8mux+SB4VvfDGnzGBeESxKrdjSrDq93o9lJz+67HXniGgxiUr/Sw+pNlvkcWVyzHE+CTdwE4UZb
z7jSEDlgfLGGwzOQEDrNnLO1KifbgeZDL1ebNAyJKOswjy9piNlPEL9yqXuWx+Q+xZi4qJyp0vpD
0Ug8aHvGeLVpPEsfL4PBPm615s2Ii4akzP7UzPTJ8dH6JkkndFyxYA4vwdDQF9LGtfGQ09qGq+4w
ftJqAAgV9PluPZzMEoXcLDOYhV2M6zi+ZMpLU8uqJ5pIfbRcPxG07GGQWKOm8CGW80tXEbgQiJzi
UbAQesmQf/s+U5FwCVwQMOvITaYU32cRdtqAD2XVtqjzJkmofnUtAxWL0MHFdo6zlpxFOXgyK3YF
K/IL7vWvJhsZiy2LOpD+FCkzyPD40k3cicvyRLrbqUH21DfFRZAh0DWAvGwrpnm4HhRLh0mtvMIf
v9TDfGmsVecRPEBfwHYW0x0Pk+nS55RGjPi5X6jSauvBOKpfcsl29uM6xjT5WxNrl7rYDCGmPKtR
vspkvsgaRyNj2Q6LwWnEHymJ+SnHTWktBjoBvNTyeh6rfKPLxO5qBeJ4BlraognMX6vXUE5j9lUh
h0fRHnuRXYEGD1tDcmgjduu0Du7TmgxkoFQyugj9Q0oBMxzXZgvXH6eZp2OTCVw1rbChaiB/xYbA
2JnE56x7GHqfDPqXOd1OA+OnYPHRQpLRqbrOu9Zq3tZdMtdcYtC3IhdYK7pphmN3WG4fUBIyjYSB
aH874LWqe1vXN4VFCqK1bFre0yGCeHDjUvONtoOMxamXQ4pvkrX3Esyk/bb5yUDIwqX9LVJCWAhk
78aG6uvGkh5mLuM4zDaSFZNBD7HN7WRl0zfZxyLpFSl3jGpagHBnhHxtS81CHNzSNagDYzz0I1ic
MT2ZI9K0skIH11VElIxGe0pmTM8lTAUgQLpP+PehqQpOoagBeTzmp4aMAkeexkdyJ+/7oD3WhSbY
q6guW698UZcdlYTEGRJUNloZPXONvuMrDICrU52EhE5D7VJNRu6pmkz/MSkLp5usXx1uLIo/xIDn
IonMBfpzk4/QAcVy8eRuhMXUHIEzdm/GGPT0br5YpKgneixuGGUFv6rgMq1MIDeeA29u75rxvIQ5
ocnpQ4ddxM30GjbgZP5oKOEwdpC0hyFYrsluziVqYMaMKaQL0SmIGi/FRfWz1ZZNlauPSSJDqu6m
Q8p/ZQdiaQ66bSUPMmGQgmtquZ8NTGuCpL8bkw5NEhVIrdboMefyYRGw/ar9qmiO1doZtVfd4FCu
y5G3muS3kUDEtiQkPqqIb26WHpFavSnHkPJ3M52iJSKct1ffp4AAmjQLCwqNLWabrChsU+FDRYXJ
7sz03Eus9DwsdMlkYCFOmmUfQpkCA9BxuhrAZuyoR9wxRyQm1yqhTCVuaGCO6r6V2aIBKF9SF4pj
CZCiQuPU68GHOsO5JmrnTcCSw4V2Zm/MwzaGrBSSCwUg3cTyIz8Jg7lrrI7gJlmzzbYiXkeYSMRi
AsdHqdy8GQmb6RdzK6gNeKAaiade3LVL+hIKDD5oAdecnWRVe0zagLDOkgCigDaqihiDpqEA7m+J
w6ilnECUFV43mOPPxaiQQlMSNge0LgNAt7kbzmbXq7aJkomrQ8lBJJo2/+1nhWt6o46kELWfjHbj
HQqoQ7hyyLsJeLw59udE6ksn1oL3suYC9HsjYsD8w6xt1flBFmifT/GblINPI6IndFQFB7gUkWgc
lSU9r9iSqT6HXgJsmGgB5CkdrjgF0dxSEZBrUSq2JxpNctJRE2QRaqeRep6V+EmBPOiuHEjK+IC5
mg78s2IFBW4qpj/VoDT+NJn3KmmHRazsG669CZrRXUyRfQMgcyqNj4CIOiCZuexXNMmX6XMwOKmC
SKqOcZLtGICZFJDU4JldTDsMyei2k0ukhhThoej8bDk1N2X1CeWrp1sW/VTltCAP3pjp3YkVPv3F
tZjxQo3rAnCmbqpNn4s4IAMqMkTNUcm4vdD5WYfcWrAw4its/O2IYqCIDYCRphYc41JPXGvyAqMZ
HCpoWTgfpJHGjdwXhWOqcgFIZkBHo4Mrj6Q5c5IwiA+TEDxm2meY8WW3eplstKI4kluVkR7FkdZO
IFZL0lVmEgw2Shx/pB25mFMeswJJSMewdGFDgi/9vhq0pWqCXQmKDoYcljCPRCau9FKruIJMa57s
kj6U003G6gvdWE3k+6i95yB+mGztFnKZH/N4ZhiAPaCFgE65hOPE15ldjd2vqeFCPE7pB6uiwZFk
oIhVrTIXzhtfgKnA+iHkik7yBocxPXGF/IiQ5LVClF80Wa6dTspMl0Ci2JHKeyNOBUeJSK2Pg2XA
QYtHW6TnSyLFOQUQ4lsSTJSmZ9oit3XpDQnjEaoBK0oZFfMhweKpHNQ4/YjAkHNt28FtyJ0+Q208
qeo9mW+fPQtWBxeg5TcaAdAmy61GNT7zUP5VkGa/bzSmtlWZAAsAhG3rKsrQSa93OjwrpxUTAqrT
/prpw5NRGQieVvCsFkQ7WkkcBYSKnppodgcsTZvISAhi7n9pDQFlWtWysJ2TiyJmkSfI47hjjnqP
VQBbNcyP2CQ2TpIHwkGYWnSSJ4jQRekmJRvmlDqAO9TcSUuAx0JHMtL7DHl66ulz3PqhEXhKMyH7
ac0fXSqRPqUKz4iun+RqAIgm5IghlEW3R9TPKtE0QwgXpG5aJrFz1fpBQiC4Fh8VLXgOjhmB909t
WjYOvpHILQaSa1VHJcadaA0S2oADs+ZAXUpWWLHjtw9jWaPcBN0bLQgJodXVbjTjOZ+AeahXC4Le
+5RZRKnN3Y6ZVYmXXg+A90Y6KmaDIXzUDkyEc3+YOK+t0QJ8G7Iip2QQ9SP6yBZXcqqYMB1F+azJ
6oNgTh9qgzXBIFwLVug9Dv9xVzTMtjN99AmL/TCBBjAocp5JrVhuxqBg7U4p1mXvcrh346ZMEt01
1NDCrZSzolOhOHX6xCqu7Q5Tt55uSTNugfi7CyhPW54Xa11tcnhaoNjglHujoQn+MK5HWqaKrqSJ
vkI7jPf2xogVYyMhQhsZLR3Y9kwoBWXfT8NuEZjrR7U5e3xVURm6VCAQhYsa2XnUHlrqDUW6EYaS
sSZBoUkQxdYyU5LZq2OXZSCg6BvL+FmNmETuSF0ahOZeRcS0qxfKayFVqLqHFN1u9kFCzRviuDT+
2YjLXmVWY1da/V6qAuuCSdqnkrqvxYCEWFqh5uSDd4SznCL6WlDAzPNO5RIMFqVAWJeIa8QNxy/1
wq3eFqRII2gvsSLMZXUqY+G9ClegisziKxdrLifkEpGnYetMc+xWt566aGjdB6nUZ47Y5lMc09wu
qoxaQQHQ34jRnaQG4WL9RK5j+USngi5FRz63XKYfiRKiJynU0ZlVVMq8zXNBnt02XeZtECDKREuj
94p0wE9/1xSiP2gvApAOf9G1aE10uJdNSmDxzPEZwHvOC/gVAm3UPl48OLlfeVs9DXn0bBTBS5Gg
NNAzJJEYDXAcZAyq6EjxZApuHqnNLqY/W3Ua8ebkaYPhQd9P0bImmdi2jNQh2ABp9qIQrMIWsHcP
U6NgY1GPio40oRGJOk8qyeszBeC0ytZkSNhVTT1YIGW3ZZgchYBKSsLXxqxWeayEjK0MZwHKKjrD
WVB9lRWKa6S5l2f1RcS8AtUYwfaULMSaDERxVvmjDrCPAkzfbUBtQxQaCjS3TOxtfWQQDCqB9vPw
2JHeSHWIQbwX9RedSZIngQ3PG3Qyhtrrd4op7uJHQTSH7Rx16KSS/pcegZdNsKKUFOgqdpfchsyR
DChT2WJiqc4Sn8UROtRagqYaAI/rAzfL02KrlxDtqT5fKigg3rq+S7W6IeDqKlPBcHREzFHB8JYk
ph+IM1KfiE9QV/e9wekYzVl0gHOp2rMq7EtRfsrG9odRkCePszxxCNe5T43GYkDpZSYruj8b6eJF
mgofQoJwsOKMZtQ9WoRWNy3U1oX/b+vpNBynbppYtUXIcigJbud8Hr1ZKieQIKBS8X57JXn21z4x
Dn09jt4iNDBIVZjPZUorP1lI+BErYTdoyZMRCvmOmKiTUuO8QFebButQnxKstAZKCVPScs4h34yM
gPy1mcqvEoY5vIoQpos4te68KB9R25zHtnqQjchwlaCxHGue7zK69OD1DJXT2TqO+dLsMJDuBll+
yOpSu5sW2VXDevSrnKtrPoOJHiIKTvUdAw4L+/VarffQmEaWaUnEqsmCkehoLTrNOTDgcRiALcal
vpZL7ue9ylwzYmSfFpbwEpBTR9Zh3xlG8GihZQXlSUi3yIlUydmhQaZQTsv8MI3jFdgJhF1ZNJ1s
xolgQVstDaXZ1eNtXEwuw7rxlkSlGBas2zZl6I8BGq1BRs3VqJRaa+0alAtZFVPgNHqDXl54zVKO
sxZX/n5JuSpkuFnGdQfKWrOTWqYVmHi9Cp1dmM64+6zYwoSMw2Zg7JWigNjtwnoxtRahmso+LdIW
f46Zejlml2RS99kMS1vLT5FA1bC1uGKOU8mMBS0AlTb2DFol3eD0QTstzWnBgrIliheVCoru2ZuH
vgVYyvHV9Ursi6pJ+GleZ5uRIycThJbl2089UCnXaTJBttRvs2LThjHK8SZkafSqNxJRVS4r7smf
mmZX5pKIYZbiY7EknCtS9ovI2wFGTUIyp8a0POi7btNKHPMc3NMdFd9Pra8pCmZsWYMunrD0hyFp
PH2aDkUhoXSe5PRRrYSPIkWckBquLFbvViMO9ogYZculSNqHuCh+yUB5fSNjAA5vkR5lZPlaEuZo
wGkqQIibYtnP5jk6Sk2O2YBjjo/CLKsfT7FSIMpnAWEtoKhqK/0sJsb32aoTH3oCEK0cko4zaGJj
1wb6YYiTfCwI01OPu0SBwua0Rn7QLKIDWf20tgkESzNIPiZmRzgbBQRhkNIaJoMo2sBO4MrYANRr
dCpBFrYlMC8jVVoIv+srw9OFe0Zm2VSze+X05zhORAbNWAPm96WFVUcV5agLELsiCVYRV9FYsHL8
C0hpMXDbea9ZtmysRcCF2ng51g8jLFqmxEBl87G8jJ0q2GFDOwBc27WS+nVuDbO6kfQHDLJvQYe0
b2WADflZ+NSC4G5ZMAfl2WI4c6Sd6jn2ukoBSCeonjZEUIOrXa/W7zX+6iZFTF2zJG+14EMPABgm
5j2TK89Sm81iaRhSYsnCDmNelQllHi6awUBJCwsURhRl7LrF7sj5PvIpzLJ5Txvg4YnFcEptFA/S
pmyGT0umpBxL2b2eEnGQhkzck3belE+TflB0kMGU6PBkaDlTRINrXtcEXqW3h7BCDIGj8iyQiiKb
LZaYdZEREb0oatEpLKKd1pQSlQHSg8VUuYJ2BDJev5NMQdOmF07MUN8rLL1zP1+T0DzQJzi1EoPd
CDg1xvO1yM37lML3GKtyq2NTxsZXvlMYvMaTcl4E9QxkyYu78SjQc7RTxcqwDaLn5Ih/b/XlWRWK
V7XhjlRo8Hv2ojuTPkUBrNroQvWUVVFGGqZhpwuOpXmSOupYPzr4JDYQ30POsWCXSvlTEcQ1YoPx
rFH4Mb/kkvRGBCy7RZVx23C9k1OVgmfJSE7GlFPXpPcVxMferjtNzBqY8IyM9ZUYqFxF6qRlHTOS
LzdFx8EKNhLL2oz+kAvGCK8y7E5dtZ5RqNkhmDDWibFTBLVIxoyZ+k3FnFujzaITHOwMnRy7zW7m
lHSsIAA1J+LwGE18K1WSjKdyqLeGMb3JSYCWUnloqS9tEnJPnEpH12slWIG0bRHk1Jpk/ZgS3nec
W+O6aPoPUR9IsiW01Ymikkzj4j7qxtUc2Cgwvli5i2HPpBMhlJ5ymYnwZNq3RV4WUkVQkRB1YuJF
QvzRpPN032oM+7EQ0woJE7aBtd8CytXtDJJyAqt8lgbFPGkAGp05nLCF6HO1k1FbeXrQWacx98X8
axysj8JUHgWZ01yz6tdpYLTo8PgM5lloJt4vwcmVWTg3tBD3ExOjhco01t4x5qhXkpma8rqw7ZSt
FjSYhDitMkXCcJKfzKzjKwSj5k4RYqZUZ7VPpCpMVuM8SOFTU/cUUAcsm3NFrhp/qWtKRNI4ZHea
cGqLBGlsbTxOSVEeRjoOJx2PnSK+5KMUe20j6nttiq9JX6/5p1nrpbPiCaUY3ZX06myx0S9aPaoE
TDxSFoj9JtCDu5y5Cxxe1HiQvps8fRqMob7X0Z2VXdb4S0sItSph0liEI/ES52iePsE50xui6H/H
ZK+505TIESbyUVGBTXbAar4nXtjT2pKLbsgXIf8HYeex3Di6ddl36Tki4E0PSZAAPSmSoqQJQhbe
ezz9v5B/RPe9WRlZg8pQpZFI4rPn7L22hxtg/sxMY/Y8ErNeaTCMQ38DAR+jxaOs7FFqKBVU2CYK
6lflfE79tRf6At8gkp9QALAbDPrR19iyzTY+KgIF4JSiKma+Qwkj3xa0zMS4bNwIuCEUdEBOr1nW
OvRqeqMDbUSRh/droUexgB64R2uoFVBugvDj19Ale4UrvpggkY/L+QQaUPbrhZ9EUjkIKeQMpOZZ
BIhsp3F3DAl3KVM8rUbvoagtujdi+I5mJ1JQmOc595UfpeK5y9EH6B3qymXx05JwaXp8W6ueQ2GL
XCEhInB+jQYC62/W/Brz+bhVEvDSmJQuAKtwIqKOWEZ5DiY6pyc2UggFrqUXtHsRbrhDiFnUKtjN
gqio7UiZ1i1g2GUIS4YUNevd6mmThp4KBswc3SjmBBAZZNKIUjsvRFCqPZV6R9J5l1a9KhQWt0Y+
UaBLViw/zSpENUfxn6uaaK6siV15qlta31XPlV34ibp+3MKTbe0MtKluGMxBJZ04n/AiZe4b8tQL
bgMk1yq5PnH34uQoCitzEH9CqZBWVmAZW/hDUqN/TXVgbZXaJ79GVhU7MJrh+Ourtu4kLL2yREMf
vb/lhYndmhnpvRwFQpEtovG73lUVqFY9p2MYz2ZmC2Nx15o43kixawwXGfYL4bkpOPeghm84jAT+
mazWPoLx0NvRr0y2UocvkqgH3rMlSqdCVHxCnwhsodYA5dTn1sP+6FbCcCaaCRy6lYanRky+E5Vd
ZtCrlpKCaeuenLyUkeJUooWzUH3N42C4TNrIVTI8BzOOxp+ir0w0aJPKuDJMSbHV1nvTOgGPIi9/
WaRvY++Tdd8nnBqNQwanYWqtBdFu0dEieRsiZQc5MSwfWexRjeIyJWzFEGM1EJsXQlR95mQb7bSK
u13hQ0GMubSyae9zjcqCXCrNqi3REhu5/tnTgNfkhDlb4DnRTH+d9VHyauTluZ83tEmDkEEkDHkP
uLWUiKCQENOLFI4/bYMmvlFwsUT9ueMeQXhz/Qo+zaH0/4VY+SA0mWQnCt49OQA8mlr0NUIfF6rh
ew+/EYQ3LF8GiczcgG552bWLwai/LfrytoBxUqXeWzQGIFyFUosadRyQaa3aKqC3dWNob/LM3xZB
efKiuO5nlM6lsNwXcHfpEXb1piziI9mwspPJZOxqcY3FmgaW5HXvAurt2zDnFVqoJqlr3bOxyDd9
SPA6J9bloMTQPnGfckiEKFHDTKUwdjTiMXI1xR+x5VIcMq2h26uFGqzafpUVqneXuZ6R2gAJ0wtu
klp5NhufyTFwVDce/+UVKUoT8ApdxItlRNbWz0xSdlERFan0njTkcwxJIjk9o9FOGLxrj3SgmXNd
OalA81PN4r0Sjz8yDRG77XB7ytSWHDXOXrKAZqclDxSH6PKvg2HdeToW49La1H7uObrWcDqSZWeI
BAbfNNX0ifKEjm1He1cAVgGhElulP2snJPIWDAqlY9ZfCxFsqw5WcsPBhoALen2mMZVPhroK2lJ3
2tw696RuQ1zHhZiZAEEE/JhN1J1itYfYNqXmkorrKps8iinch/ySuBVwqafC8CWuHVZQb3/9krOL
bxUpIyAVpcH/+1IWGWASFGGR+rCqr8usPv7vP6V/yB/9+rtlU03Ky6/vEIq3yCPHC7ECNwsUlQ0Z
BIuK50g9nm8bpU24ViLvLvrwh6bscMtCszolvYIHO/MVh5sNaIBOtlCgTNbFYgYsFRDaeHMLywXY
Ggvk1g6Rf7KCSnh/0qe8WtS15R1Hg8GSyR9ZY3zHl9EXpA38zXRdjN6pqPtdHFjTmfcQbsUC/Gmk
rQyTfO9C7DDnyEWxtEx/NfoyzOGQ7jHsUwyu7bemsY6lKNYRtpHVE/PzrhIb+mQKV/xeSpxYe6FX
N5nW5OuoKF7jAJpALvevUSotgZaCBdeDjvBLNUUdAAk1sZSDD71yPQK3cpRwug9F367p65Mw0xKj
kqaDQ+6Ob6cFrnM51bpDCUgGRcvgFjl3PZkjUxpl69BSdlXoxZyssdWkeQUwI78PMsKMOVx3QvfF
2jzwBNP2AVeUvNTiOsYCbVq5wa5LCk2v92hO6mpHTSpDb9Z1q4a0k60gQxcLpFjdKOj+lpo4zDes
nAUBZoKR/1Ba5JCuJQ8AunYakuyseUSppsAHWyql5SKXop2YzjNdRZ5nKUP4lCn5sesNYxFQOYSy
WltbuvibUqS73Mv5uqksrj69b0cpWXC+COBVJyUksJCC9SGhY4ah1Md24gSF2vyoiDLWpcmq5jKa
5dS01ag+aO0dlU7ExXtcB6FcbCgAhqdAtFyQuA030m0ujN9jZsYPBBULWP/bLvCHTVaj/QgDus1l
NuJ21KjlZV3TrXQLtm6cMdhRay3g4ZQwtvFHD2TbrXQPHm4rMP/joviaAsVYF0RdFWBd7Gh2MhDL
d1ajWYbUBVq0UwdtnaSVvh1lPbXDuv+Ro37Z5jhgLHp3xpT/RIr2rPXjZxuUyIpCda8Z2o7em01h
iGKkRDQ0laUHsrxg5bfZjUFM0NqIsa6pCK1tgkm96mcTivSlDTG8yD4FS1GKbPL+AFDmno6XsTc2
GfZgwUhT6Pgq4Eb0qEyVzjh4ljpnricUzbiQu1WTmruIctEmqAWL3BDP2pRKHWx7jbfB8E83Ppi6
XU5YF3cQS94Db5+cIZaVQ+QV5hp2tnbMPTrsUXCoS9UDdoCCpZIj8WxIXrbKSiVzJ7o9KFzAwjZ5
7T9J1CFtTdK6JyqwuJ8FTXgiZYCQNY7zpp8O14aEGbsSmvBWqgKG/KoUb61VkmirGukdyQ4sWSPn
AByQm2fRKMd6yIVKZYaRX+hVzz3XGLKz4urZmjH9mhYWz77H2XQQ2+y5KWkiFWTuPUsmCBBit+Nn
Eb/IkvJl9FzP31Qeq+CZWiiiOSn2n72R/lLDIfUORzJbJpFl3lmYKMjXhXFHXpUvJWixJEZZq3DM
ZSrcyKPMCkXir/+Ngkk+al4urobwpU10fVH09NY9S6C1WMLei4BdhXrdHz1f7Y5kxJGSnhUAZwL6
mPPvN2UPf5bwK/pUhnaopWZXRYYrtbr53MTmHQTrLCP7SIY+tNt4bi8IUgz413+NJgjYpL7SPvZr
w9YHFSBRFgEL6cNqVbc4Xk0MbbYw5JKN1u2TfuW4DqsK4EGnqzjJ6Y1WojQeZM4lFEZiKBRN+i6M
UFJEKT9HegSwujj2vZI7SRkb54lXDKF1n/nR1oIz9ZRqLMd0gMnH8izWsy5DF8XrJ2LL2MEh8tiI
6AiqBUoJNdNmwQ4A5TyoKIALqyoMdHQBRnfQVPgrau+ZW0Q7yoxTemr8aNdU+eSUNUgIQYvPVRi6
bdVH22HWfBEiMy26jn7yoGAOzE0Y6tPWKw19RWGfkx3HKTaBhujAHF9+pNardKy+TG/GlsRHeV61
/aQQFiR5EK2QpdyPKo3e6HyvpUuy7JGDsriziGRdvS8rtgY9KOn66c40M/4RgoHQkcmcNwPFWqGi
1OF81BzYEwIZGzize0XT9UPEYZNLk7U2lbHdSWqvwqnzjJORR3s6X7sam9BC9cx8DchK3rAgDC7D
T+OFnQTyvxCxTuu+CymeGyMwhDmQWTUmTmlJoLmtrnOnH8A5j5xDgqnj5hDRWFSjew3w6+yPA2HP
FMVYtidHycuR+FK0o+HzNHXTk08ZAaIz2pZMEb1DHfTBUqkCQEOitUUSt8xyRaX3Dx2oBp0Rt6Vh
jwM1Ad7ktEmCZjobkyRTqTuYohQfa1Nfj32r7pOw45xnGCbJknq4aEPARIlIyrwvzPcy+URXEKGq
ojyEqPgek+pOCrjByBpPekGzfNAk5SBMrLhBjcm6ZtXCbgnvcsip1bZVRLJdTVEgGkG0Wv0JocVg
sBxbop5u2fuBkOtBthTH7pEP9EdG0QLu3cJIUQe138FkVBzZODVqS7hjQMOmLeR0K4COZNVv9wPy
so05dj1+6bzcczI7+pOHT5TxRms9XipikN+41kmojfRdNVjDthngEUtVB0FCbVe0Y2F1oonYaoZQ
rfoRJV7uvxKbg+ydkrEztuV5HFK2hgpgCnvoiyxzDQoUcy7+uJVRHS1ZEGfrVrTOSpPw2BjgB/xz
VJ26v23NlM2zqC61wg2440AAdJOUDSELFHsaBnqxnrjnZDMyGLu9gfOsH5JqN9T66dfFkU9yUaW6
4ATl5IIU8ykXoCDoNAdNqk5YNk7hstWSVcv7WSeycdAM5LhJRvpOLHKPLkUZZbjgA/aVC1IIuF4I
CsGgqa5S1vEsqoSI8ZZ9im68i6JnxfeSbTxlG5Ct+s7Sm/0YaaTnRdFZy0eqJIkPh6JU240R9tyF
Gj+R4Dm10m7q6A8W8+b/6/d+/dLNf+pNFrI0rRopVqe1Zqe6obiVXru+BmENGZsJoqiK1qpXphsS
EcRdOP/Br6/kjDZ/ZhGPUg5w0M2DWa3VS9c4mrycfHsm+W1DyAs0ry/dS4/c/ebb5QYY1Tl7Ie7l
04LwslCDh0TgB4XfFccq9ZnrgnopGQjqqr/AfPXeAU80/aUuHQstobCYyyrjslbXgbWQXn0MnU7k
ii4uwpX+yW+c8qvOP0VGL3HfgM3+LF/C+ji9GtFMHENkp50za1FRvr4be5A9B0FcC+5zhcEvosi9
mE5ptLRutAjFD2MjHyNlqVzjD7JS1NyeMIg6QKliO/uCoEGhrTwYBWAbW78AvcIzXn50xYEFoabF
yD5CKzPbSfVqTBaKbLf+GkJWe0AZTfYoZWuGmQV4lSCIKllHey9xkMLIT+VHLi5aN00OpnEThE/e
OuK8tXInOQ5pz5xH/1VuEJY0tCLfG+yjRxWZVrXEI+qU8S29cupWs80IfAi5ImvHBQ9Ju8meo2fh
DSkBpSRsD6vcabWV8qx+JPJOJu9rWE7Bd3NQ7tY2Yqi6sONUw/VpJi66XblH35aA1nzr3tNuoVwC
2zzz5sal+jk4/aMYtt1LcGufIYMoS6S2B4GaNDCTK7saEiKHG6e0Qi7SHVVjUSwr+E3oYO9ibqMm
EW4RCSbwwLpV19hec5xOdW9He4J+AjSUOBIIJtWWPYiE7XTtXewvOVQvlrAV3a2dQYYLxCQwKOmz
dNJuWb9U9UsruwkK34NKtvyiwyJNH+IqXoybDDiSgSNsRMZ1ab+0W7wBE7XhaCns0515oHDMRfIW
bZJhHgE+N47R9R807Lp19l0dylfhAhQShb6TbqDH7e4IJ1fBIeXNPMJ6iaCGavJnzZH3vbKp/R2l
r4FyPywVomrjU8Ue94Yd4sECnCqbvFhJodOrDkqMhk31aG0CxNf10tiM6UJUNtHdJBKVm+ywNSgy
M1Xt9lausyP3cLQEI77ibfCczLrqGe1V02IBi7eXF9HWvw53yFtHzQk3xr3Kzlq40X3b8+2HdJHP
Holjq7hcZDP5I/6udkSB9AuiG+ba6toHp4US9LW285dq51EGfLRrFVIBoJwMHduicYNgjZokOA7v
ybY6GOfCeQfrUO9hy61Q5Za2aQ+P+A1DyNW4oHHJX9QFYRA4VdR4TbZgYC6bn+gnaSDJLEGfIEI8
isoZSBj5zIv+jaVM+aDPNwvqUYA7VL8TZHlHhQ8GpaYLK+dDiwE4kGa2pGVSOOqt2Zk9cgdX+qjf
xHhFo9VaCYdyIxI7hrp3SRjeC7mAV8Jm+099kdsVIL30Ojt6kOJCq3Pja9K7wo1aUdTwSCkHiTd1
LX/WL9E7TJNyZTjaZTIW1YNMbPPKPXH6kTD1AvXZi1flYl2CaEMZzNtMFJCPfEJc1iOyBhf1h6Da
jcNxI1vRJtK3wTY/6S/92ngjznhHMq5b/NTrAMDKB4i7sYVuujPonvDNF4W6AN7u5S59OpJ/npJL
Qq0Lj/ciuVO3h/i1jE8RQc0cmnDauCkLEOYZ1EA/vnhQ0eu2bIkL4wsd50gconnskdYoS/LOqhue
hZK9hkFDfPe4KGC8ZSR4EPu18JQNn/yieA7e5+xrcVl/cmMdVs24QJ1IM5boplXtSucA9bETxba+
a/dhxcNmMIG+mremWfuwME/FRSSRGcIUW1a4I1fdIAKoXiKv01dwbe9gA9RxKQLbn7GYZ+Eq03d8
iu7ouQVKwYskdWp1JR0A3tKcc+mZNktW3U//aB7Igu5s/Nt74Urm2n46CTRROTEcrL2vHbxvWDPR
XlhzS8SHodzYESXObi/azTgbr/6VLeHV2Chfwr52mX/kIyGmpOXFhA7c6rnaIgYKUYouxZO1wsyw
DF71H3+HTNyn+bqQXyUK/QD4Gar0SKHcWf4idGjkWtsaXl+7RAAsKrYFNOVapXb1I/orEqTeRB7p
k7SRTiUopn368BjanMHRK/cLwIUhZMRlbvM/eXNKWMpGzy1ZD8XeUTfEJpKsRDLij9U8C9MCqEnP
lqkeBl7LbBuxfc1mZpEaRALJa7qpQY6B/asW4PLEjXCgBYvKerQVxDI0QNzpEmSOSOjNyrebfkmM
LtLsi0JM0Lp5tg6S6BQ7TJCasSidYQ/phWkinYSXeNW4HN3lc/jtH8iQMb9EcGKsqedRIg1t3dpG
6qAT5hCkfmZus6PHCcomLO8Au8Z+KZN7vkPmC/jqmL1aL5zRpX0pLKBM0AYU3qnzI8f1vrQjaD/5
HKtw0ib0LIBI4EXxe4EIW49lwRYu+tXvLjpxHbvErp166WMAcsoD4Wsf2UO+jS8wL80PSj8BOM/s
mMJ6fQ2ei3FVfzLlYFg1O+VDeOLTXRN1Edh8YEZ/4oOYymVY2+EtDlzLukQ9QIqNTButoazJU2JO
L5SHGG51opE3WryHT+dK4GZW9UvjwleyTEioC/3LIxB2sOulLu6I+jYO3U8juh61L5lakJM91wgG
l91deIW/gguu5zJ2MnehQr9plY1PyS4hR90FaohsYB+46odqXdoTwsR8AOy4rj+9jSIsrRAQTARV
qgcRBaQL/2LjYaBZpHx4OwyKI+HFtJ/d/qS1ez1wcGPIe+MnZ2yHC01bGED3F9qlZbsXriPnjXCp
PVeXHpn8R4bmcgXAazgLxCTSW7LpQGKiVIkloxrlFI7pwtCsphMjrCZxD3C1HYgE6dFdW7Q7Iu5N
rEjZVn7i7xvCIsNt0K3Gp6GDsLqetZVko+KZJLojWCtEXmpb7uyhfuGkEOVQYw/AhWrzxkVSaA8c
2Irv6qmxrk3kehxD36J0I11YoJA/yeGdomD2VJ/CU4anctuXK//aPuLSiWm8aKxRGIdsY2NycCk+
QaEEbPrP2omYpWpccytGGaC7fn4s4y3FOY5zqJDCo/9uvskHFonkO7p0b0R2BG4HEzDfl5tg2+6a
V5UoJ2ekI4ym9KrkwaLFNqUsg8kNUhBIpeFab8A34Wt26S5XAP+dMsPGAhgsTe/kT9f8q3gDnlvh
3kTzQOyk9u1rK+we2Q/erlT9xls2vuBdxIYFXhWVHMLBWfBdLEBqnipyWLaUSW+ZE7a7+kq303sI
MOgO00++16/5S0T6nmvefI5f2+wZD+pSIaUJb96hIIyMh4V1BD4Sk5WnxGC7lNKyQoGyTO6c45rs
3Q8WOaXRw0Bd78HrxByKeYDtaxuj6wbq+UTHzSseWncRzukVp8xAIhXTjFsHUtEPxJ7TNxtbiTFi
53OUWJjeTnygW7nW3Dq2Amn29NqP5gzR5ePrCFm7aAd09NHzuPY4o34w8IVtl2w5t2L4sSmYZ29h
aVff7Z4UdaYM2xOqOgT5z9BnhS3MRjew00tM1LetraGUrM1NeDD3BV4wk1Pw0jgEJ04O/htzJtl1
MLqxwKgOHNDiqk/bIlrPftsYBfuqsm5EbaGmk7StdjTA7QFjG6lTqK6Hg69Yx8wIeVlcaf/6bxIL
FieqyMZYku1iYFbPnmRP+der8FYMb2J+6RK7fKHq7Asbb80JKiSUYYGQmuPZUN0GlWjDpxZ6IwSy
S5PRdlvyyVlfPAx21ZhjPBeajbwQDultuJMs171Zhl1t1WBBlf1r1BbaDUML3UlJtadzRctvXT5E
l8foPXlIioBO1buAg59Mxt3alN3gzgQlU7hbq9v04juIbE3Wz20CVyp/72An7pKbfyy4QlmclVoE
O98UAp7UD/ozXEQ5sJorbDLWHsWyv4gRi2+Jz3jiZUtn8U28KDeKGTPrahFyR3jF69OhSEbOvstt
Hq6wS96o3XFRSL5rb4eAZO6y3/wvVuNU2KKoao7mA8PuR/RTuREtvU2xUj9nEJYtedz5OCMv8oP1
hJeRul6x77cpQEu7XgVfaUQPi/uQ2yxQybxU22jFHsV4aV8oFbBfty+UPppySfgklwbbP6lPwmu6
Fj/FcV2AqmWqnmPWQ4SffOTNO2QX9bP6YdfqSxtCTF7b/SbobGXlfXq7+uFXuwgx70beC7axTbG5
BTbgmtbciOuSIFBWImYoH/YPEnpBW1hbfCAGWgnbG9aaY12qS3NHzPkwRzvH/4jwk7mKInQ97oN3
TtXRD6uflNh6aCcfIwU+f/HdgWJiV1BX6LPZ5ZtHewmUffKlvTA6n8J3zyGB2SNj27Z2xlHCX/hF
bwHRhTU9BxQwVwawQFbjN6IuXVI2lRXZo6HN6q/vaJ1AcGRYDfUq2tSQ4rniS9d5sZlFYtzh4Gyd
i/kSa9JhcKjn+UfYii8vhC2REEvZh6YtnnM2xvINfB0UyLV6ZODwkIKLvAu+sb+aTyB4wp/o1n2y
CQhXaZ29ZrcxdXL2iYvnDBvjyhrFpDC+6LoB4By3EUbhVwjNGrS1K99seG18u502sGkp3o4gQzec
iD2AZ0uu62hvo2+VKwYnIxXl5CI4YK8Sn1jlYVpitzhEeGBu+TF/R45u7ef6pkDXZ+U9+deA+bTw
Hsk3Y7h74Qg9btFjipfwxHIks+RgOYPiuKwf9UN7rR8sj8GTuMNIcC7X/YO7q3rI9tLa2G1igHDG
S8VsI/KzytcsniyW2itn63v31rt0Yx7FHYGaYI/oSLcdR+n1+MKF3QNiuS/QSZZ2vRZp+dHse7a2
jKaP6lICtQNxiigMSvDNfBmHnWV3R++zHx5RvRZSAI5OrnK3XKDqd40j0cpc/WaHD5c48LASuMR5
Ag3Hst8VP95ak91JXZMmObRrsXR9h7+YO9puPBYnVkE0h9aW6NQHsbVP2nZw+ATEvbKqaQje8RgH
CzDqlCQGDS/QJmSjpLl1nI/PeAk/Mo5lwWpYiV+l6cT1igX8IbCQz8KFReEah+K9fsFOIXPxlC7C
PdSWvtZ0TKVWdQxE0L2VeFviUz3SI/gqHnQIxnFhAWoFyGxUTGnE+xia3vzY4+EpIOIoNIQEWeOV
DcR4F/76fSIRwZg1JUPFine11JmrqGIfx/Pk2WGEYUqZkhchUQCFN3P4l16TAyZqGV/6ZrzFcUjH
L8JdEnL2QqWMQrRvz7EYlU6S8XqCosPqPDIZiAiQthGym2VLZwOP96Qgg6v3qjRwXBrgmf/6ZTCr
Q6sWuhPrQQL2LaNFqXKgTKoEyuS39Z3XVre3hBaaNnIuirDoE1YkFnNT+fWLPt0TQ/AdmgsUMREY
F6umCjk+BOYDkWXlBgUHc3SPWBApPKt4T1FyUKIdpy9Ri25CfPapWPSFbyIaIMliqI69Kn/JMfzl
LOIypxMjyfvdhiXtvzJt7bzkzkXeeUt6xciNaPxWCu/gNZ7MEdZvMY+9RLpcM1VE/Mc8iFaVXfTK
6ULoJ7bH4WLUbexMWC2ozNA48woY849RRb06fx2aQ4lapP4SIli2SXGthvqpEaaYNVJd5kPy3usF
JdTxMRaC4jSq6FJZX0sjBPvRdwtBPpIWvrQ67ymT1KvhcTkyZG0BBJEbS6W4cuJdPJo7q74xn4t2
0tbw0jksDdO9n+QTj4MDTK561ImKL1MAtGh0rV2Jw6cpa8LW8gIcfYHrKdW+zoaaJGouxgahzZvK
4OhqDG4vjsGxEjCdYMYYHa9snU70w2Wozl3M2jiYiQUfMuOQaXUUA8uUcpAwqY5lyZ8jRWOyEQyP
UAio+b5E/rn/mFrtR+0RPgoesy5uk7WWcFxoxXaLgf0YlQG3Ycn83yS2z+H/+t/5n8g1IID+G+hi
Il4yNN1ScWfyQ38DuuhDImedYFZur8KHyC0wBXNWteyFmzptFiSVO5UabQtyG0FUjPf/8//Tzf7w
4//Jd5l/uiUpoqnTIVJ/47sYgzY0Wm5ULommP/DgbLH2KR1EVDGEWaDkVTrVLhGv9N9/rvRbUJlq
8rYlWTEsU6O5pcrzC/uPoDKx1otBHqSKTktKmDxOsUp3QqM/jzpe+ElETZ9WB2x44GHRc9JO5mab
KxvV6rf/8lLm9/hf4KJfL8WY49wsi1f02xOQYk0ckYdWrieCRSAcGiyE8B3kJqrIU3DyC/qTMxCG
4TvQPevumldOxB2v884f/2U4kBL3j9ciS2hRFVPVZOv316KFniQLeUivvMwwVEVs8DNWIBmL9wAv
mieY6r88CeVPA1DG4mFgMRF1Vf/tScR07KaiEKDAZpT7jD69G4qGTpKTVjtB9Z4/fkNq3orCAxiT
kdMNcHfgaI8cAJdJslUSYLoKRTQRKy1h8Jz1VY1/5MWEdzc4ripyONCAFCPK1Cbl8RYtLfAScgQX
IsRhq9BsLn9/qH96piA3DSyy5ky9+m1cj75asCv5tWumbIQ6eJiFXvb/Mnl+DdLfR44iM3c0Ef6W
Ycj/PYgHnM5jY8mV21XaDTbNpUuNXW9Q/G6YMQUlWAMS41R04BgsvujNzRBpB/wfgIH75KIHjKik
Ls79nrC8Pc/eKUz122pmZknxlpTVYRoBaBR66Yi1dxbbgGyPtFr//cOS/0HPYgYosq7JomVKBBTO
Q+Q/JiPJ3YPkyxBYoYmgyDRyaAU6GidaLWPKM52qMHVTQ9kM0J7EuaxsrqH+PftSj8AxhjCiD9++
JX+bcXWvZ+aC4kMrmHr/7KVm9S9z5I9rh6LSuJuZY7L+68//4+UqtaXnRsjLZWQtWwmqDYar5TRj
p6S0u8e01GdP/9ug7SKF2qWPAI6aDFkXYvNvr+VPs0dh4RZVFPUIQ38bAj7CEkkgsNiNNbonRhmP
5LBTgw2oCZVy6fga86khTET3aWP0Qfr192f3x+mrWJqsinDedAbib88Ov8n/jsEBQZFdSTJF5i5E
JDreTXjDC1mBAD/PPHxZM4Z5fjidfI1M6kozTmbAJoeNffj2ZiDKhNh/2UTSN/nXFFz9A5hX2D0J
t2yrwd4/3rrA+4ATscNGScE06rYzZamZMVR/f2PSnz9ZUzfYjWXV/Me6hAaVASRWbk3uakuJXVdw
BaJaWw+gZpoILfEkWZuEwnkE+eXvP/1P+yIjbCaeEaUp/56jqQ6e2qope8I4c3oEShP9RDe16yNH
8o17pGUUSPrmX97zn1YtVYSYpML3gWT3G04uHtqsG5MeEvLAs0Rw86ab+dvf39m//YzfdrtQa2R8
ogxYRH6HSa8c1Uz/ZfH945hkMkjKHIRKk/v3MWlFsFrkhklRknnW0wIYWUWsgQGm5dll+IUJUsOV
VrYH/DIXTE0049EPJ8k+8Yhvq7pDJ+IPNWVCrceELpVBxSAYg7ew8NdNjQK4UxjJrTDeg4K9eZyB
Ub7xVITexwwcMz1UGn//4KR5Kv/3aq+IIpGrJmuPhWT/tz1F1YpWEYAFuT7i9EXDNr5Qk3QlI4Ja
RinTzKiTO+5uWg7gbnyhpGtScPQtrMz++0ux/vRKDNPisKrJkvH7olPqhmiOhVK6ZfYj+DTbA5n6
tdFI9HHHy1A13k4BWBEou7//3H+eTlBNmgjrDN2UFeJqf1trfKmZqpgMmmkKSAxjTtZ82Etgv/jR
WHQr79/OQ/OI/+0z5/2RA41xXlPU30/HFrzaaRxN3GEqdPEIZTZH2Zeiip7//s7++HNUWZR4wKzm
c3rvf+6AOnc4xaqMnOg7YGqe7Ag9ZobS+5ezpvnPY68iGf/xc347bAlKonsIR3IXJEUjWKqN5ptb
PklfA7IAKVfpKz4lIUkrdTSwbhevarQxyujG26fW0LXdWrBmzZWSrhT0WJISiOuIk9BiClJecTaa
/Bnkgx4FW6kCuGl9akaqNWC/L8TMgR8qrAZNRNEL3ae1TEQVnn/1U3xgssc1P1I2Wln7a+jueRqk
+16lQyd1BuEPvooAPm9WQT594jMXNj0XSjyTPfJIevlF+9mZIvKCOCDipMQvBlDkvTdsrqe02vyh
Qa9mvkoGSgmwjwXmpr6x8w0yJOmGj3Fr+sFrn+oiwlXoOtqgXvwi+BFh4tmxRweb8F1qmJNkrCtN
exHXckQwcTmUjkeFNbdogHeEMBO1gXjAHILncJpufnj6+0iR/rAxcaA0NBYDYpsV7ffTUpJMgsI1
LXejFCCAHPTXLskuSi9fzYr4k4YCpTjGF+w8DyuNzrUVqECaeqz++zzUtmOmXjGvv2gS2Q1BcZ+E
5E3SFVjgSkPCYSI70xhQ2Cl1OxT956rTMx4uSYWYEp3BE78qWOC6EV+wtdGlUoNnIMIUzQCCKtZH
0vdXrbGOU9Ne5ZiSa+et1SijIZJax6oMVio2wkblH0RJuFSG1g56vJzRJZXVPV6Si9x0Vyxz/0Pa
me02jmXb9lcK+c467DbJDVTWg3rJrWy5ixfCEbbZ9z2//gw669ybIQvWPbhAlRGRDlsSubmbteYc
0yvfwiElZ1B7Gzxt7Sr2NTyYaEZS82uTauu8p/UYcNldMs5MqNKUmpZFOSKuwLMwn96nbnbRorKb
e9/S3j5/rrUuq6zao75dVC2ECh05Xx3L3ZTcLmgLNqX6WoVEjPTMaZr5bOiA4AkNiIP0avT1W0+Y
N14EG8IvH5Qxu8LtAnPH9x/8Lnop/Xy8rKdQANdT7uq0ujIb+00Ki2q+Uz5l2BFvo1bi3UpvscZl
d5xBGVMuhqszI+TEQqETP61RfBKoMu2jycRNoJbq5YA6GgxZ5pXDroZcOrckdcikFKsgkW8BAnYk
GSVyFpXbHlU9TVDX6DZn3su0nB9NoIZum+AmJCwPeXxEocrStl2eZBtwIMjTd5GiBJNRLVk66OUa
S2t3CO/JcMy7196uf2mZel+VKGt83zGXWZvTTXQUb9vV/ZlFTPt66jA4oamWpWsOVMzjub30COP1
GyvdeFgGqHflDlJZGi+Iy70Lty9f3GSETmjr8aay4Wz5SrdtGtU9s6hNcOTjSwTflvWMADb+f3xW
JADC6dyhAS/rPEAESNb4/xKF8DNAGJg6Zn3YDxdpjDjRyLblRNOoJ8+52UpkxXGIo9H6JZKLGDsB
Zfn+Ft7feJW5RJK1GEt0M5qT1L4M3bJejJZya7QxnyWodYhzsLXMjFBUwo+xbMT/+8OJwfnIAMkg
qG3o+tE+rIrqPI7wVEFoba5rXdJ6L19hUM3auDwUXXqImwHpD5GJIGpevx95X3fQ5rSaajZIaFsK
cbTPjNocd5MWYkdxaDfhV1r0w3CgWkcKR3HZ6cndqCAe+v5FT4wpdu3grm2bjZGhWkefOK+yrPHa
Jt5kEZJPtIQ5AX2j1QD9CG+Ei046xSPXvyahvUdF/fb9y39uAX9/2kzV4GPrmqlZljjemHlBnKdm
XMSbUdQmvcWW0WHpSO/UOaXVmzC2CC+EryfcKaBEAW3RUZ0oWnPWq85T2RhEBfJtJ4huhgovf947
VEyy12G4M5orMH67MMOib5fn7tbXaYI3zqGDTbsQvP2jnV0hqFtbTcIbx3TvG7iBR+ctxIQPgvLM
6eDUwDAo+llcJnZC4uilfKTCrlPLaBNFcA1sHB6evU5Ec2Wj88Yyxomylk/f35ivG2Y+HsR0A8j5
NNkcb7vMHLCm4kQogfj1Mn/NBu0AkmGh5trD5yWP3GRp6vaZ8fh1W2mqHMkNddqs88JHD4GoKGLU
rh1tlKbZDTGZUmZ0E1jq5fcfTzt1TYVKuctwIAvqx2Vctl19EPC7N14q9lbLGT7jQaPgxlKZvRSK
cRmZ+ipUxcqBLWBWzLKlgdOqGbYBokAgVQIO3Gg/Ke65kXViu8Q10FT2746uWpwIf99a94rep2GI
7bfEBzQG/r0heuYA97IO6oumfdHcEJFPCCNKOzfUxLTSHj+P09RnCyBhrDRHr80CUksoR9FGCuAS
JkY/KiCwFlQ7Y14n0KmG6TbDoAmuARJJanis0g6q4sQjlhR7dNeSxwh88OoTeOtoGAEdHmpDw3vc
JxHEGlYCL5jx2FMw0/RygTMOUUhOuKtbpXexiYm8nwgyn9CxOjcx0OMmwScWT462wyfLQCG4U3TA
iz7/OUA8CTsJ6BMmckqt4OC67kddiV3ZgmQYM3UyxZMd7ZDfC/sYJEfwk7oeyrceuJ+StRtAXHKu
a8UrgOdVPh0Dzgy46SH9cmEdOZVmNEeaxwNuDGG4+iYT3dApP9wQvZxPovJAiDtqtAIgiiuaXZZC
IsE09YY7Z2nk1e33b+Lkw0XkAO0LqdtfTqOJWbB58LJ4g6cTSRUfW420g2PXZw5tJ+qNjGBpce5l
Ureo9f0+gnG7GWlepPGmM2g6oU10GpAdzNNV0e7YQh1gHqAH597Uhtj7jX5Zuu1l54zn3sjXncpU
oddoExH5RWnb/P2NjKGKjRg060ar4F40fFn05bryXqNkIOgX1VZVxT/LQlxPRvjE+fm/v+BcBZMF
3XRU9bgix2NgtZHPbDZE7tt0vUv0ZUnpnpms9a+HZIpgzIz0GSjf68dPbV9FqTZmzBhWRItBwvmf
xXmMOsveR4MG5YE5KzTqTdBactbVjHLI8yTlDiu9hCIeYXjg5LAZJVveqX0XmPIpgZmju4QN9MgD
Kw2B0/lp+NRsQwyFyQlfnijLOFbpgPBrI5SdzU7p6p2S569cynmq65eDenbWP3mddAPWHdgL50vn
JuYi2RbVr83Q3yhaAxI5yl8byqYgIR2UNXHws4l/moBfOgVcVceOlHSrIEUA8/3AsKcn4Hg64EbR
5DU1g3CSo3VONjqAJ6+INpiMcekA+ncAP0CgLKBWBmi/MElldXXrs5tgS7CXTrVWnRfbMQ8J2prs
vfewrgRJu6nYLoUskKCmfaIc+NJKDWV7L66EdK+GWj84PcWMnMGgGvmrWUeP0qjvkzx7lT3Z5IDq
ZxXKSbN8KR2xLDwFdS37JUrVlCDlYdSKOwNaUy6JPNSt9yCj2e47ibHMdOsSj/Fda4CAye3ywm8M
8BYkXOfJwrVtgKfWUxpwzGXYqyhOexWspX7pMxxmkQhg7fz4/LNtJeRIc5XzgoqKn/0M1XOrqnny
3ttUWJn/8PYdb+1Lt5pKCgkrW1HuUmBLTtTuOpqci+mBKLsOfZA/bITWlBxgflpc6VBqh7BMX0Ov
/NX41XZUzYMSsMusOybsoizuYXHcjmbZsS2V86j0f4U/NQlypPERJVjDLQ6vTQaLLJo4U3ZsoYxW
rLeWweXkopq3BrrHaS42bL6lQsAHL5Xj1mlxEmQeSUr0s2zlzDJwaoOhqSbHSAzecjrG/T4rxnbT
hwEAkY1SazOtT++83t2p4VLzioesHF7VHK2OG+9lNpw54+gnliCNyXDaNNOsNY73+7rGU21i396M
rvYGru0Z2P+jrfnLQqb3Yf6j0QzCKYd3azKWCYQ7/rOa2ZeZa7w6bX2fFgD1nJyuXz5VqtZVj4BC
d9MV9R4sVbK+98t4+/2zemp2paalWez32Y99OXa30Fb70suyTReiaCNqr2io7yTdfRml2zGPdmpn
rwwfhxYqzSHlzaEjmXVqcx/XqCNsH+uMfxPb46+wN58TR30bYcERwqglw2tUqWfOVCdvr6bRlqQX
w5nuePU1FRkGpVNlG+x014XVEaRaPXp1fqGqwd5js5XG/XIIvfXgiLO5Qic21rz2VHnWNSGZq38f
W0x5XV2ZBWOL8JS5zmjWevOSp2YtsoVQwnuc9Tt/JMQ8Vt+oU68gtq3Tzr0WenOPNX8W1Q4yZuDT
hppefX8nTx12eXMcZwz2YJzcjmbdxC1NgPPcybHOnsGNrYZRPIeC6dLzCfO1xKWaUlvyhLi2PLkz
e+/xzDs4ca7izqjScCwOWM7xNjC3zaBOUqpLxdDeT/ens+TGq4CY18+mbO9VNXrMEuuyj5zrAD8Z
Oo8sNJ7DanyrbW+vpOZzCmRfMXHN2tqZp/PEcqwZqGqkYbImfenOt/At05E6NErohnN19i5EcYgr
BlDgFXunSc81g08NFoOYLV1oOuqW44mIkeFmejWmG6oDq9JDDQ/PZAZ5dZFb/n3oD/zH/szjPN3j
o5WXfr0qDIMOtKnLaYb6Wy88H7u+VF2KVziWn0Z0jD3ecLu+8rL0XOHbPnW3//5aR+NNKmEUmuZU
KJPwsaqAsNxQg9TFCUcLXos+A8DmIGs0jbWvEsaeZzYmHOfCIa+T4bjAsn6YiL6Jaa88+nllPmzV
zHwCVJ/QySedBNxSPK5zrQnA8KjbSskPWGJ9EPpGTbEWisSFfZE35eGTfIxEM6H9CJsvfzdTbTMY
7AtFC3YlHLeVr22L1F6mWXszBG+ebi9llaKks3cOHmxKLnpP4nI2rNVCXuRley0ToC/KsC7H6lrp
ikMEwKdRsJpiAI3bq6QdtkaDS61oPsKwPrQV79JLr/sUgknijvciplOiSyKNMkza88AGYRP34yz/
SUhtxPEsMyXMF1d9JsrmJaqsTQmyTBmMYQ5IW/aLViUkx4BIsyrwo30SLiUfZWWiksSNZ+4sNEF2
6BWrpEcprSavOdIsKosVOVj1xegNJKWnKeuIVZDkkzECwQusTWPUgSJ5wY4nGCcorZZ16HUIN+sO
Nh2gqG4ICYhoorsmYZNoSBMwSKzG/IqJuo8sEVaCuPZ7219DFkIyTgV7RgjDs1ugsw6lsU6JBXKU
fA9GD48Oo3500j2o84WRsx+z1X5bpSyFAmpchF+4JTtIRu8Se5AdVAfHdS6EU763Qbb3ynSvVDVa
ChfNk4mlPftVOdqTHuNbTKPsMey3sAxntgXulsbBkw0cyc0xeQMplv7GF/yuyL1SCbVqAAcYvljV
ynYaEr1V7OVgXzjWgImUNznNA0DS1+hb10YE99D1L7ugec5sr1+kzbD+fro8+fxotq0xORjIVqZD
9d+eVdJSi3qwmJD0yl2UFjOy390OOYkXqITMwVo2o7zgI56ZB09tUqh/cHpFTIFW6ehlhT/AUPEG
XGS0fzSVLPAooZ6fnpmJTi5Hgh0mHU5KzoBvfv94JuIg4PUy3XSD3DRdgycKEnyCW5dqSoacDuim
v5elfhUQi1No53cKp2Z8FlXb4hpThT0+OMo8KZK8E3QU8HDEBYrTBv17p1iX/OdrhAIc+pyZ6413
TP5LP0DxChLxUi0BJDsUHxsCeeq6vI10IrUc68JNdDpYAliySxBNBzlzlmgpj2Dlbrw4fcu8+q7x
vR1c8Qs5tMAUSJtqRYlDIaWa7xEU4mEgTrpmMWTWwWjAwEVMl80w9QhjZa6X0Er9YXI6qcOrkY6b
dCRwx7fnmrSvE19FyP+mVxHCnBYDPrleM9sI7op8XzoZGnYT04Baj6/T3cwgg+H/6qOFE1qPHKWi
xALaMIDPCvclvCXIvexEfrhKh3Bh6tj5zBsGHL2F5gUUatrwymGTSlZBCE6BKlSV2PVCD1uPKgMY
Rw2EcOwGayI/SCFAoF7H+TtGKsCkKmzuvgXLjzCi80wiDWrzkPddsRrQ/Nt57YF3kDi0NTgU9B7t
1tpVKibKuPRmTY/Htg0fxyiHvpFMInE8n4HLC0xYwe+fwVPrpWVwRJfo3Riq0zP6t2cwUCuRpFGb
Qj+kx6Q/JFZ8MXTqOtKIq/n/eqnjI1qbwxvOQD5ufBuSYgpfOKXGDiZx3tXKmY91cpdsca5Cl4Ic
jePc759LLfQ8K8ySzxVtKp80PS9d+gTXTvv2UBteNI94MZzs4IbPfMxTux6qNJSk2GpxDjvaIlsl
soI0ZnrpaftCQE8SLC91fW378kLLub/8/fsLe/oVBZX8Kdj0S7UBODXqFjiGmzIsMYCVB6gyr5o7
PGVx+V6zhkB1Wn7/kp9Tx/E+a9LHUutErWwfi3/GKofqT4LCJuxjf24SctiiccRsKQkaVcvZWFv3
FWwmsuC6+N5xDkUExbEc2COU3dTqy/CY13uFharC7IrPNKnZkQbjWg5IG4SSQZ0gecROxEWE6I1C
l4spbtxauW3Nx3Jce25ez22H563DlUbWALXtixaO7oJn5SII4EvRvK3mmntfxhjjaphwiTQ2WaI/
9LK4TZV0mLlUYhE0L/zahyYslWihk59AbbbDdTy5z4sKaBICQELCsjmnz3QOx/8ldKBOCOB431/V
k6OWMWvQCqI1jQb191Hb9S5Zab5MNl2Rv8fDo4Q2ErnjFnzdtW4u62YR4ncczxUyTw0geEAUMino
ml9OBlWrDH6uW8kGQvV7OHL75Fi9DnH9mkwajL7M93B/Dt9/2FOrP50nFO/q9OVzd/23mUeVZYQg
GfJhxBKSgauZS3Ra09JfZmIXOtpNnBWHaX/y/euemvH+9rrH5+dwNOM2E2qCsblfOzFjLHSq607X
nsqsvf7+teSJCjUpxBYiMY6lzApHpfK6cwj0IJRpY6ThXd+33SJAtu5RjdXLuCbGJf8QhLnRfRrX
g+rjZXdgZlA31LjRrlvZM1FtDO8tzqAfWVZ/E3rGHlZln7gATo0YkZ+ivXkWXqzKBJbnipcQjeRS
15Hl9cTuVTAG/RBwjhgf6gakyRjdMzfC7oU8tfLTLXtabNG4TSrc2iS3PX2aSywnVIl9wnYnr6MM
N1KhcN7QwF/POHlRMM7Y6yvpgZiNCksIdWdXW3utIOOurkjTIxgSKdUyFd1LO5odIXAce7RarJF7
XbuWB8m5A35JpglLcA1jIpp7OgzhyOj3Zuzvpn1zURpPDjvivmJsEKmw9Pz+yfRGYrDqQ5g118Q9
5Es7Ui76SCw78LOB4n8oYzkshV/vyJitr0XpkxaF+ZWE3jNLzKmHRk4B1DQeeFqPRZ1xnFfoLnPq
6jmnq8x4asFR1Kr5JHJxQcP3qSai7MxMr58avBJNBm4Im1bx8XjifOmRW8gEYcX2tQ7wHtmtqy+0
al5Awg2mdChtasFVgdxYbkikYeJe90EYbrwwuS8b2pq5Tts3IbVDDz9SN39Gb0+4VTtOaInoAhYv
vIQGoDrYrGXcYgHWBDSI75+LE04BE48FOg+d6YZa5dFz4SlDjKYyhnnkJiv0UzjcVSrefaldmwmf
ivytfBZg6lMG+OuR4hO2JyXC7CGjQu5hRFRkvW4bZuE6vSdVD/0WVqc1qQU4ceG3E+kRP7bGyrUM
4PE5xMtaIYAiVqdoaJXc16D1N99/qK+J36AfEQ1o02bKofwzjZi/zWjSGpyk1o140+vhsqCoDkrN
OdQZURal3q806eaLLAEdnujawYevwBk+xd7rkQ1Sp9E6iDgGQK10fOfMPHRKiIFom9bRtEuwvxRm
vV6Mudsy2eaOf9kE8asSF3s/wxgtTIzINRknJRzvSvQH4I83fl9fCVpfs9bl5FlX9mO3Svz0vY64
UVDqkbkl7wNpBXbHr2hS54LQGtQ+pvJx5pqqJ2ZQtBFIBRC40dg5VmKooetZlI0S9NklQUoRfr9m
YNpw1R3Jz2hEuLr9mAXbzt/JDvRAFkbjlVRhN3T+mzoU+g0NNLrbMcQgw53yOZsC1Zs2vHojj8sQ
/yQfMl12aX0DHRXuCcmKMqfGkVo8LSJolUUIV5XcTh62Aeq4cII7JisAlWlmb+JImqTtppylHGOX
6STkGD514anzBTfF3wFQA9IXU6Bo24lr6r7jU7x7qgrDR2solaVa5ChPFePOEcFTigxpZjSmNuty
9kqO4lxG8pfdMQVbYfPmCXXhCnYzabtByLYorB8QS98919v1HuwnLxQLz8j203rS2g/EYP6YNoV1
bDxVZXnQmuZNp9dH3/ypDXSN7j+/2FDrg8+ev+varcxrGuT+BdT6duEF3ceVqxrXktXAM8NoTbUQ
S3pZEJki7T1xyBwfIQIyxbYwv/J6M8YTd3RQf6TZ8OvMWDg1FBCkGSqiFQ61x121gWZCXNVGsunD
LAYLaczA+94lXtWvOc9xfQK5b02FEM9p/sJnEyXaGWXJiU0LBkEHnbmYVvTjAi9x10WRTBs0mXH7
ujh/tGwQw60suDbISTdyKJYjPtJZAGv53FN8YvanVEJPhzIuO8Tj6ntKj73pkiDdRA0hknkabswM
hpkN6H5hFNirMsxIl464FzwDq8T1gYdWGzfPyH32a2etp+G12xT61himCMBWAiEkl0sV27bp3Sto
mQsCkw6BQ3Aoe4s1uxr2hGX51yr2X7+ZPKt//4u//8pyglc9vz76678PWcL//jX9zP/5N7//xL+v
SG7Lquyj/vZfrd+z69fkvTr+R7/9Zl79P+9u8Vq//vaXZYquZtg37+Vw9141cf35LjCrTv/y//Wb
/3j//C2HIX//84/XN24BNGJsz7/qP/7zre3bn38YKMnY0f/X31/hP9+ePsKffzy+l0mWnvqZ99eq
/vMPxdb+aTJ7QwhWNSpKYtJudu9/fcv4J7x0W50mSkvVaIH+8Y80K2v/zz9M8U829iYyfjYNhjZ1
7aqs+fyO/k+OGRrNcoYz6kR0/v/z5m7/Ou39dd9Oe3ePhifFdqHh0uENmkivzGPhqKO1zRhkjth4
lvzlNOSsBPsRRR+B14VxZidkTAf43w6gHJP4pCbyI5RMeA5/X2zdpi2wcnnuZii1aKU7jU7RBOKO
VhgBvJB5qb5VlbptoiXE7CuZwmxT+m2ckE0QtMmPxE52WZyROd6BCuxqkNT9AJI+8tDKp8FD4KiH
PDYJLkSlFcRCLnK96BZNWc1LM3LmfW87s1AEl5nnbDp0bUulHbJlq5Rn2rmf6ujjDyosBCCSO2Vz
e3//oOgfYzj/jtxg4tz0NSFRRuhEiyZgdTJHoAwx2TuB/stU4484MDZ5X96qU8py7ab5MmA+99xk
46vJR2Iml3HMXEFwasyeWyyjlBjRwcJyqsPc1DOOvcB2nyK6Qzt9jefb3OqOQaKxWQGAIPsnq40r
24uu4pBNo2osids1duStItGyw8fAMptdPPqILfw06Qg6NRAe4JyNS22ckf/MOzV523XrEM/Glnom
AdTPbK9+Rt5fgTMuNr6jPaTBAO0m9fFFyHDD8cwDiW5QubSDDy0cNmne3bYkSs584LQLfaYN43sR
F3ARvA8r0ivAQcF93oBc6VCL8bGcxWBGL1kBKMSV7WtbCHCdVtwt/va0/ueB+EfaJLdZkNbVn3/Y
X84EDErsLLihJBo/TMS/3yu1NHMjqUcJ1xAYqVa4h9CAXjjxzFMswmmU4u1OG1huEPUXbUGkS4a8
gBjHTaVMou9moq/4KMAJ2cA3osKiBarcQfbSg26XU1hdisJ5BiQLUdvUkczTuyGEgRQAyyMoCfUe
50pv5Qx77aklNAYoQvAh8GvP8wA+SWHjCiGxhXhzcMXIIuRyNHFJ+Ga/M8riOfbTS5Pa9EwJREgh
BcS0ALGv549Nl94mGQPP7jE1D+1loEU/KpHeutVQrcQua7stmPaFTrJW6Co3jV7DYqe6l+wMtYKz
h3SeqGni2BvuopmqApWJ3Ksa+iMXZTIJHeENfIcFXIMDO7YPp4x23Ki7RDJiztynE3MHO8qpJYm1
6YtYpDKNphnsTm4CI+/gLJBX43hiWGkTDUgHlh49f/+C2pdKPAODYxvuGNZMwQnu94EhWo1CLiqS
zRRcllvW7UjPaE5trYLxCpIlSIkOilD4OM1zNDCCg4w7bGcEGLO73rLEfoC39gqPLPGX79/bqTGL
go2zC5Pp15qTrtEiS5RYbmz9UlaZv7Z93horGVGnNBeAZrHDJqHizD048bII4k1D0K7HPHfsGqLt
QQ5bp4B5E/HHdE5ClqLOnCz8qIqGolwfQW5xDt9/Vk2dDpZHs6nQ+c/0RFimvqxRoUczquPB3aj1
FMfs3Xg0jGd+B8d82vPbORxOswWVaz5QfTnQ4CWVoIcTmdnqB73/i6RlXy9Zlnjskit0uhdFyCTj
qtGwDvg1MVLYQcJ0TENAb7wRnECxRWPFSm5N7HtkRbLLL5U9Ctld2nKpB9uLF5GVLQtedxn3WHZi
wkPCHDdYqd5aRtYtbKtq5lN6AAJBkgo5vatUS7If3gDR0U6J1jR8qLb26AISwTtlOeWvWn2I8qhb
uE13I+lMorJHETkW9o+6g/CJjBOBnB3BuEQ8CUNewiMzPxCuXWgufZ4wqImqTvolDk5YQLPGCnBy
ThMPTdxL02MxUEFLAnaGfVCsFIuGVtCTy23Ew8Foswf0y1MAAAdIiV7frllzCgXIdxPIg+nx4JGd
gPS/MJ4txMhRMa0Og00aZVGkC12uVMdHJA1VOcPlgmQOnlZcJmcqEYhmvh4rYOpjXMMl4VhSfoqm
/3ZspwRMeskI+h3HPvGQxipM25tmGHGBuEg3WrlHTo7blhB2w4Cu6df21diN+OcLbzv0JiSkqVDC
kU+Fce466kYD0oOkOWxWSchCxF5lLsh46xoMY2BsvMtMR2YfEnytJxBG4xUtH2tRNwRe+dhoqDo3
eMnFLzIBC0KCxvlQJfpcOIR9JDEAOEKql65mzytjJHo188hcToaPOrV2th5gChcSBvS29Ls7iR1x
FbSY/rOqXhPaV15hvHgj1AQAozsc+tyFo40uMGM4VURl5uM9fPXLWKR3ToHF1MKhQmx4JGa5pj/L
Ju5WlHRWNI3sWdxIuJ2hshDOiEu0YYvlacm2HuGmNdqwUtK0Wfmt8oT0htKOP6yRFT4AK39xs0bM
y0o8lUPlzpI4uA9DBT8WbTHL5bzt2pdOHMGerZTrYmy2lDuDRVvbe16XNFAbUU1TblH0Dqj6unsj
zDd6i8tZxbZpRd1VOUDOcrhCeKfE0nysuxiCV9HepYX4GIogWydlvkrzsplpuQzJBuN9o7vf+2ys
5/ZkVrEibUVYYD6PR7C+Pebq3oX8bI/9gmu1iIcsmqsEbdA6HJula8it4rH5yqNt3yeMZH6WINnh
la2ZM6NiBwp4ACpeGNrK1NzF4IbtbNR8BAB+sWuo4N5UVQ6MdwyIBCdUj4CubNvbMDHTgiER5DRF
49IMVl1osAU0knweRSEwh0gnElqo23xanI0AdhbZAEvqzpS7tOSZaBYyTAv/cfTi+1BgJg/zbWj5
AOaBF83CwN8kTbGJC2NRu/mqs8XaNxkM2DIX2AJAGAtaqDhhCpVGJVkJDVEeRA15oIETpb33qkLO
c618SHhcZ61m7P3OJiW4ikCX6+Nr2uwsMu5nLCXWOnfNR4Ec21KLiDxXem+RQCyhsrrgW2UW1D19
rfrd3BHDQmTBQxpNaa9tNe8yleN+nJPXQw7CKONqKXvi5RLEenYCcsScLBs+PV7K1jaxUt1M8SIK
KIQ2EEVDd6cd7ZssyC+Inbkhw3aZK8prkvV7Nq0zVht7FhigRUpiAWZkb720OsJJlfuflKpKTlm/
q1DgkGOPooLdSibyZIXOlMxKZuYxZYo1PaRVdBrjMNiHDtHaldPdVQpiz6YBFmwq+uVYglKyNJ7q
WgtpTQZEZ876F4PHBqESbDJ3gL3YhVdRSAkhStZFkb2U6IRQF+lUOJIBaJybu1SzjFdZQ5dt3gpm
m23Z8RzLHlytcK/J9r5PHbHdk1vvX+WDgdxFSa/UnnxcgNS5TRBL0r4XUwRUq7obZrbrqr9orOKl
LpqDrPQfkbmLinFXDCBeAwnHLRrgyNVlGs5Hu3uKhVgg4mPTDSs1QtrUAyscU7uchS2UpAHQZu4n
DyhdJwWTfI2cAmtu1N/HcqQBahtzy6Abb2dtS7qBXGH9IpaijMfF0JKpBVQNYQCEUgW34Eq1UMVA
QmhT99ApEMb7bLxuyYCklB2/kDvJfTcfc7VLLpMyyAihI6CVre0TLokKJIca7XNFphs7q4qZ1Iq9
6VnKCiSlHoX+RulrcOjD3OXcOAvtKUFJt4AimlMoqto9OF1Vcfpo7woftjXgJmZDgkcKs36wYdgo
dX4TGZ+USlhJUxOiduBVVlhRqpECHOcbgrtA5ub0QmndVTkIK5diEWGWTk1ZW5Mm+YM+YPDgUFay
nncDk6Zv7FNPVTl0Ie8HOdab/lrzQzq7zKRhaWHagiQU5C46pUwOyzoCXN0WaDBt0162DQZ4ksIQ
H3QP+cSwqXTyquTY7EAOBx26jQhQXtBzryI5/FSCHzzl1dINu3BBOuVjU8l9r7FWezJ6qHKgGD0F
tlpVvRlK78TbWlWyjorARi9B6JpPM2met5D8EvVSRXk5Zx85U8xmokMbz7k0XwAO6XmCtCdj3Qza
5kJY6S43vF8kG7Sx9ysxAVQkRGzO2U091DkRoMgpwkUuup3uVk+qIn+5SbCxcpTcg6s8RtaIJkoD
mT/OW1Kl+2jTqOZzWw4HLPNA8WLnJrR7OPN2vJH4nKOOYySZII200auRWIDCijfaZk+dBIZDW5Ya
sH9NXe/Z9Z4riC4p/Tg1MlHvG3Kt5XBhal/ffP5sNwTEx7K8VaMkSBe8uCHZGnSaGOa+mNOG6AkQ
7J58q9NnpYIfvw3plJUoajdlMz4o4NSCjhZEKmHJ9Hw/xf881NGHmDJbbGyqG23QiCgnt6lQxVIv
zCmPgfwC5jhqEfRoA8e56Ev50U8vNjqICykFP/o5HduCmv5QeA++znENdroWdi81qassnc+6p4ln
pdyHgXpHUFO5VOyaKExllPNu8sGnZZK8RJlCAmEAbCQM11br9EuRkz6hSO3dD9Vy1wyvaW3ddp0C
DpEqwlbJ+2ckrBjO3R3F6ZVMgRBnQnkYBs3c9mq9HDrkLD0bnqVmjkDmC0FOpm3eRhMRPN2apVLs
FE6uuFVcuD5rVSFtjwNg+dcXgYUUPHTSLmpL7NmuksVqEDrhRANg31GhroNlGOaWLLZ8XPIaOr/d
ff7p/37xpgIFKVYA+Rt0kb3tjrvWQSqdxs7aEk4OvEvNd8gFga9Qvx36aNz5BelGYYKsTsajNl3L
ZufUur1u4n5dkBVL3+LCcxI6t3F97WuyZO5MH0snCaBC1YAMXZ2Vo8Mj4Ns+sNVQWzeGDiFZvVJT
Ipc6PWdTqV+FOqCIKHlgiLPsmgCQa89CCuWxGxFtTQ82iRaqjrLRge9ZaVC0lOi9KYPbbiS8lTXn
XWjxle3v84CzxziAm3L7K7ZJPTQU/7bLqoe0ov8bBRdJk72XXX8R6OYCf9Wr01g/zJ0zHT9bCXkg
yd6JmLzVcepqepdw/LHlPNRgrTrRVdtYrOvNQ9/E7+yhLvD3s00x/UWojix9FMMc2tXl4JDBO9B7
iWteZQzQk5K39YNz37ATajPsOqNBdWmDhsosLUH1gW+s1lNzi4Wi3eX5uh/GdNcoRbojlNtdgj16
tNgJ7ZBcZVxkwlMrceElPKIKvpVFNTju7vMLAXRT3mh0zb7bBRPHkB0bprG4Q91o5sWuVCO6ygHh
cpiDskMY1b/owTV/DZjPP32OFRw3GoFjLvtsw2v8tasl6e4zLvDzT45JIV4r8Lf4vpxX+BctnVA2
kYw//5u981puXMvS9BOhA97cEqCnJMpmijcISZmC92YDePr+Ns6pzpqq6aiY+7k4eWQoEiSAvdf6
1290XM18TDaPSau+RynojxjLt9AN9+TedISFZOTThi80TAczr0zCN62L3kevHpFr+xkyJBlv1iGB
2MrSgPGhNkQnfLVwGpeJ1MnYD4SdZce0oIhLqpgYA0o338R+W1FLa2vpyy9zFscVw+xT192M0rGk
U3y30mjYEmu3tMNPujbKI1VRt/ZyZ4fk7/ILg3VzK2zaE+wON22ffo8mgJxlKb+nMWVo0PIGel3B
WXuSxBgITSYl5smhvWwdzERRtuvbxv7O5LYuob+1SQwZrNU2Rs8mzu5uxYhrbbkXpkW4bzJULMb+
WOsFkR/y5ZLQeNW0eeu5kG4lhLfCXNh2vDAjvTXLQl2bFWTq5OlXF2bf5rRsnT4/2hPvL23vY1Ux
fBGRuqAjvdkmvfqU6i4Ym+BBzkzAF+M4r2J3tWPsewfWw+0QbpQ60Yiyi8gqLiEv9toSaDhVBDZp
Jz1GYmKmhEuT+sPtw2cLglk6kxvZGsT45sNHYcN5Tkb9mAORX/TkksvE3YKQz9EtdT+2dXFwwFP7
j66ig5JXzLTEdtBIHNNe9G0R70YN9IAgwXprWRMOxzMSWWiswAjA0W7I2U9LNT9OFvf4IGFFUZFn
FIrpkRzaX0QsIqUX87nWsB4OR4AKO+1+hG69d2YQDkut3rRh6XyzCcEwMnFuTT0McowIfdFicWFQ
NIG5l8Qok6yaKRyUrfTXacSD5zzAXNqupydmpUmwbfChGdx6TsR2XHCAV9nKEDffhFU9pB4xL5m6
iEAJxdNiMioOl5rbIzPuFYLPVQvgJGmoppFzPCkJQo3JA5WQOmAnBcXI7eQ9GZJHBZb8X1ddhs1K
oakErU9UJ2JScYFRv5eF+gGixwqEZC0Xz2JE5NSBODJ/QM4Wui85MXRcFvyOrq3hgjrCDF5PgBHL
lloiMZDNHtvW/MprsCGm9RBe1N+Jot5jUROPFXkqsUfyKB9pkjZia0D0B6icI+5Rq0zIoeLAq+yD
2rai8Bnji1NIHBcnWTQ6KrSYsccCNnsuJoKBKtD5saKXKxLThe+a60GOed0mKrS7vM4OJWDDxmKj
2C5c8Jup57yu4DZh1gXINmJtjLbUDIQHbk65rTLoPcWCurER6VafAIYr5NUHrYdolM8ZsFFhHYde
NKdqTm+RCQqjKZdRA5RoU1zsC/MpdJsMHXXOdhxDwBEot0qlav10dHeESXdBZ5Y9Zt/Pcdcl+zhc
uGmZhdF+4f9TEBxTZbucwGAaXhIkk/nYKtbPiNEDXQF5BWV46qPsU0TZeMwGwjJyd/ku1NdeXsAW
CXo+Zk63BPcRrLNoj0teJAM301r1UdS4Ihigc2oKrLRY0mtnALLgwgO/sKDCn9eZTK6k38ArnGbh
viS5fp8v1mMXctlSQHV5QTI6DHNd5rSv19hiSiuO1NhpYTNz6xJopA7NY9eZdAIVpn84B/lDe2ew
VG7UpNCJRrdAwzRSr3RTkWE8Kp60OvnGCNth+qoduJpSH+cMgaUac+q8ikiNMLyTKG6YXfpmfoL0
8YPcdsufbF2BdC3dgzuJo1EFR6N7tEOLlCPuZ95h9xsL5tafE6byWl3SlRjaIYVevvdSYoZYUzCn
WTTwB0ZtBSYrG0yZyYhNnjJ7+mjRZLPFwo2ejzT8F0/gsqKCGG5Uhypxos3pzDnc673yEHmHAiZF
1RxaFR9w6LIEI+/R3ZM5Lbwfidk/qp2AQblQFJC1DYjdM3Vrqj1RyJyPN7svKMaiSA2E/d5qOYOO
fH61F2I1C+djdJWvFttsYlnJINWp4BrjaGuUhUmaAEVZkFDob2o9JRcpzvxknm6OJZRNN2bHkahJ
5vn0NaU2bshAlO5W3T0Rqger118a/NHdJblXm/zemJPHoVKTbV4kl8VLbRIp24PXqtG5qexPbch/
9hHNYuLmW29EGZnmXI+OSty8uozsRdZPLVyineiaezzJsNqek5QM49QLFEScZk+kCRdqdZ6wsDjZ
/SNWExF0peEwLwWpKJbxO1z0xvVVjHG34MwxEUgVCZnyn0htBhmJ9I/vWw9Ys6nESekq99w2Wrs3
lOip5QhOWpHPvjS5QFurzOduwXpxyYgtZF0i3khVT2QWzsVmtlv1tH7vxeEDQgvItWQUgi4a5SVk
ILsIt2RW52xVwIINQb/RtoTwYQs0+rNiaCeS6GHdsmMSg21FWJDLr9Z/skxGh7B3b/N+1k/rP+GQ
I+lElk5DlBl//Wz9xRInFzD/aRul4IRt5e7gKz5Hg5FcatK0RVNw52WV7pvAIuTfMp8EMqU17o4D
25F1Vj1eqGLXJj0qJdL8f/6xPMxXDXOYcFtrSrj77V/c2/9PSvgPpAS8gF2mVf87KeHuo53zj/LX
PzMZ/v6jf7AS4BdA41Oh8ZmYuzCO/8NK8P4LVjHmnbjoSEsKqAd/kxIMD+qBAVcOnrzBKE7C8n+z
Egznv+AFI5uxJVqhwln4f2El/NvszZPWDNKQGGEmKod/5eyU6pC2RZwth3oZmOCP4AYDjfTsEPw0
gydVE9OODOqs3zSexa0mwlOeUXG4DWFOs/3Lw/aPfQ9rNSf9Dzz6fxMJcXCO4bhwOXmb/+5ZgNtb
jNM8+YBKN5ykcdnGGKlGrV48oO1nFlW0bxSYe7MY96yhWCDZlAz/dD7/L2NreRb+j6EYB+HCN2ce
ZkET+TdWaY8vD412PB3mvkn2jJRluqlg2lPzoTgh6sKcjcW4px34/bkWLtYIW1P5oWYcYk6wO0q+
54rCUU9701flbLOmSM/7m6nUIZnOHLNCXfEfhjeSdfVvhw7bRYcEYro6V9q/iqyY47rJODv9wTIc
BkrDj9HJ6y0MqkMeMhVL5UCKRvzsAFsEkdpaAdjQaC/vicq77JX8CoNx9NfPesmoKdW0xQahh4Wp
m4fMwmvRwAJ81NSXSY/bU+LZ4E3hOx+ScUiL/rzWnH2cPPbeKA71aCUbAJl9RBEBOK3PPhtBckhQ
7myWg+a05qaYBmoMI503M+JfqIFshG79pOMt44cmZBYbeCQkGHo7O0Q2e0wHCSNvfLII3DK7m4iY
DtVC4FMJWqaNRLO4ekrSVAhhz6JyG+rnKFKuyhSRoVjxmLyAW6GX5GBkFuVooh/WGjkP6QqnvL45
9GT9ZDWBMxZ7wssxc12sDCBQnGxy1QPDkp+kfHQLCdxOr3TxiJEWGtVUiSBX1y0pfCZmpyR7n2sH
WghZu6QHE2Rm5D+j0kkgRDSkfIcmCSd69O1FVXoUxVhsBteK93o43CJh/qxclJmNvMBDQAJwwlJl
ozWoxfEOEEnFZ5edsfj4ylWTWYekwcwKhJ3YYoxrMqIzLQLpJU/HQVE3yVGKbcB1T9I3c4iaIHEU
ctJom8zKuDipnm26pb42iFZI4MuJjkptunPYACHbkN/dNPSasftgmsqmabp534saygo5gJYcE2cU
EZuu1n/bDmSPXqHxxQSYRAk6jvUuZdj5jUaYOQAvwu0QuZaMX0fBC4Te2enNAm+sSzeQVW9Lb2Y0
huOHdLjw4tHVAiSiKKecg5YwR+phln3A3EZnQfpE0qX4iBjpj8nKbutvCo3TNAqxmyzzeeXTeDiL
DgsigS6ji8uI9BjjEQG8rZBSJLpXk2oumFPzjVEJ/XqY7ySvNDNLLEKykuAiPjun5rZulvibavGC
Eu5Vp1uxFYvw2AHOkO16DGjbZAdDiaAqSAMOMYNCoYJ3WDxaKPmbLG7uQ40LsRTwMjWbaCMTLW5e
qshQyU4TlcayTGO4voMoof2tyvnZlOSdyOM2TVuGWOqIo4g878tofgsb77BWXIxUvAB+5b6iNSjt
OHVVhjyogwZfsyy1Spc9CTxHwinA6ts5lgLtYUikZWkwU3aN+tox3d8ijgk8K7wbE55hds0SIliz
HWRbooxOtPVoXqEpFVDR2yoPLLG8p6OMHVRl8GA8PiwJTWE38fhoy+iYfsCx6l3YILr1lPlhXPI3
jAjQDQvjE7c5vNDnOdtFRfXatkysRvGbgWa9rXOFuFYh3srZgrGjWBphb2DLKokpDEV5dwZXb+LR
smC88krPDuk/5w+Lcj60So8teedxSt2GPkku45UKVMPwmCkKKS9+L6rLyiBI4AZtOM1OHGGtKjea
BsGmr4T6Q6S8YUf0NVgM5/HfutBAIHzSfLCVneUNb4PGyubK9nw9N/XA9VF5+W1eVJQD7r4iw7Pp
gDTrgZtEJABGecQLxDbthlZrd7BCPtuCLSLLgYlgOG+GmfjhdOJ2Th9GHCb8lAz3zcrFW8/I0Mtm
X8TbZVJ+W1P81E6sETMhgq7JUU85/Kfk4Go1asIIQKvEpKzUQUynnGfHDHXPzCWIS85RheqhqtfL
lH4OMzroGRXjGael3XldoIybs7R9z26a0dTb9YWoUrijp9PajDdc7PtcTd46t3kwCNyBIMNpZ29g
biWiJ6bFCXQZbo2xszaa95FCTK+a6Od6iSyC1SyHpkax7xd5DMxFowFzkni85Ak6uLtx6vLm5S0h
hlr2DbPODeqOzWNImT9oesYtruUPIKUwEwjr6yJSmVZswLBphdsgq7yHMBvhnqPn3xRqgHknCEEx
B72mf0W4+G4wnZOOw/UVNgMLAfAj74EPFJoDv+wH8prMH10u0ymm8LhemOHM5p1E2bcSxmqgkD47
G8iLqqX77GkONvi7Bs04PK9XkeGxrCDU+TBiwopbd+uE7BKqzkrdyAu8IxsAyWBxmXVwlqFhbmzj
ne0OQHpVy7Xdpqxkil3dmB3m/hRlu3a036VgxdNZVAq5RFftEhQFmiV1Lk+M9V2Ogd/VRX3Kouar
jMGrm5SZBcE+xDg1Wxfcf7OgNl4NlJVePtGIJ3mZvNnyleeqJn4we6BnuoH/YIkADCEh2pGUCNIv
8TqpagPkyWNJVnFOZZHnxGOqhU/7smwi+hvSUtKAXJ0HzQQ8RHbzCwm9txnr5rXjsw1do/WdIQMK
sfi212GCsPXZcR1AKsUWfupUPyFwb92xNZPFbvDi32nc7ZDpiiDHYdi3CoNMdet15N0Ho1vc1jpA
mbjuJ5VtknOyIRWe9b68B5oCJnag5BvTj14ibWlmcMODWmX18F6bzrWwFN+qMAetwBU1VpcFZLqc
XhA4NFAmwpsycfPODnydYbyM1VRt2WrZBu19gbHQZqhZyPSlOJYkocVULYH8zAw1+hgT0mxk6aHU
ZEQrs59LLHFRKaTx4/oi+SnxGJ3LlXPB7G+T6PreYbXZ1B0f7l8liJbAKWgKmRWPcqnjsujdNphr
24P1/lAbIQbeBuNSbvNINM9jv7x5Nuo4c0PC0r2RlRBgHTKu8K/2nQmYCKb+wbTjoOswAWxbLqQh
VLYIZXHoy+5a435ulF80JYh0cm6VIeyzfe7q59qkTx/M6UeUA/DXclnFIbSj9uHTaav65kWsdg0W
p75+b3c4BBkxcnr5WXSDmgV1Adpa4e3oK46QSBz1i8UhpNMJHwn4Y/KW1UW4QcEBO0DCWkrEk5nO
/Cty8TGxTRZSVGwwPfHt9XvAeM+EMpAN0yFbGkQXTM18MAd4HhtImPTgpvJWifzbcSXm6nH9VIlC
wK33Tb+xs2pA7ZYteC71n0QTkDkgIaHosYs7xHhqO+9XjuJkdruiz19qJV92xsybLKvoIJ0yO51V
WUGoQW5ktetn8+AVfJ5ZzAI6Mh/lWsPnwCZuUS+4YMqu+OqG4UlvwPmahNscs95znVo/pCPZaCy4
Hb93cmFPU+2cMM/0zQnPiUG8IXdgTDN+h3CC4KvCJTAINeMWRLOv9w89hR4QT/ztytcvxgzRLH4/
qhBbybob2vyWpuW1Vj7zKcG1KJSuO+s+Wl37CJKtA9HJtLPbCtaXkkejtD1zwlghYwnksBjM85w4
vmpO6i7SuFY7o0AFWVEiZtVtvfy80UQ/pQRFNTJLaT6KJdpyU97h9cFlJOu5aiquaxmU6O+5gCO1
Lsap5r6sNci6iKcdm6uWqo+hASg9ZBLHzFo0PvjFcSqHoXv12oIdDmrrxijdFwbl16nsbmlNV6Pv
R2e6n+JXo9aCaKHM8CJ250KVyVVd9rXWvo6N1XII28o1FNiM1OC1NHRiPSBjMcm/VcnDlAV33mXv
Hu0NbveUkLYansDivyXtNw5b1ku7eGxC0xdkZlbmSZvbKzSwXTUwryhdOu007ZBdZXCpZIm6yOV/
ybBkbeySwFNZbbhoix3tfUXU23Y8xJ11ywo2Usw/oIpkj6UE7cckvzmdSVxk6xuG7N01X4K7kkc4
lQxOht4+97N1W3fHRaFx1e3hvhDJaeUbNnbSB6l1Nc38lnRUNZWz/KJACRxZxedF+IIgi2KQ987M
+OJF43WUdYNXQG+MIMpJUurKAfXY9ywTmu7MG8Lflcdk1QXkgyKgubSdjWU5xX+UWB96+Xtl6C+V
jVc2idP7mlnteu07tkj2SZh4MCFZRvKEGY8T+uNAFVMO3XPRtHdOKfeXbKFoSX7KegE/85fcpeke
E+phA0JpIT8bVyx3CY6yG0Ypn1V/W1mU62le4sdsgM3ipYyyWiu+Rpp7wPLiImB0B81Q3vSOY231
dA8L2tmjGMUatftCIKnNjMAkji5bJFShckF7Fgur3Xody324Mc2DOnNYxUDZnhXXUbgXoT3OKmGX
bkqJNOvDb0rNG+JPWBIoMSXPtzdwuhnHebuKNmwRo5qLgEdp+U6JMj2JODOxYrnUapHcwaU7KzUn
wgRHbOxFOShK824k1muvuh+x5907eXXNbe6vSkO5kNv5r9Jyxj0qsWz3kKksMc34kizQebJYjOSd
K7L5W6nNSaXDhhA+wynd6rfTgiBKd0pz44U+JNEsWItKiQFoHe16ZeHmYJL3vjadVbSzUYFR5jGd
0erkLbPCn041XwajHnHOpbTAMeXVZoPceI4y0X+xSS5Itivw9X1jGn7V6POeUeNlqD3YCCEOxI2m
eIc4Mh7K3PseQ2feZCIP0szKdh7j5KbfhyN3zRCFO4ZfzJ6G8sJmfYlcKrFuyY+6NDHy2oWb3bIJ
PC0nRkDoHNWWkySvc8cZj82YEqVp18hciv6Zm7E6WV5Sn3qnzpky5VUIv1GBSFEWBNlOi1MFKQN7
3gdYd2ak7Ulcyzyu1O1YuNrOwyZ4Hcn/+aem8DypJY64G6Ev2qaOGM2zNPBDEflm4VgH9BXxzmzG
V0O+9HoQkCsjEgLk364/HEL4EpWjJYyy2vqUj8kDCjd7p84DAw0KsRM0TaZlhjME2TKTd7/yBNZ/
VE3fJrkbH/786K+HQE3yMhhp7t+sAqWL+UNVT+iAQ5gZDdqGP3+zfvXnwX9+MUpawh9uwvrt+ts/
P/PWZ/7zwz+P+V9/9i/PmhSk2I4gNX+/vWJ9k6OVkkr353XWw+sccsj7PkNA/T9HFqo5RIWZ0Uyh
tN15ffKs98zinz8U71flJdPRqJr5pKmYlRi2Qh6xWpjYRbb47/itZFoYowg74qaNEstlvo8c+3Go
3Wa3kiC8sNP3QnJhJIFCjW9D7/Q7PktxCoeoZkYaTn4e5/ZpIDMUSrHb2yeO2zqtP1z/aRpUQkZE
OLsVGaQyAyTRxWV4/3STc4ry1D2tX7GcOqcEfp8+9doBIua1h1O6q2ZmFkpb66cYQOYUzuMjJFWy
YWw6zK5tvjL23zqk4ThGI0SNaaD7cootrBNCR3LGtUJNoXtbvEGVVqRQBDMaohgqj/SNGDGtXWYM
pEzGb45nvuaK7f0a5m06GydCLZogQqTkR4Q+azq5H5Zd2FszTe7Gilb+6FmLSioCrL8GgvkcYoKq
E++w8/Ad6uN7qyNIMC4Vgz1aP3GvGtz0CQWEHAiOFtyU8bEeoXeh1LhXXJjMZevdhyrByslrpEYn
keOfg7QZ3y/hFkGnLeGBkIrdrMR3mS0uSZegP3BsSZO41gaDTTwrBhQ5Cy1NDtyZRfAfLDguSxg9
TNhIGkN0XRT8oZRqOCyD/jy4WXYWeRKx0bnljrjG3/psfrmlY/pKozjgTsUvr2Mw1jX9V4PP1TRO
Wyi9JhViva+S/mqlw31Xa1TBxXTB7o52xWbhbSxBUo7pSqHZXYkOb+zIlS0NMQVi+JVr8/jUdZ2x
NUwSJOrC2WJ0gHseF4SbO4cq1CQTQuDsBtegzY3qYSqchqWaCnCOnAOMUMwCasyTC+kBYBO5jbAX
VU1FlLXexk9TYdsULZl5Vq3WhTaIuV5kDgifOgxjhPtsSdG7h6G0HqPoL0ejZk4A58btyNjDjw6O
iQnmW8z3Y6FoByedUUiT89WQNuebPQ4ebvTewOHGZ348e4jB/Go05iNGPUFX41cFess8cLxpZhuC
wIyB8J71BBga+9qzLkYN3FZc6t5wMTJw4cqUzaE2MBYsbJpMKKC/OAL6FS309plR4/YWBeWIHXeT
hAQIiBg117w31RjSKFbpUdz2HEa6LRIS46IELw1Pr+6zxbmMfcBMjgofzzXwONVPSagf1d46epCu
jZEM4qGrv2gND1Gt30y2xn1GJYZoXXJnIOyHGRhi2vJSDXR8aOY7zBrOseq69yPYNRcQvlmtik97
k+x0ktMtewkcUZk7q+txp7a0m2vl0F8i80GFuVV2CtSnDnp0bwjGy/EVGOHVDl0YdCwWdtxcK9u7
KzTnJQyBRFoX5rCWPHSKmF+UTv2kcQVSsdPzoFQ/tHjA5ccZrnU3gWVpws/NGmlPwsS99BrCgtID
Ii1YI7MxyMShe6eHxp8JONx9K5DWT0c6lU+goc94Se9GzTgrOY7zyLfsezNG8NFGzEk0kbAZo5/u
wouSky1j4/lcTspjV2Qf2oBpftdFXLbhBlu8+3LCNKy3gasiWxByruI9RF1+aBvnxzw5+YNuwb5g
5y/tpTs2VfO78ApSpqmMFn2+ZCUoQrFM21A6OKfL1AZLaF9bo24PDY7Nsx6/9HVx56UTBJZBYo+e
9iDG8W6WTEYsGfdGAr8A4JsbNYdzkrpHJJfbJaz1zSCWZDvUMURZ01/AFo6x1e3DTFUvZZ7Gd7qY
j+mkJIgxsivcFujNWG9vKyKJzo/GaFrPSkJ3ltrjLoxJ7OyxVh4iwmP62X5DDPo6MbcP6V6qbtwq
A2GLunibZ+9KJRd4ow3J2bLmTenul6T7CJc7q0hfSPHZs9S9JIhqMLXwkwrbQ4Z7KDewXRnBexvr
0NvGyRurU6FPJDwqkmBCc1pFBAkYzXNdCIgUDdLDAw5ZO1gsTDjoEWXEF/NxX69HMsbsYNGdqxrS
4mRsYq41PeZd/GWY4zYJoYfCfHOHeaNSxTdTgYcfEgYt8Rs33wvy+1Rz+ErjCWyiYebdF95laKxP
U2IZCggj0DqTEigk2ZYp2f3SwQmt6pfe1m4kSj4w20JD0B/Dsfj0mBBa8pLWonR3gUgRX/rK2CoY
J4qIpPexuPR1xW5JfES+nTCVTur2gVzFu7jJXmaFZcOrqrt0DMxR/4x1ymC9gbWjam8i0h8du9lF
PaceX0RgLfhRpmQtYJx2P3XNOUsj5gADqdeQWfnMixb34UX/qU31VcsjeG7iAfYaBE4HoH2p9FNl
9kGSF4+Oml/aiFoNCaxI/SjNms2ilWgbYmAqM12CLneeDHquzch9mS/TJoknQtLbN0U1zgV4RGma
b/LUyKdKHCLsZSAMyJje3qXuT5PUXDp22Bft+B669tfUOC/ERHiYZ8AHes05HcNUv8/cQwIvQdTF
Vhh/WriNem4UhLnFxCvG5CZ3jtFin2qlOHnaEGhZroO5iDsw+I2Jf60LBD5M/VGZbtM8VoEBdJq7
zZZwtwAn4Q/wlKf5aY5yekY1NQMQTzNEcZvjDhgv3pNSMKFgWer3ed7Qqp4XpVwCwQdPwiWsVuex
c4uPcolOfXV1AXXyrsUXrbkpKY7jRqx8dKxkPQwrpkwFdFoNRj6Te4hJUFrv+km/CAVGRptCvdWa
7Al+4G8wsR+UKkFT119tcnZTLsOS7coHPzhiRUgeenGeChw1cOFTve68LE24s7UMhk3mPs4AHI6A
iQRr7DC0pISXWYpeTXOu5lyq/kArCShaXEIi+UBHrLMNvCYJ0Ao3szDPEE9xnM3vqaujYLa7JSDR
+YbU53c9EfTedx5coMgOVG3bFIoFoUY9pHXJalD2cspUB707fXZZ82l37PqlyUWoZoxYLUDl+lJo
01YD5XaxNInxEZ868R2PuAZhKOR3lh7CIqlpo6zoHaI6nzZp8GFMeTB5YisUjByhYC1wwXtyc50Y
JqzdHBUnfTVm+qOm0PfFZNJexGUdKBMtVdHmb6YwnLOtgRynyhMI96OtGIaf5mz09gRGq2ec+VnA
JNaeZookibxkAfwHAGXaQbwsq3kQh1RRz+mUmXtWvy9NC9+sSEn2fT2+D8Su7MCXpBhpuFUMUOOJ
U5pcq2p5V6cSQ56SPZ286Yspir2lsGOb5l6pqh+jzjUi0uLH4AGcZrhX7cpEYPUB3MbmeqfPBte8
GN4RRO2gHDLUqpoYuQIarjJRXqPclBLD5hUzgzs7iV8LtSfY0pk284INSC+Gc6pbewHlrJj1hywE
N3FUuE+4iG0ZgyQ4EozfRP/km8Bi1gVbPH5pLO8qCvfVBJMzsk9zob6m1rMdqRRC94FNS/IIf3gv
QvNg6vX7ODxoPXJH7bNBZSn/m+FFUK/7g4CR2oqdbY3PKtN3zOLFDluxDTNeULGmlJplExjWhP6X
beWfuezd+t+/SyaYR5T3LSll7HIMnwu/4wJReQmbp5fPBpca8oO2H+OPFuuff/ypHtesRpBF5EM8
ZlcTkjVerrK8g3yKoWTOGYaIeYftzNNRyctvdaNEk/e6EMzI80YwDHX+Lx8c8hpD7DoYp0HNlEc1
GSWen4OfZC9uFbQVwBzYmVdmO40NqYYlXPO1geHL+rX8Hf/VeEl7XDlE7KC54jEUqVozbNsUwEL9
FIcWxY1hxOv/a8a7dBXQcfatwsWoYKzA38uH1MRIyq/l7ejxPGnp3bUj5nMVJnKktj2wDvkaiN3Y
q9/ywEqC4hhRSgmheKxTHWxu3PX8BdaqHt+OhQeEU3Lj7GsTVh8/kq9Xx/UprspAHqvVNfl2KcKb
gV2ZfHHEBNv1DTC4NrLpyCx5Qgwsn04el3xZRb4dfJ/X985zNNY+otuSfx276kPLJBtG607+GlGc
Lz8e+fbkR/iPt+pxVPpENQdu1iw0E9jQJgzWqsncsn7vmpSrjZ91TMBmpwjk1/IxlSRN2p8qbQse
CSeVh3bZXw8nvnCvIvAKebrMCzeu3vsaOBYIRRM7CEkB9vk1NPaDfAhmy8GCQcqMjMfU8i/5VCo8
OxKWuVeRhLftJzxNfDy4oqQdYwWN9UE+Qh5TWf2O7/9xUBE/lAccVdZRvhQvcSfGlJV62aIwXl9O
Pp0tBkyL7o1W8l7nJ285EL5N9ZJu7bJCOEcQA0MsV4ZB6gCLLTGTvcFUj6yqTTm0TTDqTDoiI/nG
m+/F4K5KhaJtFtR2+zhSFbb7+boO8GsEA2y3L8rE5VpYDekNxUuUEreHPOwwMDFHC8M4OFW5lsCi
1ZJLEb+2uxS1yh46wnftdYdpYppNthMamizc2MJqDlaLT1yTXproIwXQY7PRH+kWPotxKhi4Ow8r
DcJsuFDH4p5NErBMDkXM5sWsOnQABTzYtpsrGvmuPOIuHOtFfIQq/lyNeBkuLmydXqNvEgK4IT91
1fgo/yu8Rt/WkiYmqWAdpCEdy/7duNMcKf6UPF4Rk8wajtUucb6wpmv81pp/9GGL8YUFRI0UJTss
VGwYlepbo3VejSV9N0rH9W20czkNg4jZIerbbPXPWUQ9tFiA7KucxJjZM8yRNk49omizjrPcsNpU
Bhs0gMZ2Te3pRurLCne70ptAqRInUIK2KC4wWJlVyQkMgF2Oew3zGGxiZgVuuNdWSHRqVj8DUHgu
5ms/kNec5tVdRBYi6m9GZiqUcb8rsy+zTbotHs9nTxccf/m7crEmaI38Hf7EVlV6KiaG+0fRage1
YICEGB2RdLht+vpHWWsl4blZGoQwOVvD3C0ag5beHSrfHNTn1SSBYdoNbbh0KShxFmNIgcNPcmgM
ep11OEntfCgdsIMyZjKsw+vb9KGxX8KeSWzONkz6AYaw896wq3IHCf6sIps41q16bj3AiFkkiELk
MNPSq8sK4efHouIwV+ZVBVVso9YC/t+4SybsN9UQLFuTY2ihQdjPq+copEhdL3TXiadgwJKl1TxU
5lMo9f41S8aY7MuOoV9Z1B0VFnPnQV7yteLY9ONWurOaiz1bxnFWOKvD6GLEQN2ouO6htGZxh8td
wFjFelCdk1cpb0s4fSXuom0TL92tL91M0uQhU5LtpJdom9EeH1Xqa6uUhvYmJJLJqO5/0QrKvtKB
x8jNCs1N0sHK8i5dEhF0EdED0mlHqPZbjle1XwuA0yG3dqNH3bIkD2FFHkAy85dOaiEdoaKCEfZi
SJck3Az8FA/DScHEHybDviROoiiBmqUAHKfG8GSYeh5gKpcPzCuSH1ZYuZsGdANTgWVXanG5F9MX
FWdFXslMhEhZnXsCq8JJ/7n6wkhbDvpAy5+nJdtJBxojrr6Yd8doenRvG5v1aQib69DFF81Ov938
zvMojRqE8rhAgjrLeyEcuLaVYnqF6zKgQGIN0AiF0EeaCE3tL552xFUTWQvWQ35BrDQparAs1nGq
HCiuLKmiYlhCkYeqN7nZwrjTqPexZ6i3vaA8gkWPvpNLCdgm9v6bvfPYjSTZtuwX2YNrMQ0tyaAW
EwczmXSttX99L7O8DVwB3Iee96iqsqooIsLNjth77Qiuj9weW87Iqmug0MviU+9hIGRdpJYGTcZe
jvIDozXbUBAUbJD4J80qbxgdH3MUhCx7WNzwAPeVcdf15ivuimtSiL3GyjEdysvg1Hjop50yRFDU
pbvAZSNQ9siyUe4Ht0nrGeDC8VsWdHGFNE/IbzKyiS4C/S2rys82s5/SCB2QVHlxdVA9sixbuoLp
EA9wLnOYMy/bBbn2R+7PlDBnGTiHcWGcbRPdBLPia4iBQL49rhWBW48vypukdvZTyPzNHDwoKemn
oec3s+KzUPjRhxijYtWy1Db6xJWuEZ5n1N1dr23sgAsfjFJ/aTs6UG16i8L2I5JjIHtAyRNHdgPm
AI0MIpRnfWFGVPAbNlM10ZOY6TqJ8D45IcJKYh6+lTuScrwgfM/fixCeDRW4t3Ga8TD2WU44d+Zf
cuHtKtu4WOnwCGI5ZnTIB8QZaNZj+SZZQUEZkTdbMFLt1ivNp6r16xNLtk1c9hO2fpQeZWJnMFqs
e7O0PxPH+F317S+NnLqtuVADFFqHdY+3wLfoL8K17rp/14xABU9RYDSI6uBzoenpJC0/XJFkyThO
rpn6hu7B6r0dLO5DznKuCdtXkr33iQS5NC47bbf7KRLv+a94amy/iupHjA+EpxdWf04B1m7Vyi+L
netiIO+Xsk48BYifI3fTxTpzk2pAUNM2iEbC4lNu7By5ZJ9Y3mznOf6RS0HHq15bY3xKdZ9hDf3G
MPPpZRAMR7hyHvjcPIK3wUuAdV/tzkAL4pn335txeR8nDqAyYfeJZZRDWK9C7N/J/xIsoUiQ/0z5
kSBrnfg1pNUSL/Tv0NDG4EFDA9vBPkRDMfcc3wo243kgVrhBnxbEoYe8ZYxoiYChmb9W2oWk50Uq
BFt3KY/SJCJo4mKXWqU65tNQNuVNSCWjG1IWBb57VP+kwDo4uT95TepTFDp7I+qc62zS4WAnTjJW
6/rAOtKXC7y6r080oI9LyOv235Xc9r+zbOQvLn9t07Uhkbm+RPT9E8sGGVeZV0ndHWjTDhkHx7To
V2hE2kFwNa+W5ppWP+U8eXC6bCBgnm6u+EpoLsqEB4JODlUA5UqJ/m6WMp8IJQB0geSHIuQLzzEF
2OL/8uoBwYm3621ePXWLMmBbpwgKhoxrzYjyp6EJeBCQIAci/pFlUyQ/p/A5mPubvB9/tfZS4ICf
DcFvPd+osj7GhhNbnnC5Y9ASRcPR0+r4kEbn6k8dL/eNIC36v79o5r9DPeWLxi9qmA5oLpa7//ai
ea6XuoMw24OITQRwVfC8sKMkZo6zTO5yp+apM1iLKTGlkkewdTmWFuM4ebXQsFzc0nc4g8TLUIi7
sDZ2ShyjZE3LwuHhOnNJG5ed0w4n6+DwEYq06IEx6cdfNZtlvgwGe9yFFkmKG8IxPixp8wBXlUs1
OjYlEUEMpeUT+N9/ffc/PzOSfWThwvBQMv5HYEHY16nhx2F70LTW2MUZbk0vXLuYJpnlhuy3cL0q
Mb1mkEzbevFZifSEyVsZ51IELl2VwRzc2yTOmzVQiBLLkcNRlw/HtkJiqQqGqZ4fJpQGWG5pJKz8
c/Z4ZQoyCIss5xvqjFvQQHD+CJJGRnZE/vJXOmQnEZI52oqsgkCRj+12dEuAt3iZlLO6zqYD9q1D
ssxKh5SMVn2y2+roeKRMOPJus/Dl7+3YOpZSiOWFQ7XWM9ZAJuOjmBZ87zeoP9NPLUB7FM4vKdKE
xW0B7Em7IeuqioIcVpMqlA2cYOi4GYBZxxol1v+CETSgkf2HrcE1DUwrJsYMokP+nW5p98Kssnls
DkmJoXOgWN13XjJtDPC2eTHeOYsDHaCD3gUr6uQ4tbFphuiHO7mSsCxpJJ+lpg6wHFJhDFMwa6/k
wTkED/I/ibh4awya/4L91d9DqdWPFimF7VAnW6EbX9q4fLtx+In2bDe28bPhZz9eysGRiycGH9je
G4MdCqqytHE0gB/uNbH6zyWvqu1cB7wfzkctdZyEgMVbMUTxNpqzbe6Kl6CLCI6pJJYMo3m3dGdR
d9ouHYyNB8roXOijfbaRu0pT2qFhTRLxpS9DPp2gNzb8SaEfgSJu4ry+b5nVQdXLUgqvloyIstVQ
k6Od3VQj48ZMy7ccbZg3yk+pwXdrh2EnB55Uhik5m9mhQLfNb3niNxk1kizSnAaYph/uOo+zybao
ApWSSv17g0LOBOCmDeFPkWcQZsxVYbTfqqAM8+rmYJmVmEdgDvLJkMKtxrWfl6C5yL44rOJ3N2mO
fhm8cFJ+ytaULtpcz3I2FGXd++jb74FWbVK7R9I7YMuHTL1nDHlRtndfUCMs5SAzKT6kMIiKH0dd
RJlm44Mfpoc6z8+GFjk0idJibVKFL/73XISvYZMdlFK1i77KsP8lDPm1InoIMNZugSXCznMSuyyx
HSQcDv5ItNL6citSdI9xXVwax31OBQpeqeqSFWebtYYUg2RrROVwu6IjMEX43H/1bb3sO4qBh06D
MwUjoZZQA+bw7rMCDUoBnRWxdkqJDbMKflyjzZcduye091b13Ovo+WsAkp4kK1DJbluEkbu2Nx/I
VH0P5CnkLnxzratf49p4Vw941IC/sovpIUoGFABViAGmNm5VQhQm0Fys2gweQjZ6UHLevHC82abg
sKHvWdljsrfpyT1B1iQZaDTPPm2R7mqPU10+VnF5m6VvomOV3NEe+y3YAy0AJhpbwbNgeL4JdB0i
QO3/bbs7weBk0BkFLJT3upQ/loL/keCuKB4vffjFpF8I9bGNorOuN9we7Iwy0wMVicI/6cz43PAi
W0uFSKIo3sd82dYeRrZ0ZHHNZvylT0v9DE0DSAOxc2Ma3xJjPM6zh13XgD7mufCWxmUIdhjSGFkQ
blYWA/eJ5tt7a4luNr3lUaROtqkCjQWgN17GefllQ6N8SuEFkQd2Icr7uVowsXTui0cOGjuYXMMY
wMQpRu+pRfmmcauO8VbBQLaLrV0RtcZ6NMxhS4fubVKMFX2f7Z1OwDFy+nxT+pOcknZ0qhaLu65C
2INIE1pTa8O7RJ3UYeuZQTPxTmwnG7wMqrKTmYIchK10WpbY2TSTZoIyX64GU/M9xDmELEVxzKVh
dfGXa1RY6RYLzE30OqgVIjnW+ZLuF2vREHS9V3Ndc3nXOH7t9mcy+FNbMGPARm6ekKSZJ9dt//F3
rA31NMgl8/Zh0QnnRb52wJFtbCLHfHZ8bL1+9zrWscN8CSnKONd2TgXP33Ysg/ou3pcRULMOnfHZ
IFQXycN0qINFnGM3cU/N8qP+oZV/ov4ORx1L0MZCZlvMhNV7po0A0LsuiNcPluX656Bfkr1XmG9x
7aeXKZwIHAIR4Ou5zWpq1s4kUF57+p9DOS53oesmhyzJdJwjPXLzrM7PmSjEGgQCcSKlbZ+jwbgh
orP36qdUPwVUCH4Ns/0pAzQsQVk0iB9iVireDCaENnRdjqZNFPiwN8I5OkItZr9Tp5csSHz4xHw7
rYzBVmoQqzIG5zrLw62po+NtUQievfy17pHXGXaIFbtxzpUsQgIddLk3AXjHbAa3q+sOo+3tXZ2R
SkrdyaJlegVOv1vieTMZxrc5Juk26Y3mbNVdc54i/XeNOH2XT2V/jqqpX6GQCXelM2/TadCPrlWw
zGFKeB4NMB5JyNqQs/gpCL3XNB5iTHYacpYA0xFkOYIqgPObyXmcH+xuviugYW4iX7/BQoE0C7CA
+XSbHKansFj0kxdDa9J/90tYMBgiIAWR07Bv9ewU9nO313KHNWxdL+3JFm7LJMNcDQtLlHUy67cC
hdMJgX1yTMoA7THOBWaEetqdaAthHMcnj5OaiydxN+prhEh5iZoDiWS4ZPllcXQXoxAnsIwRKM1Y
DEiQZVyrn5QCOG1xopQlaIhIFLAYQ8bqbnRQFq6y65gAp8NPSPq7FMRd1KlVSG8G8urvLHJerHx5
UdVFDvd6w55sPxqs88KufR9C1I4e6z6U3NmnN3NMAYjbaNLPYBNNjqyETO5gq6TR2TRBksBQNduk
czXprzkMz0qeXRgZLEYKadZ1DQ8jprXREXfoo3bqp1SCaTkiWoL8NkUbRI0nPdLvdKtGZEK9vvSQ
5eL2WdVJzcz1MYb5HnoPjL7Ab9aCUGYpdoYZ2q7tYnmQ16fSkGN+QdXfcPbzWwBISB4XiUTNW8Am
UhqsITunTG+elzr/lHpYqT53TBToGJtYJU6bFktAjAkyKJdSTc3HEHgkwth15vCVqhFpDiEGbUB1
2WFCNFP2cFW9TuvslDBXXMEMZN2L9DmtEZ2Jvqa14k+USWYJK231qbT9Q0Tn7sY7N2NGkKfjXu/H
56WLh2ORE5MXm9G1ycZyp7U75dlSAmFYnDmAdHrRAZ391q1xliGk/DGrEE1Jy5wzN+lv62mBdOLk
J73D+ZqU0oMKbmES9V2j+c+hvbCrNG50t3hDnPHZRrkLy/NnqTOeVVZQvXhOZb684+AdaOZP0mTq
VadBG5/rW+1ah2J2MJrYB9VAu1Jt3LfuPWqJ+zFvzR0QSXymbnPM1DRN+gF9cWyC5qbJmIk8nLFE
OExXy1PrV5slM58yOdCspLtGJMxjtNo/j1FP0WJebAPdFJ3+0OJ84a/xyKxydkFyswhdJxrok5p8
EKbGJzMwUxYyWDLC4M8QQXNVnwjQkcwiKSNXiVHdUUSPKzVsmQL6E3fI3lxCaUhnfseadgzZr+Ar
Bs+iJSNOIn7o9pj3yFWsieqpCKmL4JtuzH5ZsOjmn60QuzYTb+obhHaAoIfzwSymDgZn+yxNOxbn
A6dt/SZrTzU/CAhX6mo7BJibQU5unlJW15hkqH1zhjZgJJnHivISN6Jae6P7mM3mXS26a+xiggsa
lM6SWqORhjoQAc9qkJfO1yqMMwmhzQ5QM340rbefR5ugt3B608j13houD0gHPpg05RjC3cx/qDN9
Xmuz+81wC6uw5OpbeSnfIeePN/jA8Z3Yv3TSiqqgPwSL8KNZ7OlUiyj5KlDKrt4QfovwWuI5Z1r9
opnBTwX1At1kui+x72wmV/J2xuU2SvhRQNQ12yMXYvNQ3mfsWzl9sLpM2TYW4S+94DWUVSoX9taZ
3c9lrD8P5ex/aHn+A9qMMTrPbadHD46XH4au+pMG6VGXA5CcyS++Xg1uSvM9MDlVDJiJ+rdye6Iy
fGg9JWRJeEx0H/lSBqelqY65aSAXIyCaRuMwCh4dP7DsjRDEYA3wuZK+tvZ2hFrXnJIfNREhKnYT
QhteuwwCNxZLd/XHIpohOOlPXup9eZN/xwwK6mmwjsCXaoMHOVeOqpR1qAw/C9vCIdmT29ouZwia
7ITk+LoNeaPHMvn0p/TLC6M/pC5CnPUqnNQ9yBOXfPVJ380RnTwicY7DFt/EzDbUHCmqzX1V9jQ4
0nPXEmyyHmp3J00rsh+XLYliNlOT8U3SCMJzfprLmVZB+usT84tQIwyDkpmk+qMq4tYOowrzTAe5
evCflXFKOTB0+aGqZ/FSSKAQdmo1gFNza0NWzW6LKaUbcd8AVEBXGmL5pfBTgHhrLNK1yYOaMog8
9HDJcvJX/y4AlD9Hw+dI1Ckjfxcoqeo6gHmu43Y3gkp2gBHKyn6ATIP3+cHx7/ql2+elQcwa2pNj
3OqIsRyPLU6cneI5KrhaXnrL4c2wz4kVHnXLgH3dugQkOw79GMJ/TLriblicx64qgjXhHOx4uoGp
t/l7lqesZBuNXQN0rEF4Tr+Gn8ypeIiKgzXtqghJqxY77tYyN0bHu6gcsVo8cxMV/lbSezKSv/SC
Rj8f6fbUj2AlnLhjUH9YZD4oJJWYrPt2KrhdOZGSnGYReql8oTjjWoqDdLS2dTDfAE4iwMB1Qe5u
cTQrzV2VM0YizBonZRAdYR3aPa1Rt8HqKYp7teBUTa4x4NsDedaLlD0703eSTj7MTuxCYK0toC50
QvLAcdlX2vXU78xfvT89+6KdNp2FQQ0YqXVMNLIhU+e7xAax63L3UhUIaGeXQX41a+axJJgG5M0K
ChlO3+CgMB1zL+arYb2S+A0ObBwAKMiJjx2CS3Nbr7gwmz65Pt4DSetq5vGnTAX6T5dQaTgE6yy7
JTEqIY+qqZQWQ+VZVs6TaKmPnGjPQIA+1MptnrnrvG7+WHz9ImmHA1igFVJ4BmN+KlUKxab2kw/l
eFMj5zDqf4GZvJ/QbY+l+9zV0yu5meTWOc9jMFyb0t57sn/tGVWgGsOzJbkOQShKSGcsZOS62akx
y/LDqzWu0OA1jAL+reRTOVlcIjiHbNty36mbL6maW9uzPZYESulAVE9Xas47q27PcOiQLqUvCsFe
JvXR79HQBR10aWmY6Tie1SOXy42MWmrIRVE//IKQWjIB1yQP6TWzkClIUJuZ3GJb+y56nkshoNc5
nJx+Du1ATo49F62rBlVU/WBeGv4SSYlUmVf570pab+ARuWtHeqKgeF4CYT+pTa96D5FasKtPGDo3
LPObqjn2LrsJwPwsmrhZZI1UyviG3sMuh/5awrcTgr/IAdTEn8Ea3rtgfGAcxsIhDZNNdIgdHo+K
AYb6NIgGLpl6LtQMAWQtU3Dc+nI+SSCj+yhrZkSb6UZtLtQCq7O/Aq97Ul4iH2vzSiBqtJeE1Dov
nBkkLq/RJJA0BNGuoB5m9sjPSngVRvjMXitkPwEfyJXgPvLUB7gHeD4YJIIxkOMM8Pqh/EBWPb2z
rKV7E54CPehRNMXNJ3sW1WFx0TMO35aaKQ4FigfU3hRC08GUN56H5BMrd3aT9ZhJNHIOukb6BWFD
yNmXrLQknl+9yklkvY3Und7EwEdZvPQXd3ES2OIae8lWcIvBGqXa0YP+PFvhj9z1xRH6lKW+q4Zk
r76WLbe6S8UmNWnqZxr/n0JgiSZiDK5oSm6pNBbL+Dt56jO2I5sq/hs2MaE6UfPmKdQRnLKTkFsX
9GfOWqPaY4Nb7RK8h/XYgWXkIkZqxs7L423Jmxv25veW5nap/ResDywumGWgqDeuaRa9q2eo1vVx
58K/hppfbsNy3nodDhPJqJGWOGcq+fh74U0ZaT1pwJduXld8ZwwpcDH5RKswLvXkk+kNGXTDjbbI
sABJN+hZaOvztE0plKbEkC/Gq1pxLPCKvcp5mqOX/o9N4jUhBtw9gXuHL+ezoKVe+Ywu4DOwXiqy
H9MtPuN8vMX+jN0y1CEXZBdg+7WJ9lj5J4XHpWpU3Jx5W1xmCRPIwe/uqmlv4QcoLfoG+WGdY2r7
Tk6nZNnCjizekFy3U65CWc/FEoUApfDWSQeiko3YZr7LrISRcc1SG/kUbk1xMN1y7eAK2hZxwNg4
4VMrHyzWPid7sh4ADlcIP+ZxZ2F2HiuLrNLyRwkGkNizMy26zWiG3eazaYSOojy/xUtPgRI6n3hh
DvIl46R71/x5J9uZWHprrTa/RS7VsVx+y1Mvqfotan+4+HVorsYp+5YzyLHH06Mc3NwfryEsHUgO
fK69FGuwhtdH1ukVo98en+gS2MfR8eK1+hWigURLv1jIyiBsw46e1AZDfTYnL3hWXIsUmzV3JOrf
LjyUMAHSSiOCwzY+iaRlKc5zFZfM071weZwEi7MaehH/Hl4DbUhl4FcNW+EgBsbTYuE2p4WoV6Fe
P86ZU9Px0vz1vC1+hT+2t1eDwEjMx0IVKzihbkXh4aONfuQrKr9bZDZ0ZNLR0RrAWOVMOreMDduz
amXb6aVggrzYRbZTY36NxlTfwHL+7rP4KiunJaVEo7bdwafHVVzw2WGt8qrpjGGIgEdXMo4rY3mr
ewy4LoMORxYStmHp8DuWszozFG4xSRA0AXHjSh/Mc9BMO8biW35cGj2W6X9t8VQ2Uw8IsvWY5eoQ
lhqHMWk5LTOU6S3QSrJF6jDfSPIFYyLWO9LhkDfdH42FhwBjsjYGDpL8B+kow93APfY6UFzZgVnS
cGt3wwYtGVB80F6oMYbfDqhq+XFXZ2KaxHy7PtmpfQhAcCi7LislSjBVZmqRh5Tf/k2eAaTd/JJY
RAR4HoRKdprrsRbORs7AFbLAg4lLH3WnUAW6hFtFM1Pe0sYslVNDqucnMl0MHIx5ibPIzW2zhBfZ
WFku+9AqXO6mMQ3Wbdyg4nNf5rqtkHG/qGGCmmOIFo5vPxhPCo7RZDNq27RF7YkfaEg5Rj0/ooc2
3VNEmLUZ8clZuGxIHg537bOCWKYpzqzcIx+z+pktAEipwHpa2/ZTxAZ8VYjlb3xYUXCxa/6g70qY
6RLzkrvlVfQWDBICK7zxj3KpByqiwZcgYmY1Hk2qXcWXCKeu5w1cBQu+LqJ0CChBGNDRETGGJy1D
xuOUUC6niHPIDGquayCRdn6KdGiQUbGR23fNZfoIvnE1jdVrx5EsJys5PE8+jYeazsj1Ef0hHv5R
DXS3tE+m2b8O4wQ3kvcnTbN4rxhLAesSwdZ27M3NNE4R7Tni25EGw3XSPynkyjnTKAGdZWW5Uuor
B/Woyz7mOP8yJJ2T7dywHheNsw7JluEizhCYdMhEsyqEXGPmnONAm5HUWQ+5VHxk43BXNwapLEZ8
Z3losJoFHVwuxVNVSPFu81QynN0OXC3hTLwEocvxqmZKutFI11WSi47025VjhxeHImVd+5zHwfLH
pbBFm4PrpXCLArIadRLhGO95jRvDbqAANS5fbyI8jCcUYVdKOpgUD0UOWro5pIVuyUslcy17n2xT
qRhaffhKOlKaY35kt/k0ybvhraQ4lje53Ikp8k7ssACpbb6oIMVVWNpWDVB4q2uqErIU+C5xWl9F
OTzJe7NGg87gvj9DqMJGLlv4hO2Qq/OYt2H2u+zf1BGqzrMi+YwdmgKzQktpvWV+vA9i5gPOMJF/
0TRXl93rjjb/U0T2Vs+rh6j+M3j9V1WzV/cS3rPMoGSLUdWtJxcDppleWjIq1RpPoUIoxqsVND/m
r5+yuyuAmXrxCPbafDILhyFPuK+XizFEEg/QMq9Bv7yzKv8sRLDP9fSXgnLkAvJGLkfTeAhWjRR9
hNCD/Y4KLDCpwDyOczn9coECKE3HuESn0YvfURwy3JtWasxZsepZ4yfc+4MbHxQYSim9xhqOOPeA
Eg7I5V/qIKL1wvQPkicqowACtVWnfxRYiARe1kulueEGfusT60/SZi8SYCSvTa0kQMYvm2+vbK+I
KL/Vug61335uq7fFow6CulPBdpHcBqacUjMENbxct2x2I/nwwWJ9xqJ5VAtg3WVjx4BmZfn+DRbg
fYDcb4spg6M2RPMO7Vq2T9NEeU+4JPpUaTcbXEmwojrMpcSvt0jESn2DKBDxRw2HDUfaiaeB8VTP
hxS8WWnzvustSviiITGK5gAFUYhOhv0cpqJ+NyB+W6sPKYtReNWDs87JG5eL+Mc+Qj0rX30+3Oh6
WEDmXXVhTHiRWiXcCwdV+6nerRR3cR5sF4+dJiBpG8+I+zdur0WYbQJoQqIb7ycr3XeJ86YbHMmo
TX9FUlIb6c2WHBRWpNQhZuM9evS0p3io3jrdqzesd9a+092hNUMIL1FiskubJBIJv59FJtCHVEoP
eQY6QDD8lOP1sn1uLTTXqr3pJGlMrVH73vi2raLY9PZ3ZhMPJyROQnY2cjoacwOCQdbX5uRiS6T7
JNEIcQbrKSkFsZCGAGe+n3vtGpULUgGT/syy6xO0To7Rwv2SD0SSI00z8NXIKloJ4NKWSstd4o/6
PiGKbZvLXzSSFUDX34uD00CUDiYPSojePih+V7pwXcfeDt28RwdowO5j3bp1kIaTfh7xLAdiV8wY
pw1WVuuKbG7dcJ7ldHwp3e9CNF+SaCV7RhYfL3haDjKzUTJFyti+LAw9GCJTM04W21P/CWzpOy5C
fJic5Bx3nCu3fNGeFfswkz++Ly6TJrRtneIhbiWNDpJIvg9MZLrtmSHml5qy6BMnR9QuNKLNS8mc
H+NpjAwwNjfyJZyXtOJHHh49KeYpy8BkgYIIhlbLzIrXTFNbdSWhlI2nenKXWo5q6MHU7IkZxcmk
esms/Lcp56fyVfaq5ZpX3smtWNctzu98rLHJINGFhj1L5pFrfRvx9CDfHtN2wG6z3uS4ZxlAsJt8
NwRDJnY2tUt9yHtq1Y9Y+LjQWePJf01oNRdBQWMrKyv5MquKWI7TVX89uTz0ilYk/+sZOhxqcUpm
1QF24BVwHqdnEhNomLjB8RylBHis+ilBJFElQNmI5sTBy1EotjbZoXu6hk98yR92y8ErGoeCG04N
r8QiS21Pju9hXd47E341qfJcyA9dNbX3qG6SAZUPuCONUp79flJRjfIR/XAAFkItP1lBCLONI6q/
pkX/Ic8adffbwXJnIjzaohO15p1EsfXIccg6iX8UBN7W4rNewTaMi+q9K59m035WBClZ9Drm8pkV
/hkHnsQPEvGzhOFbd6e10UclzO/qwYJxXdqbpuINlVWFumyEhxt0JhCSIHkJ3FfTC+OuBZZAOuBw
TIrxiE3qHon+azuSS4+7/rkYH6OcTTKWiOfaMEwWiaSMUtio+lYUlljnwSpu7Zeyqce/0zhdRxtg
2zgbjdD8q4L8/0Tj/41ojJfO+CcN3IYg53+JWb7GRfGH+fLXvyCN//5f/0Aae3CLPamiRD5j6szq
EWj9I2jZd//HMD0gx55Dnue/Bi37/wPDFzWdZRumb9gyH/b/Ji2bgJB9E1M5ki7b5yv/vzCN+Tb/
KhDTiAL2NMP1iG+G9m3oMufyn4Se+A79vCNFlY26KCOq7ModGvOMTQSX5twSTnF2qg4Q+YRRfVN5
LvAgoPp95D7XiZGHuHjM0f5m5lyKFytwau91rJqu/QlneIBfi4tl+ntIPKYvydI2p8VcUOZPVMQp
qlEP/yPNnEv6T1k5WfvU2O5sbKCita+xUQzs4Nsq6g9TzWcfpk2jExDsZUPw2476KZQ70BD2VzRk
92SEmBWeROicu6EUHWpsrZ+iS+/7NdmaRYx+nCTIubpHqIjVwwEcYuyNXtL5+E3CGPtmVnxCGBCC
XWGYIgfJwN9wP9s+VkBpd9X2meh0iBUT1UjbinlC1otSa4WGpXOQ+ls9btS4b53LnLFAie77Anyi
IKwh89uW75Yg+TlGLLiYsiSZHetfbtSk4RGBCotSkP/MyuuRQD5sPPnY7IPIerRGhwPUXOpyVZYu
im5zNiqxa+iOfiHE7jkgLD+Lrl04QMPkCEH/faB6zPJ9vkTI37gW/OCjyMla2GkBqNpVy5QGnVis
zyd/BP664b6zpc/AxTHfL5GLL2f0avOJ/9Cvvp0IFljojxjMEDwTDkfUJ0y6piFosMN8z5eyzQ7+
YEriqumPwV0u8RSGEZjPhQ7iNdbtItzWCYUC4gdYlGu+Lc5Gy7AeCicz55WuASRYV3rJ+qWtA/el
dwGv7oqh6qYHvzfQfURsjZKNYcyafmok+JNLxkzJYCIf0CK9Yemc6rZMrR1vY3gtWJjpjp0NsXWw
0II2Kecd3IalJZ1BDMw/s1p4P7Y7ylmUT98AZKxL/YLxl59jaI0bF5/eEIcxUsnQMedNbjBNW1tV
tXjVpnAGdoU9iEoXFDF5XPvEG2XqQJYJUjW1Ng/vwqqfCfqKAafuHJoF7a5CGP+UWEQT7Eeqjfqa
dW0YXgViG/cV3S9r8bn2Pe8UcKKYFogDmJLpNtYq3hWst2mLZnOEXs/mG8edMcQn6inxXtGnPw3o
uR91JBhbEcSQlAlduGmuzGqo5VCLMd69XmlYnbDExd+ZZaTPIH3G/VgY0R6bbfyrHkh/noRhn3PN
qw5lawXk5uTF3qimbuuio6MOdko0rESUbqOsM89Wo9fXOKzJmCsK816ki9j4MLies8YB54MuAL9r
jac60hDHBiO7CYDtp6C28mNDR/Dk1GGwaToCz/KEMMOQpJKjFoT2q4b8Ex2jH9t37WL+sfJx/uqx
b98B/bceyn4MHsZhwYiu68UDjtSQ16ONcNAN7YMnNYlDplfHXovNpyjVCIdK8WZfvWziP8xqZ99O
o/5ODmh8MDGVHJ2ZR4UEV8wgfgzHzktw++ZMcghjDNOD8Jt52wgnvIToaPAGlXrCErz17pslKT6L
CdRR3fvhzXEaIr2aBF2KDb8oLmJvu8xTc2gboz1A1S4efJPTJXY70kD4KO4HgQmQwad9G5DgfRnk
VfClyuoVIVV3w1oJDqQQ8y5zk+F+SUKyiRIt42xgq2GjRb5pJFfQ10dWfpeS0LghAlv7ybWkeGr6
vL3TJ4+VjqNzO5EPkxtHq13Em1Yt7bUDc84+aZ6dgQ1CWt0iM3Mf/CHId/M8oQYwcxfOhT9sc9b6
W3z/FgHsg9luIVR2skIHw6F30+Pi1P3OCUx97RC7ApN0ruZDEDLVMrIRngxO7a3X2tL5UkOfi3vX
XY/2UvzudYNMDFS+dMN99DSUjXPXTHZ7h6G83Aa8PwcjruxjkOPjZWQtdnj/BEtN0zzVsQ60kiyu
jQed4yoSI+O2mou91yEbAYDtwqGx3d/NyAiOmXx80cCl78hsFVsw9tV+9IhgxTRMeeY6zZ3XdMZm
nKuIzOZsvka9N28NQ0t29TJNdHdYpv0yN082yDMWoDxjjuUQt8OjhAfbcq9ZPnuvXtsne6L47HMX
TfW1gwa/NxZilTA/NXe8Bvi8TOywIG/Kcg9TP94kle6guWJl5geesZ8bNJ+lsVQ7jeBfpq9WtBOh
Xhxrg7hJ3Qm6O3fGp21nc38ixw9hc2aPu45zk9rfNfFdDDrK+SG49no47GYImWsuBG8/8UTvQOoG
e1AOJWZFLb12c2N8Z+HY3NkJ3NiKqBQ4KWW+97QoXldEV+N6I+gJKeeEshPtQLLAiOoTs95CTeMd
n+fhGIkRS2XeS6iTqV+E5mqoVBL/zUUx+oLo17gnfqnfcGG6+9FPMmignXUKBFADHm8O0W4OyAbh
tqjsaN4Bt/N+IousFR33504sonn0EIOtNLvXt8nYkjc36BCz8sWEbIbIL5+Zd+W5n5xQwjQgUxGG
e4LFgujz4U7n5MDfiayPGpsEzQmeRsLkh42Ei0tNY2JgiwgNSGnG0yEOmQvERZichrZqr5UPXZHQ
mH4TxRgbJj8wNySv8HHoB4zQSzYu57B0Mnnh0ke6PosyZ2CfqjvLsU/GAJQn0kbQ18Qc+kmznXSe
jNwq5l2SNyz88Ljhd2uaXQdhdO0UI5b4ROsZ7+fyAhlLuKHMs/WQRdpU6XxK8yTcZBNNZorrKF6N
dkf+zKBxhzaop+O57x+FSGDy5gsrLb10jt0cdzthT7ztNTnLYcMx05q+OLg+Gtn/Q9157bitbVn7
Vf4X4Aa5mIHGf6FEiZIqu1zlG8J2lZnTWsxP3x/lfc7GPmh0APqmb2ipgkoW05pzjvEN248mUlSc
Plhyh6Bg8NXqey2bljC+wQoqZBw0IKd+dAF1Ncnj4BTNqfC8BDiGp+TXpq/huo5Lc2cV2VhQDVnC
3WXxOGJiyZWKCBywOjqXKY7gQ4KTxj5OxjQuF48PCRV4i9PjZUKanBxYX8oOmmUzXrmpg5U2jYRF
nGPNAATLVvSMo0mKaOlxymG24UbLmOG9fumJp/8RA3YXS/XbTPG/XQUFn/Xd9/JT/dv6wj/rZiaM
Ken+/9+fqt/P4896rSn+9mRfdWk3P/afcn76VH3Br/JCf/7kf/ebf1Yp/2V9Y/9X9Y2i6pDp38ub
2y/9Vd6g6/YtVzi2s8aB/KO2sf/ANCZQ61Cf/COpxdL/cAxjjdnASyd0c/3jf1Y1pvOHrlurf8Uw
dELhPOt/UtUIrsH/Wta4ruB+ZsNONV3T/lffi8TFiz0uTkLaUMDd40dc412Qx4J8MjSX4ZwD7LHz
KLg9u21I76MlqGfwSPPmNBgf9poQedt49Uzb5/ZQl16Dmmm5y9OSLCwMKGlXOMfMq791OoJQP67k
hZnGLjHLT/jN25hkoqveYnEa/PEwl/6EYhK4Q1pml4g7bDwRXOv0xn1UtrA4nbi96GA9Kjk2eJrA
KswGaEnkms8Dw6KgWZZz369qs9zxTwRSruY7zDNrgK0iFFQ5Bk0In/kZCMz8Ps/3zuiGrfSXr/oE
35ywAVyMlzrnl6voBwtkB/FKRLwVaqKUW7hCYwB3GEV9CklceHO18+i/bcweDqNAYLmJombYTxp3
ceQQ5jE5DYRMbVap+tajHyE0mr8m/XV46d0B+i5E4XgKDBHdT3HyHRI3AGzJVW5q9E9TEBNNxHsG
PRpDxkyaN726DdFXGqlgZKvVUJr3cPmPSzN8WRevW4Drcu+J+dDX58Zs8iCLMZNm7lNOs+TEOH6X
4sjed6b7UCTxg9fMJ0Kyp5usN85bKAGIVwwKP+Qye8aKyX1cUDHsdbcWu3K+1YrNzpnH6DpGjoIM
DTQ5a90HV3MNaCVUln6uMBDSmUoNGlxDzjt2Fz4PpqIvS5XRQmJSGabcPcr6KSMl8TuGuKkdPyc/
jU5o42rEYEy0Z1nArSKVt6iLZ3v0qa9ZR9cV97a26xO8QgkOcL+e9ouLsMZjUcldU5JzpnErTrQi
XKbH2asSLJrFTYn14pdShlGnnazBu64LHdaK7tlltXqOyRODckYVEXEdpodqbjUbwNfA27RpAs5G
MOn872RRDEcXCvHB713MQfmQHSMLzCFqYcTQcTWfxnpO97k0HpfFoBVP4OyLpyEKnyu1Fa05IUnR
uw03eO1eB5Ds5JS4tj68M6CedyYtkW3hwR8xnGo/kp89KtT5lomvmq53MLRTElaq+kiLxzkpiMLI
9fkeDySdf83+MtQ+717YIXJYWCsQ4nfDytMSxrYzTfnkxJnJTsOE3HGeecBbTqVtz08Nq+Xesz4K
YKPfEnVSrX1m0BBaMz0/Y8gvlrGIjYuvaqnejaoH8ZSm1jEBfnhQ9VPczOmhttTRN0mTaTXA5YIR
mkB/kiVpeUCIaQYsln1vZO8lGl5+HVG1n9TI8mZxgBl4HlKaDWnR3NWIi7pWAp2YlRaMRDBIVEvx
gzk5B2E7B8fCcV8OwHy7CuZNy4Ax6Mrs2LhA6Nq1kG1QP1cO4SqjjA9NAWegtxbmaP4JeW1+FbAL
xQTJzdqmqTnelfOXTmlLYDeS0ZZ3FDgyn3Gy+rDPsjtd995d2IU0E1piB1w4gNYDAqh+XU4N50bY
P3QfMstSNwHkS7W9pKh1tulKwfRs3T/F6Zd0VD31qUxII1GPEeizjoSjOE7It1ywB+jVQHBPr1G3
lJCtSvthHpblflDqDVPf18xiUKvAF+0X1dZos71DzWs0dv1DErxn6E5xWApvL+Jl3scsU6jZ9e+x
MW60lqiblOZFNMZ71ZW/EgDDPV2LKJ+jOwEweDMSBk9svJ1s5OQ622Zekp3QmYxEM8LLVsL4UfVm
6IFeWBa9qK4BYlG447XT0iOKLPdgFQZMM+feJKQC4ynexBxDvlVq9aH2/c+0td7IoZQnUaUJAQTN
vTGT6plMS7tLhN4E5ijJq7WyXcWlDVmNc0qyHrLqPH/HHm1u3WY5RoOLd3blvutpcjVj8zwOscmd
aLrUKRKuthq7g5eXoZDQl4pUPCCwkGZ0zFy9DpoO7QjD/4No4vkOgGO3vLqT1aFyg4qGMvBjZLRQ
C24RqK8uybgq5+MWY2jx0Q7pz6zysnM0JP2m1sjdTuavbpd7ezl72c4mt1vOcP0se/kuU2YphvTI
IyLQFhy5jmJT5DZDzmI85vr4a57qem/k1nVU6HHSTt8VYLm2Q7Vo+2qS7Ylby6NuPbd1bX+4K7SO
IEU3z5/H1Lc3UA25Ro8x3T19/Oz8cgDfPjyBovYQL0zM+0yfCEOhAWfVv6XyMno5PIso1JGnTfAB
5VQuuz4yQsOJMYIV5EZHsc/kh/G+3/ApdcPws7S/xmUcP+sJYxCluKqUd7MvzEBfMCJNvv5qqsfe
lAXMTQLZSZhoKK3mZeP/MLwFKx8sHXzDQzDTXtDrMr8TCcmxKW3KrpncwypBBuenOP1aA6VY+02b
54UYK8HEjw7ZQR+aHPsIKJ/Emb44yfIGFRg8fprusK1iQs1gtnnC3Nd6986U39suTuxsOsMdSbTP
DowyD66JGhfgDSJVY4ECkeCtmlNF1pfBHNmlsLYd7cP2AEPmtq5geZnLjnkY01C/be/SGT432Mf0
OvrF3gawQl1rPtTGWJ7iit3qtoJ2HaCTOUPR5zRM6XI1hGiGMmwKayhvYzsBOhWwlaD+YqVHAffa
e7tNQo8uMK7AOgl1UZy03kTBF/vNpXFlC4tTHVsJLTjvC+fg1vprrw9vJsnJFaO2vW4W5FLmaKrq
3PyZzAOIDftOU0icmMIGIIBgfDhcz5vKPbm99uR4w8PIYbS11VmXitM4VdpPkKumNWovvp7dU8/F
10UxsenIKF660E/TeZ+kiN/VvLzlDSevhW8TU2sGurJSb6tokTmkjJBjcjNzbXiqUgfJ1mEiQN0o
N1w2CaZg5qyoxSNXVSH6a3uj10ZYdcWI8aNS6Fibk5zUt2hZA0tnNw2lbXymHeuMiMos01psom6M
OK8m80t5+gmcxsKgDJkfiOR661qG8WCs4lTMsl8mRA2Hxc3JURJ6dCfHimRQCJRb113yC50RpIys
FbbJm2aYb7zLeav8hWu1ocWvyqaH5fqBRY8g6AcWkbKuKPiJtc5LOws5vUiF0hm92vVy0otVbM7d
eoewkCuYZ16sMgLLn6fcBZtYQwqSsyIdRf6IKDu0oUYy7vAPxKsyigNyL32HILRu3yvDPsLuN46G
bdxlfirO+hRhJratD+n59dFRwGJsViz4Qzg+GXbD0cYzhZDGqjFJ4gpGkd0bJ27eHBlmt2tF3O2J
e65Ymh3NQU/OPl5F5ANEg0pNfK7CWHTPzjers7B63GrsfDy18bSLq4FRKuEzhyavD9xzErSlsb3O
ExUV8LIHV8lscL10Fi7mYV3dm431bRIcK6klz4tfZmQV2N8qr+jI1lPDS0c+707QsgtuT9uhgsGV
cTZ2rc4dBCVE1rM4nW371HFy7Gjp4fYAAqWD0TqUbrpcxhV/qArf2zbohQLaUbSax/qpxabZCXDI
BLu0r2WswslpKNfbbmZxrLKzrlfXrGPBbtuJQra0a9tHTR+bXVG5ycHOFxMU6kJh0GZnp3IfDGqM
bYRgeW+yy4FK2Xjo04iDsH4lIse5LlF6b5bL10YjsqXGyHA2QMkIZrKqPnqjGPcEbmqQnPJART2r
4TrKLovIf0wZbYUiwVMJwLIkjVicLaNzLixE7n26snvDL52dgyrV7JEXpn0LG1Is96q9xBMQIqyE
gbUSbRwXJBr98q9LAWs4L4vzTEv2JPX6mTZEtDcSs8M1VJ07+hqXEVfgXuUysFxeHJKo8MTTJAiB
SX0QIu77XEMn0/PEJJ4KMVMtYphzXEYnyDOoy/GHYfJezDThnV4lHqE7nVQVMqWxGMQLh5lS+yX+
ljTzHEoafxEVDIXDm/SsLFCC26rohoBL409UFtZjYZRnSRuKSK76BBUAi1xTOaFlN8cYrrwbwbkb
fjL0864GN/YtEY0bwt+jZy0bPpgTtQTvAU9Ktachlt1rAgU+SJMPpREa07dyuixLhtMWpvcckidH
3ED/7tslreHkXqcXdHXbEROutgb0EhUBdwNp4fI2sNe+zxmhSVNe/Yr3ejZc2eerRNjoA79d7pvO
5ZxOEGsIIH2HArbNbvEPPfE3lWufXH0kYhjcAzaX9MikPKYRGNGQi72fwgHgMmoCSqnDlbEd1Je4
wcFqY40wOEkTUPM7MXMcgbB1MdJVUEo3GZ7VY+t6MFAMyOKeetJ0ZP3+5Fvfy8wGuFBjH9OqD5Gl
W2cA20Q/qmWFu2Y0l5zJ1MD7eMzvphkUfJze078tXjqH2SLqS8DMhiZDcxrQw4voRGSYvSepiLUy
nwvo/MLdLToQuaUw6iB34ZLN6h6n/HOfJtwi0yYOdH24RPlkHlXJbXWu4UiOy7vZoErVBSgJKMiH
VHSsZ5W1LepqXVipir5qxeloLPtYZ9KfqPlRDLigKr14LV1pHRyK+8kSzgHpULev3OE0DQ1ZjJY9
BX0Zj3vHAUANTnufRAS0a4UYN77xUwFR4jwtf4E/PiSSYABjGO4FxTarzFzb9JlQpyEaXvzccM4S
d+wuybnHTyZNfNYFl0qMLMbKFpIK1sTTUMegNdVn42gO2NVubxfuc9rzYWemVhD0aOg7+viAM6um
vbZZsp1G+cpcLN2j2CQg0nLIO9cH4+oBquh0HfcAXO4OE/hUuHjMEFkQGvBVOvhVFw1hqKaLZ5BG
rB0HN5yJsAKO4rLW0VhiudoaLd8itjaGT6RKX9QUWyekJCZRlSSbpCzmKGH0PWovLdkVOKl3hJ7Y
QS/yJ2u2gIvO7WFk2ranB9FtnWjGvzsBg9NzFbpImwACkYCV1sgxtHzmzreSBu3qi6jTz0XwcqWJ
ybg3Ofmn4gcr3+9C2Bkdh+4S4+sGmMnZppc+JGfZWHfYUQwuR0fsgAgtWby1bs/p4PJfqGJgG02r
f0U8NSRNzOJ+RkPXynttxY3nNjGMXr+djf6hcoQIW10T+N1qFyf2+nzBJxXeHt02DSkSPaEYnqMI
ftAeW1lnBEImRnjbtHZrhPW6uT3l4o1LHkviFqyICJt1kxQjyv5OJncOaplAWAk4gcJ/cKI8Ot3+
mlrfwm3TmK0i6x3f8z/ehN7By7ELgbQIDxLfY3N79B89VSMu60pTJ3d9gzqD5VC532sd2Mrtye3L
k5hwOgzyU5cGEFcXvSrJYSyc1jd7e2SS1FKwzD/A/TLL39/VUkB0WRqfGPyLsIx78ftDMrPK2hrC
yLdWT6KD0/W44xBPMApIHhgz0J/phEXIK9SAXlb7m9G9Xh3zt0c+/bnfj2gnN7ef6FgAYE+VUbpz
Rgu3nuy68GabN1VM/qmOUlfrh9jAjgL93lx/b5oUBSi7yYp8/SjBQtdVO4QkJ/y5mZgvoyb/5xcH
7igcJYgSqXUfNJmTdIKKmGUkj/x189fXKlbrx8rKtg7ZUGHnGH9uCm2QhKamLxNjIUaExlO80i7o
/tUhjmNic3rwA2Ii++avjVGAE2OR3YStjw7V0+PV2umkJ7hjEHG1vDnO3J5Dgsza0GWNzgGNHdiS
WsseqqotC6/+91MtBzji9+iVrLVDmJXOGOaciSfDee/jeAx1vGxBS6A7JMkxHNbN7etenTNfB46A
otFb7G3dVesKeCaW55YRBEuv53jOOyZ35buRXUdL9mGO51kdmzTrQ80FoDOOI4K8uOnCvzaFAHmQ
M8891FP1ePs6fz8LfR939jIClIFUFi5ar8Km0hO6eCOwz9logrhGgWeTP5GhOkFz5ZDe9s9Ntf5R
ZXWI1m5ffDDXVzDaGJj9+oLt+i56ZOKsodfnUpv7bVW4RALK+qW2Oe6YWpQbbUp3MX6YzoWobeqU
SVXFZNaLp/qQdK/+SGZw6jMWSwzrG8JmbNv5SF8E8Z9o6c66mXkac+0aDerkSaK8tWieiETriCRh
/I47sFXbwY7ePbd+jBMZDPpgH+B2PLem/3UG+8Ro9KClWRLULa67eZgopdvumnQWxkfH+ci0Z8sX
7X5aw6kc23udEZibmVVgmiK+EOKefyjnjzKdisDjPC4HunQMX+8KzcLiAMHlOCLe2ZG+4h0zKxI7
UCuaKLN9bRavsTcRk9fRRS3KQ9cTW4VWYuCSWjzXDaE1cdn9YknXn3qbVamWv6a51eIi4XqpB0Mx
AyOxOQSdtV3OZGCDX3pAFeT291nNyxIEW9OlrK/mhNWnRE1zyGTlbJDbYwTGO9WbHx3hlUUHsLNw
yHHKhPZu6RwX9ey4nFoVIThTtEOxbm4c3/muFa+qdIFASUfb+AUFl/CaDUJlDbORe1J+ZodklRnA
OqVD5Jo85dnw6lfDdZD1HLY15RnWVHNTqLbHUUkIhmZ+aXFWYCxB8jxqXzEGoQitFybXa5VZEdIO
MQ6NIGp+u9rX7wh0OsAaAC7DspJfU7voQ3r39DY0cXIN451oQ4jMjnD3dTURTzS+Zh1gCTpZwH/H
IPeXfutDcKDsLB6nmFQMVQGQdbm/keMx7V2jfxtsj+VeSwOqc74zsCl+OEP/XrlIUQ03+dEtbrpp
Fs0Hf8vO0OIe4NRY/eAD/yqKbE+QDrxsXKGuWQfxID6GcnhOR4yNA+yKOHpYCCPbTT19T98ACuPT
AKEtAcBnSgOi61jpWx5X8J57cFb7e9rv99V4jPQJxPcQ6YEJcyzwLdSvMpZJgJLjEyUFucYsyJkt
rN214XFpMagQ4Qftqaey0xtc2hAyZisjgVz5X6gQwHFPlJgda4RUfaNX8G2c1qiFdTY60mFkFMKt
JEkhNDGuo8uhcHV4TENw4A2yEhjHJY0q+qvwjJNzaTzIJ1AixMN545Ul+Ptiet0BJQLu8X6gEdru
sAaOV9PMs70tYF7LK6cWR5dt4eEre+gH9ruFpOlY9U91ickEDTiWqtKCC9R9i7QeIbGtF9T2HGYK
FSvXMxY+tUZmafUes2Oow+1dHSfWIetwNYNfPigvO8mqBdgyM2A12nUIRXrbgnxsE9keIEEX0Rn6
rCsn12YdZRRuD5Pcm0Fwle7JNIvmUKxAfJdJ/pNFqgnDbxNt3NraSujFmKHeet9jr9YvEehrynP7
vhHYiu2MDCto36fZ0WKYrd9mDC5h1NgALOHmxymasKQwHo1If3MgutLYJnozhlU/NqfGM+Iz19Z9
VZNVN/OflZ1DCCalXeI0xg7+zqbn3hvYHdaBWciXhMEKpcmHpvEvOVuE7iLW3nD32inddA5eof20
Ic0ACtB/yRHFyzIZr3U6LodEgK5gbfSCgJgAwXxgGh/l/d61fOdQRpO+nQf6zz6XYdbT0can0Y1X
rGzuJ21TVHPYALEZ80486EcFSBfr4DZqWvtU4wHHOuV8r1T9pZpIdHE7eAwt/sjYa48tWv1tldvD
Lp1RrC9c2EURw1uPCbuPuZ2mI1fwPhkO2MQvwrTvuGCBy00pboTZ87dpTVJc3iXFq02C8xYB/atY
sijU4Oe3ftzRn02X13EgBKCLMGPPi32SwrmrZ5MWrTg0ppyP5JpcrNR/zZtUgvtAyGIk5F1rAG5Q
c1+HHPuoZPlpoaPALfAjRqsUZBGYgWJAnmyDEElMjTbWFKB6GMM6kXto7AO4j/iaplLtdf9rD1wD
o11hcM6Mr0mE/Wh2Q300KUYaMgTc2X0eLXydsx5YZEtsMuYxFHw4w5K4/l4XA25C+PRGkhNmNXxP
6xFPjTSe1LQAT4OaVLaR3JZ1PF4Gvb9XZfFJM9DC8pGsQXaDtYbdRfRxFdqtU7Z+7faN2ybV2ios
1yw/pFWv9DWzQ4IRK7xt2pbFac9F1yPRZ2ODvsP5bd2N+CZ0Xz6VJfq5mHz6Ftb3IPvAqVkz3DaR
znLl9miOOjwxiZFGBxUZu2bae+h70kYwWum14TyT7xIgQNp6BmqRVI/3KT1JxnRWtGP8iXiRkV9s
gQTDI0WgS5RfSzjHJ99v7pOJ27gPR8NAli6ncKWUE6oEM91KpxUPiy+Kxi2Rz6xfuUmCh5phPzlY
T2HP16fb19ulgJkJJbLxvMeW9j34D8aTKZn3UeccdLP0Q9PxWVjDUOrsNGxET6ewBByHHio7uR4L
IUeRZoZ+ZwR8Szqf0HUAjnpRnk2oBOfF6MuzFY90RCiv4jltSHV0oK23kMJWjS3nnlBgyVDnhs66
uT26bcasoKS6PQSGWIf1YUBMeCa5vjhPuUmuWWZ8Nj0QbzB1CvsEC7jZSHvMKOoj1oma7DRQJXaN
/vj2lFKv2ThgfYE40P9Yd5kbpX/uLXdYxsDK5KWd3HbnCV/bLjLDD+y6RE9HKVwKir9tuv4pa6ro
ncfVZuHjQOvyqJepFpiWUx6zyN6XM8vAvzYmLv5QidWxc3t4+85Mck8kqBfyPCnPSRcvDErSuypp
3vP1mJx1lDHbPJVXrRpJgPjra52jSA4D2TbPVH7O0sWHCa8rMrIqNNYfuz1iHt2d+up1zMix4spp
huUQcybkG23VN1hrcOZtY6wlwrJYcPuTqNv5ZklvZq0i/IZ64vbotrGzSWyMsW52Cp7nWQxakFX0
qXF0mBuTfl6oqaCKFDYnX9LLw3BEChZRVrT1mMxZHaQDgHUcY+tS/7ZxUwhbInbvgPXCt0u9z3qm
S8pt/eQymu/NhGU4S7gq5dghu7wP3Vi5lC0TbYNV08HADpvupLo67BuUhYaDUExUFTXPPzc+COyj
EVPCVgkJpXyu5X5JtV8o3ZsQZ0n7e+P/8xHgRUAsLseo3SXeYUr7u9yMut8CEqdvidNzmuNuThZX
347IXo7AerbDilbDf8zZZqOGnGP6uLcdEds54pNb+KbCfbnzGF/T+ehGhvgsyZsa3N4NW9qaxrlj
BESDspy0YLExvcakDhWc70cARUze4qYegp6k7F6lXLua6CnyfcAs664fyzLm3LrleyK7sg6ROT7C
H2Wc4yIcXmlOpm11vNnBOnoghsZbIUQAN6TO+k3dgjrXQ0NPbdatvrtsM4/EzvUGHxKdWoe3p1Yl
u8D0u1O3FnkDP7GLTJxC42JxoTTXWtBPWvToVk8FolAcdgmDJ2+gKWz2P6AyP2WwLg5irUJd2yOa
NY+xXt2ek2RHz5OkqdYcAO7Bx09PDW2FmwRnukXC3h7W6/EplSmPTA92t7eetG+zU0jyadcrRUFz
eGuKDuc6u3DIRcYY5XY8o+JbWv8Q80dqfTZPiXO8veTco/D7/Yduz/UcXt76txlVrZR2NkJNvNG/
ng/oYbeVtTxqPZnW+G8IJPYCNcwcZsCKyKlZXGPZJnAQomm9uKxfkxasFZcpxO72P7bcnpjc2+eQ
aeptsYw10x0X6PrxJJcKMU7okn8QdgqA9Jibv8/N21sc5pZcd7zgO7QgrC1L70c011+KtT2CQTIO
nLWVsj6L5vSDkJNh764xuhHjw62VgIuCZcSpsr6t2/lye3rbLOs3xj7pcQjQc7+982nWWkSe4oJs
8C62CtQl7N3MXXPx7Bn5pnnIU4rAYexPQ1nmoQMXgIUw8/BmfuMOpmEHK4ugAUutFQeyD55NYHxH
P+/vjMqgfIgh3FPT7CZ6LZvOl1fCqh9YQdCM5MolChJd5ECuWtoSM2c6tK9bI+Ec1EJR86kKTPwN
fc0NQv4nrxFvWee84/e4axvDB8mZWwHRPRaftn0psmUJmgxeha53od3UZ+U27zYi9F1r60/aijlB
v84qMEFjoEpwNNif+0GU+6Ih/wz5I50SmDGmRyxran3p57PZRte6oJwU+AlT0d+hh4TOW3Cdta79
WJL9mtc/acerp4Fe5YDZV07J/FRE+rFjPebFLbiauTq5ANZ2+HfQxxfOlTb9g5cBd3QfMdlO+8bK
IZs7KUggVsZIxau9N1t7U1AYs0hlodKNJJbUPzkjwSRCjCKwBZee0AEFq4yQAE8hf2BaUJ2hi4J1
NavTDAf6R60/kMBn/SSfHeDcvI54ataoAwpUb9RfY0u792lc7DMjRzc/dr8Mn3V9mwyPU6tMGM6a
f7idjDSd++Pq2pgqqRP35QW3q4gvRbZsbw/zKRandgZOWXBdmzvj3igW7eAnlR9OyMJPN4PW/7aK
85r+lLWqf3V/123etJh/iTr/L2k9TcNw/zMv293n+P/CT6k+57+pPX//2p9qT9f8w9eF4/qWZeJA
W71n/xB8uvYfNjpQyxOWMP4m+jT+4ASEDCNsX7iuaVl/iT69P3xeTdf5jo5Ww3D+J6JPA0/N30Wf
lq/bOldIA38M3zS8f/GyiVZWpdnbOC0mRJbJrKEeRqEU++AcMCuN9AlTmvjS7Pbg8fC+OBEE87IM
VQmILI9aiC3dU4+XZZd1BKJXijFNSpsA/nZBm8IDJsLQFu0FEmwkmQyXyyk6R6l+J+vJPhjzYmLc
cU6GrvITxAF0P2/c5eXZVzXT2tKCRcF1cGd0Q3mwer+EUztnlJTm/Nx+j4zsh/Tq7FFZgkBF5d5B
khkvtcxfBVkhXN789lyoAfIDlMptkcF5TEbNCvqiefAQJt6BFHpZ/cKzPahAoj45xVwlNV1/9W2h
7fH6rZqk+ReS1N2wRjCDFsfZE28dzQo7S7Wbto9UEE/l/ZD60QvutZ/amH2jb1gHtY7IAqPMrmm7
+tQVA+lQJEFQToSgg8w1/TzbXsG1MWA1s2smyc1RiDF2jI3hPk81lpI6BrtpVS8ZskEU/jkR19Bo
Iqtddn6clYGMxy9zL2mDjOQZjviORl65cQogOESr/uYR1bUeDlr8FjcM/Fc2imTVCPzrhW4m8vAx
vZSJiujnb7QqSQOnkYeyB8qLW8QH7cNAd2WZ2WRu0b0Cr1H1MLSx7WNF1rs9SJbtwEprTxIMCT8D
Y6cCxQDqWoKKUzgxuknI9Zwdu5ECvodeCAN8FRnjo6kzMhXdqSTklBenTjsXpvPe+X0VEO1Iw6l+
IoiMz60cuErKodsPay+lhArirL8xOq7GYEhbURXcB/2Mr0EcVrvOVowx5qMu+DikTyueu2i6Ja5p
t8hXXZvYKclp7nifpgk5iAEqcdvLK1UE9+SlIELZNbH9uyRQkHo5ptHVWFzn4uXdZRxRElmzGHco
6Rm2GQSbw9UJRT7Rc3GrYB74eIfyC/GNT76UDmLdBk1BTrXFNMMcjG6/oPTaNhx0NL7BKKRoC6Lj
DYLV27QEllcxcahJqwg4hifWfIKIO7qxixcia+z2MXw8MxlBmfteEBOhcoARO1erhso1mF6QKLRz
AQYSmKTdz2n+Vi33NUKRMwvDm63izrSXCfWPC9YJb3rut2Bnx5Rjfhh/OM5bQ0fhude+MpPN1p26
hBaV9651KF5k5l2mjg8pX5K3XmVaiI1hgUUaOyfLrAm4JjUhyUT92rr5gcrDCaZ0rI5TzS5wWhCt
tSGfKVm7iwdtH3W4dzCiTD4Kqv5SGkgDyu6xlr0IYKwMwLtAAbtlt1yLIvdoaek7CVU1iCTdZbDL
KKQhlKIMYyjvbMeGg6fcWwNdejSuy1GWzUXDTpsMgFMKc/K3c4mYo+uZhtb+0VwKuu3iG2mWj9Lk
QpLSV59HMEK8FTRrD3Op4fL1KvXskUXoztJfl3/FPuqJFvHYpTtd9Z9OHfm7zIOlP9r8WCdGG046
er8IEt8yjS9FXKB0nMA1wixWWz/llj8p1BXATAhqbB4nF7kAlQ2g3LL4kQ5A2Mo5+yA4mTjzuH3J
VQRowS667aKzezMJJYq90O9c0EXEHkzawTa3AynQR+sXLcb0EI3FHY7q5ThPRrisnVAAbXR2O9Yc
jYtxD2Xbc1EQUlaYzbIfJLzLovZeNZYo+BaN5TFHbzxqn7mef0FH6qF1HU5miZEtUQrtmRuADP70
WOs0EfkRSET3XpL+0CaWbE5SHImlFidnhYiIOv8hlbanu30YBwgQuqut4wUICXbDCSRFfl93LMRY
XnOeTmW9s8lcytPpXEiXIO/1hwgeKfmEqmO8lDB2GHgFuW3svMqZd/aY4bM6DiTUfROmUCCPenMz
zS0mnLh88XrwE6M5X3yTQ6EiVuFURX7HNc4Cmeu2wA8Mn+hCWjLjGGWoqJro0Ff072l6gqpE8kh/
J/7MNMad/SoMTT/iZLjGTQswAknnTjOIgfZWdYJWzrsRV/NGTVbQDauVLkaZb2nIw6o6vst1cyHr
zLYPTur9YowvLk4thmCpnHfV6M4FWgRqkhJ9E9Ny/Q4sPy0StFayNFnyOYVxiVJ4xL05YAoTXfsg
5pTGeqEdY9k8whdt7t1BSwkKJwJZlcg4BXoxf3EfJ2SDJzqC2rpmDkm9zB+louGfcVch4BPaBTTc
x6Gb73wza8+2m+bgVr0P3AthjCbkOnfJFLS9+LWIzL5ECMUP4MIzFsqturaqwrCec2nqOD0rQeKh
jZqaxARg8/X0rgN4O+T/zt6ZbDeOZFv2V2rVHFFoDcDgTQj2FCVRrUsTLJfkjr7v8fW1DYpMKb3y
VdWbv0EwQFCkk2jN7j1nn9mSh8E+Q27ujTEsXQLqUW5xoe7gaLlxcw1cvsWSy99NFdc6+wjfkvO+
ENeh6CS9l2kzWdILNy6WH8cM7X6sf/ZqjQEZfy/hs7RgZkmW7uoR6V8REbzZJvDfzx0Vhh1DM35w
FD5Cbg63WZuByFIVVEDyZJxxEmCjJtkFH9pYkDVoOcGmhCNEEDeF3HicaSprL6keuNji3WsmF9PW
rZ/0RsGk6dKhmQCKFDWXGpWP5SjG8haN1zi56bQI/90xEXrkE1g8Gn7M3QaUb5pp7zGVIy6zY7on
fXTXKjAxje7eHu2dKVKS2ciIo8Bg/Zx154HbUL/OZWOOIl607jr6ig45HuDL+p6yudKtEUDriLG0
39yYEUVO1zFskW0tumucw/tJ0kQigkCxmNYvhtFyYHC1TfzyqtESmKWOTM6YtLfMT54L+ptX2HWW
W5kR5u0RhgqVAQZIuLLttaSsIuFN1wgTdrkh/KMWmtBSW6ocoPZWTqRsoxiFmZThx2CP2y6E7tpc
G1MUbgd34oexcUl7nwhdKZSJQreJog5K3aAU1ipykAKO0juMCbjQLLDJ+lEFHddwkWNsoshLJ7Ip
V++YZx4w/Ama7+uQEAbuhehzRGCvSgoZV8ok2KHdQO62qAyaNy4qx2gkVLyIihvSPnywYROZ4k77
7szmvSj9/lYjO7JuYucuI7K0ncjt1KPmROT8cBpKunOddVVwbyaFML4jNY66XtK6e4yFxi7A0qxC
q8ygxd+WJqlBQTJzRQ2wWdXlWhf+8FBj8bqi0/FB3vp8TwzONDbqfTce4yboH5YHmtyP0zjF14ON
fpI6qkAcG/RYhonypZY2bzGpqruyRg8WheXaEnwSgMb8ImF0VgGxsBCWxjUwYkNUuXHwMbivpkLl
pm35D9wSi2vT91UaaGG1Ca3RBk6u24fEhFrnxKQH5HNLj8vXrXNbzS9ElLobKN/KpiH1506iVt0s
sx5Ua7Ie/ATEca41l89VLoq9fFCZNhPnZNE2f0gCTg6MC/2+CHOVymiFi1dRJgTfnb7twnZ81BRO
X40Yi62V8RPC0XynWkKXnwAiobckJ1fvTYkPVCeK85yrJVG/pYiu3UxHMryKe3u+QscUQSrgdE0i
b0D21dF7iHrCqXL1QLt/3ijst9VV5YTOnaZRnzdF/5imKQRmuj2eUWrUiM0LJOQbGwO9h632SHEr
lhj5YN9YYvLmoX0wqHy6VdM80Zm1vZpJfo4FfOh8YJ5d6a/9PHpKg6kmZnugga1U4Z5bXLQdBno8
6KueB6w3Jh6DXaozA/C74odI/HSjQFFADUOlVN/VM7WioB6hHFW7wj3lWbUbuWuhQckfsXWMu0QE
bIJwb3WIzAVbSGO4sM9rKipMOC55QE6qBoShcnt1Dc6VTABY36YD77Hs7C3ibpqhJpV5XO4P2QjS
cgDq4M1tUe0s0jtqAKkUtrU3kBn9OsOdusoMjCCpME8d502bOyO4WmzYpG/SmXYrDdgd6ssfaOQY
IMq0Ri6s1SaIVIVKjEO+KH2TeJiAcI/9R/zaiDm7MBbB3czB7CT1lWU8CMttTjaN93UrRyi9Ul7V
uv2Qkw58U805SHfrjcE5jdjZBaU2InpxB8LrS+PC5eZUVyL0EkLRPeEg+XC1AMOhvR01oTLu0Y19
rxAanSE8c+3kdxbSphgFp4CoknsVrKxuTQeHscnKcS0mx4bzyxKcGyqzyazBjNhU5R4NxVbJhssY
qdl+1Dl1kWxEsq9q/ggsE3NK1Ox6IegskjlE6um8rhnFra08vrdC7YdTskfIjRAb+sgrwwnQhaK/
z3Fds5DeU/q5Umr/FZaEJHY3933u1+tmaj8C7rvzQJxxm+Wl19v6D6digpqUItjMI+DFJgyTfdTb
r1PZM4tF53to+wDBvBnc0tLp1ngfB89pE4E/iVmEmjrqlc5Agl8XwKjV4+4qmvt1MChIN5xtGgTG
HdIdeRvUpbCBsSxIqDIotnoz99T0sBdDWCZo/MO2B2QLaVEgDtbHfSxMjHJ8Yyz50Cp9sqTxvOEO
Q/3INI06+MYqbHszuBjV3M5/TALH9vqkPoyzZTODGtxTLQmyHZhJnZvEQz9TIcP9gNHFJnK7z2Dh
uuXJDcoroWXtzVCYL3TdVyCN9Wuyw+09+ZQ31JmVQ9O0Z1/tyIJAjrjGfF16rWtnNwOupQpBMQdK
8ZPhwXtiA7JDoxu6Ym+PxbwHt3lS7eYhSKIBQYRT0w5XEJYkHeGhlsYpbypPFnCS3cDJtRorLhcR
jrRVnoFBMGuagjEelzjRJAc+1ddK0CReXkbJTkuybgP7G1y83dqkhepncm+TK6t+E0gNTmbYnY3K
OdLSYdigi/A615EbMzoEJw4cn/n17By6oRvXlJYGuIYMqZ1K2Rc6o7ykPQulOlOYjQnfBlsdhdrZ
V+Af2Jo4dBq1TiLgpGCy5Bzt3EfNNCp8BsqvPC7fZmVMDlyAhadzxq7DXjYvWuLduxhnROaqD1b1
7tSIVv25y/cQudZiRjSplHw5Nc93RSPobHQdQlPmqTOUs2BWX/QcvOxIwXRlDYa+TQjNWJEGxJ3Z
N40TiP3bQIeZUNXpS4FoY4IwpNRFsRXANpy7qWvE3sSKuklrbIlliHoYLgdAbuq+Pf6VVYvCSsxB
fRz7TVmZ02pqTmnCpZxRmKZiCUeYQdx61A+YJEwmeGnj7mY3DBin5NANGu1MNox2uW6mccfE9Yk7
12+iV2VenXupDEEjE5Fs3HBy+wHJWsZAnWp08n1TuAYpxSR1KZi3shrQmm0yJJ/VUPP08ZnsZnXX
tVh9NSpodZszYJh/mTpq4EhErz4D8FzJ3R3DkZ99WxCVY3BjvxBL9Gr1WAId4pJXRspkwmocrhqz
+Y5DEClQV28MUcJ/DN9MLdPQ94/KGj0ASIqCeA4DrNHcMjRk6rch5jDb9t2NZXf3bQ0zAAfBHpl9
sY6BJ+MIsUAEtRJcbwYeiMYnKtRsXoYGq46AeEwsGaZj4j1stX5JbnIT4IJf1MiNRdeSqvke4jvY
NcGrZvABaJHyHe1uLFtlsMGBcmvnMtFU8uF6Zq9CF0wOaN5tnSpnWkI5C+mDiwvOQgQe8gs0kj6Q
JdG8GBVlE6TxG5wfmMUQcBjMxKecHrmXdbQ9qK9RRiNUdLJmUqmj7HmZxeFzd9aKce1zM9uB8u3W
Fg4nk+28TCWcxudTGTGG1WNbq+N2LGyUVcFIU+oyyKQlpegUr0mh9yFHzBqa0wEAVo/RBI4K9HKl
HPeXQCZ2JGyfmJ5ZW7/l9EUcZ8gamjrT980o1WR2DjJITSO0Crg+mwrxqQCDcWha8y0mvhrLhnok
QJMcP70gSi472Om9olk/6iksPISvrpdXEB5AqgSyVDn1NYpzNQj2cybu3TZR1vCedWCElbYPzOph
cuzgRNTnrT8Bx0pDVAJFk5XrqPRvUiZO574ABhP4wfsA2OcI1OXeRKB50uP40orhqsMXegUviZgV
Jt4bqiTzKh8purgJ7ZjMiJ67qudXMtVIm/LURKNzKgguxwiA0b3TuiNeeBJYMy1cmeV4H83OZuAY
aWI3h9iL98LRrNN/dzAW5sX/i1ZhCJ2C///6zsP4FxrfdVG34f9Y/0z+BPJ9vvHvHoYr/rIEw1eJ
hzBgaAlCfP+GVmiq+ZdqCoceBwhX/gerL5cf+h//03ThU2Bd42VVl12Gb0A+6y9JzjNs3vaJtfgv
dTFsg7ZM+ZU5zfzMNg1bGDrf0OKSbUDJ+E7kI/OobMRo61fGZy98aQ+nbWTM+NvnXaTajOGkamPp
Y3+2tL+eLytR61M4UHKce7ILPtVGDr6iPvaZqR2KGVE1YjnfJ7AFrZWFbnuWBAL6b7aW5ceaKtV2
DJWbRVywPAyDw0AwMnr3kDCLkOKSAJtlvo+kqGF5bun+yRircNfhq6X5gYbTy+7yHrPVHGZP1OHA
0ht3apCq+7y/poMyHxMSXcWkAXfq4ffl4zqPZ+SqVfnYBPNDpg4d1ensoHBtdxParwIyxzYOHW1t
B07uBaZzITmB3EpcywAYCi6P6FuZfK99wCOb0Tfpp2oQx7g8eEUW9aswr96lihR0s31bGuJH5SR3
CJcuk9o+pxYzf92qSn5hvOkdLLV2pjU7JSKaSlg+4QoNo6rI/c2UO6uJbB0tpqfoVeBClO0ZWgcg
quFsEuW7UWbrGYnvDa7Ii2ZErxZdjHU6ZJe8hEqF+Wg/q3cC6OLW6V5716LyzmQKjyxjSIx0mFzb
cxs2z0RVHk0KLhOyFfDniDGTARN0I2tPWVS6O9saZQBBb66G/K5Q0ND73Na5ba7M2LgK2/wVbHy9
Gm1qOMRy+lzP5lMY1S+IvR64cN5rVX3rNPajG2pP3HgJFxhiSjfi7GrQ35IYZ0Z10UnNUxpUEFDG
GYefBiaN6zCoPqoW3APy5Q9yC0cCnak2gHES+aEdhvdhaN4dg7FFxs0zSKii5/j7U67EFiaAaDsq
5dbAIkU8IupfW2DxI3qikTq/Pie5rDCr37ouEByrtOnDDkNPcHFt/SYFw4hZCe1E+ZD14FDaHLFt
GFq/Eb94VixOcYtwrrPbcYXZKlvN/GgF3LmbamxLu+PAq8PXaIAfbWOC29Z6a2BERlKQUvMa3LfS
ovpTD/VNTkwqCjis4ygkGX6AqbWKe+050dlUZGO6q95EI9f7V9Tit/J4KtWC+6BzCTRJVwYR6+lz
ehulh3xQbpLZXONcwr0gbvR+ajxjthC/IxsDqoEZOZk+QEVdp4I7WtDGN53DqKpNDMbCFu/Usks9
Tt2qUpMnsCvPRu5eU/rHt6fCRYgQvQ6ZlGWX+ofZqrcKUqlWy70qQYBSOhjyaAl4phNSX7K1rVOW
j9YgPjqkcesko1fY+9gG6Rg4qjljHo0P7jzeGA6F6gJfATy46EhqsFdVwl51jXmb28v0yL+20mqf
Bclz5eYgZpJ9beCIQ1gD+CU61077MJAx66UurYycI5mKB/dakT7BLQA2z3xVqSnWx5jby3hf3yNb
ZSfbNrI/FUmbdbbmCrQ1mHMaEsGlhW89p+op7KjXARnJddVzEnTNaTkBs85fMrB4SohoN6mjN9q0
BxWphd/U976I31jGtD0I5rmI2ZmBdcmhjAh8MnCyIiq5I0un73ZDT+OykL+nsQJ2lE5OuGEmBGMy
P4G8Z4CLYeaW5PFNozlMKavfcUvR2r3O3fqB0dYdE7fEazXO6T42brvwTPGfImXaXIQRPQ1mv1Ua
aipV2x0GZcA7Vgy3ej7d2d0u5S7B4RW/oiyJGZeJ38BYqbvSgwCTMjKwVe/RfXIls5jU2O3wS7Wu
Sfrb01W4gQ5B+ALhZWU63LUGgvskbx+0guB3On0JtfMcVXUj4EJwSwk7/74P+/fGKO7Usn8dS76k
MefXaHGJf1HcHb8c/aN5G5LnNcQMYu0u+6mM9SPOmXWvm48FsqjGnB0voYes5cA0UhVN2oDgevqt
6TnlXYrxUfx7DPITM+2topf4wgPuJtizQKcWADdhNBBsu9LoCsT0ZfXiWgEqxA8k6KXLH1U+XnfI
HyJbHfmVoe7TTGxghe0QSLrEdnCt6MLb2LHe58kcN2Po8CFRdIYYO20AkGbePOcOTSbzGkTQKUjz
PXC7Z/r3v2CmHouC1kY4m90GlN+Vr2MqGYeTDX+JDtZ8G5FZNCJ6oa6LxMiiz5eNXq+nP0Oc/mpw
p/pJ6mXtlWEcxiS7xSpfsM1woXbYtevOPUYFoROttkvT/JL26S84NedZNPXW7cefDl0AEmpJjquI
tJBnF/K0rSEpS1oY/pot+lmDRXZACxMzdpmjT0jxlVdiRYmXadx9hW23DQZK5WCvPcYr16Ar32Fu
5F6jlcyE57dWD55ISb0LHJwnfYwdsKsM5MzI1Bpb/ZH7NC6Zk5Hc4EyHESABUIH+gKzialSS2ylk
OME807K5yOeKT1DxsFOt+U7LOonQpfTpVx7xLHwu7A81J+M9bpMdwtN9OWjbyrKfRxJDPXm0u3qp
7RoHjB64hS0MrJeAdpQXNMZbZtSXHtNIEMU7N/uRh+rensZfruyhZCAWB+Ox1Kz7fKTPZ4/dSwzu
YDc7wxGKILx7WLmF0lDRoXrApeFA3VprHOYRI3EnhX5HRvXJcVucoUw28VPR6BC3GkY/T+ePnPzB
RRXYlMlPc8CSIKL4qZw5EFWM06XITo2i0qG0Sq53oB6UwqZ2mRfUQGfwELnFcdNLzoPfYn+YZxSd
afXDGihNqhbrS5UjN/cn/4ohBUYtlbsbR4hh1rsgT/eiNI9CNY+94AuX0fzojljJB5PpqvsSaT3S
9Vl8hIm+Y/qVUmhU3mCzQQywbixSSnGFGeeWUN1VU6WvSEjVXVGS6Iytvk8Gx1Oxv24HCuy47HP9
FJEvQmgAPtUofxAlp7jIqp+GGT/QyonR11e/DGKTmLo+GokK/LPEIJGn6VVJlYToZoXTwXgkuwdb
Ruk82bQ4S+eROJYQ1az/TPUv3Fhh/aI76Q1ljiUk705k/q8cMdhGQTsw2sha6+lZtABvST33IhWT
rzLgdMrGN6NkbkXk3HVpvM0Fnls6IwjN0L+9ZNfgqRkLaLSf65QrYmY2D3Sh6Gxm6jP9S6lL4Ejw
1WDbN7xFLZxn7DpgzDR7BbkUkSHCW9MkExW7Ub8qROZlRn+vOeW75d4arko2l/PRhPAxmmag8O7o
K9eMzxPZ5HpRPPoupZkuVG+RCwLqBwniGCHgMqaVBPpCzExQSZPjdqOH+85MD2BoGR8lwQuJI29x
FfyskpnYh/iu1eNrXDBnexJMfzP1ZDRERTUkoM8FB6KuyWSi8WnKXUzmc3U/O8ZrrohTgR5rRYfq
HnfmVaHxG5vRp1dCFTcebocieLaKcdrkSXiyKoPrLrgWLn9r+PEPiqzeKcLc1LQnCZccf1gS3UAG
xi2B1TCdDFqGk4DBOMTchEIoJxYO9DHbwSe20uQD5C4pAPMxyHA+q870HmOaUwNbofcsk6NwL0yN
dWJErpgZ2b9EMsvzvBr8h6ihYk/KHhakMDoT6det5pBSid1fCiMwvbjhAgf2644EP/7tNuAfIGth
lfT+T+oKD8KhTEvr2fAwY3A7a4rnRCuCraje4abdwVPRscaEP0dn+GGH/cfUtb/0WawZab9FLhWw
UmVbhX581ynwtdIuO9YuDF6zpU7kd3eajvPFGq60GvI5vDup4H7tgsZh3FFvI0ABhVc2cQyV0/6h
x9nJr6rfIcZq+Gnp66A7a0tz9u3IgB4mxkXrEOs4tUPdCOCBmg9nTU1uXK23V3Yo3mAHen5udxvC
I7jhjR738aJTHS8YatxaIjs4QqGVpFbc/rt7s3DeDHKnGfc6Oy64kI5WOi6uVaKSfzsQekz3dHzn
gnNnhDjUICSXupcEoAfAg/okxm+Qz5OCkVSXgcwHD2FXvQ8xu1nx44gwi9Bsbv8AtcgQRIZDQvjg
Qt4mHYMcZPPEgGBbdzR1K2s8RLQTcTDqcCfsm8FXb3Q0t2tkyAeyKZkENVTgHYpxcBKqYrjX6yH0
cALiddKR7rvvZjDd0bO19nVX3U6D9qSWzotfxldKLLi+qJxgDsU0QZRQ2ggOXqroICYOPcVnpBji
Y2q0C9h3lG4d44GZUKmcK1TlPumaTzY79reNEQElUG3zpgbHlbTaU2KHG9Cju8rvad4M+DTs7DT6
D/BgLGLH5KjWJKlPxNwASf2xlOjcNfTUI2PsPAIQ98bENcp1yWHzX/xBw1sBh1wjkGqDolAVZKVh
84Ip5PhHkV0ZA/0PP7MfDTN8cvDEYRi9LtmuoMG9tkh/dbq606oeMsMz+KFfUeh/BPPww7Wtty4U
SG0Zb2O8Yf59a5b2bxLOLgTKUQ6Pyt0YljIKTFDKx0OjWe+xnh80cGE1mmCN+yUQgp1TuJix/J1m
dEjGGSyMWZqvumECrSGQswVF+UDL50h2DbFz2O9h+FS1N9vpz6xiEglBHgPMGL6E9Y2ZNOROltzm
4QxctfiD9BnMjjuFv2J6bV3wYHHf08XmnRZqdhzNyN7nvonLwSe3Sz4kS5lhWYylEUQILdosTzPa
f2HJsT7O2YQAsBzIzJ7mPanxGLikzcENbsKoGg6o3KqNW5Yfy/swgUp3fhWssZ5SwlhWFvKfRxCD
2xKOzrd1I86lHWa1cAKYh7BefidHFj36XiOreJzScaPqNVpM1i0PA2cayAAIhbmIC4xmAz6tmaRz
FOFOs1Gggx0DN6KkEKrBaz+U6oYEVZCdwoyxNyf0tqQrQyTOzdD145ZqqSzGYK46WPRO6V3hCrEn
Cvsh0Jfmn782l7/LsppgrVoYQFq5BZalEv0t/UW5Ek59drRC3d8bHLSuNGi4luli7VkW5UOhkCSb
KAjklYqbt7RDLD8rbRRz3nxbXN5to+GYOWuxe3wuzmm/ETm4l+XfG5tmhCcnh3XPM/z+Zct9bqWI
jlEBjxr2OBtk2SpJKz1CSKK+bf/lHcveWf7u83BYni8PRkq8CgbpfWW663bo7pYdDymdHbtsmq+j
YXmlHgeac1iy18umWL6k3tdsnzYodEbblDsmq3prITM4TRp+bl8T4AqdctPYZq5vcdRRAsnbQ2CQ
szoX87rFm8IFNj9CzMZdEwubwjqChKBit6rMgRBsNR2Bj0le/B//8LfvsCzaRImvND3UP//yc+9F
ocoYusdkMMqDg4g7jEu1IkFYxM/doQuMPjcuDVh+zLezBuWzP3nLxvtzCxpVeE1LyVFm8v7CHPpM
7ISvwK9VvM6cD8sDp8gRPi+qzn8eQIXa32b10G+X79L71U0qZnVbqlYPWiHjRB+gcCwbePmI5Z3L
0n+6DlrejMAJdcNyJPTQvvmJgI/kwaGPwt4DBSAS6h8nmfwDIV0kocmwGIDhfjmCx84a9lNuQSJB
ZmNTlvIdeab9p/+uKNIDkRkloZyIFpd/e/knl287x2eHoRtDw0LUh88jSW795Uhann6tK6DXyCuS
pc/2xscisQ3t9NYOFA7E5e+Xh6+z9dsh+rm4vD5TBt27sg4iN/bnW9rQ2ilP6NK3n3s1rwKCQYL6
8HWGfx3Ly7rlaSCPQrXvt00LtTi0Cd6QVwRzOdiXv/h6/5+H4PJ82WvL0ud7luefi3+8vjz9Y93n
YVtWAsjA8lKRMYqyMJuCeepWqU6PLZ08FU3A5/bRXQtXu96sdNinKH7ghDbMhuQeHySkQNg36G8u
QMQoVzpXesowECxuOySXHC/QUBO+Kv1I1BoveYboaQQ66eq0topErfeGoiJ5Vro9GSztcXko3KI9
1lot6E/KlTY9elhCajCs7YJMzVn3Nc/Je8QTouKV5e///WLu+OV2cPT7JC1nGBEPwAPC0yAffOST
xWp57us4Rwk/ZG2n1/U+khYXY0QR6loiIN+YF4KAG4Vw4CpnXKEzeRouD3CA/176Yx2+fzbx8vLn
4vK6sxz2//ZP/3z965Oj0S72Jlab8WqJVP56+7eP+1y05df5tvbzn/62Ynnv10d/fdQf6/54Ogoo
eT75fDsDxPwfL3595uc/p8uD4+uTl6W5zsHbRu3j8uzbxvnj77591a+PaSmBrehxZjJTk7ul/JF4
F/fQb17CXHqKFw/ft0U8ntj7ssndd9A3Fu/d0n5ZvLHLw7JuWVpeWJ42xPV1vqrs1MU7+Idf9tNQ
GCT0hAFaBRuK5txGQnmPXYyU354nWSk8ClUMQpfrfr4MY5bvvhwAgbx84j6ut4WhXZbOjJUN3O9b
OWxAe8GEu2FSA6aHyxosAMZi6P6XP3SGKj6Onz2dahlCIKwM9iaMV+bLdIRylDXqZmnoLFZVFcZA
QSAA+hC8gqnpY51cAOrLcwQQ5XF5Orn1a0bvYIOK/G8T4bLESGI3hHNNpTIKoErO0TZgakNcYq6a
q7gEj5RLApMj4UvlP5f+WFfXqs0sFKtsU9HBarXh74chKGrcjXJdrKIVy+ggzyZ8VP6gx2i3C5Hg
LfszosxzXJY0yS/6WheROos9QouA/8T5oanhBjDkwoo6wnj824q6PBe1/uQT6bdZ2mtLtw1CDxtk
cUR/dd+msk5Q6eNkWBpviwd1WVr29B/rDDl+ZO7z/ul9++zAfS4vO7rPqam1DmJyuTuXXfzVkRPL
rejz+TK+nBl65S0sTDlmieCucp+Ti9NiB+6lNTqJCEONYBcve9BUeqzeX3t0WRnnpDgojFU7RWUL
zGHdIAk2D4s/enF/+r2BUXV5HkygEqosfbSaCVYUmo7hVBbYzSfx4kNHgN6kfn/4d+uowOyVqNF2
oYZXfpJW5OWhzSkDNLaRbL7WTRK1FAdUl11wcOta8pbm6M0AK3ugBmlthqb/gcMD/+6yn4JlFy2L
HZcQXw/CrUZsl6TPMer+8jJ/7Z2w1pik2tPkLbvg68GWF6evp8uZ6bai2CRT8mvZDcsO+ne7qpP7
Z0CxtJcu7mWnlFBSzTIToCMY+X3uouXMc+Le8gi/pCUS2hXnMBX1yZ72iZ9jKI11WAZydH6woPoZ
jEJpJiTlu08nYbPYuAONzZ46AgXT8vxz0Q1wXqsh8+dlE6pyO35ub7m0PNVM8C1aRANMni1RrDsg
NZ3n5QK5nDHuNLqztyx+nksSFybIu+8gGyEgz5wReSk5U4uDOFQ0HekdTJ9Q1ZO9NLh/2u6XVxdX
sY/Dg1iU8mk5liqzrI6FfPh6uiwt6yxFofHAAGI50kK5GRR5tflvacX/l7SC7A7j/yatuKUk20xp
/zOP/jXr8PON/7CHmn8JDJ0IFFAtqA6eg39KKxz1L4SCGgM0FE+Se4Co4R/SCv0vVgm6mLqhudJX
+mUQdf+yNYtbFPQSwxWm819KBdGIE/kXaYVl0qLCuSrDr7GNkTAjDaTfwg7JU2/mrFTpkaXlPTcV
JsBZfG9OE5E4FNwbzspA0W441WS2K5Vc7K7NNnNU6Uax9i6z/rtSpxkna6n4/3aYMGoA4WawyWCW
0I7ALyXSHmC73VwGF15iprQlmUdjvXZC0wuvMmr75CdmElXMfwYDgsAY74gcJ9lQe879ICZ3YObW
a07ys5Jw6xjKtZ6G7dG8rlLLvy3e4ppWQJ0UPeeDuZoHN9xHYSA2ZiqlwUACEfEm5dpMOgcgMTbF
JgmeXQNtNtl03ZEAkGhVU+M6dU37GId3oDvK3UQVNGy55aCSfwlJ4NlppH1PTfB7wPHWGIgBwqny
0ql0r8yCsnRCsuFKSVOgFpRTbDFEO0BwqlcJo8ELhlpNzX3UBFGuY1bFIeJ32rSepeISx2JysPX6
DbvE79AnCbkwlEewv9VmJm6IzFgyRPrUOWR9aK4joZ9tn6m8S1jBITKbM32OYWxRgJrBIQ97fCe5
O3i+mEeyo+HJjgnNHBsq4WHW1YEydxJdTyHt9Zgc+kL0BNaZ7UkTb01I5rPRo2hWDPsMoCTDw9N0
m7okWKSmXCJdFQS0jDj/jEbfmIIano2Nx5tKGOVuSwxCL1WxptTHGnFEFY+6PCbb1ivQ0WHLD5t1
QeoGFbXmgcvdqa+HGXy2swcXnzg491WlffcR59ZSpTsi1+2kbteSCl5bannpONGFRd47S51viuDX
kspfW2qAIdajujBfuD21Nz4y4VHqhRWEw65UECtSSzwgKjakupjUThDTtLvhCboncFC4JREjp1KV
TGD4I7SgDBoOimUGkdlmQsS8zaWeWZHKZl1qnB2pdk6k7jmTCuhOaqEdqYquwo8akXQt1dKIVODX
2WRiEN9dJWbjJSNFe+7XK5D7xh1tRnzLNs2sfs30BBiwVGb7w0jemXSD8RYqjFR4AXCz4Wyp6hbI
u0F+zZtBKr4Jg5EBX/ZrK9XgqtSFp1Ih3lQtcqNW/QEPDPW4TsgWgOQzSNaPQSrMY6TmrtScB43/
minDVabm9zOKRMSf0dmUOnVZsM2lcl2FYETEmPHDRQ7RSHW7LnXuVINJp0DyWadls4MYeC5+RrOQ
xDE08pN+P0nNfJAPFxcRvapV+07oqOqnLNilkf8Q4D90aETgiIbNZCDG1xDl24jzJ6nSz1oyVggr
+p3JXDHZKwln3+B48aHX2lvIaHgIpO7fqTXDy2mW4JNtTnxZ48JWfotiGFx5BA2KC9Im1e23ysa7
Lb0Fhus+MD++aqTrQEj/gQAqeGqTRxdjAgX8nSmdCsR2ZJfkVRv7D/RhfAnpaZgwN6CzRnwh/Q6I
q6RtAw/ELN0QfoUvIrAcr/BC6ZbopG+ix0CRCfPkO/T2sxYtwoirmPaA+YbGeIabSbVt7KvdYIOa
9f2WEpHuPuSCGYJmR/jwElwNqhkxciAwKJFEtAoecRch16QsuVULaXAN+utyDLO9bnExwnO2G+YI
Dhu9wWk3rnSsJFBr3UNBLad0TwlWkxDLCRhiusMuyGld39f6vI78ONtkDr1aZ8AZmRqyrYtbQDWe
ixSzf8ssbtv1U7gfDHp95OzW+25MSGjEjg8GyccAGQ8biJwTQl8JyWqeZnQNKmaaVrpq4sEJ9trM
5WLOwhNNft8TRnYzYcaxYUgPBSAqsinw6cTTY5lig5N1pLsfc2rQ3/e7GQPrYepRgGTkto9Yf2zp
AZpk0JKjHo04Va/I8LZM4zgMSXw9y7iODlrWORGRwED+zlQFf3FnrN0pQwGS2e+Ka+31PPN3oDk5
fmuVCKYWRkGFFg+r9VGBjzDb1oeZaXeqhdqp82NlU9vaWoiZln8Rvc0t1c0uyp/bjWwKKzExQWqg
xWtDq6HOCefg7+1ORXETVZvWCHfKbDbrskS/WyAYc/3uoEAZgRc4y8j4NaknvyuRPyUWFwysydrK
kOhorY23muNrq07yIkM3PfszzYcCwOrc6i6AVePeQGdkmQilp6qiLpRzHjMQAX4qTCK9g3XZkHML
rmBL0ii6JAKuKtrAZZZ4BUS8Tdxet71/qWryETPSgwyXg6gUOJO0lypMiexrJrJtQloiit4fWnWY
jqGO992i5EWTgBAQDduNjXPNakn/GXGmzoAqtkZpcytOSS/y1w7LXpSzjQNR7KqEgYfwg0sN940M
1o0ZYptO50NBHuSK7ibSYj967Sm4nQPy6eMu4adYRAfUKQqdCqUFAVxk7eZ7pZGcI03D5O/ShaU9
BZoNAZ7TV8AynZ0e0z2d0PhNJMYbVb0JrGw8qjOSyWp6p4kWrFssFOyeYae55roNkvfBtQ8dAm6v
sp6jySFyOdPWXY1GEK1a0t5q5vAc9Mw746q5UeIrLgq+p9nuqRXxjc8XbHPyB83urJjSnSqMc/W/
2TuP5caZbUu/SkfPcQLeDHpCgl4iKcprglCVVEgkvDdPfz+g7m2d/qPjRj9ATxh0gkgCSGTuvda3
ALYfooSLrAP7IGMsWLcs87i2jZsmKAuaxgySRXCIuoNVwcgLZ1GUO9a/aAWmJOsoaAqOeuXeaUXJ
dMQMt60ucbY3xiXvupd4TIlgGdz7sOHgagzjPg8EMY8DdGisT4cwz1+rlgJyxeiGi9aBV1A/e16F
KHKMv/ShBPOlGBfCZJ8nSWIP+ipt7SGo7xHknsJm3HFw4wkPlRX5mex3GrcSJQahvzeSf56zsvxS
OpsEDMSsXsD6zmtxYrpPuFzxY6UO7p5xY4ue1Zvg6DNjWsrDqmBuVRhVRSpSxulkU1gIZHdU3ew5
dMEk4orEXrAUsZebvrFS4JYpq8+44YLbQ4xog5Lad9gPR9IG/v1meW6BRi8vcAAw5bQ7NFYzy2oh
PC837lz4qMjmOijhdpzrBXJenEYL12l5zMmZHDqAqGmZ1iR3srifiIHctIUQqyDKofgUj2ncAkGL
YBlkM4b5h8oc12D2lofLC1bR2/7yRZSlb7e0kZYm1FKxh2VxqE3Et8vzP52C5eHyjprKiSWZYv88
9bONv9v82ZyGob8+FeiHD7L8NUlYeHn3iG/PO9j4oUgxis8izNAhkHBiHpc3ODOOkoCYg/PTU3On
jHLbst2lQxHgTsFepybreC7owfyGR0YAC4fYfHd58ufmH88tW/jHc0FU++kMNPvH8z8P3SAiO4Qw
dcYtBnIhlGkFb6GEKMZNGAOyK+weatvy2HSsFzSRWD7mPfqzW+UShbiUiZbdnAxVNTHb502Ed7yk
cRLgUpmfU50w39f0437+eLn3jw1WsWC94gjQH3Np8OcGXwdlwflmeS6qLbQtDjaP5SMsm4qXY2zZ
4N+7YWC/6nFub5aW1NKWWe7FCz4vadL5YtJ+LR0Vos81f+qBTSBCAdG4NDbmRlCo1dKaadlE1iy7
7W8D7+/95beXs/0+t5rAR61GwWxpxhYzU265Z88UvOWmb+7jIlUP+jTjEdUFpr7cDWfWekJ92ypJ
3qmc5nU5jZYbxyHvHMkXZ1RmNSP5rixqNBy+a3yd5FIQyH4cqZ4el4fLPXV+aHZy5o3Nd71OxqxE
mw0aEXtPeeUdMUB7yqMuRDxl78e4rq48DVC6qLCNHzM0wRu9GT/IUN/F4zTctPrOHKv45kYEXlbB
WxVUyRFZYrQpmUpv46astoUTyE0E3z4zi6csN0B9uAjVjSIkACWTO5GPXC5bI57HSxZzNtFJ+TTP
PHSKaSZK6ZWYCfBAHuW+njnlGkneHUQS8tlBAUwOmclSPZdtAis+MlzgN548aAOziDBWDiQmA3wg
evLUt8i6NOKnzzqtul1po9xpHJbWaPXjI/hoJPdhcVGtwbctVT+1Q/feEbpGNS1p0KPDm5WJbvjI
/+DO9dkfzvAnkwv9ofJYlykwEvatqsKZgHqBHH+umdbXplYZwGw7PIzKaKIXDVB4eFgkwy466wYz
Qq2qIKEIO0/3MRao1SRZahZzB25pLfRzfw+7EpeW5e7Pk/94z/Lq0oj4eR8+wvdqjhWtiONbXiOd
/L+aQFNH8ygf9GuQc6RNLr4Pbb5ZHv69YVkC2RuqSjUjUCXLmWmdTCURcyrwowFapNd6oG44A5XO
I7hk6rbLhghqoME2b62KoQzG1TQc7OH681qQZSX+5Lgni5N3lfMSXx3t0/KH7fzXP5v4eZjV6FRB
eKR+Hc28xTgAnTIC3lzYpWQVhjw3l6Z/bhJX1uDh+gOkV3LyrIwu+HL8u3M9OMlAOcWc5ctzPy/8
PLQrr58bC2GxA3Jy/HkBgfEnWFmVgYTTabkpiBFba8zzSEbg91p+F1k40U4G5qlY+i6mbd4liuZu
l77Yskvsnw5cmOZEGC27eOk1qYb1qhmAe6o5QWO5GefkDALhQoIdKeF2nhP4bcpXI/FeP/ay0Pcu
E6eF3ri0EJZ7S+PoH8/NuLW13utgeXJwwEt9N5svvx6uYr5yXJ1KB5XqJpgecLhEB2XCshcxiezH
+6XYqv9vrCMwxnGXKP0+nGu8JnzynYUXn4VrSLI98rR/Y19Oy4C48DWXD4gKVSe5grSE5b8P9mht
88I4G3NLRSakfbjdxyiJwujbcVcUYDMWvp9uR9XWBCtszIPpUncHphs2p+XxkGBAhnmBUEcOIbr4
tZXO/MdpRHtRDQc3/l7K6suNbDwz3S/VdDVVqvqEpHDOT0+Of7mnc5md7jjKVYefeyHgLn+3vNou
PNS/+FW5XEXIqqRlknJs/du75m38/Me/lfv/9jl30fr8bGG5t/zdz3M/D382/fPxfp6TJDMBQadm
VjvyJfjZ8vJmZ+n0/f3sP38jElcQ761vfp76+xZFJ2zdttCitYXRHRfOLj03e0uL6rL0LnPC6DYt
l16W+JzKf1tbFoGl+4UHvDyZT8MzADyxNSUy7qnHETV3A/Mwj3yzMrTV/7XluRwxg+OeiU/Rt9Uk
EUX1D9KgbO/ODOAIQT6gWBTDE2kiKKJz2hnNfB0upMPFZOmvLh9CrbrHXrczwFSzvcVI97YCwxqn
KfhfF1+Pm2oREqgVPr7maBChfBBmJckoh3p0SOcZaDQSnwc7PcKFM/cHwfMu2+AqPtElmaxmV2kJ
4GzR7SLiQzEElqv/31j4f2ksGBqW8/+usfCYt3g2159VnkTZ/9Fa+M8//a/Wgvsvi005tk0YGU2H
H/Cka/zLsBzXxg0zYx/df+ssGNa/dJVKDEAEw6bs+m+mTUPH6elSs7Asmw6DAZXyv3yl179eTCLa
/+au/+fj/5G16ZV2d1P/r/+pGzpNin8zbTL/J/7RUk2HjdoG3Y9/oCfbSI8zgonyfZU34U4jyhUf
UfuUmlQgneEVdVWNlq3EHwExzRemZt3J8dRNKUUaCyzqxUk9KHwuEx/MdoGDvcKbvGmXK9rRyAkt
hCMWbILxPNL933eoZ6UE6kJWHVW8GQWIbB8cWwTCsSdqwg9hfyXy0YvVjVplxjP+ftdPB0PZalNL
oiV0EWsksBinKLL9kHRReAPh1qzIbqg11HGqg6yV1ajc63nibQusbU4WWifPwgpJHEvMFG+j8UFX
nC/5BlFCdoCtfyQOZvArtaeAUoGTggJBh9T0sIwD9Q17+1xjeqrrInkEr8SCtzPsPVL4fYQy2IfQ
CIoCRohR9tT+o9Ha6WLAmOjOxgNZ3SnWrh3c6FQMxKiOXl+/K8aAYbCCSySlt1WSyDwHDdaWgONl
ngB+VQR9McAw/+5yHc9J3GLb0CgparZFPT+q3wAl3Y2dIl4aDEFSUmYwotIAvkd6IEfVqc0d7Yjt
BOAb8HcX2yvEE8DkmoVXpDZRVJdUb0h1y4gIIMkwQDyih0c6quQsblJU+J9TV9+lxrPFHPRkYNEE
8tjfDFVm+ylBr8H60b13YPx3TuR7dnoLGgIdYqU2L/1opiTMzFMmEZjrIHTUk9Uqp9gek6OIm+gs
Ow/Nqlc8Y7xotkZLAuQUCcjGBcxRITZJizUR5xsjLt4+XAr9tsrM6gFLxWtWTOWdWjkvUAGaNclH
rT+SQHWjvEO+mkJbrCTnGplTD6SkI4u+L8XabsjXiQLrJcCs1eiBcdCr8Ea7ytiWiQTPUYhNmWZX
NbCxBP+N6YliOOn2dBrjCQrcjCaktX/jB/UVMCTgI/unAkfIuvZY7CgJvOKkk7Y/FXTC4zjvyWsL
DWDdXxpfd6U7uHfNGApVbrwXqVZ8YkqWd0nQgYfqBMxxte5g8HX2q4isfS9HC0Gxmvm5k1wcGzdY
PBQhx73dgd0byWJxlCsYKjtUi5MYgEaTRh+1zZyCNGGfFnPJR5wKzYZ5HRhH4tctcgsN5yEoCKPS
MTxrBEO0JlapaBgw9DSmcRCTNs9n203j0kEETk8KmdXWp0aZHvDrxvvJi8vT9CVhNh2dSK05gNJH
e2jo9kXjQx4GXylUI18Hoct+xbkGqSDbitKjj5Xa0UqLSMqAcrlyTX3wlYKsHAXM7gkntqZ8OKP3
VEZVeYkDP5WltWNHiR5YxAjvUvHqfpNrtQLGtvaY+sfPamqSB+95d8y3MVSyhscGciGnLbnAUDg7
Dp4Te5CnwXABeoSqujGlfmw119t4Cg0fTxT9ls7UMRiKdhd3hNSAE6oA0Aw0c8otueniCR1NVgGC
nCXsmapFZwRy2lp6OmGcijMvcp4Ygpxr37d/RG0wFyRJYB3llLrsdLTvVAwcaVcYG6+deeL49XcS
7C/eT4w6ml2emUUSX954wS5xAeCNETC/tmkVmjvtLS2I6ZCRLcBYE//Xh62xUWRJIDfgN34fqJl0
kNeEGXs7VbRftR1vwyTUd0qYxHtpABNuzOrbgSGxGfpY8xtVEZteuunVH7vYPfWV8pzIgExIgGnr
tGCWlKFwX+UjTlKqhtdJSJK8BtFthOH+Mb3gpTKg49DwgaiKI2eXv6J3oVnphiH7Ngj43APhqQXd
lzG9ldl3mjTtc9Vqq3wwYZpQwldN2WKqZZ0N1Azby7oJZXeoMLIAHYT1gw9s8LuZMk6Z2hcu9HRn
/A6KLNrVpQN7XBMTatLyVVoYQaKuwizDezyMzywv4ERRAFqX5vCckTPuI610VjVmeDGXAoCg/Z7c
8thS/MZa1P9ONWyWeowtopJg5kch1zlJNQspJE20Hb15BGmkS2JyHFaB1sAWDccty0VOSqG+FKDi
1rlBmnQ0xXRxWKls+ej7wRMHvNXOnWkqw9XVBK2o6TCg9jy2Ts7lYWLgMCqLOn3Ypwzzg7mezHTc
1MqrGYXPIw3pjVV4xmH0aLCN/S+LdAV6MO6w8+w6PRhT+U700y9XJMFDVbEQNrtbjdN6jK0H3NDR
NYxA0tPxrYGq4SQfc75EbUYPlYhIIhs5NSv6+X47kXKOAZIMMQsXu+NttTicF/faWjFi75hoxM2T
ckumbAJ3WlXv3c6aLo0jIRqQR7d3MyAwkxX6vWYpq8ncKIx0M34ZN205HsPays6pSYu0SbH/UJ+h
c0WLkUkxNhgIXNaGVjeT3KlEuWyOcPVNwrCM6tVobLHXm0hbaVlEGF2ffY6ioVlFLWaagK7S+gM/
Z2HcFBxgSakzwDpz96y42rYMn4dU2acDPXoRTtR5zK/RccT9JAXRZobF4NP8GVNXe8rqvZqnb5rT
FzfSRl5JWvydEQKwgcetQ4GNfCu36kuJPVkxDjLaeYGiHLW2enftmGikBM2uV+BlDSwp107t2Dti
KNJHTW8OcaBgjGL8xlAaUBbhCxiVqz0QNb2RmRK9jfGBNm+wp7UXb3TEIFsokoB97LB5jTvz0Y2G
hzrTxFun0yW1sIsVsrWe3EB5ZlhaFfwkr44Wfgmzq9d2HNdn4kmqjccMZh02OUEt1Pz8uGmTR5qT
eHwTfHKlypinku20lrCn31gef+gjRG6NZo/vyTs71E14nqHr904f0CHRzm4Z4V8XUG8pjDuflnDf
giL4FCQUHlQzNZ+ytoDXFCbOnagm86lzqtfOJIcTPzmhUC42dcvGYV0J2p/TCPuoiRQTEO4QH1tr
uJlp190bxJX5+gTl1Q5xLQTiu1RKbE12JR8B8rW7ztW0Q9Aa1kX2/B6Wmds4YjFY4SY4FHFv/kHG
wNCY3PX6+C1gqTnCKQ7lwCLJUrXtVJKS2wt83HGkBbtq1EhBx3rg4Lu7s7NbjLNgVYri6FGAeVr6
UpDlu98D0unCLm+RC/uoDNT6UIxwI/L8kZ+K6mcdFYeWGu/WDiZsVAkRsG4pP6PQsaGNuS07hbiz
Sit9a4hwBcrrPM/Cpw1cmr6LI3ANeCnMI9fdYgFCbVJGrd+q1q0t6qveH4A6uR8uTC7mu5P3iDrD
2Ih8yu4jpquM1c1cRDMJkg++dS7+a7PJFb/IjMlX5gMnrnCXAV9DAePMncbM+CNrEtiAQdr7NFOv
IBbWU/1q4hr8MlrvPdCL6E1F67ImKpQLHHlzoGN7nBokEIX5y0AJzKeAhWxOsaJNncrcH6xJvAfX
zIjuA6cfvol9OQnCHN7H2nhUsIjVXpbfMqM7jLTZGI8YQVwjgR1Q3tm9G100DksCD/uGSBJsyJpL
h4lZKRHLBQVcrfoO5sWug4fs4uKIB9SibFTlj4FS5ET4fOvLOY9ZoSNA+9MmwNuJze2omKQn6n0D
QTOIrrbpp4AnXtzWPDKPE37vFuolDxRx0Pr4q3BJsqx7bcQePryWeb0pC5xW3jh57+S/3gdEvByk
46h7i8b8EJkv+NuaNdzVPz2yAYQZLhkYrUrGahRnW5YJXwZU2NjW2xOuLH1FgjOZIHr0snQDWHqg
O8oRwFjz3yx/2JskcQkz7VdUyOiZDsFj0Su1P+VAPlljyWQ6UQF+ydTcITRs+HItwqMAfoOTKCFg
wbR9sWcLJBOPDm4JeTfLDeMzNdbigWaT6ufJJI8igsLJEadLYtYwJ0MPrO4RrISboJgAssypOMtN
75HOBaPtXctpM5uRFq4NchJWiOqc9UiEmk0AWRxiCU46HW4BnkAAu+Hkq06DZrmaxaEBDk4/LvBh
lIV8JXwAFXpTnpWaWqZmEe0iYvy0kQ4Cvq/bU+i0lNcEeSatVVKZV9vxiDV7PPbMLTdGisTaVHGk
lsgyiftzqClPEdzK5qmE0+rXbsSabgq3oZ4g6Bgdcg1H8YCr395aYYs4Ib1hi7vlXbtxxC+C9OK7
5kt0Xsj6QV5SC8p+E4E2C7T6BLYtPGDwNe+G7jhmkbqLG9vDS2KKe4IvUYbEkkgfV15cB6eUFHIT
ptJZua7j3XdT8pKLnGCz2IxucZ9goIQg0dLZrkUsbxpt1sIqvz1VqGSqE8TcE/9GhrktqEXL0Qf/
+K70CunuU6ZugTK+ZfCeV/mi6CM1sOeUrGUtjhJQSdMbzeMkPUBpofsuh3w/Vp3Yq1ny1ibOuynt
XVNod04vfgnLy9Zxar4q1b2AY1M2HgvREt6ZTqYPP+V0aZvxnRDgLXKildon2GJKBQYCfGF3HtkE
SQAewgEWJiewIhRBz0lkYSAFawRY0SShfAcMZVeJrttn6LWwR+q7xWwacM3CIE6buWUNSGGYel0L
yggcgAJgQb2Y9uCQTnHXpb15NNrys5NEgraRdVNq+tGeSpHOCtL4FIkXaAGf9mBcOXevWRu/BkZh
H70mPWqDejZBN/pM7JcNUSDU9mUR7wngO5o1tFajIJGN8LuV5UyvepjqpyDnPBaVy7KwawKwB0BR
rPnwa+O0ZxVE+QBJx4kIK/0QVCpnKXXqMTX2WDTsY9V7yS6OlUsH47ixMvOAgKXcOHM5PdT5TjVk
XJzwOkmKnlv76tg+MvA8RK3BHCdlEpkGeuR3FcuRDWR/curTS0TnnfoxTp5LMUjtgDhEObZlGJ6o
0AcHpflSWha9ledAsWpbhUVgdXaH0d1GsTP4Ywo4YPn+KXx6Vj3wq1vXOppGadGBmSyyr1pjZ7G9
opgzTUP81KpGyvk4j2le2z+aU/qe2M1FR5q+bnsIlLnCPIq5zJNW0mbKPAeuCBJ3fPLhb2ZDxDMS
cQ9V19oBMHvuScX2vU65QWGXWntDQxtvYvxTq84h2MxNzurUEEA/kSbM5fVFtYEnKba4x5H0lbpo
Qd0uM7eKulNU5sp6jAOrTwAbO8TnkXM17Ewi6VeqGjw7fSR8tJvfffZeozp51PVve/Je0iEKtzoR
Bn0HZz6mP4iMwtV3ibikY08PyCbffVDyQ5vAABaDdpJO80sD3pcJpkyT7uxo/V9lqH20ml+Tw3Ew
W/W9oQZ4zN2GMKkJOVrbyn1OByrACiuk0SIt+vSoSKysstk1NbL/MJ4TlMZyWIf6d6GU3v25HT3v
Q6dSBs61bNN221MZC93wZNcuDud67LBuNNvcGtWVGEOyX2nqtbHRX5oBCjdEUX1rBS4GklTe6Uz1
1w2cwI1K6m4EUAKl+saCIWSOMEZHS/vqh0RQQpvXAFRGOC7tU6Dg44kkNGLMOuWl513Syp/VAif+
RP5gmVqTT5KYte5jSOGJ5jl4UkNxcWpATK7RxzCI9NYPCCDDAZobayWCJzUjDEoO632FVbmAKxVn
5aEZ8u+Ste5qEOE+cjp3rSTDpXgmLW7XD+U6FdWLp6DCSURyrb2EnPLoQ5/RpCo4B4aNeGdhUhcN
A1pOKWTSz5zXc9DHEYvxd9FwOOhGCWmtHAHJ9fdCwT4PSN0fdCS93QgAtcg+VbLuIEM9lqpEukRD
NiYSbqWb6oAwrf0cs2HfIQAn5aKmrYoLPmUZRw7WRiEMAyIy14WcOQsE0Jz1R2R+uVJ8UTeEt/04
hKBkY8NgB1VvsR2/0y78rpuDWbHntLLYmkCTrMB6ECFfuOqSzxwabDfQAMkQSiVB78NiPThNsA9V
aGVk0w7Eg29IrDyiDUEfhIUfiisaVRWibdeoB6IKizsWVSdVKtciD1ZUey5hJZ+irnh0RRHNI/xW
Mr9hcnTjHGlCzIpR920Tdc200kYeNZxziKomJYpKFjcKTMdIV35FgWETqWpui1gi82lVpgAcNU1I
2PGm1sqU+CxKq4ZpXKvGhkg8MOJ2pmDW+jp51e+pN79RgDynpr2ZwgGjb/9SB/bey4bfURCX9KvH
eyUyiK6AGIKqt5PRV6dqN2fqfdVDmRZn710CAkfm1I8wMkOCST7BsaFp7ocvrclXgd5w+rAfWKhA
gqJsyjIBKq8N2TbUng3bOoxFfAjxjHjw/quiec9L66lnFdCTkZQwmOPV3NeduUY4hJVI2aWp4wvY
tnzZPS0bxWCHohqJC03ClDW+XOH5VEenVeNAdW8bkm3puK9kUN8cViFqV/KSq5Q+mk6y7opflIGv
4mCmXzk0UqWq7o2q58Kqkgc99SMnlTneg7r+1egIUZHa5j1YDuRgL6gIMJtqHjQ95mUNTJ8RGMNo
HgAbcYSDEl1Zbrofzd2guV9V0L+bnQUZV2P+mGfuxi4yWN0orY1rYs69t5eM756jivM4pkJ3TSfK
D8CPlVPPjo1xO1sIC0OdL2BQxyUDGu0+VGAb+txqMMlSKau6XtHCh79mKY+ZYBUUSPMlNp7j2MXX
T/0j588natBNpmgUQ4c/hYlIuoi950qBBJy607twkcBZgTEdDIlhKKba4vXiT50Z58ZCHVNS1W7d
Fo0IsEJc4uo9iScjdTA7KzaRIYxd1rrK3m5v5ZSaB5WISmoctGXjcWP28x5pb7U3JOvE7QLgSuI+
iGvBqpwgvynI4CFEl7QLmJhSzCF7uthGCkOvZmmwd0h1qjrVOGiigzARDL9QK31k6P6qSJyQDqVr
VuEkVSP6dkcsPhRPTwmtCbFH2gSjRQ0g2QWhL9MaqWJFWcosOOuUFqu/KnEQe1zx3JpCSSVarExj
S6kqyEfyctSNnpSwxmE3ywS5Mtge8zDTN+FhtEw84Soqmfy0RdgfBoI21ikNQ4VDf2UNMWw5B22+
Hln23RDvjMHFTawoFMxTCvzOMY1c5kBttGo76znU+JX7s21pn1nyG86I8ewKOgQVPmkSgeSpHjUN
N4CF2iEPMwDkqMeUpNpqbUcWVqQzx9CoSxrmRkCG8TPQcVtSY2+TbHPK5SakgpLiZxkBKKtCkGUB
8rvKKpCMVe3ZukztbxA3JhnXuctVbmTaKLStroy533fd06irsxDmNhVGyc9ASUJ1PGhwRIHHKIhp
7PTIM3Ism0U8EPdQmnt9aBXfhGXhA1aFjhlkLyNVuCoMnwovseA7RK9xU1F96s1Lx6DlaZgvI9u7
qqX5pAlU5DpBOvcgFwltDBNj3XTWrahlBYDbZNkSd78qET41NmpQk+TCzg2pq+Z6tVFrcooSaCst
NHPf8ZMyW7GYPDRjRuIEFaCVLLhCFBTqaTRzdroEoa5qU2UuYgjvamb11oKFQoRJyZESqHeVN3Wb
sNH3McxIPpf7J5MeaRCMVfakZZuutPeizMdNJF8r0OFXEwSRVnEYNlm4aZOo3qgpOWEdsCVPfWGC
W62dwgGrQE2EGUjym1h2tBL6cxg75SH2WIRZXmpc1HD6qK0Z/ZgY+bkTxJIl5XMaOOAarABq5UjM
WdYXvpIGn0VLjlMPN4JkSQAuxZjs9ITNxh3r7bJ7odrf+n37LevxOBjpV9+Qf0oq0WpS7HfTzi4T
ziKgW7uyg8Iku+ktq2MEel72OBCC4akPAJ5nCKTNjLdnPvyhO/2jm1HC8LRe3RQWBQWI8Gslg0PH
qqJMylVaDLZvtqSmVyH5AtUIxUmNttKEXaYN9V4jxBTYiLIyG2icI3AaeIuUdCIijBHisYBTdcJx
++BBCZzH2ghwuXDuDpO3oYyJE0aCbucc92q9Z60paYbFFBToQ9zGykS0ThjYqlZB7vFmvD9/0vHL
Gqt7Rw10Xyto+6EquenRRvMkk29zR+DUuUirj6pvOGKTd4vprj0Md7il1tR/14WCc8SynYhRubvG
89rAALQ3JvdN+moPdA5xKzHnUsvvmYTikdAceJS7jF2stg/60L/SXdyg1/QrnVgfr/0z8ZN0lvnt
DknlqwVb6UO4mKUfGZ9GUG/0OP1CRj2E3gPeEcK+ZpeP19/pqk33NYBQ3tkPleU3Ewx9L4w3jh3e
l1H9UTvxpsrrF2Z55jZq3XM7OPeKLf2wwoe2Aiz31LXNW2EFx3lblRXfZ7l5Ysa6a4y30qvWdCxY
bA1HjWtrZPY7dKSnML2UTvbm6eO1V+2b15I1F+xw+rzpunPHnkRk5OtAtC1J7CCGITNi9DE2ZLPt
dIbI1cDMpMqtTcIgVTXz+gQe+CqfWOoU471RMFRGqfbojhPkr+wNaB8UY/JAne6OEO6T0ZNTaz7x
q4HNAikFX7GlHwJy/GL1UNzZX61CQTeVF/7lGcmhmtsPQVN/9AVVrUkCgLNb1toD2NzcnFZKsA/6
HkpTRIhTUnFpSbkymtTWEViXlOnLBztpX0sXVVJVcwXQb7rtrhSyY6Q9XW1ZbSoj39LOfpeWQYSs
LB9q7yHT7HM5ikPljjO3fZcxLV71pfUSEe+CEvEYtNl9WbVAAmPlibTThl/uQUoqVYqDiyEXlQT8
KF8GZfiiqwinrm7WsE+vRhvfEHoj2kq6/dBUJ3MGC0Ln8UUMOqnozEuph1vZiq98pmOKEpjjEL1Q
exaMhCTDO3qjr+FWX+xzYH5Q2DolY6f7qHc36Ef3INZ2BCftc1bJ6eT3DI9mew3tYdNwjCjaeB+Z
2i6S4tBK8aRLJt6KsZ3Qusd1sQ8CYtjiCm8dXZcCJhLp9Qoh9oELvSmx2seAIvDsd2DY3Q0mlkQG
xTsdsDN5jY/zgd8o8jNPqHpwTcu7M+CpdQextDKcN9yNp0rxzkls4Txxn2m0v/UxqH5rOLHCZrgq
1Vetd0ExjH8yYkS4WNcPI6f8SrOxjOVdr6x7LTsx9bgrO/Ogq9UuJe1pZQZPOtWHgvlLnupEjpGo
LotP2tfv9eDuNdnQG4f05vS/MzPzM9qepgKLkImLwojqNsqvSau/2tR8HnX3uYbtxAhof2UNMBDM
YQocMrspX+hjfkzMFdvgQ7WCB3Oq/8QlPoAs3sZW/EDP+dCnxLcTseSir/BAxardTsnLJ1u0Pk2q
LQl2v3RiXSbbeMxC0s6t9jdlmP2E6aqNPytFvVVJ/Z5y1itZcdcK+aYX/XvfkM0VzvExMSEgaXqd
aMEaOb3vUK+2ZcwFCCKCm3pH4eAoddDn2eGzbmjXnH0C0PeLz7oqQbKJusIf9qzSSbO5fpZaepXD
E/2l72B0z2Won+sk/kiIhQoduU9ESHzKcHZtNCdKdj8Z5qkyim/oueQEdSdLad8MTiobsT9o79SP
6JnG6kNSR+9Zqh+TCqqmZIHbMphwgr1ainVHqpoPH2JVOOVKRMVZOOQYdjRT1Ka/GFNx6XUwD5Nx
VlKN8jPXSzc81kF812r9E8Wlx4prymqiI5LD18Slt2lyDm1GT0tTIeJxeqb6FZvCIbhlVq+sCDZB
Tbe2iSCxYVKwPqs2CXYY52KNeskAjvjFyyCIzgdLoBMwEF61oNqKAmdbRP2KcQbJmlNXCfg+ilaI
2IKUcKMRcExeAUgNL2aX7L0me9JMd9MZGGRzy1g1Ocp1tQBtPCK9ezRkf7BGA3ECFf5QfwNpaOzS
gRKQMz469lyN6TGQWNVl6sx7OepXTyl/GYOYk/F2Ip3uArqo9TSd07j+IFr2lqdPniCU2nCc19H9
AAh8GKzhdw5o2w40/dzU8S0AYIasTys/+3bbVfVdX9dvwhzfnVbbpLH3IlxOOQKyE7Nufo/4quYc
CNoiO8jWdDF1plNGlR8GMuUiJdzHjpPSGqOzgS4mQijRe9TiUprRcX4vxbQLYuZIjBgbksBZmCHb
c2BAQagX+qbVsm3JNIsA9UcQbKHfOdoz3a17LyPpIXSOrHH2kZm8mB2nPTmWbH06qZQfCqPeZ1rF
4UfhyTKvzHm/R14PNHfjQUcftItdpk95AlzVeBim6BW18qNNxJ/HNILuAOVysc4LhP+y2JLJR4Ga
DDBbI26S/xuP9oNqeCdRinuheURS6kh15n8IRf/RSa3Ij4R3N4TtjbTqI8uOPUTLZz3Vt02XvxCb
pU33libCVTCYrEOQFyaWe1IE/ef5TUNavrZOyHIv+tbr/2DvTJYjR9Ik/SoldUcOYFgMEOmegwO+
0el07mTwAiEZDOz7YgCefj4wqyorq6Vbqu9zSAoZjAwuDsDM9Ff9NO6pBHUeK1HfDfFOglBVoI7K
BxdLiTUsQVZ4H6LDGmqa9j0wdFZyL1g4wAFiTVGGp44x4vJsLuDt7G5Xa92+S1zfsRBFtBaRm80O
xG2BwNxl2lkZ9PSSDyDYpA6tHC+ElZAJrWOoususyfMcmcco7ikRMY/W6zggYq/1REkwJfPBdYeL
lfyIVilTVV9kGz9QWykJYwYKWZRuuo/Ge2JEc4jC/Cu03HMIcNOfnebo6t37Ejr3BO+39Mof3RIF
ZwDcazDK0bo8mBcekaTy9kh4/jDLNxyiemAzIc/z6srIFL9KIkbbhVXLl6XUqOjjvJ32BdYFbANM
oCi1N1EApkL8WB+ZUTe9OgWVJkx/HF/rLvRmmb6X6g04woMneDzimjjbhDuJv49Xpfb/7Z9f/5b9
0xE6RRn/fWXHCwLdX56TFgTAn8ES5u//59/dn/I3KchqUsnhOp7BFOoPsIT4zbFNi0iiZzniz50d
+m+OqWMaZSbkmC4xrj/AEvI3w3MdHUMplR7CowTkX+ye/6P9016r1P9k/3RNRxquZUuwEpZnGnyD
/wyWiGbYxGUaxVDcaVaEMvdVjA23uUouRLjbkzLNnB7HSqdge3jvcXWRNLnOlDHcjDuOwM5RYa/b
lNE+GRbK+GgiCmyr0LiawV858j1Jw8sw6eW2IsmHDyyio7mpMTmlMb6+KDwnDuk2wjKzfiVM7hzM
l3QCiDbbhmp5Ue+OZddbMHoSf8rBHWqgaFF9UPoo/LbKGoL33nbszWBpGja5U3XEZ1ME46z1G1Gq
dxlhbbRctSNjFflGOJ3GKF+uFQGeRWZeEMUNss9CBNsDEcGcOWbuonJhHL24i/dlWJ4R9prASkdn
a4gHNvkJ4aCBGLc1nnMk39vJqRg8zlCJm47IeNen7PLmjO6hvva2k8kJhqdpsbdcRn8M3vVtnmQE
g8T0gKcTcnkStOMEhhfVyRfDezvnFseVfr6knp4gGUoywCkZB4bZzlyfWwVSDp1RC5wmkxtDm4Ch
5n0Dxr9hOkDeWyVDuovjOg1EHe3iZZ4ezZHOTGYKXZWz/tk97jy7OxNP3BiHohaPdT+qaz3WHg1B
n1DfPZP1vLOt1h+Vs2scCpHwYZYtvIvkZREJm+V52+garZvexamWM1PMJ13W71YZMm3GfZSZLRDR
uQ203j2unzVpI4cVKjH+cAhKvWoFhnGoKlAJdMO66RMMF7rTswbk1Ql3LDh5o6RPMTZQPJwrFVGS
ODPHjsB1nlx9PItRf00qOBgLW91ATNSBx8jTZQOIA7E6ZB1iCoWLyNijI9BW5dpMJQyHxQE6SjXG
DBA6wZiDCxwXf4GW3qDlDwnoc5DsbV+eKHJoueDwGjeu3gd0v1AhwVy7mgWBX+wDvjt99kX0qIui
3hmsCIGKsrNo2QHRh3dfG+I6Q9sXuXepMg7vjXqzcMZsWyN9xW/aXlpoHCBHcECajGQyhD+bIPB2
KEiEaZ23S1oESDD28XVnj5siX1taOcNmNI3ym6S8YIRYaSlvb84EwxpyxnBZNEWbDQrfMLwIUstH
eLop59MWRU1ymwFK1kkjbOoWg22r3Y3CpomhaS+xqc44bvdGNypiO6a9bsa3eSHdrZHEDxnyFD2S
3kr1MBjey5ueQomzRNAb+149xY+WqO+T9t4thLavQItgcsAnSiUiTmbx03abmzCkorekddWwumI/
5GxEiVjiVltajJ1uH78q+zZkwHjwpkQLqI6juy2UQEd8bpvXNL1vbCgwA3LTKFFMTMO+kW3a7Ni/
+e38UhrT16yNch+P9k3jTMfBaMVOGo1f2ZyBF5jbQTyNtzOo7mCo7NIfXdGjX2sBISAQe16z/462
kx2B1nXXjZeQPkVQLGy57PxGlpXNA8AxfVFT2yEt2fjjQqwvqtj3e/aAByfRD+wWcIoAN+7eURoK
1noZzJH+ri/rCxTRGm0IayfDYS/p8mLGgnioAXkkt9h+wlbOgwKr3D5vlyNuNnGdq3He6GZ4P+Gi
fYqL/KrJHwrkPsxTuOEGaDOVGXO4oHeNgs/4q2YqbnjKvCQKiGVuyosZhePVFKtn6ZlQjfGr0Dyx
caZ8M2JaT7LYvRupxMnqkQ0wDn/fRaUNvKiqtzkFNVsIGteFa3856S8cn8/5sgaqZ68P7Ex8qQF5
k+Ij6OvzvNFs/VFCUyG8+0n4Rd2YdgWuINexohTVzhTgpj35gXoQ4apz44CW613M5sZMXYBDNU+m
plr2U0VcdMit6M4ByzK0516b2Q4mNa9umxR7JiOB07c4FDQP7a7RrzOJEpmZJ5y89ilGCW9j66mo
9TW2XjdBlx7nJU+Ym+E9rnKxNaEcXUWGRiswfrtYRPyO5XBuiuip0Q+dy/hzVPuprhlM0kIYjKyS
YRuKO2oW/YzRIXdBoa46WxsDw97atg2p1xNARKZtpICA2xj+tk1WsLk0nMCdy4c2p8829xgLLZn3
5nhyPBS/vLx/hUSd+TJHtpnr6WgcJsYSGzebLznWhdxxeMLxeOnrgRgGjJK2NxkL6IjXOkXa9AwW
fgj6IUjy6ITDUL/NB6oPbJNrJ3lmLWjo+dSzvdQiAw3XPI4ty5oqmluTjoDbyrD8giZIx0JVmzgw
nJwY8PIiE9xsZR3gFayuE6c+c3QxHe1i4X9NY2e8kSsnoRr1k6V7D0lHP3lF8PJWG3TeUBsFgQ9Z
Gre5ncqt0Q8Y1poncimPNEyvIdoXmgrQhVz14hlclsbU7FSNd5+CimklMu2LCH1DmR7l0PVyAFTC
c7VZD9M0CjcXV8XjHQZm/Pa+2cj2xlMzEsLiUnUt+Xvt4u3m0btbTG2+C4cGr8e8/BzW2kjEXRcM
g/5Wt+oefwtVpBHXv9eMGKC5MNlzqEPCNNFfZhNkBk2nQ7/l+kXhw8JXAaoaSi8OKlUDRKi/KjTh
XbMOtIfZ8Z1mdoN16taOFqwEPGy7SrlX1CSt4N74B5mWx3Zws91oWfcRGxAM39B8PI8WlxAzzVDR
e0FyO5x7wDecSU2WI+gExEEQE1kURoIXr4lIDuGC77WgD8opogPicHHRW3cbJyJ6ayQafWJooIZG
7FrVEj+NVUgXcCHeIHTAnPFY4Cly9brpxWlXlD8HTyOTL/Yw7fiHfQf6sg6muzYwwfSlODheP+yW
iBe0MgzQy8m7DXvjtdWjT+bW5b51mTMJ8+Q0quMG4jema8TtSCY9jSj/MnGda0HqaedFCh6L9FjG
bPFcIKkBVc/f014Hm99z0m5IT9sNdktNG++LuX8mELIAP4mjoCJxJ5fmOEdeT3CF5B1kvqfGg51M
wLnwO6Vl5yql/ErKpT7jOMc8BhSt/tCx7d2YnJSwf/WcCaeUhGFPZCe+I8Njn7Lafq+hQGyNdrlL
GKonduRTW/qK054nYvPmtNpjlvYWM0iqvxiMMnCetO4wYyju4Mxv4ny5w/tE05WZ2jDvjV9FwVma
PmtwGbBwWrZPfqtkineHkIubTkFF6ch6ocKU2kle5yO7lfzaNegLJy+4TxQKTkHZ27bvVL11I5sJ
TjZSSzEj5jI8joCW7Bb5kWY1ZRcqr/ckbPNMfFA5jiMA2Q3tQ//oIvFmico5dlpyyVlFT0YBMqVY
amLKF0yElN+qpd5qc3lPOcSFkkxG5kN6ny43TRXfhVZWbHsH70ycW/Wm9GjnpAYUwRzxRtJ8U3XW
3UzNdaAPLcRGHWW90++raSxvevY+kmli67msY2tXuy3Wh3tqNftlPTUM97auDJ8mtjtp2tduQSsw
lWNIpdNwyDU6UVTY4ETUOlwF9kLOehq1A08kSCbd0v4orOaFLS97u26k8GBE7ynr7nYoZ/RuQ/N8
q8IXjM/pMeuZyjGcHM5GjgqPgcrl7ub3jSd8QxPEbeRNq4loeJokgC1+ICqk3SlEWi6IvmlMdyya
5bPJjI79MqkgTMVwlWu/eMYQasO182aP2HaNq9AcnlviMdCF2KRa4mbE5epb/MzoQZWAqcAccTTH
YPKIM3RQDjYuz1W5jvdrbXF3GOSQ3jRKz9NQX9hYD81bUyOzgzgYDkuIBcDUmDiiEsAuCRXiOsh3
WZ5nhlb4AguFNTv9HF12o2k2XdByvgazM/3UorYXI8+tzmHj2h54oiQMNwoqzczQMY7R+imuvyq0
uqOjko/OHE+6yzWacQMEcS4+4vxaA/tynjX602PVvCBvf9FLdE9qnaiUlgGEmcR1d7YIv5UNzfAG
lcRV11mBncII6zR3I2nGjbJh2bATeSsAlLnOzLp3SyLxqhtIR2XenTPOzwolSGegFwhxYvb41mvM
UKLSAK21eKtTHwMNlcFoUbGOP3mJcsr+7p3au7en6B0Bm98w8xEbH5EgCtJG76FGl1O7+sYxJHC8
kZY6YyWjvsOgiXskKZy7V3BAj0mB0YNA1t624sCh5JhR74dnPE0LZCtOb+NU/2Ag7BuO92TJiTHf
1ps8+gm9T3afPyQt6Yj6oL3rH8I4ewwD27WpmKXF1XPOBuUtIKhnyCu3SyROZVw/kyjc1pQrLW53
a3nRSDm8vIczFZAuwyNi0H3BGBEXKZE17C5dNIIizq/TvLirrT4YQcQYuB4C3IP4i7XpYjvxNTa8
23QRr2VbHVKlfHvs6ZngCa1hXrerE/mkG6INMCwmdGSeCxgfAXG5TrOjz+Gu0o1n6EuH3Fp16sz+
yMg4VNV50VwdvFn26FnmOa3by0wgjY7ILWiIoa5IgFTXEVQK2eFBbxG/6jq5fm2TEiyWqT9i4zgM
KU9lrPyVoColtS5Ta701Vf2od+IMcfpmIAyhaWwK5TaasjeiiOz3GlpGCu+a/S8tMTGzOsMaPinA
3c1sceA2EEzKgwzLn9+xEXCwtLK1c9LyRoqBsWf86dnTXR4yxgxTjn1C3tou1uJ6fFz7rZo1D7m+
NKRN1hH4rmgPHs6aCie2JpoH7A9ZgFUTNVh6TOKVX2u0hlTiqvfMQ2zWDPjFi7sMyqck+kWxIq2/
c025j23F0DOKH8P6TOXGuwTUUwra0UZgXJUtg2X2bgehnqOxhuvJ5DZMoUtBNbPsJ7YVz6gXOdso
Ts/gx24zZ6SfiEkFhGP74b524paqaoMG0bVtbyiy24yM7dFU7KdQXM5apuvXid3t9Wqh7QaH01jH
7AAWzlGMmzYuL1OuO8eIrGLqdDUHZQ3ztIsfvC+Hq8jsAVDql2lAAWDhwitWF2dHaQ9JJXZanLQH
LbRuySK3ASdAijXyfiJGG57KaLpeMslzlx7Ftmq+KodvIJxHrCjubpmIN3aNfPGIfhwqThFUtC34
/6kNx8GMP0ZbboinbTKmpGKoOb7q8XvLtg4n+ibMq2KrG+61CUUD5YptXGTe2HE67OSN457bhm1B
GgsO8/GZveOHHPGXqWPXso1LFauFQ5DI5+q5mWeT2AFHtM2UJ4elrj5oVyTQa9XU02MvWB0+O3Tw
2zoiT9pr1QvxotMkmWyGnf7Ramp+1JNLs84YvbAkhtrbj1ZERjZubkcz1TaOLvdy1h6dkZpaUz2L
Dgmm6lCr9JoYcCIu0sZdPVTLm5E1q2oeW7venbnbhgPX5U60euPXhRfRmpqdE911b5LIOGHUArhK
gBUvSXylZfluDLPap+4ZuYnrzja6gcIQ8WZWFZvo+tNaHc3E0ALA3fbR1CW5AVP3q6x6r+iG3tDC
ni/yOvNoM9SjpH8sKX5ZeRdx3PanHMUzsPX4Klr2uoqZlY8OTonOzDdOFgW5WZ9KA8fBFFG7mhvq
Z5HSQJtLpuuQ1Q9dzWMD6q7L1EbRNTQa25VTJmyOHNX0kMZjwHaLYq+yfzNcgdGNjY3CmKAsbT7a
BuCgyO5Pc4zA1g/ha2Q52NBIkyuK4kqvIyLRmsbBaBXFIsxMNBtxMlmqmhPFL6LbtT/IhpOkPb46
/TpyVA8gSpkFte3AmCzlKe5xKlG5NE9euzg7UWt3Qy7KgL+dbWPBwa+w5X4y++wgMEdtCKAdWFMl
zDQYfOPYcUpgc+alLLZK9vkxs+3DPOEKj0mPN4WkjjHEnNshbxTGPN5Pw8/KVBNMxgobQq9Qq+DO
DZZLZlsnVWZ120oM7AuK6bqvESrzurtRaXsrp2pvIMVu1DRO20bbZQZ8sRApMHXSnwvzKiimggS2
a3zK0P4qJIMrlYfaZnBlehpr/aH1uoOu0YFlDdEtyXqYJ9oN/EuuaoiuvjUTeOOUw16QLikDkgD0
9fS2zq3PpPOoDk7H66SKzosR7hiYrbcolMJWQvCr6krzV1JSKR7DhQ7dUfIPg0uhsOgm15Evy7S/
yyvzcdAqxIFZeys1MEiF1EFZUQHgNZCBI107h1jMQ4aBie40vpOwb9PBOtnFqPtyj//kueoi9Fhg
wrVHsNDKRt8SZkczHcpoCbxm6Laxar2fmi6enAVFimAgbjm6YnAaD4dwLA6h5NyhJTA+ZDtBTe+T
fb167aWBb7/End5PAzhR6t4XcWzC65xO3b5tPjExCojMmVqPTHdePpNpXN9EXS2u4jS3d47R3ZpT
bxySlDlklrK3qBx5peLub++1UQsiVuGR/o4UcqNwIuSsE8BMda6+3xQxoYLZEs6VmBsuwO8/7L1k
9oXJrd7xzCTekwyUwYrumK6onGgwbhBkIN6s5B0ymnGANAMIYWXaWOsbOM5/54fhcuZdoPTJBhWG
w0ZqHAjHE9xYyyXqZTyoNd/wOyBthED0/R6EMc9y5yMYWx73DmaM6q4wGsA+HUmF8Bv28/3VGUW2
zERDetEqoEBo8i5uOlhz39/M93v/QjD7/jN2ocG0coeoshVX4xqegO8Iu3TlE4kY3QcZWlyVa5D0
+w0k1wlnkvNiruT7aQVcxcUKPvp+V37jkJoVgOWutRpJz/pTCvuaUCMQrM6yT/RgpnvuvPqqT+Lm
Kq7HkMQ6cEBjBZ99vxm4a7ZK6O9//JGw3St2ufjWxICk9scn6pl+gD8+TGdcVHPPo/2PT6iKAYbZ
sJmrah5vwMD2HCWhDv3jjQcwlrLT9eMk6bdNKyrC59wFbrfWK4pB20vCHvCIe8zcFOW6RfMg87DA
C8d+eAS1NykE7KYIT4Us9aNrJZtch5dhDISD9bHACda3Pq2CZGiz44rJJn1AornksJJ6GKoYbVIU
EiV3ICLTjZoH/T4P25uEEk4/ZS3dTGIRrKcquZZptFp2EHkdkYG7HJ0vbKf9ATzlkTOBfT3Myb7t
3WJbo0pp04OIAFMX7G5RIZ1NZJFK4TYMDA1VcU6Kpznt1N6ayRFzUZ5Sy/xMBAvLZKNAZHP6aIR5
fa3VGQI9NXk8o6/maFoXAXxdNhCqbRUOt1buwRte4q1RzaDjyhKYWBOy3pjpoUca8msZXS3w3H0e
c2QgCTEgw+iTX2Q0v+vzcFWF449Gw3IyQdTGplVBNhtUccc50fRju5bHHC6so1oJ2tYxmQfttXTg
DVzUjYg+OPvmt7VmJFgaco+hjT+Ulgrasv7ZiOrS6TeRJQ6NuVq5AF5JdM/Cfs6MHuB2a34VmvPQ
cqjOm/qU53N+NGf6ijXqR608PZumeMrokN/Y9qbI3CMTdOClYCSgc0yP3Syv0uwR5Bx6C2mRcLDu
YZ8clZfe6Mkc1E31jBjPeb/Efo4P+mkmYWrSKkZAbXyLC+92/bK1azAqwXMsnVoP4iT9WVZk7VDw
GcTNAJX1bRFCwqOE48G25ItFtJ5PE7uM6ekdeLJWS/tTteZrz09I9yupYMLf5iC6H/GMhl2Jh7aH
yEo5IEIltr2ZKCo/nW8hN4AEdpY97Pp3OUY4Sticr94UpN0r0sj8mm7SyOXkZhGFsB/rkP0PzmpW
yrzch7X+1PTTfhQLp8QERoLq2V5xzkUBZ60Ux1q3tFPX4ySbwq2NVZbnmXsUTbJP8PPybGSVbwqs
HEnxlVkWMIIG9AtWXPA5rQ/Cj9XSnnCPtsvGNObHWnifTmQT0azRoIxBkbGDGnnRZjJAnmrY92He
67W4RXHYA9ggVKfBSDYzdzw0ceLclqiYlb0UG51ZBqYKHJttP5Be5UcomeytvzoGReY7QF6sOtrb
DVZCOjZDhhBysF81R5EPch6MId0zpbTOghFcOvaaHwo079BA8A2bc+tAmlxfjxaO0K6NW2zWVXc2
ZvdlbPV3npVmAFzxx0jymLMsP3ODey8f4e+2cw1Jf4t1K9r3ChuwFbaPjkW6goEoGxvzEpU1lVQK
WCN6TUauyL4GqzgeHFnpV3mffsylyyyku0uc7pfMEEJJ9JM2w5AX2YAwEm+BUcogQudVDMwp2pSx
+bbULi+P54J38K4Xr7kPB/OnKvChdyGaawXwou7xNlm8s34qSXBoZVn3U3TE9Fzr2Um4ScNk5Has
nltpXLx5hAKSjWrbWto+b545ZHk+834qTXOA2JZq6ZQPIyoJOFIWhf3IRN3iIkX89ZTk5GYSCZLN
1kwhuSXdyNYZd1jzQx8Wst7QWblOeEnc9mTL6kXX7BsrKfIAGQGn0Us3NkdhkeIyol1CpNSntN0i
mj4cQbYYBxA5j2lsNzvXaddtKsM7V7P2EU02XEEND05CE6Q4pq1H6WrnIIyIgeM71Q/jK/G8aBe6
LOanTBrXbeu8NWzBwDGYrKVZENbufeM5H65kcsNlU5rDl6iWu7q5laLazlTVbqaQa3H9BNBVBsFN
+Lpe8G28bIfEW+NfR9PSrqauQpwYrLssA/8/p+9w8w6eU+341iDQO2hxntJv5xAlhs2CCOx5eoqr
uiXwod3Dbr2uxw8tClsyfv1xsXWo5Knlk4M3N5bB8NB2t2YHO9smmSxqF5a09ILQ1A5ghW7Qqe4c
6dyaeX9XUgJVlg7pZvPy/XXnHqCKnmUxp71818rqPu7obRO4EoyFLbelJ1ydjgyhA1Cyxuh6N1j5
k4wnj6lrRB9cOX9pXr+v3LVvG00Foicimy0a+Nb3neReGnWJdbEtsYCF946RBeas8HVa7x467gYD
1ycgu1tF51DXNk9pk+67Nj5RNnCDVf4qiXkqTt6ti5oEhyfj1gWfwhT2vSPsrOEoggnwy80/9ApM
L7MzmPPelkZfILDSIGnH1L3VaaCDwd62KKyTDqCoBQ3Dk0W5KcfIfl/yoNXK5j2NCoAC6gJd1M9r
azn0Y5gHYyGXLXuQa2yjV7pnPdq69VJX/M4KfgD2lsdklhBW+F7mCDfDjPJeY6WoGcPgF46Znq29
RyMEZmfLOPBdJylL9KB+SsfpakygsfefesQeRxAGUt0+5z5hod3n/XjRWQyMmJGNNR/rCpkY4hfY
qtoo/MZg2t5qHONnZmI1vQMtbm1/rsQZOO121q3XZtHX6VV4qsIeW+zqUpxzTonMUnTbl039Ix3G
ly7rdV8Q9TFjLNZ9mtypnkydi4KUWcOrm9MR0HcfzWy9Ybx6LnO2BUPy1DjjD0tmRFTL6Y69Rrnj
/Eiqo0mIaqnsPe7Nncd0YoNcSvC//bB5PUN3EtwMkp4L0Nu5kR3c+SFKtf4urfTregpwzzbUcUzm
JQ8NGsObpCR6RXelza1UmUECi2JTD9O0LRWtEBVkceaUNfyPGndqojPwwruoGdl73+AIgDexYSxm
7vD3nvWCebHFLwY7AYC1UTG/FdGPTnN2+tycKNxieOGyUmIhOaG83uJYj2l2BkFivasRXns6P7qz
8Y5oRrBJ4f0lzMh6WX6u93eIGdfvehDrU1H7hQA6MVnOo6XL4xiPPH0cpnDKnK9t+k+ofHCKjSNI
cUX5cIhkb1+6IeMAKrTPClCBb2vPBOc3etcMG6f4No5aL1gDDlbpEKVxyM3ESMbf233Z/xQO+lQf
ae3G04x1ab6UZNT9seGRCQcTUuKnZvFddJrx0RHtXDQVUIzG5VNuHYw8vmhtD1uHcaScezloV42R
PGWiHHZRldkcrG71LE1OA5MSs1jHZgsTmYoBaRU+eokDDYO5QBRO5zkLn3t9XMO52dZouhP8iY6v
Un/RpsAjQyx3ZbrsZQJMuCOhXnEcQlVgFNK74CvMFFeTfDc7KmfgRweSRDdCUrp1sulQFsbWYsLv
UxJOwB4ZhBywqSDr2S/Nkqhj0xWodKBlfJm8NIKMPpvIfegKopAiu2MLhEdhlq8Ybw7t0no+2y3c
rDpx6spkxj3MW0MvGzhrN4A9tuOAI3fSnbcJuWK7VDxXeHGBw2nxfdNEDdA8kqQq3TkUuVRx9yqW
1KDVZAWLYEzqPBMlVMIQpFiB3/5w5UWQLZne+JKJK8OgU91xqqg6m9p4/BkAjJ64FFoWk1thK3XE
9nOnyfRJ6fQ8Y9+JKBxgIWvIlqQTvBrsYU3AZs1g18xPziPqWOIdCmd0n64jBV5zr1CiQPhrlJic
6aUnPp2WzaGOwAQRF404EMK6YTyvGJcavaXQCZxbb8YYUtnJOUe3At1s6vvRyO7t2vyooyy91u2j
l920HLLvBmM5EVU2j4zMep2qh6gv2NmwYBUpZHqAhMuRMhK1oYR2Q4IdrxRqXj0U7CNjfdN601OP
LKREed9XCus/OEBm+M99VxWBab969SdMnS7Q1mYOnexckSz3pYlM1zKzpGVA3YfZnVtFpwVNRGrI
YhXqvTPkihij9qtdFkZKCeUD9TJ5fiXoI7CHX8IrnCAP572V6k+W9pZnzpduLb4qRXkyS5wz5phc
LwY1NV4k4Azq5jZR5Y2AWGHZXNalVzPBwE+wQHl3c3AmTuzs4PwcgJ/fjNAVAmsWiIN9vwtjqrHR
o92NyIhPLSbIiGEug9hkDeFVY2+THrsBYzkOZX/OQ3+pvD3YKvdQlXLvTs/IM2iEwE53bj9+lIKx
TFGHD2qSr4aYiK40TwO1Exu8MO1eK5ybqYSH3s0/jRZFNh/Y0rRMbSJ4335BvwCPCZp3dOBu7qA2
horsgDWUyzTvblMHc3RcQRuS2bjrS/tI9y0V3m76vuSc2obiFfoYF//w1sUetUIE6nSaxNlQqTMD
8fM8MTmgis6hsn4rzfLLKYmxZ7jG/WGY0kBx/IyWAuyUvLgJNbzFMhp030iD2J64kPZio4XUaZu7
mHToqCCf1ZPxAeit9zO440WUHlj7on1lPA2QhOEDstnL8qLcmRrVtDm5B5skJTidO7znD6P82aVr
j5IL/CdEwu6HVweWQt0W59yGa93zH6gHrA4wa/dhuFzDVOGYK8jxlsICwIU1PnG2vbegpXf6gVOf
hu63VRzE2ol0XvGUJMMmLgi819B0A0+HKo4nnTDRr6bM4GIMkQE33vmw5qneZFRRb8fEuI8tvT9O
CnRxNzuvw4dbAWzKGqZJSIwDyCvQCTlyT8+Rq6x3cciRNlNPrt2cY4DMe9d1Nv1SAqBunpKwa/Ze
sTw4sNyvEu5fNnx5uu1FbQXDFHe7Nh/AC5uUiPQ9k7XyYJi98plvPSwR+Us7utjEogIjTN4dVyTH
UYyXDoYRKa5hDPKpSIHXTWACLHvvlaO812yQR45+nWqm2sbIK9gpS3+o2sFPQFEkRn5gmBNuq1mN
B1s7iHoc7rJoTeCmIw69kRluVG9Nffr57T7+P38iuf5u7f1k+9XiZev/5cP/+8iQvSr+Y/1//vF3
vs3Bf3x0Tj7bqqt+9f/j39p/VTfvxVf3r3/pT/8yX/1v313w3r//6YPtt8X6bvhq5/uvbsj7v1uU
17/5737yL1//llHb1Fek7n9v1H78Ksuvrvv6+uvf/sHjz//8q/n7//U3k7Zr4MQG0ySFgaHRtvBU
/0V9df1//lXz9N+wD5qSQ54hzRXS+4/2P9P5zXENKhAsoVuGbtg4pzv8PzH/vPWbh6+anjKPugST
VsH/lUlb/y+MXld4noNTXDdMR+e2xZr+zyZtObfc58ouj7EhNf8bb/0NmlaW2dPn8zysZbKVKWrd
X3SGkVpTAfhb//D7M99vtGKmWvO7ZPb740mLu3/69Pcnvv+sHAhETQOldZLu6W+oO4e46kr/Foq/
P/79Xddsj9haOVI4AByo2SUCTFkxWnl59Uf/7+99wKBQ5p3WmJfvwtLfq0y/31Vh5a1171SQNOtX
yayU1JlhUlZYrfEPIKwQsJR2bBiu+GIiGWW52bO9kvUbUr1kYCEdLfjUs+1UQMsydDjdMFfUqkeW
BilUXFMLRgH8MwCUPMRMUow7rLjvhKtRF6f6qTU4MfUZvVIX09J/oFzENyxm0LknpinWEh5ijWr2
YsA1XNf5hR3frbJiyEyzqvyZpYF9dxsA29vkQ4QSOEb6FowkuJsoOWCivkqiKTn1vdx5CoixXsav
dWue5ilKQSebxsbCQS0jDDmaOVCk1O0Tq7d9GA7NAhdOPWXxGO8Km5GumqzVPrMT0JronHtExVq2
TuiBUM4hFJaTZEZZ3IGhy8jIMzuxtNreud6DG6GV4gDg8GzAjWLrUtc8y+2Q6PKsA08dMWcaBQgF
fcYsnHTM66rBM3aqZeOsNTxY8dZU+vLEflD16Y8cXkSZLJiPc/J4/4+982huHMi67C9CBxImAWxp
QBIkS96UNgiVEbxN+F//HbC6p3o6OiZm9rNBiDKURAKJl+/dey5uyl1mDsL3mHrvHM+CJ4i/cHQ1
sq8cbMKR/cTkyTrqSUudmAB37dG/ilxjW8moUUDawSaxIrPcKzim6WhZ4ksrNbkrE8ND7VojVGyb
ByML7KF19nOukWUIjibSHct3i7HFP2dYu1KInnH88uh4Ct+bguwwk/uU5B4xSOzuJ4Sjm96cvhsJ
KSEZ40H8VuQ4lqH8Ma7PIudrlk7vJEDSsE4QCJnu8oEMMPGFu2xvF8rypJg572ZjutdLJjFoxHC9
JiPantj6SceNUDLTyXa5w2nDAP+EjoC2TNEeVI9fvmOEIyxiGoscOJc+Pnr6SpBrQuWPzdpmiebV
mu1PceftZOZmx2gw98yB2kAfEt9ux9MC46luJYZwDdBu+EDBf7LdYVe6A5Pq1n4ykuFH3qNHmpfq
oet0ILMLll5uiBbLGix9gy0VpbsAtC1C2vCmhizNSdRj2Y5ARaZkW00ZDWQUrTDAuBC7YynZ0xC+
xLAW+E9WN+KMVfGZlnS5TzRBb/3YWNYvOk+Ae7LCPkr2uYBSb1gDqrWELalrVj84O/AZ9iS56Ik0
ARxUazgDnSwNMQUeELg3zi5J2veBNg+24sON8C+KehOSEXoW6AOQa44+alKxqSoitmyAYFQuMWdW
tlcabpTFO+Z0Neljtgco1R6E5/qhwsNQz/O7Gj10c5Zp0Nti19vgN9/2JqMT+KCKaf9zIeRH5mCJ
FCg39R292g82OCjKREzrNmQwavojHXfnN27Q7ihdSV7O6sG1DAt5UabYvCbF0TEhcUYoGbqFTq1W
6pjw43GvADDV3hW/EG8PHbFhtaPZ5SHVwR7EaDF3OBXTg9ei4nNG8auZaafCDoog0YmaaQULCKhE
Lg0ImjAqyzu5/hKmbIdlGLVDvEobQ/26cru25tTa971u/cpt1tQI72Ay3U9D0n1D+TUT89FGYLqf
wsmLXpVjQ6SYk4lghvLUco7paE78hehUTMfM5ueEdMIBHALx9hvbwz8zDvpPI+NRoUefkYaMzIqw
T8KQWeHGRY5MKH6co1ADiM7KOehgX2xg4Wwx1+no3opNAvnCZItN6tWcAC6h+i835M3n28ktDSgB
9A+ivthqpROBcofCs4wNHmYas6h4caI0cElR5w4lDjt7pO2MnP23NbG8DLDGj7PHdV6f+nnADCzL
U41ss3Tb4t22vrSCuZPQbAwNeYIEKQExWX+5VWkEWTgctVbQrhjz56kIUyRtbXsosyHfpbDp7m3s
/mmpdrgSw9MiWDf7X3UDXzZczFc6ZKj6MprsmRrBd5eeQSqVMyDfoAK0xD7K55PjPKbU6K0W9lto
pmo7wjPiFEabUs4MAwtR0B2DqVvTWs7Mzj7jRYSY+zEMzYfZpmtPFO5B02PS1WFEoTYof8DW+5xm
vwYYue0RfwGdhjyme0Ea058wvTvdYYQzl1lOjm34vUVtc3LjnrtMjAiriA+2jVjA6giDzM0lP2r5
DB0Vks1oY/7w2MncazXSPd22cLgYK0amUqd4lsjSuzbwprMSXJLmRAYjLpiHeUqHrXptEen5GjXI
rl4YZ9EaOkzILOH6MQdRNrbpFGNn1WwzgL935UqXxS/z3BTcixZjxDCm48/JaITtx+zLjgZmIaOZ
w1udnW2q98ZJAZmtj94wX+seOIY7z+Ag8jdXt+xt3fS73HLgvCTlV+lJDQkpzukyhqyDqekhUvMd
hPfnVqoOhWM6XwYNw6+gPwfSBn02O9pUW5AHx8uZdfpbIhm/2Gbz2pJ9c5h1+U1L/UHl00FT+l2S
tqiDgD6hquKaUCX7OmnJR00ji9lustUMQ/58PQXVzDw8Ks6p0HGW2E9cOe/6yrZs6no6EE0WsEcb
/hwyColMpe7eMR5r291pFrwsOx4pHwY2c01cKRIN2So3Y3UqyOYKmH7pgRkbHwW39B1SoevUl87e
RouyW7L8IaZjsoVd9QF6nlksptIpss1DGOmYrxj8rggM+1kfyPZDk/5ddyHpjwSqaW4MUwpGATtb
t/ysk5RsZrxPwZBpKIC6onikgYZBkE52lJJOldT2sWFiQ3IKG2fvVzirZm+LkLkFlmYAHy56lqk8
jpr2gzVf+bjF76JusP2oYcYqNcsk1xMHDgm+3LNQWGzaxoWiNIP7zGf8gsgUsA8DMWPvX2j5CROM
jrRjq6/rdzpCRG3XeDSjHBq/Ue2j6ZELNWZrzBOaM1iFiWPiMiBOJjMfoWRHO00iP2nhNwXAb2k1
8TuVXupBQeMGlQhX3kGuABpd7RwSqo+3tDzw889mKiRIveR6Y6U6pjEcJpUGkYxtf6RXOZkgUtFx
tFuBDmCLPgTGBcDLbmWjWmQbQgJ2H0vVgcJKnub4FXIbmIEebs/tz0GBv66w8cnxisTPB/obopkw
NYVZkLYGAbqrFGKO6X1ohNkXnpH72FyeUy/jv52ppP1+0q6Ll9mnAq0h6x4y67V2j9Y8RJ2U1b1I
xe/G1rp9ViDpINh02yDnQdwsQoh0eMq7ZGh2eqLgooU9CsVVIhKvkpMi/LBU+JIuFMvKKiJ0Da+6
ifmwIxtwjPVXzD/KR+WM7amCu5sj/Z77gv6n1R3hQSIRwnnVtfLdpfWAnwkUY+xZw6bNoyWodF3u
Hbf4KBJEEkteBotG0pZDHdWh0SH07aMZnorU/c2UVoElrcBnCLxoRh54jfkyEeWcIVdNGs1A+7hS
cdVKf0zlp5cgkljsOAw8l3den0PYN4ierIrLSUT56+L1EEOAIkWF904diD/MIDy0lImfVboPx/P3
AOR7Twc6jDIQ/nr81U35WfSVGdT6c03eyylizhqQ+XbXwSv0Y6kYv7jMv/oKLSRP42xLj8EKpxFu
kmhf6tRgek1oUDllD1pjN6vkaW+7ekNGNoIaxI9qS9GHWrRU86nwHtsZYVG9HsboZ+4gzUEnXvgG
4wyTBBiGyYvwDiB2iS4xkZFGNIXdxlYHevuBBSLId/L6OxWFt7ELFhuHUNXOQrNW071oi4UM6ql8
aVhsfWnu4noezknSPA0jdJmqd4az5k6YBF1xmvujs+RaoJLuk+rhlYg0YjOkOtseyQpI//0i81EP
gvOVnr7JPBxafWxbQQ8pNmmA5ysUZwivaO7VRW4ga6ycE8NT7GcTqmV0r7eL2kKCYTQG+KXJQ1q9
noVGS7qXtKrsMOVMNcOoEr4zfDikTpzCuiAtU9fabdTnl3wCGJNKzWNZwcsRFRNXt5vSbe14icLO
oOCbwaS1XrQr+iKBToDsMhyTYL4v7Lzfjh1P55jRczUTUtWlXXzui0ViDVhLvhSEh0wL34ud18gB
pR87ywrd5ySxm7MsYS9j8C/zhN/d18Q89XOKXRMpUqW8V3JlqBcEAqLbaT7HzLhYeLK9J787CR6e
DCUkWO5LaoizNM1+b7bLOY+YYTA1BoS2EB1Oqy9odUpqx57aTU3XOcuHU8yEC6UkIpZi2DXu1w0W
ezugrV11Abb5AAGGc3Tdu1rkZv055HX/OlRq8nGM//NTjYRWY8YDna31EEqHpn4e9RddN25F+n4x
BfaaVQfVRKRdZeA6tK75tM0FpmYC3AC6EC5gIq125JoxCkW8EuRLzIA3k9WReRQTSKvDd4IpLNca
GrVvCYtREC66FSQYGf58lI0StWHDas19iKRyWxEYXOp0BjWweuBHNNRRY0/ONuxDxIBBYzX3gEnj
A6pC57iAl3YazwuG9Wt/D7fP5SnDzkjDzuet3wLqNgwkdlQIS44/zVUWmMmDsSY3RGU4/7Ros2zn
la2bVhk30Ep635q1ixtLnTvzKmHrGgT6EJe6wGpdl1FE9T6uKV+z5SGwquJsKxL9d32sQ8JienoF
yHrgZuQtVDxg3Q+3HNy/sZ3hepcUMdVu2nRLcDvoGJ+PZW/sTCULlg3G85MTLsHtsMa5mBpDrvW2
9vfTDJRqptrBXICH0tfD0tfPZWd5e/rnzW5OrM9QZZEvQmM8Lw4nFZ4rwhU4R49RUa2RDOO5lKvT
sy8ZudVTzpxT5vh+IUSDHwwNz2cN0Lm7IPcy48K6vx0KTf+h99WTzQhk22GywNGF6lyG+wRNyrzO
5KrWLjaD0dWHVhnBRFF6UGmOq7FZrjFn3tYSETKRTFgXPUUlAbkqm83o+1Q+MhIq+458yrICyAuR
7ZMpFSEG+TrgWMKHuGydp7qmNNDdbQ0l9aDKEC8yCssT2stfXasdQm9wg4Q507axloppFKkoRC1U
2NiH4bmPTcQdUP0y6H27yWBM0xofi16QB+j130uFww9dS1Wn5ptiir3Bx4n720yqc6Y3vFgIUkek
btve1aeTbdm/Ufg8x3rhHe1eBwxjYnwd2Z6FcTU9LoQmLmX5GRaF+Fk2hGzK8W02ChPuEu4eOyXB
wYiMOBjdYcPmafpWJ80v3XNJjV/YWlYdyHYaO8N5rLyT3RnOddC7yveKGUSuO3qXpP4hiJQ/13dT
XliP7EAMmGlI4NvEI9iLFbGaF4KJDXa+0TqnX6IeRGFEPTHLkgC9EbQtu9td2zCFy8K2vYzhFF4i
K320x895irMPw5qYpHVkYGCIlJ78dN/ySIDWcgk6ajtbPEMV3RQdVNaJ5JdNHZfzpcsX5S/EwKOl
V9hAqnVerTqxbdExehEc9SGegrq2xW6os/ngmF8tutCTtNPxsFCOsAFxtX2uwucKeMA+AuaAJ8ea
ro1S897sJFln7vgj1xJ1Z5cKkyqj5ZuC9ZYe3XuRs6NrSR243oQR4LTBzJAXQq/ycX0JrLi4BaBm
6QHgwyVw2x5os5Y+3z5FLTQH903u9fS1OMxzj2RiNBvsSYu+Aw7VBlhcQEetB61yd56yufg8AFLQ
8reV4ATMhV5BMIxesh7lJ2aI8RiZsY8XtwxuOc+z0d6zqx//fIrhDvKr2pAMIBvo10j2gtvhFnO8
+nzgzRJus95xmvheranYt6+b3OkDxfaMuEO0/9w5wQdIQ1FcyzVSkZihfx4MJJdzyOmr62TN9JhR
CsQ0Pckv6/8bKg63j3KR5n5WitfbTqdiW+MUsThAfCiPEyeKFOKXaNz4QEDCCaygd9Swcp2NaE2O
HmgYerRVYELRbpnJeavxGGyGKZdUuV5/5N+jKdIfuGAQhIRYFKR2P4nMRNXYEbhMv2BjTfL3MMP1
ni337LqpoP2H5XJDLHqOMCgiEAHJQ8Cz90B8s2e5mCmbF7rHyUpINkO0PXXV3KUNv2toLMHBvo8M
mAtDKEkrmMfwytmKb3quWCIrYxfjhUr2rbvEd263r8dyOFSAqSM3RzKEEJv20Zodsy410X1vOvfp
YGX7fjVTNIZxIpL5EdH9F00tCENakE2TX8dQB8k6YIhaDy9ZCnvdwiQ6u30Gt5aeQctbsMEynO2T
mWAwV4nZb9OXPDF/M5At2RxBGxqj+JN9/F0fTYfMwzZEDkznE3OMToZ9vsox+Tbcoh21SqUONDXM
o6fhqKe7OOwBgE5g+YiH8AQGLhOH+65OeLGx50I9UARVdOaqSbeBVLiXDEYOIBfnR5l5QHjzC77l
kZEG/763vNnjKlLdN8aU3TVeTo+OEETSirFe4dqrafLu+M0UNxmZC12/rmHLcu5nga29X54mgS6K
4pVM1oTutcL2kzdmfQFdSWtTS8VdNTNONTROUDe5IAHClG+tLnNj9BlnYGzzmqukV5pr6e9Jp6c7
es1lYh6wNdvigxAI+2gUq6IoR7jXLd+E0s4zRo1N02lPNPqf9k3I/KUW74Oi7buWsTBodHbXCEx1
9VgsyTsBZMajqvm3VZPSPcdUes0oB/HtP61COPPazfjMIngbaqk1Rrjc8Rbbxs5aPEsjujrUxIPq
4uu0vtFIlRoE1xhnob1a0vjpNO7iO91r6eVyA7rjhdHPq20psUe4Yx0Qd1yRK8KSl1DQaTdDynMJ
cxyh5tipSNnPOScVC+NYhuKap9zNSi1jlq37bju99WninGAvPrtu7gs5e7uaNYu7WouYwSbouB+P
GU4Hmvmi9nsBpo8ki2Nuy0fUMFw/gxfu9WjcL0JeJa04pUhcyIu6DQoFu6EgxCoLrz1hYpvFaMVe
Z2qih0QqzRLe4YwdTY6ImTSkmltddCQUMOopPNNDH7Lq836ZRvzNKLH6RFqFK9L4HsX3MTQUzOJY
KQ13RTxkYkPjhAaWTTSHLQlFVuNFFKYBr2MkoQGtCIV0w4uls6iQcaG1H3ZrfU0/S6aEG0g2V23W
7UsRxW9l+pOdakzzrsuQnnN2k0Gmo3balfU92YIQxD26Vpbmw4Csn5XFCeIsT42tu+yXzJ0VWSXM
mQ+Gi1xpo0QOId9TgQZBzCbxZjNZeVnU7nrcH3WG1KCuZh/TPi5k/PbcukyglrRZEIe5dpECdH1H
uzPsUgDcVmf8SJBdEJmuE3W+VK9lQatc9KvWUcCw7NvK76aJUpluYjmL54V2eDv7Ucg1V/fWc5h4
Lb4YoKdV9oxEztp66VLuJMpnWXiuH6fABg0QJJGY8Cfbko5Uu2xNJidb0Tw6NEZGqh7VmaMvSwJY
Em5YMLG2SX1cymrYuY72SFZD9wTU4q2ave9lVk903WLv0LGk42r5ZoTJV5RacNhGdKBuTWKcizop
FyV3o5gKKo0U5ogVIO7k1B5qjgOVM1MAWqud+pG+sTejVZJmBRYYGR2GcPxz3NjSTZ5oPxTMOTsk
w1coeKVJjYxjEtbebfFIOMOB+uMnF/subnXexnJa007Iwo5ibesYd2ZxHgRXWpO+wFlFIk4MIJln
DCtUJF6dHA8Re+YTQIpLhLjEWuE+jgEr1KpaJMILOQe5T01zpwx3DxtEbnUTDZlsrwu7O16I7Kmp
zS+jhZzHyIRzB4am0zmka3j9qWjya/yMMJHV8CztkglQA2gALjYmWYgn1xAjsdLyD5Svq7Wpe2OI
YG/RQN2lNAcBeWvAQgC5WOS1k8VKBZJ3dyRJ4CteETBZUTn+AlQZWH5tGdhw0c62sdx2TmnuJwTE
WtNUBN15P7sQVEO81PIapejl1gtK0SMKNYSWHgmSTc12AJYX7gwJ8o9Wb8n9Ev1sJDZqYg8649Cy
MoyIriRtrAxJMpLMHGoUFrnzQXfzZ1OV0G8T3OXjyRGe/pxUDuMg8mTNtUiMsIXM3TmbK/3EWrNb
puIkdWZEnhPt3V/OAReOvs1Lx9ngyKdlBK2rIEEm1vW73Eg/mbCBEeogrNK9t3eWlj6BGJOgIrLH
YeYU0ycGdiWXNJRj8MnoQKE5l2SPSgV41KmComihqDUkyU4xE8gYjwS43JarK2ZRddzKt+dNgmhz
YW4UIOP2cwftmDXTyNEp1xHcHal+3xt0OtSCoKqbQVwTBpxg2j6tn6mdm9+MmhSgvk02rV1ZJxsN
1TI6co8kQW7iUlV7G0US5j71xRrjbBvdcbflNJy7iOnCtDI6xEDnNV76PZjVHxUtKmdhFJyOLd0e
yKkhGGaxtg6rwcICccAnHB/Ctcb9e3A0vQ1Sg2Ds//jc34faIiB2sR2DelUqaF427qWyW41Mtw8T
vcJvRhehgYqFV2MuCr7EnQ1XWu5yQ/z7/RB3mH8X+Ut9+/Hb9/zbh3+ebv32am0mSIPL4xY9vgaB
ikUsTPFW59R6uP3s34d//oi/v+/fnvo/vv3P75tHnF+RWFiqwxTW9/qH3nLao/XJRzulyL79aiHh
luGB6jdFZLzoi5kcHPI7fCvqftIUm499V2eHpnKrY0l1va9T+VPO2XEY3pKm4m5oEhM6xxX5pW0A
PP57SjDER5yzTMeOc3HJtThqxkLHavXVeTef3X9+eEu8b1w2OF3ff4TrVoX66Z+H1JUoQm6PUR14
Yn/7MDa8hjHP+l1Kd9KgsOn3AiiuivN/fv32fE5Jx/rPs+Srx/D2TbeDNNJ/PdOfT1oLtaWsqJy5
B//9vr9/1p/n+vv4v33Pf/uctSLmHHVo1ga6rZDXj7QaQTrM5u72MF7PU/W/vnr76Pa521dvD2+H
2xP8ffjffva/PVXRk/Ob4pViXMBwhEEbfSXmBhH/LSf4+vi/ftKsW/Ycf79erT+U/P2h2+Pbl2XD
7oeosnEdHZChuqCBXT8MK2f+54e3L90O8ARpkWmnvz/+H7/i9tDUR/P/40L/71Rotimt/5MK7fW/
kUL//NC/SKH2PwwLIKg0bOtfafD/FKG55j8kTXZnjWq3XTImkX+VFeHkKM28f1go1oSu6yzuhtCR
rv1LhCb/wbOZLqRQxzUMQ8r/JxHa7bf876RQfj/sZZ6TP4P9Ef/wv4vQ3EFWFR1uceyW5gEWQrOx
sjLdOxeqB1zQEaB6ry8PTtMc4AacEVpm1iAOGBgtRmxmSFsTvl4wUtTSV/gG2W2HlnckfoGZW1W3
rHyZsffoRgRFrb2oFlvHoL0sYnUD9DBZvBiKXT6xEZl3Of2ZUEyPDmUJ10XQ6AoZ6AvEFErNEr2S
U11zIddAv2/ZF5rotzqc3kOnJo/ag2CCO/RjVPfJa2srsWnpYib0FRyj/oDD92Nah1lF7JFqKx8T
Q15cpVCzYugctNP8lUC3sBwZ+pFiio5MbpiPjuuBZDKYuZBLv40MfNxhKe/QMxuBwsJzdB2o6XYI
+sVCVQauhJLQglpAhAN8cjw0mGoQ0pfll4NwHyGXvGtaDzcEfSR46hh2JiR5AymBrf6ae79M23s2
k+GaJt7LJEw8SsCtg1zJLuDte0zCofWjdRKS3IZyWEI1KnwdJsG+LepoX/XQtaxOc7dVjOfO0MsZ
Y0yGalrTQ2s3kUFvOfEOIrj1nmrAXAm1OHQLCUBZwt9vmKbct5z2L2wU3iEi9lZenmdHfYEyqi81
VNe84d++DRQM9PCUKsk9/AJYqHAxzgO4dcw+aAJKLzqac0T4jt79qqFxHOIJ1k2chN7rbM3idV5I
uWPfbjRIdYyxEEeaK0SYLlGxQ70vjm76YGYOc29v9OkaEeQyt+HJTbC4mWvbLfPuZyhxQa8Ri7CY
i7WryxcGZB0OBTKbuU/zp1jReUgmQ2xRf2/aielVO2n83MBQa+11zoCg1ri3kDlC2GYju1XjlQlU
7Eu9UUEytd5pkkSY8fa7YAhQyUeHOc1/26P3jLTiMEbVr8XVfsT0zHw03uNeB1PPHWOfgh8N6FfM
JbP30i0v7dr/M0RZ+UnsBqufI1mUvSv4t1C5ZLDihQkYe8AiW9ASMWlX66MF1nWOz1mLA2loMUlU
sngiuxPQqZh/TJMxAvjgNohN6UJKIx2T9VKzJ/zHpZHCRV8rmduhLYjGAOyzWt4IU9eQ1YGWRTSC
KaILuvVg9bRkxxQ1w81jn3+nP//d0gtootThnbexiu5n5rqk8AAqStuy2ynLdXZFOyExx7u1N+z8
q1h1A7dTNlHRheVl3dJWv3KneGsLPfTBCEV9o/ZTQzWcVo5+GomowxagUARwIHIJP9oyHv7exuHb
wxbfotepdo4mbVSIWNezwZ2OHkNUc31hEP1c06KlYcbAuSURSmdOtMcWtMCFXOd1RVTtxxLdEXog
Ij919dD2MiOzQ5IekDLjy+xvDdPxg4RjoNXpvdOsPCs7RsHDVoq0wzG43YkNKyGmLV9OXeUxOUb7
jkzmLk5BDdeGhWSpXrG/+OT2ObV3q7TqiIu/3UpFSPawCirSwQWiNuh3TcNGJZER6PA+Pv75OxP7
CaH46A9Vv2xL3WLCVQ0U6uSgxmP86caq9xXfJNZebwsS6jhSay+/9IwwFWM9IFXauCNRpF23HXvd
xBOzLZtFBSb7gDpyeGkZ/WdVWpwmwo/U5MzHW3XbaPCVilDNm74nInnE/utoxgYT5OdYmIVPT+4+
wrTGTJOCvC3VjxlYq19Tr+xUj8NkEM0DAhBrpzm8S02SOYED+3xrGOn8mLvuRfYL8ItCWw7didZW
e28ZrvnNZdKY585yFpikOHl9d2qdYKmj5zaeykNO43uD9tdhRXB36TgLKjHrIGM1Boad/TLoIOyl
ZEKEUKw6dyrHoSsBf5K9fbsRAZ+6qiitYbWW42WasifYdOGBcddDVpGkOdF0f2w97xCJtn2dMUzf
FY36fnsUxWrF9yXLzuzecNaIqyGU9W2xk3bb5IgSK5GJY98DPS5DjDxZKONd5OnazljHVaIxfndD
HBQtCLzMvYwW8WWD2y2fBrsA7G+r65hUQl5sQimZjL3x0m7cnh0vcUbTBdAJ3oasu/ZxYvoIfHGD
ejXuZFrGE41wETFvGsGARgD42RPUB5cWM6bojrNuIpystDSCO3MQS7jeJKYcJASc+IhxFN1etVTR
fRT/sEJkUFVj5f7c1vQUp/4e05HLkt8knHYwPYlDzkEuRj/qMCVBdMroCAoXH1LlBIanyUDGyYVK
2T04LbYuhA1vqrP0ix1WNr6i0rxU4Ow3PUFCOxdOxU6rNGsfko5NS6UjiUilrwj7cPOZCl6OHWI1
E3mzY0ZH3FwTv0m7KC9Rr3WbOsE8ltWjPJKACp2rgvw3DV73BDjWCnN1F5b1XexVJH06uiTL10CE
EVNdhwJ5UJH/Kk3uIjBWll0DZHRMrP4EG+05GQVGWyoy1omeBr8rbBiFtBNEGeVXneeigcEXeAnL
vUPCOosSDtkkuwfLCYetH55Ks5QHmDWPvRZ22Lc7/MteWV5rEngSYjwf856EKjZDz9CsTppmvoZd
FpLDRcIUeQFgwMV2GNLsaTCXQDgWELhp6XdiEl3gOiguWggS+qgF8aIKTNN5CMzLJRerIFhpmpvQ
19v0zNZeg99Qy+lxNBWKRO0esZT3QK8e8ODQtGd1hqqZbvsBE/HkmGA/Z97VpW8p44R3HN3uuXL7
Ai4qfRD4Fp9a7z0yVS7uIAVue3toAMA582WNgPGEydY/hMXjTFenGxCwtp7lgyi5Wxw1ElELKx6q
omsN0b4d+KYFTtamJsWwX1ySTLryUBqNt7dpoQBAYGozmE+8RcESywvVafeozfUCbUd7H8jxQNJR
Fi9FZNHHTg9Y+dpLOOIA5y5EEkf7BIpK28bGmH+zwlhHiyuqs6GsJ1uXpMgVrXYX45YkrIql1f0g
uI3JjAYkK8vC6djTFEnTFEVxRiRjrTn9y4Cjf4vwn7gHlfQv0F3J65tGY7ssGOEsrrYZBvxLId6X
XrQoS3l76FcScupcRQW3Q3MxM24MBpEgtFJ5TO3lqWMkd+kyxj6dXhlviXGgqyHPJAai6XYm+1J3
+AY8g5tv3xWXNF2uYTloQa1I6Bpib/H7JeO+3/An4COpD7WVmJdxiO0jot+Lvs45TLszoWPQ5vc8
e97HMvps2YwgZBzLvdei3kujqtsocyzJyEyqU24V7sM0tHdeOj8MJHvSOAZ53DgYSzMQw0Hsp62W
n+t0ToFnpc5LaxofLH0bOsPdSzJ1vhmhfS5izjiqMIJ/pwiTRpzkF8hcP1Mak0jS4aoRHmi/Z5AZ
og8jK4e7mBJxP5N6vi1aaIeCO+QdMZCP3uxhcZ4FWbSVSne1jT8Rt0qHACjEJKgc1MtLZAUR8Put
ZnXtUURQ/JaMpr9BsuFTtcITs1KFD1PVvXWKFqgeOfWLbkz8YbTAftmorEhQdV/axZEwVrba5LQv
6MtoQ08Tq3qz1N+Z+wA7F1p0Rh2EGA9z0S4cEL0XLeh6+PUbWZW2X6rmpby52+MfNN7ubPwEydru
seAg7sK5hn6T9ExRXTQNaNfh95C+EKSyf43h0ZxCs8wJF6mrY7YQDcdqxzLVgq/U1XJN+t+qkKDa
R4fiCaMPmDIK4kFydvC6khiDkbGgSA7btzkUBLVEEVu5XoPjrknzZBezddS6eWeAeD4zmYNFUGAD
93rHfY9BCCW5tB/mGVC46dLFrpQLI6gg7Rpo87fKSz95FqB/jXS3xITanwOuUiz3g9on3hgd2Pft
SdEU7x17w2aJHqOJxv6CzvRYFbHin9DVSQhe9zSy9nXnzPd5uUYBwDfaektcMAQxBz9HxHGw8+4L
RSVwekKptqYzvpUt8PrCpDjUSZpGgmihSDHJOog7H04qp7HtbbADh/cDwyYEZzZXjvZVoqw/SeYF
dXWKUtjZZZG1R7qRhAZa3bBNOiSDRTRa2PhXTY7SroY2X1Jun0i8+zsnDWvAWfEMK4UzPyaxc6d4
RQGWaVeqrzsyQ9kZGUgVWleduEnQFuqr5FTa9o94XISvUrKFdI+eEBJYsL/D2u7vi+rKbPsh6bvn
0SOvnMrX3U9D7bELji41qWq7zjAqnnnhkog8jKY8s9OYX3aI/KIx9BZ6HPldLDfUGww5HtsUU+Yc
g9Qv0s7bs0p2my5Mw6A0nRpffDFsNSqMHRz8b1Ph9t/C77QgSNfEUnMsaGLQsNcRKRaWeepm5yGB
X3hkikS2w4AoDzYQY8sBmoeRXxebKFLuTMZe9RB4w9h5n834ULRO/lKG+h1Wcc5FeJvx0vS8P9nB
gmqLtsQ6pXXK/2YzG6iwjCJbXse7LbMXxC44TwYuday5wVhkF2+BWN5nCy9yuHb3s/5BA15YMfVJ
Sh3Oe939XnqrOQ8GuD9Vys82yortaDGhcMpOD7Rl6nArjd5JDKtoGXdwqyTuTfCuIjYgttdJRNWH
eVxUqyUlZYY5zEN8LMgRBfliHqGamGBKh+nIaI+I5bm4T+LB3ddAjRiVuh0MNfdnN3vV2Wa8iYud
hHkbS3zXAEF0wvHOKrv96CweCDnoxAMTN614tM0+fpJulFzRGdzrGirYeqgetbbyNq4XKcmE37pO
WAWKlEIvtv6HvTNZjhvJ2uyrtNW6UeZwwB3AojaMmcHgKJKSNjBqwjzPePo+TuVvnVKWZZr1ujey
TEkUgxEA3P3e757j3VSxDu5i2NlgjonzQDBaetc9W943UfXLWWYR0qYUnCssXUB0TxMhWHIq/FEo
o92g8+hEhjo5+XLi2C2jcxfBjVjwXn5wfeZ+Pcz381p/BgTFFWTfE5yKP41MlLUIWeYY8dpIKsBm
qPpWVgKaiWhJQGLj2/pmxfVwcPDELOZjv4hqQ1IQglbH1Tul4hj55K5cMhQxMUKGauBnlK4Eyub3
5zRxtnZls0H0uw8LxB50qOT0NWCvrSBPvJNCJbsyQ8XRO/mxA86a9ir9zFItgRGVy7VmOA3OyHBC
DrxNOQWebFc/RzECKNpG4DllCblQAJTTz7m1meeKnUuT5/s5wEaaMVG3CbL4Rbc525qc+0nyfu9Z
Aq7qL1MWzdi6FDGocfxmz+OHuBrcQ5qpo4NxcUdu7nsjgu8qn+WB2Y6vSmftKV77fUDx/8JhGJuA
JirYtFq+OC7jnkHwLIPyLZug96zByubVZu7AH67lqhumz8ksuEVH+9hmtH40xOTY7p54Jz66XTGd
yGyyFYwfyvXIHBQ7RCnyj3F/S1Z2eQ2jVZ245xj/a9zisXD8U1CBZgHBcDOOwwsBGEizSINOKgZm
yS1+tqxJXrUtXee1J39YMX3ekcuKFLY1ftmudbbB7uM9obvfMrewt3Ba0VNqueLHqdu0Mt7ObJfu
kqSTW7xoyT6i7KTpv2Yu7+gyUTYMdftJeyQmYkSpu9hxjb5vfSyt5Gke2XouzMscho8LYTqO7xAe
Wrve8nsAByu3Y0wIFJm1Z/R/2keZoj7YI4Hp+2Q1MOJjLEdIcxRXGBNYF1BaE7y7ivGiWVPwG+03
7NHV7l568+s4YaWFrslSOMj2OKwCfMm03A6T797z6Ff3eUGv1UaJt9VD/RB2lX/Wwhs20vLZkeEE
ado6+STj8cSBKmcKI9q5nhmITFCzkVlI2KljS+0IZG3WJmbcoKUS08G9RSZP/cXnx9rqOPxGbynf
rFBUNm67UEm1ivQ0plCO/NW5x7ngbBqf/MbsUPYQQQcaPOWH1okltrNaOrY1dnxsueToLF0xL0n8
rf5ewOfY2EgVbbej/UqB9d6Nhol+dNuz+jMTK4JEXRhNpiG+DN6u9+VbTmK3bSBtlsy6LCzog3qH
EaXcOkV1K7PwJslFdU798tA5Q/FBrTB+BRn5YXCfksmvyMrIc5sMuzFAPN6s4RZ0MiPHuokfR/NL
rAnxQ+J8UAUXKKc+HdX7fJp7cu7ku4fOvguQpw3XXUoGhLHJ5SoiKzsu0QXRHEqSjGleDUugq5wS
2CY3qYbd37a1t6ksrrCqTr5YIwzsoHm1B/cWEsrbTJq6jQZIoqpjRrS8aydnYFaJJxaGkzgfnWfe
ZezfRu4q609z6B6zmVp3kTzgGyfv5BFOLH3nouAhUcr4QrSEtfMZ0sx97cckd+i3QIgz/GxIZ26i
E2YX450vGEnI2fEQv5B3s4ZnLdVhmIYzZWs4WFyJVyXkRu7j52haLiXqZfD7RC8T67nMYZGWzUAE
g9QEqnryf9PwySHxuh0VYh42TVVCmiV3tNqPAbGPOS1eJ8nGOqqrV9Kz2mK/oabi0CzjzVCC8rVn
vqquViZk7+OYnUKdf+Sa/OyS/KP+CEus1t2nPnaTg7TDFwjVX7M5cw+ZJVB5kf9hjd+Q87yS5OKs
LmOTLRcXBIL9SC7uuqBGcaU13PyMxr1nLl5mqR8y69GzMaqryfHOFN9eokVXYANxj5Szi6u3kAcX
CQMQnPTZZeQMsRE0dCLtzE5gCHF5IwFGzruhIyOEn2lbtXx8okw/DdQHieRqJrpGDN4TP2xfrD9y
izxaBFN+Zp205x0JDQ3oIwPXQOuM2YUOUi/1yy+DP38BtULZmPJBVvOoXRZxbAtLnW1719kRqfG+
C2Ah8Yibm+86CT+vusPKOhPfq/LbIfUNvNw9s2eQNGEJEh5tV51Ji6cbd0UHGgH9UEspNoXt3VcZ
VZqxdek39GDiJxVv16r7HGb+g2djChQrp3ccAeeFdojtZUeXODoZ+V1FmYXDNMOUKVz0Ljm3df01
gpCmyQrv22YsL7Z3Dqb1i8gLa0s1Jdijnz8rAP+RO3WnDHoA9bv7VCz2iQimdwXIFSowzyhmYm40
f+RoO2Kms3IYAO6+hw0jUGubMqsYfZ2kO35kpwLICQWBQkUwoSTwjJvANZYCYXwFlTEXtDUOg6nG
ZpAZr8FgDAe9cR00FtYD3/gPAkaEemNEWIwbgQ9u3Ep0CfOKN0G9GxQiXAoCqUKUYVco6XfQxn7x
GQrQxr6AhUEYH0Nh/bCMn2FYueJyU11QRLImY3EQRO94UBmzg3E8LB5UJzUOzzGDiYcGEURgjBAJ
aojewREhc4bBK+ONyI1BgvZG80GxpZ1t7BKj8UxUfI07Yp7IOqjiSczpk0TmK0ey9lOqMVUsM86K
0NgrlPFYzMZoAdUTpJmxXFjGdxEU/cVHgBGU9QO7O7q799Yakm6zpuZgG5RbJ2BSNcajoRFqdIg1
SHeUt2W9POoZEFkGgHrh7Lkt0XFoo+WAHAIujdO2MXZAM6QPz2A+WH0q7E1l3WN1tzsevBIP2jBU
d6TDH1fR10RCsmyT3hZtgSpYOgQitR+fuzS+iwDenIgIfQ4RiwwSw0g7c0jiHPOFx41NGOhgCXiQ
Tvclmmxo5PElGRnzikG97D1jMOk6eDm5sZo0Ia64QMfeoeP6S/MovylhQDEEm7DXwYHmTq/xQjw2
7yIwVWtqgPbJpi9bLvdyvAI5/SNM1h8LVM4HJWjnBOn8kBkUV5KxKJiqlathpXoJzwCxErRRWFy8
5vNspC4Ku0tsLC9wHedmfoB7CQVOyjewg+pcJNZ9mXWnfq7S65zE4dZlNsg2GplA1l+4Igoo0GNY
14guILD5wkZgHrCjoLEErHLtn6cxoeU4rP2Nk0NcZah/6n0Lj1WzbouqfUmD/lE3pKd8o7wpYFDT
CWKHjg2nNFocKvMvC8B8jlGNvR2SRe5HprxuvJqJ9d577hoB/i+s+p0WVXdsE3l2RAoojHKZYwVf
AiL7H3PxuYrHce9QDzhCJ0NVtFj2cV1HfGRzFx6b08DAd15Pe4n/x8ED5FFz3oVGDTThCJpxBSU4
g1bcQZORCNXYhGyjFWLALsPFalRDRjpkYx/SRkPk4SOiLXnFB+FvlzY+lsnHkW3lJSVcvADT2a46
P1ODx1xFGWHFdlTb7PBIQV9BkR12TKcMHMpCQzl7tHhGcj60P6RhyHqE0jsK4WHHjU1PdwboC3W5
cflOtdEv1XiYSoWQqdLfppo0XlFDRq0yq6JEyta/KcCl8Y4R9nIiSf9uYVtIL+k4VDLaKKhlwJEZ
gwhri+7N8NjjiVp4cXvQZfRwPYj2hKuvrUIsD7r3HsaO51aDvMptwXQoPZhmyNTe5jYs4OUsYjk8
LDB+l4HEVMrfa7OTpvUK4c4/UVJft3qSh4je22aKCgCJXb2v0xEh1jS8Bm0KeFW+dB0EhX72PkCj
e5a4tDROrQQVU5RpJm+QbUXIoe5rI+BKjYpLieApqkdx9rF0gVYebxWP1coIvOh9YfOCJ1vdjEbw
JTB9eUb5BUQjPpNHKD+WjIHVeMGwGvn3M6Ywttoow3CH+UYihkwiOyQ1a1WRvGTKkTcFVZPWqMe4
h9kAQy9fWWg2nQtVbSEK42hMVb1aSP21JITrAlsiA51bVd/65XQ3GeEZC6vRn2k8aKOD6Wp2m4/D
16QQ47FctdF/JIdSFEy8D/nTIhXvW4IHm3P6zhoRrg2UIf2KEoWtaWOvO0bCTLYQHqNvoO8F6Cy0
cfKhhcKclgmCuzGjS1GMB9/i4+nwu+AmAx9wCWgxgJQR+4mYstfm9bWfWfZuAG+cpAERU4+2f9ps
85r2SINnDnL6hkWNZ0bmnDG8XFViuVktOqJNWtFN9WYC/l5+6G0edbEyh44gay/LvuCxDqTDPNsT
rNNibpjOle3WXiRPJ7oAtA/Yw3Nhxv2XtAbY7cXlvoLozYw6T+jK7qbbKfgy1hGNzHX5oCsuFDDP
sJc5VLr4+XIj6stW2pOxpV9U+mNIne/T2t7UHuJSbBfGK4XgLq8p6vkJkNk1ZaZ8sr0HL/LIThPi
WKnQBs0L9bXiunf6F6+2EQoqdYc5C8hdUjh38Lh2zhR+yzycim6pAPdYDFbPMDKxkVS7Rj3aNs/R
bgqf/dV/hJxH2jIS8gZB+UnqyeVkDCQAkNvXdYAc4KxMYY6ezzy67A/1BHcDxuKmC0S8S4b5bbT1
1h7rYlt7b7M3UG/P3wIbiZDfBFdTTIQVzvC8HQenAeRJAs0bYHU7ToLBzUpvxyLeBO96x/HOx/bI
OwibOwTuIJvDmPXHEV5PO8FbDiMbC8vsQ3VZ+nsrMp0rI5QcIeMNQSZph00nG9X7slQoPvzhu5W9
NgzjlZ5f70Es367ZnOwGMzXmJfRcnIfajj/aYDSxWw5Gc+kb4SWpfb6rgv2MCnNeW9CKI3rM3ogy
Baf6g2/kmYWa9z3C+XRev1lVym2zTN/4gRBuOgMEkPaxEuVj8LCu0fRMw2uvtF9fdK9uFS3EJYN4
4bscaIk9P2ZG71ly6jWtPdRCDUWfrDlw+Vw0TlC6taR4+/jRTiK0jFZ3ZTtMADkEWHtjFC3SdCeT
ID8NSfcamjnG0Z0OycAHtLInodNKkttISmNspTTXGBYI10OhSWX7oJogZUQc/Gd9lRY8Xau829m6
8XfUgJjI0j7VsXY6WvBNlkU2d2NlBKGh3iUk5jPo/2HpgU9VD40tb8AWPg4NIFEqdBcVEWOwJbWg
AT9rMH8lXppsaiNuhRuywf01bbQY+y3Ed2ZWbO63kuXIgibQO/XHLF7U2WSb2LsSWx+6CVHsCAbE
Ah4/cEWAoBWQNZqhZphwYjDGzznXxGAvPG9i0iDWRLTHak/RBE+jTrKbMAY94/eXqpzyc1MM13NE
QDbH7xAlNrPvHLtchqAo91dn24hwhwSsvm27t4OR5CIwBq1ixLmkfD8PMYen2HBscporoT7NIbmk
bGFl8QdWTbDFoi7fzJ8m03xxW++usYIzB68dpT1Soy8pr1wjPKzRXw1Yfl1sv0xFPMx99yJoba7Y
gKseLXBeyw/i2BEgRyF7sTEFAT0JytOAOint9GOQFPOHMLd2dpylW8JP6b5p4n1kAvlRVDXbOsIR
rUfsKFZvW1umqhAYL/VlNUpjswU2imN6ecmWo/lyB+yaplj01nC43qC1RQxIpHFA1NDPI1M+bJKi
wBU7V+SgD6BggRFW0BSyNNjVLpEmhlNbEOJgq4dOuDt7SqwdRZX1HoTOxWP0ah8mcYJM7EkR+9hR
E8drHJbI3lE+z0b+jIeAIw0ES6Ia5UhAasoqyCkAb2aO95NRSEtc0pmRSivs0r7RTDvM+kxGPA2/
l7fIyKhHn3FYxm8zB3C1E9R712rkxmHQrcsz7rMW6SuobCDn9S76FGYM2IR5tnPwLrEn6gNYTtd5
PGhWuXNU+pd4QcwlvDg8mLt243o4usYZvXaKZ7sv1Zvo+BhUYijqHBqWhmJ2i/6DcaSrRYz61O6y
rB1utX3DOENxSvz2jdk4gVxvzneZi7JDiuhuSKns+mH+HVkmiDJ4hXHNfc1RzTEgQwbMGZAxcENt
HWsDO6wM9jCFfwg+eDMaIGIPGTExiESQIIzUQE2MmLOhM+k9QmQ5JAasGA9Jyt+uR9gkYEBW1d8R
ZkxODHyw+QbN2IOCcaiLcec/SQNvrKA4OtAcB6iOIF/lbjSgR84fqAMM/DE1GEjPACEp7z2lBhGp
gYUaZKRYvCtW3pRCb3cR3fIcFOo5NZjJJe0PBArwCVM0AmsPndJ7CwyacvzSw6lcDLAycYnvTDAs
cwOzhFvOVAN8y9iH0An/oNoNVfODMNFsmeZtOTtbZp7Wq4bTiAcvs5tZZNMLMx6ND0yzj8BqDvA1
czibJe1ldlrlqt4gjy07i0XiOqXjtYv72aX8VV6KEtITk/pXIXPtHzMGQ+oS9wJuk3aKvLOj6ToF
bAJnlquOOuiOM/GpYrv4sjSXrl3GzypWDGZmgpjlib1YwH8zwTmr6tKI7MalJk+F+Qn4xIORMdxI
Uvhhyw/A5H8G9sfh8BnMHYdkD0zrwOXEtqu9cpa6emutpLmqWsngwWyfrCQ4DM6P1E/ds/hacj7d
isFSJ1UT3NQF8HSw9wMPAbJcmVz3UaxaRG4ZWxn7RzKHiWl8frBFSPlAex8HdzgkhbbvbWuw76nO
MWsZURh2aAvT2ls3IS25A/V1ONBTTgRmVB8FQmqaH0JEHLkZ6966k/pU2MnEmMfDHNwmcFtfWSf4
uVPccAmDggsIMWoqPrPAjBIScqxgAyOIyMVyyBiR2NRgnrZ2N3BaYvj3itzZynC589KPnwGgkAHB
xHtY5uGBq6hg6Dlh+BFDkNWyOQWKnWIh8rr6PhlXRjXaHlE757urrE1evRoEVV88t3Nx11Mn3pdT
CHV5aXcx7bxNpHvGN9MLH0HzRDIKev7SbIIcWnqRPy7av4xMB/Sen280qvlMSRIrGXA+3bAllpp2
1EIitq8NwIbRlbAmcFVAmNh67Vdm5+lOLxu24deqU4oHAz64ZbUexhnOf1QHNLvjbDtXzl6hk9y4
OkdSX5mTgdvl4LACNljFvOvCBvJgzrAqXR62QsGmDtfLymj6Ubg5jEa74cIWPPcWhSu1WJlzDdms
SiaCeMMB5hE4ZKqo+jKy4F+vBghkYSIaUsq7rixfM56L1LZDNNYYmSYRL0eqBl3LwEzclKB0GUXO
NPUMzVRaWqYnuyL7EvR3Aube1llLII2NorUWFnuSV1+KeGwOmXQ8mCbYSxjBgZ1BuUlyUN+sntVt
6xhVtxen3m3ABspfOwwS5Km2i19TYIm5BZfAvZTMeVZeoLbRiNQ6Udala4rvIRN4e07Ss/iEI4Hu
HHzctn1UUMjOrdf2J4vBuLYa2d8XKzxyh8/YyVeyWb57zAnGLBRwU4bsKjXaW1UCNwdKdBvjxCLv
Ga4sqRzgSmJ5RgCdz1yWBUg1WkCcxnp2Lit9M9BbjwzLce4CyCO7N9tAUd7zwNhj6qvV0Hs6w/GJ
XTYrS23gb4byU5vMXwldIHHzYSdS+/tqmECRY6LKKdKkhTpVg8XkZNU9DKE2viXfpvcEuAEMtaL9
kAcwh3IzQtQKrpf3htpIgDAyjCIBrAjuOvIVkiv7PG/ikwJp9D4yQTIKJE1DcW6OX9zkybPtlY58
+OgYLtL7aEYJKikPO3lU/txwPISj9B62ZCW4g8mg9oGfXWtDXaLePV9zh10oPVNc6Rm+NIzRccHD
FYNtUtQuPcxcIJApgF91/SSuWwa0VsN7en85ACWoSfK/2yx9mlpBJmwB9Vh4S3/1M/39TmNNxv6R
YnezfwcVWpKJNzGGYjuO68QsJDU9wggr47aWGh6GsF4Oik2AYVc1hmIlDM+qK/hUtaE2aTugJG74
VBFiqr0PCgsUEDlekXytGReaJm4ObTjFeZz0bKBhaQXBt5FpO1TXRMZtzcwlfCioU5vVcLg6gFzw
9g2ay4RK8VsN15ZXvjGmiLfsHeY1MrmyGr5XBOjLJDFo03gfGF/ySR2S5tzYbcTwsKqOA9PMu261
PkOeH2ivlA+9HaotAnhvx217IYee0haVn0tDH6NfxC+GSJaAJquZ4mPglT1MIFdQ94ZgVoEy0/Ix
E7W/S2EB+AZ49v5LA/6MG24+rIaINoFG0yDSELXf6j47T8we6yGar1OD8FSM4nlkTiJ+a0fg8a71
4+cVtr4fjaQ6SAvngXtwVAoZ3VWnzJY/ImuEipcb7lIQ2sahxMcMDIAaGHiYhogT20zwS0uY9QzV
A+hxFbFtyE8vjrSdQ8NDLvDGkiFK278OIX5fM8SxlaVngbm0gVHsa5OlhY33JZfSRBhLcF8Ll0Qf
6XkDxOSNI+6rPyPaXQoPfx6qQlcMCwojuvx+BSGp6ZtHotPTLik8hE0E6TmRFFOPFh3AeF5S1VyW
/EzluSHuxN1ncbR56ubqZY3dajNV1keGEyVnX4jXY/72nhz22H38zDovFFGBwgcPHBzYPC1vKjPD
Af2aHSp3uLOCACUWSsUhuiWtjdF3hViWsheOohUWR1jOGxrN7jUwgTDgcyN2uheKO2Fgiaa9ZW+t
gFJmrVS7b5386f2uQiTQgcCPu10t4jP+qnuHf3v3flm+p57ff1mRUek8vItmxiB66wHZBl0B88qr
uoFn5S8vuR2MezYdr5OH/ZelJ9ovBuBlQaSAyisOU1fY10NI7m4RNzy2CSabV9tWpFcac6WIUKRn
d4nirUipjc96MqvD8ik2sCKrifgnsO/0NdMEV55ZYpBQ36mV40pThYhy8BLqNDk6PJPg3TzmzCfs
oegzK5rHFj/fGH0Pyol1rk3ZYxBwJjVa7EdNUS2V1rFvzNWduteZgWgAj8M5F0fuUaIuEZrmz4Rm
qldReGhWl+SlU5wC9lMU5uaNCPEmB8hOguP7pGI7zN8okLPuK+iqBjL0fgNGDo8ES050Mi2K1Ynh
l43mISezpwHcGpiIvMtuB1sNm26ZCYYl0eOY0VANxjwi/rEH/EDquO643XBoA3XIOKP+aRzqvspB
uJb/qxyKewRSffeff9mS6aGfv22A3MoNBJ5XRm8cqnI2cy+/Ia6jYBo4mM8tCfX0+6qwBKYKVH6p
aSYtIMGu0pHrV/rAwQieSEoodM0WoG2U8Q5//1r4or+8GNexfTCXjsdRRCrzYr++PSZlZF76/87j
cdFKdNVRCOLTHlyHfY6Q6kzB8yLr5okTCZQELF8W6StKQXAk7N4ptx2AYHLLVfRSVU8Zt9YN4o/y
xiShKTU/1nGW3WoqZeUIqNFdYqpPmMawp+IekLF157KdxBROWTxJnOs+L/D1tVl3E7oeIcqeTqed
4Ojr/XS59ks2TlNWHBJIwo99D7MzWG9hmyY/6Nx/EaPwj7bEBzsWRI1YcgZuePqxoihDxLWD+4wV
kpGAaEMmWDxYdcLTfRrVKc/oGqiKvb0LWxtOKctmBJ8K8wcsaDe3PjHDD/nyBLoy30yNdStnmoVF
PCeEn0TyugZsLXVe7oiOMKESR6dU+3j/3P4UilrfMb/9UbZTccMAfXVOHA42SH0erbr1rylDMFbQ
jvZt6XOd1y1+HanmDrmZWTFX37kTpr9YAhEKUit6oYiSR/TMOXU7e1+lt6AtqMJ0dCWI3DqHPA8J
tFWpfxKqQlbAwecgeZTuKPz0B8IPNlQe8TFXa/FoKf/RbfL1UlGM3vY1Ts8mqUeu6bQ7EM8ytej2
C1ro6DyT9mVGAhCBLXPrhsrhN5YK+zpbeJlZShFxAqV9dkPnkHjTfMOwPLqypZ8vJAWtTeGqOzE1
1RcASEjfHlglyjeCBsgK4/hI11K9BYQet77EBh7O2Y1Fl5JUm8t1H2Y3sbuy0FNaRNksP0iLOad8
TT8xdnL0alwVpNp6EoLu+loEmOmSOv/h1FIeRMHFxDzKQn46a18Cr/9s4+YlaU0pbFpycXGxi53c
sLgfzP+lepwodpj/LLmgLo7EnAWrRlyFfpNDxyCrRkWQbr+YESaEkSfn7ftXvn8NjwIqRgus4ve/
KDzLgxuxLMdQU5UgfpZdu33NFp9ZNoDCki2pgvYeEaM7xeDBHru5bY+uTcxt7ij5+C9uSn6gpBEd
+567qSIPktWSP1VL1VyqQIst1FHBXUktdWUnRQqEiXfuyfKpm85kh4p7UXjRsdbOhpb8chMwNn2V
a8Jjca9P2kZSJ632e2PFkpW9YwWoqGIw7QWVt2rdR/abpKrDu7zh0h+G0OAnpLuPKmS6BW/sXT9h
OwqmzL+ItoTV27sgiSkWPpI/hzXgB+kJQxQN75CpvbEEN1Kn9V2mfjTRiOaCJI2Cl73rMqp0JDPV
Ga3bPg8ZfMn83mY5JOHr6ZRa4OJ98aOqPfpydG/CaHiCel1f5hFKvrbnfVLD2+jrlrHFYaWUV7U5
pA0eZKELhEVRyLHIVDBKtO7CWV/R6qiu49K5TbWYrlFE7/KsGs6pg+yEGhM06RHnI5xud9PP03T2
IJZvaU63ewKjDLbr9Qsl3nZD2C8/wI8/+rmfbBWk4+3fP5xt7y/PZk9p1/V9HvWCsdjfFoqstSWA
JVEdSRRs2Pq2AN/K9FqAZbpRkww5oGTfW65jJmaAT0Oahzqxztk2UCK5kVi37YaDUgmL7YVeyw+q
if/wEqWZhP11LeMlBtqFcAO8X/6+lvmtpshHBuo426mz6yIGNSafBh5ZL3kWeccVXxTp95BHuZsV
Dehpye4UXtP9mE5bWzzkJaX3mPLhZlxRto3t7F00YbWk8tWGXJJNoZt+FTVDICNs6I0tUf7DKmgz
OvzbT+HDQUM84bsCeo7Cb/HnRbC2iNKLZa6IjZXNxY3UPQN4V7B38H7bqrx0xXVdjTBNGMgCxXhI
5tKlo0kgj6fPRL69fnZbBIjB/EY7idRc1VjkdfGX/Zw6/0V98ue9g+v8l1fqSuEHEklH8Jf3mzFE
CzNVSxI+BdQkIUxuu1roo/QnxM8NEzLd9HWO2oem99uPvf4KfbO/8TRk+L5ksMMPC9iZZbmdwxFS
bBG8lo13LvCg3viEuHdtxlKPew1mYSIlJkQUubqs1fXoMkOmaIBe1YXnHMapldugKA6SM8VrqOfv
44rs058f6joiA527xygJNNOyRP1FT3kn8whGUNlPqCYdWxAtP7dV/18L82Gpv//nX2/fCox4CQCV
5Gv/i+BFc9X+6cFixDN/+F+M2eY//3pNuq8V1O3yv3zV/2hh9L99KE1cy1L5nh8IboA/JvID+W/f
tzVWFtfxmfQ298YfE/mu92/BPY9DgT+RnufwMv6YyHflv9nxeIJb6f1q5RX+jxjn/ufj46fRJ/pe
/fH/f77q7V+vepc7U3n06tik8s/Z2vnt/pS2iLOBIZdzYJYBL+znO7d/VDCRjqoBAO9XY3yrSsi5
NCVPZQRUCYfxDsy1OAzudPnT2/ffXo745Sb8+XI8iZ7GtUm3g0379XEB/FrWNPTVmY0aYQ/wmftU
fh0Xr74T5VtgXLzKL/ora6zvDKvk+u+//69Pqz++vat5dwPQBeSYf/32QarXLmBu6tzO4afKH4cn
NYdHemjleRKknCbdF6Ag+5tOjf90YLDNW/1/H/jv35xLhWtFKeK9wv3tZ28Z7YuGzHbPWTGptypc
MtoJDkHUgRlU0jgfGBY4Ew2CXrxCAkm/6SK/NkO157Rz+wP6P9BzsZlomrr1+PdvjP3rYebni7O1
8tEGCTvw3l/8nw4zU0PgCtaxe6Zm1u7SrvmkEDnToAvtfdHRKBqo0KPcBniuSqDySXFAYpNToZNP
eWUtJ5wfzTT7+79/Xe8L9W9vGncDTGWlbV8zx/nrJzbT6C28OXHP8Rgism3Cedv18JLKMPjBkzB6
xo5xcNhdAzBmRh0MoaKOBOgXNEZyyI5diirb6cY9SZHlvCxg4iAXgGP2ovRO2NdBMG5JcbRPTkXh
afFcFi/arOdJz99I7uiHofqkGzIcQeYekxW1YJxE1WfdB8/kBd1HK6vvucmyS0BWXKAdf9Ai3QO7
rK+HYHkAKPejK90WE6bFgajz2bOm3idLy1chy+Dm798tG9HUb5cYB3Zfa/pgnvbYWvz6bqU2lPU8
Ct1zUoEaj0KmFzRbxS258A5EI3LhdW5SdggMLvpl+7UCy7D5f30hts2TBx+VzQ31240WpY7I42Vx
z8rvp2ua/Bcm9Z1HOrmHWvZP0EkPql46jj7uqe+LE0G3+cPfvxnmZ/31ytGCnZWrlCcAnf9+PE/Y
1lqayYrzGMY/LHkkqkQja1hObhDcu0m65zP6p8fbX5+2fE/medkPCZsl4berVYwp22CZuwTr1HFu
AV5YnXyqIv++QjewTxHgMe+X3sqefHe2eheaHuTkbeelpf369z+//OvzRgtHevA0HZcP4ncfmB86
Ni1p2zljVb6pssm5cQJCo7QP2H4Hj8JfvirPSkBpe9SIk2nccwS62HOFzm8tky2+dPuCygy456LU
9cTULkDx/NERAOoY7x2YQMkgaBANK9pugW7Pw9s2w37EWv9h9yb/+uTWwmUdE+bh6crfr+xQsqEP
deaeJ7ObKtc6vENJ41ypOS4OM8e5JgyYLrc6a9Oo3D3R6h924aI/O5QBHzu6cFPNaFo9ZCU9Go9s
z9Rm5AgYuhgmB9CItG5NbjQUMQUsxm52YsCWbi2Rga/R+eOQyMx63SWH1Iy3/f1n9etxxTx9+aFc
J4BoyOXqid9ulywPSEJmNddNpprjbNUF7FFe7vt0eDN+pH5d7f7+W/5WS/v5PbV2fGUTi3L+Ur6a
a7+tWub/zok5RBc4wu/rpL23a3qsaE+CfVDA1oUk5p/ff/ElXb1vWVMW/7Ao/7b2sNC7nB0EOid2
KN5f79Q67qu8aWrrug8za0/h/snNA2DdGs419aL5IJn42tfG6lhElsP4RsdK2LXgcmQ3HDiVbqOo
jZ5Ke2z/4Xyjfn2imtfm+ezG4CaZj8j5y/mGrLXUtkdyngiwtnJvZ6s+3WQjxDMdBQuRsbTY8NoY
55fdGdfUti5C/86sKyiBmDVrOA9Fo2OdJ4WsVc/JUY2RQxO5OWehCg5txWVclso7zpO/C9iVAb/s
gt0s+cJ0oahJaOI824O6mZs8ugRpY9/izGyOS+8TNHHDBxH5V3XkM4vaqeu+pa6E/0UcZoiFV+/H
/yzGSFBk875pq2LH9ihD+JVIRtuqnU1/4+hGtbifjoldVee/v874CH+v2rIUsYZz41K+ZepT/3Z1
l/6cunPhMFQd2RgHlYZzF6/7KtEWsM/izpnDiUV7wMBi9bB3eO1gaXCRskOj7PfO0UlT1pFG0K9O
fIV9pGoW2HfwOFILfG2/kM3tJ7gaAl+BW5zWFLNGPJOYiBFnw5TSDnYc/UAWMjnkWUYDBQI2GV/c
qYbHVPpdSo5ggnKbEpuL6Li+d4NiN1o2LbMrzOa7UJze6R8ph771Z+vtJw0kzZ1tF3jE61qHRab2
fCJqiMedtY5p4Y7jbqodipgxqjFOucH1BJt9YEasnFbwNUNxllNUbv4Pe+e1HanSZetXOS/AP4DA
Xp4kSS+vcrphVJVUeBv4pz8fqPZO/dW7u0/f9w0DSCelCSLWmvObrW6RXZCAgKqG9NzWo/DmyTkw
bsSIh4Wyr0VCgl/xJavS/jhHxSMr/UfGNUgvTIsoZLxM8ehPWSSfECZi9YNASgyBMnqVZQUUkPCj
q1D0W8bQu0Fpyy3hQxFy8IpYZW3e10kkLzmEVDoxoe2ngobjSk5vQ3qVJXxaPj19PBlFF3j1nBme
jcB6q+YKTCA8CEmtf7XVbPkCdxlZweN3yUX4Kcte6LR/FcAvZhKStA7yrQ1G6QLktvTmQf0C5is8
0lv43kGy9ysJ835W6FmV9ID20s5YdNsqxKC8F6ddWdREWlGJPpr9bdwJ60a6yX4eyx5DkPSy1rWf
hhADWgl8q3Yo4LrYw+hGT59Q8oJrwYSrm2p0VHPrrRgdGp+RS761jRAM9Gu8M7QuQTrbhvd9j2hf
7ejcZDJ6ScGvGk5xyIO4f7R1PvNBMJFvu0cr7dHtZYW1CeFWoVXDspSW0TONS/sh0qgAOlgmDbif
eySMLXqqOiObPfslLdAeSo8xYcnIItgLQkZE8XlsWyazJlXmIvycVpiBSsaaGOPVbRvk00anhfp1
qJolq/ymTgb7HESLfFpiK8TaPPjoFsU2nKbmuQOEAJthD0AEG76cHp0lvauMxlvFtDyRx6Y/Vyoa
P77WR41OJvIK9MsQn/V6LnyVoveB75rAKNUxn9H4bAgzTTeRXjj8lLJhix2BJsPyDW8K1W9zUtxq
lz2tDn65BPCcy7l8JRKMPpQ7l/eY+24ZyXSUEzOEHJGkninVCeQUyggpf5BzNnwKxLekGB7dNNYv
M7lMaHEdY19FRnJGmHejdNmOcO76CXr3PjSG4L4lzC6ZJIq2JNe2rvUWI431zbxB/aFEGn7cnrir
cMZIgOTaSBKQXHMSPkxJ/d0QI34I6VYHGdL7XERwCTkcvUHsB/8g+sCksY+BHnw33GA6t3n5Cz/6
cBN2mroNSgFYi091Q40tfg5NvmFFfJJaPH02gqdGB78Tdp392l4wOUaPpS7VDVa/mpIpGWbA4fA3
5DmmkYL0qvqXO2gKAczyu8xaWvp2v8m7+QdMUGra3STxt4tynxJ7GKtHVBH2F1k2L7GGoKs0oztC
l3EOBqgPJsdNb1A9ecNgI/GHjg782869tmYInGsKAGmH5wyn6F4lc9AnPgLdthqpSJEVAotq5XPD
cnhvDnbtNfBtiFAof+ZMKTA4E0+tadU9Jl2JeDEF+xwHN3pEaoY+F0/qGAU7yxXHXplfInMSflIj
q9MUOzvWvQGWqH9pMIR0udy7hSReAiYmZnNIqbyl1iV2tMMkAwwgo3wQ9BpJq99ZLWYpw2wSfnal
BIPVsgwtde25sA9ha4fPKLYxZmUopIxkvChaGnyuDeMtVEdi3uYpZRnNX9IXnXjIKpyNOVFhn9Fk
l7dgB0nrQ1CwLSK48VysCxBtBgbPbF48PF9GZmgb4G/Noem68ZL37nM04ZevZb8Xo2bcKZHlj8BO
tvUoSbUrzOk5vIwqUtXcINccpOttXLrpSx/W3qAlhKIYrKnz0TxKWSvHvtXu64CUudroLoGUzo0y
3zQ9itF1cVawMt7pbctbBlW52miUq/cNSgpvIHqd+eLTLNEdjJggji6jE2j0DcLK0ae7ZJ5JrLsn
j5y3TEfSmhOJhVhHPlMcs89h7qC2T92XILdKuPNu4SVtgph8wBRQ6KP40hsEwlYJukSFwQmdPVcI
XSL1kTSYB9EfiyCIyDnTcOqZdecX5X5gzUDmpDH5pZWOfEn0h1CRZGKbrCVcPYj46aYmYs8WakeR
PdvKmF2EJFu2UQ5uSQjfRlbhdO5mKDR6Nd5LvD2NQSeLzAFANrryiYYuWHalJxQkDM392CEORZXK
Nb+xCezoGFNQhqKyVHANq7a404e0IzxM7nT0GF9rOX3ts7g5jDm6QdS73+BT91/DaREKarkFej7N
YWSrAdwUxNzVsrhwsD6+Tgn2itaO1XNa0iLpxsUbZxS/con3wlFMcaHR9QAhOr8jR4GsxbYad3nn
4JVvmwfm4TMv54a+G5i7rGqicyaNegsYrDwp5q6yx+Kk4Ns9Crpv0IB3mH8UEjVgfRM9oNIFTq3j
MI2sLgUWM1fpyTAlqHVE6qmMgMrp/46XvkFs3yZJw+eI1yEaEVJIg/qNVmOgwgN+Qg1RneNez7xm
7ocT47BasCR27clmPQ4YxSqXtF3XumvKGpdpmcQkIkcLmU5Tz3qf3bpd81rrYnqJCRTIWn3fRJNy
M0oDOHfS3coAMTb5Fzh9evc2IV9hl8wgz2GBtxsHRs1Wp5bKxV9PkGujvURuu8yTU+cQLELBPkdZ
6UjU9ooLAi8RebCDdZzcTBkFh01dK6a/vmJSR92+srBKpOY3oNjDJQlc1aOSZ2AoTkyAIX2MOKnR
L0Z2EvTacARO5jGKCscPOiu9gePT7YUlXX7vjopQXtlxZYTZNbtvduv8isp+OErHeOkL67WqEpa7
qMqLIAEr5Ko/EHwiHZN5tB2U/r7PW6RlDTl7IJJ3VSMaHwnARRX9bYGSZBsa7TddcY/tiIWA73eu
VW+Gqb3QseDXpVvmJhiTvTbGXDuMn2U1RAiq868dKZdIcmOG6RL7j2Y9wsUYdwGpBNu6iF4s67wU
w8YIZopdIg7WzF9jAWq41/Mfjt19MWV6hDe2s+KRLIYyD5nEmTvwNuGmmeXTyE/Wl3jTcSa9SAfk
dD5qsz8t0vx6bI+ZGwa7hmSFhhA+L4i0G6NuAq9P5I2iQ02EWF10GvLH537Qok0zis+AdDaTxsc2
tNOLOaYWmMrx6Jg1EhwTP13Yl98xaH3vtOSAcuyn6QP7I0FSzZ56+HvbCmWwZ1TGIW8+K10MVCd1
sRaaUiBVf9Uzs0DA32TIySFWdRmWdT4M0A5MsV29xmSrIz4dzVvgKwicamyqUwZoS1T4N4tE4WOp
Z9rZZPpGYfHQq2R4gi/wNTSWgVDoiFZeqk7g0xfOTBOnPmDoSz06qBITiOtyIGwBlz2zX2tbAq3Z
ZvhutkNc3iLIwjHY74iSh9w5tk9dNafojvT+CJ82JtnbICRYEiMAaS+7D9ue/s48HjRrYt7bV6w9
QtOPzIrFTosLU8dX2uN5U3oz9SuFjjV8IVzqlTQ2WkJ/sB7RHMeaAiVgX7bxwFw2i7zERfZnzXd1
equI9FuXqi8AdJydYZFN0KIvEGZxp9jNvgvU1utdBnRWalvmiA4svxhMG0KQro7fWPHiP4xavzFI
cOob4zMXhnvmoq/GbMHAjLhyg8DaMu8ctoZiPzhKjOlfGjvRmDWMwfoxK6CB0DyriScittEFegBr
Ki+JRupGRjlbPVRK/TZhMfcEcXwMm19IusHnTCnJFKAv2xAiRhnqT+qi1EZsiBjALs8EwSN0E+kT
q4rTPIC1t/Hfk4YCAi4UE+OYdXChS24TKfBuy5BOfmfn+yB9RdD4NozI3SOh2js5Jeiy7ec4QIGc
1hEXgoTU2hwRjxWGF1UT9U60urrpnZ7+fh485FV6G4PFrJgEM360BmtK92ePZXzTN5TpafuQKAFT
0VF+jkTGid58EoMxb1RcbUMjXkWFWkh0FM5zO9s2dYwDUd9h9vMh32iQFUtmjiWXH9laSEi6H6K4
n7No3AyuYm5TWAGK5Q0z1FRsleU27028hOUPqPEoOFEpHVL9Ne2RlYG7hM8+Z6Tb1L42FRIyTrgZ
Wg0aD44Yq83gIBqIwjPck1B70PRUNiPtGH2Bq1nLWyfACRYMbuhlhnzQdZ5TCSosx65yNAP+C6ni
Tu/7YLNgSaHep0bV3CJSZ7VuPxR9JLEQkU+jatnJtL6ZDQ4K0yjHu6k/BImu4RcxiUnuIxw0Nu8x
X12H9z+91fsQErHGcpwcDNs3cgO941wyVPzA2DUCAMAK9T0j22hU6JDmDn5Cp4NzTA5OS1CMQdSJ
pzZGt3Fq/DNF+GhYkKKrVHSbYAL3I0NoZw1X11wz95AmvggwbQA7evrxB52utW31QO6+Znr7qrgp
05MW/FW7Qc3UIW0wzlLEEM/iRuzLWbvEDbLwSEUKoXToVobogLv5c6FWv8DIfRo77CDJ4LIcNh2v
dbLbkKtcoOMuTF3rXmmnaiey1JspTx9QS4SerrqP8FGxtBf9hRLo8BS6peaztoCN61IlEnPd+KZT
lFx90sQn5eKApjQlqH1y0VoaL1Q8kSsHcNBoFwTbqO+ygwZqkRLWqO46pVBwKgapV9c2jvsBbuBY
1m+m62g3loXpl2H4pMVMtLeuvVP7xtroaok3wRiTW54nuV33SOVNbqMwvxdTNBOD+td52Rrw2OZJ
Y9QpY1ZUKuAQnd/FerhuWJRUKm8zV9xKIEXuDNTho+xRNKD5vq2EwHfU4lQ9EZp0bJdzzXpuaqPX
CCbYoRyb8HZAJxmqyD7tOgpv1w2ZF7/3wMyp3hhOzWYMnU9isL4amegPnTVSdMrIeT9GoXKh58Oh
PdSXtEJrZKZe5Wr0CepY96s4q16yXVl1iCmUjAytuB9YJsJmLmwyUbol/EjP1RdWxePW1uZh5xJJ
kiLaV7UQWW71KosE3z84Yayc/YMzHKBOohgrjXRXQR8uiTjepJFK2hjZcvjVwKAqh77At2Smk0dp
+6Yxh13Uo5vOaB4ycObG1raUV1Szl9kAYwBZqvBNLjOp2T0lSXjXZZG6R42542nvKMqEXjyzmnOJ
Rt5s6NKmuzjRIfX007OsxfcplhBJNVy/s55tLGOJQFtqjBEZLgo2beyk4AwpiVJIx55wlMYcPTpa
f5G6iO6JX021OLoZjGI/xlRECZPsL8tICe5VcOWG1SaKRMBkG0wKIlI9ks6EIwvyqEfRwzmPVddC
Ua/xK3fFnZxjpIphBiLCbsZ9jJ10EySxgj1COxj6oG9ZRBPorY7mOcvn12nB+9G9uLH1Nro4eFAB
iJCzMU6Be2d10BJk86CmtntomFpsZhgqT0hUGhRpWr9VojQ/SzO/w97CxRqE0yHJp/yQphMWyaEd
93YBW36q+IlGdXhSYy05AnsAk+gYjNAkIvUyiveN3pf3KqUyMKilZ+cuwsxk9m19+JJHCnmLlmpe
ZFE8WTUS4RhzUblQobH53AxVHO0cXGmbItSdPdfNAVvafaFK248CR3swo8c0gzoxBHH4pZf5rYM3
+EcJxswZKbpZsb2tauhyit72S8TYNwiDGfS2Fg/SWENUm7LmUNqfErtleB/G+YbXylKt3DUj14EQ
I+lTlhwz3UCwEpU/m7qRd0ZWxoe5d5C4Tlxd0Vm+uL39edZBNtSNlp/518ngy/Xeh255KgdBvjcY
0sYxLFYohnUei2JH3NiWQKfwZpju9VnY/BphLNOSJNm1sqCgSC3AKcOQjUdzeqyY3rdQvc9lWH7R
y1z14jEzD7adIqOsiyd3Sgn/JiXcsbj+t4hgL2VO/QQHqd+SZvilqYLvCibBk1U6j9NgNBcEF5+0
zNTO2kgSmUWNDtCe8glya/moCXFkue1syxqQwbr41EvyYWHP3lApCu87GeL0LAIGahHW+5z64U2l
InbMjES7kSrWX/qx7k5KFZPSenK9z1CY/Y3zVMzM3gxLPkSGGj0NQwoDgx4wBSumAB70s80El/mh
d1G/cikEKT5mGGK70jAvZTAKP7fEhD/EAGPSj3QCRDdQHSnAaTvPWqU0JyOhjDGXk1cW5eTXLH8w
gFjPbiDcQ93kE+pWYuwoi2KOx/Lu6PTA+dPpa+kDPA2CwIws0L3ITO3le/wYzdpXdfyaYKPfimyx
N4v0IlXwCsBuMBNUI4BQ4r+2CJq1mAFLZR3qQ6LCMn/O+GsZ5PR8iw+ImZ0T4zSxUi8vo9cYXzDf
pK1uFDe083EIxWaxy3FEdGBiWZDhSZ7I9MPV8VPARvFnRZkwb1heB67w4Eige4beWUc1/Fz13QTl
kA2/o8fZSH5i62UkXRw/+FOBmDvYY7qhqXCKsVeOSw2fRFXpF9QNNkkblmeVRf/WFYCoRtvCwSJN
3pXMoaRJENpw6uH7MRs7zbB6z32/NOVY9w+4d+FJbXuHiLihR3MZon4nUxOKYUX9xIGCVPDbUBma
VdKACXZG/CwwY5NmmB1lwyJEn6ynabB+ytAGQG+t46v2PNSjue+16mHAjglNxa790Rzv4iSkJtVv
cMPxNguM0mWH6olQuGYrxcDqvyONUkjmeAL4ddS9wVMaj7Yhz8o80Ktiqr61IKUBJWbBEJa/zCZV
zoz+B6pw1UZ0xkQ2PaAOlnyTJYZ90TXZycHZV812/BDbwcYxw7fOqK1TOfEXj6aS+D2cyg1LMqIO
m/BGs7DPVTmog0RJmGUVi5q1DMSBVWyY2cAuGTkX2vZ0imosq2gvbyg0paT3AfJTKUVsgM5/Fr2i
n4dMeRobdamAgEgJLd+1Ke47YRvSJ3Pv1JQClZs1Lz1ryWMSU1jXMoaoni93MgXo6w2/G816M0s1
3XUkB0IWW1C3oCcp9ezySZ9OLDsJ1Urme4EfdRglBvFoH1rGI7QLG6RGV2OyRVhCmAMWf9fvEhWL
gWHBJVXoY5joVhPmJOq0uGlsEiMCRXyLNV3dK1lzg4kqP2ajRhB6GeyjKtvTUnC8KK8sX4cz4JjI
CFk6gXFkIHQpErLeceb6VaVIlGcEqk/1UvIZ89aPqu92qke30fgwR5NxmFP1XgsBR6GcwSRTOLfx
QlnFjBxsO2g4Sjl0pKA2tLFB4Fd6E/oUQ8j3jfNtNAPe60k9UTonYlaHJaqorLfayLud7aYw8V2X
hQ8GJ6X8YnFh2IUAQlCxgqQKvuWuihlfcwmuz3u8pSkwiJJxyZsruBXEh48T62qejGYKiCmgLeUD
efeQyKofkmL4wSKBtoxcCHzWY2gA8Wj14LWxlDczFFgTA8K8mfi9xOh5Nlg7MxxXtNJqm3VQHNkn
ta6MHQPEp0jLn1TdCf3QCr4NuTVvk94pdmNDlWCQ6BpShv19U9CnaXP7kKnCdwvw6GH4zW3E4FWY
kr0CDtl2mmJtW7oxowKr1SiGJ5cGNFMF2duEiKOUwfQ+s26XUui39pR8biOx2Cqax6Tpfs5jy1fx
1xAzW6hpO+nxUJ0hxtuMFDsnoSgCxXBWv85NTAk/rnELp3BSKqggs9vHgKgBw4V5emYBD+/up4sw
3WvoSG8HA6xWU+d7pQyZpuP5S9Q9HWGueNmIOEubLholih0ysk/mCOl5kNlnk2hBDKYA4HKTSbNb
AdbFGV1vU/DAs2K8LAZ/xgNA99hw/Am3ju/qovGoO5MhExgMFmL5eiu/zGRS8aPWmW9NmPEpTlPy
0M71Ylig+coYP9WvSMT4eTjyVcVtuR0Rfm/aJKq2eqftUo0i0MB6nBxz1Zt7Chmqs6uH+ZOSlw+Q
SvcEdbXQk7FU1lVf+5UxjfeAiJJlIknxi5DhOKZHSlWbRhyxC7B1k6eRJTxp1FuBdo7UG2z8wk2Y
k1pu6qGsSbYMq6anWLVxIlWBb1A9f7PDtv2E3dG8s6L+rgM1/QAG8uCaQ/qceQ6N1QYj+2XIGBMC
pUr2kNSS3QAcAx8GdtyBuR38CWTiOUR7q7rIel+45qfCcb5bWVmBe7YPddrad1UJWYw6/W6Oifkj
KeEyYMDYuprM7uK5P+edGJ9yWoabrGif51AJzhF4p4vRRcyvjO0g3GA/d4a7r2wmSlUOpxxwMOtg
ndVRXul8F2u/lBbt/AmaJH0Dvn+d9ikLBhzWRrolG/Ok9Eb4BBXoDRQ9pZxyhg5Qjrdm5wz7SRe1
r1b5z2IGNEcRT+Imcb4j2dLxcgv1sx7O2H9iQbRLKg9VHHtd6hB2JMb7ggkXHgAqL4b7pVyaHQEw
LzGWX3K4TxuaazgntOinXvLflH0HQYY8CsROs9y3CTkHZdsKWrPaPURLdV/Y+YI7YroSV8pO6/0s
SmPSfgwcGXjQ8qLCPUmpyQviUqUVTJeo54WezbB4Le3upwGWYN8G2o1ZWs5FxP2BoIrs2DhV5ZUi
w/taCviT2eALkys0PSRnKyMQn11UhUsQMkDNFE881kXhDdBUqVl12h5dzA/60a1He/DBYSzeCyeD
Rmbh4FNlg/6waAmbsabbHP85HICAj4fqZWxWdLhG4yHE3W8J1p+gqk9U4rcmxm2/M5j8TEHObMuo
YQi4dcukV9t3sfvYNSZuS7K5NyHBjD7CVA+L+E1hQkKfpvSEVgesnWIDeCg62pL0w7Uo1/E6ctGF
GWPvRKx/C3o+uQhxRKaPFTqDFII46gUU6tqWgm5qtliMe77twSYysIpJTJhM1JEPJPIQYGk5CR8E
lwpeaJMAhf8MfXHTqkxFSjo3noou1e9nJOi13U9cahYMfBFqO10F5tHPyKPc2arObpScU7s9wlv8
2th5se+X3qChDg4soeTXFEPPgNL0YzRBTXTOfDKyiRV6HYbbVk77OqyzSwPYF08P3higpiHZFqny
FNR70hK2TWwvKXpoR8hEa7zijUQZXOOVQSbICOnJ1o0NJOB9apn6gUBR3O3KHalZW000XLxRzwAT
BarS2THdM3KCo8EFAVFtWinx3loV39CILFfKoFAqoZZDoUdrVrO8llZwEERZHJOUBZXCsijUaYkr
6JQ8auMsEOwo3sU5i8/QNny9Sd2TQ8H4HhHVs4oqDXOlfpsNBP06LTO4RK+DvVYTO/tVH3MNcCFr
GRI4eMbkG6tsh6urq+6CBvePU2h+4iAZ1OJDHueEX0TxctkgT71yhxMX0Ns+a/cGy1JIzFDOFA1E
R9M0Hgx4JLRddemtBhAEyd2inM5AKLPbetZYf84kIqCBo2+IlnzTTNDUrR6yPh5gAE1wPvH21J/s
iZ+KoxCwqXbVLgoIQtdUeZ5lBEcVXcbW7M35tuOdQ0/Tngybl65k32xm15mJKyCLq4i7I7qYQ6i3
B+HWOitcBds4UzlaD6xdkwbuq01CBl9s2yUVrWuBTdFBmZrQSzT4Uxjip/vBJIaIK47jO119QbXQ
wkeZ74FkSl+wCiMhqELYYLfkzUkjv20qbdpj2Kw2jW6P2zZpWYIKJ4Bn/jnxsArpdzZgLMwdqtzZ
IwqSqLehXNZip+PnBslJJ6fq6ZmAK3oMkQo+5a5OjhbvW63BxCeCBZpg58Py/xLz9nlqaOIknJtt
ErpnOEufzDn5oZHKdDXXr1bmdbOeW/3Mf5xTMhWWnhAjxMhU8Y2KZvQSfRovTuDENolGXXfXk+um
tvGmS2kNXtfg2i6RaAZLKOsa6/UetroeX0+uIa011y7MywqJnus9ZcD3LGppsuc2WXPewGixCdJm
onvPs+XFfA5KLpPpGs+6vnK0/jnrLv7R/Ij34D0bbA0IWzd1P2XZh5M2SVd+bCU/17DJ1fY9m+pj
MwCoMszS3Cu6BKL/b9GYah1YLFsrAE60ZN7/2ncz9fqHr5tIJ8PMJsOsh0zLtN5qAQqTfLdmiQ38
/LMl52q1atNWfapTwqjMxbjtpmj3LItS6HK0nhocUe5kaDzBMMsZQcOUBPgUUgEV1pYi/JzvSzHF
h37xq9cAqazZfF0fvtq1K8Np9lrxLAH14nxkcqy4SB5Wld3/Wnie/2sLjy5oma9v1bsR7D9YeG7f
hv9z8zbGP8uPHp7fD/vt4dFU8S9VNSxTuCDGLeODh4eszH+ppqB0Q5SlgXMFkfVfqZp4eFRDRaSD
uBHbxCJJ/u3hEdq/hO6S1YD83YaBhqvhf+DhQQ38b1J26Juuil8GK6NpapaLo/HfZf11whIIgWDC
nBMwb20x4RZVN9OvGC+JY/2Vz/seymu5LMcjmwA7JeciH4P9qCPzp0H1kTnQpRyakZBba3jfCJLG
TwEyWF/Jp5dc0+uToBN3cosaOsG6Wzhur/nrbhcUzfvt62FqBzVoD9ZyKzGlBJF9qkR9D7Ru2CWO
KE7rRpOSOuO6W7HcPMb5K7ajgjiu/PcGFtLHwy4XoT9p5AYETKxOswnAqsAqfYKgYbNaXXbbGT5x
AWJlWaMVLOVnNli5TtfDdc/VaPAFGOdYEpWnNX55jS+8bswloqmDs73+XK8D6TquDnA5mcjLy3q+
Ckyu8mRPeO8DWV9EDGeWQojJpi/Lx0yTeGd7Qnc24A2r0/uu3enDMR0fzWoJ8hVL8vA60q2b9TBZ
wBZ0WX41ikNCe4gnmsKF3W8niizjmUTwbUYFeLPEz89V/wqR+l7pBDKNGQSLdPObNurumkSFbIEk
yYEQwVCOqxlFWrvPxv45gGiGDlE9aE7+3EUsy6qouR3AmO8nSkxqlYT3EfKztjnPBXg3Y9mDiFhS
i9K+B2nq28uisME0vhNpqmygUOd+OcwZpKBNksklDYfPav1sKGZ9ykCAgHYqdOPz+vkh/4t3KYyS
pr03yoFJmtUyyxkgNwF4mfBpq9YboiXpWwH2bq5D3Wndw0P8e+96TlQgBogg/euW9T7Xw+vj1nMq
VVCgv1nvo16oDtf7/TdP8+fN69OGekR9dt19vz09oxBoPvyt5vrH/fE3rIf/83NN5ZpAlmaE48u7
sm7yRv2998e5PkvmvWK6u9KGTsrdr2/L+1twPf7j5vWQFh5ZDp1sCfThwdGgVftGBqdsTVlffl90
HYtT8fdhKiOs6Nfj9eamSNLZWx+z3vJ+p+sjjXgmZsaOCFSDm7aev954Pbyeu758NdGo/MeHXO9z
/WuKtsZHyEUf8/9ff/Y/3e/6mkrYuQCX3cv11PWh13PX/+16LpX6XbNMG97/Xd2yPxFrE+6iykLY
VbKpkGmqfoe95tTooPu8P3fxoLNqn8K7pNNYT2E6Q+yjkeRpKQA91+e4Ptsfh+tzpXZK53S9xeXH
xuxtefEpSIxDu4AIlpf+p8et594fvN5n/UPen+F6fH30H+cQa+nHtFHLI7lR/akKXgx/YNl+agHS
ngC+jpQwl2PCwEYEN3/sQnku+YYtw+ifNxEAgOJr3y6DeowQK6VJAkspjgv6bcuY3y+3NOsl4cOd
wvWu622YifLT9a7rYQdZZgfZ9jYBFXbKlo1jOkCblw2iXUZoTcGejsDxYT233m/dM+ElZahW/3rI
+uDr4fVphphk6PUQOSkNLvhcKN14d/Ki7lGpsLduzNLtiWQhoe/DDS0ZvjEpQ5tuidBlhP64+adz
5PHBdwyJR+A9wbTOdXDZ05ff6bqXzsvvZr0l1MZDZRC4jfyGHnBsGd1pgqKw04r49s87vz9uPaus
P/WW1IVEzyI6o8wf1k2HMMkjKbr32mUybi0Xt3UTLzPwdW+9QUuBHQBW+aI2Y39UlUie1g0mlwF9
YwLx0nTDr+PyVgk5RywbhXIK1XrwRwdNl6HRALMHBiezY/ijofdxs56LSvOHWoyab8T6fBrtYD71
y4YWnLYHpnOUFMxP6bIWWPeSBYpqlNURA655GpYNfpBpb3XWKVLzAQJ4r1P8NubHJiiBQy2heOtn
vn6+0/IhZ8HMF2Y92a3fHXO5CGbnOQtjHi+gzqWFVXlBOwDgW9+J9Y0JDHwdWmHvg1k1UL67BiG7
7AG5/L3Hwqj0U4Lf0C4udhNMIBV5TksDixkgFKiRrhaRrzBZscASqVnLgz5CqxuNeXjijWL1IhRz
01Q2rQyzETMugGRRIgBlRGYA+oVYORb+sXvK8k5BqaMM3uhAJdOLmbqLshBf4H0Y6+wN5za/teW4
vZ5cj9db1g0gKeZ5lU6eoSjHgFCD5fh6+4c7rU+yHmcLElDX25v315mZGW7x22ADUsSTowHKGpV2
xrNoM5ygIPu9GYkoDqggHbT8YGmhedSX29eNWGZe654UyYI1XI7XR17v04LGYB26Puffd7/ep6F0
jJJdDTwrJnV73cxdzJi67vItY91dLdPdf7x9skKagaUDI/Hf77Pe+//j3HqX91dZHxLEA+SgED3v
33/Ounf9V/uRJp8x5a63/lPru3X9d/84XP/RVNmb80O7XBWuG5TljNx/nyPZHr7rcvkiqoPK6Gjx
hV0uLeV6Nbvecd0b7Yzr2vUx15vfnzbORHH446Qtl3f1j5dd7/OfnrOYyIMyojOokqiqN3zT1w0m
JZ7qz931uFC033f682bUHnyU//ntH570z7t+OH7f/fDcoz7yq1PoZq9P/R9uX+8649I+Su31w2v8
8+4/v9L1j04njZy7CvrX8mZ8eI7rXT48xXqnP4/Xkx8e/n77h6cS2d6QrLsSJdU/bLK/D/My8Y1a
mQ7rPa7nrw/AJh741Ywb7O8HBUarE7md5cJbd9dbuszR3l+inFgXYl2cmLme1s044YWal02aGF22
WXfXk+vNYMhYDV/vue5FGYDBCaoiDf+/b7Y6t6YfvDzxh6dD8SdP+lBVFBCX3fX291daj5Nmfp4r
N9vJjphi//rwde/Dc17/pPXZ15v5uB8VrWh3Wj4qft/on9ffyvUXsR4aoQX3+/13YfVJpQIe5we4
3kvNSaenE4J5fLnED33DcjhaZ0DDMte5bpyiJbKg6FQserXBpcjV2lNC7+V9o/SLwms9zufUVL11
131rOjM+jWRdcFFbfjPGMj0blznb9TAfd0lyMh2i28inlCfpRC9MdqggTAIJsuzeps54DbiQZ2W9
H9MS0ZP2FBJhcyq7/itZSfkZxYi2azXjhWY2VtflaoUw+KV0CSxeOl3Lf7cu36+bdYVPSw1BfMhl
RemK5KzCTG9SSIhtlIqThdf7aFHYTWvUB4ra7QeDfEb+F9MczzA0dqrK1Ivvjtbkme8gOyJ2Y6k4
313XrmspYl3F4s6h023RhHCHXns3Pf9vwe6/KdhplMz+q3rd/82+y/T7x1rd+yP+KtXp7r9cW3eg
M0OgAQBJ0e0dt0NP51/4yCnYYWV3ddeiiPa7UmdTjgOxRanOcExhaouJ+3elzuQm6mvcKijyqWRT
/U8qdRjD/61St/w9mq6ZBoIgh3/U+RO349AUQ5quGm+zbH814xRiPzHRvXZZtsWzNH+PIcumWpu8
Eq2kkwOhiYcmkWCobbvfl03pjdEwPoRRP/tdhw/GNc3yqWl6+YAFAqBeVv0/ws6ryW1cW6O/iFXM
4VU5Sy119AvL6TDnzF9/FyHPyO4z586DUcQGSMktiQR2WN9NNF5TG3NCRcba94b85pEVcWwM+2JZ
SpjPa7Q8ZlUkt7v7ZATDd40Olx2hDwI4eUwSY9B6x5GMyirOjo/GQjT2aPs1WeZDQGSz6opk8RgW
R2KOOGpbS6Je7X4RYU5V95WAH3gvT6KCFdml99hSTkZRNj+VqN8PStN8DGVPHUFvmKfYi2DcyFqy
9siwuemoKUE8J5XQGimmTeWsPCaqC1isdnMKg9yXh0nYRfOwFXa8rMB34+znJCkwq0OHxK9GJfAc
nE2P1jQNug/9XnT5psUbp0z+y24jbTKj7BTlCDFbNPd+1keMiQuR/b8t467ZIEeAzbiflaY9Ys0k
mJOw1M7KrKqeyHX05vogwe6BF7yX2gbFUTTOkj1oTRKcPh+6QZLs9RwctDPXrGhZpjYqK2nSH8UR
BbHAKOyqCvfTqBioi8xbp0ZtI9WH4xQaWfERjO6kKt5S7ON49juyqx7JWR+Om3tkeStzy2l6Uoqo
J+4gMH3AFUYmsiRlzA4b/VVRyV/t8uKjV00eSFoJrnKa1gECzTJdu1ohBfOP04ET6nNJ80gGtRrD
Aj+rBDvScC/3rhtE+sl0kY5KIDuuzVSW1JlunyEmufxAKOAj3ihRAenYZ0vJnLMxNciKErcEmvSw
N37q7izVexIm0TTj6JCoGrWLIOl+XQNtaDRkvD5ZkXjdoVlJ08pGi4AYirVSz/fr04CY8rBVQYKQ
hU9JSW6FFon+uImVqngTvWbUazLcpoHPfQr2GGri2trHcYIucaNr6A79NTMtETcgUKr+OlOMBPWw
dAsiSygC1FfRyERyKWa0Tkna1NcmV2rKq4OnInHCH5SlnwbZT75qeUDORe54L0OVaIsgs9QzONdx
bfZkH7ohmUhW4PXUezvN3pNzqXvxa4iUU9GBdPIrmbzUYlA2PSK7l3sTp8gkxsruN9M0KNmFMTci
j6f133MD0OmXH2rf+7/OnUaSsELjIwUOEJK4OytqVHpCxXlu+Q9dRaOrfM4N6i3Lhy1wxwnVqh2T
pq+vJUT5g2xL95Nckh+3VoAs15Cp+sFBp+MA0lZ0SBMjK/K3Q3+o9AOLYXvpldQDi5FuOg2Qst/O
dN+FkKAp8Pwr2T/ZhKRhx+jHEKL8Ec8O9fWT3fAU7K7Nwz8dEC29z2tG99d4Usk/NKDRFJfVa6nW
5Sv4heFqLcTxvenUfO1Vw0Rvj5SrsI0Wd0cSMA/ZZOq9JD3UVvT+OAmpJGP+6aKgFqbZmdeeCw+c
j0cF1AUVIcLyanN0qc2/3E1RU63CzmrnokssIr04g5o85j7siIhS8iJJKGfxm94l8H5mo966x46M
UApGjeQ7MQdJitEApZiVapYkOgIAYoLx66nw7xOMEMCO4f0LCkgRNJzfyE5gRBzI6abNP0PX1M8P
WTKflKyuRuOn6VjNpuavfyA6rxxUw2nNlYWgyrpI6hdJVWR0EvU8WiLrnK0B2yjXxpYWQ68aZwqe
5KvSGhnpmzgUy2lQ2HxPIQGhT318dIFxVNBQTvQysrdpGH6LR8OfE0BY56P3NVL5hsYtWpD5kKKn
SU80XbuNTTSN7508OMj+GFxqv5OejZrgAfG+5iAGcwr55mlallvRlckgqkwE2y10kc9xbEg7bRyk
ZR7L4dsYFxfkg8Ifihy8RxH5XpkZaHC4I2s1KPYBpQr0DCHlXAIoVOsyRjfarVoqNRNUg0xXTl+Q
/0bTs+qj9RBT3xc2asRmh1iT37agzBoaWEHkpSWWu0UWYupS6oui20H0xDS7ougRmXuNUJOlX+/T
gHcgGuyrGmxvu9LXvRlKFPEF1gt0rjMKme0314uUGd+u8ULJ0rhvqChd2EmffXOhMUMYVxJ0JkaE
JfunOjJPvy0i/wE8qH4GSPFVsBzFsHTCqECPCM7+GUO1QrJrsqr0fnSWrCzitoyuraeMT0Qao1Bt
SWhqqdUjaHUx7SFZDW5Vo6/UI4maJ2BAyQ9Dz4lYnFZQWimNurvnfiLtWYuSS5VQL1og+0Wu9V8D
4kjYxDzR/WR7nPtp4J8mP2ysMGH09xaiQGpKYZJuHHM9krZEkNF7avX2kkgFeca6pL8PVnNzKDr8
D/o/M1yq3nd0GRRUbD1CwRSTA4awKm2HZgXQF9GniAu1MFQ6td39UFiRhKvWqh8c7tOnE4XdUbt+
FgVNfOjIcdoUqlxtczfJz06ogeiONOfdzurzoGTuz0BK10pb5NvEQaGcDGL5FKvNuOzCtppXbUIX
vWWVWDKHfVycw9yMdmKeMA0uxabU8/GYi6yER4PxrS+I1tSTfviYJT7K7q22dEM5evIQnXyS81rG
xqqg1DPymtG7fLJ1eGFRMCEtJpuYp0uUCiV2i1jHdJpoOsqHdk04vD9Met8mRwtKpsaffKGWnbph
+pR3GmkvUZnPk54ybNGg+UtdX6yUFIfx3H8MiCNho8CWaol/Gm7KCHwspPfFp/NqFegV1HLt6xh3
5cF0vJ86+eWn3m6MVwutJk/zgmcFLb+bT6lOAvH2mstSdsgdzZsrta98o0hl43q2+maNiUEtmRdv
O5iSIOra72KCGsU/c8OobghoFlvisoC3JE16Kxt7reed8s1xPWocVKc7m5GdH3j6IKo9DcRrL43W
3qgm8xQa6Rz5Pu8YwfU+DqaKnofhq9uuUj2kBRv/RgraJch8+ViQTn9DhMfZhFbrz8WgaFqpvAwU
ih5F7zGjQF8GgQjO+vsaYgb5Re79GnXoIV2vIloCU4PKG3vS3LgfCg0OSSPkgvMDOY77YX8ZEWRb
W2h2Ij3ZSK9u648LtnHGRvNt6RWsFfKYNk8DMWpS3i9ZtnTzo1S6dkmzBmwhvbYUbP0Lfkz9E52l
WzIPOgMgIVQ0YAvsa/+8a7k+YpBSFKc/I9UBMa+2+axDruxbHvn7lmQsfxadlABpnVnrtQeS2tQX
m6qhXR1KBz+20bWkbA5GTR5nK/F0s6NY21WDH++CNs2cFVgt0tAtfCRA0Lt/Ycxpf9LTePuGZtqG
QgKNAmTD+Jy4IimeZGXg87578M/MMovhlAVRu4kS8ibvfSfw/UuFIi+S83W2uRvtAhlKVC2XVj1E
9sz3KS8cZSpYBsSIF+KUOqJgrMxGfc4vMTxTcAC9pVSHhSaZ4VnYRGPC1ltXgUyJyzRgTI1Vou7Y
2qM7dP+yOBFQxd/WJnxgGv9P3QGrafOYsT+l6lCYUJAA27s/yB4/QkHKXvshZaNua+8VOTvbtPPA
Qmua/h7K7NHbtmALhYvguciglrm5/q7ZWrAJgAotRddtsh+xVpUXzZZQNzG82/3sPLVWek3lnbh2
gSBbBZifuH3afQl69GS8JK/2Mn8RMlSnw3u/tn4dARrMyXmbIJwIF0vLbEhbcjizsD37DhofMIMJ
dZJC6erNNrINkjh76Bz7ILasexP2VVfORL8L7YLEFAq52wRlTPG8112CTeQPvusK5dW9mvVbJ8vL
G3eNH2JCyf1sBtbLvo5jDF6JOshVRUn3R0xxtB440deq8qNV1HNTN8ZafUEjCI2ZKteWVDD83tUJ
uIAIkW6JpXtHUTsgjkQzRcGhd9vN6tNAMHr/hjI0J8Dnp4+fXb4m86zVrInu/ufvVdG8QXb60ERm
CcD7CaECOBdmibKXfCbSMVxBcNLAQoQjq/orFK2GqxiIpRqZM3O4T/NQvqUmOUamifCoo4B6mkm1
aj/hIHefotJ38H0mr21mu0/E+9ynQYHZYXhwJdo4s6h5h81D9XEIrnI6Q0wcPe+NR5SxF2cIO0z/
6arCkHq6La4qeuIMcdVEQefgcRV/KLV5aEA/EvMCsqoKZKc0rSB+GtWRPr8fTn1xJJoO2sKuM9nx
zMRhE44LaHnGpokgcv7/iz1FcFb//Bhw9ekIYJGyh16MIBL+RjNWQatFeWCoP+Ic9D9Ih+iclPEV
Xft4Z+VedBZNOyjROQw0QIO5na+ETcwVR2VtacsO6aD5p4G+6Opti0jrJ/vQl9Ep726fzNH06qoX
Hups8PeP64tplRRSZBFr0v3Vhe3eaG20rJqaHPO/3++vM9Jxo9ZI9X0aSCsvOnrs6B72x4tJ5PKQ
PS7txaCwB3qd7Hy7jNe/Jx9MWQH3vkgQ+O1QZCy45lQ6/vlwfMz14SiDrhApDg+r6NdSLi3MXJoq
PXukCuTYPoojoGSq3vRHI2xuQe/dNK+0D0WGkJ7dNdnK8OuhRVnDp75jGiGB0z6I7oBHblV3yEpG
IekhjuR3L5WqoC0DVQ+fW3+yJjUCSxrlj5hK7LnSRsph9Oz0OY/VvbDjPqDMp7bzTeIHyodqXgeV
ogUTvxxMxFJaiFn/cFX0DsbF///FvYsQ/PnFRdxIlW3qEniGcD/78/4RZpkSdTB7fuDm4RM23R62
TaPax6grVzUkzL3oZaHqywtfJYqBj7meC+NvI124AUxVHIWpHuRAXkB/cFh0w8h+TO5Hz7nPqfIo
OQyk4tUQpNcyCQ4zNUJRk4SIEywD+wkBCFZ8pBKQwOk8CVNap9WO3PhwRvWS/aROTT6a5SoJ0bUV
NjEvqu0GmSqzWQtbh+h7wgpka5epsU+VztiLo0cjbCaAphW3aEpApnmWWsTl/fCfzvttGPG1YSMh
vE7Fnv75+v/z5R6vXlQ8EgeTQrf/fmdOXVu7mL8ROp69dMisVDqIoyCoXtuIgs5P9n6a9rAhHVnO
nEyfFmN4zh/nf5rXwWNFwsM0Fp8GsqygtlVcEA0v6rp4t9R5/m0UVzRxCm4cPId+Y+h7N+r0PU65
cD86ew9kUrWSauxi0O4hCc5IszLu8x5n4G98cl15WD9Mj9PENX19Hbg3/NlopvFeltTJdK+1anxo
k7M/og6nxrPylRgmxaGGX6xdfLWX3ouXpWkXX+yBkpB4KNlTNYV18CsLuqTumh8Orinh6DBjKnKk
CQjVg2/boDlZb9IQzhbCOmfVHSkst/JXqaq8cx7XH4mbFa+hF+WHhuxcvMx0G0pGt0lUqiB6p7lJ
A6isGcNlNI125VayDkmQUfOTNt1F68NyO8gmRfKGFNy6DCd+asXWD9n5QFoJtijy4VQHBuPVLkZ7
i1ZQg6ddm57ozXjNdcuamSEQO2EzQqSkh8C+nyBMhDeaVepDuPO8cLyKK1Hy9eTkmX8UM9o+4z+I
Uw+FxQLlcYfK/JbSl3Jxv+NRC97OLBe/16AUOC+4H4pGjD7ujI+BiGeLoeKJf5g6cZHHDfXxSg+b
mK38fXl3o2zFc5s0Xp7jtUNusXiu3/vTw31QDKI4int8mB6Pf+hJ/7UaEPMei4NPl3ucy58g/vVq
utL5/7JYmMoF/lyyTXB4oBsmxcIGkcWJI//bWkEDbVk6YVR910tvq5JWg5C5q66aIvxJLfEor4yi
yg/3Q895q3PJgifsyt8p3HymNst8VXzKtN3ecPYVclBHFrhof5YQc0o4UnsLouVMBYVyHHvNeUba
GBCabL9DxEo3raUDjkSg/b3Wm6+5W5mXOPPiJ5J9PnDrP/3/z5cpBvr5/6oYDkhrFkfyf6uBQHe1
1V6V0+/mJMBdhr15RZByNka+eRE9WbbVdYrnguLvoSCzz8woZWQzJkaTbtIZVxMKgRxLXxFmp9zN
HaFTD4ULzZojBKXOCIDjiJp6RDzNciYORWMMgKDGQd51cHIJSpjurpDacl9HtbxuyU44+0HPIxcv
xDNwF2/eOLk+o46JdOHKlnhdI/AOnkmDJ1VCxpMjYRt1Ndw2lkv5/l+mxzQxt4laD3GqaVgqp2sF
QXvyhqB4YRFmrCw7SFdjCPW0Hih3inW32omurilvkuQYZ9GTVRCfY/3q9DIItGJ8qqQ0/BcavPI5
jMy+2eELyfJAZm2rKp+dla6kyH1eGtK3QDIg96bSFy1u0yfRUIIQE6AJL7xNgFzs/uVjgGJyM5jp
U2CE6VPZeMk5AqjlSIULrdL1zAs8rTZog4Go8lejk9BHni4IJTjFJTaVp+vl6fEakMr3vc2CS1xP
2KWgfPHQuKgR435qcq/h43edfeNCVMnCekR/zFQRMKMCEikBFO5rBfJMpv/HjmFJxKb9Ve1MBz6y
492GcKxXrZK6e3A8NZkwpb2ABXV6hIOQH+Otakr0e4ioNK/I3WgHESIaSG45xkrxjycFTS3H84AT
kFzWCPsRepLsvkG5LjvVfgyGPB/A+z9ewZCKS2B0YAEKNBiTpGiOZVCegkiur8LEjwKuiq9B4Jtm
KK2TrXCjwHZYFINlHnS3/EndNXhjLXCeKC28dfyq3kuzGldNz9MvhW3yDqzy2LYOJeyJH5/LzoZR
ONnbBHiCTnUlONVhmIVRHCzw3FFlPcSQbzvp+Gh82fzVLev+xY1afOzwvlsNmsdfjerq2j5uDJC+
LpSybWzEC2ETU4Y60fZ+5SvrSGbnXIZZ86Z+L61We5PrYjgmhUzgeupKEvjSUhsAR5aB9lbygJx1
beqdfp2TeYV+VTzfXKNuU5xsrdDnMf+N75V5HOVc/hLAgegokIFJ2mQ3c2CzL4fpl2IwBkqiJX1n
dfXwQvLDBpmX9AsV08oSWmGyBW8SvIekIYj5ia9Y/DpznQUWpzsGGoCS/pGSybjBkdvcy+n+p1iY
okDh+nSv5FdnGcJrhZy7fY9C/fZcMDzw2klTZt8AUilQXWzzrEwNxPR+XieovAhb1+QlwURZ3ZQ2
z4nHPN/Ou70bu4ei0+q9jStk1li9svaGxnlrvW4Ztur4NXQSoJGoVR50FIF22pBuPZShL6lh8kBK
zS3VxNVFmGoEeNftpGz/sIkBA634UY7bo+tyZlEiEFkmmbIyZJWtEXDEfk+4oNsrvq0TeCaPRHQ9
L0eTzCwHCo7EobCaJtKF898miMM8J+YThv1W9OrpavfZ09nADsZZ6EbmvtVJLtZBA9703g82VWTj
6xtS+eqBkiYf2KrnBtW7q7DK/INoXCYehhzFYwIZVENPA8Imjuxp9H/atAhMvms+P2aJqcTIhrkt
t3DL8komBNlYS0kq5BCSiAWy13RVatbZrLjTVsbM61XlKqSoTKbBirOzlIxgjegJU9Wm8Y7ABNny
qhteVKvjsc+2TMuq4aMoY2+je7Ahm9xEDzjw9yrLqWdU6HXCfhocvmkaH4wxS5FQPXWpq11BaF6F
nWwYsqwHy9uKrsoOJxyTDyNEc2WiSIQZ1Gqjqmbt4PvP9dRQiteT3XO7W3zQCh4skJ1vlsY5SpN8
7xv1Xp0UjYSskaTz2cR+FwIwMstb5XvQAEOo9mIUNi7ZDfKQbyVbMRZD6AUn0lTKXQV/Ctm7qLmq
owz/zDbdbzBU50Gtuz9Ns3gjJF2+dVVnoIjMSQUyxlBLzUn6CEo9WbgRGyVxaKXsme4NFEEkA6Y+
4vTuOg/LnlJzv9AWqqHbRKGcDXzcSF7nHnJStpRsRGwnhQdD+MAb1iLwQ21xtyUBZmeTlfPGIiIG
k+TER9e3xxsOzRMIF+XDc1NjGdVSv9BHEIYGJKWLr9fOQTFgVk69Is+siziy5WzuQDU82XFAVMLu
V5BfXSBh043XDoBU1mrwIe67BsJTvwZEPxn7xTjk6v7T/TkwtGsHgGiWhEHOMypxl76TdU+IzGYL
Dw7OS+wQ6K2jxP/QM/OHhbD59z4bdq2duFPG4RMFdi3YDTqQz120zGnswkzgG8OntlpDuw9IkuGe
slR5D0aNYLYYkBpHPeUF4o+pIx+ofqSxE+UgunYdjxAjpn5ZmdWmsPLLfd5kuo+KPj8P+X6KmMdX
7CIu1U8gkzLOFooPoncM5fYmGgXXPGlfVzMjAuWGSBx0ZlQiXM0EREGzY660L6JHHWl7K8rwmwGg
cK5ouABz23DPonGKsFrYpKEsHzY4zdK5c52Vl1Tm4WG3Imvaw7U/eSXprMoFOzDu5ckcRDY6xJNR
TJbTNtyWYXqKrKzekggSvw+Q0WojIfaFi/XSNOE3YQ4DPVpHSd2sRLfliw4Iww/OJhT6Z6eWIAVy
dm1b1FbFQbQA8hu/Rz0SA0MUdCtb8dj2mZnyJZNgl2Q5N4KUbOBLniaklClOSTUlYXjSd7wncp9I
W9A6l/fbdis4MwEEAqneiyZC2SlHSPKvfi9RKeR1hbdoJ1sihr0wb/aRqdZ7JQev38SqtCxCKb1Y
jpTMq1IKftQjScB1/50Ybw8ZN2jOWViZRFYbnmEwT19hST+JmYEqv8IntV8MZRhWUuzGO8eXP13L
s8ESRWZ+sboRobRYsRD/ng71PtIgRkyHvR6s87zxtjIaiHuz/d5YfDKVY7Zby6M6tEhQJTPjjqp5
wjwvshvUUA1hRLNsLV+yAfK97UM6E6MOYuzr0TVkOLeMWnYZbSsz1eeiWyXc0nSllwCAM+q3cnpo
WtYpopvygVmxDmpqLHwcVa3/03HIznI76MvIusOJtK0vIWrN80CxU0D6lbQ0XMXlt9FSL4e+9KZT
5mozV+LIOhVIFi47J1Of9RSl3drKh69VLe+bUpO+RKoOY1vzns3Kty8jCHciZGE1z6ToAzXa5KhC
MnjO5KBdUnOMLnOqp1tCsMM+Q7YH2ORBNArxvvuR6DaKlRy6qXlMkVyUf2FX4gqqvYHirXApk965
Fw1+4Hqv+7AFZ7VtEt5JbGktwcCFDNv5Z9FkThJs27T++jCJo1EqQbUGmbKREnTFAx3Ae6KCzzT0
6BnsfbEXdm+yhzJMlWi49W2p7TtSdhalBwTVB6h4wr2ancSRbJXZKW6HX6PD1BU2MerEpMJ0ENLf
dag8c3WQjZNm9tWxJAA0l/Kq+IYoAGwxM/kYvAYtDzVpt0ZeqLdc876qIytg0kU3vlOXJzTJ0POd
jlS8Xws22eYczxGfk2RjFCO2GRLc8gxkVaeJjwFx8lBBjNOsIV2LAWG7X8FQg5vFEm2tq9XB4TFG
hm5wDrucmHVha/fuUHndvQsZBSKklB+otnd32ViiGgJ4Ef+IFV2o4IaTrcq8dbbLM7Ppm0tVW1Ce
lMAgQBpqUKWMAg8dIlPln12pNLsV9Nf8kHx17YwvcZFoz7KaBR+tpvcUEpJRrNexueqLWt9nsVzt
nWZA9MiW8yfSNdAUKpDA1gM/W/PLjc9AJ1/TIJW32tQTJjjJ8Tm2GsAoKJ+sUsrrdP4sDCd+VCxt
lBrnfVkc7dz0r0rXAomG4L0ipbn58BGtTEazeVaC1jrkkDHnalK0H7UVS7O+CfpjoJrjrVb1IwJj
zYeaZpR4URS3EaeTvwPnPA2fCikE9UPgHgeFTdECwXrRWH7q3I/EQCYi/I85UCz9RWqAuUa8/qbq
4aqN2/ot5ve5T0i3oszEr99CiImrzpfs+ygfpQKCtbNYejIqp9U81RL7WaeE/ZIW5PUBQjtmsgtK
L87cC0HK8JiZRHOnnjCJJk0/ht7UzjqJgpdRcvItuiEXOUJMr1CTbAs5pXpVEyS96qREsmfqwmn6
Wg+dcRK91FU3slyEV9GzpaVn9c0NxHyAuFKx0HLTPFTQzQ5TxKqdFdOh6Ism6Ki6g9kaQ2v4a6IY
+NRtrEwjNyz/7XqPi3ya+0/XrAsignLX+KxDYuPcqF6w0Upo8wGOlWgJmt+eB5DZl3L0Rh2j+aNu
+VnpGmIDONPORRBLH5UDcXbUNO/aTd/WtpOR54xz/NBZp6yUQY6ALuH17ZU0QT2Z4DT6VsMXzwjP
pSflz8Ie+DDThT1V4rPBEumqtl/rJPAvRY/bLc/78lttFCcr7L1Xw61YrFMhuq4Ge3gt8T+ICZIZ
T3d/HcrmECoHc2xyfh9e9S01Joqv0nxJJFNflqFNHZwfd1ezD9EEma5tI9PqqUl+671K2+oNSs0V
3/GPMWvnYoJWIrvU12NOaE63oFmTVJ1OZ3boPPtZ0M0I9IUzKSQXXGSBi0bkf4tUcXH0GPg071NX
TC4CP5rbZu8tHpcSR5+u93gNqCeURqkj2EATWKaRDf2mKob6wy5XENyiL5WpkQIb8zGFih19wckz
b11rwBeqjWQ0FNDopmlJVh8cnCjPrhkHUNIleRbUQ7nvO6vcB3JU7R/ddrJFttSwwJkORf8+8e9T
HrY8gyqYRaW7+KfJPsrPm9IISCrLEFmNNL4F4Fmemyr87ueIkOtTrxyQRY861KxqydVmUsAjy59l
sCHnwqHEn8eAzhy4v7mc7D7YF4Hp351MtoPnLayCt7sH6XHCvR9K3r6aJsvoaYEgNHwgfICTYq/x
2TtS+y6OJpukh8V/dC2nmH1wDhr6eQe8EYAHpu6jyTwS32vl58Pyadao91SW19Dtpu1iXmbVNZpy
4wZyiUjnq5ud6Cq1pLO4jJyF06Xps1naiIbp0kfYkZBTaCNF9VmsHCUlkpFUctKPuCh3fuSaP1BE
eNVMr3tNPdNY6iXS9GFiyccmKGTEdgeSIvNEoto2IUPbBWCeaqZ0NvX2V9Pruj3r2LWsTSX2LmKg
lrr6LDcr0RlC3QXwNpTdCqfdDiU3wP0eGGFPjn5Sspb7TvyfNvB/BrJN/EYCREJ6+3j0CU3tyrFL
1qPd5VdSE/35yAP6WwyrU5zEGulS5wipy5UeLhwkmc6NSSK51uugVkroZU618KWx/gYOVmQ8BwVY
/D4pgpM5ZfUplOUMiA086VLczeAVq9/qUTr71Nu/KHWgrw1ZZ/0aKeWLbrvXijrvL71lvIxykl2t
qE2vsmWzUCgonRRdMSCVFQJybXsSJnB+xLIJi9XaG7tlsgCU/IcSVW9l4lLsYlWA2hyv38ljNJ7Z
GvbzMOjT7/C57TEqfiSg3CAKK9FT7ErFlreOoBbh42e/RoVCTKkGc63VSvdBKYe58OCoHkZHtQ8d
j7tF0471h9EmG/G6OMT5orJGveZGaS6r1O1OvTn+ajKSnfYoI1JO8ZfdsXvQd21Ihn/Btmn+mPyY
M3SEC7JBcWdNZDwFLnLNgivIUk9e5Ki3bu5du7KBNfKfEN1RCVGicuNxJ7poniG8UcnOHmea/2pM
MIhCicqjGA1q9x2HtHXiVhq8sg0+5b3VXO4XIuzsJV50FScqmjlzuzp5agY0EcXDOyHprIvQFhEP
bWFrupAYYmkeHyZhJ0muK/Am16YHzscP6ysUAn9NuuZXpW5JHy2GuNhm8fidxOFx08hVckY9SSY1
WCMUOSgA8qPK+TEQclUHNHj47VWnBk/ylyBFzkYei+bqutNGEJGXg+l26R5GarjOKRp9wqsuowob
Qf8fEXIw3YHMloJcaxAx4VU0ThNvZfKCTvdeUOGnNaWtOcbRfQICVeNaCxFSs+oMVToV0amoP4rG
VWvkHsXh4Ly3Y7gaK899zVzL33cVRWV6NDqvgTo4KzW1/JU6dZ3OteZ8vZytGC21+Eee6vZJnGrE
YJgRO3nG8ZFftdi4TzLtXD3kWjTOxDmZZ8abNEm9pVyjv6uzNBknXnuXDQ6kjnwCYHN3QiKkshV2
hbCY5DCjKk0MZU6mzMR8TXwEyZADXI4TFXgm8Hqlsdsd7NQn0csMrz7/aZfVbjBY+zFXjWOgFszV
fLW6TyNn9bdrCLsw9cHQHXBVvWRyshSbIaJY6rJtiChbahK89WN8tydyry5NSMxbBJ6Ctz/nC3tb
Ztlz6bHlQKVi37QNWeTTEaog0l6NqdWRIpzl/SCNm6wYuTH9vegEGKahjljshcm2bOcivrKlC30F
Z22RF1JJeKV7+5/LOzGg1sbPvFJ81kV/rCcfS8Em6hR8zxRcV+Y7TpPuAw842i1G6CytqesH3Rn/
KAuhOFSPXkWoR9iBSfPFLkcea0jEPLes80v2G56qvUiI0lLkhvyZlMjSR6RKX0q3NRD80xDWcUo2
ApPdtFnIsTXPcWg57VLNWnPXwTPa8dXD0f133UalWOBeo6HeiERX1hvSxUUISvRE7UceyuVq7NR+
IWyJZYDSDZtqqRTtktQM9VL2pXELY7SMDKcs1vx5jRtOc3lfmBrUv1zSb2LK3yf0JDeyVQ5JWHTk
5LmHLD+q4NIRN6P+o+SemCXhcyh146yqrF0LGhCx37p3T4mVuJQZJZfegORI1B+wUlzvW9TUWD/U
x2FKThONOm28IsN6dzsgJsIUThs0f2pMnFpz8h8jAjQ6+9nRRQFT8gZnkWaNsgNrf7x3hf9Qj/Jj
kJvqTvTKUeWGatsFNWDumkWQexMNCY5vWm8WlBU47m2M4MayeLeW5dRtXJYoei590WEdoxmBHgar
q+Ei5maB48zhpUv3q2nB5He2QoNa0kK6aWqr3sbvfSeb5Rx5VxkKddDuwGdPkmmOudXD15Rslf/I
LrUqjlG/e37uLSxk18wAKXs1TNheBxEMmFY3T5DNq6cy1csnxW/upjRt2Y9PM+q+tk5iUEybTLar
7KjtyDfs8UgooxzYPljo65WLQAluMgijDQsaGPTqlPYghu8zC2UcF72mIYLwOFNMMjzvR9QhpYUK
c3AtK+0p0fXhfZTZ6uM+AjM/dakX+BJz87pUwXifpdT41OyatPOAjeLUsKbhyzi2pNH+bUu9FJHa
iJhF5tW6BJR3nLUyma59yLK0Q4/A7U1/L7qiGTMvJayEGEWR5SyFhVGJJd9ficOIjJT/4+y8lhzX
mWz9RIygN7fytlQqX33DaEvvHcinPx+h3q09Pf+ZmJgbBJEJgCqVRAGZK9eyl/JSzmw35DfLXdvY
1S4N++YpQPeKajin/wFQiAu9/6amKmCA2mguLbqsh0Dj58lHKfm16ZUvpCb6H9DfckjXrlmqqocs
yLpg2/VQCqQR2X43r8MzsTo2VH0H0f4Ae7xe58ZrTwVDllrqo5Wrxqugl8w96RuouJE+dR45+8o6
0W6+/z5P+rQZEfxnnumlYKvDJEQirmyWhsjJqI1+twdzPWz5GSifCwPxqGIG98CvtTCJCcZ2u+6y
yPw2gBJajF2mPypTXRyRDEAlGwT7l4q9WTnBDB3M/3KVWEbfR8kDoEt9KR2aAYeexlGoHvjS1E1o
HCJr1n2ELXkh107j4SICJXoLNcIm+qAVO61F1ARIT8Km17QOcZVZhybtf18Ju9j5CkJS6GbMMJh5
yN0rr+7T0ABGvhVpwge26wtRGfZH4OjjtkwSsRVe6n+ITFuEuZl95WeqXetalhxsHs8vvE2PNg++
RRD6cOXFE5SBdQhUK+nUjTcq/YsSJ4LIeZMvpbdXG+oRiTIYueO3xMCa5dAZyZNFee0LdfIEglVz
Ot5XahzQ28W8MONRWTTqY+0n3SnzPKnboixL2W0c/vlz07s2Qlvy8jZwNiZK/KbxSdpK+72ppuAK
9oxS+7J+47Hf/KrnmAOVDT/Y8qKaAhPZS2k7AXBSaJAbgYInKlvxslTEQ1I74to72XgVac2WCKCA
NMnGmsVEwqa7yB4RbHG9eeWEsGaH0KOfd1+j9nh8p5U43NeITHeEE7t+k6aMR8mDVg6AhOZSYODa
zhHeZufYzs29mynBe6S20TaQFcXSAcpdbTfmXD0s+7JpEj+hWKlCFoAF/l71X/04Cp4q3XQpSLey
nQakFq5sRX0zdWAYdqv1Wz9otTeEGCugN8I6QA6d7sc5uB7oIJXCPCo2aR6ivuB40zbtUGwO7TxF
WBslJjtEoWMc1PQVocIQARSjXty6IVVKule8yl6lgGX1qrpdTl5SHevYqI7y6t4okUuKRPZjclnu
bWQzCwLFLcTrUdlBmK10L76HqlwWtMNrBIH5oRYuKjNzN7at9JjrubWo1Ey8FuEIUMhEB056HaGg
yCognUtta3gd0JQ/QynxPZ97OeGOhzge36SvrVLj4kXlo5yYBL7xOAbIts4jUzOyrpWjbKSvKEvn
yQ9gGph9EKgqz23+U7qEGSavGk+jII7GZZygspeZL3JcPnaLuCYiKu/tDEiKxAL53K6Bo6Gz81d/
GNHzIlUJdr54nULik4XXPEifGwOK1WORnKSTr3m2zLw6Pkiv4kTFChnRYie7RU+cIBeoviH8Q96/
dI+5X0bn8r8247jq1UE7SfPU1SURanP6PSzWiMNC4bDqgkhvVnIMfAOMmSDp2qV6ff3dlROlX86O
0U7Z+KGZwUoIP0NpD+qB7QAxJ36ygfRYqYGokSsQFTKqVYtsEf+q2TigMwoKUw6CxX5lqhPBRXSP
z/dmEoF61mHJhXRP32tzTzqlHf2ubqQO3EMiBpW0hTTmGlXsi/sg4ufRuqm7eUOj/OpL0G2kfMGt
wr+3KoSdnmQTBsCk+1u1kmzdrkV5avZnVf4UoYsDH8efMfJSUeLs5PBmF84oLokDlb4eBSUUsHHz
FlX8ugvPCojH0K316glpl/hR9uA3Wk1GPz6ze+GoUZySoIKqoa6Kla+TII8mxZifWOY1rJJxM8II
v4q9OITu3wepZcBIixAjn7ll5pBpD1TyZre+VnsXpEAnlGx18yrXcUt+wHMDgUnWK+KofYCaEQA2
t5Amyo+mw5i0v6TpZp9SOEtC5Ejki5C23i0o6+2Dbh326Ipp3oCI63yKSqaguQQT1aKoh5zb+cBV
z420wz0MjZFqnOVQdOcgM+Odutnuw+SsP2OlPYP4DmFEPveIfI5f/FkmVSvUDwFj5E50Xovs8HCz
B749fbj11O4steo2nokwChuV8GRWCI+3VWVuu6zvn0YnG55CbRe6rXmVFnYo+o44p7JwJg8qzThX
VXJKVrNXAqd/QpDYfNQ4/9+8AIIoxYlCbyknh1nyswdYu7K7MXnrRLUXeaZfDSRrKSy0KePgQaFl
kfsafpXGJnK757p3SL4wIReEKwq7RSiUCTb7/YunjO/SFxCuPet6ky+6NtKf3N56C6b6h+4X/Utc
BfZzaW8apfXaJcu9Kp6vnM3ZZ6cQkLtJ0e7k0N41pi1kJQ0PC7zZ5HunP+voYyPXiRP2q0NE6XCj
6RdjPhlV82mpzI1nLR6Ms+wFakssCA2YtVJwWELstn6Yx0snOo3WMxIIf48nfjuspdM3phqBHfPi
ZCGgpRTNn8kV7sEu0eQrh9J84kfKRKec53o8esW+rUPrKdf04DKWSAvNTjks1IS5Qlgr3dxnWcNz
QenWVc7RS6PbTsloLe+ThFY/ub4eIzzDnXylcNG/4sbmvOxfN5bdII5PSR292navXWqrblZqEvpv
0KX8QmJo+hkaL4VipFReU3msufr02UZBB1rFAHzEz8ymqq0JIXGfwJrCIQhaZA+lrbFdDo5rvfll
tgtQVqoqkT03c1MHAxUYCgiZvEizZ89lI6FH1kn25AinapyF56EjJ2d5fRaf6tH75piOhdKcA58k
qOQOpJYz7KkGRhYrCZOH3hX6PnP6C4gIZFJq2UY+en2a+ilH3EwUIiLKOs+AHhyur0o9arNJ2u2J
w0keV2KlQvR1KYyGI0iaVJ9TY9SrStXGAwpK/vtQv7iZXn5OA/rqQ992aytKKmKQKSUiCToxiHGq
y8ory6dibky/VRfhFJZ7aTM0jYAvx6DODZ4obiuefIKwoDuKfiF9clQJ0QNlCtXZGnrjYsyNBRPo
crDaeCNtjZYYF8gkjIsTOlcOLjr8r/+YKgTRHiLtqjfsCxZyeglUnC88WpVZQoHJj8lOrJNsFNcj
1CUvix6e6UVhBiNqmU2zvA9qBLp9sku+FwnIP90w6PaCzOze9OPvPDd+ol9IslNM00nz0RJplKJ/
puAX7ThX9b/mtrPVdAN1pt7bKIFafRtt21hkbWY9jyGC65PioGlrNNohgk9phlUHVygXDrEVgNOy
VoZonM8wRQlaiy2B1jhdheQdLEnWu2v4zj7ukSwtEpLsRQglRToh4WalivGO1swrBXfWoy7y+AXB
vY00NwlyL0qYi6XsBobvrbI+M//HSUaZ5GisIc8kCE7PQpZ2aOmrEnkgvg3wIAc56oStUX5wrvw0
VVA1PQT5T+hNnaS51qgkHuu6WXdRWn3kiS0Q/B5sEswieiMTc5stdJ0wopN1j6mbHQTJmE9CMTB4
gBPapOUYfKJZ++gPYPIUHqMXwvgodM122G6QARf6HNwMws9q2gyxVX6EuWaz0ZjiVQjLKZKTJop8
WXFSfQIoPSfGc6/p0VKZs9vwpSfwuRjxGeRs8sLPy1Gmueso7DeT21pbmRyn2ms5kOV5a0G9H8ey
DlZymEEtDFVgdX4xYfK4jqP1IZetiiRDTCIAyjTfpUMExa8+mxQ+Ksdu47XMrKME9ElmeyD22TQ8
UZEtlItOJeJoFuiAfTN+s3o1HheQ6z7HSWjsSnKTxTbU3XCXUwF0mizyCEnXelu1DU3KGtq+fWh7
ShhEPBwJrmoanzxpK6Jzi6xZMfcss+837IeTvWKPyrEuC3i0hsx7iapRuVheepK9xDCnl5nzZHa5
/dAdiyKbdYdiamsoWEMalTx9hPjmk69BYmilRfiRud73sreUH77fLElWROGiZaPjDvX4HZ4RqBGj
wXqDOyaaAUYV0FzRr4dI1M+TIkaotCooJ+ZuT53uo6eGq1HTWsLbBmjNnIKFdWj4/kOpu6DWgFbx
IH+KxEBnyBBRMyA5kD4lLMU5NCtKFnGGTcKIRPuRIE16Sigp2HBfklqJgcRTz/liqjLzUnaqdgOB
oQTyK1fHDP4AkmoOG1yUdwGHab3Y5Bz637W6KXeGaYF5E4b9WReEXJvmK99igUgWxdU8Wn/pfois
jQu1MlwOtbFqYEmGgD1iEyScg2wo3wCQKS8ZyGUxIi1czc3f/n8Nvc832q7/PV8a5fSbu26JF1S5
fnU74kaiTPqvjgosxEETZpGAVoRbAqB2eIk8JfyqB7m+qHrTe6kr6p9BwqgXwuMailFtAgNb3RyV
uAkXaHSkhzqz/CuUU/029EJ2zKL1r9I2dLmy5LNsbPpcJTCc9nwOU/h38nKqth2Q54+xtr+6MCw9
1pQwPOeZsQ15QHBahZ02mWyQyDz3bOQhCRKBYuhOvt4M7nksgTF44bCyRhKQ0Mf7Ty0giZ0a6sUO
3I3yFM7SnyX7plcj0RCyNpqM3Jpfv08l+rs6xLRna+4qnrKo3CJ6hfIHiGnvPElzmwtvn5RZuPLZ
K7zzG+8DykeHWnpdz/pFkar3IJ3SJLttMRxN6t9fhRimnTck7tocOu2TiNgZ9m3rWc+14OyEzUsi
XGdRqH08gxy4uY54dYdI+lqfu2Ds6l3t5wmlmXQpTFAOik8mHIKr6NWIyuBBC4nrK9ZnXoTvqjVa
L02T6xuwYsW64Q14MfwZSevU4bJvFOvFJTnxYJbxazo0yB62g9gotXHqLKd7hha8f84hqAHgGyfH
ccaAwiYV7KdUTUAP4JXj4jZa1mwAr7I3jDrsCEimIdfuXQEJlwdwdvZjCBSAz20jvmtdxfEiz774
Zhyu2duzvdFd9aErLX0pR5SwyilF/L0larVsXPLx/gSqw6kdfTV50DY1HcqMyvRgV9HJr5v8w4m1
ELRY0sGY7Wcfg+kiRcWJq0P7/WEoQ3IIvBEffWr5a3ai+taox3oRBsRHIP0KFpMGxKXow3WKftrX
SIeYwjEN5SEG2XkQJT8zfP+tFz1AWNaoyvJqpmG8ywxFOXuD9rtR0+rJgpMDldh/7C3Iy9QU7X7M
Byi1+Yx9KlNx6cA4//KzZFXbavodRc/5MA/YiRrEZNN3nBNVoQ5He+LGqp7ZT22p+wsd4pZvTqlD
4G6Nv4zAP4xEY740elEv1THwTpYVB6h61B0arEP9FiHVfYCaZ1zKbh3a9hbMClm62asn8FOEmW9t
wKfVbyRui5WjOe5unL22TsDINiuCO7OXzRBVvC3/CYXgxNsE5rWoyuQqVyrRl7OLZngBpjO+oOE9
I964gaHnO78s7EsnxFcAXd0v392batv8JBmcLUSila9o5iK4NaIknGkE960QobmROO9VBS65HEOr
+Jq49Y4avfZXVln7gUDLF+ScUYyL6uma6BElzkrWHvIyHM+mmhTQXXT6qzGnal1KN39CEcv+r/3F
I+AHko3qW5umDmACr+ATR4V4SinqVsBj8Gih8LvUY2djNbyPwPj7g5K/ABrVon3lIKYCWw06u9Po
xKRITCRWZCNd966tR4CqXHjL/jUnT6mq0CpP2fHzUTzUc9OAOVlp9dCvYJ4sHogvAWGTbq1xk395
Is507NgZI71Utbx6nCRasS9cfotvjVUE7I6GdlMNKXjV2TFUPsCMvNE/Iczy953s1nHswkIIYHUe
olpItBJ77Em+aNGRjHiNEuh8OQbafDnlzbbw+4ebp+r9CAVlvwo38vJf40P3MhJFuXomwthER94n
1cjP5BSBlM3dqA2QqDR4OGh+H7yrHaKuBE0Q9Zm9/FKj81sgiS29JNVh7lLUZ2usqud5SdFqyptc
MuqmdiG7csmB7NdKdgO2N7clZReuhK1lVs6O76B6kPqkAeVYkJSp0eJuk1fDLDJgDbXIbh5p/GvM
f7KxYdk1Xnsmw2NSWv/aopz8KIzefewCx310qeVK7WI63e2mEPoiS8FMyBGcb93HdEYltkRiyVD9
MxW5Xzgi7H5YyHHiYBokZXk+J9sh7NxzPV9pbvz7Sto4Kv32/jXuP3kBJbi39Yo0OPuwuSaJ7hxa
QT0hTERUyLqeaZpLeWmaE7sOeXkbIMeSzNMXods3t6nSVsv58vJfk0iXOIcSMc7VGDoZhQJKjRI2
QN0MzenHKQsCajY0tpU1MJ0q90g+/nGMiRM8UEy+lMPudi+BY5bnBXB7QtXuQrpbUz+DKh6O93FK
jIR8E40fwrKcfeujxOg0qjjoiScOvYUC5UL2JzdFhFwtfHN995tljl8Olcbb+FtfNwMdXCAgUFif
FrF6yd18+hoUdr1WkYU9hFE0POta+yHtfl0urHEUDQrtOdu8VA+Ca9ZoymPuwqDGh71d1Y2tsO0I
jWZH6hFZiEBAOjtVrX0EZXkbLaewufQuSfkiO+T+mDUgcuWR4jpLm2wMJA4XQHh5qqghQhluMwdP
5yrZxdDkJkGexOOblSuHfkgoTQ3GV99Aw75U9eqalsmbWZbjBwwCsBNuqrBUX9vX2nf618bvDa71
pO9fJdb597VtQDyZBdOFMm13GduFvhmMUud8BW0SkKWftdE5Jz1KxUtUg9BEwsLaRrEvXtjqBruO
HfhKepWmSM/N5H2TzrQyNLZIR3AJabeMpnqjGcHFGHsQjWblnWWTdSS5Udca222vePHi1r/75ZVT
dTvVTPVD1yVwi7cKitBlTnTVi8v+aPXEKha+r3RH2Xdmo7z6y+amOuRXRCbZiBkQaugmeB/XiE5t
7wQX5Hl/N5YDXbCIp2rzl4OCAVifKndWs/1nBvG94JKZeXzm87L8yy7X9MPieYS5Yi97wtaHE6om
aHJSGySrfSZtKPaWWVCr9U/Zj7RbHNIoRbsXEjFmbzDubrpduVQP3ZeTNrnmn7HS9NfqehgcNRvt
ElNMCKpqEdQVlt/tvCSLSyoRupE03YBOQu8m8yV9eQW9PSDBNDrpYcnTx/GNBwitzAdTnwIYdcaV
1ivlgz36EBFrUa6tUKTPAd3PXpP9w9B7aJ/wQQGrPMs1j9H7iLzzLjf7DKEUurlvFSuoTKo9uOH4
3dDin/oMbZLOxHriW+K8MsZ/JMH4WGlK9A6W0TvYPXSGclAgqprHVaWDbmBBvtZIUZtuc5SDReif
a9LRV9e2yafxmZDmJrNqaGnt6PaidJOznPLlBn0o888qsZNHCWlgj9JcsVDBkz7ekQ5g0P+yFNpn
nPTJI2Dh5oaX+P+vc7tPY33c1xgExWKUKx+6fARTQKA5PNaqP9pLAPRAw+aGysZ2lU8pz4m87ChX
VLr4lFGwepJXrTROk83hXG9DTm7zIOmPGr39Pf42Sk5IMjLqEH8Bzf1rEem+TYqdMDl1h4IT0THx
umbbd94LAV4FOW1h1Wd5GQ15QIUVxpEvJA8NihpA+zk9GDsKHfkcRD7RkNhXjhHREbSVH4T3o3X9
eDWHEcuFTDrKTOR/TkpKF4CA6ihHKka4QesnP5iegC6EAtVKn9GkNefzs+Qju/X/uBt1UIaHP10R
zSpskqlMgw2oWaWJWA6VlRyFFrfBVi4hm9YYbzeILbIsD3+6txXg8xGQx2QounNIumqftmUZV9nU
tt6dYzMEbh/y9OrDRtlHTp3xv+uMa96k5jWpAipGFDTb7zaPZ/CqSRwSr/NS0lE4tb8YdTKMd5uq
2h9eMrVHuZK081xdNeDHKSNipqEV8aPi1Lf7SVPtmjnp2e5JzokdCm77Vt8j+ywo3i/FyWh5XvW+
17NDreJFDmFHx42HmFatLZJd84DRD1ZKGYtDME8s5SB56QckHrXYbdb3jVg97+zu3f/Fhu1/HtIk
TbsA0NVtRM/BZwLfEHRBffGBM8M2PDf28BiMljh0/MxbANOwVYXzRgTW3Muek9T1JTe06uJ41Q9h
VaCq/5jkCKTbU5AkCCiPFlTESV8qZ1hWUYEP+/E9nSinFJ3fPokhs9dpqfhnr+21nYn4/EGHwPnU
uFOwNYq2flRMa1jF6Ei/TlPFobm33Le0E/1R6dD7XpAgcYFp0gSZyE5ldUQjzDvpfoATquDfTjlC
18f4ZOrhQuVgrKZW/FjMiUVkLZ0H9EnXsicbhafAITXaH/0YJDEw1GjYll7VULHg26vGTs1ZnKta
BVGobM1xcl96pebQmuvHFik1h5T2oxc9OJaVQIZIk/BrfG2h7s1cp73I3s0eeAfOgsqJBMQ019o1
X3w7sg5yhJqm6dWFfHlB6tramU6gBksKNIAkNHW4va+uZhCBDjmJ87utaFJlPRlptpLLyAW7qhu3
pNX5i+YXZc2NyJN2X4Zhsbi9BE812BvY2ovZTGOwROjVOIdtv72/5s428seC8Ol//esGMUIgkwGa
n1+2HA4P++2vu5v+/IX3VxCbLimROLB3t1vmHDcAqrB9uN8zdpBQNXIycPe79pHirymF+/0XygXr
KP/9F97erSh0ofqd/7rb2roVsN/hr5Oj5fryL2ygEbu/yGH+C7P29v+7vS1DSRF4In7/dXK26lgH
JXBBRc1vhJxdZPmXWK+tw315h7TjQtSIdgPDq57BHc31rmp5Lu3OfSJV9tzojvdJ8Q2Mc7kPwFLz
q/dCy5elrWQPhe6Za29CSqB1igsPJus514nIhZPPUyZKyHqmpn5SNOOrdMqmAoxhWN54G1/3FM23
BEA3Mh86xGF3csvkx328pxE/5DefDaerrjpDYa9XzTTtmRCrJna1pzAo9CcYpU6uaJVzPPfGyhkO
YcxbK51ymO1DWc9uO4QVkiF+G0JH4UJ5PK8hG70txTrrnfJfNj9pNp7tNJfbXca4Iebvo9c6ryFn
tWaEKohdopM4ryS0sXkA3HzryVmihc6osivIOf+83lAfQB9o7qM0xRA+7GCQKJb31wtn+K9CTZuj
HJG2cXh29OZ2T2mC2504qEhCsn3/vBjjMwn67vaWAPYvt2qcAeM3vgjvbPh5/tAoGgWsYxBd5JWV
ZpRODXW5k13HSmFyr3QQCJHZxqu/RnuJKvY11Y73BeQI2XAHPx9/3+FutpMyphj/nzvcHWnV/b5L
QREK/PHsh9QejmQ1RCNcVwhts+nY6JZiUFIfJHu285BZT544knV2SbfX1YPnIZUg1LC9GqALVuRz
7BcldINlb+Tiw2qGcKEJY/yGONO5dnv/lzeRq8lDwZ6wJ6vM1ixYpK4OfEoNvzum9rN1AuUjzDwX
dq4uf9Wp60G/3TOvlC5xNDUM9YGXq21t1O2PjtK7ey93671Q+OQahSNlWNh5af53vlzjCahW2SG2
ObcaW/7W6LO99AjDmyuOcnLJC73PxtPNilj2QvBDsAZRkfMvaPkv58uoaYn3K1q6QTw0AkCYz+ls
7ZonjflUwT+0jZpyH9VaRMzUCy6qBx4EfLECHWOfLhM9a89TY6tPsdq8SrsbJMYqnmr0HIGoUVNp
rPLSUT7Bs2obT/dtEslMF8O50DsoaAcz3PPVQBtyNnNCPA6VUF/iqzWFLmVgdtpChepRZ7lhm0gQ
koxvehyEmR6bpmypUZ4vJx3WCtfSDoMWFMQXw1Xk9uV6GvPs1bNJn3UCcQTXsdPXUkFWwS7Ad8hu
31FyFRfqL9mblNa9eLF3ljPhfLGeYElfwhTMb/HcuPkOZEn7IjtDUm5hbm+vcm4WT69mEKkPssdf
Ai8v4s4nOTQdAAF2hOr3hA+Ul4zz556vQqkuzLKJiNXTGEKLUFPMjfUURb9tU0Y9FwzXDUBhi7Cf
HBgL/R/3PNDuJgStxwK88R97ac2Bhl5NeJBObyh9CWDVVfreK6MO/T+//LJrlMQ8jdgMDgEgrXf2
AG+qVcWPlKtPb521koO03EsvRtnzOWYFV4+pZ7I1dgLzlNS1SOcrPiiB2TtqPBwHZ3LP0juR/waH
FLyOoKuultE+1G2avZtICB6nNqoJxzOp6KdiY4Ox2MhJVqkqoHwjDg8orBxh7/c3QUIZpmxiqcvj
zTo86SzZI40GWEKio1DBTEFdP8eEtcak069dYtRwD0fJuuAd3kjnMLr+hTzjrSdNdTcEyzwd+QrN
0z1S2kettch4iZIEJLSgr0oXxBwTWIlAsLePKS4AwfxLs5pvMDsA+4nmMnHTKR8Ts7K2tj/NNXMC
EkCFn2yvs5u5stpbQO1dfm0cyqe0OY2udYhFAV36bvtVuUiyQn0tQ5tUi6nrBLJNbzfAELX3lGnG
k5TRGmbV4rVJOZrxoRy+E19b3Vaq8mRfDr35NUGnjtJ11XzuWqJebRplZ0MtyNwlIthFquNfQsco
Vq6WZO+RrfzIHMf6mYrrbR1Er64KUiufnTW0gK965erB+rBCXhKVJpG+TshavUToQbz0DUpQiZM/
SVPcmNOCqg2Q1bOz6rJqUxBOX0svz8bk1JsDENHZW8Iu/NIe72uRj5ujWkl7kn7Hy7J15/AhUz5z
r+tfxj5bVdAZv6OlpQG/iIyF7BqlhaZ22FUQWbfNOycxpJwSQfnEPNjIfCSFh/5Z87P6idKqm1nY
WXjMixkdPY9KC75zlI+I7ah21nFQWlTiLWU4z/wUK7UJh6VpT+IsbbIBiiDO6dxMcWuvkHRiyDxj
gMh2BLuKR/Z1FcLSu1vapBc6ONBTuX1UmzRedsPkPzR24JzbwkHI3pjcr4TgDoHwp7dyQsCh8Jtq
S01m9IHsLdoSqftVoaB5laM8e4p6LX7MSd9Q1qs7X/N4fNcQnwjIbCxCPx/ANQ7R471xWv/csNE5
UsxYuQjBesl+UuxwIYekkfN7cBDBQWyq+TmxKW1a2ITqFpXVNnz/ZZ/TxabKeHsiKx8fGwjNDtMA
lEdWB/Rj+r2eYFaSlQMtPSA9IWxOVBWMXvRdtbvoQVYHzL52Hvl/mCdXMS2xd7U6uqgTpQJKQyLe
txLvKbQG78ltgI+49lVaRpWgDzQ57Ur6pM12243w2ukie6mVJLtmgLksRAQuX9p+8whprTjH82KF
r7ubCRWpSLfspxCNFUjvMw4mRms/6cXkXlMHmAs+aWlsS1n71LOv0qKBtTFO4rVBAchZA5Xt1nW8
jOOkftOK/PeVtFFm1T2PolyCoYi+eMMvwy7qD6e0871Dgdtamv0gOnpOZ5Ls5WmFdAxUBtkQfYkn
9Tsl+/01RKP4YTRGZyHHN7kBVUThDA+eoWZXXzd/SrvllT77gMqGtobvmedWJ2nn2drCnZl1+9jK
go/YJDk/vxxlUNJtCgXbVnZ5ddafVzcMrlgX86uAYeZYdc7vV9ezlVoOur9poFKJq6H4WTnahYhs
8THFhbWyE6Ge/darjlUB2eMwRMnr1ANRIE5T/KQafJm0wrx0hp6tOtPwoboMEAGZr+5N1ilIRPfJ
ybO7f9vlWFM13wLTDV/73jxqqa1/+KKChyxPwnOldZTHq36x1jPfeRd6evEjV/sRG8UTqLjs3Qj4
s4a6UI6xMQ1n2CmoHDXD5hOs/D5g7/1D88svSHOZr2qt5Bu3JPhuRK36MARTNJNm+l8SJVjLoTAf
oejklc1LQfX3pje74KBSyn6BPUosdW3kSzyaPVTcow+qbTKdvRF7Ow4YiSQLep/yul0M05h+scro
W5k1/jciCQ8FBB0/K31aqzz2w4XXnyE9KeJFZ0N/Q8XIgtKPjVlk9U8vVB8RU+u+GX30c+pDa6fY
3rBRUR559gHvFeUzdBHFc19XHEBHX9tIWz+Z9YXCsV1eDMVtBHSFwdJLTcIYKMyNRfQU5rF3KSML
FPN8RSV+s+rSIlq3LnQi6xCGMf4D3rHWSUrz88q50aqSp5u39alLit02WicO5EWkuzvW+WfKzca7
epsi1w+1QlvHImo3qdsri1hJlYvvDvoxHQHKJUFRf+3jN/DHzre07vwl1NvamX+YfTahHV7Ws6Mb
v2fUIX+N7SFeBzXnAHsEolKqA/RqSex8m8ySiowu/CiHpN9EbqzuldJSn9wYgWI5QvT2i0EN5muU
m8EOflAX8J5dv3aZ9iwHQEmULSD1A3LWNPVWVyKdt4B8EVBM4HXNhwMme6ekWbmpEYJxuiR8g/9e
36emN6xdoVpf7LFbRU4+vvu1MHeujm6ItNfqt1ZE6WeHnNu2A3601bzI/pJmmfXFcIkoiFR1tlU3
pJ9j+k36EmqcNxyrjR2SLdP7aDQradcsDqpxk+nEvET4RkB5J29BfMdZRUq0NexUWdZWiNQZZ4mj
vCrn7t0mHWZY/7chg+mZ1FN05uqvuQKk/QFWdxQtofiTTR2DU66i0viXLc+G4sKLiLdkCtAi+jM4
nR2w9buwTls//rLrLSW3YdCe/7L7QZGfOxD/fWKPy4aq5eUwDO+51dTXaq5cdOHwOf4xUfXeXBGn
uZnIstUEkaiKVTjWhuaorUoU9a5BYRnr1hQQnvSetykNszx7/4+181pyG1m69RMhAt7c0nuyvXpu
ENJIgvceT/9/KGqE3h0z28Q5NxWorKwCm00SVZkr1+Kkt6Mqtj/KNf9P0uLu3jOd/JhkfrurYPk8
Gy6MOnWUk8GQUPGL4EK++WEFJ4Bbek+J0sIQG7IZDVX5Agwgu5amJm9MpUXIPTVcDtb390IednAk
cDI1zfQqbOLKjR3jQGXQRfQ0J/SgMkr84lyRkAriLr3ebWGZICGYyPHKHwb5iWJw71CPJQBWVx8K
znr+EgB09yBGjbguVlaAPKjoapHdnfIh+5aVifxU6WVzgWzxFHsurL1qGJDRNaKd6Oq60i3SPHTv
o0E3bnUnch/JnnrPtdqshJc9sn8pdfbxMtWKAL/gmhmMkTxh54Ynv9Tr10Avl9GgQcdsESkc9bZZ
i25TR9+pjR9udtJGDylnT6OOAYk6urbOzaKG95JJCWpVGRmTnZyh72qZRvVY2kSB9Tg4NxMrbVQb
wbnl4S/GRON1dbluVB+1d1MZY4DQzU03THnrgSDZp4GbXEWj6EW0kgsTQTstS++2oB4TqpU8HxVQ
Ezjj5Cxs4ooKznInNyQ4Z5sr+e4KthdlAfIwH9dt3JMbmTh4EqdB7puipm1M/8Y86OzapuEHynlx
VM39GcQHHhj2j7Bwf6pNL78mpTQCS6r8a51V9g5+9ACuRVO/dAr1u7mWF69KmAfkN4r2B1heQ9Oc
n1oZPofPaSnrPKEG897UiQVDXZs8FFGGpOm/2ttp8JON2Ab6I80iNvyfheFV6sUBz0xJhjyudYAF
52zUFLCR4Q8kiQZYXYbhKK7mxjKUZKtEDVXUqLg5U+OzD6HqcboMtfK5VckQz0Jvwq5K1OkL2935
t58YnZ37UinWsay7O4lqtC1iqwNoIzN4UxVJgjtQNvZh5QVvfpR8DUynuvLgDt70KQseV6+ea/WE
hpMnMWUsKvVAyrBbCqeYEyzIL6o9iMLyTBl4bIwdlUVGb2kvZqgrqyQaqmusqPFOkYsE/IJmnoow
jjd+2SuPFkViy45ykvdutB4Jsk9AfrZfJK0WLpXsgcs2xNe1ckm5Y/2oVzxBkkKRTwpctYfUlrzd
WMjjNffTYTUgZPradZyS8y/85iQn3chJAYRVtyDAJUcr4K3xyZvKpJyGUsiF6IsGSF4IwqEZ0WiM
/hoRawh34XOfI/qqBGNr174PlZ48+BP1tdJ32alPi6swhZMJBIJxDrt6K0yi6XS1uRIrWIg5s11c
qRMn9t2Gx9319/pQg23vC8oJcbokqq62n2Yn4S+PgbRxjbECiKU5W4PA1nEswuJQZ51DCL7xz3al
aRvwbdENJSt7xcFleMoGoyZhrBXTMzdHqkjzVnZD3Zke6coRxhZIDJKJLUQp62gjjKGS2sX90vZg
aHaJpg1HeVCBoCmcpzOvqZ7aLgYJrrsEqxM52cpNBzFin+v7ISmLfTpFJkMYGTejU8a3XBKhbNV7
1uUsWZpyVXxBR9iHJ5TQYgsxKdWcKVvlYetOh6gFwMJ12xVQjbmZtbXsYWFMgI+2kIIDB3D03qau
5TfugnoJ6RTGSfv6262xQBfaPRUzma/9cnMr00W0DDeH1YRdrGZObuBaPrqxCzHBCYzxKarrcivF
Nsn9aFCfAtMsH3x+wc3aN4qlq1IU0MJIcCidWH2yzFTdZZ5BJf/kbCP18pRS2jO56nmSLRWwbjvh
qsh1fGgk4Nqiq1s1gpdOoe46i5QQtEHyU+LDrGk4RvSae5x6mlE1v9Qhm2H+/crXaIRKwq+V71La
sueKIdomVrGwCXOFC6/ccsxAdBU8zbqKkuJBkip9WTWUmpdhC0dTkxA6JAnwlSLyc+Y3xC1Ce+eV
mf2T/NyL24fFe54Y+dKSCv1RAwe3qeFRPZthpO2bIdF2iKa1F7EiVD8ppFwurNlt738tM3anPLum
2PF9xSIBvTOtqLdOvhwmkkIdWNRenHH+7hT0yUZGrDj4CaHt0dj5FCmGmd6n6M0MyTqBfwiWbknL
k4egzrOXoilesk5TL4Pbpi+8ygxwo0FEZhocpQyqO1srD2LUaqoQ/k6j3YlRsh4F7E6uiT4ncwnD
GpuKWHdfNRcwNAX4dy1+twP5ZEwaJKbF8cRznS+pbk50o0FzccIKYGaruBzPawrCoqJdVJpV/xg3
riflP8o47gGIQIkl5907pR3OyZXKX03dVMM6zmJt8WngU9csK05bFEcK+xhkcIc4SAgmo+6c/Jow
NOTrHFpDgxN+EfTf2ZFByNx3P2E+fEVQ3P/iJPAEU1fUXcO4N3YVdTnUutj5NSEhvIJm29ya+uAs
ebzxtk9NQ4HB0VRseOR6DXlxYcxQRUVYeojITBsuz68xWAS6p5+6qnKfXa+bvihqjTAj3aR1ynXZ
GEheTM6oBJjbUdOh25i6fuPA44wY8n0pK3eaiy81L2LqyKn4EcKjpTW5mnXTLdn6BJuY8wR1kd4Y
rfKYg2emSb321iT8/FQrzg29vwCS3KP8EEA6YKzyaOh+yLnylJJl/Oq2ZrVQLdN5Rc9rWKK5mzzJ
jRysIZ4+OokFT6A/wNkajtm+B4kD84kiZcu6bA9sNWzw7Iwqlh5vJcOOV1nkpk/J1AxkFsg0PAiL
7Honxxr3MkNn3zeds6pkxohuN+XTsukmKyBCnbwS4+VARDhr4SuuGvccEpdfFnpvL1Jffo4sqq9M
KBm2A+mnjemm5VIwCwnioHAqgK2zfJKOB9YqjxWKiLH6aun8eXakXkVPJoQO8voZTdXqpsA5fCiz
tFx5qWW8D2323UqM5CF3KukCPTRJb6Pje4TOwxSNfCCbXH1L/Oa7wXv2zsOlQfsSWECoNcESxuYb
avPdJaOIaR3YNkhix0IyU+mqfelRbu3CNzmgnYPcjjye+Lb8oYz8QKIDgv5b3Xob0wFhCd9b8N3h
H6OVkrKLlFDaEQD8NpQQmyc6BOQFfOi/allgiEzV3HpDR9TdInWSbs0ibx58Mz/H7qAiyqVx9C+T
P+UaZheCzv7NCouHTvLDfd8H5hESbxghp8aIr17+NSv82lt4HfWiWdD+7NSNrMnbPiicL37mduta
k8ujzQHi6vESl2HDJkuDwWGD6rZ+LcfGW3bEIqkWKkKYoh0/WtRNZFH2KV81pRm/KpPEKuQp6cK1
8pxP1LDJZPvNh2v3m20HMKt0FJzxQAm3Zgkziisb3ZtjAtcqdb/90zOGbekVJO4a7blNdYcqPenB
M9NdrUO2MFiQjgyRuqxrRKa7xLe3EZzkx6yv+p1pSwd3zNK1MjjHMa7ahUzQg0BM02/aQDM3mdt8
8a20RuHdDhZVOgTf4GW62UZh/cj58kDljAYsNOgbR6rrA9SvB4f65gsOk5g5FQqXdACXHgED6T0/
fBANBGXKUYpgpZ9MkSRBK5bYxprcjnLurEE5y13+pbfzW2GmROOz8pny8fgKsbP8kknKKyyF1kUN
8+o8GOWtC4Hy5EkYHgPnRyg36UmGdMIJ+2HvWbCrAO/P9JN0cRsqFX0zee9AZWzBpkPNNHWlwbxO
ka1HU227S2PWFK5LgNp0KQxWpdz4R9Vpzkrd2HDWT4jDCZjoO1yxRfge5T4YqQH6AmEXDcVY4OmF
i+g7fvUHm/4UFu3hpUdb6FrE4UutZNWFQCvfpLEjw9dV7atsp+GCIotkWwbtd5tMyAMywdq57y1K
G3U/WLLbyE5cPYhBSOO7B3QRgCuP0TfC+nh0ijHsnSDKF/d+oFr9YqjUGFBd2q7z3i5eCy1s1ohC
5lvRNTWTx4+jwC/rjdS/Ofmw7GrKQImyaenxfmlxaj26OpV+ywlUcYw8/ZFUsLT0O0QIfeeQVsOt
GELjaiegWrt6rTvad851xUIO62+dbrS3sU5IO2XQfJbB+1jyPQwldTk0YfWz058624LlJ/KdU0Ga
aQELVbvqI4pnmhAp8kBq3B1CcQSc+DrfEpg8b+l0RRr6lqhxQREnJjHYZhRKdR2/laIrq3pykZTy
WwSqJ0P367mM5JZnELRQomsF3ngebIJlPOeewXx2j0mTLSmDMJ/zTE4WATABEuf9R221cerGkcZT
1ze//p20mvAQAw6Ph702cPffCm4WTNlDEP8s3Nw+9AXcj3aDvg1VN8ku0Kmwoj6TyuQSbjKO3MNG
y7XiOtqlRbGl3BDD8W5OXWS7jK36MbXJy/l8/Xc8Q0jOZVApQHg4XiFlztZuEMiPzRhZqAx18nMe
P5QlG9BJrvehbcNw1+oowoeeU1+HYEq+OHH5rrrpWS74pkdxj9o6cCaiXNrStJBc1xpD3zXuKO/A
SqNknqnxWjGsYq+YrAa4e3pkdAWZafalVC2vVbk0f9h58qQMyARVmSwjWyOtOyPMf3LKu/j8Fr57
La+w86MMiqag2ZVDfbH5Km0j1e62vWEPN9myvRUc0OqbTIJSNZPwZ2qeyWQBHefLfDP72nq3fHhO
i1apHkkwNZsirjOwLiXYaMJY7LmqW1bpzTKtrOhbkfVLPyvjH7JfIoKQBvGLCTRw00J9chxHDZYW
Ayyv73QKOf3hrNa6/Ww7jsJP9oYoV/E18A3KO225OLh6Z4En7H4oXsQPpW0BxTcqEyB8Ex6hIg7X
RG6GS+KY+aI1jG+hknvPlCIOOwXi1C2kp84LZ3SoIlPvT2gsABCmyfA4JHpH2U8pb8q0bd7gRT0I
j8CsR6rWiM+pXZVtm77ayZYX7+GEMPcK+YcT/8uI1F9tXqGecFYBRP7rpifoPqjBcEoJ+y76wHGf
DV0nHFT2hwl70mkwBBc9aMG+js8BQD0qasp6XRrIVHu8lysT/cs9DxfptQlHf2G3NunvabRqbBRn
DP1ZlicuUjdjU1TzIC2BVGh62+2bhuj1aCvpuxNbPzqQprfCCfVbpvnfEWtPKYB2Fjk46iV1fDAs
OLK5R0Rq2PZtlD566hS5zprqTxPyrCRolB+ccn4UcmC9FFA/rRUlereHMl+R93RuydSAWYZJldzR
zjUlVYLfo1JWYwlmyXdL5yYcHccEmh+SxJ5tudSbRH/5YZlWEW4xcaWbfV/7vlhsIq7TXPu2I9gs
ef7azvL0LHkVAgRjDPFTq8UnUBd/WAAmz4FmrDO/eoKCOliqo3oaK+eoJ8RxLcdWzjmi7stx8JWV
Udf9zokrdY8OyXDNpybYpQMhF1AGwS73nGClm436Zg7w6Zd9/5NiuNHvOLF7bfhSEm9fVLWTrTsI
kvi5jL3xQAZh6euSgVBUru3kARBbXJgKsRrP2rmRlC75yPN9VeIvvqNCA2MjAqPJ+XAaKVZdJhrp
6NDU+lVnRETo5cGipK5p2kVUN0+QBSU7YZsbqsL+cqlstVt3Vqct2I2cdVIFb3bVEYax9OB1YqNc
tYmh3SLHdzY+xdluYmzJSI0nCozSnWegeNOpBYw/QX3uSi15glGBfTUqe2Cv9H4vbEoC9AV2WeCg
kn3jKGD9UFTCUOMkR2Y/ehq7ZNQmvsqSNBx8PRsP4LF5d1wyGAFF/acG7BEbweiLVJF26CjCXbcQ
MO+SorcfZOQ9ZUttOfSgNE/dK7HSgDOOHzTL2EuCE5jhdB+MBCxsYB6rwhrVleY7LuQu3aNHNNwx
TFL4YyiZ5xqEoku92oOUedkDe+mp2hnZiNFk1+SB3n0xEQJAjtxnkxfX5QsqXwTRI/2Zz48JRmcJ
w3t6s5tJV7h5sShGvhH5TO5NQV56VcAQth4mLzEQFpV7qfM/RQehU3lNwjRaWVY53mCYchaaUvdk
WbTxdrfJhrlVY1sH/4qLGOC0oF8NIJKTJe/CaCkbCLjXUlOeescqTk0T/7qKoVqAoRsaRkivASkL
n/slv0R8rmK53cQ8Cc+lgbqvJBv5NlEcl6pKGj4Gzr6pLeL36Xg2SpMHQBI+1IUU8fXnZ5EdrIUi
LAzdCJtQQlIa1oOw1XZGoLGCtjS0VY5JlUuSjqguqL/tKKfpKiuGSwMd0E2G2WCpub734POqt4Tm
YrKFHaz53nizAROd+NJVnbKCV1DnMe3qRydXk20d6u+t30Znv/1OELy8xM2QbxzbhS0mQIGociHd
FFdwKkOTIy7nprYufdEPhE6RH+lN2URowoKvWorfXThO/jCQt1gYulS/8nuvLOvQ9Z4Ku0SpLSzd
qynzoQgiSHuC6Gg2aPOqjcGjZeqKpoPUgypIJ+uzhRhSe+LWabeSuli9adVjIMiZZDNGnoc3+M7d
JBOO21MVRvpipKiEU686hfoQcBMES6IpfIVtgW82G8WTtTuBU1k3iJH2KvxCE4WT8OvQtYIv2jxF
GTwCeejFq8ZS9EMdUK/vAOZ6VnyzeuQ4vZD7JHuG+XENTFJ6mDbqblMpb1rsFKcyCdx718iTZBkO
XbiBwAWNlbTtpTXipdI2Bqb7WOnZn5ROgBFLu+7Ady1YdGSqHowsAi/nxOPWcFwAV6X06qNt9dgN
yVJvyurZG4byOUvsWw6Z8CX3pPLZ0Tpj2Q5Dwy8sXdtW3C0pinDl1u7FyPLu3OaDe0kRW4efM3zz
krDcB7KfU7jhRW9mRGySOGSwE6MRddRg5EmViVFXQrgqjaQn2dblR54fO2HurTY9xX4GsomDJgDJ
0Ye8gQymoVXxinoI88WIIwi8VbjDqagyX5KK2DdAM3llT11jkJVtnvF4lyLLeEmoUgISqsRrMVd1
Wm8Lw3ezvs9tQA7ztNdg+MWZHV61yUbXgyeNpaK2DyBtp/5LdFVEKtcw88sb4Zx2YNJ1aEfvo7IX
pYRu/Hx7n9v37grCH3krnDWKKValb7v30dismpVFmf1OOMtBB+ipndKw4r6jLy31uo624EZ3huW0
19YbrE0SjPnJjo4ZEbpn1L5aRe6ep0qa56TsX8nPOecMZoEdDA+w62t9d23qeE9Ju3O0NAk2FmGr
la/FSGXW3dRqXXTRQSq4cq4GUJem+pHsyMHuUJsW/mkZxCvOzwHy5aibWGnHFi8gTyyHMbJ15C4S
pf8zzY32a577KjLhmnGlLj3cBfBG1aTDbo0RvTQyUmGmk6oHYurtMnR6760kdLzR4DnYiFGlQvaj
LmLURabRTAfSV2XtzQts7bX5WhWJt1P9DNLyjrBdmJjlqpKKcguameeW7Y3DwUGmwliHhvXXZTxd
6kpSqMsPDh8u9UTJN9FU7eUZj+7Qea8mfx5Fy8NKggboVePT9uDGCBFNPcno9GvoDY+iF45pdilA
54keGCvjpKHQswj6wn8dS0ie7L6H73xaFYFObTOxa61CU9Kugyv/anRpb0mdd53NbPjzQ+wCppyc
Znusw7noD4G5/DSQeaG8KNxk2M7OwoV4BGcdE67537dzWw6MRqkoLwgTbKjvHt7t0XRXY+10p0FJ
5bOsEu5qVICDIWdkf4BsIpgUhURTTLJC4irWjIkHA2HY0UJRSNiU31dxNiWZW+RpPw0IZzEKay+i
H9PKYhqavx48ChBZrEdA1PdVK2LLwJ5ISjULkMyraBjTQ1YFvxpqA9MDke/0IK7mgdlvHvjk91+4
zMsDN4PwXqw/zxPd2We+03/h8mmpee4/vsp/vNv8CmaXT8tXnvTXy//HO83LzC6flpld/rf34x+X
+fd3EtPE+6G0A/qOfvAoTPPLmLv/eIt/dJkHPr3l//tS85/xaam/e6WfXP7ubp9s/x9f6T8u9e9f
qe35JbtDLUO0d2BrF0xfQ9H8m/6HoajymZWSI7zPuvcbPco+9u8TPkz72zsIo1jqvsp/8p/vOr9q
uUOFZj2PfFzpP633n+7PYYajd6eH7M7nO95X/fw+fLT+v973fsePf4m4ez2MN6Po2s38186v6pNt
7n5+of84RQx8eOnzEmIknv7ln2xi4L+w/Rcu//tStlNCnVtqXwfJCI6N1E4MiYDNjvHvRoxEw1Ac
VO0mzMIirioxYfY13TI8iuGSBNLeiZFl0zrvMdMafelVBrVVtSE9ZEEMgVrdP3MKhsh26sU5lYQt
+JZpXMwZA908kH3/KcaF3YUnajOWMGIJm2iqHrYMUwcEVkO2f4Iu+gqpR3wtbCned7aD4HNHna9t
RvcGhsr4nKcwkE5eWhShJCdGA0sCzubJp7tNDKuR/gM5OgIiVgO1jFgq93vqnHNVXt8dXVglV5UR
2PAkG9SXZCMSO5zswWEiprrxI7RcbfhuDOrnu+KqEzQgbx9S3TN1h8AqroUSF1dFabStpxdA18Xs
VquGnVuAbPgw2+odgMlp8w65ICuKiZWZI0tk1A/zWmJpv9Mqgpre8b5ekBTNKUxjaHn/uqVwS/uu
P6tsLO5u+sgRzVJ3jlz2FDGjF+RNCvV3sXrokSlR/yBc38jUX41DtzX4vx0B5Xonv5q07F2DScIo
ps/DBTgRR3L0Q9I1oCrsvKDoNIXpI7P2eWH5946jBA5omMmeA8eF4Irg1X2GMM7TJGuMliQ96vWH
OXfPaijXXZykx88TR2Xw900oPXxaS3SNzDwT6Tb2SmWgVR8jtDbKnXcJmsS7iCvAXh66raW3dYHM
ktdmdB4Qfp0zRueRytLJdZ55X0hrH207iombBvpBNCOhswPKyPpBXCGYNuwTKVmIweS3m+i6uu6l
FJwwI6M4GrFZadE6MvAy1MZ8iMeaQr20kqRchLVFTG4NplZbioH76OQurrpRJuSteifhO3uQcTI3
Ug6lB3iNX77zaKT4T4gMqQRs/2VQGzN9p6v219lugidU4dNKM7I8rrwVI/PNHDQMQdV1UJhMr/r3
67p3U0r1KDW01+JFGJan8o6UCQxbtnsQjZFlKNbf29naRSbWjJoQooWTbwKyBeHrAeW7Me6kDwvo
RU7AIO5i6b7gfdKHBcserlcJhoaVCjP6UZ+aMMybo+iKq7n5ZKNOD9pYDmLLeeB/WmCedr+H2jub
DGq7lINP2Z8SjogoIKvJzZf99BYaKaerEEEJMUC8LUKDGpHaSasSXlr7QCnAmC5EH+zpL6Nl+M8I
LcgbYQc95hzmGbNvKYQtxTJi7uzzqZt7PdUYTr0f5ehdalIyGbkBk5seRk8BALW9bRE0kPmEvRWt
thMeFHA5nLkd/2ZNMPY0o7ouN+MSSJUFhf8EJ2knOEkzAOrJx9wk9ThdCmM9jYir2UdMqfqN1SPf
NLsK8991AwFRmVeK5fHitvXwMDrGTa+T7rngwH3IdbVcD2WcfvV0g5QSACtCZwMkb1MKSo7cL4UB
cDUqoF8L69pdSPWwF2BjgUIWTV3Z7tIwnGQ92wRsOaWqbp2A31qKgTs82XXccKvZfPQ/gJ69uo32
MC9+uzs2VHFXAYy5CFy5B6dwnAMnVz1diEvRwMVuACGo0LS/W8upuLpQjY02e0J26iLDOfmQN0Im
dmrEdLuoAwCWhAVys+phDE0hVJdHr0Y2J6guZQ7vs7gSTT4kVNumOqgOt/o1EP2+ij1ADjA561vh
LGsactCRDydqbVXXPo1fQ9exIB+OgZxKMWpYv20hqayrGPCnq3+yJ336Gv9eI2qfCVvmp9rJozPc
/9G5Ka1V5RD6hNTrl0kMjkU3gieplHwPCe1JHu2hWwifqgNBTd4TZfjUiagPnNZK2roKtuIybowf
dqBm2w82cavwZw4v+ElcS4RM+15LILrTnUMyNb2pwEg598UVOsHokpjV7rNdap3D39l6w3cPEqJP
aLpPPvdVhVX0xRzRtAOlJ0sxUhSDvCOr3BqmctN1P3+tiTf7MkB2M/b1F6Ietdnkr56Xyiiod+D6
5exVQUL+anTmk5gR5nZ8LnM2jblOtNZs+KHRKbk++qnvHsVV0uV/DJ5tbkSvGwr36FVAknm4/+US
/r6abR0wU9RwXNQnptF54D5ZrCNW/HS7mmqdVVonEyf+v8ybnX/NDWRUKKxgI/tBti1G3XuQ5BIW
+sKJvxC9ezd6XfmJuLZj6KR+bS98iq2ofnfaiJRO2PqPfmjzm2mE0tGszfj4aZ0G0q+j35Xw3fAh
PilyZe07KSf+BO3AokY85xQgLzGcG1gBN20I9BIsglm+hZHkrGPYuhYWgXISpkm0hnesOTVTQ7Lu
YzPbhIsiK+uotKX9bBcT5q5wE7Y018zdGDlotf3LkkY+frzDPF8LSUfUSXJzDYNCqBhxBwtW8q3o
xnKeXJwkvgCwjfJlk6Jm4fmobflaDc9XjwKXogX9AlKtjsT5vzQZer3ovRpwey/EUNgp8FiLy9xL
UIEtCKt9MLpFZq61LgTl5lTNJlAiZSo58J9E0+gQSKB1/yB6XgEBzuzRTW4dHoE1/uXBrgn8o4K8
t1Kk1Yq0o3cuBUlSUcds292sXwsj1Jn+eRCESPHkJIz/7DPPmX2qiXZJDISh5u1ksHowCOXaC1wh
kavkL22FEt1fnb9GCqmQNinVURTDTL97mpetQ6gcluJncP5VzAaYcf1pYLbdf0enAX1wCaRPP6ui
mZeaB+Zp81Kzc4ZgE/HaJOV3vR6fqPXvFzYZ98MYoRejJpZHrpWSothym2JZwVXiN+pjPw1CjGEv
GwVktvDtJdM4BtWkd5tpbUFaJTjapRpcxWiQ8x9JE2jMRdciM3/RvX4SEpKfymHdUh9TgaQDsjDJ
nduZtnIb09+nCF2cEgsWLs5EebQSlxCLD9XCzkB2UoZabuoh7atFocm/XO/j81Rx1QUTB8PAWUV0
ibJTzdQDwouk7NGm2vji1pryPJD0XGqRpe9BTSnPfmnZsN17LorTOVRhst4tzSn7aiD5uje04s9i
lG2Oq5MNTKMHCKwp9+OUhxWN7in6PqjrP0WvmXK2wjegdOdvfac15+niSqyrZFK5h6UrPvZRV1C/
zn5K4X246iWAGWFrFao1a8d1tmORSZecOt31ULeozfVevuyrRDmMookrAE7ZJCe4EIYPQ9N4BtfH
wUvaX1fC5YO3FgVf0kwud6B3yoMqQyz5W21QSA6KbhZkR9Ii/lGYaqFKWCWkzkw5nSj4/9InFM6l
SeWc1KtAj5Es/DCjV/KjYVre8b6AGJlXGVPorle/X8bQViTKRy9eGkH+g1Rq/kQGqniSpPgPcv3t
SZ96imz0OyCTSFlNHnmhFk9Z0KygPh9vwl8pRoSIe0qkxKBkmNWDWhO6n6aLSa4bKwCO0Pq+38CO
k3OSGtT2a3m+7AiVLMzIyY7CGRTBuFcHKoXE/VGIkPeDTVoS4mqr1d6aqtTOlgQ8VnQtD1LlsaYq
R3QLx6oWsh5Z59ST5Ldfc9pW0c5SAs+4Wzja2zyHTWx4U1XU/nw4LQMr/paAwblmU0MKU7n6amKs
+0m9dLaJgUTP0EmIUPkRXdEIF18PnnrQiYfZJK6oGe1NgjPzOuQO7YObQvn7+3Z3T5Vac7d3wLpO
L0E0vaXDoJ76286V6qPB2TOHbUCtj2pf7szOG3a2UtfQ02KKVVOjakX0xaWw3ueI6WZFEhEoblGt
/RH8c1NnfzMhk6n5jAJppzQcIUQTt54L6mrqV7Kk3o2Uu/wanh0/2cZpRmM2zq/JYljXYnWrgMv/
vLQRO3aCtue/LJtT+rLTBvgb4QWJVxGKM1+Uxul40uqIdJpe9kWxXyBFtl4hOivPVYhkoNXH6ZfU
HfK17VFezhEboudSXliZrKycCZmPFHR6NCbkprgSthEgOrDiaUQ02e8r0YUmjWHHiKHl6aYHb9bt
ZfbMJ3ipm5viJ+1NVQx31XUo3sw2Uy68c5W7W2HqKLqEZXaidNUGu98Lo2hCiCG2JoCOiee6uc2N
+RTWbnYDnWlxVDQo4syq0gFwzw2L0JTPiQGajRLTVQi95i4nW/3aVLxDVWggOTwpMVP/S3W129RH
fep2NQhWKoTdkxg1bf9rNzjDRUwFAXtNSrW4iTFbz7eNbsaPYiyQ6gUInPhZcRTnpUN+GIYXx5Se
A5jybgA2q2PmgkidegnUBverxokRIVDaai8GesMrb05pNzuYtNiPTM7zQONLe1nRGwQvcBO+4Ni8
TeMBTJl9xeqIyBWR799n38f8EjiGpClryfPcjdP58BDEXnYVjWwgDTXWCOiKLoLGvwaqvIKaRpa9
zeycTqNITnQrP8qhnvu9StQr2dXzVWfdNTkCQb8HxAyjI2oXShZkTLq0MWHa3nMfc58qqMZM5JTy
JLWHLBdawYLWcu7PwwgXQngp+kNdF7tKp3jZj8ZtRv4flievvbmayudtutKic4gG4JWc8i9L6Gbd
FPXhHyQcpoE2r0sqGACTEi1eu1JMnX7owBMIAe2+c2rrNkwNVbmoAJdEx2IlsG5+Ylg3Q3Gtbd1H
1mK26YqknKhwOgqTmCp8obFZ1Knqg1FkNTGoeF5wv81sm2/jtFQct3DTHB3favcUZlOcHufjm8mW
e5XoDfHIqWvDRkXZvv7Qt1L1FOnW1pPVEaxJ6x1jEKbLQHR1K1rHjVftxGhQ9F9Dd0rVg855Kfj0
Ci+4VSC+50CIaAVLF5WSbqDlCLaiO4YFKErFd86iq5QgPqX0LdX85sKTKr5PQp8F5mGYGtbCK9cM
aVGW4PlFN7Ug7FQR3NYLPrZmnqG0AB3QvsqtdMuPrvZEsoFfcogEvgcm9Nv/R9p5dLkNK2n0F/Ec
Esxb5VYrdA7e8LgdmHPmr59LyLZsP7+ZxXiBQxSCZLVEAoWq+wHE/4AROCxtpL7Pf/U14ASgxULf
LEHlneXjiuRdd9Wok37bzYW8kkWIFNWtXQZeCQOdFoVwq0Wnxw3ATapxVT/obhO99nHjRk9F1jav
hdp+09pw49hleV/0qngiLZ3wyKpmpRgG+tNAtMfKN3tvK1tDg/0+qiU6ARh0HlH+vo09wqTiuXOF
D/GOFPC9bJTjo/JL4rAbkpagiN79SoFwPfdWCsD+E+h41TTVVcJP7UEWJF+pZvDQm13xQDLnhC9J
BXY5eXGydBK2q5lhAEb91b/p8q0emOZJ2OKblyJINvRacu5z7pQsJ6HjE414budCNgxZZt34Q/rc
WOVP0zwgy5ziWFnR8tK/tfx9FEzHViJKG6QS5dW1aP5hG1Pz/+p3HRZFfP9zpRlWRuLHxEp7EHdG
g4zhOedU1IGAGEQhr7qCc5KFrP/VTCxouAtC7yDtlxnkkL/6XW2/9SlgdWz4PXzT1FKwyOCFf3ul
6xB59fe7yQx8QwPLusV/7ShnvM4t++mBYq5L7iqQutEIWPYOVGm+tXGxMWe2tKyDNgkJHiag8Wrr
Bx0No9/q88BWGuWYa1E5drQvil65J3DQfOzq7IuSm/1B1nC5ig17M3PV8b15RDhkF8b5cMhaR0Ml
h0yN0YoE+qaZOEubLLrMBHLpiHwtq4UyEbtbdtMNPlu+/20VvBANHZKhprVoBebZxnDH9hjHtUue
SujvlZn8yqQ4rgkQCqbKJwbdD87yyhQ8bXKthY78ZwMqY3iPPfNV2q0pjcBQzF205Hvdc5Ak50hz
JwAOMQhuc4qFgiy5oZeJZd9q5MDA+5IgTHKbNkl+aw/RfWiY6Tb6ZZL20qqCYvH35UBGO1Y+6Mto
2f5bp1+zSdt/n7Lw3J+zN4W/JcjJWWu9mx3rJOwALZBpUJBjsgitLviWEeZJEtF3/jJvOmys10nL
m5WnOck5zyEJAvcTu9EqtbPFGm1ldW2xJHXf5fChmQ6BQXj2pgpIJbJre1j9ZpSXstB9AtS7RvcI
1yJmm9huMR2uzSOI+3bRenxM6CZ/vjaE4GFRYkPzUk3zB5623I7BkcoamRLGbZ1P77Imi74w5i9N
X61FPeYP0qaGgGCqyeHHjclDNJuj2nAt24zZBP5EbCdFb5dXW5o2zmLsCFa/TjTEH56GdvllVtLB
9qTJRQs5h7RlLmxZLxmijbSxOAqXpQibHZyRc16MSHwgs/TQudZwhJt5jOYaafLlwwiFfwM0bVrJ
qizw4X8jUD7CO0m3pDbds8eJtxwkTQ3Z1lvIBt2yAgxNnvAwEknmIc04FOKcEB1vFFN4auaatIvA
Mm5ZO+xlzVEngyhFMZZbG8mthTReiloVZ08gFaa3kOakLehV/WSM0aJOq2htuUp5CguT01nQvLvE
1vQT/2+HgGdbe+4sDlDUzgi+joW2TIGhkMzdGfvMCPPPQUniqgOVCtiRoqzjqbQPBoSSvVurxtbG
KXLXkQ+5AsGivpp5+MEJV/XdjrYoavgb7jPV1iZ77q51hbXMSx+b1bbuImdtfmgbdy9bLSWGeJ+M
fMXRGrV2KrGQNwkSNytdVNaBtPlvIBUCEig0JL1n07W42iwY7btcbck3p4e0K8NYdLCsfw4jd/P/
M92/XlXa5nfIvkusfSLlq/n4spmLdj55lQXJRquIgN/D1SR7+GLUNq1Q+YPOfaVNjpdVEkEfiHc3
b2TtOi9ZMhkskG1OutS+Jax8lllOn8ouIVnU/gTK3j3XnLCNdVbucqGGp6xvyP41desebxDKU64H
XAkd0gWyGOanwWwf+5hvsDLUS7PnjJNd/u2Fr/obalVejm4q1lVpkCozk1WFblLIq7mQXaaZztrO
XutwSr9PohjP3NHAXA9B90Gyyr4krfLVB260Jb+825WhFyFjo36YfMd2mWOD38nt/GUgAWnrOtO4
ltV6aLo1Qk3ZVla9qY9WqqlHN7Lqihl+hdDF7cit8sWHZEW6EeitUlWVI/rPxDVn4NdK1RHPg5b9
qFazv1VW3dj1QJF1P1plNb0rjPXoq9+6aXIhv1oqqkOJQaxvk8VER/fsYCwNxRL+M6tU6dSjrMki
DdIZZCG+Rb2epevBvhEWjn7cBjrpMKp+uZoX6yTGlD2HQCSayQYDKYdLKz81gxSluXdSmWJdiB72
7K9mtzT1YiVnvExLZu1izDxl3SAVs+ySLt+bcYpOIHKxq4n48w/VBMIg3E/K1JvrSQvCfVs52aMe
6x+IeKbbwveJ02n9/CgLxxuaQ++cZWWsy7JdXRt1xdeWZoXE0tCW/Q6g4YuXlSQTupVYuMJWTs0s
GMJpgH/OEmhLpqb/Zi/KzDcWvQN8Mmxa/AZ0k6Mg0HY3U4fSJccX0XsrYFRapvO56X0edHEBJ74j
L6Ptmw5mRO5+BhP0WSu66tHQx3jPUklbg3juP8csjxPd/WzgqeOktlCJhRXagzE53+Q49gE8vkk7
uR/IeOQ8ojV47obmBUmmDo+GZmmfyChFu5MQkRu5dZRFylYosAseU/NuUhZhSdqn2pQIhGe2A2m4
mOxj4VoruQl1olmuLfOXmteo5zqO1HNee+9V6Gs3siYL2RjF3qInN+54tetCGIe20KcSqUq1dl+s
SZ+OlheOi05FVHACMrd2xeBsZTVVzGdUnZeosaKJMWNrDC0K+NREcJBX8RSk9UJe+r4T14trk+o0
bFoqjchwhvzW8cclsn8Lo7FcaI7TcIjmwscLk60qvX+zc6vdygbUtzykT8L81TIyMg6LKqj5W/dE
D8nLYMbuRLOoxfzAOVyKmeRzqV86tRy5aWh9AcSaY6ZlVHQNz01j+xnYaIzCpVZwFaPnOoldM2v3
1ITL81SP9F2TCvGsdt6PVtB30X7sUYZjneAsyKXzPyY73laRYXyHsH9TRy1OPiANbB+9G6u28zvp
yE9EOS1UPwtuZdXXgmBdqqDJnNh+rocJfaR4+mR5TrFJmgHno2tXb7M9L8X4iZRZsKx8hTneWZZE
SO1zdQjfDCcGZuzWT+0IBTINu2/S7KR9sC30YWGmO4s92h5yN6Tm+cr4szoqQz/LF9J8ubx0Dwi3
MkoenNcxf81z6a0hL5AtrnP6rn1vkwexrTK7Pyh+3iN4j5SV2WvnFi1zAzFfbLI1Vof+IIu8yp6U
wbe3cR1Z3lHaQIMQQyOKaiFHEGQS4p6eZy2zKd5pnP8UiL+i9U1OUpH0m/hXMhd/QHtayFYzjN7z
Wm13U6MJshrmEWHQcBJUWCFZer86yiwwkD4WAWaf2cbGMWjLjgVNwSKkajjE2CpVbG0KeGbQroWm
rny/+V4UuPKVpEQnkLwXMit+ir3zf0X2ve1/NEgB+IttJmT81eBkNsmv12lkb6kSfxGO/3P+f01z
tV3k43+NyEzIKvx2eTfh/G7CWR5a9r6+VzMQD76R6QtNqcsVPob8DoWx7M6er4gvIIHJOkuLLKYA
Fbmqt+zfurpJM7If2l2G/JphKMeU25jXruVIObXhqN1pxJclTUbaBShemAZu5DCINlNk+u5C47l6
LJx+rcmqHJcWSc5xpmpsVJ+0cdL8uvYQEhF6fWfy1cn3tbnhT9322uA2bXdb43S8vA1DnUXAlBVC
zvZ9itupdXGUCrN07pPaNY7Evexlmzqb8t4G1KGPrI7mqmxoirZfV5rrrkTEOnzJDs5b1LTPatD2
pQ9/1LMFvOcgZ+Gu0N6jZnNtJ/avuYHqcrSdeOeErXlqzDzh+ZpyBKrVKiE6kA1O0WSYJ3nl+JV+
4zfN46WfHOL3ydfMy6Zdyj8dxzcjbH4Su6bWw4U1zyr7Xaea40JHu8j3l5fUYGWEZGWt+vm0se9a
nxS8otjJKlrnCAGbpCLJqpOC+qjaRwQDnFv0JexL8VdVNkhb50bhphiDCPIgsX961CcL9G2qezTm
qvsw4szLKAQZX/1Y8TFTkGfyu0125inYrJIeWoesyn5ybBOx9jBwMF/G/jVfXQfNtqjJxdZQPb81
8u5H4bb2bc+igRR4SEskU/1smCXLS4QQwHGaUZ1XG9jlMCfADJZa6a/kDL9dymllb9niQRDhh4Y0
0qQiHoX4JpKYRYomfBO5B1KmcbL1JmrpRZ+qq0udLFTncOk1uj4ECyv4+K3FlIPyeTzUc7bf5Amy
DE9YrxiVp9xOZBWyvqIw40JBhplTP4A+QtvHQxEeQvJcoc/r+yhNNj4+zl1kk1Y1FaW558zW2vlG
/6DoPVnWUJEX+tQ1GzZQ46cYLwL5p+Ob8GEi8A1pNlXSXeyZVU0Xe5+K3+yy/0Q4yaW/kbTKEVVF
kCwD+KS+LE/VrK6bxGyPm2IM99OsvdvbSAtoCOht6llsV2fjsuMXFaxkqw+a9eBZMQ+oeWyZjdad
qoS7du6LxoGzd3zvBYTpdF9bnb6oK6g9sOCQcTD1z7rWIo/hdyE4c4MUV1GLRRK58akLi+QRxaVz
CU38nTCrbGP5tQJgzS3eXTKZ8R8VJPuh0c6BP6qJ6ZEUzeoIuhoBoRIRoN6pLibfCgAUcZJfHbVK
wZeWEp4tO8s+skFWZVHY5LF7Poo8fjAzX64d5ZUyI53z/st1emmWk1xtfRB+au33ZMinTaXXvrYp
J4ukRYXt2goh0nLJfbRmGTU3mVFcHoZW5y6eulGywYGULv5jFLFU0V539dVlEjnfpZMRd6+aole7
SI/C07WwcqKo+3F5tYBHCk9wLNFKmELzCZekfyNt1y7yqi6caelpmrK6NmijwzC8pv7W7FLyDucX
uxjlZV4R2QG9aaUnxu/vQrdxxbVF+9mp4n7ve2O3d1X7RyFtsiobrtXfukSlkix+q/+aRpk8Y+kh
q7WUrdfB/3Uue35hpSmCHZrNN6A9pm042MGimhFaDWR/UABOsSoUV7/NAhf0lkRtxUCjjjHnO8vR
DHH2etWoonLJGDXnjzJO4lZ2AT8QQlZCgMn3C3M3JLbN6rFS3vteuyFzDhq3Ggwcfs3s8tleTuU3
PYbUEUaBOBWNsa+DdtMr3T6qzfwjSJ2ap6SuPIeRUa6GWunvLNUMtzZsjVsH6Yllm4wF0nYC+H3T
fE5rO3rWC8W+y0kkzsC9PXucxzzl/l42yQL0AyHNao1uIL1ZV9zXtbFAc/dLiVbwU4y4LcoVylLW
TMSMnuyBH5kTt6uRtfbK1heWEsaPftB2j/GQRisn9Zptklrdo5rn0ZE74ItslMXge58cVosHWQPH
YW9rg9zNSMUttGQyZ57MtYMfk0110m5xBB/HtuHAb8pZw8wQnw5CNjEncxXyydpuxLZMoAGFodLz
EP6pxCOFcbSkBuxsEl96bSjr4jMyLzaIZbwAShpwyjTEdzLSiijDc9mk8Z0Mwprb6rkm2/woOtdq
oi7GhlWHbTYFx4WxuiBWv3iwcyN/YC1NskQ2ZVtZlQ16Tp5wFNknaarNrjqIxn669J8H+cosl+qz
6UnGLkqWvdF8RK7f3sounGQ452ayltcBmtosVW6Sh1ozFrHNIjguws4EFZx4N26qnKPKV9gsEfh5
QrKsO6V9zfm/mpC04oHy3Oo2OQtoFFVbz9N0PkSvXpZmwBHZ/DBNRAzbOEL2Z67JQjbmc49rt//d
Nnao8A01yb2xss4tBzohe2oH3Mh6jFLndhiC8oxGSblEpTX98n/3SJlj+HOOVivRJNFzf1fGSfNY
j8qbx3s85HOtytpgN/WDtlQUo37U86F5jJM3YSTxg7SYaIygZGj2G9kWjq59MgY4SX7d3CeRIKy5
NE7sTVHmTrvuo+eRHZhK9NbYrr6pXT28yWPVOrXcDKze8W4rHnMV6bpcDpOrrJ2CAEhU3x1wmBNi
S1MjnkfQS5eq6Czx3Hae/Vv12io7/2tshu9vB/M2nURzkIWrQj7goZuDcvxpk1dqC/ECV7DHKUg2
B3iOKbK6KmTJ1cXYztGkUWvvUkuf9lMBHVtC2VsUkHgm2U+dNim7sWsJ1c9E+K6W+hLoZ/BB4CTh
YKHzLOwIicSCGJy4A+yqhyezV8QphiBDchM/k0PqF+tLoxU19o3lq68BKQ0c9Xgvec0twrWmdtsh
YLPK3Ul/KgOjvuX4o1vIqgAOfhfWMSI9ldIudf1VE0X7KNsqAAuxUgYnWdOKsVg6pynkVn4HA8e5
HWMlXhIAgLzIaI3Hrpz0JXJLwYet2xtWSuZr1xRQRQSELGtUgpdiFgSbO8iR8SxMUg0QneRIltbh
x1Sam2y0zde+74ttF68DH/T3RMRw9TUs0TkcG015sbr+ozKr+Cxrqnip20Z9JqSuvedw7ZgkOcrf
rcdJpkj8payKrE+3hAJba+L03lLy42/KysomouyVaVcQdS0SXEPqXJjBAHPq19WQQspgM9BvZIMs
tCKxLv1sgB+3QMOW1/FJzSEK8kdtDQHCCzZ2horW4LTsjKsxPrmtKrhjJtoDpOZ+GRe1w4c++Yva
rgxwXPqwLBw/v7XasnQul6lX5LeaY+KCtguIjMqXVofOjcMtR2poIAx85CmV6z2yOG3TPwpv1gxP
jehL4nlLXI/t9zTq7gxgVO/TyA/G0MvirnHjYtf1Fj5CLRUnPSrVVaBxYA+z+7McNDo3BRSib7bZ
p4tAzarnrENovbK9blH5KIBzPthBFOU3V49GtWtiq33CJzFrjRHbLlurPPA55DG+yEY7991HPhjZ
JAvkzl/Q73aPsqZbtbPUnZ6Is3lq0MX/nEs2lsrk/DlXiOCJoWvu0ZgHy7ki8eQnqbGSbrfObBPU
jcLmh7/ut3o3KM4ybSEO1fPauhGwPyZ4MDtYEeZTokX2puyyeN3Ma+0uqkDfKtyBu7mqDvp0wmvN
uS81RSvE4xDfy4FyMtssblDw6Hnm0Y5AUEm2VureyrlUffj3K/nPhR/y6NF971L4ojEJHQ3icNN2
dbuQLW5X/miW1UsfNa21G+I8bq6Do4KdhQ8/aKGNOrfRihi3W2GhbUYYK2eBCffX2eTN2HM10MYQ
WSYuL73TkOBaRYv2E4g81dHeTTUgzLhpvU3v5+MnfYI99dPclpB2pVm1/2n+o7ecJJt9en/0luYg
ir66OWzjQXW6HTsncxtDo38yRv9LZ1XjFyAhDwoAohdDRCbJVaZK5mbF9qedpoXsAWZx03cu2Zxe
UBDQ3r7qkTYsdU7gj6wmIa+qSpMfZb0lbryfuVBu/4WlNbJdufE984sTujLOey8q1I5KvNo2/tRt
BWdnb9etcug6V6ynvK+fAJv3cOXq4Ute6fONx/iOY2gLdXjRZu701BHYAp9EJcZr/tTMinCPf9jR
UDs2RqE++Q4s2N40f/QPEYq69r/a5/7d3N+z6S/nlx/on/2vr+szz1/95fv5s/8/5pfvv5rfvz3m
64EDlCfdNb8Fett/aaFAT3GCPoyzIJMuBPhvZjtcBuIL+ulfh8iw90BuOxacprmDHhRtPMcbP8Fr
A8VWKa+2gHlcznbEi8dPEHmWxi97RqLdxT73nxyj2+E9aRYpgiu3tRFX1SJJFeu27HUbAY9OrGSL
LGTDtSqvqlpnyF/NedTu22AYdlf7qPUmnrJAfUTWGS5TGov3oqufHU5Vv8PbTRUb3lg79bsBjZrl
AIZlkxRuBdqPAj2t6iCr8koWSs9xuW80NSQUHkkKKVrF1BxlERducwznQlY9czCXIF6a1dVWGS1+
bFn3lSna6IY/LeQ4OUQ2jAVUWXI6K/D+tvreTTpSb5X/nDtmeOh6W7vYxwjEyZBYyGmqKJKwNzBO
XQ/+JU7SfWm3qKgnRHNt3QzhbtjtygFHL3lzNqnIkz7z77LpcQjZ3rg52y17fEQdZHp00C4gpbRD
fHG2kXYzIuzKgiO0SPOzxB3JbeNjM7ggcAnLgHzsVuXSHxwyChJxkq1WOOdZESW21vRgemwBcc27
YRaTzVJXdfctCsZXDS7h9yS+syEZ+gvLIj5imvMEweqv24R1i8gJO+jU9pMgw63fojwXnEBAzVtM
vUfKFxLXsFPtgMgADbCbWhZ7WRtwjZzlVXmuu3K4XCs8Y1emSPjMBgKByOEnayj1ST0vyUw8Vlkx
5NuqG1kyA9Rbcjg5HE3StjJYUJB+9O7Dq/PlUIwGvNtCWftqGu5jrZ8eajMCOQtYbjeoprt2mqDe
OAOKsZriDy9NPAMfmyy4EVE7vIxOpC3YAGboMNA6lTFPFATwjDQcUCkpeWL8KhCB/FFlfxTtFbeE
Rw8L6EQaVPdc2+2StQinJpHGbSP20cSZq+TZA73rslU06PyXdHuma+bEEuOCX1tFLd4KZdYQr2P3
zIFbdWsQXYI2lNKRLxkEGyZvFmVDdkTmOOJeFizuz7qqgTL0YZdd7GAHDKW4q4ncvs8TElNCMYHd
/jnECMsev2HwdjVNQDp3qo5D+zoN56QI2/BkvAytAVMuk6nNVpqHEHJFMM4xnoT+Coq/9NXmNTeF
f3KAeS6kWY0FChqG9aZBteS839kgwU7cVIxDcaWIOVxZzW6quHKVVRtV7JHyzNhMnZaendjPLkWK
1AnC0CCwLUJRTjmRlVtVR4fNrNvxnPqdRfaNZn8C0bwpDD//lvfNW15pw4thq/1aEVF9QOGtP+RN
Xq560TZPXZl6K47Iw12thdML/gXCaPyK5IteG18Cp/2kEGtCmiA11TdZ36T9o5E1xpNK7BR/3ukl
Q5nnLpjcB9mpnL8y5DxoCzuEtCyydquoQ7wpDfh95L4Mz3rnHhSeu58tBw6mPhCcE4aoTpKSCZdu
6JvP5UgKXW4nzv0AWey214gDGInU/lzifNNdu3iFvJ/sfNsPt3VjNu/zkZHsgEovDNwx6/ZVJ8Sj
CMuXFr/r1scXsKtm8GvjatrTHHG0iSs73CP6SxIkMKslYl/iY1C+l0IZvxJQyt2PfPGHwLXDnV6E
+s6pPfW+8WF7Ax6bvhI/BEBL+VL5TkLcTS3ufBvZ6rqzkZwl1CHL6+jWnQnSsvDGST0Q+5Nuxjm0
4mq7XDlApp2GL9SlxZw7Bhofsa0bGO1f8/DZWAihIq9WFtmw9ycb1+Lfl7IuC2EYw14ljeQ/O6mN
onLs7PfD3oxKZiGAMSBGCFSCSpCZHmrdya9C876ohu4ucj9Hho6sepIG2cEfvQfZZruNeR8Unbqr
MmJSe1IKomVsBsa6yy2NM6y57kOZXXJrzsG+0d01YDwWzjYtofyNhdB2U8WRNMnsNutgjROfeiL+
GwHLrr2r65Cwf7U/yRrA2/ausBw8zFks1tImi5mngFaBdkLIhKmkrfHEW6opzf7Sw3wTqb/HQzHB
Eu3I3cqJtUA7Zo5/LIV9z+l9dE5UF5GZwLlP9dK+z1Kz2aOpHS5k1bcHcUZNERde50yfa63fD4JI
F8WNp12jGMaGRYf6TgAi+FPlph6UezxP3f1gl/HeMYW78D3/u1HE85Jv1rA2H62StUnDudligKD8
LOIoWdVeWfP6CUIARAke7ZoFi22Tsq6mlXPbBmrNiW3enb1ZrgBE7PjYtkQJjoaSvvk+ss22DajO
sqALkOd9X3h1/IGKn7/oUgNhjx6kWuzUAjGIiNAMu0ufwMWihdVG9n2L4289DoQfkjaubZqyJhuD
wIOdlQn9tmPRe+N3fIyOOt8jVKvZGVMfH0n/5lZkDfEZqUUei+wC7sdZzKT0i+kReTMV9wiCbIPt
mLBXBu0N/YSYjEN+1DYg2yawy6+GOt4U2Qzh90wyhtsJiYM0GBdWp9nPk4U8bthWbKr9igxpEa/c
2q/eiEBCGULPgQ/rdvVWJAv2Qv7bqFr5AZRIspS9Epucbz1xkB2ZB4F8WTlJBhZV1N3JrL2K37RV
IYVaKi9O4JIU6eKdyEX3aPrKUh0PgXnqkiJEs2bI9gIJpS96kX01VTN6VzXCF8PIQVdWszh3TZKJ
QFkL1EXqVycp1yOA9tuWUxb6Qu3r7uzMaWQyk1Zm3BKL2YHD7x6cOR1XmvrYh86SdGLvOknxOJG7
uEdkuluUVdztBmLiNsgjqee4CUP4FdpJ1oiUJTBlLiAXNtsYPjFPSN+I1qXei4VSpNYDOBaxGAfL
+9S15RkVCMdf8Ki1ZqAtr3oMs5jMkTILN5me86Ts9VghOCpB01VENokZjX3ETaVPK5+EK9aJ7eFS
LTtPbBoTIJPDsTR/hijaOLGmqns1rtHZAjO6SIRXHmWRzoc3FZ/8cDHG2Q56jXGQjWpqQB/BR7Yu
TcQ8EoeokMbwo1OipxtLAX0/EgfGzzg37qLO1e+CvCtPJBhCdf1pquerBsKkN4z27dU+xIqxtOqu
2Ghh7MOJRrBzd5mOOyKxO6N5mUpOjORoe6ir/rtWT7D1hyD/lp7q3mm+KbHZLgynHB+danL5nxr9
np2tu+qb/IMVgIWKBkfInZoFnISRYier14ZLlcOr2K2z41/2wWjVVQRXeyW7XYs8x4VhZHfSYjhp
4ayGUWuXwnCz9eDtVeF3D7IIHD5aT3TqjaxCKtcg/kLiGeruQeFb+ADmMtv6joO6/DxK2qBpkr2u
Re5e9usbEl/iydtcBszdchFkm3ryxpUc1VdG91BV6guSpPlBmgYHrdmujk5yELF7OWojwa7ghOKk
9TjiRg3lSr3qccaC5efuKd4VP/U3hqX7e9zK2oM2gXeVPQa7/sC7pT7WqlPdVGbdb7wGrWA1j27q
vDB1RF6Edyob8v1b1zxAJQHhipbAyjRmSBXShCswsNUNfkvnzeLhEha28RKEWnToiUFbFp7lvOlB
za1QrSJ22bn5YnrIn6ROsGxyIuY1zYlv6lTXDsSnhdsoivpz3jTFGtqo+oC33loadR29lGWowZdJ
4dJb4ycFQYgvdRfdFLGu82xzxm3oTR55JRRtwM3ZzUbB7gZvvOUB1k/Gd89MnGUzudNtGXf2c5hY
66CYsMNf2WoT3FQz04f3TOCV7sC6engiUCHXOQKZh485YWFBMRTntpiqey/oP8vhhSOsVWqCZRec
XsdhesTZrN+4LqHmbTF0J922s3WA2u6TWWomKaxZ+Lm2UI+WW56qvwm73voO5ODZtOL8PczzcqnW
mnjIhtHfyBl7th6XGW24rScl7RGfGqz8qRwGk9B+LfxsBt1RxIJNFDNmRFV81TjxGr/M2jO6CJx3
K9T5e/SWftDTwHgMesIw+sR+73VCWRToAzcGFOlH1U/YRQIomAo1Q9Aru0TR+ZnR3nLnaJcyio6o
1nY5Zh+eU4YIUHnOstIqsfNdqn2XAEvqe1ST8dcQQ90Y21BBIly2DjE7tICQ7KVs1UuS2m1SC9H2
M28VVzgrmMX+RxKsefhrH2WrNYh2perBDOvkPCpGNqeqDU9zhFmRi5uqtsZn9vrF3hdRsJaBZX/a
w9kuA9H+tBesF/5ll/2Voag4kUzNnZpE/iZ1tQAJej16Djpd2bYx/APbi+LnXijF3hKIX8rWXEsU
9h0jT6S51XUFaupDcpy0+RCnqT9kuIehdMm+78EUXKM/pI3zTo7jf0V/KIOR7KVNBojIhtrkXKAm
ONTWAR27KLQdnUnnGFmJxHvpcGevhYXkSfHeoHj9Us0AfZyAEM7mrsk3M960OVGN0lNgjK1xkldi
vgLofx6UKdlL09WeZ1az7X+Nkg0ciP8Y6jXmb6NEMH2tptrYCU2Lzm0a26ucdJ+VWUBZlzZZ+KQ2
7EThompFEs+5rrqWBS65f+R5Gctuijv+h7+GoA62dcvWub30k3N5HkmTzZy48ptRUT1rZU/EO7Rm
HSqrzsirXQXodpG4dYDg5vwKMa8g55bzXEbPr2AUnb1KPQ2/k96699akkWmnDdVXV/9W5NHwYRaZ
vuRjSM8cLZv7AIGwjUBu9xxosYlGWm2vldRlZ6l12YuldmTnlKLdDXM1MyvQy7FT7WUrMIeOUKag
P4xqmL2YbfrJjXrrRE539mJEbOX5Ve2bgK+NmvCq9aQW78TwgTcKjOgUKW76SObQWdpNJ8+J0CBp
eEJR6d3ui9XoWtkLsu/GbdGHP4Z7KYixEIr6SbeSfw73CWp5t6b8MhwIu3Hr265Y2qlONIYeesvY
xdsT6yN7AaeNXuv2zQVq9NxUtXLnJxykp0702uqBs8fF06BpU8SvA7vWjWrXREvxN1m4ilVvxeih
MKdXwWloUGcf4EPv6hGJJMUfu1UTFObLFFrfiwR1ijK5JzWZJfachEG+xiKy8pOjG8NBKu1KPd7Z
xPcdOQ7zp0TvL1NVolnYp5FHCGvV3lRJ+RBBp1a35AQ0v1XRjmlvkIp6KFs1PwVxRYah56Yr3TAg
IM5FmrafEnApN2NXIhw4NlF61iCOLyPbbjeyKvupc0M6Cg4RKz27TFAN1crVE6LwOn18Gjy8CJFe
v6FAWHJCPporopFmhwLAbZjc/8PZeS05bqRt+lYm5ngRC5cwf+zsAT2LLJLlzQmiW92C9x5Xvw+S
LVV3aUKKWB1A6QBWE0Qi8/tek9wOvNSeRZMsYhE3r6ZhqTfe4ChLeZbv6+0yFdhEy171dUTe75VA
S3hME5zU4Hg3rN6jdDXWXnFTh6q1IqwZbLqENzgaA50Fj5EdmG1eizlC3TWA3CP4IaIkHdn/OKjT
vTHL5KxYezuLpq94v6NRtiT6GD05TQwyC6/U72kNUs+zvkXAEAgb29ODkWFDOwymfzAFfDakIsK1
YsO5F1WOX9FEuJlsOvqI4mvPLExq0EfaEtuE7eAV9h7utnWqQ7dcuWOiv1a6OMsPMsNgF8OFxBqO
F2mhTkANci86y5JVl98UJbBJBP7SXlaNi4E97uIpoc/doLDh7FTRHTur7o+y1GbRj5LdC+WghkDF
GfDR/Gko7uj9tbftZl0VqyAwGZM2i9sg3blYWV3TZj036LbUo1fZWcxwkTxcjImTPMrkl62YX1gq
ZbeyC/+AbKXjb7GVnSxBkuu1ytBVbtKBdHIQ6/4FEzuxwqgJaFMIm122eXOJuPtaUXXSxbgUXttL
T693HdnbhRzxcUISIi3l2kMJSvOPi4Qpf4oTIvIzf4xsl2fFnWOu3Bg7ctnx09X5QPMcRmpxx1ai
faoz5zYcO5Agc83R0idFDd2TrNl1/s1LZ02OMe2ebBzd8ZospqOYqwV45kVpOj3QCc5UEa1Z6r7b
3bT11D3FXTAuU3zy9vJcIt5YS0bmtJPnDioT9tgH5vb6N2gojHgdrgnyXIck16Y11GQje/vYE0Af
Z3+9EgvOKrWwUOz64tmzot2k6va7ZSrWKgH8AHkoKB7hD16u7ahyrGL280d1yJp7x9S/yHZ5nXCs
Ued0m+liZXCvu2Zy3ofW1Jhtm+ochLF7snRhEYbQ0BBs0mFVD9hKlk7QX2Bh9hdlpudXvCYn1QVy
9me70EWwInEpWKExQnb4QsOsIkOBZW7yC1VxEXYdzxlmJQfZlppxtGDGFKty30SAvzVW8evS1cd9
TGLzsc+nu6bq8QlqiAWOdt09WjZkRBwCjv1cuzYFqJlUaM7KWgRfDS/zpD/I6uhF2dpPgnHjxWAQ
nba1Nplk7qiB1y6KuYh5/MasumBewtDWzuweDVxvsWqiABDOjMPVpnibutNNVtjKW8OUKlJW5Gyt
d4iM8usCEfnWpO4OE7X8iZdEfUAhdnbYpR2NoN9GXG9U7UH0WR6sxktQltohZJl9MODJOC0Rcp1J
eyH6obrPlMzdBWM0bIcoGR9TffiN0L/1W2Qxj6CX8JIXZrJxQF7cEEwPL0jgIidjxdZvTnZvqUP7
tdGx+LU9Kzm5GqCAugb1qtipeUAboV54rHuY5qjKgxf35mEOzAD3nxt/Krqy1WjLdEN+GM3Hub8R
Wrx0560my/slhgTekfi16ax6Ww1XoaLYqzZt7BMO3i17noinJSjKXWcYNvgaOnxRAxjtxABJkcl6
JxvJaDnXbhEEkE1cq1sMKHWtWg29E9Wwpnu8c8V2NpbCwmtsUmbj4TvmLhU2DdF077tsOBFZOcma
PIHsoboa5q2qqhRtysK2XZZJXV3kEI932H7KNWthoAZ8L+aDryO+4Wexu5dVo/OTU6DuYDxfoNwT
1q+eBeoL/gLi/L3Kn/wW+HGMXVKYP6hwV9ZqisVAgSrL3vamYM9uyT8lbogfErGXh8AvlQUPfvPe
lcmPK+rkQP64Yo1u1tadMnWNVai+M7UYTYuq8l4RYv5eWUZ1CWASYPfoPsvm0VAJr6STu3XmUYVt
bIUeao/stidM33XBvaa9Qx93NYDlvsGZqn7N0pX8f5gc+8Ey2PJCp7PzAi52Mvxcxd1SWZCEspbp
OGG01JvVMVIgnG7GudjNVkDyUGuljXcIYwoEUJqFbPwYY6DcuxVFqi7DjLCjdAbW9HGXNSSqIp7J
hQCj+TTaiU4eaIIH7Of+uq8a57mx5l9Q/oKxmHvy+/D3aw3Q5q5mtbcKzDZ/Gcu0YWr1sr3vKeHK
8bxuo5TgrnUXp660403l9d2Wn2z+miF60s6BWxMKzCouYuw/EaK9E74dL7A2m760IEl5g6XJnR7H
CelTH7bin1KNsiQFF6+qjNceNtqscr3Nx7gu6tNlaKXGMsObr2+z/jLOh6R0iKP7xfc2RQNE1mS7
4YewSMuRtSj6y9dhblKV50K8ylEfzc3IAkfoebr76CgLAliRDYBRXk1+Xq12GnhXI4u/FL2/Npka
Tkk94HPVjuF9BpZnqVugUMcKAEMf5OW7pjXPmF6G3zODbKjeMuu62jZrtYItoOnf6E6NqZQivhtj
YLy65RgQwUmHR72Ph1VWlOalQwJmo9dRfdvqMEr03pwJnX23+sDLd8HQLp3ChaJHwowMSx/Ut7K7
hg+KM0z/vWaDuC0JByPFk8fYxOV3U2vho6MB48qUgth7rGP+htEkdztsblrweK8w8+TwiDjLPu7q
YFnVfb5jlkJ2sY7MVTBPuPLQNFERXOuxqLJqYdQwyf/9r//9f//Pb8P/+N/zC6EUP8/+lbXpJQ+z
pv7Pvy3n3/8qrs37b//5t2lrrDbJD7uG6uq20EyV/t++3IeADv/zb+1/OayMew9H26+JxupmyJif
5EE4SCvqSr3382q4VYRh9ist14ZbLY9OtZs1+4+xsl0t9Cd+qMTuHY/7IkoV4tlgP+KJkuxIICcr
WW01oR8qzHf4yukFmeCdDS86ylpfe/YjtHfwRtdeg5Ulkpdn2ZHrA9SqMkfXzEGoy+ySddsYxavv
hM7emZJmJatoDWbLykmj42AWxWu7AlGdvsYGyaBk0pKlHKTGXbdyCYXuzSx8ypzsNDVDddFMr9i5
ft4tNCOHPi4bs9KBrhZ4R1kjpFpdKk0Z11ntxiunTKtLbndf/v6+yO/9831xkPl0HFPTHdvWf70v
Y4EaCqHZ5muDcg6YuvyuGKvurlfyJ2kKb2RgirJJWBtpMR916rMcxW4iYTPNjsDXsu/FzJmRB9Fp
LZ4+8XegedUdt5z2KG5v/hwl5kjJn02qb5mo8qrtsvCj4TlBt2LySBfIGthgyCjhc9Ak7X02OZB5
GeMrXn2KhElU5PIPX4bx+UdqGLqqma6mGqYGD8/89csYKi9t/N4WXwbPWxuzGrY2H9g/tSzeKAkk
ijwQBn80ls4QrCqSHD+1ydEtOf5DnCsmnPH5bFmXpWBAHFidUkKIk4FAVNNuiGEkLASs+FQFSXI9
dEMWoXouGyDHqipyCoySdb9ywYb73UGeI9uvQ0gEP6FK4qOLUGvqIhcZrAQDu9K//54s+/P3xF7N
0XXXcDRdcwx1fth/eph1wKFTx5b661TVzUYz23RjsobeE+5NnqI+PztmpH7JnJREVCtC4v5BdA7c
RFnIjsIxn9Ag9h6gZUc3XeqO63gosSOsmgdMWrH2nJLgvmuiZH+tBnOKReZZVALX21aJMOgJkhau
6p89Mhczonsf91i6fWRmZElXDPv241x51sdFfxrM+fJz5YiPdm8A9ovEIvMCkJdDkY3+wYaRn1/r
gYHdJ9/WVvZa85CPcQgJBtczXHnGR3cSpZm17A3d/4fZVtfn6fTXx9o1bM0Quj0HGRzD+vUO1apW
o/sOCb5TwnLTp6qLyxI6SY4L8ZRwDPt3LOROkVd1x6JxETPo8ubVrvXwYCRddheKKLvTElxSk941
97LteuhgyPhBgXHrPE62IQKcEuPp2q2stqOV3fWF7hBsTprNKD/c8wqS33nZraHOeMiFQOeOTSNr
FkOloF9txBRLmAeEkp16GdtacXSTAr7QT8UGYeZdNHkXT61hBUQZ33ifiB1zmHWchjLeDr0RnvMo
0dfAa/u7iJljhWFl/Oh3hPKIZnjPStFDxRsm5S0Jgq+KCkhf0Z0jutzTI5y1+8rUmt0EgIxwcBtf
dGLCF1mCU/SNC6Bg+WdT3iAGGTXps+lOg3M9oSh9GKwp+NmP85sO+qVHuDJUmLXyWRhvsvIy/kL4
CQK3jRiVr5b20hQ9fsi6gB49l2J7QtJeFuspdK+Nsgog37xpfhcxOXJ/CaY9nsOmydptAqDe8uDH
O9MZlT1J4Bilb6U2lpoTYJWA2MARqwDvmChNdyAuj1AANdlu+RV7jZ+KgL/XqNZPNx9jcpfF7UrW
Ld36Gpl+vfXyZh+qRfAUqG2xEuQojvlkOieXPPrSmJMCbTobbybilVdxviHLau4xLieP7LXkdStr
vNIZJINh8HysDB0orzPhYexc4tE1sCzZCUg5OvcVugjCm4qlWaXjYlQjbMLmwUbjko7OwnfbsJvj
5PbqCVTpj0OWYdRDTMDesp+f9EXdpeop0oAvIm+/keMs7bs6NsHZbmLndsywsB88K3h3e9gx8SjY
lnW1uNgDenduboTvVZdD0PKcBByRqTyQjjuZnec9EbvqFm50Qy5tPClepfrrDo9N0r/A7dyyOBsK
/Aqke7EYT6fyINsyMK9ogmrFmYjOU1+gsVGxU/fXbIUJgIGB3Y2IOfvrQrC4VTLwI/I8eYosuUEE
4SjhX/NxrclBOD/hYVknQcIXG4HBW5uTF6xsthVrrdFZ4aCuf4INkh+EV1nn2tat8xiBOvz7N4dc
TvwyLxmWbbiOsBxX001HLhN/enOIMsLdWLGKL4oZZUubqNA2Lwu8RQEyvXUCBTt07Z5zx2kPxJPR
L5jbnQilRLUQ0zmZFO/iC/NbX1gjPrXsX1hO1DdCH9SXqCwWsj3wjHBHNLTYyKqWYREKguORqJ1x
NIOhul621AoW5I2aniYRpJtE13qMF5Jwozu+w5wS2y898kbxDIr91J76S7No83d/jJ11jzHQPkF3
8SVU8yvAOEKr9NqOm3n7khBPlkDfT+Mz2iVg2A2VCB2HQ1g5+cOcl1wVWWhuZFUZm/wMK3UXE+8q
EF7WYXgHXb6P2rx4wCCbDEtTfx9HRVv//d1y/vKe5x1ikwgT3C+hk8b49S1SlbXhkMUMvnRBixO0
lr9MVu3dRWlpn/q86heNaPu3oQ3AD/iuBVvZ0Z7QyNlgid2/iW5Itk6rh1thps26DkC6GOBLDtp8
cMisHWRVlmRbIHRyNbZ9E+lxduE9jqSLyoKrxAv5glggdrEDD01fqsXR08b+WGCW8dSM4hxU0XRG
lCh/cnXxnXxHcytrwRykbIqgPshq2ob9snLtfl/NZ5Y+WzV/Muyt7A3Bja+NtKo3vqunN8EMOQMD
2R67mU9kzdrx7bKp+/oIag+opWyRfR+jyl5HRtxht5DVKE21Uf+Nycya83upbpEfI7Z5z/xc7OKo
JpiSqIQwYpWhRtzNQ+vG39ke5MzaHe1bGym3aSHM3L7NK/NU5WLcl3OH7JXtWmPZ/3Dj5Y39+THV
iVEKTbUN1WSzpn1e4PVIUXe96xvvo+5Xq9wqQNQKpb8eYn7wqJG4z3kVWRu2FNGtVTrWXTohvGsj
sChr5MGTs+hM4KBsgWdTqW6de2a4yGpwNWOPlJk8oBWVnRybOc1vTIVFFp7jDqpThFqGU8dSb//3
P2rz8yJfF4bKz9lQYcIahqF9WhrFpigdQ4u0d1vzXmpIzbcNs8xPh6FHnQ++o8YCZbIXKeLSt6BG
+pWZee6lTPV8E7O9x0gJDVKR5d5N6YTWjQqEZtcl03TrdUO1KbBmvkA/6xe9MTaHItSIxZtFvQN0
DUoomdaOl3p7E/zejSwVatRdS9mfpf/W+9H2MY7EWvwPU/VfHn5duJbuaKZjCHfevH/aDLEwmdiz
j9V7lKbfs+xMeN67HaLIOoUzlkfic4SexisUj8Tqo02W4tbRjxoGW9cTSjRqFrIYTTOI2CjHjbyA
HCw7ULKZox/eYSRpPf6AencoDJTBGKC14vS3V/i3LKpDPUs1jcm6JwYK7gDCqA6gB26YXp9tqWMy
t9lhq91eh4D6ulaNeYiP5soCrdkRGdg6u1R1+qg7wryRZkM4EWcXXxXNTiCiCwGLqjzIsXkaX8em
4P2dhSiDducrw6aP9Bq6r9Nqi3Yob0HKO++BmmBP7wDGI0Jis4kVr2bju+9WbzdLmAuoi2i9c6kS
xFj1uQOxIcLBeZCdQdb452LyEN2cO7KRtUvjjZiBiyC/bQd1Dg/REU3Fiwkg8u8fE1s+B7/MARa7
YRdgq207gBCNz5EBJCsTDS3bd2sAOV7WIcEv3AXWkdLbz6Xp9StR19YumKtKD4ZbNZrsVvby6sa9
l6jwWAjxmLF0ks2jBXaKl9tX1EDt51YD/+HkprqUna6ODYvHo8Jh7nXyu6DvH3EnKk+iFPat8EN9
2aKs/BWYO4wqY3yd6gLUH64p+yz0i8dKqV7kgE7J6oXVjs0dco/xIfCnZJ14g/KlCRdyQK5n7qpw
g/HgFZmLT7zHq3++NH56j6xvrUdWMcZuMBTcyCTx0kktwn5+z/1F5miralF9N84H6D8/2qrMrO7k
AamUn9vk4I9zlairr+M+2vQIpSTWFL9c6/P1SxtUENsknez5g22rpwBOyFtiYC8Ul0O2z2vFfu0j
dONr+61r4NAlnVqh1uRZb3aJHTiURRamHbgSDEYQOaMdeiXUhDqzLl02oHmdQA113XLfFST+EApJ
eEwMH7to6P4R9Llq7A8sPPrg2c2bB0cH+6Ln9bMLQeB2MhvnATibse5dxN1C3IgfRr/qsLnD9yhC
umLJwgWE+dCe5dhhwsErqRQP1ipjfY1kWJVPyUL2Xg95szTdaLpL2BAdxaAZW/1PoRSpd/JJ/uRD
ZAUj7WmLFfPlo0me8On8T9VPl2th9K1KoVsLea6UWfm4Xorl2I1aYGmU282663PjIgqtIcHBxxpz
aZjbZK9auPq19PfjcjTDN65Kjs2bMe6WhLvLop97T0ZrmdcOYtPa0ZUIednrzKNlqRh8wCmMi8kR
TQYkiIm1GChqNbqTh9xrEDPwwnQ5o2mubY0wp72dzXDheVw7H9Smhd8S6+ePUyO7VU761C77aNTX
qBs9mY473tnqVC+1vqu3sioPQ6a1i75z0n3XFNOdbNNS4MEKpCdZk+3F6O5zpxhvP5paEaGf30aX
zBDNRWTfPY1UcZ3gaESodXzF1us7+Ub/4iqaeT9owakZ7eFVlJYBmgb1JhxSfh7Vx8w0UCtPY1qA
y4cxuIxGIy2XiX/ykDa7d1VleKj9iF00KcOt303Dg16OxnHmHzpul5XEJ/GAAucCUpCxXa44kFF4
OWnxg847Al3+8Y5tYPGgDmm7trReX8vq6MbhXTaWS1m7jhhLbWn6urKFsUzozGePjLCXXW0MzzQO
od6x+uuzHTaR9k6YVl/vZYc8JD2wz40rjFnLqq8WcrTsaWz1NkiK8l5zEc8uG9HfxrajnbwWQBIg
0vJrggBZiqzjS56m2TZDT3En1Lx4wvrrTg54D3XfvgnsWglRo4PX4Tbm7eA4AzGVcThDgU1PkAEW
1xEaK5mDEpvHjxFymF9kuKhZDchkU3VYLFcOu+MAa/JBDPN3llQHzUdEPkipJlbj7bOsN9aoNZQo
axKosAcv/WogoFPG1vANoyKAxVhq3neTjzxO2lg7L1JH5l7Hvg5JeOZcy/7NIqks2RWXLEvHPe/j
FMWKlxamFyZ9AwKAdf7j4M7Vj7YiNbmNM9FyA8LNXQTkcl+x6ltK5YC0stHdUwFiRmVunwOV17JU
DJjG5N5OS/1Y9HzLU9Gj+Ixq4/vkzJQlTRlOqUqoysRMRDfZpIL8XhaNVr7DGwJ9FLg5XJq2fYOa
ayVZ+T4B8t969VRsZTXRb4rBAx42jOVuGs16I09GEnKZw3N76RUFeScvHteyPajDXRNp4qmY1O4m
6U2xkpfRKvukJoTBvKxHOqBFdzIRlglb0BveTGyMF6UtDYqm8Q4j93fZrvlgt8F3S2OD4TUeDsE8
XG8Udedi2LeWowpVnM3aIuULAvrWsAoFxc5+eBtFgwRAuYjxW1v2sSOeLLW1F0NTT6+NX8e4PYXj
FxH58NYr/ZsRZTvSJD4gTOX3HG5kRKDiXLJjDxakuTd9nlbfYz+9U4bOuJv8MIMxLYZLBmx+CWHC
28SxPmv7Kq23G/UmZ603BPXai5JFhX7i2RVK5i0MDYZgxVe6iTMflfzoTQ9Ulx1WWSm3Xq8pt4ON
DlislwfZ9NEuS2rv9fyjWHB+6jADQ1lPfNi2Giwcuqb47CQhsj2m4j2NmZGAaHaVi5sX/h07HGdh
QOEgE0ub5ffZSejBHSnKY6Qa/cEYNPOsNr444xcSz7Jsa9kkDylAG2xahvaGVCSR2ZYlg6tqwVMf
A7gF+hKDImnDJ5Q67HPclcxXdFpePDz4xve8DMOnQtWrlTOmeB65Q3M7zIdCj5B3yKqd6mXNrerY
HOaS7JTDStMolgIS31q2fRpXJgO2l9YjpB3tWOnqdOjdtMRAp44ep4E0uA/44nuIb0Zjet87EYQL
D+kp8q3+tPZBjF1PgsBXbqJEWwig0gdbRzhWg5HWIVhpdDvFbC7XKqry5nGsUYdZ2GsTvt1Tk2Fg
UBU8JpFIq6cSouAaY7Bg6/hW+ZQZyFkyq9u4xVDVSxMjUSdH9HKuhrZt7wK0pJey6rRdecMCM7pW
UVR0D/ASwR/Ng9PJUm/1wv+W6I9ePKlfgIL/FgHRfBvq0lv4lbAfk0qvV7ljBXew//JN1A/q7aCU
A8HrUb1JRm5SYhVIrODns7RUvb3AsI13Kv/tLW1sTpDyxMqvRo1NdvdN04L+dx4NpUqS3yNWdosY
a4TnMhyDdVUAEf7dyfR0FVsJT4AaWe6xL/UdNos8AIVpPWdlZtwU3jhe5lrZFHxTfpA9gQJOFopm
TIiYqumT7ZtAon2lupG9rpahuYiuPZB4evVu6FG5c6eNrJI1jrY9Ab31NGbpE3pU5iJtlfjo5nVw
1nXtdybD7iUM0nxXwLNZWwhTvvi5qxH2K1RUWeh1u+CoB01+32TMIMJH2GZutkuzOsBmlhNq99Kg
d7suhlrdyl5+LKjcJ1UCPotL9v2qAqb0bCKjd7Z786fPhRSYruU5RjtsdOwZLbWr73Ecy4Eml1h2
xVZ48pFaXDlVWr8gl/4CM4nfZ9QvyXi7X53JA6g1nyTgnmyHQGAVPp8UOCC1DGyNX6YguZ5kOf3S
qQrnq9+nCFTYUX3vz5+U6sHPnwQIrn7JKv/FUnzle1p2P30SrN7dpFgL5lIBSnROxssUvTxUabP5
h03eHOvIZbL+mpUnPaSbqkXgDADSX+M8beYVgaLCp7CjwED4s40PepXpz6kevU1+VJ8R/tOfAyMG
wVpXj0PJ0qcfvZUcBBcbW2Og1tdTgma8iUxQRbI6Aya3qNAZ3Dgu4QxKv0KbxNjJKyIRCcqiiEk+
zb1jGJ1jLGguGrvyG6I/4SnPvWwXJPgssFpD+ENM4dF3k3wRRGwp83CAXZoOOGMl1qMc4Q8vaL51
D7I/wHaEz25OshZqvIrSUU1uRjd4dmrXQjDFYDeuWluvMpQZSOgc4ZZCD5qrtZJFuziOIvBGVN2k
HJDXdO2drJqNBTO0aPRD4IwPTMTPumNl93bcZfcxWw6QmETou4JnYelHPLxhlh5kL4iR9vbv76Bm
/CWcRYbPdVVBrMaCJSQ+hbMim9mkrJ2eHd4wbgkQTgZZyYmJ0UsRx2ow045uW6GaB6vK+FHxb4Vo
55FAtUZx8bKvuupE90WVx/clJtZ7JxYN6bEIYrmLlqiKMPG2VkNlPeZF96p2vJjb1GjOfu2gtlJM
+0TRu9ep66fdJIBxBojDvZYGyhsTIbCTZeKQAz78ejr0kGbv1Dw6/Xy1ooUh6zpWedtjT/I8As+W
p9fFlN8UZIcx4GJYOcMpMjOtjino0xfnx2e6bh0fHDczl3KULxD005gdD/IaaCKRrBtXihMNy4FI
4EVHYe5SYL7gM72dPppcASbGGBBtk23y4GHFszFR172eipyzdjRL60XFRPfo46+4y40Uvbe59NH2
30p/P86O3B/Xc/8sfbpKHLpiC3SaHKJ6V3eKt42CMFyyQZvmXdp0p6VBshFtl68+2nytnVZdqxlr
eZrs6Ey9XJqp3W0/2mzhIJg26uVG9NM3cODIY9aa4Mnz1b0wCGNNokepug6de/Tf86WVBe2b3olH
8GMBIBxlTQMEJtUpT0bZ1e9///v+SyLbMNgjAMiwYKETtpX9PyWMMotNTqg3wRtCNWF8Y9m72sge
IXg13y2n3Yqx1t5V3xHLQLeNc4mm/r4KJmsL2T8/5qjfL3KAgwsQVvzI54OCrP/KikGCyqpeN6e/
/5ONz1kTw3aFbRDctAzHdEzxKXBmaaofBmSl3qdxWEXuVAN94GAmBZ7Ptt3s2CbHi171frSpg43F
N352Cz01uzc7qw9Q+4Cba1CsSCNAnkrT/s0Hr79IRare9miGPShjerZStX8rKm6QjqXMLg1W0KYL
P9Nvx6YitDmY+GvnCS95y3U0bBPpkSV5kAPJwPf4VoX5P0AQDOfTxMQ/3LEtRJQt2wRPA0Ll1+QR
LHoQBtlsP2AxYYqkzI/kZ/zZyJuiPR9S3c+PXgHnnAD2/lO7rMoRH2NlWyJytFoTE6+/+SKfxn1U
P87NXYg7sJoiNGHN/t5A3PwQCPcN4gAxkNocMWiwfbFxzJreeQhM0OUAc/4im0BrDXtm0gltWjrl
RXoVG6faCc0dcnTDvVqUPWIaFxHlXFLp+G36VYtqy3yCvIjilcECWIB/kBeBYTaeYqzjZKeo23jt
Fb0pEyWHhBghS07S8/F8kKWmNvMFMsvt+lNHlqLVvpADLR6Vpa4hJFu1hY2cXjwtAyPsHu3EGk98
Ifdt2qHuNR/K4Q3GVPxw7bcIjbJIro+yD3CGnmXNMU/wvLHKBi1XP9DwbDDUY6KVP0qyTR7iuffT
YNkme+vGtPfCR52mn/zioLotwYcxuRNaURAX/+MgOycHwftNbo7FQdY/utUISWOSBgNJWhe/XWVS
Nsb85tXmgwouI9La9OTM72HgIfHt1GTn/voaBiS/way1Jf8+985uPkhwZmQSQQvIi3Rlqt6JdiP7
5Kgwnao9qqsjC5X5Xf7fPlXrxn3omT8+NUoHdekMAihCOk0o6GLQmCC591aDZIGVVrhniJvOWVZ7
fVTe9J4ovoEAw7Eb9OycZs0X/IWNE6ry5kmWLM9kB4hLhlUWJtvECXCJ7IjY52MjUZdrWf04yDMq
dF0/mlSSD4tWi5FJaXrlFoALYmx65mwC1VJuZdvHIbD8YOkXYXJD9Dg+oOGFA+Bckoda8cZ8IYtk
rZIN2qjnqA2SY+RnKGA5RbZ2uA2rKiqqdYrMBqoS6EET5BogvrW/+2WOfkbfZQ91Q9y6H3V1fa3W
bXvnYhukG6aXL0VWEXopiw4/OgYHbt+esmg6EvxJbn1yeMieCmfhNabxMgy6tW5FPW1lNccccGFO
Y3wug9p/rlixaG5iviTT2EFY/uUsq7ukkGRYbjYRcQG9/srTfDMCWnvxrLza5j3bnzwPChQtw3s5
AKW3cWEHnnUZQrc7iCJHQnhwi6+gQecLOIXirDIAQQeEhfRLO5rTQnYAgbojUtI8dZ5foC6DoGyc
gV4PHf1GDhAlmtQKQZfOwU+1WMapZ3aPvcum1UOjjZ1ztZlJOF+GFcKJgIdiCGwsmY2dF+rms1kD
OZq7IycGzW2xX0n7ylo7gRhuZnAxvC+k55RAOZRScW5QV5mNeJYkZvhFvA/qIoWX6zaHIfd/EDb0
oftGPqG4wwNtPFVlSXoKCOZbbU5rLWyUM3oL4/3oElcqwJDu4kwf7nVUFu9a8yj7ZEul2QWom8Ba
yiqxizvTNK0bPBWDfR0axiZWtfx1zOqN/C6soe2WQTPVpzQpSeGNQly/XoSYV1mWZ2+awUONK4+6
H4KhfBAYPskzMy1GAq0QcBJqADiK6btrdxiDd7ga1xuhe4js9Q4anQZeHWc1KbOlVSGMoHRIXmYm
2qZ1CU8OcmvpXgujLOAkdC382TWq/z9j/voRXCer22peFnx8hOLr4h9ey/pf38o4Uxkq4E3TNiz3
81tZCL9xU6sdnkxzcs5x0p6x7yjftBZ/zA6Nlq2sZsh2WJVOwKwiM7jsW0KQY7/ycl/pYr4eu1hm
COJBElQiIPF/lBTTdllljNFWlq69pfUPqUlkSn7dts4rK9KSlo1BLhAi4/Oeh71DXRZgqB/Nqkd4
E9VdtTK0nW0ixilLH23uf2mT49z8jGvoYlRSslJoxiT7kOD0TTeVRB4T17vp9GI/ZlNkbLXBszdj
y5vnWsedZoOeMZooQ/LWtU2yMurKvildBEVF/RDZyv+j7Mx241ayNf0qjX3PagZnAl0HaDKZc2qW
ZfuGsGWJ8zzz6fsjtatka9fxPg0IRHBMKpOMWLHWP6REZUZ+iMIoo3tmNZ76H7gvihuoTCqkv+jH
ehQZgMxTLZzM1tXafzCBtDyVwAW3fWPVxlU65hVac1H5pHTEH03Y4v+4rEZlsQlUv34Islm75f0j
5lsAOpOJ81Jh47gZMtOzEj/dhSg5XQ9Uec+mP27XtSnp7Ou1VXeWjMoYfnqJify0s26UjOwLClr+
4f3g9XyyVFt5OfXt2PXctGM0Xjf2I67jUaDCklWFvwsiuSJWGconUsAmSIAyPa7/SWzbd1QuNZK3
Uf/YtzkZXv4jA78CF075iOJWbupfyiz6FsZz9hzN8RetLjTC/tHnAbVANmIO+bAcEDFOPEZ6RVc3
2ICtl3DprbnGUMqU8MuKqWtcTeUm3gOrWnSl776HUiiU4rkAO243d1q2taK5OhCPWw+UiW9VNVK/
lbqfoJgYqFeqGpZXQdUwCC07unC+KnmxHm05Dw5mVPfbaqDDaeLndT+l59CbUyzptVZevBn8wVMJ
/6/SlLhiEHb5TbHjJ1hePbJ+in6kkCtt1u18626MPfDnRUt1N3RmszNLW/ocIl6zHpDiH+Upg1of
0VePH/KIBM1yQTnQateaZusCe1i9bsqeksyyo/Mp+KJkJd0qfuOf5iyrNkam2zfxAMMFXdJPTV00
yJeVwaPO3KAMxPTUm2Z5nmoN/aQpn56geUTbNlJzEPnsjUqEVSWsn67WvTWcJ1PLn1BZGq9qbBOY
knBUEs3zbgokxJC6aH5q4y5xZexvTutJph14HdJtD1IzSDdmjpPs+sHwXg6mHfab9SRMF9NN61vG
AUmz5lLHaLPM0wywo1lmTVGsPr6v4hP152pV+vWJ1NLPq+veqCblsJ7bLu5KURWQ0s2oPdoahX89
9I9R0Ot/Nhn6+sWfuvKPAhq35P1l33qG5OuemhgymJBDkvu+/rkamxrJDgTnAGCSsk8o0PSKcUiL
RZrOL2V8pcz4VE6+fp/M1t3b9tQ2yLqBkLXa0b8lmn5ZtzeEJG7WIAgAaSm9ydqydcIFaiJN2LVk
oaVdG3M1XIH/xA8iRla37wDWIM7rmXlrHt+a+NWYx3Xdpxizw3YTjRwGWcRwtEs+IWPZVFj1vG2r
KuMSybN0/Alcs2wLxO0EVNunsyB8BeXWx9H3egjuzNiPXvqh2uFUXIROmX3PMAiPnbK7Zmash06R
xChaBPNLM/nXRm0N33Hf+THXhfiizNqIKhgCdyNpbweVeGR2fdNEUjBlBgGBzWYckn30NHuLJNfS
XA9aW43a4hVlWZm7bpNqKDOOFHKNbL0GFYRoh37n67r7/TxrwHosDOfC6/1sdGxkzuGaJoEnGZV2
xRxXhs0qxCG34+4CbguZOD1s7qWQWNma6/4rSnHXfgBa0ZE2Qd73b+ymaCE1rcymlcUUBJk4hTPI
n4X/1E5YUxhqVjh9PZoA0FiQ7IP+UOJZZwcxgQhkVoXL36Cg1h+DsPksFn+2dWEvTOIuyC4YxEun
ddN6qBEiCumjc7p5P9YMcR4UerhP41rfKMoUXCtZO+NeZUw406XapY3l3lPsIn/AF0uBe6sG39UR
CExDDO30SblJkPV5LsZkUeAT2qMdIX64XqkOxJ9XKhaDVtWQlJ0h1fqF1FahR+HFWlZSwtBLNswp
wm5DFW0bU1p8EdhjploMDxF/ThckJFmTuN3TyM7j0opFlZ2Dsm73BQ6Eb63w39s+7C2CZvBkqPyg
A+SjTW4UVsnSDA1ZPko6i3V1XeiqlRve20EoG+oKRhscaiWGcAtRRjc90puppaZPQH6Uo6V1zUYx
oDqjl4EyWEh2ALpadmOlKj6syw700MrNYHfWsQpC+1Oddm5qaCMeKUD/86GftusquK8DTnL6A94+
MeViCGAp6tsdfq581UTfRdT4XzFtj9ysWATKJLXe5mmUn5HlBcuM7O6umoP+Vtjz5IYh7HU5pfig
LhmmYMk1tUOkHay8fnrftLasatA20eJmKGP4I5LMOuNIbjHphzeH0pzuKsvqum1dzCWRiwPnEItI
C3E+FINuaxJgrqAehpBuiZTCuj4v62MTgGJa1xnF/7UeZPWTJudofuXyZxn8cFbL+SsTREQ7c535
EkCDMNGMO7DCxja0yuhkmFlw6ayl4CS19WNX5KhfoOz70n1P06R4zRUwpHWtWI8S3R7AgbS9BEOt
HAszS3Zp1VV3zDqR+Miq9HuP4eZ6lujL62CitwK457t0rbvfZ/4U/VfaDVVCzTYVmbSwreuqzOP0
a86LHGXYW3LpP+vFIn8wq8EpI9cHt+NVaYLme5bM3me9Q+Y6xmDdTaLLpGCNJxpoxZIuoutOGQ84
IWH5V/kqEVlxFcV1c+jsjWqW0S4ri/AuzO/SpL0u1EA7ypKuHskWYOhSlKkb9R0IGA2yAbMmbVPI
E6pfYyrTdXA5GLRofG67J6FJ2qad0G8jb9fuoFWQTlZrqCJtiK2FOBoL+MaUYQUhKP1ZEYhr5ern
+AXkrHozF4+Y0dkgfVAwVqhv4hxl5WdZ+GKX1d2jZM8YFQUUMOHa63uqqZkLsVI6mfE9SQ9UvZWh
udYnnLj8HppNhIr0SZJNSu4opDo5Pq3bDGTqZvDxp7LC1PV1UWyhcMnbwU/V7aw/d5qSH3pSLZ5J
ftzVETLdkgEfXbMuib317uDPUbqHiwtWZgY3lOiFg0QvhE481KSIW24KajyJjoZzVjmjHM33A6LR
sYR74xQy5kPvRVNESUwPHJPkAbwrt5NqKU4SDpTuk7bayAiy4fyAlow0KN+SAsm+3sgrLw/83JGk
KttkgVLexaABgRQoF0SslUsLxykRUYcjQ+iicDMeARzbJxwMET5vIEhRMwzvE0iTbjoqpBzxdQOE
WNUHdPg26GFSzI/bw4yOPWINpWOMZAziuXvO5Eo9A5/5HoTqzgyJmYyqiHPH76fqSDY8aIPsnKna
pzE21GPQyuYm0ZHvJWoJ3FjYLd6RRkON5YFZXXaGzJ+dKzrpKUT0tYORUcd+eR9q5YOut9lRjyhV
+9qJ9PU1sljGZ/reQ2hh7o7vuBXml0I14qdaSnfCHAZMraLGLShH3mqA6fpac9LQBP1QhhjA4aAH
UzZ2+r5vL51xnIFBeIua5xZT30uXWvMlLACoSCZVcahZ59LHZVaGkbU1R00/llX8qcj84eJPJGUT
NDMsUfv7blJuLeajDl2ydUC2FFFoZbwXcd1drQvFRDlxrHIs+MIa0FUlqyd1aoDKqea5pBp7PYBE
2UxGiHy/iQ0tYFt38GenlS9BZemfoB86VhieKrLYRymTxsNk918y+OMXTRnBRqv8jCoAV1dRMRZm
Rg+4Efzkpq8RSPBnS9mNRLKbTDHdSFKf5aHylEhheJnG8SLn2U0LJw93evC1kOSRx5jUdpPkHUbo
WeiRsLB3aWAWG0SUN8YYfDMUtf+bbk38Ot2mV9OFburQPckaYAHzEQmMEllu2rWd/wB2pDwVE3gq
vGPMXoKQ05oSky5Iy2hIeaUfQ63v9fIV3wxzFzKi4ZOSYJ+eJMeEKnsX9ROsYd7tv+l5fy1kc4um
RjYAuLJQqESY2gemipCVtM6qMn4ZcYZC0hvPwUEubqtUFHjWTsNeMXFRKckDuSVzx20qGkcdQFqt
MsLljCpHPCEqrqZbVRjNloIL05aozW4LObc9eQ6V7bz0tXkyRK5tpKqnZToeQEX41E7y333jv2Zp
1m8c4LXQgd9DCvkLfZNcpl0kMNt+ZAiaHdFcNE4gdjb4yMeYMqXoYWHW4js5fFeHdK2P83mKpbli
wTzULff3X64tfkm3rHeDLzsSubYtKDZ/5O6PgPyVng7lh80sBN2TrsbAu3jprXAhLU3tZtbsxDFi
lFqs0XpVpeS5a9vx3A32fCg0a1fJJnMW0oZ7YsPx6EshgLM2MrcirNCVn1GT7PrwMxgw+aqZw6uk
MQXgjj66ZJ2S7jqcOHRvTX9gVfkkFZHvKGX8EHXVPaOY7QXlkOFoluq7WlafohSjx1hDtU0zElTj
lgJD3NkdXxciRF1lyJ4I+kOWNYob6nLvToGo8eoyoREtq7VhpF4zmKcA6he+D5mTjbhBItT5ardR
uNOj9ouSz0grlsVdYWn2UQnEcYike7TB4k8Jb60jLPt7ViAWqE6dfAKXo+3zgAGkkNJ4p/tKfeJN
qRdcc9e96pN2TX8AC65OvWlAP7b2k+6syG0LptbGtEEuT23VtZc0w47ZCIrORa84cRLZisgTiRvM
EyTqNxFOpc00v/7+9xd/iWp4Einh6bz5mmKa1oeopkAp1az0IP+Rm/J409d2ib2Wrw0udZ37JlSY
FpVk1ZXl6SyrIrzV6Qt+fw/KX57BpfYLRoUHUaWk+rEOLCSzGaGzzj9EkT7j6taeQW+kqMtlAShV
lGLW4rSS1BeAHjtmYMEhnMTokdIG/jwU1jbSle8YE3SXEbNcpGEm6ZSiKRBPubwZhl45zwO2oL+/
bfEhVbl2TNgMaLalCHuphX6AZ4iE6SS4JvNHVPPwyYn+ze4GZYPxICIhflAdctMAIjO3n/TQI3l/
QDxd/VpY44GhG7IqPoQEIeVwJfWlQ/bVPjbmlDqxhTcBZgau4DcjFLbEQ1QJ2ZvCYo8+lLxpm+Ak
LLQnfCwMjSbb4J9iHMZgbjZkTq3dYJHrG9oUnZUMv1DMmRaZ7/TJl8Z8aw6oMYfUqk8V8FGv8n2U
WIKoP5vGRD2HMjJUXCxJuyJunCqevucatc0QRqSbSFPnTcFobgvdCpmHFv2mifsKNuRkb4NO3YaF
Xt+qQ5vBnU9Nb8S3a+trWkxEYhOt6sFAdm9u4bup1abWgtb1SwJXO/4GMTBsqu+SpukXenZ9I0nY
9woL49AKmrpjxtFELsx/gCpnHwYteu2I+2AtrbHzOB2Q4C33ZdOCJibrsiNiEEc0dCNEg59lFVtf
BELUusdXq2jDg7HU2jSm27hfRjhMhtqhGYLRG5AwYwjQ83sbVfa93XcvOlKKGUGNIvYCQtxN2RCp
XgNAYn4ng5s9+tPZVspkH1aDcKZei2ayJbmrV6k7YX1+o5oStrIVWpaDbIe5Q+VCuo3yz7kGgAEn
CpGd8NskNszFJhheERvP7ptCM/Za38xuSwpa1sUNAveLzRFswmJum78ZBj4Qgt4eZQ3ZB5P0u43s
3gdCWCf7Nu+l6f8w6igkmupzJzEle5uAQNoKOeooOvf9lWHo/ZUWCPw94+BUpFDbCR62o9bf94vh
IMzFh4wf5fdv2l87CCIAW7cBHAhDMf8iMKMqwzwn45C8DFF3DWxY3AsbuHsNwtj16bc3U1enNy1q
aOAkelcoE4w0YQm31QlhJBVX76YRxdfR6kDQJqYKCDLu783hwS6s71MwlQ8BNf+/A4vYH8dWYhVV
oRKjqpat8eb9OmM0RNRkDZYFL1KA8M2MpOJQmI9tGjNwIV+6NUZldELJLw5wdigPAYu9R234xkzt
Yy4M/bBOpnpZvUjNCF4vPygDbllFx3xH4E/hBKArzXZoLqooDzGJw52wgkWIA2INimn2sR5m2VH9
Zoc10PMEUuyLmlgAV9r6Emd+vSM3nDxkfU3ajN6n7can3/9yHxBs63NlaUzeLFlXwLraH/Ayc9ah
CDAm8YuVKY1nJ0bAeOJD+26sWzUqk5MxCsODK/UySRhFdeNRmhr9lI21B3sJAeIhvKijXJ/1LCzR
txafTYzrb1RLOuBY2Eut9gmyL26QkDU2oBcjp2rS3iWpgqZHHFRXc+5/7eSOTs1nUgXP9dGH13Oq
O7TIf/+/8vz85fcG/8MQqlg8pIYwPrxE9ZDpjRXk+Uuq6/IGJO1wBRvYxmi7D8xDRNBznUXJBpxM
frHn4F5rw1e/mhU3kRV9m2p2cFkXhU1qF+UeRAx0kJXQreKuS27pqvxDaTVfsGAezxLpXqvNvEiq
rzBUHhFgID0Ku/FK495uNASHIp6tva0FeNqnknYzUu67SvIvkXnAUiPFzRIfB/Rwclt19NKC7iqr
j5XReT41ejXRxAlTcrD8bS+jtItLWAduJoceX5qMJeS99n4Qh26HaYjTBPlS/GCKNd/pWe5MmiFh
apIhAQJB5xo5g/zcLqpHQWZXWNgjCA6WhhvTO+mTNKXVhhLFNfjF4koZH9p2jvZMOQPy9Aak7iwv
cRnuUxcguOLO6iMBChDPZnjpjO5kVzVePvTWiIE7FBWT65SgzpkBtHoxjidOtujwG3qNVXGVXxFB
2ifLKKITRazCaRNN34vQH4+TNb2OUadQdcjF0V8cXX0lfwm7CgkH8pgOpgHjucSlw6/wpWzR9hvp
Crc6YQoUORIeMqI1SypU05cMXN+bDtYzp7GvERWL00+GVuNpuTjwKhY5NzBDcGPEqQmn5qL1rxTo
2+uU6MFBHuOA1tuw0/w6+QTQ/+jX5IiL6buVSsGZSU+1HQNUvWugdU48oTpEblw+6csChrSDQ2t5
DvzyO9o7LzU88L0o9CuEnbU7revGvYma6oAu7bUSAakc9ew57+qLZqBK31rBzYDP1g1iqW4jsjuc
I4pXM2AsNK7I7ZtPuZgNZ6L0cMpl5WrUhXI/iXA3WWVyMzDjQfNsavd0S+S3h3DAQiiESQteb29E
pP6RJ2UwLjPbixnKTyDep0vQkaqaLbu5CfA/+5v40vxLjGsaQld15o+mLcAbfuiHe5wpeeq07sXA
PsZNwomwJ4OXZdkdfSghw7VlVTyQzVbBy7104gAhD0MEmxBjxp0Rzc/ZGOm7NEFwPtYRHv9K1sN0
kMmyD0m8ZKiI4xn/zjhEQgZBCo8uLrjAzXASIx9wf/ENR1GhSQfDZG1EMCHfnw3TWW6+Jmm+VwF9
3iERUGAgmHcX1Kv0bVyI11UNBtbIDu8S9aCP1ICQL0u+ZE2fbqCOMYp0IRNzPmvIIn0LJ0bZQR6A
GxpExWlAVCtZ/D7zpu7uu1gR7tw/ZFS+0F0bY0/OkQYK5/xltEAaGWPf7gKfglKyPMJ+HV31cT9d
IkO/aeeyfpvV/+9fVOOaVUXuuUBWDDBY+2H1vx6KjL//s5zz72N+PeO/LtEzFcnitf3tUbuX4upb
9tJ8POiXK/Ppf97d5lv77ZcVL2+jdrrtXurp7qXp0vZf6nfLkf/Tnf/rZb3Kw1S+/POPbz+yKN9E
TVtHz+0ff+5acPnC1vSfxpXlA/7cu/wH//zj/9bRXOQovb1d7f2Ul29N+88/JNLP/5CXWQcITI1J
k8Ygg07gukto/yCpYKCVgdybLRsMtnlRt+E//1DNf8iMwQZ+kcj1GaZNGqjBtXTZJf6BI7Yl2yaK
X6gBWH/865//U/rv7Vf7z1KAwlD5b36iHegyAjDUiGwcxWQhNBSqfg16MpKvzZgYA/LkC5yxaufj
uhjHZD4K3MiOyjwWbl4GPbpScn30q4YFYst/tpbVaE6f8pbuaGip8aMoAbXYt6f+uLYoMmZ45Rxb
qcqP3QRNd22ti2FZXbeZGT7XCNJzjITA8M5WsExHjmAbFNMDFirB7Noig+Kbi6D+LCvzwlbxt7Gl
5sf3hUCdhTFw2Yj8KM1ey540ZTY9jJLyY71cPmTkJUcSSCz1ysjhQ0l4XdhReVwXCoym2Z3HmvX3
ppLaz5RqGy/A3YnM4bK77+fhzyPRD5tmN03iaRP3yCgZSlzJb9+YxXi5h0/nxZbR4y2/fItvu4cq
OzX5cSSZzph51Ce/OLZGX6K2/q/VlDp1ik54GFPIQqO0bY/5nOiyuzaDYSaLuTbXhWSL9miNFUx+
P+9kd8aC0C2W//x9IbCGpw4CgYGsxfL16zNMY1Sy0McVY3EMidCO0PhK2YMeEKWOHhgCAsiyeT3g
/SjKPJ8oT0K34+HdTlV1N+E8iMVl1hzXlvh3K+rUGuviX3fL0egLT1XjbCuN4sG3uuaYtIjrOeuB
67rSL1/kT7ver/7TNXN1+WqhX1QOhUax+fDp5dvu5dPXW1qv8fZJa/P9PtcTs3JXTjxriZQoxz61
xFuLirUCSi5lxFib6+51Uc3pV0uTfe9909rKlgusLb2SEJYt4rcj3re/n6Azeh+LcpdJAqvk3OKb
xw6K5Vt73fy+MJdn5W3/uvE/rv90qbUZVdh4JzqEnOUz1lPW1tt1Pl7ip8/9SzO2f6g4Zx0+fsJP
VwLmbBBKk03/6eyf9v/m5n864afm+03/dOp/3L8e+fHWPh4ZEb06GjUsk5oqxVZe//fHe239t9ve
3ouPuyO0pfYfNkoFb8366qAi3M3uh08oKTvLnjRTIHM06Ko7hS7t/Zz3oz9cdt1hzLdhVOrooPIo
pIFSHNeWyOk73lc/bCvgIcBBWE75S3M9dN21ttbFeqH1ku+rOsjDFGIT18jWy61NfUAl0vn9p68H
rov1YwCKPkjdgGj4ci0lgaH5eW1CfO5lL25msZOp8KmpjEuMbpVHUswZKTcAYsd147qwUkWbSd4s
u9aj1q1tNOiza85V4zRVjGRQuyD5110zxMz5fm3KepAV1z9dRjEC2cFyG455EhSp83YtCXBSfKpr
tJQXuMBmSgXajTV2VMb4Pao1XJAA/2SCGUOYKe5Yd98T5iBu3Y6j16c/pkEGQBCGXrbgSJB6VdzB
ik5lCn8CXCFor4XLdVTN4Fmd+36L6hOsPHJNrl+jYf3TXb79G5MG7mGK6tDrliGtX/rxfunn19X/
dluzDsH/XqxnrOe+nbFc4MMqti8Q1D5c+n9wGZCUHcGttV+vbK+D7Xrpt+a6db0MkTXj/u/vJJOj
YxhPMEV/uptmLLalMt2V60gm63p2tLMRI8Kl1S7/yvu2j8e8734/5n1bWRkg5d7X/9NllR4ZAmc9
+/0S/38fs172/VPeL7Nus2NmDomVQ5QkXhiXoUtZRtO1tW5bVxnBbwQCDNv37X3YkD1fD3lrrrvi
dVxdz/lwxXU1W0fIdffbketJ8/Kxa+tt//v62zVDDU8gCWXQWcCjNgsJWkSpn4T8lSpIBr4qg3oh
I62cTYEzdsO4a+RBBeogyFXiF1tYibyZfZX6umaUbhwyBe6NGUa8HbmMz61nhCYYND2xd3WWIdeI
SEPfip1dUh1KEuurqoGOLzERbr4aknUQQAgOg1VhveBjKqWZdzD+J1AfEtWypnrGQ0Tb9EQYXqRe
WUYw3wSVv2vKEYXPGq57GlUPMr4iO9TqPqeR9Lym6SbR2V4x6yi9y4BAldkN9CcUse0d8hS2pw+m
qyfhDs13t0NFzukhWzlGO3m4Zj8nPkzwaTD2aiO1rg7gNNSSbQaJ2kOVb9jmprYvk+oGifjXJB98
hxkHKk2GcWaKgKcjYhrU0aEYpPADdSvJT3iUFxvLMI+pIj9lKtDOLCrP8tR4BbE7JXLzHl2b+KCT
qqeWjn1bZXsZpgme1k6J2w/RnSFmiepVmjjf+rzINmG3+D9IsthqRRSfo2H+XKTRNxPNHk8MX+QG
geDyptJ0N6hAf8mZV5pLP4eL3VyrGFZgW+IkEVaIOlwUp/Nj3TFnMCC3mpHuyVLx9Cq14uKTlrsI
Sn0thnFwrBYDy6zwF2CDequoP1L8Eo+ZH/aPqUk1n7n/XdYa5xxYvI7v3aazfChHt/jxoUtIKbEc
X8tMLDOG2icpVnX8FiUZ8BbBP8w1ZsfH0ueAML1PqFuDpkyOQ0unSuYr3+KL5wKGbDySnR2ukvZz
LIBIYnxtnZGk2dhGFWx0u4gOoal86cNbTAsyF1d33Bq02tqUZbsTvgy/UTc91aU8Q+yvR+W2i/i3
jHk4jEjW5KESX/cdqjvdZ+seSZt+Z0bT4OiN9CKFe78iWZaG8qfCnrHOxuwzRQ4AvypEi9IWZZFt
oJdoddil7eL0pLmix0OuDGdHy+vcbS1UTnKNUk6eNocqTkNErqNwU1m1iY78Ip4XmRsfp7ZBz6q9
ardfgqR7RTV53KgV1Zcsue5l8pITedxrHUhkgcuW7V+VamucLAQfJzsFl1H+kIwAvwA73aYZEqBV
gU5424mj3ZSvOQL7eueLbVnyOHgAgBpETaNyZ1NjiPsedTglxdaS7KQektJRs9LeZH4UbRo40nxx
zGwA7QlEHXpenlnclfPQOCRGuY5PNSAevrTzeGu0Ru01QNCdTumoKHPGVIbo5cvTBUfjG4p45RcL
259IzKfWNIEuyU9NktUbmFtOE8e3HdG+UzapdTLQcdj4VkbhtstubEU7VsUkTkqMzRX/D9iJQDyP
OlVgqAmpq1N0uBlz4zCN9rSvU1velJaK133a3Za8VW4XZZSr2yJ0wY5lNxOVb2cp4EN2tx7noWcM
R3jWLTuMq9AJFrtK1x4UxOnOVdze1zh+7eeZOSvEaGdCO8MlA8iEjBC6win1IlvHLAz13aimN+PA
9K9PtMkrCv0xlDoohvO074ekOIwwnPoOQb42qBGcsNrtHPffQOzDMoNg4zS8+G4BFncLUDJrldrT
YTF3WDpv0fnErLArHyUU0h29VbWzX/Wxa09fYWQ7hgr7VTNBtqEZRe9Wc4Gor3XUyHqn0aqtsE4J
T+NBr2enA8s06XQJel1GbtilT+DfXHXoCqfkzjaq1lwq1KypvLWVI4dgdedc5I4sxs9tC0hNj4d9
yY/rKH34Mvf+CxTnC87WeyMe7/28IqlLittqbfiZlbktBR7BraRKWJO3DwXEqk2Ij4ojS5AIWlW9
7ylnb9BtRp3Oyj26wulmiBvEAyKJlBudbhimybbNqJ2XxSK9YZZbLJq7LfTBXYCkUVWNV75qfM5s
uH5agg9Vhk5ggSTuZsqVu8osP/H2xUhod0jfwj7YpKy1tr8tBo35aBIhhjQHp1ipdmON5Y885b07
ZsFjxGsKruKbwGqBBMpYubiWkFsEBQecDBvgPkS+myJoH4NwQiH5nATiQXSEZTjInmX9q536wP/x
QUYiClszP7UcQVFS9bMZDZQkcKU8qdxQTneG3er3aen2vaWcOtRBK+lEkc7hTVN3CAJPjmWjVzWV
VOCovygTpG0UKywvMG6RbBGbqOSdHHxcpsEGKodRv8FX5aoak3pTmTx7Q9JZ5GiTQ9I+Ad6AUmG6
sk9317bJVyYIhTv1jWO3tr0tkPR2dKNcyG1qDeAijjwi6UMtgwxRpuYmQR9girUYwD3e7jn123ma
tFNUALLhxdt0gSm7QwXaVovgj807Kq2228FacTtT2029/2k2psLVRvsT3MbZ01IYZCllkXbyv9Wd
fuph1iKrkpHfSoyXrE6lDepOkcubku99ZgJOUCr3+Yh1KvTgGv7QSTFC9P8rpEja0caDOqwSqhYR
pAtj8Y/scNirKTCYFpvqUrb2kymVTOGLL2TUMgDeRESdEW0l3XgcQSEbuHzl86hRRMjJA/MLm8jF
O9DUz5iNtMzWm4e8oxLRqVSebBVEjlUMXj/piVMJHAUbK7ecGR8VNY+v6zvKUOMViIStGY/tseDd
MBN/2NKRtJu2/9Z3aC742riJDJ9KNxrUTPB0Hmj5WCVt7uFfchySaNpHHcjmJo4++RnuEnMsXZmd
9l3rIS1RGj3KVrg8GZiZK8gazhO1hgVeuBTTEbM4+8s3XeLRXsAeAhxBz4ebrSjbwcsXNS7Vin6U
IkL+QiNQaCL4Pq2sFZu6KGuQ6LbkKn256+L8wSJB1NEfH1E13oaNGC55vAhq6Ernaag1daFseIFa
KrguFyBg+kfoEPWmbdsbW61qJ+gB27ZKea0byidMqU+FvxsNqkaGiv8e8jfNppOdrEruu0ScOYif
Tb2lSpK6cxackXT7Xg58lBxb21xOJtfUzSO4hOoslPBOG1OAAHGL4Gj4Ixk/GQOMVWV8TQdpwr1c
wm4yEIcGES5X1RITKBSCdJnR1O74qk50IHKFjgpl/kfLDrEdlsMrv8ekMLQkzLHNfkKEN7adLpci
+FG5f6gIoeW6QG15zj1D1mDE9m5qWmhsSeoB8i8+YckZGs3gYl0Tu7hANButUuVDZY7budDUPX2c
lwmq/kYeQ4fvnztz4Z2KxIksvrgQ1e24k2oin+5UhYZBntc4VeU+T6eIyre8CZoD5DNxau05J55H
ui8enVJJJNcuShVVqdJVtK8YDKjXjVi6TkpSO2McN4Amn3OoN4ERunzj/mYOrAdmbCXTul3RlFCS
NEpVdnY3ajnF0by8BKp8pwwZ/qxyfq933Y+g6eEqlbJTmuHnNIZnhu+Hgnhc5cmR0u3RsfPmaqRr
DuPwBJCMautxwmKAMrv4DFrCdugMDS9OyjPjIOGWYfF1l7HbFXAMAEA7pRaiZQ+0f1dVoOtxSSGB
MEDxk7/27fRV0vttoCKjhV/MXWZbEVzazN/kerDv4DVvZKUu6fOQK+6iePbkXrmOjfomDRiMkSY7
dIgfXMoYa/foR20pV/WgGE9qDiEuOpYS8faY/D/2zqO7bS3Nor8ItXCRMQXAHEQqOGiCJVs2gIuc
w6/vDfp1varuQa2e94TLoiiZkhC+cM4+zLoX+Qs1Sul3Q0NxhMNl45gLxyhbJ8VeY9Yyw6NEU7zR
CWMEQqJHViQ4+YDTEzBLZXIX2lj6MtSuSsX3KLuGSXdYWgBgLYzDMtx05EZsi5EVWo+nPOn6aGc3
y2aMZvZJsbotouxr3C/RrmiW1OvpfzTmFW8dyEgNyDGnF9WB6IneHBl3TB0E+DT+IMTpVY3geRXh
+FvrxNl2B4Hvb/htRW+M49Pt2M6/x3zS0VnVyOeUai0sJ30zCpuNLPECFyuQQnP3ESZppWWD2g3L
xu3VaOcol9wdf7hzm16YHKEk042jmNpLmyY1+aTRIWIqzDK6+DDLFl5At5jEVR6sOFx2ttv/qth2
Eku6idXkJ4ryxqsNi6GNm0C/GftDnHWfTR66W5KhTw4mrAQQVSAsbgqV7f60lDwoZY/Dzr2YGAAN
dAuOm3WAOqO7w/K31ML9KJw3ox1cb6BJ9nR7fm2IR8KE8SZw3gPhRj5mqynp6+2Zq3Ti1x2ju0Zu
Mq38giz7Iy7HM8Zeby7Zoc8kPVYY9q7oFVsv7US8HzRD2zWwABJF3JsuVW6qNMNbtdTZDbCWobjI
aB5PjdNwaCbAdX+eE3ZUQcQb88PfXxVppA/kzQSEZf1Oj08Mi/7RLfYU1N0Q6PHy0tYvrNTH2yjG
XWc3CO+LEWE0McPAJaXkjURvSoWq1AupYmXd2xvk46RZJCcTpyJRG9l1EFN079aHOQvvDYCuIi9P
djSS4bA+MI5cYIEuVKKl/ddzhTXXmEBjTvl/Ptev2kbNSLRd7SBacMzwCT9M+NRzMFZ2feOk0Ljk
d9B2c027LesDo9lq78wAJB4fwjvQb7Kxk6cRMffjqb+fby3ja0L5e3w85Si1dstQBQb52Jabv1+r
a6F2aCPSrx4v+ZdP4KVCuP7nP348vWaieclcFofHf/x4jvxzSDCdjvejqYLHU49PJmhWT6Y1v/z5
yrxKrraNAzWK5Z1ZYWmn860TIrmP9YT8oQ4Po9Av6iyzM1nmqEbWB2fhvCo7ix3zP5/L5qGAZolv
L1UVtMrgrPWzrvTH1EzNW7I+PF7cJxbrnDBFv4hujTiXmD9qFkFSNCsH7PT6MWDgetuUmeFXj4/j
ytSojKabbJ2nxeUagnd75NzpjZvrpsqTiXpj/UCnvfnzQGv1vZfxcpyNjO+YrWrIqcBq8PfrJnQy
+2xR6z/fyFZL6xTlyS2v8v5aQUP5c0QtVUIySNx5bpZD9aH6uhuKE901iXE1jKbT42WPB0wYmhc6
RbV/fPh4rXCKLjDrUcXfxFc9ntNmLQuUMr0Avp9AOkbujRBp9xalvGFd79+jsHFvj+c1Ox+eCBPy
Qumo/Bzry8J+PlS2FsN75CvpAm9qIoDJLhx/5Zx0eyVyLRSCpX3D6EVyWuwswUq9uj0+ITrZHsjY
gAe4vu7xCUx4xrWGwqfLtFMo/ONu2+a67g/JTOU2mPgZ/vu1cV3bnotwe5dpNTmMs4wCwjriO5JE
J5iMGYalHZJKZ2N/3gLX7v22rpN7vz4YXdsdmCkVXjxN6h/N1f+rCP6DioBIdpfF+j9T+v6XjADd
RJxEH8W/6gj++qK/hASO9g9S4chsIFPAZFmvo2b7S0jgqv+A3StIjiPcWAVCjLDxLyGB4fwDeTtC
PkSN1mpj4F38JSQwxD8s11R1m7rHBt5gm/83JcG/qydN/AwA8dAOohhSDUP9n0KCelKmjhBTcVJC
8dKtMQ7hMuCf1006YPfHRBD8UV2njCgCiR/SkuWpIajx5C7i+vioFyVDjszl9tAYdwym3wicIS53
/QjjnICOSTSMqKKfRq7+KrT2XuKWO8cFE05yekinKsLkqI3wZ+Y4xzFg0Vkw+vSUnLxXgnHFXq+L
+nmahu9VloI0tYbntmnx3zYFGjUJ7V9BAn3U7FXyPeZP/K5vbadMzwjDk60FxYXWVW3QePd5eOrk
tH+4sA2NDAbmgDCdoruA/sb2ucDobQLey5Yx/rC6eg9eedyCh1eDeRLFS51K9jehA5p9KoxDhy3a
Q/Jh3BeV7GYicm/EpCovuTQ/dLNV79NgNKfExLhn1T+tMhpfiLwddwto7kBiWy7xO75H6gqg7ZO1
rzEHz8itZov16dRp6xU2ay1aFbCMOcibiDzFs9NPMWNS2tIQA9GeP1/mMSyxr848dNQpLY2hkPGZ
JuEJq47fFN18EJ1CWwfDsyKA9BeTcRtzSeu+OEQE9ppW7oaBRqddDVsUQ1YwNjGBo0OabqKkHc7M
8F4s8ox3mpFLv0JZ8FSU3JPs3IJJNu/RKQCnbqcjAaEmPtwBoDsvv0o7GJSouSXa72IRtEOuhKhM
mFzr89MdVHiwN3K/Q2BiVGKjml6g6z0vwHqeWUzuyDvorkaNZFzRM1qL0TTvbiZ2gynlJe4UYukX
uek6tz6FM/KIrP4S5RS6YljAdqnVM/iZ0TdhJiIZT53TlNoYdCdbOwwO0SNYDjaO1FLfmFVxa91p
9MdBOju7YEoz60+9qMbjv1wg/tLy/GuMp/h3YxInnMF55nBJUB0SYtAt/7tyB4AliQDNAp3Vwg43
UNkzU4Wq1E3IjfvkQpJjDDcweelietAiab+zq21JppVkrkV5+B9ke5rQ1v/xb4Tp+o5QOgkbuSR+
U5crwb+/I2WtshRYAic3iscD+ju5NU2MEVk1PvdpbhzUAaJDW7cpyRzWey5U5c4Y79QAxKhdvfla
ytryw1psuix3bnXmLn6Sh9H7aIxnYsq83AC+Z/N381odWrX7E27gHFDbzqehlzm9GhBL0omtXSGd
kP2x6fXdoPhsjLwWdNTFyqygJlRi2/V8YWRVQxC5LlMCDcOkXq1sc5vOmyyl5cme5WXoc8aQs32o
mZiRJPsE6846oTNMNqroMl820XQ11EPHrO2HMixmoIYKjlQlvjTGIl+jvjsjtrRPxN0htFSHbpOm
Qj8w2r5g7o0uKJQBmVQhGaVV3F3yplh9ue+jG83PTqNvzEb9kmrSOIM+RzSELHhpwl0MhH8dkTpb
1x0CMmO1V5UeMGVAKyf1IKLxeYIivY+pE7xIArogauuAcSdnSvw7D/WOYR/tSGNxcieiJdVJwRvi
xtcZKw/TM7Vcw6vPlPYuKUzfc7I4N8kIZ9zIXOZIufhwHWaAZQHeMe37r7Y1NQEo5fQgxzpALJod
FMiWns20F3RUHCgo6zfzkp+MtlBgOZfNvkn14V7Y/abFP8xbKskWL5sNKNuNlG2CNGucCMfrgffb
LMirvu5JEhaeJoZP26W1TWSp+F0MaVRExkbL7dlXFfscw/07DU22d5C2neLUCdrBTA/C5ADpu+Y7
HH51p1hqRtFpQadEMMy4aFF8U4HVhXFG8Rk6jmidFSLt2fO0IdSVOGEzMcttNxjYu7rZLU+14ebB
1GrsSFrpZWxoNl1r1Z4RG8ZJW+ZXfqanxQ5fDGtAPWskw6UVYISW2gkoLMWV+EXeEhoDG7/Svos7
rC2uQegZas6d0L4M9Wz6HWeHr85gj2wEVFYDHE0rARPEqrqH1eiezdC+wxdKQVvrKUaeHA5/6Drn
yEyeGuFSLDpvtckxkLmzpDUJPx4mrYgYyqZCCCzGhDDr8EXpldDHCIxdtlrFCG76bBZ+bOFuKly8
re40VEGhN8Lve2fYTUxcgD+9trR0z44tGUBxBwhbZb7MkdwUBikoimH1aCnMlwcufemZ0y/6odW1
n3RVlT8t/JxpEr6CA/pCQmqO96PYNYqRbGqJS3puMEhNvmjr6ZYZRFHOaXGtZKMEoaa6m7BIvmii
oAbGuYyqV0sDQALTxo6ZVrQzeu+qwebXgVuJW8TrypAUO0OjFgCNx+YsZAtbQCZouUvVU2O+RE3W
7GulhXaX3alJWuzmqhG4sGjYj00uerjyLRrmHwTONXtDj+ghXTLNajXZJWhVp6RIdrWRvbuKMXCs
ceWpl4bgIQeWSUxXaprNl6Fw39reJG+9WvLdVGD/x+ye7MrGPKlSmfCxFnuZLRrexFf4vcDQJDul
W6cqLiXQZHsRmQHehIKcDWW3kZa270c1OZcxHUOcKeZurIyfQAONq/6TaEV6bBBifT1uDVP8HpNV
yd2GvtnGn0lLs0f2cbMHjnOLrWYvmK56OhviXZ/E/uMaV6UGJ4NBkdHaOpBoqL5zl+wzCNR+LoBw
G2PDOneUe6JHrQpXS6N271VeYhnD2oKwnwG1HLRdikWWbZKpH+R65mrGzKzUWmAOwtoIxwJl/rOJ
23vbqyyglsm8dmPBbmc9I3OdNRKOOprh5li1FFRNazf7Afd4uZTVfWhC/48bfa6IqoDnAokiYrJT
d78AGLTXvIfPR2AKY/3qGjbC+dO+OQ5JOFW0bhtHAf1FxynAJI33xiQj149Wbb0nM0M3J9TTZwuj
olHN7QkkL8s3rFedy6rOzvPYq5UBxKjlvoJFsPZFlW/1bLHPdRnQVmmBLRVgeSv1ldwow8NaS1MP
qYadmTyQXaOesDOboM3s3+PI+Rd36RIYZE+ewD38srga79PJqTeGYAdsuZG9hVK/BFQl4DNCOJfM
F01f76PP1E2Le52yswjL8rsaYudjQ39nctCdCi4mV7L8tFPSMxJVKsZzdA+HjNSqQ6eanmg7F2YC
9lhlZKZfXFM1kYdWhQuWZ8c200JSvuby1BmGsbX07ENZ+nmLS61mPmhHTHLcy5yoFGTkfZ/BCIwz
aypuRk+YMeYAxbsTzGrNadIbJuFjBZC/HGwIkJfrqMb1xSEd24dd8tF3hsb8iZNw6DptY0bGfMJB
c4Z7QnbuQMdt8hvz1WEet20IYgcSDDcIg6a1xsIH84GT0VBq82A3DUtLCS2xCKfhrMjxjm/ZZj7J
R2OqwCOz4UtwqymCjlvsS8YqzVwWdV+bQ8LIA+BJHk14CsM0UAeu5czxDrLXwnvU+pBHdrrjhF/z
qtfZbtX5tpvUJ1VFB7JIzd0spgNJtMrY2UT9pplpS4a24+eODCIX3isccZtyvcAm66W2j2S1sRY2
vC6n0kH0hOfkC2h+J4SCXQmGpxgt4cGnICV6bvENdJOYHMPO+ZVm3LdTTRGv7SCOvUvVxBzMpW5p
PgV5lQ6BECz2xStvR+6LNPk1RWp3G7Cu6SncsH6y8l0U1W9keVm7xOgGdmegMce6hWC9/tmTUUuu
yzh9SUeyZbkUqQkTG2xp165WDuVcPxl6+jtRmbYBwtqpHKsGcuf7FMdXSMvcDBbxM7KyE2m59U6P
tY3CScZJGPBGp828/nJnNN+ZXSjP3LoMaxbXolFvKpfdPbT+LMgnBYhnnIGxdfPvYIebU51Y9yWu
i+eqYafjTL2xKfOevQRChcR0p+dERbf9oEwgcne9lF0dWoNmq5Gr+Nba2sZtxiAhReuGkw33jyUT
vLF1gRqCh75QP0spefnK67SbaD7FXRClQ7562U3u/rictGU49F3d+AqkZ67D/CT7qZ7MXdey52UU
V57/NJBNYi/PRbZNMEH7eLTI3k2W3KuXpQ8SqsFALcIWCYBubEKWGft4wSUnHS3aDyF+oyYuttXY
dYFdgX/SqkmiMLBISc6zX2FoufCOh5GXMpmFRmAcEiQ83qQxHUv66vvjqMyjaL6R1Hcmk+rJrerq
FtcR7OXJrLaaOf2I6ZAg3aERQJyqMZqn8q6MudoyXf2q0d35Y4LZmOqaKKekFP5QWMYH74y311Vj
gJHJDHorzXdymNEIZXO8XfQRvTGX/s5pi03UV6hWtPRQuiMgGA6leBpD7lt6eSoLfQnsAm1NCGeE
I33Zu0r+A8cBUfMco5iHrg1+KzWtN3pKad4O1rOuJHLjKNkpUtyfU6+pR6NJfhlJ+YMW1zhNbW3v
hUbfMLDLlhXLyamRa6LGaCGR0llNL+RiwqP1I2y13OQ4lXne2jXdjFkt7IVX6EpGKjZCsEg76MMg
zkOv/RAzVU5kuL4+a9oGlY/qJcW44P939cBOwjoYYsPxFJXaChM2EQqWNXrloGWbOnbuoQGv3SCe
ZdeuUdDmu8OV7ToW4llnEKEIFF/s9qOtWjoHWNvlF5O4BaT9auMtDZD1aXrXumyj3xn2smrOe5bg
k3Z1G0qNXNkLhcXxLAh/SRrKD+4V+vGnLSb1mg1RjOWhZkuDAULX+oXMaIrr0Iq+17nTvKSd9tI5
867v6+wczaN91vllbWjwNQIYIgwEkkQMO5Ji1xrGb/4qybGuUhHkpR4Tl3IwFrECQQsdQVVbHoj1
ZcAov4RJabHc7UxfWutZ4FoLQwYuAETU/AjTVj+b/dx4rWGfBGaKa7cfmDlfSFBfV3quvlcbpT0L
U7uUKCBIqLQ/Qiand0AO+a5fOppEWFEXlZp7m9bU1pFx68qUHUSLWJaooIY7WWJ8ocp9yWboiFqD
vaq7UgOkZwczAy98mgV869hk1K4yyBF2nR0r+IQ+CE4iU4qK/j+7EG0DGBtHbpC708lEG3cRbOv/
VHOFFtpkgeMQDUElMc+XW0Q3nddRu8Ni1pOdPbcupB2F9DYH6+b6sCSbxjDSpzAGH9AgM9z0Xek7
dqnuLQQKO/zFn6nGmTQOFIwatRX6O+V5LHrcY0077Np17IZEg8HX4hIsvQ5v1gAyGgpxUMp5INIP
w1/oIHhXJis+JZNMTo9/1SIPwgHStEuoxkqwUrzYKeszFZqz14V4ShJVPjOfLJ7MPqdD40JApkY5
s70WBbKJ/kNfs9g5V9LbpMZofHqaR9bCWxvw0lONyOYcsg7UPGbv1KJKnJ0o9dNT4XCzaxxJaB1Z
K0dUmK4/ah0Uts6RPxcLZBP52vkzA1As/XMvNsReRX45+kmd21ujCL+HfZefARpzZkFxDoxeOsce
NOtmsOuJWHJNeR3T4iuVbr9L0hmBYl4fSg5JP3PLcFNXyfwkYIxvyFxMfHYX+Sll9hDpU/qslOXs
Z3qq+3ieJjaFAqKSlj+N69BLmXRiV7AM94UV7ZI+Sl6jqTCPmKFGT0nU+JWr9HKey+jzDATBflFr
236JayQQikBNFs8mCdh2xzoPGu29RJ2ZaPpwUku0FFrDtXGWAWPd+p0sUqR9MKKYmZE1DiwfnrUT
vgx07FtwMXKfxb1CnEgJ6jJ1Do8fWurw2yO38OdGu+hOA7x5PVbYHx3ohu8jtfCtqsAAPoaQlWal
p4VRRmCE2mdoDYlHnYx6MxyelnAzq8V4o/vyoiVtj0JO4MJGZ6ZetmXAMJAyuCX1rn5bWCKfG6YB
l0axnkObKq2G92yUiroVtWuca8Bbv+QSl+hMuSxhnOsY7mnceJtc7uClL4GJbPFUEoCO/vDQm250
GXRS30HKnW2NFBE81aE/9VMVsFbXqOD5kUQCWBtYj44mBtEMBQUJN2m3b5vlatkt3IwMLFW+9KFv
aHVyVVqCElnYjBddhYCntk4dFMuYG14CHwvR2TMZ1c6ZfKdmn3FB526rTrt4Eb+K3K2IBczIKkho
k7JBKLuw1wO0Gvkpm/BwGNrMfhQk0+nxYJQahtlxfDHxw5yGUWUBn0/9/lGAQF48LlGTBzjxxFFH
vOqTIn8oNTPy20LNghr3844qRc+lCJZl/FW5xfNk16exUIhWScqPSG9Lqocq2mjcobZu57BXj/Yt
Qw/PGHTnoJjMflQ52RzdA9GNulmT23ft27T94mb1W1Oplx7AzVuRX5A4wRkUEoZsIYjxVZKtOin2
nluGRkAJV9A6bZ3bAhmBete597a7kDa9kDe1xCiUE/1UN9VTE5vlaarbb3olOL+hIluJDUBuisiX
MJajYZavIWqARyNZtjl9Y59/6xwGOm27euNJq0IBhWwOtd0OOumak1N+JO3yq4zX3MX2q4IucbEs
+wDb9xKC9tvODuVOnuHfk1g8dkupWP6c9YRZlfBjW3fDH1nxddbilaLqKECGe4dE+AJS51ucQLvL
bPfDXFu8PPOztZSeCkizYZKzUZAYuMMg5C5/LE54/ZkpEJUnicRi3hRy0ObAQml5GeaxqtlyoWm3
GZdxVCVddDISM0M9tOr/0KdvnQq1GabuTU+l/CZRt0lBri10BPU1IgvUa6uiZUJTqpvH35/SbQ5C
ZXF9y6i+KqCad4620Aplg9wKhLHQrL/MOUXYnLNsZwp6dm2H7j4Cp5OxXoCcYmwqCMSXmbgB0Y/G
TiGxh6aCQWbDFthrRVuhpMFbyL3yKZ43Y6phprSY2VAJTre24ERXGpBDDWqy3ELFoVn1peXK1KLp
3gKJtXeIAHBiq6N5xNW/MZxc7pklySAeuRA2xA5SEjheT55WoJiofBqHUNQhZFBZJfqrNdLOTBX5
cVKJyT7o7dqPHA3IFOlxDjrCusmZ1KWy2Sczb44AhF51h2MbFvwWwGKA1FSS40YHuHEYB/0bBoPl
2hjWc0G4APO8CNEJ/PpMA0KlK0z3upKUd6MNP1M5BPTD3LPUvNmvq3XfNWtyqArGXB7DdsXHTs99
12K85DAZ/m0Xoj4rWaS89Cx3rHKGbr8OU0C0f2Pt8Vyxwd6AdB32ZFB4Mkf/PiO6OuZfrJhpeMRv
aUUK2mfDKj/1JsEzqQ3bXqe7KBSAEWbd5YEgwNldVLoBu1D3cRRKSixxA34fBxakN59qZpdN7eLZ
FmMby2C+w/wdmRmRC1AtxgJw7ns6tvqRhHXdGzW7uAME3kaVeaTyMrZZKAdkSvkI6JZ3L4VRbMDC
Qq75iLthfEcz+lpy5VgKFlEShA9Kgru6RKjxdfxRae3SZgqU1xoQd9st0PhlIgmGIaKY0l67SriH
CNjvaerbmkHPYh05Tr9NjLMSpqCPyb3OcW0bNcFFXfLcEpEYuEt+KzvaXLfEyAEe2P0yuM6VGBV6
hxBz/tCMCtgjmDuPiUSvcw23JdWWI5fR07Kx2Y/sv6Loq0wIx7bJkfEcg6BRZ6kWT7XdZD8Yenh0
Bwo/Ll/MuKz4Bb0e8sRaj2hjEMtYeh+/tLNR+jDNy425AsweFDMzsS+ZGuEAWIuWWJvuNqjwrZvZ
0Yl0O78TBPIyNSJ5NRKt5H07NX6FZLPOBPAdulZ6MPlQcbX87K4PhaV8sYgn9roGCKRwR/WKb2Pb
k3O37zpxR6EXB63+21E6fV/Yw7seEeaqUB4h9LeRbXXa7GVtZJ8Yk97C0cBYnFb1uYXxqM5VhIjT
eleVqN6VZSWZHoCybsfkK/f/H2XduS8pVy72JbWN2LaHyLkY6D/IxnkFYu0rnRwQpRXr+MjVdhV7
U6/SeaONPehfASn/TDGpeFRF4qhJKwqMJp92iJ5GEh8KL3fQBeedaLmPW/nGaGYQIhPAgUXNj7VG
MHGnoJjtpp79L+IzUKBo2ymB9oNNdNo4DCHYdjW8yL5hPqNh+OlH3Yd3v7y2mEJy6bI2cO1hP6JX
vnUyf2+qEYKtqr3WxmfrqFZgR7Z6W2R9dsck26LryrdpicTOwBJy1pfuDY4UeoimYtghRv0ktPJN
dTicXR0xX9uHKJun5VtWI4HWzW96mVrcUseKdW1u4pKZNFpxChQXTljOMvCotliamGvqmhpYZcc6
ki3teXGNW2Txq84ydfo61uFvoitpB5m6nR30tSqX0m9FpT1HktlNWlQA60duLPyJlB3Zlu1tMAZK
FPPM2SEuMlF6DB5digWEqnZJnB6Ns+ZHRew8T4hCfHdQo+2Skropp3n2pIy/Kd2M1m/A3yLA8fpV
qyv4nO2GYRxXSbejwrRQym/Ju62+V0A/T264gAZZP8s9k70oXm5pFGcLlUxAgknpVwv9hEHKNOKn
px6b4xm2Ji6HGTlMPBwiJdbg38fcTuaRKKcp2XGqkwvnqL6BV/AtjD+wSK+RSaFxQKMzrI1RE7DC
qgC0zMypXWr5vohbzw5b+dUsP+c4kuzaSobgKwIvTur4FPVxzb0/n07TSMeo1M6d9o0hLCvApQGI
ZpHRcCmsbpuNoZy9XiqcjTYA1qnJz/MsUlY28KhwmVCQrOD1kYREiLq/NRdD9rrWTiUVvpv2r2GX
NC/O+BW0w83CAAIqzF6COXF+DhlIWhT8jof/qnuZrNo9Mcy5KVDzxr7oniN9wwDfDUwDnVS3mvgH
IdFztVbQ1PpHoamvVmS5HgCHdItmJ8rRxa7Z1NEc+d2kPxkt2H98Q7tERk/S7F8MbThImo/N0GMi
cjnMLUv5BKNtBLGCuJdJogxqk55caS8dvS2/y3YrlL0KKu9IXMRGxqo40d8k/NpgWZa41JDokXIw
7ptwuNup7JAASN7JkH8KlWRFSbnDKgVPybgVBaQqkavvnUJpzvLdIWYCRB25EqwPlCxnJo41goYk
yap3pUo0ThlKF4SkJMSQ7DnWZzVPw0scW+7l8a8oUgiJHt1DZ009/OGM3Fn0Hd/GyHlDpNp4ph6y
EqvjiNU+D49/PR6UBXr4oCn7Ymqia1Tk8X7q4s9a11PVa7M6vlbheGhLEKjl4zkMxfF1bGGqdKB/
PLat0rcsSxDHYSM21qnAr48HGB/RtkeP8+e5cJnFtunYkNjGJK/E38krpf9ygC9/S6dCXv9+/vEv
gYqNmmDVjdpbshwZp/SVI4+mVZ5BF9KhlfUvbuRcYmt7XmvI1O8UqLhyABPB97f9aOizvc5AOABM
PTBjQbzvusa7NrucPQKrh6pm+0FJJeVXUQbaUjcb4VL8qgmZmNh3xEbVwvElZTR5HuCkQzF5tmDs
IcdP5F7jihB2zPuYxd9yfrP4R4BZOtk1QUDm66H1PtJ5YZRJ3sBh/iYV8Is+YmUjrol5csdSAhRG
BAHZ7GZ91+gJ4/fGOImJ1Qp5lZ5Tdke7zFlPj59F8d2yhg8ADF4fNWJPUoG2IkAz+ytYQdZqMSlE
kXV2Z4bF9HZUbZgJvZjI6JY9amravRe5tfQXJmeeoIvDlNCXFjoNxR282IR/kaofxeS2Xvzeix82
+yI6KeOIAxGedK2ytRmifIPf9qoTxOUbg0UCUJ8pniZN6IKAeLxp2BtGOT0ZjcD9YX0nBfM42w6p
zSJHUuHY9wxQKbfi5mouw5a2tR8I7FGZrRkhKtfBVQ5kTsUUq0yiY7O/k0NCXAFBGHSl/VXZT9kU
f9Wx+qFboT6QFI3Q0pjjddmZhKtm1TB8hwC0+oZaLrv1hpuGz+jYhI7N91SztSts90AfwYWUP7LB
HKEf6eCNFwSOSmj5ElGuqxCVK9LJs+fb5CLaxoMQlfFaSKMMdwW8fezYjG22bK2oh3M7CzQ0shr7
PJoc/XMZwzfqvAVjlvmC3jZIluRzEp6FqW3bN8TGYD9MPKOyfwLKNrwyS0m9ccbnrEqvUB7v7I5r
X+s0FWb0VG+thhws3eYsIBuqNZwZwTMKgLo2Xx3WRK7dMeKJBfCk2Pzlpp9pb7M1baN1oKdDBu+r
JDBLaw8veA50fFBWVXT+vGp11b478uqXcahbX+lrzH3osUknaei7jJcYuPNqfCL0TA6MQFWDcVrz
VSvT3WRCFube8cskbIKyHW+cmqMlT0mxx8ThxFuMQ/wFsKxt8qV+1hqstvlCamHIIklX7LsLZztI
Irti/kvg9hAR/1rEn2LSb33D9NEIi0Av4m6jmrC36uSXbWB/bJM+YFnpbO0JD5TbRgSsqEA37Wan
mQWZbbSu1mSxpc+dbUdAA0vJ7/xek+pJnxQOcIuDquwcyvmOBT2odLbW3GNKxihVC+Y7wulWKmvg
N5KITQ8afdLS9oDSd0/PWbBlM1nCYKahcwGsVozc7ctsO87y1lprT0o0sF/VrhswQeOGo5GA4pG4
9GJplM0tbgJpdJshKdkbwg4jR6tE24wwCWIcaSQNC3pAB7itpyCy6zN4k3RT4+cEapwQnIArxBJB
zOGcIG+Cl1P5QknvpQOCMTQzXBEK0SkJa525B5QfkUOwsQrmW67Qr6xDgXWKpUaSXsGcdtUfHf7m
RNSU9pi7WQirha9Un7MsdT+vGNov8Njwy72VrrbPcmYpjWiigIX7Sy/qwmu2eWn8zKOM7cr8gbLp
I+WK5tmEw+EXnA5Z21jARdX3embkwwTDqzE19CMgMfs17wXmy2Ibag4ANxuIas6qNrQYxBlASwtR
Alil3jRGswM2SNjeQhGvOiMMsOq9QfKCZSp2+PW0L/OYRJ5eoKQscT6bCX9US7W2xuqzG9uvUqY/
sLOWOKB/F0Uzb9xkjHeq477O06nWw+/4nqwAZ+G0dSbjWWVcj+J40xsOnW+SfkPNHQNu1n5WZfSl
56yTrmZ6Mp3+i73zWnIb2bbtF2EHbAJ4JUHPIllW5gUhtSR4lzAJ4OvPALXj7FZp31ac9xuKqKgq
dYsOyFy51pxjUqhX82eMjt/dAXtOXZ1wJx2iWn4qRI+o2BoYNZCuKC1ap7FJM0Li0S46ErO04WYA
feIYHyYPOp9FASk/ICkU0UhanemXfkMd8DmqBrD9nfdjmP3vocOG2+TaVknv39LjX/hlv8jlfhen
ua7FHwNuug809R1VrqkKy0tz0PB9lgXJ5H2oRd2RgIf0KlaRtTMtWK+9NG3Wfjg+OfZ00twzDvpB
79KZtzPRIpYUMfBN7U8syl+x7otyznUdKIMQxqHe2T4osPpv0bo4H2I3ZpZwREBvHeTS/hJ+glM4
tje06Onn5/4DQu1k6Wjl68GL3e1MJIlgMKsZ1GVqDjmiFMa5I194Z05PfxAb/srK/PkECXkT9K1M
lkL9nbRviCvRt34UHm2OeZiJJNVEGW+zGf9swxNfw5zA7hEycdRzhb5JrEGtVn9AtP6mMeZtcnUd
tDNiYxit7z5Dg9gXLUJ6eERNw5BiztZVIoKqcD5XxAjTy+XDrIlCDqs8/4O8cfmnf9U2wlzz+GQ8
Swco4rxTWzaR79aog0lJXEbSLeNCAq88cAM+RsHlFUdCKRQylRf881tvLp/9u0c28B0aXLm6sJ33
yG+DcEQyVwqSFZKkuSL7OnZKAybdGvsuSnaTKli22vGlnL0flTsDp7dv073aK3qPjmHyo8ABFBCG
QP+tHKFgwksnfGh4cJzqSyEo4tE6/Eme+h4sxyXNOwXAzgV6xyXzXp46kaHR+VTGR6uX9Fe0+agW
BUHF0CHILHu4WfANkWbsEejZs9WsQ3POzwhwJQpQjLGoElNlEpWRMXPXug7RdTvtM1M+1l3dnXq9
3vQS/Z5raTvmxojI52+FIutXtSkDB0YTK6Aj/RlfNFo5V5At0aaoJ1ISkbLigcLbePnnT+r3q9Nz
xELU0+FKM2R8z2Yv7UbnnRbHnr4xTnufLc1qNs3Qf2wtKsFE0gA23BRjdKZv//mxf1/deGwXICBn
EsdEEvzrApKHoIZDTo9HAzssfuJ2i0izB9IRBu7SNv3nR/t9uYIaCHvQcYRPvM77tVR0ltmglhTH
xNS+EwH5isZ7de/uQyz6Mdbh939+PHNZXt7dA/CkLR1qEJcVPYFfX17WFA2dj8o5ZmHowtBN15TE
O6MlGq7ql2bHMiJIKtr+kfZU13Jxb1vstpVHE3AZeTXSJe0tqp/uolH4E+m6tDhVqRCfj2MDzuYu
6CLnGrUNwDY6uX94Bb8voJ5wWL54w4As8ip+fQVlMuCCJ3IKjpHmrulZlLu0lTej96Lj6Prj3jC0
jxaDMOHzdBFU9Sv4QPTYFjmi8lCI1Jhtwz5Z5fbkM84QZHnVb2ZSRy9z+Ro6zbz756f8Xy5nUjwY
7fK2s9+/f899UxE0h7HrSKuBBr/DtIOE+nKPAvBghJURlIvRgVZ4VOinf35o47+seVzJrrBoQLu2
eL8fujRveezCPI6Le6Ap5wm2PMqdQWYnw2KaH0pYpwYZxys77Zh1LZpaOeqwm11yi//wbH4F0i6b
n4dBxgbWqTsg09+Hrgx6UlqxL4xjLhrWq0U9NC+anxvXH8CT+pVTOTcc9aHmEoT7z49+jyX49dr3
cek4COrggDILf3ftL7MuTy9j/Vjr+id6gjXKEWv66Hi7wsqf5oQRtOUsefThMsLR0wgtcsSQJBaf
3cTch7lmfJWGu5/7yrkO1pHOPbZwTIdyRs0QiXTYJksq6WgbtzmmxKhD+xj5vXHKoOAfHeKre3PQ
d51TilUXM3Kr0dReogTkAH0WYE6usy0aye43CX+TVDkZSHbxNFjdvifU+8RQYhn8OZNZ49v3xd6u
Uc0aE3l9IjaRfrWU6b402MuM8nOqR0/EV7Tb1GdQqIxwT+wAmfSwJ9xoPEepKXZqbEhgqLWzYQ3T
51FZey1FlaQV2ZPUKNwoas/toGbmYj7DzpYTVdpDe77nqJVu/txF2a1vYZAPcWn84XL5Lxu2r2OE
gp5umRwg7ovZ34q5MuH0OBE9eYyU7Z2Ade5QGnxNYxjqQ6cD1UGGkU1oBlKDg0zrdKDPy5d+DJ2D
PkuGyzRZowZdsdnnO98gxs1Dy8iwpCbspXFenbnUVjgUzD88cef3O97XSTXUKY99z/LeB2RE+YBs
hRrweJeJOmhMZm360UeR87Uo5GdPm4557rgP2TyHWJ9yZtJlf+t8WNucHgyg/Bl8JAZ5KB9AQJAh
6AsL9aAc1ww7rQM8PfqK6VvEtAr2Ve0uwGwsRzWzhpaxluGTO6OQ1xtaYUPqY5IP9SE6GmN9u1dW
JGn45wIOj83C6I8mjumEHjKz5ZNdQG3QmIXk8i8ZInoORvBda4clc9/QwZOKzAvts2fVmFIKoN7o
sHh9VPcW7/C1CEdCEnCD7asOnZdjqk//fBv/F7uOr7NHs4oYsK3196kpetPG8+CxheXe3qfZc2mx
X26Qs+Ev8nNY010x0YhjJJiBAz/mjWvgakUUkfl1tJPZH1Z347ctleSIZX3FQsTaZr9/Pk3SMriU
03zk41UHl/BQzyUCpNLlBS88sv9HeCDV2q3RPY56vY1nlOqly+AtgY127hMj/kOl+/uqz1PC1QTx
XPjslu9XOm8mVCqieXg0Y+hssxIrevQMDJk3ZLFBe8ZEXucKaE/0+6eDgI9VgFc4WYZr/Slh47d6
f3kuaI0NnagdNuxlh/rbTVzgzqnbUJ+OTmTgC8SdgHmbFFXGgCvV86GFpon0lbln0AnNCNye56Yp
Ug1BhJMbXhAEBLm77Xo7aDjtcphM0tM8zp//cF0Zv+1OgoJiOZRgbuKA8P5olltxMoraVUdNmqRX
SuxIRaSfUcfCSGfsuKcBq1hi2vAahv5e83dNxa3tJ0V81pIna8aEolxAUpGUBzlAA5LSK875pB7i
7YjQ96mGp7Fmubt0flcD2RfFiYklhiNF3nHPMlxlbR1MZAfiHPc/hWX3XZ+Rf1aTBc0Uuhg6q7r0
g7hEEO6kNs3FRVgdN2GxHTwHZaFod9DIvtut60Cts8aVnAp305mwO2vMQieQ7TwBcDh277m7vs0X
FZlb7mkWQD2hSgVtUiYBuVTTlXsa1PesoFI7YDmgApJ155Sn0WIsfP9Sd6SkDFNl7+4HkIqBHupX
qzvPuCVxh5TiOk9IEIZN0bvmqzFRzqdZ9FqY9ae85YgbJfkGArBxwMH5Q+roQQZr9jDLy4codrq1
6Mnlvi+iKU3Dk+4Nz1PTf9KrGW+EtlEorc6JoT215hKBO6KlcO3oIao/MPBP8Rz4/lHIaX8/SSeh
/DGWKNhTH3JSzU6wLufIuBh5wh5XhPvWdsY/1By/X/yOwUkfv7HvWDBSltPG3y7+hNRh8H5te0wy
i9OaBIhEUVqrjYcHeKs1DBDU9H+/+x045MJ2bYYUrvW+3uwi3eyGMZZHL8u6rVbZuO8H/0QKZH5I
B5EEs2ftuo5YykWVVWDm+alXcHrhnf/5pjLfHXBsynTXM9kJMYM58NuXxfNvb0CJ9cNopAMUDung
PVKTm4gt2KFhi+x3h33DXpgiD5rdT8Hi15gX/o5Tuf5bmmnbGLyFLD31kCTlVwoRGsemtq4ROo5a
Qe3kM8qf40eL8V9QocwG1C23TgbAcRzNP630xEXxdP9WQtq8FmEJYfFayDakgv315dg5k0ob0fYx
Hpsk8LTYAG7h6MeiTelr33/GskgA0/IlK/N1W8P6UW4Iy6PDCb26f+uFSJ5I4S1ywje1tzsh/v4l
oYpH4j5SeBJpfP+Vo1U0D2ldrKIFKU/+IgOFrttbCOEYgjRWkGUYKK6QEiTw7OOUCuuYOCnRTXE9
/u+3OsoULaLxjHPcOqaxN20c0f4o/Ek7JhV8SadtewJH2tBZFyPwRouEzY3KrWJvO9k+1Wrm2qkd
HnPk2iH84LkY4akQWw5KWJ5rBhJH8Jfh8f6d3yYcKPVS5yvuZIpVS38snQ6zjEyfu5B0rzxsoj1n
0Xw/CntnejoymzF+bno2LVYxFHPNSwFOEdw3u0BsAp2JX+MicnZug52NWQJ6cU0kK1PGL3dn5k/7
FXpBLHdRv3ZG/ED9goaqc7u5ackXowO1bxVk49gxBbhMxq2FTWult1W0L8KMlBe0JCbDjafUGIyX
Mu6DFi3LZgwzRgU5A1ZjsiW5KxmoIlbp9VR43tktrIDec7itbcCNyzo6qfpmp1G+qqPMI9+mi/dw
NBH54lFgBv5QMns/9IlM1rpbOs9dBhnHz7gaOL4wmUciFIhc686aVfVn0Jzog0WN5H6BM8uOXlNX
DrcwbPSXNNL9HVx/JDd++Iznf50RGAmtr7HYl9paC2Lguqj97IcICNG1SRHMVhkKLKGEONztOmxb
GgEdjK40Cfo97wiQnibs8ri19lyD8GbLGPGqpZW7eJScF1qO074TVdu2/Qvv7L6zlPGigM+tsibS
8IDSkp8qpzijclnUTs7ZyVCeRfgodh0i1x3OLWOVdJyf/KZl9hiKFwRjxP2grtlVBX7IDMBh5yUa
85/ojR7RFasVbSjD3nt5bBzMwt5HHPbRqM/mpgvlcUoUCA9wOo3xsSycN7ssPnpthLC0j/GV4oo/
mL3cagOZMFAjsfJF1UHoWPzrGFefHMwPCGepncvc3ihpJ/s23igeNO3leONprjqBPf5nh1LPkB16
8qlqUKljJHu6G1Ohvm6NsfFfTPRdDGHoZTqUfudy7K+VMffrUkvLjaeQVw158gElbLMbPC6ju7s4
RGF7swcmTFoiSAeJv+jRLAA1G/lOxej7Jj0312UaV9haOa7jMuB6nc3HGWXMi0IjDjY2jxEn8SNp
0Q8YeYyzpEZcMCqQDHqQknNsjTfYgAxBhpRE0MRL922jn31HI45lwPec5pgXRwx/UFymGBd2aD2h
F+DhZ/kMzcUNdAeguJZh9hIeBHF23rWXMfKsDvYkyNJFJLMm3K5neALv05qZsJb5oj/CegsVbZXr
WE4REOR7O6p8REPRsvVOEWJbHQmkjM80S+KDnbIKtTo3RGn12lZaWRt0qEaCgQHWgzBbmjku9ZPy
2PAhY/EELBR6OAtOajdl3+sMqSjaPni+SbIoUzCc5Agrz375yEmlO9PqzTc0IP1146bW1qtsyGFa
FR28oaXKJAL5hbp2XXml/UjFhGXFbx9KUK0X39Kg/zdPGHeKVSp71pi2nfNggMa4ggmoTrz++Chg
kye6B8zHKacbCqqYKwCqqHKbLcB2D0hNa1xrbqaG4ywk5Cw9JvjglwauOg6Ndk49/MQRQ7Je/1jV
Iz25Ur1kph+yU05T0NXRFQGx95xlf7ExMGFtLe/YFZx6OEk2kYltEzGvveswWQzhgBDq5o9G+0Jb
3tjqzUQaN7jb45gT6U0OVJa4WEu6L/lUyl1SWNE6qrMeluAQnqrKe2r10eEt/RL30cHHJ0P8LSK4
CfH7NmGsvRK5QXClHIrXInvtW6iuuK1OCWry/TDUR6aM6YlEcG8tfSfEA1Kja3SBBaE6b8cnLYu2
NelkrlH516rT3e0oddJss/TRLmn1dTU3flWXdqDpeNJ6FOakHJb6IZqKV7Z8Fio0qrzbOo0+v+0x
JKFvW1MT+1iQxiHIGQbvol6sxqhS92lqWqMisr32VOPBTVa9v9OamrtZdy5+av3IIhFMAGVX6AJw
STujs0lQTZUR826Es9VpKiiXmzAQpf05bCZzBQ3B3HaeQ92cZ1dU93wMaa0HLaQHJsAK55cGBRWj
AG6x+cJIkkabPvsBqFuojNiWN7hiil04N3glfCM7Sf3B7HXrwrEFrRp8mquSFk5+ZK1ok0xr49Gz
342dDCoX3DICun5TkdS+RbpFZmjLW9/l07ZqsvHgWA2e8+WfZiicrI2F1oJ0x+PmGJ8Vq9DGZQn1
WIOeGzNK11ZEZJbGquRYznPDUlnAQ7zN8Ld2augAI0qB4WTIsPiEvbduQt3Y8E6mG8d18FJO7WIZ
Sc7kB6DKm8f0i+6/iexiJ737ScDbaJ0mx69VkQgwquEZldr6rv2tMtLiptj5UrgCVSEs5oOvgT8M
NfuhKO1pIwd540j5zUyavTcQyGvogU0pxcFo/IacA/dh0T66LoHIemU4e7t3L3kWXUx63FeznT5N
dh0GeZSfzVb396YsSHixkNpG2BPXfaSMHSXapk9msYesHK5cWpf04jh1xHayFhNthq4lEabQxaHI
GiOoGvv5PpbpOys7CE0Knnf52dJRcHSDOHdlc7IXsfUYodvJs3OV2vJgZj3j5DDCaD10NsI8Ne4t
HsUoanUSZbVLohiW5iBOs5d/a7rUv4TIgiwaPLtulrdmtDJeRjgBaZ/7Y2KEQTyfysmvL+jLkBTb
tXZg8gzkRZf+JuPtSIA00AqCIDClT5XvxQ8O9gljIvmrkSLwZssJZKi+3J3lpEetvIZMbjm3UFQ7
4swgWqc+Gb73YUhXAwruhyxoGsMIRqStmzGhR1TRiAZuy8Xh6oqosDoOvMJ4rOmOpP1furNtECPY
MvQPCZqSVRzWAGx1DPd2ifVe1Fjf1WJhxCGKT1haDOrir0iLx33dWTcUrWUwpcAhQ9GHRw556OSx
Rq8NYN1nMNf1LjGdL0loWQ/O3C5GpfRg6vnHcFT2lnmosYoLzAsuXp9EL7uTdMWzD8w3s1PtGBJH
jGaPE2hWq+fSavVTb0cBQ9QJ3K1d0ixu9wa2X5PS/Ine3ksBE5fYXfQqKswOeZI7jLeHYTO5QGaR
k2zVjL0ZQIl7NvoO44kakiP9RwOKPKsvbcGCA7NzE1ryxjIuj4rm0XVmM7aQtx4sL2YB6bJLPzv+
ldaJSBBQJkwEEVgy9mva4TPdv/pRPN4BJwQbj7d7HYpoepv7Vnym3rdYxpF0a00nNxp3fqDJmSQN
gIHMA7k4Zzuw7a4/IPJog8jyhkfNV+RGRfpD12tEWEYOlCFHZLsydq+pbsudVuSYZmaEdzALEKq0
yVd3yGZg7T2OVeCj0sjY0ArtWY/sekeQNHG2dor4xFGYwZPw4I9N/VTOgBKgMS87Z7QPax5rHLIP
g9U+NwUkWEOFT3SL0EPVmXkdMFnTHgIwM6UtYr7MK/ZtxqkFbxPWvGE+Ja0+X80e8IAslPZ5svIr
TqReaO6PkBBtibbqC+dhLZBmd04k09FmpgtKHu1BZiX1jc21kS+mKhxgbY3zaBCtOlv4Q/ei8b5C
BzBxjp2ae7gVEXvHrGrqje34FsYN6E4/RcAtcALEo4xTMRetRDOpIxyf14ZUy9ivy0fU2NUhib2R
UUD/6FmF+0Vxg/kztqA+J8wqQhz5VAs0N6wmhyTysB+PfYpBPVz2DI5aI1lgqf1RNBr1YNkiSa7b
2gg6JGvHtm7A7RcTsQxztbXtOfwoYtQ2o1iRaDDcogFAq5O21sWd2ZUl0u8pic1baNlX3xnxgCgr
P094qf0k9188C48j8r6HvrHpX0zyEZpr+zgMKCKHerbXy/nhft0qNOFrJWG4tD3K3961xqdRSeOS
9pb/xu7jb5wJPTxGn+1UAyQY0McG0u1l4KvpMGuc8zhhv9m+sk9aQWaippvljk/mwyhLhxkdq22Y
6uvaRx1aLpTCBSlTS8TxUzbaAJqs8bkgMHqnMqIXc4zdtA2959wjW8YBgGL4zwr8yk+uCLe1JCQg
YVtfxgW9ie2Jqw3zYhUyRiwBt7R2vSG3Wq5onKG5KsdDoXfsk9IGUTMMIziAgXBa6oG8sQBc5Nm8
88lu3hhEpJ/Zaib4ECYCpLr8QSvD3zBVMdetLPo1yfHTQTdwRYSjY21TRHoPVmVtEfNkp4Jh06Ej
Fdwc4+Y4MmTxHHnjn0P8m05ImLOs3gFG59yqd9pOTlO3q0L9uWQGcJpoSN/bW3Mb/1UOzHB9nK+r
gkCJMxZrlmZTvDCCf1HldJEari6bCm4q2xTHo4NRtI1RqEu8nsZOy/V23S0sozZ13pIEDw5ps+0m
XFxNWPXba90M7a6MfHxW0OtZSIYd/mpvC9SR4Mu+/WJ2vQWSbJiZJqDcWQ3RsoaVk/aqI1+OIPR3
YtKDHIwvw7LxU+5gQZm2RZ4LSttxI0Jyf+yohjJul+1FQUE/Gl14LLq8OnlN9jXqGm2XR4SzljZT
sMpiHnZHJHXoZzfItuIVkXrrxPXKC0ycbem08tFKKSTDVH6dYn+i1EaX5SVA+MMC76fJ3EUk4NEB
pHSnIQJkStgkDbPK6Y+UwwnZvKd7COXYxGqLCcAnbzbRkICDOREMWZ2Y97BERbWmb4HdbFSH3pVi
n4TjJUJwuR9N84crJ+eh0EnK8PBFtDaelGZK1T5GlhnomvXZRnG8EZwoODQN83rg/du78k15LA2m
xbbeK/V0B0FRG+nc+P7KgMx2x0wgNTcu4QTKuInlg+b0Lw2qxXXbSXJHPEGYR5P0myEy8gdayKGq
xrNyxqPHGeJYgwDrUdZtUPxmULWEPLmpeTWU1z5xPufyXAyyBXGZXnH0Mt++4ss9VX0+Irq1Ixif
nIhSv9m4UUR2u4usctLi5iybmpQa2VyNup8+9Fs05Su45vLaIkS3ca25w9wCSXdO0RDzyYOH2IZO
9VlJ/sO79dBRcxmMfXnNsAoRK4r6ssFVscq87q3prZcBGzI2ownYCYnTaQgmDAbRmpX/a6HFeNDA
eT4oHvPgK+dNq/zP1CqrxvbyHbZaylyaGrtclhho8vShId3gfsqU5fSzUZrXwiLj3ti2BqPX2WHv
0peupT/kl8aMKXj7/Dm0vhvAuLCHNxNllbPXYaZ+8MIvUBS/gi8utrarwCebOf5Ig2P/aFreBpul
EYRtF21xtu0j3DHZbBHeMcCOif34AefgN7unkHNpDKyE0TirsMMRhGAat5r5klm0xAyjF9+IAyk/
Q8GOHqq45LTjGS9+TgBOJD5ZgzNczSQnIcDNT2lTPEWSg5dt2XBfwvFRTbaGAkvLNl0G1LtNau+Q
dOap7aNp0yrL+TIYibPRJucgstK6chY9c8lXoh0PtFPNQEvwGN8ruIrV1UiYXiSojnlJPoI2IIwu
OfEhfsHdrLs/YoN+FK5MjN49sgA1ca+2KFZjl/NrpVh2/Nb62HKtr+Jo6g7WPIw4qzTiJ/RpwzKR
bJNOncyJEehgNJefIMhFQAb8idDvUCfn2aIrMaZ2HrgOnfdw4tocenTGZYWdBUirXqTPvljslS3C
QdS+O68hkwn9W722tLCjcibM1g3TB1xjCv43yPamxyI0z+N3VwDnIwvNpyM4xotXcFnQ2291msg9
LBGs58P8VdvB5cHx41+U2aujUKZaj1Y8BHd8F1QB2Ekjsv3I7AiuNGnW3kWTDIqzo6B5ucocgC4k
jOxsV9KF5VjnlTXsbEXZ7eccp9iCxICel2BL+lUk4JpRRRBZl33pO5E8UMoD5RcWexd10yGuukfV
+dbBal22lIkgGpqmdPKW3+lyOhsFWcCWU4JpV8MnZUvw/F1errOMPIrJdeXG9xQHvXGxqHQKoU3c
6vv7jt93kCSqathKTluNhS+MaxIbKlC7MS/UR9Gah8TG9ezqF0y0ujPWB+IhqOoADgFdWQM3HW9I
PIlxkExKdbkZe9M6hCyyvSfa06zrj7OXGRclAYT0UsOxrRT3DgdRbzns5F34VSqoCZ7suZobIBue
01Yr3VfpkWzwaD17Ypcvw0Qdbx7HKIWcvmp2zE+sQ409aDVDzNiHM8YqI2w+83eYX0hL6JLEOLeq
uZhqFAdtwgBOL/3mH6sr+c6OoFtU053C6XJIM70NWqP2AlO0z3Vutk+5TOkC2x2tRK24yYtQjv3o
ZNFZetVfupd7m3qwmx2QejTl7BJbOr7GS8NWdSiZelSyuuUOLDeV4OYL2RAwmB+QNE9PSQ7eIpu8
Rb+RPKRPeeM5J9HnRsDycXPFBC5ANdHaTFmi53gSZyrRYbrSQw4sCcMjhXb6iGaVIV0jJiJFVMvd
mE1XC5cbxmHSTfFBWo+ax2Jrm623D4HMEMWDo5GzssMoYrlyG6gwWH17gkM6AF1OGTEIb+11xZaL
D1vFm2I0XWLLevY1zaRd7Sfik5q+eTHuLCD2HDHNMb/osvgS+uXn3qFpMuUvLQDyV5PomvvWBtaj
PpnO8I0zfxxgmiKDBvXvld0qsIVZnltAJVsL1/aKtjZMhch+ko6zmVk4nysWoyn2jg5F0zYe7a91
MyVv6A0+eka9AfMrvzv0O6Ps1Ss969z3evxgsyAbaMrOZs/4wKPdQnL8/F0Ro4K1gYwaVNz2Wxh+
4kT0UtAxeqqizAqSOLt2hJkxyUim7RzHGEwVUdUU9GdV0k7X0nB6lrXO7dNNDh7vpl+FoXJA3tGT
ikXUPuLxejMpgR6s+qyZib4zSsC4xynOeqZBzVvm9G3QZLL55C1WhFDV47VpKv1RGeVH/HT1bara
H2UPjcxUab7LlOZ+mCdzIdTN2qWa8H5kara3Jkevfdv7KQWU1l6i8dZDQap2bh4GlpsiCqbFtoZA
wlolFlCB0zXZWaKePoYkloh8Mo8QsgV+HmSyh6q0aXT5ub6KzfJZpeOHsNIIPgGhew4NdbKW1oiY
CLYa8PwGRSWnCzq66WKylAXaONLV7afXrI/sG5mHWriyeWpNo6h2844hdN8MzzGWzb0YdG6O5cep
Dvtn3T8Ql6Zf8yreVW5lvEax2rimXnySTFd2OZgKsOtG9+o2xYHCPxgEbvfVJsSrzPUIoQZUpPbF
qKdPCujJW+xjA/d8bzMUgZN32bmYkZH5hXNwO+hTnOI90Z2quAc+zGPjAMlWy0g6xe8Avq4Xm90T
f75/vw2rYYX/nT/s1xu0lju4VScCIW7eS/5BfKMbbBKToVbKwuAPyYWxUdBRQSQB4SJYdDY+qzB0
AJJl1mwDyrsm6hkdO1EIqQxQze7sYLO5bC6fLjjLVl+IMFqHq3Ezbsytc2wOyS25DW/eR+sH2Buq
3hogfUM7Z41HlB/Tp6bb9A6jj01WbL2vI+OqvX7IT+Q83cyX9tOSgIHPBE8UYWpyTeM6bAOcYFq3
7RVB6nvcqyhBcJDol3gqprVTxy9xX29bgGi4pRhU9rVX7wEhDrsw7W2s+NJfp9akHTxyaLDdVRev
jz+pqhi5UcWGubX1NaMQWFHOaqBBM3cfldU5zwb1paqBAfSjVj1MSO5uvdLf5qjctmrIP/BNijKp
iqgxk/wDneS1I5EgZMRl4C237Q/WIOiYpZSbaXmyMHyUPInnD3IjyHsKpu2tUwGOzOMtA1wVPt/c
R3yVTa1E4LRTc7x/aey6OTbgPn/+6MYpfcQa109qpvLoQm37GfB9//Ee+p21XBo9KYwG47Qjk6+z
Fp8LOrfbxiQ32l8Cou/fvftRMh3ZzySCpUssd1W4kDxiYhfxpDIv246593T/mzkUzjpxJB3iJeg7
TK2zy4DwZ8R3WA3lsRkiMqh5BkqZ2t9+X5MytLPx4JSKDOX7lygNC25uvvznd/fvwNosyz57do5r
2Vgesy3Zr8M5bOb1/amT4ce5kpnuOjKILwN1dwzbqNpNXS7bk16b/a4C7zY7BI3e/812SRu9f/fu
dynRHjSsc7lmTvo6l028la6JkamNky5gQ4MItaSxcvIpjyTdw5lJ5x06RpOlx4xxCDGoNnPSb//z
5f67yJU5Lb3qpC3v+v0L81h6p4mf8XUUI7gbDYkEkUJiNTgJlC3S6Y7Z8kCK8f5P7eD/J/v/gezv
OD4qyv832H/9JU9+0G9Ivvwd7f/z//o32Z/m2r+W7q2L9BXuDiLx/yX7ox0F7Y+lAEC/YZuQC/5D
9jf/xewEgY6hw6PHkoOm499kf8v8F4cBLEW4LxaxvG/8X8j+5jtVqM7TMkxDkCeKEJxgH+dX8UhH
ChHBmv14KZVFc6jSCYoZ7fOg1+MuquPhtbJB/fZ24gUNjQY6tI5cGR3xjwlbGmiA4qXQ87+IWT6D
yoq3oVVeEkFEJeYwxyyvhe7Tvranzwn9wF0s8+Ew+va+9etX5XnjtYTpe4VoJP4gcnLeKSCXF2br
PrW4i8AHhcwi2f+byMcupzrz4364RKZV7BSWALOz/5rpI+FMjspz5bpUaEWfkn8Evq/vW+8sFcSS
Ora/w52uT5Qd10rU44Np5AyiezYTzxzEg8zqja5kf3OT2F7D4cz25N4MK9qVdCy88NuQqWSvj+VT
5fbGi0sFsTbMdtiEaT1AOS27ndDLH6RJqpMUnrmacFVqZaMO92Gk1av0lHUoX0a3dXeI8KONGI3w
ZMWKGFltQVYP1ms/+jRmXRv/y8YpteiArEt7FnO9NJumYR1hv/zDeyreKY3u7ym6fQ/nAN5Ycire
vacJzkLhT90lmheNXR8nW3+we4SSbvQyRDrb6jwdtZlgJ6IXgavW6WcURt88O2Li4UNSaqn28jDT
aZnTe4PO029KwbbUQAZbIM2pyLMnI6KtOQjzFSEzZ8PQ+Rjl3QDCAuzaUA/lKRr1TWR7HEZUutAY
dQbQFTUAoOznMY/RYzJYQw4TI1BxzaK62CMo7IbRZ8BNR9ZE5eXXAf2g3g8d3ASSk1aTiV7Ecnkv
/fnmIb94mwgmHNxCBR3VwkNmVNdp6I/AZMG4TXO3j03nKUu8eZ/GXfFmdhf4kc0ZDcFzUoj/Iey8
lltHti37RRmR8MArvRFJefeCkPbeBW8T/ut7ADpxq7puR58XBEVPCEhkrjXnmAgU/2fTeRGN7DGO
/puM9X+fvLOg2+Eox0FmG//WojujCHoB9OmaW9/EilEoTFiX6l0sDvU87SMeLDp3pmVfhs4Exg0j
0fbzLeWgMxXSmMhp6wqJV95FhAMaodiDf/eqSr7+Y1C8/5Gi/dOdOQsK/yFQgyxJV9N18JksZhNj
Pqz+cSpaNGxYfAb5VepCneLEgtABU8UKe0Sdo+39l4/T/yVwXD6PWBTU7q6NIdT916lPN34EigBO
eqNIFbkJ7U/VJNS7hQ7IpdbMK/S6fBtBJXqifUuYFmbmxZjjSdzcc4fDeTRGL3htDJkdZQ/ysnK+
Y5ZAaROJ1yJMiSis/XIubOdb5Y3OpZiyelfqcIaU9O3Lf9l//7IX8YM413RLp9iFA4yryf+9Ax3H
iEIwF9HVMo1PJw3DMxR0VuKuVjNcBUC08JwhG7G6repQ7BqMROd6avVdbFePUaQHm06G20bjRcbI
aEhH5n7ZJKb3R8sbGGsRp+CoTcmmx0JyHsAKMI1BHU4L4a7T+HUO2oZd39IX96v+RFeT4I8MEvEk
DO0koQHsVO2wQHZ8CE5T7Lx5GXm5YXgaNT+8anELgLRJXSARDdaBSTEElApOFVY+vC3DRfT45xpP
gmXXh5OGFn0tVPtXo4hNFEDH1z4X1A1zO+0OILO2KsdkOkAbVmcW/PRa6Fv+F0Oq9b8PJGwSXB4N
WsMmF5L5/PvHgSvt1spJphYX6heNPwAUEFb/QMPjfYF7h12s01Vy+40ejr8TzY3/0AUHoFr0X1WC
wr9OTPsWilhi5BbdvtEd/zEexYBtned2ikqbGH+3LfKDxDgOuh1/xoU7wlMawxvx2CMpGVmywlnI
SDRjeE0NI7BXPppUUfBCIAAZuwkCaDXex2XW300JvTHLhEcR5NoThSZzN7KmOITwM9ZTJfODsODo
ge83DxGSOjDa/WEA5bA14bVeA9wqnV9/dMlQ3oj7qF9N56HW1fDmYmS5oKT4/x/YxJn8r0ObVCEI
EBjnvFmU7PxLvGrXQNBhCxsXUhbJytNS7eyRs3qWapDVKoi0fTrBKF0eWDaD6/uClGKeUwvqXLu/
X6P54lc5YWn4+65/PMVyYq1aLW/+97t1ipyazhnLzc/7Lg9TYOcj/vHMyRZiDTHJ3HCkGKvl5YLS
/1Ho6e4fL1we+PnI5QuGmfR3nmm+/txHsYJv8PeHj17CP8N3WkkdHYrH/+s3/f3s/7yv9jsLXFLB
5j21vGK59Y8vOz/w852WR34+tC2zG3hJre7avdW4BKXOT1ue4Js1maTLzeWRZYNMht2/3DQ5ZZPq
GnKN36NAnbasllCB+rReCXG0NtEc6YheHxHZHPOIKtffNV3brnvmsa+dNf01UZzYjc3LKPq/aKxq
xzYx7hCu/CUHaLTdGD03JEuyXJo2YTJ8l5m0NnFLMELvuHPW5bn1ZPnio5eJFc09oo6o0dMF1COm
q2SMX/JWbqNaC/Ztnp254BN5OYdfxrnYEuRnoOUAf1IuEZkV04SE1Ez8HaQV01aY4zQDJFERroOm
t1tMo7iOQA0LgKTmKnCJ44SwSwtVokfKGUbbObQzAty7lsR4znGe1RzsmUUnk5xP1RP4qWgZ2tHv
ihxQiNrxJTIEtg0iQhMbVyiZofBQxm0S985KNnmJ1Z9qitOKPepiXA1z7Cj++sfQaLkgwTrm9P0k
ecLNqEBZ4ww+p7ptGXOI6RxnGtM275aA0znqNKM9AsiR0vycgpoQh4rF01t5pvaOQ4WoVOOUEAMV
BCo8iwaJeFqM5I967aFGYanyWr+DgQGbukjeE3pQ4RzKqqXD79gqn3SzbjeFrT/GQX3xKlAGE6KK
KSDalT7/vvIIe027k8j9Z99Dz0RTaV2QCpuTDuuQElvPcbFEkzaYkYiQNcxPyrO0XYiWBUqErxF7
iDsn6AobBGZga+dCMjLSXp8DauvyIMirrefgWq7Y52SOsiUXl1BbKkUWED2Yz/z34uFXVKWPGaD5
i+4yShamcSjJyA00IY+jg0RWDBxgxBX30JDusrZoV6BAj0MIFhBFM5LH5qChkdwquoNwzvZUBH0M
ekixEGTAp2lm1+oQ6ytdhcAyWvBQesZQnDgvGkiy1aQHSNEJEk8pSAkd4IkzFQ47Xw7I0/Rj7ZAf
jBZkXNMP+sshWjgdXk0r/m0X5JIPdUefMH7MYTYCrnZOxZxOXPSVu6t62Cl692044R15INCXoseG
6/yqS7S7nKjjTtJKIfkYuTtFGDqOKzM9+IJI39R6HeKwuvUl2Y4hoKVSdff1kqjMSm+SxVM4Zy0D
WCJ1uS6vwqKzUMyJzJEim5n4h103pzV7vrbtcDUaxDhLNwo2iooXelAynps57XmEkrxq5giweEp/
TyZqPr0kHZqyxUSHk1xJcqMrAqShiSQrs5d3gYH6cM6YloRNWzqp0zakJw0WM1mHmKh7bdzlsfNN
StiNAYvSpkpewcQkrOzK8ZDrxmn0RxA30LKyJfN6Tr+O7ODBLPyBUyvehj44BIFQjcnGLkAHwGq9
OcFO3Ll2MF67Z0rJN0hXW2RE7mrEcQ85gbAw5UI5RHwCTteEAdiaNeQl9Vx1rAe1iTKZU1D0dTiV
B6InJ+aXK9srXphsIXf0Xno7iHd5WtxpUsFB1KsPjqEK3osLeTuh92VlNNWqfgKYUFkfwmX/DRZt
shJl0c4sIHVmVOpXAxxLmwQlJ800bPHmE0Aw6PI23aBO6tFaFxXKI8/90xOLt+Yboqai9c1y6NtK
s3Ux7+nIIpDFdMUrvVBGPzt464hSZymGhXMiXR2Vn0XY+lCRut4F5K+P9KCQPLNQmrPZrTmlPWVV
NM257SkB7t2c5K6IdI+JdsdGEfEPIO3dnnPfKXkn9IHJgp+wNg0N6fAtMfEJtXv6NGtl069Lm7cQ
zA0gSXeFhx9Z0Zw17xE6PxIZu2TQ+yRRxeWcSz8n1If2Azw9d4sPgOGaEPt6JM3eI9YeJfq4GlJp
7E2tXTlVJc7dre9c/ZzBcIRy+hTJFFsCALWwToI15C6kCnX2BFaEGWhjtpQHwZxB5N9r1mfrdfRU
qGLSS37GRH7n+PyHpyZEiR2669GHDK+i6UmvHEDt0Hdo02nDrjO+OMG6fdpGLwkDJ2xuhS5XryBL
B7iFqdmVPW5nHAz7jPbM4ElkgzXovDrmz9opX6tEPmLCnj5yJNwW6AOo5Fi5hWG/19VwDRk6y2za
t77e7hyn3FWFGa5bcr+xbqbEL9MIwSIt9kOMRsAXw3hfUHOADucde0NjBm0YT5pIQwo4BSMAsRf4
IprnViCbrDRRbTJBrrzXeOeGxuGewsS9Ew9PMT2uOWRNdv6fNk/+0CgLV1o3zFkqZLNpw7sEmLXS
Qsl5Z/bEupYhmKGhvVQNZWuzxzwRtNMao/mbXVN4pWbMaE3h2K5ZNcFBRRl2p7wZ6nqKSsP81Ufe
YRx97R1RY0db3ewRvHjimkO6XS/PWDbLn9Chght6muHsg2jDKsLL5tdr7JhfbsBnE/UnHiGQIteE
hbkPkiB+jhr51/Ieqh9hhnTtW8X1dEcCpX7qiVm+jYLO8jS/R469O0ubb6K4iHmwtPA6NBhl0xag
uuHV4qPL6u3yXg7tlZXDNfxBF0NxZClGdEHWF+c4zCVOsvTLEUS26Jl2tiPVvAsTzpiri+KOskt/
ETR+N55ss09hB7vlqex60K1JQHkk7EZWb31yDKepfqhNDt2fd+su8ajSX7oj+jVmBnmTuduciPPt
dhqllhe/9N6t+XNlm1w6n3j1sZVqO8ggvOvbxroECZcMsFnj5xSk216zq9+DU6G+IpkNAnJ9Hlg1
b0ef0jjxGNqDbH1ztTxN0rIwS/N7VEKujSivb2MwaDQemmrXyzp6RQP+ujzTmsxrnIX6Wxu4wzZy
BvMMSjS4hptEmPlG8zrxSWw0wmWr/u0GUb2StoEEoq4F1KNRPzi4cR/MStdWy28xZ+mkzNX3UHgm
+eBueGudAnslXMVdJ+uGFbz7vOwgLa3uuVxVb6mloHNqHExVUgH0c/p4U0i9/iqKYb08tbRpH5hF
YT2WiY+8sjC7Q95G1WNKy/lnd89AYTecdTNW5K1dkjjwX8DXFwLkd4UP/BXk9dPybjT1H/t4LhtU
0t3WpVWcM467a21AcQC0ZX41KabjeX9LF8FLPuXdo+ZP6uAGwKExhchH2iPdzwf3HR781kVvEPAe
loK+1mpjeadkZV6bcUD4ILPiV2++iSnVvzofmW7V1fKuSIvmqlMd/HlCLs61YabfMbnwGyFq/64T
IryOfMe1Pxr5L69gfdlr35kdlohwe1pZZm9cugJj+PIR2XroOOCkrcUo5Jrp4tuOuvQtvqUqHp1v
t1/9fJUaIj/KC+/i4m67oK8izKkAEeeQVn3nd4flWUz5CMPjs67FIAzkbDxBerH7NYrH5fvYvpLr
nPCpa4J37c5TlkEWx6S+AFH/fFAWTt26KNCCj6UW38nKIRupsdxPh3/W8iHUIWp0kVl1Y/C0zuGo
EwpajM2nGtTPr7Y8eEssOrVbynL63ICFIku+8z9CjsrlPVQdRGt2UHhPIld2zuahaV7cf9hRwVPZ
9xPkV1SZvrpPkCyf4Brr2zkG+yMfWzQ+7FsfEM5KB2sYxSJibVDhMI5yb8vBNL7Hg7lf3qfBlbKq
HDt5sMa6OgVcc3dAX+P3LiBRcX6fcKCUEMb18ID/NDiNBIPvrJjTi+nBaXlGEjRE1XJKPExVaeJQ
k8MuJqKl1R3C6LUAbc00fEUI5TaWHKNzZRX6o1XJX71Ihi9OHkk9wPZviCDqiwwpaTjzC6Se3s3O
4pcUDs9B2ixs/FDvPzV1Xl6oW/GwbahrnLieE2AjwXzabv6yPFgWbkgBtbSvveU2VwIEs593jZPp
se9l+xzXysYojucN08X4ZfdMbuzgq4Hhu0P0UBxp3lcvOgW+5etLG9sHZS2awoE/EOIJUW35mshg
PxuESk/YfjCdAhrcLvfn9KVT1fQf5VgwO8nj5tAPlv46OeZh+YqFMQYbGLTaXdxExr0VQHlcXmkn
bsRcL3UfotgmF2BkrP55wPc2OkkE7+7QaPscHfteAgF/lxEBgPO+xPs8K+4iFu2y9h+aEeaHZ7NI
E67yCArX8HKpSrvHZmDcTTDAAJvy24cyPFLmmV6L3GJ9pg3OLh686aOUC/N3uqfN0a5sk0T3gabz
KYrN7Kl1xcfPt9I50EiQ6G8yskyQQvQFlgegVVyTwMlfuskuiblLWOMObfLVoJCbv2070WqvVGQd
w7Sgt6771Ij14vFn7yg0AHVQKsZy37laoQp/3rXW2peewuiTo/UYuIy0//kHpuKsc6H/dIOq3RlG
ziEzFPaLiw1n+ZFCE9p6OcRwufi35bAbgcJ86vFe6uGvAT3IYwDXlPgavd4aXNvx+DqrokzbFTKW
8lgDP4eUVx4yw6rQFgZMTXKj29tm4VxKsqJ3rjNOjIQdV9X20ZNWcYwdTC+9ZLGqmdq+l/h/a68l
3cHr3FvcTI9jU5uXAp2rdEsPb0DbcYn5tsdE3OuROW2Nnu5yp3oyJAd73NB++XRcVFVKizRWdm7x
UriYSWLQeZlfGScUaYc6Zw0YOSiqHZyNhBqCt/IiGm+T3j2J1PykjHFIY9d6bXXw67redYfWbvQd
llkPx1Y5bMOubk9Tk5BlXDnlzybIUCw51JPmf1p+ctwIh+1yc5jb2C0YjRpB8N6dW+Z/3//v5y1P
XjbG3KP/+bM1gSLm03l52fIGy/1QjvmM5ebfdzKMe+sC3NGqxbbC2slM6Ep3uI5Bxq47ga8W+M+I
fDUqMIoKYvOS/DXHgAHynBVQKBoyrlDMRuF7RoeLCXGG1tnGqKdaszxV8yZp4TNHZcecn4zAE0nW
ZCY1ETtXio2FqhW3WN3uUvvLaeR4FJ7WnAqkOavJLEoA2mnLRWAgUay7OWaLWG5+QjcmDZ6Jpjll
82a5BduB4tTBGPSnJCUfWoXq1Mg/hRD8oHCWESyb0atWuGDCFd0Yfef1zTZss3EbVd17hLDg7OAA
1kmNU47qcWRUt4ykTSeo1X7ZPZxlaqsnRB4WSe2vbMGCIa66l+XHUR0tTxmJRrJk5OiL6dSY35hI
kQawUtnlTvSidUjglGqeZRwOa5XwggarAxVCKQlKQcgRaYXYLfctj2IEDog+IFgAC+4GoRqi1prE
NmwmTBSCsiFiZ/6/hUbsbZDMIVxPwaSSd0gw04D7t66fVcLdhhL3IanU5L13VxOFSdaytHQ8Y6tB
Fj+5bqtO5Ui0cRFw4S1y2f2Yo/wkTDZUrwBfzp/z8+7WLGBY/s4iMqLiATdNiCJR83ED0zI8TFpL
thxDFS0WYLITXesNKLZiE0fQnK3JwT+OfxiUcv3QknGAsJVGaoz0e68rB6jyWGerKHF8qO0pDZHS
E7up7l8jMnmdonIPZCl5JxaLZmNFJ2yP9QlmY32qO7zuQxfZa8sFhRzPbb2yLBh/Y33cauTIncTg
/+qV+h2TFUD4NRizpjKuJgDbfV3YNzKBg40+9K/dfHLK+YxUsy5kuYU3gfMIqXO+a0Kzm9XN0yGv
jdeJ9LSLn97ZbuvcC3Se50lPZ9QLwueWl16QE3XrVHnmrq4E6/TYMrexE8WbSIvaPVhhRHN2Dy9T
nzPZknFvaQQwGp0GkRoA/jGYutcG0hRZ90Z6znGUPE5jNeNTA/sCsRzrB6l465GMCpgAnrPzCxLm
ulYzTj7SFm8cmFsMPktjLg1Evwpjj5ogv7lImHPAtOeA8ACJ5Wclx+fA7P37pPDirZGmRG3IdHoU
OVVGPqc81S012wSR0knDkE19Bapv2mvaocxS/RSaxI42pbOzJ5/hxAFOtWpJf9srIznHLJFPyyYb
jHtPSY3lrH7nzgNYOMuE/t5A/cnXfUF+nnTEryCJXvCaNGsmYP5JFC25LWKrkoFmAwURB6bTSQpO
ecI4LES9u3HQ70NDr06OsliC41IPDRY6OCDshPMalyp+I3aQrtX73ijusgbh4d+bwkYjMNUwaMg+
+ib90UOQOs4ZzO7P9+8VZ8DQYeNsyy7clFHcnpYNJSd8lM6rV3TDUXGCnpomvkV5au1SfWhOy135
/9zqvBgdhmO9ToITMB0GmOGBxmkYzRsdS+pWOsN7kNATp1pzn2kR2Hx8LORW+wQAAMEhjm85zp21
UTMaEsEOKg6CchNM8tiD8D5b2XCXxIW3gjXP5MjhMkqie/uzWf6UaFhSFAo8Iimf20VfHJFrt5BC
2WQGrHIfzjaXkNA/TfOmDDo4zsDZsZKFBoLx4lp08tmrGeVDn6+wbAB0/ueW/z+3eDPyX/Gibogx
6E8N/rzTcouE03/+uTwg4ZpnsV0eAqKXTsvG8CKuK1X2Eph6vAs1rz4tm6xiHPNntdzf97kJks84
DMy1qNQM74BPEcYZfG4XxTrDwUsb4ILxJ2MEvsJLUW7xemMq1hY4kbUwneE4dawktbJEeO+m5WrI
gmxD143S6AxE0mVPGZoWqL6b+uLV7CYKNaZ88BsCF7PZEdRrhG3g/OzIZ6UHC0EVuUM9N0rZV8vG
Zra+KmSU/eySNsNopKUAzof5qFh+TlJzDvks1yVRCgaq7iFKvmRrxWerCzbVqPWHdh6nlmGrnSWE
BTVDGiH+PeU1IrcnI4UM3Q8n+IbDCaGLTzegh9o5efKE1zs4JooMXdExaGcOp5qey+w/f3st9Bi/
TY+If/MNEKVwDeVtnVVeeSI/apsaPtfiUOdgR2MPAsRBQYml+zkN9OI0zufKMhwst/51X2BzIHq4
Uhud44KYRWKfUBtcUL7G25RQ3XVSJPkdvUJPUWQuViJ03RXxUcPewUZHd5fFmF6Yz0meVDs5xO5t
sPVdyzL3ix5Mtsk88o29ZE4jQxV97MEiVPSkLy1uAUrAAfcbwWERIxuoeGat5S7CMPfpZfoFWGj9
nFn1cHY7I90kT+GcYpurybvmaAwQOXen2KMhSAAPwj5a4oS9amo/RsF46ysiqW0yIza+a+sUCD27
2iodHSqqhJBarG6Rn1nss8QO7zOQfaBV9KzZQKmhpBzPyxXHuqJ46R90Krxb0sqgV6R9/wDCmmWU
Jv1DaI87fRL5fVYTLgh56N4HDQqii9ZNDS3UofjyrnngJ7JqHq1jsnGshKAlDZ0Y6Eej2NnETNw5
ZTDRnXH1DQnL3jNRZr9r6ZeX5S9q8UwBCwaVNPaStfIs823IcV8IR/tsTWFvwduhvtCz6G1Oo1/u
d8qOLoIOc8E2kvq1zmrijmLr0euLj3oMdIg1BjWlqrEP+ogARp+s51Ja9RtMKO1YRlpKEkGu3iCf
gDIKcppC86OzfryyMCAYpCzsVBaM0PQ1yCqSXG189mP95tj+iem8910BlWP2NKFEJktAyiaklLOL
sn54bK6JHavbsjFUGe10prDHuIKbyGRR+2pEjXggs56D1m9ZGDDxUFY63re021l7vFaNcF+NUUWH
vE8uNFLarShC/T6Yb43kCG+BwRWIlOED0apPTioxx4cwrYlbt2yyFaAggBzoGna1qtZDGhOBGktk
biXOXGdiBEqJXz3K0NIPKk//ZHUrEXSX5SsxWfQ2IkWxzZzERjcQncHP63bMG7AZca387oInD+9q
UBrydXCjkxoS7M8zkcTBGIFRpsNIYT1RT5ZXpYTFl3C4jGj2gEZO4cD2huaCyn52z6X+Ko0TLoVe
ox7qKmvPg1b4f4wEuJJSSIm2mmqPfV2VrzUNjjYo0ps5xYi+BuNqk49IZ0p/jkKjecZaliKUXkVj
Ex/roVU37KJPtjNmIIAA3SxnemS7xjnKdw6UpmbkNfzXuNTlj2methdDry/LX5qDaE/Iis6NU62E
gZFusW8cBAbRN2dI9/VUZN+9R53N74hQ7NLhoxrK8Y62KLVvy3COQF71B2veTCC5rZg6eibNhBWL
w/hXcZB5cdrco31aw6Nn+KnndGrfHh8MayqPXUi3jeCHjV8gFsFRkZ11n7mnT1D8u06xEre0hNuo
hd8unA5BGhB97fYD8ZW9GZSyTj7MqWcg+fcWxvDPYC4lUKos72gQtThOPHtXJpak9TGOv9zU3rpT
OH14XociiuQJEjeNdlPKQu2EOTZPTUayeltN0a8hAC5WOvYfEVcAv0TXB3umZ+6pKAmFMChwIYAM
dgS1Z6e+ld4DkUSsi4Y3bc7hriwZ0UDkQqCHUn+x/Oo/fy6P0uGkSYoZZVUov3qyBwbnYTTfTUNN
+wrazC6f/6zq4b2rNRR3ev+Xssj+67CPB52X3vCNIH+LPSa4JhVgy86SG1XLbG3XAb1SXC7kiqJ7
t395Ge17JB7hM1HeDpzmbDwEkM4fJ03ObZgCA7Ux9c/53rIC8y/ZdN8FzeS3PB9BIoshu6UBs6TI
w0Gf1RF9nDGJaTbUO7SJ8YsZDR8ywY3A+eF+4Ud6qFy9+oPzitaM74erqThQ/CH2G8sAmQ4kdSCm
o0RqJThfx0ARPWPbz1hHSWBiRrAXzqSTpyG0rTF0/S1KtY80CiYimFVzMSdno9lx+Voysmex+dLZ
dv+Ucc7nhtncIhEQijG6wKl8uJ+T5RbYjpNs0yriU0bTts5l1zwVVfqsYYjbxsb0mepFaKzg59kn
LAGPSihtU7edOART2b3xmvekNgEEVPiaalrFkIomYFYN9S0YHyzRTNN9m4oB/yfYUdjo7wYd/iw/
DpXUbkalcESHckdISkvBNDwYlJIOlJmitWX35iHvcjlfX2fzRmJhRaUuY/iputEVZsHY6fBbEr/Z
FrnuPNWjSeYLscAncLL09ED0nRqcOUeqR9PeSK0LZrfwgySxZIW17TvUcPp08cDaNRjFZmRE/qWG
3zgc6cH2RnkxBLb3he2o4vZ1EBDCXBIISDtTn3WtkU4XlPgF5vqm7dbWl/sxFODB1GyH68kgP3tN
pkGPgA/HaJoy8wVnM03OVwwDQWBuXNm2rW8nXw+Omm7naxXHMcBBCnMuMX3HziI+M649VmeNiydK
mFzEZDDeIZWhrhAVzp7uV3ExW29aWaa4xIi0t/SLy8eSnI6d2xT6+j//wUZPN0agP9uZGkCFJOpL
RTGhJzRTrD5Mj/D72CvSeAIdZxxlkpY4x+njaprCGmoNj+E0iKuGbX75y7IJPeKaovD7NkhApjxc
0dzaWE5kwLcpftdgJ3cZ//1toKKBZQTwCCSxE4zbBjNPHlbXpqGRUVXTixoQXmhuZH543UsexuOd
3ZNHXvhKXAxpZqAC1CwlkmeFq+k/mxrPl2j/0Mm472MfYaGAX9lF03DGp3oHgi1+icToIIsaQzKk
oF6PSevdOCtHxN9aoVZotv4MVirXcWhOB9pU8VOaHetauad6tJ1TIMWTMgKOQthZXM316VrkySW3
WIopiHPryW/IxWjTaaeHlb5aFtMqa5uzn+rHvic0OtWw/HcRrp8M2cNgE2zPEIXx97qknJfzL0T/
JC6VzwSr6rdx/5LJsb1QvHCvqnEy1hWd9VqH4R4SInwNXyuPNI3LzVSRewStXFwaq/JOfZq9JLJ/
i1hPwWiBW+UTB7qE+s2dx68orPKNGZPrPqqRGVpGA4Ffk17Msu+IpYu8k+jBM2AM+0WF99akkf7Q
J4G7SyiPbUrwkfvWtaBn9cT6NLY6kYGgXm1JLT3I4AzVHfmeKi9WII+Gh2S0vmWZ2fMSvn9AYp+d
MQFjqQ4XhpHaN109/3L/JTAG1EXoWH/584xSDAcbAey2wHtbuA+GUTm4I7vu2+XCArIg3FIvSpEH
adH91M39e19spD61L8KPt5kqIi51ZIpaUxGsAWUSDJkn8Z2ljCfToctiRwL2iojSTY8I+xB4g78D
Cramha++sp4mUFtnf1GjoaumOdiPXGZLuh09Vi4WxBTm28Fyux7kGwP2ZFvp2cygG7ZG4ByFTIuD
cjWMWH2LXGwSPagOHeKDGZqb0inSNyuXlFio1+dNwjXfbrxvycVC4it9Kp34VjsKUFRne7dIN5p9
6YTdeSwi6GdaYO81oD+AY+hl2d1HVlREZftZeh4cba+8hmtYFLxbAXxgrJiovjGHQza+RLGxTSWO
kxV4hvxeJ0IQUxzGTH9OwOVn86WMl6CZGvQNwUMZJ9qWrw56zmf4yqpYPnIC18MqaeiMmiYLP7O+
W6TiWR4C64mIbrWnDvqHF/r7sJTdnusHsqhWr88GPJ8z9tAXC+/kMUCAv2fGASDG09OtzGe/FI+c
a3eoz6yVr8JGk+U3/ctQp5cqaY0jc5N8k5s6Zb44NM5Ms7i6qY+wqeL7obWqs0zEJQ315OomcKLF
aIYXKl/ZKklleJek5KtnjTpr4Hw0mYl7P5jmmDdOZbI07LcaOFSct68QDaI0yq4NUbdXURHL3Vjh
/XJXlmjIaTN9rZfpeCXo/jmIpPPcyUZDXuq9dVFtP0TVW0cMKqWTxxjH7UrYlb7vhkJtSzPZugV1
Eoccl3BOp55zR406J1+IqU5mkYMXl5+GTcc3LqxPy25B95WM9irL7G8JE80oguApGUkiMBpsNEH0
GUMIAq5s54cmaIa3Bl1STPTdOsvMFO6oqZ4SiwOW9sfB9QJ4gYVFsqieGRVql/yJvUFRqm6A5kgq
QuN3087LXeNzCEDkxYPvH/rJG04RfP2xY55T1OQRMpepvxpkxZ1MciR2jn5uiQnA+MGeiMd2eMN4
Qv4xegoaTM7wxpwFIaVfP7amsQEYkDywhgCRkuN/twtAjhYFjLl2EFyWDREHvG+udRuPLIDabJzn
ZUNg7WaEkN5H2fDWY5rbVaQf7CMDx35AFIHshTz5YZtelM/lGEoXrtIB223aEKeQ+L2+yTJVflKp
uif2/l1Y5PA5qmNqxVCAxxOMWOum15xoRYa7uA3AotkEXSvaOQhSSKrK0y7dj+Rb858dk+dmolHj
sRLoKrHiKgXFpARpawuTtXqUPQsvKc6Sam0cIN1uWNB4hI2cQM30a7escYYLoA5RINGQ96ZxbBDt
5Y2mXUbFMrNIQTBi3Yj3iGwtjknWbUOfPrS22VzizrsL7IFourZAZJbRcCaxjLob2uymrLITMJzO
U5xoCSEQZhIxu3bpUVHE9B5d1ay9NPhUBgDjlsjLU8p0BI1o4b9Og5XvXlnk57hb0vyGwGTbOXp/
F+4JswxuQVglL1ZI4LMm+0ulz93ADEJkHZjOsXLzd60OtRs6lnPeRNXRaO38heTsUw5yj4ZMFWyj
cSgpVsTR9zCemnjfE/j9XPVj/6wTta3XyW/6WA0cGDzlrIAz+nuwJAdfUF7IigKzT1xdnJ7GqwTz
gTarpQUhG2edKyc6JMA8Vgwe6aEhkIgJBhtbJRTHjOGMMygD81rHB+ZAqKKHgfJZYdEe7qX1HDbN
LcjN7MsjFgrxF4KUOngqDZIXuzYpPkBB0sBxrD8GbXaC6Mg+MCxm8Za3r3JCPTOr0C6UqeQlo9Vy
QY7XnPpazFi9bU5Z6sPpENZWTRidi8B/a6gJH+jgUe5j+U7N+T6qsTFVRkbUrN4+GAKSHbSco848
NJMzEEy46O0EPeP/w955LLeSbdf2X9TPG+lNQ5208CAI+g6ChzxM731+vUai6qpKN6R4T31FVLBI
HBImzTZrzTlmL4mI2+iabjWTzEYqlcqLaCowRmaB8n+qrVZ85ALTbGTXMZco1Zvtd7xkzwZ5H/YA
CIHta1v5NLWhzY10kuXboZUG85ob1TFKc4+ilbabSopkM3DyWGOksyl6sHoTQ8WXqeqcp0EM2RO0
rzp4xPP9oQgyiVeUQ7XRiJdza2bNLBZvHtMqyabVSFUTmeVhlrUvlZKWU/bCaw52cXfr6/EhVjHz
S1oFZhULIJ2bHhER3eREM9H9T2L2wo7vhFVpjdvt0w39GAK0EV5u6L4rVD5C/ZDI9dlAAtGB9TyO
2LUeO+oZOBqFZ6Mno68l/wdrWuIrgmIcCfLdI3CuHnWNm6kQyE8VoKOR/ktTZKY4WVBU3ZhSZAV4
G4HGZOUzyVXcfASW1zhTPFW1GGNN6VknsGsThikLBqlEyzBXMN96xIhNfPNAH4bHTLX+/BJbjQV6
e8nBZhfVZ54L+v7+RWg7xBD4Aim5WJmLHJsyQllfEftLF6Mv040YZyuzOQNf0LAPRQAB83KZTPUy
k5OkN90lWb/UuV0LKgoko4beSFfVlaR9NIrpu1QgbST6ePD0eZF2HasVSt1KgoqTpKWOqD9byZNi
Qy9a8jKz1pxmquRz3CiZg9uv2wwCZcN5FMagnQlVbaikYuApTDzRkelLcX3tdYMolGEmSDqMErdN
ltoT9BLgQtqWh1golmubPKnruBtKsRmQRt88IQ1hI992Munj7XeuIzNRydZ1q3GqdlqGWEM3W3BD
bbSaz1HBFJ8wsMLjDPkOMejcn8eYG/MmPitD3x1BZQteWsvCVpDCR7gMxmkqe/1p7rjfY4xif+yr
h4j0WjrS1KjRwHXNh1UPy/ukswfVbkri339EIHLQS8L3JkoE0DqLaCdPknqulLlGXroAs9GqN6WF
+ziO3+Mo9Q8LDCN3ID3b6ynBHtlLwhIxiM8e54zdqVW7RCFtIOzeXhN1Gvx0FMWtHPcP3Gh08mVx
gBKDXpTEVCOQ1ks1Kiubng7JaiScerdhbWDHN3U/3b9MwDT7etfRWi1xkxvlBr3tTk9l8ZSPuM+b
sXjJZegxCI2Vd71eNvmi6JdaxzhQltuyVPRvFQaWDb1veoT+e2B1YG1IhUJuW6bJM+1A6xSvcnJT
aWCSsLY2VUt9LG7WyrVzqLRGOzDqUZOAIr0laCEV8CrFPNHjl4vvuA7Z8sTtKUtGoINhRK4UBZXd
muCkqLL1iG46cUi9Vzf3HxF7Da6BNfdhMaXDVBVo1gaYF6nJvaII4hE1c+lRKdWdYc7EYykO4jEb
ZUb0hClRUsL2OvXvOSiSR9lo22vJElkI5fdCF8XnWOdQQCr+87v7Y8JgNjZZAIHRCcgnMV1dFYIY
KaMM78tMiauaB4RN5BWTM20BXygZMiQ0SJhRe1qI4fxBYfSqjM10jet2pIyeYgDQESz3Y96ctRaW
SZItirO0g/YMyQtZOdnFb3wkGmNklUFAMp+bMLzE3OpBpIFyXcTuoV+wn9BmYdve3Qgj0aLJ/LW6
ZOXEQKEdhdk2E9E8iQXiHapxtydINoiZI31nRNl0UkTMZqDaVudAmW0x2TY7WZRuu9TPFHU8ED9c
uCZZkp+dlqCNr/S3IdEMv+z079Gg8iv1GcoXGQFWnYnCIyXkyhGXIn1HuPgKRiLaF2CI3JHdOPGe
yBNKSwgvjJ/I7VNsfBlyI2qUtAqylZ9//yJA6LXDxTJ28pjX7mJYC8BoIz7cv8Q9DY46Uj7vFdwI
naUkhKFb9f1vmSFyW4cPHaMX8VyAYRPqr/TTB9O76bSZFUHwSjptyKslXJAxcdEVyc0BSizcVmDz
vHboBvpZKVxYSaWwDb8wAGtM/UmF76rT+9polH2dtKGNV0cWWyA6kxtAI2JtXToKXE5LMkJAO6AF
WEvAbKlRUJaUvbbSfWp1/DOt6f+IC/8P4gKBRSZhPP8zcmHLyPFZfP6dt/Dn3/wJXDDVfxiE8Gkw
0slqZMGOqXP83Xb//m+Caf6DLFpDVUXJ1LQ//qko2fD8+7+p0j8gNBiiiElWUslxAifQlv36T4rx
D4N/sKw1M8iS2TT/b4ALCva+/2qHJiNKkegU6aSvyNj77/blv7lKewxD8YJ2kz2vt6h9kOmKAXAp
zs834EmYR0QioDG7tckUe3oyASCcWRrOUn6hGCG7CgpRNStGBKlxaAsd1c9+hBfS6wkAz8+uJTph
SeVfulGBmyykS6PL6m5I48/aiCIfai2WLNUEDVQS85uhs6LZz/A+6pF4aIWYmB+hIJavbbfd9AY9
PD2I0EOrXqEwMSLON+XGxbmCMcUoSGwH/WBlxMVG83AY0KD5Yjk2JImIR5qTLKHkInXqOvk1y5QB
BRWtbTvd7OJGi6rq+kfExzS/VOiBMeCbW66BA58t1u8KUmS5nwljvrmzZnyUAuPvjME2rJpsz2rH
5lfqoAxHxvlbYveDVB6l1muaclclavFNVsp7gveFTW5FoHr1M7xaouRrapvt+zIxcUghqpMj8EVJ
DmlBwNylC/XKp1c5xBNsuEHSNnBivcwaFWDrK1Cwoik5gJu3fqdDZNeyccgzUp0L6SyGmRzUDNiL
OtYvGtU3PDybnv3o8cbOFIlUf6CS3jtxTG8W8b5Hj/lXqEbdOaIUD0lIr1EhiVfhmkcStQkSCB0F
ZUzTAdYyI8mb5cI6WbdJvNT9T9KdLVkOX8fJLF1avSk0LPmrx8i8G/XeoQoT4S+Jl5Oa90G+GI9z
jLlrzvEk19klTXjBAfE23bjRaxcjfGizztjmnfAoKIXk1GX6rdMVxTnRN46lWbWTCPR8YiN/LOEX
2ZFEJyai1GQzBYG8NJRLa6Lry/Q1EKHKvlhQZLvEqBhhMTBJYH3cFuLmJjaF57i4eRYyp0sUIeLs
B5BU6I4KsMa86aJevPalRCS6lbP5saPM6irl2G5vBrVpWa9WSJFntTeTJh0t86nVXFmbx/2McOJU
WBS5+tsMFE/Ur2NaVq8l7UEqVmYW0tsCgOvfRNSJQ4jTr+iyjrSeylmMPiNdl9Zv2Y+bDu41TO9r
u4B3vU3huJVbWmIZUWr0ISgqWpRUJZI9gEjaoqbmNnXZfhdRivET1LW69mGM6vTUs9S0VvvoEsrz
NmHiN3tBpLAhBC1wP4+S3pmd+uBgHjNtOGuNA9PkIJWpr7UZwqs8g/Yk5tGBldlnvOivfTuLjjAm
mJp6FLLDOSGIyzbjBABWVz0KZqgdsvpCq9A8pUnU05+HPcsyM4Fm8RsuRrIdc1abyyAHkmoobDrC
X/iB/LSdo8Ba8i8hTU8RzvSAdc9G5nx70OUYaYSZDXCj2XgEYqyF2EsHm9InsfVSQiDNrC6uPs7k
efX6w4xTdkPUnYYxtSNHfc07pxy51N0bmGBkeWa0ySAf9ubyVWQ4q+NeP4YJjtFiqtZ9anfptf43
m08L92SnOlmMQ1YTCKIw+hxzoWFnuqE+1keFw6VSbLGHAkcjZSVq1QdZpuwOgL/A2dcBlnKLVPPF
fNmg/zPdqFxSz6gYgFQtND0JhgcckCPtBBq+Og2VDNAHe3pAcUgnHSEXDacfDxJXx3Yqpg1NF+Ki
Qn10k6K+RIUxE9qNZgpJC9VJ5ahmDO2xhaGqSyIqJ8ojmqN37YYiIcxzNPKvmdzHft6nrwJMHluL
I5xiI2KwJVVhnBOu0SFBf0s7IkymCkJ+VzBG6OVTJFpvEWJ1IAkDDQF5MIOpqT/DWj4NMTi5IS1f
zLkyNqw4SR5Ii00zxr+lshwvlkX/Ql3Mp3wQCKYXOvNawqgOkS4E1BofgPU/QoBdMByLJZwMdFQW
4ziqy9pNoZTaPdViy/xhB4cUQu6fqy5XL1r82+ymLtBzEAyjVtO0mbQgUfs3Nrt2u+hvVpWwWM8e
ydd+7MT6Gz85t+OQk38+kg2RMeXF89qNRLovtr5JF3YXEkCC6L8aECFMpRP1AcKz1Cdagtb0aWzj
6kypnsaRtBxNqZ3tpYJeotTvpDvF+0QCgZEi70zL5ZM6VBUsUvQbAdZ0SIwfaQn1bWZtC+ABrgk0
F7uIVyRSfzGUrHTq5azckuVRheOPm/fm9TA+OQrJvGkWjL+rdJmgQO2cWLNmawZRn2KGLnNpzNZD
0kr3CHLPZFxDwOGygBNLZzGvTBpCrKyvXKEXUImJS31ozeXzhpZjl1bpi26I48mqtG1Y5TFt4al6
zCfKWyldQFVlNNBJLsBqqx2buriMrPWdvIVO21sUUyEYZV4rVr+Rr4iHJpUZ/WNal7Lef+qYuncz
nHwTjThNJ1o5NxPGmdajs8uKEIXwDXeGpszg0qxyr4jjr0XRTmJSCy8KhvBetX4NhLN6XW0SdAXh
0l9bSYgXiwdBo90TMt/G1vKdDv0vCsIqsuaEZXRXzHsGpV0SAuSXc/YMpnadWbu7wk3EU9QzVfSL
NNKFrZ9wNzOW5zquZ6Q1lYSFY4Je58rF8lRXqeD1XfZQ5cyFwtzqvlyKWMulp6giqdCaGc66akqO
TTfYiS7oW5wiqRslcJtpdqg0EbrcnaQfGbRdYFb6EWH4JiSd050l6ABLh/g0Z4KuN9YiEUOuhHR7
sIF5JDOiEGCZaIcRapesM88gfhcit94wAuXwwVM7icP0iDbcxSol7mdDfAhnaLbyMuDIGrJ5awzy
JwIwNNdGbxxDSCx0xgUpwJliOaLafYManw4123YwjuCk8Rofk6cSIZwDghkXHhi9UiqfdbX+INxi
2KQt00hIbqTXWbu57AAOdY3iMhqaEvlO1KRfoxgeizFUSG8z0j0HmJeUDxmzq0nwZGH5FbcR7Lqk
ODXQDJndOwkksgrFSJJ9ucJ5l/mD1bxUD+JNQJGf6zjeIyb5ih4vmRuFnaDV7CEOUx5ZvlBasztl
pQc0oN8ncsrWzcgZ4St4dFVaB9VMAyxfJKrWXcsirmFgS4l5MDOwC7NM5hZ0bG4UyOdkbi5STfNC
qCgXDvAyp9rPSvriTBE9HXJCtUgxYqQFXRAKrEHKJXkxlVo8J/kxEqxrnHYCQBv2fLo0e2o9ol1v
93liop6f48FdlsHNkZ0iYX4hoUSaNCy8Vjn67NB9vI3hGoolw+JMBBKYWAUaU73tmlredjfKMnl1
SlXx4w/tP6t8qrYjgnVVj+f9LdLqYKIxkRrFVTZQwk2FGRN6sqrbjRn5siWLlYi5u8B8mUffuSAh
ZMwatHD97SlWoydA7IM9Dw3ZQJhUCfBTmxKbWrR222NKPOsXjTLCzkdc+ufP9wdZY0vbtHlURivP
7EYFLoiXGDdAGaGcMvi8Qgn0yNFUMqbMkTbN/Z8LNvW+1ovnejVXMIsAjly/++9+/O8emwbZoBoU
G/b9b7OVh0gbuHL+x2e5/96tlmRw4BOOG1ZEw99+W0vzIrP/+uuONbwbmeQT/e1f/vbtX28qRJdn
QybK3L/+GuoTSXIhsgjRZDH1x/P+/35KUOrsvKpRpzGdf8y1jtr7P4/SH5/g/lTp6pLIFcH644Xv
j8ENJD7ESGGVry4HS2NP1ZXK5m50MBoFR8Uf9of1Crh/12Y1+qsb09lf/9A0DDfgc4hvwbEOIImY
G12ikmpHdxYkevJyd/9ygxZaspgPpDtRkqGOouU/v9wfsxSgxGEBfjJfQZQ4pzbySozsV5FvesdV
ruDK9s6wFFecZQbXUl5PaAR5xOlW+4JFjNEfzoX7d//yGOqPDbGOYJYN1i17udaKQLWKnToTXDBq
aFe7lfKpr+YZWUthcsK1NRBryBqvUZKWh/eWJtPg3J/9ry/z6pooVwDoX4+VJMNmxqIFt1Xsj3+b
fJJlEIgMSA/xSiP96/EBOKG/+gLuboDeqNhx57zm/Y+sSH+MpKL00aBC2gcJi+///i+KQYK0PDRo
CHjD1Xqs79/9y494k3t/Ufdc0STzIiVf3wEOwzi4S8TvAvD7d1Sp/qkHr6jnmaumWl+hrc2Kam1U
oK33H/94jOuOorAdpNsHIM07fPz2Q9JwoaHIV/1X0bKDbGSRFT023uinh8I2jq/TjjLbdvZrt3W1
gG5ea2zGnpaK/7DsXkc/6DzSjOgUediG5uRg3TCfbW/XYEh35AKbTnC7Np52wWLhH4CLOnR+Hepx
wbKDkmY33vv6YgcGZ8zhD9AaXhPTOUxOun3FQPRqCr5+nr94oHd5wQxArUaZo/yWck9Ir9zYQX54
vV07JKAsdAhHhaaw7OItq+AL700KWAJcAp6bIeyndUlRcGGMOVD4CKlbsZJl41bWNV+IKORYEBfH
pxvf4vqoFmcOy5Ijp3ootS8OzwwVbVm2lvZGvXX6mOZzYY3eEq/svh1F9Y5GzeyLgg9sccg9az7X
y4NubG+hNy1Ij3UWOSde+3bMutDLWKmPD6PPKZFu3kjLMAH3uxkaeyBCxaFmQWtOihwcKOb4yvtI
D72JDdRWCV2ebdo4o68zKWyTkY+FpJ8wOgI5zNDjG37EyFMt22UmGJwKAXQLTz1HRSCOe2t2yEHh
JLAk0DFSs2H+UrAQ06GGPaZvpI/h5vGoVkGXcG+h26TXsaP4qTgqto8MdtuJxf/6YhPRwi5noXyD
rA1LNu0dXh3FgqC78VYP3ZmKTuYS9cS8duxDAhO3XBagG3Bfezo5Xdg9wtYzr+a53prmOaOPeZs8
/qe+lp4cMN7JF2SeWu0iDlu6IH2ZZyd+gfVji5B+HKJA6SIA1XSGY7QT+KQ71bTHJ3aYUu2M5i/x
S+zplNjkXUS/xAf6Hhyw4XdNUuEHRyefX26PjIq2JZ+y6LP3Fj96GlwwTvOvTfsk+t7EyHogx6g5
doJn5b+rtcu3zR3lEeLIryI/oony8/RFanySDYkbOYqP9O3c2BVt6+f2xWJR43wtzonWqLzvTsVz
BuN8+wPZBVLL+7CdsksHjcAv863GiFHdHHIvuaIH/MA14sRcIdpKt7Vsp/xMPygW8EQckk8ugV4T
fNHY0kRy0R1dh1P+DQujeYGXb3Ywf51q9jhPyYteXax2Zds/UcoO60tbvPPnXWOH2ANHVz0TXAVX
g7MuscfOvWn6wARWzWeuR05Z77wuO/GLdrndv1Er+ZCSDURzNu8ZokyPCynDZvZDz3GiPfEorQpN
MjM8JOMmRcEfTn+FRZn7pnIoIarVkYsrxPtvrC+pcWZNMn2O0Qsfjqfkhog4sUb72NHyVtcrOlXQ
8vtc+AuALnUgfMbmSYsGDPZeFXwGg1n+EQb28v0nV3LbbKE8WcIhCo9clGR6KpVD75YH0azzZvYm
Zqb7USrSXWo+19WTVX31yndUO4GVe3WzLdG299gTiGfweco4OQjNr/bG7NPYmnlFH5nLh4HF/ZAR
rSQFwJE2Uv+p3B4GMpK45fMaGVvtMFbUxTvaficrH+TqaF5pnNYd4FDOyAjcifsb2j2Vle3AXjyS
Ap4iKr9fCwI/X9oWeBILMZd7b80VsxF4w6Mwbc57rziDo36R9jb7abPtlwfrwzxzhuVmw3EdnE+C
S8+dfYqjRy2Yv7iDdclmeOI2YVgYmw2qCGOTW+dR9T6VixJU9gwBnwsFtRKjJ99xOkCx7wZvHbsZ
Y9+5lHiNQNr1X4yraNc5z/wRWUw/RCJWHm/lULxQZ8L2wWrMJvvcDq3PKnLkq/C7oVD3wa3Sxvb8
BR7YgwTfbFR6SeVp9tWrfqZXeR+acB0Sh8JAr+y4CHknUE/fOjs6cQyou1HFCBb1rZdcPfRu59mn
axI+MXJiA2+2hT1wtIz+mbeAco6dtYMZkovXnPzZh+0zfzH6MJQi4+ZzpSbT4m0j7aRgnTkIwxu8
2KnWUZPGJ3Ull809FiX2ZyCy+QwG5ueDfjZTZtK10/6sdkHxI3yUTO6CP+w4WZRx5DNRN7SI8i1I
If4+Tz7e1atw/D3dPPGLQ4fntGbX6HIncTuuT5+8Uklh2NXi7YLwgauetDPCE9eXhzxMSGiJE8b5
ND48jj6qhAu28zfYvR/GhemP82gEHKDoc/zim2B0uauZRVJcw5nf2QSi+0zsIid6nQnh98DF2gnP
+KVMm2tDKR4qmSvynBio9PzlsnBGubR4r2iNnJxgrfVyIGiE06FwuFhKrmGQ/uCIX59ceUwXBjD+
blcfmL/MM2fJunDXL8zErU+z/GBccp6P+SB4NT7Yhh3gzznR6PLrDApKIJ6Fo/As7ThJ/PeavEzO
FwdBvyLVZixhLjhyxPmWz8/H4uJnCh12632K/tzDzYno4cL0ooGwL1+yFxnbgVcemJ5hCRxJZSey
lzEqIBuxWEcm8sh4NxfusvzA0yafUbGXOX+OHHrCvOEVl4CpzLQhoWsQwrhmuFjYk/KXDJXUWX1G
0fbtnT9mjULslG3le4ZKKMrLJj6sZ44B8oVhUEIOx6cF7E9Lcle/Mblrx3c+hfLBp0EyxhzKkQV3
5rWEKrIG+Hhv2kPMhPrBFyqeBJuGbvjEZZ9v59AzLgQHz9xGnBdorKoffRYaXGQu585TXUZJLlZ6
PrwBI+AI542rXBj/+atpvUj1yecyy354W0z+vARb8WXTN/T/H9ovbmv0A5yVYtkyZc8pywaPl7aO
RK3HW1ZRwoG/nPXNZF7Xq1T1MimQudABegS3ekvReGKxoPrjQ/ZDLd5ktRc+Ik9bgnmZrtQPaOrq
/TPzZseYWn80AggzbXzgECD1eEhmCIgBqIR8O9i0kos9Vqe1ps9V31ku4C+ltVdIoYFsqz8Kj+Cz
4s3EIdakHXa8A8WPgVpJ1NJGr7Dxo4zdZ1G8IXFqDz/NoCvv1gTttQ8NQQ/608qAyCCCgcjSjp/m
lU26XUG9gMm9DnKggixnJNrMeH6Ya1K4A1gE8cfIiRepBqAJICAcJxoN67TrtsZtOawHX0J+yhLN
J8biFX6TUvssmyqPadUc9vJVlg56fmaIMihLjF8TmucV40ARgISoOHlnOh15GiIDHTWBDM6sNtXe
zS+tY1W+aEfd2lWcRBoihLpi4y9OFgrGYb0MzPJYQe7mlZ5D0rQW8wSFFzkhK3NxDOTyGHG5siJW
96orKl7J4M/KlfPzGB610lPyfZT/NtnrvzC1Gs8JO0ou4NBTuE9Dl9YPa5r1AjsQWsSLX7+4ZpnO
WWdz7eabyXLHh0b12/dh9Tg5nWZLYoDTuAYYtRW3N58T3dODV/1J9ZkDi2IfmaeOHy+TeZLWIBZA
oK6ueEEQMMh1zaPw3MBkhebyxnjFFYCBSaOmPfm9dcxZDoVuXB2JESEMNihJ8GUUYFgBjEgBTN7S
FGSHwWplcsRvMw4U0RPEp3Eg9Nlmx8G1FUSl27LfYXpl7WYTVWI+FYlD3ZFFOjNGS5bsKQMmxZXC
OoWFMEnWjaMcp3kDGhnq2NfU/uQFzb8L3b1C42B22k5+kj5ql5vSCLDtpBn7jT16aZOlMQOyusNi
ArlYcDNxeqipSHc3dWP8shqJDX/0Xsu6l3xi+SbRJIvxBSQ7rXtJA/4wZIuKY/BxAapFUXebf5C6
ORk7FexpAzzCRiiHZTBD0HCOL6QvO5NHVF+yYWHbgK3Yd4SK5fGBTCRBObbv2Gu4rplIWbV2jzqZ
zvTgnJ78Mrs6Ed/3xS1Xwr5hsoIeTMAqXgA74X6kzcBCDkxSsaXyhTPtlXrTTD0eHT3Voa/uh2nK
2FuF1zHXHRlMOLmRGnTpsUzcUNhkkpMfxyPFR5qd7UWE6pZ/0Nytd3Ra6J5EvkgBkaULrCvyTMXB
U3UvAorn6bTERsq1+pZwrX60BQdMppGfTOVBfEdeyyU0cSvnaBe/0ZjbD7UQRNhLBMqx32b0QMQL
Au6RTre2S4S3dA1+Bqd8FEiN1XYzO+8XsIzaaS6IJHBVRv4WWMHbRDCODNka8jvg7t+6zij03muO
RBRsScQgfhx6Nk5f+OSzqf2li86W+ElDnY+ix0GFTI7Vs+4iRdJFP3XMp0fLaf3odF+YoPdhc/RB
IDKcnUdLC/Lf4fP8wISHW8eM96q4T6jsyjUj42bAGM6smxPx0xeHRGEZEgjO/B1SpEc77ab7gmnQ
Ll6F3ocECE91w6Z76v0+UkCk6ZiL7i7FbqTZc9EeWwrDqpvUMGS5kyD5tPWHwfhTfwzobLuQnROZ
DGDQWySKjvZ4uyApVL6Jy81fbh+qwJCBxBD30TU8Ut/FVIsysMKEQWNtW9UB4U/iVVrwvLgMY9LH
7WA9dujUy86EX+ENmyQZmRU5zeqwjQNTPtw6xpdpt+qqbQouPBPnOiNK0iCi6dTQaG/283CJtYdw
fFqyN9zsZTQHUfSu8Aao6NpxbecqsEwd0cFBIi3xnH0tJKtdivfxo87YyrvMwIySexS6bnzAgkbY
0a5F4mTLBYJSu/nF/6NzdpafuwcaMa1FWItNMVofztZwQvZwI2SYzDvGi8QTjrnsxqR6U2lDeIAZ
fk09SjD8jjZUTaQLhezhaD9UWz2Ydxy7se7s28fiTwftEDG6ed0hlBgJBxdfTPhpBsdwszylMMLY
W0a44zgiw7Y13FD/QL3g1jWy490mqVgrs99zluizFcwHkQKhW20xxHxYvuQzZjKZe/VLaLrmUX+m
yOJh/kZioWrsMHbQf7rXbkCs5sMYlCjcrRRhXyQZlv3VBtkaaxQi4QW7yY4xCGU/3WPSsq2zsCcw
fksbQ7+Ee2L+nuV+U4NRCNIEZ5cdnRlN1ff0OO3xjCqbPPWUjeLmIJQIPkQkbqiuhDx+r50ll4o3
owLeus10KAt6nZ9rSB6Xj9O8FduC5o97e68DsaYCEJReq++qQD30W4mq7MP1dtLc6GCcBUoKtnEu
PbT0s420DgiBF7EKlQ/5z8T27lxP7vQUe5kPGSxc3vT38KN/7kRXJHnYrZ9VjviGd0yI8nIgqheD
SD3ZTKuv0iNuJkh26amU9yU0vvbKiW4dcKc49h1cxEXs09oacdKUKDFYbAXlcQRoy5gI4oQx/1R1
trw1vPYteWUUFd/pkIWBxFFWcHQzfu9LFR0G2eleX39UMV5jl7tYeqzVBzJyJRxE6taUflh1mQSv
Myk1W4IhClbdeS7yEyGV72ydmP5YIQjDuovIS0QfDeQIWsLr/0ut44hn3M0HxNe7BQaE025xX6eM
mftoIul7J/Bewm2u4+QMMS05ndMfxjcDCQJrWvM1P8QByFCikuageV3lsKGnonsX7dCrhD3NLHZV
tHRotRHdp9tEq/UX1XTno2w5IY2ZHK+ETfrB1G2LfoOTuzGCEeyVmjyz3GSHPr+lsrvMHkv9yjOs
h0W6UOoXt8W6Z0dJ4sW8SGkz/1PNgLDvf3IVyCTtMQsEtG3m5IO4rszB9XiKNuM3rT92TQVQbvom
dvgM31u9Gl73auk7JBZ2/NIbflhsEC7at/d19A6fO1pDtuJPb+lP/Nr/wnyBlYvd1ZdG9cS1NoRC
3CzIf1uxPaTzR/uTgdZWUEwwjltHQrny2uG++NFbmzEOdQErjoNUu7TFaUDJ7YFygEwZJfLws21p
M6EPonywSjYLm1EeRUcFlPetukYQDgKsYdrG3LLIvy71rnXyx5grI/Fv1Wd5aeAqVIhx9uifKA5Z
pwj/MhSzTfZqMlfhINEc6B2376SQvHSbm/2hVTTF4TAWvYtr5x2QI5UiZd29RC+DFPQyljgneSRb
F9oIlKr36oWS6leXXFhpwRpXH/rODUFXljsJt9BU0WZaNgwd6c7ChI46fNiOJ+nVfO8FO6gDtvcH
bknFH67dq/4eMYrSEvfLkKBzv9emTZg8AOdyMi1AKoBys7bZBf7kJ7n8rWkcU/WgPE6sJ54Ng5SS
Y/ops+8NvYVLpLQlH1i2c2s8mgTYp4vX6lf1q/yyjtquYWdPXeOMXAC1gFJfUZTaMHoGIuRYqvxO
yFCGvhM/WCdlz9URbzTqGIF2nqpLSH1hB+dZ+rkdul/xc/Vaeeuq7Hx7Av8QYgEhrkLBOYSh7fa7
bvHwQW+BAjk+gRUv5Gcz7uzfna0kDnETe0oDhicbnuCpDG42KwAG4E0cDL+QZxOjx45H2UQ03fbT
pttMaBGc9ThuGEnCC8vbo3Wqa/up8smmN94Wymi+qLowP23EG9dH6xR+0K+KQFaK7+KVGtvLJw0g
fR1tX6JXllAJZ5mXNUpGOvMhs3z86kJoM+wPr8D4Spe6OC5rALc2YX6s83yZfXyQH7XX6Vum8Puh
PJbPoMxV23iNd9MTV+JvbHVDUVPQfgG+azw+qQKf7at2oIvZxumGuqF1hFO6E049MzKXwu0hc8H1
18Fg96UTfuRIFm0iKzaD7Mni27LXHbBY9kJ1I5Uv2ME26Qhn8Mko8ccI5DCv/ZQwn9j7378dlbUX
1MysIUFN+eGIxhbnfUrPiL7P3AsGAi94wflIB+j+mFXHeyjJTFRrCwtVf0FrdFV1yQ0lyWQZZ+ev
fwFTsHa4/vmLajigexCfcFvkTndnna1/f3+S+692d3rdTCYfasuaceC//n0qN9I2JOJnhYR1uP7+
+ILLpPnjsVs1skSPTO3TQjPk6WyHjT7626/+y1/en0Mr278/W9ncSj9L26ummYj/yO6hUbu51XSL
7l/Cen2N+7caDXvJu38LTKyVPIOM+KCdIuiA//z14T/f5l+PWaFQ//kU9wfvv5NnTbxhqvH/+r37
43/9+Md3UR6Jzr/8S6qCDiCGHdHT+nL3XzSVjhe5/1yOrMugHlnu/V/+9vL3A4AiNGSvPHNbtSEL
SO7pvLKgOY/MnPVaw42LGcoCWnyYIdtkqDeaZkQ+nX2RvIT6GBLsDsCc2tWiPEkp3kplvLaStekr
tn+gYbbC0Gluj3yigd3YdUztemQ+xqHwy0y7Y6vKHxba8LlAR9mJlNEEC12t8hop2NUVWhaWQP5H
hL+OpaxKALncFg6c2oVa82prkSQqxgOGo0HaiA2ygvRmWBtFQyYbpa/Z+B/snceS3EiWrl9lbPYo
c2jg2sxdhFapM6k2MDJJQmuNp7+fe1YxWHl7um32vYE5ZEQgAPfj5/wCDQqntY8dIixjLp4rhfVJ
B1RcrenF9HV6wTJ5GsflnAeEZwIi2TBvEv1gJP52sogt6/Q+yT+FIXEKWQ74mhsbkUmtnQgVk5ys
XNbsYCAxX4nvohY/b92l7zJhVXxFkOvk9mhs2Il2svLmpYq1r8JZHgo73QXht3FA+M8smDfT4fjG
HRYb5RqMikeV1DZgYnc3+JmRAF1I6gTulwm46HryinugZuG6bCqbyRHoSGYAVF8ZRWz/cxgC1qss
EjrlOGjIv9yOgftj7iZjk1bGd5AkNyJ00SIDwmr0y35KX3X9FI7ZawFXfzWihkx9swW/2v+MCu8b
ZeTi3AukPUuxRJAc4l2lHZYaaKJtM53uDGC6XfHRhRyld/qpqecTYJJjnlNnWYLLFBuPbTPcIya9
iscGdFRxmlMqQsi3RKLboZK/bkaHWIzuPmhANVrGS+/vB+/ZQYBmhcHutoengaPeOSTn2dlfuE3f
UCO+gRl6pxvJN4toK0PsZrXo2D9b67Ei65Fzz8xE/1El/bc2hAs9LRbRHmM8wog9dwz1gUvn6ujB
wq8649eDJD1OAjPQ2ZWPwtymmh7qsMLBDhI5lmiPCMt9yquGPKgP6Qz9FXBGxQ89LPJV1GvnsS03
k1UWh7R291MuFbN75lSWrFMTWCaJNh+jOvmOQopluGIT5uNL5TG6wpeqsMLANX2ARA+HAtCuPW1a
ralQocyq27gVnxcI0Zva8DTofcwnc+PD1OvlEa2GL8gX0qUYUKmDFrdSd9I2YAM/M9en+hQiQQby
Mm4gWpnWD56kra53H4LR+9rNzl1AVXpxgWosYnrBaBfid7xtHDQJvSEPNzokSzd8cqPilOuIt9Y+
6Q9zNB4nlKBI6GT+YBwTyb42OgMZZ+vF7L1pVdvG1/pVmP5PlJiGY1pyu6Z6YJCdz4atB7ux5uL+
PDN4DcG5s1Hg0epp2Ub2CRGo2wUTHxC+wS3g17OfdD/00Tc2AZOHrHJeQJM3ADFB386Q85fB/uoU
wBemkjiaitiS+3DhGkw/3Ln8nsw5Eupmf5eK0lunC2r+/Z1ep8QfzezvrDD4GZhjgiL7J1unm6sF
2mqZ42x1k+p2NOseaHS/WGf5z8YN1p0/Mop73kMTtAQZGMYXw0+0lp5AO8fgGJgWBkE8rZMyOTtO
+zHumV3ACoP5DKKXijXFDhh/KNB8yHQ46Z293FYazsK8m9xd+1Ps+NVO18jIxOLohTO1SgcNgz75
Mo/6xyEC/mU0XbgXGjPmOLIhJ8wYuaRzhAHveDRbhCQ9qXOP0JE5Q02DnnSKx/C+/DE01fego85j
U4DMT2a0oFRuxS5ipOHaNRDEQU98a8BJpkpgyJCQikswxyesjr6UC9VPG771ClZ3eGiygIzZFN9H
Wf3FrtqXuhhvuee3yC0eagJaSG5UTTXISx5Jr9R/Dsb6Pl8wY60qWKgmuQ+kwjeNu4hVkMc/renJ
LCfcf0wHckQZ3RuWmQINzsjIi3Sd+LqzMkCYrjV7ANHlCLRY0m4thuxVKyFuB0v303JIb9VZfQyt
9FtK573uzOib16C8CTR4OrsBU37676wuy1WFUxig8NXsdk9tH//sYmO+x2Zz22CtswssfyQFwSgI
7KFEYmmISQ/iaZK09ScoceO67Yo7894kE6JVIFjyH3ZuGOvvjkW5oI4+ZxgXRNg0WMIYV+Us8HDO
ly1A/ZORP6Ahhal23d6CrpaoUhLqeolmJK5Hh2DMqNZ0+Qct6r/ZMJM3cMMZY2WuzmrQdcsyFDVR
QqrnEZLdgq8OtUlgn8YqADhXUfesZgDsxlbLKnRSXRcSFdp5BVyssSRjXnUkQTywvVNV3psFtS+g
uMXKCsaPYsL6Oba8Y1MGKRw8owVTbX+EGU3ELgqe2r4jEdKkz2IxXssh2uJEdfKj9YTM1LqCqp1l
gEtcPQVBMDv2xUzIpHfMPiMyYtsS3uB6CDAkLaxSX4/tGpFwrb+4qA1hrEuZIQx8sCZTdtBTO7gJ
STn6UqfRNedXPyM7JVpSRnlOihb1DkrSt9gIBZto6H2+LXWSAtEqIh2dRHtVPPYtIoCDJXAkb0kB
eMZJQBIGdTlN6H9pK6fRE3yHOhIjffWqp85B8aT+TSn7V5Qy07FxpPyfKWWHr+PXOP4bo+ztlL8s
fG3rD084Oo+3ZboY5P5JJ9Md8YcBVwx5cM+yXWHibfcnncww/jBM3cUmVdLNHCymftHJdO8PX/i2
Jwywwzp7/lf+vfTzf2OTWb6HWQDGeQ6dDIJ8lvfOwFc4frYkdmg8iQrbz2zO+gOkdbAJhX6TxilU
AxlDVWNx1rveevEW4MeG38ynlNh6j9QEeAWNYSAoEKeOKW+KBS1PbME2XYqHjhCg9Z1Qb/bISwRr
4gHKTxTKxt4kN13bmFt4WgHcvn2OK+ayXXxwrU4jqELQVQSACjRHZ6DSSAKhFEstkrJBMGA9Eo7t
YdYn5wvpfWqKuusygFe4f3mjeWCqQ7a4GN0DcvHF1h/AdC0TQZpwSsSnIti5qdcTEWHiBWUWbc4R
kkvXJt5NB2hpaR3GgGhj+O1TXU4HywkqBG46G01iezv1ZAiROjv4IVWBwl1VE17bupVkOx4M1IFj
AGAB8uabwCUjFlmjddcO42tLCKTNlbVvkoqItBr7/ag53zp7/ugVVnM7hu4DQoDVHRLUHqXwcjsS
cTzMdofYFkISFGF82EVdbD+OVbKxarfDKS74WVdwop3Uz3cTgjDYkWbVFqzzuobrlo5pezD8ft4K
vS0OU4LV2TD2OIGGN/kUDEdqABs9c6wT/iU/4Xmkd2OvfdJicd+WxvKY2xK0wHzqqUB0qHNRY4xq
0Dx42OlUyjLrmBTi58hvPMeReEWu0LnFxpMhbEqqTSi67lAvYPAnRuWqA45WlS5DJ4KQ/8LM1oHm
+ZtLrHqQHcdzeTkgW3q6987kNF8sJt1B6zwVEHhTEYABM3vANVNGEtHGfM3W0YPicyOMk74IG9GY
igSiByfyZEcGfqJ+Cb2i1KkJjuV+TAf9wS0me9Mug3lfr0CLhs96SSFimXEUQ0r0IU7RLVpQH9tm
1FUMvYj3Y0+pUE9R3CKz7mtdfprmiWQQUTRDN/Oz2o03plYtl8En35lgrKS17S2aKPsIccCtg/MT
QPbs1a3Sr+6wtB8lDNRf3A9D1tuPEVyTYRm/GHkBYqWV+DokevrWLLFnnB9bixKU2ZdQncLReG4y
kjuFyXgHy9p/+q2Tu3/z3/3dldcQf/fl5Y5bwpWdkOcJYVm2Je1PfyOiVp7jhVAxiicX0aVNNHeI
50Xzdhwiwmpyyn5gfyzCKLzLLhNcrzPWpfdTNXzphKZt0hjJwXqmTlj1zSuTiwb444BPNl6xlxkd
qFWK1K2O4lziEYdmchHWmKfo4Qy7rxr1UzJRU2qCfq31iXmvJ+WxR07kFE/fkGXBD68aPrap5h2S
LL6vo5T5EgbUZMzyDzh2r8Zwil+MqtTP3KXiohnm3utD94RtDdXLerq3veADgqHGHsZMfHIqfVyn
xUhlLkYManGrzyNp3wyKApPLRdtb3qXFBQ318IYCkE9BaPCqz7DuvHtntE6+4+UHsZjfC4dMemPo
B1cipsyWRPoAcLEukvLDHI4Xi3qjDWNs28Gx2pgAy5iEwMFIKndtJgIOVlj66NvllKEFautRaa6g
fVinhEkT49BtJpZ4pc+2vzE7ex8Z4zEnLNaH0tk1FRp8beJ/cu3+tVziSxqZwaWyXqQK2pNN4S3F
LxdR+CRkGp9SGI8eO08DYYvppCQNIpvUhwL8WA9Hi5JtVzSXQjCDSTINMU1mDWmyAMpx0Dcplrse
IutOoIm+mSeS81kbjzs/8tJDHLd4qUZQA4dlPgvi7DViFh6E15qAO7VuYRa7DYxMlJUZSQZe6WWo
5jPzCJAtCDi7TgVKNuyPFuCLwJeGc9TRd7WroStikl8JcQqiuGvZT/gI4NnVz1hohzfDYOd7XvTv
UG+MVWMMVI8NP14HXvpaABo5kL7CBkVssq4TNzxXJGjTjYHUEC6ODZwgUZ17OhOjWoqbEcrdbtaR
y6nDcFe31Nun+cGExHkf9Fi1FYG9n2J72fazDYvVRypHLdyiWlV1X59mftkKRH11KHJS/tBo4P4F
82YZvS+mEYc7gRnATq+cAy8BVOAiZ55pt3stgJBTjAZUQuala6Rk05PZ2uvRCM29teBHPS8uw1Ma
XqKR0dHwqnsE+F77JhrfwsLX6f+EP8p/0A3o5t87XlsIPM8dXZimbvqmYfjvLHiNcAiCcHDRechI
J4yRnNsUgCt8N/HBuQFJ9q3mIa09KHrQixqX+HYBt6258ZGXBX+U1J+RJVnATRS8XnkxfAibFvAG
w/txCKfvSyjspzhHrYvOop8urY3+r12fvEJz9iQW7G1eoWqvdT01ahMelld9mnyLFMMyIQNs8yRr
4SwppLNx8UOSAo67j0CqueTiQyb+vI6XMoZ+WbYt6FtDl+n54ofDVPschb2HQoreQd0OBkwUsENo
jALoT3GpgeXs8AaZVgizcP0pTra2MDZ4P/pG8G2SKt6o9+bnpgV4VzIVQCPgJDLXuKkxwNxi/ARw
ybTnS8XHr+xOw+uJF+tiVrqP4h7QB9hjJN2dDNSE5iK8OnX5rjPTBOCeZp/rWYDTib4MVfzN0UJ/
b5CZ9oUj1f+AUA6hTrppBh/mjuuoc5Zd4dfe1rWAMfhxMZ6algpPlVSYc+CyQ9YOSOVgDrsYOT1c
pjvrZixM8DBzLraoSRKX2Wl4jkP+3m6i8OYg6EkHkO7bhn/UiMES+FV6000Q91GHL9aw6zGeDNPv
yKk4+3p+jDUfhzyYuGtB6ufRSEQP3dh5JnEYWGV+0QtvX9ZVfuklpVwtDtPQ//zng5cjH8q3Me34
/b//Uz60JsGzKzzkUkmAu+885cdab7VwaYLHNgCy5GMMeA6cyj8vndEehGV8qJr8oGnL9DjYr8ni
z1TKyWRgVGHGS/1VBCbOhuSiEHAkCjYm7FKNEpud1JgucOkpsC6PUA2T09SBy0gb7wGr1fmzV6Cl
5vkieqwQP1jHvoj3FvN89F/yre0ZA/POxsc7GvqWVeTTDSx6sIJus+yWeMouRgh8EweRYM/X+ObE
I66sdrpsp3bZdq15M0wPReB6lylwWlhuPTSVzhKPdgAHp/P505xGfEByEf2URT+M5tKBkQ6diz1u
O94ccsNTvimlrrFrt5s6BjX4z2+8JecT7268Jec2umMI0zXsd71FgaRTo0eh+5g5Cya+iT7d1hW9
5yerX4J75AhxvrJwxC09ezd2MIa16Fy2cX+pEN5Yz5aWPOYlbAQbo7wum3dznOJhl1YfRCDs81CH
2rqxBv9WIzfEuGKuSk+3b4tGUJKKsjNqVkA5y5D6Hl0GppvQW1CqYU5gD9U5m830WRf2XZZ6n5sC
4cVlAO9VGEFxwbsLDI5onzooVqD/snBHlHxENjE4/fN7pPviH9wk13J13TBcrOPf3yTUf+IGEQgp
TK8zYiJ1fhfrD+0iepg+g9jzmZ8cI0lxrJn6k+iXielKAglu0K1jPtDVafDF9ikqzcS+04jfaE5Y
a+EjU7kVVYHUB2SckFkL/eVG+FKGI8gb+u3COaJaCraoi2/cOvlY4sp7KNtLlA8X4VaoG1aRfhwN
CbAJ+13n5P7eb91vc5TbB3rF5dnFE6GZTP+I0PsZt6b4Mgw5xE986RtBpaMiYtwYXj5tMLGfb6Gl
ETTEgzgjCgolcWaG45cWcPnCu+QCzlIbjP1xLmbYnultEmLtpKEEdSjij4PWN5e4x6S+TxHwdMwQ
rH9kPQssDddmuiCS1lYmaP6ZjuRE0WNYI5PC/MpISd8OI3jICSY7OP26RYYAprm36mr7kzPyWo7M
dbbTCJqv8SILGF4bHsacjGdSSFdp2AaC4qPvaAeNoOkeR8h4q/lNs9G6DFBbAxg8QvewLZ1LiWfU
Y7yIndbhd1B3tXO7lIGL8xBqo74df+rNlm6jndZmmX4zpqn76qGnH3cIY9Z24B1yYsKRUPw+GMzv
Q4uvbo459AxBpsjJhul9g96IHIGsqLj36KAupahv4woszKh7d02tIe2MRvbWAlNRZO2tZY/HWmjO
qfRBYLkl4GtKMDZYMiNxtVMVOUdRNOEHHIbtlTPHM1ql0alxMMyMZ/Ex7xCwGzEnSLMGjtVE+URY
mLChot5uh6Fod53mFefEc++76iU38uSuJkFYGqgfG7hVoL1IzxPm+9gYzDPKyCAlhv48WmT0kBP5
4eq9uxElBqZUJgUE3zx9NjFVirUIo4yw3FVtFmOhxaoXtnskt17NMi+PqG69ouvtM+01ELT0cNby
Um67lRkXoiUYBWP3ZOL1h9gMNrduF/qYTYcCvTXhrf75W0xn9v4tpgbBdFSKBamEzbsZqVfoed+m
Q/2IvHC8ntAB3VR2755aMiq3DEqPi0zx2k1h3bmp9mREAZysuq0A9k71fg5gLCGMQUTB7G4yKR6Y
6CJs4+Bey4sHjGaKZ0ARjtEtD8JIokNsQiGLrMh48T1I62jWAd4ZRLEvjeq5wxNuL1rGbdXPwicG
5pCRY8cTh38i7EeoDcH3wRseRWb6zyFuKXg+e/jPI41j6KQ+AxIo4KUab4tWY4UllDftiXDFhuwM
TIlSz6DmoJLiak5wgIZNIjUCCuFrML6y0d1RmfXO2uJ5t0Fdhge0SijtOTWGT2lY3Nm9eaZ0GzB1
ktLkRdh/dqGzJbg6Pjs6cKgsFOBkJkiXRfUwkG4nIVNGL+ZS14dU6gln2pQ858GTgwYf6sWLdoO5
VHZEGig79rFPRSKgd0N37WHQc3ET+GLZIF97SQI8IEavIfNhmx9bRwepOxvpxamJ84fIAgE9i2Tr
9+4rMkfFY9gLZ40GU3h28bcCenIofHNEzYtwJkwsSWLw3U1FjYjaGv6jnY5rMTkEBJenDg9tRq64
6I9myoRu0hei+ViDoZ4N+4JgD3pOHtwademvcBuA1SoSQN0RxcwO15ZbXAHIa4zah3goh20RVGLf
SBEC1+mZZhB0lCXWpIXxLERUn+0SnkkQYJscUP/Y9k60Qf+2pqoEJos8M0X6IvaokzoNj05dd1sP
JvIh8/GeR/T+Y5QA6K0nYWLtRMWkCMEBlpnPHLbF8TVx5gfuw8Zu09fRzvQnWOXp3i5NacBctHcO
RAq3BA5LnTx/lfqHVYflbdmS1e54I0NsHimnxSYJxeAcWHl6G2MMUmZ99pLp9jcSNvpNLde62j/7
4fJY15l5ykhmPmeoYW9D3bKA1X7IW824a0WL0UxkuuuqgfnitUhhBiL3+Av99NEzXJh6JdNvK/0Z
NOM3p/ach+SDYeJ8GrUjCMwDPmblQ6x9R6nAW3dN452jDMAfPpfmfh5sjwJi6b1YC4B+soiU5ZIM
wdyReRfDwAdNmulGHWMlvq0Qb7EhMCPG3wmDCFBeefyczUa17qYCcX67eKnCst/3ohCnSjwj7UzI
U5rxZyqVhxrm4RKWlyW0vV1XovBgJh44S6PZuR1+KtRwd6EexbcC0dwHtG6ONiWEXWhpBd1rNX9I
Ax47gqMo6pZP9TTz8KQI7qGNhSEPvTiSU0V6sIrP1ZS7a8txXRAC9mWwKKK4E6A3bZiy+8pqnvrO
C3fIT2q70vazm6Wn8IkekQdZfyIm09r5FPbJxyI2bASrbShjnp/v8wK4KmVMxCgMPfqU6y7MzHFw
7xO7IueAObNwjNsoBMkxIRdNOSdCEdrNnL014PrQxYC5ws57PhTERo9EK0dUM/SLZ0UvSQApswoP
WdI1B6pGqBK1GOk61UwYyPxp1eN5cMixRUVrkXKQmejDo17tcgG7QXTobKA1FoPQagI4JyROsdnL
jnk4dBsEp+H6pTBmchtlNFcf41XRxga9zohCSD0+4SOT3RjePO3NYT7leVavVNg827gwV82RyfvT
EsxQSWc/2aMQY9zGqL36M+pnyStKltlOIGx2MWqcvNGPRAIxiNDTbNchntMXbayX23FIwSNWtbka
LItgFjG6w6Kbn93CPeht+9nVF+Mg8nk6+jpBQtolDmQvF6BdUsNvtaE7mSBBB298pIbgc9P8e16W
5pSIfrzNKnCtdWH+zOoQD6JJnz9ac3EXNpGxgj5On2YhAZE2DpK6H3S/LT555M43XQZ8d4r69uAQ
u7+NlP+uLP2LyhIB6T8tLK0x1W6+fi9/Ly29nfNXZUkYfwjLRAzQNh0SMzLn/VdxSfh/CAewG+Ud
JllM+X8Vl9AqFDo+BpxJrtxjGvaruGQ6f/i+bvie49qYDenC/99oFfI13kVAHuAB1/d9F7sXqkzv
M8TIjlXovyyAjZsIHb2QlNeISsXJ/tV621ZNZUaNNQalOaq2Our/2zcFYAbR9q9Xv+2X11OralHq
GCwaXjiCAfTv8XJBxLwds4docLsdQmHA+NoIeQboYdM6Dz2g03JjLPF7alHNmL8DIJMHNQXRx1pt
Vkdlfz/0t8tdj7leSbUmzBpXTQ/pGwM8Yue/Pubdp44KMHjdrVrvjnn7Zq3mgsHwJ5gL8mLqmEJv
P6Ka4VMk746V2wz7NiiaU7GMzQmJy1SssQ4ijaS2qoXrtH9bT0u7Oak9SwQBADF1mIycrTZlxEsn
/Vm1rweqVbW4Hvl2uDzxtw/4R7vfbQuL0tu1qXMTYS3bO6I6Xq+kWqaP47GonV0kgZ+TQnuqplok
cuN11cDDBOM7XL/eNoJacVYLs9S3v/L6L6qb9261UP+/FxrLBkwVhGCnAo+t1HBm+aglFuS4cnLj
LR6OPLXqIUXTJ1o3eiXeDlTb1Clv56lH2sAAcwemDPkxLjOrbWo3qL9zbUY4mUjJnWx0JKwe5bbf
zlVNY7Tund4dd2rt7eWQl1KrbxeVq4BRJl27VS6ZVmw4vFIWOj9qQb5oOPbZ10J6g85hA543b5EC
SuVCOYCqVculjIQ7DrRGafmJC0nUHFRTRh8lZZijHuXFBh0ngiqplKIWfTv15FxGEPKkvw+uN2/V
dqWloloiDfYGuZj9m+JMhX8m5n2AOq/rZlPiPeIUn6/iM47NfVGrppSmuerTZMv8cZkrb+vJI7wQ
4V6/sA4TAMUU/LlE83pI4+E47B6UWa5yogxdyTj6rWnGD5MNYAV5cqTqyoy9SuYlV03lBDvWsG7s
/J58CVRGW9yon1MsPh+hmp7dI8iT5fm4Lv0gIWXkGvmdJrFISUL63pp9sb1+fVeHbk0UgJSKfHYr
qQxzVbZR2yy5Q7XQSr3xWrTSlTZM51bE1cZiIZIhpEAP9h3o1AN9VncBw2IS4/J+qE8TPYTmyXLX
id5IilA8nZKlgB9bzDXZDRcGgdVPIySrmqaNK+CmSsl5ZKnhnrylJpomjbCak7YD1Sm/EtITUj0o
4QktDVju6kup/8TSmnUftMZBbVJ/2PW/CnbYfxWnLFjo5NMs/1C1BZGlWiXE541I4B2CWbbwZ0Zh
iBr6UbnOSidaf6rD3WgxHaxLKq4aDqRqn2pZqOobVpYd+MebkyZ8TFVlC+VDrFWVbk4daS0YOJh/
2FijgiHVcsxUgpcb2VTrxZI86V6KOh1h8EkbTJCTqhkkESOW3Oi1ObXYJrwov1C9KDB97cKJGyON
hbH9AZMOAAeoFY+07YeflP/vLE2AVeu66i1+tbWW6Kfa1Pchcf8EtZF0G12KhuUnepDBzgyXmx78
0UltisLO2MdOecAZ7mNlZfT3v34sAAL0+K7rk8BCy5i0anP9hW8/04xgnSiBoApw5lHklzDlB15/
pVpVv7ciIjxZw7CbvCbY4xw3ozdHxUL9cvVzXeXNyuyDh1FtIHW/dtzRQOOSKl1P2Z/6WpJuf3te
1dNRpjBoTFxRcAGXg//bGywfW7+HWhKZ8JvUSy0XlpXfIqtt74xGowc2GeKvi3BBGsq142Wt/pXS
q8ddLQamGqhmjdLn1ZLDtlpNRAljQK2TTQZUvAxM7NVYr0Ss1EJ4Uiawrocd8vMU4wfT34AIBbom
n3lHOgLnblquk3wY101VTNC82BYU8xc5290Z0gFXLZwsXVZdCShmpCa4MRcbWovO6DiFZXNSLdfD
tJj5TzMdG/cJQRFv5RYeemH10p4QLCRnxbjXnny5GCZE13wx5dtQ6IzfV2Got3Wr7oJ14aOEE4Uw
Z6qGV039/Y38I9UC7AIbmTd5pJp8Zq4L84m1gdTfyZTPc6dJkTP4M35Xxu9tcjEloUuSj3nXIGVW
irHfenq8cudFR/2CRRjqH3GyHtaLVNMSUldLLdwYJ+3rNrVaIoeJO6rco45Ru6+rapuZhNHemJ2z
WrMYsGGqy0u/NdXW367z1kTFEAgF/Z4zDyjItPXFkH7y00zPYLSTDV3roTScYdP30A8tPTWhG4Qy
/4lV7lgg/WhUPGeZDCU7GUi1ekGvYcmNb021n07lLsgBdYsMrR4mimgVSrZJE2p8S9VUG9WikrtV
S8MrkkFDaqZdz1GrwwOAlfjtImqX2qouNDtyzEoRhVxVLaXvt3XyRgy9v64UBUmNl5pdgNGUL57a
Xap4RjUVP0W1kl90lRTtQXjdv9b/4e43+oo6Ul0Dh2+i4+s11enX1bfd7z4tuZ5j+0mJelz1RphR
5/32Ld8OfLuGWyPuHaI3CjeRkR9ILf1MOzLoqfXAsAYpKNW+bVM7erlXtdRi8ZBTUwer1vVctdov
ZLUz6s7yKCt0pfKHbKLQvKDZLy+lWXK4Vc23rdfrXD+KEVGsQ+Cia7VXfd7141XrevBvV7xe691X
fHfK9bgppqfwYkotvKy6fG3VYvnVerdKrttfM8BTJJCHGHIYq2W0cV1Ydt5QJZq/q02ijxnecUz5
/ZB3q+rA/3FbWUbAUnrwNuo4U8UL149T5719yj/c3w92sK6d2vrzG//6oeq7q1/Rqk5KNd9+lTxG
7W7MhO7r+lOvx9iopB5h/PgV8MAxrvESlyfJhbp5o9bxl5PzyZGWcp4qEpgrIFeQ1VWQlw+ojYW5
u2ul/qAtAyEwNFKDUa5fF28bm0KHR17XBgPT3w8y5Zlvl1QXUevq9LeNah3R1WmrI1E2ei5kPk8b
0WUT+FAA3j+R1ytXQiPPUzcx+LUmgXprN8je1hUYSMvUbIJbOexN1jI+6ZSm3bluD0CHk02vU04R
Moq2pM4gQobykVcyj1HE7/cauD8zeU54t9CV/UVYWC3Riuoca2DZsuLB3TPVRwMPulor4ydfRVXU
xao1CJFmPWdhjMY4eob0/7kK8TA2r09RkRFyxXL8DuVCbXS0VlsPBsRJIAKPRuQ3uwwndQEfAKjE
1M37ARfJ0yQXvVVWxxgaPp6v3SmRsxbVyoeWSgExQyPzqdDyxInMGoqDjalvw9L+ZvWUTgc5D7ou
1DaHCGEDsmXmXoNe0hYcNcvW1BgoFgR7NTLwep18ourhAdWWw7EnR2K1aBd7wAnnI2aC/Cx1J2wp
xqhujGqphdqRVZA6uiGg5k/5/vS2MLLo0MLgDFTf2MmOPFlk+mGU/fFbU20VRXw7W4m/m8cIwoAD
VwhREH5v2MyH9wfrMtxRp6k9qoV4a2XyZ4BN635b4Ob3+6raq7bFNVwyzQf9iJHJgCf0PJwcgCn8
vxHaxnLbdYdqTfJW+RMYA+xN//x/Veu6GOQzoP5ztU2tdrpM+lzX31pL/xDh0LRL32YL8oJqhzpZ
nReH7m0Htnq3yCG3l6MrsSFk9l+rmhoyIzXZa+X+WpcD7/XQKAZEFYjZhzIiR1d1UGbG+xgFh4i6
F7BLDGUP09wPJ2zTuPGG6xEc6aCMUyduN0ww0FRz4dIOeBdd1KKvx7Xb9d7BFRNQulAn6FCLPicP
tbIgwQ+ir9468Boror+6K9kTYQQ3bcGqSUkPT+pDwBXHuOBkyimaLhfX1X6xIio3v3arljpGHa1W
q0Bk/6YB/KBK0s3/IllrSpj+bxXgzdfu63+8nXn7Nf/x3//5JO1e/mPzNS27r79nbP888c+Ure/8
wV+sk7Lwzb88ZH6lbC1StpZnWrZvuYZiHfxlL2P/gQ8MgaHvGQDZXYnib9/sZSzjD0D7hkNiGNaQ
0OEq/N//+ht6r323/juoVzfd99gTLExsQwhdpxcxhK2/Q0b5AnvmIAC6n2hxsKkikO8FEMp1bwAp
mtr02IZRgApM+8mzAyaEcwAQt0WuX7vHtoBEQy3mdYLEAcpbLuTxJVrphzlFTAtrbBKz93hoZGBo
NwGhCJUkUJrwGWezwC+NWfwO+1EUEaHDTj56RNj3UmHNH1un/2RSKw3JL5FPLW6jqdjXtXevm8gK
oSFuH02UkxDdD9aZ7n8WzKZ8v3xJFioq1vTqVSQ9MuiLfT6frWI+ecF08NMCe0cdhYzIvQGECGfc
SB8B2H8zE6g1KDNUmiTRtY+pDaPeqGMX0lBkoWpVrpskQ9J1si+6jMkp83j5iAihVvyM8I8V1nSO
y11RDZAJ+vt+ypAsyFr0Hr1mE5Qg5jk4zmISjJb10o/WZuzTD+SLTADb/GYboAilxQc8iWEB9zUa
66HxuujWdpas47Q2HsHJnjzHfupGMQGK7Wqwgv7Ga7QvnT08V3XxtdsMA2Kk7ZwcKeDjDGLK1Ha5
bLWpedGF020Eim4LMzgKYQnpnXGNn+6N5sL51acPpJRvhrKmtj9C/8/5uSl3odUq5PaK4b7KgN5W
QKNIEUWHVBzxkX/ssLfwFkQ/9B5FyQRynjfigYer2td6jiBGztTeFg88YHafhvYdlYAnMrU7h2tg
jF3VK+LPBsKX2MAWA/I9IESQaNptkKZQBO3pG9L8Fy3CIL3OEFjwFwwjHyvnVUzOzVhl46njJsxV
OT3OU3FI5iHd+t+8ND5rVYPsGyLp9rTcR/zXWNoD84/J64mUROFUu0fdStFbSJNto8/uJsqil94c
iXSa7gZKY3Wu3OG59Kz/x955LbeRZdv2i7IjvXkFkDAECVpJlF4yKFHMnd7brz9jb6qKat0+53a/
d0QVIgESFIl0a68155gdzEGYYCu+Z8YKfHpEu3TsTOqujEM5Nb4U+WzBMEPkHPsoCaomZRq5re2Z
gXmZH8H9X6zRABbiRS52svK5QLKaCYAipf7Z9rIvdVYDWh3tcWN6xuesLH8soxRq3SCF2fukOoDe
W8mVIBMABcu+7qvHanIfVubdlbCp4WrEnbG+61xIcFYc3blOdzHLi6fFyY54hAd8sjMI5qOzsv5z
rHZgOArspMrO/TyRHozG9ObjoXMTQpxL/sTCRzPTZVnJCT0tz0hNuo0BPMDvfxLOLdvBJer4vEm2
S1N8qmt2kTmSNMD6muDDr40FGqQXo/TNCAKOsGeWo3VPJJ59jHUNJaRuvTZjm+7KhUTfVpwipy/3
qq4jk4I0Q1nXqa2P1zQQCxBlVCdfPQySyaC2FAldXoxxYvvPv74o28NNXlC9D2ru8r6trbWzKwaU
Fu/Pf/txBXoxu9Z7+kD2cIWIyDhyYL4/y1o+phCjwgLqu4Lug/aSvVPAKCmdPoCgTMnmD8kPT0dQ
Vg960x67mAD4heqPNGz8BFFwFCn6GeivVLR1UPWAyOdfW0RBYjfPjP3HS+o70pbh8pwANPz7+4my
//XOhXvJbnWIUNEqVnKmXNSSTCtjnPAzJCb9SfWaLr+gvkU9lHFEgoh++Hjl47sSTzbqk2oBKW0b
V+qd7z+pVz9PvTAm6UMcjKjNmIbQPiUAaXCifVYm9tNUaNgWDvWUpS+QbbwcidYQky45wRNZByBn
DdmejfQHGV3EjK+f7TPrrsPQ9Ol5Gqsn8tfbm8EU5tE1yotqRA29ZD6AGj6lwLVkxqGICW0R40OS
7QJk+6AMtHpvFYhx5ia9rEVkX8/L+FQkWgUdoZKM/VXbEdLqX7We2RzNuPrUySWXZ+lgymtioLBe
hDnS7l7052F9no0A9eOC7jNan1vL2gBl/rpavpzptzAI5rS/0N88EaZJa3/tXlAXekettHAXLNV3
e7Zg2TiNOIpu9D8lQbQtXC879onmhrXmFycymL42y/CzZOD+4OoREOER84c/hh4a96e1HBKaaeXd
EM34Pue++uLOWVgs4qFIRbTXOqBSSPjSsPP057EX6yGLkd9nATfcDgKDeB3qub2Y4r7l6NpPBYqr
ijXiFVDidLcQDAoEnEmAJ9GlXEk2Y1zEJ3tuxME1o/NHP1XQXAOZJBccPtpKawxOSPz14qimK+qB
zNHbcWRqRTWBGSrRqcH7HsFN6NuDhUSd1b6NhZBOoDcaJzCH7hwUYGPlWGkdEmCOM6sdNSD6mBL9
OTVaat1EYwH8bca1tv2YHcHT8+l7cIS272j8uRMbV9NA0smeqOp1q8ao2lKvfTz11vqzhrox1GXv
RPVHl5K7u3QWhgm1wtHIvYhGmAGWVNbv6Gfw4JoWo+VeRmW4BhDScklOasKhHhzD8mlV/z2l8S3n
i0uqaojniTEDVQFNrfJkNKRBr/JBzd0+nhpignIUeyBhfJfW8SyHIe+bQq411HNtgoWXZvUPO15l
t19LNymfJ0ckHwNWTbpV+eKxdFwROskVfCUbwkE6OoD+uXSuhbw4CrmJSQ7dPkkJai+LdN3xCdfH
Ua5QP/ayapx3cgGmttQX8iX76Sy0ElTigspeUA/qQPh4qrbWZiDaATjs+35X4Qnq4WN2iGCe6gWm
Rrwv3OaTOhbeZ1Fq01B9q1jrnqOyc0LPY4isJ8AyaBREOpA+RIakqKmPVX5kanTUe1YWDiW+EvVU
PajPO047Anbm/n2mpMZJf0yX/nhtdb82VdoDYf97wKRmLOrTRVLkgnLx/a06yj4ePo7BjwPRw1Op
c2IdRtXlinP/Niurda/GK+pBzTl+m7lMSY1mNGl+qmnH+757P0c/xh1J2XNpy5bdx47zVJ/6X+1D
C4dOOnnDUe2bUZ2z72fu+7aT1j8IciLLVJ6kH7tI7bE/XvPKAF06cjNMM7QdI9lYVHPE9xQS9Vx9
xdTgyjZC//wxM+zbTnbzZLuqS2VzltZTcaLs2ySqk6ROGXUqCdlOUlsfrxmxcfA60z6oaUsHpCsb
yq3jdfOhk0MYWw6T1Nfev0G+VsXoYkdEujs1cFHTOTV/UVt/vKa16Ok1aveN7furvDf2yd7LkY7N
AjYr0YmH98GKbLqqLWYzRrgG7bePAeLHHi3siBusel4npXvsUnp/8hRUp2TVCUHce2xwpXQyPxwI
oT62qqXxfp29BFOTvp+SlutZsH3SaKtOSXgBrMGgKiEQ5QwFp0LJp95UW8Z9mRbtXu3osnEBOX7k
o0Q+93xQSREH75CxApGDl0BlnKg9/dvzzne1nU1uL5dGCeV638Oy16lG27p6sRh7rDBMyNTYWl2j
1SxQPVVbH4Nj9VpE/F+Elez4cbl8Hxir0eD7Jj//ayljw4klsPeBvMkoyBejxao4+upPmK1Z/mHq
a/i91lB9x2xQHx3VpvqSGj19PI1N3UPD72rfx7oW4nvUZ+Dx5J80GhzIauvj4V+9VmoaV9GP7/mN
V/bHt+MRLsOCcbB6PVfvi2L9jEgrOfz2tn/jn0dJ6e7WzuJwlL+regeGsxdvwuOjnlUzEUAdXmej
RVk6ydsRwfQMeqUoSz2MUkfy8RrTbPqbJjknemtCA5ryc6ENUK1dOctX74iVdku9Rb35X/0Y9YXf
3hMsXuik1jWR32UoWuuLIeBwq+96/3Hv3zsqpYzPp2FYI0Gp8ndTD678fd+/Oq72Ri84UH6brdQE
MCK8Fs10YmK2hONQle1xlNN0Vw7YZXs5of9/+JidzOrmXqsZQl8Z2dX6WMkqQZMKAFzv1AuEKLJL
o+K51W0njOQZsYg+2vv1dN3IUUBUm2BwkS+U1wtkFHhknHKqB6se1FNfXXnV8zQoDC4X5Pgk8lR/
f1CXbbVZ9zLnyV964JngpSYkDIVdt6GaWwBpq688OY5VT201hU/LT74HWwEDaLVDTUsklx6XfGyE
Lsq/QL2k/iD1EKfY8sCwHPrAmeuj6lWr/nUib41+UAsE/IgpVAtT48bAUk+KDnRCQZkrYYMU+E2o
FaRQaJE3VrXV9YW4GjgQpfbByfWvzrTaEE2lykw+qC3DweSWQNfu1Uxcfqvaal0bMVUElV6OydW4
AD8Hh6Ahr9jq+WTnNJVMfWv3jl4dE1lOeVIqQCiTzVUyeu6xya9bTd5u1HzjfUsnQV6Ajims1QhT
WQ35DdQ8tdXwh+3TdbhJG3gAoXkTSQnDRwPXHcSAs9OBNimLiqLU+bt1WVBUrOX1LfNgKM1DVOzU
YGIS2l6QIn1Y8ynWQzXtWUAXNk4179WBE8jxuKOm4Goz6k3a0HYEWj3GNSs72Tr9LEDmfze1S1Mn
VnVIj5asuVV/X22xj7gvfLyoj0LbDS2k3Ez+ER8PhZ+SEtF5+4+XHDXQj4ly7LuIFgnDpP2saffq
p6lJktr6eIjlkdqjORwQUIbqB+Hi4t6lNt254IO3MadZ7egce5vF2Dka4+EoaGc7ckCiHhpZdwpJ
SEzz+fg+Q1Ff0CpmWX7fyNBDpDzyaENTjrpFPXeU0EX0Frb/2noxR/NcFvFCTS4PPvWQ0COEUl7G
bzT7mtCkzYkcxwywFzfJqZGKjSCe5iuoBrCcP54XcTMds9qHzZVNV2lKgmnljzTZjUYgjlKvJknC
L+eUPz7GH3HEcOSPkciv19IWIx5koGK6Hs2yum3GYroMUYvGyQypa2gUjVCUMxt1FPmN5BFoj6O/
phjQI28vTNfFLFqVB68sorBei2a/YO4PW91f74ziARCTd7SDepfXzWPNJOmcztXTakfRsUtwLvSW
+9U0FnE9YSVqq1W/G8CsoV461hGgExl5OSw6yFMD0mrqcULEIpyMpQ8TvJY5LPWAbu5nn5zrUzZi
2+tG7yGdG9mF6dGn6yRFQyjczOkYHdtovc8AbB2bzuvP9USYt4URCIQJPYjJQdCvz7vV1W4GGFjb
pUubo+uJGKoAULFg7qwTRp1LGeG91tCdH+yFI9ptiGzshwEvewJTtXEckhjW6xRjKq3g5cuEJZ0J
zEQWhjdBQdPmCgeEDj3OnG7pbDXnNrVAusutIWt+dlYx7h08Vtd4M2SRS95KpslYO/qcBAagcGqG
dtyWTmNclbFHwlsU2Vsnt5NLnmO6M1iNA4zcrrkdbHTLrqBLiPhYtu1lHb1bLmfTkzUk/n4xSQ43
vABWdalPh5iktdtsWTFJt7INEkOaTPVm23rE01jxcI2jEhwmJJedhbVrix+82pFIf2OVbbn3GgjR
2MNOdgq7za/vnVp7ygMLZxBCVKOnkVpYww8nIX81MKeQVuthyNdug9mrg78lip01B6Edja+VsSmr
xdj661STNWU9OdJmHNVJerSd5dOsm7is0rInH5OBaw1JMEwHiGk2rOmhxBvV0llfUv2729HELcfX
Oo6MTU28brgExxUb/9Zyh5uys/HuWhMxmJZOJzhPHxoXCpDViJ55J57y0pn1+87mZjmVpAjopbkr
lq7Z+9wpthmA3rEnZCUPHBARYNbnZnEODv54WzMHkpzjelPpi7XPimq9jpd4kDbFYY/eYTrVK8C3
Aq3UOiWvY37sAblbmWxIa+lPnVBGgrLpceoG7J5OkEfkFdWNZWkprSb+4doheTlfDHFBP7dQy3rE
g1uVv+sHhhmJ3/zsHVlvWoI4BxaYG59bLYwcbvYmVJy5x1BqzpgbLeg3MTlRkRMgdqtyqH+JEVoN
0jdIk8xRO/8Wi9I50FzwEn5/1HPyI7Ks+V7DXtxWQAp3aiT1X6vF/2d65zE5+7+Gd9uqLH/+6BOw
rL/P7t7f9mt05xn/8LDm01I3LVeaLfB7/hrdedY/sLJ7Oo52HyJq4MLr+mt0h0XDoanDfA4QJpO7
30Z3+j8CP2AUyCTwP0d5+RIl9ru13qau4+zWTeaLHoQDU072fuPxOOjkArdKRniG+pGiNKa92lzD
RIR5RJWxdfr+udfeaFg/+PoI27/CgV8OM57bFER5CQqJXlbnY5yFnl3ZADL8J3/0s6u4rCO89W+k
rV6PzD+QqLqXpCK2Wqe3pTOM8bAfbJfBJgQkpjvqjREY+co+lIu0WLgUwuVKqxPExmKsF0OQlBJo
YLkt7wVL4ydc8Pe5wY1Aj6cbdMREz9xRM0VTjxZPBvvh3osNfsm2KK4nMhQt4wXOX71dqmwH7DPi
pglBxr4PlocxD57aydlpa/nUsqYSrXtxnfT7MAW3nSuwZsNx7RHO6e0lM1aQCz2p5QO2g209ts+r
qJ9EVD2MUfO1y9vDwki+03ui0CLvM6jHu8HL3saWX9516ue8St5oGlibueJj9lzz3q2dc+sYaA75
nLKY3zn22mcbnicTLqswCezpwnQqL33Qhrpho3O1L2OQPudjdIiNCUvX2gFULV+tJg1xIZ4SnY8t
6hBlWrwljQCsjsRu0qrA9wmDAhntjcldbEMfkdtNdoTztskE8Hm94XfIRzzw1OtgLcpdDMARW64f
1jokeehpkdf/iFrel4xrvclTbVtNxTmBR7MVEdhNVx0pGpMsd/1muMQO2m29z0Sub7I5PnGDTrZj
Zt+vHoGHtWUe5Q9O7YicL7m3o057tesv8cLnUOcWoqXZ/5IOJhm16exz283vu5iKEH39lttq4gK5
z+rSOTkT2gfIxp3d4VTuKJtAl2wsiK9Dg+fcql12/Bp/Qkc808KHHUSh9NZZaxDmaXmskviSeBw6
/H/o/Y7QIa8DJFd5X9qeCJwgj39EuWaQiBg8pV5b7pL4Jga21OWgVsUwoUJPU1hhEAvs3vfRlC13
2mj8MFvYion2YHYR3DQmtfFQS6fnrgncaOtgIJRJ863nJcdgvsJWbKFw5nedHO80Rt6JYR+WAE6W
KMAHrwvmww3F1qq/MVzUd8Zi3Rcj50yrB0/NHH9hcXXJEvavwQekO/djIllJRnwPICHZZ5IBYBfd
Jm1K/sx6jwEZMGtUzycz/zGPxGXWJTnWpfkQ9DL88QHNLqDRwAOqj1fBZ1U15MFPyHqUuA81+GNm
AIfc1t/cCHbpKm2zcZOdcsHttKD8mpfsbQ4gzpomn0prVl+c6QhaYBNhrK1i/YvBiotjlPu3oZU7
u722Jw4Rb8QyXuBbAndEdM86xc9G1XFLrYCbo6gKtm3XPk8prGOiNmPwEmPOKaZx0m2hc0sgTGRx
OCQWgIk23Yx1doyN9WqFjYo3IPOLrdnwWTP5e+MO/2a35D5Oe3tNnpiK7Y3MuPOFqLe+x0nT0jXY
CHgXtIhOjc0QRRSAey0vC3PB110//Q7ChMyKOSCfq4mey1Ysx4FdCLXjyWwtbcv0AjxfBBoxSEiP
aOD/K6IJvMGEoEtm9M6Uh4HXPXsZ/67rYejkWnsQ3XLtc/XMXMJ1pvqurLkCFZ1v7JsC0USdFd8Z
ltvbtG9OBct/5qQoOCu0aCZt7TrGOYqjb1PrApxXbjwMvpVv07gZjkUHudysJ/JH2oUAZFOes3Ki
viTeZU65WFZt+2JWATn2LN7Jotx1giwUWOqbKqujQ2VrhGRq86GPrTv6SLBGLJNyhT8oEGAeuRxl
kq68TNZ1Msm0k6ECEtMN9AgI8GrThBwonbExHwSh5v5NHJ31hPl4kFiPmo0VutdsCk/6pUZW7fQ0
e4PaEG0Z5lf7UTiXSWMPjrbDJC8myG4sqc/E4n/SB+cIxgUcgrMhbLVoETgPKbKPYuh2gQcATS9Q
uGKJCmMB8GCKens7ZyRYGriwR+Dg2wkXLA7KvW3dagW7AoLWtVlHPzLCx2PDyHaiTl+HMn+0JvZW
5jxPPdHIq5et+6puA8hFxElkWMoZLjyN3Hy3riU49XKwJhr585bN4SKvJXFn3i8t6Tdx0D8AQnzU
2+F1HuZPrUtUvQ9VDNtDfOdlr+oon4Njn0HoSlvG4u5hsifB0QDCvvaq28RK9qhKuNyChzw1FjBq
dcNyJOqD1gp7VAOqOTKEI4jEYgLnIF0Z69t56V+8ASWKXRzoaHzFlcEKz8hfQX6Q6Wgxlo5NbNo2
ru1ktE9Rp4+sNFGO5ro4N2nQnOcuYgDiHBqu9ks0nNANkHZiQi6ZPMBn+jZKoc/pEVy4hsb9kDgh
xREX/FX/ibLks7+S2yTy5X618L+z8v6aDCuozJibkWZkXMpnQwdbwLm8jm3LzSm/aB0ktrX0qS/S
4kWfsi9trV8Z8EeTmfsk+Su1rv90bIpv5Dvf+sgExmxDLnHjF9u2IYTXkIy+YsLPd23rsPIxmnXT
UpCTQcPFJsjcU4APE4EemgLJw4wLUG8tK3QNySoGVQPCaM3FZ/K0p25cuVT4KHKiwbwfh5al4Ux6
orxAujO5cRjPYQxZpEvmpMnJ2LI4XTfRyB8BBpJrspjiw2J7wEkvlsd+zSUh3sutjbodcvJAJ6Li
yGX1hYeRWR7x1QkXRC3Wntalf56zNbuaq8HelljuW8e+p82zSwxd7IOBOyWgRaevZP1G2aA59aM2
8beI4MbqECBjZdN3otHLayId4koTF1m6JLV54zFw3XimcVlW/VkdOYFVoc4K2q2vLeh0mURDXgc9
yC1ub5cuAVSrLZuZ3e00Rl+StDjmtoO65RLQJ+RAQhrqzF6/m0V0Z66TgC7E9Fig7EohgYQVWZFt
Uv70J4MOnuPWWHSil35wWN0BXhYDkBFvUzUe2auUSplGmeVmGN6AtOCp2bj1mO57w37gIy+P9EX6
c2/Ovx6aperP7TR2G2dpS0qm0J3H4MoyuoPf18aRCvyraJgbZjHp9F2himPkMS3NzKnKvwAO3GEQ
kz/twRHeC8v+lIaubORGrTS1dDy8P9e7FeYO5AvYp2t0Jar8Nk3teYfFVHIGsews9EENaTepvD3s
hBQSKwIx5b50pAiZhfbwbsZUrw1Skxzt6QcMV679ffrb7OU2fbV1F1ppQ2KKc1b4t7a7OHtl1YQP
FmxaWrdbjVjLwGx90EJ718d3tdIQmDv7YhTECuuJS0JOFomdbTdEyaQZWQSFSbaH3TMhUDZQZfuc
i/wT4LF836gvwPNE5Ja0GpW3nEP3RkyISphARGF/xtDuUeaeEpAgPoDCsygvS0beRWmyYncXI772
3P4apdywBa3eULR3MWlu+bVWmfrBEpaLvW1wrwLbCoVrz0dXI2mtLB8j56c7l9Fjt1oUYMH4o6ra
8Vp4+ni93ufCvYBFUG1O54p/5ZMrvtV+7F5ZgHMSfFSnvEeU17QcMOA/oBCPEVAitZl5JiWOm7+p
Z2iOUQIPqNkMXH+pVGQrf6TaQqnnlB4kBOy/5xQu3342va+ltpIJzMEKu9B9RsvT7SvTsK4mkVlX
rm4FBXbIv56bc0zgRSleSVkwr7DiecXmfdPOgJh5GbUjkDXCGmrzytAikvRyEZyLqUt2lDl4a2Z/
PVSkTeN31Ohh0caHGYJei2fmlLCcgvtakp4x1rvRB92nHjr55fenU/3ZSogGBVTihSxUEgRS/XTu
g94ITXRyhEm747nQcfPRh513KHSmazcS3saig75Z2vhSrADVDD+AMliU7vtWZLfeDj4zKS3yNfUt
QxPhZFqvDATiDLF4E8QC5+yWRLh5bT2Dp9VvDMu5iaZ0/Ilq8FzPevs1a6Ny5zsAS6coYugaDON5
aib3ZtG063SlCoeA9pj0nXbpC5A28Js2jcXsqfEG40nrymBnQog6qKfOiqAO2kBIF1CTZgkIMUlq
XHfrLDbTmFekKhc1IBOydFFmTN/qNT54s5fdZ47JaDqbvxaDhyl1oN+UlxQImGApz2HQW/RrN8Jz
n37rL9z9v/hc4w+drVyt267lA2LgYEGAJulRv63W80AzV7tqmX4UdDvNCFS/eEuyxd9Zpf80YIPe
WDrLkhG7B21F/70T9E/K339S+v7Lfx9Ns266PpgI/Y9uQbDY5hL09XDsvPmTszZgmykmWQhaSfZK
sW92ZFlCDLqKjPXwf//ttF7+bFTAlHFBANqw7wL/j3+a4l+zE1RM4MZZJ8oFYzcET4CayQ23GXfY
+lEXXbz9b+/r31Gu+74ky//v/PrdzxyCffvz98bX+3v+anw5UEYC+K6u63AhA83z0fhy6Il53EDd
wLD5Ai2pX30vK/gHxzZNMSBodMYs2S37JVm3fDTwhsGp7Tqmb7Fc+U8k67Zidf6GlISx5rgGDH1I
OPTTdPePwylLR5Eaa9Acx6xyiXrB0WWMNJJdHy8lGPmkcMDF2xTVpPpJ2xOwpBALWHk0xmneFXDU
NzGrm41jFOR6aR0SXqh6lTFUuyXzwGhhqt/sdU/0Yd318XkksU/3K3Tf2WjuJrB2564AI5uJ66Gr
tL0Wf/Pdutv1Tg8pzHWHc+Kjf7U0in9mSS964PqHzuPK5xCeSUFG38N2zoAsS6ETnLj6cZgs1U+W
p+vB7mQ1wp+IHDgIYes927NzqdC0FQb16ZB/o1/GzMoeUB428KcXABKglT8vlh6HYPTJxG21kEl1
FrZoGiDTs3BYI9L3SucQsaZ/rNL8rMesqrTB6cm0EOSvLfGhXO1D7SXNTWs4Ubj43O0LzIeDvmJu
6Zu93WV3Zhx/cyPYX34C6D8jYQ85yVWxMmHQlyfyLOaNxioIyW9LyQ9QgMkgLrW5kXV/TBKQTjZi
SQm7mg7BVWaNTjfLHhG4fU1qFrg3VuvWpwluU9jaxs+VMc829eqLkZukaeHdwZ3T7cxi0Tdtl3wb
qpAwLhPtW5txxzPm7ZL0fehO0Gt7IFAFZCS333MMvWUTFa9V06ho0/5RrUtcg32/183+c2HGzCRm
rrrOGp8Fc7jRj18dLSOVIypQ0wjzvh3Neycbum0QZAL5Pup2oGyb/S0Q2AsTxGmnx9kbti3sDnBE
dVDnRlXcDElKzKX7FEUlkY2d22y7djlzh4aAlTavRuWQydQgP89c/HROWtwJ/iHXmvVN4vU3fcXN
aTDN+5LUvsXyrqNxuDEieq44Ih5HltvbJNL9Lc6u7TyhoM8zwgGpL0+ZH9+bfnFdLcW1o39v6+Ku
blheIFBA0RBlhDqxU7KFAGI3Oi011RapyxW9H8u6z5bsW+Nwd/Cq6nHIitDzy/xzRoOJJlHRz7T+
BNB/eqq7wtOOg04HIgGBXUe3yDTAF0Zh5FE2ZxF/+TjQmXDIWOoGhunwT/bFaOI3a+hADrrMnQeU
HBP5UMw4fwc6R8yCyPrkHEcwOiNLm+C+NR65bBKWq03zaWQxGhe0SYzZKg+wG8gBbch7qPWFXNUY
hCCL57LHJCH04i31aYeJczf5TQgB8zaytSuwrrDAW48CxH8c2m66ddsCAql7QAb66GpL/6BF+T6A
2F0arfhs1Xk4T8kbAVdRUdD5mJwjbWggsU7f0GgOMB88LiwHCAdgWWln3NSBlOZoc/Ms2lZzmxyA
htFCD+pq2xUp5RfhpLGFcTYtiNjxmoYcdHyRXcalJmvH5FR/b3MnunMuVi76q8DSLvR/xb6W1zYt
WbVNFcWE5BpflolBaKyPD6DfETdjFxhZUm+GxYRwetWVFqNJUKWRiwzI1qYunNzmvsF2em0xwtuY
1Imbpl9w4jB/DMuE0ArJPtwY5KStY/7gN4F9ZO281bOl20cZ5bo39LRKhU4s8hrso4C+GdGOUSIe
K9EQFiTKxw41zibti7c8jYwDiDvo6cL44SVXWsESa3okhgplKe0cnHmGBl3VuPMaIwd6Pl3G5d60
0nNfEu9jWcIltz7a+RGZE8mY7NB9fF7N8jGJMc+NJsATZ4jcs2uXHkNxhMWliwTIL+J9XEOpyVlU
n2tzLfbwyn9YTd+eiRxoqa1hVfTa+jrCrAeNyTxx/pwajr9xjRTRnOMfrJip3jIk996MkpDMPSzC
kc99w2vds2lCTqolvJ6QAXnhN415AF5ANio0bJLOdL0/rlVytqFpbEFryqlMk1075CARbCDIUSea
Lpucw+BPBJT6XEeBtpDningJnrw5bgqrezM9muJ1BFgLOYV2BuTpHOLRvNNKh0p5TOhgaaW2Jc6q
gGFIpCrSfYwttByP5bReekYnR61l5jkv+hnADfPNtdiRiCA2ognISi6tL8GwpgfaWmQNjE0NuNy9
qVLdIbJiSZFrkTeV9Lb7/lsw+6eqlw/N+ia81LtST1hxzEcOtPffshTZfM4G4iyI8ytWVj7j0pCB
/L7ZJJCH+89OUEHqda2nSrdMxJWCjBeXIbJt3s/SwMrIaVQrLq+zrtRWKVddNqztTZ8CIwXp8VY4
tIQRtENDSJ9H0HUc6Pkhb+BgtqZNz2ax72REBBPr9SaXS7QY+TY50kzMBm8+TNp6I6mXm/8WoP9O
AYplUQYY/e8V6E1V9i/lP7kmf73nb9Ad1kimrh41nmFauo0p8S/XpOEyYDUMSkwbdJ1E1v1Vgtog
8MiCoRnrguC1XZ91yF+uSfsfFiUVzSksjo6LUfg/KUFNmv//vKShAtUh8PGfBaXdt32mvL+v5mru
k2YULeLWBcQUGfSx9Yz0xJIEgk2h6ae1pB+U5ta5GPw0zMfkm9/5/RXCVIPmu9hiBzkDAx33xsoV
nNatL2/dde98Nf3+AckfTcsRNCYcUnNvaDktzKA8DjTMOqe6p/t9GwjZDQVDpD9lS/99XfOw8tIV
Z5JYuHtYXzn9gCOXB9cuegDni34vAm2HUAMYCWzzPBr8DdwLPA32HI69jYS4NnZWdkeAz2fNKb5Y
i5YcqjfCdcNpaQ+tv1AIDXa5F222HhoycLZxlB9i3kaBROcpTWIsV+OwTbzldaZtu+HTgzEgE9ZH
H2Q03oQlgCA6vsxMze4LwssG+Eqbbm1TAtu9swZ/9wgYHiHIsMTkYtgVc8XktRl8rnN5tQ8cnd7B
zjA7/UBJfqhwoIPVH8KC6pRMkGo+0OaHop25V7rg2iMCmMu2YZN7yl9uz8OAmoi2tOPuXY1kiLgu
fCZHEIucioR0YvREDjhwdm4b0jfMOnN2vS1Doa3gUaPC2aytftdjkwQ8WvbbNRPwn+rHjmMghFOO
a9TOn422m8PGzF+MgbmGlYh4TxTdtBGSLYcvYG+l3dcgZUDgrha2pEG/MoNquq4bsWfhE6YGOBeS
Sap94rbDIeYTQAQ/TOHsfTPy8cFdAeGaVA3b0o4XqM8m/LYVgEHlL7fNJLi7+flbmmnaZi58mDeE
d/bcwZeRn7Fm7WevJvcT8nCA6dF8gZgwHy1nBM8vxhMVRrnT8yo6krkhd+x80ayGYcM67eYET4ZV
6s6+nH3jkHjFnjPlhkrtuxGnw8HNvG/l2pMDIWKwFAsjSP0i6JNvMR69FOQkg0sv4Vh16aUxCKB3
69UlxuraMsl/jqmOGPYBfpd+wtx8IzihPolieNaTfA1bqGBUW1j7KvSzVmv2jFDic490vvqRyeyl
tDTRkAkUdLYM2QCXKcBKmPdBlZU70Y7lgxCfIxHkZxuPFh1Ph7yxXuy0FFXu0Bl0nMhvnJMHoKn0
gtKwsX84zaEUyAH09tbTphIQL2a23mBUzPntGTtHTkHktJZ7ZHZa/OpLQGcKUVG2KxLMTuRvZjid
vRcItK89F7CtvgKfbxdzL4W0QOiSjb04P8meuqEBxM9OJ4KrG0rlOYFDa4xZycgHkq9sJe8NmFJj
UNdHrWG1KsXJlBktt0Q81M+N488nD+PfXTsxXhjKftcSkRDahR+2SUA0o6jacC2LYTfkR/YaVQXk
oAMeRZZlvv4NFMKu8srN4lt7rsBbYGyvfOLlJu9N45xNd31fnXAhsG97b2Thi7KvtE8zx2wbH63I
NTG0VuY5S6aXnPt41Q3z0ZFLoNXtCnLJZbxRUmRMUKrplJriuQ7EBcwyUTs+Hqex4pBLMibsdj5Y
Ox+TOOEADEPTCiN0F+/RNMyHOijIgIpISkA5CKD6Oa7IQpzK2To0Q3TLyFRoaUhNv5xmA5WsbW8N
fez3pq29+FbxkOXixSmT27KwHJh9LB2nCCxIEy/36bDciE9JEubQz3ZGKldVOtFWcX9oyMhlJYln
0fwf9s5ju20lW8Ovcl8AvZDDlASTRCVbsmVPsGz5CDlnPP39qnhOU6bV9u35HVhGIkKhUGHvP0Tg
COYeDCTRKwRMGbcceitr7qJET686u0M6ux+IIRTxDGUrW2CaxEJxE/xAS4yiyXYe+PbzJnkE6SsV
WP7pN6d94odv1jEYwCJ3IZmduAqeDQtSEXIJVP/9otg/DEQskgidEF0KJwqdF0ugpOWq/IPSL8Yj
ofl6wkvXgh0zt94d0R508tJSXSGYxbfgjuFdu7QHW1gnDMHokfUzjwsNtW9Hjr5GX1u5RW4a/UdS
iTHUg7XENLsS0ywX5Z8Wce71QjGcQM0S2VwIU3apviFX5R+tmzSiIWO1VqbFedDoRkcH0GQkWsJk
aT4YMdySPBi2KHXCyWZOkJbu7WItsCrjbD+b/Z2qGPBUxZ8Kg0OoDdGhR6R7VzRA+2vrmnqVgkC2
UXUMP3dB/tBOJIhCDTxAGd64nesdDEcdIR9WYb5vUn0j4emxpdVbXGs/TnYJZlNuk6D2DMMqQhVP
kL9DvIl8N21nkWHc2zpSh9OESTHSSqiM19dMFl/RvLI2imsnu8Rp7yQKexK6PRJFrTq3oPuXA3I+
RXkSC3H0F28AUYsR8Da0w8Wvu8gCFQU+Wv6ROP2Tyohc1CQ1NizB3Bgz/NOG1Ehnk3OdPDrwNCcZ
a4KesiUZQcqiSEaCkabplfngWNNHU82HqxwVVRsUSGxH2S7QVOQC7eHAx/lVRSdom3f2IUbfHWFr
DToz6WCyGJqfm/AWhiDVQHILVLuh9tO6k+KB/5anObMizpI1chsuN43fjjrCDGOH81AsMOzAG3D6
FQRLWUqNIL3lkN4k9+H8R7I5zqunJUFxAjL34Sz+s3QzJlkxWfdkKZV5jTUKLq8NSFbgKlO1y3HM
ldj3EyNDIN6NgBw3OL7nIsXISVQHyW4ITaPa1Kr+qs/Y9wBExVs22I3uHEffURB4AV3sgioWCjST
wPG7goZ0XoVaXuRIlrJncia4SXJXLqlYJMYhYDmSySSPkPsaxdyaQ0tAsJ1N0Nb/nHgo8FmxIZ+u
5LGGYBfIpdNpTpeQ1xF/3lxG7unz/skdmTddHCdPc7qd86XOx8htZWBtgGu74S5PnK8XO//jqtxx
cc7TrZ4uJ/efNsgye/MYbxblUYHbY201Tel0zBoFgcx/P+Gbk8jFd5/kzene7H+zKH96/nNx005u
9ivH7aHIMjCvjTa6nswE2yL8y7CFUwEAN0uzlzuCWatw5hTH5GGMdEkpFuW6lQN0mfjkI+ujA8vp
RPh3cT6kUxfM/l8W8RuM1kqd6Gv0xpDs8HAUNCaR2XWEkICiZw4KROKncl3+0aICgGig+ZM2aM2+
ylxUDVpCImZNjk08hEkUrmoR4FDpRjfIfxJ1y+wcowX4ZCd6H8JijQ+Z7M7J4XAkVGhJIJRSuXL1
xBY9r8uNkvgrly5+Uo5Ztx8gnJ95v43gUslVPU0m30wYB0hm4ok9nJfevJaLRKthyMjL53KrXHyz
dXSN58JiQCL5uLOHFIRb1l9O9FOyTKs+UbJDN1QJVmhgYDZTqj/FQ/Qt1NFrONNjO/GhwXoS2ixe
skG+4XtB5MBLDNq+hciGiel560FzEY2FNumkn/GndqvOj0r8YMXnaHQ/8lHJD/KsTEzzE18TP6nO
NZ0DAiw/FmTL65y0mHyOACm6oB7T7YmbKbfJYqDtdYDt+Of700WPSbKQOKpgpck/J860ZOTmLlGe
QChCSLYtI6VnSEsGrJJ/axhLxeHGyJ4rqJEbtckwh5OSn6oi/Ghc54D3/IepSXYMCSbyqDaQTbg7
k+CC631doJWuEafF3k7z5V16aXfbGCkofUEUlreE2coEO+NuMQri8KbxcDoQ37Er+T7latH3L4lB
UHMqy3Q1l0KGXV5FElglhVmRmmlyPZWaaVq+r8p0Bl3TjupGy0mPY4ZQjDc9HstvGKSj4NlTF16r
KMd+UrxV+SYkVfa8KpegNv+VDTPjcZy8rSjFPad2jPVJRtYFIexH9KUVRSbfjKzWRF2NNe6yYIjN
U5WV++SfWbzy86p81lOFFkOg91blweeCOf/24lRdMUyMPW7kJyfrmrwZuXrSsT6vy6XTxoWEM5hr
hxCreAOh0tuYlIIZEd+0vCxzTfoguTjJT+20KDnh8m4Y+f3zAZ60s8+3HFaFiwmQeVS8/vHESBff
RqTgCbCRnwlhk3JZh7P5tWyKauchu7Y/MZ3l4afFQJQaFp1SSlGqZMuaKpfOf87b5iXHEgxV6EqL
1xdtkHywDmgqxEXxjJ4cncjF091Xy3RnJTdT2WXbgeW2nJftSZKiztryAEjHlTdiIiaLucJBFrak
Qsulc9mftznIOgNptBQAabQCcoe85Hn1/Fu5dH6N5x3n8138Ni6e+lRpacNoM2XD2TtRU0B7YV1+
eZR4CrxJrJ9uHqYTgRRlBB/27zd9rlve8i0UEhmyjsXkDGc+Jd5B1PcMZWRNeX9RnuLUVE3l3O7R
GvYl1V2qQcu2RK7KJbntvCq3SU2X/+o4efAYvIxaUxzk9eX9nYQK5KLceOKynyqz3OrpBY5J5x+8
OUouXq6/OevpXP/5p2/2K1ojWH2P2qIma9nMyG5ELskzvrftfIjcq8tRoFw8/5Hv47wql+Tv/uNZ
K6kVcP6JPPDiUu9tuzjrxZVC0eBP6qYR5Fj5zXZEEoyhXnZStuD8Z3GNallLiYrzRrl03nbSrpDr
tWQ+n448y1icD32zRy4GZjisQPjSJIsabUta7flDebN+WpTf1Zutcl0e//bzRN9+irN1ny4aIT0G
x/UL1vNYW5r32UK+3g67rVVU3q6rCb5541M6kVtT2159ojmBDDNVzgNx4XLlYJ30VKEKZNbQXBbN
nr8UZrG3a0N50snf3pMBrX09GD6mCaJZZQNfD4R0dIixjlNt60MxJeh9GcIvqM2q4zLHBS7fXXLI
zfwI6o9wI3ESrMsAzrhDXmNgSLQOVXmggWIGdvnAp+ZkKdDYE5OqBUNGsMZCGUJ057JjPf+51Eg/
dbnn3vh85HvbZNctT3u6wnvHnK4wpt7RbneYlzH1o0uUf1wp4nBel2oNJ00HuVGuS5nsN0IPl/sv
fk76GZN0EH4YpIpGTf48d50iuZNHDmndbvWpfjjJb8tP8P3FOCRtZGXlixY39lor0d1v53GdjR3C
ebFJYnCMXpzi2CsVL7r8NCams4+L5zTPzG3cNjAEW3i0KjB+5lFXg9uZn9oqvtca++hO3q1RDN9i
N6m+uoqx0dvc+mL11odgUl/Q3rNQGwLSETP03+P0SB55cSLgYkiAL8XSovcbqT5oYgnTx/gJFT8/
TzrimsQZcRTur5uvdhihrB8yMqwVt+MS9yECvHu4V9AhMGhexUvXoWCPBg2Jxr0HWBwgfnqt0c/u
6eKfUxuzlLiEJakowSe777+E0aSgh53rvkUWbyLORpRvIApGIHwF0ZEIfDCDYXRsPoxpAvQfzNiH
h0QpbACehZqXJJVD0AMELeaKJQutKDMcl10oYGn4n2abwix/KJp3ZyqkIZeh29mV8por07zJYVAg
gMWdZ9anzMaSzyEwV1elcw+O5ls0I53iLCgAFsWmLYPPPclvN098N0EXOrMp1QFPAf274RXdbT/j
fOHV6tZKrK3TBPYGHvAPZPSF6Rok1AhMOJPkfjOnxX1dqt4d874Xx4uUK7V00IEFZrIgHbnG7c48
ZAPgGyFl0xZgoE3Ca4uNZUBQwG52sxaxhWzDtI3IOTpVdYkMTNaYCFBg75aDmtyOZcrwkySCh0EE
zuBRhYcYEnouyiohYQvNxPKsI+KJ3NjHsazda2uuTd8pCr+p2ydvwUnUcUK4wK73MUFdeZ2qbfyQ
WP1zFCW7NJ+UxxLlajQaAVmWsAYd3SMZz5TnuteCm2KBjoxIJAFtA1vZKFaviwaH82LQLAzpQel7
9bc5t0q/WlLdh8fqrmY7b4+O1o47Wym+9O5tMbcoq2QdqPdUIVCuOU/5rH1j9smsEmWHbdEO+ylo
Ah53IugMPSTvEZvMteG7PWbAm0xUWBBnPgII3RpOla5F6x+h8kbgpaPGFesMT9tuzopj04e7yNSg
kY9YAhsHsoswzKv4izmF0zYlwArje5/fmV04Ms8lV+FpDXJu7Y/cAzeWafajCc1naYsfTqVF34FV
fU8qsDbNkCZXhVV2vl1qPlVOu+1mYuXkW9ZmM157S+x+HDPt6IxCuMqsUNkJj1NTtHvIYOupJMPW
6yUUgf6v0ImL+3RMf+BdsAfsWW2SpiQ519m3cxOhQjN+1Hv1+wKR64aWIiWCAEWNbuhLCgAKMDrN
f1PXUAmQv4i9xlkrTczkMDlgbCP0laNvC05GMLIzhp8ZvMLAfIYqX0IXSO32K44l/TaZn8PRgazR
6Ud71L8qbu9tSiVGOmfYIII6Vy8F0hgPCQycFbyyaRvCeZ6sCP1uo2mOjtt0a80ev+iOTSUhRjzH
iCF5ivOiBdCVBiVP72wLZRrbaDYOOsprQ3Ue5xCLTa3Vyw1osWyNad7aa2kxdNCvTaJqJPzJJcKM
riGzeT9yQm35NO6qYF6OoEoenDq9Jhw7ofl1SG3mmlr22YvpDQeQZdAmZqVRProh1/CafakT9wQl
sTONFDRUhs1SfEv3Z1tpswJSdAh5j5u5/liidfMC4qUays9jgWM2vk/qdszQVMooSEXLroEzT0CH
waeE8yfdGj57SBxus3neTDqNPwPM+xxrwnGiITWUBRhvlUeQM3ER0Wq+2t40DG7a+jRYpXpVB5+X
hfRR5myMvP1kMpha4a8zwqjRr1F1TQmCBA+Ilm7KJgAR2HetPy7VdZOJIDm8kOum1G4QmtxD0Jxu
YbUFfgx4ENMr+iW0LRawUc18ZDyzQmDz1SxNe19j0dhFkG6Cyt0NuP0ygwf5by7FoRNS8PnYFweU
RjEB1iG8KRpfeVhq3irT53HX8VLnehyRDwBY5ZJk3lYkbWKvwi6qB0ySoBAiWn6+wB5eWkZgd9uU
uFQsjklSdjI73/W+VB05U0h15SpUw1cl7F7CZUC6x3gYRsM5GOWQ80HpW4EMXEdTzvuLwhtj0Z8s
FV5TMafpda8YV8aM0mKl3Gb6QnWJsptRUfq1mSdIvDoEVKzBXk+JCRCExpKmYeXk4NeGIUeOsWmv
XXgfwM/G7DPt47XtgQUNVSpqgSV1b9BY6RqQNEiCH4jM+11exjuVEvNTA69HI42+Jlp5m7gILKQt
GbsOwQ2hiHKjK8P9goKl19C8AUr6zox51yIF4nvxDUlxHZCfPa9I65EIDcIb3cYmtK+xyVVhQBrA
wlf9oJGtsqcHK7aiXYWO8doslz2gFe/6SqvIBU98jteqgm8qpYsiA5IaATI6RvxZBeW2yb4hYzFt
4DBk2ykhNA9Oah/PnwYVjOGgPKAlHF/plv0wzfjU5us0Cg2oSgEOwvp89NCyWdeut2lhtq2Xqf9K
dpsPNOBEpZkrewCgayvXntI56h7CoMFJvNRxrR0xG6OE8LXdNt6UXGsqBsQKUPfqOE6t9yGMw/GA
GkoZ58tGtwusZCbIMnlZ+oE37hN1vkrJKGeFvkpC6362UevtRgNlzxqXPyCd6zFjPD5YKdyTGDXi
Lp82aCzQ9C3xR1jGkB9zm9F0DUV9LrwZVFkbbnQFamtb108B+DLBrx1RP3a+Gt6CcycsU7/T640R
LdMGyVYR+LHQwY8SBE3jWVRbQYyK+2trQICoSq9N5XkeU2cXGiNffYYL1hC3XxYsUGGkLo/TrNzH
bU0xFOkIfabUffquXaFXyLe71pcZpMaUV9ejkmlgBYGgGtBx9vEwfsL1C/xUUR+6pJngkGInFBmH
wKlhabtRf/Ds2cdnigFzDHNjUu6jHl9wxk2VF+JqUC0fEmMr7JcjxRRwW+R/g+k2GOutl5J80hOG
+838jUhbALYt+lEVy3FCk3hDvpaSwIY1OpROiDpoPNwtuepXBkhIGibkZRQ0LOhQwTOuwhRGdl0t
V/RKZIL7mk9QsAXz9nkAfeGHVvXFxSsBC2VtpQKq9bzoNZ/TLyBNoPwTlzg2RfdBnw0PySREg6bQ
/R7h+W3lwFIBxKirznG7Ldxshkma9TFyPufMf0hHu6XfZJW90ar4mFs3jvLVCaN6F/fMHWblWhmX
8TiKXNWs2Fu82OFrg5BFRA814zT6EA/ttVMu8HoBTsKZR/lmplGuUZvyZw3V12wckLIWhmX3umEk
h3HsP7mz+9qgZgIC0TbWAhA6RPPNAAwgbRDasV08KxprPUYL8AU0rQ+xcu/pAH1n4Yjs6s1Bd/qK
GFsPxHGyD3rrWUcmF8wZcvzAg6uJV7XP3NLcKs+C97KD41de6zHJdPSd6Q3NjzGtg+MeaNGf8sUF
JlrO12pzn05oWGX5+LL05mtQBECSgQDFAHvXuXnTZVHiY8O2T5TB29ZJ6ds9Dtb4Hs0HSDi3ajvo
sL0PjsgVxiLBFffjrkjqxlcjlNBx9Yg3uSFaIBo/ox3vIUReeYyDGFVlyErNnU9BUu89ANdKipDw
hMOu0an7KcnNh3zxAb2QCI32nhJ9KebmtrXC5rYrZqAkUYNdfahtUfPd2lFV3XZMoDVXLeC/T5Dw
xdRkrNfJ7H7Nc50EoZF268p2a2q/+xTZtT8zApiC6kPizLsSZQVz6DKoeVNFMLYFhm2Px6xYNiFp
ST+x9U9zrf1wFpDelZUwWXCA96L9kiOxk+yYNjzXCDoierP4GXQvdMFHuOgj3ae24CNTNLupB0ng
ORtk0MYrfemfRkALV0Vy36uGGKHDHnKL/FuRO0cnJgBkeXUqQOsAcdE+u9Yn1IeHEHFYauGIj/ut
l+Uf0d15sVxrfC5d73PdZM0KMb8fcaLgKd1rZFKdaj8Z1K/MBGVu6Z+yxvncguwhQaqhs21nVwta
OlFhFGsFoV3UFsElBXW414rkU9WZOThc5DFy9Ikm9ML9JFaeCsxXt6hcrALQ4XAbiKIX2vLZjpp6
o07ZNoKDj8FHQs2B8h0287IJpj7a2owHmhkQsQswDSNjaHkRZlrG7WiMI3StrNpV8zCsCuhcygAN
W88wLXE8vLkwzuqzqVg1do/Ag8lAR5+mcR1aqus7TaJsBuDq9DdbxRnJw2R0uSmYLyjgKuFNwCrI
jC86OE8r6OnOMIWZ6taFyDEw5Iig8o9EOzN6/6tmROk2rSB5dPDgZuC9m8w9pmqNmE/fWZ9zpktJ
SCof7Ki7tpomWwdA2JahBgSjdvneiC3oBaTFpgZLaDtpBz8PQY8xDr7rEt+eMiYftGRZitidA0kz
yrOAaeIc+M0CfmBBk3Flm8ySB7fd5TB9MYqc92hgPaD8XG4ibzrwUZdoe8TcSufcQTJAU3CCy2Yj
S+JUzfCQYCRrBYC3Ige/R7UBnaZ6VuIzO+eDowZutZjWPyws7SrCpmUbzBkS/gbNPJ3WGNnKznMi
siMulJim/DCNLcpeHyKz+5R0ZYFWDJ52qbsdisQ+8DaasEUbO0HALOTlme7ip+0EwKqHx9GhL2qU
EJ/dyPsUVZAzyHs/aHqIlmA/oldmIn8AYBoJOiE9umjaHV5AwOkC4QbR6JBmws3sRADBW9Rhldnb
VXH6Vzza38nf78QtHhK7/2oR5VqB3X1qppFo2NztrS7ceTlQdjcosAnon/WgRYTfO8beNrSM3k/r
zrp+rWslvQqCUKh7ux90piArI0yqrRnmjI6gdFsLr7Sy8PijFw7DFm50CR3UmgaU5/sFDB6K+LXe
Py16j395qN+WlN5dtzS3KhpXZARKhyhIgQZunxVbrzE+Jq7IwdpO6GudiEHMd31dNtsWWRsffQgU
rwwt3Dg9ZBtX6/4fW/x/smXxKL3fQYv9uO2a+KX7n/L1f/DT7vPv8U8449Pv/yG6YX8N98oDv3sS
eILO9o/Ck/MvMMau56iGceK6/RtmDJ3N80wP6pmhuaRpbay2z0w3V4XayU7bcnSdXRdmLL8zZxFs
up94k0CZLVKimqWbFhJU4snfgoxnrUi1aJ7UveLpTMBXefhqLdd9CAwOPoCWwyUBUJm4sMG0v/CY
wJzsY08oVV1+6AyAWzXYxDA7wzzZj+P9WO3V+K6rnzW+1i6+f1PM7/Bbdfe9u4XdCiSa4tE94Z7z
9m5LYNeVi27rXpkQcYhQdWjz6l51mJ0RfJi96thizhEu2M4S98vVDw5R6mq5nd1hXyvddz3Hgc2E
0Q4CKASQa2bBTYxP9GjYhxmFo3Gk3yiZHMGj8u4c468WsbaU6WEU3HGaGhxkGgTrsKjuxemIQhFJ
YhtHpA3SMHX5Io5BHmTVVQkcMqCDlrcf0eNXodKIS3XIylXG0QXCLDaJQ8Qp60pD18FcIfq6Faca
LQSqXRw0EFzn7P/cVI3ekrgncYPyhnEmLVVrYztMs7nxmNOFiK8EI127UFcsSRB6zJ1imFEs1yy3
Y7BGzYRLp9s2TDexq96JY6Lc3jSoc0T8lN0m8N2w4ifi0JBtzCrnGghad2emaAH1+ZoJ57qmURO/
NmNvr+bBV7utAYVxjrgs/DrCHgBSmcCT1PAfwxnZncIfc+9GnE4nADi0e9MYGDkiUhWPDzVHo+xA
NIrLjp36qrtiMoDhiHlntddmiVteu08LTsA15H1x8VrDRe/vRxXXQ3Fm5XjwgUQ3NoDdVVamgTEa
/4MVVb+3SY+2D62xeADOY1Y95s7xThSPeHZxcbkdjGddpFuxLIowEMvsa7EG8Uo/SR9Vbg2joU+m
ijduEzGjz1Dn0DG8yCHn9RjChpDMbZaH8j7RH+Hl+2pMdUCFHyUKcgYbsSoOFthg9Iv2swqimTE0
liEwG4dtn+RwSIprsT1YmtUwBH6yfEX8cifO26bDNibKknI6cQqdZa8jItXHa3FXtg7f5++fuoC4
6wR0/oiIRIxVGctiXy1Ou6lMQQwbtqkZd6tY6z6q2bDN+bm4A/GzMdva3hfNUDYpoMGhnreDB60q
GcpveYLZBlMXSNprVJOp/kd4nGsVFatvA1Ospk8/ED569EJ0GTKj+pq2uQiErrBIug/y7NNY2Qw8
LAaJLsSj1oHg49zUjbZeIO91SL86kX7TTzF6uW6vrWbCsh1+tShGPabFs95miUAU1NCSkM+Z1fEF
2LqfRwVCHyEfjKJF96jBbRjKUc/6jTF2DwBYGey3m16kIVLjjkbs/wnifxuU/UEcUQPnAzv7P/Nz
tlnZxD9+6jf//s3fHaer/guGtwtc28KATPRbf3ebrvMvelIbfUtJzTGEZuE/BHENdg5KEC7ZUluF
ngNx5+9uUzf/ZcH28UCYIxOg2571X3WbgnvzEz/cNizTMDXU0qnVqmCiv+2IwnFSF7cq+72VZqC6
8ya+U5IyuW6r+q6DG+jbWRTtYiasR6izfEF6jfhmnfpJdW8CscPMub9VupTZQNXgC2M12IbBXq0z
lES9vgB5oQ03rVW7+0YtaoFi+ZNaA2Xx9hEsIeqI4iRsJdehgPWLvrSuwwVa5dTt4GE067ZH+U3J
dUJpAlSugztdan3Ve84Pp1Sy/1Ip4nRxDykOgFLIjNsXF2+MZNDgCHY7ohsw0UuoPgaySnOE/5k2
rvogvKvIva3SmoiMEfcn3Yb/s1KFvD6vzYP/RR0zDcZXb9/fok1pRf/Z7XK3vTfMMfW1EYvntrCh
rIRQJ9JDHcO2pj/dIM0cn4bW//n6F/XndH2e3qR66zCULp5/Gro+zSwK37K6aJ00w4ewoUs3Zktj
wBW50FE7GJ9u/NIgvrLGpciE4b1zEcSBrLkyqkb5Q5G8f0eQL8XHpXnWRYl0qCwFOL51GDWR+9SS
KdoUjOKObz7yd4Zw2sUIjge3dD4Xh1EtuGF0Hn4u+BZzpnaoA4QFFg1yiVuSN5psggjBSNaoC69Q
lg9ulxblKH3Q9v2ojPdOQ6Qyc2r9WBlmtMsm275OYtP97yRE5K0x2oYUqOlUSaGq+rZOWPWgG5HW
9QTSfxByQrNPiV5Mw1thd/0Ym7Bq7ICA7e8L5Ndit3QduXALhVVTo9X6+aJBhM6Wa5T9Dh6sBRvX
y9aVCgDw91d5r9R1Bsye66geA32x/40wjOq2eqKlKY8WopC5kPpfNSUKYZmh1X+oR6LmvmkZZSm+
vdTFC7ZNNaxDK+t3oNU9wjG4affJjwrnIMJMJjoYjAigD978/gGNC7KkvKzrMCUy0A2hAl80yHOU
IlU18kHrjtrDzemKvZer152gj8ELNiE0QZ2Z+5uqGh87x0xIyA17mgZvVSlOSvgc0teYKDtltPV9
igcT961vB2yUfLcfRhzx0FNGX5pYNKlLBouvTYj7mRIg6j+jNFo04WuLmOl+Tu8bt5zx5bESyO16
fIQIGXYPWq98NWsr3v/hyUWBXhS4YK8iImy5jv5LtXXb0MYjjg8307t0q03xg9EVxgrkA+DnaHjo
xPhuHJSNM3iPbWZmq8Sc78dicPxpgpBnFx+zllybqkDeEtH0yi3BfM8JQbmY4dhAZdGHAVhBg9RG
ZpW3rrPs8VVa1TXaI4tuHJlcAm9sX+Ichnjojuo+eEadNYEr3R8VPfn8+0fWtF/7LstQ6btEY2Xx
7+JTTbzMThcr63bIu+Wbvl+QeUr+Ah+I2Or4tCQgGpbeVQQEZ9oXM8WhWK+z196q2OlUS6Icw/JH
kfK/qn7RY5uIf6V9iQIcHGKjRJvS0rZ2jyOn0dnb0MicRw8qlkeWXnGjp3wCbTI69JNK3TOLoTXr
hhzCR6CK1EN+nXttB3eTfWaSP0yDCzuweur6o5YK7XZSSK7h3OgdovKFtcbWE2tQb21AelrBe7ka
++EBnuITmrLphH5emfexX5ofmco/uVb2sUksa+/ZChKgBVZyg4v0AzT2FOO/xlSc7eJUhl/qREt7
M/6E7quLcZ7boTPohk9GEiM3PNyhgYLfM+ob7jy+zBX5QUw4540W1jllB+A6BYt67/jMcZU9IvKP
poqQy6h0d+EYX2OMk2+n6gn70oWJKLHdcsiuTLWG8bJ04KutBn7toHzQSsdbld5L1FgvpdPcW+aj
XSKdm9fWV13gIBbz2cmjUDhDH3LkgoiuGfaqczlJM/RPNl5rfmIhbFHmFRFCrY5XRQPZOJr/UKt+
bbhcy2LUSlNserbjXLQgUxtavcWcYtcTC63yaecOqbLW4ukxmBDDQQV0HWRF8Yf2/92rWvS6liqi
Od7FVb2G2kGOkG5X/dQa40NfZq896tLTojxB9vycevbzH74e0aX83GC4SCi5juZpnkeI+KLLaTFT
LJSsZ+xFMmNV4FcxT8nHhsD+pvlmOcOy8dRrtWMGWlnLH0I4v364+CiRbVZtzxNhr4sPN+zRe8F2
kcd1yueKBHwy68rBXFJlW3XI2nV7R/mhjE7+h2LWjHcemiGHyzjXgFB/+XZzNVCQjqCczd7B1qof
QETkwzoL5+mAUN23nDnD2ho6kdhcblsaTzjI2Td7+ASOSfvT3fza61MMLgJTiFlpyLxfvHXEnkFr
Vl6LvBKjIAi7AOYrXGVD/OJzd+bLhPB2i9XigHpZeUeAyMc6NNnk0fhYQv3b4X/j/75a6O+9GsbD
CI9olqFp5kW1qOsSZePBaXc6QvXrLFM2lTBDH+LhUxXOr0M72iS4y4B4tB7S72Wfc6P8MDuBemwz
DdCQFq72iEBeReh9Ag/STKRYURzgvfqdGj5qiX7TgfG/ZSgy7CZAKPAjb2qhpm4G0wYUf/CHYpbD
msua7iGQz4wQJ2vrckwbmgrowchoSR4s3q7wib3dak6QAy1DmCBDMXg9CHzeYOAZAe0k3S8tgcvM
Eh9+zmytVe1vGH5WKxuRLNzA/LGCe2N7rbdZclBvI+bSqoUgcBoGxqE33UdVLxHcsaPFn8yZJsw7
emiY7jHoGXmVhxBWvj9l2T6kjMo4yv8w+kJk4tePm5kxEVK0AGnOxP43Iz1AFF4+uyNWf2mLUxWG
oA7UrUiZ92iCH4euJhsWmYcIZMC6LwoiTtEr2ToACQz4h95U9gzPCZcEE05LNcrulA3uygMIqjEp
n/Op7leJmMwKoE6XfVfc8amJMDrNCo1IyijGP7bh5xVyFeCXMJbTK2NtD/hKhyRoqqAFbxDP3xZQ
pyS3TCTOsO7wdbUFWmj/+H2dlqO+XyrAm9K4+M7GLhvNENbALiTNiQTUjGH1ojWr0slHv0Lhe0O7
UK0FmM7WAGx4equvgU89DUl39/t7sd5r6RmA00nTCmnOZdNHNtMcZ6tvyTWRjxpNF9NwPf3cB97G
rrX5GFsYslZxH5AmI98N9/Uun8r0zvGqg2dme5BczTEo0VizKlAqbTFfO55QHl/wiMrFGCcp6jWA
pu+WzkniuvzWaT0IidCs8DmyXZ/CeOS0j43bk7MnNY1NdIkAEyrIm9yNX7MC7Gbg6HcdilBbK7ef
88pqVq6H0q6xBNMOiX7G7+oh0mmiXMPNfTKr3nbyRLpV/WyYwTfNKZ/sPqFvr7yN09Wf+65d49AS
H+Oa6GATAkdMsqs/lO2vld7GXh4FQBzuVUIaP1d6S3eRP01oTl0z/RYGHTY3CzkKHNyNP0yk3mkk
baawSBeaDmdVxUt+83m1WWqjNY8KcBUWr0lVr3NS5zSd9+4YkSXA2qzI0RIwC/Px94/4zpCXWJju
ekBjiaEipfrzlesAUwAnsGieC2vTDwlK8u5kHtKufdENuNSLG/iO3ncru0jtlRUKWMXMTB7EF2LO
GeBZx/1hopOwg9xvA7Ntkk0ZbwNbi/7Q7L5T0W3V1DGExJ6EKNxFGXVhXOsoebdoWuDrPdbXZZt8
G9TsflKsdR7Hr62D8c3vi0cOWi6+dCJ+uudqOqE5RCB/Lh5vUNopjvm6tKG/RUAbCTIFVHKMPZRz
DEmjAnhtq63iGXuiDB/0wAUjg40B7ISAvLN5D/4BVmXUDdsmYKCJnsBjrKFuq/xpCPTrfI0XadF1
4vmC+NDl8At4ALCogTZpdMH5qpVj0w6CsLfVNF5jAvT6+5J5t8YyRXLJllkqkb6fC8b2kjTM+6lF
wO5m7PQb0+SqemHf0jgbgAacau0tU+Yrf6qwv87IXRJ1DKaRpOVxL+WLkhYaj2ZWgBOW7vM4mw+g
zpQ1csACcNmgFlSstZD5ZzqBBIT0ggy0hRgDSI/NGIT52s1bGzDvsFVxi1kWQIW/L5h3QlHcIGpN
xOBMB4WRiyozzj0Sv23KF6WY32hVkDQ0cRJNq/aGeeNfUczoeDDdra0zX3PmjxUJhQAm88ZpyDfS
ir0aM0X4+7sy33tfjJB5U8xuXfOyInfhEOhGoWIS04fYmuLAfUCC7QBxNvHBZTu3/0vZmS23rWxb
9osQgb55Zd9LlGTJ9gvCjQwkugQSifbr7wD9sKt2nbgn6gVB0rZMscnMtdacY7YaHBEYJHOXEMOI
o7o+1jZNxC4Ly+epRAToiVdnHD87YPGvnZXcUSq1t6QiE8qZz02Y3mZWGhIBm26DMaHaCw6at4p9
Icqsqw6B4YkI4Ptcs01UmJhZ2ycf0nXUf7TNtaqpEMRIh+fYav0DjNFXJKDyaDhZ8G43ye+5Edu8
t9I9GufxWlhLzjhKlwuSnrbhDPC/v2D/4fUi8Mj3WYwDztLWvz7fqRGKyav8Zt8n3tqZBVAWd+63
Q9Xhauq8N5F2d99Qf7Lhvzax/8NZi+wmcHVmYJlh+O8mNjBo2v0qaPaodQKUpZ17EGS7AV528nUo
fes4KHVCDDwQkE1/03Ea75Qy7/r/fgWopTxYucs04v/ZGWqYHroO3Wafi+lJuej9mtyEcDFUkqGZ
9WMMK6j8srpkrt3+l4/rv5HT9N3A4zp0cyliAnr57v+9vNgzIkfCBJq9RqS06pJ0b4cSM0OSXNCH
21thRBW8gPmY9cmuTtEy/u+//H9YZSKTlp8L+tmCvvavt5+TUqWjFIBS0c3lugavEmO5b1tEiliF
lPlff2NKof9QS3KmNKMoiAJAyP+uJcPclV0yW/yffRn9lPYjdUX7zyNNm53Q6rWAI7axxiZ6M7wQ
DVgX/3aCND0HY9zskxFnXmb8qDKT9ORySlaDEISUD07y3NmaYIXGXSWyM9Y6SAWgV9x8Ydyu60l5
GBja/GLkY0B2il7UF/WrnRYf7dRP66BV2Q89RgAmWyKQkGwyRZAeO6BJ2VuN4kula0Lm6zI5lPbo
fOSu+7P3U2872GPFN70jXsVafpBrxT/ywNhnCFVt03yhm2PgWOEYSeTvu4gQZ9L+iq+xKJjWS9d4
9sxe3Wc7JvpncO4MNpovmiSWEBnd2PsfofPezVb22dPXV4O9Up14C6gg7qQ4Gkt6FolZZUXNjUor
QmuJqjpJpnPaiecZ7u97W4Gc4+gZfUV0CYs1QOWobdd9qqLinZNMd1RZMt9Gm3zjurNOWkffKYLy
a22N2YUgbXPFDlm9j1P2ZqqE4K0BoGiEqOpbyrmtnPT4w5Vewdph5xs9G2KVmwV65amTr5kIftlp
Pf8yc6Ktw+KbLoWxq2xXXKegEwyl9e96aoc1hoSCuNZSgoqDvUu9V/RAmSoqMF1ANRK5mhBrl6O/
Fdg8SO0gM54omAsjtw9twDazlnuPh4J0DrFQYGPBzyJu7OzipqXUp4k2yeMhK6y9kw7tfbFw9rPl
Ik23/3vr8VgMcLTtVbwH/b/LcscjF7nxL49b/1yGMmH0P9CTC7263JHsw7ZnSwFbfxLXxF3U8wmZ
p0hc5RlJIkr1yNDy3ATqO7giqpc5RsyQDKRNLLcw3BaInG3CvPpkfjKkmp+6HPV+3Dw9HmHyNz2J
InMP4Yw1H0+iJgL3+Z9LU4H346xyC8o23XhtPpL5RnHeQgrhjFu7X0aCEg86KNEAdPNKDzHWj5yS
CuFw8z7xDuxSHGnoC7z41Q3lzpoq68NIpTy3kAsdg2OyWdfGi64t42WUzb0vAn2VWWU8Q4xbz5HQ
+3g0nI2XePFbkmLpSltMsI+7JUf8Kwr7TdeOR4UDCVFJkA/PHBOQhRYGOCbRPbf5JjCzsw1TAitE
5C2alOLY1028thpf7nDcZXdX9tlilAOLN0FknSef9rvfp2fHFCTcznWGZSWI3ospK/a1rIOtrmz8
kFlrgOXTxO3MUL/9cX6fXOI8s6Sfr5URz++IQE6Ga0X30lTqvfxeLA+6bVocIbbxZaiDfUP58iWJ
o+kVg9pKBVbzpZlUs2lzGLr17GRbXy60ckriJ78VztPjFkdXfKDhKghbsbMGzRkpmxyMWs0ckCma
fyfT1zuhrPdPZVr4fL5REulY3hCBJNjytNp76HlLfpcvS48SuUpIIpOX9LsMMeOrWVagIfpnCM3t
Npr5taM+jr70aeVvzDEMcMXwH/ekM0ObGeor1q75PNbtrrXPlhpyvGFdfNd9331PRvcr0tEzYT/V
kz/Yzk22fE6kHUJTU6W+tgP+Kb9Of6c+eUK2m3j0IMxmJxNvoXigfyO0tHydy+4+haP/rcxCzJ09
QWgGloqv3vhOCGP57gh369QGjeMq66GfN+G3Lj019uR/Z/477iAw6UNrJPlXz2fQvjzuO5xyixoX
aI+4HIi5bL/4LgAJW9mEgqXQI9WcvVeT+M5CUnyvYF0Xdf6a2VI9h1buv6fZziG/9n3shu7uhOKa
Tu+121hvxLjIJ6DqXwBexV88Mee3TBu/HvcKVwhiVLEplTGWkaEyeDfovd7ZZIi68uPXaLlM2oV0
ns7uuWAEuqkzW+EL6vRmprl0qG1r+rI4gTYg2RzmbXL6QnAPxt7A/DkOaH0ambWveLWsa+SKF4Vg
61UvF2ukfzDK0F4nCTp72Xu0natoOA2VzYxquZt1OnsVeKH8wfwelarfN+EYHAY/+jo6VU695vNd
tHM+I1ierSQXP9tP3ujh0BtDx+YTus8x+ufn0MPE0Xo3xnKYu8Y83IeNZkwxoD5nwfMvnoEj0tMi
BTiZTE9J2ExPj1sYLwD158XaI9p1N43QStUIlh4/TfrkF+9Rgziy7L2I1lhin0GzWGCf6dgETTBv
fMO3T/6im4yaaD5EUxmcHfpreZ3egimQ58TK6zOuPXOL6zjaD1MGCsCrdoxo27stYI47oxucGzus
z6Xv8ikNZkTCy2YnXf40zQYK/dicb4+Lx9zAyiNIpa1KLm7UbMPEso/kNf+YhT77qS63WfMpjf6X
H1vsOfTZ+AXOUd9ipErVjoo6gsc4bgVuVdxUJPF4lZWR6Fue7Gk+KMqIledifuyjvePUv0Wev+R5
jNG0mOBJiU9jAbcCDPSMwd3CfuVZcO7rx3Yr8SrPRJLgxc4ubdp+aBIRYlv9zvqLyz5OAbMetfut
F/6LaUyYJkR35zi/qUYkKUFus+f3XrJpOEMapXvBoPhhT/p5hllJO+SpCJJl12WyFLsoSQjZCfKP
0I4PuAt/2Xa6d1uxh5pEfhbLmvEHjPUNXPnvWY+Q2x1JKBYxP10QDoQKWTARdL1mFAqsPJE9suqZ
rG2yxSmGspMl5/du8p8bv59JaayPuZqPzlTc+2rlIpIXcNePWAEr4J7WzqnmfSuM7dTbmKh9LJiM
HIPpk4rzXjvMV6dAueuydulAlpPDy8aR1ePXwi41H8383Ot+uPj1F5J7+7WfeS+Za5Lb1LomAAby
4B2Pfm2MfaoV4a/QKkBaCpCgc6HvVRS/+NPcbPCtW/s242RimOXSZAzWpB7w9QyfiqwLt/M86HUV
lUfdVqfS8bHQV8aTGMcfAmKqJ7GOmmriF3Ks71Vt3miVEOkW7ivT3gQztWfUzr/TQcA27G1QMXy+
2JMW8T3QUaVIkJqMhphJMwOmG0g0rs6zqQj6ab0iW/fwNAv7q415G+82zWePjyoEg3oLnqtFQtrc
hsCo8JpYaseoqkeh2UPkl/bNM6gjKgXTAncRMHGfJcENPg1NdJEMnT8Y1c116Ekid+bolvfz3Wwj
KmRU0Ej//a1r4/zOK50c8hg7Do1/mGYgZFe9MDDdBwwt/PkapH13GtPFyuqQCTTIi22JL3qeNWFO
3olO4J+KVnKCTrbtys8wy/44LWypgWQ6ABjA5oNeESbNewxb793vne+NVSMwwMvovbhPwmAYnURE
aQ5EhuCywi9kkwIZ1gtc1CNzKNPnKNzJvK035tAV1x5cyGz7P1BxkMQOgHinfDLZm65n27V8WKJD
uGomfXEyt9hk5vjVswxjHwzDk6p7B+8ucgd8wudOsi/VfXAsbaH2cVVgZTDnY9t0vyo2wKyexF1P
6qkniRxfYhpsqqaGRzZM4/lxq10y7pKoW7BjV9o57n6Yk5oUJkeeRUCZS5/Rs+r6XISugRQkPUdV
I1eNGahtJKJqI016xmFWbfoyUeewSxQqgzbp19KjBf94sFuolrVOLs44hARIds3ZMggpG2qzwadC
/Dr2OYlkfajtfWd212D5Dxt3qv/mbBHV4fEtDVfkItAYl264fjz3tBwrHP7ZL0YD4pwlozj71O6Q
VNtu0yv8arzOJgatvD17yF6R9y2yDzXO216EN5nnBzsh/qSNy589sIptkOTNquw7ee6WFyHPGC6g
i/WYokDDSLHvHCRJ4ynDdtInhmNJhhtDoOUvUASeQuWDGvVbA+Nyd5gwjq2GITbXTmC358eFueAu
aO3ooAyPJLZSHJX2IAE3ZQGVIGX+36iwOmOg/FAGzNp2ufd4iBL8Iqog286KBF7ZVOcZTew5HOfv
ocdhyekQltGIqred7zdkPcxarrLlVW7aVm6seq7OPL3qCC97E5AOfMywC4nULM46UcU5X25ZQ7qf
vVQjy+6+gjCTO+7Fp8cFI6Qm7c96rwrs8qbygtXj8ayIWCofNwcv29KmCw44jpIzzmvghcutKJ0P
BkC4OSaao3UXikHd7wPVAOzuVfOBSWiEnrHcNRbeMh8pPMyOR1p8SpUXIokwRHZ+XCbDE+dRfhQy
Kf8+DBMlXFV+huNnrrHbaNdpqTViBIBdZ5xUk/+0KEy3DDPCk9P1Bet4f3NyEnjToL02Yr+QAJih
mQMTT/Y1K+DjU2jHOFi842SQiPxgUcFt7YHoiLkwNgjtwyu+WS5jna+yyITXYdQ2X/IcwUYbqF2S
fkLJiM80+ZZMD6XWqsK2tKBCYo/i2glPkxHBPMpJynWZPRgNtWqRm7+GzhjWlmZhnczo92TrHZ7I
cZvHgk8TBAqSCdN5/SDS/SXmPG7OwpXt+QGm8x+kHvTZWCYeYJ3Hox1RLievsbKtE9OqMCZrO4PS
OTwed1IcfZyUF96dT2osgpPlrz8ujx//uGUODtmzEZ6Ix92//8/f6+OfSgPwNDAOtf774ONv1Y+n
+7j5974KkOAPGQTYhSX0+Ifj48k//vjvMwFM8eHZc/D3Kf3zF1O8AttxdD+k3QvO3MsTzg3v0Hoj
23RS69MjsfBxqyAD8v+4+/iDx2P/+ntIOYodsvwvj8cflyFRcDX/+VFB0nq7ZkyfHg/ND754KX+2
uqJUDmPSZ6LA3Tzu/nOZMwppOTe824+brOndyY1Gb4OD8iQtzuJpA4IhIil4o2Rz6U3DvaKh9MGj
eO0u11m5H0sr3tQjhAJzmQWO2eQSV6v/jJkFbBq781qU/i82onplsjjvc5UeicKYoT91zrOerHZX
xMDC/ZBKvGbIXZY0Z1SLpcKtUd0vyBg7Hz6JuTT3M7Zq8o1n+vcbo2PaK8yfIaXLU0qrgzr7tQxw
rvfpRrGQE/I3B0TTOBk6V9YePy8+2xGko2ffEawg+wQmsYEK+CHp2K8MfzZAYQbfo+DZs8ydHJuf
8ZgUp3jCvgEUkuo/1l8KeJ5GR9oUUBtBrIw4pmr295gZXyuNuKjCXUtp9TxPDpR86Ist6UQ45e29
Y2n4roVeh+QLYbwmKs/H4pyTOu8MDIGFjOCbE5TSB8RxlUXzU7wOfXMXLgECteNwfkqeHTk+25n8
o11vW5b4T9g/P/veiveppvAIHQ03xT1lc0NVkTFFGFFYUNjRLKLHQkdMcULSFKVGv7WkDC+lU38b
u6fOrF7ivBn2KsGARTMyeib0+id2ynSbh83vOuneDN1MWxAT9VqAa0iyFCvGzihVwDu7yBI7d4Mv
RW2hve8DCdwhUWgTBGcjqxpIVbI//Sq2Dmn/JUW+9ZIQNLqqRXwx0KfAYzpOvUSN5JiXKNL1No8y
wqA6KTZmU1abTgiL7fmW1b+lmxBqTwm8s7yE1AhPFkC5MXj0Zh/AIlck1RBDVEyJXFstMSqtymlr
WfnNMOC6t/H8icYxvwUuSFhXheeyh1o/ef1wdxCeibL+MIoaa70L9bnLOk472K2uhagPXu+axykX
2LrKd4OncPZofRAjQ/g5qfHjdnbhYpFcER9au/5BddtjB7YlrmG7fxL+yuw48lUGY/m6A3VQjYHa
9Iw3EaQ3TBRLIB5SUrvTAiuB0BMwoybxRkEz7QVjohXZ5O057u/omCJOJpwNkBqcfeV/6W08avAw
J6NA4mJuoJcYxxlB/VqMQO0hitYXopDYicqaczAwBydG3z3TSUQVlX4j34odfnbIIsjA4Wj6Q22I
MgvavlqDIEedPoRfR3gdp/BnLjv11IBnj/Hmz5596xI6DO1oiENuyptpof7oPfzebZqOmN57ALxe
G+3RvhLSkLvfIV/069bFY54KzvuYzBLKivVsiQ8H4sxOVJ23ySSFUyo5pKqkIqe4KXaGUbR0P0S9
CcjRoo1FnLGsu2fPLtQ25YdE9LmOXdeuXNAhfGqKcDtVEC8AEcN1YCycmy5He8L91rFkYS7MH4sG
rDYUhxFeHeo6OvrF/KdilGxI8c2Q9Z9uGN1TZ2Gi4yTv70sfuVY5k1fvRSVfI/59NGobwEz6KxXx
bqy8ZsuRW25SEQXXdEhT9M+iwSGGnNNTzKTp+13QOYWbGsE2W6cb71w1TgclJexBLfJNbA+/hZDT
nRUQIUzfdSvVjN1J5Fmzm4ae3M+59I8G1ZyF4ps00/Qp8Rt5tnoOYI5pv7vkz+9KHJ5HaXUeRyAj
Okx9fG66bCDgO0tf9ej8jr2rrG9txhzH6D1n6QRnzzOUnGsqnXU5A8OyVMlXe/kWDU4zHJvRegoS
RREX9SUzymDvOxOyTA7K12a5EHKXurTmKh2cdBC5e6NRlzaq8+vfi83aqJ3oTwyFX1IluFsTYDnm
cYte6j5o0ouskKl4Aq4J48CAESDNQYLevCHvzi3C+TMF5bixQ+YXJcQWiYJO0FxnpVpOk/beU8kx
UnRWbFGiRzCWIIpk2FZBcPCnytgpAZUk7uA/VT9ci2zh2qkFY/LU3ry3feXviLtiLDzG6y4N010i
VYLMldXamDIaQ9BdXLP7MVVzCnuj52cR4RBH7ZZ9xd7y6DasRb2tO7LVwyUW3Ax0cRZA/ldVKmBR
J+2voex/2ea4hmHLrkEkyEqNlcU5cfqUtnOcfGc/5ZNPLzTEuW/UkAWzfc8J9hmn+iqjllnB28bW
2cHeYw/6KuzE3ZFi/wGu55rGDDWSARQEsxyDjxtGj7KTh4Su1w7llZre2phVliQ2Dzde8o1mo7fm
cIt2x65WxBbYTHMida7yfaTsfaXtJa6Rbyb+9b3D8vgEeGxFZBDH1GFXE3y3wg0FqCNfDJLZF1re
mI+iXVc5T9EcRihr4fQGNjzKoB5u4A1aTgxRuB3KpcYKi+kUFQachW58TtuznqI1yZThU84JMIFK
c1dO/UvkER86t8+vY95+zZtM7CeaLzvZ9TuPrhm+dyJyhUQYp6Y63DW5dU1dqhBJPvogh/wcMEzf
FizamyRx592genK4Rns70akHAtSJpzZic3H6F6KM0M9lYBbqxRLT1wtZ6xuWjvKlZ4CEI7Ny15Dp
SIeh5bWTLgI2KC+XEY34sU/y34OVgAizfEgLUc6Ap3B+FkVk790BuJlDr+tgqTne6mBISFJUR/oy
09FbEqlbCGi9ruMjwXLYJcPxp+FFzrnRWXQhISjZFWgqUWPZDNuIQwA7FOgbrQDzkhcNwJc4e25c
ath4sp+sSI4h0Zgye74T5QzUifHqIfGyJQvaMoEG+KN9wLmlnp34pVdO+VoXyaaAb/uMRqF6RRuf
70LCBzdW9011cf3mZVl3HVPxja9b86YJDj+jM6lgNv2x+6z8Krq+OZu1QQLxchdlXLnRRG+cnF6O
x7Sgx9AEyW4YB+uPIeAJ1HoLYGnTN17wtYQAuogA6ZJAo3MmOT6RsKmwN2hqAlpJXpxlB9tuhk1g
DfOTw8u88jK3PBa4NdcTP2gPhnA3Nel3byT/Jwv7e+2nyY2Z6U2Pdfkmiu5AC4qYJ2KFSDntSUlW
yc4tidXUTyTEVZdm+ElDor3mGTYtXSCtTKvolJUEi8NyJKETDLhptR3fLhP7htH154xhFvl7pAgg
6mG2xbFzaoghifqBIQnFS5XE4uDUPks7xxSPD+7JtH8JnNfe1JO4BT1m64qYAjfW321H3ny7lDfP
ol0Yk1F59Nr5OGTVbhSYlXK4zkad+s99Bg1uwlTO0PbQ6+HFcz19mzJFbJxt9btaTlBxSnbX2AOB
XsG/IU05uhQNZ9ih+qrsFCMvzUtUldGhrO2fgTadI2D46+gsecqjQwBpp/bm1PWngnnTCuY/RXzo
Xsox+cRaR0M0CIZtns3QJathX5jSP8JlI12o0B0Sf79bB4nLhgvUg37C6B4cuQug3EPTGLKnnlXX
EpZ3F8KDjxLDuCvrjEioio6IwQgMocm09YULm3Zou8NMLPsRKc9xJu5pU4QFsipWikH5O4dW1QYe
XX1UuTet/Hh6TxuLTG8cC6uSzJhNOpbRrgqhpIytqF+toty2Pi1libplX/tlBmEjEoQ3lqxbtMdX
NrDRTcDgzTLbIyvSiPTD72l89OlLCB/ERFbdetGn5cb9sXfoDLeOB7xRcOgbsppswpDtBb73LgnZ
Rs0SgKPtknqaG9Ou7KC3LPXneV6CTDObsPvRE99tWqxHIJffkyHur8rbWmmWPieQ63dFF3JO8s2S
w0VAR6WmuqOiVQcTsbYzNtVlmE4Ipyn8spb8jdRTe0eIPSJMFOf+eIxzhfuzDabdUEX5Zsifs6wJ
bqrx14hPxi9mu44zZXxYI1OZQN2zqYl3hjP+mjgrXipJ4Ulz7RKCQ1nwIXLPG7OEB33EwGy2OKMN
gIy/46DyP6zsVz2V8Tbyxunihn14VBWZYkiY2dTz9JpWOGAst/pSVmN7jXVuvfTDW51DJouRJVzT
LMxvpWYloZW/zxGc3Mu0oz1UCP/aFzdIQ/Y9CVFNhyBtONm2+h5zgvkzgRW6GVC8rN5DvOo7qEaX
kKGipr3Qe2SiB+WMm2i5tC4YZBXMwYpjY3SLzDtjrwuZvIdEyfyg5vmtTnV2YUQxvSh3XhuEE636
h1PdA7PUzuH9caFtd8hy+7OWDsM7swgQoQYk1LcTZqBkepvjbLyyH/Qvbm+eUjv9PtAmpmvdM6FJ
UaUFBEBd5y4uqQsMtUENxMvqVHfp5ORfBtCsmqFjxj4XDrQQtM8gHMIlG7SmKxerZxA9nUeonA0g
tXKmbeCbkCxTwlmdtN3qPJzPFY3iLdRdB+w1PU/T6BnneIybQWPurSke7jm6kYEhZZON4QXvKIis
BPG2qIdP0QwNM6PZ3YJWGE8eBasUghiHtMFWWybWpiPGj8w32orkaxVJ/Vp5Yt2glsK0dJkK/B9O
le6UR6idvcSVzcSXrTXcwIsIQYimjjikDBjogE5r36m/MnxnFXErAfcvIx9G6OnJkZNeMx8BPEvq
H3FzmVq40e7F8n6iRTWOXgoOcrTECb2BOj8uhoLnWY+8MDW0vns5yS2cFOut5xt/yvoWRlpn9qdJ
hN+qOPk0MG8+ExyMVLKqj4ip5IrwiIEjY1WTOFeWm2mA1iOVzeS48ZNjCcFzrcomIW63aw5eDWkp
9uncTdNI7zVdZvyC2bO301nc7vXA6bAR4VciqK4FUIDV7AzqPAaEklCtfcUYq/lIwAFNDevnRJoV
wdjFcNLUxPvMCptN5pd3mF3qVvZifIpjeZ4msnwnMsB2FavQvhpyc9P7RJWR2f0xtQbRYbpotw4J
cYT2ZRyFMiieNR2JJy/5Edl/mqAnN1UO6Pr84ps08IeO7ph9o69eg5RaN4PrHymsfVZvDH9D6jRI
BhwFL2p4K61MXQkwnr1S7Dtf+6uQdfSIBYbuwD7XvTjgsX+rUpC/cWQ76yEYOHvo0IeHoLtjljdI
VyKzuXVnsww+w85GvNnEZLt605vrl+6xg0oami1iBRsRcgk9cl1rTd0RohPoELwhtdEeuQA+sLBk
/u27qHAlw3GqxxpEJ2Gze2noNfMJhO+YQUhlrndxVigMCwGSdaqiXOeIchDh0deayTOsYnhRqqs2
ubB+NPG2BQS1xulxcDXY9KIGuBFH8lC7k0RokHZrohj7fRHPh76q681YI3rPgRyHCdPPeu+DLf0z
mEf8I5BcTIhYwnkGS9qf4sY4gKTa5gWNK3uk/+PH3VWVxrexHH8lNr2QsgNPUc3TCGbGtY7kPj3N
sKOutZGriyU14DGUGQw0GaI2pFJXDhxp9vvlq1utAceonTN+zaTNMSU4NbpkvXebjfKbhq2eYDI3
ykjK5TglpoFsgWo8aAeHvB/bSC5pyXCWQF9XD2stmeaWMgMZmKVfm86gU0uPnyIVPU89UcqN4a1Q
83SqzXyfx1NwTrydZUHgmo0W8DvEZ97XSIMCAgsIv8shZCgmCpM96iQ9/Zt+uLkPHRBmGKWH7cCQ
rcjlD8Zk/n5KHNpaBtYaTkHbxIYKJnzzXHp5tRqdLn5paC5NI/PaDvfC2eh1SpmnX5o8hTKQJ8gh
OsN91dWPgHRLkrOZ92kIzgtCxjt0S11v0FjrtXAOE/ZeknpwLXi0wvHcZrTRG06OZfCRGlFIe7Gu
9o2ZjgtBkqDDeAx2rIYEpYJn9kpFbWI2zlNfWSfsd4CzXXPgLItIXMEkgj86u+s0bZ2LiyrnWA7l
cxRoeakqIGGqVeoWBJw5fT1eWITn1Rjn0VMh6IMIemsia7wVeWJvnKDg/1YOYpm0PTqhnQH8LdYM
P5NtolW0n80SOcW4ChsZbIyyUbcumN8sJmVLRyo4WXZRbtxOTtTUvHBDPVH++0ZMy9N6a/JZn1jh
Tu7k55huhh/dYFvrLJPGunVo76VbN47Srd1wfEukRXAY8SParX63FO174K7x2pCfVd6mgP+tkDCz
7PfgLa0uguoPCxzUCwe5gcIU7dww/mnb1VOcPfq2BGUSTEY0UYr5t+NTTTicf7Sq1FuPEfMXgmDa
NWQ8sqS9jIMs1kIwLpXLOlt+MuelyCo5vsQz+UhGT7MoNDIaC/V4dfR3ehgEX4v8IxiOk1bBKbeI
wrS8jHcnhFJKxk6zxcB/imbnhwoycyfMlMz52tcI+a2tLfru2MCHpUBnKeEcea/iP1ag5N10vQk1
RAiAt86yvZ/wzQwiUEEu60ZEtVGTBrpKiDtDJBkd82L4pgslzome7nUVrBPV1JcCZ8E68yUTwpl6
OGyRYQ1waxLJeUCQWHuacvdXbNGicXPNu0yIuwyGfuV7I9jsPnJOXmj8LDASm3had7Qc2Q/6KTyP
Dr+eO4Y+/pFGb8oY8HrCyPEpmtIDkOByMdgmG7eJnX3AsCVP/VNShnI1TJY8hoZf7DPafrve/Qab
NDw3o44wsA7iGLg3SZMF9l8+GsY9sTyYEjZUKsNu+SIX6gNC63DC2Cf39Wz6a8n4aXThkbpOU6Mi
AYeeujo6Py4kDf6u6a3R+xNEihG/fWQm8xyHtXtJlfOTM6X5q1Du3YvN9JZOTbizUnENeqhDjeit
LS2hfgePkO9z5/IGL+h9FfmwwwrxkUXyNg/dSHqwd83qZTymkzeNnJUDU5Gd7Ko8NnlbnCA7q2M1
enenImAbHL69mvOG8d6aLSMF3l6g8/gFKBRIcvgRF4rDOaDf/Zi7+bqMDFIpJ+dLFlSHsmt/2LLN
32paQnvGZSg8eqe5lZ1641BFxCeJwPlcFe8VZySAxM6xj5ReYQTfxkFOmVanwDzF4K77nIbpFGKw
b+JplWo7PSmTXbQbY2rDxsNg3uaUAjMuDOJsTw1AgwuSud0iZN9WUGrvbSr7tTHW5m6aou8BwrW1
6YOSdUe8B1i3unUh9aGxpXMep8RbRdRiOqP9loNFoNEwwDt1qGlmaV6j2WIfDKD4J8xiptzIVrTG
gqsf5ftWRpQ6+Mt5j+OXWxEX/i6LOnvrNnzL29qmQ5NW8bU0x4M5utGp4Cx97Atc5n7doneyi1sK
dvhAIh3Pg7rcyF4mol3R20zpLcIymGb4J+zEKvYlc0pGUGN7nGuXUtm4ZrIl1GqhyznWXB91pYdd
iMVrE5oxWE3qtmb0vxZ8V55LawJh1qbHCgXVUwmPu5xU/z+Unddy5Fi6nd9F9ziC3QAiJF2k94ae
vEGwiix4uzfs0+sDe+aMpiOkOIquyKZJukwk8Ju1vrVvRSovfkhu6j/R3MvIGoyDA+x5WQ8BIAS0
cFF6iRR0a5k58SkNKp6eTpnbpsg4WxUgVH9O/F5HN+lqFehaZZp7rh2XeKRU1OvqVobJ1TIZ+k52
t8oITjjyZIK54rgk27nSd1XanpnK18umbghXEywnosZ8LAtqlKBHfNSlbIa62PhVJFVxi1340mVt
v3sMWpZYgfiV8Hesizq3XvRup7pvBVT1qbZ0dfMS9VRI9FP0wyDSrDB7cbLouxSi+y5L5nvO6BMY
jR7WIa/JjKfx1JF4sZfmkJ49095OBMa8cxks0CCaCeSuMjq0VsN0vB3dS5SiKQnCEnBr1xJUWmd7
jVV6EJtPMvYfonziINLpzsfSqpYYpEcki7l1UQ3XjyBRzrWrJvIWABGUjPKu9Xwz6nmGW7YZbvbQ
m8wHdPt5QjW+iPoXfHL+3OOC1eiz21hZw04O1Z+8Suull7i1oOlHUGSPw633jfDS6GTjRuVDEdD5
Mrpxjw5zzpWHmYHxPYmVMP2jtRa27orW2tnXsokxAeBtmyrq/gYtbUJRiw6uhKGgaOrMXsPHG6Yf
hmNccScDMfUZJ5sNIjdO9x+uMTlU5KXax6QrkEnXAIw2U4GDKgJWh9fpMc2nPxXHd+x1xZPtt9au
po9epLyWyarVr/3A6SdxSfPRJ+IQLFIZz3kzC1ts4hCpRINj3lRsWab4hKExvZjGKWxYbpfKyhGQ
+HeVheW1F2VzSDuOOhxD0ORFoJ87u5AXcGd7vS4fLUdj/IwzZ+81DQWNcpamS8Vl+KH1PIz+A8N+
dei8aGVjESD1Lgwe0Qi/2L0H2DEl5aAWQXY3JS/40vLjlWuRozwyzTv7Scnwz8SgO0RmfmJHS49V
dbvcN8ZNmyjzXg4/pmBnVbeZOA0ilJdW18+kQQYr2ZbmOpuvIlrG6FaEMco7tE09Cywnm0rmgq16
CLVSv/vRQYotZqvsd8p4aikGXd5kdyMtLTtlmAtoPFPjDWEiBm6jQWDOmuGVfrGbQwJs792CNcv2
h4uiwfiH6tBluwR7jpll+0nEEdJFUdmH3JAfdAT60Wy4Jvixtdaxg7v9WB4VenKeFU5OKWEqt36w
iP+l1rNBY55+bjwWVCA32nvC9fuGDeJuWGB7YYQc7ESiIkqM+NiNZDupGr+RdPoFLWvPUctNqOi3
tanvd1nbbrsuNfY1mN2HAGGc0Ou1y3kRAmA3HQUDjN0oQgj2RX7oNWyBlW+FL03M2DXMZXDiWS9w
MNYMoO20+MgCChFgHfE9L1pzK9mOvrDbRqZ3Z7In7PRq5gjucnWoPLd6ydu5e4Yu0HQ7DdvQ2Q71
54CF5p/SqrkEus4NdLK76KTOdw0868JW6J7Ca9x7KhjXI5SoVdnmF7DGMfUTLXqZVvpZZ9Y/Uxof
FQJlHtcifo1qxju1h1+sH5uNbYwWHS1I/zkDL++qc5VmzSpHlckeyucknDjBrcnFpxeKchuJ7tHU
wmsTIbhtU/K4AyFp2gJ+TGNnd2f0vCN7+pJNcA8Eu86CXZEB/unssbv3uEt6fAdvomHwmabx3cBt
yKLEFAtek7g8gj3uv42Qpvhq8SkI6PQls6mfm8Qx3Isd2voZGtMqXGnsg94yu26OIuOAN9JCf1MN
+M4uj7yj1SPva2XkbjOty8/kp6Pddpz2OeLgZtibviCmmtMt55ZqCt19JUNIib1f/RpZEY2xoZ+i
BPRB5fnOwbQmYIcljEhLsqq3cuu3h1ToWTLCoRpw6qVLIgqain54GEdRHjUVfA+Mgx7iIJk2VYFQ
wf+ZVxVoTIsqstjdML4SjcxP3vjHdbVhWFkWyk6gMsYSwl27rdXsOogT69mZyJmJzc46yKCznmtD
/8e7ouJ6By1u3DRZ1+70Ell4Vgz5fuxHzAJ5+DG2VvycVQ9+5ZcvHTEOD+C60VwkyX2OergCPthW
UfDEVGc8ScuPjrnhu/e0CKIX42cX0Q7VoQuIysH3+RRl00n5jss4JR2f0pJJGyYzgkkQYdDmWMfe
xRIV+k39NgWssDAXVAe8md22aZg5+KjZAAu0/iZtaaEdRNjFLC+fnGbYyrz38JdkxcUZ8UEWFpvc
Ean5ugMsuGG7i6LSkeXFLPM/jBq8bU0e1tY3e2IS7IaXBDkgiyFnwR+MGqcZKt2lroZp0/r0stTW
41lQ8C+rsu+o7zRj5xu2unYTLS+5U+bLyO6BhLD2gV/sz9g0/mpCHrJu06jfFcjQFo1KgxOyb7Vm
q8mCNWjENUVR7KVL1bXBsQspeHPZ/uHpZEBIfhUHUmttCpKfuRQb1o1O1yY5ym2x/DjHXHOGtRpK
gLevo0MIQh1qzRP1W7gANBptnYr6qC/osfsJZLwzMCgjd+i1JWL7GYktLa6bj3dWO8ZlCspVm7rJ
GQuHwwZy/GiEMs4/N1pnsOzBA8n8go+xJts1td9tvXg68lxlB9R6xgOJZHHbpvdKBtYxyAfOaQZt
jXCtp8l4VL5mvhq/M9leiCoLXyLNDK8QRV4H4VerzHFL/G1Rf20b2V9zbzrhgA38A8gbAKUTc4NN
MVKiThhfWRMX+kbWjfwhGhz1dOKqbEm1dKrYvLV29pn4aC+HpLJe0UlFiOweVUdHkggDCrzVNedI
FlfX7rQrDQMioKhjxjMlzdEItQPB8/YSaMqrmIx2Z3cuCEW3e6ezMPYYx6wjI7twNwxGvvEHPDNN
NhVrHx0og5PUJgnYRFm7NkMyX0u8c7jNmpeIqfiSZfdnZpvR89TehIryNcb/fj3J9rurFJlJhrca
7LI/Q6o4dKXlAI8Ln0MCxY5truyFM2okuZeFt+1Nu/vLcPnf/41d+BdC+nfJeioOI/W3d//XU5nz
73/MX/Of9/mBUP/rvTNkwlIiefp/3mv7XV4+82/59zv923fmp//jt1t9qs9/e2ddKIbL9/a7GR++
ZZupf6Kw53v+Vz/5XySaYnTE3Pp/J5rytzThv5PAZ3MkX/Mvoqlnw5yE1WYi/rAtwAj/ZJo6/yEA
83EeYesxIyn51D+ZprD6ZNmq6H/+N0v/D8hFUE0dSG9wesz/L4QpvAq8uf8HM8HGvyr4z9Fxztpw
1P5GBfRNDpGg9LId87JvIpRydEeAves/0CEPg2bCMPPT5zivTzoC+HFWwnuzJj6bjPP4s8XKunUI
gI5GGAV9NmvpPZOcv15LqmUeuOug8QmYnLX3sjfuXqtdcGXOoxJeARVC/WbUqxXu/O8JCb8uNP+Y
WF28ySL24GViIw1D8S9n7b8xuwCG2Q/QYAywZodANnsF+tk1QEpItLYwEuTmW4+tQM3+AplwQhCl
c6s01P54bCi2LHnWwONsmtmhwFd2yPEAT/fAe/DyaosoNb+YKITwlS0cI7tIJ7SmSc1LUdofxuyF
ELMrgp3qZkz0TzuLbkGGAEXOBgqMFOPsqEhnb0WFyaJj7BWnAJFdo1iDWYPz6joGmzkGvEkUPVIH
3esAarfnl3gHMXKALGQEi7NDnz0eanZ7sH+f+C0xgMxOEKd6bmdnyJQey9kpYmMZyWfvyDS7SLLZ
T8KcmASRsO1XCMjuGsoVMuRPCSYU6MrbNA9Z4U5YQo1NP7tVotm3YmFg4R8B5PdUMAmfarTlxrTi
sbrpGF/IZEhmyeVBzJ4YwA7dupl9Mv3smKnZhbcNijJXRKinUYdhpx0WaBy/2IMQKKKhQAhWSjuU
OioVbDkkJfz2semAU3stQgI2SgGhx/mduow5NVVdUVKtQF3fXAw/AcafCgNQrAIuErMnCH93Q38v
2HO192n2DSW599Ar+11rddZ75dayT6ZqvypkfewxYOwkJ3yCSPwxJAlpsXDBopSznbJnzxLWhgXZ
kVsN1abC1OS5kc2hkD6Y2J3wDm1tOsOuxl5jYYgqMUapwk4Ww4AkA8FAeOz9cQ3uy1+RhtNsPKxV
3eyxEpitnNkUo4+/Led7bNHQD5Hur8EULAwqTCRmPOpZig/ENXB6VXYFhp6XTNBnZzCMLNPawNjk
BUM96Qh/4ZXjQxIl+SaWQXRu9WRvp2MLvxEqe1rvOLHkd4ArCg0z6MvhaegY5WrJuLQkI3OGNMHe
8YO3SSHq8UbcMANC3xqBnpdo9tEzh3PXWYiDNcg+iQyBBCHMsULEsKwUNdzZ+N004LwLnswalMdW
tuT56S2H7xjIJ+m10T6K6pG8i/4D7HgQFutU1d4yqZmyRqI8y1T/KLTQ37MZe04Gy1jErmBexSSs
n6ZTosWnsuTYHRjrw3KZ3qMONV/UNadC2eNGBmRWaf1Inhx+uBQRJOYWwgSHdhcE+K0CzlKb1pX3
zov1nfGljSABVBo6OJAGgZWl7nA2svuGUnUs1PxHV8PNKxKiTgiVWXKHXchsmtBQD8ha5G97w9BW
eiu9pRn14dJO62pJhTU9MYzkMIp+xYj92GLWj8PokUWo64z9/OzQuE5FxdSRMDjgLEjY7bEI0xbU
+vVGuG8puM0LZnUihLBy+rFzapzwt1QpFtLSfEGOJHZlzwMbtTX6uRCDCq8KKJE2G0UPkeImZ9U3
5iWy+q7uUdKRWzWY1XvWus7G1uz2SL4NI3BzOQ2/7SmPn5whXQGRwtjbdznSCdpgexD1GiLcLMl2
T70GtQvFNX/PbNAk/09zj12NKzyf0A40zbo2BGbxzj8nqnP5ahM/37yrY8KzZGPOaDAVL1gp3FXO
iaab93zSTDeDipqHMjT2IcK0tV7NqaS9yNBaw3mvUZGimqmvojF2MiyekbIEG3rprUUkyhF8196O
4g8uoBippuAh7nNy89zhDm1yFU2Wz0xraE69LfGWTMh5tanIX1TBKkkfzgnm0KvhcUHx/OB3nmj8
/CZdYd6IGFX80hI0hZ1ksiocApA8w3g2ZfKSY1PbyCI+UkejPIuR4vjE+K1zvbp6HAYmQDjoHrBz
wJfvnLgbV1FXmGvpwMMyxxaHTYg9IAgUQ1+9WsTRuwab8DZiJolG3d5gVCfOyfdyWPfDe+S2JWS6
8KUb1aH3Y3eBymHEeetFS8fw4pUytQdnkglbUx31WP2A7a5d+kL2b7YppwuahoeudIrDoPhVjShg
sez20crwZpeijKfnUtNvHk6mI15YpLZDnW8rf1qVyRQx4uqGt6gyzlzQJE2bFR/G6laUpMixyzAw
mQTyKGgw5KxLSieW5Qy+5DUq98TMppxJU/B6mLzJCv1szTbG4kSXbanm3UHbPrckOkRZnj8yhU4t
0ThXlJAXM6ymtXKYO0qn/MW1RrwS4vg8mk+Z6oYjm5eCDD7/sSuQaJID8ZpO2e/OotpHz+uuOJZ2
k0duDm4r9Dxw03Nn2+julywbPJlCvCWRid+tSi49VpsD+w01ddvIgi4x2pDZyVtaUgJPx2rOA9C6
B1i3bKsy/+pFVbeyiBfc+gYbBY+LcZa36YWp45n1k0/pb5tUImhI5kkmSh/tSecFTQmv3hPXTYkC
0YstShUIT95o8cDiq8WVSmuKTZqEEphHbmqhFq3Q0jpV4a9y0TCYTYiQSNV+TNCgEA21FaW2DTiq
9s3ENbDTsvhC4hshm82+nmbhBJcTE8z2cYhJlMWjPu+707J61/2svZjzzajXnx7TAQMNNAwBhnop
zmdetBXCsqWw5zDYRjOWOmwNVhcVupsy55HxzWE5VXm2JQDyI9U6TiSinK9LIA4GrxXLyicSi5TK
hn5JkDM5cbaEZbnlb4hew+aljf5I9TH68Nh0X9Kau/VT6JoAPvA1RsRgDg0Ih7KcDbcROUZNOklQ
55naVSJMr3a+HQWBdEURUsgNFvgRShFdZ8zYQSbJx0EjsLE8A5malo2rmmNaup9RyILEiObnOM2w
A2Inb7JjEOI9sE2EViaZyGtXr4y1qLJvyiGfZTNxxnrqwZBoeDCmxOCiOZmvjVl0a2U5amWR+rlR
ipeKDVSmAdSvKmePauUAnL/7Y5LKYri7ThbRm50PxlbksU3M60SNVQpEJ0GH+8vphjV1ZbCLbeps
M+irTWtWzSot5O/Es8KdVTnVzkQshNJnF6MDqVunP2f9xTPEeESC593nQ4bJmQNU+KGvWbfXU9qs
NIHOXWByWSPmOwAL5DrVxuLgmw0X5i57aC2hEOKnHLNheB5cSn1zCLZ9JaBAGpBexrRECeO5m2os
iltTJKvUk3e2YfJGLl55VZjCaHKdHdqsJ89qn1Lk0rggKha7Rl0v7cgddkY2C+38hGzHTPlrVq4W
MiJBirZAtC5b4XIIVL9QeKRHunn2ljF3w+ajr+0oXVekDlx98ZFHyiW8xsx2bg7+P5LDG5qQ05ib
784s1lZ9VCyTjizeFIW3p4ceLm0u0l07GUsyvOx1VXEpYGd3MLzhWubwObvR/WA8uzSqPN1OU3IN
ifHrDHbYTtMSuFjsB0oXLU/WBVuPlHx0KMV7LSKsrB2DM2jkbzSCu7p+qQ3/l9uw/SrabcumKO29
X0FffkckoDvxu++11zGGtknol3hpfAdH62cXO3syaLdDaO1jx4f83F413d4HgVh2gboSUrdrSFUP
XSQxKtXOFkVESyCCxzCgGeWGgcdWxd6y1uRWm5qN0tRWienFGeRCKxNzpSPJQtHsw+OedrblPFgS
kYznur+cdlp5oToNsgIfscJ50kWbyqzuXi6euNKS9IJXicIba458hcW5adpI4aoPjrPzCG2lyyOO
VbRojXO1qpz6Zb6TyVTSI9poGMuDSvqH2g5OXu7Eq8I2HkujOUoTGWZM0AAkSq60ln/MRng/o3fg
yP7TOv46DGOMHyzA53kaepBlp7ebOXi2nuyN11SPqgxf++Ye+ixy6vxJhTeHbT8yMJzr4bG27G9h
36RFuvv8A2tL7oyOvsMHCMLnnY6lIT7ol9qGMsPPpaFepAZwN5drvDbiHbAfmxH8Z2cUm16LzDWQ
D4RRPfFtrhUsNC9Y5z22HzTc8wuEpWk+K6RWYoyPbhzvy5L1fxQWy7GKd3B5VrQee9QDCikmE8vJ
9rcOmqvJjM+5LdVvUCixh76kSP2XDnm7Koz3Qcq3vpEI1DeDUX8iYH3WsPmnD25gmJdKqzajM/zW
SNOcvA/bdV+DKGJYnD8R7/OAeOND2sNFo7om7pble7W1h2hXyfKXNeq3zjQZ/VKwYAogORIeOxi7
YvCesFtYWy0037Aun8Vo7RLCzPPuMSdlrqXEoaBfexjwFr01LitCS50ie3K6bBddq4aLK9nOeMys
Ecsa3nGt2NORZctQY72clFhbcTTxakjUBv2jZuY3GXCkVCbloV7RPLhOvZCDf80PJCOS2s0Mnk7v
aIeGv0R74PTaQnvoqvkFad7qdgZq6AsoPCT1pIBOpnVlZAukEA+Mcnkw1PAINPnJm/KTK+ODSMkd
V+bGaZ1LX6h5LHzVoXs0pksOZ6ntlFdfarcmRJAVThzD7HBOjAZeO8zJ4DvYUjqofm3rkMv4vU31
e0Ku8zhrRYQ6kIb+ILT2jaCkIyehZdfJbwCDJPYWZ1/Ey2QaLvylJ5urNDnmKJHzj9G1LtroXRy7
/k6Hp8bIbzWKAjwxh3B6VrrcNgzeqe8Wtufh6kPPaRk3X4TPmiv3sZus/Nw/lC1HGgJ5ardNkoPa
Qna3JfXx1gzeLmTjHxaptwzs8b2Lkp9TZoHtTWbyXWr6g/CiTx12cZDvAA79xnux1oX1mGP/Hfvy
l45EcdTaVdPJJ2yRUZpdffRxuhssWB0uVZ7vPTu+lwRg0TCyKZB/gCvdRRt86DW5pMOHq+qXkBPc
lIp1qcRTk4kvFeFAmUzvucvtZ6T5X77SfqGmORQu29hAX5W+f0rQaoseOV2+1RNQs/PBghXivUzw
6nkUb5GN3JhtUh69QWMq5JxYCiCx6ez9UIdnuwQ80PXacuhBKEwOL/sxl+hzvRBR1x+TQGTYLPpr
MTCfSp25Ap5pqMabUt5znjprqfmXgWKiqJy33qpXnNOWYdVd2tRaV9l7qyWfBc9J4KePbRmt8W2f
RruER+EX25akMU2nR3faR04YxH1pxkqrhrVfFQcyoW8iRTaYR1tp1TudFN+ExsIiLAv1zWOSRPvE
NrahOZ5bh0ObmbDT3gZm/nhxK9D6bkJLZAJHz+Kd29VrSFTMEDR51OwP98Kg8Uqkl7lkOIaFLe7h
pQD8r3HMVRmMq7SNvhq0v3UHbQI7G227DYpkcEgs5YSZdTvDw0phk81Vc3bNUWoTKEvMmzZ85Vny
UoFW24aQRZEUojZGhzzC3l/UqfbUcNkkjbk6j415qHVrUxruy1RxVI8VWtVY3xDmg8VNXJR/r5L6
njosNmRVvCNO27hJQ9M23SabbDmM4f2oP/Q+Qyer3sSiefWH8l5bUBucpKAztWF2ZXiVkeOR8sUe
NdR2TORIHug5cTCd0BNGhEPVw5VX8sMoxR3c8wT2sIiza67yvdD0raH6azFP8p18icN5baS0RkO9
ctJnuy+fC1EdR7c7tVayGlkeJLJ488fpKcmNR7vCrlOP52rSCNhG9r6wsDktcqKwZemwFoUoNxd6
dTBtS9pAW+wUJxORBCuTdSbjHJxNS8t0T3Wu3iIL7jvSrsF+cKz+1rjFW5Rftbg4JjZXXLo/HcoA
+d+7BnVOa70ZwDbB7KGmSykNxKYm0DmJmjecPE+EPkPfCDlHdIN7ZvR4wWjOy76UL4ryvInlhyfC
MwUwlVafIj+E9CfuThOo9fy9Cn08RUwpilEMSxVrd1Oscrf8gpK3TqyfAx8v1I7CiWeFlW3v2N86
HW0YtH+kSTQx9O6UcFPTH19To793/HUtFwqjOA5mt/b0+jtMiZoZTbiizvTa1AXCVuJyp4ASp7sJ
4fK4aRW+ENBRSRQu3WE4zc9X3ZbvnehefFN95DK74CIhJTrbtiWOnOrBrObIVp2ZmhibczF+ZXb4
J07ShdKJpneNGFUMplLfavFQ0wrbUxKvAtQfc43Ivtkiz5h7j3RRwiaqQ1nBNdTcx6IPiJ1VB3gu
LiyfeqLCKh9V8zgFbK9HY5Fp+PtcpD3mQBKhXWQ7I95IJtm4ypF2O0DQNwWMZQBUNYcA082p3jBQ
mTX37Tkwen3tF6Ql06A/JvYHWoErnSsFU1ZSsY33bNq7fvGIHo3TVTe9NZ2Fm6ystkgg1o4orrom
3lm0p4tBdavRyr9SOR6G9jsEnMcJ/CXrgHNZmWZyyGbb3sKeNxjMTesWaJ2WsEYNmCu0HsbGhq4e
07+/sgV2YdxyhurKWym7c8mxfMgcGvR0YO0cd97BRtWg5bF+ZupMVVeO674WO3diul3iySgT6iNQ
oX8ywrdn6dtO+pBYW42EgInzpzCojJxCbohi9G8KmBUDEE51csIlWtPCg94Ng4Xv4KxvxyLkrDbu
6QAW3qpTvkvnrDyWCfJxKM1mjXo7Wjsy3LUCy5KMwic6gl9TZJPQKJNm33aMzEM8GW7DVtbyECCa
EUR+jK1PifBvgVGb2962bqK3r7Ip8YRZ2kvtZ5D6wvBp0hAvBcVL4ABIdhTof2totVWkanuXVBAJ
M1Aii5+wsqzwoY3OABDktsIACpL2EtVChhecJSrgQ6ADBahArluNLd4czaL8odXDVhYtgibU1nb9
4Gh6iwo+USuz7Yi8RBieh8QhN5J+yjNxS8PURzDp+du6ljxC8bhhzK4ui6By/ZUf1XswmtZzmf1m
yfDZ9Be7BRhlu89N1ZKZEnu7wuUpxPijmyhY0ZnSIWNCcsTJdx0qoXmHwxKR++KNZWgwRy6iRAnL
5DOqcl7Bebt3DKAMyq0AjwNXXCZ5vbeymnQUTV9D+RtPRCy5PBstkEiJxihIgg+npzwNY4R3mmzA
4Lj0nAOHkpUi4SpFh2iygy7hDCE5QyI/OmX6mLXZd9IRM5T5cuMLfj02ylzUxC1qhj+553G5e0Xm
RwdQTsvMetYS+6WMsCgBwXmU85HcNKxFlDdzQw0MzRncOfxxajGEguFGgcmyQRWecrA1SHQXs+0+
b6MVnSputFkTiwPLeiKf4yVC0G7fQBgf3aq4VoW3Tg0OWaeD0SGD/h319Ndkb4WX74j9g6KjBSPV
Pz7/7BsuETphcskNn0fQCUssBsVL1YNt0pxx35o2iKP6F5e4sw5daWnodLh20xPjKvFuGPgCrN8G
6gP7RuDgr9yUK4KNavSpnJjgCCHklw/018j0FVIZdx4dVlAxYJah5rO+Zm8Vj89MFAQ5GFMk4K6H
fEeA/EqPtK1NzhkrbyTbKdIucz+wdEDgvO0H9wnh2XsgwdrH5WKq0r0tnD2a6eeAwCRE3eCNfaTu
HDGX3muNBQvDnalKyoThi7ZqTsrCkZ9i0yjRE/QZgEo9Ld4Nv9t7U7/qdeOhT+Ivvc+X8EUfw8T6
ZTbjOYF4sQI+8lsfnF3q9S9WTFPiumumQ896z9XHb35r5avV2dGexPiVVEIubV7JjKSBbzKw23A0
RtC9+GOxk9Jd1GlycLgqJgHZQomp/XJD/SCT6oHcxSVDkEXUDReWXK+CaeFiEsN3FDX3mKlf7z2w
Q1nVerDRtQYgxdQ8hkP2ZObt1YAhoifRvWyzo6OC6tQrfc+EuaNLhCvAvLpgu6+WlSYOWGZZhYhm
z3D6S6hglw4hmix4pjHKJL9XvBLMc91lnyH1PVFSzr1P++3QIbDWe76ZsR8EwBWRvjuBetN156o0
oneJhX/ERp2K5GssvsOEgUZB3Wgrxumuc3Rz46z5Ym1a2gLZT7gAIX5pyAXiDxl3CHo/MS0PC7JW
8fmTrVrpSbYk8+xRgiRGN/yJnpYzoz5Rx4A0Ji9yPjjPYY8XGEHj0dcNlChV9Y314TCyU2wm82KX
0T1W7rvf+c8krcOGyjBhlDGwmZ5ipJFrjCI3T7ObRd6ol7BmpQg5s35Go3xN3M5b+k20E1M2y6bL
76yo98ZQ3DAKrGNDsZUlVddVBlZ1HwmxhuKaaS+k2EB38ezMN1AG+r/e+nlXm9/928f+9u7fvuzn
K/76frHcpqPF6imfjSXiMU5KAyQND2FTgzYPjLw4wLcoDgW7AlbM00OR4JqxMwBU5nzz89a/bv4L
HxtYnmSLgLGI28cpZL2wPIzRJFbIAjK4LUV18NDh/HXz8y4pOGrvTs+N3nYKpplZHjD88g2gZwJ0
jAj2hBWdTShWLfqS+de1B9Qz6583q9wlAeXnzUkZ18D2hk3gxZyU/XzIDz83WEj/+ZYEoioCHGeZ
T3poVe89p+X3/fk1/3oznX/Kz/vVqOaBHTbKCrAuJVxzGAA3wO3o/3Hz87Gfd38+4Xphx/P+n5+W
81tuBjWC60W/hOJW6sws+WBF6vLQKTaacXVgg1YdlA0/Dy8PCoM0qg+sU+vDz1v/uvn5WA41a++3
v7yquwVa/5WRBLwXDWSQwEtPXsg4DiHsr4n1zQXfxUgBgBYr7lGg2rsUpuciZ/iWoZHsPMmsyuy/
U+X1dKncwFOC1l+CrjPGceX7wGAmTpOWgyw2HyB6pakR7EOvuHZxNR4aewQ5oHNyHbtL2gygOxx3
WCLcfR+cCo8AF0G6ZSB2zqvejdmhownA5lFekGShfpbduJ5K5Pwh2JEs/aO79cEaPPvgt/2IhGp6
8JI+PZh2oI5RSb7mWP9qkqjedUUAOoRtuuyLi6yr9qLs2ueMKo5sGcoFw/l16XR7t+4CbNkGP8ZE
V6+lPJllDmQoZHNJTepyqfI0eSlHrKA5OkMb9vNe6/W71Rvy0jnN2ShRjUz4zysT6S91+OIZ2XF2
1lFJh4WyLp1pWRdYArz6rYHEcHGdrOqPm6fxmi9pL9jIVnlhn5s4FrOT/Rarwdu7hhWcUjOgAsJ8
pg0fBlLDpVeZ39JU+bkoqd8hPp3biJKF/yfeEDAtGHlUU5/xb9RwpvblZz80eGOtsrhqciquU/yH
4AAH2fGE8JrpYtLp6VoJnhX4cJS4usJjnebFJXLd/KJrT2yXhrMzhc0qqjJWKozbCiJmN52BnZ/+
3D0jWSfN2uZ5j4sHM6xdRln1eBI7AoP+WIwIJlZsC1H7BC6aU4h9gJypkQsTpWo+rfBhUjKazPuN
inYzyscLRvDFWPjkBs2/Cbsnje0c5Y2hIxUOXK/d/iiyS+jkS7/KG65EfgYL03zjeqfvGNM9UYCs
9flJZKOE0oSFSs5OjntFBUdWWgtr/fOxvz798xmUlHjh25IH5jjFu6KyMviL+avle1+tmE4lLrYF
iQCPcHMYoTUXyGuHRAuehwH23PApautbb5OnMQ/PKdkW9NHHfjCeYhX+b/bOY8d1rMvS71Jz/qA3
g5rQiXIhFwpFaCKEpRe909PXR1UCVWh0FdDzRiYE3ci8CkkkD8/ee61v5XarSm+4qitbsMqrIUPg
kB50ZavHcXj03TrPFFcVRHKS2SlKOrhzBjCBYDhVla1KJd40d/Z5SYW5GmplrIDZNLDNxGKvOYXR
X9RCDnryciA7yiUeOlzCEQJZ/cY+FZXssQqz0SGTS3XuJinhqtS/WtyrhNE8DCCCaTZM+4rIBxpa
K8pbIAxYhM1Wextuw9ac0o9BUNmmUniKerOXcqQzUr3KAkbbbEtGy7tpcEuGpEGhp5S73Ni2jFHB
cvYW7Jg6jU9wt1xIAuzyDYIU4R23IA/K76FiE2bk4rUrMfIYueUNaBNdQVqbRDeRCa/8adR2diUR
yqiF4/EWs/JPY0GnL2wcDAZLSd/fUI0SbBn7glyM6yF9mM6Y9++drhzVx/Exgz2iOtx3gpxtEgvN
RgZoR5ZTu+zRGccxDlfhRYR5wUKIgepBBljVC5dbyeRVju7MdtMiqLXH5w38FIVrfSTxlkjVo6a9
sOK/Wi1Z7LitzhNGLGFSNlUlIZ3W9IMpRcuyhccp7cHETTTJmVkUZnu9o/hIC33yJ4PSrxt/72Vh
LVHHCnthBEpadozURFleS4hCiXkPHhC6XI06Dw1Isns8RBX7MV9DNqHAljdiwo6ykZcdg7DxLnV2
04ITLe6lIxGSYSsUOUpMHpJSIIIt4e1G8bAtwrXBLs6NGxEUV56i1x9x4ih59Qs/48tAm2l3zCpF
TDWLOrFO+HnGINJkvKJ3TVpX4WcfSfKl02i4aM0qh0y/jLtRcbFjXSThpWJ/VhYoUNS6+skqiWW6
XxVl9CcRpmUbIm7lOttbbM56uacyDtGKCbGEkQvcTEEBLUSpk9XcgaPmsZq3ko0irieNkZ1sxHjq
a5TeNSHLWIibz8Rs6dSjFLdvGmUZeVN2+GM2+n0NNgepGsWPHepKsRtpJ9jyZAaGDj2Pavd+rJvy
jGLqq1eT36T7IYBO83t5urn6IwxYd9V9zpcFe8SWIXr7IxU/84DxDHdpcjNrMuidta3/SWRe51e0
l1tdxUpaWcTJteNOisbOq3SGj9UNXWA6JxZonxGpNb5GRcnh3pXIqz9umvRbRY+dHucyoIXa9JKx
ce5M6O06skTvMYhc2y29Ql1m20zTI5rKkIlmJ+CEuKlupJSEkkZqx/tpRpeAItPWw+pAuG3qCTLW
V9xGslcbk2cJ5Gv1oKqF7PEqPBLwJlj6oOS9aEUbL0JROkUae2YZWIaDtqd3DFADGM7Yv2X331FI
B7tJJsphVjZauvo20ZDoFDg5TBWbQYnyzQLIrjW1yuwM7ZcWmZ4h19cOjudCL+sDbVkrUExpFzOU
qrXomM1QT4VJBUGd4ZGZdUBnyHwJDQzSTVuKy4S0CqhzXR5YQDI8U4MYV2R4vJpxWClK96dXj7ec
CGBeW18RDr/pblPylnW7SG1+wrF/rdAesFEDgzeIN6++iYsuue3psoBvCiu6z/jAWG1UYgaBjN1C
6asWxsHOpblaqPTfgg6wzaZ08MaZRAqRVJzRpP0MKU2hleKs5yPAL1XvqmnH7WwazmhPzJDTeMad
Vvdlyidz6hYP0TQjUYXw996ASGXNU4CH4QuNue/66YxSTSOgqpEpmlvyF1xpBq6KM3q1mCGsBK9O
jIoBs4pGg8dthrW2M7bVmAGuEMbYwsD7oOVKfsIL3Zdsoc3QV3HGv1ZwYHHtCCt1RsM2qPPd/smL
zWd0rDFDZNOZMpvOYNmhuJBxRjru8yfzw2PG0MrRqzJjae8igFrYGtlarytuVWEJwLaDZPuff0Rz
sqhVMLcAP1SfIpvh4rz5A4U7zlDc5zOdJnKAlcGbZsRu/KToPp8+ahrO+QzZVWba7gPs7vPnzwew
PiROQOflT20gwutNZnBvMyN8o/lZDNVXn/G+E/1ULsH7UpzRv+UMAY5nHPD9SQZudSDBsgEuWJ7B
wcaMEDZgCU8zVDia8cIs7utoBg5zgDblzCGGAw6MeMYSR/CJnz9KZ2QxypK7U7Uzx3hoQBpXsI1x
5FiBCe1YntnHz4d+RiGPJVBkAzoyNjhi3WpE+7cZnTzMEOWMNoibzWDlsAfjCGk55IijBwS+bM4Y
ZiAlA6EuoJkxrxRrtCXwuWdwM3SDLykE13iH6dzBdu5myHM5457VGfyczgho5I6i281Y6HwGRGsi
Srx4hkYrMz6a8J9vyta7n6MiXQ+UJ2BiGFwk9RwwCoCa/jbjqRlKTW+hXLdwqrOhlBfSk12NK7Ja
90+g9fwt41iDaj3jrgu41+0MwO5mXMpdwzsozXhs40nKfv7QgJ7NKUUTPAaojXW59swZsm1A205n
7Lb6/IUxHTeA3MWM5u7nLyEcGRh0cLurGeBdQ/J+vvdkhns/nxGKYLjdjP5uYIDj044Pdc+VJtXf
8owJt5j5ZjM4vIAg3s4ocRGmeKQCF69mzLjw6HZtzhuIcU7JjOBdLPeb8t6YNu5IOLXwyqsZXN48
EeYh27kJqjlftI/xO9sy1i5dE/A5OqFQAIRumHST9DF0pVs4Y/KhDIbM4eNajH31oB5vA3u9yaqg
cepXBdZ6MkPXBbHxCbDEPzgD2eUZzW7AaH9q/P+/HeJ1Kn///d8+f/L4ztamrePvFifD02+x/Pn3
f5NUqqv/zQ6x/PmMiv/L3/jHDCFJ0r9EVeEfSWXMpM9Btv+YIdjW/It6T9JU2SLWDVfCP1YI1foX
8jESzkycC9wK54zMf6wRqvQvy9IsXZQVTcMXJir/L94IQ5Ln8L//5o3gnkBIJO/LIuBLlRTz/0hD
pkSvOs246S/SlPSAzQtniOKQfu0D0lYZZ9Q9WcSU6PlQxsRG6mGEMMBoVpkUN8ix5qfPh6RBFkUM
A7Dwuf3xfHgIUYPFgofnH4sxGSBHZ5GfDXIcKLVAET8/dOycV7Ei//PH//wZ9LUFfE0okCFjC2hf
FYYqHp7P5GbkhwB0wQMZN8CDY12uysSgmfZ8equA5Qy9AQeruDwqvSZroEZHNt8KDA15fIGnAd40
G6jqZbQGhK9RjvLc5J7aGMzfINLQatGtcPBbM99GzQzGGhmsWPQElLZjsbzrIr5VY9lM6Zd116m4
UMmtIsZsTDWjfoVPTPIrudkLGj+qW3jY5NZz6w+r8ghJpvcFg/cUJua5m6ylgW8zRlKzVOQHo+gG
lZGmmeVqfFg5No75aYPBMUO6icxTkUbAQEIdPN+nUOrghOd3jLHPWKLHrbLwsXo+SI8qWohDvBvJ
JQviegpCOnerlCyauTtbzWjAeYaZEcnkSzoW2M8kTtcRyjOxbYylDHWnRMa3DMMBO64xLrGNnvI8
rkAWYRJ4stBn1rg0QEBnf2QyxmY/8F8PIanX/+2P04w2d+9DchhNqfPxChar54M4t/yez4y57/d8
JpuyHmQEGllzB/L5zp8PxrMhOT8IDx2ZX67S8u6zjuE/bPY2SXo/TBeyEGQnkN2SjYbFYCwRJk51
UDZSg2bYrs6ydiKoc/yBWMh8HeVc0TIq9iHl9oIvMZCzMx+8tSM4eYmV4LOFSCGcKiilXXfkmdUt
LEC1bz1iIdlt8MuIO4wr9tAQObtujHUqbStO+ff0T3IZxVyKbRR7CcZ7lILpElp4QZHVgJIcmb7/
FJpvMg5HUlanHdgtu0Tb3K4issmcaj0ODjwK7oTcJIHpLh9f4jkqbeZfBBnFRwaNBoRSGzegjRMU
gwuzWEbfFnK42n2kG0MF5IN+cKXePf032dPbRT1Hnhck25lT1Nr30/2kJL7+pneMfeevjfGLRhWs
MssiV2OVDYsk57Mis7QC5l0ZzU50DaNdGU4dvpTWV/lDqBRf365/jQ/6m2DZVui1m/aE7YBvAj3z
zH1eqJUDEC2Vt9Os5bHjdXEAvtIc+TlMcNvwPtMl+SRrGBgjUw+7/GAezoA4o23R0+51kdwnGFIZ
lziUhCrmenvsF1O8R6sJb3H67XR7qL+T3DEo/Wg6pcuicki3Y27ZMiq3+XZb2D5YeSxH/CyRqSP5
yLzmBa8phscRj6u8QkrTHRXSQPbyWbngypU01hAbjRl88+agoNcKnfJECsQStp149xQ2yqGvc20e
SzNA5zjniqJhyhkEedlJh65kt5f7l3G+v1letktgXA1k8Kyt+gP0oxEgyhE4iqArbwsaL/AeTFak
/tuQHVxq5iLeZpMj7qfKzVsXPbX5qmyEd1jWfBhOW/VT/R1fGQjhy1mBG2EG5fSgAWT00G72UzRk
GQHyXiTfOdMW6FWJm29lhZUiUN/wbtCVCu3ukBanflO9wXu/Mu6r3xkJAbHjZOs3Zkkbzqa4ypCc
OZTuoIc5obTMlxnEwmc01i1MRN0Jr/Xai5ciOqlXRCMxR8IZUZFjCqLB57UHNXIff/BWMCbYMslQ
nuGkK/3P+qaQWDe/6g8Ioc/4xzqw7kyNp58IVi9t7Dz543xDdtbb8uCKxbrcN0hNWke60FeqHGtF
w49pG0YikhOD27LfTXe2u86gMw6yYeB85oVXZIHJ+ZD7JaC7n6rxByTH7k+/RSnQb1E26Rd1gxWQ
MVu/tVxmS7mLoYq4O0re95gYXy/bgqNHSokTyYWgs20f1GqsGYiLAvPv/vCnNxHcCf2Q9r1RPlg7
YOWYmKr1HwIPM+OoAa/K3ZqGzVL+nB5OsaL9xK0n4+VGsH8Pr/5AEohu8acNFzqQIxv9wZFgOb7z
5hPRji99Fb/YvxmzmhAV4Nry+wMmTcn7dNY2EOpZFodF6KnLgUYFKmlHO8cfj8oZ/IIwUXu49on/
WJb7pEVWapOiyLGMGvd2exHFZfl6W4H3v7dBthe+EUBzfAfB49Bz7d1fx8idSdgxQWf2uOnebo8l
gh9x7iG6luCbfI7CFmu7QTw5rrWOMIXgzo2OdUdaZa/odHv0QYIXftLEifAwgFEHp820JSGyyNMP
XN6HfJt8wT+xvsNje1tp2JRZQJRfE7+NrNkRyr3xvejPSbVNGSCfGBqPgs/LQA1EIj8JG0O4EqnI
tsAvmk39jff6/ba1aCxN+3Sy+9AN3waRNIU3TacLWAcAf1M4+vmild6gW4rioRl3hviH44A4vhCC
Iatt7t1UnG9env3mSSBio0DrdhjfS7yh6D8pT06P062/ys3vLFHm6sUuJhu+wiVU2lljEbpX2nq+
5zXU0LJFMkyQBVP+4Z5HTAPPF9A2pRIhqq2b3a4RnV1MkPgTcan9ZUv+Qe/i30aPD8b6Ly7Ym62i
75COhf2K1uIQZu+pusXUydttncd2WDq393qFvy/m1rcmAAmHA5iNMfwmKI7mTpov7zQAOx/1o5wH
D9GXC+Cv+6KmMerh3OuHBW+PWXIzuTBipWKb4kVCZG6jq23dudy0z7Q0RqpwljFXbQ5GOmJNWacf
1kpZJUd9PQXqi7J77G5nc8UZndvSWng3Wq9iiUmZ6OOYBeLMGBIEHWIxN5phgi9lk4GF9qRbgNXy
Lp9kpDzaikCV2zHzhtfCR2fkI7XPwLP58C3v6APbl3TELrWlyT+tmUr7b0ztOYLaD6h8NfJvcjDO
42JCD5A0O2bN9gudLRF3D6KSjjMVnrgD0amQ8qPHI5sNERoYKNTc9FqTRSV59LDlajEkr4/C77St
1Ae9SoDJVr85/P9y6YXZAeNQCOJTwDNml0cWovP8UjSRdhFyZXa3trXElwwM8SzsSRiWQDpw69WZ
YaI8tJPfOD3ICRhmG1MSELkWC4FM4KYzYGnr3FRfoHakXVtVCNnWVvpmAKSQkX7AaLDjb/VSbq2P
nOiFAz/F/nlbR+sRhzI7Dce8VKXLWzrK1Mz2tBkX5hfxMa64yY5T49LNBLP5Jxhu/YKXEQPjoiU7
aiG7ZOR592t7EBb94eGFcCRX3bLZDWvlowoOOjL63/o6vjBBMnclr/HworUa3PH5uFHnJsM2d9N3
EWnQa104In6GNd8RjdgJibRgxyeQJw2iQrarFrXCEi1Kn74pe8YFNbwDMPcwQOkXL8Qv60O8dIia
B68+46Km1+dnmKlP05q9Eu8CDhqkgAXsRph32YqyG+7eAbrwYboMl/rM988vi7t1iYnYrl+4cdBt
d4pl8zq80oDhjC1dkBEtLqHs5b4y3qTz45fIIXCx+X3LLHpFGTCUbss1KHvhd7cvP1WfHJBnY5Zz
yBUR5N9AsgTRsVuGJ+HV+OHEqRfSWWwviJC0NwmoD/LO1qGI0MWL+TiBtAMI1X/Og/A3fISoCqo2
qLHD4CsuFlBtq7Wh+CjJ09THmr0htoOsGeBHCHbv1+TQqsg0/abzsqAjUKbzxPQY617XL3SM3Dnm
G9rSvvI5RxsTkvLpNdWu+OE+bTFTyX3lDRRZtCh+mJ0v2peuBQXnyLczVVW1a8/iVw7X/90ESuin
dx/JF2PDptkiewcAlw/sbvf9sT7W8laKnf6oFAsrXaYfMbRUjODrag9jBm5JdUq/+fCV4g07fgEm
sTBzrHhV7eXeYQbTYLji7xsvsugK8aoz7WaHfpz/tWCaIAX3o9ougR3fMySYKIHs5DqBkH5Jd7cL
76hDOfuInXu464tFf3eR6lM2WX8ECN1mV5VTqmB/FnV8MsqvMQ+6n+ruF8N7xvhacTuM7j67CWk3
LPnOc5S5m+FBa5RZ7jyGwFxp18qDbKO6wXfxTNAacI+XIGULyVw9H4wZ3j47Bkyzvt4UopL7yGJM
3EE0fz57/uz58AxStkSVHYaJBi5rEa2XGNCU9pa4NZJOEKNpxW6fchlv4BwgMz8bpPGfZznsUGap
83/JVBIbwDytR0uMMR7N/+OoKe09+B//tlpi09X0gX2kFhgJNpxUeK9qYpPlOztFWDGlKxTUmd38
C2VzLjYVvmoL6QjouhVp4C2RlJPb3O71Crwnt/3nU6WkxAfAPDjyXme5bd22uIS/xW8s01B2xC0l
WsPy6MShMwfn1mD8HGaviLzIUhn5rVzJ97lKGX7xya3rQFGXvbEyS/v+BdTH3FDxJK3N3I5KgsiD
D5jlDPWMTYGhPIHAZlNMbnsRdYFD2KmlL3hRVX/ptr1tOPJJPynbSaIRtxZMn/4yjVHZ8PLf+2Xa
C17LXtQiXZW9vldeGAPeNpETbrsP+YMC6bHm078kdANtoswD3bYOU+R2vvrRbasrVSfRH3SdI4ip
qINMNNN2ebf7S4Vx6gOdwl666qf2S5jc8Lclr1mx1Y9iYQw+Cd0c+6myM42oSFv+7X+SPUVqmR21
L9PVDsj3kA6m0VF7oYc5ft39+5KNh5Q55aaF6couyWn+BCS/75BTfyNfuibs+z6MA01wvjqEkS+w
UOfi2R505/bR/BbXKkS+6AAhxfUurfnysHJQ7/DXQnofNGYtW36rT4AOGKDBU6bbqG1QtHH/O2CX
ZeDMfniLsHBiFxv5HO6ytScMwfY90A7tKtwOSCJfJgJ+MKEZNnJEVLTiz4B2MLGtlC17mwQkPJG1
lbDkuVZBho7PX+KlHkdym99vfnmDHoVZGMtWCYzcSSZ78MMNZyVJ0vcvklypqfpLxNc58FUL3vfo
jKxj8eb2ajjIyJb68gEQa3tDvu81frxSoGcyiba7RftF2Ij6w6tW5NFMzj3Axdk41hcyYuHURl7O
3w/4wVE4VoxktirBxgb39yP1s7KmjyKtJRaWE+Y7kjtAgTHkHbyEHDs8AbZxFGE/4HhAOvVTBtml
vlHhs6cC92Azr824kZ9xUEmuugrXqhdCdXWxx4NfPyKjJQuU08hUbX6kD46ywCjJYmttxSUe9THo
zskOIqtxqVaMzZHv7oprdGIQoBBx/WM4yuHWe0bihOf2xpnpcFwsr/9irqhwlC/TQGmpx578A/ih
pKISQB87fA44ijlb6pO8rIPxwtGoFpZf7m40hD5k1U7PGE3zLdVLN28Cg/iqlr5FIZCyBhcA/JfS
kc35oSTwIHQ57GXhws4Fzo5CELXmbBYLYGLypG38EZG8euxoP3HjzB0aZoJ0mGdKp9mW8kmoEVEv
5t+oOoqw1dAaUrt/s/mjPNUX5XJuloHfm6eknkaFguifjgE9AuS+b+IfXvR+Qx0phs5wfWxu/SdK
H9QQAE3vcA9xtVYOOlOKIRyJ3af2lWPQxGVhP+hOJr4he7fwNPvELr74Ni6BptNmIm5ECsbIxt2I
bf4O4Z5rnD7Y5f4Bii58LDqmoqKLdXX8khDmrBkrzf2Wxmmu81l0NX/pIkDuOHFiEPvMZUgDiAPe
HegKCO8U39oXJ0kE1MIeBae6Kg9X+2qmQ46OJfEzGhLvcJOIVP0o0aCnbpGxV1v3++YFgbyBbfRS
yuCOWSR5XzQnlvph0F26XMl+uGLpppWhhw59rEm74FYUDPteeeIvyVbNdcLCy5c2bHGIPbh9hw4O
MPOvof+V+fga8itjRISU+UKg7RPGq2FLLplruM3XzfQxy6hbpbPzNyICFsnOIEu9sx+X/GodJ+0l
T72hcyXJybJDlr6SE36/EJ7GsL+vF+Gwbca5zTIP7pKX8ca9l+ZQuLkJvnwSNYch57Fg0aNwoOlA
n4CE4GrzuABWXPUBId9uy+FE2HugreWMrcfRrX/SAxdJqJwAS5GG8VCYO/v5tMijlcWoRbeh4pyh
HByQi+ZBhaL5nB8QTFTbcnij68Wd6KbtI4utgsctp/4yPOOFDhrDsgvXbivaeGh2+n7aF5at49hn
Vdo0bBYKW1/hi3I5m+aXO+Dv4DgSazWd55UChMCJI88lJ1yYn5mHWW/PCkumQfnFXYMgtiRhucGA
TwAAbJwzeVd746q6neVAaRF/iTeZc+MgWnyRYQbukQSjKVrBXzbphJJkYNgF2wh8AexiDJu1iz5i
Ifw+v28ODGlYACcd0fxwRdEhOiC3C21NnX1blDuQ9hrsZ9RDWOEMvBqrqAjywqllj7AXkPduNSG8
W9DCMn+51ZqDE08LIXvXiSflW2hmGyxSE0Oi1LTb1+Eo/7Yc5hOXGyC7fPBoidO7SwRXlv0Zvz94
/EJVxXVuW9xfuVBkm8U+ekFeR+3PpLrjsrbvnxEpakwC3htOxvfpOmy50liwUb8nQA+wcUjbLDmL
2hqnBDEwS0brJF8ZnE7FkgqV70rAUyD7g+E9Aq5aAejrQsWdOS/0CvUt753vWz01sOsqTy82BJqU
a4WYH8+4Q03wyseyAkkARm/0zXzXcTb+xB7lsU9+Ma5/IvV06VWfPKMOJnSSjVd3jggBZklQBZ+Z
lYXIdo7dFoXTaEf8IdC+YJvQ/OSA3/ptVAahsU+BVrScClSV3LbTeWMk3Jy4cFCNZgSSwyvgvwL2
sfw2O4BmAtpEYPyW2waZ8DF18s3R7771wvJrD57+1rNqsYeS15lF1pgz/ErNiTjmpqe6fBHP3BRp
CnZUST/FoQmXxSLxY23PQVEu6jk8hGf1B/y+8dIT5k1rE5U1xl47DCwAHvR+Xek72YfrZnT6ggSH
Bdeoyg22tPGLVeRU2OK54MIkyY9T4jL8svcCBNMyHHJauj5HNXTqHTkUPfBb+/E18lWwnTu0rxo2
ojek0gR5EDV5aFhI5nZ0SrVYLJPS9Ydjc9ZX+Wd6FD39WuG+JEwNLdGzod8NS+kCguDPqoMQur4f
OYx17kth/C6LoFkg9Plk+VU5Lc/cJLFqiye+2Fs3X7vNL3vxHgAXVRwEsHIrfHJLT1fo81fmtnyX
cK/+AcSCCPowz207gOPDwb+gY5NyDJ3bikH8nR+pc2NVpGUJYPQvf6HmvxoGEzd2ezIeJ7KqOnc4
D174lnMFsMEbuPEBSgowpeTrOyERfxErsGVjJxdx9Hj0geljIpaSV+NG/mPVJQWKLFjIlGvOsvZ0
/yG8/mbfaxdAJqbizXRoAZj94pxgBddLp6QPlKweDD+GX7Rbq2RfHcmt9Opv3iRMn6bd0CwtMU83
drW6LVW2bgu0ujJl+9V8q15Ub1yDCvfv6M4eNj4aSP5Imf+4LZPqgaXgzNZLW6cUJatsI+20x35C
ZU+P3FFcNudH1qhaCWTShhiQAfvR5m3GTVqH5iYqqXv8FohHsaG067+sLy5OzIr9hZNF/pFbl+/P
xvz+dluhPObsP48XYvO4oFy+vp9r9vrY1KfmzKKY0D+hf/Mas03w5KX68fiyLo9mMZ3T0Mmv3Jc0
dQdYJJq+udGw/b9tlCsQw0hfm9/sToTIuQM/SZbREY5I/KodSho6pxTnKmoNTreN/Iq2PLv0Qfeb
Ufessh3hcQfxXSNPfZk97HxzX6uGhwCRcg8yBZGzLaHpbPaXpWdtQ9CWdhSMHgyoOztwzUveZB+z
rl1sYk8JyJLaW+sxGI/Du7QwN3hWS4olFMbzzgHeArt4YNQ+R6O2bzIbKY/dRYS77Avnd39ijWzm
dcPOvqQazzXaNny9lE/0nE2EuFRjrHzsJkuvrgAy2Cp4so22QK/FOOBVjF2KabH1aOorcK4fPhlo
cucguwSgKnjAcnJzWWS+eeo6+742gS7dcc/Dj3YMCOOWK+8ejhl0xgpAfcnCmtKLotuw6tgiy0Em
eWwQYd99S6t61V4HqKo+uT3yO3AsgiTmHXOH/53icEfVx8b0iKtJuqKvWRZnKr41AwFSy2zjXLES
bbMXrPaZCNYdy+RcajQfIp1WFv0wgPTGuSN83oLhffwT+XikbW+rd6H1u+/2DfcUsYvZoSL8Bz4v
ISdv5lr8onGl9cBGydGWFtFxfBtqT2t9WhfFD6EpJu+Kbj7wEeDprbLSHz4mNzlmAEBzkwPulbC6
IuDqOIZnMF05OvKmhe3W0U65apEjbuj7TKfpsVE8Y2GeqvdQtmNGUGzGUe3lNGNokxzV9NrzieLl
8B4PJw3s0uSgxSMYRN7QSf8OGqIcDu3xad21HQAHzC8ITDYld6JFzjIS4N0SflrH+FPeGHrcQi8P
iYljAhjEe+WxlTK34bRwSIGpzDPZc2XjoxKMKIMzXC0Y2Hg/3KBd5DgB9lsR3tsd5adDR/G7tCUn
fMccAz3rQWeaAIPajiHCoL4/SiClbuw0iBeh7KTEm3Z4YMGjc8Hsze+BgBwuCS6oyTaIqNmyaqOo
Z5oR/kw+WkKf2eK+ekGQSR6xJ/vlKufiYavMjSTcki/pF5/dm/bVbpLeJjwp/CTQCCoQy2/6V0x2
/td+mON8o2LWpy+aVbMGOYc49E95hYv02qwGp6fgn67qHzFKDDse8TwbjcCuBprpc6X1y/R4E/Zg
c7pqnnE+bqta3D8eL7xi1K3G99tsErYZSEocNjr/3UK4rcyU/GtHUzES2Azp4GxnvSM9wGrZ8XzP
OktfSHPvZiBZC4aWoCmBQZFmKJiLR/OOnKx6MHRzGBORJNot7uFCnvcRzERRPJMnid34qLIpxxvG
jO5d6VdMTaGVwTtvBATxoClc85PN8e1FJ6YIp+FyWLEhYF5I4ef2XADf94+c3prgslrerYOmLWKw
/EF9IitlMtnA2Mk3QJb5luXiq/skRiysbYLuUqbB2Y4Bx2DRlGb6GVC4gO3hWnxJ/JriaxteUacD
ygMPixw54OixA04PhM+Ct+EdPMgMPWAxp/8JqiL3uZ153TbaJdq2wa2BapU9KJAXJ1ywZL/wcdkZ
J+/slnOyhgHGPIqAPZr1aZxz4qvf0p9Q9zjV803qWJ75QSfAIK+Y0os2U34g4+aF8Wn7CnLJxIRr
LfpXangGitZHja+PhklyqdIXLumh4BN4wu/wTWAXhCPNnW9IPdz0VX7F7s3tmztcrrssrv0Jg+pv
fiDfblwa34VuV14a+ZMMFGeDKltfaO84kxEecoflSkp9Zv3jhJHWa2v3PvmctPNazcFn2/vqVrXP
NJl5GRJmyW6/uYEqDp64c2F6sK3YpkHgT13xDUXqTmA5kplMPdjbVAPGXy8h/EGBwutCTXhwXgt2
dMbUfUpNnHceKkDzHkTXDNjlvjwXRWAIAcMFJg5SQs8OmttSSvbT8GYlHnxk1EKQIOB1GZLffaX0
eRY67R2XsSDnuuo122l7XxJBFtA64lxgZweW60xfdordWbp7MvagQ7SdvOL2qL7B5PGbC9yEkjwq
cHVngn4gM/T3TUzTOKUtBaeKvdgpfHucJMXulGts+i1vkDEEo6zApE8ORbh1khnuWMyTKkNfhpH/
wEiNICW66i+616xIsOkSp36PERskZ7IYVC/+HDOHqAf+VYIJwe+0Z2DOwGgAoG64tCzZbqgMfdUN
w1OQRM7NY4z13jGmPEt7YZnvqtfsyE0dOAfWIhcE6A8Do4R6FIzCkoED0JQgPYnqLlkNO70Fl+Vk
v7eLeJmofdl4L6uP+4LgF/fh0dVRPml2t1f6/+WKrCO07fK6vt49Ug6X7Tk+8XFU9yaR9cerR0tM
nLTc+NzRNtyN2/sCXT7zlGSe0OFx5KRhb5e91q9cmuMrJxkLnlz52kl5N1m4d2NnS0urBd6w6YsP
kRbGm04zhpiY0UP2mY3MZB2jBV9tl793ZU1YhElPiFkZt2i+e7Y7edBMAU6TDAJU6k83T2N5ISk1
9Yt0leBjKrcSlh9j2ZVoNb2OzI6RWQZ+Ho+saD3l7LdRfDN/GOWFSfwLFOn0QuYJPcV1L7xIW24s
9bRi9MW3ZzzncYkGF9tOQVlTJX3Uv/Ep/xrvzv2XgfCBl+eMmQ/CqonwGLLUOfGlWde/tcgpwi3d
NjakBau2eTTF+dMp/XOyRGurshkBorMFRCO8cnT4jHM2LNuwi7zuXGOr75AJOeLaPM7ZEeB9flAr
Q3Nl3u0YDApxvyRrfd1/Tt+pxDVoJ3/MOZbtSz3abQWMezEMbyQzSIpHKgXQn/shfO9xVdPZNbbG
Am34SWRvqzLoXDw6V+lcths5M7uWataevogQUpgKLmqcSkx0GJ543Qr6Ly8uf5nrMnSiQ3km9hAr
zJLVQYTHAqpvYxXITwMsOpLHZVC5lcIeWN2TpnqcmDd/k93VOsgiztkvkQrErvGa8oXf1/t8dnpW
2+YiBsqZkaLgFifhQz+OH2ESSEtZW7SO/I1rP/7BDk6Ai62dhXCJM2vBbPFsTAuWjOZUryL8tZfw
xKKgi7MQTQNm1s1Fyou5HQLmDKXuWHCcJAdQyl5aDN/pvmX4Juw70eaML8/Kh8qQJz5lqluezS/s
lxrNn3X3yvDkAU0UJAg8dnt65TXaQ30Qv9R1usN3JtcOYm92eOhRxrfHtV4o4Txq/Q+6zmO5cWZb
s6/S0ePOCHgz6AkJEHSSKFG2JgiZKnhvEsDT9wL/e0+dOHF7wqATRQNkbvPt9XUUGqiLXmkym6Do
fdRv2rvmFVecMimBXhWKzVvngZZPPXvF+fOTtDqjwrCfAmj0/W9bbvqXhqLQFlnyA+8xuRoseNf0
ZbmiDQDQNLCC48E9HJicZray+XL5G/f8J+cLxRM3iLAd9ga0C/RGr0Xo0VamcYtuys9/z1drFz92
pzVCnth4EQJskJC8ULA89ffFg3UvsJCj+1VzYp2SXftUP7oH85J5zWUKjC9otzhpIQs5aXvz4rh+
/568cerGR1Bmj/m99OguIoxWEh/dC2V5ws5HTz2UOJZstZ1A0mHv0eFRZqEw/6SzeNTrhxje+l/j
vcWnpX37s5ZsIWif6VIuXnwSAHj4nknX4035YuzzJyvyz+afBpE/5es9swFJg9vv5odaTBz5UN8G
c4O8A6Ebhy/CG6oONBHt4/KoawfrgRAza57dI4Z7LJ9sPc2Z47I+5i8Vni6f1hf3DSBBf7NEcKCo
HylyGiL7t/YOl18itoSIyGu0i+z9lE7NzPwiejrmsDd8QiMKdDLbZkvZGZAKh4jy3D6i+xS03Mio
wemkn0Tvtf48EiQtvqoFsGldbIO/mzOvhFjWwcQKvsWrvMIO4HXwISbSd07GCXNdoKHPxTPTEhRe
yk01bASVbYSY1/5OHLPn4YCKyrp1+ckan7RzPHvyQKRes/TxFtkxSRDjvfNGCxtsRXmnflDX/T0R
VZ2j1/K8SsQiD0ZVOB/ch+YzPnBqLdRT39GE0LcBATds8rNgu0c+59fuQ4giFj3ca/sO/IrpATTs
rNvTe0N3l+rUMXpF0SHO1iNVgZ4C/C92uucsOzqPCMsekbk+9h/Nm+K1xNH5rv5kxQYawwCMzuGj
P7CDsNNYR1RDRoMMjUL4lkBTbe4imL6PRNn2RZ1x3sFufTO0j/NzdzUv8tQGeXZIcDgnsn1tAxaY
h8HYiZP7nEcH615BQMLOTPlj+RbMtXiIYk4pWB/Eazs0j5RZiHrnGEpLMAeux0rw3tre9Eqvu31N
X13oIYh6qfhv3BdQLA7hlx95w/E9D+/K2LOJa6kYc6/LmNKGlur8J3G37nv6TMLQ80NGQU7S5DeX
9j4l5iCtabYMWlaYoNIg+uk/yVSTMUjv3V/htSXUZi69PfQ4syl7yCPEk6E8lfV9quytb+s7gx7P
V8WXeLZtQE172ujJOznV8M5o4DT7Fo0r5cEm2C222UUyZbSvrum+vNc5MTG4/hQXdjpco4voo0HD
onNwGeRTcg/2qJd7t3xK8kep7zF/aGi1Epj+buj/vRFDQA4hzKgoY3kNtZWX6HvKfC2kzLHl9GGl
zh2/qPYS01h1O2XBAKAWcBepngEvYtOqqGX3HGVtRXWZvivFK3pNjK4iiLrDdCjY5r94Leh7+JTO
LC2jb1lH+6NQ/TqQX0mJ+TxVAOtkWiBJ1oRaL2klrAvyAkfa5DP7BZs1Yxpgx67zvv+NDd4JnkQ1
rr0F87l7y5CoRvu4OjNwA8c0NuCb7IG4Mp2FjIqVD6A+hsGU5IZ4q37Px5g5jW2yrCEs2Q11y2jb
gR1jr2oQyqQUzeXr1D/YBxyzUPUwto2BB/s0bekdFiz4Xcj5KVo8fTpi+weDVBt2RCS84SJ/V0Mk
o/VGwCJPsW+rPHyfeZGQ2Fpbv/5G87MHcPSFOI3TY189Jat/0V2BAWqFkB0CgLeIVyEPcryUM4Sm
bUEPsqIxgY/nnZ5/zdYRw7k6fZ0dyjXlnrCEuIxYiCDB4OelGELITtit+U6yY63k51hStHpnF8wu
orp5qzE5NHoWDm4UD9+NJ/eCPGmA6t9vexrW1V6IDYFRWe/U6jMyDt10NjG3z15ZmBPrML5YX+Pl
1tgf1m7/3z7/7SYcTKYSC2ilfx+InWitjrTo4fgDprbh8BRtKAMGWQ+3+2acnHZ2b19wBcCJyVF8
nAlRwXWcCbWgKGfhTn9MIjlQSuGaXaOoxxQSN7T2DGeDXPF21+1BDTq21/WUtm/3qUvJw9Dqhn/+
zG0BGjSNGzDaRskg1TpfmZIfVa5a+9t97fpAkyG1v13MHaMHt2t/H7g9758/cYxhRUTi7+UxNkrv
8fayuaOz4q1Xb08FCUtikmrZEaZO+xCNh6kmGzdmhCpDuNd5s6qVOEEruwq3uj7AYW6rpX0P88+a
Pav0k5dsmO/aaH6cwq5nyI9frcJ3+cEqk4c8jz9dvXjSDfGpKWO/M3IDjwTaG0k2HxKR+i3n6xA+
TOWkB3EFMqfO30Ock5gYyqddjp4ui8YpWPou2hVpRZJHBcEF0mfmyGJnPVU8W6ikNI5NmjygE831
FK/z7L0YK3kYE+JTJk7Y+iz2TWtIaFx1w7QvLDrbifyslEo7GaGF7jraz47h86sc0pLvyFTGXac6
zBj3lEblpeg19eSadB+YmPhxFHrxjr6rmd6egVQ57fyLqZAO70sCjgGcEpTCQMcezyvyhJZlgr7T
RG3R4VDgzwOyxk6yEWYdxWapTIe8it/HVMOqgS2GQZKQ9sDg1jVTlCBqkhS0Zk4eYTIOjOS7QXjp
AjI3E0Rei5EiphvHu8iCwKAgZ7YYQwfXuFsW+uV1LJWtttg/aWF+gpjKvDwxQ2ifTGzbKBMmB+0L
xLZDiprCsGntjbqqeqrwWfCEUjOiK2RJxvoAIJjTuQnm8seZytTHYS+ZkidcHPoOtViL0SLNsAiP
nEV6ZrP++Tp0mcSvSTuWT2EFkwg0+COoBKibujmf7bgqg7LAK1jp8uLYmV/TvDdLccRdgkWighzH
V+534CY3aoL9bVIM75ib1oe6+KOkKB+YeSdpmnKJB6l5dOkFjAw9JCo1h5ZJ5PsUm5KhX9eavPxM
GqYt1Pu0BpYgKwfRwtKTkWf2L4gSfaCF1pcbL3ezllOUclSUxwp0zgR5bcYnigxqmxqsSLAYQEzz
KtwzM0zQy6l2sHWMGMcJl+h5Qc0NBUoU9BR1q3ptOBJ9LJyoQwLU0TTEkRmLWerkf8CPtqfawbt6
oSbiJHi5pyXnRyhjBZ2GQZMnJ3a1f7EE1n+MIvpJmSoPypy9LYNbv9E4ZPvVWqQR43lx5qO96Jwl
KdEA/niw79kLaipoTU+DqDUswQCpxWKg5Z8mUHofo7B3O8FoCmtjUsb6qmSkBKMoqStjlUmQoFyi
lK0t1d3rYIB81uvM9FqWsrQuTFBMKPklxnwpGKCRYgSYb6+pgZyqYId35R8psuGsZqzchqbjD9YQ
kSe4oluwz44DIU0aRrjMLVW2bRDdVpqBzhCE+9TnSrBsQ5MNtRrziqFa62TxBYwN1cOCaXzmgamC
R1BK946GxH9p0/OQEKgUHVFfWWePMvpMuumoGui+FEQGLLERPpLOdjZoQySZBLaJn1yWRO9xRUu5
snN1U2lZMOvdsE3AogfaYJS7DrQMNTCa/2NJ8b9djIQEOHtrFxwds8tU05rq6SFO2Yz4eeAIjtcp
VEERq6LxmbjCK7JZebSNon+oNFKYbPpWbOVjmvitKxMXEzFnPrLsr64itz+GMWAKHAAfHIOSozBe
S0tlr75JgGYaLqmC2LYo0eCa7dNUCOMjo9yo6fQqbWrBUTzucEs+SoIIDRjAxu6cHj/L5BeQi9Rn
iO4EgNpGFbnQtR5pkE4RYwkhKhG8Vx9dtd9gd4sbKfbnPg4iaKhUHZZ3U7W7EqN1DVqxZsE3At1O
2tPqKzauRPxOzdCeKpuQIcGVbWkZv7Hjh1KNtHtFG95bbXipYGdVA9zKfsKFUbOpT8T4EtwXNQmo
SdN+MRkCVjKK7WRztqxrXpf1TRPhkwgj+hSNyI5oEZlgPsUm8UWKrantnkOWyMp5VzLKlGEBotJi
QkFN537P8D1OlPmLO63jCtbwq3fi8KDYhMPS+sqt4vfcW26A+9oIs4MaPL4nlq15WYi0RNOK2GP8
TYXNjNTcVSs8LAzypUFS0tIiK1ii4TGpuxiqiftqYFtPpZk6BacZSrkOl3HDWbyIoxyl37aLmO+h
4yzL1Drkzm6M0BuWSgfhIpGvyvA0gzDsqqf1LR5DO+agii0R6HO4gZxpcpzkr4mrx7sYxMVRS+jR
tHg70MZB4wH0G21hz6mYV3O/cweC6ZLGxwg3GQm0sgUmJLZLHIW7cTQfoBkgbjaNyncxqxjUGC+O
LgdNUMz7kjaPdLrANrQFXt2CsGGRIGcKoBNJkVNjtGdzV2QdAyK8yESGM6SeWjC2jLsDu3cHIXMt
U+PwgSCC39RV+oKxBLQrolY3VktxuV5AjomZ2pcWKjQhevMtVygaFLi59mKBzoh6opJdj3KJgfx6
TJmmro+hGeV+xXg+lCxG+1I8ize1GWJCGYK2CMnC4AAkdNBIYRCeSCQLkUPVUJ/bbGe3j7paCz82
FZqEAOC3qUHVo7PI/UZ22I1N4ym23ZkJxJwepkCLjXKkmcdx01hdHUQQDDa2Zd7PEzXj6ujOYG7K
gf5+YhvgKCp+m5ZBmUxUHdPSZrpPaLSrU75LQgTyQDHfVIfqsuD49nsKalU641+XiBc37xwvdAqa
nFBKm94orlqZvooGCuzEghwNnaQOTzKilJo3RAy9lF3K3BKbSdHab11maq+FcT/rGKrAkNuLgQLm
rGRMbPWAZVuarrUDa88x5fs8ON9hXlzBRCz4bY/dSUZQeekHaFYiT6YWoTR3SerHgipU6zpntyw+
zTBccfF08av0MuFbcMQ482XmCORgJawhuqtlFzDZSumVTmMKym1bEHuh41qYvaH/VFjGOxSrwBWI
2FI7JPFNqGHpSp6jRlN/9Mx8rbAr9KZa8ScJZwl7DG8kf/HMEfOAWjWCMkO6EHdPi20foFZ4aoKo
QVObwGnA/hUM2nt6xER6JyEZ972fJxNFLFHe16BXrHZhYIzmQV1oO1eo4mHg/Xu9GbWwtCAnifhj
npx4b+Elu3gzM+2P+Bfvo5lqUqG5S9DYeFa26H+Ujs62oeRghbv0ECYLtAp5afIqCUo9DuKE6pUa
o+LH5I0xpGRgWHFNgUSb+3BD1Q64gZG495FU54M9UH1p08rD8sPdKTVN+jxOYZPcWfgjbK2I9qpp
McioqH9M2X87Ss/Togsy6PlEfMcXVr+ExeIcmjMm8cZ10SzmbrEYLRhJWwhOguU1ThNjxwT4gjfm
Ee9RChMhRy3Oy2cZmzRTQCapNlohSChYJlClnzqtIc+51FHBwO3MKGlnAgaAqO3UBaYdi43uSt5N
LruEpPfTNZa6dWfUkHJ41XU9PeR5cUGIMGlgvxoE9Y3KTw1ITPcV0fol074rd8k+zHZzMiYjeqpT
jHI0vOtapIqOblg7o+l/2W4tz4XrnmaXdMU162CcfpXmnVZDoGJU2Bc2TkzljJVxYr/Fqnntc8jG
A++VrylFTViEGQFk9jxHzheuIOZen3V315X9E/Td6FwYLGUlPCkzE3Dl+EJN6qQ4SRxis/4AOhgS
03XvhZbQ11Cq+yRsTETAE8ZBGIFhIwPdu+dbgIRKUpIz0qRfFYzl6mR8iGpqe2rQRI6yc7CZd3si
p6ZcztKMf2xZ4HoQfYUZlZ0wm02fYGxX9vUMBU+9L2L4VgKquL6DLIHkuKaoNpD1svi7zaPi0lHp
k6oL6lXZmzbDwbUbsQUJD8mZadllpIgREXt2TIg05gy9r2BY0UmgXKWd6rtmc2qUwq8656PS2Idl
LoJMpXYEdR6lUEfxbZ7FpWW04FmhaSaT7qOY0m4b6xLdpMzswESYn52sUSOF1saTpbN/9DGIOLss
uDajnVMiHXBLgj7NxIImSZBqtAlAq/FbwRgE+7mST/rYN8xAS0bKYnWOfMtkOFSOCTLFOUp3IfBg
ROTZFbpZArGLXi2/BiaDZuaPOfAhFW/4LVk09XzMlhLSjgO8notqN9S7ul2mzEeBbmKCYEtZciQ8
LymfYuHgs2nBGZAHzmT3qavPbb6L52GtuKEV5ORB41QX0H7x7KvA9IctbeU57h+pKbwIjPhwABR7
PeQHFGpLDWQafmVDmWHz4/hE82Lb9co5nOnWKmaBCpJy44xY2rQeLbKho2o+SoWGWDq/ptGwx7Od
0kGs5rsiwjjL5GTXoC3JN1MVxhaXKWS17jov270y3D2dtNW+48Eo8S42q2Xf5MaAItaMVyevx3FU
ybxbgplQTymFNs69blF7jUR0h6UUwbLKwUlciiCnu+M4Lzwncunvul9OO7RUo9KTKsYLdMs7Pjjs
tY6ETciOGfaxAYaPS5GeZQFo5cIb4I2CYkclaOPjN6EeH/UeacnM96usv3uInlQHK6SFbv6mWEC8
YgE5s1/nFAuIh/kMlaloRJD3Jr0+hb7LBDQKEMzBwKRta2Ztfjetdb4OLlobf8E0PrZzn51cp+Po
cAzaOm3ElA+SVoe0Ipp1mtYL07ZStw9x+lTlyBiiuP/GJOGP3lIcaHqSHpe++mTgG2Uz219Kvt2a
4swuGhDsYNQVBaIiuYCRxCz3PLV7dgEGoFsdnS56RKux5F1cYeTjmnItZTDjrSGKS7Rw8DFRQrC6
aOVhaNHXDcZSkm0bW6mjJocP6gQDGhdM1DdmBcK+Hds/M0uv6WKDXgzQQ9O5tRAxoj6Srhl6RhjK
+y6L9+O43C2Klp1KB93ftNQnd+g7r25DtINh4ptp+Ji1iK+xVTrpa3vHBIi6MYru1cptWnCKZ8m3
JYLKCxDkdTR0xFwjJj68KWvD7xnvDbGgiplouZdmcdLLgUGpHu30PHNcF2Knm8w1zK96DqcWSA0w
rhplVcd2EHHUy6VSQL7hXk4W/IY0o1Za7XtprrGWqP666sMyIiwhMk7uNSiTDA/gdoGwo9ZQGNZz
s+8yODaqCK9Ky4TIQl+YD5ar+Vtu6btxdVljtkLoyYmw8JGKyYLYQgalov1hofyJlwaKekl2hzWi
yhlQwKLH277tddprWr41S6fyrcQloXXcZyhGnIQWB6pNs1CSwz9oLDYMZ9nfS5KgCUH4PkCk22mW
/GCCqudHbNszfCeBYxIEi7qcdqJJ6XOIPn6crS8nemLEoaYmBfVtcH1bar+UnmaKXLtH87styVxy
q/uFqS0GgFgtGu9hxWwpI1hHpUfnkQ/xZ69QFEphBqRV6iWaJKzCEcXvmuadU44CUwhWT1eMj1Yf
5EbVEZ4qVqkhc1e+dEtel5aeRm9BOq2QAnSQqF2IV7nMfmJIyJcFqb5W0Sqr1jzWJIVTieFqGZ0F
gxOOpAQy5eo5XBLnarY0RCTNq5niV6Qn6r1d4WsOl83rRqSaWT2V10VXvpxajb/IbX5MLNIK1Xou
XZOqpt79sL99FBa1F7OPiLIeqmZo95QzzSmadlGTfBiKgS7rMEg21MRgmLcbKKuxNJwLFC5zydw+
vj8JMMDAjAhibFgNrS53bF20JozqaMscIpQ6foUanrgaSvEqJDqZwzZk6nqEZZyrO9zUVk2L+pmH
7ku5pMyv5LfFiuZTON0nU/7hqJ0MFviq52aCOYaBp+pZiVIhyGk+R2nAYuIsr+Av+jNQvZPrYmaZ
ErdUS1vuRjW8Y6FLsfh0jU2E3RxiKPW5dhtyw2ISSD0ZijOHdzav5DGbepC3jnt1cAbwwyVE9d90
L05ZetaMVdpUNYylVvrV6Fn/StVovTzCo0koIkCjij96Tf6QF+xz1Hgm1r5yUlqoI6O1K1rj2Fal
tbdRHui5PQShIAh1mOTUw5JVqFCYRyBKUpKKOXlSvTFmRXF644ClJQj5qN5mZerudWKLY1QZ30kh
3IckrS+LwlCn1PRpBzIVSqfDxEtREsgblm+l5i4EK4e/Ij1Lt4Tr+yURnhQs/Ji3Fw3aXhCzdkfX
IXzTS/x6Fx2R/kg/I04/27qyLw7laLKGeWON9quL+K5g1I+ZF2P2zVr8KY0hkJZjkbmJB3tofyIK
b37VopWQtb4ELkoMKOrRtgkJu9eqfaUU1S6yIczKOLL3Mlx5vRM4PZseqYkjLUMbBAe2QFEcCjQI
s8aKoVK/ipZWQ8o6gcYaho8oEq9pZZtYiZIlx3X5rs1LsdfM7BSGnbKdJeOH+rCKLPseT1/m+IVk
Ia0giu317tIKBxRDVFDniGJz1/0aIKe13Uw3aZEMdVgtvIJu6NisBPg7lVkepVw6z0xKevsL5YiJ
HW6bqm6+TzXF9huNb1VMyrc1rE5khYknOhorJ61/pdaEDZG411rrzF57kfyyrzWW8JOi59sYwt8x
7TgHi5XWXr5PZMX7sIUjI1AzlGeMPL6jFOl7IVn8e8ay2EiwmrJG9mer+c4jfCMS1UFeXK3knf/5
ajy3j7JfB6pMszhOrlmlD7enR43tzDSq1yRilLNH4o+l5u1J68Xfm0VjwUS43f7n6u3P/8fH//75
Mra8r7+3bYcOowxUIf/wL2NmJKBm3wDdt2u3ixuUu10B4H9v3q7d7rs9+vfJ/3Hff9y8PS+ENlOP
3ypoQyzNLP/G9g6zmk8zrx/xn6u3e2+3F33iIVFA+9BcbFDWd3K74Ohi4vbvbbGE/30bdxZqh52X
vNvFAnF1EVsXGJu2NShlHrE7XviUoj8YYbHJawij4YRR4I1lW4yg6mIlNo8LLG7PdQhpbjf7Zvmv
B7L1KbYF2ZWDav/3D25Pu90UFIUCS8an212JaRhHzKiZZBuUDJtaHW7P7Xm3R24XVdHSuiXpfEoT
ncFtGKTcXN/G7eFeM81DpX3PhmYiGHZHplsttAIJFLETgQOUrZVWZDc088Ocvbip6f4aaX/tUxo0
Yzu3W6vCPOx2oU09goi4ahf0jQsKEagzdtX/TAKtRemYVD9TFYgkG7jR0jGLu452IZYdGbCxfbJS
nNIVFFXeDvD15u2+opBItwcbHGgLrrZSR8Ybbo+MUakufoiHYS6pyv/9uxyjXX73wTqGwNHwBl9f
4fbadSRW8ogYcWEFc/r3//3zX24v+89zbg9NPZ0UVZZMhf7rTWX/eme3Z98e+LfX/v8+/PcVaift
AnfoDn+f+2//s8LRJMnaU64SAMPMYvlzCkAKGFB6ceRepYFwUVOZs7Pn/pxRegYnBT1jdHDJKURC
6fITc1tcs5uQrkAVHyC9lwds8tqzGCRdpYw+Pi4SYzz6aZ/j4IhupalAeYFYwQ1MfI6t8scy4uI4
NjTi25xQvyVyIeM0ybIhFQjLoiZGz1ILyTzdUp8gwMAgGt0uCOl9CItSwArf22XuMwFYdZ9JljS3
UZDOKvjE9lno1dHYMKxEs34sW4SfDrmIMQE16GB4lMXvMcL4uq3RQBELeEM2XwZKdB7j8qiLrOq5
t2ggNFjhovQB60KVzCPopt/dM6+IV1R0aCb1qtnlA+Ftt51yBSFCku5ztuD9iKENtFQYPCp5mYLH
NjBH5rmq4ZKrFZtZEg73k0pjaaCDqeq06YZVDZ7jqzpW0+zh5jExuIaW2FxqLH4YkMSsyryD+zEj
lHRq0V4qeoth+hCHS74tFhcJjdr/mFGG0WPa2J7mqqcqlgPyU2zksT4/Rg4DIIrtvmXIKnv6INhr
QXqNBhQ9GAxhYf05YMCza8vuS7F3WZ73NBpNOvpZdsFwGk20WaOhjpnXDW+Y4yQ8GeYv29Q/tWxg
eLajmGbM6t600I7HFcKA6mHMkBvaefPGlEGB5x2ck7aPok3jUCdVM9wsU7VbAHKwPgijmg6NTe4Q
0YPF4b092VLc0ydox/65UYiLVTLTvoRhAjB6SzP4XmbqWeqOiX5sSP3eqe5EjyGaNMMHoRlfZbPW
bXk7gkOY4oiGS2I6gAwsGYzJwvKPnSenPJQMjkeNuItLamhsZzCFsCjfWbl2H0EZ0ZURqm5HOaBB
AgMXWduWmfqu9PpvK8NWLWK4gj+9oxzACRMvl0JY19Fqpwu1Rw0Msp+ZKMAs03b3NjyahmLIURjK
zNRUlh1UhyyodMXJDq+ZMZqPfa79MTWm+JP8BccAFGRWiW7X+Bg7BVxKv7zFexFh16YsWro3slXX
a/XfNAPXxE8K38HV6tJXDPHpQ+7XKauaXqgLzRViVr2kpY0EtittxaONpflVZn9HYxu/VpS3wtCt
Payyd40E3BZS192FRXhUsgRHuOJFW4n8Dd+QwPuJUmdlvqhVf84LFw0cpqmeUUjG6gxzP+qxs+/r
8K6LMToxjJJ1pMIPY2LAnCGsqRs/mrz9pdS8g6JGBFuEj3WlXrp4IvXj+x6FP5qEgvow/6iZJbAy
YE5A6yjhiVhFTYMOK8O5z0vN8D1OEFUvpQJTB9T/Fqryto/Du2qxqPVyfkCPEN+kaygqlEMJBXkT
DScDhZ1ksKdrQSqxnO90CY2vFkWEprZovgqLskEHIdHTLeB7Bvo2ldIe4pes29mLIa9F36IyTBHK
8N0iYO5jcU9MD8BPRXQ7l6feTqKLPbAnR7SFDCOJdpOu/nJwREQNU6K/1LKX2UiGoMtWu5jYNu/H
OPzuKaEN2EXeY9YgT9PA+2qG9JL0NfhAnB52dE04u6dxRBYzb9yRyhQce9sH/rszF1Dctd3L56GS
tC3lc9N1CtrS+Lem493bUCzY9Saa30nVVGJ4XpQuMRoXbKLR7Ljutl0B6V3RwztJNV+MD7xFzdM6
LPDagdKHMXVNUMKopI2PEhb/x1MZyR50HmpShBzBIoATy5ShCmhARYbS2OrM4qDpgIVMET9AFpVo
tFYSAt27XQhk/dDj1N4s6MJoVr3gvMZQ0/gou27Zag61j7nGVjVUIuOIedJ3CimVQlv5M6UgCWWL
w3E9Kq9CaTq+dXj6woSU2fTzSTEdBtsGezemAyX8SqfAo9srBrRk2KKZrlOvoQc3EqrFwlu0ejn1
iGtyMyruVpEZR65djck5q5fCb4viTJ0UM+KbAD2BmJ1CeJ4buw2GHv2/nJbsOLf80O7SgStPgNPU
Y0gZYfqwMzQg+TQ9ZNTtj7KmsYKjDNAMrPWEDqhfmfBEQPAKL/8jt2imK1Z6NywCffTMqIWlMcKk
tPo2MpHCz+N8Hto0Pza7WRaP+FaxppbuJ9hgivk9I75W+5o5SoJmpr5aNLXKJYEiarEzF8L+sdZT
1dJo4WTFuZWcQNTsiPaW6StUmnupzDXQHD59ysS7qjCS7RSMIDfxM85cpopUF/9JdDlFgxABCigv
B9DbAm5Hm5kxqPW+2wMLPrO7xjaeq66P8DE335McsmGK9c5xWAk2cr1QZcYwRVS+xCKOj3HRusfZ
mN5jAaiiK/X5qBLtIS/hohVm5JsFcoIUHRSuy6V6aFwcl9bqIYaFwbTa9Sg2yUFDHul0lRrgKstd
64X2r2u3m/+8xfUPuiShMeff7hh7jXBuWt+5I9VnkeVAfmypeA6z5egi34qpX/niZUD4uFBwmrP+
6GgOV2mkYz5jlbqnugIASesGJUzEov3QI7T/qovO8xbS3y4Mh0NBWy9uN8GyU0EnYfOMvh2OWfgr
MgYQ27c3pXedxF5w7h7j9QjPDPaDPs2WjbX6FJprEtFooEuq9eJ27T/uwwuPfdNiwKjVUoqTN2sj
URPSRvqA+jLDeGIYSOjK9bf8e9GtMeqQmNFWoeO8NRqanXt1JbPeEKlRFpGzlEowdT2shPUitU2k
TLfbyQplXRqqMW6u7y0xZujq7bFG8QKZtWifxt5RD5YNz8hZL5YcIa/om3wr8fGCVAUs9jjUTJ21
lXkX2xULhKVpx3mo9OPtWqsI7VhLq6KYQSk2WhmxDbRwYjGTlINbt/dwu2aR6nqWgYQrTs54c6vH
vnPUIzr2MbbCg9lAM9EyRL8RJtsa5UpjPsT6E22R6liqThPEqQOUrftYJHEeuV6xpW3Q8BNWihdG
gpEdu9OPtabqx06HeD+wh256C/WBrbFUruhkWJeuDa5/5YnlITSFGkFpTbdu7gx8MkZyGfqYlzoM
k0DFWpQSNymvj9foH7nmMbeLYb2myhAx/aJTGPpvTK6NcSFGmhREbhz5clQZXxJsaFC9ahchbpqg
cOaC+uqh6hc1mOiPHpf14vb9327qlBTzgmIOX3cEQG/9DYjc/uvCnWCoOGgFtouLVZudkxBpsY6o
VAbVgOKlIeB1V5Dw3wPwdnNOmSmv5iX0hs656rr8qGtm6sZl1UqmS9rtYmX60hmPZ923D3KqT/+n
MMYuNnox3WvACBf3QHEH+GbEzkvNGvhkFmBCkfk202HKr+UnJoFIKRP6yKvhOfruc/MlnqsTrSkF
kSpK7TUWhLmcEhBvmWiyz/HL8gFe7Gd6oGMRvsTPBVqPwJ4hnG6LP0AU15NyCih70kGsmUuiFYDD
roFBDYE7zXJqrLv+vVyBYyBIdizqyxWedCsBve4GJYDqGI975Wl56L8rbs7IBjE88zFcaugBfmic
viq2ol7/zr+y6MUh/2o3yhPDaDQJC6bBEd5Y5+RLJYthPNXljxbkDMwbixOzU33qEzm3U8BEiGZg
HPCNGAZYTQ1o9Fn9eARg5ScXTCatDWPGCC2eBZVSsWPsPF1BU855/o4u2hl1GuACn/lYiAQ5rdef
mu0Mh7ur9WPea1fxSz+GV+rxxHod41g67F18187EDCwr2kf6Nj+EPxOz4W8SBnYfRGc1ORgM8A9b
yaJtkUjujAbD5y24fnkGPrvUJN2b6p3jgAn4he4EXaNzfkq/mLisMRbxVWOHsYYBRylHb8FgL4CH
QWywUbRRoFBRwyblQiTGuoEk3n08o7YIpq+o2ZhPv91+189I5c8zc95Ow2a4N5q9a19FHvwbrv3y
D+v8f5VDcamSsu/+7//WHHjuxIVzVJUr4R3hiWIqhBOm7SBNVU3T4vHvz6cE6cz/Y+88dlvX0jZ9
K40eNwvMYSomRUu2Jcv2hLBsbeYkZl59P/SpQoV/UOh5A+d4O0rk4gpfeAMC8P+nqschyRQJoqa4
rQQgK276R9iV6/TWbcMXVE4zcAueGJxiw5lyn7KisTcP8zczhLgWjF62aLtMuoMtYEDYhD/ZopOa
hH5kboLihGbnUKGh6iiCL1gY1JrEDb4M5O8dRROQgW/zH9T9vNzLP1DhOMABXVdv/XPykp+rt5aK
gy07j3uCx5L5nn2pEFz8/inbcvaDwxSZsBDr14o/0ZHwjWc2M7AGuF9wzrIFrODtKxCbJh9LYNVh
ddjIvIEsnVXYUe2bcUCGeaSavdd71+q8+6P/0c/5Hjne6A/EBAgNxh8YUBh76DuyNAfBtI/kBhhS
xFAOaPFqeKWxcK556FBt0CrmJ6xq9BoEYP1AyTYQZoO99syUbWk/vgA2q69ALMyn0nuCKAFXl9pw
xvhtgUR9GDFB9jq7gdX3hGflDRVMz3LD+3zDWM1V/PicLTqN8ruJ0ee+24jryFef4IXiMVzZ0Kdc
qPftMzKAAJ7za4myCKwXkE0ucGfIkaxTAzbALXHteFNoyLWuWGHTcZEAOCuifUeYLDZcogOntWNn
jZglYp90sCMIhLtuIV7s4Ckgp+5KOHsi5EOks6dEjrr4ot7AtAXG9zQ5RBmOUK9RZNhwi6GnnKQf
/OXr9fhFCs6lcoD72rb+mHbWB3mlT+TmEZuvBRhDziK08PShfYIkBCHqbhPfdP/LzF/E/f/HxNdl
UVJ1Q7csWf33iY+QfQOiSx6eZLN/grOEeTR7DNPrYljv8oIwxQHEKT6hzYBsgmh0gZHULIrfC1b5
v1wMRgj/42IkVQXxLKp4H/znKtSSdtQfVj88xTK1Qv7HZDQq3IkhQqINhg3nhwPPDi9r8qrwWLXH
kAYuNMsL/JH4+Hs5/9/v4r/6XeAe9C9Pzvlqv/5uh/H0leOUAXwoLsq4+XfLi98/+rvlhWn8TbV0
RcG+QtRlbC3+7ndhSX/TRF3T+bapW/itss/+w/FCXn7E91VJN1QmgPG//9ffHS8U/W+Wbhgmf6LL
v6/4/+J4oZnSf+z2ROayoVjs+JZKmYuQ7d8nfazHapJJTYTw16UpLQsroEX0rAET8z6pD6BzuYrX
ekwSSXqoQpnQG4ozoumpafyjj9WfuW6FBXNcA6aEaxAiETzE1mlq+nxLg88ipQRCKZAJgVLZm3KD
1m/coaQX4pWZaG/4/JjSd6gMxutYa3ssuBFs0Iz5ZWhmIMw5GzyViOCkdRNgDERY8zprPb1GC+zx
mOgiz9hwKA3g6ex9KKuagIv4ppf3Y5aKbvHIfGlIrtaE7n9qhmj4ZhVhrKbWLkbbXwJgdPasGIBF
pWn7JsnezCmcd6KywRkNwzhaga2MNiMQoPdB3wodp/NUFI8T3l/2pCkWHLV5kwccP3R9kRZQ2L3x
Et0OWbeolzTKqS3MALEVBBsD8JzatBiLQQNNreRxFUfoSbh8QplQItFXKjqNnaaQx6NrMuOoZALM
fvr90OryBnTR5KYiMA5EgqxMHryp43hIqV0hX5Bg3ZhwrKLECn03Fl5UMLlPGu/XPKrZ16RhVz3Q
Aokn8j9pDlw8tktw9/gB0B2t0M3owAqgAjNhZInJ/XR/DNNGtJTBzRpCATMrfb0cj+rSKs7Qtwdm
M54eWW+skkGwx76kCdILZO4JbPYUHDJVAWs7U9+JQ8pEiPtUVXPOh0UgckTsp6DRGJP+e5EOuVAZ
SpwDrCOpjPwoFISRaO3mJTUUVdPxrswBwbazyRMkOtaS/BpH4dHMot4pMTgaBeNdRBcJG3b1WRiQ
iSDgXgp2gXLSZTbvwjA/Ay0aENAWEObJKuTpjditS0LPHI7LVrEGpHT0KoMOKjSHtAR6A1bJKSD7
tGOMbmDXolE06tlfH7g1bYqy1z7OKKyQEDeYyVZhdQzl4oMeLGYWGIdqMqYRgklfdwiqdV6b8dqM
aYwqWMpB2uzKU9kTCBgNkGAN1Z0GlhDOX5BCRenF0B+QPub2aKKCiAt7fMAfz2tCRYJKQV+hFSiM
GVP4RKtuI6QpwjBKad5Swiu6Wfu80huUq6n3AdgKOccdpZY3kBiSu25GhyKQbmpUgvgLCMkFWDzH
+gGntQY/RGFvcmYRpYmW+qbd6bhUiiNgUd3aFnhD0UVO3LGjbtS30reZY0Em0HUWU42S5ZitBcsC
cCd0nOQW3PIZoQgczRq7VEvJHoKsh0SDKnrcz6k7t1T01OThpZOu7U0pbeENRijuIocwhZgAR+Cn
rH47YN0wz/K39kjPZdcKaGoiJz4/RIpXlXlN8OXlcQapHanmxkwiJJrqmZBHKtBqIvqeqvIkDohq
FQqy+GWMbHJKMaNcMuXJMHxApvQM3RpArhTniMnHIOhynnsqHCOd3nc1DZe+LCiOPqAACw23qMdo
pWO8oMsKEo/ScJOV8k2mkAWMrF2TmwOqVOGf6sK4EDrr5on8+klBYgX/0giUsaqhIzWk4H3pMuV2
ZN4e0Yeh6qN313M0ygf5pwAJRIdupZ7atjhmY4WdXlO/T+aM64LZQ/Gd09IDqVKtgjIaV31TkD7R
TdAKSvlikf2pw+GVwl4NKsLJa5LxmvTVDEYki7uR4hNJS6dEtwwIGoOX3h5ZvQkrYAhyO/yh+xA7
ONR/txkiqMC7gL89RspehENY3JGN1Ys1aFz4nWUA+8hRuCvJVJNIAnYSvGJr/QfHU/5KnahlSEhA
zuXjVMyzLwz1KbPOkUmmFmnz1VIFIMNZAHxfXtfMt6npnvSqucRZ/VmM8anJArDouhBShKFtWc1Y
BwRm95mDbtxWqFiYmjxRfgDG11PEcE0ZkQuDjteIzaUazaJT9NsWIduczKp7VD/FPRrCUxZl41ae
xCe91VjIo7JLcvMgY+4T5WCBVdCSSaTJiNn3UBArWHaGSLFcN5WrHGSfWRbE+OlMP1Usbqph+pgq
6tt1r7yHaYWAdB1fR1F6iqJO86X3ShxSBP5DHHJUaNl5DA6/jg1k4PTmGiO7HHTBQKYJF6AWQSYq
zfw6F/0fELf4BSe2EgTPmiQCy5WBfcl/yjnCSnOwMFhpk/JoNaGBJ8VMYSVC39J8l3H73ZcGPSvW
uuWNEWJSYEmPovVkthC/dRmMsIApSF89foAwYoSZJA8Xr1w2wM6NZYCPfWx+xXF86CWK41IAxp29
5SI8mld54GQNkvauao+d+UhodxmCN1rhMdS2Qb1Y6xXs3Am0v10kzOuheCCXIJsBgnbiDpwaP2N9
VGmOcNTERcZ/4kb7UrulXhGrlxorZSwGGje3ennT5DSyrPdEVF+msFZxeUams59wShfiV7Yes+HV
G71GEJ9zAwz2rrDmy2SUiAHAHG8m/WgN5pcm9G+6CFdNUe8mJ5AnZ+iuUhuk9wNqcoI2rghOlU4P
R5ClTYYtPf6q0idhRLnpkqsRk03i0RC6RW2k8LjljzzoqycuDzUnBQdwg4MDkMDeUOBXAkgBW7Ls
4UM3XVQWhgM5APfjH5bqvBGigbNYRVqHRzzlMqFMbfjWY8CNAnUOoqUd/W0y/764D0q2sWqS2y7u
gXXq4nsTaJgdgeAMK/W7Hp+DWtGdWYd/2+UkBDFRVNho0a4zKPbNurGvujlcaZj3RMdpVkktQhGZ
JoWtK5HuXc5RWkHbQkNVkSK3imkfq51hR3V+k63s2GrKATDkTW61z7B5G3vQtLHkFygBg+xHt9o8
B+maZvilh4Tndovaq26Q8CNoLrZeSvwxp/nBeABoGB5f8wT7tR5PVqa+SHV4oAb5I9f6pkE8VW4p
auJX0WnVVZpIcHWmmFgDmKiFNbPRq8Q58mGE9D6dlgISvHkruj9thCJb2ZAX5cMD6bKs/B6D7ZR+
g4byoxScvhQa701BXy/UfiBbIVEYGPcYRbyhF/Ct6ZEfTKj/ZJr1QX05oH3KiNFOqh6Vth40IaSL
XZymrDVsITA+46LaFQq9RgKEQ1hpdGhSy7QZpZIqqXyMoD03hH5MWFvubzMywTT1no1HeAv79qIn
wtZc4kqxVrYoUirQKiSmdYwvQR2RWaPcwj2BpYO0MieyiimksCnZwUsBOSkh8uL8XahSNNY6EIqQ
Is112U+OhOhrAIlpHOYdre1XGvBIA4fipZWW3kbO1jLm4rmbHpva1DfpsIhGjNc5R8mM4DRYm7Bz
kTOTaUhSj5t1Dbnb1vKp/qPLZg0YeaYWT5VMAGEcnfjWFAEMoMoZRNI1ewjAuHtUCy0VDYXeb1X5
00rbQxIKNyMyXzSc2MARIrU+LMXZGSjHImRfQRRqSnM9p69yijGIomtn6YFb84DzS9Bj2tokkt9m
PH4a1OtCReY9ZaNTY/TBYhCFOhQrVM+SATEoCh1JE/pMmRgfiOWQERPM+AQdkH49IEXx+6lmdhio
wEsA/cOPzVCo//6T36/juo4cs4M29fvbvx9+fyAz9mh5Lq/2zw+/P/nnl4aMtYo0xev/+P6/vP3v
L/9e2H/8TpomO0XuCp82Xyu5v7/HCQtr4vdT9n24pf98q1qT1qYyRATrOAOV3WtpoDD8+8K/HyRL
RGtoucN/fqCl9q9fdpBetjXs3yCYKH+ZX/nve/z+lvrvv/rX99StSJxKmkzpvlHpUnTLhznvYNnF
i8hLIFLY+f3m7+/8ftAedFeob2BNrJ/LaEbj+d///p9f9ikF0a4FaFRnxBEISP7jjaRST/2aEfoF
4f3i66KaboS09A5+v2f0Y2oPGVjrdIwDr6Hn9JdjxK9ZRJSPdHd+P+2E8FQgR5J3fj1Ee+HQqE+c
VrN2IJ9IkgvkBx0piFXgclJvEaAYP4Zn5ZVC1BE7dITjdkQutNkvuV9gcXudr0SkCNCX3+DJ4BjZ
RNLb+Cyhzg2tztzDqUzoOJAF2QgC3ZOj9YQW4IzI9VgZz9nZPCnjvPqmTomRwGPaQ4nNbTrr4qpH
C2rwujvrl1wFfTsZpZJPsGc4xuloA6zjr4GNJ3fF3NexodgiDMOn7XeBTQ+CKhOEQ6fsP1GXpBAa
cbQ4yq05BOhQ2Y2vXNlKYB94OGEBCVoFb9U53cE9xGILqUX4c9T48fuDLcmRdsh8yE3SGaBdRAMG
Ro3q6pTOcKs4ZUfzhHBhXK9Sv+08EeZMSDIbHfNt+RK2Xvmy6NEhvgPkdV/Af4CBvpHld9SER3Am
5oSq+4GPkrEykRq7w5+edXoSvEw/bsh79G3s5z7F/UZYU7YnZYVLiRrXI92yj2LCB6pFwbqgJKzr
8DbgVLfVM0bd6nl8ScSL8HUCoNUGzrzWUPvfZa/5Jxt0dopX0rq0M5z/6meMDlcgiOFvmw5dpJVM
kLuik/Flee+GdUSqB/mPANVE9Cshy3QOmoetiG8H8nwySDMk8mxSTAdmSvKFesgaU+t39Vi53ySm
4d46tIMzvRfQUD9p5e8RM9Wer4ieHhEp3lM8HakAA/pRFYf0cJUF9gndwsfadE4Ql/j2SoXeyj1i
t2Grp+DH3KDs7wD7Rc7R3KDm6+un+KBv9J/ixr84ON0fV5i/t/gCXTH4ETqvvaoQoZNVcApdGj4r
wi8GQFmjTp5/RlBjt3hS6c5dPBVXJCxOnIol5hMbwYU7TjLqxJ/Bx7d1MU/mCQTZArJ0R3UThFsL
LqGMHOSJIhKuZIYHPjxb+bRRKJaHbnnBSuOzFWxPTB3F+SyfjuHLuwaomMafvTPQ/jjippfhBKWt
dUTWKVkHKyqyJtpV9mjTf/WRaINJf6Ga/nRXXl7ifiPY9xa501uFIl7pJMcYFS0bgfXuck4cZM2l
3YyJ5GqJRZ7HyM8gLDg5a6mwqeY0A1KYKUqftXDHaOI4YdRYwQ5YYStyGQDi7fA2qH1s7UZGqjxk
zogTmIe6bksx6RN00j++S0HDC7cIbvToSBQveD6IgBaUxEEdaRVuZ0TuL7xucqz9+g7Xh7mMWQpQ
smJwRrt6a/ZkKDKEbp86C7UejBqZbN+HZD96uLN7EEpi7FoeR7CmClvIdDQPI4rn2HytAaDZkXdX
saZAyw5Z4RgVaPevmXJPbd+yM3LUlTE5j+t36j/W9CXO1Hw4vzETwCYnt3NU9ZwJpYiD8ATfR1jR
zqNqtyxnHiazbAeZPMRSA/vA+0bix8OF7iU9r+JYFYcg3BjUOLZhvhO32jctqxGPkfkZcl+w7pAb
1tdjvYmfolOI/qthl4dxFX5SJKE3caVxsKJD9hm76RYMYbwlzymfCZgYudIHaNjnzx5YJOMGSDZ1
xcO8iaKdV+LGhTzd02dZneTn7k+BhMJ0fAgezpH1Gh1wHdyLxaiVll1/NU/xC+1XaIzoyj0+5Z+U
zpH0RqRLKavu3dinPjk7UoUGKxq6GOTMe/RELfWr/9EWw6NDDakN66TVJwR1VJv/xOIxUVY3eoo6
vUtUp7XaSy/YwlzRLEf52BEWflWxgbBKJapdRUeEp7EZqJz8XvoPwSa2gpxwL7TNjLIrjXJzFbuI
1h6YLKXPqLjhFsDkdIneu+fB740jozPvEKy108VzwXSMeUVuJBfofHkgH3l9ZjocLrX/KA8SjwjF
0Pe0dwoEFCHrrPItqxA+ApJW8541Erti8aKsUZ27SA5YCdXct+CmXhLqNQjCg/eHLg4G30c/YeTR
D3e4QCvk77HpUG4clhyBtT3uYGKxOUDoLj8RokCvI3QZg9oPnzE0yrzxNhGpgtvDLYfjD3r78uwp
1ZRf+XbGtAWpGvFHQaaEiXKIvH6tLnOvooHVvWFWEiyPPSbES+QXCpfZ+RO7TESZnn+dbY8vXKJ4
R5N3NSw3fWDrGYNNHK1Zb5uE7tkGb8vQQY14jb7t7//hgHcsTZ1d6HrNZRQXpyWo1276BO7TDp6L
E/rZF5xNI3UN7I+RwGVgKG1UM0bdz75F9LzN+6weNYJd/AC4ArC3APYIwBG9hfYJxzi1E8FH23e4
5HdOBraRKxINi0IOvCGakEfmOcdbsK1XogsGeM20Sn7MPzoi3wCQH5xRHlOoYa3UPgeUx0nKDY4r
rDjwOoJBisbVTb6DV2I7z6xvA0FH2Q6oz9EWTV6ha8/aMd5uVA4iD3AsDlZbPm712sc7dYWcBxgc
9IixpxWxLXueN/Fd61A9aypa/E8VaDOwadHZAkHAHHhKzyTet/YqXlio98jBjyDcKrv6E5Mkm82T
PQMUP6zOm7EbULcNV164674WG1aWwXv4FXwKO1jCu9BDOJMRtHuPI3ZbNicU9anKZyf5K9zRUB2p
gGBr7f5uTA6bkzMaHoyy7O2EVgiEnBUEW5plTzyc5oJyDkOI/OfyENH0534TB2tQ1pLfUzXCp8Jc
wPYuu+PCBVm1ABm+gEfP7HU49Xn4NiUQ/W3AKzuQijZJg7Co7xMOzeUniAsCngV3ka+n/KT22Q7v
B0fAaiFz9GCPVrOMER0uOd2rYfrV8ArvBM1ZgBDiJuTR6slGU3cJbd0X1KHsu2/qtrDeOaJPNxg1
QstCwhq/TRc9ZESUeOQKyIFV9/k4Rl5inaq14fqBRzXLCTwgiTaz/EVxYjAp7vA84g5wDOsbJnD5
dy2cH1lojz8K2aSsWAcBuJe4BWYo4MNnhCepq0A15S5MornEb4G5nOP0ADEbMAg4jHVrfGXgHon3
cPSTICTNZ7XKXHEDEpvjijLVaLxS4tSCPb1jFd0JXyi+5fNjshEtB2onA680F/xvcAjWVo83C5UE
4E1bth1pjS3CMaH1vlZu7G2cJwTSEqL8bG0s/44nlz9Du3xYHuFKfYHmW48UxjYEqiy8IztPBItq
290RGr9ANocJXbFxoOuNYQlNIDaPl0Z1tJcaXh77toa0PhGk+z3v+oB2zGId1aSOpPn94mjiztga
s7Q5rvA0IeJucYlECs9+vM7VuvLUu3oXqjWCu/fBV0zCiI/qyDo3rqnbbkSM+DZUTGQkfrieeUV1
ZZW/SIjjABNtXYrED/TaJD99UIFejZSgQ6h17BU2PsQxuxgrHm0+cCogk4h3ZJQw6EVQCaJZX2xk
Vqs8bkf1SEllzsASe8JLkDyFWA0e0k/jPcBsU30ae4/h63+gCv41Hux9gMC61FW5Zp8zoSo3jHZ2
FEg88DTDcYXQhfKjOGxqFboBA2eDC0oFl+XfpW/IFSce63lCIYJ7qVdndVhr4V4DzWDrh2krun2H
48u+TE/jDkoYpqjYrdTbPIOMcxfUfRK7eeF8xqItSK5IWIRrFAIVK/xaOJ/fwXV1T4/TdEGqapA9
sXzp8f1CWzF1KKqIlyZeo0DQcQU6QdpG0Q9K8zoJb8H4YcZ2ieIxMQMKsJ+tuCIivLZUmAnBoUE2
tgxeCWqC5RlYZ9YuAcbkh92RAHXegV5hzmtHCo0GLguLCRp+Lg4ePvUhWEaPqVReslchPdPU2U41
4jkbbKY4CYZT5mHsU2KbQBIGJrtypHVfrR/5sx5tR7QLg3OWIKNACmcXzkjTDQ1/djP8xRe/mvK2
YI7FDH6AlymnTjoSziyGf1jZI690N+9YCcOOxxE4mTzL8GvVS1GJycpzhDhKJHgVbk+BLVauytAc
adKGSAoZ7G02Zg0KCg4pUsJrI9/VIfK4ztj9IU9AMcF8pRYCyZxSI7ACenSI4Q4axW+nSByxQmvU
CywXo2D0lEY4voaDlv5xmX542CD9Ulg+7Zg0d7TvKnpJNoWxljwdsEqynxDOJwjjHNEcOj3Tc4ip
brSnHI0zN/oZKbRyqIloF7zkKSoSJCQC8h5ibxMj8l+SQcQk1uYBzDeiQay+dLxhOJfr9IRZDjZP
qMn3ELvTHfY/hvplGqcHKHVxy5Etyegg3IZPldrWrYJ9Ri5z51SSNfsuIyeIc163Fk/4YdD82iPG
xe4V8qi2VL7xR0cbAZpG4g2KxzFN6xhlFTVeT8TLwkXz2tzD411HNe/6kNw8+gkAb905ksDvlZt4
PHPR7DlgvJVqG1IL4SgiYGKvm7PnEWHaM8cD59OqPbJuTHyv9No7YntF/FpTD/eIO9pXRMPZ0bGg
fwq/0q92/1ltytVn9aNgM/cNYkyHU2m3P5XKDo4pHtZyXzEb03TgIVwNYhqm6BtlgWb1OJHLruND
/pygvUmNncos6d2X8IpV+/iqM0hfitMfR91Nvgm7MMPjGDP25wq9eQeiSn0xN49bf2UvLRy8uZh7
EpN4fPgNDuIu3SS6yESpfCyO+SHdckOr9lVbL8UDNBu95eCl6n5LBI/thkwvxYOmqNbDy/jTPWxC
mlju8Rdew7vXKEYwq2s3bz5HZmWF1qJnydQ9THeE9cHMbJYBpSrBV6Dl1E1s7lP6uScUjIfDcpCM
r6wt3onM3a8vbGPlc+ez4NAOOCL7YLJn7YtXFi8rMvPolVMvYE8f2YNWMuHTsMapmib4Rtoj0MYs
m+6g939gUoD9wdIscOCCYu3kUYv6I16kZ5Y775KTNJxaGFg/IJPye/ycPxu70jdcwjv98Hs9YX9M
vkV33mORtqTNBPkVZofHoDsWycdsbBv8vQZyb/iHeHKYyVNJCYGweGmYdheFgMq6Ju/k5IaHEZ+2
lu8UmIRb6gb5t1E53bPsEumwQRbYGDs8h2I8MbXaI5mqdCW81O32AxE1GG+KdxQ3PHHDfxyplfy6
qc2xt7jbEdEyONCjY1v6pnAUNw2xKMVqOvpZQOICd9v0FqYbkKRP/aPBB48GH/sfAM8DQZNmne8G
irCufBkHj6S9V5DKchB28SUHLGq5Ic0QU2zjjw/9GOd/ELi58ubt4FnMaI7jeoGFJK27YE1DVzwL
Xgk+jaNaw9YkxAD1ZcDd08Mv4hGtiGZV5YQQovihU/vQT0ibNXcm0CbwuQcZVQebLQsXnnnTO+nX
Y/+QV9UZYRLhe7FDV+wc4ELvQnM44ZU8qXZA5aV2wj2OYNf6GwWQ/XCOdsH1cRk4MEk60U6DEG2u
omcbrafXh3EFMY1a8Ne4RXSBcuIq95xychC9QZsc6zqHw76GnfAV/MHYzdrDD5MqFGpXafw6wCXW
HVZiqZ9jyzFQMe73Vf8+fHGe8Tafua8RC7Uf1+pPjlWfRr2JnE0V/lQNTVU7/cxezyVWKPvmmWik
+8Q1rittWd4tosxYtJZrEBeUGVviWKoDzX1qVhF4tRXMtRkpxLuy860XYvNd7pJh0hd1OmqY8mLl
6vEgxfQpfJqGDbZCk7wDFpnMe6AiskcywfFcvBIL5J/y5J8NumHMVKwgloSOIGzZp3Fppg6yFDvu
CRrWHqY5hyn1+a4o7wTm0LgRaGg0B3Gm1uwm+yZtmNy5cakCd1BPyAdVV2q+FcIpbDzEoWazy9/M
9jg+XnjqB5EGcLdLe271aD2IBLJbyUFQU4NLwgrc8C439uL0ToWu0OFS7IMCYtGN/6jIWEBwln+e
lGCHZCx0/YtlPI/NTl/iUD0+IdCzxvzsDNHXjH6y3OmFHe/RUfH3gz/FkVn/TW3EUv1xjQeLiQlL
4LCh7cnxl/oIigHrADFkNlbonLiovRjBDp6fQnYF3f+DOh0hPCrJVyJesiUKltUW8zow9bR7VvUl
aCmf2+21vfLPUnFba1frpS5e0KvewbXXPzphTeL1xLzHcyX1e7gnbnvt2X7myiUMY9c4kmmYxZc4
IB+GB2HBDThjdmBH5W0oX5O1sZgjdnXCX5Ty14m3qMnBW8WPwW1vJJdAHIHwdEfs8JaCrrzDmRE7
MJLPq/DEMVQ6bKo6iBMaPwRR2A6F65yqjS9jEIMSau+N62VAPrmiZmAjpREG83PJojkRQYchogTr
83cHzA9st6/k6tUryr2/Jpc3Rqu/EmuxrYEWRiBvmX1sesSlwUd3ib5JXYiLqeWyQUK0qTxjLSc7
EovdHfm94CNWXwkxE4p+9IQa+o83drfxPZf8nt/RUZHaAenHrhte3itFDZbW4qCTbZrwgNJMN6wl
TumrBKfuJtHERoaU0kwgeam/IbVfjTFYEV9UcRUVQRWThe1Sw1olZ7h8cYpl97HBceKJQY5rvGfc
UIUM4XaH4aK60xY1DuJqj0Wm3NpXsGR7Ch411RoCUPOD6B45VT6l+k8qREghUbMiRsCKL30LyRVB
dbgEI5KylpJjt9jJoRb+B/tCIqpUtym5wzYbXJR7ap+wBGQEwms9VaX7oF0hxYK0CrfJ5l14pSbK
luGn0ZaSEpfFA8L6ZbiHlHP+LKqlNbDp0sOnibAKnztGFGBKSoqUbkmSgo9pOCjX4pi6nG0fDJuY
XAPiLPJvkwpNikoF5tW3EZfcGMHiDVvDIrd0GW+8EtsKCmLUpTjhh+6YgZ466yS1tokkSLlXbqq8
k9ngMPAFFTsuMzB9w5aSxCY4JOnR0HxeLGsQkX2SGRlyi1dl3b/mb3SSUfvF6/kNxfhPfr8K9yi2
tDfUOKxX9KtYxHTZXXB2ByY4lSaTw6esqCi6DAh7F4ahFHtI1Jd0BOzG4FrmCulPHEjF9E17XHFL
pdVGM5T8NT3zuxR2aoILpOM1FBl9nkav0VxyR0pCpNVYTxonFDX4hL8b0BF1xjUMEDKJgWF6+LyU
VWwwRyy1K90ZfL6tj1L404KOQY2TClO8pdY+6p+F5enhulI3RM6Nssu1q8DWzzULuHk+/ClcZw9/
FKdl8sRL5sGWTWq9eFg6A7OyoPfr8hwwymqPc0/a5kYCik0OR3v2SmCC7Ibyi0Hn6rlWXplPFIn5
TD2dp1tTIK2XseF+W+XCG7KTMR4VW8p45qc5FiOaU8gu1UQ+J+UqL+Joq9I5wbBLRQ0nxZLWLqOf
avxhULvhgz/nfZZ0BTGIFVJcxFnKjmHljrgvSNxYo04ISylrLkmiX08LjB/PwGuWfo7RnzgLGXHG
S4XebHkJrDcg++RXKAg6BipUHcUe8uKKp0iJ8pPZyWsiWMa5B52pFN+564xiY52+UfbnCy6fyjqm
cAHK114mU7dmp+TkI6WW0Iekm6lhIEdVc2Ed05eDcZ0/Q/UncuShcs4zqmgICBQ0QJWz4ul4A21B
YxYGAgIdssvcgsdrBSjRo3K4PCJ2BaZSoLHDPQvNK5Qfv/608Ojw8BrzwCf05VoU/qiU7Q8mUp3U
0HqPOgmlys50l0lrurr0zlzhS0qu2HMtUcLvO/MOsO65BGw9qWmoK+6MOUl6UimLOyp7NRfKvU4g
gtDCT/GJ3zD8vD0Hf4EP35Zh5e/pjC8PFGtSvGCZy/Eii8vtMOkVl6tiEfETfoXHMfhjRGt4uW3u
FqdoLg0BQ4aOIeAa0Ung/mck3MLFb5s/4nqZBMtDQkqpw+IuooXEAyQHxXRyad+IU7MPtiQbSLOy
GXGbTAezc6bD8Mkb9690CQQyJo/35Xb4b25eeUGdMo/2xOOhLpySNasqFshHVoWmbljyubJrtU1H
V0BDFZgmsOiAf+Mh8mLLwohtFmqtYXNHs+5s7FTyH9PjwbJAeA9+kcfOHXKbiwiQ0+t+/RzKeAlQ
HXJnbNCASS79A2CgRL8Owpt4TkvWOq/sOfBGurqWI531bEfxREgpJrwy53nzANSzAJTTnYxT0to4
zCFUxP0MTCXiwbUx73kM/C580mUuAkyh/IxUCckp0Fcq7oQ7zFVgnZfhrj0QgVoch7kKfo/HIJko
oEAAR0F29Vj8xT1LufAHkbgfrD39OuYHj3KEnZH7teTzTvTco4yAe4tbMa+Tu9ZuWFafQdrHVXHZ
857GBssirey22zHJ2lP3QoM0fGDw6CCN3p4hTlL1qFrkSQlbQOn4tNjQssaJt3CU6AsyMVfHOtYi
l8hx7DzIKaJlV7kEiWXzMlsO24nVPfftRwJMrIHDCk9YPQBpE2UPlaZGPqDIGs0epNdS3NAaxwYO
xFgquaHmidqVZ8xl9sGZtWc0r3zJ7S4ILvx94jVxeSCtjX71EBypZ97S5loGFkYwEB3ZJXkC4Tjj
Jr4M/wp798JF15o5adYXddz8NcIAtoV2DaaS8UGUnlw4fdgD4lNv4wasG3c2YRdKNRjVaxVVRJ8F
VyxdJ/txwhbORAXYQXGiTNeS7DALwRQgGC0LLgOGZzvugDw6BmrRGIb+M3sZgE8Glh2Irx+auyRS
hVtx3QkwcZS1towpioAs5b8WZIP64MqjJvfD/fFcmZYBfTt1qU8O2c661c8B90TixGSMtwwsaR6X
xP0vgCADcJEd6W5AMX8VlktuCj4yRgMsv8zzjrdfJkFPKdNGmMhEmxpCVeCrVDnJylZ0LmR8nSxo
yZTUVl0/rQartn12TxsF5xz1yOEl1t9ZjNYu+galmr8s8xXVUZJUc4P0e1J8LuKjHHkpacZKJWsr
h3NqQfrfiyPip8JVBOP5u+xM1dP7ZaTReGEno8oHEf3hE1ooDVA4p2KOFcjR+sgF4NKyDLiORoRd
YUL/FpE7sJcD76LDCHrKmVgU065XnoH012fqbCA5LBMJS5wTCipEz0YW+CyDZf2ouIeCL3Qq4Hcn
mNJlt+cbPOq63j3QHuwdi8Y5GJan4I0RFeUDyK6Eyr3ssAJK9hCMWJu1rsF/WD/M2zKvlWeeJYVW
kYYobc8a8heFekSaBByJWrdrPACXVHLZgQrKpMC5cmsZt2n6v+ydWW/dyJal/0u/8zaDU5CNQj/o
zJNmyZJeCNmyOU9BMjj8+v6ovFU3U7eRRr0XkBAspy2fw0NG7Nh7rW/5R9ZhywpY/Tnig9ZE3w+r
IyACcF3ovevsim6dRRuW58o5chvyLgBTcoA2KNR5QNWGeBqipalI00MQX3cRAvBtZPLwbLp0h5WC
Jw1Fpp8equHd+IFihWXM+dmARYUIe19Um5ZrSnkTvEDKrts1GsTlTgLARxryYm9amRd49i2XZz7Z
0TWTvag56fg0lfCZX2CsLFMvWgnxJiYSmCdUHVmrLFpO3bLR8CwSs+K800YIGNPs6mbPjclHwS2L
4p+WVJmQnskT6NLro8iSQGrhRzyxGcE6425niDf4J/4XS/tSc5DVcmd853s/BsEMK+3R4y3UUIVW
7OSlyW5/NLL7nJnZtLwL/mRF8iDfeuuaKASEkRCrEFtLYughrayW595A+/lKR4R/XrZrnjx+MhMn
9u2c7XRVWdyNDP2nZQFZ9uycTtqBlQSB8kyAGXHmNIPcOx5LxOlh+9yw0BPlpY8WPwrzfQJ96Ac3
PDOQ0L7j0e3IC8OuMG8AlI68IcQOPBVg3+Zm7cEP7454S65mzQeGBqY/2e4+GvbGtDVpnUfrGmMi
gxg4LfoE3JlGDpfbKO9CKi4Wls/FiIe1vs1fuWd4pHhlrEQzPFVewedyzmLEysFHFOEszg98aKw8
BaIVD0QM4yWEWuv2HUEICxT7neEe+OOg9zg3Uy8DEEKzVqwqccMy1icX5aMzpjYHCrqibOAf419l
76NZxrdcQ4oznhZz5Ix6ywTHDWjbL0MGPlb+VhFhzEEzfgkEmx2WnHQEFOk8Q+ZhnrnUe/woSpBs
xxKSz1DlF2hCmtEd1tz90QBN7sAzQz8tt9/v0QQwkqES493LHyzyt/RGOaxzXl22b5QntD9RFsED
XWQGXYvq74DSgmYym7OiwwT8eSYB3hD+1h8BHa5aaDRQ7Vk83IDIt6jBp2433cjFXL43VMm0SLte
yo9ngW2auT32qrFQCadUSN5wPfs5Jsqyk0cX9ktkp6S6ZCg5CYRJdrXnECsw2kcAT/YxWFIvzBQR
VekUBwxrb2mHjaLoJuuYARgHtZEdzCFm0G1gakk8RXC1ysCyk3NwjPowAutsEYRWDra50uBNuNlp
nClPDHBGSH9KPGMrZj4R6FZPgzfkqyhsJcaKccHLOTZgg8fG8TlILSAGf4EuyNn9UEX0PoRsMrXN
7hzPxa6Xm5S6Jop82ASIpq+GLgBeJMXD6BOlShbSP/966HnTNsz8m8/fUpldUOSYD58/uiAwYz/S
uSkXW1Bpjd2xaAG5DU3CJev1ObEQUWb/9cWKZoSYn993sUQMatVgdhoeXOXUzTHK4v/8Yrc7163Y
Soapodww7//1B1Iv/eFPXk/eV8kQaPmi9ISn+F/ff/5Kg9CE/lEcpoVRkXwyKj5/mZsVgkY4wSlU
m/lkNCg7jUxNJOKMCveT5BlJ0Puvu5Dsp89X6xsoQlWTdUT1Lb/8/M0//uLyt1F28n/+9Zt1Fh60
4gzWQb1dKdJ6oD3wIj6/AGgGV/j5cj5/+fmbbt18C0wmiaONWykqTFBlDjsd8Pd/fhmWb7/83uf/
/fw9i1RpO/WSnS3Br5OQsi111CB1aQhCB/4m48hgBWielWm1oPxiCUwEe0HUDmtTu+7K8lCZB+c+
9T3ioWW1a0FKEiVpzojFXH9pb6d0BsrxF5Akxckv/A56I6ciaI5VGHSboXEZjMxo2lJaaKkEZlDr
Mropl3hG25k5+i1Guril5wm6jpK8xdm0BDOB+4Kw2y/cm+G27tiQtekSmJ7XaJonjkQ54aeLm9B3
Mti1hEwEo/+9aB+US0PQVaJ8NBmFwIwHi1qQ8O03KelgNYMQmiSO8u4mS9zC86p2toPwtRnCq26k
PJnQHO5cBT0DxoXHkYD+XDVt7Risb+KwpVW6v2/RVdZ0rfyMlL+66A+Q5s1E2AzhVLMOx56poc9Z
CwL9vs0H+lC1swkw922KkSsdTdi84YoqAERrJc9ZBDR+ypqPsTfYoEH1gwAfyHJnmJ4aGdN6NiG8
h3LFVCEmAo5TIdkSzLGJTgfKw0XV/nrQ9EcDk2SrAUVIIThhQPR+rszugJ4+8cC/Vynn50rK5CBm
NEgVXWafBqE3wMwjheVNV1w01QwOnddnO+DsUI5UmyZwL8yKa13gaBvf8AcC95Aaxb99FdvxSzMB
koj7OIKtWjm7vILcQAfIFZm7H22i6+qc4jEuGcD0NKu8kHnUTG/HTEiP7b00wtLUl5eisR4IaVh7
WCEOPi1EpF44aCXKowAuB5g/pQ25M+Phtep5xYaRIQo0/HPfje61yd4le8LFR7L0nASxZx1nr7Kj
GjXd70EauOeoZ4MrXIymdRJ9Ex4nQ3TMhKhapL3GeiSDsCxPga0xShDmpaVbrXOxlPeiCjfRUOYX
7GBDNWgoDdq+lFZ9Nw89CikGvVhQ5pOQ7ktj2UgJtLGr+wQOzkCqkk/GYxTdDeVNa3vBt2RpIbqb
AHLdqRgBiidVR5KxC5Kurk6uoS5SusM+IzrBi1yxHYYGrQoP76ox5F0vEva9hNzrPPKT5SbinJNI
TTdHfpT1PMD1x9uWOs5HA3LeiECDdR71iKHLkqQqiZiBoCXITeYpliTeQX5apzOZJpUkcVuk/SuZ
JkyB5i7bpoL9d3I+ZCSH/aAw9mH7uLZ1Zh1tyKRRlVP9T+G7axOIaGQDgeoRLOrHopFb7YjgrOrm
jJ+mO+FbAbUnftlTi4GmpnHGFsCsAUESeUCuK9KdkWpg/ziPCtEczfm+8zDPttDZjiXiCGx+B19L
VGzWxCGpTpe4Hq894pAiXzR0P2ADF7ui8nahyNkJVPs0qPJt8HIsbb3YzXZ+vdzpOHUDc+MauUWI
2fTdz2qCl5J448dY3gYsKo1odyP1txPsDVvshwQgmOlhtSkDtB5qHuDnsI8EnU7Wc4jZmwhYuG9u
gwxENjhgG1cejJ56y7VgqFuRPBYk4ODyCad11sckhUftQZjGfBjscrpz4nif1u6JW6T4nofWxScf
yuqq8YlQhJ3ssbl5A5O1oaVtGKtXpx33jt8ZpzlBpgE2EQPYOAOF8NunyczHg23a54aPhpYj6u8o
Js+5t3+6A+cbHFegPgKqIiGm65H57gDgDVaXO9+4jv1NBaKl8zEnBwWim9YijSgQ/ZwJMWF5NdQu
Q+nxUAnSZqqYKTIEGejc68rGpmM23sOE//U4Rc6wS0IAvZNVlseZQsbLqyXjy77rm/QxFEGzZTHO
Dlb65EWVed2F9TmIZvtkMc/yssR67CbNUAcpVqsAgBCkNk7BB2giaGZD8muKSWiz7PipWkdYTg+V
/2Yksz4HdXUJmynfwYBIcA+Y72DUOM2HzLP8Wp3NmsyRTMTkcmnOeUwyplxchDGzbPp62BqZjDei
qJ+5S1d1Y9RwCTuO5xrylxG4+SZpDaaAkfvgkICSz663wVL6Mx3Dc9paNnLaIl/NNWVnNSRwETnt
5hljl8ZhDORnwjv1oX7syIg8RDh0GDwsLRK8w5FKk0uSNVtHFr9aKfAHCGJ+gNtE4TAsASAZ8Bzr
W1dEwyZ23HE36Bo4uNSHxp3Yah3L27oDxyNJHGVh5s9C22g02unOkBFDMZuU4YLMu6CqSoyP5O1Z
IyjAhqWld7S1HUyrP5Mhcgt/7nWsuhtVtPQIstEGOafPEIqjXZfEmh70QBz11N6kcsXFq3aGVRAO
1EVyLT2X2MdsQuJiEHkVWuHBGnXO0cJQx87FkNR6NBWazsofsf/cDNN4Bgd2baQedP25wAVBQd/U
gKlczJIEZ9FBSY3yoyRAMk/dDfW78x6aeJ+52e9LR9Aql/4hoULfk7ex5Cf2Z7jf9wIbclQqsvxM
v0TAvSbTKd3Xun0KFjyrhg5KPiaHrTnyfyQz1Wbl90hlPPpUyooOnklLMyuleyC/bwq22cjhUGik
Jl2M0rTq6M35Dc+MKfqdIytU5qm+4Hocs/IXxn2owp77Xs8vjdL+KkrA6Jea9+/heJnnILlM8Y3v
Fmgb+lcod4hZJ04D1mma01PXqPGsgIGjG/6IXI/CPFLdc2zcD6RGrrOgbeAl6o8EuOtDwGTJrJIe
nIDvX6JI/4haGe6Mg+3WeyIN4HJ1I22AuTo0BSV9JopTrAhGcrP2h+j0TlmUG41PE1z58wuJiUuo
Bue+aeIxfpNtu3Giudu4QjNuFiFb0Jxdi/Ey2Ul87mtGqH5qbwcRMCCUHHI4hkNP5MC7gGYh4cEc
iuWrSoLDYPWvbDj3HjBgQksgShDay3O6gXPmnmvyJkcxd7jNlx6TWT2MQVIdUnRwUz7yJi0Mvi4N
ejtwGA+2Nv5nD7prc3ZJQbwBrNpcABPQ1gdHHtAh8GNNrMxY39gCcFYWMHodMeJkMdiXIZ1D1qbs
u1+F6VmFPeqgNNt5nkvLdXQhPAwmOcVyHVtrzkjuSYwAYeUkvkECvZn7wbuIXD1jW2ef9FFvphjS
LYslZ5xo7k1lcJt5fJSAIlA1WTYon5g5pznUa0/c0THr8gLSTEc+z2yWl9JpUzrgHb06r3Y3edQe
U62b5xbZ4rZmvg7d4d7zFO0Lp+YjyynotMmUvhEEEc2KpMMkBzWe9hyHATSSf+QeAHZaBycIoPeC
gOwB9CzFN50z2epHjqb1rsWGjRyYbws/J2src98mSD5kHqvTgMmYpqV4U05zUyzMzH6eu9Xy8HjZ
BAYz4uK6nrNocilJjWJbeuO0BVro4semjDBYmXJCGoaKPkiYOm8Vte/GLsyfhYIpOZoDWE2wnacE
nnTAQ1pbEcuYzQ2+hOTkQy8OoS6IrawAznssk+WA08L28cqG7SOpY/6FxFBil61qXyWLDQHBZylc
cRrD+do0tdhbwCH2nKftYV6qAqTrWUSoiTMjZ0QQxoH6KDKV3fVJkO7inuE6gQtqX1USyJg32Wcz
zADwaY+uWRISzz4evAH7kS97Dn3QEI55rmP2q4yeFBBFR8w25cnOt/MJ6/cUPfsQbFdzBuY7rcRL
9JJLLPgpRf3ak3N2bmHmYoIr2fMsM7yeZLb4BRifhG7+ZJr0RTxHiNvaxwzrUNoQLE/i0dj6OOVt
WBCOjLbIANNdHc7ETHbVCR/jz2aSyTGYq4TOCdEEXn2YDRjPRZcP27kSx1Ch3A5kWx4VbbQy4s2a
fnTT2Xy4S0BQY84cDF2wX4NvIiOb0GYYKYGqVdm+GAYIPNvSATVLqg5qQo7OKYKWU4Lqv5u744z/
pe2uDUtHF99MbyxnMB457trsnT9m1TYrpz1pL6Fj4zNr7I37qpTQzTgoyJ6pphmyfecdU/RSXnMY
WpeZ/WPIYg9dM7mHqVOUjB3Asxfdiw7HZ9oOLscnn1XObfeVVA0GiqA+h709MJDIDxmH+6OsFWtL
Ex9bJv2GMsNd1mQaTyQfJ5bmnTEX5RXxfcsp1NQcy22EkxEzw57SucxRhgob94kYioMsOvvWGfRB
0x7RpKBd4slA2k42yDX3J8tpas9giYm1ok6j3PaMDwtnwckXycuYsK2aMU8jdwsPNCXsEkVWbpWo
ti2y11awjE4egZl15Pj8AfVa2YMN9lO9mYMLFixJeETrmknO/CIS8ylOGRXOmrG8H4D/tXJG/eFE
kqFRNm9xAnTbHiOGlGjN2xr5f9ww/YhjzbGryK7HxH4w5KB3ZjBJ5h6kRH0fIuTXU1wj1TCAcXc2
+Rsqvsvn6XmeJyxkAQ3gviquy7Z9muNyb+RR9JC731qtf4xpgIg25ihZ0+YAS0qimEXv1mrNYzsW
uENQkID/R6/gH7WfXWJ1toX5pmaQDIUdnCS0AdLbPB/trb5vg0LfZebw0x6wkfiE5gFUCNyrVmbZ
Azl3L97wXFeV+zE7D2WS3RWjAktbzoyB0nEZOjMJagParZlzGdmQYNp2v3QT6H0XMMuDW6PZ6edg
B0EJNJlA0Qi/5d2YmSwI0NyarOq1gYZvI7JvLFh626eEp9ImSk+1Tn4kVf5Ry6ihq9vcKhH25xIt
pWZXlbP/EbSmIEXKYR7Zzc/vvS/Ga7M3SJHgIsGtqHaNHaID2MDCt26F0nuZFZxphm5bsoKvejGe
tSYRzopsCv74MhfQ5QItGV3U836ErrEapwnbQQ84IvEOhbX0XBZj4qBoYkxdTUO8b0DOzRRTVn2D
x5fRBTlHaGedlzIIftqFUW3Tvv1eenziVhLWu2n2buxc0JFO5bY1qIokZ7vax0rjGLgB+7LBoo9g
fHQggQT4tvjUeXyceN2OEq1H5tIq0LHFgo1VwMim8FoH9UfCmLLril9uCAyy9/CgEi1osNKEgflu
FMiJRAQBcsqZIycM4wwHOGWrvpcCFxTBBFPbVAflVCyvDke5UMff+rZ9GfU83+TubVDgNIZGn+9g
fpRoF4EqGQYVc0svPeBnGHl712WKpM+h7a/+B/RWdkk3/Q70FnyCMP/3//2PH+P/iX5W/wZ6O1d9
0ibv5ftfSG9//K3/JL35//CFZwWBY/sOpbFn/a//gr05/zAd3+K/QJiUFAsH7p+wN9v+B+l5Fv0n
bDDAIIJ/wd4sfmAA/y2QTN1M0w7Efwf2Jkz+/T8zBTkO245lO8KVroD29hVwmBCJ21eJUGAeKTqS
uA12vpoemzkDvMS4xbNI6C7jLNhNCl3GSM/RyiHAkvduxs18ifFCTuQCXgVeBqXJnWBCX8aOSZMK
iyeR5mRdDGRxOT5rA1FWa5rNTAlrjFblGB8KwUjC6XbkQvZHMOCvuUO+DK0RvUpqg8awogmivvk3
LYs7s99WX0Fvx63yknskOpcp87ySiirVRgAhrscqE8rzHMCqHRlNEwjarrOm90E1mAw2qoDIbV5E
U7wviYR7z1GPqiHOV9FyIoWJoA7t0BFwhEW0NiiVRvmwx43+Zye1eegjFNoQjjayx0VbM+tKC7Q+
cZm/1wU/QNXTcWymYjs1AcLpsRlPwqewrI41+TU3amr3pkC8PBIysEn0sCcD6YOMy1ioGjqMAWom
9TiAVbjFsorTEwgyb9mgI4wcdGYcT20LoSUzCI4aBLPMtBlDxn84wVPfeZsy197/CV14++/sV/Hv
N4jjeJbjcpdwz0Fu+isMMJ18pStd1xRmwaPZoXD4/JL7JETDJiJwgFBKWrb9jdnzohyWvjmR/7yY
f/9agn+7Vx2HeYvtAEb0pVgojH+m0FqGMMcoy+rDYCjcenX5alMqUtca/W1kFU9GUP5MnPx3V2Bh
fP6JAcoj4kjbEtIXvhsIy/5yBebeE3Mbeyg/jeTMVAtkwpMIqXHiBYjUWQjqjEXeNMCDqRU8B6Nl
zhiSGsDb8HDFzc9/fx2sLyDQz1fkBNIUHg+sb5qsHH++EClzDcLW2/zgxFyItKQd2gYdINqhAxEP
ycmAn0+JnS9xZ9mJBu+8NfLsGKdzvxptD5HHEPzUI2oFzwOUHRD58/mjlhCa0bZQyYfpw9+/aHt5
UV8vowu9EoKl73ic2v/6oiOegAQMGC8a1DrWtmnfpT52enrfhAx7Ym1KN1nbQ/PqCVpbBNPWV0lo
cjYIgDIp66PxEOjYQWeAN6nuyNVgPto85SEF7WhNVxWODAs1R96kSHlhW+dWSyxv2LTr0Zi+B317
3bjLhbASApbGjrNIRfpkbN1bfoMIAuTYb97xcmN8eceBhJnsw3MKHOF8eccjZXZcZCYI3Q6DmpFj
yW6SYhcNT7E/W2c78DdB6SwtACc9CmfGCWcIZB+zBztn4AhUMx9TWhdb6RFCbip3m/S4Oke6Z9YY
PGraOqs0vO7DjJyemkUgqPuaoj58D2rCF92+yVCECnNbuv17U43zXhH0fFWZ5aYJmbpEzsbR4e+e
lwUP+te3DTrUl9IxZcBX+eV5gRwqia0hZrlTwWMV9HQfaWSoMP9u9CFSxV/lRCqyJRgAgl9ZR5Wr
NqRbttG8pSTCiOSdupb2fCFc5/o3H8n/77UJ4YISc33fcayF9/snkLVqQPV3CrttM+1NlUmg/NVL
5Su2BLAztSFp8BDw8bkdWIzm6A1jjY44y9h5r1cDupZuecx7662V8XdnRk3ZRd4dtyXKFE2SStWh
hBez+uU6po+I73EOkBoTQOq7tw0Dsb1hDSbhGgpPDzHUbarhAETJqhZ1cUzS5C1xQu/y929b/PsS
5prSEyIQngdlzPyCMc6idEgir4ZC7oXV2s3TW6edSX70OqJI54T2ub12ym43dPYpgBW2nidcnaKJ
78kaL/ZU7OkfReUfldLtH7fDn5niX/cVKKO8jIDSh1JmAdN9eUmQSAeh4wCoKWmUENnnGzP2nJ0q
ykOZS+cQg0bbR9DgrMBHByrVdUJs0qotxO9eyfIY/ul+/XwlrrC4HaCbO674cr+mBVMkZfCYdvRC
XOejjUfjUORRv01ShnMW61A2xXhDgf5FNR3wCp9hV9TjcRpynBydfKIXFm7ifqZVbbmbCm/z33+A
9hcO9R+v0fb8wGPnYzVZduk/3becKFpmtyNLSeteBx2zCEWvxQmqZ8Py2zfQlXNkFieZNOG+jr9L
PddX7mCZWBaKawrKjyxtQejUH4v+4WEUKGgU8JLUL24tzrjrMKG/WQXOknZZaERwxlO/THSqyWov
+Ui1B8Vvbcj6t1f/y7awvDMR+OzpcI0tz/z6ROqJuKzG7ZKD6WDJaRgfx42eTonvExrQAqyzOyxs
FpqDTiBcq3IQlqE9FUcOzMaVJYHqlpwtU+M3z4z7pdpYXpglwTR7tm9Ti/tfblAdeRqcGjPlIWVa
1eEhbkm6Za+fHmkhwXtatC9JNt8zahbLBcRfzNeto7aj1RcUoei3lCyxvY6hcUCCs65qWx4cizCx
OW+3MzE9HnzgG1MXzVZqL1pDVBSoLrx9kif9ow0fkvZkarxXJN27Nn70fCIdMHMw+M6iJ4+qPzMg
YeLtFgygqng7VTiYOgimq8aKoQFXgzoD0vyg4zifsr6/Lq1M3JSaz7HL9o1bd+8AQy+jdeRSb6ou
zvfBgqwPiNs2sjlddxVJU+ESecNE0Lj7+9taLrftl0fP5WYOAskJCRb2l+WYcjUcZmkYuJ5itQfl
yu5dYH+deeN573q3Nj2SMPDClQ+Cets0PtCXAlOBJ0hWEJEFxBh5JtMc9yAdGwUknNHJN1FcVvVB
VeXPynaaredE38IcVSTPM1OLQLlrizITBemQHPwOIV8IqAbLcH1Ta+W81uEjAvCWk9O5cnPC42bo
klHsrVNlgd4sw/AwaRukWYujKcYxnRM6Qe20rA/jaUBOWPfDr6GVmLUG3J6RIx00cwFB9Vi2LZ7l
97idbuZ8mFbK57xgM1SN2iDad5kN+ceImVTgZtyj3toTqIrnjXgZ6JXBmxsZ1l1ZEUaR0axpVLWd
jSo9OvN49Gs3+A1yXnzZL3kIfJP7nwhg2lKe9/UDMoOyq1B6JAcj6fpVV7Y3xMuZ+5pZ89XElCp1
u001GPRWfeIFzLFEmQ6lQfrVXewKe5NLi3y/ilF15pBG17bd5u9voc/V+a+3ENoyHk8pLRDr8uuh
AHEZN5HRksWx1MLNgLknjHDqmOztvs8V5zG7ooe7Zd6B6llR/0RN9TYllMlysgmCr6O9M5N8TVpv
9Lvr9xWlvlw/0OwWRwc38AP/yw0++a3bOoTSHHxI17skQZge9cNbnpJzFVqQwupxmE6G000nAMoI
CdN9Ac3x6o9NL8am//eXy/7jRP/lgtm2Kc3A5SjFS/tSleaqpoNNLi8SlhyloN1m97QWo7XAT6RL
A50HCJE4Kc9RksS4nH6CFK/f7epVpIvUxrbVjx6mI3POYj/Mfnxyqp+UM/0plEO5TkIP0FVi34bF
PG6GuPG3LsviKtc8FZo5wkrnz6j/iFMCf6GzMbpVks57wVN94KO8pGP7UdVVevHSqt633XwbWhXP
eaTDo+RKbmN0fMTzaHvnqeS7SuP4PLrAXrJK0UBMqYJdkGt2Km+JV9fHOOB1Qkwggsj/geXJwjbk
qBqXMNrapgQ/k/OjaO3C1HEk/C0zug+82T+QMzlABEYWZ4XFwhEGDWBX87hj/vaLj7ulHa7hAkz+
h63qcpPnijdV4FkgmgxX4kwuDspGq/DdUxUlAl2akz5a/isXO77Y5XAfmg7MliGe16R7oh/iAM0m
54uzV3dMmfNoeA5lvqUR6ByCUq2TnQcf2LdqmLq280Zze76zGXk4hPFt3Jk0m2KI3WO+dC6iKU12
ospfpTDGU0Jg+9WQFNSzRYhwQTuvRem41HoJc1e5rlFsXubRH08FTEsGXb6PZcJjx+rJVA7iMCbT
JfReZmuXOdaOZvF06Arr1zRn1n2fp+9ynsDOy8kglAxpLDh09hDP33mD7axfWASvC2EEF9j+h3bo
wut8JoWsKzV0k3Hgk/ThlwWpBSGjqNcqJo6vlgHOuI5OtzMb8W1tFQ3t33IfWo7Ycbqxdp3FUz2X
vXGYnXRR8obmOq7kcySIQ5rq8rodRgPFF8jExsQ0b7req98RLJpGJfrEJOhxp/o/yF2vt6UcsjM9
IGbzpDeSszSqR47NBfTdjOGBO5XIeyt/G2ru5bhE1+Sp4WOQut9Fhocn060J8iknOMNVfUPz4uK4
bQQ0CtnumBX7AEi4QzDVFUUVgBfSQ3UjuquWoz7gE4n1qvZOTtDSFhpab61aubMcdTHTPL5kXoCd
Ps22vVdiMRGA6piecy6ui3FPVsOdZetuK8uROrVnwoDozFinI3LwPCyAWRTN7dwv/wSYX5lX5p3Z
YFjVHBtxp/xRdKsyBCPU48oWkJN8T+LGKMWOI451qHJQhSF8i8hgil0rlxpREjiopD3uJGpZIOP5
t1CUctO2cNYzHSS3xKxivmjZvmz/udJNcqcEqgSSWMndrEyNiHoSz3bIAxlbT5YRjc9WC9/JaSGF
WBRMa8LyLDrtkQXGrd1lYRSe+0UIUfsecJSGc+34oMvJu1AD1WkBSMhw5x0TiRuSu6KLWfzQ5rD4
U4jbHbMgQnvGi07a4Ebk0l/F1TI1kuRpepySt5k9k+gYIyMNGEGxKjO+iKNra/rhFWI9NY24ZJrp
oZNWxYrRMRSStHTPZkn8a93jsUGk8+gU1j6u0vSsR1A5psFWHpjxvmt9BNeeedbIC0IGrRurjM07
Y+yZJvPGK1UMO6F9tXHSnrFfzWgtTOenTFhn6kfs3EWpbnyLF5ehuPgWM3AxZjPARxWIy+wTSRab
GkM+dpRimO3nWqZQKqtYYznhlMtumMQA83mstnXrlmfPZuIuk8z5hqrBA9eelqeJOcyqgtb/SgYy
cKfMu22D2UEEs1CuffoTwmkxLpP0IQQxSWL0f1SDzRAzwu9upNjrafrcq0gED56BlF1NqXUSbvpW
5120o1LrKCWZBCcbCg2O/s384iiWnqbXhDcIWhPhz0LTNeDU+GFV4L4Q2fYHuyWkM5kVl7AI7nTW
etx9uAU5ZnPCKaN9H0CHLCeHiVi5d2X8WAyjujGriszWxMba3tn1DgGfDG/4KPODGNR3BnEu3V5R
M8lnHdKGtq9pk7wICpnC7VqCG5lIFWV+YngFRrq5c2OewUrB/yY4ZWStx9uj0rY95sMIVbDf2Wp4
LyvnuRvQPWRpba2JeG+2tdPA0wA7RWf8+vOnjq1MVyaTZSKlBgX4yI63yBGQY7NWkVCBtcrcWZMC
HFWa9WVurYNtF866sy3Y7h4zNCs45g43tKkR3fpiKLd1fJqhs981E2xmn5Q+BC3gkHv9oAov3eaR
3ayKQHnbSaTjeq68+3pS4iamHS57n8Q7y8mPw9zBU7SVeRDo8PdIbrAwmMPGGICM+l4QrnJchxOm
t96l6RpWDg6SspkuQ6WecllTQ9v6Je/fkXJh5y2wayifMWzM4DFVfMAJWvOhcCGbqVxtWS8GaK9L
EFWZ3lQKDosHkn6IyYRLEohPoY0FtcoWHwebIEHL9kP8izJSnIwADrHZqENqgDcrC//c6n0pbEkA
GjxQ7tgD+egvcyChtjCKXGFeNyUmZlFQAtpIQfBpVR3HyL7bB2V2qv3HIOb0wFTxWBgt/uCE7dYk
qgdEjk9mWLck0JIfs7KLHhGtVyJkVsYmjC1xVU41Lvt2cb9jKSAd1X/KxuADzW55CZwY7jFNrj6t
ezgcgBUynGDz0OJZ1njIMnyrOnU9zjHgvbxovMkdYEoB3rRC/2o7M73NZuM+d1S8aQtmKBO+AaR3
06qWOjuqFg5gMaLVlOl8cPIAxgwzHBgWpEH7BSQqgTbnQKjMs58Mb4PxbSy8EbgDXOCeUDk/dB+y
ZeDBOn7gKcAbF1AZuip8Ik9CibWBRQALOX/Wihxxtgq8w8lD0tNm5JFr2XRBWE3kfDDWmXc2IW5e
1r0TF34c2YnHqbgx6H+TT2jSdoJgZ+SEuvqlRxeaAUnrPUcD5MgGXD09s/BONsExKxixeh2G2HBE
ezKN0bbvagIEesY01E4ICvAcOu4DJTUCV28494RvRAnJgpOee9ow+Xey9sr+ex0pudI0YxA9vEay
5sweEhDnZI+K1siVafQv/YDoSrMNHIbcj6501+CYssk7JBQAuGT4/7g6r+W2lW2LfhGqkBt4ZQ4i
lZNfuizLRo6NRvr6O0Dvqn3ufjDLkiiKAWisXmvOMSnb7OzcmmhpC/A4WTIjG59TmKdooYhk0RLr
fuIdHNsk7MHCzwycr4dUU7+jY8y4nmbJpkZKCcfLfhnmD1t3xTaLdLJxHXTqVuYy50Z4sR0akiIG
Z6R9639bbv0GCD9m4KYkIId0ZwSUE1J3CEKQDAbmZxI7EC+wY+et2hOkwPoucREMxD7ENobGcDTW
82B8uAu0x59+srcHRIpkO4Y14KKmDUq7h18PoVCXdovpS73GbOAoK8SW++363kCEGtdflu+chV8Q
LsZFjgZMfOlLWnapvyermGTwJgajmpIAE/rnlqjtZI5mzFHGfVZuw7lGPz3AdBXQdzLR8LbrDGhN
IR8G2LBd36X4nfJhk83AiYjj7Vdcve6daD+KlcQHtBrZOJHocJcvzaCwtn8mur40EwmCXVahJ8x/
2eV0DqO7ycf+VKI14qAHYUHlhtsQP17roseO5VcW5E++KJ5rpFB+X7929Bvg/dHkaEI26W55bbOa
zKXCPIQRCx/h0yBJck6XoUl/ZR0UswFOyAxdpIPERy/RWpLO2ZoY4dHH7LD5oaqifCyCEHyBsLCS
I2FOl26g2dvI2+r4uW6neDVJr70wAuSUaKCATXP7g+KIS3bvoZ+Kw1cfCbvlWWSnGA0I9eWmX5Jq
g1JO66QoKVWWL28/uN3l9uXfmyU9NRE0T5FqLP8dZL/tAu/n7X5EI3Mdu90xZHz4z31uX2NNSZZV
6Hz76u8dgcOHu3A07/5++T9/6pbWSnTWvG5iKQ+W0bPmQP+om4KP4v8/st3V9rz934edFB7SHKri
7Zu353n739/f/PvH/udRotB+RpWS7yq7J/P99jRMDz9ruvjW/v31/zy//3nI/9znP2/cf9+av4+z
vMRIl6+L0mU1RZfIY7vudmZx9BS0M6bChz5FHTCI8WeY6wO1qt6PRuSu6yCecdsJvZ96OvuziYzW
Y0XbpYqsz8jqhwfkVHs7LYaPIta7OEt+9ll5yVvaoKr2SEntdq2bObhJ47ehG0FUZGAQzA4VSNIg
J8QE8x7FZXgRBbJ8cwBg28XlIiHF3kns06pcsqcQdj2YM8C/VhrFsZVoxIK6vKuYvfuCMMugKB6c
8Dj6ARANhy0YG5DFLyDh9NvmHxWHEVj0rxYB4srOkuBQolBB0eKOu+A4l9Tnxjj/bJP8MRtjfCRA
Aswa8yXonoZu38YJWE3TfLzkXjockVSDAhzMc9o6j+20zCFw6eH0vusA4tVJboK6msUalTtbqaDT
e1+0+9j1XyTHysUEOCE89NLK7eN9YDxoG/UPr3pTkuwDqUkwIHcOkWcYTxGG9qlcR5W76HqFYNrF
m6akwXRTT1Sq+UNuPie0urE9iF9BjyCpc8g2UTGGlOHoc+ishP2dU7PZDu9GR0KYhbljmwrYqcik
LggnnLWwDfJYS91eaExQ9/S4oAvjWoxNeG8Ex6YYLvQ1fppWD1gAnkEWgOZV7IPiwZtWontNHRnc
EcO1S1rePSecPmsrfPCYJu3b1KKTS6hsP5BESqnYbqWGmVl12WPtSDI4olAcRjk9uAhceUnROYbD
g87zOpRefizlwBzLebd7A7VlTyHSiKzi2dJOd1KFgcUu7oMKCxmublMmdyiulqTZhbZfBaBVC3c8
RYBQx3lK+d0Q2CPdVwygcu1MAH5tggOCGQkVyi249g2THN8l2TufFn37IksN9mULtcInSyTQtDxi
JplTWG5EmcKB1VwDJ0NDpzcRGd7qRd/we5xxWDVyu5Ibb44AGVrJdzbiXy5M51tOabwfp8E6oH0O
rrGTra2eZ4zOBBAAWeKrSdcPvDR1KRbAF3NlRPgmDQ3xW+UIXAw5cCwn2lqnnqcPOiYsC1ZhvcQV
GZp3Bom+lSwBQRxYQROlz2L8dk1lHvkl5GVjgRFYQ42s/B8omYdzC3N8fm7nOT80xND1iaMuU7BG
QNdu5wi2jmvPPz2XSrJMhvu8lC9Z5H4zRXJbvPSxmHCkGieJmm/VFLk89CIw1rELFLOOAga60nPW
iPgwy2fVx6hLDn0nCaiZfcDEXXPvpLZeOkcrJs3ZnbSqbdwyETA95JoJrhcsh+3ZJl8N5sNXYNI6
K5FN4mVdtXZW7sxcvNtKYZDPaSQxpntRKgNiyO9pfNRC+AnwEvWSKdCu3pfpxMAHJuOhndG1xEVE
yLRDSGA+laAyzbHbJnAN21xNcCPQnQZmbZGZ7f0otWDRcElysjyMv6ja8doPBXamuvuwsvjcCWvc
a2f+NlMQ5sX0bNdYbf5gE0aVOfqnXodq6wvrDwcgOVhjTg2Rum9oSiGTCmsvO7fYaoNo69Cx9aqb
p4N0bA5ApChxnuPyp8HPNhmG2mTRnrPzYpt/UWPgiCInI3dPs58biBnDzbgMnyO7fQqxZ+Cqmt5y
DydwlrzhQlzVNiZcZUKCSFLrUolx38/2yXZDuqhuf/Sm5MVIjHbNTBHUQQOEKzDcYt9+e1gf/WoJ
CvFotJQpVBajcEBCFv0LcsN7p0n/FEbwGHQmB5oETzLP7jZ5UkUDMbUhd6ua8seCmKTJs/GoRgdH
WN+d49g497s7sssItCwqbJioAfRAMPKMGDgtcKIZAz3wUHY+3EzIUgLsg6jggRQO9F4c7LMFSdDi
z2STqh5QrEUXw7wmZvpW1+QNEWf+UyKbIOnDyvBcTYyu5+gtzdzfNh5JTJ/Ut/OMq7akpFC5LZ6c
Lt4JB1LP0GwxkDl3ijMgbo0vwjRxA4gPzOhsWFq7uvRdB6LTexOWPpnNj8k0m7WzZDN20BEiZTyY
TdLgGjJPcyZpzc2iAfzN7CyWrYYsHbzF0ZicG7P49Cn0AP3ZO1vjm1dIrzfD6L/M2DEt6UB64QzN
ZkynPui5KqncdRxiLdIFc1LCnUCT9Rs/70AnaPkzdmMyQpyuP+i8uiTa+6Fp4O7CLmP0AX85lh+9
1SVnHBi//ZH7Epa3nis2iTjE1qrGQjwP9IUB/RdbLLMTuXMlhhjLIfHR3vkl+40gmUxIX6rc9eLU
yQbwn4yrDWV+E0BbyZJsuhsk1kdrqKKtbLon26en0bj5iyL62V9IvayebFVxyuR9e8xT2zq38bLF
U8om6aV7qUP29YHOiIapvX7rYBDbJy4VP5eqk6lCCI7JxH6wTRKkROQxm31+8LrojyTDFKEKUFAX
QbkxMNmeFfCnqHMxJtJNxHRjM3+UuOQrLpxmPJ3HtDhUETmORLS7I8w58+jn2kfqjhDPy8jloJGJ
mYY8VzsZH2x3einLnqawkxB4b9LNY/kefLSzDXR8ETknQ2Fg7xdalI/z2ivIZcz6GOkzJ6kZynzL
X5xkCn0+RPAfmujPoUtlKSLbQcOO0Rbgj2CySTKwIm9LRui4oVnRMoZZlYzpcBT+LpPc3cyIurep
XSdbekJPWE6CvbZIyRTj81w55Td98bwh2gmZBYB0BrTvURa9axemeZoqiiOrORsjY/SyPsrZowYi
ZtaTIQLehdzoG+LMSfTtVVHAXCRzQAxDymgc+2oMRbyVUcPS0NsfkQWc8RTNhXtgt0OjTtU/CjWO
W7uqrwjE02sj/GObRiBuGGDulIBE4zfOLkgPHX7ME0zKCptQYYpzaKc4sorwMJnT0yj3qOeMrWrb
vZ+2oB0GbG/JD5s9AliipJ54eyxdryrgJEUX9pvW0RjvahdYyPA0VeqtiRlnN7H/ruvRBmZ1r118
1qbdXcyYksQtugsSvrMZOQ+GWnC+gwC2EN/7nP7YTPxr6vXY2L2GoMml36nUu9QL7HQSZG251pqV
xIR0E5J6YluwwUgK9BSiNWER0WhFoFK7F+YEJKMbIR4jN32arYeuLRbJJoqnBun7yp3AZqU8HV2L
w2y0d+gD3W0/ggwSIRkqnt9cpVnHF68YnrTV0/skvKJh8m4Z92MXPhcL1+GGeaB1S1O6THziymu6
KX+/qeEANy3iIFtUDJZyOCCFYdRcYmuwiTYzKh0ZJBQpQCDFMExcjeCpaLeq2MCymSd6REDqCc3T
7UZExoj8jtIJgsbfG1/OhKkLB8qJNvVJLDcKlIKYTcI4SgOOsdYfKP3kqiZkj1xhPHhdV1ubblDJ
efBfsTQyJzDy+RN17jZzNDDoLCQ8aGxRoDnVnVzYDrcbwwz/+R+XK5+tA+6M2/cy5HFjk/4lQNwg
FjfGBbHGDFFxHXX7Cpu1q6Z/SBbD7RX++7WjC7GZooCJayEc+F4YDEirgpeCj6Y63SAbZcL+AR9Y
lyLwCKJ3nGFyS0toSmt5vP1NMpABafz75xO6b6qQ+HQKfzjRsk6LVVjO7U7PxrOrSVlWnwyaSTBb
fn670ziieBttA2WBI1mgO9z1oD9xavlkYPk1+49ImPU2t1rG6CXU6dalG9H2wMuNGPeEk5TrsiEm
q0w4GEuTQIeppKzgCOhreovcZKrIT/P1LyvElbyceXFC1DI5hlJMe9pBh39AIuzf+SAZFI5fc+DU
zMA88tGazoFr2xW8Eobdj+Oy/7zdpFwqQJ65DIFao2FwpaHopykwMe+a+gUa1LrDFqHoW/ZR1Z7G
5SYzFJIZxuXdoU3nzQ3LkkxU24MR2J+ZN3egCLIDWm7vJLLoZ+M3BpQRjl9sDDs9Zd3pdkM/e2MB
IDjooVl8sRLGZdX988Pb//LlyzYgHMPvcEYTjEy3xZi4iC+9NdGPbyon7xQ1c2QtHRw7rikuXyvf
wdA4d59c4z5ZAX+VS6xfgIimz0k+FqA7ygwCU2/+iSq+PffDYx6cM2m+ubnLNFPiw4vNt5l9Lb4t
+wHb77tlW29en6h1R6oXZsknmcCEnEfs5DY0C9H/riLq5h+Rpz+agnGok/PQXlneC2N4RIH5pvqB
bBjjdfSpQET/0+xD/rbVdBuj+RKu+xPx5eMIRYtWFDggNEtHjJJEPmWsSQMtc9t2irPTIWCnNCPB
RjHqKygZWZWqUyWmuyye2dQt3/r3RtGPYuig42M5LXAIfpiLpoEcwJ59+dl/7pqQTcuwbHnI249N
3YltO7rv/7lfH/YL8md5vNv9ZuUFO5OI1Cpbop/LojxEk5OvGTX8abzh4uaoXZow+ZAM8TYt3aai
noxXQQUAgS3sTj0O8MA4F6kMzq02kJ3m5oVEa3/NXBAYZXAvWwg3LXha1TigkyI+EIztq6SXT66z
TMI88F9ZyB52YTg5/EgFjDb6pGFs3NXimVPOMv9ocsPva3hL5Qg4sWovIDbknS9O7pDkmyCLIRX2
6ZNTVAuBluKmrLL05I8pePRivHoxp1W79O6ivGSOUXdfDTLPfYXks7GLA40EmItV88K2X1DTNSB4
IOx6HVwDNMqbIlm8i9p6ttIGKoGG+ethgBUBNcbE5Xrv+FenhVAWN+phnPN9o8zuFEsQTR68GS8I
QZUG4yFmy0KpiOI6RmS+pxPJXr+z/ggxco660wa8dQ/fLv2oRwxA0p23gmv+NLybVtCfRJX9tBKi
7W3f/6VwhgpfPXZN/uB30bfrlebZBMwaga7lUv46ZDZ4K+UBFsHWZ1L8TmrfYUYEFBu/Fm1gMxtm
UGcV03elgjeIHtGuWQYBijAfzo7XJIzRG1gR5kio7kEXf6Vq+GC15yVWR9ex2UvE8Ysbjg/CQ+TE
vH/O4UsVGedZB2qyr5qBmcus90i+fhvf7LOGOzg7L5aPWwkRKmZ67bzgOOlATE0Q6DqwJX4k/tTV
IPdqvshSIVtrnRNzzCI00AW3cudl87PLZqXwbAvj6rvju79EWQLcoC+4Zq62ZA8wSWIaOwqej0O2
PFqqOllrhki6x/mVtMUDrV6qXDbnsL8Gwz5ohaltnKudZ0CRNlySAM3kATjGD+HED0PUPwC+WXk5
G0ocYOFGSkJ3wA7Sus42nmFuDaB42LqazD9PtX8/OwyviCXe2Z5mn2yPL5HFELhs42/DmfGMNca5
bBTCJFIdi/HTzShXY2d4yCrx2Pr0KjrvyRz69zjvP8o4vghvPKT07L20xhs+FT8Cgf4MS+TKMTgt
3KG6q8ryJ59+hjskevTz+Be1FsCvkujEKbtjoTeZK337CkyFP/weLfe3ZiTPAv1zzBG0KQ8SQ6If
5hL6mdXh4cQecCeK6atQwZ8aoXmNkCBsW/BCnfXgqG80MF+95f8AZaEJnkZRjOGyqX5NJo7KMf49
BgDDhPSANIzpNS6cz2yxoCKx/ExU/zaF9sieKEUsgEe4zYkvaxyxQuD+yXGZAFSFk0TBfZ0i860L
/HiTohOmD2/umuVx0Iu0FPUR6Y5jdnaC9tkKcD0opom0ToD0LWEiaHUWGaCg1jNhB5U2s1v8Ark9
3znCYUjPE8+UWW9Md3hJG7yE5Vwy6m/Ose4+u9wsGf2/J4QzA0e0gA4VNPt6GZ5b4rMyAiE6w7uP
R6fZW6VNG5SIsxENuVUO4WbACen0Pl0w6G+ThsCOl98fGWywub6PI5ur+n292Ibc5hXG2AYWzl03
0bsSy5plkzUeyfhoxu7KZyZFa839NYA/QQLSbKaA2E070ou/Xr8EKn0aFGBwOq8jBLpUV0xADFq/
OHlYrTgAU4sClhd2MMDfcZYuOmGoVepRO8ZPGQZPvMMTlQjX9v6BpO31VNRbY/I3OpYnQ3f3EIlO
VeQdKnitxWBvq2J4o8HkCPMP4udSh0wIRPZUVdNz383v9VBTjln5qU+KuzZnAGLw8fQe+keLBpaV
/EIYkuXOo5NhURFd+GXhJ14nvY4J0HF2KjFR1HiQj8tE7UunQuWqkJL8jNDSrcJe/pgHMiUtngeZ
IkNsPHgS/rw5I6hhXqmdL1oTpLTiU3Jl/asju9ilr5PWChTG9LvWyNBaXzK7gg1udOotTvxXphY0
0TQd5CQffndVwzXTCh7NJNrr5lOakjQlYV7Nwrik1vwrSMK3MWIUyqQQQdxWdkSVjLJ8g2+HuyKs
f0VxSisQo62BIWjXB2DhFY19KFxsT131wTDJJbs4qA9YFbB59T26NtukehgnIk/7b9mxf8n0/ND6
ONVlXJjQo02a5eUfk7YoF9f+MWolJyVqgilt4DLGL7P6ZSTYjnTWcrR03dnqJQcRgv5dXjwXrYVx
rEHUBhJOY2WgBC76n1MkALSE7XtUkuXlKzO8j+imrpglf1kMBQ64nwgdhEF0jFlLXINBBMKEYmPg
dNvMBu9nKsFBTBYt0Nl27qqZPqsppmbTx+Y1XGT0Zi1PUeBdg9F3n5vpGc4SSr0KeYWFGs+TXcqc
wt/yKtH9LO0lKCO/JEXNuZlB81cDXhEth/2ssSM7bMS2IsPsmzuRtZI18vUKwsXaNE2L8bP6k1mw
kENkT0lWsL7aNkRutIyruUVaVeqCwK0OlOUY1A08/fBFBnkNZCKjheKqfk+5mZA9oWlAd1lyLr3p
sWGedxe6nbjzE+jleEvg7TVedQfJCHqkZV9CO/+KeiDLEh/FcWQmNoSiudPLTVAl3Xa0+Hjx7gEu
WXwn05ifq5EWuVnPhJQ7bBCzbOksoZY8tbkOd4sNc8oL2OWNuCcOPEQRyU1AYg9kmk3ReOE+8wR8
ReWgCaKtH/mDR2nNRdRyIX8MmaI/xqXkeruxJpR7BoAi4c4PAYN7HMjD4kpE9LmyuvBO5hKtiD/i
LEyL+NCj+rWbyr0buRiua6lb4hhHIke1Mp+pVftncaxjc34OvAzGvunZpCZU9kp2TL96UtZfOmsk
IEnPVIlpCj0iXZAx4HIeHZITNXjq2xd+ZE0A1HgSFcm/vesNLqcBkgLXRtGdKTVf4znmuupTzdSm
w5Wu4+3x7dK9i/vyt3I7UIB269/lM84qq02A3yqwAI0C3RQj/hHSuYaC3Gd0pwZUC2wROZ1gKBOD
u50Hu9vb9pKMk87+auhbl9LSYLhedDxaz2B4hpKmJpOeSxdex2A/OPX0zKOQkdsdJi7q91naWGCm
IR2IkpgXf/B5zL1MEusumrjEATxBzGgbSxDdCIPC1WwZ4vk4T9o8yN45GiEWo5hyIk+t9Kyx7let
f0jD5qmbwahmCWGbi88SEx1DjNm4jK1HhmhM7e5rlHfIY7oNpxm89k4ejBHAsxc0E4LRLdgdjL2K
X3bMaOfzlkHypBFvLEg1pWA/Dj3qC8QDmCjdk0wQVCpHUSuKU5STuNKnYPUQrKB4UbiX3gKTvcfN
0KtryIImCIZhZuc3OBp/HhfQrQvz0HKj6Yj94BKNzYILH/Gud+19Pbt3syrK3Sjaz6w3vkN3IKeA
81RHi7ylItpWFbwR6HXYusrsnJeYjykC4VmMrDCz/nKn6Tr35XNV9hkzzxE4sIpgjVPDORWXzRJT
SyKMrddGyTYoJpj+vfsnk0NLduH4jMRpvIpUnpd/s8fVN4VMIZuweY8RiTHWjFuA1oG0X+ppidEd
DHafrP9OTdbGFH8aefVUKYNY4kgiZFkSk4Anc3GN6XlWwSZJWKrdClAyAqi1MZVAkztNEkgQfeWp
QlDrTLQGpmq+pMmvvPTCI5t9Gqi+AiDYTvXeLZFhJhJLseF7l6xs2BG3WLKjkCZYS4ibxfY4cQDF
0msGxy9NZmT+Oy6Z9KGLho9GUn7EWh/KiA3bPKR3IZycLdTB8zTqxTIdjhiO4TZZREREmRNRzXTx
wRnZWaeFiR2yiHY29MiTA+EMRUvePTmWfUjdb5mFMTU4iuuR0epZpvGD9nrjKJlJd5HVAHwv8SnF
1lmlI6nrARExWd4X24Ie4XKMm1vt0Bqew6w5Tx0ZyCUXjGkMjrGu26OJ+SqFPrv1+/kxt/KHuCl8
0hqg6zHvSIiUrEmWGsU918NXc6w/OYXMYww0aRXMbXgUJLIg7jTubbt6s5lC7X3dfZVpOpy0lzyh
Kl7cJuPdlLoXXyeEC2CpWqlyeGuzFjoOyIaJmQdkHibZoIjiCmq6nzIhmecfTd9q2orenTKxD7g1
OyrYTOiSZiGxUqYnjq+EXl794LXzemzIVFCixn1eukc9I6UhQrruXfzjHtg2An4RLTOV8N5zFBGO
B+2SviyG7tL9smYLBh30FwYqHXw2WMWgR79u1vjbO1aUXb/NkntAWUoqbKHza+0dTJOuXR2Is+Kt
3ZRtBcLZpUTMrXqJRDSINrVwf6IQoQ9MkyJwiVgKvcdeA/a4WShuZj9zAF7oc4ATMzESreB5ZKKj
6L/W7tPtXm3XotAM8bSCKUDsXVKD9LFCARU3IR+6TNhMI0Swg70Y/HCPDYOqIA2ulqOqTUimZOOW
6UVAU9GNj3AkC8hSRhx3qUIFV4rVLO6a3c2aaUbGVzQVpOkBSDPm+MDs5ZxBLakhetpV9hUPJMZZ
Ps1gNVtQ8pOv0kXEiqQl/uu1t3oX2iQD3LJAwiQ5A+oEdZU/d+U+3rI6xOtiQQlgAMekiUzPcD08
Cz+cmpy0GNnotpogrkoGnEGJeS4SnznNOHILkpfU5SFzp+5JMJLH3OEdRxd1KjBarRQOWO2jmU3y
F7cZ+dPAL5eeycGt+wftUHHlil+PJWpJ2dawzqWG5sM9RcaG9rakZl5D4KwrP1MiCKJuYqVjhoR8
jd2unvLNEBp/nL4P10VTFut+ZkKTYaBusYags1rPSIyMxv5mPV0sbNmDVdOLswe451bA38gayFgx
UogBKGySAjL2nJ/CYj3KzPZaxVTUJtj1CH7uOmZ+jJyRc8G7NwaXD8n2niC2QuXhIFfGy5jjKa/T
6bPT7MX8mqmPkfBhu7W5jaeUwshAZabI9uCdYRgJuC2guFOjkYB7Gdc0OPcCcaFT5MFGW/HX7Xoy
N+KYR+VxSh962/sV12wd6pBfubXvWhCNy11Hasmx7D/imc/OqkDOggTEDo0IJeHju9rpvWs55d6v
x+Kchql1aDEQKN2NuyJmkwvPjG1qPhivftyNp8FyD41pXmflq0vb6O5SMXMvmJkeRVaOx6UG9nPY
OLnDogm07lNHBJT1lJHmaLcY/nIg+Hb/kMGMGsADMWsrN8MwpodS+58qavPz7cboyS+Kjeg0GQsk
rUrujEibBGJNyKstNiHnchbv8WAgn/Um+zKNcM/kjBOcdfSJYXu/n23zqfY6f8da4p0dLc+IUaiH
RkVSgfIOTUBATE4YZqOsx1hziHbESQw+F8nloDIXrEOs3Q9DMExMu+X9o71GQhLONFeeZpcmKK/y
bgyPDHvC/bLnn8aOhICe7WQXHESTExogmLGiRWBw15ABM5jtccpwPN1kt5bunbVlQ0fQfHoUBv0q
pEwYlp2aDZpwqxjAdBWjP05EcsLN5CPtUYJmAjcD9SNgv/oqxghLGbBS3D2qEKhN24RjaTCuFZUM
EgeKptzPnt3OK5Hh/MZhF2x8BwG2xW59JdAO8dzqaV0RAdMM/lu3oH+Ykc+7CHVPqZq3lsp4DV/M
YSO33JQgylQIJ65WXI5lbnic7F9zuexGtWDvnyT3XcPZL5hLMLunuCWqc0zY3DrlsRBM/ems9VtR
3BeAgbGhTc3BhBJBpYhexHZRdCQT9V7IaqxV/w5z7lBKyjIXLgylPiPjjmSMJbXA0qhtey6qt/fJ
9z+MAW2aa+GZt3EM3Z5wPRMuEVFtmUP0OlMIbihdudbDQLGKfJUwRIe/qBnW2dbvaYrHDeckGEkX
N5ZGLBEMkqJ1pJGJq46OAudqYnrYE8uUngELlm2x1GTIfbqu11Q9DB3impmpOFYZY7ykjk+tiL8W
83+n8q+i5GhCSIvY2zI29rTYzoP+ObK6t4nDCo8SJJV/DkGzZeid4vmOXP1ibfqMFSubWB+hiJXN
NQsnro9gMa34Axc9+DI4bmuoEJQl3Al45X4qPLa+soXLnJm/TQzsdMuCjdmy5MtrAeMLVOdwoXU9
rQU4mHWC8tOLEJmgDyDKmrb3OsDqYhVP7OOvRoRBUFgI5pb1qle7HlEEmn3WZzWx4cu4u9tS8mEQ
oVVpA4hW0+XWUsdG4qwKdvHIJAiy8tNpA/TpTix9Spb2eSfrhXKRFQ+10JeERYa026/OIoUrlrya
2iy2MwjkhvCEQoLH9mifr4zlc/y7JurhZFjZsAuH9CtnaLVuHMwyubUhQdU55ykCCm8I1/nI2R5M
9+xJ4mvDFGpV0Ld97/uY5BJUBbtcRNN7gefQHIKlnaF/JzR0Ds3omQ9BZf4ex+corOwfNCpQPJdk
9iSunx48h/CBCLP6xqBBBWA7P1UwrBLP1hdn7I9Fz+YvtFz70lPjFPmMzrqa5D70Q84TCSGlRL6J
tp/DuQZ5sGpEzgMOOanloPQCo/zySguAR875uBwhraV/deH0atvlBabAdajAgci2T5FEyqPZukd6
32xyNIBVGsrkLHH0eGbDIkWVaC4rwRhmXGZZVJyc+NIu54xzo+DHrKeTyPE5+272vqyHnCeoDsS2
jpOvWMiXKmsey9n96CYyH3P/EA8lq1rq6RVdjTWimZ6PVDw3lNfOQIfQSZbOfk656y4nUTPyh1RF
Y2/2FitkQXB0Ha+x+nJ415Qd+G671UwwxGSyIod5CwNbHG4XbMnelmRMTHPpKoogQaYMPHR67s92
G3zVZnDM3BB3oH2M4Wev6q7+JVXAMcvBZWrvZQyYkxNMg5+5DImlLcno9SdEwHPJxTfoObRdBilc
/NIvHzP1KprDw3Lu2qmawfDi1DGCl7FjuWtJe1gZRnfVJrWiXsqJ0ZE72IMEa1X3suZkMEvc0opW
txe51wodHuGO3K/tcWmn/nTfBMaz7l2DcTz2N6qIeg5J5sMbPM1cCByBfbMLWeRivFajuDYZh/8N
RHU7XSJgbBgkLgbaaXqLfL4RJgSt03Tt1SxLUF63GDbe/OXbnA9knrfOBmMJqwP+Wrh74HhAuk6T
ezWanHfBFVBzI1P+Sdy53C/fBwGcwpErgk3eIxVCMtTKhk/SZWI6XdyB5Kzb31ruq1jgwCORvUdW
yW27UwuTwCSHM4nEERxRS5eei05cEgkeOB0aKtohpcG0xGexrTUHRYCnKfehOFItLRuv/MsunFOb
BdjHFk5WmpSHXNBRlNEisPN52XOYApMrSMyCTxUve/vCmC9Z5f3yanYqsuD6HNOCFnEd7nPD9LdU
Pm99KIngYHPH0Q8gEsvAzZobdJIBOuBgPxzLrSTPqlFsxYucEkEEISkwsc9wB0OGMTjPjU0KJvI2
n6s46bYpjZMAhmyzXDY5OKDstvMei4axnRvcZxmuDWiNFZ/cNs3CV4WxxkqMx0QBUEog97ID0WwZ
IW/J1iVWhjiNjVTq2R30W7fssvJWnLvemXBQcJkOTMbl8fCQ4u3e5HPyNdic9K3r73U4L8EvlLUN
Lg4MSO0hQuKPxnJGUjITrnk7HocbH6ki6cYgIm9Zu/HS0WiwULCP1aHvyom6kY+MdIrnoKnTq5jc
33nxBcZs/GAMak7iDhcdQvwcTS9O5qOTJSR2Wi2JZ9INN55I6zWyhuw+pfewztOaJowvQBcVITPw
KnhmnLMuBxi8PMQOozDyINx3FmfQ0U3z7RCOr5me4k3YZohwJsWI3+ySNc3DYYOkZ2sOlrwYMyuW
LaaXwEETxcmPW6NntNKE86FX6sHiOZ5TgZBt8tqjmwzNrp3uFR2vGd1SkBIfVVrtscaWgw7H/z/2
zmy5cWvbsr9Scd7hAjaADSCizn1gT6qnmmxeEEylhL7v8fU1NtJxnJaz7HvfK8JmSClKJNHsZq05
x9z3Aa7BuYSnATPCiKIEq6lX71qzUwlFLIAwNxA6Gebzbqzae7BHmFqmJD0bJsqbguEbI02PqE90
8U3DDp5Q22yTa3p+P7JbPM8IODv0JD+QPv/7TySZZmHwvRbY0qIgbD98+19PRcZ//0f9zn+e8+ff
+K+b6JW9bvHe/u2z9m/F7SV7az4+6U9/mVf//d0pIuCfvtkuXMGH7q2ezm8NO/+f2YH/3R/+r7f/
Dp1Q6Ez4P5n//0InvLk0zeU17Jq3tm1+JhT+/pu/Ewql95snpGuAQ1r4hPBZhrem/fe/YB39ZutS
miCsTMFqUBG7fgcUWuI3F6yV4+LVtMEHmvyoKbo2/Pe/LOM3hjfP0x3XlMzvuvyfAAo/8idc14BU
4Ji2YVtIPD9ybyiUSS0ptRIb63BbWHRBakqDYWliiMLqFwEr/gfUzq9eUei6BSJBQn0zP5B20tzK
gWmQxz1gGICMO7vls5DIHBGGDH7Y/QMh4gMjzFIfkBcCa2c5AgKRwuP8BPYJWs2f6zIpD0a6s1IQ
9kiYX8o5ucjqn7Bxv3gp18TKifZb8uk+oh57knJorM/lYWqS9yRN3n0teo8I40yCbz9daL+AO31k
+vCheCUb0hs7PjxCH45hK0OAefZYHnxt8LaeW1Wsp8irSEZkqn//UgbX/J8QMuq1pAES0/FsxzU+
0psC1slWEfKpaCiKdW/qL25Vb3CJX43sROkr03gt3KNRtxh4CVhyeufWDCpi8vJ/IAZ9BAYt7wQq
p+BsGtJyPwCDHKDeWoue+OB5GlRen/LidJ4weBva9DKW47mxnDeECf90BH51XqUJnAWYh/RQUf75
EtIMu6AyCiwD+/Ix1tsjojREWsO5aikPKNN8HlzH+fwSu6xjCi261DCKygnVZ2TVJiHq8imWydM/
nJhfvi3LxKwCBA7s2IeLQNZFJ9IwLw+t1aD9Su0Dfh4yQk0i7nWQRJ1+09Usb9rYh40tW9Qb6cOU
4Lkr6S25GGSmudsNMgC/+h9G6y8uzl+eJhtajCmpLjK8/PlwzV3cAX/JyoPWVTXRCVS92B1upmng
Bre4Ixx43aL9UmJCX/39SxsfwI3qbmfA/OO11c9/uttdSFy91qXlYbTNO7DvLOUpvrNdh2RVjy+j
7nEoEKIPUn6Loue8hqr+92/hl2flp3fw4awMSRYWPXFThzmE1imc8QXN1GXGmLuOGRL+/sWEbvz1
aHsuH5vr0vEsIT7CAAs/s/Ehl6jCdSLYK+dKFsn7gCttNem9weaBsNh806fRc9f6dC9DaOmpO5zt
2jwgQSaVWp+uXH5nSidwJVw7puadxoEs4UZ/KbHXeUl/G+gd6rLuXMS70S4+jQxwXhRfpEEFp0GB
OKc7Ly+uifroZEZJtODvqOd3krIudSkxFPtiMh+nyV+XhSBKz70OyEtDFUk6ZMKT7LbTVyb8rLmu
KIfjzRpACPgI/tQNNfbDGYzqsRdyHRrhITUgiYTs7Dij+Y0TRtlas4xiU02XoRnvqYiSX2Se/GI8
LkWbXJeKpn9P+2BAR5/DC4egSOpHcsyqAH07woh4fmkrCsfN96SLL6mjX9G2Aafj7UBGs3mATQhC
5Z0cqPdCxO/qehIel7AB3G8V5Q+m3by6aihWR4YuAZI00ezQa6ycUbwSa+BjUw3fZRjthePcNMA8
6IYOZ2OUB1jiT2nbbW272dQcz2XwaOVI5AbmDa2mlYHX+4J89sWqOUCCEW/wav7ANJ2NyOVkd5dB
48O5oE9om666HlE8DgMyK1qvJUmFtnMGhGVVsAfBxnKi339eDr9vx+8DQhxRaE/YEjiSRfZeZ83O
q8P31gluhIlww5oyVB6hfuX35auHG8Ea+ajawNCDBOqlj/rb2EObRFHGdoeXcGCeEDRAW49xsfRO
VWjclQWeAIw3ycp354cRBZzDJOy5/dljTY1c9CpMen7fa7ztQ9KgB5dlcME7jMTLr9AGf6/68crS
04t6iXweziCEuNAiLJ68XjRVXxtCwTwtvZizfmWrI6UqGWMpb51Ef4G0QI1Ie0+U6i/OLr2D8dIc
XyqSgFZsEtwioLoI/BN4wzl2cUnqLPqrwG7XftA9JBmNC8/EzDV5XJ9W42NxKq7RdsJLV5wmmZJY
wfJi5h2t8xCTSRlBVKziS5yE2prZ8U4G/RvlSGRfJierlt60r5Lb4o2MW+PepresnGcn7qvr5d07
CZ9vNPqzmnfjimzl6CLokkK6uQwZ98hkXXstXpzRIADHEuzmQv1FXcqDmpxNHclbRzrD7GeH2ODc
wL9z9xYdBQxAL2Ydl7uGZf0xiadnAybDtYX5b9WlUBOwY6g1jKRrArjNV/YIZKREVhKCwOVY2cF7
rG5ccHG49bX0symCB6clbdl3eOllKHEjYs/k+OKl3CsF9lYfCtvwYiqSmKExFle+CuOdp11Angr7
4/CCYZ0zmrAvhcpDveCxmVkTLsNWr6b6ECvpMHIJEXKAKCzFHNJOL4Y6Uesi0F/9Gamr86DPI00z
pzuvuyR8d4qyQkHB0NfWwKXLBMVtctEqGhBR+9WOTv3EPYCODIp8cnFRs64w29HYZMryBpbAo0vR
a6g0c788wYNKVA3cZE7/QqkN0pLG2xolb900eSmDV8HumG5qzbxt3ArkNNadqb0uZ2L0ZqiFlrWb
6/FKryMNQJR/o3ccG2/WSFfVD7bXb8eawOHcjMYdeBB7pWG+2dn1eOPaXUEzV7xI1BirVpKXp0ZM
2aIytbEircc6hKBjUHMoW8PbRi2e2cpPN/7N0opPNA5M6bqY1nGGFtYA7wTSNOF4J9Osjk7LKNqQ
qUPGFX1/Tedlpa49cW9Fe9jZu0lD2i9acnsnKm/sVmmdldZj2MPU1cbS26Zl/DwGyoVCbim1Ng5c
aujbmIIyFyfHSg7Ty1ItXC7IZfFCyeVdTQd6lr7bgTxoOoeGIa5tMXRNrf698vXHOMwJrzEewBpc
TR1KmqEvyOl1CZtaTtHUfuq8bD+CZFou/o7q68Y9mR3ZhZqi0eVxfjEMQmiMFKNIMyVgxAcg21zW
4dgXtCC7N1K2POTQ8rHKvek4+EgzPJOUnGwGQogEFbui3+zMoH6uOo5I0OAlqrLr1tOcTV0Z32RH
JLw/J/rK8JJ207SiorldiY0+cM2bgbYnNBZfrhIJ2KSHuw5R1gTFCZBIEkeEGZycgdvHJr+S4ma7
6QMqe12MXaUsSlXeP8SzMXJ5NhPwC5caX+4do5yqDO3ccZM55CZF3ITQTG/ykjBqt2fZ7k5vldve
io5xi/aWRyH+TerkoWQVB4mW2qpMESF17ljuTJsX6xnMSSOpcND1W5um6o9zV6TcQ/3cvpPLC8vg
bhy5XNqsdsD2iEsS0qWEx6wRU1htqJ+mWEM57Y5jXPjFW2E1EWl2A/qAAMmHWhNZYnz1YptNEkmL
2JXRTCWmCn6c6WHZIQJkPKXYucHnZq22RqOe0l4O43X3NurZuB4AApOtQrhLcc5b+ZKP3AKh3z3O
+fAA1w7JubydgRms7YZbNBjMzw4RmsSMcDrsLsOSZ+AeREnYORgLmdsgOL2MjvsGlFUjLUx/dgYH
iUceY2aYS8S+kUc7euArzkq6afHXo69lpQVemI1mC0QtQMMaDLu260CeCeC6Qf7USoxvhPjARIux
lFjMi5t5ksVhDq4bB8yN5rEw6LiXaaiONswVBHX5o2jp5VBT5kAVzY2Y3dcpGx5gqQ/fYnrFYSJP
QTDJr4Ri6ARutBpyWyRlfY8Jks23oqZHn92Glg+lwOFag5WXRIShm0V8Jap+X/lldBNUIx0sCXmo
hUJDlhqKVTMsXiOPXPa5IuAq17bklL54qIIlYLe1GNPniKl0o0c79ODVERc0k6BOV6yaK6xuc4SX
m1xvmDqqYqnpG4R902YS07Ygj7EOAQ40UCcGSfYhpD325BaX/ZCDe+4cIHcoOgOwifQCr7GHMWTa
4t4e63xjFMVdIpGk2eSylyFc/6nPtyEk8G00uS8Gsp8jyvQNAbvzOsi6e93oeTLkwUw0wZWFBrmy
ugrYG/phSVrgNidMiSCu9jsal1uEFiDcRbuLzMjbjyU1YA/CqWknZy/lKspe3AGDdamWDPXIjJro
jYZ6DwhAWMgthWH6gCzzbOe1HZk+dCCJFHeV9rG4q03j2nesfI2BuaDBsSE+CUXBaH22NA2JZ8BI
rgXAZeOAjQn+Dm59yf0/edahzxLUUUW4d0B2rT3Uiau5JFA1SpgCeoG3fojcfE24Xkft2vYQpc2T
hzoEotQK++oGXZOO8xUiwSDtDCS8bh/CscauPFXXodGc4Ax1zEgj7iRa3jgs7pIBk6hN1XCTt9YG
MJ6zhT1us47tvzQRdxrOX6KQetoapkuIFo6nvSfABbu4DB1nQc4iRNcT+uL4gL2gjvZDh9ZZ8/11
zQwDX4JsS1nqFo0PMKIwWregWr71DXFyWPkYINSry7bFZ1FFW1uG72btnLgH0/0y06FgZpOJTK6V
DU3GMbCOM0ouIPDlgeHM2/t5fhYV0sw5C0+RG5gQzcxNyKywByayoRMb3ngSBpUfwLonHGPqm29p
pfk7sEvhBpnJ1yJtva2Zfq7gA2LG7HeJ0bAoapEvW2Cp3FY+uQhmd+ze5A5H1A1Kymea7xCYsp52
Y4Tl2PFHxBysDebOPbhjwAIxZ5ludOAHDC4C6ucs3g0wNjjxr2y2DyvXM17ACRORhYIfmXd/tiOT
8btML2rC/FFdwnus9F+qOh3TdKfZ0UMKwKhki9NUiIAlNOcpcWZYSLN2VYCL2jSCdRbJaKueNoo+
0GKOo9DbL8tW0vcIEMYkZTSf0haQvM9uJu7bcgdF735ERrnWHdjFxsg7hbm/RryXsMZbL8dkNt2n
Ii/uGZM+IUy7XZa6bcw20xUIaJsofhEui7ckaM/Gqi7EWzvxuWu9gqi/VyvlwhcvORkXloAGI3EC
7iO9zkH2frEZOxgEyWH1g3w7m/ZB/e8JPjRS9/e5xhLSh3G+DVL/TktDl6YL/0SqMXlQVUeeanKp
cxYaGRQgo3KjA7A5t1b85i2KR9h9EVIFawT+Y3X8fVYXbsf+LkPTikCcGxeptGZUdHc4jbHabHWq
1oLQn3lONYq6yHn2m/jbXOgvdox8KTCTC+SCFv0mvLGMfZomPWAfnDH8mFDZ2ZHsRc7BLdJ7px9v
Z8d+zFx5i/bmvbRQlMWoBtzqtvDVLWbPLzbzNNqqalOguAcVUD3aahsyjMlTqee4ECoMZobbkIbc
FFdmn19rjpXBIHHHrR/lX+ip2YL9pUNHI/HZ6zHyBi5bU2RVKm6Jhx9LqjZ/cDB+ljmbL3ReE/IM
guxmJlS1LcWJ+FW0B81CTBpZILXVFRp09OBqb74ie3HjknO9qjPOtXrbnSuxPaN266EgKLXjQZg6
LXOz2EiX7YvEp78StHij1COPmJma9DzMZx7O39A4BOZwNgeg5TWL4w5ZpVrZs0HbZVH0rnneuI27
/pxUrHvgyp+CrLiRBY1+u+mvZiFelnPQRZmPA3M+hJ16D2pczQu1t1D7Y7z1nywoXh3wERic+J1c
Jfx0zKnGWs6HM1NCsxztVrdZakmdYvXMfWj0yKiWNyGU6k5tbXOZ3ajFFMeJhbjarJbxfNXZz07s
1STFTyccLdcS+/2qUcp3Lb92nOkqTdo7QRkCmf9Jw1K+ThDfkk8Tvav6hx3034bi2ZK1MoXRpOYa
wbd771HSM4U8FJ37texpHJbEfhm4eyAoRBdTbdFVeKHuf1rKb8ubN9ScU1pcrzjxLnrMJGVE4r2V
iKeW3l2SUef1uiOVZ7XfLVZzwwWfRPLWz6j3GOOVmxkPWE0kJZjxxoyZMbHraH224cg/qwGjy8vP
qb5OdEYbZzSAJpk1FymHR6vY6Lhpc81Cg0Uwe73OZWVVPS7V5CrgUNf2V82VFM8wWK3w8F2peVm0
AVaw/K3uuafVpp7QnGLbGXQrnMK7tiybGaAlYteHgkS2CbFzprdFcv7CFcxvBGa0zYK9gad0uWtn
VR0jLf572bb2ernmXbO6Kn/caDt3POVd8xUwDogydTN+yqP+e131ZzWUqLMazsQbFTYur/ASG69x
jvy9kck6TXOGGe1uMgUyigILR8THViWIvuHuCcbxbDtPxDm/VgZ0XaoqtRQBs/oRBwBIOXVMev9h
nMfP6mNKTdWUGRTLVt7aLsVMR+Pcq8Jlh4a8YNXKRPIsuDsqSaFisCwgTBkz19IbMFv0GX6LINH3
gVRqxvxSac37WKZnIpR284BMOeT2H1moryBeHceq0LCPJ++xga67hnER6xS9+vzzJGN01qBn4AYx
vgXh+2RR1ZAD7zpstCOtnr3BItFRl/byENHFgwWDtwVygB41K30KDzKVtyP2A+oiNJhoWGzlgNtR
kny5FBbCp9SeypUvXADQAxdeELEBbz1yT0sucLwMhUAfr1YCXWcYrMyosydUPbIUmJ2qeNAHvuR1
d9unYtdTO5HgFpeinBizfaPJfdRQnBuX8hmUGQ/HQ+j6NwMqsKlhVPc4OLHgY/IRx3r4RvFwW9WA
ADs08h0Jwcqv9rntjZvlfgAlwyms2dlDjttOGoK4TH7HAM5eCHoLG5p2F4ybwHY/Yf07QEjmEl9u
v8Z5Unb5zbLV9qMKuUd6Mqgx9gV7Nhws6Rovva+298z3fRW8o7ux8UvO8GfYFsEVOxIvdk6HcT+V
wiQ7Ra0PcAasw35cLStqGK/nZacVqFJZikhvyoHwYUJXqmnuJRouP5R4mcasGykIg329BEDFoarC
BKzecs9a9yVi/DbkhNgpl2Q1w+Jl0PWyEMRwVB7YnkKUhKNCZTAkbwwMQO0hNamm6LGRlbePSS2H
oYaFC8gyG2TdhGEvWU2is9ZWfoN+lL9dMbz28XMbFABaG4YYZBTf87o3bpe9Z46NKYrdcAPjn2Pj
ZM91C8IlHpil/E5bp2TAgzFzENhmrBhuA9O6hZPyvlRpNI0PTV7ipirhZ0vdxfgJ5c4OmdpySpPL
ZMdSMdlWFZetzdbYswW6ipjl6eR8d0IlSlQluczHsB3G7puLdmZTZxozJbHFSyW7LKlG1ybHLvFS
yk6skUmAvy/izNmpoWRS+97So4cUGvkna5Tv3WhRQIRmUFBFiMzwPS7vs4kpJJ6pKM3F52Zu70rE
H2sfCSBADJsBlenNDGBwscm7WvbMuclVvcxtQIQZ+hz5VjVgK1SxelalKWFzY+Zm4rBivKPKsJKC
fYDEQF8HHgY3FiTCjpmzuuxS9+j0pl2o4aRd7uVGE+xRy/luWc0tH5Sl17QpyRBik4qFAba5p066
SdCttDT0DiJ6CIzqDBTvG/EU7j6tboxJ/+LbLLdBFlJUTb86EfJ9MzQVUsT4UROQFqvroToWeYBz
nqt+TM4VUbksgVPuyirfNzlIA5+1SulEt7P3QJaTwQnw2ysTSDwzr8hP3U3DXMpQWosDRvxTzEc7
WciKXSQ7fj19903nk2bl5Y7t+d4OOgY3b+rWlZd9Lqv2FJQZaQZ8LGRCk43sKsvRulSvZarJXWjf
+X1x1PTyy4xGbz057HX9trlurKA8wlXQVgyX/cae0qtBROJm1PvucdKz50yhfhBRHgBG47TwdrM9
nksvRApE+W4d6VqJ6BwrY1do9QsSsXm0TwWSs00xm9W1YaYxzgzrKqP20I2i2+l9dQuEYFhpaV/u
EtG7O9m55rYMOntdVeSgpAbLhrgb75rI1K9FnoOACOed7tKZI0K7P5Be9FR3pjxmkB1QFedsj+Au
Qpb33WfbSnZ2hkqzKbWvbeGpGmkQH+bS9balnnzKkJDth85Org1/EHtM8/fIRhF8urZ+lsi6d9CI
2lPWyBaGBw/2bFfHGElcIEYcUOrBN3jovuA3Mk5cC6QLLA92AbQpnlj+6zDHT0FuOrt+Kh/SKpWn
5UGxj042dw4Rr8WxCUr+fJrfpQooM/UkubomH8YYqB+E1IsxZ3HDAHikQshoh9NGbGShN7smTV8b
XROnLtO/5CUNBcDJxjZTlifckdlpeYgS/4tXT95WmJV9Gt3w54fl35AiuVuSFL9FGIWntJjQTebW
qc0G67R89eFblKbmPrDrU1RU+ZUFXWUrvZJKah7rpz8ecEkAhPHKeNsTZmpfIX9ujnEOYsovtzb6
9oOpJQV3fzVgCXEYBczoOgnMRwhE7m7wCGs0xxHrSHS9gEqWh04xkupG3VcU/Ld//CD2eaE0oaJh
YNU/LQ+U+8WPr7okMTEXqZ+QrUOBQhd4P0CI3XsI6JkF9HOTGPq5qOJgl8CH24S+PIZ57lwnIno2
JW5tq21rNo5RRv6vHpw4S+eiDdbZqJePuqyv+fF4Kw0sy2aSxkcvRQjt4npaS1eJW/PafLANclqi
EKgMOeLYSb0837SG3ewsVgQMOpOHyrBzWy4o9S2F9up+4DWW70ZU8Vsq/BAcPIWh6ng7wTCV59nM
yvNkWQ6lceoUy785bMNawhruLehFREI/zNUtRbFpR7DXF0sv0rsIpF2+kvATQhyqaB4Ti4loEqem
UynIy5cAA74bYyC20oEfDnzJPC1f9eos/PRvukQEHVif3QFgfqLEkINwvmi60+5Q11ZXVu4EV5m9
Gr1oPKGmHk/LV0TmPlI4mwlqZgZ3Gh22pEzfYxrt24S24Wn5p+VBV5ii5SuSrZHJp2W6ZdBLj4I+
g6AmebLDr7zBh6TnKhdFCwc+tW6nBw/oC90mHtxpemU6QtHozP7jJPbYDR5tDSN1XUwH1zK3Qt3A
jro728nT9x0uqCqDcZi1uK+0vN1Rcb+2J4hTmQgUuMHWty2uwa5OrlA+I/GtvXodMdSouCrWifUW
v1VwqtUt3uCUpHRXYvGOdAPp3QM5nt2pTyRy9UyNNqkaaAq/2EdJ5+2JKIqNNWTwcFMK4sB19pT7
dBS3IQYJWoni4Le70iFpAUjzFc+FtiJ7b5WoPyV1297FmXvXxW14lUDSB8A8kiU9a/iyZP5aVbz2
tLcUQ6q36u5UqDcTiIQ1xvIl0VekqroBZozCBaTiR5YCTVmn5avlwbfq37+N7FLsMs9l5uyOk1NO
+zSv+tOC/pyAkPz4avk3O3geAn8+Uj1G++2PlMfDCFhnU0YFGn2XHATNtsjAaL4SAnZlRw5TNBQC
VNefU7gqa3OsN3h9pgNAkmeRYJ1G3B9Ok75NuJgpPAzBtR+5J4EPZi1bv7wuPZsinQyQURqveRqj
yCz1b75rYffHjqhDfhi/elX5MtvtJ7JnfHwu5mFgXcrOV8SnSYlbke8/A6ylPxehcSV85E7PqWE0
mkbdw/qqC9IT+r75Dj39psWqvU8DUW7fTXyJkWFzzw6ufQwnIbeGg4zMSDaudMpNoeiFntN8ju3s
WyMJI+cqsQ2VV9MF38bKv0xWDQu8OecBEvVitumHjLtAC4/qA+hi2LMuc5XqOjT3c8JaL55Y3HYu
Qm6UF09AajcUWdZlH+wiBuQa0l2IrXVtmM5tGjLa1fJrlJpf6llJsufwHR9DvBq6aB1hP9oYdvYp
KIOCnob7JLzgm+m030wVA1I9EPwwrtKAFZxts/2es/ozqU/Xs3maK0EzTtDvBUW1s+eczezUiuus
iD4zCt0kelgfIfqsABqVe9F196IqM0gG3UQKGqCZWrO2Zu831IeZ4OaCSEsNMnn9MOb2sGU1W1/P
kgo4raj3WOCuXqo8cAg2eaFfqY8Rqo1AGj/1Tg1egR2WNaZLvw7DpFjHBf6J+sFQERkO26elohd7
wbsqBY3LhkqnwuJm+boVMC/6JFvH9vBSww3BP4AhBbmF3vpsIMlnYqMjNDoBVlxRIHHq+6QatqZM
LpGnP5osFqkdsmd2M6y5gEzcnrqAvZSQkBJ0lIXSKL0IZPArwgq809/rbSwlMfs528n1dHYFyJoI
dxKmYX3QFzXzHFjY89ODWdiHfGKvUhp6uDXmGucGS7gy+8ZKz2cbA8Y4A5i6lLs8GmqdANsRxva2
YdVNgSKCeqJ2BsuhDCgzWujhzeEYCLazLHlUWbi5HWNJlxmv66rz2W+XNoqR6R1EJf2qmDWh7hyi
gqCOgWpPEUsoGKS7uuIy2rFSk6vSAYFuDNcs+WPAutq1RMby9wfF+JiduBwUNKSGY9lK//hRl4dz
cXIpiRzqzHjpkBNh9KXuxFuKRvfGcIhjOJAJtxlHvDV//9riF69N2pDgRQ0EUN7HdLLG6u2MUn8K
xpiOd+ZTMeKFjPDFpsxAdNltIaazRC0yjcaL64ijNwxQ+aJ32qJn3wvA9Fr6inUELeX2pk6hdVuU
fP7+Xcq/iMI83dAd20Mz75kmTcM/y9LyegT6JxMuG+UFCFs2iG7TDCuGYTaTkyqvYcVZl7JDwO6h
q0IyVg3JuxJzRLhvVllOd6RL3V3BjhitwcVUezm8lN7WKfJLXGeXlFIh18TOEizKkJp/LZqIxe39
IkEMdLVvV+XAtrJuq8/x5EDmDdgULjoNtgnvNILlxknDlejZyIskLfcxE24wj1eJepfkqGDB6GnF
jXUKj9s6DBMOh8zuz1MWvkX5cPfFk+lZbdio81xkPZyJTsABNH4SqsgYyepItpESeRQzrcfanB7T
MTz8/bE2zL+IYznYtiFMmxQlHVioOhk/aQDLMSo0PA/JIZIJUEzd2qJRZfer9Ca1GsmIZqXTqBIf
ZzQQSQ4PJU6luFUmZjhCBdMBFWVIUKyM07K5Qk0+HJpe26dq5p7wPZGRmDrZKYR3QcG7P1s+DeDS
KCAvwBrv9fk9myH226hSdrKagIarcxJSsTAhOmfhJQBSTiIt9WqwWRfVUMwjimTxwNhfs0fR0ais
SKW5nYSqPcfiQOYQMK8MbAXlNskUuo3b+yGkMQWNJVplRfrZmdkR09O+ZKJEKARIsZwYeWrf+Zq2
DqtC9fMw5WHpt3baWxqDFKPmoOGA3MZ5+4qBQpXrs0ywUiBdcIj2oZ5fOkG5MTNJeA9bWl4453KS
YzGSYl/yyWvfDbn+zEKPehUVH4vSXCLqa40iFxoGPrXtteel1l5qxa3lJMew1N4KweUDY4zwet/+
YvQs98Cz0RhJ2GDp6MoaDNE17V5iDYe9lgksbDHRlLRLMLnGBKZfhBlPpwHZFAAE+8Xmh3QITkEx
fLMGiCYy35HgeWOWgFSUSEBGtBpqTx7MWvsaZNzn6q1Wx6AI37RhPHdJ0d9NQKFWBp4MkEkjCVo2
Yo0KVPDQ1qe0aJ7/4XL9xYxCXLI0dJwANmmGH9ICoeT6saU1ycFUH1nNBo4i5yLB+a61Vzn0IRmG
VJdoPq98DIAbqhrUdJSS7kcgY5v+g373r4pv3LZMEjb3kaAi+THAsJ3kIMvIiA6pHXwpCfxk+XxU
pe8U1KpWT0dfKc6KoX9R0qvMTS++Xn0yXfsfjs0vBnfTQ28tsEhYSCI/3sldBFhO5kV0aEMA2GPH
XdWt9LjB3FOiZ0Yp/lqzVetn+1XW9F8CJOeNqm8QDGIy20aYSOd8k/nuk95FT1iBpy2VMH8N4/wf
lLjeX2TynqUz5qCQ9wzDtD7qcFlgW7TBh/AwJjGQJbroKCs2eg8IDdCJamazrZ+BOm9tpCdXkAVD
4Q8nR7fqreAXKVBfTwlmZpAZ2Rb9hLMWqhoV4ZXEgIS1LpwgATcI84rOewFJgeBBHzCycYS0Vdl7
zXFIxudsiouNPqOKFVkdUOKwNp5mey8kF0WY2EX9qCVpvV1q4gFUTdYa80FASaPS5237gcJa+gmr
e3JIq7zbll0U7rgtQLrGwbNUXO3MuwVpNt94PXFWE30LzRw2gVWCJ6+5bcyqzNfCMIig97RPddlg
OEW+yxWsf55SxLqaeVA1x0UqCpt67XraU0gDV2eOCEV4D9oN+lqePxIsyahpZtMmM7Wjp9v3eRe8
2yQ97KV5gABbHwrYlqupGONdJRfeRHVdeWV5Xnj5MmG0yqZ2hEMQvbVDVPxYffx/a9TTVL79+1+X
71A4IRe1NdC4PxmcDFtH1/4fU8BfrVHAz9V/lLp/8Xu/G6Nc9zfyDgycLBa3toMv+T/OKM/4TdKx
A3jD5P67Jcq0fwMwhkFV2rw6mcYYi363RJn6b4ZDCIHn0cilS2y7/xNLlMB59WGZ79k2yem8M2kS
6QJZ689LiIiYb2gITXJMe0Yfb2i/dhZNeZjdaysf/RM6De6qft7T33YP+EePwTihlGlDnI5CKHIN
1gNnuk+ohl8hbr4jHKA4Sq28YBenUWggXwOxjK91LgjkShCXBgNtH5FfN1N5lzpoR5wgmUH/x8ji
QdAF035yatK3tP4Wmqk+FdR6KeCCoGAbUDvpfiBoE/fHey1SHIQ2UqchS6/s+y6Y5q1eNl9RuqNk
7SpnN8XALdh8hB0kPXR/rWs9yhzTfY3UfcMaJUHDmO4G3UeW3UN/7EqEPXrNrtmNNIh1hXcXJ2wV
Z43gEFDwa0/z09tEs5P7EaEdkaJ9s49GlEdzqk8nIwtetdrwToj4zKe2NRnSK/9LaMbRrYcX+dbx
g4jynR7RLfYneFHzsK37XqcBnh2tjPEPdkRJJmasATPxkF15DkiaZFTNi8jhzVUk69hmeHB9No8R
TLAboZIcvLZZ20l/MzVqtEjKfQYp4T4NoapJivTA8pNHVwdtUhz7MO/fapzOLJO+DJRz1hmOV1qm
PjlDij9WDZsqUoSJonFWbG2yTSIRq1A82AhjejLKfNp7Tc0fYjtX0TBS/gV/E9v9lTvQ45wdTmhp
htO+GJPiOFcodmctvfaMimUdf9h0NXMbFfUF8d16efbUhiQnzN7VGJ0zXzGzrOqklShadf5gDKNu
zZYj2Qw+mI4J5N+KKgk0ehBWPu0Zskz4kDql2imV4RV0XZZqbfTah3Z81aoHdL+/PzRhlPz07fLT
5XnLU3717fID34r1/Whb18t3GoucNWSCYl3HHUqKD6+x/L1y+cny5ZxZpIIH8vzhbVixi9F57j5V
qO1Pf7yLP94KJZ2JvnZlgjHiE/w/397yu8tPrcQ0tiQHh/g/+I0/frB8S9AVNvPly5/e349nashu
ZJqDByDV5acn/vTl8sTlZdBKbDXf/r/sncl228q2Zf8l+8iBGoFGdkiCNSVZsizJHQz72A6Ugbr8
+pyA7rny8z353g9kwzDASiQIAhF7r7VmiYYQN29EwAP6IhaNYbb4qVEru8OkXwcgIhu7z/1dv0SB
MzIkaU2On1V+ddM+/W2hTXZ69cyM29BubUmMq5E8cts42HS/w4NXDW/rc9ZbOzFPiPEWIJi0z87Q
vNR6BgHQNGW9s7AQHKf+GmnVLR4LZJM+h5JB7uaV0Hntuq5ZUS6COdTrTUv985J5RPX4w0w6nzkQ
dqcTG04wkm4c3Xy2rsx5LWSlLHwnNq/2VknTKnd4d18cT7cO6/1mi0bFa3o0VBogbo24Eyb1ct8T
MHWV0kWwuqy14HvQZU+PPtk1DY70kPrldTYTB7OQRsAI2TjIGv6+zYvA23Sk7I/LI6Y6/Kv2I6oo
qXWMh8G9lLlyLxHFAcJp0mJvL/udqHI0R0kpkH2h//GTfZigDigbZ97OYP+u66PWhe5mxvumJSIC
tIb0lZFqwckz+zYgFDwgT8LJ4k/wnslvN4XvXBqTf5NeHfOIqbYhLSYg6q80DJnNVUm+V7pR3nIv
/aKQcxzqasip2Pi0ioocVHCH0MGai/Hqud4SoBaJg58Xn3M1jcQQsxgTs6HiVPsIIXmEWT8M/Wxd
cs70TIOiu+ghHmwXCFNroNEsnBNzYSqlKromy6IfE+vcpBH5SfQ/MmCrokHirTxesI9RT7iISSFn
f8Xeml3n8KAP9qIBwcE+KG2+Qo6ar3pYz9cmydPTTOpoNHPTevs8yArhoQCluDwsWQ76de17ZZ8t
XxTXKTsRjh9RO604T1V8BcofiC9IS/Ne2ZQPy5accx1Zl0HUHyXgOruGaIqvcobp0JsIE9onKuwb
8o7t6zTOxgkx9NEu0FbvHHrgcKaYoViadA6l5XxZDyzihkZCGTMEryLMbpVd5DBfsZU19lTv102m
X81+YqKKMG3Kb61fF7vBYzqu1aRcNiGsl0R+ymT+UONIDwpPYKlIe0oHcolzTsrs1JFRsh21xmd0
Lo17z8kPgNyzl1hTFH3C5N50kbEBAwA5QGkO7cBCJFjpA/ZyI4AV4pzroUeRQ5JXtaIKVmrB0EBy
+I1f8LG9PjHRCZvdrPf/8fB10+TrAdjU3a9/mmaQtynj2KX+yp//eML731tf+n1V5dlzE5rRHrov
le71kevfWx8z5/lS/h7CciuRdW9/exO/Pb5WCHJNqeRW6gasBK2CGbEuhMaP9mMzNZP6/Mdt670E
mUQH2yaKXxxMjXQtAnndvZIYjLsq0KZsDLAN8YNzvwOa/96CeNnpefXdnb2vxlj3N3JL2l3ax9kh
mV8dghFHPs0pG11+QDZlaJvJ525M7APu/H4Jw4TUPro8Y2FHtXYGzinGIZVl0ykvjRfNr0+uSRYZ
8kp7NsTGjJA0Ol752LvqGKnpsTWAeoVDz2emraGVgdExAUsdhPhlQYqDhS9GI0Y2cCU6FZvgWs4S
c3LKM+fqxGF7RNnUeKD7DONMouTAIE1UJxJ6drrdu9hJePkC0pNLrT+gJfs6gNAiMj7xiJIJ8jrX
b55JR6Jqm89I41IVvkSUMZCdui1qNWvaDYTfBeks7lAL71Mqe9so177mZU48R+z4ZIqLI2m85q5x
jHxXNHO8E33cXbucSy0nQpwnLq2MgjCZRD8Ret1tiJf0EWv05MrTEkUvHp7SFvmtPjgxTKXxFMWE
ZZtxlO3MyoVuJwlDKoR1ipx+op+gj4GBUoWODLnQokEnXPljxcRkeKHbNpIJ5iAvtrxPGt8DeWTJ
ETwVJa9UEkTuoDkdaFDA4EJp2WNlm5xDJ6Nmk1o/YqeI4No9ucaYLFPU26RRxDLz5tWVTbhzQ7vH
NIDIcPL9c5jl9alEnrSLNc0HFoqk1vTGLfRfNCIzHou5hwGok8s4cHgyFnMfJsptV5XWX9UXryPu
faZqOmhQF3O9e21cUuz90fuOgYRJPgGTKVMtwmHHjeU3MKMGNezMQWNQMSIA1NNFvV1+NfWEZJIb
Fg+Sq0rotJ0PVXuiKTSkx35IIQaR30kU2ss8hz+jzj96RVMhMAcHFnfuyZ8tKjejdasV+TyATuc+
u7Ucji0tFJpnPpOGBdxQ0InKHMAZhV4/R80eTCKN7uKXZ9dEfIYdJfGIh6tvBS3KHYGcx9pBATPl
LWGn7lUvQQ4qHB8oIri6oQDHuUg9mQj03qr9ixX3RJVQLq4M6yuMw+mTa5FxFKX1LcbOows3PHo+
6WROywGKYeC+1vqnHBhPT28EFz7D59mBDhD6fFP2ck72n9HJdEFlj842AXUjQis7xMiWLIsH6g4q
pCjJNZDpCtGrHK/p4C2xSP4hcvjfF3vDlM9G5X2xEyKg9FAe4W1YoFcWLZsbg4MgMlR5BIwpQPX6
uSbwNSgM1FIT79HpQQM5EPYE7r1cJjBbrAHqD3GrIaPsjA6OpR8hI01f8Kw+uxa+ZRcVxZilcpe7
pnXIurvKAiGqtZxWnBgxpxKR3LmQ8fDHOx5Me/+ZaDzQbw3WrzLzAywh6YHyo0s2lD8rhDz0KdEg
W9swZw7YSGlfkvTeNVLKo1EkUBARh1vicIaWR/E3TvhZytewy/QT1ujXoSqqQAztXRR74tqR3CVa
de/ogv47HK2dMbTm0R197dsY1dlekXkFwReU3cT7RnNOi67KkdL6A4mekb53ZEqvhTqwGdFZNEsU
oabP/ukmApSsRDssaVt7nZzoHeYLM1Bhc1uGOPQ6t66TZfjBaFIWbeOeY9xqhUTzNerTvOtKDcci
iT+c9lPynAjS1aAvycfQ9cWl6PqgzGAwRporQNQ6GIwMj1KxFA8aI3k1eul2/CbkUg3UhH90OIdo
iRkzkCJr0dAZyiuzPKP39U9C/2WGXniMvRzclJRAJdOKz94l90bfZkzC2bWAMVSTYQ/xSrXT+Dbo
YSInicsfS8Bx+11YmApR86X4lMevzFihO/ZGAlySc5UgMXcZ2oXoppZIu7DgCLb6W01910yWEE8b
+bXW6BYclhypj9ufcIjpZIxjcp69N9XXzjYmCABEB2e8BhDRua2SV0PVxE2F2VkwfpplhVZT2hHc
jDbnxI5XzkcK5tQC4ZRm/5DdGURS+NSw0zfyIXdVeAkBSOE8sn9FlDA2ZhsjJkLQPUTumTPVAIfn
zarrU51FTNNpz5taTR/fCJggR5yaq7dacVFC0fOrjHG15OxoPN6oWqNlOhqZwy3SIrAIWfy59lpm
FgsUtx9IldPzv0KDKyDZLThmodhXTp4cB0qChRCBlzifpK8R/oT3Lxvqw9R3u8JHT9zRHt3mjU3o
pNLvOAqulsjv9Vg8qiG9Sf1RDt1N340UMDcaFkIY1ReVcTrR7TdpZl8Gh6/BNZKNP+KPy+QXZ+7d
g6IzeujVY7lEbBEjx2izRB+HIg6s7D4xDNQmXpgEk3K/2nmHpb4HkWVQkPWjv8ykoMVrD3hRq/gS
euRj6Q2Enx5KXQorpnMfGlphnYaos06Et7Eno9w/lAK6gajcJyX0T6ni5wf9BVS3an5kSh4h8diH
dqS6PUf6o639FHl/7BrpP44VOoqZ2ZA7OgerMo6l07/WCQMLMT0MpmTkn8tvQEGTrZZWgOwiyRB5
JsKx3JilvWe3EzBq1hRay/jnUNlvGIjheqNCAOUQpgEkF4cj5YKEDUm7NPkSNe/oC6IGuTCqndtz
2i2dAigvkpaCoOdtkURvXux8sxSoDQvqy5m818+Romgjn8t8/kGITBqg5+/w3onX2S2NYxFpx9Cc
74uC7zVCNCiZNpAZOX5tVY7MVkzJsWkpI4yPcdVuDQlERC3xpAeSw3hVDfCe+tpWGriYlshBRJnn
OKnvepHEpybqAXOldAgqSDh3KEHjjZ4WXxU1GqWnj9OgvmpOmRzjttxN/VQf2qmmwy7lsyBZbLsO
ucwlIdquuUAbCbPTbJn7zg4p/7Evzl6FA8wQezU4N8vvdRSuWrH3nZ5ytFvtF882kcucP/Qa5k4a
B0T3vRRqLje9yxRoBMyRtaV/P4mJFGrHuvQebUsrxe45+GisUVAcRrAoO+LZH/xsvJ+GX47V1vsx
19R2aFN7L5CiBcj9X7pusW7W9pPq9C8TPQaadUzhk+6G3dm6SOvsWPpw+pqmM5p0F5JnXGOasMXF
HAd1GRct8GRXrzT6s0PueD/JmvspTU6boYtEHNEQRNCmSIIoB4OchXcFyfL35IGWW80Pt25hM/uM
RHyyxcnGYH4U4BsJekgwqLlDe60/EXiok92eGLtMFPNDN9t3bTWgLK0EkXDl7F6qMnqmEVZ8Ld1A
zhmthSGhgS0R6+X+uM3x7Crfcw4FpQ4Ax1kJZAZ/e8oP2vRseT9YAA2Iim3y2n2KO/uXmSOTH2OJ
sK2dRrzSMdiyRG+ujOuK1PgeMWjqwjENSq9G5VV5YpMxKd0T3DPOt06Sdcev/xzbDXUHPvqUjGhd
vZcUSDfysLzfdXPDeNq6Ghn4FuGg1cXXHyiQXCdhYHLV5LNagODOLGp6xVm089z8TXOmpxZ5O1fa
Sl/Mmm8Uw90T5rqk3dup+VdHZWbnmDMpsJb5ZZgqhDiTvzNqS2wd/T5DmoLQX3HV7S5+0nFR1OSt
lSUmk57kVbp0G9spEP6U1dUUzhHjNBGzMxbr0ZUboj27jZMmHIfVQ29Gj7pvw5xN4D6qsf2sy6tr
wIOkUU50IIjI3IQVmaMm23p+p+Py8Zm8kCsaatBNKZW+EJAeGO2wfBXMcBB433kNlcChTO7dXPeo
AjdYop0HB3ilA8TSWGiWDKpu7CccPOG9Gdm0llrxMo0Y6Mei+VKCxExL+0tlLYzMFlqmApuZGfAz
o4WkmQXGwtWMvtJ0g7LpZf0OSsShAMdCaeMwjcNjDEXtWGrRTRcE48xd4u4wReTJuRGHKTX3utUo
NEvmsLcM5jFu7Zwqo0/uuk7dZc0imOVsUZZkDEorhAtJlT/aDyBE/YUlGi5U0RK86LhwRlcdp72w
R33N/FG60EiZBNH+pvhfAir1F2IpmoN65OUIWLtoKa2DPCRSQNKe66ldvxCLXZ5HSxC3zeWH0voP
K3vqKiT/lpTi0IJNjRd+6lR7IsgXpmopf5I2uzBW6QerDutvOSIKyp1AlEBWMDPFwWAogI6jyveF
io8jiCfNTWJGRUsJqz0K6uQBsx4X7lKMy56sw2ohwS5hjcTiInHk1BHi6dn20ZLnGt5Lz76lCTh7
jmQHLMFAlmn/UAvgc+EE+Dejoef5stm5OpKStDkV6Bt8Wrf22J4GcLJztEQOkSHTL2xbCErXpTG6
0RqSKgljhDkzwMKtFiquXPi4TCtP9gLMXci5MQhdzuTxxiLlG6EEww17Jl8G6zztfM7BPddC8DIg
66qFzNuB6E0afEzNQu0lh9e45H19otdAm2Jh+0o6kpu221dT8tlY6L9+1T6OXiwD2dOSbDqXWpyR
Y0lC2uEJtWsWjnDngcyGK+wthGFnYQ3jNtIX9rBnIiyQPjxiLyYBY1oYxfVCK4Zwh68ObWvH1RKf
po7f1/np6WZ8QeD9Fid4gyDUtBEU5AgccgsWWUfVzxSDVJPY875Nssy2IusYB5Oi0NXTnU+9Gd9Z
Ym+nIuGKlfkw4z2mNiSFT+iu+tH9XC+cZmMhNpct7GaHUz+hbm9SQnUOwTvLhfPsexCfTR/SltUx
eQbpdU67siLhIvpUGpBUspjmka4DXa6+WpSsjeZLnSEoQg9X3OZYm/iKXtNFMClr7XtNkQKvnUXd
uyL3e96iot6LvPIetczB4BY553ahWlsL3zoFdO0DvJ6aFu5OBEiG3xBJrmCxixJWRAQoG9G1TFp5
qyPsxXGWVvuZsXmg6i8K3TXXEwo5C3e7xazvZDi25AiTO13o3NXC6e4Bdlsy7IKxZVhq6uqlsagB
z6MZzOn8g6ng7ED9hqN8K8GAR3xj1LiBLsQP1sAQusU4mI5jtOl895MNSjwFKd6DFq+1wQs8l5YH
IpqZxFE7YcIFB/pbE+I30wATU1dlQjojfd/a4MszZmYnA6B5B9hcATiPhXmrF+I5/b+SkfwSSfuF
ohH5zjYZXC3QcdtuH9vlR0o9codERdsqkOoI2oHRwon+Pvf1cqjhxzWGiTbdQmOP8Y8lxNNt4Wrj
dZ+PcCAhtyP+Aci4ZLMsXHcdwPuQ2F/IgQOf5TTMyqL51zxYTdBq0GoqJNXVX6HsD1Y0PAka+Z0c
cbd14yGatHMtqldM912gCtwrWC6pX4X+rxwl6L6ESz9bmXHksokqeYHW02W557Bog3xSNroG0Pbx
ArlvlqujgHuv05jd+NX3DK04zNPPVk/CRBzCdOlKDONN+knX7c9DNnJ4NSQxzZn3UpkpTUhbTfjy
Ak8nFiOevxt2YQRjVZOghY93dpgqyhquWgipNiNf+zqRceQZIzOdoSAlGTIWb9wj2UNGVI+z15ok
H4JBDGvLxRaylEnVlhoLyUfK9495V+Jgy8FuedOJRAKG1voukfYPR/M+o1m+zxAfbop0/KZEqTbG
JKrAhXGXkJxDeXKnySY7avkTWQNJFQ2XyrK+5q0KypHeqxFD0kAPBNt7/MEYM3nyXLqNToebWRSn
rgc/xu5mUj4EON4BcjhM2uKO4TNVsE2bwXuhK/pzRqHhuTY6Z48RedU0VF7Ug+nTeI5sbdpF9cBb
44xdil7c4fSFhZXw8TPd+pHKTu2NOvvRprTAowpal+e4NBlJyHlXHnmcPEHUgLzNOKHtNJB9XCvU
rp6LfJ/O8qa7U30qasaHxiAOpZAHfkAbIxm6M2qm+KThBhSxHWOFijk0qul5anHi0a/P9lMtTm0M
Gxnoy87PbXpQhagOUcc7LnAQbXoFq8bWbk3S01Wp83s7aa6TonhYe2lx8Cgdn62e6ktjvRTh4ASo
nek/uPVdzPDVyWiPd5q9JTDlQYsN78gvhqpBm37yu4Rr5lDXeCxJa4GVtMcRgNrK8hces/8AvfDN
dYj/NqJi3/eYjy33OSMrZZOh6kOZJsaNIrmY89MhRzzHzOo26ydz1sT9UAG4msqQsiBmqpJaWE+l
4DAJ+IdW1tw0N5I4U5MqmBy33xeRbpCjdNerH/GEfsgZTmbDdbOxfHCJuOR73/4rdqEVRsWTlT0M
3QR9L9QYz4ayDUr4QQHp8SFpXRPJp0v4mfYoEOQ3EDVqA+yzkwKDG0vq5vqDoFpK0ouvOKAGBvWZ
dSOJ/rPn1QdHtN2hnjKCP/vZQ5UEYaWLqA2MVzek3Nl3TrGzSuOTEtPFSTLiAkavP8XZeDMF+YOl
TenRiQsYciXV6J4h+hgHUJ8/zan5jd6UufFOZjGN+7y2C+ahMVXogXS2WP9eR7585Nz8y4tCiig+
jX5oZ/0+Y6IU1MYpRv39gMf4WhjmJsXMd0UmdG5CLT8Zc1qTNNA/0PmH55SoHJQ8bnQ9dCnkZBSq
+yrlt6j8mz5CBcUZFmC5ZAenUPj6dnSppEdfGIlYO5OD2tRBL1dZfJobSqqT9pVMiH2ICPnVm9yD
RirAQ9zYhJa4LUlZegHMrSdBMay97gBjeT4PGi402gPdgas45c9m/OZxJNCQOLZ61HN8NOgdbMTj
rnl1rAHUzFQ8d6jYzq1WYWqE/XR2wNIvkWN/b69r9bL5cdv6FCE1QT7F8px1e1374zGEfsstQBed
nwKvoMw+Bjc7J9kejvXTby/z/lf/8SVFBtiFWHdz9/6g9e9wNaQJ/fHH35/pJepCBE3CKA1JWATG
r0+FZMC7fMSP9/f+Oqo1rjrxt/gPl0+83l3X3YU5U3z485XX7fcHrp+kEc63CIh1sL50ROmJV/j3
X/n4U+uOWzejfAGHK6DM6+bHHtUdQx1iyyB/QnsOe+JDHJ9aZZyUXxdK0S7S3SUmcFggysQI9pnG
zKXnijnCLkVRw0XXNIxd3jMpZsz86Y60WTDPo+mfIBMfXN02drKlEkYg63PGGS5pzZ1tyL+Y8i+w
LXzRXGKHgIB/TvMIAgef9r3ZbrSwS3bj1DCaV+rZ7ypoeehZnOQx67/3mcLbPGOUcLr0TteXlsmE
DHjSPHwT8moQX95XyV9LC6Oe8CQnXXkrrflb2oAR7ypc4KZ98NGSoOXfeM5eU9qdlYPOy2ZC6a1E
Drumb5MtBQrk1OGDbnFCTTwUApYTc9QPeErm0tvyg1WzT/Qhp0jVd6SD4mBM/HNdLZlNlo2Tg3R5
evEblUW3MQbO4bo4TktUyEObf5/JMiPvxNsj5A2kPqolhPGZpMEaEBPtGo+DlnyOEQ68f9RKcaCQ
Zizx/N8sannToL2i0yGMxRyvSHO2FjVbkm90/LdxfSjTZgiiyNo7zfSGLIeZQ7sPRSMReCV7e2zC
IB6QFup2ScKA+6MYrHHXV9OPwctbJog2J26rIA9Ycg00uhYI3PwaSfNzkTG8LTmT7fq+THfFS6dT
BR3naOMagWnq8bbWYudIMlQYKCPxN6KmgZ7Ec4nuSBwqHfkorq0wjA0i6qkM2JbKth3R+ztCRyQR
KIZxahcEPKmBr9VgEqRlp5+HkHGFWyZbmj1vM6EOFNI82lH192knu+z7xEUt0JB47NsFSxm7w9Wr
Ccq3naeKEmc11nDpPLry+azuOI0F/oh4wWk1QqlybFM4+c/6HH4iDsahRzYXwdi4Xwhy2Y5CwavV
smrfQn0KuSDMPsYVvyvu29nHylyenbT9lo/xw7yIVO2oe9PHzg0cA8oZmmJvv2qe3BLL1m/qw3+I
JDYXwd7vvh3aRaZjWWRGWwyV0PX9V0FfFNpTFncUp6aJpkveE3HrpXQWYvh3mY66I7bDz05ZEaGQ
AzPWiKXaC0lVmDgYY6tZJ9IGDvRQjG0nZXcxcs3/ZI8A1SOwQykHQuE1T5wK5P/wxv/DW7O8cVfn
cEA+bRHD/ccbn8nkdCdqtCcawekJWCFyDcp5m5FAaixALaXBRNDTz6J7J4ni82Rhhv7vd57xDzuP
+odrEQJOD41R3n/deTHECHeM8viEWGO6LzPzlBpJdGLkB1Fu9rRjAftlHzI70CqGDJ1+htRNMPXb
f/8+/sPYwb5AKmr7tmHqwnDdP6TyaTFNNmhXeerKkGgCUdunjuikRuckODTJaz9LUoYzWOhCVjeR
GuMxptjSl/apDBvt1oOhvzKg39RKDDeJYIbrFSk1kRENgS05TaMIJdQDg21oO2fRDs2t1BqiGT36
4TU83p3KQnIiY+ObK/r+OBbVIfULjM3LIl4WbTa//vcf+x+OXc/0LaLePUPoMAGWr+c3P0untyJq
+0ieXMPMtwMG3yDxlxRL6e1LZwHfz/W1rwbmlj0QQbM85aOiv09gUVSNV5XL/pjrg33Ef9ifQjta
iVL+pi7D/pARU33szOEJzoa1X9/5/5dH/0/yaEtfjt3/tzz67mf/7QeujHcOxenH//lfpF0tT/mX
Mppe0v/WLeLTXYPj3aX4+m9lNIf+vxXRQCJwIwIAQCotdHgQuBH/VkQvYmkHuzPeYgwcDtaJv0kZ
/zpdviM+5M/iH06fsCD+oDbgo/JQXpMFgyDaNf/jHBC1NvS/urRukeRaRzMy8GqLCAfUuxibuoxE
Q6JUIZsyqPvWdXOybdPIuaJwo/hr1s9YV9SmdyRaLC3kAm0SgUkDiRjEfQsAe9vWFYoEs4bAZYzf
jKjfR+EAz6RDQzTYeOr1BoUuNYysM9S+GL3nGrMfkOsQ/ryhHkLwTwdDQPWRza2f3I1ZON5urkHR
qTkmv0Wfz40ViWOdtE9WN1bX2rEhu0iDqBrc30aty60+9F7A1OKkt5p+Nmhv7Y1ubL60sv5Mjg71
Lr14sWgPWGq880XYnPxuQFXZD+OWyXBxFnZ1H3kmBk6nztDnGH95BPcGYajwnAyecQlN+wzVJn/Q
6Cp5nHfAzXTi0rnENuhJ9kkjVqZN6UIrU3/puCKCQ7/4TnYsQlm+FUXzEOvTbS4jlBl9ZWxMNZxF
ZNJMrWUTjPr8KR3eaF5S3TegYlYz7ZVhNh4pSBEWvTzDlRhmhevPW1Mo5NZO5+8WedzWA125YcaD
QyphfhamDw7ip0Nb5E1g7fGYHcDbmfuistnZ5a+uM841VowtNJmSjCa1n3GlUrD6gcod440It1lk
uZeBdOM7Jn6ucZmnxiGUnyGSSu/tqqXhi6hxZ/vDL68Z3kYnJ78upOyaxN7ORxsTd6O3S8gmpOGH
MTFWWXOaQ3vvkCvGtJgusIekeuNgT4kYq0IXB9RU6IjcbFJHGiLNSU+lTJtzffcYXFnMsXbJbHW7
XjMeyppuMfluSSBq2N8ZCXSah4gwo3aL+PAcPshEi29Z2tdcZAlOnxPtM92mMuMSQo2jXBKI+R2I
iTToQhE5iko3eygrMtKdor16T5TW5VGC9YEh/csBPHurjOK7YkZwaHTV783EJ99IEL0clvqLtJEP
SgEyW6Vwk8kOOyFnLNCL2ZueQNc7C+j2kMv6QlAzaTCD9ZKWAjUlHuDaSS8jMvLM860Lc4qclAF7
3hlLUcyO5bNPc5u6tsVh2+qAbnP9zozG5hA1Zh6QvoISgW9xiAlLiGKz3vZaOu6IvcuOOjhOd3AI
S2lq8cC7PgqX4TYcOYeEFUmkVKpeiDlooLBDV2mszxbp4W9Vp54gij7rutbvih44BVEVJJKOF7xA
8lIbWnmiSentByjMWyxt8xc3jlH7UDz+plnxzRhQv2U6TKPS4BwiiKkxNA0Ym6Xf1XE3HMJZ8ygf
5S+mR9xfboolIRlRpodwAKdmZN2JXFwj28wR+TiBqjAw1oFESwqrzri1uuh+Vl1ZXD09vFJWI9Uz
yRwymcLo0pBBsJ1QtOzIDC9usSb0Ax2rN9Mpw4us4jEYxgblX5NWZ3IWSMmaXHs3E619H/ppcwQ9
Fp7i0s5uVgYuuINESfWxIQ+o1frAoRuxi/oCJRMwbJoZ8MW1nnmVjq/1UEMR2yU52hIvDL+0rZ18
7lCSF5Vwt70Z29s0d8W50LUD/sj5gc/ZTuTiCBOTd9ybxJAl+TUiIup9kSXJTTnhqfEgAiu+co1w
eYrEbXvvW+NPagPOUypjG3RbuwR/9pdOjTvHoRNV6e5XkKn2gcDAC+f+gnTMsKaaR2vSUHlzXhfW
skbLgMLjx/a6pixUAnSAu7/vnya/Zn+xvd7/sfn+yPVGtMi80nrXb6vrXaPjMrEYjYf1JdaHrLf/
8YqdhbbVSs1n8c0UcXnujLE4+/McE89Sun+vagWr6/a6tj5oXXw8J/U4Isit4IGiiXn6x10fz/m4
bX32eoeXLROajnbPRAQKtt3lJf75HWjr+1of8P7n1lf5bfX9aetfeV+1/OTCzz07fLz531764439
42d9f+Qfn3N9zliHTOG8ut5+vO7H45q6f5ocqfZ//qn3D/jx0T+esq79+fD1xt8+3fqnf3unH09/
f+ZvL7/uAk82pDp/vMOyRGjkNBDUa1IjFkwx3/W6sN2q0YP19X97E+tdH/uo9JkaZE594BT4Jp3e
fH/C+6NGBG8pxW4sS+nOTVtFiBQRObeEwPFFp4YEMyIoqhrLT7lmFGdvCtFUl/Cmt4y/OVzWWz/u
ajFmAfbVzn/cvm46y5PXV/i49/1VGkKT0RB+vGKItSApreY8VuQBDUTr6+in415gdFhXtWqq/rU9
xVTAIxWL3W83qjDtT2nx8v6U9Y71eWE0GftRH+7DlHzlC9lFFVGqPn0UNc2c+ulMZMK/VKlenvFT
Ved1rbZFSci+RYGizRLKpOe0mO9iPxyhN/B7X3+i5XoqKE2i4kxCtozigrSFy1XKd8YYWJ0EkEEU
Uj+95idncnuj1PSVnF1KDwaYXwwWLCbAOu8Lt0P+9k+bH49bn8a3gXSyJ7LFw6ExjiV5JI2HPIVA
YX38riL4e3XdUFHzZ+L7bGt4C3P3qQi5zMduU5NSx/FEMDpiu0Vxt25WY7sUeNVxGuiJEXNEKdc9
rwllvofaMhw7GvFSDud1gUKTMVpBaskmz3uJXUGyY7r+7CNZOOvL2rpZtrNx6GnvaIAALutiKFIE
2RNX86I3tAJGrlCXJkM6xNANfvHiHFgX3mxtyA3xjv1S4FxtBeuii7VfpUHKC7Fc+Oj90IoP7ug+
1EMTX6YlZmliVrsdieBzs1A7ZktAKxEzlKDpuVPMQTbbARTakecPPNpK6l21JFdBEbXOmtTqTT4k
+i6yzArzL7NTfQA24vbVm1G6t5oRCZcz9lsyPuaGPWH7J2Y0sFI0Bm6FDxuRIWRZuqvTjN5diwgb
sy+evSBzDMHQb3UpSPNvq4Lr7OjKFcd384RJqRWyRBEo5i3nXHYmVywSbtY16rMMsgrn1pdWf16/
A47sqj3KriJOJzMmxOrsf29ZDK0wTlX2iDayOOteX549RG5cujIAmySXH5LlPdCdxqvpOUgihmV1
3c5mxdCAYV63VM9Xl4VDRFt+BO1IUNQifG+X+rufj/lvCzlFgox9Ah4GTRl7D10Me345vp1JUIDX
zak/JhF20+XY+zgA17U/bptaQCNoGxCUL2dD3wNgq8l9wyiQzOjeLs/m8pF+23YBJgXMzxCZxMvJ
xV0+9/vHWT4ocj/2+LLwS3Sa+YyuZz2c1o+3HnCAnvlpfphYRHiyI08/kZWVn9cPvK59LNbb2lQz
g0FYr6GRq3OUhOyS5TNrrUlxHsTKv24c67Lf9C2i9vVXtx5C69rHYt0H6yZXE4arxJE4Phd7a1lI
GBvvi4/Nia4dyj4SJyb9gUAPxJAA9srz+6plj0RoCWT1E8GaZyp5HNDrUb0s/tgsGuTfaAkObUVy
H0iN3xeTFjHcWW6TdL4OHBZnQckYmM5A2Lk+1YGywva8LqIIs+AY8n01VRVCxVDILTp0tKlNGhbH
07r/kIn9a2297WMTu9y5MemAhY5NAd1x9ygzOYxmy/y/7J3HcutslmVfpaPnyIA3g57A0BtRJCVR
E4QsvPd4+lrkza6s/LOiMnreE11diaQIEPjMOXuv7U6DUW/1TpchD8clKRAy3opAk5olWQLrxwGp
3NJaITUuKNkGxsbdIyWhj3UJl5K5s4DGyYJKY712e1E+mgQXuDIRqZtooo8+T3Lngt1Nt6MS74Io
vgw4S72ggSYn1Zi0Hm+2ezR34FUidMcC+DieP7cCiRB9Tlh2OqN0H6og2CIZsGuIpqvH1dEqWbKA
Sny5Ixz/jL6P7/5xMRiVQnv4nI/Im2o/QPB73xup6QeZJMrGqnNta9y/oIVeCFV7DzLAgNQ+ZjVr
iDaoB/MA34fO0noVieGiD7uXriRbMKjTwK1SBQVmH4K8kiVtF3XpuJwfXlM175ZGU56qREDQQQGU
+zwFNaapJPNUHY5kwrodWm/3wFZMls0sJ6tQjFZS2axhuYBwyAkOT+7Dd0vU0Ub1RcQFj/9LKMNB
zDLVWnrnb3IA+A4K08qxTJbN4n2tPd5nVUNW2Kl2wgsWaooF/SHN8LIYjfVkxjRszLq+DPpSYduL
Yuv+6mrBj9PEB0p8/7sDjHCnEncZaqrAANeUwb2X2paVDs2WrIH8TVwEo8ZQl5tQKoRFRDOuBGNC
dtv9Z4/fznE4OnXTXkJSlW3gWFffT/0FOp1i26ifMyKDDaEbKK5ww0e8HBykYRNV/VWjrmqDYIFj
lQJLE5O58R5vLDfjZtkl8q6wyMugLuCJM2J14TdseNGw6t+kJoDOPpDCDC5t0ZvE5oxQSYP7SPn4
kgtCQN9f/FEb7kWz7nF0i2fTr6JVvYmLFjzg/cvju25CyuRbEpw/Fe+M0R8Nc4y9OAQMnzOWIDDC
nvDnAdy960T/MPq6W7TxgAYB0Ujf0qoW/Wb4c2xh2RvYKwcTEd190L1/6TNUPT1FFjftGGYmJMBT
/RII7cxme5ZweqNFN/TkpQ311JsSPyenO5r2cZvjKKGBZrbMDo+zk5FTwGcZESY9CwWp1ANsUjab
2ebxnWnihWdO/r8/tO6/EZppC9s5JI2en8v3Ufbx3T++PB6m/+O5j/8/XjWJctQwEh/g/bn/5XGP
b0VZT3Ci6r9/nvv4WRYPxBHdmdHaVyJmnVekpKIN4D1ddSIwptHiM9Ju8CGzhAS7hjAQD89xbQme
ItN6qY17CU2YcDYrjU23z9Ym6zMYspe5nNBq3WPmu7HX7XKGkzTPROOMevmKWmWZmZJHyUIF/Y6W
HfeTbFeA7wg+GbegEOovf8R1NZTWewESxi4makp+XxmO2nSDTSG19gQxQWkC2vF5lsMvKV6O0Cve
G4hedhsM/tEIg3rvS4Lk5GRSfxh1hKO40K8o3XEzBaDhpV7r3xNh+/j9oKRY/aQh3SA+92mwdVcd
sPuHGja0jzOf/PWgbA550xFtRcnlI5SJMZJ9cRekZM2VTaSt2xnxyuOXDTaJsUs+GitJFx36+XUc
GPm1DufD41U5a1zqkaburagYjhp1Yfvxi9YUbmGsZuehrOWNpqLvz6YSlA798KcCNlY0WvOtAsK7
yHOkRFVDaN9QhoCMOcgJZ7gDTEzZlU0lPbH74YZgvf5k6jXD/ERfGbO4f8L7J227MZyornEoMzWF
2dKTt0wgsNwYW2kppV34hp8L1wIngQBu+ImxTpPXSM2Tlpi0sR9nh4RqO2oj5akPJmmXK1Pw5yUn
Q0XQqMkvE9Epq2IqrAX67+GWheWfZ4YFQM+2UXA5a0Zy7vrx/fGKYhppdhb441GeMmUPA4huyf1P
IeE5mKlYXakMwg8e62whCSSion95HLtacTlFdUPyJJlilyiZnx8vOJQauT2oYg4hoWCHAnHHnw9Q
M/OrLOKmq8Yk9ZquSzaSFo9/PkCx2VoYYt7BLbaISRRU6+hXr7Oc7h6vOocG8PL7Jdb5un98XHaP
c6lW4hfVaPlZFadoG5qJ5T7efo79tJWN4iUqdEfKxJFEM7pdoVFYpzigwGpNSv6Vd+pGjUP5dcQs
sGCjDNUtrsdTMArjn0d0Qb7WdCF+EyK0pxijq03JgHRqBA0FipgRBTWqS1+Lprcuyi0vVKqZ9RvV
UanQVxa9yz+vk+HtGImPurHakr04UExw9n7zNLUmpc3766AB8uJB6G8p2GJPMLSM9UMePtU1OpnH
I4iQcAMYirfGMkovKbNhy8ZAOlImBjNyP556bJymmNr3YCKrvfXx3BtIS4+iH4Lxvf8VsLRs2zXz
fa4Myx1LKd7lBXVouB/IAO+P6PoAbtTcfJiNpmACUttdNkXiQfMbGgr3vzIyBlix+ZHCbHXzUUDK
qoclunaMWI+XsHo4Rkq6ezwAN2TjGtg7921rWHumCP/PowxkLtD2PnuCUZnTjWafkADAJUj609A3
6Vf69zdUSKE7qoOyV9Sh2IPrwC5aD9Indc0/76cSTQxEQnjwhdrfRRHiNMyE6WcmbB/vR5pLoJFM
bYcSV+MOYCRp3igAPnr19fGAZhonpxYBALbSVO7UJtOJJmvFA+khrH57ytRCWX+zJKcUObTisxGE
BIP7c7NCDNA/zyY0+V7Sq+8mtexU79SPSoHFmUa8RsX1uc15j14fR8KL0AbPf17NCs/YnLQXwpyI
u4PkuTUkQT1wMaFhI3fhw+TDejw0UVoknF1UPeNc6KG1IGVQikJ7LnQaGo+H5AX8XIqzH6oxxG6Z
VPVBltRhm2gNzOG+rF7FtHp6PJS759KJdftCaSVZtNwSm2o2w+OAb4WVT958KmFsq/cjVtjU2nqr
CydpmkhoqGthOesKssuAknTOKv8746oUrV54j0HGu4GbCk1wCI1R3bYB0TpRxu2lYmh5nB5dNl96
iNMvatNWizEYpY1MI/84NhCyZbW8r4xeH4+cO1+16aNLp5HgwdUwteSf9fUWSk93Hgw4CY+HTQE2
VOj072DvGrfvWm0/iEG4GzuRHplvhG9zl+wfx2KV1huseeVqQAoiX8SEug5X6SgZwuBElG2+JPKp
7kddsZPDEjLXp74ZknUU9tOyxaRxjvqZPeH9Ib6OaJt21bsvMlabsjVgLxeKna9iPdGipn2TMmn7
eCiVuo8ozJkniV3cGpipl5IwwjwiXe2kzxkhEaWifnVk38lWLdwSTLPu0BbNLtckIDcxQhkWke1n
Zp6mLtO4/0g07S1DOCqZKG/KSg0XftF3r/Uw7R+vFbbirxAH8YX+grFsxm5cdTNTtxFAnuFda199
ZK3GyZfeLCx+oN/CcRvPeXDMGlxmf17j/qYe/+0wGx5MkYtJug9Nj6fdn/94GLGM/783Dgeznf59
b9yit/w/9caH/7X6yEpwQ/XPX1rk92f+vUVuiH/TJQkVCLjhOyRs+Gna//O/BUP+m6YhVXlAA3WK
RGhE/s4PU7W/KbSx0Y9Dqn3Axf6zW04jXb+H29PcNiTNRGzz/9It1/4FBWjQZVN0Yrlpv5viX3Uq
qqCPQcWotsIDsyQ2aa9gFMKNI1yrXboySKKWFxWhB7JXVG53aT/Ur+DSvqB7hWE/EU4xLUYME8Jr
W247f4leFfkh6nrt7l9cWXB8sbhTfbkiVK1ytC3PGPZceZF/0JFnW8huIvPd8Cp9V1vLNdaWq8X/
ThP0L9zd+zFa9Ik1TTH45y+ilNqXJ9Qo5rxid/ZCDM9z2M3LylSe4oGbvO5+BYHJokyimxZJz//l
gvhv5Aiq9Vc+GyoYVEB3LZIqGiIo5n+WxLB8HytWFzgartawFX+L5/qootF7bxfZb+iTFm13v8ZZ
fS58V91SRkvOwsLcW2eiOuYj6Az1JCHW3FHa+cgO8zo5JSi9Dwz2wwm3WeNFh+nDVGEj2trZiJe4
YYvV+FW8hDvlSUTK/hOw7fEElsnJT8IS/0m9UUdBbAi1iufsW0yihk0Zzu7eq2t2hY2BiAyHJZQO
ViTKbEulQ6l0rhwiNZtdthsW4jcuMkLZaXYiNMIiwDberc/VATKwtG2WRNm62XtxlUQ7/IovHM5i
fM1/5yULFTwSe39FrEoi2/1HYK6GXXeMPRHj8s+0QuJNFqSHLTcp7V95C/q9tciWE9Zs85tPQHAd
7is3+4RrNqqusK7fSbGESFRfkSnQy5JljIZ2cLnXkEm4W6bxaXpCBx7sA1D5RP6dkh+61CNwk31x
0ZbzM8GC+Ws2XCAaAZ7mdAS76Q0t/GJIHLzV2i9+KGOvs66WNkng5bETAGMgq2LghLioXhVcLeQL
TG/4CRWW7IR1pjQixJMqLjAvGqf6fdjqn8WTf2yLg3weFOwkdl+sIsKPsGE/R0vhABXpEGxQRQVP
+hYv9kSZmxa1A4ZvU5k2LovwhG79N/YQPXZoz7F02MNni6UCAQoWf90lG+xNpgmN6QgA/N7cqpNr
sDuAoeNhP9rOS3UReiqQhdgDGAzI9tvfl7Kt7+e3hvg0NzuihHgP9/JeCTi1TekKuTND/9YAK9jx
0tiNkp3HSyxxr3cJrOoSupj+1Kd0tMcDNij1KN5kusbPwdqo7dCwFbzWhGAjvruQi2HEiN4RQuzI
6JVXRK+tayc7ys9SaZvX4JNE02bbQs5/9a/miVhWLu3S6Vu3I3VtrR+y44DcxcuUnXFqVE9IvXKV
fw6LvHTiVbVK3zCd4pSHj+HEe+vJwohlF9S/AJx5MIG5O+z0pz+onM2tHF/gFlZHZv1jA3ecoNDO
JmLXSDbDG2Uv44SPFr+IbFNRTr32Q19FLhFJkmeFzuwRa4p5+qRtgs4O9/jadEKkhzWoATaGXzTk
7wcI/8cz1vf0mJkTSSN7Ge+nlV+uVMOunfqQZU63DvEn0ldiDFRaF0tE33vohDrd7VGXsIv+Tq+h
x+LyltQ2AYz2tBqfqNbpyyl0tDXpU++Tu5pW4VUVHfJ47gijo9Gi0ba1i//R/AqUeGtb3vf9enql
quWhwrVOwKDxtwhLXC9iZI/LMXAocplHpbtap37f3sJNrNvGbXoWX0UXzwaqpGfpWA//ZnBm+vsn
sasJflJTTdxbkoRt+K96TfCPpjbocrVqgtbNsZDLmfFqAgj8n4fhfxmE739Gs2TDEpnsUKn+8yDM
InnqRF+qVpqEA5Q/YU3jegrGn7mJsJKjOxfniin+P9cC/83QL6Pa/dejU9F/UtJWDRPbyF8Q/EpQ
qeBJmgY5SPaqTJHvaWMer8oxYKmuK8K7pDV2aqXwd1/iwCK21vwolCEnKhyfCuF5tP+mS3HPPZrv
CUhpWsyLTsttCg7iLiEmaaSx5VQmnB9JmaBuiJHqIdY32ToDbZjnYrCTqjm0I0NGSgyTRRwTMpn4
mN8TmmDHUbWLjU1CFiyeqxe5JIgJRcg99xJ9Ugqu18Pj+9xmGWiAkok+mO4mFXsyi2urGd050Bp5
b6U5Kvmyd7PEEKDUkysFzHI33pOmQHYY0PDKmwW3MtCOsMmMRap9dUBVoPamixp3L6hPW8CKVRBm
JWaJtFREskK6fF7od+e3mtdoQXz8b/T8qXpHGOGwpOL7fopyDoGPvWU4MHHcU81AsIPmJKvoeVuv
conpgQZuiR8d6HzdJgd5QLoXFeI5Aaq0j/qKiv+sQ/KQZYI/NYGMn2mlVfVJT6PEAbO2GKMKe/Q9
TVMozF/5gvCGMTVnn8El59tBSqItCjoam8IMoKtCsT6K+UKQk7v3QDT2bWPsYxW+syEOTHyGepxA
yi91Qf0crFFF6eSpKakLPs7XVd/LIHpaDT5Ugy8QrIBSCF+WzDvLtfmiyR/kz+tQqbLvulD9lVbq
zGezfIz7FvYF1Z4W7tZCjvQXMFmzp2ZMFD5OyxSTm903rNHqu0xR18/aHJzFElBPIh1EM1wJk/Yk
jd/VqD3PpaAs1WB6pWT5Uo6ESB6hqBB9MjbPY5ifYz+4yFHzjYWMoGAu4BmOPTKj1/v36uChwgOg
EmFM0MBxBRDwXE0ECg/lGT6eM+RW52nsXNlkYiCRqb5mcawg6GOvWmrXSJ73goBmT7Xu5mN5U8SF
sBRSVVjVRe3F/UAmDHnWdt0NEApp55oDohAyrRbC+DNxqWNHvoyl/O0bcNenHBGnBbtWTJZC0k1o
C7v6DlJ6Qqsa2BMzQ3vo+QQmEHopZyedyX8r3RIrcDecS5W88TLkfSRuSQtTnXCf4Zu7f2aiLyzG
9MdKg4WBKVwJNXdAJVXPKazaaqU+6bTwM42qxb1NXVQOpQDXzDpHk3x7GA07rtddHVEfx4civWu9
4Bi1CBJstnPtJw4/5vE895qrjP3VbIadpYRr0xAJcY+cu6SwmQFysETrx0jfZkatb3Hgq8soy45T
qGEgDnxD9gh9ZtKoO2XnC53Z2YDpZopJxTSstVb1UxsnujvlUrWW9XxaxVm3ahJfJU+JOi7FkvpZ
KGgjoggIXLDhtUPivbRB1SVt7oY5u1TMBvqaHMDs7DdS18Cc8EeCA3CUmxjYkUAQv04yH3FOfNEn
+uBpVLNmk602XFat+eS3qB/o4zcuqBoM8hOm1iEUUQuqQ7Ix9I848Vm0Pn4Uma85vQryi+AGP36i
hVby57te/uKOiLezlgOBCCTguBUNp6C+h161KcPnaKXgIDv5pwpkYSHjI/OeIgcnoHicn7EVs1xk
CVCuTLfZFycrs6MlrRKWjP5NvoIgv8Wlh211T7bEXvpIYRxtm8TRLdd6mnFQw4+4TWfu/WpHp2r8
rZeSh08o26Hzu9kkScKbu1HPVI/hR7NTF+O+Q7N4KD6zLUt2kQgrW37jM9LfzG1zDlcqlhe0gozz
R6OknYdk18nwaKmcKEekJam60B+Ng/hE7wWMU5C4NSoPCmA4sjCcG2vphKomsIkur28SWczGTmJM
UF2DBaKjx7b2aT6Z3+a6+on6WzhDp3CxOqkdT+x/cZpoL8NOpssEU9+i2syqx0lAxB6spfFSXFjI
B08Evr8YS2MpHqOlUeNNc33MTyflN32f4yVJaJ/zO3wVY1k1XgFTL8btxLLZlSjsbdsV8gsEoj2A
l00RbNKeARQ8QHww4IJpSxS5Q+IF8mIaVqO5UFhdkbTTbCV1rQGc5m4DXe074r6Gxtp6mmjTxm0q
u6w82Fb3IB5SMb1Bf9IkGHlucqoYm7ZkUXuRSXCkTeUT1IhEczZ3sE4Awg9KL3hN2yUoIhanB5N3
TrjFGqd9/SaXS0UCpONgmkQMkGIuCm3tKG8w7fBlT2uIRFD8tZq5MAlEdYc3znHC/UXVSrRrZSVz
PnRKYgt5cOIQkw9ZrHZLJ8GLTgVni9XlD5I8pd7WnwCa+XiImBixcOHisdOjpW8SuojBSs+fh349
WjfhwBBmHWC66DdQjv2KyyIT1pxiA5BEcDYO6nffMvp5bMnQS9YIUlraeawZzYtBRq/dxAcz2hIG
6wmn+cUHc2Q3NxrKVf7cXgjf4m8H7yx93/Jdue6/2ZPlyKh+lEV00PfZR4dfFjTF63CNRjxyjgWC
3KZAWKxMbPq5U1xJZT+HbLVa27xxByifGZu12MWY01V8aGw3nepaBZ7qaofkCuyPDwoAhh57Vun5
bv3aEwY6rPCyI0lg99Pt0ZJzT7KEEiAl2IZoX+qEGEnbqJbVFdvfFMC3vr90j6tWeisKJzdt09wF
oNoSL04cTqLBRvKQ1I62kyrP2PobzOtE/0wFn9SC18BzyweUQ6l46ZKXAIw6XIMEOt5W+FRzL3oO
JCp5pIYsKxZiB/hIRB1Q0R/347rfJQ3owgVXLhpLwUZhtO1QCmyoc+7jALSvnX5PlgMi3drBj81X
7G2BToIbEPN18Umr22c3Z8OMocNmvHFdTQj28MR0DtGhwkpmzOg+Y09d5UBid+EqB+RG1/wtXba6
w2KADdjgjS+YCJNju/TJUIfYpdgNuZ4h5nVSSh3avzTeA92DzMKGPHdpd3LVsEWlLuCl7wSTSYMD
xTA8sSPPN0ly6Zes8qyLaTnda8EKZ1yaDrYzR3qTFvISg/mSYs4Nf8XM9LFO99FCuebUFTxjt0Wh
N5+HzBufKtGuntIT+5lbu4jXuDBBtTCMBW5JlK1jfKP5CVbZQeV1+zeUve8cw4mdrgm/dAP/DFhT
yVGngME8oJ6FOx6hck21I9IbLBbiwX8mEJ7saXZ1pTO4bMvb5+Yo3Kqtdu74z5t5woH2Hq6brU8h
hWXCyR8xVbLZxgx9JjbRXM4M+mtrYX3KXvbCFNo+EbMp7cZFcQgO9Rditslgd5VEjnUE6qWy3LqW
n52r7Rlh1YtyiK7JFiWdvAFNo06eP9nyZE/iCkh22a5L8Uk/qXvjXLzgImWBScoB/A1gnLG2or+R
LpA6bOu19GY0m/nIlu7ADEMphD1i9EmATSvbuDZCblbDNTpsBUR5kZS64bxnrvpWbWl5lrSZ3yTF
U4j5PZoHrXVqdFyk3vormGYj0d4AY0JMEUAgTiL8ZlQ3scMmtaei0C3yPWUV8oXjYseuUvpuqk9W
FRa6/nannsKLYCuAuRfmSV5aZzpDqHcKSEG0D+7tfweSWGfXa9TjSmePuwgqjmdah+oAol8k4Ilu
IHflL84FZc1lF7zOX9nhMcypXrDJ3qmuoOyS3rNgxbLI8qYngMWb5BREGwUqFl5PAgiHffQ+sPBK
tzO6GdKI261J1zjV9wz+3bQJcKcOl44eZCD8QpJamoZXxE+MPxZa9NS6JBtUwx599FfBctkRDPv0
RgVCeZOOFEB6ouSP6XpeVCc6yhBCslPwzrzEYKAoH1a/6Pb9sXgmNlz7IkEbpuor9nuT7jEdOk7A
gJf/wMG1AVvB4O6qTa9jeQ1MVuFOoi0t5pYCstNCYrS7xe+t4SRHmXXpaXyDgShEVMOcdq1wxcK3
1Gq382AU+e9BYCfkJEte+Vldi/fC36kvZfQcP5klVpyVtopv94UnipiPETALIp/IrUHNbOIj5NWZ
ieIVHt9CXQIzynBvO9VKXLZrtqfdPkqAbiwredH9mJrbwpTX3Ds2m6jSm3kW54N/zleG59+6H0h9
JauACzDLu46vRrdjBwfRy66G6PhPxUl1gudyl81O8gF3tfpVFt17SX3jd9pkJCORiek0bOpQPOz7
7UDADIvwM3NedLKc6QlQkgZcbANN6l2lk3hlVFewjfCq1MYOybY+I11hFlFW5otOmRKE05GC0oey
EH/4j6Qth2A9UmemxDou/dgGWoE/1r/IVC+3GhxFcg4XYXrKfpSZVayX/WgG7PgTaQaJtKAXmC8U
44DKoSfyZe0zLU7iOz0stgqf/SyyOSGPPIATmLmIjexW9YrmjrBCrdCxzmKkIy0x6Wo3ZQlURcRH
iZ4BVaCBDBsvYUGoe9rR6RvyMH9fK79N/VXjJHrimCbmKCxO6+CHNUx+rFkknEAY+IEDWAcdduuB
/7AIZLvFHWtcW/1BHI8eT0vYftjddSCVG17hpd/138bX8O6jFIei8Fn9sGu0GreoHf+30RcjE83A
nhljmK29QuNlziJAUloam3lPrM0uW2asLt1Bt4dDwjKjRnCkLlFbSb1bbkknqw6RN4ug3hbqt7hm
iRgt68wBXrKvVhT8GF4qLzikt3wdL9FiNZ9d6RmUNS/VFiwHsULMFEfc5AfT3JLT8NP/mAeuSoF0
wsu8B+D7ZV2CY7tHoKV+WuvoBSvp3TxkVy/jtJjyX2kGcoznGNKOM8XrnGAx8INfBkAX2hQWWxk8
S1zoQuOOERST3gxktBWTuJ1llfM8khy8oTvphJohbskxlkAN3n8hie2+z1phKTaIItEyNpCF+O3j
y+Nxj+8eTzOGgIE8SRoG5U7awu3E6/T4dWFgK/enpzRoVwNA2lMjwlLQRsW9a3Yi8PR2WzWqa4q1
7Bky56skZmGZlbrkxggGbYi5hhYfg3Dkxs5gdAL6jlzUI6fICre6ZvLeLMRLgpqJC3Sm2mo2RMv2
80p124SUNpk8S+pHSJNQSi8iOWZFJZDW6xOj2hhgjZJapBhlaRyyHwZeG7c3OJuhV3XNcJYyfG0Z
6eIENDB0Wyy4W4yhbuUTLgpc4tzQxyYgDS8L8S4sq0uX7Ddy+uoAXVMqu+Tk1N6Q1hTNZQBlSjSG
RAYutEpV4d0SSxcFhBv3ig/sXkPrW5G45pIj1j5XrI4I9XMtVA42gEs2a6PKdq0ZtmrHvF4mM4UU
c9iGd2OiX81OL0r+PmyUm67OvT0zPsRdgkpoopKpCvFzWaB0Lw1kl4yjYbXtFdGVyCBl/cgKeSj8
Uxr576qSNJtWxg5aIIvVY8a/ZtYWabIYgqJGrFysExzYhvzUliJqVNrq7iRniTdFQMqtiUVF1qrr
ABx0mBmhE2PCCHtz0xik1Zbjm57kMnIdyG5Zqz/58Ufa1diOLOlHLYGWaj39+n6K46UI1vpeAIk7
Nb2pJpsVjBGWM5ulgOi5RQ3mj89zcMoQRb1l8LwFusaj2N7yu79Vwp8Y+5dK+8XLVtuA5V/6MGVe
rSDPDbX1W+XGVkJSZAtk47hiznvI4OZWo+oNsgmfOZtfBQyKq3ZUIrsSw9+ZAGaJSNzaDFB0D324
AjmwgGx3rQzVhOEoNE4lmNS+9YEOQzC8Tvc/JsvsThG0A3bKqEBjYqtnywMmuCA0E3FqDBqiweYN
eme0I8Ui21YtnCRHZVXL225+HSrhtc/Dg84c2lsK1ca+eG1bNmOP52ax9iuamP4Jwi6R3zXU08gS
ZsufmsdUx4tZT+KlFdW3fExWkPn1zrmrJMSKWWcC/cCoHNqdGfAOjC/Jb14LbdiEGRviMmeJqhTt
Na8AkOSqwlp7sD7rEQaW/wkTeZMQw7eFy03DLKODoNrIN25WKr3VHRXHhHyKBgm3kwzTDnHAIijZ
MsghLZS4igwPBNpSqrNg/RxqNJUgCLBnDKFEShGbGQR1cmWcrMl4EWL0JOTbsp4Wb0k5fMYjM42Z
++ilqQdl7VqLWnjgCPWsuNeIp70iMsdwozCkEHFkeCEuJBc9p9dmyuRVkwxaMap028ojfdNLTABG
cOlGEg0MZdmzL41bIhQlQTyNTFNNQ0SuEF38MP7QUFdQfTISz2zbtZwqyVJpSuZF2bIcpaduIQRK
vm4qKnoRHUSGSE+ZKhz9pIWLCv22oCuPJKWfIJeAO5/uZbIJyHMDFUVqn62habjehmumIr2NZJ2d
DPwiW25oW/itEw8F7WTRCFblRAlWFxZEW54UTi1Xp5yvIDQlJ60GitYn3WtcgFDwU3oxjOHZzqpe
FJMtmpTHN6O1aF/BQz+oOZm/gXmB+0zYMDBVWU0WJtaJomAvTXi5TIw9RLI4meRjSR9QEDFk6laE
P9ZQnAQ6IEzu8Ryb2MSl1PqoUnauRZhdR7QeUc9npVhKbU8j9jDg3VCh22XbgsfHl6kgGikLgp2a
Cc+5jiPSQ0pKLx2qWNPj7ZPfQyCWXdneRH0bSOWBvsaqNCougLb5AdV1JbvcFZuKBX6+LyblLl0O
9s5zQRB1VlVn0TIPY1kv+0Gn09aC2c3q+rtMN9YkfgRBxnSad4KNswNrBiA89jfpLREWTUL3t9bC
fVoQb0IvgQUPW5zp9qFP1gRpnYV9E1YOQnlWZ4K8azuqInDy2aua8E0hrthJHJ1EErO1VMtWSkXb
dyzujB3rHNQkzqTdxMSalKummdetjq05rsVtUQu4OcX0eezbWw+c0q6ymeWJHLBZZk2U5f2pEGDA
9503hcox6HNkW7i3Ryvg0+gaG+k3rMHGNgVIf2kTgizGXWCTEFiv/ARPDFZqGme40lGrGoC7s2sx
DvyopKxWD/2WwOyraIxug3s7IWxiWQ0pLJ9hoPrby8uG0czWzeSuh1IO0iy/pNj64bSA6ZjTjabl
8wfYqq2EoXcdi9IpM1mDQlO+DiMQzE5vz6NCBdcfjFPHderArw+oixIG3xAY3qXsm+i1Birbqh6k
cOOXi4Q4KT8qV4oiLKOSQp+SArqNpHytpOW2N6OzwPG/AD+zkyJ5w3kCzTcNWS0ykUk5NkHYweJa
7cUtdjAok0pGCTlGx5zUarQISzb26AfZYPqI1iOhK9YxlqoOyosj4npf+HnfHxMsZz2McFcfYC0E
suWG80DSE30dZ6IAhPqbrSF0IzWxYmcYobwXJWk8orTKCtjLMYAfU5AEGxU0MmwQrPo8khAmE/4R
Tk4yy8gnRT5/3SdyLGRfBndEd/xYeJrUNltrpRq7tQmPHd/xoiqMfIl95HcgABSTLxb0Sy+IAGZ1
4GhTzNah6UjdDJFv9aE3q/jizPbcgO4Go1Ov/c5cpQYUdQDLJyhRBKHM3RrB8SHhFBH5auxKTJGQ
bJlsaFqlaXSuJjJqq0Z7JTNDc8QkuyW+eIXCNC01uKLkWLyCeaTQ148LIGmwFSywaX2gv6lYuJwm
Bp0sAYdTcTfY2AsXfNzDAjzcG44hNNE6NQHzXrPW5PR5FoRtWM7nOqEDwcCuqR7mNVYA6nAxczj9
gSl9d1lX7yEMLqnjwx9Wy2rR++1zANs2NT51ORLdJtdxS06/cRGEC1PvTdvnDBWqCkmX+poksGKL
VDKUdTiY1chdbVRfRlUxs+lcEmHjZ24LS8n9D/bOZDluJc3Sr1IvgDR3wAE4tjEhJjLI4CCKG5iG
K8zzjKevD8zMyuyyMuvufS1umKRLSiQjwofzn/Od9CDztN6aEA63hSnfAtGHVyAGXPxxR5RBP1AA
Er+ANu0PDGgw+WpcQTWj7HTAAkHvZobFemKiMY/oGmHnPmA1xoEhqwdXAC3qvecAXsa2m5fFj4vh
Nlgr7I25fNRTfN8U6tzmozp//eq//XYCCH+KSi6udfozZjK0l1Ztn0cN0PVfD19/ppvZ28ci/AzX
oNfXQz3wDmDBkvu84tQWSPO76AnrtE7xi17PFlo6VMtBGLA165BatGhA4YuI2oYQAjYJUaDdNBh7
TFVomhk3t7DqzkMYlieF6mSvQUyaG/7x0M/Vs5GTjV88wzm3CbUBG9Mu3bO5pja/Hugflefuu4f1
/Qx45B8PMfYCtdj1KWkdwiLrQ04V2tmuYYO5trjno0YVs+ziSQSj6Q+9nV6zOlX+17T7fwE6/1eT
IN6+fzMG7H50P/4By3n8kdNM+lg2XfQf2x9NmcXFfwPpfH3qP12C9t+UbTocjh3bNU1ntUL8wymo
1d8sc7UPComTAC7Yv5yClvM3Gw8FrnUtLJNP47P+ydWx/saHSu2ZWAyF9HAn/H9wdSxprk61/wNM
JhVJLZj1eIKlsNzV7fBvcCc3neq8yag0ioWtyOZWb7aeKV5Lhn1Rmf1zYrnRc5iM5yKXmS862rKt
Slj3ogdIndKHfLbZY9KxcO6VUXv7pTWLQ0wt53WcOTOMi7KfBppyQlQWUtMHyk2Sl5Lapg085/za
9lX1zWoePDxmaSyWz6DHg8guVpPULqpLumA0DJN2ZtGV7nPtLWhHdoDtB8NcGjoh6I7Aumsig4fO
lObFLmPv4gzgtCVVTzszqu1DNaEulHM7/eo84yHSbE0wLLKLKpzsuExB7g9yHj9E0+yCNp6+x7ra
ENiz93DTOz/JnfIbtmxaoSKQolZGbxoR37dpZj+PjLl66Lule2PD6YHidvau0pWzcYSM3gquUbmd
+Vm+5Jd2Kh/n5XkOInUadP3Dc72C82bqy3rKDnls62tCz4bf9MZhXBPTnXwEFfjNq6IJvjMS7JIP
Vy+/DjqdL5Sj7QJ+WO+iQ4CqHOuUeMtr6eQQ5GxkV8dRVIrrfVnyz4l2aXcpWQRCXNNIqHBXkIQ+
FstI5fjgoUvg9QZGF6qvhsD2YKi29PFZJ23vvYtL8iw81pqwR7gc8/GQTxnDLZJWCPN9efT8lJPC
oR3pqYGFRM59kE/wmu5FM8jHvE8mjmVZ5KPBLqZDWSM3ROblzJFwonWNyI/kM0zuzzH1dapJ3tmz
dypeCihF6MkKaM2xUr95H9XHNMnVkcsCE0mPWy3QsNc2NYKG6OF+0lF70yYV9q4d4FapBq4ktjn5
ldmxUfPkHDqPQjcxr0d70ZyyqQbLmKTGpsjnjFKduj+CG442RmVHFzkaf8pW/KwMMR/nsLaehXEO
h8A6SbPwroCLqtPEX7rNgtjad8IJz/CtObPHdUYFVWwcjCDxGNpowFRca5+silGVN+RE9C1mMJZg
WrA+uEt34eYP5bjoq4tIOeutHYk0UJ7zgHim693BTJsPGubmA1VT+a7NqMklKvOS0uMU88o66wDL
zEgbvVYBlRVgoh2ALc+ThRIuI2aPTltDfMxRRvgysr0nMC6FZMsZJMw0uYZMGHJwvWdjEDz9OBmM
EgpSBNtx15XzezGbxg4yTLZ1ufL5SbA+p+z9SZCs/i6LNpEZYLCL/CcpMN28jlMBKLWJfpI2zmhv
X9ge6UwnXpntStHora4JOcD7OM7LfYy7S11X7pMrcqp15Prtg79hdlI2x8mol12nNBeq9cVaBV28
KwvuVRgkEGXgt17iMf0mItU8eaX54oTpOQ7wbJqhfo+MoLzQ0LDj+gH23QnLj7xE/2xabAmswA+8
d77ZYMxZuaR7kNnyDJJ9PpGL4sUdJ5ciqKKDRW/OHvB7trNJRvk9whtcKCZxvWBiJeaMKoos5Y2m
WCaasmI6nE3moxXH9UNiRX7SFJ9K1UxXdJmcYdi30xt8432n4v6hNBO6NBqA06CfSQBa3ZkaE26+
uHsJF1c3F7UE3KIg+DpBbFi8D+11sb8ULjhhO/8uA/ogHRUcam2UYPwZXzEt62ureghhej863jTd
q1jm28ytoqs7YzSqYfrRvSJxChQ2dycj728dIM5nlYqbWVPJpbm4LEtqMJXk8qtDZ3isuRLlVFn8
RBra19R7hlXyHo7hstd5pfcFoKUkOXF4tjc94NHTAKdh1+aut6eDK/bjiCtbbNKlmVTGT1wsI4Yj
81Zm9kFFVv/gCIe5adaUe/ah8uo01nMx99/EzMov/xJuxNWcV/+eKLN4bD1M5YVmaBlySfTDtdcA
+w994oMKzg3URFW7P8I48N6tYA4eKZUjM0xT/FQFVBckRscEKgcfnRs4EMC+H5wlocRQ0JNMYe5n
Yo/q5lrG2yysC3Uu/Vvp7lszUEyNGMeaEu636Po/Sez1qAVYS9K2jK52UbN5iCU+UvwzX2rN3DaW
L2E8GRcdRDuwDulrM/+qhuDWR6Z+SwzjI3f7S1W5yW5Blz2nJtA0jsLm1rT50ea5y067rEmjiGPs
TO3nMs6fC71Ds8NHDpTvHPqm9jDiFeA6wrndlqQXj1T8pbsu8JrntcVKWb/DMvLe67BGQhbhU6wJ
oPepjpiJpni35vg+ibT2i4b/isR4yCP83hMpGVlBY1FcsY5xXXwEkV1vxzSHRpIyxB70kvsTBalM
Hqv+4NDS60OVOiKplq/ccomEtfmE2YPKbm3hYZBQ5VyauLb2YAvkGuY0JTKkrxfao1xEyVNYiHGn
IxpmmrkIIVR4DJFL59OUyLmDY76NspyoWZJPC/D+baMc+654DYXjeHAohjx3gQy2SOK2z05d7cyM
8d9Ym39AVP3I+1S+z/IihsJ7n7PxzsHox1JEBZfJ1turtH0LB49AZyf69rrUxr5K9Y9IzeO5NMaP
quWcbjEDrKtySxF4+mAqefn7RuIyn4g01ogZ3Xuv6oYy9pY9se87kzNAJwnU4f2PCL5RppThvjd/
mLWwYeYJeSIFal3N1IqpAWKnjhRKk2oLfWy6Hn8JSdFXMGdMxTXbem82YGSJcR8zqwVmY1rJqcxD
idIyn0WQARRAxymC8ZeT3bNgCS71RL9DJxFvKfST9xTCgNsN3sWqS2SjxiOxCjPCRWrplbh33ePU
Vox5ZHxu5hISXAplrC+NyzBxa5eRw1S0rdrn1gsuHgvQtQwsWHxUyfstcdUrcu7ZqQViXpUDb86y
v+qF8K4yQFz343Od88quwna6h6J/6ch5vjYMYbOO2Sp+NXHQXegbLsPoPPnMLJwTupt/N8KGtkKV
/T7C5xLFOnmgIBW6ddtUfD1pWPhAz/vNoLOADD8jXqg3n6Ny9MGEG1CNTIocIOqPyLIVokWD6WCe
xIFnmhq08LsmMMPSWPYQBzsjPI0LXqyFie9Q6v42OD2Hx2S8BjOFZ8GIqbAF4rhTGit/Q4vR1bHL
v/pmCuBDSjp/6ZxtYWqc2lE3T5ZhfBvLCEBE/dK5Rvmyjgg5RqR01GDHvyc5HBZRY00Z0774GGqu
7SxtxvIk7fSXm3DsUGbLFLtyHzTnQgQLBL9owcTqet8L+25EarypQCHfRr2fk4zR5CyoEGmfpels
JnKhF50h54P5vWI26Li/XtC0/lhU/1zprmU4Gi5sCm5sMd+G0giuPr10str1MajLQlYRp7WkewLI
OGHfW0GJ/RNnVsaI/BSxGE8LPSFhdowshB9hRDMz9lAeMtd5z000XyNdBBoR6BPTTW1kV9GRnMyY
DlHdqEicI93Mb6rtY98yg1fXaOJjt7LW7WS8RZzdNkWznIqKbOvS8Z7HvQmn3nhN+rMZ6ObDrSv+
BioCkvpWYeSxwvHZM+P6lFa4F5PyCC6b6gM5i7ON+XQ9YdcJgzgOMnS6NVg6A2cAFQRqO8JRn/Z2
ddJDzt5ZLfcUUZz29vmhjBtw6NP0VIbU8FixJLetLLBJ3t4Dy7uzuPPjDijb/dCmggl08btYvb0B
WMFrWsyUCsyrAahzCcJqBE6ISIvPrStHzLRQQiPAgq1eEEjXHaVNh295k6jT12GIr3dTlRMp1656
aeMelmLQm7clXJXGxbu6KTMPiskY05rVizsxUo5lnBxqBuFprpIH/v85c7SEKFYCCaFDbIufuMHa
ix+iYDCKUZJDGf0+0zWJqGilfQ3PXZd4FzHmn0lJlqYxiuxa90l9GgqB/9mI06s9FvuCO9Hec+cK
ca4GjgrN9dhPCZr3gDWrDvmnpsx+aSwCRk6JOiPYLYEvBXtzK8vxbnmzfGxcbk/r/wQPFvFlVZsl
r2a/CDCEeXZ+JybJe5flOHJER7WTR6xmwBbCxNJbffQ0FcGa4VTpnQyLg28fc6Y2GmsLq5EQVc6r
sjbovAAadXQ7jH1egxXKw6EqxbDXsy72Zf85UETp29wDNo4N4UxNf1wNpQowARCyLv1FRIA3pFXB
e8ROvElSPCuFwiUatrgNxoWeXc/Tq2kiHZiZ5efMG04mLK0tqVUsXkTCISXWUXBEVuclEOFayMLk
IwFYsw9anbHFsgzw1O3b7D1x6uXWLiaWDYpqTh01m0sUEgAqx/HoNCRNTDN89MaieJVV8eE1nIDX
esiQA+POnFjrg3mKLmqaXnLhDH4JfRJGJZ5/xXGlm7iwiKxyj4SfX5c2nbdxChjXdh2m3B49a+5L
5bQ97aoLq2ja52zgDq5zJ2hwjRlQnJOZ7FAtH6GoZ9usDeDKri/LxqRLYwSAlacptUbVtzjC5pg5
aLu6sKidKubvbT4w2VVzeUnKwDnodkqQDQKe0Dj96D2cC4PnxLu0X9oDsJUH2zQwQow4KOugJHXA
APespvRSmKo+ydr+LSGuQDUCeVuGDt5E2DjHKQxG9tXWomexTHmSdl8X7ljTLhl0+QtYdn7ig/xT
cn4hQU6pDaDhX7MNOT8jbM44W187Lp9UECq+uRxkD4W93lWMvNVi2pY34wz0qqldQSy8YMqHGLpj
QGQdZlO326jRTECq4shINNrFrnCPaUU0IZXOQyrj8sFQ1tlxOa2oOMCkqKiQ3rT2r9ii/1DU5d4c
Q9Ofg645Or4HgmaFfuEtYN0+BKr+4djzr3XAwr3zSCOg91AN2NfKgmaROjBO1QQVtJkSa9e71nSX
5uTwHM7jZa5aruUdi3BFG0thLsEDSfBPbq58QDYE50V337SLQaYy7e6pKZ+KePTZxbtbwH7kK6Sc
XY1VP0K08ntsD0vmXRdAxtuOpkygRPTXiiaVOxFOHp3ay180MsrdVNOIPVVcwpJZXzPa1V+d0LGu
sV6oVHarmpnMyFBbFvcoaE6WbXY3atjJo3cUBDkaPpHO21NTPE6lqa4mCA+wL0GLqk0FAEf0VoMG
AeojPTa/ss1jPw8SMnmKWFuKvIzfuiAfAb+dDkECglHwHkGn6kWVHsLE63fS4rRTFq0NY/66eLkf
47bA72V0fu/Ra1BloSBVS11CN+tm61gm09R1C5waU1wDL3lzmm4CWcQ+N6fHZW6e8A2AwsnwoidB
++oAG2gtonORZ6/CuL/ydp66SdyrjLBm4r2nE4cu4Wjn1IdByZkoZ1GNJImfJK1pFaLeIaDJpo+J
vgY2qJt2ZH1pzIFG7uRMm8h4Mhb9LPNWPpX6c6Arthdj+VRJMCNt5+3LJbd3BtvBSVrENHp1Ic9i
HOdipl3ZdKZDWiFSucrweBtTXiABg1QRLrLxI+uM9r3WC4JB8ZN2hvhFZfFHkAz5JQyiz68dK4Ho
FbTkJqSsgWYvxtuAELMwb3iJUtYXq7EeUhN7UdR3g88iZ55YVjiyM+ztsvfIwh0yu7vRIlZSNjOO
tBDDEpBZKM6KUUQbhD5k2qI7jCKqAWm1R+1J+brMKbGIhKkEw851r3401+8Whobg1qzik5eMHexE
tz7FM2gYznvhKOfjGHQMYMhOb+qE+Foqwz90ZWHuyZyjsAwyMhwBzfme2z3OLKPc6S5BO7JSKAVT
hjalyotdJH9AlokHO7L3dh5RUIfEe0okBmCPzhS/awVOB4IrPdZ8piGtw2A4qP08Gklnxkt6iSGS
4KjwMB1OtftQlKVxrHX/UjLcYzySitOQN4D2rcIfohXWm65tFnMEK3q0Tb/KVqfeDGuDFJL6uZJG
ajCj9th+SAjPilKtDnrRclMwt45ZEnDEx2iqS4MWovK3njp/mmpIHW2nqZbxvkcGPy2NPrPlsEed
MbvbU5vLu1hSxt49txlONuNT/anVUh5Gq6nBJEKGDILymueGfY/AhSet+BYNnfUZGrgfjf4SW/bZ
k/AXwb2Hl0TDKIq88ea0GFWl2fgqYayUxazz7OJURxkGYkwunrFARZsqdofHUQ6nJBtRc5n4vxR9
7XsL/rDWrjDYUA1KCx1irTW2d4pWEDM1NGACXi7lwnj1SwWS2RXFe5s+T3RcIKU4v0wLGPZAQc1N
qRI1cnyNw9S9qfEUoqFfPfZlU47Es9op37YONmGC4sVmcQhBDTngrlzrwEc4R8UqXP6RJOvPUwD6
IhxxyhhhaBxj2CR0Zc7hAc623lYDLaJm14YHuxows62KxbD02FFpePGNmNADgn63H0IjJwfXpIcq
Lslo8FZfSrRyN4+eSmO+lxa38cxRj/3UD+8w2pYT+/PjqPSvwWYanybSI/OEQjChTWj1hFdg3kpp
eKvknBygsVCpAYXegFT2Etm0+3C4exjD9Fubce1luSTPhM7wjD6yLacy3Y/LlJ8mznrI+phbMCYc
4avtDAYENHTP4caAPLCJ6fnUo/ndRDXfJPStQFyLvzkuUZy0ea+hZAwLqZGl1kzexB+HqTKSJfIH
5em/yeN5J1BA9bmsagxCYOCR7rJnTAYvztK5Pqev6ZTNgCypujqFIo2OXgRYBb51e8UWAh6mZOAc
1CZZb8NkMg843sbohRbc4OAfkuZoDFie3ILzEXtFYjKLaMGzDBWRh7Fijj7M8mnKqUPURvFDG+Ym
WtLQp8ftzI4zcxxmSf5iU3aTOx+zBltoxn7EnHdbh+6K73QfXVG356HZgkzBq58gG6fZHVTixkq9
6SzXBwL4MdJgnhLHdDG3dbH9IpBQDl0QfBr1ZOxVyTIJvRbfVLVsnQbFlQ6fF6NIxFn30XHOaUts
aqzV7SBu6zj2MKqmJ56lcIH2xEpbTGRHe/VIdWxfbksE3UO9opvM4+Tv9Lc+5FQ9RfpgJx7Ngire
Txa2ui+U7NStjhSvQbsF5uc20RPXil1T24Zv5epRAK4/iMR5bHvSFONSP6vAXImI+JSMPCypguPr
TAdn4fu1uWNnHShUi5+/V765fUmakqnmVDu7DI/ckSM1i2tp2lsZU+YTCiva/upYtM9MsMFjUi/q
53N6quulPX89hBzX0xIM6FwjDo4jfs083A9VFxzsIf1W0iYIhhbTHeWO+TpVLWKujpad/XHLnq6w
EF8JQrOLTlN0u6gjSpLOrj9O9a8JflfL4Kg00iuwuO9L8PHFDzUXmGAENjf0LrZnd30IUwJtYTTj
jS8A7wlDk+PIp/7feLlIvh3GrIX3ijfTc2yXKe0+REvMpDnPEzmoMgIDEIEHDs30xeUctOW4h29n
XucSinEzMKaQlmcuDSuLTkqe6SK9FwDt1rZPe9fGYgN/84w6SEvgamxc8vw668nyOepaE1TcYmaQ
jU9gMkFIxDBYadjyfoZ19rtUi99V7is1bH9BbzxghgJIuTDIYJd0eK2cvjCj0sJqYEbiPQBaezYV
+RVqzD/tCJGy8nacAjO/nYyndoJvO2ONJvAsEW5y4zzTvITfGZJWPfNE1JD6LXyWvSD9GYNCPOvp
iVcuWyAM3S+2Lem//KDa4FKORDlkUi0++gQvnjB8H9RgvpVLh78sdY82i8DJrd3VjVcGBCHmN7oE
rd3XjGRpSwoMivXferxKynMfDd2n33XZ7RKD04dNlPEMs/g1MiYKdQ3Xgno5v5vj5OxFDMhgIhrO
GIMySWNkze5D9TE7ZsTt8RzKALfXyrVFsSL2XzE+4S7j6K2KSCy1OfZ4aU/5vi9DjNPo9CvsldaD
Gvpt1Ry4at7//rpcp/0zOuPGUM6biqlHmN3X3Pttd+9NHN2NGcjI0tc/XA8baNMQbykK56ZzYW/x
Ov+ZxLxTXgduAhQl8T6BuY5adGRhY9O2nQMNNuiY6yjrWBWueTb45MgsVsGR59gpOnfdjLdWXHIo
4kWJLwwN8eD03Nt/cUzxHGtPBF7uYkNdx0zdURy3WQ+S21DeD21WnyLGOVEUlyHlAOy8TO3TEk6f
ysPXa7gVF5xx+DCK6lv7S0ePuXR6zK5X0SZQ0fr1Um2+NaJ9UdBe6XXZBPNwr3S/wwWxi9gStgFa
kAPpVEg4CHXuvaVNtA8M/RbxoWc3kvvRStLjF5J3CqrxOC7GNp8ew7q2Tkw3+jPALH7ETkF+oqVj
y+858S4oZDUlnwWKNkPmrdMR/tDXseM6WEs84/ZcPut0oqiYSRKFqGbu7biwig2s2GghRTtCTkV9
D++pWaNGFLLf5m36qIyNubCFz/FLiPzE8QVLice2E1rjsoswCNLu4YlV0hBnF2NQNTuksvvpd7Ii
qItjFXU7sGBIBkbBdx+Rp5qt/NQs6hg15NRCLkQSquDRmulow7BypHS7+jtJWSSKHEU1oaKZxtEl
0ARk9+AkXnEcIBKTpyS9yWvtdx4Z7d4M6Zbc5ObIJR/pC31ga1DXfVw8Ov8c94MDMWHhoL59wap7
Wr45YdvyGDah8GMJFj4L5u9MJrhiJDre2nPIeyMQlAYw/9+3JXbdYXX3eFWdH5ZZXAcQZBPnSTS8
XvihVZ4XOwrOec2xenIx2DrT9C2XBHIsPb9X66cFYcuGV/PstMYzJwSMuVlwE6w/X9vd10O1ru2K
zs19YmuCaRG+/4jvj7pQaAZVfYad91LbNktsQPYUb5zcDSrcs9bV3FVM7oWguakUASimznXAzz0K
1/RQkd9wLVDnQcMnKBIyMYK/wgvJTPe3qltS30l5o1MX9kOPJE5j5mjdCjv42qXXr/zrV2P2Y4gD
ekfbydxOpfHBAJO8ZZG/T2RBsq3DD7aq8HzOHHwrjjPIs5TamAX4GzzGlaIHKXfv7FcjSdn67pWJ
OnApXc62IBwlpIxRztwHb5ITJsBh7Sn50YcOSU58WVvoZnwLponbzLN+euvpxN57FsuzVTBUg3wB
ACjQwPRpNQrcoTg1MIMV9HW/l+O7bbNnrPwKMAEperyH/avJFIChqlb7TOsEQyhxyMwL2LoywKDg
4LxzJs0/tbJPykbHnBbL/9q3EbD6k9H+sITxquLpFq2vFG1RdRI6R1oB7y0+HDLSLtHzLl1Qy9ai
zGG+9S1Q5CA5TMJhOFk5vrLq93lIQl7ezWPaTRcLReiiRLSfrUbdrQaCRFIFLMXOdOWZ7DACjK/h
MN442T5zW9M7bZO9yT3HgH1e/LElCwR35Z0nFPnFJfumeSfVfTVzdJwfRlUdu2+p6M3T0s7utoC4
unVwq+6V+Ksda05PJd5DVrrAjwfEvJHkV8MVcJPqtrmhiDZBzJWl1cfApB3Wyyr4r/3kA61lFVyF
Octd06avdWKQ1Y4i4ktQf9MMGQPgYaZRtivJyijxAvbNGOxb7LNJ5+oN4m3+VOZk1gzH8BurDnw7
pfU5lDE108mstqZhHMDUgU3X7aEIW+SCXH+PM5r+hOQQ4863gZHIpYk1agKOmz4eb12ICYCDSdb0
P4Kk+Cl4ijHKztiFZd/u8G9YG5qePqHigwvcZlZnX0SFqV8kPwuJhQVyJm4BWI6nyU5Xxwjh9YKb
NezIiEbHe2mOuBpJKuCsTjwxHFRsmXv2x2LnpZPBZuAOO07O796o5qPsfwtpHFtpBierwgsDXr/w
pP2UJPzwOjdtfJkDCQrr5NVlYHts5/6YDoE8jzapKhK8kQpPNnfJbeMQFfHKP00ZgB0ig1Th6jTb
KP0kCAwKYptwgjyOqlDEKu2/vKp19gl9Dhuwkaj3wSWOEkhBy6S3Q1ydrFauTXkiPAgHgUxRO4+4
bO4YgBLjou9+oybwwoFy3nkRkDJFEIrayuR+hDEACpW9TuYDL7/FYxYeze4uBqw7BnH2GVhhGytI
U6jOgkwcB9Z1nPLLwcC4E/xmJAa0xOHsZ/AqNkPQIzWKxjkYEFp43Z882xmZEEGrCOYxRGl6aaB0
nLBgzVucDO1jnwxPIe3CFSCA3JO/ke/tJ927OVeph26R3W4IK8MfY+S6HqwxI7Wb5IJt546zo+/A
Z4FKjrrEQMtVmvgKRSfid9BQrhNaE4VYHjk1hl8VWNfCDxCGWK04pYhkB6ZDk9KmDR2i+DJfpqnh
AOLi523wblOLAjlJYRsz4Z2XTVDsbO3Q4Ga7HRgb96/hYdlPMfofDW1AbZSiLcVJGJYvO9L2DNAO
QaI+zebVci0oHSMehXhK1Dq/wvmD+2MvWoeAISJXSR6EOM8z5gp9ALbRMFDGwpDrY6oMtqMU6gFN
1h519FumMlzje4aO3TwybxwZdxXqMon1toZDp4z9xKX22xHlhzs5u9zpPQBfBNtxe3Kmjrh1mKR1
LRYN4yuBkeY/vbEhEbV+YXaF9bqe56tJsxau/LrexpH5W6MHU/hlwCDah1H6mlW1vMy4hq3a4H43
kISoDQ7JbHM0se+wgxFSoDsY33dPKLm+c8tjk4Zauq3IjkjoYhSVzieV4QNqQNXYYPSinG69eMmf
c4SCnRUPPzFTv5BQotOLyEdVJafg5mgrRzRlbITuuM28/iQajMhqas5la+6dWaTHri88nDLmIQlG
podQGDJltQdqb5l1yvGOR9nbRrw6qtQ+MxjNtnVQ+YkyJA05IIInAa7IhNcSugSuw1b+YvRrbWls
teA75Agx5vQkkiTfTXduOM3ZpssCj0l8wJj9WceAZcuAEo4sIaZVPoRe2zC/UT+zkUYzPQJg6WPe
53k5fMf8Q3i2gwSUZN6FQbDhZ01OyLll6dPTvSmmnpMeuLp2/VtGSpTxqldIbbicOlzZSEGnxDKq
ZycvnpKs887Mb5ydCuY/JTTTo1UAZiQks+EKAbsvbXeWCbVCp6U6mGF0S0dIAUGn4AeYL3k2XMNC
y42lBhpYebVWdTWCwykZNDO32IVg/xqEFAJS+T40wu+N+VxQGfRW5f7CK0qNHK1H0ySPl5QQBl32
IjsXaL3uKDYTrAJ8Y9aOmfi0z5eVGeB8FNncb3XbY3SZXkJSWAdhm6To25WglK+vhtZlCp+ZW5ja
m2bslr0QtIU58ptmfES6B30Fm6iWJejU5C3Dh3jAosE1ndcHJjKrfaYSMbowpnoYCyE3WKfjgwcg
QjvBt8iDnth3dBCGExAL1ZxTCoCPq4rftQ7GmD60tgnn/8VodotkYpTPKy5IRekeX9ZTXdGG5k5Q
tCQvG62aAHNfbRzqPD7nzRg9Us74PXmcevXLyni7zlXxVlFvvBGD9xkrzzxEHr0EUTZjgyPvybJ5
oa4UCODQ8Z7ADTZsOi5vQAAI9NSXjlF8bLIvE2isOc/H74EN6IK0DrHeEJ1T2N15LNZ34sQZmrUP
jku81pzUoh+6S+W8wZ3sTmI9ubtrJcrXw99/63JxcoiQ7OyYmgGD3B0iB0UweU7VgLU2Knw9yP/6
1f/rn+WY4zcdF8/FywDWaYRbKLcFCRCxFglwz5ydHhBAQzx8BVmW0EH7Bu5EQ5NCknR0B66/iv7r
V1+//Z/+7OtD/vUZ/9OHKDVxWYhtYJhKpqw0tblJ2ia6RWRE96Fc6LksO5x5cwB9DxZMGi3Jvoia
NzWq32EfNrc4icd94KR0MNb6UugIdcSB26WwI28dPkoB1aVKKAaftcdDVJ1JHiAIzoxd+w61cByS
K688nyXWPEww+re9F023kWxIF4HnKewZMpLZMalE5rAZ1W5UH19C/v8c4TvGx7LtF/p4muDzU6bS
e1DZH9bMaVsKlrm+ne095UO+DVB8Y8ofYUIf5BxQ+F2MqEgyYZVc8QjcCRHf5bkMzO+apeMUOGDA
rc/KDJ5m8E++yxV+HWIb/fjTrKDpBHG3kx1DUMdFF5rHmR/PrfESC83Qwvw44CgyHb0h4coBOTDe
+/yPaD2w/PI7RO6/EFej3SKCt7DuyHXBMrParjqXaQoegFAXaFFTEfzy06pX9C1zsx+n8jdl2uDE
QZF5on3HD40uvbAUzDp75LhAhhDjZbSmCWPZ3/NgqwfjjovI2vFNvY2N43NLJ8wuBcFJM/7VIlBs
kjmeSHcP+dFs9Gvxn+yd2XLjSNpknwi/AYEIBHDLfRFFapfyBpYr9n3H08+Bquev6uyyapv7uWFS
YpISKRKI8M/9uBGCWRiGiYLzqF2zX77ac/bhdsPTmLFwMBXkyyHzliCSRGyhzMVdoiTRPKuTveRD
+s5VJ1m4z6lhdax52dGNGXwZ5KJxo8cJtltd36ddZ5wqD+SG3zkDg+EfhMd9xu08YNHYEOjGGCHr
IUCBrXRbnwuA/syqSS9vu3qbcqLZRBmMKJoB8m04Zg/z1D2FHhQtMxX9poYWtvTL6pOTgdZ2p6za
NiqXx5hxSxIhpw5euv8MkCA3H/Ism/bewsfwPHEEfJeeJ6+gOCkbDnLZ4/XkrpgfUGQV1HglvILX
wgporZd6fmOjuJpbz9oG3hAeSr8+lWWC53uEbbM8f6u+2o5GQhnNe6blJzFPDjvv7E0nyU2NC0kX
31v4Kn1cQK5ZmtgSEJYRpR+7mPWOQH76fCBP3dnOEl0ZkJxD0potmgG9Nc4B3wYcjhktFlYkhS6T
69N/I/bZ6A2HKqTBup/U3lbmxNCK5qisOCcUJdjpfZzHpyLr+Lk9mv4EzQZssaH8k64M3jish/G4
svtPvB2LvA+SWddOAtHKXHpGaUSAGpuMlNlfXGW9taOi0cQDnFlad3bs7NtUf8x5+j5CTDpEY3HQ
g/9h+6HPFDvunnqbJPxshrRKZuxqGJlJW2J5hhTadP67VXXmTtsx4n40kdUlpFom6FF9bCRbP/b5
w5qh+VSo6qeZ6X0dJvFjh5FhZYJFiYd0PyQyesxDJlvdnL5qF16/kbJeZ/uw1UykGE278ZV48sE0
QLgYhQzpYnG8I5Fgc+9lp64c5F0xesahi2omjrWHJFQBeWzCqwUP5ai+OgIWDRHFfAlQVvpxRMoJ
mDiWmDp2zRQ+pMsuatAQocSMb8Fl8sDcMaaKYHh2U3SOtIv1ulmmDkXpfYtJH+Dm6vKt5aaU6ixv
v1Yh1XsNLzvsQtiWTXcOBSWAQYK6ZbIiXfusM/Z+3tyHgcPcqozf4rK0V94Q5xvSFNVp1i1nsWwC
ppoPguOf5SxBXXzAwAwGpPBtSnhlPU+ex5ZGUZGMZ4bZzvDR0+d6srtx+OPCK4m2DgLdoIzqS271
/d5iEuHamILS6pinc3zyW2EyRigfeotak6UW7/OiWxra1JL56l3/dUxGZ0XugAo4FXVbux9/ZGZB
B46H1Zko/JklE7V4nEGApUkRPOcZC0WSE5DZEKxPTmciOy0Xc9EjERJy45hPg5Ylote55P8CeeCs
5gh4taCd5qz+IaIkR1zlPjgA2FgtxzTHFL88123XQyRfZU1wnrcGMTubmWdfX1z8TR9lyQSvxGiW
+yNYerT5gsDqxhySH9ilwmPvluYVuD4pUSo40oBeBPyK2exHN0zG7Xo05MDuIpG7oaGt2XdG5gAm
CN3SzbsNclx4no1fE3o9Owl5dprIuQL2YwE6W/VPF1bIOlU9DU+DxVnFfh86BsWmiRlLDW50TWR1
h36egj4DpT/K7pLx29deXjz6Wn0bG/spkOH8YRTF2dPD+DOjd9e7UY0WAiljpj0bKmKCU+JOppWJ
KHjxKkiQxrMadn2Mgj8RGZhDhqieKCMIv96HPaj6x9S8abg3aW7eglYC+W0GtZG5/cvXmFEJSBrw
Gd146/eCvWGOYcsmi7KxwiBE8/Z/JjOBv2Ap+pywAQbFnF8mjUW0tmbvSS8WcK+o3S/WcGzL5taa
6tGpIvBQdZAcGxc+XFa9oFExuEqXtEA273DGfVXxTY5R+JzXFjJ6BK+MoT6fDI5suoq/CpAaZ+Xj
pmxbmxqTBglBBZhKkqJ4KvDIlb7Z4C9uTLaz1eOAbVR6dv/dbV3Kg5j3PpchQAxWtlRTPzpT1975
1rytJis/kXj08Qpg7JqqMiABYxGK4u/ohLo8Bi4arJh+enSJ5EG8L5JB/hIVQMoayzebd2cXDbxQ
Xmera+da1pFDYbeXOCyeyHyxzyXT9FMFB2s2ysPMCnejg7k7B6EiMdNZt1ph1R5rxoracUAOFvup
GKpLH9rzrXO6cJ8IAB4jctvFdcyHFrs09uUmv5DxZLoaI6b2telyTO+sj0YssPFE6JNexhSfFxl7
wlPyNoRteclhy16yOnK2bom6+seXCPn7ppXT2matMsl5uLlt+B5OZLwylwlPV4rH2PXhcXo9fqqK
3q3UqJaYCPyKJGzXvqE0x7uRuqkRnEniO+2x1c271nMCem55zUuUG5lY8o5athfVCW+LDpBv2/CX
pZ3lFDm9Mg7q2aNSN9JL3NKKcXDnM25iyQr0rEwwuabUxIfKv+/xA9gpXWXhlNzcp8FJsBApUEJu
0WGQ8EZq0kFENQN2TMIbLImFREsqCc0UHIwPRpa7W5fOk/Vfco5/A0BWv4P3PUsq8oyC2KDQhAcX
KvNfAoNd6KdR2UbxwRENIZ65EZe+NU+RaL0HXq4dhWbRiZZskIDoNltHTg1ncSb/c04ohaUUZvZ0
ilIcLfFr37gscKl1P0VJRP3noMBnuw5R46G0/xWFos5brItap5ugpNl6jOLTxBIex0DqPLep15D9
gMljJ/jwiVibCAnmvEVPCg+i9D/S3B4ujVfFR9HZ19Kfg8ufF26WN4c06J4Dq2KuJVkn9TjgwGk4
sHQ72hFL03rsNFScf34Z5e+MbF5G17aYdwGRtnkp5b+/jBSPWswYQIe1g/5B1N/66Ki9Xyc2LBxC
Nw4KRx+9z+/l1OD50am9Qca3H3E7KuwgaXGEGWM/Mn9trlrOOzwLBFjIm5MKM8MnPriEcTr9bE4N
neVevcJfEtxgvDobXntgnY7znYbF5oQ5OHwQxBCxXIRf0jrFUzTO2asVjflGFvAqOETrNfZP/15b
3dEdpwr+ET41QU5PNtWxZe7M+qyxXl3J/PyfXyd7oWn/lk+lvokloHCIyWr9W9NCbnd+QXUY/aaC
EtAcqKYD/78cqN5yYjGxlIQViuOoPfcmVtaw38W8B/aD3UVH5OF7P/fMu5AJhZ7S+vAZYItVCzM8
UN42Y964/qHKLLi6cHHm6SUbo/vRzEZgfXgZDT/7MOK4fzIGecbD88/PjZ/7t0/O4Qk62IUt+RvB
PJ9Iseb9jO3dSdMj9lLk091Q2NGXsGyIQAZFxUeJPwTTK7mzqwbsqREZgEMtzl0Fi+A6BTwfq3Sb
uwxbmZ/2KyJT5kvtqWGja4C/CW8r+EZwuJGummtg6/Qv1xIV3lPl2N5PHQA8QyTtd9BEJLGm/M1p
YTa5e8w/44lUrnU/Fw3VQ4GpP/wyO2aSaVw+mq9mG39E4HZfWN10+5QEzEHqTjymGMFhgPcYMYfJ
waJuvKH6OE9EJZJVFwM1r9lzrIsCxkXF3OQwpc7RsTd8cqyzCG+1S5l8FVjuEyc9WieZEAxVGt6V
dOves5nlgOCTpazj0T83Vf7WU3b4s2fY5cv2S9FNEx53rKBCPbY9Pgaac+HHqFY+lWj5+zIb85PL
hnpjWARJswo7n+56570ai6tVz+onh9YD6qd/dhxQqU7k+6sWiNBz7Mt021nKuSdmR+LCyA6ELiPO
E2iQ4Y7zdr2bDSIqw66Zy+aD2BvG8ebIZ5f87uC1dyIm5SJ7TkdDXb7n2oHej0kBL5Y8xSEYldau
QU20WDH7WMCZKVrKNllmhH5hffzzu9D+zyOR0qBTtO0J09TW758wBjyRYZPJpS2GsKWJddlG2rzo
/i3txS3SS99jUDtbxERxTq2kQPKjbxgLPTt+lxpMykrnU2SKb5lC55XM7vbaZE5uQrPoKYykhY94
B3CffNMtrvoZhJ1um2ydTWiQTe1u7cJDv/fDD4xtmDZQR9cymy9my/9M3UEdMmaV/+Vp/94egLVQ
maTeHFvSx2Navx1YDFUZcyd0CE6tuEYL9kdMVHc4qRHdB6o7Z7nIDnmQPxfCwybfm90zO5qrMYC/
mOqmuzVwPbpeC6Y/KriA2HIWsdLGJkNmuexxfwdZj3NwMUIuTX+k/1a2QQIwiOMXPkQAUZmJJXVz
79jhSRTqgByd7NLRZz6tK7VwyNWuggzD/GszM876Ly8BT/g/jj8QCaTyHPIeqI8WnIG/nst1b5Yk
gqvw0Iuyv05p4F662mZeJt4d3bYPc+CEpyqIvmuJd0NG5dsQAe3VwbhztIkgl3nlR5pc2956SqcE
F3Mm7OdMQxmschjVnETOqqr7Ny/68LEp3Pqh/1aNpnkQ1UTOzZDmqx3rDY4UPmkNfWfjVFxb28e+
zxg7LNLXnMHbdY7qNyNowY76SXxqjLp78ugv8vPyuUMR2lTZWB66rrilJe3xoG7GuzGYvrhm02Mz
zXZNOeEOV85rM8Xq2goprxwv31MJNsWhXJeRTdQ+4h+y72AN3IuqU2wNM+Ihg3HpSBWt50CqbTTM
5bVhVLNpJ3H59JZwzD42KVv+3hxd7CHV/Fgq69HtyuLcVfWjbbfu3Ygh6jFjM1jSOX+M8EtSs0yr
YEGXmtVSp+B2ijTF7O472JStWTEqGKCrI0s9KKsDbu+01IW1AeA2A0MqMcWglDjQdeneCdVQ/YsX
b0vxIVuPASLk5Jlb0tTJighYvh661L+lmXVFcUj3cZ/W29LFSdzkQb2N2L5vTSurNqOrMd9ZRgJD
MAEsEnUHLKfY9yL25fT4oXVaAdzJpYIYTzeoJQPRXIWuv7UqS+wl1XF1+sriivVfiqJnhASfm2/K
okOiniesXHP/YWq7ocYYEwrJSNZ+HQHHMoek0MfsG+o5/FWl4oZv82Jh2boOGeKoJGHqYsxZVWy7
bnXaAZfTyt6OE4JLNFkJo/UcL6DGbTFF5jM58+IhDUfgow73DH2HtfrsvuIUW1EmRbmOFzt3WTcx
4Cl94+WfjyyW8P7zY6WFlo7lSks6nvxtiRxaBsJQD4uXaSooPmZH11T7PtyqdoE9A+1mE/2Yl7G/
mayGwhstKUQOrS99DvNsHBHujBiuROF5460xRHjsAMSss9B7Vp5LiTDIgl2vB+tAC9hbmwMFLKfs
ogrVXNvJwLpX9c3KDmk/8Hxj7Sm3YIN3G8MkvC3jvgcWpGQrLAGfLsf16zOcd00R790eLFzW9twv
QE6h6iPlLGQnF6fA/NCrodsMRKUvSmaMzQuLEiGv+MrYHKXaLS5dGFJPYvF+jJSl70XaVmvbiZpd
OAAVnCyi29nUvmWD0LchibY2abMlp7fLwlNmdM13PTXHCOwpRsubEN+QL/qDUTAtL+LdzCLiXrPC
5UwyDAfgIfhPHDosOSBvh56fEggHWFNGoa/tBLc2j7HcsAVjNEdtcjqqzWcOXumz7SDrpX45HzIU
G3jCg/dKjPaSTBV0CvmQz3iuWHjbp1B5xAFbXR2Iz4N0Dzx7K4lh05uV29cEftyMMekOH+baMkoW
GwS96hRnzEA06ezkAY0OsbuY2hYnBOZq/C7qOSZ5g/IFlLz38WLGSUFVmws0LsIPMoOt2MqAMB4u
ScoFs+9egjHAiwXwO1+chSar+PmO/f+Yn/+G+WEPy5L7f/t//gPzcw2j4t8qAP+4w7/gPq75P7h/
PNMUwCAWFA97lz/hPqATBLc6yl2W9qwu/m8NoPU/JAUEi362/fyj7D/hPu7/IGaaHDZs4Vh6KQ/8
f4D7SB7o37ZO2vMsVyilIQlZ2Dt/22L6gxH0iFDqmGPSpspouvreCC9AIZNngfpmd0hp7je3tx5L
D7pE6gEVYUf+XnmgkZWU/bodAn9by/5YBZgWa2737HjeJW5/SwtEB2sY/VOBCHLIiXQqr34oLadg
9UP9mjUAYpl9hvU2Y46A5N9xju+LViTrKcXKrOBcJhizdO6yQ3jOi306zeEhsxiXoiqcrKYT27/8
9f5GvBB/85IIk9ecV0XY0ER/W/QRual9a/DkcTY06UhB0jlIjXvishPQYwO6Gvx8PDgsQGYbPzsS
wpx8MVhZwfUHAz3xTNuSI1Tn5Tyb4M4rTQJYsbcSAAp2TLZQvz3nHf2gPP7z727x5/vtD+rCdnE5
oyjHpPLwkxj11+WaHwpgJdTTHv3Af88qnx45myn86OA/bT1Utdm65sNbHgFXmEp4nJWuhqOs3bci
Noa9VWM6HoOUUMOA3UMXmDKG6QDMhARybK1irTaCANIqq8g+lBo/AjPNwg3IUYYjsZr0bEPYXGUQ
XywxP0RWBRTZqH9m2MpWYFnOVRpxNivG89QHb5KyH5TEfhWO7rvogxddthLHhHU0Z8hQJAotSGxn
x70FYaGQv7pux8H/Zb4jdjiTyRDHzAAkRyKQ0Q9haknO1iarx6CMZi/5jd7xahU6pDRz/K0ukHzu
tx7CK/DBetuwdoFsBwLIaX+IMGQGT62HCwz0GKRQIUOW96l03qoBQq7VVDhwGXM6xmvJ8HNNW9P3
tks4y+lWocp1B8740xpnAMNynxMAMtZdhZ+C5hoMGcrUR4bzz7lANK5HiFgtD0K5DkOVTj5w1vpO
KC5eiYGahRhzJ0Hnr8n0PPaY9ZJRfnXDo+UydsKccoMEhWOxlIxbaXRLsuac0D0VpPHHPBOv9mmN
L2pJFYpkuhZlzaWSM1D00KY2YxZ7nedf52SCdIC/g1EsFZ99/V6qmr/lEJXrqhtH4C2iW0l309bh
OfNI9cKJwUcV47jB/mdf0f6rtUWCwbfugqnqHhLjycXvtIRbtguvOZstgKH9eMp0+80HYK5CdM12
powQYprhZKxXkLY2PpyN3VzMD4GLTDThuMj6l7onZp5W+Ws5yS+4Ib/ptCJj3b1rl1V03+Y/GqCi
ImQIY0XRtU5Y/kZd/wZ042OmmAUPzapF0FnPxrwN8IVTKX8uZyZnoynfdbS4LsWlMmcajcCRRBOt
NUmNE7602JuWgHBMXPIoDy5ZcAnsJ6x25KlXScsuqO/2oWjvwqLet5y13XE4Nkn9XYsHxOFTB0e0
QTCgxm/8alhqW3XdCdVuu+z6ChfOcEF105gusUMGfO6kv4TAVjdG2B1VltNFVoRraco3N9HPKVKp
NOa7uAxNxsXYlsI4MA/kyNddhvcyKh5jp/lKfukjTHuKu9Kd4pO0ysPuS+viIGr4cdoZ4OBggLRA
0OC2XZl4tFAsObA6z3PB9l2n35hK/MI3+aVmdgfl+KvRhOVatBzQNb045IVvUa/eY/6eVoz1yI/O
SQUupK5e0PtOVR/ctFLfcerRFiK/ymkg+I1Bg5D1o4veHi8oTQii9Jeox1SCLJcg11g5hxRV4Tab
s34PneRnzidv5WLYZlaWvsAq2THmIpTnYLNSZgTMfC5AWY/+KmrwzTW6eNTkh60EINTcAs/uHRbt
ZWpfAUAhcBqMz/qHSbu3aEweYme6hx4NOZfOyBJfxoS1akuKmcM1WdehuZ8ioLAwoCTMZ3Fs/O4Y
1yFtff43obI7Us1P3oS870zjS5k6YgMQu175g3n74+cm7UyLX7Fr++DAApmSKL1ZPt9TQ/NRzUep
zqKjn/pb+uG21oQzSQYffVVMsMrHn2kGabxCtyMWV25b6+aX1sNyQ+zp9wS8pDPSSNL6j4GTbpqh
pjfEpw/Ndb8Q2rkLXBhhR914y3yif5+PkzkBKbWwKOEtLtKZEnCPXWKFBjsYFDqY2KELgZigHYj9
UaiqXeeEz/6AWR9k+VEIDplhy6i1sQIC58PV9Opj3lpvttrKuE43idb3ji7eAq9e5vLvbcohzJ0l
06uvJjWAm4qNNuxYOExevc077KgxUpfOG6ojOoL76CHPTd0vfWPhepjm+AjPnWkXp7c1oD7c3Par
HZFBTS0abXIx7BBsrmlZv/rheHM0IfIg168Wduk4aeiO0ZQKdfYPG6hO0aIw5FzBO7tkL/v686bJ
qx5LyZLcoxSgdNnOhPYXAXp7LlNwezBQQ48mAUMi5474/NiPkRVOyOk4c/9rtLsHJ/LWY5B9czBG
nMY6Zq/B1MrD6Eo2c6x3hd2XOzGp6zJahIKXYVbunkeDVkacChxfOPdMFs85sb5niB8r20dZJIu3
0rb6SJh6bnAkfi0N/60Ou4vtYwMF7ZHT024CB3ZAYJuXTOMKF0IZq76eYFhM+KS9SV5KQbBucp9i
NW4MV79DuSWlmoEU+BKX0dcpI8XmKPurYiESt+GuNkSLwxirYhm1+Tap6YyCkLdkh1aQl5zbDNCG
bHNAudMCHB6SQxi19U0Cvg5NZks68pkulnZLPojmCBfF5+JgQzgzUPgxu+ZzNWI65DngPOENbzQN
NWF4YDuTvnrlpZvBKX5G6Ey05xb0SNhE8qZ4H1geE3gKJLJF7XHVMwQ2ILP+UYMWxLirb6bE/+jJ
4ccckc6oxLQXk3gJCX/CHGCcZIlq3Wn9PNB4kQTuSbQ9yv1KMgN1CmVDW+G35bjlz+3X1AGwonhL
XHaEEi6D373NLlU4RZEx6xcEfOTTskHUbdJ+LC9d67NnW/4eg1LvQdX9mA0+xFlovsNFwaSFU4th
xVtgZU8ZaEbe6IziaKPStSh3mrpY4Do/+ryHBcFqG8tMQT0dc5PUuLFd/UJMel7PjJEHP3+B6Es+
A+rZqqqKVxcnBFr4fehUx25yHg0xXOOS4E+UPLP8PBndCKMdk4ySOB99ICeWt2q412oO1Mvns+P0
uAanQWsLqtfyY20HR2lC+XTs/Gzikff8qF9LHT30PENHNlsMKQfXv3fYjhtezS8O4iKE9OdDvmix
huDE8tJb13+be+ycQdI1+7rZkyqzt0456LUiOQCbQB/bke7Hfsge7MIpThzqrUlsqxwmdjt9zCTy
Th2qBbaDcW2nk0Cbn+jvGsgjtDV6VwFMXtIueTAcVj4eHtIS2+fOnfGvlll7JgB/A4QotkaB0b7K
4SGVwsbJFFLHky1wvr68S2T6bMHV2cWCHQyTSCbksXUespHaFSKjMMNehEG+ejQiWg6k+wy8xcHS
AKac0fMaePgTsa08p9LIV/GerB4ff2b9rEu6g5d7P6Og9rc5DDW67HjhIepEd5OYxSZpGATzOST8
TfIarL75mOfgTKwggniVGHuQ08aqzOUSgeqaNRCYVdocx4BhjwHZuvFrG3woRKJRMLo3KaaDFmEe
K22cU6moEu4NCiQDSY20n6G2ktOGc45sluIaCcNzB0hj3yg+HkZFV4UzO7gg/DA9tPSC4BOlwWJT
NIrVE4OHE9gv4qluRNL4f7/8vGZNDmktotafNw5Gwow/z6vN541/3MG+pfU8sjIy//oQn7dN5tzv
dG/cqk7iHhxMbzNVNM0Jex8G8xIy1xbElwhiQwgWf22AxWGtzBvm80Isv9DnA31+WY7iljOD21WL
iWbsa2TNz6uJ6bO/8Ev42O7HqFR2ykObnjWFCqhJugEsscDgw6u3ta72zDMl/dWepCmPrBanj6cl
W9bFk/8sVcnLsjz88jCf1z5/BLMnftrnN7EDMC6S1rgBbkNNn5FUYEtxxKysjMaXsRruoibQIA+H
LXCzelVCfDhi3jPPvtfRfBS68z0Za3ZMtqJq0ABVEcn5zFsGj6ZhhVfopbQSTVpzHGjy7WLkXxP5
je9DP0hpjBU1yC8KGLQ/Pw1In+sRP9OjDmDM1nFHDldlrOaIDcGymLC7OAX1uIZUD0oAcaO/BJO4
rATFij0m+ozqsAizQFZMVKb7bsW6HZN/k8SLic/YOn3xhfUIQePAi+6isH5tM2NklZhvEWh3E4ox
8xkMHAS7dxZz9G2ISWtnWKXa0QVC/pi+i7uhVx/oC9/nek6OGbEJTg/+CcBtylTxGGUEAKRRykds
dydv6vANqTm6cxqOD3nJqaLNAGXhh6BukhOSG9NJlpZ9fa6W46x0e3tbBfVDJmV9FlYNZ2SonyRw
m8swLx6+bGp2RA6ss4PUETp1cLVGzL8iV9Sg+/LY9H78QLsOxWZ8ZFhq5N/69o7xu3cqJCewBhfF
ObdYiZF+gQs4RThGDY/VpTY4UIR9igEkeAB9R11cEtMfF/XB8zDnv+yK4/dAubK1+F68wQeIgGmt
SkAh6kHPF94iRM1gHLMZXzofRc8aU7tnoAz6TO0SdMtHgCeIJ2n+jgrDdq/0pqt0+ht2XIi7XfBN
Fe10LAviC6MOz4kPZGsE87pZ7Bn3LZjUe8MesOAHjC874ZymuZqeyYLBIcx7jpapeFRAqp4Do8mP
dDpk64J6Mnb1zm2cFmBWUs49wvwSPYxdcVcuF70pb9OgyPPBbN6quRUvkXZuVJZkh6gbL81klDdq
hO6H2EoPrt0252AcXuAh4Gcn/DHP+uZu8ryLH2tCp3cRbJUwYHLP1uRxmqCkxLUinFXK9wjAAX/E
pN8NynaP4UhT3eAEYptD68JN+e6zGmGeBomrUWTS077Yyqwu78uKtlWZBfLopMQdlX2DvmEejIV2
kHgp+Y8G0MPwbDUID7N00LfD4CoEQ40gFcUeksQpknm+CzP/R0uE+dEazU2c93pP1RAzEEvxglnz
R19TOBO1e4OUz7HLk7PdmyBgeOfCQNyBcn2BVnMKQ2Uf8bc1Ox3mb/5sJY8af53l1815IEhYmRk4
P80bop+R4rssOAeoMppoHCbWForjvRrRS1xnfGDc4e0g6JGbl4k6mDP7eEuVgMEasVRVh8bZl+e2
dyccyXQaBF33k/AJPc+j++Fn9mvvsZIZ5xoPxVQ/1LxzQ8BsJyvAbtfNsI1DMl99SG55wcSylhDo
ENEXouD9Iz7ordEmpzrLgwcmFPe+jSEjImfCBgQEFAXNsFrOpTst+KQs3sr5dSYfuPPI5uyjmNoM
VyC9tHpEUMBYN7VnCefsvCqivH5QUXaLWNJQ4kZsaO9M0Jzczi4pFsvNM6jtK+vpeFfUuXv0gQcn
nXfFbdhzrk6NbaBxeySzOH3GUM1MePuo9Zx75WCuknU+4Uz0cWY6+QtTfZoYLPNSv1U1pTcQUzaI
/93Np5JIjCwYCdI/mgHFGXOQSirRqE2C7JtoVudtTVU19vBkk9nMu5eg+AbAwQ8IytN+HrrqPKbz
RitMOSU0cLTSHTUFSGuOfKE+oz30CjoCWfn1mMbeoST7sa7b/K5OXmoRM3f3ASu2g3+a6Mpty3MG
+OQ0p81ZAKN+QLNcuUT/loj4YLMrqDwPUzQXn9ei6K6sOCUbFQybVb1cHeu7T5AX2dEFXx0fhglb
fYzhYOubaElGDfxuTX8OFSX4adcZg4xTGla/csOato1pCEyFFJVZJhQmBuXERaylM+GPq1E52igK
VUpe++jmg+lfRYpbaXanlvUHn7WujXfDmMwn6bGBb7M426aK+m5AaptQdzG73AF4wPKtzwsorK8j
3Wq7pC2Gz7aR+cSYvf/X1aSooqPZLwkkZZ6m5eLzmlDYllYkc/71dTul0caEQEVWlnSMrFv6JZdr
OftwVviSGY8zBjb7nZyAMjd0UbBwbYjkAcIqT5UDgkXEFECbBbSTz+/5n0uXP292OPdvgyb5wmHe
WavE03+57+cDfF78eYffviQulRHiqWOxrgP2oH/epdKsZwHhzr8/IF0p3OXzP/5x1SK3h/oGjuDP
e//lP31+0zUcXAsN0djfn8Hnzb/9fp5rlWyBw3ohgpWnsPIdKklHqnyXl+Tv7vF33/vzQa2RT25E
9W65rBY5EMKZkGO69YvIJojuwHMCdEmGarm5kkSaxeDxJOP6MQqguTgFhJDPC+0Tt0I8hY7x+bW7
3DKCAYNnkRZb4gZs3pws6zdO33EWnYynNHefHZIFa7G8A/hcffeQfLaqmApzy1u8ODHW4IagZoPv
1yOYNZE+ee0Me32s9gvBaDqnDRb7kcECEgDxq1iaX8Z8Ptb98CPMCtKeRIsC/9KJkp4EDVGih8sW
TkpwyCBpxLuIfCzrdNW/yIQEaZ2UT1Gkf4VFefVUtQls71ZYwVenSAAm9sk9SuwvAppNH92qEcfk
2AFjL53oyLb7nXBxtmJUsLYy+5vTUDqO4EMPdG187ZaYGIQGPNLlAWTQ9yTLqGSheG0TGp2kiNfl
p7fTBbjdL99hAexZT/kgX+JkeA4ryJ2dcEH8MUHI/QiFNx2+Y6neBAU7I0eUb7X86Y4oucrtr5nZ
HwS9N4tnyKzpLwvD9qcEuRna41mHyTkzgr2wgi9iec6M/MvGBp/lnrVi9N2okJ82bFrWf3FH2qdb
um6C/InY7JmeJ7gLlE1DQs6VvArVvZKjt0PE9LR6JTbyqIomWRVS7tvI+NG40iSKEIEuH59ca35J
in48WJJe39or7tq6OZRGDYTT2ySJn5xAAgWHzJsey4Vr3vsAgLCLJRXMxHBgg+xDq20c+1IFdrqJ
nMWHlNr0tfukLOVMrwWmatdLX0bbha42zDv3XLPYAo4JLdhDh/Cq2aaGYKQNLGb5Tzrssa1epmQa
fgm2pgzSEtf+MhnDDjDz0er8+0oNB6/3Lm1ecZi0l+X5venGzwAjzZUG4EVSKZ4ulYI+0/aXylWQ
eKaN137ph4Zu0sH4PnjVXdLjhygC+QqavRTx2+iT+A180lBuGZ+Zsmdbb4AdhohAbQamStcpvxU2
xc4evpKeA8nejm29niDb7obKUfBz6IwYRAWbzPf+D3tnstw21mXdV6kXQMZFD9SQvUCRoimZkj1B
yLKFvu/x9P+6UH7lTGdG5l/zGpjBziRFArc5Z++1JyIXYkW2vNZdSRMC8j8JDaWJnxWHT+I4BIUW
LOQDuZGxChycVfa9VoZxPWs9xOyDniKpD5WclkNCytIc8wWWQ079aWIvyE7dc3oyPq6uEgHQmZ3v
dpc+GDbJ9droA+usMg5G/5NW+yUpYaSeUlJ8clBXbwl9+BwV9j7Hhsam7I69hEUKO7+dIVyITCSR
ABLwNyWSUc70+Yj/8kcR7UC2PBap+44mptpiqfIIDAPzMUPR813tayN0Cy7OCJwda5tBRXWtYWeY
JRw1Fgb2Mer32nOR4rovMsDfDQbqjdlY3UqMSFIZUhJYn6AQ6T9hgnBg71VHnDfI54LkBa3OXYdU
hUIRpFu+gjJXTJSuX1MmuZ0mz7XSyti0eAiLzvKfjzkOxipny1Tq26RlfsXe/cQBz0hjhRxadQsk
ngyNuqBkV6VUGeqZyVFm1+IkwcErUVpRTDoU0BpKDMUGAToY7Rk4SA1INqNVwGxmEwQsgnu0IpMF
BlJMirZNA2budMgpFH9pKPccmyIhZdrRsamPxCYWSUOCZQOSxEleIArMWz2rcaPX1aOfAsSrjfQh
aWbKTWDvR5KE54HzyrIp2AF4LxBaV/KLhK5P/8vMzuxW6Gr5j70xfW1M962mHsKvoX519kGNVR/s
wiqexx8tfcg6Sa4RBjl7yJ21bwWfZUOabhe2rTaEYGil+1oiORbznZ3AJBkqB7moz5JeTeYRx08W
r6chvtMd4sSw34FsbOWf39rRxqlYqdc62GrX3qeVz47ZYD846hZvaKJnMsUFDuaw7a3qDftEs0ef
HGwrcdfQSKvTjENQM+j5Ge89gI0MLonZKw+jLNjjbYzXeYdNqQg2ZIhYjL7YnFzlTQvj+yQt3mpZ
T9eIV6D7URfHE6hy/AOQNyBrgEaxDu7YlndkrL1VnEE1ZWdFVW89pE70iajvxvcRayahmxjlixp0
Iu1dhdI38e+zoHQqrPeEksGuLGkdUJFZE6Z4CM05h/+EMTNjMyNTRooJ8DCwI4Ma7KqLzC+RStc4
TnBQa+nWTGcqgnFpr13I23PtvCWMoaVifrYT9ZjNnA2gHR+UrMcvqRqvbSNj3Lu0XmPjPw8paLYc
lOTaB0cVJ1kHiQpgJUDKDWc7374FT4glQlwtP4XxRGMN7LVbZwxUEweEL+pd5ipXh9MSEA2M+FY6
/nPf3Y+6SxgCFgPlRw0ihLoBnZ3OVEYmUWRh2VgRBP+QIkTdwJXTVgQa6nqpnbquGldjaW+TDs5P
Xm3LDhQ6YRWuwPFqxCySEHy6DAnBYWn4/58q599UOTbZRMtX9Tb+d/Cj+Isq5xoW33/8F7LK1/z7
n9Q5H//xP9Fb6m8I7jXV0i3X0hyK0f+jzrHV3xzXYNBHY2E5NqrY/2hztN/4H+jLpR7WEJbGQ78H
bxm8nGGKRebD3f8LXQ5K2F91HI7j6MLQ+Qx8Lv1XxXVVB12duW5xgBZIIlwQfmVMtcTT5JATIfzi
UjeilcAi0jVyejCDC625yGOsc6q661L7HK+7ILs4Vf/kFPMx0swX8lkodEb3ThMngHhwxiavhAed
7ELsMLZQOzuxUr1rirNuUozObeozbrk2h3Hfq7TO3J4mS+E4uMrnazRaDlihT+1g7LKZGWUuBoZI
lkxBlp6ZmGDHOQVbZZ1df0UcyQpt262bT9QwjA3x6GINYp22eEphN26qlUCbgOnyvQVVkitfmTJG
KqKC1Fvr7OYtMv+5XVFGQIRCE7iQ6Opcg6M7sfJwGps01Z768ahe4B4dWsP+3oMFrl1K3Fj7ZKKh
cXD1jMAfqJoaCD7ULlXdPbX4U+AHbFw7+zFM01Wp6i19/h+UJ229BStnIt3oBppcyqON3WHla/0p
ITCIGAhiFUaFOlX/aRBkmLfpqchhceQ09akWGwzryjBdIhpqLFSOkWA54YqL6wsih0xa89PFR1My
aLs6U2+10uzMhMZgM+0jKz3VbfSuUtpkkfMMQZQg1e5JC82XLgm2mdf4pAAXDqxpgsJH1JdJ/Kqa
83Ea+DMTkKxqfw2FD07+zk0IWSbJ0NCSUzfNFyOejrE14BpPvMEF7BvTQZzjUwQX1FSjU6mSs5BQ
ne92rdFuWC4dtHRA5Jl4auaeB+yGCApeiELZ2cp0EbN1aqdnkTJTuEb4rmccB4FVHJE0wyMAOVAZ
hyEPtlNMhQA5dwvYCX857wyceV6lI4jAljp0q78kffoamOl9MGzZYF7K0DyUbejFqF2RfHkwwk/y
F1b94dY1bJzm5JuRpO9mgCS4hbfC11gqM8hpDmpjflKrPSTkt0lQ01NhzotxP+Vs3Uk2SHOgoCSu
BvpwdXNWE3UxHGcL7FdAxbvRXW9Uh8s4W4duijz2R4lqnovZJGCHb7Acj2poHMjRgeeUvjsBmlhg
ldIdvRNGctLN+SaPyZkcHQFcyzAjzzfHN4fZwnG2+IefLPTesoBJDgZKbohqxMTUWDyX95g6loGT
fmki2ggDBr2uCt4h/pM0nI/7YExfYYGDO2m2KKq90M43JAiAKTxR7b30rEYiEb2YXfxegzed9JbM
IiKlphSCfOLpnOfZFB38IgGNNN1GOmoZVoQxni+gpWmYtLsq5lhV6sekAHQ/7uuqvxp0sGslO/Vy
OHC+jeF8c+fuOoAjCsarxk+CyPe16b8gj2APPd/sar7JX7AT01FJk5MRZq/yi5HHoxoMVzsCbVrM
CO67DeF6q54pVf5JhMRsRmZeHWqqqfHTkO11GRpWTtrAroX1bnYX6DWvV2+QI3pUVLYIaGG5mi/N
2Gzd2TxEhvONGuEcMib4RvdIJPFGHttJMh7lZ4OISp24b58iRNMxiqg4zk9xxFDQhfPRMjtkHZzr
RKrusiZ9h5G9jaKXoQeCGI1Pmtru5MFEq2ZXRdrNb1mRZbeWb0rv7ZexBNuZiPkmaB8o7iOexB3+
Vk+JpTKgY5ieL3Y9XkJzfKKIuKHpjtPoonTTzY6HPb5qRpkienVwQ2G9+XTfjObZqMUbYifsDcGm
14JorcOz0+3xzWVLQ0MLwFT83ubTUeuwSnEwK+SVtZNHZ/JM/alULv5Q3OsFZQ+CeieSv6s58VLH
Ohtm/zRX4oKajEY9V82Dqc9HygZx8kkAiW9r/VBp6Smr+Owjp8cUckjwTVukatdfG71+6DC9u2X7
RILajhw6It/G48yJIP8pUbTDpKbQCGLSsHdmoB4rs3tr/PEycmzWRvdUaZxisQHoK5y3tW0e5GBF
CkZLHZ02bBuknmr3T3LABhbF7i5+cJnZ2ni+qXH22lbVZ82HVTI+oUYDsWOMrIp/NBGBV6N1lqek
HBOEa58hzOzkSdRonGMq0rF1HzgvXSeDw3NmGtd4wdoBHF+gPxTtFW/MmaoqIrv+Erbxa8t7pDmj
m0vSD2bl1aBbnGrZawwkkE7ifR2e5Xtlmn1ezjh1PKsaS0VfMb6y9j+ruZ9thRIi3ULxbgF7WIWT
/hnQSbTCxh57o9JSpYeTnZJIsRZm++zE1evktv0Bk/Qb5IPgjt4P/ii/vNc7wh+0wfJihtj7JJxS
3A6TQK0JNBoyKtPd5zSap0Pck2cRkvaTdgm7qvHiFkRETkVGek/zVVdMAxGK026ThJR0Px9Qk8Sg
YOmVosQyaDUTPvU0omRE/TV03sLfXa4t900z6tiBBPrOtj7BqNB2c2zplMciInrlteVCMerfbxq6
/NgrSJaN5zqdtO65tefawTObuHHT6+29jY3YE5gTVqmS+tRJQpk5VM+qt1wME5uYLDbanT+bz6pT
reCo+J6PLHks0ucwookQtP5ACaYM7jKKwV0KtHMS0Q1ZdXg34Q1wwpkhpBMH5Jw0KJXtnPf0VxKK
+cp2YM/FHABN9cVp3mkz7RLqkROO/XhqNyR92hXBA9zTavdKGQ44RfN8VXVKcyynov246OgUHPlw
Mxay5myH9bhjUUTtBnJgiL0pVcJLXhgFph3j5oB2NAkMdw8hs8C2Cp1X/Nu4TvFHelHefY2gBuZK
TOINqAvQG9GqswhVKlLjBlyl3ZQUSajNg9GoTdKcW7OlYcmBDcv+LVUSr8/Ns2MQphb2IANIGynK
6QW0RSiLCl5cM3hwCmAOvaL3vAb1tOZk206o81aG6XxJRdY+iJjaEBVBiBIOw9+oVdCfEvvFVmij
ZMOTVk9PiVGcUwvlme/sZzN6jYyDMuASshLvD4v6vxFr48H7yzqZDFQT/wznrjAM8xe1dk7/ZCym
LD+oKetkvL/roopr8u05u2v8NwD2SJJPacWq4QCufoz2tFzpEyqPmrtO8Q3155rBqGcA6wzr3BmO
17Q3E/FNxTwiB5i+J8lgvIZKcN/Q3MST/sUlZqLMW1ncOcd69Dw5yWus8foITyj8sUsnoWUHwfs9
N8nTAMwUV0xUPeML31muJl5Xj9fON8+oxW/V3L8ViPAU0RxpdOCkY12eRq+2XpyMkneaHI8mPR6g
ca8yBbLG9JXx6jr9Ve0AbprjLiu+yqHUxvpWK1B853ZXMoU3erfPzP4q125WOd6qUFwYhsYBcSNL
OhJadoSKbogQ40gxz4RkBCpkkrrBija8TTBG86nCfyknVv3FjUGOSNqhb6N4GW6WyV/cBQlZY/6n
koVk63xLTOXKEdZ+2E8+dm9/80P/RdbusN4DYYRdQXfZf/3yMw9BZaft0FNpcHJgepgtS5vV9zDs
5Qymt4DALc8njO6fjy/N/NUN4PDGmDMM3VRVTYYtc/z9AWVQGTpsNqPLD21o3khBJmA9PQFr79Nu
Owh+jDQ7+UO7kau8JO43vm4cah333MTygHU41IqD3pB1ifQnB1UuV80Ji+9aqGu74ve0vkkdk4Gk
NbeQMbGct0mXZA7OE+eldxvKFrEnFxxDBOMc5U4Pm4iKyMBZm7rmwc8mdOPWOdT0jdTwkSCOai89
Iey+ZUXixRx0MX27AD1anZlbsP5QEE+T223qZLgGBuDo8VhU85sG6MnO+TVj494aJB4hOeU6s0Y8
X8eUUBqbhb3ByiDQk1f5N+uzuM2quMWzOFUdv0vyTbFT2BkMTvzfJIL5i9JRAxsDndMLrOloj6gC
OewbxtcZOEuVnskmdkz/hVUrZ2zvvMh5NOgFILVw0+rGuZyzdzlpO/34kCMh/V5U7p4cjZPaFht1
eK/TeNcO2cmSYkDS4t8ysdUJ+2Uioza0VqLxjACBEawQF+gYrzMMwWaYHgI8fysUhDnNbXVFItGu
YVCOk9SbhLEKHXEqAQcT00hYRvLaTfZZ7q1UVpVyTTRVAUIcYyuXiqbBHoM/GtLKk5aol0qJPAEW
FcnNVeVLjTg3ULmcA3+6yNulNh0Jg4pY1NRddEJn8dqP1imkVzGElBijhHROH4hNmxoHEq5Ocv1X
2MOTgfYcFewy1E7dkzMNb2oRP4K6ot0qHhVPLlg6tnLCj08aG1wVAbIRxSc17558J3w1DD6VYr4I
gBeUvUG9+BAbE5gyaBjlehDWxa7m7M2FifWVfWIanUTWX8vwMcb4Fpi8VjrdjNR4iYNwC3duS1X0
DS3AVced3OcZWT+xB4rPQyW402CuBrYXOQE0T1bebcoiGKNPgRueBks5HZcDnq05gDrCMozDiH9Q
jl4o2VaoK7CKs0gt7TOKjA0r3bWWDcgPDPTv7VVuyfqGoOrgTSx1Sg44uUeIS4Njuk1WTcWaApS+
TXscoXh/S2fqENSzt33F4D/3+75ib8RwLFezc+n/+OfhQ9Xtv05Pjobs3RUmJnJd/GLzTCc9rjQD
t35jT295wxc5D3e6/5nVGNNyBxcW1QZW4OyexTaVBIglnEhyhyQPrCZ0UTS1TL+ty0amGMjpTMxl
2F5ewNa+VfH01tfRe+FOb7GDF8ccz0KLHhfGr0XfJB2S+p5Vy7Bt0FNo/UpgtB8jOvZGz5yT14qx
FYT9uGM3HfQKCLHedZcMQ/MesBDYvLLGjjyTMBS9qHKtY82cJqOV1Tvkta9lja44iEvaT2r6VBes
2NuCFbjQy2F1hn85ra2wW40oZgbwtS57sbidbijSQbu9i1onp48TXI4vIcqSIo6JU8FnxqhuGe1x
qzE4yTHnMVDEWVQ1tpbwVTgJHaDhpgsQrrFxQAMFGxDUHaIL5vAUxqEPMpbG74a+21EOgW6XnlyO
SHn+Nbb7qOqPPbvvNBYX+WotwUgBKeDINL3kQUEmVrBzlUdFQgKjfBGXXWnNJihPu6vCpjfRRq8t
h73R9E9qgje9mN6mjA/A7jKb6KK46u5Qly3M9e4q7iMZ+kaC/L5PCGXJQb5XzXvadk9g8S7yhEbv
Mqz+5fD7axHR1WzU8si1Ldu0f/Xu070xunhICvCwyTs00IGfKGcc8Z3xXOOWUKZjRZVptKt/MdGp
f7Ms01xqqzpjn6E61i/TJprsLif5KD/4gXqZdFIzJbgj3VjQ1NFWECUDpDn1iZ0Ays6U+C9/uLQt
/pEIw6wtfXA2n0BoLAx/efvBtsHU+WVx0FqWUuzE5EpH4ZB2BaPGcLX06LUpkCJ/iszsiFHqpaLs
F8bT/l8+yK8EieWDMAJYlLRYSNi/0BMCPXcBk/j5QS6N5aluUrdJiXm2xcNUUjZJ26uNCseBzNfh
SJNHl1xyySVimlLOc+E45wZLv+d//mSygv3XrwjrqbABe6jQmv68sCkTIrpiWOMHt2PhLPKjHuqf
lCbK1uPAsk43LUhV3bdl8V82VC/T6Y061VPQXAozfhXu+KaHbI+W4pljzhfa+JbyXKbzrWVjr8ec
+BNFGipfWKn3cq0jCzSWO+yT2DyEbA9kDVO07CNSDNRh7DkZM7TOacdvQQzvJi2qdRj2dP6JHuVc
dcSuojTgO92eaKx97TTXahoOKbBXMlup8EEI7f2dXEcJ3HsVyzCynbH0T2+Eyj5bo3F2Jzruen1x
wIwCqHmv3I6Xj1/rAqYvNTTNsGWwCHNHSkIyumg28sUIimbon8K6yP/lDP27w8NQhQZWQxWmpv1y
nGpphOpEYwkWag09cXHpXERS6bel7jje1Lb+N4foX1Au8og0VF32NBxWtfiH/7SgdQfVoXLPmSmX
Y00aP5KYY8X6LS6Ga0NZABp38jqNzDmz4q8Qnj3RDPAqI/N0huK0N+/U+TFEDJoXJ4xVV9ft1qOW
P+i2PBgkVp684ItOXhlsnodGO0atg20pJ26vY2M95Ghn7ZeOQpV83cEpd8gZzd46GJTnZM0UA5Hn
hqgNtfFImB1aZLZg1Jwzs8ZVGK6n7KvVqGu5YKD7QQQcY3LU76LmmxOyAlSTbuNakFNGvGcaAWLR
pFlIox32YKqpbIwSUSEufQ1hSQ2irnb8k+9IMLSfvKktDXnqTBqRs6CjH/JkvA22/xRF3bqnQE19
Un/RUmqHBNCnpv6lplhP7sSrLOnJ2QDM0hlF8XPdMS1rFKvyiIZGeK2YRCP6CMFdz3csl1GJyEiK
Nl4k1GXovcyY7kclfle08qAF5sYJut1Upq/QAT1bYyF8GUt0aJN5mBi1ESy8WL16kcVw6jnHaatw
upr2RxW5sA5aNzPsAmbJP5FXdpZ/hzIwC1pEpesFGZQs9dX+ODjiDR0l1K5/nXz+ZscGNccB2ioc
W/vLxmkmvroyFD0H9gcyhIL3yM+u3my/fJZ/cm6Vh/xfRtu/G/VNQUHOgYGNgVs+/oe9Wg2cx2bR
ymCbUK5uKNuz//nnYZMP/9dx07awyhMrhDcR/9uf3wRHQtKmdHkPSMsBCpuAiLV0fqrHZF8Bprdp
lH1KRHWdyUueHHY+qjgSD/Eua5C1y2KktbaRTgy0SeYJC15X0c4JReFew5XKQAhPA74T/6cgiC2O
vzkWb1P1bMuodxl4RuVAjET81gXarY8Zqon7g9lMVDp8jwZM1GizGOf37/zkVXMnVt24YkDtyU2k
rc+30DXOCUvkUadgCUHRtK/zMB5MysDyQ5qsuCvLOk+69VTQ0rFYLTvl55L+i+OSFzFesLKe3KF7
oq3/EmTj0bHiU05MZ6gh/W1QwrF4kwsqMZOSZiIt1czjDD7NZ4fX0E3RQM+x88Jo3hfPKuyclR/m
226kMMXS9d1kulAmKrbsfPox8TTNXaX8kk6qH+TSX76dqBlo+th8ya3uKWvY7VU2uxqxljsgCT5E
nrD1/eFJjuBy/bgcBv/Xd/+3vruhuVRI/oGGkaSvYZG9/qnn/vGffu+5u8Zvhq5yaGg6oUE6pbv/
6bmrQv9NCEsuVWVXfqFR/N511235COQxuu4OtjuLhdTvXXdd/81S2Z86lmYsy9z/FRFDQ5L85zOc
O3Tb1ag08TFUXRI2/jyM9AnIN0ulYxHZx7TAgjZMSFJtUlPwSd2GmnzrkaiwMhm1Tac8Jo6qr4sO
20+YZJQg24Flm0CeQ47wepwSkuto0JOwZdxRzVY8YVDvNgwvr4NaR0t5Fw55dER8VwozWetEXa2H
uv02VgJHaoNlNCOgQnfmjTGp5Fa6KGss1/FmPXM9XH39Jg4RE2qFZXulZd5KPD7runGppgjF8voG
7PZy7eeFYjBlg0amGL4xbRDRy0MaTiL6oPI/VUNhe0kWsIdSkpuLDQ/WTfD7RdCUGkB/JO2Jaesk
bHATCSmrJZAc659PXh5YLiL5lOXa8irLtSlHPumasKJHYmyy+j1sZOKUk0H2EGl2XC6E2rE8n322
V0RuWxMIVxfYkfdxjfpPltisCGZWboFKLILfEeUxz+nRyVy84a6rfOqqyN4V/j3hHmR3NRYbaj3I
qTv85yJW+2htWQle4MSPCSPG5b7pXanyN7XyGFnRPYbseducMwqe66oBgpQnRYT0OLtog/NmlagA
e2yDW0ukL+mMKDuMyq+OQ2aLO9mf/CGuNyK0CKaOnZyBXbagA8J0HeVL54RIMvp011dKslbdcT4U
VnavOzSDhrqzKelV2iloNfU0DpMBrb9l0+4GltjFNexvyK93iqOzZG0CwI+dGt4r07ueq/mpd1ET
82lOQ5OzATSOdax39/7UbeNW+8bqv6ddbeHLZgt1AnTXr9W69Te6WSDHqk0g9P3gMNv0jxMusTFx
p3trBKtVS5hYoJjhSetpmqMITHcDiNXDYOgH0suzs0EmJXkwLM70IUCjpyYsmMx6mPZGpexHA/6F
I0LmrGy4z0Elw71tKW6MzdEZC/NepJG1t535tjzmlgPfHjk1GcILdF48wYot506rlb3Kn36anEk/
qfJTt0146xVt2hF/uFsem+UTrCh7mDTTJqd4/mwFMcwGoyUmM8nn+3rgzxqsiO/DTPcuRA97boPd
LJtLA9WzvTl1J6sjVW/dSAl4HOv2rrGaP9031F8AuJ+jNpjJRQqzo6K5gnUa9a88aD3ExS3AXjGn
UmfcesudPy9k2DBw3nTFANiuF2KcavDOlEmOyy1txIKZEBaJJcd2NhZWyJUS+duq/jSbwecxQp/J
saEdAQx8BNqMnCyVbl3SQN3oopu8qEwVynz9eQmS7cy5RLRYGxuN7jVicLwrQFsvSai1njRwMeFn
X5fo0kGb+kPhorxtNaSpxaBm3sfV0jY2NaTHg/DZ863fUockPEOy1jV5QXKdYfLLsRtBtUMXzMtk
mGqNLKgBtHVY7nIRPNCDNfptrbP5ZUjIVx3r1FWEuwhXOGphUQTZtpZrLuTSTe0t6adQMt+Sse+3
oa4R8iovJhmQuVxb7hsdQnCTFDCiqmRsNPHWECl+yForOpS9O2+NkgKc7buveu2muyYoCXqVn3LO
glc1qtXtxzfZ4Y0rnFGhSVzUeFgQeuvjcJhcmn+aOassqiBZuDlJDSMHNsJUQMSCaJ+1HhTa2lZ6
xgZ2FKWny8SWVlTgS33kOBoMZ9YrXhvr2YFk7J0Ajh3l1R5yXbijhzdBL28/6zJwoXKccacV+RON
F6RT1Czhfg3NWsApWiuTyPGVd/yMre5uBgxxsnnMSrQhdCLI75u+Cncm+vdc710Ih2sa6uZBkdgA
aWe1soGpYrm6RKg20sS6XEP4ilInItu4UES4d7MR36s8AKbFASuvNUVxbUVHWpaa5ZR5CYaxzIjp
ypXxMD5NIpTDoA1cPwYoZRM2GsXt4Cl0Hjwi0jpiHNADB60+eVqv0YGwxdbsfDi2c/NpcSRVQ6OD
bVxNzRez+RGoZEdinZ1SdqfMovZaMzlTcxf+26iG+jp0rPfIiWtyYHhmSnjpZgRc9fHsxCKmh8Dx
ZuXH3dbO4vJA5nSE2gERwnRX5ZOD33TAm8FwuCWtjkTx2XjW0uuAMOLul799udlHoPHRIQWnqSEP
efkaAOyuNQGeaLm1XCjy6zBH6z7Vpm+DTPxc+uFGr+dbk57/R7KnlkUoJ6oQoRJHRyIP0IRQ43ma
sQxpOKv8CuJeKDMS5/NId/CA8nnXyKRSJ6/vB5kQjLkb1IBFp7pzY3Xjq5SEl159HSBhI00hVmtS
pPHZjGy/JxmQIPrwUbQMEJ3MniX2HmMye4iDMPvNz9zkecRBjk6W3ohtpgSJrEkHpZHaYxTn5KAV
Tzp6EvmH1GIuKOuSNgdqYEt6YX5eLPc1c/dJBHW7W4a35UJ3MXT/vIlMvPSySMEjENj1JiwC5tau
PCxnfyBURoPl6nLh0B/GTG9L3kF7Dw4P9bxQc1ApdP+Xi1aFRqA1/scYlM0M6WEbEj3rRqtG6x+U
kqioFsPO8r7LeLt8ll9uzr5Q9rlFvcTEf2S7a9VvcRkmpcUJVE2I0Z30uTHx3S0Ws+WiUUhMajK+
kUIExr1qV9Vea833jPXXdgyV8KgZymbOy/Gg5U8KoURgf+WRGRIzWkBMxgUvT1O3CSVk1wLT4gAi
RRaCC33wKyzs5irusYVrQ/AlrRIYScE2cirAwjYb03WlJ8cOG8x+nGYCXKSJLZsnXmu5Cg4UR7t8
5OfDKt2KrtOJd/vPY8tTlyfANS7v7P4rYVjSpUUhb6BMttyieVp6MZ5FUqZ4cLn5cU23kjudPltX
WYFKojePFklA4PfyPZamVfTHuCr2Rm6T9MJfnGv56FHYEfdxb8/3Zufe9aWCeNvOpm1U5z+irFc9
VdFVryqLeUfn+NPUYN1KZVLWci2W1/JIGraWq8udP5/zd/fZzTisCyWAPSdf6+dFltv1QSVW8edd
v/z/5QFLxnEt17qxUtaKgmlhOfXKMiMTc7la1Vauwouis6IVGAnIrt0Qm7SrsFmyISfO5OcU+vPm
cq2fEdCtloeX28s0+/NmRjpd1s8krox1tMpVMW6XKWdJiQemReVguT3I88gE69VnjZQeqehulgtH
jMRGOG3nHPpqWA962d0vF6NtF5uJGXlN8ho0DbUkRECzYSe5DNHeNHW95wORag5Rn/j7idJrVx2M
iW/DKgPpbpJXCWpiKiRaqfB+fegPz4roVwiqtsyVy7MoCxD/eDfbjD4UD+WUI8+G5dpy0WUExn08
UibWXB+Xe9m1gF5Yrs7yRFFDq8jIRuDqpI+crj9fRcNjtkZZ0afHoEDGXFD7QBi2MCQ+XvyP9/x8
ST/yM6KQeMXlvrHRHMRP6+XuX54VTqEzfTzycXV5948Psjx1uU2HiGcttz/e8edLiRi2teZabX60
bTLDf3n9n5/i42P/fPjnq/9/3IcULLYrUfc7NkJ3sz9NDftRmUKtWRtUA6U+H8SAOSUHvTAT90GJ
tTobsZiBfiB96uf8FkdOvync8paUes9idjZ3eS2MverblyYZyxe2wtQ4p9fWDit01loMC1vJkcrw
dLUgrTSDUbGOmvAzgUxi08WJ71nuDLOnA67jm1hTGnxcFM7bXVu0T3oRMdM4DdkRzCgrq0fAODgD
ygIK/kTUr1rSioFEHYMcZ1sY1atYy901fhUyYyFdTsi8UGEx8aFMbIcp2VasT9djG9ecC22ziRty
hPu6TPcIfn4ghYok7o0UKNF/0doRp5D14sStvbLLONkCzlgbdb2bRhVNHWFQ/a4vcI5rFbaU2VL0
O7uzkMXNxSFpUO6CTIHuYhyht3cMfdGX0Gnzcxh+H6ZvZOYSf0iztY+Vfhfk4XOLjRJCVHhnVGxI
82IkVlDf6235oJbI2qOgIro96L5bwOpL4Zp7zaciEVv5LqjZuXV1+6zY1neq4LUlCxjZxNzKf6Uy
P12T0d/pyc6swQI1ZUa0cWptw1T/hm32E/3t5NZn3+gHbDuWXA9Tl75mNWvdqpYZfOJSTfaERV/X
cNTa9Rr7FzsOowO9Yn2dXUdsjNxt7ooEdJNISdON9bFZs8vejzVOncxS8OzZBJZg/du7Tvsq5ibc
jHVwAzwXHxMMn2sKJ2jc2D7SHuv3SJmJh0bRMuIX20VlmK+BnL7GHOlezExNpGw/gzyMnogz++zb
0tWnKaTQsQDNWK3mpqXux9b3BkGofYhH/TAE6qMz1MZeJzwjzCrjio740SnT84DgjYmECIxWDYiU
hntXjcNm1pStSzkD4ptPxq3l7pWB1kGQdfd5FPvflb6551+1xnaWreG1STA+AxzJhQ3iZIbJqIIp
VBWbuICYaRrQD2bx4Ea1uEuCtkZGEt+LfpoeXDjWsC5TuBXE4DQcr6rqF2sDgFtfVRu1ILDDGDD9
OQAaUOVhzu0gIWmkgBqBQZB5237T5CLLEfZ4N5TPiuEwrGK3THUSkWMi8UxgGKyJWvPkzIUEN4bV
SnOT+GhoPSHcvX0lIS2exE5JSQrKzeSl0s1viMOuqPPES9kUzyVD1HrqE0FDE4PHIBkS2jz0JyFQ
85KtY4/sIg2N2jaAAaYDLH34qc8FOSJWR45Von6yiq65TPm7mCMijRrcgxqxaGPI2Pdk31fCTa51
WUCbHQ0KWMr3GQ9bjtouDcODW0ITtGKnWWeB1e6TFKXUlDQ4RfrmO4wjc+Mb7qNpV82hOnZxY+wN
g3QzQCzNCjAJ6FElldgun9PN9GaqWizzHMSZkrLU+/cN5A+AXN0PFrnxyqCCvvEZnIoMYTjowf/H
3nntNo5t6/pVGuueBnO4WBs4EhWdXQ5VviHkxCTmzKff36Rc7bI7rLWOC3sXDk51g6Akm6bIyRnG
+Mf343JMtWJSOdsEgCEIjuis8JR6Yfox9SwyYwBo0iqglg20IADGgkloTdxHzdOSElPvDp+6CItp
UZ6zXwed/CW3JG+7r+NlYOFFUhf6cSxbxaXUEz2PlI4qDZh3XY3BjUcfNZeHBP5CzRpX71lF19VZ
GnUXgKJNuH6rLrOvuwaCqWOmtWur8lNoqscGAjcUxOEOGdFctwN57lFuNIMVSSrVaU89tbzVSgTm
A4Yfy6HlQpN4aPcveQjZyHZKaw0iLzUkmm++I0zBd2opEMSc85vj9Wv4UtdKQI6bKtCnJqPuPBsD
GPO6sFbUNehopr1E+OfiGtWA7jqptMRc4eZ+1WJLBY/IBGnv1/hd52G2JIHr5lGOskwZ80XY7xq/
u+/tYu6M3Y2QiRO/gqtZUZ4ftjegkuJZosK8qYLjQUJAppoPwEYx9wNiSk2E05rwgaifRV5FBYT8
0gW57FI882Ir6ToWOlnFsdplOtL8whz/vSof0XNzgbANxYnBhw/fO/XMJgO9kKiPmTdxnrq5hom3
w/zIpSr/IUdqTDJ7ETXtCpQJosmiBCPD0tNmqNqvMEI+3SMeWmgYbczyUC/mcqo8DamfI8L+qusF
3NVMl2ZZ1T40FTWLspPzXOAiGQZKBQKA+oP71oLc5OWxtSYOlWcwh81GP/OrUFTogt4cBntGza5Z
I0Z3EjNG/xF80w2yuN5Zn9uErzv8p3Wv+aZTk5KxGl6WnXHcmCSDlDQ4LWXy376jt0tQGGjiuW2R
cKHzfQp/G8LDs3DILyklXjMKFwun1pdIlLWFGo13oBuwPRa5r9ZUUzdg0jjrqKOehV0MTVGwfYmx
a0G/01Wq9CPuSFXtb8H3UgQmqc9qRtKUMJSeDZ3b6wNd4a0Zq8fVLg+iG32UdrUTFtvea8q5Mrbx
huXqGUhXwDTYJGutQrWIkq6M/DxJlQt7LJG4OVGxbKV+MTp1NvdrXwHPS2ccULXbtNoNaduMahDG
ZQIIV6QybyyPDjIOc/ky91Myx2mkEeZB75oBYktANLYtNJ2mTgAEZECNe/SyauAAgK+rixh7PtWC
Jtc340koJxd9JhOs5pYlFmBgf6B3QFa3wPn9WEr9YJNhi77Wyz2uyDho46DBzK9GTWfd5HF53KTB
hRUW1XHW6g8CYaDkeGjrlDOEGE/gjUEsMMAP12wwyvIU8pVh7T0qQX/djFxHVHjQdT2Agoxjgn9Q
Ja5TMINt1SvF0LaGH52NGJGqklYv5MBqFjk+SC7gV1dv04d91mVLoyg7aJ4tMtQKgqVh77yoDQmi
MgXUnOpcHsqEslhgf5q1imyYY0bmP7PmIIqPz6RzV0rpFeL8dqbo4UBIOMdQYtsB+e5Saw9WheKn
VpadRaxqy7zprljlMlDz1JUKAFfSwIQ9sUfudV8GGTFcs9j7Agc3PulCZdGhBkkkzBNN3TkNxDJk
TK5wBwRZKreuYsfjKbqkSyWUlWOJWnhK6o+rqHYg6OfNXLbwH4KLnF86bUms2VYWI6VieHzklL8X
2TEhcZgnMbNbizWf9FWiRJkS8h7fN7iK8yy2l0Sb0gs/dKxzhP59nTn3dEdYRDOZX1J37Cz2Ta+c
tWV8XMryFnpihfut3zPSppQ+70MyMGg9B7hQmToALB36C0uTRe2IgtVQZIbzJqRmZ7Lk0c0oWioN
0gFCXykeqUMVv8AXokKAMcmVm/Qxi/SnUGKutbeAq8H7ImpMEdN5h6Fj3OE4CP9SzXKTqp5mk3dy
gOuhgk8CXQMdoiNfdnWPS1ahno9oKWAuuva+cxZMk6S50cbUOHtCpFGdxRRmsfZCUZC1BCgdiyJG
pO3hCgcVF0unEh1aGa00s9yjcM2pTO9hFWr6vFZDaljJ3DB2PDRmglHEnl6ZSg4bVoJ3EoFDYKIV
vITVaZQqy4TxlWmkh7gqv9LMLxalr9deqbid31VLx7byuRa7RlF8q1oC502t3lJWBFjb0i6B299B
j3MJ4F2iXwN5WKQ1yfrRd/vK8eD5jFeZKrUAYNGnyFzxIRBFBJ4PZzZvqM05bpsYGJ2FkZyOlt9E
qgLfNXGtfkvpChSIRL2oSXTOa7l/NFJ7cFu7A8rQ8JbkCW1NSZGgJdYFqGjhNAFeALgx66TqvvHJ
zCn5WLtWLjOFIS8GaCVp4DKkFALNunp/jdiwn1th8qSlluImMEZZj+EirIS4lGaFui2KZ2wokJwb
Xu/WMTU7g7POSjj1pUXINw6yfK148H4iK8fL0IkWrHJAqzUYaVAouzf5y/vMyOdOBbal085lKmKY
dcULaEIRiHVknkCC7xv6fkSj4bgKYvNbWUcNHZ4NuQd6qlI2O7Ovr8FwXeo4kvXFSIxBQXzoUedV
KTA0hn43pAnfTnXu2gRmp2zJ0GgKE808SNgoGBJadrcgkHaMT17Akwr0pSIAlNjOBmS3+JYq5QvR
uZevrBYga5W02+y4DcMHA+4ceFwIZoZ620WoxaGPR0ZvLE2/fdaH8SyhUA+Vcb7hnrFs07ErTcph
2TnZDcY4eLEkzl08Kqvcap+pL7tRA38DOmXFtH7nUW+18R0my6ljXsloKQKpv44jb2ZScYIXJEK1
zBjcdKSyVwa9DqV0lmFi6bZaf5phLpt5Howva6eOILPyzndQIcPXCyHB3wILq2bEyZSTRlZzUpQF
Cmr9jNSQ75pjjG59TG7kmCrFEV82bpnmDvvhnLULkSBDgr67qOmFHcI1ct3cjgCEz1ilqEAAMXvj
kuUD3N601Jd4kj+St30JGlh+FfLozAcZZ5j6Db3EU0HybJkn2kpp/YIHI8DOyqHX9gwb03sIjq3U
Moj6thuRWZ/5NakFx2gXjlTcmr7cLt1I8u0rnp7OyGNWKV45G2wSevvwSR6DcWYlxjegERW2N/M0
rizXCR+s0iDoR5usLNhFPenqWdhaxEfGEDM2golVmb0A949RCA7wuYYHJa3VedFGG88TJyBTLKIE
ZTMrQXcV0tfG76HgQatmjnCn1dqXEpyilkqXOFCdOxF3KYl8QqkJMCNnXBU14xML+ULU14VhcONb
YNNzLAU1P7a3wUARlykFrJAD/8JRM2UVJAHzviBlBoAH6QIXgJQZOJxfHHFhYarzHuKItncGSpmZ
vTd9ygXxGCKpiHa7zMBq1yd3Ewz42csDTuohKNGTmAhDaEjoEa1uh7sfhubSPBkp7wvzigqQLrrF
JiBQlW9+AvijrsBlpgOjMz4KYatUZ7juWnuJRAkVBqpmGcfCXhjEjDdDTgE5DKVRFULdx0ML5KFc
nLV7nNWa5iYcDO+07ESJKOOwqj5kjV4iT6csXGIZz153NeTWUqlledHG8YtTkp+WCnnrWam/rLTA
p/xjz1xT6wC/DKC4k1ohkkhZ/h4732VjXPWZdNN0L05A1NtUbjqjaJB+2/eCBmKZjHJamzDns9be
ntUieSJIIPQAls/fp+4jnJP82gSUBxi5XMzHzFdO0gEBZ8NMtYh0Zg5QAvosD+cKuBkAWNY8sauL
QCIpWMQ63UN04QS5i1PDg+J75QpqZTHPFXo+zjnQ7GxRkDNXmI6Wjnwq1qjwlJGaekrBA8lX6uX+
rmlK0OD45UaSqoKnMph+m5QA5yDnazlcSN3ebRw/X2ANfBNX5UudZC9CU2Ik4XmbZsqMlYrHPa6K
8DboHNtVQxuv9z2zc+kr8HPqaSpjOLXCR32fXBjJaGwAigBWYt4JDnKYqYV2KlfSDVBxssQmNg2t
RwHgbeIhzmQpQGc8pq5SB49S64fLIl73rO6hZ+XXDJqnWj5eWj7NM1lo4j5huuHMu1bjO2I/MG8L
FUy9T2vBs3wmWaG68IOcuZlzpXXKtywS9EbkL5q5ySMzAu1lfQkIQM9s/TQ2kBjssY4P/eCCeBxk
7C7GKID0KTKLouquzSG6DltKjPrw0g+HDSyAs7pKlmV5ZsTqt4yv4OEfbRWPOUQIv5MuKriJlSad
9IJxlo7WUixMxybD+WNkQusr51rs71RPu4F8qUBpalZNVLxEFCPNdFYJbVLbS0O6sZ1hnRvyaYt1
1qwMBQbG4+sahQl9u71UuVuapy8oqsJa84s9jteF3kdr5RtJBVg2UA5qANhRmyzrhBZT6mk2t43S
rUdnEcrl/WhZ93CECCEop7KSvDSVc681zUOaPnSVB7SMBEciezekkS4LiSJ8M31ROdn9mL/4AKf2
RnadtuDviFgCVEytB4f2vKri5lvKBBstHl1SVAzxDGvq3T4qN2VpfUmRcNv6nkBBv0EMiUVg/sUw
omOAIXeWUn3prGQZgLpxM9u7tEXxPzqOl9iOLx3/ttObc7WSTqh03jTy/jGXySqVAi0tNUskI9Yc
wxt9WbZFAtEbsqqqFHdSeJGP4be4rp4T/0yrsAfM8xwUWG2fZiAxsyY49xQEC5IGutJ4MRQsOX1d
BKtUDZdONZuTQyOKxEwb3hsgJWzY7zS9Avr6tex9aZPUw6XksRRENg9462oMD9LR/y/o+xeCPs2k
QuTvBH13VICHqf+jnu/1d171fIqsH8n4WtmQbziWpf2g51MUPiJApmkOWnNRgvAdomMcyQo+BQ7/
ybruqNRzvsr5dPmIYI+lyLKt4TWKK9V/AtL5oNaVbRkej64hpkWxi9W5qIL4QRKsjCwHS6fozrTi
KxbdltGQ28dpnVTxBROyH67MnxSpaqKa44eykz/8tQ/VHoAAZTh4/DXvdHjpYavfZtDOQMRdGgjr
0plxl8XH/qm2yq5DeLNfCWA9+6twA0GHeQqdxzw46W6VE3hxG3iOGUZFKBcWdbbI/kVhK9adH2SO
shBSct9UTdMdg5v3ofZgUCplb+x15dSqEBrmxKG3qdg4ndZDRoY7tG19YeuM8ofU4TV6kn4jJUO7
J3xllNsakPZ22ot8liQsKGG1UungFnpK4KAJY1AUbFpkVEuP5HqRk9WV/K7fasrYzUlyZ/PpPeDF
5kwxh9wtIgFfJK4Iw69oQcZhJVALQcq0sacceDq20QJTRYyeRII6ZEKKKNpAnDW9bkXudnqJ7dYF
lmMdwidywehSxnkGCHWulRI56t83jVD2DFZk4j2ZncUigT1tEmzAVjmqnLe3SgUh1WzE1QbqQw/i
W8gUZJHPbqycBGvTML+te0tM4PmThtWp6xRnUEtkhvVJC2RO2+kNWSiCRh31YbBXhnmH79hKa9tl
pgPz1VuoqpT6v+5R+IAeVWyq8iSrFXVjVJjuJFpQEXYI0HVMm0LsKb2Uu50c9qCD5HLrYdmytRDb
kK/9/XWm74k/9N5dsS/WEJdUCE8IVRNqP0lqyqcy0aLl9FY9SjI2rVilLTw7/GbLRbX16/gFdWOB
KINX01vT5u2lUkRfjQ47Aamos9n0dSH0oZ+rRSRm+ubTXbFL/8SqEsKO4vtO33La81DG0AjFm5Tn
5RCmoi9v31CNpeL1a1v4DaCw0pqnPMAAzBMaMbvPaaRvX3baU9DOr3kcFoMQDoHdrrbTXlhklIHq
IwI4Snqx5budPtvDWQEArzHzrWAPShUsfSExC1LIcDMHV/al3WS3h5eaED5hPiJaAkJl2LRib2od
qiGrKCOr+fT+9BZ33J7XDm3eJ7uC2EjoZApvj3ZVCWpsNolWsBaQrG3tFAbkhTrGGqpg2g56GWVd
x6IfYRdVYuFI5qoXGp5QqHo63ZrHVKKsKf1BMShacivO+bCH6CYxvHr5Q3vNI4tWO50USi57ibfE
6XQ2jNqc0u8bQ4h4nBz3hek9r9J44kBUrNuBRuPZdBUJlZ/b6eW0mWTPby8//Mhep2CT0hmqcTLu
lyzYH34iNH4G8bSViU8dAadyO306ir0PL1MPVbYDy9XVI6aR1V5LZ5rmqcpi+hVTGa1Fvm++vh1+
2qvRDqzBgBx+CsQvT10/kHERPOGu4noNYjPtTe9Rokf3nZahPo/bgJIm8YOjAqzVYL20OHz8w0/W
8rPUSskmEn1WLGQ1016vY8/yddodfIJqi2l32hS2saNsiepcXyI19vbB9NvF25tvR5t+BqG0AgzK
Rjotrnz8++WnDB6+r6ReNQHGfgXjLLbZHf2Ub4guCk8GZ03p/aybvprl0z6m7zttyMLHK8eXQc6L
L66bOCIJTgnbw+eBaiPA0e6yoU+hOGroia0FXiJ0U9PPTj81vc6oDj4ceXo5fTC9dzjcD7+TSk3C
wmt/rJSqtdJkadlH4iH7s8O8vad2SOIFsPnJqgjGak5NapVmaneUOit7aze9isRbsmiv+2A0hS47
Q9dL45723jYf30t6BhVMksKVxNVIJMnnCojfS3EfHsSX/9PfnX7t7RPsIvm9t9fT3sc/9f6UfGrC
QZ2stEEF+S6rL6hPc8rVGXC1QFlYfb5fS6n8FTN5YxGJUW/adGLUQ4Iu1vpqn68omKOJ+jXSxEyC
xxkC+5TroXI7vWzoKNjYhnylRZRxT7Kgt438u1r17b00LIApESWc5E2ycGRJcQmaTzKotGP5s6g7
QkYa1EJKIr4rSCfd2NvLae/wnhj1yrjo6a+E5WJkeYC28a6bpV2lkEwiLcIqbx11RbJU8eK09022
jMv6nsvRbiQFZZhJEjE0rX6WMtLCKKBPb7/o53ocQ1cRpzDp5qzpCSp0WGd9nFgIyIG/hgaXh7Kp
xWAU1joN4QaodeHjB0VXc9BFTbtv4qgS/Ac+khgv2UO2RIrvISN+nC6QoUlpts7SfNxU6tmbAm2S
g8VWdR45ImRXVcYi6YyXJtJIPbOCHHp7V1SBv+wwdHbiasA3yG2UzCc5chNEPLyVmGFNOmTHQoo0
b3PvCouFAhcwpiyiOYAm2a/LPiKpUkn4PHXqSacwhFSFVbkIBi9NxbmtmesOgx9vw+44Q7LNhSHB
CjNvUxjUdEwyumkzsvhzKP9at/WwRu1un+V4tAYq614S08toSLADyq9ChQlOpqDLxCMBa7XUuox0
ks+oYRT8vFBETRvR2W4n0fDbezKe14D0U6J2EfKpaXNoAdNuaMZMguOOygTKL1htSCCTLEQmFZym
MtBPOq9D2KzGLVUH1YZ4un9e9wb0XwC0MAaYt5qNdY6lQL+imKZlQE2Ul6onaTKJOqeNMo3SQgox
vUQVraxG0yZSqz/lvXKR7rV2G9tSiwsAe0WEKZQSwJoLMh7ChG9A7GvkzvzwGmQNytrD27ETVIfP
bLqO1ij3WDp9f2v6xcMxEiJp3DaTlFPlA2quxNhSiM0ed02Em2K30aNGVKSQCABCw0Rngt5PP/pG
wp/2SHkX22nv7YPp5w6/Mvbh0z6CiTW9hwrVWdlEfs1ciIfFRh5Rt8+m1zR2ZaaMaQKJw4OiLz62
JJ2P8/KEpDzZH/HW9GHgAwOb9tDc+YSKhKqjEWJjIrxl59mbtDEuejDyS1oKQzpO5fvS61aYtBD0
O7xXl8++TeZKzZmZT28ZiSK5sobIoha/9fbB28vunMA2Vk3KftH2wAMXtuTSAAiAWSvFbs/2Kx8w
jHZMos1AwnGXPtsKxTCwyRkdV5VrXu/PWHZcSQsI3sEMPeTVIJL5qzpasKN6x4XJ9NwdyquqOylD
rH5neeRGPi49t426a7G8CRBc20QZF0F8q0fnSrQispFIVGKcW9GqVnlmVpZybLfAnTye75MURUh/
0mCJCF7ccRPvuJY2Nlpq45LEUue4friJk01MChFUGBGPdmlu0xN7jpKtwzH2kfxUsaBuPcAPZNUE
VBjck8Q1+P5famtjgM+Qh3MQQEl8R9BOi2aYGVL0MiseFAkUMaa1101A0o4U2xwsRzRD/FFLSySP
uray5KWZbBoETBDPYb3q5zbysZsyuqjkh/0povHZibHNd/YsOqPaiEd0TvZqS7p4Ht0PJ4jlXoal
Bllh1i4yV7ogDk9FR38PWnlOxc6Tcpkuuk38Fcu728JFb7FGPEN6ft2uKRKZhRfWwiSSesGis5zJ
G9tNTpV1/hCysKzPyP3W+SLWZ/tw6UmbCp3Oida6ebNUmGHXbibNPPcBT/vzdAOQ/hr0DAHgS+kM
lutTcJu/ZCfFSc/Kf14ukq+pMTNZZt/UKCvO1Ovqq+4+1+vxeNPcexvOKlyNK6LGlzxzxja72Gr9
2lrBlwb5I5MfQQxmuaMx01ZpsjCLr3W0DoOrzl+ohUvWwCzWHiFRe7ZPoLOCzkV28QXnGypE5Cc9
uwwoWvvmZ0vKmkx8UAa3T7Cym3fNumdZK2TBJBlRt2xrHzbtfFQWuSLMG+7L4xPrkoz4ZbqhwPCL
2W/JqxNt3CiwNL07FJqZvxqHBT3kSOO4aZajd4Iu6hL61Km/7O9rrDyf1BMfPVPlxs7ax1Wod4cv
1IqZzrLu17WDMf2Gco2MiBymTjstP5bH5bc6cSP1Mo0Rsp9RrfKYS4t8XGCRLDNCyLMQwseD9YTM
p0VEbRzjTGRha8ZUuJtr5/gPxrfFMD82rltpJh0rS8zU7oyngHFQeMvSkk7wNJVd61uLgMyb7++d
2pU08aF+rOvr9n64dvIT6qXlE+Zel/t75Rk1BJEJ+cEhZbdtdzKtsjhRsjmzHwr0XPKW/oZcBgj7
oJ+jfQnhPgUz9S5d1SDP8pl1ixboMrnAzHzTn2JuALEmT094/KV2Y3tu96XFG4D02pM/L58dHh9l
gQcB5Sy9stxn8M1x/kBdidaRRf+cMPpWu0yHOdbJTrLuMK15lk+7nfS4v8B6Yc4i7Vr96j/F1wW+
hEhLQJfPcAg7i++Ku+xYviSn4S+DRXNMCsc8y9YIGMav+41+djtcGV+ktXYRPafUhJBsBfPjyi9h
6ppbZGaLop7R0ZQ39Yqo9Vo/RjxIOPpWDdx2x+o43lTwCvWF9FXO5tbScxEguc112EEZnSlzVgUR
9NW9WyhuHcxjumwWEJftfUI8GQUgX5Gw+Uw+8ZEq+Xe6siXy/QXXBmEOsADa3M5UVr/dTJ2pS3ud
Xjrf8Be47RemO67j+2RlLCS4pfa5hiEXeNY5nabrb9Nq3rmmPvdm2QmPGwZAZ9raxzXkjnZ4gnBP
mRH62iYd1oi4o6zGM+APFEIZq/7y0Vv7J6w81+AFeFD38dy+qNfypqPnKZeguEZ6QA2V1Ex18T9c
NJv6GGsmgBBYSdJSKbXiO7TuHqkRj/WF87UANEGk2qdeYgkXTKPlo2Q9I/NkzG3a4cojvLPyF/G8
WEXfutOsvGHthcsFyqrUWRp3CuRB2h74pBPbBdB54i2TrXmrc84raaas+3h+biVz67jIl/laY0yZ
A1fGvJZwpDdvosXzcB6fODv9Ir7xT/1V8EChgHHW75MOfeD3cdFOCwI+0xBJaRiCf2FUpgzUFFvl
CmtD0n1MbGqxUvGEW6Iu1kZNB68oRA2GXQjciMhmbr3WTXC7Wp43rkYEbNuKX5n2fLEgmfZwLKjT
9WHXkUN5Ee3b41hH/BqKn9lPq5u//m0tLpjFVCqLktqIcGI259g1UeQpPG1Q+AA7c5pt8/smKuUG
SiwlBdPe9EFV5fdSJoNxLCB8Omhzt/44LoM4xpqZyJXdSVB+R52ectrtZWKP5EAL1zJ1HE+qYHJw
QCnr2xhXkyrEYyNJMRIyAS7TyYrXnsVHFiYuQxwPa7N0mE6/kUmnvZrqZMI+glQ6vS4JOq5CMA0m
JtUudgvk4EQJHGmedIsfLnNgsff2nuK03SopsQ9DfRQqNH5z4AazPGGlW6RK7g6RIq08/5zaXnlr
W3vmINSKbHAPqFaNmEtPmzo2ACZR9oVVcrp92/hiKfj2UgUkt0S9eD5F2XqxOpz2ytymy317UzfR
cFphGSxUEY00VXJd+gg+TUSCaxESnPYwHKww81LldRJQ9mQqX/ay5i1th9BUjkG9cBnJjz0gumiZ
4M/rGv1xc9uD59l0FDdKQGRXbwEkGcQx1dYYj+Kg2iSzsBBWSiORGK0u6dWhgyEyZebZtCEo6EY7
vJS7sJ3bTJWc1ru2/EreBknfMWcbleu8xJ6SHEBPZT0b0pEI40MbKaS4w6Vu3CVYPS9IbkP2jES8
To81MsWenbu2qM5zxP1627y917bysFG9k6mC4lBgoTfZ4A56cS1XQF1Z9WgWJeqtCMRNITqRBUET
hYdmKIJwGMMQTDkEj9+Cyara3hsGDFdZyvSZlPV4pOF1x9o3oGctHoYaG8JZ1+DQnFXaXVvZCis3
NjK26ancNYuqNBXcFUVxjbjB0+btpV1nIV+ShaEwA5tuLwhlgsqDsFZVIAjPsYdDEjogcGeuR9D5
sBExZKhvvOlTP4xvNFOSovbm0ijq7qYIa6RG5fbwmrKh5EAP+38mGff6RYTpxCKl2G64bJ7L4eq5
avZ19d31QXx6gSVhfZ393/3Q3x/ot+fpL/+L9B5ReUHBecfrmE5qOuO/O8Z+xxdrnp7/+Q/dOtJ1
E/Ux5NXDv3/8ts9S//VjYi3yEZk8TVUPgFaHRBN/8IeL9FeX4e+/4eF6/v3PvPsGj1mT1uI++GGW
/piw5LH/967BhyO8XQPNOTJg2YEmeb0G5Ex/vAaOQz6TfCXMu8MlIvP3v3INdk9ka92wwgr7sf7x
GnCXPoJb/tOGoKlHcFdgrMgONFv+ccAfL4JtHuGgpmmwW35vKL/YRSANTZrzc4+DcUTiGsgU6Jrp
34emYDpHKgOgLlv64fND2/uffxz+uimQDf/kRdB03HEo2tKU14tA3v3HpuCoQH4A6JDUOjQV8u6/
VlNQDVP97AOBVMF2TFg7h+8oCzj5j1fBso5sDd6eZcmHpsBV+rWugqKjgv5kW9AxRAKkbli6frgO
H7oFR6PvhF2CUOTw+S/XN6qy/umroNlHjqFadAof2oB5ZMmA4jByOrSBQ6P7lboDOHaf7g/sI2hd
FqhV63CPPzwJjn2k2YyQjKGHq3BodL/UVaBI8ZNPApAy0QRgAr4OkKiafuwPbONIhUyI4Mn8RYcG
aDXorT45QJoMkI4QXb32ix/bgn4ECleTmTD+at2hCgn3s1+fjkCDYGfLcF2nfx8agRgaUcmZ1EMd
GsGv1x1q4Pk+2wjkI2HU4CAw+9OrYOlHpmWTZv2+ZvjlZkkawpzPtgUdaSSgQ/77MCZa6pFpqogf
7df1xK83P9KYxH62EahHjHtwHsXo+mNHaBlHpioz6hqvt/+XGw40OsJPDwfakUOKUleV12fgQyOw
xfRRZ12t/KqLRo0V7aFlvtls/serRoNVIQtC3Xzt7z4sFVg1YoygGlht/t5T/FqTZM3Q/mA2+h9f
BaYGzAJlccOnfx/agmUfmY5FsAYe6fTv8Oz9QhMkzTQF6/hza2d6fTo8rufrgujDZNl2jpg+Odhl
IP0W//6DyfK/cal+j82hBNs/TVG58Ln6s+DdX/3A92jUHz9/jURtnv75DxFueveDIkh3+NtvQbv/
erc8n6JlP3z4PXo2/Z3XX3/9gn/80+/+1vdv9f3Ndfhc7srHAMNhEal8Pc2zXUJk7//sdw+796xe
Wh/X/O1M/vmPd+f5w/3/Fweu4t3344hrIhZ/31//aczy93b1t8ctwzFL3x/Y0emhPn3CZbxLq131
/UjTKU9hks8eeb7bY75SpuG7s6aF0/Q/fexsn5W7p+z7kcRZ4zTBhPLzR07T58c6fGzeBRGhqtN7
f/bg7vN+1+3K5+9HEqeN2TE93qeP/Br4/C17+Q3XuyZ5eH/ZMQ/7Ca2Q3H4ZPr27n4zwGpPFz57/
6jkr/fenLBxM6HY/e+Q1VzwMvx9nat6aafyElrJ5gvf97ri6pfyELmSz34dYCr1/Ilmi/4T2t0mf
wt2HXkS37Z9w/0CAvm8Wh/DaZ2/e8R/7pkPM5tMH5gDNYzy8u3+4Bf2Eh+QkayjT+XiZYX/8hLZx
ugvTd70H8YSfMbyc7srhD4bxh9jgZ6/06a6qdo9BUz3DjPvxcquyof+MSxI+BqG/e5/2Yl3xE57w
05CxoMrqdy37NVD06csSUlzO/3n+rm8iDiP/hMcRpBhFheXHQ4sQz6dPHMOMD41bVXA7+fyRz54f
yt2H2ZOq2uZPOXS7ez9uqYThfsL06ey5+229SwAOhO+HdY7vsLb/7NUWx98+l9Xz8P1YYgQjsCDi
VD/j4KfPffj4bhjj4D9jRBdn/i0r4++n+XreIrTy6fNGRBL8NseaipHy/cOpmcKQ7ef8AXdH7dDH
wwtRwWcPfx6E76+4Tmv5CYf9GweSv5ZM/FvLj3Nk6B+VBUAiP3/OF89pWg37dvdhmfCapPzslb4K
sqfn3zbVH8Y2kc7//Nl/ydAg/WlDfI2iffb8D3/gjw1RHP4nzAevufrPVfX8bkrxGvr67KlfP/fv
V5UaJ/0Tetybehd8v3OiT0GSoP6Esf72uUwY2d4d+RAH/+yFuA1Z2Xxo3q+Btc8e+m7HuIORxvtH
k/yK/hMezbvnqv7tT0+eCPZPaHx3YfWYpcg3313zQ6zt0xfmr9kNf9sT/lmk6XdB1x/jT9+FWn/2
a++Da+InHvfPu/K//hsAAP//</cx:binary>
              </cx:geoCache>
            </cx:geography>
          </cx:layoutPr>
        </cx:series>
      </cx:plotAreaRegion>
    </cx:plotArea>
    <cx:legend pos="r" align="min" overlay="0"/>
  </cx:chart>
</cx:chartSpace>
</file>

<file path=ppt/charts/chartEx2.xml><?xml version="1.0" encoding="utf-8"?>
<cx:chartSpace xmlns:a="http://schemas.openxmlformats.org/drawingml/2006/main" xmlns:r="http://schemas.openxmlformats.org/officeDocument/2006/relationships" xmlns:cx="http://schemas.microsoft.com/office/drawing/2014/chartex">
  <cx:chart>
    <cx:plotArea>
      <cx:plotAreaRegion/>
    </cx:plotArea>
    <cx:legend pos="r" align="min" overlay="0">
      <cx:txPr>
        <a:bodyPr spcFirstLastPara="1" vertOverflow="ellipsis" horzOverflow="overflow" wrap="square" lIns="0" tIns="0" rIns="0" bIns="0" anchor="ctr" anchorCtr="1"/>
        <a:lstStyle/>
        <a:p>
          <a:pPr algn="ctr" rtl="0">
            <a:defRPr/>
          </a:pPr>
          <a:endParaRPr lang="en-US" sz="900" b="0" i="0" u="none" strike="noStrike" baseline="0">
            <a:solidFill>
              <a:prstClr val="black">
                <a:lumMod val="65000"/>
                <a:lumOff val="35000"/>
              </a:prstClr>
            </a:solidFill>
            <a:latin typeface="Calibri" panose="020F0502020204030204"/>
          </a:endParaRPr>
        </a:p>
      </cx:txPr>
    </cx:legend>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Sheet11!$M$5:$M$51</cx:f>
        <cx:nf>Sheet11!$M$4</cx:nf>
        <cx:lvl ptCount="47" name="States &lt;40%">
          <cx:pt idx="0">AL</cx:pt>
          <cx:pt idx="1">AR</cx:pt>
          <cx:pt idx="2">CO</cx:pt>
          <cx:pt idx="3">FL</cx:pt>
          <cx:pt idx="4">GA</cx:pt>
          <cx:pt idx="5">IA</cx:pt>
          <cx:pt idx="6">IL</cx:pt>
          <cx:pt idx="7">MI</cx:pt>
          <cx:pt idx="8">MS</cx:pt>
          <cx:pt idx="9">NC</cx:pt>
          <cx:pt idx="10">NE</cx:pt>
          <cx:pt idx="11">OH</cx:pt>
          <cx:pt idx="12">OK</cx:pt>
          <cx:pt idx="13">PA</cx:pt>
          <cx:pt idx="14">SC</cx:pt>
          <cx:pt idx="15">TN</cx:pt>
          <cx:pt idx="16">TX</cx:pt>
          <cx:pt idx="17">VA</cx:pt>
          <cx:pt idx="18">WV</cx:pt>
          <cx:pt idx="19">WY</cx:pt>
          <cx:pt idx="20">LA</cx:pt>
          <cx:pt idx="21">MA</cx:pt>
          <cx:pt idx="22">ME</cx:pt>
          <cx:pt idx="23">MT</cx:pt>
          <cx:pt idx="24">NH</cx:pt>
          <cx:pt idx="25">NV</cx:pt>
          <cx:pt idx="26">OR</cx:pt>
          <cx:pt idx="27">SD</cx:pt>
          <cx:pt idx="28">UT</cx:pt>
          <cx:pt idx="29">VT</cx:pt>
          <cx:pt idx="30">WA</cx:pt>
          <cx:pt idx="31">AZ</cx:pt>
          <cx:pt idx="32">CA</cx:pt>
          <cx:pt idx="33">CT</cx:pt>
          <cx:pt idx="34">DC</cx:pt>
          <cx:pt idx="35">DE</cx:pt>
          <cx:pt idx="36">IN</cx:pt>
          <cx:pt idx="37">KS</cx:pt>
          <cx:pt idx="38">KY</cx:pt>
          <cx:pt idx="39">MD</cx:pt>
          <cx:pt idx="40">MN</cx:pt>
          <cx:pt idx="41">MO</cx:pt>
          <cx:pt idx="42">ND</cx:pt>
          <cx:pt idx="43">NJ</cx:pt>
          <cx:pt idx="44">NY</cx:pt>
          <cx:pt idx="45">RI</cx:pt>
          <cx:pt idx="46">WI</cx:pt>
        </cx:lvl>
      </cx:strDim>
      <cx:numDim type="colorVal">
        <cx:f>Sheet11!$N$5:$N$51</cx:f>
        <cx:lvl ptCount="47" formatCode="General">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pt idx="19">1</cx:pt>
          <cx:pt idx="20">3</cx:pt>
          <cx:pt idx="21">3</cx:pt>
          <cx:pt idx="22">3</cx:pt>
          <cx:pt idx="23">3</cx:pt>
          <cx:pt idx="24">3</cx:pt>
          <cx:pt idx="25">3</cx:pt>
          <cx:pt idx="26">3</cx:pt>
          <cx:pt idx="27">3</cx:pt>
          <cx:pt idx="28">3</cx:pt>
          <cx:pt idx="29">3</cx:pt>
          <cx:pt idx="30">3</cx:pt>
          <cx:pt idx="31">2</cx:pt>
          <cx:pt idx="32">2</cx:pt>
          <cx:pt idx="33">2</cx:pt>
          <cx:pt idx="34">2</cx:pt>
          <cx:pt idx="35">2</cx:pt>
          <cx:pt idx="36">2</cx:pt>
          <cx:pt idx="37">2</cx:pt>
          <cx:pt idx="38">2</cx:pt>
          <cx:pt idx="39">2</cx:pt>
          <cx:pt idx="40">2</cx:pt>
          <cx:pt idx="41">2</cx:pt>
          <cx:pt idx="42">2</cx:pt>
          <cx:pt idx="43">2</cx:pt>
          <cx:pt idx="44">2</cx:pt>
          <cx:pt idx="45">2</cx:pt>
          <cx:pt idx="46">2</cx:pt>
        </cx:lvl>
      </cx:numDim>
    </cx:data>
  </cx:chartData>
  <cx:chart>
    <cx:plotArea>
      <cx:plotAreaRegion>
        <cx:series layoutId="regionMap" uniqueId="{5D1A413B-782B-46D6-A181-8B180C9A46A9}">
          <cx:spPr>
            <a:ln>
              <a:solidFill>
                <a:schemeClr val="tx1"/>
              </a:solidFill>
            </a:ln>
          </cx:spPr>
          <cx:dataId val="0"/>
          <cx:layoutPr>
            <cx:geography cultureLanguage="en-US" cultureRegion="US" attribution="Powered by Bing">
              <cx:geoCache provider="{E9337A44-BEBE-4D9F-B70C-5C5E7DAFC167}">
                <cx:binary>1H1Zc9w4k+1fcfj5Uk0QKyemJ6JJ1qZSabE22y+Mai0kuJMA118/SS1uia6Wx/oUN6Kq3bJUFIpM
HOR2MgH/9033XzfJ3bb61KVJpv7rpvvzc6h18V9//KFuwrt0qw5SeVPlKr/XBzd5+kd+fy9v7v64
rbatzII/LBORP27CbaXvus//89/wacFdfpTfbLXMs7P6ruq/3Kk60eqNazsvfdrepjLzpNKVvNHo
z8/H3z5/usu01P1FX9z9+fnV9c+f/ph+yk93/JTAQ+n6FsYS68DGtoWR4J8/JXkWPL1vcHrALNMk
giL74QXXH296vE1h4PFd++lbXsXP7+56lIcH2d7eVndKgRQPf78c+erBH+W6yetMj1MVwKz9+fky
k/ru9tO53uo79fmTVLn7+AtuPj795fmDuH+8nuz/+e/JGzABk3de4DGdrV9d+gmOv768NQe/Bwcm
B8K2hYkRfZx18RoV2zog2EaUUmE+vOjzvR9R+auKt5nawlT9+wLZjco/IyeojOLtISob7605+E1U
xIFNLY6p/RoNzg64iSxQIPKIFn6+5yMam23VJ9vs9vnd/7uO/DNygsYo1h6i8dfRW3Pwm2hYB5wx
YjHTftQBmPWXlkuwA0FMjC3TekQFUHtpuf5Ktn9v0+3zm/93UH4MnGAyCreHmLgnb03Bb2ICGmIL
Sk0CPmN8odeYIJMeUMIFZhMVcfMkr7a3+VuPsttg/TNyAsco1x7CcfH1rTn4TTjQAWFYEIHQTjhs
+wCDgticP6kIuJmXKnJx173HhzwNm+AxCraHeMw/0GRZ4oDalCILTzyIAH8uOCaWwI9ATdRjDtoh
b99hq34MnIAxSrWHYKz+el6gu8z17ykHhLwmJ4xyQn7M+Uv/YeMDChcYMp+us+d7P3r1Vd6+A5DH
URM0RrH2EI3FB6KBrQNGhCXEsyma5CECHxBCMCfmU8Q70ZDFXV4F8h2A/Bg4wWQUbg8xWZ8/r9L/
XEOwAKtEABDOd7sPcYCFiSBNecpSJrnh+p05yPO4CSKjaHuIyOYDtQRsFuIWppRBwvfSWHF0wEww
V/gZiokn32yV2t6EtbrTWr21QnYHWZPhE2BGCfcQmNUHenZiHiCLIAKh786EXdgHiAiGqXhSlUky
skoSmeXyHdD8M3KCyijeHqJyffXW8vw9Fw8GDBJEygUk5w+vqVMxDxjCHNvmU3yMn+/96OKv75T+
dCXBsWTvcS2T4RN8RkH3EJ/N6nmO/nMHQ4Dm4oTbANBuraEHHJs2t+2n65MQbCNvQhlss7ee6F8M
2o+RE1RG8fYRFfCN/071/abWALFimYL/MFXTZMU+YBRIYWI9Jfk/oaKUhD9FId96qH8D5sXgKTYg
5B5ic/6BFCRoDMEM/AwHpRhfE4sGduzAwiaxESPPk/9oy87zWoefvG2c63dEya9HT3AZBdxDXI7d
5xn6zy0ZBl4L25hTMFe7cOHg/wUlFnnKXsxJqHycV4COu61yiAPegc90/AShUdQ9ROj0I0NnE0oq
jEFR5emFJhE0PxBYiDHXeURwEkGf3mWZ6pNm+65Q4PXoCTqjmHuIzvHs4/SHoAOorEAsxtkjPNZr
dICpFMgcuYHdBa/ju7+rrYrfozk/Rk5QGcXbQ1SuLj4QFQIUGbXgP/waDg5sDbOYzQR+VJZJ/fHq
rkrzTL/1JLvd/4+BEzBGqfYQjJPlW1Pwe2EZpJgEKr6Y2E9szAQT4JDBdEGGaT0FyxC2vSTzT0L5
jvLK46gJGqNY+4jG+nlGPsbhC0yAP97tTmwO7PHI5j8HalM04mQb5u8pP578GDlFBcTbQ1Q2xx+H
CmEHoB8IeiOe3MTEydvkANmACrbAv7xUjo3Msjv1rtD4xdAJIKNkewjI+UfGxfjANqEvwnquQE6N
1hiVAaeP0O4M//wha3l/XDwdP0FoFHUPEbr4QJWBzEUQiKsIg46j8QVx70tmGdooMMEWJc9tFhPN
uYC4GPq67u6eFWqXbd3t7F8MneAyCriHuGw+MiKmMO/Q30KfGf1Jps/sAwsBEwA1zEfcyDMAz01H
MnsHJpvtw7AJHqNge4jHFSRWH8aKgUMHGtkczdXDa2LJOHDNNmcWmLrH6+B6XnqY99PI/4ycoDKK
t4eoXH97npldpuI3g2LoW7VtSEX+pVEScsYDaLggBMK0RzV5vvcTw9/n0FQbPL+564F2267r54ET
TEbh9hCTo4/UFPPAhmTdFNOs0Ubg7JGwLPGExcRkHeW1VHL7Hv7rxdAJIKNkewjIBhLejzJdhB+M
hWFkQ/fELtOFTGD0CVg3hieIbCCJfxcePwZO0BjF2kM0jj8yj8cHTFCGIFXfiQaU8oHdZ+Bqnvpa
JwHX2HG/3KaFCmX1Dgc/GT7BZxR0H/H5yKIxNEVSRiCNfOrFA0f+MiBGiEH9C9h+8CsPAML1l47+
+K7ZvqdV73ncFJH9LBOffHmelV0+9TedPCSRWDBon2CPPhy4lFeIWCY4ecgh8QSKk+ouyLO3HmS3
c38eN4FilGkPlePyA10JBuWwMAd25Z+Wr1dQIGhE4uDiLTapCl/qbfj7SDyOmuAwCrSHOFxDJPKB
Lp3AeucYEsCHFziJVzg8qAT0fkOv8fNdnyLeLTiOLNDv0YvrF2MnmIzC7SEmf31/np3/3EzBpi3Y
AwTRLXrKyCcZO3BcUDUh1IbuiV2O469KDvl7gt8fAyeYjMLtISbuB+oJ5gdAXUHZFz0FU+AhXukJ
gtAXWiq5DT0TD6/n9fCoLe42kfd59a6a78uxE2RGEfcRmQ/0JGPFl1NEITF5tGATZKDEyDE0hCOL
TiDJgXC80fKm1s8Xdunubs/uvhw8BWU/3YoHHPZHuRVomARF4ByKvo/aMDFhHDJJxMYu/Sf3P8Hm
eXfyp/z+E2zMqtO/39M3uftTJmiNYu+hCn1ZfRxaoEKAhWXTJ+Z+St2PmSQSwhx9zsNrEgp8CWH3
9KeVet/e1NejJ+iMYu4hOh7w3B+mS/YBcGCQyD8T+JOsBXbWQ82FEdhz/4jOVJfukm27fU+K7/0Y
OUFlFG8PUVl9ZLnLPhibicHfP066PUEFyl3gc0Bn7Ce3RJ5XxGNAsMpu38dQ/hg4wWQUbg8xWX97
npddzvf38nsI0sZt9ZYg/zBeL4M0QQET6MuDbotH0CaYrEFl65u4f+uJdocD/4ycoDKKt4eobD52
LzdmHA6YIE8FrUmKOZ5BwTns5H52P5OEfwM94Hldyd9H5Z+RE1RG8fYQlWPvrTn4PV0BLh/UAEPH
xFPnnT1JaKABHNQE0tDdXWCPjcLvbQN/PXqCzijmPqJz+IHowDYw2E1kU7xbZzgZ2TEKZwQ9eZ+J
JRvJ+cO7St29w5a9HDtFBkTcQ2SuVx+IDMw8aAzFcFzI4+u13sAGPfBAwOnbu3fgX0t1k2dKvoNN
fjF0gsso4B7g8vYjvoyXX/3mbx5BBdQyhZ3EjMF+vIfXJPeEFnDYa4zhNJfdrWKTM6L+/bF2hwKT
4a8k+f90ANW/H0714+gub6u3s4czv16cT/X21Qdx4QyyydC38pzHuVvd/vkZ2vYw+P0fZ4mNH/I0
8jEe/nHAxE9j7rZK//nZECYUn5FgAC2CXWOQ5LSwq3K8wEEjLQapKYKWmXHvzOdP2bgN5s/PGEHq
hIUtYJcZbGsGf/b5kxo7Af/8bBGIFaEONKa1kFtBmP7jkLXTPOmh3PNjNp5+/pTV6WkuM63G0Z8/
FY+/NkpHiQ3hC8EPfdXwLRziBNdvtl+AIIffRv8vaDtzEEVeL2mcaK9MK3liRHm0VkV5orsGeSwJ
w4VMjfhI+iZya6uEo8nK2IuKU1IM4dqq62NDx8oRRdW6nFbZEdWWWyZB6Nh1plYaNRtFS7GszKxc
2GEjwI3+mO8dMsBcvBSBmrCpCFIWOOcIWBkG9PNrEcoyGOxm6PTChENEXFXLeWyklmP4deJkltW4
Q2k5tc1veW4kv7g3MnfdHE78gT5nAnub2OTmFY4ahFKqF1UZzkWTL8oED07Vh7PEQq1T+8FJwQrD
icvM9bGsgdR5S/ad9wfYbIhUYY3B1rjXwg+oi4ueEL1IhTrFpI091KLWVRlzUh4YbhWvStl6pkzV
TNBMOr+4/2T9PEz+SGDCQVOwLKmYyN81uo4TCpNPqQ7dqGq+BFUWOrinyDFJKByMdeBxAScKNiJx
274nTkoWwpxlKVYOLirjF1Oy+4kw4aNyIZtOZkR3oe/jQuuFkRPmoKgLZxkiJWwWf3PiQTknq26M
YiwuBAGGA2iO1xOvAoFVU/r1ohtQ7vUij2ZVx6Krwm/dmOng0Awy/3iAg/yE1aBl3RrtKa+qzk14
aR0VmISLpGNsHUkiFm8/2zjnL3QaMKHWSHvBaYbQaQSV/NePRsvGwiHS9UKVt9wPsMOM8AZaxp2+
9y8k1NNc5kfFL1bCz9NOoehpQ7EByj8IrNbrm/phHLUC5/UiMil1M99O3MK0cyBk3pr2XbMOHYbQ
pAtbPcbW0Nd3MYWyIhTHIFrQCW8QIEaVM+UkGJW/WEe7ZvHlrSYAM2IGZUCTeiF6aTt10nhBHd0W
UVw4cEqLcnocejLsN28LiMHJ/wQebD1mFAr+NizgiUHuw5iJtgWFtrhZO6Ghs6WdmmsteTofCos4
jX0SRn29KYr2QnMSzfqyWYJpsJ3C4LHXJBTP2shYGC2zlnHCfXhua94wsLuiblqn7+Kjknam09R2
M/MNeV8FeFgYvrXx+65xsyq4V4gNyz4+rUTeu0FMIwf1ljwSThLoM1Qb30lJ5fIXko8TOlm2sHEX
DhJkFA7B+WnZChUwK9eguIml4znq5BnWGXbCAKQywuZMm5VTto0x4419oRKSOBHpT9us4V7X0WbG
svNE6dIxDRs5NUdOIfLWw32kvEBiJ2tgsVhNYzqqGko3ofmx4MOy6EKnLE0PDRY+ohaJNp26kWlm
uIFozaX/tWcqcqyoPjKs6PptkaHHf5fM4LtGY0Xh/4mqRnbC4oEmepGXPJ3V9bBuy+iuy/vcUe3l
EOWxO9TCcFtKu2XWw3QY9L631bGp5bwYIuMoyG+zGP42zW+WZLlXFehb6A9oJnEuXZuiOatp7mLN
5gFO+IVd+0vb/DsyRHiZdrpxWg5+0ihry7XAmukm7V3im6Zj6nSd2ko7tQHXSJSedY04s/PiUtdH
KI4ckvWlIzDfWNpEq4y6pFtHQ2C7OOSWI9vysK2bs6BoL0Wzjju7cvO0ll5OzqG54lLQ5LyKKF3a
zChcltUz3QgfyleHSZyFbkUMPh94gb3casGPEnkl3UqgwhG6mw8iuMSRPK15c1KxwklkEzmib2/6
wipco8j6GQrKFObOSXh8aIlT7vUsNZZNUV8Qk2q3NfRJ0Mp1rEg674rLUvLB6UmCnbxJDolZaica
dOz0tLKcpDG+oJzbTm7fhBW9yXl1SskFyxV10pJ+hz71CzKQrzwNA8ewu1WKGHN84I4cLeBDqqa+
ZIFovIhWcpGnBXbAXkknq/RJEva/WFU/G67xAEIgQCj0cDE42g7W3IuQrlMBrWkLelQTPS/SbiGa
2HCR7C78rhJeEJqun2TZL+z/zrvC0YawH4zy0RG8vqtdweqwhxjcrnmlcHtW58l9XbHjbjAuKxJf
xzb7+gvt+Tn2EpSDJ0BjQgTnnExcjgrsJjOSGmIv0mgni1OwbdF5ZWg1q7aUN8PMNtemNhKnoMPp
2zf/WXEFbDQcw3Mb9vfg8bCBl5Mc1LSJ2iYHcXn+taisedRbxooMsTEvtHVo6iU3bo2Wp7+YZgQl
q4mVhBtD3QTiXDi6EKb69Y1T0zdS3cI8k5of26BhM5ymjZsEfbeKoYyfQs7g0kZrJwmHYwXG08FZ
smXNVURr9Kun+dnrw9NA45mAQ2agi4BOniaWxoBYYatF10EUBHVuxwyKeGYHSjqp6EEzW4WOFTcb
JyD5Sez7XpKIaJaG7UXOrGxBE9N7GxlrFzQQDyNoiAMaCvqDXs9QWeZkkA1XCwsYdzdJjFnBCJo3
srkqgv6+US1zVJn7DhR6A/B7yXWK8y89980jlaBvcYcCZ6mIPgyF0TtxjYjDWRE5gKunzeACRdZG
S5MfQyjSLLrW8bWfbsohvA+J381oDB/9tkgPYc1r1whnkQDXDBnhw6nHk1gkIIZh+CFWC04Ge5F5
OqiPEffTWdbU4JRRnLtNJEu3wSR1oqSLl4MipZPQUfFTyNaUybbWAKELazLlxspri0J7zFb2bEix
x9skmZs0M7048PGqJuLCtHI+C1g4eB3pwYTZR3bH9ZLmIHBAVgEGt9olyTKAOcplmP4i+iLQ/fDT
OofMGGHo8YLNC2Nn40sF81Flp71o1aKJlavDcBnyxOGh0S+HEh01unQDGpJV2BqJW2dZ5+ThfSQN
j4YQ8Dc1MZYQnveQBXbMgwSwdWBuBmdoestto/xr2pW1E43JrA7ZXCd/G6K9rMJEHCYZUrO6HeMf
hr20qLBj0SZ2qFVglzXxoQjaYFb4anBC2W8HlVIniUnlJr7CnmWq8zZnt28vgIeo76cF8GI2JnrW
6qQlQd6rRVCj2O2TvnKtAVVOztPWK2KRzsAuFG7rxw5DTeTalrJc6HK4bCINNYU3Q/Bdlv7hGAIK
VgjxqekTfUPantZqYae8WbRE9Gtixde1b89YifojSRvuFrL2nSoIwCAk6CTt8viE28XKJslygAc/
8nMTprSwNaSq/ZrbKXaqwRicdIxxoqx0OxL/TS34EFnmW43qZmUHpHD8kgkPJuMCPvaiEnXkDdxP
3LDJMweJOJulQt4nme5dn1snOqH+nKbsa1rQyhG27h08+N0iDhOI381VaIGJglMxUg/2Mtvzzq5T
R5rXmPhbxPNLVkfg2wt7xnV5XWvl4jKUR7LELqmCW4GiBHjnN+f250UPnXGwWwdiYGYCpfF60VOo
AsZ+BOZUkHgb+Dr3jMEMnXyAmP7tO+0wkgzyRGJDogyfao4gvwgSVBKzrMqRWhRBdh8VpZvyYgmm
81S0YeqERehkKQldkpGLt2+8I+QFLswStmVDHYeb08S59IO64D4F85zRWd1EyqlFR1axVjfQeNs5
g/A9btXaYVnMHBqYcpb2kMn7ENe7cZJ7BRe3hNZyMRQdc/uwima5nPsMhb8wuzsWOoNDnoCPhYNp
gYWbzJEOZGn5kakWWRjYTluucxVtGzM57QzqplLeK57/isx6CFommg6MnwUbiGA3ChxzOFkCdmOo
TkrQLtTUxyY2PbD9HufSGxg/CoSvXYupYm7YeAkswxfLFytLZY3X2rHv4JycdrjSXhjqZl75EGgO
sr+QqF1r41ch0M/5GgAJGwXGAxlhY800/JK1bmjYgE1qRa49s+AM7CAPHWbG0qVhdP/2wtm5YiFF
GndQUTiVY+IDmR3FQVp3aoGzTautDSFwVytjx2CcsZPA+nXtoUs841cL9ueMXMAheRBMQ9kRxBXk
tapECgU5IoVapIO+bntyhjhkh37IYzfsqhNIV1wUQP4Zd6HhskD7TkSVFzYG5OF+kLoiVczFZjM3
RXw4DKz4hatEP5Mi8IBQvAEODo4Wp1Or0fY1HUIVg0YZZAtWpYFERkfzuFAbyBvvQgnRcUPEnFmQ
r/H+vCCB55OhmPHKGoAhS+5xD1P4NlxkF14QIQNSkN0KMl3IOmh8C2dmtejrIJqbaR+ujIyuEjVE
XtdD8Kq0bbuRDMx50JiBB4HjqrCARKwjkZ726SKzqDzHXXdXR2F7XqPgLPSVOg6ytW3gYV2K8HgA
S3NU2mXtMZ9mCwmB5nEGfsGO0EYLlDnSDu3NUICbyBoI4aTZs1nI7OZalZusgAxBdsDwrJTW26Sj
X4c6yVcGjviVVQa3QylncYPCRZuF3SZB4NZwNRRHeeGpEmKAtydsx3yN5zMxMMYcYmk0Wd+hIWRP
M1YumoC6eJDRrCZDM2uzOnTzml7IsD5jRnUftb8ksXfEWnACJJxDaHJkCtho8nqFywgB3V/xcsG6
hC8jsyZLafj+wvJx7IqcoVVbVYdNk7aHiQ/8JsYlPQx7/Ps5FeRSsNH+YXfRT56hyIpBF4KUi1j2
JxVJG6eMTXMm2yx3eYi2ncjQcZ9nRxGx1C+W6w4iXcDNgc2FJIYDlz/Rcmvwgyiv4eaa99Spg3Bh
ifzvqAiCozQorZk07MwNhmEVNcG8CMvwF1q8w8rA3moGxxCMm9qhR/41BhApZdoOablI6iF1C3uF
fTcSSjkySi2vMn8pMaRCO3JJiCmhHjyeQInBjr++p4hJXgcDgns2qf13bvHIbQvNTjsgbeZSV+dJ
1iQe6kr7woA+GViG/i3mYbjmnV8ugs63TyNjm0VmOKvTPnBaKUM3bnFwWlv6SKGSOEFeG67mofQS
jo1L4Su36CvqQJwcHxlxx68UUEzK9ItzK0yuVd/0LldVtNWdPce9Ss5UkrZQRcgpeEAT0t6sk5eZ
LtqZLNJgmVodvo4J+bthIZ21VpeBptdiE6DxgwjytzE3FlHjIjjL8QuwOcYF8SGM5C29knYcrYD+
8je+TAInz4lxSs2mOhssP3HqFp9BYaO81Pc4F7Uju4ZdC3xVDyi6a4DXr1rLqWp5wSGDOMtbamza
ym/cIs0g5xahb3+JuN07QdCvw1qeDkOPrlSGZAihp/3VV1G2wDwHisgi5CSzkyuIZOpVFQXDcWeZ
a1rU6FBr+zskQfGmQF10JIbEdMBDZlddH12YVVB7aTvYcxvp/lsIcVva625LcpqA7bBiTw+GdGIz
ad2+r/PzSPIbKyyGGzNGZ5lIvulUGvPMInLT81pu6k7fFr1q3bBuk8ERaV7P0kIOkO8lzSH8O0WQ
gelkqDwZV70TobRjM9l0Lk+wOhzyAqL6OrnWRlQv0PjTw1s8HIQ7+CT1sMnlMXh2eazzXB/2QJM8
vIVEQQ+1sBZJJtujaPySm6R5/O7hPT/uPNVU/kJ2Yh7FmB4B9ciOHr7750ubBs2saIGTE7RI573k
4PasXG78tpebgHTAdQZ9OQv8OF+HnWnkjm3ofF3y6nvHcsheBl8fyqCtDx++G9I0mSWJZTpxEwwn
Rl4NJ3XsWLlfnjy8A5W//kQmEVmKIV7mFTvSmU9P//lSZrUrIVY55qkKParibpEB/b5UfdZBjFuQ
yy7G4VLzdNHqenB06xPfiSGlOrSb8qoHBOYh58EsQdQ/JyKfoz5D10aY52sVQi5jQJhsFoXxRRfI
+NLl5VmTcL3Jo8w4RRVwx7bUC78zsEcD6l8EYVwehkoF7sOPKYT4m35IvFp1q6oxUsPpeNyeQphQ
tX1iODqS9amKPW5Ga0uF/lmZ2NRRRpesmqL0XVSyfB6ZLDojeROdAcHUzLpeDt7QM6DfWROusSmb
tT8Ukasxt6+SPkoWRV7wmc4s/4pFynAzolOIrcRCsW646gkCCiNohk1m+MOVFaeHBkH2WWpW1VX6
PRnfJCpMVl2dgTIUfFFC+nIZ+HZ/znTmVByVl2VflZ6Kgww4chzNWF5DiQ5S4hOmJD55+A5C1xZy
DYcLJeeo1RAjRT2ujng58Dkv4+84EfSQC80O0zBhsL6JQ7SfHzddGrhQXqsWFIVeCrJcjhylY8WC
OyENmnmUYXRuplnsGM1pnRdqZg8gtt349mUTZswzO8EXOIYbN7JOvA61xcborWHdFWqurDWq2jiA
6rl/ppum/h505GtTt2s0ZNkJay18nCtYJ7klOs+oUr1Rbe4QVoS3IUt7xyIBBQ7CLOd5QNNZoxRM
aKbT8yGtz3rRsW9pJLKZaopuZXSG+kq7K0p5eoUlmeHCAOI4i5qFn5biWx0ellbPvkP9t5t31aCX
ygjir5RBoX18n2GIcpNCD27TgVnFIleXjBi9a1VWv6xD6RTVEF1lvfwOhiT5nmEffj0+j6y8OhUo
ZldhNMeBTK+6uq3PsJCbsL8qSIkuRGXnJyLtLoO68i+pHOLjSBs3Dz8lRMpNppLMSf3c8trMADSA
ez0DJ+PwgPnn9vil1yQGXmgg6wRKoF4RWdUSZ7X2BiCXloWF+kvbZ8STssBQb8v7y4TQeJZw8++u
7VK3zCN1Xnch2thEfqlUo871+AV1wB90ubDcIIi1mzcUaOfMbg/bzIIa1fhjVOvoXGaFx1rzu51W
zaIUHV+2zP7a4SyGfI2BLloxrBHClyiI5d/qDoBul43R1uB8BDn1GYd8nHpVougxlOVSJ+tisRCl
hjJFW5UzMHjsiBqimFEtQ6+TQX8SiLI/efiuCSGQyePEpYMRzfsOQz2vU/FplxbhCUuu7DII5mlD
baDGAmttNhitCwsYG17ywWMGsw4ZAt9rl/awtPuUrzHwa3ERHvOe5+sAxcWaFKk5UyqyF20fuXVM
szmUaNWZJc3Ywx3h69ISxTplBFYpH8KTB2eXE7gaRi0k+r45HD98oVA3QLFtLkxVBUfELmciQNaK
+P52kHrNQp3OovIuN5ob5iPwOcCzgQBru1GrOgmrOWTUtpfzbiaJDtbIDAKPZihysjw9tPphWUEa
4VAiZ0ZjLzAubmUcf4ljH0Ntt58Hg7wz+mpRFZ1DjZbMMkXgKSDuazo1y7lYDtYAxVc/OlKhutZl
5PhWdRs1RwT8OCQwbqfJt0ayL6bRJx7QX2cQzntZBy0pPLbA5zc08EqIIY2UHIlaX1u9Ph3asapc
nCQ8GL0uVJZ8Ap0k3KE8vhaWvyQDvbGscEGUXHTWod/YYNaM+6yRx70lbgfddU6Gc9cIfAhauWjd
KkFuZ+rChVKodKwgb2a8HirX6MtDSIaiQ5QPV3XPTkvWDB5KilVcDSvcJ2dN5pAaUqakaFddRDIn
6tAcZ8NCSWPWN9YiDphHEyg58v4OMs6zAkN9tecVcdOCAAOZ9himDUJWCmIVGcTKZrxudNMeseIy
jsvGZRH9EhFzcGtFTAc1PkQFFPhaPzU9JcWNQEnpSJmGzpDos8z2v7B+KD2j69FCRRCZGGY6kozc
bYGNK3NxkkS1mA1Dq93MTldaZYcpZg3UJo0T2XVbObA5zQfkmVUPAmH0PSvMY6BKGleIRWZaHh8g
97TVcBu20oDin7XSDawv8EmNWxpD4lRVJea9UW6s2Iw86AjJ3bLAp2ZlYEfRJHIbFLmJ9dWqxXGv
oPGnobBU4zQpZlYcqVkZlsctN7K52aFqDqWqxvGNJvaC3DqmBuQRWVXIuWose90zMAmE3xm6Kbxc
4Hsjw6YraI6deLCP42Y4M5UNGTKiluMzNiOWkbtxpoNl7GvpAPFvukFYBk4jjXrWcyhasGHDw6Y+
7MJQugMOFmWbH1lIXuph0A7N6CEwgfcZUMlBljqqTu9EFN1jlcdOO2SlU0Nk4fCmmscpYEwa9b9c
vdeSpDwXrH1FRADCnmLLt5kee0KMRRJyCCe4+p3d7//Ht2OfENU1PTU1BSytlfmk6kuykh9jYAAY
WFvEr9ET82BG9/mKWre5yvm5LVjo4QM2PgCG2CsNn6951uhhMpW/LeK+dn1zhMlPUBx9MY/x0Ngk
7otxWbHsBkkV8C0rxn2+ER6JivvuWxx4Xptu25M1K6kYnM8iGLfrorEumTU9y5DZtlOiIL1/nKdx
+a2wAHKzs5d5t08rF7RYGE0rNRp3HbbdXT8eTcyvbJ8v53XC0uNs1G5Hb67GEX1lKcZc6IxxYMxV
ZJEHFIReczXqYvRTW+csV5X2oRlnXFWr7O01W3oLymDq11LHkOA/nlw4Ga9m7m/EbVkL72a8Bp6F
omj8sfLzYbyGmG9MITcTtou/3NP3f3CMdnNNkxTVM3Ax7tKs0M5CGNdRVn68dyqdakjKf8MaYFfe
O3ZNMLsXik1Ltdo1RLnq/Ur4w3SNRx4B73vHPqw76pVlDz0Mp7C3Xj118tfaG1Wn/TAWcl30dXn/
EAYOcyFXUQwXxVuuNE73k97jlsJsly7czjLroeVgzSw8DIGXzCaqIMnkVVm+nHYDbGTbOr8kaThd
Pw7wBZt0CvOT9eLaTZKd7RxHQNTwTbSloPD/R5upK4u9r9brtmZ6/+njKYzgN6ZSXh9WXpke1fWQ
VF0zd/zIYjRLZAFYBiHK1EuSjIXujlkX/P1THpHSqAJzqCvenjofHe75WZIzz7DwU19c596K6/D+
KNhoe8R0Pg1q+ZatnW7wU3f5OOgjnZtIBV+U6CXKSZwWH89zkaNUfjzcYl5DpktPo9r76z4M9Prx
KKfHyWMJpqAtaqYo2E7MrG1qx0jjbIxfqZlc89+PHs3FFZfUUkYkPkBSYMrLgER4jF8/DrsXs6vT
X4Xu5X9PZ3OUFSrhttoOI1QzR2TCrNEBAFwW72LH4VeAwbSGmZFdyLIK1PH1QYbcXWg63UfWZspm
8ND8DY4n1rUgxeUjZuKdApzxwkg2nAJMcHW4RWl5CK9imZ/dBRSru3BmKHjum2b0TIibfACwMaW2
6enfIwu6K0Q+W4vB2tKqM09Gv4m7GMM1yS67lx/lNmRZEcF78EbMqmLwf2+Lt5XBjMK6+/mfPZwb
l1FXDx3D1TSr0uYBPcrJG9Ulk1C9MY/g4cEiPV1xE6tL8vFs3nvZUKz7oS4fzy7vvxWPAa9JB6nC
24P68H16+nieUBXgpnj/236yZATAyfuvfxw+Xv7jkb+RqOT5kP33p//9O/8dP/6q9gJVysWz5X9P
fvwl8/F2//dyxqZJFW5c/F/vzX28+Y/f+e+dxLv4GodH+t9b+t9/gnY0qZ2LvupwZei539/w4MWn
KXZYpnszX1To5svHI/H+6H8/fjz6eO7/+T2gHKJZFvX54/mPw9bb8J2d/f9fKu2nuBkdffp46mDi
qLH99a9pVhiVs04XEjtvVR8//u9wcAzS+hhxtj8eoqYvlyh3cZUJctEBenE6TnGZb2NXWT3eVt+L
7mAok8oc8dQMM5etk0FXGZdmhf/uBTq+RyXguH+OB3Pp+iAumUx+YyEyhY/i3A6WnolUR5X2C3me
92BqRKfcPckwiRuY3FJCnLFTHrSRmUWxAbAKh+2v8J3fHlTCPs0O6PeVt8DtZf6vDKPLE4XUgTn7
k0y/o2OjlUUhL0Z5pOUkCQfnitqTDOLv5OaHjcMXACvAPh0TVUe7rxqKfeElh9f4R/ojT5+xrVKj
3firc724dPu41GkYYPrv5s+CY6Rb7FbwNWGt1OxM7ZG0CNx8UjPgInWMJ4xWz8dOGpavezH1XVds
EE9IMN+EFXOZLf5e5qD9SNKtxRC5gmwwgZnOK7sqW66ptKUU4y/2aVvHFxZ1YWEIQf/UPxPtnkOO
L/6O4lpKry+wfv5d16Br6YzBIyNztU7RhR8jpgoOF8GBsMBgB7EIGgsUMYsOacZQ6q11oHV2k8R8
d8vT4qvXbhi31vZZVkGMzJ/TVf9aFaf1kI1/TL+8efO414u/mZIpd+05/Sl540mb4sy+Y4lLVIWW
2lqOS5tqlV97CzaBoTcK1OadlvBvorrgRNfPFPjWax+gnTGsu3ngU67Bft5XDRqJ+Lc8n0095JyV
bNGs8kepqoWxAMvzg5s/OupdPWEEboK474sh1qI8WJAUq7+mbd7bqZCDX7yj+GUwjVjs7QBZKxge
nmf709Qdf8E4Do80MvoS2ewqV8fAka3bCwF4xqT56gkzXdNocfA6FnQ70ajvgplTvEb+eR/YCdLT
Fw9v4RpD+ihMt8IG7DJXH5GIGp3y7jSF5iem27WCh6PbPg3XJ5YU/oKWT3mw5c0y96Vyqa1W2JsA
0kc4ijLFQKgxu0MCk7WFOoA/YG8YaPaWwSYqOHzZa7e+gGPK0ZmgNwBqcE1s8nkNs6kY9mL3BBAX
v+KL9M4HgPqSORWdZaLMTTGDlUga9MEDJNsOfPcBJRFUFP2e8gQr/EFYRbi1txn60JSBzIpkZksT
96DTt+ybC4y4ZL8GxCqfxq7lneXlEYePpYfCMDmPnQZfP/wA9McaByj9lLqS76tsknjKW7CveUWH
6Mcm/LWcooSWlKHfX2DgYqwoj4B9JQ5wKVNLXHGNwYlqNKm2V6IUo2g8T0xQP5ipUr1tkLHU3mqz
PMehsDXFi+TQuc7LMhWRP224akRW70pjgszChwhhCw9+hNY+SeKy0yjMwv/5zoAZz6IZwaeDuQ6K
vjj+KVjJnmbfPW3+LZuLLktweAU6+aSVCXAteZimj3OJ2wh/P3dzWHsBxbdBdY1T8Vij5dYVZXl6
pxul4J/ZWIwKOGds4UlD97uBc8oqA2AbS2fUNZF1+8lqfbR8ZkPVhdsfxvT+ggoIEGZdlsKObrmw
gY/Nvq1DaQ+ZnD1Mc/het+AqMbv3yaivwYoGDCGlL5Enu0Yi13LWwRKjBfLy075213HhW9XnnH6a
HfnTxXdtHhOHj+OtMXlXgvnzoYP8TjUp5RGjN7MSt/b7XbSRcTuPLnhKe4shLl8lPMq0TcgOLBON
8n18P2wlpxGkOTWnlznNo9Yb7W3KzXD/7xCiNs4k/9eNFA0WTIjazzdYf0UALbVNR3rTCphKzHiZ
wg5MYQFCHBwVxtZhuU4A568YKF0VZvAvZN9ZDYKOQVxHpXrvJsM2tv05t1BWQibBI3gqK+Z+q1Wa
npJdeY1l43nuFls49TMKeFAaYhhschpWX6ZVJY0AhAVpqysXmtGmxzd7AnNFtfZ2DmEo306Rv/zc
1UHPabfitWTpdflUY10JazxbZ4aZ2ixhX2ZTzko/ncWVkUEXirImYf30e5Pr79B3JRvQ7CifYY51
KkCfuP/VITnvCWn3YU+ghWaFs565gXJuV3Swz0HYFxyzTLEA3SzChYCuscc3FvZRw5n6esz8TjuY
Gv0meQsvx8PlhqCHXPSph+rVgLyy+9vUocoKOsc17ObvEBvjEs0t2J1QFZ47Qrg5ub2qoc1t2Ko5
RI1acGfmeE2C8vg04uPb6RPa1K0xi98XSEPxUg5B2kz8MyRvhI/yZlHkKT+yHGRtKiCpM1GmZnts
vZ7QMeRZvcn3GSsT+yUXXpl6i3um03Xe81KHc/Y0oAPshWdfLDG/2ZDjoovW4e6G6dswctbuEF8a
vaxNDNWsRp/cV0wDjLO7yZpxCO40whSie1ZuehuuKcz0WqBoV30fHc1m18tKXVjvUOrLGPTz05Rj
cSHra3D04Of4SLHEontYDQvq/TsiHfJ1hYFU8UFFZaqUKjUkr0ZHANiyubk5MOLntR/+bEFvSoJv
wSpwT8DgEeSXEHnYRptFjYXWdQrs0dVzuvUFDLUzdJn9HC92uE42LdfZdGdPHgeoKPfLQyj0Os48
v7k87xsBphI0VgizzeW6SMH9PSAF+LdBjGWwdPx5jDDDdnv4FOTaZYW3aP784jN3FAPs1VMf85Wi
2vpHEScuPCG5ZZ9J97paIj8Z0VeC9+EzGAX1CWz80GRqnqtg+W6XzrzFnC93R9l33G7j25wtaOtj
qoq8+xeuXH5jyzpefeO50n//EWScrOYkHC5k1e5MBTSGMe2bzW3BP4+Ja2bm2uauWsc4/Sb3qX+H
AKGSpJhVd+2eMmTyEG+YMRNASoo7zk9hOG5VGmzHE8HHXMQ8kmeh0ELueKE290Szj/RH7Naz4Nn6
YhLaP+CZPmZn5BsTywkSVAAcTfyb43ktyWL7JpL+v2F+4oD4b+P2C4LEdB84YlqzAFpJVX7hconK
eCFhzZk7+8G04O7yEd/wlvXKYWZtIGBaCagH3hbazn30BWrkBpMEw4vqO3YiJkFpR5sS48K9+OFv
li11vK8EFF4f1BHrMOB284+Q6EcSSv2IA8iFnZzdOZ6O88ZV4xjCSsN+NJ6hyfPK4zbaSXKGaXta
5+01juL5sXPrYwUJ1sboPSx6idW1i9Mz2D3aIl6c38SIHnZT32xIHTokBm8vyE/ShL/S2SfnnJO7
I5ARiCN1si229fdlvQj4TQWZKIb4LLpJ1/9FtA6CaJpu9cCPpBZqa4Wvk/OMLf6aXswLEP9kKdM+
woLb7QJ6gotORDfp2tECPgp/WlF1AxbEL4zFceF3Mi2k4VETKigiHiwwgCZ7nbCIlP42LafDiu4M
lOd8UBFWIhPAqlApNps0BFJVFWvfnO0Q70XS7V/oGMRXgsRCIUOgzNTJvFGZFaXD9wN+CoSspwSS
sgbd0ppE8gJGFSt68I5POeTxIhynvUphvAX+dEZFckA/khXCx0pfs4gWPrDqKc7/BlG3nlcCZXgi
cTHvDE3fxk0VYsouTcTQLWRYRn0ZeXUYLfdg8PZGLqNfvM+f1wPjLHDXDiZBzH6EkFjPUZb/6Ldu
vdu4Diinz71DWEQsGfqkxJdoLlIoKgbTHSZae/IBaxM3qtu2XwBOY/Dj0wAgN7YtYawFhAniPHHn
brBIf07p3mwqH6pteOZ8TB92TErAJ+6zP5Udt97XwMGVSe0L38eu8Yj7vaNXvCmNwRPi2i3j3VEP
wHFanJjuZKOvnY672mOd9yPZ/nSpSr4G/LfZZVfnsdtvUbZmZ6sO+HB9h0V9oHeKL5wtg0h9lspN
924egtd1ezNDiAAEsIQ75dnwkDMqCaT8dgBw8iLpAnlIsOS+ige+yzZ86TNQ05nsJ3S20/zSoYP5
twubPjy2Q8GOAa8mBNRo5uH6NZAX1rizRSoPpIneD1PUz41Nj7RA25g/cv8FttdN7v6pt3o42eN4
M3TmN1gU+6uNjtI7PMwaC4f9FEffxunIXj4OkO1OfAj/Gk1g3vkiBYSashK9O8JA/f52dNzdsR6s
r9HqX2hIf2yQiaFar3BoKKi01Mun+7F0EnOBZyvQQPhYiXrRZAhKL102SMMLPPZDEGxtBvY5M1t2
RsdgoMp19jk8qiVucrCLdaTIXuObzFSzUMlvhE71PGTHVUEorlnok8L50Dx9b4WdE8NuHmPaBnu3
vQzgRjaYlCN32Q3ZUXfJe8DbzGx/2biN8IyOqB6NcpcYA6tmbKpWOiJWK/ugWmjYN0EGWTG4DqI3
n1TM8CmVBKGl2y6Q/yCKNjY2XRGyGP17R/Ny9rr+xjL1PFDCThQGAxTQvUyI+QbzHVUkUqxxnMsq
YfP+RPQ+l/BHeBOKbqnVwm1Jd5hBQfwLLKp3jqnJWhewC3gDe/04eHbLS+PwwRjN5IvcdY0NGYO3
FXf8ha/TghSBv152ln1XXf/XQ3jzWRACVFKZM2AqXewd2dAyKlMfg5TVvpGl0jaEczwm/VnOvSut
HPs2PZbxFJuNQf6HcrfvDtorfff4GbznuJl5N7Xzhu5wZNm3YzruYtHA3slmry5lBqaI+oZg7IxL
Imc19YJfe+Sj/93FdpkxE7c8yMaKJ/IlPBb7kCtzT12nr/sehNUuSdwoVKFWbYNfrQkvQA/Rr/vk
BSiSYqqJB4CvyzhaIb6lhYEi8RT3P/Pw35iu5GuuN3B9ifiuPeRDXeT4d+jqpuxwiW1RcsZgnaB6
I/C3UTICGSC2oXJ7kwG3d42WIpasXZI5KTLU0TMiMFAH2mFe2QkZ+zdFqam6PCTllm7oPeYsadgw
L2c+jEBXcn98LFdfpn+zJQS8OXZxFcb7W5TI6LzMS5H5E2CFEBCyVApndJ4xd2TgBBYAb0Bt5rhg
XtLDrj3+JBEoXA1zHNOj0Vjj9rHV3lzCnwD4jjDI3GvTdFxYBBZSIOuYioZ5AJQDCA+61hHi7Hdj
QeyiqoEFP8eunoIQnb4H2282eStM6Iou1ycT7RqgAV1KA860Fd1xWpUxlTOA3gdTbVkP99O0SaSj
f5t/juOkGKD0xx0jz14QrJdu9E7aF/UgIFyFDvpP0i13K73vTrrffQgtRC79Uqpjd4U5ouCsvf3p
WNP8brzB3gI9ZxVoKglDEybqGASNIiGrsd6/37qqHJy0DXHfuA7RpqSXcZao99FY2WQcsdSnfRHl
3JwI2im2b7XelDvNBAn5pAuBXEKSQS8Bvs5s5azh5krNs2Lg9Nu4eFBqofFjSAXPY3aMci57CHvs
F+MP7dDt6bWPmyCYwI57k6pSBfErjPP55OUsLLARMGk720m4IWK+6Hj+Az3cbzMyTgWC0lu9wWQT
g/4Jmyxp955A1vIQrUEXVPchJQVL/KuMB1U4snSvI8Sl3cGvXZBeuHrrTDHmza/jQLHLwNADh1i8
6NOsfqZhJC7AYNdilntQjdTEp+V9rvcgrK0zI6cd8d7SY0gtxJDCkbnlkNFHdI4y/Uq9PIO8aFQ7
+tRVozkGwA4ubVANrzhZDrkGi9nEH8nTqoIL4neigKu6oZcFJG7DDFoPQoklpRO5RaByznKTz3k6
65tSHMrPZO0jTdFzJrO7oQgfheuG/Ekw6CAM2hrjY1y4aX5DB2VxsRLAMnQ6Y89SXkXI8sP87Ot+
tnl7+BI4hSuyUaeVJ0f7WNLjLYBT9q5IpZcgFLKKFr1jpsYHt5kd43/idZA8g7dxOOYLKtwl2pMB
oZvt57KFQcm59sqJQN6jddTltA5HtG+9Dn5RMQu4HOrPhKG9dUZ1paf/qmGiNyB2WZPG/M+GrVcB
yPTixBG5j7NNV+/bqjRR1v0KQ/XU8Q/dFkL2HsInmyjCvwuu6tzzk3OgaFy6HP6L1GIq+9l41ynm
aGQRLSyPXkWos/IvfF4MWRLtS3dwrNsrxKLM4xAWjLuT+Qc0jJKjEfmabud9tullCOagDGKOs5ON
cEWpHGsE+C/5QX7alPsN8+lwcSaZAfIHdcjW5TwqvmBARylBH/miun9BavWLH8U7aIjM1spw3iY9
7sw0dwU0xxwDNQDVHLGRnrwvrDI/D2L7PgvLrv28vxiVlr0dzU0gWVDyRMMhPDAPZxMwrC0m+IzR
DzABMWgfot9dAIkmGmac5S0+6XRbiyR2ohjWnFzizPslECT2kWltIDliPVj37OoI/nuRyxLkR8a5
kl1kqx6W41O+0xNJgXRBoe2raOxIm8JsGWhy6WWmi20P9DnzEtFyyH7NGn33dy+7jm7OEWDd2DmN
HhoiC/FQcTzvpQ9i7CkR5rgCwgk3srBfSdptFwT7dGsOPyk17CcXJTD0yWhAkRjU/WjOrx8HscV/
DLQ1aH9sbCBesDP8oucuM9GNWvILPaX/W9joJe58+qD7mDUBZfd03TjW1zWoIQmtjeow/yBxhhM8
dQKzZnKC3sK+8lw/jm1xhYAIxs27PTb3bzNwVjRMgl9CJc/jMIlL7/f2rFz8QlTq2nBE0TqGEfZe
iSWD9mshwHn8ntGuLTb72gmL5nwjQ+uGaChl7jn0AeQzT9VJLtPPUE/Dm4Ek1MIuA+GxkvEhF/uG
pmo/O18CJVDii0KPtNOZnNfczgWC4HWXDhjTDJ1QkbaoXAcIpnuGgP3Y7QWdQ3qxPlbRxXWYDccY
AfNpwChwIIUR9PwyYkODG5C55h1kr5Xrs5eJ6rX0nPGbfc9/pADXSj/pERx3yB4gurWUQs+nMdTk
6vY+LnLMYjOH/DZgWwQIDVvQWIKZ5tD+PT8CrIOpaWUPL2YfPF5AGkvvST60k84x6iBfjnPcvT5E
J5KG50tYRyPu8smEUGio6u7SdyffRflFoJc+rwIp88RM4J1C8aCr8E6ub/A+MJd7/HXXqQJvs9NH
jsgg5chPhH0gWgmfEhaUm86HiTAqe3euJ1LGfsQrEhzmPKt5azJEvKrM7wrEQVZImsk3gXvlWQa7
RatAzwoE1ZM03kPudj0vyTA98r7H1geGivuG+5ISF1xiqQGbuA4bIYCFo8ODztFSTiJmt6EzOD3r
HLZWCVQr5fPyo/BnK6bJ1DOi0HMYnrF2PNiOVtEfzbPu+RMJIfoe0VoJj69XnMwUl9CMQm6MfzLD
cocqP5Z2tMmnLoE5QW34SSv0KN0G+Ggd4AytLPiluFHPLJ3qVY/R9wxCS4koEN4S8h21GiX54q+n
ef07mzl6G4k/P2d8flMT+CnMw2E5kF58iQX9q5Nk/as19L14z4vDgoeNPYzC7Nhvq5eQ8xS64Z6F
UXvkznzHMqjAIIa8HhJNLwuxUMeXPX3QAUxJ12tZunWp+mAUZw9WesfCt4nlr1QeuIh8TOe7JqZE
QHoHsijJY7ZYPzo+x0+rOdaSYiMCDSnvaXw/7L4USMta9xy5LYQ+4EefD1DjBd2+ICeXv8+42FZj
E8+7Ie40OfNPmmEsM56OCYZ+AEXR7p63POgf1vcl7IZX1WHyhXSTXmPonFWGMAPke8rL0Fe09vol
rTBax+dxsgwhAGTbDoO+34Kl5WhqwcFp7KEwY6gLNw853n74EcTBE9LJXovYJm1CC8gN5f5HGhwx
OnI9n5ne+mpmdqiPcEiQoKLTKULW6dMgj38G1zfLVvUW5Qs5jZijiwH38uGv/tPmUH54OoBZPTbk
H9mg79K+gy1RtsBaPbqrtAYuy8FuCDQOjzC49Rbmtp6JBECSv8yi109bou1lWHHVITE0XbOk8+9r
pKZHOImzP+pPJPYgPyOZc86sRUMzx2WYouMK8p58dnv+CrF/vqwZrSJEBIpd990nMMJfoi3bCn8Y
h+uYdOIlnHDDa5KzKiUMChnUvHvONcS/EAFdR0N5g0eLGcusJ5kHe7PwOXzR7iMUHFfjIpKbS/rp
sfj+PUDNqKZFh7V4X0U8Aek26RnIO7BNGwysWBwauuAyv/ae9l9yepmSFmEr8XuAPFUmzp+ep/VZ
z0LcBMIFGDyH4BvARAS4AzsjC3ZsXzEvrtu9M1H2nfBZw/3BohhA/kF3mMJd6vsSmuXyUzkOdDEx
0UUG0w9MBP41tFgTckZqH3HwdNv1dQZPjrOC4jSIlT5vjrzpDL1eFFAoJO+HDAYVttxYXjjW72fE
IF4CwooEe4RcIj6BIuIBu657npbziLzRFG8FRtYNVy0O/Yx52zu27SSWpV3XITiPecxfO4BxiT/W
KepiKcl6XBMIGKc96TdIMvKyeYgFmpz0XyyD7NrLqbvhrCskGEcI0NGgfogOjQg262AvUi1hO8Ed
/QJvG5jeC5S9JBqeQgngTs4Xk6Xmi1zep2fsLmDXk4fY0D3q/c8dDM1/moxYAtP4OVmg9K2Tj1ft
MvKAK/QybGiGsrnb6x27RFV6kQ99rAz9E0Z0PRj/7kPrL/ph+TQDUMbnqthXOkLeGTPkxbbdNlGw
E0y0QRmjCV3lau5mELaSoDLhQ+Uowjzunq1MfmZ9oluarJ9Cr3+yFMDtMijXdsmEoa3DP2Mj8RLv
WXaFT6/hBG8cOonoTkpg45812teXDemSDbmDb4mF8DkM7CVA2hBGSZgUuCeR8ujOSP81yRQmfxbk
FJKuHjS0qY8Dj4P0EfWRf8duTFVfefCDvolotNdE4IIPBuV/m+26AFKj2ZVswPuWiaat8FZ5N4yD
3Y7j5TPFxQ2xd/gCmIq3kA8xUh19ejZTHxT5lptfOyyinQX+jXJsfWCyPL6E5FgwyCXgOydY9USS
3xlQoc8TJBx0A/FYpmlmwVRs7nXfE3315u6vgxz0yjp+NEYBVMg/9CoFxlQZSuDdQL5K7CRv2f4v
TT3nKkJAdmJTmaDEDndLO87vqQPGyef42GjJwpVcpm4ln8fA//9+TAzWO+wWtzdWrMvJ18DChXLy
vG87wgKy/7EvhH0W5jU3uf6yhl3/upENzAXnL/lGvSdsfNAa2r1B1dlvE8kp8Lw8fRlUR78EH17E
4sxl7VSZI/f5RsVxm/M4hZwy7G+DhtKGkNnVCkAYGHPIdUsRiepzO347OlhYCBeYC7KZa2stNIcc
NBs2FljyZlgwQseAsNU7Xn7E1rWT3DLkS4R6xDtykIrAyd2BmtcrNhZs4O6CqIwn/Qi1/AepIWvH
0AfBEG7kjI4ctwSajcJJGPzd7qHMoNMt/w9759UbObZl6b8yuO8s0JMHmJ4HBhlOJuSlzBdCqVTS
HHrP8+v7o6quqbrTjZ73AQpRKZcZiqDZe6+1vq0Pi9qPgl6W2nq9cSn4d009T9R3mnEUhj1cJkXL
28jEfFnRHobRHx94Yr/WrhOhwh4SjTKdjxU2tKAbZHyN7XuIUDURWOPOvUgcxb7cDdMYX00JBW/Z
j794OxkQJn3PgTRa+6qU263YsO7odO072sqRyI9zVWrOEg1LLSP7dXVK+dQmWvdE/ZYEulakB6eh
PporeuxZDerWWRiUDav3Olr6+IzFlhbXK9d7pB3jVsV1OEovvyHC4aBArt87dzBuvh60yUDsIQPJ
/ILPIZMdu1ZMBz9TV7xXxRm3nvEQO+dsHOV908fWVVwuXNMM2hrXs56U8TgIzXw1Pop+vPUXkbyk
mplcIIq8Lq5owsLxavJt6XwZu36+lL66JgEbizPIm9wOFHODfbVSoiqCr8jElb7v267/Ihpc6VJx
V7b6Yec0mXk32sV7LvBeLnljveKTSjHZPQ4THUnuGsm+tqbuJu2ri2dP2oWGARNQOjHjUXl3ZSTa
uW9454GmvLrKGI/25IFQ9KZvdBbGieCYdcXILjkui1HuxUJmpitUFQl8oAxOpO0utKqpF5lJ3IY1
2TnSZt1LylR8h9j9Xthm+qzGO3dIy4jg/xypfvycmuFhbQw/XOx6voFUcZ5qywEelzwnotWvxnKw
A2fVVMh9wj/Mpj39Hrj8gyF693um/ncW5keNPJUl6fCXD//PU13y3//efuYf3/OFC/3nRzeQCese
y9N/+12Hz3rDgfZ//aY//c386388u40i+qcPor8iTf8LaOnDZz8Ww3/xxf8h0dSFU/kv0eR/I5r+
kwn/+fWsvjCov//Q35Gmxm9ERllMw77fPyNNQdh6pucC3qF6hM9H0vjvSFPxmwG4b8NCW65rGjr5
5/53pKnl/mYLX7BQEHIgVSLR/r//hn96G2G4/vHxvyJNv+Luv7/bvyNNfbiMLuMtYVmCRvGvXAKA
7WnnE+c9z0uUV9h6gG82iAfuop3qhrCnSM4OBfW58OynskG3Un6V0hneZ1pxzrV5OVXcFwPR5fFe
92J0LVTuiBmECty5SwPbQmkbSL7sCiCEgA8fpYbPgcRQEeruEBaxzihDZNyc2/kTNlRmjOr9X96S
/8tvSbh/S+f++ffklYJLopuuCXHxr9zTpXdWR5q+e4o7ZWA3xyibyfIY0zicY8xb58ynchlE4oWM
tbpzYvC5pPbxFbSoKlIVx8rQX6rYwuGsI092+MGUzCkCsU2n1BKdsMbzKIxnd/B6GvL6sdL0H3Za
2ndfD0WZuoErFj2KBQ4jNwk3V3imlfvCAykyVDk8FncixbgqOV9phOtXpY3HTDH5Wr2FAgAf0pUg
qcdzt9+l1TAxlquIeL5PvpYaZ3JbxlkMWnuGSzfolX7+euiHWWc8VXsnpd3/89PC6xhBlUkV5YMV
9sJURysz1fnrIc2wxMWgVHfoiu3564H8XXu24vgeI6Gxj4lR0XMg0+7r2PrG5N0zP6c6hbhjJyTJ
umE4kyB9q/VMRHlqDmcyO6SyxAZZBOxybrQkQd8Qt1ktIawtIxFCa0ShAiSpPgy7XKOhvi/kAghi
Tv19VhYPbjHF56Yu4zP8CZJcssZ6u32oBl38y8PX57TGC3t79Y6kjMHyWv3dsn1Xz+HXE1w9mgjX
YV6AD6yxhOHGWLvIM/hmyts1IUTg7Sgm7HNbTM75608rOJ5z/yq1dtoPBpZE14mH/WaI64v22CSK
sfI6p2gIYp3OPadDOGtEaf0MR7ttKQH+ioobTFbETI9XxCAMvFrGvT7wKaWb+7JIxmtAdUw+0olQ
zPbQoDAT1SC2MG2G9rHGAS+b8eXrU18PyRZnmEpcszDN76HgaFVA16Gdvx4a/5dRlwwxKtETT/5O
ET6daoJGDgdVqy9eiCkVRkGjutCeHSOQzJfMTuGSEmM0tdZVV3fX4CLrnZuZ3333mz72MlpSvcLi
OPZnTefXwJRDLsbSXmoNsFIzu/lpaPCEFZlZB021cyqVn7vpat5c5omnMqKAyPFYEV+Em5f7eEtF
9GSIhlK5pz4f0iuSAfgIRPaU5J21K+CL7pa7sURO7DKJWIe+1YoEH0HrH6G1zwHnxtEjzxtgvJxL
zD7805mriVAuw3rQBlpLnRs65nFrp3XrfKri76M9GnsV+2sAi0keRgxmZ6vjHFp0QoRGa+IqWup7
rXHrcyNIUaYaN3G3fuXnvRNvl3lW7pIHnTMuUdoWSDXEPobUwforOEXLKTUCvW7Xs9nuGeTZe3zd
dGn9lWxx1JrNQKM3vLtkBc7LeKRkME7YV3fV6E1X45wWhzRrH5Nmna4cK2wmG01krp5xVONYbHAN
9YON4oCnHHto5CSzCNyi+WYhCu7NsjqTy+kPcZKizGp4OBNeIo5icTAtgyue0VYv1eCCdZTF5pX6
qFcXRWp7KMQDF471JB0FLaao8SJsF0pumO0R+T+KWwAMainve48xTKnLLrDtMYnK6okQZotO4NAY
1+u0k+Cud6TvnJ1jTNreaoqL1lvrmVAo9pbkOSVBdF5kdeUO8pdINocWeQIZa5E0p8+81qlQwaKg
pcBJmNM904W31LN3FUsU9zqzMbJ1NXSzJlArZZXvE2xdtzCKD3IPHKn7PvSWJJ1lTee01cxd3sqn
OcGq0FrPlVmc1eprh2Fsb+ux7XelH3+u3qOdVN/jgYtvk4Rfh/laEC7Juv7g+uX3StfdCHC3Oie4
4IKu8nBBJT2HcOe+YWDnWZpTlHv2wPEwoqf1Rbxp8jWBg4CFqP0+6c2XONO6I9eJB8966Q2cjUxW
+z3c0CLggHiYiE+YpudcKXNtdzyZqKngRwzmRiHVK3yV4zFPUZdFrHuQ20bn1oBYaZeGEeaVTo6b
Jok3Z3akc8yaliyhM0aFZrk42JW561bz2HrdgDjM4VVZDwUyc1i5+k2ZWt/sg8hz7DVZ8+ky2rV9
Daten7tht7QnYVTOjes0uxXjDPnJsQmZ77dBw09Y6+DdGpaWRlYGKD2WSpFx7khh66jeQML2xHu9
IJZme9BX8WPJ632myfheJd0IFBEfl3CmS+MlmGcJPJlS7HM6eIc25CzTlqGmWR07XDNDsx7zssS5
KuILs2yJC6J9NXHxBI5gem4xJmWRZndOp+6H16XDzkosQHeL1kSllg9RVkzqJDX3mCfNMbXmNfL1
Gp5XOhpHclE3y+ZWYGTWhQ4heWuj2hBAivDvcj1SxYEkYY1DiflyIdp5J0Z7P6mSp7Fqzx6W4UBV
SC8uw95C5O5tXZpns1E75sah5n7EccL/GwzQvWmHjsv3G0ODB3HK1qPXYu2SS4VH0ux3HiN7MqvI
HG31LdOpzOaHhZM5cBni7EiD3YEwbh/dprixPfiw+BtRzuwu6ixtv13KMGTVl8V0y2dACz0MOmCd
VHsuGlVmOm40dR1e45WuRJ5TBfm3kgk0IDy2nlFyno/3ut4VB7IeJN6m787gvGQbvj2xJUYr1LjI
sKUW6oMBzFqoQ40rts9G5GvCk+QecivKBnfct9i/bB39rV2hmrRUbOSzLk76EA/DfJkT/1tb9V3Y
E8CPEABkPe+ZGbwVohlQyLSOuYtlH8zVVzvP995yUyRRjPwRpKVr3AFBMe8AZh7sOn5Ls9I/bOjn
ds4RHCb7F4DboF6z/lr6OrIHFRk1zRiuNe53uBFr2OOVOuXMNsL+lyYH+2qscPgO8WHwHeNETiaq
qrIFFGbX70gZXTAPOPMyNxfHBUJc4MgN9lL0aE0ktgI8mmfAfsO1J1puIU+2WZpHtymv4cQwp+eF
QTgWO9Wf/Nk4GouARq8n8/dVv2Fau774dXnyl9GOhlGjve45Th2Fl6TxrjwSE4YofvZ+syt7Vb3Z
DmHZBrAr1oabAV8q4Ya+ilTm12eiZmskvNR997CuN4GnkmNt2kSe8Kx3siVcUa/XoOYkBjWcFCNT
6dLhQWu68gbUTTuMb3VX/gC6meLGJmfa/+RNf6RdvpcOpnpRlHe2hrm+KCuwDLm+m4QNm8d4BoJA
nZfkx6IwgFlVKIhi/aEmNHpDpofKsfYtfAw3se89ZV5U5RnHsmJ9gpSaxJshLklcHWtlQapcchoG
ko+bbWHnW9Xn0kSMEdx7hYAajpV5A5ryxndlt68HgnoDtmdIzd8XsgdmKt/Wogk0L393h43cYqPo
aQNAS0It0sVAyLD1zqjjKjDnxMHOODIvb/TxEGunasR/UmcmM90OUoNXjJKITf06rD9XfE9BAlxt
bUV3mCoC7PnYPpvm8rIs3hvq4SNOPTMQw/RjcEE1e6rsjmJ5QV0+eIvtH60VKxlANPRrmEA1R3Z3
GkbO4MyqSMgiWFv9wgIA2apgth1MxKmRcToNe7yreTQbix5iPridmuSY8C7jqiTcKBUw71Yw+MQ1
5BBWsVTx0rbNLRDRKE5MDJ6Yc4gpZ9d2laToYoh/Bq46rOef9fg+9+Yz95uDJUo3dJ3xV2Miz6mF
4zWbwcIy6TlRc/6CiT3vk7JiLAoBQXPFjaiTK03eK8rsh55yrLY6N6wy9WCY2UPelXHg6gngPedD
Vd+QwsswiymDJmi8I4Vp4jQPaY71vdCfy3jLD/nVSf8aXDX5a6vjVnAxGkGJVifoG4CncRGi9XT7
Uccq1LaotQnvraGuuO8397G8NdCIErnpadaP2ZAPnWvph7Kw6OQcoDdot3tHunfmYKOMz7BQjZYg
Wkr9hJaTBW1Cyr9qj8oV456AOo1TK5dD26BYE3oag9jISUgA3x7S7GTKlv0BRYtbGOMMLB98qRm8
HXcSRKBIawEdoJBM/Py5LWqSTjOjf+NultTjHb+z0+EasyuQxZ2dc4F3rsiLQlibdnGydVXOFlHH
RxW7WXrweoENgZZ7sVRoqdyIkKXfvDq5LNjyYobMbUkR06X80ktp7/Waa+GgqyIShfhuW415A+MG
dcUMylookMOXamlfzJI81+Tg9yT6xJWc0QB3zM9ROwJkkhALYnEYsetUDT4N1sSCVhDaQxrr3X5p
V/+giQ4Gv1c0u66zn2S7vaRcC10cs33crFtKB/NRLwIpy3GnVe6l1qxstxTUxGPf3fpjgQg1dmAZ
MvM9qaYlsgzzQqaPsk0aV63mPOO7vCHy+4Hccu/ljbdzCU1FdmFi3pIfueE54ZQ53xwbD5FOXpHC
CjO7sdRnrNtS73aZo6rjWFTHxEp2baPnQWFD6aE3C7TEnm65OKqEyjFh9uZnw21RWZSCeDy15de4
Zt/mjOxWYhovomMGsvbnMZ0/iEo2J9C70ESzg5gdIEVVsovgA9VX8bwVJTBNARcVHygI16IUgCxY
AjLSItYklVFaTuOMviE0PFeCy982+fbG/GTUv+aiX580jZpDNw02456sBDm6LF1gHEX9QVwY87e7
3mls2GECgFm513rMjla7N4hGwgwC+MT1fR3NLGxiNaOPZHbQxYiFiBgnfGr5LtWnzUtHZIyh1bLz
JSW8V2K8tBwJ5E/JwzBgo5yWpWWg0d3j8nuurMwn7ltHvZQPwOk+LXf8NOlF7LIzI31ve+t34CDs
E8g9Tvr5O97px6wzgklDB80nnkPRETKoN3uK+92jgtdJEANx8fSdiLU3pPJjb9M4FF6Fmbd95C+m
bAIAFvW+fCNhFjWyx/mydAsZFoq8oZbpfhgW96oevmXFXJ3KBA/GqpkRp3FFq0sNnVy70vOiCmMc
RVFyO9LL7fK5GYNqo6emirt/DjhVtwALtvg1GdBCKqK5RBfKOUrw82HbCh3RTIHp+nlYL2MWKNU8
IYjle7c0oxSZi6n0SA0YKxwX6paEBDwE7CEgbdKqkfvB+cYEkcN1yXbD2jTBSEGykl5J9fSN4CD3
V60Gq9D6wNKCosG+2zPZp2LgdKAsGElGZGPYlB6n//ZCysZ89a9R6XkxPDL+FswAx0Q90SV4Kadf
uARA3NeE+Z38YkEtXhAZr5uzmNEmm0L8KlL5CGsD2eNTYxbQLhAKcsuMQ/JkkN/IulTT4ONEUG5g
lvqJ2v4lr72D78TPEMfXaBH+U0URubNgqwZpHd9rLTcyfHM7h7aI7G1xaZX/k60a+k49iEmg6xlk
fGvKjblyd3ruE8fCJ4SRtFI74pwiGI66iQDYM3jk5viRGRnSJMhVYvEwqntp0ssjcCTLshxj1jEF
MTYEikh/F/dxzEode2Xuhm1Qb3B3Lq3r7BUi1t7OLTgpTpocYjDfjVWSBXCbH8LkF9bS7CHezshk
6stINPlVGo9EwuKU8YnJDSl/aRL7pZgMbEaivW5m7WOe0XYIj2QwwbPGO9bDlh2wd3K94Royjdqj
wxL6gFVDT+u29ciOlhJHGMwavg0JbYxvuyVmYDfvY+lb3/HCWtMeWWz+RWmRau2DkyNy+WTZd3Gr
rF2Mh7WVhLt6zaIPuepmtV8tXkCq/OfFqM49ydLA50bJXc8Ocpf3jl0mBXEg60bBCmUJBeapFhyt
X+PAnONf1FXTbSXWh3aIk2MhY3kuhQhbrTujwxx7ARvFppov6mlB7VLPVrs8xn12GXybdIebfja2
fWDxA3SU1XlwivbFTu37HGuEM77Ujn2BtB6MZRks1BTeUlzZnnwcLM6Wiao/Lc2Hsgtl7NXsP0KV
jRPvSmCH6fAaViiueM6/xXQ32pgxqlquHEizWTp8bkmWcNYrrrTlaWRdF+S6i76da1b92XbVa+3R
S6iFjmsaPsjlGvD5TFjBpns3jH2DJDg8dZX5HBuPmmsjJdbar35Yb/zEzzgWcYFy9CxhUQLiTrrl
Q6rmSGgh2U1GQY5Ge180fSBIpuGCLHHGOf4Ol3kZjH3y1rr45sbMo4lGhMaMfdcDZM3dX+ZEDLom
ltgYyXtqibuYjjOrm4tb2b80rcRYxO+szcOzW+dhOXIh9/UMAIWBJZN3aocUVvCa1Oe28m9MEQDe
mnEF4uC1l1PBq3iLZr8kmXmyckBGlKnQdPx431XC2Hv6kuzog/dFk83AyxicMd+nA4H0Co9JTWG/
ZowQc1+dVyrJdi4Cx1gRs4aJqf6gnRJNPGb0Clarc5fOX7TYUEfMY8Q9lEHTgT0B4Np4WjpEsQY/
eKJL/ZJUzRayh1ht16EzxNiBsnW3ENb0oAlyp084S8uOr48DeAJlfKtXYOgTxqGDbKozgd/0mBFj
AaVDGttVVUCJzQhTzR/l4Cq8hjLyayK3zUxv7pKgZkSQU73q9HS3s92+sD6nyUi1DYa51zP7xXeo
aLQJP+TSFLetBENlaepH0SwkvDmMgmyqbIzDBWOMqSEq3dp7lnm89jkLQ7T+oY0LK3Th4D0u+pkL
EUmsnvD2Nn06tnX9vR7KZ0G4eJ+u9U/wc1QT94Wb3hgNzK21IpEIj3q59tPuJxQDsbMz2zjUmDCC
1pLeTUyRT62l3peS5Sl45u1bW3EgtNgPS2WrK4F9iZ1uOUuPZDBAQgvNlXsIV9CSaFaaSloMtucF
noXAXTduFhUWRuNYGeuxOxbYG28zNTBLM7ATjwA4fJwz+mzfmKNsDgYA5LQuQzGQuSwg5O0GSkt+
b3JvPZHqsVly6mnGzULZrA+on0x9jEPC+O7e0DLAPVN+B80kpgNZnubUY+BgZA46kYJs5U74jVZw
RhU/18xkoyvMAYS8MPDn5BJL33kUZpleZYmFzzA/NwNEfKpkLl/raGOF6X5k5fKzYSxD6Jngc1Pc
EafLg0lNuG5j3Tl4rjtHce796IiG954fv1RYXmBg/FiY/Vy1tVp36GL9fpm1QPQdN0dzIl4YY5fy
uz6HApPvXIIBZybx77lc42Ayl3FH46iue7/8zFeYorHFVMr06QiAERDnbYp7gh/2jQt1ymZ8vZc5
Bkl+leOw4KAABpEFCw6+bGrnW11LX+JKy85+s7wPedted5VP3YvvMLQXB/8yESVL0/VLOgNrWLZh
JWK+vgVLyMHoZjoHRUcVx8Y9h01m1iVrvYrsXi44a73lOHqs+StTwkmzOWIft9eHtb5oU1rvcr0B
x1bpkd6ZQGiGNnRg/wM2OlUd26+0+Zo37yebl5pDXivEDKGh2WnXrC3Jrjz/zUITOfSSEt/TWnUz
9s4zZtb6IppbYhChTeNMcPmg68gJZSKBNtdITX7aN9jyO87QS+sTPYiLmOu3414zmu33lj+y5Eln
Rdu4PiRr/tCs6c2g3DfM9GA7xjepLc6hnXlHvY3CN7Bkz80+SVbY942JL4c64Rz7v7BjAP7CM4AX
oKUAbsleyflMarSO1qxUgaYwaNTJHaOj+cClEL7d4D9Wk8ZqBOU/xYJ1Syaex/t+zj4JI2DbJNMt
Vm7xs6xf5oyIRM0paYj+vcIZeNjUwjCbFyfKdPHG0qknA9PrJV4aFrGRzRmtNXnDDECHIu17hbMG
kSWdEMFYXxZn2WuDSrBP1tdEyY2+FAeq8b6NhvXQ52mYCkujtlvjaB4d64YKYvSpDZPKWyGDtPe5
pc/0QOV2n5iOpm+vJwhz3sAcs3BybPX+bAeQws8eAKaoM9eU4GF6s8zr0XESn+x83+6yWm2cx9gP
jVIda+nsmwHrRlfMtzM5t9Jvb52zZhPVzGMsaswZiZR53nVzI5ElHnqSm8JjBO5u3WQKnhZelg2p
zfN3Zdp/2hrPM80JCE15jDXOvukMpqGTrz7KviYN5uODJ1VVifbNnglWzEDjx9Ld15p0uCb26dEe
3Ttn8/RR36nQNHJIBYaBYR/vIgU2hGFgCkntBB4sXrYC/YprA38Fmp0x2ivzOnkbqxL7CVQcIOt7
zxXvS2OyoaSpSYnXY5gnWX7yus9invJQyzK5JeaJHgCkvP3ysFk2jpYKRiINnlwtTs98uoD2+p4s
UO/6Vd9hzn9ty+m9BkJxLVG7Q0FohKNJ7i1erYkoCLoH3AttAMjBbOkiaZujto8PfurqIZkx4JPD
emqcGhbWRPWHhfDJc75LlhdlpV3skd/Gs+Fse21Ssp1VuweqbMLTd9xjUiJLW32/18jjnAbVVGHR
1I+jlr0043wUG5eHwWIRTmSLYBoMYEu2ub2CDFX0qb2XMXK9u1Qy/FYzqn5NJ5uf7seo0ycRZWOZ
3JZ6w/KEwQ7zrmIf3+xyp5/bCIbwdWnMfaiyuj+lbWuEZjY/zDJxTxKTv1TRFu53Z2ywMQfJftDT
kQuVZt6vuYjcVTzLwu6PS9aZIQkfHfZDfcDMgHKjZx+UDSoc/KzGBotvsY17IKU5USSDCqSZcHbl
XvkgtZni3hHtbiash6wPa6mr5U8ijcauGsACF4PH6+Ildx4ZkMgHVUi949CY3qvSdi8qa0xCX94D
bILDKjJ1a9MQctHGFGgT3LE984OonwyXxd9MgGbySoa9G3/F1OZgsitx22v4vS3AyQrTwyr1ajea
I4fbPSjOR2ta2+MQM5abE6sHA2T8KIkaRpnULv2I9ZCK/1ozuD1PxZDetI08um0V6vbcvnQukaik
MKHvG5eqkIfO9K5xtTLeFp8yfZ89eSp1ziZosRb2dT3yavuYzNSAozHboBuAGnKlpfjPS+9ggAdP
bbA2A8my0LZ7yAC6sR9fc9WAPxwpkQcgMJ31TTh19dMiuQk8d1y7+iZPPSKnFtgh0o6HTuPy0nTF
lSqNEAxBCiTOoymKKb3nNeCV8jkBYtavCmouMijhVMPO6aBLFvP8UMdcfoaFZICz4HYDvE/Tl/zw
1nzzxBGybHJFAKFnDL8KSDXrdO24SbrPl/IasxkhRRoH5I2lC9dEOxUNcABDqsM4OvJ6XN46CJwn
fI0VwdcsWtwUbENZJ7uyZK7XwHsPsRoPV+xRTGlJASV4q/adkbFNnlXdu7NcQ5ACP6g2NNCX78UI
dWOYN1WoIqSjZ6D2SOGH5mKTmM65+a1GeW9t9Y074OfAtA6DO/duXcbl8coNL5+s4rLlDJgxDAdo
LKZ0j2hrH3k31KyggJ6Zx4BGwHWGRqySnfDNs9fbp9lGCeaf7/dNVTxkvbpTk5wuI5AUWmPezrxV
P5ArbzwonJ/KA51kgCtMk4glmkTNprHHW5pe67jscbJ6P/IeE8Doy5Or18mtY4/c+9SytYxGBEZ8
rzMquuGuAShGDRcXThLbzTilZXvT4Sa3Ta4Vve4DmCcIWppjfWcSsw68bGMgt352nOLmiOqOaGwy
1a4WotaCMxcs3DeRVxenxrrfk6XLyXsXiyEfPR1w3VJcfz1oWl5eO15MZzGZYdpwLPR4OChi8b06
sghtwYSgyvLx3NU08xnMS5Qjv75iBdLOLLxp7zXu96z20G5TZd2Rd+Wqia6IawAlosdWNyzOWzKw
QaNI2UaYJpfKycvXEtZ3NyC+Vy4QKFze+Eg2pdNArzIn13yWw9laLx0S4Vn4FFwroD+uzCQuGZpU
V5hUA5G1TxZBjKhvhBYyqSORc9Z6hl6k6A8tyy93M/vy8KtqLIeePGCNcrmTJpDDhSwGe8Uurk/c
X/baXglrjlrKQIq4z6Ui+lMzx5zHbdmdQD1wG+L4rFCtowYwYZRugdKOCRFoxSt8KeogqvKQQAu5
BQL4IPWSqbWa4IeycTXSB5vhlzvg7lkm1hxsymGdERMi7jm65kn0cXv79aCDmwQaEcEtyk42KVyG
/ql+aBYus8zkbHxhefeaUlG561Qd9M3G3ZIXHSs/JkHQW3csFzGv02U+S4uRqzWl9KfxMAcsHj2x
00lcw6rbQfXu7pIJWu/inmuX2mkZUEDW5OhXlbk38BOsiboa8uIlIQN5baZZckBpLwKYle++YwOC
hqmNtpOsYbwKMzTn/LVG2FzhKUbtZF4vCxemumlP2ktu491otBJ7qWohUfbc3E0r5iRTEyuJDQz8
fRMDg6DyTmayIAZ26QerGPydAc4gwTL7KEr14RO7Me2XxqKsbbSdXjWslsVzf50P/nlkJa8PYvKQ
uSVhv8y7S+gROohKkbDKdqe1pK0c0jKWzH56rQ5LR3f7qPE6O3KyFVZCaXMKsECA1I/GNMz5UZQC
o01JGhJkx52uedd9hxWlwonuS/dbRS6jw6J3Q8I2ecwRHvOKKFBuc2UsMID38y3mL9h2kekkF5QQ
OrrKBwJKPQBscpNho45o544bCcPCegWzZi67vsyPjcmb3m8Y1GJCUCMai+cgIQ62sDhOJXcjAhnj
O0Lwh77FHlhB+eAudtvNLsE58DWJMvcxw8IACADwwJQZSjN0MK+MsCBNe9BWr9ib48IztZm+lesJ
GRCxmvJAQ9ndd/VDkpG6E1lmH/VqNEJtrb65/hN5MzPQJ3ldFw56TcV0g7m6yE+OVZXfy8Kk22YG
xNqzB1r++DTkqDGGwODQxeauibvuwWOtR573J6YtyYbd5TUznfNcC0bxyBH0yCP1rU4YPC0EqwXv
676iU1rSc4qd7yAASATW3E+ooDS97rZ/jRi2a7B4MddX+NLDN1f62lEnRRqPmXZpWU0axA7XXVUy
NtN9N6rtJn2a3Nnb+Y26J1qXRZYV48KsJy0YnZ7STYkr6EnxcRt5Lw2YgmywfwqYNHgCquM018ah
srszZrX1nANplYCY9jTw61lsD19/svVxPQ9uSmKMbFNP2hnB1Fh6dh5iYfl6+HJjYE2Y1A4iJCJ0
iseos/KSKRQupTMdB4JPVlOwpvRTuMOqARQi02h0Ib709fWvh35pk/2g+c88dSTfnHf0LJaK0afR
36XbR1+fShhHtxPAr3yztmU2xqECY7hdKEQqrhkM4uWwp+qMFDgMLsos2tge8BRiAMkB8WWzRce3
0XOYcI+/P7xAb13P/uY+q7T8yYOstQcoqX7/FFsX5//vpf7d+/y0Np//8bePesTxuz58Jiw5+dsf
NuvNbGzarAn6x4K/f3NSP1fZ8Pnzfz0O78Nn/28/94eZ2nUxU+sWhmpw8obvsd1r/uyH//ib4Zn4
om0PayRMFVO4OKb/MFN7xm/sSfIY2Zg+Iso/nNSG/5uwTMbsmLNZi4sV+//JSW1sS4/+aTFmyyx/
u46J2jK5NXIp+stiqMKg6TFm6Xy2Vn3jVDpZvBYoEhqSOBhbYcCw0QxLBQPg66v65qf6+qrZVf9J
2XksN44EafiJEAFvrqLoRFKUyJZpXRDTZuC9x9PvV8UeUa2Zndm9IFBZCUjdIoGqzN8Yl9k05T3w
v157Tf6nazXvjygoQsjjZbWTBzdNaQ9dx944VdgRcfgUo4tGz+kSVJq9nbfjBk22en89pKX3cRiZ
mbKjAeVVnvES0I/aG7YX8K5iWE1UjwZKe2vdrswX3Wl/ILs+HANUE7QwxCCgxnCNUsebxYI+bzXv
pRcSDV7cUtZSndkE5AFZckLtaCfP7NLzd7Dq7Bp+GjNynPiacdeDvkkmNViaDszrlsdPAMV01nZj
qjk0PYUcoxyHdocrja9+K5MIth2S/ft4Dot9Kg4hWhE8xKhKfJqQQ3mwo7rYJyWbjRt5Wm68YEj2
ci4dKQ0H4Rgv8S/qVzTi3fsYVapVUPrufSjOZhpSNzW7pduSYm5jNM8sOJWHNi1Q5cCj5mZkowp+
g4OvJBwcGuZWmQMoaAdcD+ijwg8rqwA7hra919D4vA9KtDO0ImpYd8LnrcfaOodBORyCsgEfmvm3
bJWtnppE3CBpz5PXak6dmrYn/h39hlVAdInJCfFdYWEaB1s5tGc9OP3bRfJGqdVvDGrZW9iTRQUM
rJt2Aw3jDwcZK9GJ+RzjHfH0629O/XWK+w1L0vRYG1F49n3FWqNJqi1qhEnPYzPRKR7oWsb6wL4o
aY2dpqGrVSKxsHGxB4e+RNEnd+fipI9UeywlCV8SesU3w8haqMxxrS/0MaW328TP8gy35V9nzUAR
RMauZw6e4RuE8O2lhhjEAhtDa+3R9wsXcjzALFsHmRdsem1CQH4OqxulGcKzA44VWbS+2rAqdE9l
09f0uLP4ByvbZVuF2RuUSo0mqhIdrFb39+ALzFu/nXykE1k2ZaUPVdBQAbnwoS9WZaoXqCmEKLki
ZnGPg0RxXzkDYiNeXdJCYKJ2JwExFjPIG9EXqsrvTjceaES86cjSh+DxKuVODPO8R2ywcGYFqH3x
xtdTGOb9NaxZFjwibacZc7abrZaXpZmY2g5iCA2WNinapTGggiiDl/m40b6BZws3TmZFywJs9KLr
ldhdW8p3pc3GQ+L4xn1Gfw+adzo/9ymNI7WKAjennE1FS7OoFAdWMj14szVeDrl5yxXRx0iAcmJR
1fPaN0kd0xFBJH1a4wUSPRbY2twA3s++RwPMq7gbXywQJE5Oi0g8LeSBp56PTRjPETnM5MPkOuYP
ePTnHGAXe+w9tYXsENYm7HLHminPqkh+QhuFun3GZSR6yVxvWKowpvcFGvuHCNe4S2qfz3sUEIv/
sKnXPtnPmbYHWN30IAphe8gLS/1kuQcGM+poqbo/EztKt8KNjWWWF5V3EpjeJroE64FR/zz+nPph
/LfTz9c2UFEWCiqBS9oz6lNXBafKmsYjfq7xU0HPKGsy5OEoP1MeNu7lAWUek2dYluzztL3EM71g
pydnXXHFqCCxL/Oul71fcY0j6h6wI/6//Ywqrw9VPuTnya3ROqaB/BiBOd77dhiDrG3LP+g10I6D
Vw2pjy2q62eroHbLP/pdGwXJH01WNCvaRu7GTpPmmY7rNouFr0d7HgOEThS7tU5I3h0C/N9eJ8sK
QYPRt9ccoJF5T/UArn94zKwm2NSBg3hNjTmXV0/hW+830yJT1XHf5+50zpLqgUJ0+Na42Lmo2exv
q8hCLLZTAf4R77zYWU1trOMrlYRvWnvEgsN59ZHL3fQd2z4ZDnqTTUoZwQGkRtUC40B2IojeDCSH
PizE/oE/hUP9p7WNB+CGJ55pYKlua3wUmf/ggDzHhtvYqh39iLWEbeiCV1cMsfKNqpMNqEJnzVD6
xqmbXV7lxfSmpp69UIK22c/NZJygRb9MfGFX2kDvekr9ZF+D7N5nZf3rTMYUN3uA8YpR4e9xmTvC
SWtA1XHtdRqThIfaQEn8n24nYypSvWXYPTqWWSwRhB32aptZexxC4mVWzMFra8dHR3y5AU89VLap
vshUPTR/pfYzBYb31MJJnR9A1R4ACWsvkIGLpVbibQa2PGDDq5gKlfUHkKNbvpKrITZjZNE5U1MT
sHbQhb/Ofp/9nKeMyOwlBVf8nkdxVLvTaxAIbu6pe2WaPx68UtvGhl2DPvstfs1FCUXdyyEFoX07
Zv4G0eNJFEr/fjsZo7571AdYLfJSeWMZ/3xZ5qknJdGHW2BJaDyl0xdenjD8XQ1G/oTfTtS6w7eg
bA9zEiAOHictrXOgGzcZTeHW8uqTFsHzVqz8SYvH+EghQX96H81C24JW+5PeZzFKuozEnBzpvKmu
mf+n62bxE97vcv15uFhffvr73PXnibnr6P03s/LU2SZ4WAEiicKDCxRoMVo6InSOGRxkTJ5dD4mc
CFLExMAiXvL+KTkcfX/z799k53fnVJO9k2GYLvsTWzPR8HI+fZGRClb0sDaUH1Gsntu5dh9dJ44P
jTB5kt9olgTfO+TLHln6RIfqPY6+9/fmPd6DAAYPp09iCfEdsUTvQ76MG4HzPfX/iGrv5OGD2d3w
5db2/vvH7HImYurcVKj4Is7shY1Kovjwyml5kJ82eSYTeTviH2GY3FEGLzfHPSVfVHOo3ioFi+Iq
RYc07z38cMSiOCsA+4YqevpyqIKOfmzp7shRITIMHzZQNGb4GFlvMyUu14dBn1Ztcxx0XBZQgc++
o8tJ9d0e3zKWyctrhm2h3H7X9LBLHVG6bDWbRdZ1DM/83/+KcHx/22qKv6LY7Oq6RZfRxQ3o98dx
2SG4xDPI/aEEsBYUWmWY7spdJLUdyqjKFznAs2iwSuVLSdv5HE1/9Cgi+EAmD5TrWRW+D4FF8Atj
MXeZ9SKnfvSoj6q8b6wZMyHDhNLelOgmWOLMEDF5JmPXWRjD1PXe8+TZQKdPy5G8GRzcuBxTp70n
yPkJot6Xg5woOg9W43tMpsy8ZPHRZaK0wCEBIuI6TQTlbWS2TPSgwd78+/+x/fdvisPm0HR1D3yW
zp7+9//jwMIWTB1D44eF0cCiEZ4X0vhCHiD08EmVp7Q7WR2WwdJoI2pNIk+Gqpw/TBr1BgwMy0QB
NzHvETADQxk2BxOwCiorHGQ8Arq19CYNYYHfJ+TsCE+nrelftB1INpQIIie9V+mW30Z69lohQr21
Cqs5NmPXIMnKmYgXpo0DlcxNYiRhzC7ZISqkP816gaOIEwERLI0nA7jNg5ijsPxhjtaN/mSaw5ei
SKdloSvVthlAPsqzeJh+naXvZ9fZ61kwOPEu0Zt6/e9/G834+xfAdVzbtC1X9SgHmXD0P65HQif0
03hS6x9Jm88gLZ3SW9XhpByAyD7QZ+y3cnQJOXTKbmhIT7eB4cLbuoxFtpyPcdC+G2BcTLmrHIws
RDZ08ooPt5ETMjeCXU5TVFRlS+w2AMAoXy09PxVljVgnBZKpRb2TJtnDqOfV2+CXwSJtc/WshvO4
zKHG0rdVYxS78mrr2qFB9zLRl9oQ12faG9g4NWHwJu4YJg46/vXe9IPk5MLSX5tKaeB6W2XfTVVd
V2A0XqMeRedZcYY7LbX9B5mR1vZwn8ZxfNPKz6z4eI5mp+4d+Zkdqqm8sRAUW3XvM9fEAmbhrRH0
+SIfjObRGwsgoWN4NisvPOsDes+R54LDE7H3jHasEoyvUfsU+0fMDnN4B350SxugfpSxKHWyVeWx
9nPkjjN4H+fs1B5loowpMA5vZy1uHuXE9V6Z3LjmYGJAtLd3ZhUuq9bNMTsZ2Q+LM0dItJd49O0g
BC0/xWWGnBRXytTrRZa4shZXvt9WZsi4TKPfermtDH26/Pfbgor9j3e2+7cPu6WjKGFZNOlsHvlS
w+HD4ru1IzWe0Mz5nkz5raY5Nirjc8UOXWWbTvcgw4GOYWXRDbXqeEZXBLIydXumPyXGbug4i0u6
TBpFksy8pstbyqG8pVtax1Q3slUUt9M9CuMlokZ+2t2XOxmZB2O6T2TYKVGBCAYVGUde6vrNdZ6q
bXfjOCAT8JWZ7i/Tv+6iUUWifZ5ZyyJYlrWLT3OPr9NeiwsA4/JUHkBRoqAWLOWAZku9/5B8TZvE
TKi6HhoK+J6X3E6GLqf0VXgBOQZCpE1aHJo8n1Yla/Ybh9rbQcbkwaKyAAtC5LgDWCZ1qrf4qoa/
YtfEkI7R5Q4y5pWWd/cfjzvzd+95Vm0WDBq2X+z/eUIZQpLk4+MuwBIZgkGrfEvg3bfULowbBVnU
W63osMASb5bru8TtvfHefZOBKC9Jle8U5KirW4i4v/JlTF45R/N433/nSSLuer3X7/e//NAodv50
+BCgYNw8ZuLQO6dQNauHy5pBLBzYgl8jgZslD2W8Nzt9MfJ3eUzaFASnQv+sQYB5jYgPZl2zHe/s
CidtOTvi4HgWF5g+zwEZouLKBQj6pU2Tr+XaRvGS7pbvTLGRwwCnq1s91YqNKorpof/XrKy8X2dl
bV3OqiL507UakJynAunf7VyOf+LZkT1AwMgvByXof8wlMm4yJCcB2/XbWK//RGYuf0hV0HAjitr8
SzJkIFexAaFbrBzjHkLopE/WsZrUbuc0FtoVjR+8NY6yqP3QeJ1nVDECtNv9sQtvebmEZ4QXwrOW
jEsvaJWjDI3RiEyaWoYwumPecd2gL722y9ERjXrI9YV3rFCPOTriDKOoAH2OOd1eJ8bEMw84tS5k
2jUub9K1OTau4no5Qa1wvjFoHqf3kQ+uGPdFqhsJq7m4LGgq299RixpfsQrLVw7c2bVdltOr3xVH
u3OHUxKG//EgdOjhfOywANkzVNNUTSCqtG0M+1MNrBt8F1nVefw21lT6afqO6FzYAGIPrNMeCwu7
j4XTmn+CHfB2c6z2Z8q2zSYBErqQQ3noyy827fyTHOgRnxvQW/5KDkPBag9i61GOOj/vz33k/4mX
S7fTe6W8p7ZqXupc06Qs8b1SMGag9HWpVaWuF65QR00W1zxDVrHwJ18i/3cLqF4uwjI4TQDYccGQ
6y5oTx+H3uTh0+KUK9pe1sFIi7Ms7ssDDF8AEHVJB5+NC7ylEfy2YwPqEt2AuLav+QX6e4ue1Shy
hSOsE3GW2aP7Bcv3PbY/05uMm0gXIxvju19at/wcNwaV5VAcocCGTbT/Xys5S3TFWDIGRS56giZ/
UzCgkC1tzzUNIaP5+6PNrXSYFY2NQeKEBVfu+zBfs+4+HqcEGEYejgcEOcaDPEMnptnadXPPfq6x
7mSyGGaDH8MoNE4pSqGQTyMEtj0vvGuVQZCX8UJx8mw882YRagBR9oeTYWvbIcoHuA+h7j7RfzgT
SKlcte51aoJ4GuU5FS53oq/EiqSaVReqUzrlDzkMcs8BKJFhBRj2ehL91Ols3uZTmC1m8eq5HuwQ
prkrDtcYYvTQbkc4/ug/LT2Wd+2p6G2USOpNpo/GixGH6DaU4K2xjzZeWtvd+7pXnjDeHk4w0Xc8
ApPn0jk6zpzs+VWSvTyTB3eupwYUWbsrmlTbyFjt9XSI8CrHG0xsm2k8fUFM1QdK8ddGW+7Nr0O5
sZb77vdcGZIZNtIJPsSZbVPia3U9gK+fdlmabbKs1TeGEZRIgLynXMZOyEfU9uetFQ/mcbZxhYNN
fzDESIbgbOOE0Y4HOeIZ8yveoyK0mmJ1WFxjMoUezpvWTc16oMZbf4sNNV8OcP62Rm6z/Sqn4Gtm
5EJLOZp2xZTlLxqqRzJeYNWwnSARLKnMhV+NoqEWZWve0cxy+1EzIdqIuEWBZIWzlr/GKxALYzDS
0CZ9nNemXT8O9hlL8eipLVay8GQ2wi26QLKACpWJYdn7IBVpCNVd0wLgDDFi7f++WgC8+7evFM9G
R7cdV2flYNviK/dhvTgaQ156+Wx8w/S3QQVcdffyoLhCM39Cw+saM8MWiVicjX/l5GkKBpLW4/tV
MvfTUOZbKi7hacY/yanac6jgMRALnVR5mCxoDgjd3F9DdtSo+DCh3FHphXlJCw07Wdlq4y5kzBgS
DaENr1qpHsySEtfjLRRH70tlK+rSRvFqJYe4LtSbpIW0KocxXko7rShbkGYkIySlHXtw5HIEOLr4
IjwPxJQ8wDLZ+HEMzsqLvscqxPXMpujcmQBNZQtsEhuQTzFVxJLf864xBQwyQjOi1/bpOsx7p501
6MnNrARfuyRLnpu+V5aaHvJKmQL/YAOwQeIwUb+qc4CVVWf/+D01gdq4M0WqVfX9LdjPYe3WoUPn
pQ/vXXGAE1/scehFXDgN722rAvIoZ+V4cMd7NnvmVqnxXbqRMa+3wvsaiQt8k6d8+eE6BHLQNYV1
sa/CMD0ac/s243/zHNss08yM4pgc1iW4YScJUZgQs0DsQCK5g7++JKc+RIm0r8FbMhso1atjhd3R
DmrtOUxw9DOsn52w/YNjbJ0ROY0Opa29yreYDNGb27G/jY5O4Tn7IDFP6PjS55QbMogIKkQ5aknX
ndp1WyZn9Yq60af9moLY3HbUIhcbAZ+nT9tNiLFH5jYUWu8x9n50I2G3iUOQlQ0NQ85mWHk87ZCF
fQ/JM5kmM+RQHtTWgYYGbmlN1x1CRNC5a913DHSyo+jVLlB4Qawb0PIQ+M/edAyRenlVfcvfzX6e
L+RQR9v91kH0ayuHBRBUTCt8hBPir35j/5Fok4OEmj/eeTCxntowRSK1n95kPBJxBPL+Me5QU78D
gYu0p2iHjgjCL+VQ9kRlN1ROXNum11g3txtcAnC5VI0DEv/FipcfSHwxvB689yFUqwz3Ezjwcjag
9oHwjpiuIc0e5mjrl5VxiCFBLIPRzJfGbLiHkW04UMqhQgUGJYoIZb1dT2XyqYREpo1R9RWRGXMd
62m7ama1/Frp5iHizX7GAMy7XD6LtE+XZ+inyDhLJQGbjPdR5eJxKCAR8mAUJfDrzDHu5JCVgHZs
UMyVoyl3kA8FOYyAV5Acne4pGn18ltmVszmg2Xg7IuS07GMaWDJm2RodDOfJ64rf0nLrNYEZXACK
V7xHWFeoaaRY43q5cpvo8JAtowvPqlf5YrIS2Ae/t4///obQLFEf/rjo0tnCA5FCPhIGlcWu8vc3
hJMpedXnfflW+kiF4vNn72BvQQEwIo3j5dz2LWvXO6W60EMbsz05dUmQU5dDbcEDG4RlZhNWa+wY
00shuhRDl8/mUm65/MIusfxp0qXckNko4V9mYxQPHz2+qhK/IPEM8qxruqfa6aLtNX6FQgx/Tcp8
iYm4pnnq8BTPzakAyz3nSfSUxOPSQR3vVcdibguzC8h1UE+v3gCw0qPGe594wyVNAZl4yEYkwuSC
h9WFitChFl36YzJ2XQl96mhckz8tpz4Nr3fmPQVkXbRErjfVx34PBRr7D4gesi+ZReiOK8nwYgrC
ohmn7R6UpLdXggkJfHDwr+gQ3UcNBf5OFohzNCFOeGSBzYeodURveDwPunrHW3t6NRor2zQTogxy
KNOQUBr2pdYjfIjDNmXtMcPM8K/PcjBlT30Jl/XyYTawJNgYGXtcmSIPrUgO7eKpGwr17hq/5sp7
Xr40ilVc7heD1100M6hRNqnJiUo0+kD49y1LoZMuD3oWvUG+mXZy5A+a++Anr3IgrwkdHzpzi67h
NfbpPhCW1P9YYlkCNfjpC2ToHlUZQEaGKMt92rWgSdlkoJTLtzbUszvqcuEBdYLgMDZTtkjYfNxa
jZU3tzL4T9Nyoi2tr01jlju50Wy9Y2cH/UkOkrpubnVkOdZyqIyddlD98XTZ5CaJ+hOd52Df1661
mTSU5n3k9YZbnDyCW6Mqi9uhnuxNFXcvEVsffBFCADzz7B0tc9CAjM/Gi5ub8Z2M2aJcEE8KvTjU
q+RonsxOYO3ANg192cAOLRrUOHzPfHTDGUkhdsawOvKVmtjhUu6WsQkMH2lkL+wiGM4yA9V2Gjgo
aWzlsHJs924QhR451AwB4U4ibCrNOd+XSM+1rJbubVxe7+eqpc6Imt2wDDqcn0K3y1EhElONor55
pWtuJi+YF0EQhJtiyvtbuNbaKXTAV88Ud04BuiWwwjmLRazwXdSh5LLdSTSPd2REKz0NH6xQp20i
DiDSm6OMs+l7kKM5UjHmjT1sGBLnYVb6r/LR0RTBvOphBqwRGwh2mPnYcGT9xzYdm4OErLV6nmxD
D76mLR7p8qBk/mOSOM1Bjq4ZEvImr3q/h8yIAqgIBt/4m+tzUT7sdK2B/ur/+BSWQ6fXwwOlKjm4
PjLl81HO+d2P68NSnlXmoW/cGnk6XlYlhnR7g17dHftGwDCxNRwQMAIs46Yj9b4w4j/Vip+7ENnD
rK2KP6qsffBS0//TbnGpn2xQEFq5LEAQ/mha7Q2J1/xrkNhYrNPwuCt1NtS6YjgHpKucA16tziFC
eX2ba8mjm+SoGIUiJidy92yHrAF7VREb8DGIF3mvw+N7L82NObRHrz/wKXh0g9D8/n6SBvElEv91
IqZazTkqYZ/sbDV1D8DDOyS1EMsAO6/APhZBTxNSSohelKt8cKLHKLYs7NOEa2DXqmi9mhYMexVR
Qrk44OkjnDmPqYJoPCC2/fX55/C/sWK9l2H8LtYLfXNqQ1eBnArMEvGg9Av5r5pvdt+Q/0EkUqPZ
Y5lec+eopbFEq6J6czJcxUVG0WnRbVvXySHrOjhjQtUrqRx9q7gFL12cBHZo19q7Whzk8HqoK3U9
GGm4vYbw0RnWBlLg87NWY59LwXtJ8S28RwLIfBjpZD9g0GWzpZqdde+YOJBhj9FjqWarCzltisRo
DGN2HgGNzCpG8x3ig9Eb3jrGdO5OwxpwnyYt1EGt5sNjmiZOaL7zUjnWd7SI8p9lYtw4HjA+hJam
Debk47dEAUuhd41/O1EUv3H7oj5jPXCDFov9mDZudS7iLloC9scMWUwaUescfcVbyUkZCjRUx1oK
kls5VNR02FmBxQZ/SNqSOk36lMZGekBNKofvBh53VTVqtoQCnu3ClG6Katr0UOSpDMoDDjDZ7nKm
6paQtaX5cs2RQx639to1R+Uu8UPduRlh+9+FUfw6Fmg5+VXmHXtxVukRTCB48ks5AXscxRr49Tfs
XpxF4kc8VtxxetV1Omej81Lir7ALxrJZ5JR4qsyM5+cZFVI+uHp8kodAeUKlzn9QKDqfWisfd1go
vV3njdrE5BtHIbxJuUZXmz/cYoxZKGCIMq7TKaJTEpR/tBaCb56tF/toUFHy1KZhwScFgvTfM8oA
YuhQmq8G27NTQP0T2pf+JEexFXwYiTlWGrScRWah4b37PhJzk20nPzOKuLu06OKHDszc5ftWpRT9
Ryqhl+W6BB7nwnzSBLDnl9n91GrKs+U2SI3N/RdfafqTquXbNC2UZzO3xn1lpNrNILLicnDWkI2x
WxezaRw2t0gPgC7GZw/OEeBovUjTB63FKPl9c9DDxlvXPsI0MhYHRrZukZNDcMg19hi0n7rMmVP+
MlG6hDsy0tF1m5M80C+9R6zNWrZ+c7RkBa5u6JChsE3xXiz+LsF0sop1r9NK9YOYV5itsDeDw/2A
bkgOFFYZjnG4lZFr+Joaalb2ICfSTBtFqooJyLov4UZsokLV0Ws20BOz7fRnA7gMtYqfToaejWa3
7ZOVekD2UV7fj6Wm7Rw8loWBtw6dTIB8jDS68+y5f1IDp77rA/dD3ByhhxVz8Q2zMePEy2ehpsav
SkuBVKMXDeVJ1l1i33nVet+/1GV0iqCLvqtQsRSVmT5oPRjCSKrKYWTYLVR8R7+Vd7OnerpzdAWl
URf6Xa8VMSVNj16xX1t71aSzUjuajTRAG37ju/eIFlPwhKuGCyMtg60aFdVhEh0udtPrplZg0qXC
iThJuzM8WmXdhRNSspHdn9LZRUlKpMQJ1RZQIG/poPAX6UPAa3rW/0cN3PyHxaSjOo7mGiYfH0P7
tBszwHUGEM3SNyErYPdV94B2bnNKWnzayyapbsAptScZK50GXcwq7dZyKCdm1K8+XTViPzIVKMGf
LRuJPvRmRy9Dzq27noCtgIqsBvqSahSQAMdom508+JlVrQpL/WNWlGYHZ3BEgtLRm50qDjJFDk1s
QH7NXC/+cI28zzjVX/9j9yrBHcWHloHu8B6C/QMOGlz03/6/mlptwiEzhq96n2crvI4RChHrCU0c
5BmiZbzWI7U91ZETb2UsEouKobKYoA/QrB0FPRcZ7JLIPWSIiO2T3mELVARsRm3t+OmsR8PzEhvf
z/7/eYNeo/YWzGvZp7QABN+EJoU1uS2Ww8DEEVg2JuUwwfj3w1DOXpOv17bIqSOF8lvydRg0NT8o
VfyFOmo4hhdFcXSnZJMJJIc8UK83cLczjDUF2PCczl5+tB0DwTu1+lYnk4I+et4iyNDrmzJhExni
RcW+wDBu4rG3fyQ+knRT/cNOOgWNsRFtHo1HMqaBCNeMaf4aTDzylXDU1nKIst8XBd/Ax1ynGQc6
796A7voaITS+CZUOqoEcxrMwkvCnwxD30zOKr/Ab81d8fJAbNdEAlveCaRDdFq7a3MnZyVQWXpjX
T1Gkjmwn+A3kzdQMbQ/5G1yGpvcFx+L8scN89dT01n0WwJS3LIQQO4B1SHQhvQ1d2H+IYoGRTaro
G1+OryjqGmdDjY2tHWnhCrvT+s11vimtE377dKHfaS///vnXbdHt//j5N1AoQvTb1i1d1U1XgqM+
1Pdng6em4tnZsz2yFnk2NddcNWFsTyvUpBGK8HdYAfq7sK8ewyAw13Ik43TWcBa4jmHTUHkHBrYZ
BhNfJxtlnDw08QV09E7DNBJhYqO3xlNV2TgionQR1Ol0kqG8GPtVr+QtwnRkyAlT9852DY1bhhzI
OfsmRBdOJMjD6GvY+fhUVZAFwBYCyyjUcBt0qDos7KUlD4tMvCZVtPotwAgvYwQqwc2mJ5B0wbaK
0SIO+95qBRwKdRLTcW/ll/jylZdf5QhnONOsd0Gn6jcWr6V17M3N0aTpdTmUCTaCJn4CHyZCkSKv
cMQVMjkv7W+a4duL0ivhx/VBR3PKSyp0eP46q+WMHNPoRc0C8fnvY+kB+BaJyqjet6r98KkOIIfX
WIRMOCg2TGYpIaAiFRyuJYNWDyq6bD46Ghiv3MEAUZ6D2H8zefYf5ahrj6lZQJ7V/exRdcIjbSfl
We/CcaeqZrTAmEB5hqSEdRul1mYAnXqCgJOfeFbHjw1/EDjL1lmJOVThUNygcFjtZCzDIRe5smnt
x2W/U3yl20Gy7lFE0JGjuo7l2TXHFdlyyLbvPqTIrPfauLls4kKKF3ehXz5JGIUETsgzM+zg5hYe
SPOpZLMXUEq+5lloEt40SjyzPNDMI4ph1sKuWUFh/Wke5UFtA+uYmyUWhbV1N9VW5KCvl/iHGpPx
T2lx1U5Iwgp2nDr75i5p6vAoD/lYJ/dIqckB1UDKzlSWn4tOR2t4HjLEJEWuE4nmk6lRthVDjw/T
zm3jA0+c+DQ2DqKIQ/ogR6WdZPQvIvE0ik/ykCEWv5rhV7G8+CsGr5u1fIkmUtKHh7yefkg7tsQu
XTmSXm2xMn8Y0XO7jJpMR3ci8T/M9ZCibim9ZrdBCZnZCuE3y7N2GPEseI/BwxRSq6h/Rh1GL47l
lndGofm025wuT5FMFOeaCU8xixEtduh5b91qwh4369K97vrw8ZQJDQckUZYKfc8T/sbRLcKQ7VNu
Vcj8o232deyjnzH7ye9WrvFxHlsYAEImpI/YUjR1jUVfgDPwlHb7rFLcb3bY/InekPuaewUisqWW
PRWwxG5xxjD/o5qHvO7vD1TXAFHF5pGHKg9Tpj/Bq3ACDPOhapynsPXVG/nqRQG2WuBDn97J8jV+
AdWiVBEckq9eOZtF2BHLWVXDBVbOXq+Vs7o1bju9KB//6frrBaEOwtiqa33a5RU6nnkb5kji/EYf
sDsg92yGMeC+FLGQFhn2ph4JC+JueCprv8Yazx6eTDbtHWBXRdGPphmVLzNObHejU4iOLEMqherS
DYyJhyRDO3CA0ldtdZhbrXixLHQ5pipdd1br4Vge2hu4P9XaQpz7qZutk9wITq0QEwXwfI4Hy9o0
gYrqfRs7T0pvnCKoUpvACs2NMVZ3qA7lXy0FaH7EMveABoK+Cz3dWnqIeD9j+/csq9zvqVmT/0p1
el+7pLre+FIMpYJCpO4cTBdaMmoJcKfiotu1XsiarpsCVC9pweImPrjf9Gw+2Xwpv6lG9dMJR/ur
UWZgHzJ/foG1BiUSK92n0YGEkXl6d07jfMLSlCKFqrT90q1C85jnSo/Ydx3e+3WprpHhb/f2YDob
XRk9tF2c7A7D2HGL7Le6c6uqwMQTMqAXFdEaX0PnvowtZWm70/ygAwsWVrndKY8LxPMjt/3S1Ng6
ILk+PPPgQgglG7XXyEEpsikH5c2Z51f+JfV3FgAHZ66cn9aQrcwOH9+Aps2mGvjnYAubHidMGx7z
ssJGw9C+agHaq7hN4tnUQITEZfFGxpF1dNZI4SDuGTjq1zCwNiFu5F+G7oirXLKdvQn1DqjSMKVw
q6CplXw3kdQNq6T7OVUIyXZ2Vz5FfhqsdEsxdm2VByiiovuUopf9kgz28+DN3U8liVddZ6G1WcT6
ZmJPsygwWzxluEStDFQ9dg5oVh6IQbnq6rA8IxvC4zI0sm9WNaPFWbe7pMAi2UlKF6daxbkc5NBm
S84axApv5QTipwMavCJHzWJOZdLl1BOXG+2c75Low21kMlrew8JRi3SrY5R5Ow5qfe+rkY4WCyIy
AajFLwAec144Zv7TCL8Oczh/z4Xe0ljn6iOCRflGweV6g7K4/qCELl+9yqm+NUGNNDHX5K77Z6er
xVOZmcmq46OHeQ/MbNSNHCC84Ug5ulZ5LcYZhoLjOZKrD3EwxCpFxutuPoP8/BW6xulKnuVo8HVI
EWnUXO7xv8bkTeRPGPv0NTOACdiRa91CMwm+dH3V3LeZ+6ArcfhFhmyrvWtoJh9VEXIRcodAGalr
ORlbLiI1Mc0AOfT0iXqcvTYdFYGSZuyRDMruDUzYj3artGfk8HfI61HG0vp0U+GFt+xFVQvqNJqc
utccK8PozqigfUjDjObHnHkvyJ1Om5IyXeYNoHj1yq33owV2TR7kMEsm/n6Wld9SPsKjV0O7MY7u
oOZSr5QhZbDeDNVrf8Vmmy86MAA81cQFrDLK3X8s0PVPOEUXwogLypPWKl9OTVM/AXAqBGXmIkZA
mP4nzZgVz9rybpj/h7XzWpIT2dr2FRGBN6flfXu1ek4IWbw3CVz9/5DVo9L07JnYO/7vQARpqS4V
kLnWa9ytTdztAflQA2Nsbwtt8700t91Kc5vs2c6v9eEvPf8+TvZs5jl/XeHXOKTj6q2o8wlhaZ90
Cj4ppFe8k9r0YCZde7zIGnlAzxaLrDhFiuCvDY2dsguQgWLXzfAaqvNDmFgwGeY0HTd4cbFqfydL
8mA2kbXlQVEvNSsUCQhEF4k8zx23IVJ7k+24cAA7784ZEeWMjBi10di7k1XyTIlI13TBpPDG+LOB
6Fa9ybNgvMReszazSZ9VkgCOZFW5sjFkA3aSW09IratH1g9YQmT615o473OkuT+mVg9fag0FqzH3
tYPmJ9bFNI0QxHDQ7LFs9dZEo2BvtdajU2blE9LC2yRD5NDORXyyOmKDsjiAV+SphX1gPeTl6zjN
fiAY7xVld1HSHKldD5k3omE2t7mwiktQr5EkAzLaKMqexUK77lFCLLY4yX2BJIgMVNK3ayLT7ktX
6o8GydZvWU8KZSighAANsnf4nfNy/XsP4pfFqvU1fQuRB9nzsiWpoWfZmT0w7kalmn3iXfYdooj/
Q9ffurZr7hHhcsyd79QBW6cSlzcnte5FWmiHmEjJGtKF9VktlU2IyOw3TUnfe/Dp1cNMOls7Numr
pjSbJX4KLMFnyC8h9Q4xQPbKegnIBcxppLjieIXI+WEXnKJxOOFBhMhpQxalVRr4oA3SisiZ6z8D
zbwQZk6+1nB7Fz1Q2Fe3rJDVF2nyPPaRtvL5Y+7TyGs3eEz0ZyvMxt3QAmVBkjo8+oNV7Aq3cM+E
G9NNXCMJwP8YogwGCeUxyPDaYg0+nY1qhBuhF8Y+UJXxczLwDigHj5i5X58H+AcLWW/6DUYa4UC3
+cE1YI5z64Z9urVo5ycYslLM1lrv3ZIEinfi/eTVnryafIWIKNRvAXIH69R2wxMqvvUl1RJ/GUDQ
+6qhPBKo9rdIVYvl1CYeyChPPzRtjeS+rVevSZFdMjuxv2Vp+iNXBM69FYZQ//6oMqwPzAIeVZ5m
mLpGOE21TOhuf0WC4IGuOWlXjC+gdbzH2vzkGh0PXuQyDhZuJaskTaq3LIrRkVPa7q4XlfEw6BrS
GtRjBbHuR4H8HlY7Rjkke7kRkcWosX4vyla7aI9VVD54SE+dfA2h8bAeyse0TrD6INrxZqCqGElc
rufuS8upfjZ2+cUYU/dVgeK5zISW7Un+/GzbRj0qakPypivHP0InR2bW05/quT4EjL8KTAPHiVMV
+8WdUAm9yx19kUyzmRwSj3K/L+MCJLiGc6SX1t7G5LTdWgW+hpVlxFsH22uMxMyCXKWbo1wmg+mO
QDmx9fsTToMBCyR1ECdZ9oPZu2awOrISGAJ+aJBd7NJmiOzYevUwC4C9ILF3L5GEEnsIyz09zVUK
pIGHsHRSJCZcsYJUqZ5dp0XgWJ03Q6paIgESDd/bCOaqHlg/Hbd6jH1X+YyggLVM4lq7x3/F4fmv
EYv7NTzywYzJ4Xxz1+G2FZg/66h/nAzMCDrTFzsnGvK7BlrBogjs/HNdR+3Gdexsq9RN/jl07Ddc
hcR9VE0RCndYks/Vo5e7+AQ0SPzMg/KR3Z+p1/7JDNX2NSp2puFnnz00x49kiWscMSkOyvgE/+Yu
ngWB8tq/OLFVPQeiTY9CMxBenOuDPLgDVIdqYjuuED/XFiry62bbsgRnJX8CPP774VanOq1Ym0Vt
LGSXW4MsghTFNoS8xCoXzWwMkaUPXpV7a5YbKi/KqN9GcVadgmos9gnLwkMGcuFocIPujLjr0AjJ
NBwIeygT8ZStxyweHlFZ85elmzcoQaJjN2ha91kNMUHI4tH4ggcHOeCy+FGXzWZMfKxfJgvTDLCo
C2ygFl0SIBuqFiRhfKf91gXRk9FPefyzB0yxlxmzoSEv4HfJA0qVxkvhRgef59uDbCOjc20zZlL8
rzaZk/v7OC+pQxRMc/3KHvBMPGj8wgt3EoEJN9Y4FGUIOWumGrSBo2xMkZZAXflFdk+eGuxZxgc/
YSruQ7+I3oiFaDwohuSSeqlxUJG22WSx7jy5NVnsCGmWH5ipcPc732utUheI4iqPrjYV25bFwGEI
kEsKKtablZ6Ob0UVHCMvbc+Nmhhbh0jegsBn8BPIaYZj+k+lbN8KksuvDsL0q8rtpjvDwRBwMvRy
b/jI/Sc4pxxRSok2adhoR6PWorOKCN0a0Ffyaoj0EzoA3Q9QLpsuMcMvY4JuR2mP4T3ECJ40eNXt
gro3HpxZNb8adeurI/5gyQzdAC8gcY4kTcEekD2e85Ni5ivIBhBB72emNg7oGxTTQh0t+74X7Vtd
esPn3h3HjZObxBpnXFarmSu1U7znMRXVCV5TtER8M/rcFTFwNX4eO1n0pvqMjYR4rLHLexBF8oRl
VcQ9ZaS7rEXbU/YieEfkUwm/5ZboLuQT+CpKyEg3kNQ0C0eiKUMs/xfYCl28lYLk1J2scnIn2tX4
xJMrMI7Y8EK4CBxva5aYozdqqqwareueE3uwF2rdiz/aoHyI+XUEixLjziSZbRTj8jgaffC1nTSI
/UFkvqjT5bowUJJvPKg/+a1pvOIhNe06XHqxTKHoeagdKwp32rWVP0vkgX3595ef/bd3n20YBIh1
EPx4rfyN4a2JCYq0XSnPwss1sE2GsRyrqb9TRZYcGlH7G+iSxTMWWqTO9Mz5XoILDFpu4lvfEV7j
fkwuLAvoHpX5c1mFKdrBhn3rnuFHdJ06heB6uPadp7ZmNknjt/ryStTOpw5IfZoeWyK+P+pWwxG2
SP5om95cRm2c35tJre8K9h27oNDi+wDW6NJWiuCPDEZ2wKJcDuqReyYKCk4D/cOFPj8JSiuLnp1Z
vnTOzocIXj0n+JpJmoJs+1Uak+lj2zwOlIuz+vf/ACBzHwJvEH9MAw0D1Tb4BwL9r6sPwje+CZzQ
eTZI7a6SbkzK1xTDLCBmyRagWIPstICbKU9rxMaP7Xy4tuTmiMWlLCPcPnu/ussgs0CS2tNZ4lwk
HEaefcDEfCgKYY2oR7S2uYMihTZQh7HZQD7tCXMVFp1u3x01pXJObYJBRYO0xgtSJcFi3gX9yMoT
YgzWdzkoUyIGOXGHPjJ7fjkIU2Juy9A1XnBDY6mf3ul6GX7vBBrjesNdUgUYK4+AYWD3fXEwLfns
aS1CnjA/HtUxgRabRDba/qayg3+o7hM1Cc/4mSN9OQnl4IXmpxDZ8HUKyOZEiM47gg+NN0o2iWf0
r+EbQdP/MatLtyY/EPB44D36+EUkHq4EXv0+iEB4dB3EtrX6NWiUSIEaqa461aProHi+0rxtul7J
1xXxrPo2KRIAQNve9LJ1DrAz+jS1wRfNcrWTMJL4gJso3oFzlBHZ4HLdDEOwkzHIykAP3apG7xqD
RF5qMe83X8rUwsgH/KaiaPbnsv/ZzDj3tmuHTU08ZedasTNXo1Bb3GNE+jlzMh95NLi6TaO/ImPo
X2SVPMiil6UbAu/x6UO92ej6sstEvc4RgO2M8RjOAohkQCATz2e3g6xLgr7cJfmJJ5Tbs29Tn/Jk
BhynvnXSZgqqY4On1d3cPklVaNk6dqp1qr0nTIOavZ4lxmsyeRuSdPaTOjjhQx2Kp3QmgRVm4+20
LLFXyqQba6VDD6go63wniL+v5F2ruWO+80a3uxZla2aXe18bt1bZ/rTmrdkAUH9DGMemiqISa+cK
/OejX3w3Rkc5Nd7onOUCN9Q2kaNW5+uaV3ftdiI6r2Puo7csZxLU3YQao57WhKCrWZKxy8QXuQnD
E7412ZM1xb/XT+z6htzKnub+Vpd5b6Z+SkcQ/hkO9C9JF65N+YmirNyz9HdXwujVnT1Z/Adk2Pdm
beue2yQsXhQc7uQ+E5/Ncp8RH16KRO+ecMTBvdE14o1MFPoJbkxZYnqnhK/sNY/vS1XDvyhpn6/r
drBexmoyFBXrldo5ZH6nnN2+ZXsZt9Vnq03ugznW2cflwc5y6w07RkxjWZfdVX7k7z2labYRZs+P
aT47E4FV+d7qGzNpfuZwHd7y4pFgcAGJ8M8TRflY83tTDnoBA7nf+uRV67ypkPtkUgHsy5wjQnRe
JhWwSqw2eqQFG9naQ5OsivGr6yzykb26z3/nbNLdXtLIQdveKrD1cRqcQrJ63aSt9i0r8JvC1G96
SFkkAQS03U0aCe8la/tn2aPOIjasUfrSlmm17dw82mtpVz12c/BN9nAQniitfjyXPNNW7aw3Us8H
oUKmwWFRW7laOLKvR4j+TjjImKedE79kQ3Qx9LS6ly+fghIDynv5M57bbqXWCH4r/Rrn+/wQ//3l
46nO39//M9yGzI9Gou7vWkiGpWBNqw7j8+QdakUT3T7KwCR5ntljQxDbR0mMkGdB57MBMuE4reIG
AX7R9v6my5H9gZwCD5/YxLEyB5fsufqcOAmmFTyqtqPZYgHo50SFZ2ixBBnHs8ZNW6BPVEFYixA1
Oto8WT85pvcpdxP9TpbUAPOePH5OIqI2SEX7B57bNXZIjvUG4/q7A1DuofQa5ZJM+PxkMMwuI46R
xCCGh7DtG8h/3XcLpdq3msga2IV+fI0xmVxGdXqfjIG4FDEs9Mh1i0vtOf4uxqBjX7M7zdhDrseu
6p8GXZ1O+Ar+oU16/zRWOc7pbR9sbI+sQsm77rtn40rLd7dLtFjZVX77FbVs4zEzs5LvIzBWQvPq
Lxp3e66XziseI/4WOnC+tauyewjt8pwC5X1LM2Ml80pqC4NuFEV478TVg1DCeD8MkX30c7go8sDr
E4RiUSG3NvOEZl5V/1Pg3IXEE7wf7zPa4QhtGmp9dJ2xvSMlxqu0i8a1YQ3Vpk58E23+LlgKv3I3
Lj5GzgLWNqpNiLU/ur56ZwCD+6IBmFkUZZEvfKcs2fCgca66r6GV919drEYWlaibdTx18dau8Srm
CSBePduOFrUZ9t8C6PB1UIlw0RnP2IV5P61eeWBTvGvJzq9GB8bCmOjLttXahchCF3+I1jsWQzPs
bFc5+FORr7URFnva9AsVdPXrlHfDpgcXtyn8jh04JkJ6CX6vAXT4tUvEvUuy9QcpJ2I2jrcM/NDd
IBfUHlJgMZLtR4c/aYE5jm7QFtLTEITxgzxUlaph2guEb65KFAV7VOy21qVVaGfhjPAPRPl5cMv7
ys7LZ4C3z1rtpXeIKKkveOh9KgLNwcqzbM6jVd9DBADSn8UxW7gfsdrlJ+wwHj143fvAyWbP0agw
TwoBaG89hXb2JmyixmWHf6wsKqN955ZsD229F5fObodFoOT5m6nE0apWu/Coe90ZmKYL/hkVMcmg
CT3OcBX4npQ4OWajeK+XjZgloNkku8gyamN/KE6Rr3p/fCEzkt9VafzC6qS5jEPMnTQJ7YCPY/9J
RR0cx+I02xIk+c57Vzxkbm+ccXfeWakZRksEtQjomUDQ50Z19MVDP+AJU07JV3KM9BAoJOy9CF2y
azlCERfHWIwJ/CHv1yWR5U8sY7o10Htea3PRNmxvqXpat8/RZ95EXjkuRdsoyL/YRn68njpmxzaJ
FRceg3NtEvCCcnVlGYpLKULvkDfjfTXG1p2b4dkq2rXpGd8LobHCi9uvwrT6+6nNSmxY3HpTR29T
DdA3ZqczdnHzU5hPwnXES5OE3qnysc9yMKRYDUkHiSTmkY6En79TRZQtSm7n+wx/+Pt8PnNM7T7j
oX+UVbKxL5psKwReu7IIuCm7KFr9FS/CY9E41nOdqP1eNJiJyKITBRORt+RLrOT2M9rC4jHrimU6
l8oCxiamyt16UAflNM0H0GTvZ2li9Nseu/Nb1a3bra8Ho5jUBlf/NdKxmyMo3p+VX7qHoWrivdv5
HpTQIdthxBecRRQ127A2kgupxHFjlEZ1N7m1s/YypD2ECO493sw77EuyI3rE7QHvNG/XRYV7MlBK
3eijOt0NFXYuuHupj92UID1tCvW5TB/q2gJ14E7ZA7rW8a4363ofB157N0ZdRNwrrd90Pz+rFXd6
koIt0PLmj7jujCVIvezeIO26A0il7vqyS5YVruNrjSjqXrOZTVjK/MoQWCw6hvbFZmOhq7X9wy2z
J401xLIhKngvDGWNuEj504RUFvIsfAt6PqEIk+LeyqNuV4/txeVW2ia6K7aDBVZGdVxiC3aov6pW
81W3s/hnbp9BaSKwwM18b5N7fnNCo1xWvdY8IvfSbaq0LU7uUOPAQE7QD5TmHoZRt8wbMgFVgVEY
phw/1JBtlpezJrFdM99AL8TAZTKssw6OBPczoWEJNp6JgbgkKj2NR/YGU9HqSxRa01q4anUgTOk8
5o34AbeCByVZe3bEjf2QNV18NKIAJb+sHy+ZN29fLOtrrJUBtIx23Glh223tgCUSkkUPHSjdbx4w
uYWWZ+PjmJkChHmt4p/Zd6+EJ0iQ0COaF85uVWQPumgKcADNTnWCdO9Mnr3Xprg48X+ZbEe1te88
s/LwJJjlqobY2416NJ6wBkkWQ+T5zxa+S/dOPRwSmKnCEAvsVUlRDG16jhDg25JBbtcS3BXwXa5s
EVV7Cf3qEDYHKeK2iFoB/Wo6d9Ghafqsqn3+qPoFIdPWOlp1ny4Nsxf7rtOC9eTOxjup84Osy3Bf
eVA7MHD5jvMu6I3EW5S9Ui4jnTjs6Kn2vo/6cTv0Sf4YzC7PatE13/CCRsyz034opCwqNXJeKtWc
1pqWvOHzU66KHFfTbD5AsBcLPeaH6tuKriwIBGmrqXbKdejX3r3s6Hm2uXVjPH9vdSi7wW+xeLDM
s8huqTXY9+517utkqa1tA1ANODO9jkoQrt2izM9KQAAQziDr595IT17s/eEkhneODPbXYfM0GbiP
65OOYK0Hy732D47narOHJtZx6GsDPUEU30sbfZ/36XhXzodol49ZvmFzHO1Kdgor0+70V+ROvxj1
MPwkPzeBVGahwm67VmbT5haLbEHsm8dlGkwHJeVBbSrWw8BzZKeOCpZjla292HHg7PwEYyp+8tyv
WvoZzEy6mlyMeg21HE+TD3okMyxnE9vGgB5QUmxcdXRORdV1PUpK3ZNVONlO1t0OWuP+2aVxdeJq
DvAvViMoEjbNq9uIZpE7ZvSpR9R91WeWcZ94IVtUsBDgubexMUERgJAAvgchSKFXYjFF7VnUBltA
IlRPGXmmBaTsYS/rtAyX6X6a3a4U9z42IucHuShcEJatH7iPGBATYtfVL6qijAeQp9PBVGCaLHy0
k6NxDk1UimAhmHxWmih9E2oIYB040AxcdgmAhwdQ6T0yZ4a9TAa3Xttg6K0Qo6I0yCLsrIZ8H02Y
FLulqqwqZ9JJ7Xn+4+iIx8AOznCjgxBxIIUAS9Jtfa0uHoinQUlWqhweWwtt3GbVBKW2frGLMT4P
xDUIhbT1S1IW7sVLzGd+P/YzrqHqTAf/kyHuzGoxNypYxS5uVfUkgCVBXDbEePtd2vKbLNhhqK4L
RyQrx6mn+wRpLJziW4xuQmO6v9ah9rHVUxfsxdxFNrBbQCMF+825BjMxXFCsnAXwLKA2eE6FD1r6
fpYaZbJGNtJC5ks0LXlY+lxPeRLxu0rVfoNkPrqIFpKTigq1O9M8/ywP/Ay8fQfTClep6WzVNi+A
LH5oKxxb1ILHIitY50GbBsRR+Gb2Vm05D7KudYuDnuDfjpmcjsAUzK4utcnCD6jBqTmaKtV4Ietk
3KvjaC0NPwweQj71dnTGdKewtaz0YIKNNs4hhDsQrKveUk1e0yA3vVKHixObbz2kvnPYfx+NgkRr
N5YbzyVwW0aJc2j8hrXYfKYlyOdcK2VZHlrnQpZ33PRd1OICh/PvVMLWE0r65idh8gdmArMiitJ+
4nmvLdvYD57AokRrM679O1vlRxElX9hckYDvasD7ncWrZS7Kg/B0ULWWR3QAXhtN+uDYB3zhFJHq
90bzGJkYSyFRg/SKzxeMJALKyapXp3vf1gX8DYxzl+VEPMBMrHQVTYrxIA8VvqYrVlvdRgvU97q6
7ToSNnq1H9LavPYTmnYhoWefksLyNmU848QdzTy02JMvPDSsn7XQbh5FIxYqIrjPptOvvURVHuaF
ut812qsBYvVEgMC/Fq0yy5bxKOJNppcxzj49Dhgl8v9bJJhScrHFN9ePC5wDhDhwr+Et35rDg4WS
xnL00mlreb57TGrlUxgXyaOAIWl2dfMcjGP9XIBGKo1Wu5SBUj9jb4YfOBrVPGEp4sLib7We0Izf
+herAFQFdcu/5LH9XZum+DXI4nofqSEZIS9IXm3YMmtTNNFOtsKIQLszNEvQK7RiM4HKbaI8qa6p
PvL+AMZC9eD08BbDwsabKmyPjjIBGOwtY2cZTbpCRcSGMZU0CDaBHoMHbr9khBLwr3DVFXF9WkdV
25YFr3clcSxCLCH6ncBE13Ks7vXBttTKbn0d2wE6421PnG/uzAqv2RQTyHjZmvTE/sxxqq5FYFq8
sMZB3cjOucCq0hxM5Azn66pBkq/rjsDYdeww+CuHhPZWdjb6Vl/VoetfW1Mb63FyutXuOjYSJN56
UkLyT0imUFmSYU22mPHsLMfr73qk7zdZNJUnNzmCPomelQbPc1U8K/g4PWf18AkWlXcuzHzYVT3k
TcUYxF3XIkEX9R7cISWyr3Wt9qWa0FO7VvWIFVxMks2+WqJzG7NjBmgeHlzhijs5B7bYKZonebR1
c1zXnFywxMNFHfh0egwCiN+w3r7lBKe+lGWoL0B5WHeZb8W7aHAPbTtl93g+vnRqErzCR9YP+Fqg
eO0NwWudtO2GWPu4ka2AB5olOULvIFsLs37Chra/DyLX+NR9aaos2Olhoa5KYeFOmNn1qoG3um1i
kpx4WiCD5JW4g6xjy/nzNJ1PTS2r9OVvHX47NTOt3CQj4YPAevQhYX7CBJjMugmMd/CCTwa/tgcf
b3dZUixh3sXB+ChL8ZQjgZqLb7JU80dD344q0q1V+Gmq0Q5yMSFfyFnjdjI2PsiUVWwrxt3oq+8H
U9k7GKTe3apZ8JeH1A9eZKdbfWp2Gi6CZIo/NBRBrC4qH7bArbPsQjyCvQ46ZuLX5Xw8iRdWrWkv
8OE3kWjHN3eysQlvATWPWq6eVZ1wF9jplYvWC/z3OlxGs9mJPOCr9H6WGpbL7Y0r8+TgfyJbtV9n
aZF566GHUPKhQXaWraJTgt9aIftgv2KLhqgEsdfrrE3jojw5AdzrIBUTYBknnOeb6P0Qs1Q4pPNB
nt0abv1uDR/6/RddbtNPAOKThZz/Nk4Wb31uV/ovunyY6jb2Hz/lP17t9gluXT5M32Aw+f7x//FK
t2luXT5Mc+vyv30f/zjNv19JDpPfh4ZB76YLo0dZdfsYt+I/XuIfu9waPnzl//tUtz/jw1T/6ZN+
6PKfrvah7v/wk/7jVP/+SZF3qFkdGsUSFRCWdtF8G8rDv5R/ayIVxag8dd9HXcudmRTXWa7l64Df
hv3HK8hKOdXvo/75E92ueuujknfGD/rD5/m/uT6bGbbewoxZnd+ueJ374/fwe+3/7999veLfvpMW
DoRVCXxUf/21t0/1oe5W/PhB/3GIbPjto9+mkC3pfNEPdbLhv6j7L7r871OBqe9WIw4/CzMem0s3
hM66BhG/lMWwnyUDzLwBuUMrGC1rqVauv1LcBjv6tMHUr6k9VpRzs+w4YHqLNN7UnyCp1we9wLNp
JZuDfm2aqXcG8wuDTlb1k5ceK49VYKmX+lYfDQdnamxZ4f1hsEtEvZzt2q5mbtLXTVq6wdlD0lOe
WsOUKMub0ZvuvA+8Vd2s4HzfiFE5btIvftQoexPJ52WeZcmWnBTxKDUrHkFl7swqby+ILeWPCtGX
k+W197JN9qq4czeeXeN6PfeQ3fQEK7GQYMtBdtF9lSVSztKUWWUH7O3BcJmxtrhN9F9eXXf7e8fS
fYKo/+HKWAyfUOP4GuQGEbjcFecJJNa4sNH+OMsyZpPhcki99+Zbg/mri21iKo70B10K8T5MjpUH
2c/7NYtVJeGmMCHvaiWMFqOOyQLIU3kgSohI6a38W6fEdc+gL8ftb2NAnv7Z/bdaxBVTdzkYqkCm
Dw1/XN7sS69FzkWepXhX9H3enT/UsyCKVqxP+Q19GDC04alPAtQa/pxD9pCHku0tKlB2v73VybMQ
a+4dNMgfH+rlJGXjHutysg+yUVY5qdhk6ij2FXh7MJPkCTFysviKnGVu1961XjbKenl2OwCvs4+y
OEkBPHnqkkzx6/h9rBzWmJG/ioy6xfMsGzZAAPplFE+6t0Bfr7lfVBpBEkyNFH61QKgJ29nDJvaK
9l4Eantfa6VzcHr3WVbd6pHferYyTKBv9Rlw5I1tBv1ynEfKhus15Ey3Snkd1wnG63Vkg1pOn7Oi
braSpivP0IF6eOfrfqDuIsLnlYtr2/VccnYlexdZWNAO7cpDlzMkh3tQW8NI0TWvsuagVIrNua+o
9V/OW82o1aXs7rd1PxxbTbcXQdNnqyY23rnTidJ5LtEN2NG3g1E2iHUSzZdVv3X5yLyW7UHsQsf+
rauh+EIOl0Rs5AsWETr/GKcRszYNiNJN6trHcAZF4BCp/pEVqAPNThq3HqGtaYgG4+ms7z+AfpIM
8PlGVjqzWyj8V4sAyKr4hQ1C0+iY2wGZozkCyJ3yGJFFRbgSWTx5QJA9w1eu7a+ieaXUk577tWTD
rv2AWog1qicN0nFl8zArFGyito5XIVLvWKE7SQ4cJItXwvfqh1KM9YOs0+a6DlI3lkPEaDeyLJs/
zDOo8V3T+cG+txtx6uE+nzxBhnghyzEq9EdXvxRdMeSrawPBJ/AAg9N9DTG3IXGv9+gvB+XqNkOX
x+9zfagL5/l8/fKh2lYjZavow0P3yyX0t/fKu4to7U9LYgjab2+Y62uHFODx2keWfxt5fckIP1KX
AaCnJQw/9HEVMqZZGr0KeGHbfDaVk4f019koTeVuZdnci+Q64kO9LLKD7rcg/z83onOnBYFPWFMe
JObMjJTz7ZD7zXvRDNpFB0zkJBtl/XVsDxtnGUz1tL4NI6rur/qy0pZXtVsTwiE0KIEYoGlEESBg
rVorTvNmjF0WHNrcEac8ztmYRk21j6e02idG6qqPwiJ2oA5uvpR96rljIqkKowcyuiPrRhzyIqvc
UC+WLEYF8iCNpmZLT7fRKx6cacdrTruDzKrfybMMH1B9irrzrV7Huu2U6RbaRXT1VEC1C20ora3D
x4biR+XtQFiPvwTU9ypSvDkzMDdHpodU5a+rybpmvuRQKKRkuNrtA4R13pz6xrxe7bf6PK1Ax+CL
JyZ9P6VRtSVOrT55XYZQpeLb33XsPMIuE1/dNhfLGlL/vf+rb2Q404e+wvlcc5m0Qk850EgBdA3i
aKnXEE7Kg52BXpO4Nld2REQSpMN7XQGxqhgqHHbmEdfBch4RzkG9KnQXzdxSo2OGq/08oz2EO9nl
45B5bqi1EarvjJCthVWtUt1xBvsOzHq+dhuEhvmvs7/bITwRLam+hHaMrofVpHdVneD9i5nhxoLn
8iz7SrmWv/ZV+8kiTQP0QdFrZeFovJIkZ6DB9QAyTEJxhhGrBrpqslWyDWSr4wJ0kK1ybNGRh1Q9
w/Tqpc88S5M8+aKe/aSI1xOBr8BP3YqytZqdqGRrVuAqU5sAmhoNlV+vW5h+2twhVAKDZz67Ndzq
wrkVBIe2tWPYCrKfPAjUmK8NcDe+T2T4JiFIot4GyEt8mEleYkTtBEVoJpadb9dO5w8F+qo5V8Ca
DMcs1/YIHC+yh/gNHhR2MOpbwBdAsjBCalh02ltlaYCsyvFpLAT8PCVJyYQH2puTqw7JT9U/B+mk
YoDID3YeLmfN27zeD8R7/7tZ/UFHG0NR8Pdh8bi3hGttNb+HmQ0+a4F+WH+K9Ch4DctpH1RE+1s3
np6LqlgOszAa/LnionfYRgVzL0iLrJ1tPGZkq5foFX8KU8pWOSWsPHGSrZGp/jZlPuYkipnDbYvv
pBRSMgxeAYLe6R5VBMf3nRvaG8yu7E/KFF3ke/jWIwX4uS8jx9qEjYXosok6lVjUk1Vt5Tp5iiPj
aDr58sNaGVIlK/BJVY2jFb+3vtfJlqipf2sZB14/i+tSnYTPziiap2S2bzTSFBUdszm0qlDE5VeR
pGhwlocpd/aQo8uzreBnx0TFrtHc6FEePAAeZQIWT5bQttDPldkejd7EACYbs2GbdaLnIcuAifv/
0cnSdjn7b20LpOgwiWnVQ9l2zll2GXVfXGx32t4G6PaU7HiCwqqXA3y1sJYt8unXPtfrTsldWRTh
dRIDece7cCTxKT+FAwwf23bfWsi+8gBqOl2BbRIbc55+UtxyOeCK8KSkKzXGR6XoGvE0BrW+jATG
t7JuAHF7AhX13Zv1XmVVVZhIBWXq2ZmrBOj0TVLbrCLnYsmm79GwPss22d2M4ZF6GZSdVvXNw5j5
b2iHiKMXBOI4+gModHkqDzzeFQVfi18dPvaqfrXIPrLoF21QLWQZqbNorVtTf53z1icr4tFf3kbL
ea16fP8c1ylkucycZ1XUwfZDF7tReaMG3kto1TipdJ55cHslAjs4qZzKw60s22VP2ewglfXeU5bt
W89rk+xKQmJcagE6I7KTnEOe3S6JN4FiLP/j1WRP9qghqoMgE1X9/9H2Zc1t68rWv4hVJMDxVRQl
a7IsK7Gz/cLKtDnP4AD++rvQ9LYcJ2ef76u694VFdDdAxZFIonv1Wt10dkAwuE4nIwtoOHgxbAOf
zoM7O6sRHBSbD45wzH/EqLfsPtqraR/XhXFoyza3IaeCRSb3ymQ93kcsEgAnFc7Gw87yAlL7dhW2
87ijIR2y3n3UzSE90qhJU+PSW9O6hIDQuVIjz4yiCxozb1MasHCc+t66C2U3J77XC7AMeMVXA+3f
iQ+Olxk/EQayP5quLjyZ8bjpkgI4pab1Ae8ZL62jx1c0AgBXGV7pwFNbAEFkhftc2dwOQNV51iDu
ooao1vfnMmL7xvReJ7ABEAYLQoJkQitaETjzANpYFQ/sbXkcKufvWzxaAwHvsqFupwKaoZF+NMTy
joazqHuA0ezEp6Hm5vyxrJ+KLH+9GliRGqQvbWfHc5EBdVNxJG1cpVsGLtEU/7I0WoNiHYplypZU
FkDEt7G542iUA1c/AkIVQFE0pANP7BQ4mipaf3DchtBuMTexZQMj+MQNFzo5kkeQSnFRbJrAY28B
+LgWYzdvUIUHdb2bxBc9cVeprIvfvDTXhCQPxebcja40H839H+dTRAxy2iXidoW365PztgZAweDy
BQjdA9X/xorB4ZW1kNBb2WjeObmaCNCZEYFIwBq/tyKN9qnCWK8ourcTx5cxnx7oIMCaeqrDDrT2
Qj6UNpo8ijQstvSZQDENSQarPS4jF2W0TrOmVUZ/jjcvfbriD94cKbF3c3s1d1R/ulLPrDvUqiN0
OOVovcnqdg+4ILilAIB9nGI/T1TBX1kqPfXwAln+Ta4lqA37IG/cJLjNicYqX8khel2HHCAz/j9c
53bt6b9/nn6YdZ9bYChrcosfq45th5RZOxFyvG/lw8CPssEyePXK+TG3ebqf0AIMWUh+JNNI3iWG
whs05QSG8NBLoqZQJK1NQ22CesS6iUD4JLJGBmQk93JFCp/QhBSg+apdJW6Svd6lawmcz6o2ubyD
JkYA9bvE9JHUMPdJU1iAbuOeLyI88iAxgbFH93fyI5cj3aBuhLh7fa8Jp2SHLJ92jx9IdHb73N1M
leDgOv7HpisH9O/QmdOyxV6CeQdiySoEsuRfBmbVO5pPJppg4OuzxjcFtChqPjnGoXCPNpPaJi0m
9HOM9RFYieY4G1Z9/NOQHBQiwWpttzNaa/97LK2UJ9FXxwYjWmtfa41rPp2ZAK0sZ6Wy1bkG8b83
77/HQQ9WAyoYyUw3Dz5wY9GQAcarlQkAs+o9jkx0aOMheifDnQNakIcctG1FdDKcqH5Gr/HKNAtg
nCeTA8CcXrkyh0Wf7SX20j4NrQat9+BI0gBgnqtnZiAJjywQCEdVMN7olzVmvNM8pE58jdCs9IxD
hp+tifcYKFzYBfTetlXtPHahDTXJ2xDNIbshAqHJVuu8xRuBrOyS2qZ1BEX49DCDJsWSvD+ABE0+
hCYOXaKBBbtJ2NoZaty8ptTOjrP7OoFm0cHl+TKVRjR/srI0cAClWddukyPX2cttZST8UqPRKuhr
5MlMy4KknrKFmin8urK7JYQcEguswMxW7msmf/aRZeyRGuYXkJru9TTWT0Yv3MSvniV6xS5CuWQv
tJNhT3eCO14CIe1C7jON/b1EmmjWAjrdrHy65u3D5BG4vlPAYmpg2A9kz4Un/AYSH9tlqduHITd9
wNTJlw9yW656NrzM2ZUpi0CYgI0dV/tJN9GGO0D90belYUu/uhkNOQN3S/tFCgfmG5EgrV9ibkvc
HDfbbRmo/aSrGb9TaN1PT0ihPaOhUvskKmltq96s70TR5p/A5PeNAfj4/deAKYHgRRshLUNUQFJH
nwwHkReRAeqxzdd2U7wfmmpIweSl4NuQvB/mVjbg6QIYa3/sLX4qMuCBptD9AnyrEe4jA3TpaOIB
y1dbaxJpmtQ8IbfLTxTdTWKdtXw8VOLvvLLMfQyKpwM6SfFf1WjQqURnaNWCRAxW6JhPB6SEyCtV
CJ3Roe3QJLV4Po7tRPC9PXyHpJmNvmgVR8vRGEmkHq3QzT6VEejao2wo0AaNA5+NWLubGiTsZzxH
/MFqSvfvPDeLA9DANVKfSVEcOiCi/MwJDZ8mdW7uBUnfJ3i3Kh3NPEGrGV3ro0QHoFJIV0OwRsmz
F4c9RMi9V6+lD+1lhjTACQ14z9h1Vl/6Ip1XRpWEz30POJIxVPI5bBJr5YmufA4dyA5WVeRBRaHT
VpqFnt2eo6MJZQNvb0CddunTNtM0XIYGUT2Arebd8Oalvrr/17l5HiW+M2JLLlT3J+8Bj+FtYuBd
wXNOtmI7QfkMKHaJmuFhjJqAbBMgl/N6caspxVAZQatWMNHQFXgGawO31eo70Ke4QYa23b9Ylj51
aDG46EPDzmPR5Cuyl8VgrgsdMHJPgXrR/oxXM+NLODcC+pSA1AGulf2F7rZu1UVeeA8s4PxYa+JC
9ogVzSYPTQuJMVwk6cSmNwEnEuDZfE5eeJxOP8Y5glwBbmuXoRbzHdRPmjvdLKJHbAeBobdL+0fy
wgT4TygS9GbyYqeghXl9swbfJDqfoOm4BoVFjh6oN/l5MqLVIA+kdPIT0HjOuWw0zdciC0+zt7Oo
RKqUbMnb2c27nKVTdepLkGMlkX2J8fa6w3eR39MBTezmvZWGUG2EcuDqg4OGMg0vdV24O4q9RYDn
HZkwC5jTIY8eQe5XXo02T4NQB+y/6tA4lmp17VuDk38XU+rPppxeIqiLBXObvY/oVInkXyOIJypP
E79IYqiJRhoaPkpQbW7BblPgV6Tp8TlUG44u9py1pYMTbBFRjmlz4qhtCPnDCP0NWmIdPHCG9mtP
Ocjr5S5+NHl7klrdoilE7WneTVNrowY8Hbr2JJTULhuQ8OWNVz9KABN3o6uxzTTX2hMyWEsER9PP
qpAgHrJTtESVqA8bim8dKuBfUXo2DmDWFY/gUZT34D6/4yU+tq9XstpYko1riqUD1/OvoLAzDjRq
+mRGT+VwBz737gGbS3+YW5QlQ4i5kVCu6JCHqziyI3Mn5GeHlWtqgQY9KrbDkFNZU5ezyxxj5dq2
fkKDop/HxqBdk1DKAKz7lY1OGdDi0iG2dX2vWeoArHmBuwhOga01GVoK+m8F7o2oFCgPhaue9v90
WkYQgWzRDou+10ZOl0Tdr0H2ZaGGk1vY1qNxofw5h6Lc3CQ9Z+Buoe7XQCtQOndk/6j6SSFlyqdD
LmNzNYOFY02B5LgtRWdR1m3Tt6U+hGXuWfOMoku2oFxh6VoU1loIu3yw6hwbTTNLty0T+bpjCXaa
eo7G+V6HzqjZfhvrwtuwQZ8hRQB9atKuJpvwhtmftKm7kOM/2nQ1Fx1+aE29xdCUvO1Gv5eTsabC
440geilbvqtjxlAv2oTj+Jmqlot74Y7+/Xwpb5ocknQL53Rf9fZmqPrPbrIG+eXKYlN+GuUwxEGm
odXTKX8bZqrLuByRocsHsaXRW6hQvcitOrzZaUUakZ0i3uLJbiqBpLd4uiSFei92AwKmWrFW06Gq
QzvohnZe3Wx0pvgzT6zyQGNLMZYLXkL067/OE+6IpiCKHLMGUlpj5gRVk72Pua0oQLy2RTXqB5QP
7H3TWPfL34OGYL1CWzT+ALd/EapsSxiZ3NJBFeBt6jIkzwcbMr5fw6htVgYb9aATuLMRu0Dd8R8A
1A/nCNBiYFiNFXEQdFFTHE0TPKEURZOcaAD7gqIy/32S6LLTa6nESAwofZsl2t3qTEJDCvLMq6y2
pxONI8jjbAaJUiLZNBXzPhBd1wHuVs4ym9zICRuoLCL/Buw1B/FQ+tNE5W2nlZI/0GEWg7N2xi4K
brYW7XUoIerRqih1E9tiSLWPSjiMDshWg2+1Rc67nEIwOCrhsNjOOMSoXyjgnbkfjA3obAufbLc1
kJMD7qlznGUNctil4Z1YhFdNdan+7XpAAeWbeTbHjw68c3xH6XXY3RZvPPwMarPHl89jd2BQAiWM
Em0FqWF74axCn7VjnrsSKvQQh2wvKoBMFECH1HlvolA1EWBla5n461q35X9dS1bii5ekxt5l8cqx
rVeJydSooHhvhP2rro2oQIrEZs/c9Up3ZhgK72EoYpWjgpbMGEFfNdQRvYyRuEItvjReox204zxU
2Mp8jL5dj2boan2ySXPyHiasT6O+Np6TIn6essS5TCNe95qMxzsaUuuONzsHdKF1J+rhKVIvuqTG
gQYUFIOZHr2M5qdE9f2QHdHhNhuAmmotNIP5PaTz1kaHXw7NoBh0IL9e6raUupSDJC5kt/FhDFHF
l7BFn59aQ0fn1XHEZQpPVbb0sNxEegyQBXD6D3Ex3LdzLg9kokMNVqctRLEZyBwRhswjuORTxOkW
wAOZ5jT7ZjJTB0rCkN2+o61ERo84OqUDOBzDtTAMY0XbFLLRtoTObrbbjA82WsBE1W+lu1UfxGgA
BWQIfGHvSMPQLOrsWj0/LHRiaHd9JQyrZBtYFgNF5gBxwY2G/slNqwqkc1YXG7QZZJtGVVNvXhmx
75MBBA1KeomPPiUn+ACTpyF5a5QcF+8NJk9welRp42XuB8eylPJmM77J0DZEdgtdRNA0epprMHWF
Bhj93cGwnsKevUCQqTyTsxdsBZI89qkpWu9RsnhL5riAEB8f0Yc7scR+miq925V6na3Ja0WdFkRe
ijqaukAI7ePlAsuSk/PhAigmvrtA4nbuBlSmQL2izUUcrTjzMUTahYaFBUCfNJifZ8MeBJ7usQ9l
su6sJPnWoJFjZuA/hRCcuRlZZYPUoso+T1p7oQAAKB2QXUT8fJsJecD4W2NgE+yF5pd8LqwNxF3w
tbLAWp9PBfhhFGZlUGCX24FsJYRXQG9bbm92L2nHTQOgJPJcEAf7MJWGGoEp1Vz06UIv6m1h+Zgm
+DJZfdTWq17pU9DBrnokqui0TQHBEupwc5NNzlG8nkckgsjxcYllnbpFoRhZ6DVnrX28HcZ+6PZD
DejSmz0CGunIJxDtrf85RcvhMHfvYiqRTNtMeN+GaKruwZXMTq22oQGooSHzbON1fLE3xZbsZKEz
oeaMWcdOeLe5mSMISoLTDkXWXxZ9t97N/suiEQSxhrJLXMdn6JxSewragFiha2+nKXtZtihUOFGH
D/sPNAp/gegX8LTKCXwZ2yTphGzxr7GOWq2Jk5dlB0TeZT8zNOMagCb3kPKiQUqnbK9djgY+XZvR
jFI0DniEG+eTtNGZDsKavyFh5342cP9EDs8Ij3PatgfGAYSEfhG/4m8+rmJN6D80cSadLzXHatjr
nNDQwmMXJZDmzioZGKP0ZVFhV4yM9ovA/Xk1gMTl3HYD6Dz0CLuvuJhfOgfcD+CLlH7egcvRGWW1
RkUlPQN6PO1sV2pb5nTVxTW8Bjsf9GFxD3TLijxMJuPDNHTsy4dJhmg1sK2a1UW04D1wJXN25ujJ
AqoTeIFEf1DrbDKr5E9ZO93n0s2/ZzxDJyXe3h7Br9mixxQRsabzp3Yc7il/9qeItzX+YwSa2Fy/
RBfw2u2zz+ClKB4I6NAHOqpbT5bsWjSAxZ8IUFHFur2fwLG1wByKmgPqCTWMDZ/AXtWDb3db83Lw
q8qE2rZCQqRlsixK88WaFpVAS9KihKFAY6ezLNobsg9SiJYAWozXFN0ZHyK9KY/QNsAOBOJky5BE
6ok31oAJuRMwrKjXHbIrU5vq5ZGWeFuHTBD09J1UM/BnBn2/DdAjGq9A8hEdZ5tl504J6fVxXH7v
YyCmhOe9yFkP1zk2WkuEJfRhFQOk4wFpt7G7FA1Ub/lU0AF056rODTggIycpf3ozWuDBhsylhq0L
zUbRplkxcD6oB3Jkr6tpRnpNFsW5qMElSrrmfZNOAFT97mhtDXsJ5YiQUVtmZIOHb7FyRGltHhkH
D/FpQqqqqDq9u77md0buFJsJBWrSu1uHg9S/iuwZSqHFd2T6dD/x5HxvAN90RAM7KMJeA8ohCdpc
A55PS92tFP3G0oVzsGVoOWukS7JNCSJFoIygMU/uRGPOIcG/B/RD0KvM0Xq3yxma2OlfBph1wIH+
f+4nMH3c7ODGCcw8i5//EG8rO0u8CsjGDlxkFeg98qzFr1TlJGmsu1G7QtnYgqAdchdebUwr0y4E
JGMb/tyh8tIKJCGRHLiP275eEcsmeFZAaaWB75CGpm3++6TGMAHOK+UJSaoK9LfqoIGnEvBC6GeI
+R+bcqSQKYMizAjYk24HEuzGteE2x7ST8hKrQzlZQVdXYHdXIzoA8G8mHV46lcUrev3co1ZMI1A6
go8DyD5IIkeHmymd2uIwDvpfZKKD3XvVztWZWGZ2SRvvytb6CYme/gDuT8gY9VM2QBy06n0QoVuo
MY018u3KSB6KpLMlnMZmVPwsc10HXiabjtgyGUEzD+OKsJbGiO4bvJfDQ2OKoTM6gCUNvAXZ8WYG
fS8AnHXfv05oO0hsN7N+zpgDKSNNeA7uyRrDX65vw0A2kbtOMy4/dUOMPKrlXZgOLFc81WAPtQ3t
QM551HU0VEJonbwu6J/uIFod+uR18ag52dL5is5i+ckCF/QVcgBV27a9X7XauRnBLUaRlYXu7EaW
+o7WYS1+Op01yoC8rOvHvYF+V7Bh4hMBx5E+pKze07IUASQkCPu05pFGSQkiSmw5myOthpxVDxL7
RoJGy4beqAk9PMsYsA2bY/Y5RDMrCh4JaKKgRHo34ou846DRPaErG7fmNqo/NSDHWOkjlNkq/NFC
JHwiyAV1az1Kp7s+KgG4UDlVbKcNP0niBqx4GBasivkKaIbshIcS+FpqE802mumsU5Eafh4WvwTG
DkQAwqbY6GUDFWBVgtNUCS5UpbkcOSBvmMQ9mchpdyCw0T1z3FAEOeweRE40n2y3RQyrB0a36O/J
rnfaCEkaaGahX984tn1T3tVxeAlnzQT1F1FaRQUDkZUBjtQ5TL8XeJaDXEV54s7DKbRgso0N7eAV
GcHdjHA6XUJBXVkGfY+yFOSp1573HFdCnm8pAKmZaAsIE+2OEgfkSDpzghB2165xg+UP5MhZh5p3
ZTyDICPfO1VV4sbnsa1Z9N59LaBrUFgJBBXCefb11kmfxehWK2cuwq+N29yPIxLyq2l+qbHhw1+1
EuggGZqfmVk8WWNWvvQa/mvRvyw/Yz9QrOMy7y79UCEhYFrGyY2n+U5GTr9vdG+EKi/77crVZL6/
sqWurMX1fS0r5Fmq/AVF+/dXHvrsKa0L3U9LczjPSbkBiRnYuGdT25qV1L7yEd9zr88YyLBbNwDF
v3dEz/+wRx3d2PIx1R8yEJr5TtfUX6yuf1agbcz/G9RGqHTO2VfN0PTnaHCyNcOP/iHKQ22L/u10
n2Rpd5pEOgeWN1efnDgEYXRsGt8gpPH6MQx8DC2Mom89RxLww8eQs/fbx0hMt/rlY7R4sTlxvCf7
/YTfczNCvgJFiOITqGCrCxe4raiR6ek4AMtXOrK8JxPetrq11/F+S0OaHs/AKtFQ8GmZjr5up/PV
VDQGoMccpMjObCbrgcfWNayM4oKtFoAJwrpCT8C6DpFKwkAE6UC2NooU6ldxXYHk+AqEUXGxw9fp
kARDPTGxkE0we/3YC/P10KmzDPB3WxuALlUjOxlm5FZyjsSp8oCcB6o9hr7TwVK5Jl0H00B2ASWQ
+Qg2WGjq6d/JDHVRSMWoKNKpoahylvJYN/oF7y2hn9Q1+DDlaLbHQTGo0IGJYcD7McigE9A/7m4O
SCMgWn+LllMbVCK8g1xn73Pkz3ZUvMszcF+BYcIFGSpw1uQF57W3o8JfwWbI8bqgl7XDMFiAA/MY
x6swHN1tlRgtX5Peu6GM0FRwtyTsTmLxdEZeBha3lVDeRgA7048CqusgCTvPMf/EBpt9ppG09U9E
Yfs2uvlUpP4W+es8CAwvq9S85WgkAywsHC0ZZAIcSvQKuLwNknFKauiEqJdFKpXTYYk2BUeXL0rz
t4MnNRnIGm+/Y2zfpabGAVJI5AuAXes697JnmbQ1Wv1gJ27aLPHAZNHki92VimHMDeWLst/iDWb+
xOvbiHsYci+TYmyng8gYukXGPkG6DbabN1JxhSNmgB1ot1jmRXwfGXhwCTGi00I60xfPC6P1xAu2
p+qOUz3Ms+yeP0SNTqpqi/scO/iLhv+0ntsoXLiJY67dMkaBUwmzjrybLo3EfymVNQaGPRuV1yau
OZfc1PkVLDuBhucNNFOs/qjl2K+RUg3LDbzOsRhNRErHBrIvJaDpcXcgr8itvQRtxWMUxSatQeYB
0qLHuMAatCRHHgx4pKxYFXGVQcGqj6+1bBrQ7wCo1PAkvlYg7gdZi+vPE9hn/YYP0DQMQ2fTmPar
N8O2mqaS6U/zVQQ5HTTYBRY0adA70DqiVv+UbiEwdyqzOeKf0i2c5boVt0fyzqoyTl5UxxEcg9/8
5qVfEw1jh72f+6dg+q3hrpYdx0OZOJNf2p72SYvkb2dyYq+28e3sQ5yWQst96tpp25UZP8STC9Id
9aUFDuJR1pO8WoPgh7qXOVQN8eVsQffNsXt5Z6cvc/hP/JiCC3QeqtHWg9p2kCACiclh7mJ2kEzY
a0jC8xXZbo4/DZFLYM2K5t3cvJzttYihkP3BYaj1czxx18LlkPjSjPhMh6LKP6F/1QHi8R8TnYHX
zfPBKZ8HFellkrFOO9Cm2C4o0H6NTmKA3XP7283MZZTcrlA41esVHAvYLcUa5/ksivOAZtyCba24
RmOx0zSwbKJ7KV01xZRuBFQ+oSXnsp2Y9eZeV5VeLS68g94DYqAqvXjSdo8dck6QWWig26oiyFF0
5s5AD9kyCe3F/bqDuJk05vAecqRipeVe/ZeoUY60WBEfinCon6FHtthbCZUiCBKZQZO1zV813lUN
o6oeeRmCraiQQBor+6CmowMquk1vILl6jez+CSIX1Rrae9l11JFuoTOyjcomlY3O/nfitArphVIH
dfk0xYbv8Rl0++qOZm3nQYovJovlQerALJM1ywvDn0bcUeqYQ78i6GeQYHsQ4dFAkLdpu9TYktDF
7PB7y6j0x6yYsoekYz/ITFFu4urb0jTlFxWle86WF8DDVJp5xbtmeTAs3ARQj7euZKvieD2hyfHC
LW5dUwg1rx2grrcUQRNMiXSnEoC9kk1NGGywty55AJdFCUB8WQDW7vgZcOl2Fw4tC2KV+nJgt4T1
3l5hW/Si4v9kH+cc6rNNuIqnuL/PytHdZGyogqqMi8+gMeR30KX0/DgUxecxbtG07ETOSvMwTOcQ
SYka9JgUbHDw+QzFeE/OrE7nxwwkZBFenUbobK2LqGKfWD8ml9ER492Q2a6ONJwt9jUelvlqNKJw
Z/KtYXXd8IMcWgW6q0PBJrFfwiHbB70ZiFABPdWAhWWup3szqfpnsbYnc3zWtU5AcGrKVzSM6l4x
TGqQgVVeqJLWEFdAKwsNiwkKZpE1XlGZ9i5ub5/IjL8uGIoigNzrrMWSLlTQCgjB3JHXMeRLaEqx
yXLs726PW2RHcrlKkCGBFsC7xzA9bW8P33AKVFPvuwDyxaTAAucMmZflWU0TGXLQCciQjibY3bGH
NMbNoKpsRT+Jx2QON6KPozOZet2F3nHc/iAfmW6TbrZfJ4lpbg5GP/6g+P/fSUkPtBjYHvDR+s5F
ntSZzl4aAepRdyNvvsk2Omgp3javZSiqT2UW/m2ot67GaZOVi5fJE+gE+TK0fx2S9xaMjFV3ug3H
DB1nRh41a0/bhabqLJ64Oz9gFFGf8fDHEXfKcjXmdvMISAjzrSJmF5cZcgNZ6fYIIrhhP3YQy/Ec
tzsjv8zXGgATn+cGQhqyatpvbhPvOgN421UFODf4CSAUWvBvUN6Jv9jMYX6Gctuy5KAp2kenfF1y
nAFY6kfrdUm0lB8jfHcT0Y1ftIoNoGbEmUQP3go6B+OXssM16WxUtj/GVXwGTawHwlJ/EkW8IW2w
EGmVk+2A4qIBcXJAw7ZvIRQORU5SCiPNsLpgzunNTtJiNhIYeBhnKd4FT24J2eAVTswQz58VpDqW
k/euf4nRAfjZD3PCN1HP+3U8O+Eu8Tz5xYGcdT9W9VNnVOkpB0P0aoKuxxcKS5JM24EjGDqbprOq
2eDdpRkLtzGaFddoTDaDZKzxf13nc7/mVQ7dDxpLYfagFTHNYIKoEHRB7TngurMFlulHaMloR7z1
AF2JM5292W8mss+WscQTxT2ZLAUYmWDHUzXakZ1M5Pyv9g/r4zv+7vP8uj59To8QHW9rj8zaeOhq
2xiabeIL+c9hAJGtZP25LzPwvjeji9JFmX5ruRNmAbDtyP+0PUhG1IQlhs8phF5SB6owKe7Svy91
s7wtt0xPQelrTwUUwpUagllZ6lvU1b5nuPmGbKSd0IP59H7M9RUfGHix8SjlZmTsUBrVF9zY6Obm
yurc/uSAZf5z0vDXB3Bav4YtMDIV5omqP4E1xP6c/RM2i+m31X4No+lVGOG/2Ma3n8/YGEOB6Sxq
C5r0vHEuSZeYF6A9R/QP44te6cdcgNmCIjuTizvb5i64Ehk2JSq+nRNQHcYtuG4pRmqWvWo7oOkY
aixLjLoC2Jetd1fQ10t4PobzEbQRDxRNy04e7lt8KQ7p3bSfHKBWzFAr7nLoYD7pNUoSoRNGJxqC
6m/bFiK5alCkuxaSr6Xqcc1yztD11FUrGs6zwe9Axqwv3nyKAYSZyvKOvLRkDMGNEw3VkjIHJx8t
WYJeJ+8jcbKiELQomodkRewzypuoQ9cWgIlDDu5IuZQ+qmdo4iXRhoZGFo8HpkOzaGji8lOEutHV
zJdUCgW0DSifb9O7rtF9z+kDQ3CoFEapd5katKoxpRZajwNoJxwBoHE/gP3h94jRFYd2wqP+QwSQ
U0iLq5LHH9ZwsH9fTwmHPjzeWQoWAImDlIrNTRxnRbs/pNqGiPQX2+IHqT5I9psWLLBWqRlbqzFR
lWBgNUUdrDk6NETJZBkSwoYwNfFoLaYbpuZtEqF1KOrNRCMKfZvI0I5wjCO0UqesOvd5doD8oHMF
NNi5Oow9oY2rPYEk1oFkeeMGyG9PATmFo3kniZSVUE4ylWV+Xzk5AystZmeJlQZoqW83NN3VOwM7
0fbbMltNgpTGFvD+5IFMujvgpQrEz1v6BNPg9ocYesAr8tIaDDW4UmfDhUxjraGDaHSyO/oIUNdu
9hazdQBA/vlEIP2B6pf2SBahF1B9mr+FaTLsKAHXgSB3Ozd9vSTwxoSLezxoL+SkLxmqsRB9T+ML
fcHiTKDt49fpXVHX69hmoG8uM3eX4DkA7K67E15TfLJYWn4q8J7Ep2w6Rw3Hd9xipm+xuLsjJxDS
8x0HUYJPE96m435VgMRVOoFrV+k951cCTTA8hNaA9M5g3wHffdagqNyOU/INNLhf7R76PiAa8XZF
DDVGJ8+NF0wkP02UteaurRSgmXKt6SnbWQqCb2iNvENZ3FDQi+6CurC1Cus237hgLRghg/SlzxIO
ttMcFYxcKUkpKRdlB7KWvbP/Go+a4Yl5bdzv0Lo8AcKaAamgMn8fcoC1k9Q+T1DQuDneJQtbygQ6
I1g1ywT38GGowKUxhheoeIUX20CVBa/H3naAjO0FHAHI+dto/Rpd70gRLEyNh6n/OkvLSv3ci21F
H/4zdEY79S3FDtyqJSmW1qAlraaFZp+6QjMwJG97qHeHA5re1M4O9yUbMn6R2NGwZfo6Bivs5wQ7
D7y2/B5Gj4rBgoK2V4g/hjVqNQIyv4WpfcyyGtnpolpvdreL0mr9AEblIRsBnIAw2VbMWXaALlh+
KAzN3EqgEM7xWAHGXhnutQ+Rum6YVf3FkvivJB7rn00KvbvMmeIVnwCBbuPqZ+81f0ktLv8qmjKF
NE7mXCXDj7nW4vwMgYrXqzTG9P4qtpmkAepgLeiPXxquv7LGQGl6PACzRRwx78zQhlxoZf5ko0mK
gsONDEhseG6QI/d2hUhMtbdQsoEwj2VeyRZ1X8RoDo+jgceBZ0F2uJ3BhXWLh/QVII2djrfU1mgv
y+F5EDNESyvzwZKTvefqZdUGdmNjZDJFGXvuzii2T0C7/mpcxOPJyFVkGpj7qXPdH1WmH3VwktxO
HNtYLN4/J7/EVKknnxLRvNA7Mr0t04uyHCA234X6juyj555j7gL7kM9/9RFkB27pXUoDK7vJIHZu
2tGGOg/k+FRHUKqAVISxTlBnhORcOt/zsNN9CrC8p0w0ph+XaFZvuyj3u1mPNnNimfcaELfLwfBY
fPQ6MxiKEOktclDICLklv8SPbEO2Af1/a91KIgjT9d15GEEXIqxs2lRlh79fU2lIQHZyj5dG+QXs
uQ4kKi1t36shY5vGm5znGuQ1B8uFel+stKONYnb8vgOF/+xoJZiw6p+15NqLOnGz+vXEAD9u1kEQ
xDJQXSyN3HhqXCHWcd+Z59GAtkDWJsUeBQMwOoSzF9QMqgipEZZ+XoN8J1LydKU6612gvQHkwVg3
UPRLJ90I/nMMBdIhTcF2Eqvo22J0Fhdfy1J42G7xI205hyqeH5g2H0mGLEuZfFA+2mGSr2X4tqjN
6Zvv3+aBDwUs95P50kKWYQXio/ga89DdSBcYmxE0hieWeknQN53xVGn916KaoGaegAcPb3XfQffM
V5OapLF/JgF8O53Q0JOCWVPTn+ZpWiZBVnWZ1FZIaAFuooVDdkgaS/PzeUx95JyyQxROIGknjwhT
+XpKrjnTkUCxinnPJxTQStVWWWloBE8MCK9DCyw5eiEYNLSiax81M639qu7iF1mMZ8dCr9dqGL8O
nSt+omXq79i13Ccn5+BhdifznDl6Bt2nLt7jL1ufMslZ0Jmuc2Vp95yE0XZW9SM6jJX0gK2J0TdO
45z/D2tftmSpriz5RZgxSvC65jnnysp6wWrYxSxGIeDr2xXkTvLUqdvX2qxfMBQKibUyFyBFeLgj
XZx5w8miDNQnn4/u2I/HE7U6E4rz3RhMe4IElQN0yvsGEb0ZIaThQ6Bk+butZWCgIFFqcia/4WMs
oY5oPvL7H+fzGqzR/ay7gH8D5SkmNzZLhKV3zWewpANzo4M0wgUosPQYqMo0OlofaFAIbaftYpvS
4GYZ32psu0+JH1TYJZvGgL9htJmbgyrY3aiKFJW7SYBwAYiTEn2gDjDZhSvHE/H+kzdWy5tmzPvr
4uxxTeydVU+f3CDknmwHr2jABf4Kgpjg2paV56w6xAOOgRO+VrYd3sYW+5YN4Pc75oCBbHZBzdW0
SpPQwNNlLDbAE0HUYHk+DXZegcx6Sw+mjuzuKN2byLtio7Qz9YQ5MnArswVAMG1n5z8efjR7YTsW
yBZRlq7ZDpmmR4xsgbpMOjWJ+HDpIqOyUheoPmAz9BDSwPvkF/dWGW/I0UsslAc5FXeOtqtm2zyD
M1aHBjJtbrwqqgJyE5bl3ifZVB+8pMuPwvHGuwlCkNCIS+u3AXKP3IiMf3xVH1hp828dL4Y1DSpY
Wh9UboF5JJDjnYMp50GFya70RHBFd0CMiM2DQuDa7oN03NpQ6FsVulKB6UoFOlRDvUbQKrg6rrKA
q9Fbe3BtxKC/QukBCBnf/bBrAnNJW9XAmyPks/oYbJaJ2kMfDfLGSOfcATM83BWZqq82g0J9axcM
4jugQDGTZjyVgflALaZNdAbekvwgmS5P0ENpEuoQRpTtzArwOx424n2WIM+7jS0RSU0sP0y2wsVG
c8hsEBIul0JuCZ8GCJoDzTaM6SFM0/bWglRh6/sq2dIdVerbykzEE5Tc7Au1mjDorqKW4P1DHx2C
2lRbBsTFNi2DdxsqVx/C0vDnexFVteJaTc4d+dOtCPL4dhvFqt4uE6mwvXcgW3yleRAcBv3GyFME
mUCpUmn+KytLfrcq5fdeD/HuNgRrPdlb5vG11Vj2uYnE8GKn8b4bfestVxaUrEUz7sktQwo9t7Cx
b6bePv1P0062Ua2YAg0XTVuESpwcggU2hnQOqBoMt4U3dTtiIaNmitj6p2asm0RZZjZ1uF16Q4Wg
hCl+R3gtvPTQFDq1Gb4lNd0Y0fKS+ShE0L2ppzki4wq4RN00U2APW03TT02kDJJrVnXZ3IxGZV6j
yvhnngkZj1saie/UilrPu/Wd+YVP0/TSiba7M6AjRn2x5cT3TR7cqG8AcvG+GR1wBuCKYNSoH7DA
OoQgWHlJjMkApmjcUV/R29YjA2EgjZOebJ7GLllTXzVFyTMrflf45e1VCqy7DEX/pAqRgZYr789M
kzsBNuwcUtutoKUDvqjZBdU0teN5D9RKRW4DA5hYO2r2FjDcIgtu1KJBAgv0FQIE/ZmaNCX35QPP
0udR057kfZM9GjpqK6rY3WOB0UPuJq6OA2r3b+SCpEx8gwbFcRnQFa25RyEAEBR6EjrIImnnSaKi
7o8OoMsrMEwESGVXbJXWAdDMlesaK9vwYohstcHGlVN4X+VleI9qyfyQQN5oZZJPbaPMTlTyRr10
IOfxJIKI3c9OWYOHS4PfwDxvFoApyfSy6LAMWq4l9GWsFBS2QSa8DQqugCEJItM+e/jjfKwFCpUA
rU3tT2//IRnzreQIgleduU9l3h8YqoWeotj7FadT8VOYATIHvHwpQJf2N4es4S/BWFazA168/aEa
senSM+TYLD1y8MisEgZNe2FF1ZXnhvNqt7spLJLXqh7q25BEwGlrsxQq3mcAju+QjHJel0HvTazW
U0Sypqk8z2/GwQ5wjyRxifI+yCN9OsgQgLe4H6Hyi45Gv1vpDDLv/IYNT+IMwYYsgW1jnZOV5T7M
BdTwPDeArGvebr3WTl/aAkvBpIu6XyViVYbtur9bpLEqPqZvXoegRg58NnbaEttDLL9PVtWg2E4P
DyF2Mw+ffLN5Qcqj36Y5VvuNxkIwjY9oGxevSy5v1OIm2BSmLmvX1mgB36F7pa/ee6MI5fK1VwIx
pYd+jA/8QezMAAymCSisEQtAIXyva1RyB7QquEGekLf3wRWFvUDPbfObVM/UH4LbbWM7wXSmgbke
2FFxyzQ813kynrguq6g7X9w8fUbNiIW4T8P+Yk3Q2gYLB/gZ61JdyI08JiMq950EWewR4CO59r2i
RsZzNObagDBPy1Vimere6v3qBuyLATQrUqdMVSV+n5UWJ/13hBNlwQMIAcFhnrs/eeu3Z3o5ySYJ
bpBB23cx3vTrxo76HZj0ms2y1NMDmMq7M5kUaPp2pu8AJI3waJuy4VuYV0cQ7xj/WJ51gXDp9NaC
WWDNUe9/B94s4+BJsz+gvBSoTT2Ie6hbTM36OA1xeTeFrlhlo4ivua5KzRLAoxUkgebWh91rPdFu
ClWchAMuxYVkBrBQ6PoYkoNd1RQn6sjx89qWuYscvx1CyVWa47UGQ9qr/F0pS75G9hCBIxesaEEd
OK8t+L92qaWGHTmBtfV9jM1q99X66Ub5QdUieZC1Ez/ZhQNgfG6CvqpJk6e8LZsLnjhv1DnFcXUF
RfVVDCy/OGOWb6CMC4FF3Qwk3oArOqVDaKR4hOmeccjQwyHcqYV62JaMvfcDkLj8wR15fcuBH111
fWB+jZvB2JS1LY7UzJCxgDqmesksvQUDznYVgxnma5jWA7AVpn/ksZ+eUXXK1lgOrWTWtl+mIoqv
pjEGINAFDABCst3GKP3oVOqmdmu1mxnV8RXxSmiiRQ2SYUBhbUBlE5+o+eFm6dkAFgM3GoEKpuYH
KjvAsFWV3wOGmLqOmKdmo4C0kv5tCER5QUUc23x4ICWBEoBUqTXTHmEHSnnygCZR+T2q3+cgDwOK
c+AiAkcyHkjmY4dk2naqUQMylLX1iFJ66zFvg12DKOUdeRRJ6gBxEAwrRKfAs8tTNq3wtBmP5Ow6
qMluxwaYKwylEY2eE+HIZuuWairWFTN2Q++92dDUOmagY1p1mhnGm8LqTE2I1Dgvnmzfm9EwJrsE
pcqboW7ZoRIQDKO9OsO3PrSlSja0kadeatJufXF2OxWeEdRJV5TV6twOVMGp6HdJ4xsAKRfy1LqO
fzaB2pqzY1kISq4BGVYaQHZKnTXjkOxHYIDmmZYBf86JSBFUCTdZjGWPnQPoFhd9dh9keKMNE3+o
QwETMATnwfa/LaY+ZZBEcAu1jrpcpmseF+0mNbpsN7eraNKc5YlznNtWiJdvXYobTVEWLLsfB4n9
oR4MvN08f44SW5DUDac8OReRyi5Y7bwfJj8F2OfPdlxW/blozmSnEV0YOKBRNYlqxrlxDTaf+hCC
wRy1lE5o2CuyeboD//5yLQCK2i40IHSGMDrSqEDaxUnxNHmj9zy0gMmMyZ1sDe+ZLI4xHUEfIe9b
beods16lleRn8hDISGyaFkpojdEwrKhQKtnW4JCioTGkZE8oxgpW1ERJrHX7X67EnVreJ4C4NMjC
BzL3UCk91cW504dkcNCWY1wAMzQVZzqj7tKVA8iJnQG8jR9jInKnfvKspgp8Pn+eUr/R9PUWUlrJ
3s2jbEO64cdCV4dV+J1s7MZUVwkA/tXL82yTm7ZzHlj5Txtm8mIp+X6IUldeyMZ88Ot5bn6mzkl7
SLA1II724UI9AyroQOkMXrXCeFjSVFPP47M51m/tR2W5izQDmShNRQejA0Wl9qIWudLAKe7mgXNG
69+5lun/cy6yf1xxmcv+94o0sy2Ec0YtNh6feBjVGSpvCcHrfzSx3bFf0g6PlaUXy4nPTepFQjzO
7ebqeoa6DnYbHvFqO3V2CsQO2eZTHwCVY2pZJ7LRQbAK9cz6gDIDkJS+xh12EODtavn4YgB+76fG
a9XV5Q/h+K8+fgg/QAU9nwBPOp/8R5cZDvwLpDJOulvokf/LFP/ffSABhiov8HdvPel5l3pg7oqI
Hoo4j3cNdGpndgiHQ9mlqkzv1uErf7H952Synde/DQp9u5nZIf570JBWzmvkuMlFCRRfysIY7unQ
JTyHVuZ6sUwIxN2zRC/Is1iLvpqazVJU1t5KsEdlyho/Dc3l2gjrMpyn7C1wdZiDDkroK+iY3n0d
xtY+C0EESzYXGcpV03EBalBRbXvU1B9D3uZfRmPai9oGqFXbTScLFruKync7B2PbsQa+7otXYg/5
YV/8/9Ne1qhfo+zVnPjS2StQXkKTeZyTZTVoay8yaJ6X/Fne2/W+9/xhveTPFFKYiMIm/m5Jikk3
essjdziTabbH6zJERRnl3CYjzC6xUz0vl5Z44OzrOh7XyzRN2H+emjpGK5+npolMUDnfS2avJwsV
gi2bEBjMAUm55RVja6NpC9QBDOFt7sETajyiruWl0Dbya+wQCopAkOxphnksTfAxiwK7Dwqa9KQf
ByxP55kW0zJnnWR7vG/4mTqBA3tMvVxeepTxb4aCY8WtFzLzygMvvmp0kZrVJh8804cyH0HVpZu0
XPFEhFybCrMz2ZgPggOAwu+oc3bT8zKkwneLTdi/l2mN0f88LQ0KDASzUtVm2EdhGUTT9mC0pk46
dB/Thi22CmOFVdXQGd6x6rCyo/WMHwEHQU1az1CT+b1CIRJSE0uTelHLhvslu/gRdj09Koj34TB9
DzpsiSJu9hcQimONR22ujXRGhyQUkIjNmj0NDcGyjteGHkLtZYawBMG/0zePf9jnmT9dZMyDZMV9
oXYIcfTHgUdPttub3ziEWIPQS34WMu3XzZD6Nwj+dhfQeKCccCyD71Z9JQcPqsTrkoNTvh6q6iqg
I7KhDrZ3oDH1A8rO9YbVKrkGcVTc4gnYA6S2kp/Mfu4ra/ruoCh9Ax1boZfN4R4pYsQeWgh34p07
fitMt10lmRPdC8HcG3VgC4DaCt1hoMRu7qgM8C+HNuoohvrErRjUip6GQA2teiSb6jyg7MZ+fKwR
Gdw5kaHuwjy276zGfGj1ojZFKolaqjPinQHGfCgCQ+Qx4tw+IapypKKWpdCFmlB39k4gP587yZ/s
dBiRWjp5CTv8adfTgh3aOJVWd/jkr+10gWwy4jMKcubOP4ajehf5Y1PNH2+ptyE3QCLFeary/TKt
DUz9NfXVujba4coYEjoDMPl3fYjXNQrNksc2CwD7LaHYMDSBWFuuVb3ytkEZn2ryb74PFIBS4meQ
gTxJMPlbumKTZQWHfugjkkEpdil5u64CJ/yN1Blg3Hn2Y0h+oUavfnGlHLcxHo2X2hTl2UJ2dTf5
LhaVIB9YRYXf/XTsaG1MefEbHNxfpDe6r4ExILiPyPuNGaZ5LF2U7nPsyR5S4fdr1ZnWt9Htj4pZ
+W+TTyc5BvU3gDYh0AX2Qy7bVaz66cm0RboP3To71bzN7lw/jjZW0KtvQNLvxyrL/zHH+KvM0/FL
r4YRu09LXAJLuhfc2eWW97x85RLhQO3qdNMx4X58rpvEW1dRKkGB7bXnxLemp661nsDT4X2DRjPU
nEK3u0A/rHoETdsPsuPLICrT1+oqQFv30LQxgNSJvzECFNeBADO6GYVIrrUVY7PvOP2PxtuyNBE/
Aa6BTJZ2sFs27lFDGW9TOxP3KH4R92WIAi8EHCrE673i3oL2mr+qCnziKb8jE2q4DGSmVeDEq8Eo
D5HRpTulQR/4VxsPtp8nK4SN1cnR7725I0S1wBSW99SKWVheCzu+LoPyEm/9MU5A4vkxkUDCeIOb
Kd0ZBBHBgvp9YvLhsdWuCr/5SWRvk+bjrDI5nrtiJTxN+TYTv81H8qHDp3Y1RNO5BdZVWv4JEjYr
j4HFo8yd24xZmCCNgeBAuiOMQyTs9ooCjS/USSYWW1fb6d/9WyDckSaLvLPR+N6a6CjcsvlaJq71
aCNodvmLva/FZ3tqd1+9vH33rwEAWhN7BX43X4MwtR+HCNVUcyRLhH37zu+KJMiFM3CDEiaBStUK
8C90TQfuidC9xx+mfOkhyXToUMK960bH+jrhwRtJHv/AKwz0KW1mXEbpTXdQqfZBlIGCZD0SOd3y
ZdAj2xKBoYhV80hy8EIUgdFIB4iKO5lCdJz/O5KuaXJAFGmkF/vm1xbgI3LASg+1F9G2iBr3EQjx
dId/RnBRWQK+YYhXH5zWqZAXiB2ohUsTetQO6FUdO/sJ6aLdWPEpQk1ivAVHl/UzdVFZCMRs+sWb
TLUJbGXflSoy9v3UdydWd+MFeXaIj/OyfqzxmEd5Xi/esIx4DjOAe1fx4yQbMIZVvNKqIu5ba5hi
/bfPNknnvz5bVJmfPltiGBDZ1bVfVLoVD22xbp24O83FWboJ1Hx3orKv1jYeUUfSHiuVZWqFyCoo
5Chc5ze83joJGANmI0PadusPsbFCGltg19rx3QAxs3U8hPirk7EtE7yjI+8yaRWvQR+ENPmujSB2
zqth7wxcnAxAQq6KyeFKZ3SQaQmGspCxzdJR1+GPpDXDVdHwYeekkXP0eRU/+qMuaRtB9QvkyQUl
ntUreYyuYyO/6byg+ketoccenQY8Spwlrf8pxj+fktMEJ0oB8DTxdmqIse0HG92I4K7HfdSghPm2
1rDi1mm7ldUBGdgDFvTMPECk3Wz6Sm6hCZpTr6oQgeux10iSrrt12q2PUMunh//NbcCdvxeAIkLG
isuXpij2KOVGXg933s724mlf6KbKq3UK3ZDXTNTmKbMZZMeNyXwzveGfMQ38eySahzuwaaNiXfs7
VsDWreTIXOlpCyn25D+m/H3aEnHjw1Sgsh3U2mDY3fnAjK2RXUyOtLWlZmWm6XHe+OpeVGwkn5qI
ZSbHtDaRia5RXeoTcDVKvH5lWb23DURgXjxCu+Il0bMdyjPu368IdZpz1CFOk092d0GRCeglChBV
XyDQGdq7qEJReckHtaN+Ohg8+Z6yyt4PwpaoYcEhEVF/Ldu6RCl/7oFBxmfDioxJ2b77OEzKddW2
yP5qb+qQPBrAfwmlhaxC8hZa6/IqVQgwIfSl1l0JiUaVAc2P1D1OsfLqdmB861Y+QpPDioyN7qEz
H0iZY1nzu8VeWTaoP+Ze6WysCkDDASsDD6/xc0s3Gm6h+NplLu45Oo39p8rJUyicIW5OB+SocoWQ
7r/tDvxCArz+ZPk0ktpTlljQLF/TXMsYCAkhFK8PdsGdrTvkLL+BHqzbmeACv1VW6FxN+WJpuBcd
yExnU6ycNUtHsU2wUuHYg4T+ZYqKNblkZBsD0UC/J3a3ywxNYr5gdxKDps+XYmVAlewU6AOdRZnX
CTApMBixnwu2ZO2mxgV8V3t53IXSeTseyIdMrlf+O5qmXNrkQ82yLDx3vfQwi5cbi0FQslFIGCmR
vB9SRCMb1MujnQ9+DcKh6J/ZllMPuXsNL3d9YfymCOSnIGWWJFD5iUGe3gHNfsHe8XM084/gJg32
vejFSIwvQEE7V9sAP6By4hFK8WN6rcdcgHtJGg8oQrPXdRfbiPHk0QqMkeLXEGVbgBQFsB8JhGu8
MP5HpvWPMmLd12ZE3t5gsfmIBY8P7snWxP+xzI54afVgwWlQzc+zLcPLFfeDJ/C3SNV4mU8NRxon
q8GaSmQ1Kol0Dx2YAjJrBC3egN1gl9go2gMdxhuAlw8Q62ye/KkKLigWbNZkNyTIF8smru+y0Jnu
A2/A+kUPiMEVgIxR6Z1d1Bc/+yXkdJUpXqJyalYDGPkudBiVUVxMfVhs1JRKtmsvt3flBEC4Eu21
ZVH5EgAF+9j64dq0mxi4lk3DRP7iDV35gsgr4I2VfCTHqMxvQEn5d9Rq0ubXIOpxngR6daBVzWPc
h3rOUm9o8SBSR2rmkzdtgAVy99Ts/ArpQQS4d9Qck7DFbqzxN46+KLhCkyOyG86aepGJN051CXoL
6vVZn1y7DitU6jUHu7lDyOCBOrF0TVaVN5qHwjCcCWzLWYOCjObUYXGAUFKRhVf8tsIrnRmq+gq+
bHWwrdKbVnYd9gjAj2CCtwpsDAsoM+szOkRQBTiFCQ5L829+yzAaQS40bGn+v0+1XPKPqf74BMs1
/vCjDt4qeeytpzCGyLIBlZByRafLAcQf3qZ0qmEFoYT8vHTwBJT0dVn8O4TaS7evZ1yadPbnBfIO
GUmLg+Xw/z5NXH98MLoKfZLZuFyVjKyp3XLFXOthkgn2bvpDLEOoObvQKQ2pqvQVypv10XCS8r6D
NKSHVNBFaMZOOlSjBxSIEVbr0XbebYrO0mxnQNToOuo7ANho2e4amaFW4mMsjShToOUGbl8X+2Si
dnvK8SSiqy4dI+h1FFPZTfgxVuYy7tk2q5JgPV/xY2JEqVC4DQ5vRdfOpcAuubbSzTwVDY7lW85V
fDdPlUur2saJUc8ugRHcHJAQ7cEwIU9MmvI0n/G8fz/7i41cBt/lOW5sjKOD+DhbbExPs8xKHYut
BkvoOnVxx4PeLXiseg5uqhhM6tQMvSx4lDYktFVm38Xao4a82iHuvH5NnbXrB48l4i1FrczrPEhJ
KAWiiAeRL0BEhWzFne84N9Ck1L+qybsZzKx+uZLfYo4TAYsfpu2FJzm4mQIzPPJmeCFAOsHQI41F
RyRgti8m8iB7UU93qDJfmSM2BLmX3oNAz31Ik5Tf8EDaUosOxgQ259zpfvVjlCHT1wGRVwV1u/ZZ
CBYDXkTnJnf1fr5mb93HWZZa7zY663OXvcXxmK/MsuBvc2+0N63gKZMye/A8L3sA7zW7tN10JhPE
IbKHDkD8uxDPMqjmDdGa3Pr+IQYZ0z150aFr2kPmlOpKrSFJs4dGlK8lF2DS0DOTaWjBWcEMOzou
tr50mrWfmtmeXKgjlwWKLkoU8ZCN5oxryIlGnZttlqtGXDr7bAAD9TJf5OT2kVsD8FqWjw+clpN/
dln3QMPoKwEXUUOptPo0u1WDhjedP8LyFTLsKBXYv26LSYTN/RDw+LJ8MsnDZGWBJhE1qfiDkW/L
mnBlGIx/+la1HQJGaoOuilzoEEzgAGmt1pq/FU3K+wCie0Uh18tlzU74B6MGbn35pn3TGyfTV1+X
PxwCpOD9l/lx+XSD8IK7Mnqjueb/YTBUOuo63s3NqXJPYNhQuphGHbkNkQSjLIbvads923mRPaeQ
bDxx0wRCV9uhZ+cYZXebsA4H+NNvdx2ojI5+UbkvEkR35GQy21p3zGyuieMZG8Mri5WEAN9TP1hf
VDeKq9ItVgXTDlgRMCfXgfXUsKG590F61fmZ9USm3gK1V1REyZlsQx9VhyIpzfU8wLOjp8HahVJa
YOIERA/r6j490uTgxM1OiIpYK2rSgAA/FoNZwwOZ+gmhxHzomz1NjmqT4pI64h/qpI9rJNYZKdzo
br565yigzRK2pcl8nqmb6VY38qdDkKbfy4xbF2oNWB7uQ273oBPBF5qMIXoAUmVDnWQqIZG5cptw
OFEzmyrnwBME68iFPoJCZZw5PZHB4NB4CerJPNAHAK2HeYrkgK0k9lQqeTUTp3+YXC7vq0n9ClUQ
fIW0+7iFIuB4iAY0Y2lsQLoFjGYaBJeqKaDAhwrqr+ApdEGJW3Tnqk8AXbMfZnMPBT5Z1+ALQYxm
/b7jBoXaYcbpLdj8DKmPcy+q1SegnpO2EBO3nEcDH7uKwlfKX0em+CFbWT5XSLIdZAuJH0Rpg2ft
QKltrAF/uO03A0HOH6kHAGSm3N+Zk991+Wi/ybQboQdqiwfmJP3er+3hFNYsQ5wiM8Ea6A7P2Qhl
XAGBzp96ODRK3d8JhvMCwWD8RMNd6OT4aeQmShJ0HXniG2C2sDIUn+Xx8AUaFeByhn1xU7r6PA84
0ogIqM1uDLX35IbqiPfZRu22zJakP0MiOoDk8Qiab5R3GKti/FXwGOjSwH6F7HANUKJVHNqhy77U
vXvhlRX/QD1Pvq4Aj75JbpvX0hqRWnPG5MfHSJVDjIJGliwCbNtxzI2RpkgQRSL/QmciYtl8pv5i
+5tfZFomnptV/inPZjBnPIMZ7PApqzfn2LzxyfAmdqT02tzLkSXbekaNMpOPHB050yx53R7IPqT5
SkxI7N6qvqr2DPQDr3ZRzXxWLPetbeb4zREoJIjz5uXMZ4W1NOxpBwJtOzC+aH8fcTJUqQGm4I0l
eJTtStlbjZ1fxywAD3YdZ/9DW61TuQoTGZ6DDLIjgMpk5a2YPCRcLLWhDuQJy1sCDUFnk07DBhiq
8Ly4haMX78Yo5+vBRTWnAlDjLIu+f46VLbZgKRt2c3MCEZvLGnwkm/fPUlkTCFzzC3XSQXEQhqGo
64FaNNuQWe+zuZZ6ny1yjGjXS9Eh4uXb2Yo4syA/dFG+1dyo1Zp5e0iDollTkw4I8oKYM2pvbh0A
sKk9WhCIrV0tJUK2v8wxe+gB/znH367i1NB+rXpwT8ajWz0ZmXUmboYQ6qSHDLVW20HfFNDoS3Qs
Wt3VEO1+ctV0NiH+usXDkZ/jNorXnT+5lzYrnS8m6NJn2jopyhNYKKtNBNTcV3IL89q9WGa09+2y
R1E9+0F3TNtCuKJGzOKhM83u3EW9vzGjLPkhi2tZO8G3PgPt6tRNyckscvGkB1J/k5XQ0LEBF3KS
jB2zHPOw1ma/IgR84rhTP5AtVeveDeL7zLcsiLlOYBl1ygkiytm7rwdFFgk5RrGxkDztwdAL7g/X
3Ax05mCrqoT0ES7A2dyrz5z4u9cNUHH3USakDyDFlNG+BaB373UukrIST6IOywjw+/NpH+A581Bz
pNY1X9r8z4i7cdMyBF3pf5nHffoAZTmtwXXvBab3LQfXLsQU1Td7Gsy1zFIFLb1IHTrWGwcTmc47
hZLwNfJy01s9DBfi0A4E2DuTUn0z6xxykKi/MFRaPAuU3qN0G2dRU0E2FI/kZyOV77all86EabZb
JRowA7l4UKJEozjRRw5Znl9Y3XyfP7H+KqwC2Rd5FLE8QLEgfQmK6lKWRvCcgvDphCeKvgvV+E3b
cxNvCzuO3RPjoEr5T/uERMaqtNr6gMffcMWCf7hOHlPQh3bLfWZXyao2h3RcUQ+Pk2nV1V68L9UI
XTMDOgh+oINaurnYeJaPB2DbmodeH1oQ6yN7ARs1qWOxlS1vd3Vo92tCuRHeDXvgB+6y8Ej4tsVu
8HTam8AOr3KiaV2UrQKneUBurd0KiadHZFj2ncg8Y5vos4iN72dk+1svgKWgzwFWcp/i13PykTrY
tROvXppG/HIQZfyV1O0OgTj1zSrCbAP81HiTvo/InlW2O5FztrbFZKxCv7AuPjEiUKCY2h4icljn
RCcy0YHrKDKdIU0BLddqghAtwKu7lEtUK+uCOwJxkQ0EANC/cdgVgZzyFujHr5D2mz115iF1PTyS
K2PIjq5p4C1RZ9BA79vIhZiOlf4KcVf4NvO+V0GcbizPK25BZvrneCrb7SCFRK036sWh5vnLbYvf
Y9l3z36cdPswLItjVHhQStOTkcfkQHE9ab3vCO2nm5BPYsNNfzyAQpAw6nQIhKi3IffsLTUVivce
2buD63h7VhSAi4/d0yRClPZnSXFETgMFhlB4eIAyyLut5lcjTI8iZtu/aVaEDl61unPSqXguYnMD
yKIynhBdw19BJVG1odr/DKmrA3K9Nl5hUHkCkWLzECMYM9uoSR1At3cHZ21wECD0bm+/oAy8P7l2
pbmpfYQPG0hDLE0GAkX8XZ1r6kRASPssWGeaYRxSrV9Y20RP3OvySz9m4ZoYvdm/dlk6+aV0tDwT
IvBbcPnmECWsVrhtrR/g25DA/Nv5PZdsBNcL/hG5l/RPpt+AcEg/asf43bePwWjs2DJ+jC2QV8sQ
iSzsDadvrgllnkGOr5CLebcTEAMcmbOd/CeRhtvImFBj0HXZwVVJvEOSA3k9f8JzEblysNugKCTL
84OVFd1X8oi7xN2nEOdbYbFVrGfq+c4wh/1f20Q8j3wZqmQ8PzjYDNRwMWuhfkZ/Utl8blIvIv7q
SH//OlH/1fvH2MW511PVviH3UzSd1IikK6TQ6/OACMBONJbzJAAJg8yxmH6V4V01qPAfZ6p/O57v
v8jcws4yGsILUODNPEYWlbEVIyqV6H4zR7fZp0ZcIvak10BSL3iUPuTB5KxN8/tSM73UVVcgkzgW
NcR9XFReK1a0ECge5Xsl9uIHTQaszfvixTVbE79T1YCbpnB2uQdwcZLV1RVF8GIL2FP9peHWTypt
NNhPPLayX8sYM5nijRF6b5Lhn0lVa0AY17ulGbRDvYM8crzLeRRdvBGlV97wSuj3suwhTReH4813
fXWxJTYySR1a39tsdnCGJ3OwVsgW1ECI4JYoscJEWNitLiRDU+imp5vU6/So7aRe7BXtF+r929iM
xchcFAIEqoa4YZmAdSUEaO168M+1NLHU1HbVMBAGjN1bLf3S+S0z7j9Cj3YDhtuoeIgjXcAgkwuY
uj33p0AN8Qa0Gu6dUUH1bzR49hLlZbOFktR0RclXfmJVxvZTVTr3Tlp5/4ex81qOG9nW9Kvs2NeD
mIQHTsyZi/KenhR1g5BpwXuPp58PWewmJfXpPR0dCKQFVKwCMtf6zbIzreC107L7NMmNHxD7wTe6
7feg/HO4HbTAN7pYQ8ifdwX6CC6hGDc9mU3ngR4YnuXPX9ZrRmZt7aK6ug+5o5bewu0+ZhnGSO+G
RGkRNFuzDRDDnTAkem9QCwPDD+UWBRuUqApQ+wRXFqUZ9kdZbMb8rSiph7wdPraOPxdlaySgh/2P
Y/MJjE6ZpSukbU9mbWd7d15ggUbEkc0p0+Asy/Iwd/HyKdtHsR2eVBafUs8gavs/PDMPbq1+MO7F
FF+kGIKe9foW2Gi0kb3GdPoDlp5/y9r22ktWa6NOryGh17xy/Wsu9CuuvbK6sDatU+trIpQAhIdK
vIQ62nD8rr27LKjR4+bhf4YjQw7K6wKCLr1+noCKY45Y6/dNXjfLXM2GT5Grf+lcO/5DKxuGz3ko
MynZKon4u+VitDr4psCQzec37ddoo/QjaZJODc+eqnxJFM+4Lii7WE1PeRR8kcs0uUFwYLkuHL2L
D3Kx5hp8ByHDF2up5iV1vdrBS85KxatiVv6S9c3QQu2Y643eWb53lfXYdCa8GNxygWDvtIU0k77Y
2ItnqhN8TT1o0DZabJcoCfqLA4EaqEETfI2wBjAF2huaHXrbn0fGajjdZqn+krGyOSPBlJ1Z9WZn
diDRzhyUZ0cPw6MehRtfS8uHJIm6Wyu2AbT0OIMOxFyWlSfETrYqndmcfN/5fG0Vo/W9hvxxZHHE
rsUyFCwviZDJvvKAcN3G7DPlRpbC0rVW//7X//6//+fb8F/+H/ktMFI/z/6VteltHmZN/d//tsS/
/1Vcq/ff//vfhuvojmkaaFiYLuojluXQ/u3LPUlweqv/K2jQG8ONSHsw6rx+aLQVBgTp9yjzfLhp
fkno1jV2ujurKsCkv2/iERpu29rfSZ2TPs++dcrquo/1+yA+wljZxnKF1ZtmtwNqZiYXawrSrSN1
5bBLNRbBWIbbq8tgHDY/leERXwKAMO/LjCg2oxXZmBSDEJSJ5MGPvY91snOZJivBd/yAPTHo2flg
Zulw1ufDEDXVJuehhyLTn61J1X5CTD/dmZ1gxW6mVgUeyemuXeRY2VlOgJuCWPzzR29ov3/0lmVY
fLNMkxy0Zfz80SOPlyt9bVsPTR+OO5LAPqgpdVqnhlK+VjFJk3k50U/woEvHqG5lDwvOE1RtAUzs
73tVmacc0sD5ME8vZpkNfWgxK1YOplkHr0lYaatIj/uzjSXmsSzQyRjJTT1PiD7z8Vrf567oT4Px
nrsKD6cRPxlP8memVuNNG0T6wTA0nrlQGuz/8L109V8/HEMQ9eXTMYCGWKZl/vzh9E5cOkDns4fr
It0qTHj5ufFMhiK/w1G2u4Oq/yQfh2GdKRv5yJPFuRdwrexuLPAq1gL3CzHgdm2ZaYZqGg+mIKsx
azDN5pPWVmd7XiPyUrzPIpG/mEqBZVDR03XMjWNt3wZKXt0CtN+QsDcf8llNv0TbFrmD2DvKOiTD
4m1ToP8oW+WAKhw25qzLT9QM19oqNODt6emS4FS0n+wM1X4vg/I4eGhm6H1cLWsPFmHQPOBdbz78
0tdQb2tL2zs4d/yytJcOc1pruoe5UdrPTZ0PO6kn6MHyV5xUI/yj6t30sZkPRAqLyowQAKOQhla3
6KAeHlK3yB61Vq02ijrla9kqR/d9ch2dI957c403GoUm1prRxB/E5bvGnp/KarORDaUmgv/wjTDc
n74RphCOyv8mjtk2NGRbn39OH55UPFm0ESkZ/8HkFYV9nBguvYq8suQZhuWz6tbaF7kIM5RuOPmm
N1yUwGWJplRYQUbxWbrKXl1ipXns1R5WnlZuURSLZnZ7CwEB4r1TRpjLxOVRDpINsvg/1l0n80Xs
bevaAWUz6k6ys/tJPQrDUY/yzBhivVxk4QjaikSR2BlOtH9v/q3PtcKo2u1/ePb8/NifP0wEoCxD
WI6rIUTnWj9/mHFQCTVJhXdvD/VIKjZ1Fyr8hVstVFxA36m67hI3e82FuZZrXdmjqgJYer3Ro3CL
8CxpxMKBe9wVu5o8w/ycrean64cDJKNz1+LlRgdZjccHQSc1IJzmT9myilXkXTWR3qluHC5ksEU2
iFR5ayA7ExIlQNZdMdpsGRUFWjaem9xZ4Fz++VNx7d++YrphC9NWNSR3haH/8qmwojL8rEmse4Fd
7lmfDTOQNomBsM0ut1IT1beiaDUUd6E1JasP0ss5hgZSLlnWoZ8HMdZBSl5KK3v2CA5usJpVXUUK
WtxpvZRQwNxEngMrZP9ozojByN/abWG/vPeqLdBptsC6sZ9DQ4UXIYoRKv5OFtu5rndgKAWj/lud
7FfMoaZr57mfrBtrh6W2obxWs7z3wvYn44HHML4imh+h1GWVe9kSlnhseRU2XLL1Q2/XqGsMcg33
FLTa/BUYP/N1KjaRVk+7zASoMteLfLB4RhBURDWFHT+C/Q5gfNNZdLU7PGgzgaSAiEzqlp3SXJrb
+hEHpaQhLIdFWOBnyDv3qrfH3Lu4tE2IzPzUeEcntT8lWdvcy6qcV9cqIYexkUXZoCZQqIT65Z+/
I5r520/HxW/DVTEXcE2DXfjc/uE5NLqC192ol/dBoM5R5+wlqqvwa9YDOvQGS9yS+QmB5wEARl8v
+FqgiEF+33stSCtt8E1FJcO2wsefR7pVJ9jAjCc3VUI4rmixWH1UEZNCrlYWnXBaB0U7PXSBjaqI
n23C2RGvyJX8jEwsUNO5yA6j2Tn2rHIzF9MK8dHSMYedLEI0eptSFrFCXodAzdaOzrdcMoJCT6vX
4WQ1H6jXsMVZGVXVlThEoGraJwZUtyv12kwRksAJTL1Sr3Gby2883fxAvS78oV63fdpeLyGvM0LM
AfetxfarptntnaW5/k3cwX8dIPG86q2GU7gQ6QmEgv2o+uXeCwr1FVWRZsMz1dvKblGE/nlBrqtv
HPBOHTsIWW8ZzZf3aXV/IgI8D5fTFm3uE4ovTnVrTOBGsW4cyy54RHPdAJ9DtK6y6/1YkxGAVmAv
Ub8Iv7N8yhbpVHpPcTdpK08ZkpsMbOiuzTttL2cyGzKA7zP1IvXv3WKAnIxPVucNSw3TOILTcJOd
+SDrzaoZ17Wpt0vVmt7qZIPsNzBKF0K/zuGEW0ys6hvHJ4KSGW36GQH4g3SGbKLmaA6T+wqI0VpG
9hjAn8A+1W4qdTeEBOxVTde5Ayf97IT1ofayJ8gM8Y3gcXg3sjHC8wKDazPvHslz+djZ+fljnk41
NgFFt5VFq0zafd0BHJdFTJj127oWm6jV8zsi7OoqF4l9r5V5ciNKe6uOg30vq4bQa1ae5k0bfa7T
jLLGuePa3euT7KIV2V4GazENQt0wsfYyYBTIDNlc1ww22OhOQAhnseQg3faqZOpdWJkE9fJ6r3tV
+aPT4i96NDlwXmtvyTbduC1Vvd4aSa2AB5qQa4DFuSnCNr//u3mSeD+kRbklYNGtyw5LvCws7ouZ
jQIMEpfkmYiSKTmmjXWS8ZOiTh5MjANkX2viKeWEJTn5Yfzk5PlqGvPxKYohaDilpZJrYcfO6taA
oJHzIp3FDc2kWEEsGg591VRk4Pquj891lJfLWhXuHfqkwVZ3ihDHmXw8xRrReSCJ9oOlkSiw8sD5
CqdqnaS+8cNv3WPXkJGRw4EDuHeGH4RbAE3T5p+fhPqvb0tWDYbQBS8GS1VVnik/PwgJQ5WNNigd
hvEqIdbeI70kKQPITd26QavukAojIiLrOryjgqZ7nBqrxPAGlXzLLtS7qMtYD/Rl+i3nWwm4zHh5
7wGG3ydR7YU7e5ZYkTorLSKr7H86dy1FVdrZwFaeYeGIMe7Sr+v0uo7QQR8vW2OML23QaLeyQZAB
uf3nj0H9dV06fwymYN0w/2dZcof94X1gDwM4b0e0lzdMu+3OTFJ+8gLnY0S8CAPo2oRe5vuPPvH1
lTHo5a8PAzmiSAD5y19/UKBnR6YsWv7zLRvqL+scW3VUx+Ev5/DwMH7becI0VTEaDKPLdUE/eXaF
EroffiYmnMxBedR24m3pemL7Z7V8x1cqUKrfq310G6/VQm/Dz1htvPeuo8ZemWGZodG0lmHO1HbD
J81EyyVP1mNQIxxMymOVxWpwr/jl2xlGCMaqb6F5ZL5qrMb57L1fhkXef9iOy/3DeyTE5J3ONthg
Y6FbriEo//x17sdpCKvJjHejB9XLXOqYsnQTVts2C00CSPZ9P/UY6s6Ek76NbwG9Vc/vPTzFmMgP
acOi9z1cGzWoDOEwYOUUIDCd8M6BBZoHD6ZIy0M/t8qiPPgkgkdr8E+BIfCq+mt81psxPGFV/Sr6
4z9/B7Q5uvDzP5cfr2OjEmJotg0n6+d/LlSLdCST5e+uHC69WF4jMsT23bPmZyQu0VCp5kM8+TU6
4NR3YwanDYHqRWyh4ui3HcJ8wiZs7Wv6dkTLOWC/AHX3Q/m9XXLCnOo/fJv5I+lzNODDP8YUGv8S
19U1IjyG4/waxRK4+uZ2GNTbpI2NQ4td+BKkEAi23vQ/hamLBB7Ac8euYEoaQ7iQ9SCA7A1ajCSg
wyz45Io8wezItC4qOYenlLyo7JblZnb0A8IuspibyFLXUS8QdQxZLQ9NcSBj9hWwVfQjLS4sGnkj
Zb5ORspzXmep4SWRwfbe8JJmk4qyPDVJZx9IIvfbpjKmW7jZ/opHufYyz9M1Xvhjmt7m0RSUHi2S
iUVxUf2AFwgKkt0FoP3Z8eP8oPHrVufwUIsCld+eJ+WpQnfjInvJalkc23LawX7+IutllWyUh7Er
vZXKsn95vYKsrOcpa3XoFm2W+VtZ9+Fijt1s2zGqjx/q0i5LT40oV2Zf4jcph8hLmZC/tlpSpR/r
ZB/FrPLZA60jYPH7XWNFzZ7QEe6WlVa59wUqiAnMMVwcVfiZTpKtYPtp5ikqNML1seohk9cq3VGW
cyf3l42vhqxux3Xi1RaualM8LhFQ5o1iNemD3Qb2eTK8G8sIKM1VbeKpi7oRJl4hZkr+xjeOipH+
eO/Rm+IHItg2j3YjZr3ISBJx9r6xsVmWc7jzRAinI1rQmmfZw0jKeEdsnAD03Cjr9NhYE7oKbq9X
St1xk47jtLrOEbLijaboxq62YR2jFDeP02onW6uuaq+vM+Reeafjb/k+qa1O4QqiZ7GVsxpT4V3C
xD84pjDzJXRAHCkKb9wl4nqdxveME9YtL7K7nGcgrb9oENI8yKIXOMbM2gHXOd+CPJQ+ehqJpZ3k
KN/xlV1V8DeRdyXrdA06Arnui+wfGiHiHJ4arORnMw7eZz2vw5ODNhzPmG6jBYZxj9Cjca9PSGHh
J+GuG8sMsuWgxAscW9I72QWMgQ6FDTfSUNPytRYZzdbtUBOuky9JnySbYTLCvaFoxXMyeSxA7OQL
CMh6ZTW5dsR1dLhXuu6rWnrxF3BRLCWyRr04vhvfsDq1FrIhs4YfXWkrd6GXx6epbpKVvACR8aMz
wxnzbrwg1YeM/cCfQl4k8R7zwtVRXx2SbVL07rY2lOIT1tvLUVTeRktqqKUuaRylOfZRSe6hJRi4
5OkS7dXYFnCs+ciIPIpFMYSiXHo8xDzVz+5kq2qF3cpi57+VxUBxwTNhvHqdquI7XBKjuThuKx4w
xAg3nkYgTxbLrBI3UBp3177NAD8bq4B849X6NzmbXdjKFpNdc8kuXH3QlMG4T/WjbLvWZDAhUhBv
11t1lCY7sGfBamW+cz1hf4WICLShmpcm8di3e55johHJuq28jzYXxkk3srd77i3nBjhxdr3n+euw
QdsgX8urJiYI9sm2yaTPF5gP8r6JN/fX+/qne5aDhlr57Z79uEKwn7zbTZMNm16JzW1bufuC3Bwc
tLYA2KF0LC3k6Zi0FbBVciJFaJs7V7Y4Sg5bMUuwdbv2bCB1RKbj49o240LmOXoQ1RsvdF5iPcBI
WtYJ5EWDkzy91hadJhZA7bxMiVdByAtAjx+iuoTPUaHyxhIkeYB3mTyUKY6UvXsnOwAa0NcCKtVa
FgsRa/cMlh3lEBzAnFUf9NlG1tUOyeI2XGKFOu7zLlm+DWPeOmjA5bQluttalzwI32xuRtXavvdI
y7Hln9nmOzlXOzXumU8k65ZlURxlPzm08gfs2MRQ72VdNoj+NBrR61RO7d7Ry2RFZDfaGs1gHkSc
pWd/qFipDysvK/ZOnGNvJbJ0kQTF+EcwbZLMrn+MyfSNHbT27OQkF6LKy8CEI3w31QYbS63x7wYP
HZms09LPmuqQK2YQgFl2Oo32JTJ1hPibKb2XVx7G3DxE0WDtkQbcFo6FvJA22ccmCv7Qe60kTaog
bmk55jnkrbExCl+FTYdl9hiX7lJ4YB6Uel0aCHMkoCy+OL64IKE9pz+J2jgDH3IEUCAItfy70vrf
SpxdP1mDiJdGP3oPNfqUK2wYBLSP6e3asPiLwy/XDVvfuYMPAW0uCPpnUMIQnFUQBT9dD4tu+Hx5
XWzcsUDBHPXzTYUGyMpLsNDJOpUF99ipXyDmLbxOq1/dGqp9gGrcThDLeHYN61Cm86yVqy6dCaMj
fejUmyyMyeXIkcQivaAcHzxXLQ42ZtJrOSDNtpMWOZ+hliQY5PT1Hpi+8zi51q1sn6yImK5a9peg
IDwPuxG/8/lKqesj9GXYj/zsmv0ggnhTapX32as214G60621dsoPqiDChcnfp+uNgJpdKBkfXMyG
4KyRv1nm84QAlw552GbPkxOMOw0q+CZt2vY1LsaF7KDo8PPw7kuPiC+V966D+ZS8VG1C3q5ZNdz6
YCBOFgqYK9mgmPXG5an50jq6sXWQKt0G8aC85AZ/+fmaSNyVqylwElK4IH7wSC6vH1eOsfoCvIt/
byk41HizibAcUUUgfggkvTaT5W+Hqah2uJCMz1OOz8r8QccpugoIYKZna1JcIHiRtph4JT2RrHoq
Rxw8QvAEu9yPsQ27Jr7JfptoJxDPskhdzkIwskH17QdlwJxzfptWSmTeF/PBSVjblXqkrOXrM3Q7
GpxvgTXU1xdqkYbTNkf3ZykHyV4d6N2R5eRZlqyhdXHd6HkN57m2ZZmrHmBQLWxQMU+JoSh3sV8c
Va/zXwY758OB7HmNRVaVCsxJpMNatlqpn6wUUnd7GXwESfojKRxxkaV5Rg0UxVM2z4g8HcLqxC/N
kuv+SRZPAvwmIYWcwJ46p9bsWJ125aDteru90eYGuG6QyD40K0Ox46Fv7aciwsMOXJZz8kztz9Mx
sHDZmYbvvvq5N3zEvtsuJQjm6vEysINm6fCO3Ja6MOIldoxbrXP0Sw3f5H6qRHDWU3Hz1jlTSPgN
bbq6ljXihTA0ywanm3myOsOHVER3Segm96TGCfgH7h+tldCmtU661pqar5m8UG3k39qiUdcg0cUa
vLOOEpcVvSS+Yq1Txc0xtqFY9kiye0FcnGRx0LUdGDRWUblnPmRTsc7HLH7xg4pMxmzqxUI6fsEt
wdlWwntrjZIhXqHYNO5layfsL0YeVDdyqOKvJ13AWEjK4pbgy5O8TpoZ5UHeVDrPD2X8729KtqZE
H+VNKSh8sliIy603TuIkUZ5XvOdczEiALzx2MlexANnlKiPwARnqKx4B9rmTLcUE3ie6dpJzhnMn
M02nVdn4a7b0S2BJ0QM4kOlJB+0eN7CDZUn0OUs01NhlyVH1vT6J+FpKivGk+3l/K9u8xr1Br8u5
kSXNFw8l0pLXEqjKl3aw1Ytsy/z0qxqY4VU1XOAwT27E6M/XS4gqWfDb8E5SGxyB1WqRuSOAkPnm
vDZHs0BNnKNszXjPL9TUIE8jW/F/5zeVgLRtffFk2W6yTMW5sap4T2osf5wsO9rGilBXsugnojk7
lffJFlbItxifUn9EbUw2ioZL5XrtHrJayR+HuMs3WUSIXrb2np6e6pEn2nVsg06KkzzKrmmGVDmB
ehbu80WDtu/WOD4kZN+ZyEWB4QD6P6n6+pLoWAskcaquyK/XF7PE5xdQDqdRAMZixLFhc60sA5em
slZvo7Qz9oQeRizh5jkEQJBUTz9VfbAfJjDqiCNmD6rbp5cyDC5CUZUcsOjEhk3VsROaW82wbo7e
COLMS8v8QdZhdPXZTDWAWHNV6PaYxs8boVFOMKqwFrS85unL+EEFOuUFmDvKohyhFZsg7sS9rFED
1nqjmcQb2RaMcX9LGOTaXfboBwyv24JIkiw6hD0R7u/uJ3v4jFROc5LVjQKskS9od5BFvy4NmEbQ
BWRRHvpKe9SbJDnLK7kT9IqQtxeUJW5UHoS5wntjxRclue2NQax10XZrnjTlJmtyeyUHdrmq3Pd/
XP+1delOqxGyObA8ZpkiXbuJk2irBWP2ILubGYlZTUza2+07vsEeyHxxY/ymlvBF4eP7S5ydUPa2
df02tmdktuIc3qvkWTzYG5B8w1mWrlUYbpA2HIYthNq34ej860DHx26J0sE+KAZ7nRjwHEZQsLdd
5KTXg1c7s+GCd3DbHJmZtEbubhiyt3662/ab1sbYzw2KcNXHvnomn92cQQKmq3hIgm/eXoaZ39uF
0f1juxzPqzll85fkG7Jc9qokRXRsG7j50h39vShFdN6LUIeQn5k7Q1OkM8vvp/dWObYGlrmqXDHs
HTJYN7Wu/pApYcsJkGirKmsrU8Ks2s4jRgT3DatQ2cuL7KexR6/YT3t3c/VQ0tSnrg2bO9dwy7tE
T54lEqaIfGdjF4W7aXl1kpJdjBa0SkjG+fZdZytRqvQUsG2J4zAoQAH92UVqbMVDUK6QwhnWY5/H
48J2s1t0D6O9BEhd6yRMyhqaenU1d8PzG4BIMaCAbgmHDw0h5WAygOxmEGfQ/dOfZCsWYxgc4+uQ
xL2/GXzidIXSo6apark4B7G7VsmO3erzYUT94tZPi6+jVsUHWZL1Tqu9DZV18iAsZViNbNpuTB2t
4xBx6uNo192jGbf1uimDetPPRUNR7b0V+eFStuZG5N6UlXGQjbKq6LqVqwv1Tpbwy0Ged0zzIx7s
H2cT6ib0K+sOp+zmXonPrZb1d+psf96npNBdrxEL2SbrLF/BxirsCQjN/WWdG5+bqtVOXZRe3gda
4yAWsvjLQD0zSYszCD5YT5hieruSHBClmbfLNcdJLhnrBEQXVEJYvr1TlEw7Zl5v/XbGCn+j2h7o
r4boEZE0ohQzCwF4QF925kmW2kExjxhjfJEleQDyPy4jnM63etoj1N05/n1HPHUeLKfxwkaZf93h
qqtjVLfnGZvANE99rwT3VgBIKsnwgJyeNflPipC1XhmB5SCByscnD1FVHRNdV86yNPbwaIdefZal
yu67U5U70zYhc3YK/QBHyfkQ/3Vmhm67beLyVfZI1PKthyyOSbI0jSLCltBokKCFBDRhWbtwUcu+
9GXi3oi5IZ0bcgMwK4Kw0PTz3r2BbPw2Arbrj6nQoOuYyb6bIQq6Ohl3BuqXk1bfpzNMwebRvqsL
wiiyg6zrZzEgBSzsdVCdK8ad7W4y+2yZw9KKtRCwdGZc5KF3B2zY8NDddBgqsaGnIXBmoPM4txjw
FwedkJrsJ1sBFz52uLLtpLJW5lpYoljOUQpruSoa+wvZIMtzq+L538B8wr8P8BLK3F57eD/zlTFY
FXOd4tNqxO7H1vd+Q26eMLv5GvR9+UpwlnQIf/4LeVftviQbKesrPOgJm9XFTgxh+RqwTUqHwnru
WhY8SHCy5Z7r34dnuNQcK6DZt42GYs2Ej9MLGwkE0Oezaq6TZ7JOtsp+fVcFv7Y6bv82Nq+8aun2
gbZVJh2SXBMgkoQS/wEAylpWvdfLs9xq/HPrGPXWNePp0Ui8s4JJx/f5BMhkL08whb/W2BVOvlcr
co+/RBu1wUGp1NvEYw8Ryr+cPK3dCbMeZ+wJkPA3teaDbNAnLTi4f45w+JderlQgG+MWMB76tNLy
odn2Tqk+8qdUtn3iZytZTGqQxiZhm4Us1kPMNo2Vgl+FWrvUFW3T91EEdoihLgjHRckv76g0uvoo
J66iksDqXAwsJnYzYu0eEV50gkfnFoGxdRFow8WdyUHxgEWoMP1VB+uJVLbXGPoLimFIGsZpsVTd
xHhRrIxorZKV8NxK/aUq6tfR1JNbn/jn498MUtRRrLJcs84ZttqKEsWslVa+D+qSX8wqlCf9tOKN
Ze0s3TI3qaJl2xGMN/FxXr6yqNcGO6v55SuLDX6qyykNyrtxTIyDlrjKEhmo8ZNANGnZtWZ6IuTS
vYBJyww8E2SvoDAU6Gbu8Ml1EO1F8Ck96Z0ie8nBf9dLV+CCZKoVEA2JuxdDOcsZiqZ9u6ws/nJZ
etVJn29KpVdX5A/Ty/sh0tGDK8T5vSZVeY8vwGQtq8osTrIBd5HsAvm9PQmEfT9lKb9l3jNPuIRZ
u3QszU1M5vNTV9WrZMYsRTYmBn7ROKcIJdibocPy/ApmYqRXRfFTUjZvI1UvvY6UHZK/RpZaql9H
SrQTFpN3Y97sQrwqvtTZdkCw6keFE+WiLDrryUSlY513fXiuSiU+VsqgbVzTyh+ItJDbsjvjWzu1
CzkqzsfXNpjCl4Zg/ApUWXAJDFKrqkn8DhJsfB/VXrD006T8GvYOKg9kzmKPN6pS1J+m0C3RbKmD
G+Qiu71T5a8s+tNVORjEojBeQu9pdD6z4ART24Y/ZqOTGNbba5aq9tLLzfBWbTxt5zixtct1lSQR
+Htsevvh1bBybGx4t6qK99ryQmhV0714pZo/dlAIlgUeITvVzfNHQaoKuqc7LQsjKB77sRc3DW6J
/O7yR9nDHJydP43JrayyKrdeRo4T7GX/ye/MbZmqyUq2EsRvLsij3clLySonGFZY7bR3stQEugvf
CB8TOXcYVsrGwlMZaVhuxvL1HBBs8Vn2HfK0uqShCeM7VHTMdML0kdDVpUuy/LMegpE2kPQ5VI4D
tnaC1FGr+efRG1HzbA2+FHh5fCrEV9ldUcEmDQ4Le1lEl8HOm/4119tyh7NevZHV+JiuGiNK4VKk
2j7XgnItJ+0U85DzY3y0sgZKnm7swZDF93Fu4NtjAO6u7Q5/qrzzeBWWvKuJJt8XDSijYOwgeWV9
vLT8qt2h4qWQIJ3L/5+Dr1PNV/vbCVQfF9CoyVFfmRUbGpj96Fk8RSpiZK1amAtZn6nDtCr8Xr92
q7LhQ7fGST52s1gs7QXr5PMYSktwkojfw7hxF7Wt4pfQTMaLwHk3Qw/6WQg3uLGsMlhM80OU9UG3
deFmrGXRKk3y8AQKTrLo6U+dbzXPgV4ZlyH1Y9KYTNZZJmTiFonDqFtY5Py/wWZfCS0jOAGw6Rip
rvvZ0HGTwzpR3CPW0m2GuFGOnlu2R8jdzkYPC+UuGhF8C+B4fza79qLJ8VOMDFQfVt+LDIuKwW56
FFrxHi48N7vYxdjukbEed5FXNzfpqKAqjBXJMwmiP9KoC374YmdqOvdRqtqTkzgDbjT89pSZZBZF
pbqFGdAemmDCrbXLzHWI9uejmB8U7N6Hr4pVo2VNTAy/yG4X68LbjUrlr5pa05+ysHF2RUkQQhZH
IGW7WImjaxGTU32nuXV8LfY+v9IU67OVyCPjKRED2XI9y3i/UmzMaKBo5dfONunqXYmR4rXVqvxm
ZxMRuo4Ncpt1XhJgNTiPLSyyJ/WoYv843xX0nhTbOKW7tqYmRNLWEahQzq2uW4Q7X1XGa2viesrW
71RxbZ2SyNuSYoeMMc9c2SRCsATXr62mitOzqSE4LqcKQqFvRYOOqizyblO3U1sjWzCPzYZ+2mqm
h2nKfF2104Yt9m1QtcZ6XztFs/PG7AnvoWFYwLKsz/LAn/ftLNJv7HoaTr/2kN0CKK8LEnnJVhbr
ApPhLDAxTZrtI1NDc87u1IAzKrwbXr66jTiKFW5KH/FTWSn7yYOfR1/tEGSpLMlGS0F/sk37TTSP
f+8aJcSikohc2HudPGs08ahlWJq+z13jzHp0AvNQhx5vPNnNi+DclmjlrOTEasrDZxHCHk9hWR/f
L+bl2I+USn4bsyH/cH0oHDUiR1m0ln3fL2Zr8d506uL0Xt/6SnpAu/pZXvl97jDTnCWBMfU6h/3g
2SpU0dluRR6UEKeVwMUle5xZZX9WJ0lgNgtZ1rDK+OvUJJWGfguSA7qSrgQAi9P1VHZtikRZBA1+
fLLlH6ZrknCreT6phfmS4zyP5bfsimTZGBUHiRFXW6uRw9oMHVy3V9196fMtl0XLjG32TUF+Fqbr
P1d4uMl6dXD0fVkJlrGArz6pNVQwqwbuDMrZeEqJBsj6OHWH/RQMkAPl5NjykCMBV0gMhAWtSipA
Hoomck/VfJDFpjHLjfAgisu6vixJUpPjLxZCEwaRqcg+R3Zjn+OkXrWuPh15CRvExuYGy7O7NYEv
3itxxjpbdpQtaoht49w7mMe+18sz11PfhsnidWzlmwcjR3P1a5nU23HUlBOQhsQx0rM8jEaIYNV8
kGeyLiRhtAIH/f8oO4/d1pGuXV8RAeYwpbJkS87b7gmxU7OYQzFf/f+w3F+70Wgc4EwKrCBalsQK
a72h3fyrA6lxCIjra9XgVBsOs15X53+1qxHqpaTJo33LdvnzL/7XH1OvNdrgBwHENTJH6Dcfo3mv
r/aI81qA6/qrqJWBYg6t5OTG+q5V1a8xoxXrGz3QxoMpvTR0DCfBULqNT15d5IdRxPlbEmWPilKy
yCjlZ9H9c0QAGP3/PSLSmm47Lx3ysAEKokHfEbzq4vLO1L2dbeG1+9Xk5SniCF/1r1e0ZtYfraq5
hx5T3Kn2z8HerHvbocDRzun77gGteZgtNo4dE7GTgHRf6x2xparCZna6h8/GupQHAH2rkCtt1VrI
Nk92nLH1rbrNZ4fh4R+Toaa96KuN0+rtNGmzvsnzqN98taW+8LzPeqW8m766DAM51VC9UjX+o1/V
pUQL41+3+8+B0/oOVI8q1B1dw/+r7avKU8fCrsb4ZYMjzD6DgLYNyLhMYR3P9f2EGyOZnarRLw3c
FN0SVFVPH0mz38ZdC7eSb3mvGt3WXU1BZivdZi3ap9Yon5pEZy4xE+/kBxnhkrHNHk3/XfWpFhCn
6dEj8rj5anMdfDySEjadkTntkwAr8FQ9qeGqyK2Abbvue59/Q7XZQk8RDRHyaFb+eDQKHQxMUeT3
BOPye0ns4yhQgWiiyhj57fqUqkeNAcvZgcce0HFeR6sOuJPGvhosJMOK3DxXTjbIl6jA8NdpsMIL
/Pi5cJLpwyjArLdO0ZGHbjCly2MAEqWcz3MDqZ6NY/yAkCYGjRoMzIyjczgW9vwLov0GEsoYh3k/
gjWyAjBLNoICedK/aBFJvMFqke7wkN7W8yw9aeu+C+5StbOmeXqpJWDyxEVZ3/Cz0+edMDoluBIh
+Njz+OVFeY2WAhHVrr5Yjkke15vzmuzQ/+rqShUykdXRlhZiT3F87/5dEFqD+z4xrRWJbx50X36o
zq/2f41dpkas2Lb/vMfXS0XmD2c8+Xbq3l/t6uqrban95C5BNnt9B//6S19t6s1kC9LLPi6Efw/1
Szs5NG6J0FbsyHuEYTGq92JrP/mF3LXpAn6/eAw8iJxa1fkvdWk+1Ngv3XQSqS+yN5Zw8br8MoxF
8LJEvdwSd/H4DOi15ejuLbb/O3OtBquX7qIBwVF3SofWwDdGfFedDlJBTxGPC3vuuzZzamzYYh51
vNcpo1XOlgwUWAZVV5fIpI9nEK0r72MKXosIn+98Gq+qBpXzuSj18fZZEzaBLX96+Ky53rFYKv1R
1YKMCImLbkBped/An0MbHrvlpgoTIOyujCwdiAJtZWP/1dGCqMRyxfd3ne70Lgz/tQdRlTBmhjp+
3aFBJ+CWxuJQ5glm9H/fGXJ8sCst0JcBJpzQnQp7h/aY+9ABunmwKy89zrYHs2yogZashUVU5L7A
et6MOI2wK6Wtt+KD1S4T21Nqamya2GbYugl0dex9HnpMk1JtutOTedwWRLZ+oMLTGO6PFqW9rZ4V
5p2l1d51HkirqY4Gtjm+nfrHMDpwOJfuN4Qs/zDLrjoXmDUgAvh1mQLPPpPWlcsmjc3q3Bku3l2T
Fp2wdCDmDKHSddr6RQzAwFnh2xPBvfqlYINzaLHC3qreAnLhfTsWbwSj827Tj0vo94l8qtekKioz
S+h4uDgOcYApAAwpbEX6Uj9LI1o+i6wc/1n9oS1ugdCvFl+ICsFLWa+ipRL/qKqOf7Xl67jaL7Gg
VS8xlm7H3OIcW+BAkxBkPOZC7Dyht7Bik/TRcFqYMI1sfsjBfQkm3XrJ+sk+Zp4d7fN6iL5p0Agm
oDQ/mgXJ0XKYu2uqF9b9RLZz07RTeZsSoctDHMNEK0F5oYcxRidDZnhFSjN6MNeCU1NzHVciW0q4
fwcGlk26HHGNoVMNY4n+Tfg6Pat7qEK4CSDweA8tFVyasBe8zZEytK35D6uuUdokkY4rVJ8ekgFE
eDQ44pqi43CtGoHmq4xcIhFUvzrEWi3sDuiThQnTV4fmOs29BnDTa0qUc0vpvVtxhNayaL2LC7H4
29j/cNfmCA+oU78GB8kSNCEI5vhowHVFAWvUcEd1tTvIw/ZujAsSP2uHalO9jsExF7F2xgCHbTZo
EIZasXi3oAMh7nt28kOf8yfZNNpLDbTrKBfb3OdNqb2XjrZRA2Yctrd9k9l36pVRCVRHWa9gM/JU
GDr53b+sIDonZ7XLrFvqOuaNiOS4jwsNB5G/29RVm4pms4Yz9nMwD3AIORkN8+Tzw+S1qnDa3LwG
1YuqWBUTRFgA+jtNlffLa+c+27Hvznc2DL7t16ua9fWxVQ+hnCPvoDrUW4nAPmDhEyMyv7pie1Dx
tV6KtxnP99tQG3FIQp+Ac7vMB6+R3k4N8yNSBK4dsO6uvf/fr3KGpHntMV/SLHN4QJxoeICNgNSH
hU8ymaS7r/Y+KUkUL4vPcZBhqiPLdf2OEOtJvUi18/8i+tCNa4jLs25ku4mwj777TXf0dyWqkwYH
dAe831oske83/PrNk5q7HQLwdVYsupPEMeoIMsu6ObX869V8ou+gh/+04v43t4vvP3X+lAKgt0rT
CAcXpyTC0PNLGlB1dMN0K/NM35q5ARhY+vezgaqaUqRKB/MQ64l/r2qqfW1So4JFRIfPxK9ZVgD+
bFc817MZPWrFEyBhKC9rsWDJtE2bKdmrKnDR1Ua5mQ9NuiBs6fd30ujmm7MUCFmSdd9AqVpOqjPx
pnmPC3O5U7343U6XosSHR/W2BYpeMzgu1amaYFoAtbXnm6o5ETGGSN5FHG9Kc7v6TeerncYAoHSb
A0jfqOqXX/Wn0Y2qT+sY2WjdRnla654/wY025mffR7bT1DAyZcu7PGuwejhMTK/zWlNNumm+IROb
36vxkp/sAZt4Vp11hA+M6HEQNgF8bhZApkBkA6SYiY2OmVyxx2ILODH71PnjrLvsHu3knryUvuUN
jY/I2plsbEPmzcepHWrAlWa2mYsZvz1twCWgf487J3jIzi6TzaMHtzufZ7KteeEdbKLre98L3L1d
5e91WmuA9F1tI0hPHknHnhACTh6DiMndgKP4h0+g2+5QaDZM20Ljwp6u6kpzgBs1NQKOpsvXmmpj
gX17vYoeBxviT6zShGKJnLEkj3qE27GM7K1fmURxsxVJfvSmxzlYd0QB0r4xfx8JjLk6W2a7bF7N
BJY38hlnnv8pBMb2s0Ji76nWrfgU+8VHMMTfRRoHhygxgmMWacS2OA6zSib8ipZXJ5nzg7uiGXw5
ndK25n9FP8dPsCm2nXBGTuqhhom4F8geZBHo88Z46S3jj8Aw/VAHEba1+4hop+aFrUWCSJ8B/oxx
vxlGnh6iBCWeUx22XWiG6A9BoCN/Tp4wNBcBAYhExA7QswfxtJ7klkzHbhx71mU9Ty8TsMVQVN19
Tzg+JmL/K3NKJGYbq9vFldHs604rwtEGYGrmwwZdSYBOyYfh9sv3rukP+Bee5OLcrLrVL4EE28ri
NOyCpC1DI5n/jPrvbYn6Mmff30hh81nID1QGD2lQfhsKwCRm3UPFrZ5M0Grh2GIub2rf4jLbOG3D
stJ02I8J+3tevqP7tbf4ZMoA07zJk791tglbx36DDdCcgRxzOsHsJbTTgZCBpo0bcylzAFbOH2Zi
LgC+2VMGSSU2DPiATLqrSxbYucBsqqmza+KCrF5i8nZOhkfBVPUH0KLftbEsX/rozwYJ3QMktFeN
6Cj7hOVaTwSQimQVnJpyFo/F2+qGeQWPyX+yNKgyEV4AIjn+ztO4vRqzhRla/tIPg/FqeecBBOVG
i8SLAS9kW6FssJ2YA4h42ifsxa/2Mp0roePElRXXscPzyYAis1syvgwSvcMhAU96TuJT0HQ7z8Q8
MapaLHLs8bE3kpbNZ9ccEhfRwWHoH4B+bO12HkEh22ej8rVQT5ICpF3/7C0VCcu5WrZ9VLZnkY6n
tgebi9QSqVng61qvH8cRjllllwBfwXUhW0+2P/GwUKlJE3U9bnEDrgxJ5F59D5gzrjmib9xD1ydo
Zyb6xgUBKZBeOC4LPAYbC6DQiErjzLHc34y9xtY9ak/EsEO76WZQHPo5DQT88KZJzF0zN/LcZwin
39RlA+8tD//Rt5g6DWXlDgep96eqJtAFOpJXqbsYqvvzBjEeQWlkhsW0jAfIHiVsZ7sNsXqf0NFY
5FkEibl3ev2mm3VzBki+8IQlPnYpnI+3cgZk0pvzb9YqF5rMEjxKsarJszMIWf3is2sirlDGm6j2
8KDK/V9P+Dl9pD4HuNlrkrA0f5iu9yyiPjTJ6Z1iuKo7Lx1+1pKvRwTLQ227CPjWaDeTga/KVSR7
CG5tniXoB2O86oqXMlmaXd4DRG7734WHZglAXQ/Z1LreLVri34Y2OhWLrz1HCPxGc3IxrP61dLpq
j3LJR1fm2s6LJF8ewo6o/wz3uisGUvgkqg1ZPctk+CNu7Q4lw8Q9ZC4JlXrs99HQlhveb3YpiukQ
JHwgRY1mi1k4w31T8WEZuXgpRvL6ZsPRJRKHLC32CwHloyvkXVFUSPtk1etY6xuxesPgU4lNFJ5p
ZDSzfVdFd22NqkTGw6gbw0MdGe+J6RGqke1F57yx6Zdh2MFcdM6aqQli9pl9ygUiF23X/CmMqgrx
pLb09k9UetJwslOsyWWOYWr82JWWcUSht417Z4sCcuXJZz0Xb42tJ2FgTRx9/eKaeG68b60RfeEY
bGobFCfTYJOQ+dl71wZL2Gf+vPHkXd3loe/ObiiCEsP3ovb3Femeaw9ksY1ldy2dnmguciSIqcHD
6oSOJqXsX4npp6EYnHerimFkEXK6CT04jjmaJ748V9r8O/DQv3KCD2cssP+0xlNJ5ilMBOliFudp
MzvA+Soz8DeEoacjJ6+c7BpqNnnRXNKxYw72J3uPeYYZ9qvTp5UbbxC6J7Cr7Z09+8E2rQe8MzLI
qWJML6oYhJNeyI5e8qJ1oQ67BTDe4dnPIFgQWQoLVwv7rv0ztZw3Z5x/tmZHDiyx7wBjX2pYiN5M
HNF2/WaLDsI3idnozivzF2TFnevEch92bd4e61gWD8UMDk9L+kfRL6HdF/muYFO3NSFmIYqV4vBl
jGBpC3fTGzgrN6awEATys2Nb+PEdtjQRaj9WclmCwjlF7NTOIsmMczpaMDSTcrlUaTYeS0SQ74CG
WwdDiPl+SIqYzSy0VuAxzX4YMUYk12Ts6jTzHoouTnZxe9/00Hps4ZJMxQAS7Qy2xGWDz2GC+O9m
RUFuukwnb24DiXeEcF5cK8AucBHNq5THQXPxGyhT/7Ujab9pPadHbT9BY7gHBmTNWDIhka9/WxpO
TkYzVO9aQ040yLrpVDu2s4XyKsOO6fJ9cmD6JPBa3qEVd4CTwT6AU8X1rxfWOwsYzopQtd4nt+/x
8BU63poO/hnERd5jBFFCpvXxnXg6B7asGd6NIBrCApTUe+AgheQsfvseV0wR6Bg271DIJkS1kXiL
NeuM4aB5RX8yICDhRVtVTcViXksNFtGUvC9dVm/gJdlguuNu39gTi6xtnxOXM3EU28O1Q8T1Kvlf
L5Pf7gGccVZmAdrWQQHVMvece/baRJSCB21ptZcu4yMb7c3g8i6RGMqQ8p5GNJIRhelja42CouYD
NArYb4yDnjvZxsYFMr7XdU1inCK/+0NOihltEDj+1TM5nXk/oCeyBSnkbnDDssLBsPJb44xeOIvM
2mWEgEPLGQ5mlQV4kqfjfqmvQ9bMx16m0XXhf9FS9w7M4mueROKBQGofoknFktVq+g0pdBT9yuXB
tWcW7KqdNwQSQNeh3E1iipOsPqT9BjJDt7dWE9S+TDcw4rObO/bVKVhwWkXaEQ+Wevmj6it8Rqrl
0ODKt5vr4A1w8LZvxxTiC89/tID4nRtf8K+4YEMwHO4W0Nqeu4uyJA6jnECrbNHBEVzu0xTKkIjQ
+DLG/MHVsqu5Tt1xTuDKLfp226MdqqHDxsItID4QEECLNXI2fVB4oV5UJCJZHro0cp/GOiCo7hR7
2Vt1OFYENaog9rcZBnChJLO8k0ntbme/Hc4Idbj3qTBSfnQLuAVJuMywmVBLttA3r0rvSqsBpGvd
zUjT7QZnTi9wO5oDG3+Hd3ZDN605GihmCE1Gl45HFXGo+qftLT1GbMI5DkjRJElKCHn2jF3XRdWh
ikW+sdNX6RrNQzxPZkhE7Q9mbzLMo5jPpRMO81CHiYy1m1vL/jq5kxaWpOvvpRjFBs1m/nE9OCdY
b5QVYZ6sax+IdgNu6AH+VC0KlKWDgbZnGCjTo3kZIkrr60Z2hd645ycxXTtJthEbxeAcRz6OqYV/
j5D7YYi1PBx8/WYT0NlZ7jyHRqedu6B6FcL17spO+91OfFGTY1j3dt2UOzlnv6QFfqdFVBznnIeq
b9O7fBinUEtnL5xwGehY91GFYFnR3eKMkXe0myPcg8QAU7qPIkzXkO4QnvbbnuzxYkfAt6Y62ST9
5Gyk4HfS12Zx1sQABdQiMDpP1cmfB5xB/Kq5Q3PsqrccqSygIhaWiCaWG4Bl2ZGJwr20U4Cjy8Tm
yWgHeYBku0smDcpaI5Zj4eQSaGX90snqUdMBvCGwLQ+elB+GyM2N1Ro2T1jOwxfYt6WfYMkt8cmP
cS1aY6L9kGQ75KDZwcfGvNU5fdRBIs5wlHSyV8sfUlpg5dgWbHko4FDgs75Zpgn3oT74yKPSDjtv
INaBTNOUow0t3Rup0uk6ATJEs0jucz9+8xCr2U2BiZupyHfLFLschgc+oGEQezeO9J3w8jcMgaZt
Q8hsh+SqvssT0ISVFiO0YtZ35YQeloxYogrXtkIPSbi9lg7epivSbiOi5EAMLj9nSO+6uule2OPf
YXbZIWOePliGoR1qHqQwmh9yABxjkYpHyXk2dkg0Wz55EwGvpGskJ1a9Ndnpc7KrrXg6FLVrbFMA
NqHwkZNNb7GYHLY3ctgUICS3jpc9JoG4uI7f7jokcslbF/p+gI53XDw9gPGLyAlzOFSaISv2PcLv
S+9WyHmleDGgp76PZn0nPb8NoSvn+yhwmEkiEe9Qefow0N3ZNb0cn42CsFAB+6YxTay+ggDPUgvh
ryZKpy3mj898VT4xFv874c98LzScLmZr6+VgZGKCcqD1vRZHkxZBOzMqgPlM4i0hPgPPdaOBDQTU
3rWbgS3FvnFQMG9QggAdXnVPTQ6FyyIRGJDzbycQ9Plkz6HOTtrusQZj/vmBzMJ4EWn+qEXNshl0
I7oX0vpwbfLwy1Cf0z4Tp3JmurY14FwV2Yzau3icMqGeXvDe3Rq40G2axkARqYqgzkXglDJ57swS
kNeUo+kYN2GEwOpB1zizDI3TfhbOAgrCrgqskVznMQqyZQ9HEzOMDEJqv2ic1KciBQgQNCcsL/vz
NIrhrK6+iti1+3ORAp2CU8NK7RFuB99+mMvcP/Dl1mcr1+uzS7xr3y3VdUbs94wk0nJOCw5tAbyk
jbqb35EM6PPp0JBgRIbmQvTCDwn1X4URtOesKd9avyCAUtpje1ySgiNyAKvZz2dkifv5PFo9Wuae
xAvXNYoidBzUWczSPg3aaohXH6Z5Kc+sIiWHoCnaOX315iagArohrrg/oRaJz25hVxstqRLOUn50
VgXbV/ahSXZ1CLvvI01vz0vfopc1OoeW6fDc6hnYxYRtadi01UuadT9lV/afn5W6Uh9Tsjhon8/R
4qP80otDtLpRqnOGuvLX6mrNx/e9bety4k1TuFM0nt34FVJTzUS3M5D653RBVjbw0jerjEtjI/Um
O3XdQsJ92Rpj9mhoQYqbPf8YyTcHGUqUINjBSxlFGyap9Q00t6GS10xjukBCd5Nkc1SEiR5FhyVv
jqNsEFYocUVMk9PYwUvU2KwBg52ss3oHiHmQF/aWV9J2NX4Vlr9s1KU0kprjb2SFSQeIEqkQ6N8v
VRlwtBpt4jUYUp0BOphnAcd8U3vw2Jof/pL/IO7i88lGaMgNpuNzOqaOBxY2qIk4qe+qNqfq3K6F
qqrCRsyDn/n6Vf5Xd4QR/T9Gj14g9/MoCC6WB6MeN5gtf3A46TfSRhVu52o2AiNldhyaIiCpw4C4
xv+78lPE0uewDVrwmcJrgNxRDCD+9vMvgacEGcDJ0Lq7KO+TU64VyLnfemwC930yPJZRfZcxD5xR
ycYhrS6+IycXEyiX0LR6PGYX8ybRhiccrvk7L2u1EGA06YQ4XZ6ipiiZu5dib4zxo0dWLCqe8V1/
bXXfOgxrmEB3nOI8xchEtq15mQ2sbQ4QEbznvuUZDgYfvGRRvQSKBon9QBlDpBzGk1a5GY+OP1/F
jCCb42mSXRNxxgDxhmbIz5Eu0OXuNLZVkLEufDQntGA0J1zIOofaBEjLt8wwC2L7GcWjsq6zc1At
v/iy8acBtHqyxxJvTTPttgkpMnPsgusoFutAULmGNbZJOUJsnVZWN72A1DhwjNqIvE7DPo+rm5OS
cUbICtH+8gDRftmShQkYheCzNaFsi8eN6S/ZO6j/9hKVqb3BErncSm1p7jKEMyyj0t5qptm9N7X+
KceX6BHvTHLSztL9nDJx8JYO7/nOfvY8UR14BMpjRBz9rSojFBNS7Xsf2fUGedoBxKjIr5rOuUcG
w67OE/E9rpNXIkkbHLjtjyEWjwiier8LQTyNdcEsNfeWR2xfyjhtwlbHts2W7g8i8z6xAOYoT+/6
I8GSJ1KDcFz6BqIV0ZJtFcvsZKI4v/UKezmiYrocFlIHW1Ca1nbROrlj+7it6jE96M0a7wiISJVE
WjvRu1eA/tgViuGphE9ipVXyEWm1CxOcZIL5nNV6tZJXkp1uucuTHPWPThrv5dg1qJNDmCTbTx4G
r5bUTwN0gMZyi+Zy9ijSrIDcms1MUrtuLvJLU9TjxVmjdzNQ39Fqm2MwtNor1tc7EViEVGHsbaM+
301xGr+CFPwhMJq6t1tTe7F0R8M+Qx93fl+AbHSqZJ+3k//REr9uAx9svYzmC4HPeJvbyCkNZJCP
KPJvfZTcv8tgtDZe5hk3TgDWqa0TeZBwz54Tu4P1Tib8d4t8sBOkv1oMidlPG9ZjUOX16j1iHwNr
EI9WExHa0ET5M69/IyuQkCNN6nBp3eAZtHG0jxMPwnCz4LG1ZMuNEMOv2exOyyy651F2/mOPsEVS
gmfGaLo9oATOdKTy3zlv9qxy3hm5tDz8qn92q5GqUdVVoYZ/vfqr7T9vobrdJVLzPGJl2ikm8gn7
YzU1/rysRuyOVV1dqfVmSHQGqfo/Lr/6v4arNlX8q03dR7XNRlduLb2eQs52OdpvZVmzqK6XuscW
hnDq/1qtwWZDsPbnGpDdHX5sf9U/X/pZipk0oOZo+zgTzVkV9brMjnaF+Jiq23L+Xx31anaRQ3pX
zWb85Bg6j4NfWBtARPGTaqsLl9k9tceDalOFDjddT8bo7rOpcLOHmGns60Udzo0nGzX/zzbVUcql
Jb+zah2vN/9sSzUZGsagn77aOHFuELO3bpWdG7vEr+ODUyM1XmmNc9VrW79GRZCw9E3d99Y33gqA
yM+mrk3nJRLFzsWA6LGaF45P8Rwi8VZ9JCAuDikGkEcSI7CWYSdisrc1zGDYDm1OLCUq791qkHd2
mh981tgLTp5skZYsP8EcO2Qc+S8lkq0HxF1eyzb3rtAP9Z3GsYtpJXbvx25K2eHr99nUnRFDKS64
9wosdQByg6JadlZguJieFOjHVct34SE7yQcdPBPQvy+7Vv9Ab63citEtd/piPJBu7jli9sg0Vtm0
kagbHuy2ItOjI8hkmBDl2Hpvs2HQXxtvBDDaZSubgkhSjj8UFlSx9Z7WvyzZS07KABr72HlbRrve
FnDnnvIEkYJ6qn4Qy58vqqmNzf4a5MVJ1VQBUTjeS6jfWzVetXW9+Ro4Q3unakNSLWSYpvuumwNw
ap3YVkU2PpUiKqHBJuNOi8fxSbUlFZtdwFFXVQtw5bwkTfEbGZq/BiwTUtVEJcGgrPdQRWH+mYyO
eFS3CeolOelYF4ZfA4Yeuwdba/OTamt4bu86LboGkhz+XG3RS4wfjKXQMfHM5r3nx2t4gmlbtcVO
8liUZFBVk1MNoG7z6qea11VTMi7zRq8N86Cq6Syrp5mo+OcdSiywTYBKCvOqQK7AQR/SOvWOqWR+
RbLlf6DbzyFyYX9uRN++2v89jhB/CRzSMvfqfl8DByN5nsjGcbIpxg0KTtU9koH2yZpW/ZwmmULV
poqh0qv7bi3iVAPOac7LqvkENefvjq/BRrZ4x9rUH76a1NWcR9X9V5ufFr/1oGX30yZB6Lcyva9M
UsYCs97Pq682V+sAEbTBWY3QyDB9DivjJj9qJmCYzkR1PK1tzFD0onuNCQTtIvYMe1U1RFXghtDD
u/Yc+SqiaAX5rLHCdXAyiuKYCgGoeq2Ooq9xDAZnglQTZy/hvlpBDr6tsokwr1WbpPrRlCD3u7F3
X6eyHY9CY8emevNJZseuredtbMOVHzrXO0ctmxI3Izqna4ZAJC13X7yh5AgWiDdVcwoje17zBKqW
+JH7YtkOKkld8aiaqj5mN1HUy52qgpiyN3g4fjToPGzNqQlenGTQkARLtJ0TBP6LwdboqJds6lS1
QuoF/TU2OWqwxXTxAIPhojojEB0v30x+1sNmnC2eq7p+0NebZh3b3S4Iyjs1EFti9nRzjzMSxoWh
ahtZeXZCokIVcL4PknqARMOSN6mFTa1NvulFhDvXNE43QBfZWK65HL1c7oU35GA/4+RQohbyEo+P
dd0W+0DDGDofV93L0X0mSOCQ/DX6XQUq61XLBqJTuf6tjzNW97ksXh1jmtnnM8thGpOzF7e8y5JA
d0ZHNH8dtIlkSxC9IQeNBceE+HPQ2wdVa+qxffGsE7NjsnPxsvRABZ090wygb2VIUZeReJUTkay8
ISUFjcY8GmXsbQQ5gTXK520GkC67JLf7PWGsNTbms50vnufeKje2WcTHwNwiPuo/uKsfjCrM/GjZ
2s0q22+9qWHF4zfzjTeNDEc1Ea/OObtoFrTIlOTxJnZrqIYmGoKoZlXfu3J4iKJGf8HJUCFuwtYO
oueCuFbWsFfXtYbPZzZAF62FuhLrHsOt7Pu4jPPPJmOKkrNmDU+pzH/Wrm8dJTYWV+GgDzezxb0U
TfHO3lv+9G1xHabC+I3Nxj4LpMNh6SbnJWRDXpLD7jrgEk4WBogrf4tX/LUo2zDGG+PVTuUpAcj7
0ygQhtMecmxMnky3uqDMW+4rgzhtqaXlzh/TmqR38o1NX3MYfIgMogsE+vRZ92APVUsgwE1+tuK7
Hi/uIZDGis4v/e2sEyMsU1FhnO0TtNVBxrqL+bikY/ky9unKLszFWVXzBr1RQBN3MO/dh6ifyUP1
YwNXw5oektZe+WWp3IMKTo+yQSPE0cojdk+YOORueyTo1+7slVbOydx6YuvPn1/IQZKg2AKC2qUa
iX6SWnmYml1C8MYNbfMR18GneGEGsphq93FkVrh9l6C+NKN+Nb0OzdqifHQ4rb0Oi288dtLcqz6k
T4NLj4d2OLm/eibnV1t4wXNRI8+PRcbr4FgzLtqYMK99E0JwxJpxNV1rOnqLT81A5H6tDSSLn0qc
eFUNPeD6SQbZXkS189pVDWa7ZXFQfX3g6I9e1B4/a7XdPHbjcrL1TEfWwjxmTb5ci7Xo9PGypJ1J
uIZa3cthP/iai5aR6V4n0/A4885FSEQHzQDVaK09qcMaM8/FpTBb96qPBr3R3C07O0kGBGvXuupS
BQlMbJ6Gq6p83qpopENStSKMWoziOA4FYUkpMEzznVZAGEI5TFWr9Q+QBHB59Qp7JmsBnIjq1JmM
Xnx9OfVifvmsqh6jrYdz4mTXIh/e7SqtTgURr+swNH8VKGB6O3zlms2/OkY9mO5N3srX2M7yDCuU
k9GEAMiRFlnvknQEgyYzRTDAjuKblfnTXgyQKY1cj288SZAE3GGZ71YPI9WmxvlYA91U1W/sBxh3
RBnW13+1L41Evqh1NXQZ45atXGRsxRwJGKcUZdqVAIyhWI55TRJ5bUtsZk+EgGLgHG73Ujjlax01
4qpqQTBHK7QSR/K1c+xS7aCNbspBuuxfdLc07118P0CMdIBeGNEAS+Vw/Kwq/8fYeS1Hqmzr+omI
wJvb8lUqebXa3BBt8d7z9Ptj1NyLDp25TuwbgkwSVIIkyRzjN2FNjgm9+vkqRa0FygEZLz1KsZzy
+OwPHsjh5UxkPLPHeYhuf1iqbGvaRnUavEjJygZCrAOaKFKM8H7f2+YSiF5OD22rvMDFsDdSTHXH
eqqh4EpJfl8b6KfUzuon+e3ZgvMarVjBT3P53QuwaNK1ci/FEnN5umaO2438NjtDBilGCGopydUi
v39KS0K8JJZJrVlarm6VqqkvNskCAslTxVhtFs1JtckMBZh/fnLGYtrEQeB8B0B8V7OHJx3vU2PN
f4hbvE9EQr+WHXQRkvLhKz7ffOqZGm7w6CwfQHCkp7Kw/UtrzOGd7yvRiTxkfioQ8XzUs/g9RZ7t
Vzs5L+aEX7vjlr/yrLCxXE7Gi1ZiauzGoG+I/US/ziTiGyL4LAy0wI0f0jGPQeIEwR0p0mM8zm/2
nBsb5DiBb5Spfd/OXTFvskqje/Om9mn2KBvFttNHoqFIZPvfHRQet30CA90dKvJpQdUDuAJ6DodO
RWOzg8XiteMdYPn5XDfVD2wzlbOlZdOb1VV0u/FJww/+Hd+1n/nsbknQo9xd+ofQDn9XXZY8RnGE
bm3qKAdo+up7acUak9b2oLm6/Sm0j6TE0s/GPA8HQ4nivaukd4Hi/WS6rl7MOvptRsWPbgxN0juV
c9JAjJJlczHOQmhsrOMUBSbID15oJN8GkkTpZLlAkSqSlQ4vdlKN3k4PSS9VAAFeiuJIRD4m5Yfp
eZvHmL+gTkyWQPtczYF3sjwynwDf030VIo9pOoCVBrDwTdP7V+ubC+v7Yci1F0NtLhDRqw1ZqOCg
FkTELOQuCbyMxHtV5ua1YzyO4zcdxxPjuWht9zRlHfKHIwDlekucUTlpCnk1OE3VAe68jjyIb1x+
AvVQH1IiYDv0lexdbueLj+x85vOIxKYdfK0yt36ddT7aVOmPDol7wN1OSMSUjWKO4XX04p9Tjuni
OKCdi9XinxkaTNnqHm6AQbO1+rB9JnmrHa3KCi+BlROVj0p3F+Sq8Q7y88dgxeUfExVMckG/o66r
IH+HBOuLEnGIoe02KiJ1Z5z7hhe10KKnCpSKlGRTWa12gDhPcGxpIRu/1EG6jN6dD1nlBRkVDdhf
fAIbsY/xYnjsNVN9nUit7j2dXLcULYQUH7IYLfjlYA+68HUwIGOPdn+VKgP2wdGJ7GrXuIn26vVG
C8oTANFSkirNsBB8a9PkIicsX5+zwZeZuUt0KjR/Ufssu9fJB9JqRuWzlPCkCvap62OhsxwcWdmQ
r24vUvJ0rXuNlBSEgIMkvdTpeIScey+3YdFwgmyYlBx4NbAXXU4IXGXaJ1WigkagBbPq+KnTyT4s
B5VlMw4E/hRIA2dpQah7uPgFKlDrJQM3vSC+mtx+cxYNxTbyptcpJtwxWZr+2vhYo+V1eEmzkC9d
0cZ/7NZGV5q504sT2i/p8KvEE/eNmOZ2MqwRa5LceCvH8meYIDQhxwjRqlvEKb0TiFHzzdbwM1R6
b9hL29zQg0uFTc1Wjg4qmR7s162jbz7xvS8Bw9RTdvFCZhBQ0aIX2SCOUuyrxC/2yX/q9CnKNkHl
Id5t69HLFIygvHwP7W/zmIaR8eoWnfGazAqDPpiWsxRjxevO2gw8RJpog2288gGbnCy6tc8b0sgj
Kq0nezm9CuoDcHcfQXS4bZXSOS+ySeKG0a4ZxrMTxM5Lizb6wxgr0Mx1AGiFGcCOxpHmKI2JCIbP
aMmxpvHbfAvqt9lzg8Y9wOZ/rld3f4pM8fcw+wFGYZvyApdOx+Ku6W5FqWvNeldrfM+khIlpcZwr
AHa3ou5z1pwdfYAbj1I1GjPpvC5WsfWoglepm2b/ouW8GFKqW6U/tVZd0II/Kpvenh5LwCH3typY
kDhaDd7GcPLoyXF5zVu0s+xJNzfkdskUG0PwIhtPDY9qYcwPUhp9t3mIavdY6GmUbOdmiQLXlbOR
o0XEVz61dEJnTRIf1jrDS357qspHry+bZy2CVfbbwVt0bNQX2dCPUPDoyVavdb45fKojdbyi6KO+
9IEfX2vN/rI2SFinoLzRNMe1zsWurB1vF236AcEKZIS21mhPVz2Kn9rRyx74BmYPpNAvPSSIi5Qw
yrTVjex6afiitWZ7/qtOTrOa4kfd+sFOK6sMkE/uPMvGrYkSOhACYKhTV6oKIF1yMfWwS+Covtax
X776SUl4zYujo9RlUU6sMgZiHuZFuZ0qX93Q9/2zNDYNPFoLVIoNE/hPqWKHlTLM7oMuql/ruXxp
CRTeo/davxYJIrdmqPhbFTooXg/DndOZPTeAgyHwqR2JVJBSml2/qlMdPzaxe5aDUoXPmEbwvvHO
2jSUD5M53tl12PM8B+NTYw7lxRvrDlTQFGT3dVDu83KvqEO5axqn3mlWMAM88puDqRjOfZ9A0Yh7
P1nsx/b4uH1uDL+AD99f/bK/t/oAxfaQnBS8hB9+Fx+sEMGDxGKlUzAD8EqtOo2R/Wt2cxBs9Vnt
A5gTSgimW+31XcscZNsw+8g9/IX0bDODEt6OkQKR1OdrLtk+8DGw600w6KoyXEBMfNJqJzoGfBAI
cKtA0gEp971+p85ozbWaYpBcgJ3kKsd01N9ZdzHYgF7YlYb6kHXpGTNq5Vp1JfTYfnDPWQ8BzjA+
xc0Qs/xzWSeD9sz60H2dM0u7TGS0iXe0BBONYpPlUwtnaqOOOOmiTkz6dsINwCv7ZNPOfCNZDN+r
/bMWNt7TIsI3QWKwp8qE9xgYV7OJ1YOCMcqmiN7neX4jI7SLWq08FHbr3vUZbjAEAthdN9OAArxt
VHeIln0GYTHiQtf2h9IJ8XHVdf+hz39xmfCC3IqxQfd52DqmQea2ULRrxlw1s0b12Ui58lBl852F
4GwQAhLJFCwXEx1O3pScGm2oL3Xn13vsI4dd4zjBNXXreae2+udgxD8AxFS3D2YoGupcPlvAP54r
3fykxFF1ylBrvCKTCK6Eb8o+bZz2WhYFURJ9gL81+9ugmvorQIJTVyPI2NbJNq/Lo5eN3jk3pmqX
Mm9gaWWGGwM3rW3ddyerWhCBQaftzcFODgCEfyDV9H0xEz2ZZMm33K1+Cxyu26LORgSPfmM3CnC9
pG3vNLboJADXQkuCFXtn8LU3bNg26o8q0Sd4dWZ9NwA0OCtLwMNonmVGrS3TaqYodKOOPEgaIsyS
J0hGREOrftKz772tPKQpPF/EUbZp/Ax6+c/sGtWF/JvKlzCp0VxTL1NRaS8mDA+Tbk+6166HBPyN
U22NPIyuXV4Fl2BkhpFpvL9TiC9P2pXI7Q1L7y0zQlZOjyaFE33CqJcJZkIM1a7q+hja0w/XVN3r
6CbtllBgGxIKvYEd8FYjt2Q756APcYQIINNoOaZlRb1ESj5DBMi3Qxz9arISl+zIPPEt7xMQK8hb
1Qdu6J86xSJmJAxP9gFTjrayngiM6JsYdNnOj5tXz23gmLkN7m+qUZzDmnEwVsztPPTNtuyICdT5
E5qm6rWPIu3aLhvHxLDSgYSZ5ptQD/y92YHUCzWdFYridIy9VrMPksTdAso6REXwSyHzgBJDhKIQ
oYyfvTWU7y2y5ny0T12OjZ3jwmnSA3Ig6gg91WN6fB80AHnmZ1Yk7Za8Z1WaD9iaZxvcAD6lsRry
5x1rgVDvJsjFj6NHgL3Wu4mscPCCsAqfz7YCoeSrHTh8M76OIC832GYxq2BR2CUqHB6zJXg9p8HB
9hb12ar/Fbh+hkCZAbzR1VNADGYO8NA/hjNWjTqE+U2nQWVqfw+QBiNgv/vGA85X2w5RZ2dj5q26
RWi62KtFB0K5UzBg0VQF+Uj0YoLAJ7FQuq9TNb2Mod1cCTVm27mbEEXL2kfYyy9EmpuNhZ782Zt0
UKC6b50d270ofu9dlMR3L9aC06ni7nvjetcyYpg1G4VhLK2q04zCEhaq3waAqMeq677hfWDACbaD
vVIm0/2AV9HVIXhcLATiINVfU8e9A/8wMcsefe7g8G1k1U50IwC+FMd73ej8TVNAosjiikBFG5hk
3UrrVLlVsbESuz0CXS8AxXkWoBs+BgfIzBcnJymlF2huIR37WlqdS5Sn0HZJHB/LqTWPfV15X1Lv
DS5Tp7b+z9mud3De+ZZ6C0RG+RkZ/Ta3suCijwH+iJXa7Fipe6ce4NnRAgcK7oSUlOKzeOsg3DtW
QdBDNXfMGe+90Rqe0gGNIocSYjLJvjWDtzxT7Lt1Uw2FcyvazPzPdg1FDJuvB8tn7ugNFjhGNwPo
WXnewQ98bxt6qK9pDH1blswbXQ14FX3TuJvrmLQps49faa7v8yCZLuqMfBNCUc9aHPy2FocoqDpX
dIulM7I640O8bBbxHDMftatq1u3z0LfTQxsvIzclrwza5zpiqlvV6bEMHDXcpg6PEUzYWWlZf3R9
yszDit6TVEfn0CyeLGO0D2Mesf5eNr57P3sdPLRWi/dN95w6TXIJWR5cUt+JdkYBAQA2dnRn2eaz
HhiwN7yRHoXd4wDiivhevB+U+nnGoJLAHouzbhE407KTYMDsJSMNVRhYomktXlcgMP+zUTryRT3a
poWHXYYRIqnllyA1xsxrCbPg1+Age74kApRZ3+s+tq4YbsGRwAzUg2Md9KCxpmCYWHH6nEto5Iqg
9JmOWtw15vSkhvMItcO3dyOqNNtpKSJTMG17k4dlpi5AMydM4ZV0SE/OGugizyzuQGSchglGCnCl
h87snpUW/6fcjJOdjonmvBXMXLgQ+C3wZ3tnmHI4BbP7MKaaxlSwyx49UnOXuKneZ+BGn/DaAG1Y
fA+HKP2k5rjEeO0vt/Dp3BIlcJZQQT3rrHRSOpTjudq9bCY+YQCsPGXnS2s0wLFXK2WrAPb0QQpM
dW5e5DK4Vr5FdZCfs7hkyB47Z4dhN/AQUgqA4Ip5W6CYFjmFzXthb02GvPtBg9JbAxTAf204JA1/
D8kR/z4mwHpK5vA9RAoO8dHDhLXcznFGCO4L3giA9i7ReLro/6bKNu3rP6xr2rt2yI71WPOZBBWY
OFhaqwkkoRYeZ12fnfBrkZfGZyTkUeQcX/QksE7poLzMBAEWeqt6rMzFeCD+pnbGKfbGkGz9zotn
7xxG1kNMKm2b6sgqtWqO8J8BYty+c019umpp/DaqrFLDKkBGMYQyvJg0VT66NknD3wMK9H5TgAiy
ujvYJLzBcpX2TTginf50g6O9Att1kcZWJhYCJuO0tuDq87RvdkVqe0+wAJxHdXqbQfA9GYAR7Dxo
DlWcfC6ZGCBfGQGtLEmmSnFO9Yw5X5kB0FSUY9K5IfMnIwX+Yu3yoDO2VVn0J9gRxVtn1s1phC2y
laKeOA1449rCL1Rp7pku8/+0nb3Ty+DXZCvTsYjT+Q7hj6d+BuxtunbyGCDl8hg0Wk1mGClMp3fS
vVXb1bGEBm4EsDOUBIm5jJ+3MDXcAalgJyTJWAQbZx6zPavoR4M4B6P4LsseuxCw2PfcfsO0rD1n
C2amXHB1IQiLs+k8RgtutDYm9QwwIlyQpLKZ9OhdUQx/H/+nSuqleba8dvWlDLivXgudbpMVKVsB
ejY6yGmtroKdf5hwhDxZ4VvcgBTwX8cmSA8BdF67NeAWDeMrQuWoG+J5d9PVEIyQ4IYykwWDGzso
eS+CG3Kg81NIkuOPyW2CC7gsa94zWeWXyK680VYFl+wku8lMBAkWFv/eUBegfd1WR0GoVI7TAilk
Lptdih64ddDg9eBvEkVb4gjUBmCx9mRVvjpKvkvUAIfcX2Y/gGJeblyzXFH2VnyirSXqvBeoolSO
czZlJ2kZOS13BlnE4J/z2+Ui0koL1WljO1m6k1+ZoDVNAhbhs8XV7xg06lEURhxvC8l9OIPh/Nkt
z280I+eUo0YtOWDZJHL/ZTdmiUxKC+M7KWZZdQxLRcd/ZvlNObjPAO+Mk/xJ+Rk4L4dRNSBO0ld7
ryx/yXnpGMAxXx7j7QlLpeClcp+si7WQRte6sdS7I1IreDIB+rhhf6U3QLslQz1O6bhX9fq74IFl
MwCj7mr4dcRTkRzJqsHGjKhyUsZ4t9lL0vuG8wrV4FsPc3HvNSFP1EZC9NAmzas8eztxHwfiPoe5
NhjWrSFCb4+pO+mt4pI6LP/aEM229aGBHdaBUDfBTh6XPA3ZK/H4TDayK73ACnWfvHK38Yo+v+Dr
6IE+k91lAxGBvqEcK7zeGVuGZAaIAMwZq2GMQP/albMdHClAIrtGfrntzmkPGsqOTvL3xqYhRt3s
4jb5PI/6Re7c7S5BLd0UVjrt5F7LXUnagvV/qyG+smAA5JnIGbIndbfuIGXZGCmOIU0XAtFE9HHo
XuTB37qm3Jq1N8iRmsjnpgLDvpNbIT9S72vuTxsU+pYIOrNcq/rRLrYhyF3e7q+ZO/0M8Mo4ZMwG
6HWvWpW3MG3DQz5DdG716UVfhg75bGex7RznYAYJjB3fRoXOiRJug56QleTF//OH//oNsovtFWR3
PdRvLW9PDzUZHEp7Q9/JECDf9w658ZMNIGt8SeHy3m7uDU7x11vzF6ji4x00SOMVEazJuTkYYa7N
+9gNvyldpu7XO8wgeNEdF0r3Orio/VOGieVBfkvvV4+pPasHNBr7edtk4bUddAWYxzIOLa+1nCl7
/7XO68oZ4YAw2UlP6OP0wBSGpcvSEfQRaScTjvXafZYGdjXTwNS3AxJsJ+nBY2cNpym3WJZU+9wZ
MD5yF3Dlf/27dpGe/RCssJcbwBUWQMra9+b43tUXAKNR2PUib8PwtgzL0pOkuNYVRH+WEcnSZ2fv
O9UAZiV9cgKFMVLay2Z9W//qorddOT5X3nDyGnMrPeF2CrYCR+W9bUgQyFjIgr05otB9Xt/wtS9L
nRSDpReqfX9oAOkdQyc6yDFTOru0WM//2AWlLE9N9m7nSPm2++G4FD/U3bptWdn2P0MPtnIk+FPz
HMCV26TAY4oUkFtvg3BePhy6B9E00FmoTvoBHwry9MwL5IkPto4xqPOYz+2zw9yA9eFVJ2IxqwUe
28lzDihlqLs7a8GqzmP5nA9udzDNmalEo6s7NSiI3fQIzGxI8B6EdzDli12kOQ/1LojKRwfz4vXB
y1+V4u11WstSuXaTD6cUQ9qeeuwHpTPKpl6Ga9nTE+hLZgznSe6+XKQAzziBWaHb9T60+q28JbDa
qZXdv2oH1/iSW4goybplwjV4D6nuqy1cipAb1sVKeiYODjUkXvANY6J/inrg7siY7OUey0Yee7xM
TxDKZY08pT/ySb94sZEd1Hm8S8wSgTKvO8kgozFqt3B2S9Rzd2ER3L4ARvsLUn52lgvKk5c9Rvp2
YcPY0fBrHrwnzOLcG2bZT+xXH8+zQy49Yh0MVE11zpy3/j69HbVdP0G8X+9imTmMpMnymcnczNr5
FnQhIZXAC/gCLtlgJu4hPypNyK1BOTHQRRk1a3/TMZPJFnjd6ji5znkCmEM+9wg9Eo3iyN5mOIbd
Zle3VVSkBQU5N127DcJwqR9qIzEOcn35Xb4djedWf5yNvD2opvEsT3V9tLKXd93P2JiizVgUKP1D
If9ngbYOHIp8+6V8m9ixPC1xpGH5AMZ/r2V2Dju/zYd7BNnNE9C06iKsnSHqqgt94U8ZZtnt+cqT
WMeY9cHwgf6dQs80J6/eWRCkkcVwDBxOCl4ClxF8h0LgvuSWyZORbh2oxB4t4MF+gW/IfwZzabCO
6OuTvHXoZbxfb8J6VPakyf//UszVRthL9+tQLz9Gire5+FqWvVvlHGH7wYQWYQaZ6CqdfVLxWJQm
8mdvUy7ZxWGTV+22S177H1j97UMpv/OvWcbt3DJ3t8ACriQEscfgQy/zV5IjhK7lNZkL5GC2wWR+
Q2uFeHLYJ6eiCUN1L81vu/7yBY0Ag3RBepvHSU+VGd26WeumOSPloKEUqQETWyZh8u+smxtKUsp/
zWVvv76cR5g492OBrlvPfgM8/WCTpZq36PUWJKF+uPJDzPqiu7p6lmmZTOpkTza3Sy/TQimSCELz
OoAAsjaWJmtR9tbN+hjXuvVvfDg3yj91CHUwhjFmysDZAQTIT1KWN487nrCMX47ffvxcasUmUgb1
r2mkPMJbz5u/BxDtz9JdI5R0AU0vzyDsOiQ3pKf8+66cfRuqAOU0J7dMdx+pIAFMkXUJ94ETIgQP
OboeWNeAckA2azspDv7PQavz8+3XLz35RvZY35nbfObWmaXW0/OO/Ml/3jvZu7WS3Y9lOel21b9a
ffwDH89SNBIbrf2mzUjNyriyzh7k3H+rW5vI0ds8W3bXjTyPtSh7ct5/vepfyxlpLQ0//Kl/q/tw
1Q9/KVgGfIzm6i6E0be84ng4k6uo5ttaVV542RBKgZwJjYjF+xJmWzdr3ZzhCQr9jjZVa7B7ayTD
rVx8bfrXEdn1zQCEECn4W4+Wl0Xek/VlWV+q/1q3nibvnbT7t7r/66X8OV/I/UUM2m/cuTi0Ma1d
5sLy4Vo3t5XsWv4rVvFvzT/U3dYTy2Vvf0Gu86HN7S8MiXfVlOGP2nnhVoYGWYPK3vqNljFkLcre
OiFbG3+o+1CUdn6PYED/U6uRREgKGyIfLye5d6a30oVvu1Ir5ZlQNsvqrMoOule8rsM7YCpo42tZ
mRcauZRl5GcuFBBRsjLLvYWO/MBq560MD0T/kWRtUAb+h652GzRslRiCjC5FOUPCRPxt92/D7doV
HFn0r23WbrDWfeguUpSjY9CkhCxcmF6DOpu7ztHTeSvr3wSAAeGiZHwL2iE63N54uSnr5jasrmW5
Xf+1KAfWV1eKAYGUf4ZvKX+4gtTNWQJ2Qkt4jdbB/jaxvh2X57Oe2eBVwuItO1sERowlQvLXynFt
JufKRiYGa1H2PrSTQXSt++sflyMfThm8StnPxj2owKcaKgWuAdKCSLmhgeRYPlwljnjtqwxdfpZk
2UnuTJn0eXaaVWfTZI51kpd9faK3d/+vYOZfU4W1qezJ442KnojerdEtyJU7iJ4YcYRMio5W9jB7
JekY1Fy06UFe0VucUnrAOOtx80Ve5H+iWrUa7LHOJnXSkBzM8+ycIBEMSxzSmmzqhmzlZi37VqCg
fxZam3LRHXZmCwMyBuQ18mHpWnA0df9OONsWCYBIRbtG7qo8lzqDyqRXxVsZwzMRPrm+POC5RXSn
vcUzP9x+ual/PaLb0vV212XNIru31zwiOTl75rSXuyx/dt3ID1iLcmM/1N1WdXLkI5lzbSmH139J
D0N9a2Ott8HGEKu4IPffuyIejwZCgHsdxixFqGcIkBZnfCY5aunkzgwHmZ7lqOcB89STBO+mOniN
tOyoLddQkzq7L4O63UirucvGkzKX5k7tM0B6w1BsmohXXTZe5ppb2wPgqYEpuqaJe1Cj0Mr3SAZh
uMzKfk9UEtTw5JwbPWge4WSRa0Y0FuJ55uBeFKvX1B/fFkT7S4AM7Av8m3qHatyIKgdFqcsQPMoS
0hP1iApEbFfpS+w5KAua3f0Uo4XgAFs46OT2j57lz09p1fyE73jqTa18H3MTV63U/5aXTMlrfOAv
fqCCFM+at96bre8e0Xoyu35AwkFrUccZhk3Q1PXnegbTy5K8/KSrqb1FUQd4VYRsl1ostgAmoeQ5
tyr0m1R1VyERjDJUCY4bI8bqYVyOEErCTGDAUSBMtGNT2OXDPCXVg+zJJisKB92zPEdYmCC8VcTB
rqyQH/Kn4atJ8uzYqouUX6ZWBnYkKHHslgDwxvVZucVFjOq1CuHT8DESVVEw3LVZASbIawfWw03h
XkBqkF7zCLa3qH5N/RQ9DcsGokv05KvJN2Q1lbNUlRkm3eguospVIHxmWGRrnOCpQQ37SSUT+pQq
mradxjFgBcGB2PaAVqU29zLHUhQP2c00DN2DlnTe47xs6gzYnk3fgl1Ni/VAqGfpVisdXNEGsjPm
hNncOOrowvi/pySaH24l0Bwo/zr0ufX8KrK8R1Rmom0Vtht0T429o1nmbpqaHI03wPSFoZkX2wHq
DKxV2+m2nrQbrOCRwcABvPTC8lpBtbs2y2Yt0j+PSUEMdUDayIabVuqXfDZTY6uZhnaRTTEF/1tZ
9JWynTxY7l6YEmxG1OCt9wGMuvbYf02G/ItBKh1cOHR/3i0TPjPIRNAKRYVKTD//Jt35OcwT/evU
JKAVEMR5C8YM2DU6WI+zRi7ZmhLrrnLz/qL3cXtK07h44BFoUP5b9aUZFTpXlpr3qtG/1agG3btR
8jjYVQP1Valf4p7EkYPY416KcoBU6Cfk1/N9PW56jDs209I81lJM+WKwXMt5ZLCpchRot4wZu79O
tvJvTjqbd3KpujG1B8cLT5DDcOrMkEU78MGpdusvaIPkTxjOye26tTG3j03X7nMVWZutj8VyH2Sv
GBXOBO2LhrWybd5BtGhe4J73D4SOz1LCaLd9wbQOMlQ2Ita0tJA6xyg/npS4b6qLHheugQC1of0Q
sVh2FRh0V/TT+ms9EFYuU9RO5ICDksUZGcwENBu3QjeV9ojYpraVotyeLFWXT5UDJmy5P/Y4AnSp
lolefLTHP7d/J01y/2gXNZyz5f6hOg0iL5s8/OnpM+Ngopwiu7KpghmG+1qW3ja2SEj+VSmH5UgH
uWM3PAKcAYEXDBtwXVgqlBWDkl5/qesgPPX2EKDxHlbfyvIgx+MhrA+pjmpTNSsOAWvFxS2ceOC5
CaLg2i2bIUH3xDX8418H+j7FTuY98O14D4UhvivHDA/DZSN7UmeyysaywUZRLdaiBr/B/9JQTrm1
Xs/uRswB/y+npO4AvkLVjh8v03YFIrfP40OpEg3cfvh10lr+yFSUenNN24VHQdrRtFoYsChS3kfL
Jkdg4l6Kk++jWBj5A+R1NSa4vhwuVZTLN2sj2cNB744PX0cemZNjl6hKWFYenhiTolycdwsoPspS
cvTDqVKUP9yiOnpyEAK/nSp/7a8zMt3cdyUAjY8Hll81lTFkx+e5sL+k2JOCXJrd9K6dqvTOHSMA
JxrKm11GnlElW7FPilB7VctwuLp6/SMPNfV1sAv1VQ/rh44B9oHcNEwXRAf5+vUG+l9O3ep3NtCS
dzfjUiRzyvsUNYP3qFI+w0cOHuWgWQb3fhHbT3IMpPA+hVD3ki8tx/o9GTTzTfOj4pOWnKUJ35zs
VW0a6JcPYZ1O1z7Q0vtx2SDupw8bM6nZtZt5w5gNGm8pShuIpiRyfPe3mgy4l7rELmEupe+ZV6Oj
rRntVopG3wwnA9fUXWlaKOJvbKvrX7CxQrrIGvV9BKHyvemxRVDh6x0XfuU7ULByZ2e+eRqxzHwq
7fENCE331Sq/z27jfrYUt71kZYR0kq13X5sZIIXqWPkTIjpo6Yb9n8Cx269AtvTdHOMibjf+mwb4
DA3bdgDvyV4ctvsZa1j4wv9bBS3yn4Mf6nTLARWbzddy8Oo9fm0lCnNO8ZYpln1p0m5Cc7sv3nQY
0y9Yv2/koAKM7Q0ExmeYvOq9VNl+Q37BHcqjFEfUJM6aNyVbKdaxaz7NZOmkJFfsBvVeRetNhxF9
F0wzuITCCo27Gq0YaNG1jwqbnd8TdI+7HVg8ZD2Rlt1X/uBc5Ejf+t7e1AaLfofbyewz8iAYE733
atVv4fhEFyk6kWoDU4j6OynaGBHhA6n7VynOyvTd5Zv/IKWpz54Yr/MnIwbf44/BKYwG5TnNWvU+
8qERhz52VUNePQH02SM70T+XXvspiVv1DrDC8KzrLa9KjKp8lbhXaSD16CIeSqXOHqRKNiYqR5EN
gaHudAxXC9xjMzt4luYxdLSn3HxumuLgdm6FYWG9R8a8vLMnp7iLOshyi1hweaeobJqucpGZVadd
7PWIjttR8xhqDlbgk/WGQlj6VbUqb49uZnmSIhwdIPV68V6aI5KURg+WYGmm9ZO/QdMPVE0+4q6s
tgDFq/QrKOrsCB3fOejkPr7alnGXu4r1aoaZc18mFgCLpVk7qb8n0JJnPm3aPdM6DTci9txlM2up
vyWC14Df/d+6tYnsWUr7u+p17fhv5+stAJjOjh/rcW4eRqUCLl24SN+B6jL5Ev3OVf+TOQ72e+OM
6APlenHNQsNG2bhKQcQN8+e+cp+l6Wik1zoyvC91k6s7t46t+7T0MGCpa9RS0IX9BB3pp4L41T4u
ti6woata8lK5Y/y90wCIWYbbPHpmF1wU20mOURqqr6iq1Bu5vDN/UUuv+dmRNwJGZMboME7GiZht
iepuaT17NprjvO4OwpZavkmyukAZF42qa8mYerXLcNf7enypESf/58CtjRwu11p4JICfkfHfqXOg
xjs5HoJ7vMrVYsel0q6gE1aOeb4V5bDuacl44NWObi0DTX+2zMQ6qvYAd3u9hOWYdzbw8osTWso+
1QodW6rBOVngfc943TRXzTCdg51k09OEj8uub9XmE2+jCvTHdb4xd35Gm0f503hv7pAwJR0L6/D8
areF+RNOImKRJuM8vY+XNkscSCrBvK+rqn6I9bY+mUY1XCK3tXD39UtsCToHfSzAqgx8MDP1Elks
v/e/xsH4KYlM5bcC0vL2h7JcQyqusH5N6fA9VBTni2Y3GWrH2vwa2miDM0UJHqFQu8dsERVXFT+9
69PYOhIOSB9dqEBgnBuL+BkDme3P4VcG4G+QD5VfeoAPMugkZthMwpPANX9nKCPrXf8WYM3RtC99
B2YZneLmzWtZE3Z9pT2C2+iA5+CwBO/K2RFc8/2Trht4UI3OImmgprjFaV12J3uOU5MCRALhvkuQ
dcG/5kVzBu8tT70v2hQr92bvedwD5HvrMK0vUuwMlOdyJ+7OetwjTKUxLzt3JVC3onG9TwGE9E01
hOp9X5X+p6iev+pWoD9IaV4Q4I5uPUpTT3PuIs3yn6QU9sGxTcv0xSx0/5M/k0ssrOa1NBznfxg7
r+VIuWSNPhERmI27BcqpjFQtrxtCLbXw3vP0Z4H+GfVMnBNxbghcUSWEyZ2Z3/oe/d3oZ+ZrzKty
145yuzPbIXgr1F091MZbSUcWljlVvR+CoXjB5s7t9cj6xTjyhMlDcal9CXh+gHij60PF+V63bIgK
Ks446y5KlnEH7GjiJgK8pkXan9XuUAemFppB9/izQ6PVmlcZnb4dsBS8dMuEC2PyGryRvXVx3UDB
trg0M25bWFYfaXbim4OuorsBw1GH3F1x0ZaJAYr3aEnaOTer+RdZgJeujKa3KVoaPVr0HHCgQO6l
6ks8D9PbWEe6Oy7ro2X9f+5vgVz62d+3fI5De5rbBBbAt38d/2f9/3X8/9x//V61GlBu22Ijcj12
Bwbs13KY6qtqCnVnLOvAZdTXdUPO4Pd73boLoMjmWi7r/uuzvDnBWUn2LlZ5J64TfVFb2lUjb7ky
sn/WydhH27nY/uy2bhxj23bqGr1BUN5KWasjmETzNSr1EGxM7nWvh2PjZaNS3K6TUfD/Kvon1VGa
aqOGiXwKKoR4PKTWBQjt8qldJuuioUmI7r+Xs8rrGa7BevzX1nX9z+L6iXUdbLtjHtHQ9rPq+0g/
yykPvXm0bktO13uP/QdEMvs1Qc/ERVXmB9tHS6qO5q/J6O13DQAd2UJ7uNUtC8PRBN5KkcoR1VfU
xAiPD00pbTXVnp8hMgy7jqOuwNMnZFmH9TvCjHa+vmr1M07Y9sXvFApdy7Exr7hVOWuP9I3ouA5o
2lZt2vFGrUOY3Yvhzuqo822uo4cF4lwGX+uGddLD6t5YNFmhRO/Ng0hFCVyn9a+ZmUhXANGdp+5t
bMSSeYbposGOAUJuCocQBF1MPNY7qcr6HYM/sPjaVyXaNxAjw3MU4wSfdG1/GzW9spfjNjv4Yyou
YaDiiSGV81Mapl80HWZffDjEDv5GEgI6Fta/V/xkdtrYBZeqaJprsUw0mfAwLMAlLjto6iJFamjZ
0NvyoqTo4kEmy5vBLrrLuv+6GwZPG0wjJwzQgNMkiyc7LfN4yfbJNQDWga9ak94BHcIgQscYTevk
cYsPWn3Rgy7ZVUhrzkmGqEIbxXwyLTqLUccbRzMbokMByvhoi0g/kPYobuxpHm6yahwPkhyVx0wr
MPbx++iUND6Ip8G0Tkk54fVakySJusTfxm0r48Ag11vLLkaErkCXAUD1d9Qnyk0am93Vh/YEN5je
QZ44dANVfX8/d1j9YO48PkQ6eOROOH0XkpQKCvmxoQbthqOsPY2WBcsb7ukz3jO9U0XTePbxoQJB
nadeNYURJCz4cbybEHz46fw7aayNjx/ZC9XrBq5NtGjt5+ieXtKvyJDn31Ki/Sbxi7xcD0iUB5a6
zVpezv4gdv1yBCvGv4M+sBKLh5EBlTEB6aTF5HdBX6LaiXebXgOGgNlwhI063tUYqS80/hnoWn22
9akDhcwdwMio3GeNAkgGeN94iaG1EJSP+1xI0YMv2ebFVFDTrkbwoeiR3On+sO/TYXoRBmMnRQke
rII7RZnyAmyAPL5ENABugnLo9+un1Dg51Nqg3OSmMnjkEosbFEExQ9WlM1i3MeTwW+d7lZgAIq67
rHN/rTSWLevK/97ys/uYrXxCvuDnOOu6qrLQoVHAczMcAy962WLl2ErdU4eB5c3oyxn4Ck5JBm+b
vOWA0mNZhGhnb6a2wOdyWVTFhGhJ6MVhXfTTWnFQJ8YOJg+I5AyTQcEyUfMQv6dSTOVxtJMKBwvm
1snPPuvcug6ncfZuVFqUhpxurP/H52aAUSUC9f849rr411eb+AgciIScv9b9fGT9/jEq55ssfWmm
MHzgmes7RWzqB9VHW9Hn2r1sm/5OG0LJnXP+zaZdxHdGVezXpfVDQrPv2y6zz7ou7UEXzRe7a5AU
tnn73I9m5WiDGby3gfSAoMj+FIqyzS0eB3DA3UDJ1YgdgPJ2WfxFMuMWOkj8u4rqmNdO074sdvdu
onflmTz3UQbifkYoUJ1zpQq34ExnJxFydf7ZsG4lwPpnP4ElT9Gartw90SKDc/NyhPUj644/i70x
mo451NQs//0l/3VoaUzQC6n+U0qPKsDM5Ut+DrAupoO8p/gV33jWIJmnbgwwIMI6FMcXqQ+RkKjm
nYDkeJcay9NXKegwEKH1vQ6lL5ZKqbU3SRWcTRnjklgG9f+9uKzDqXs4R8tkXUcLprLBF40qyLL1
Z8O637ququVsKwZcAdbF1tDyTQQWxuviifR+Vf+OEC7YhVy/KsGE/K0vpyezZNBeT41/n89579Eq
1l/VLoaGaY7ZraUBVYmBuJ0nvR/2BV21EBwjevaxrTroqQ0TZHmKD6YcXfJUrrYZY907GdYuGQOy
16leSyTWi+yRXxe65Lyt58SAgKLPQrzhKfriN6nxUer+jUwiM4CEg64pqRNC6ceibA3wfSQZKGh0
X+Nkn/w8Lz60Jn6XBFlqnpY00NM1pOs9blgC1IIO0jObs+HRr4cGpjkDiHXraIblMcyQAq5bcyw8
T34/N866NU7DDM9LmHLr1qk10kstibdkORIVj/w2rav7dVssLHJOgJaIyaPbspWlS4yTEPOBPke3
69w6kbPgdVbl6vCzap3DDTX0Ynx8vj/1s1U2M3MXU4hy1nVmE4KbtBp0p8BB3Z/9fr5HHrJzIwrj
xp9V9p1jXKlQIt2PiV1SIvIpniipcrStTjnK6KjQrEfKLp1Bxawb1sloQQ1ypWWfWpKmavvzGcWX
Psq5hGz378P8tYtuxmjI1oP/HK3HpsPtzan0vo+7bvbTmK/4a8/ZkCQXOyzhaYaNEGw5vDTUSARR
sP71wXXD91euPzDMZH9rC/H0vU5bf8HPl092wiXom518aMLW+1//pp+9/zmu8pkFcBu+f8NyFta5
v37s8uO+f9O65ftLuzK7jQG7IhXf6a0lH4tlt3UHX9SkedbZdcs6mdbTv84KqwPdMPy2qQidpW7Y
Em1gpzY25yaJKrfGwCKIkJoFTf6uF80EQ4+exl4+GKE/70y7+0Nb7uSlgBXl6KNXE6wjhYEfhQ0f
zB66Q5i2n3Xm21tipqMFwjSq1MhTjGlB2dofhoRFdtw5Us2DHNCsAIdv2eQYG9ytrDp5Ypy5R4T3
KJrednpuO7ge00PtVzQXd49KMHIwZH4QsZNLLzcnM0Z/WdH1REJnk5LdKoT6HhbDSaLqORVYIk4g
GMql4FdIFB0S9L57dMQMU+3kGEnKtW4T6U6OGfKW+BndVf5REItgL7esGsYemVSanL/XKZi4OHMx
ZIefTwVk8rysBrmEb6p0t25Ag/beziiuqrZHyjnfN9V9k4rhbiAQas0aFnrOkHyYaRkBXhbzQ4JH
qcRkBYccbA+qzoTs0I7OiNRU2PQb6umlV0YcwJbJlPrXekDHnxVHMxh0uv6ZFGSLXTRm41YtYI2t
63IIDLsZlzUSpv9a180EEiBN1V2Fi15h6f5ttkzAUdilWd21BrimtIWLMxLD3M3LJEq1cm9N5uSs
izxBtLsYGgWCoeZ71c/6xhDPkd5qN+sqS6pUuGTjjF1oU2zWdetEU32VMhHMxnWXvzZAzNOm5vuL
19W6WlDfnYr8sH7xus4PB8ewW81rp5qK9fIj141RIudH3QBAuKzSSatfTFPyhiCMr0W5KRAE37WK
El2pmX+NUeUfBkU7AyJPTyNmVXfrxJph/YO10rc/69KpzzFxg8yfyFIsIWn0NTyvu5tET/Q7kv36
92e7yNjMhY/7Udg2uGhZDNr8FI+hWS+t3fcyDknVti5S4dLny/aw1NXjEjzHjXU720QH/VxRK6o6
cWfbiXSrR8dgWdCi+J/JqNevHVnLm0mky7AQvQ/ufzRm/Ow3JlCO0plH73ogUy4MvCuiOwzvuktZ
TN73FTWXUUCvcetARW5uizoLroIk2VWNi/vSD8bjuts6ISRTHWyByv26uO6rQFn39IrO8fVT6zoU
FSmShOTMGG50bTmw79Jcs+/gcs83mta9BX4NJWRZr5pZj5NU7PixhfJ/3Q0C5oHKfXhe9yDyu5Mj
RTtGM9dfMUXtXgps4w6xqHmHg1i1UUILL4NxNu/WDUoL3FMuKc6si+sGgCniUqUEjDhvSJBjw5ZS
sqa5fcTzN+n108++IblTzMwac5eqVby1JjomwFmG1xI1hIc9S7LRTMhortlW/lazNcjh8FuuoJ6j
q2gbtKFaQv5gJB9qaSmmQouXyTohdplxy8LNU51Hoo0ywA5PwizEX0h9PuDhf+aWRfh6z3mLlx/e
Gjb9d4u1io859M06h11zRv36pl1UQt3SwrjOrZNhbZRcJgxqaZxcV4Ku7Xa2SsV7jAG+FNND+N14
tfR5y4Td9YuszqRZWkaxi/DhZ0KMjNRhXc5W1UMvsmexCI+6RUlTLz8BbyKUR8aqP9IrwG7QIEkK
wN29WSdq1Y4zBkf1wt/496ya2h9RosLAaHKwj+vmvp9RiK6zMdgZkP9JTJkDcD5FOyh732fMmrAg
SeCMxJZBCXE9i9+bgb0cl6zMDvYJdgcozJAviI00aRISu+7P1IlPH1pEWlS7EfsvT1fuA3wdb4qu
fzE5rccIO7Btq4i3cBL2Zly6ahMOU9hHnjjZZv17f872Orf+B6hhhRsRcK4kXNKOcqd6dRKIfYtR
242hFeXBYJCQVHHtSHK3G4TxmPJX6/qIQh9Rh8x/mEtAqYnJLYD0s6R7cY2IeRGl5UvHtbn8s9a5
DGjDpgILwnu3V24ayBZBZVDo0kpIfEk6nv46MUiUOW+G3YBQNBVXkjKffD8JtyrUP0QWShtNPxVD
Pd40oTF8TzQRjTe+upy5bHrLFLW6QfJb3dh5BXR8nc0tu1c26+xqvbrOrZPE9Cu6nWxoGEvvfLHY
sZRahUCHoON/vbBK28wPUQYIYNGILn/mOln/4J/FLtMgyyj4ZvqLhmleehTX01GsmtN1tp1JeOWZ
OXk//5n1Ov1ZXOdsZcDeCgEvD+8CTiATbWn7+5nonQh3ndCPydJ7v14H6yRaFgdKHNs5ak7rqtLX
MXcILKKR1dagXx0NDKnn/9sXxa9UaWrcR7UcDdiiGvueNTt1OCRAvhDJc04XPkQlsDFYJ+tiHEEh
ViLpqyakHI4YQ7bO3Jg9rihSPB5Nq/A0bLraYpycIMNaN8Sf2pOtilGMKvs7cj+fdjo+KOUC1iUe
wTe2wHAOKf1E6XyjZj260eScFVXowCijUDqX4cmgF+Yc+J1Lvb1xhim7ZAqviNyudM+GsnqUq9bl
kVFSQiezWFbdAdzAMrSd5Svqe3U/DzgIGRaetOZzW7f5VlCEoYu96/FiaYJt1GJEKXJH6jPqI7QJ
erxweWjEt0JVDHdSJmnjSy22ML26hf0Pnm5+1ER6yMuS/B2WRFEjXquhwrNwSrfgl6KNjtCvaLtT
GNSyw8sRZXJYFF6DICPsToBf6SeJKelKMqXXICapgpbKBcoWbYdq8YhuNbpwSVFQnHbnUh3wN7Ya
rwRR0VjkGvvxqzE5MVZvY5XC5+fePgVTErsRBlt+HstwTbEojRTS1b0M+FaLoeNjmln1X7GPIlum
k8odZ93a+bBupLLdt2rISYBDFwmDMy1CtOLNIOiLGZ5sa0ldYgRJPNZ8mry6l2eLosCOMY1Dnuw0
aUIILNHv3w3Sjohidqk/vhE8hxtrQr9fSkYCm4g2HWsm9hRocyzwaLRv8ocHuT3tE+s6gkDaU/GU
TzTT4p5h4cAg5/yjS1S6aOa7AGCwFVgyXludgDmF6imUvlofb5l6PC9XkBob7TkN5z86G9284UVZ
MciWTP9SqN1HlUFHUrlFXWXoMWuaBuqNoYljjhwLj4ToqUgaHHANdGIouL2UdIImEIXPiZy6Rrsg
RWAtO6PaPvu8Lzworw6+zPiDZpRwLL7LqOwIJsTcu3TlTBC99HNXSdssaPzrBHF9rqzfZYqrXiAH
71MvbVuLgeCg9N4SAPaGFh7pldvqdvgpwWF1ihFvYmWcX+yKhAUJSEX6Y2KRCNdIiw6aQibPjuUr
xAXL1abU88P+YVKsLUa4tI+EtGJJQqbayghJSj6SSum2czV23hSm5VaynkIpzx09zvxNnebkZ/p8
qxtScZpDDji0ZAYjRbkNxrgFTTkdOvmdkX/o2pPZb7r6vkmwaq3x6yKfvzHs8lVpe/AsAJIsDdPj
tn+iI1cDdhSHLi6emUM0qLgz/FXHxjDVaacxc2Iz3OtCkp0eZJcRiydAYpWgSRLMV0p8VMleHuO+
YkEMlZVur2iBzrbpObD7dz+oaqBOxWc8v8xqAnwtDT9ozs28Rn3EQvGxp1+Sqgu01OFog0xdahvt
2FkeubZx6kxSZjQBG776RfoGhInxGg/6pRgp2qf2SajslinDWZOJ/nmmx5se1+G2bE7+3GEgm087
7HkN3GXzcD/9xjmbfPVDkndvSoehvNxOdyIm8u/mBddbkAjEGp1Cn+AJnQOZ7OgZBmwYcE24ddEB
BIvfe06SU5eYAkuadChHgqxQKJXb7jj3speaJPyxFDhq5bbOdP+Kt2G7obQTu2NlPhpj5ml5x4NA
AkObpi943KeeYlPwbuo2cpome6ZfFJFjyxh6TCL8kujeNGqMhBefWDqjx00jpU/A/K+g0yynee4N
CHRVlKC7Hw5WpH4WUvKZRepHU2mYBdaQ+WXGUGS4d/nQTVsro1gQKfSyWyl9ROEUvChkQccM2N8w
FfdyXF2qJVGVT0sh9o/WmFgvDPzgkFbZphcO3Lt6M0rGIncub/swdqLCIFuyNOpWwXgoFF4KGT1C
BvA+WC88NY3AjZVDnUW3Jo0YTpkWlywpvjLNPFSV8d5EDLxGcRdaaeYJOd3TqEI+yG/xaxl8dPXW
cNPiZhaAqvYqOtA3nRZD5Bn6xDMk3OhVqZ0cSc9Hz9ekDwuyUej3NKJH2kZgKqW2prGbxvoBmzfK
0JnYkQXY6TOZzDB/zEd5K3D13lqhQf8wPSuRzmUmFS+2XMQ3vRuE1sIQ+9VrIbTx9Gma29SDP/MQ
1vNHMRrPajFde8NVM6PaGsF4nkFzJgbkuQb/ScUwzgUYa6to4AwWKhU10RwS36dN29gNkeRZEV73
r1NUvtlB+mCU3Wk06GmUh6ewTfcNPTjJyDURt80WJBtomv4UAg6koQ0wWp3qXlIyApdqT6u5P6HK
6+m+aoqBJO4EMw4+NNAAvCsC/W1qxze8qTPHTKXHxgJk00bqa5MlHwM4Pa0aX9GX/aFtl75YbTf3
0aET2cOEjNxN5eJX2QEvj+Aw9Qkd1ZyPe4GJ2K6gDEDPn0buqJl3FCCBqTWHoOuueBrhIWiRHx9a
808jGtAUvGHx2MbqPRcgfwEoO5IYsLyUc7BN6Ult82sCmsdR5kHfCNvejYZ9eM0aAH3Qhg7FqLfw
9hOa5SfaI0J8NHFjP2KKUVzQDdPCZ4JNV7kjS5/MDlnhVv+Qs/aUyMNLx49i6Pcc0YQB6TN9smvp
yJPvnuay0uk6k1MfXBSc6Qtd3bXxsB8Lf9vsmyHfNpwWHhKM/Kkdjg61vYj4fwAFbJaXiCzVvsVP
TW4wFhvtU1LA+uy0hHpKvh0i7t7B8v+kKRbKCf1p+Vg/G117Uu32rrNSFz+Ha9kGb3rGuBEJGdYN
Q/pqoqmHT1r0LqUZXB4E1p8z1wYVAbDxOWFDrQxENOPG0mQajLudYJxxsBktF9kF69GaOCCSyVVx
u3TPRktSeU6t0YHDc5vGY+NUJkRAWdBwpGXBQ2Gkf8p2rJ2sTQevsjscIxEd1qF86GX7l6kRRE4h
5Ow86I9aQ5Rddv5b13LfzZ26NYB5m01/1sjeQU5JPBB3hpRSDa18UKL0ToHcfYZBSKNTQApNI3dY
9xon2eQ0Ynky80BXMq9TTRvBv2U5fTxkXnbfZDCi+kSSt6oGs6Gpo18YwLc+bHtecESSV/tTHrvu
pAAiYzSm7y2/fZDEBHbT7t5EC2l8kiL6Xrq3urG3QQ9StInwKLYT20tJEdQUOFIa471clrh5CMIq
EbtVQEagk+WMjHWyz+beOmAy+WxGwHt4g3d9+am0xMbTwO1ZwNeJo5OQChzmBhiKMZdLFf1SePx4
qJPoasK/Z46qUxAVX5iMho5QOspK2qPfWBiV5L8VyHXWXKOSUHAE8yMLf8783AXV0SBYDNr80tsU
DfEXAXV1RkD0RKz9ZFG0cPVg8YpQx49JZwSQWP14sWxeNcbkJVa3OAzyNjcwkIobOKrVc6JW3B2D
a9SzfKv32UgwniaOsIjBjJS+jSD66slnt0e9WAhZ+gjvbRwe9WLYKKo+ElhhmhGZsB2M7k4axvIQ
ScmdFhCQ40mbq3q+08hMVdU8ENCG/Q6RttYYmUdC6NEIg9/wrWCnJvTshUrFHcBFI32R9HuPiuTg
G9qIM3BLtfKSlWDMQNwLJ6Xbdj/rQe01EDHtIXbjWT/XnU1vavdHl26wWj5FGLPmJKEBPtJ7l5Qb
pIx3cS/EVs6rVyALN10+Q3wuFkTzWyUwrh5tBbF+ET6WwiQSogfKIkngVHJA3FlEYCZpQc+tHU1L
OtaQ5uDGBuIeY0IVor/HHQjIfpjwbDfUrdCmB1U2TlXMHRhyhhOBqQRVyT+66fde2kIczjahYuwi
Y3ybxxs6Zx5TOlIdfEGqTaZwnrASv6DEoG1kZrxuoFVqpyUFrz9LkPmW3jYXesiL2hwlZWtgeOTY
unQvCrHtAdwuD6nCgYOKFGqigXq30OVw/0h4sEnaEXTgax9qv1VDmra+2gNLRkIK0ZDhaZqCtyMi
1G2u/kJCO0Bggm1iiH6FGL+NQhhJifalGW3uGCPpfh1qEs9NUog6eEFVvkaWrEKVM70El1NHsrlK
TF19J+HyBw/l8tgnVK1VCvcTVkWJqvwC2Jd5tMogoNQUT04KffnAJiJH7KkqhX0r2QkdLq0yjntT
6S3igLh0Qc010FPal1ipwFG3Ryniaitq4TRp+RinOXIk4wYwpjcXxM9Da+PqS5LCMdJwN+A4DrVz
vhi0sJfic1LsjzKbY49GtpLLtLua+fBqNsMHJNH9PE2uoSpvxRjp0JIHEL2IL/yx1uGTDLlLHUQu
xX2fmNeusZBlxNm5tzoKKJVMIdt+jfUWR/tMe/DbX52QQXXDEMVBDMcd2fS9MczPqS5OQjG4dYMW
PyfqGLVs3paMOvoiH7wwku8wHHlUe1wx7S7fBuH0K/T1nl5A80pBBQOX2IfZPL9Y9i/LkGgSURcW
X9aObtvGBNgEmODrAi9WC2+CYovNudPXHfWGcCeV+TlPH8Hm2RQ7/T3XpFuXobYZY4WRWK+wqxrl
G0k1NNe6aQKAnST96F3AG9zu6DnJzc1QyS9SmlJq6dSdP8LcG33M8FIwaJXZuUHffoQVrfe6diC+
aPKUAGMwHZ2oktHXcCsnByJpHepwiktVZLtK0Rt8DX4IqS25Pr25eaUprmXFn5MZvoTUKaepy1yp
hw0Y2+p0MKfnQkTpxld3qaAgnaNDRYMabAx8YArRvSR5sGSoGfn7Mf8126hdXgjUSmqFTCt+ddIu
RkQ6GcnjOPL21nH13pYDIUdvtJQJG8rDISbRtmnDUP4sfTwykrC8tEG41TAS2drTeCwT9XcqIdgN
Y8jvC2+oaj/oSHqkIF5sJXpUnIo7fmNLJmNDm1tpGJpLPm1tKMDTRLqdfq7K85MAOluBLLBCiZBS
1YobtH+pTy4kij4LPz3JpgTUPC5xFvJ1Sk9Rsw8BbDg0LZlOXaifgwZ2Kn1UDDPfBYXyZirS3pxH
8ic23Txa+VkUoE7hdX/Cm3knoh62lRpeZpDDkH2TxMUNFgrBfFuHWLjejbxNuRURHObvtMTQ+t1/
4W958W0sliOeUQpG51lvPtnKeJxqYCRw5vCS1+rbvhbvOf8skCjXKLHVnbRYLofldEp1Gep7lHfb
KGKcJhP7l+XwxD1KGwhN9cvj0NjUwbTjc1TBuwDwbXjAVugxUVTJwwFr94SQ1HeGyqd76NMenytL
eya3/WBmHdEmjan6TMcZ1tVIJ45pYjNM5RHlawS83Js02ZLrrWraa15lQ32rFHqpMnomSNj+Kjh5
Tj5oVylNSBkK7aWnbqkEQ+/h/rPwVOzgFOriIZiNvZISoIsAUz6eTkQAkPYYw1oq7Naq02g0hiRM
wurODoNr+YcHr0/lZ0BZOYb9NRWM1IwaPU08YIsi5JewxqhhUgv8oIYHAKTplh6uu9jsT5QVEPpJ
6UWkQesxCDwNC7l10u6V9yC33s2ueWpkLsxEf8L74l41ck8E+BRiAQwFHCPZ6aapuVuQddEhvm80
+aVr9d+S2ZNXptOt0fCui2WSMTHvf3OONBQT/aHqLkkFB5wHAG1wC7xZefWXwaslBacZUiFI7VOi
GjOJu+ajrMZtZUpPKZbEjhlqgzsUBN6yTjeDz9VCFNPlhY1UXMiOLtKbwm9/5wIJRdjNQClpf6q7
ezMVRy0zGleVOmKqnPZ7GUD1GEuSJxZ/3s5WNkjBsaKPi48wC/eAK27qKNzKif4ZWjV5qpoqIE6q
WClGO3UqL4mBoWhdpYeyxzK1k8sNXeHvidLQLqri0K1Hmzih8By39L/5OeBgfcNPOHbhrRnlNAkP
p1xS4DsZSuggevQH7ZffIqHw/a85lx5UrIRGowgfpOQNZmKuz6orBTLdWIN6mWCPeVqrfJhde1Dt
6L4YqKyjAPxs/eVkh+nbpPTPSY6uGrcF6FcFf3M0XKZkOBcx7Xl+8E4I8Y6xauiYRb/Vy+mtKxdd
nsyLXMpsOgLnAva4SrcdsfmSqRx3VPFCT5tIzcqRigG8SjYhfLN1HCmSJj9lKXZKhf4rswZBBV16
nYPhJFcgpO38rPIIF6a1a4vCcrMByF3ebqIheonSWrhflV5+6Fr62y9Lei3V4ppBa2zNjIeLUeO2
pLfg8Y5zPmx8/OPpckKrrZRHdEb3qtTTnI7yF5XFfhrAEoZ4g8axTFKvy3uuRnrOZ6F5MjVVGFwB
WpB8cGW3nccYp8Qo2c6BeURB+W6I6i2d59sezhdlNePMHfJsJNDapM6z84IeTCvYqXXsmkNHw7GE
W1Q8XxAv3UCtnXeVrm108Aa8fxT8KFPXUrm7+lnu93g6QNGnDXy0OiDr/FGlZv8aTZI3JvkURyOi
4yrOz1r61InEw0D1rg7bl7CnBL5cgvOExRSNJfI2MLhQ0E9c5tTfkRF/8c32Qub21geUzygBHVpa
KRtciI6pyO7bUH3NRkMw0AsJa9FTWTaUJ9HyYsyj+7VVIJBJypA8LveMxu4x1X4p2/iD0e8DKtD2
ADYfT+XZ99C9vOjlqS79V8ID+jFCQhSfRP1JopBTK5itdJOebKxM3dNlRFovnjRChirAH1I6FWYp
XRhrPo8Zud25M7f4ZedeoRsDY/rR3mYzKJpZpMk+r895IVEg4AAbK5E+GPc6E1oIEfnWfpwldJMZ
yEpMsoLRCm76aGDQCDmB2r7klrGObfGk76YmU26klApWhRKBSoTJQM0KZeQZym6a7OqAPC5y6gkP
plHRsl/S1ACNN5Nmty5+rwNDH3NfNqnvmUg4APGXKu+qFrNxMyvwMljcn8YXS0TAuDGwMMxxcit7
OhQmknRETm8GeWRF0H9qap205+/ZzgqBaid8Mn1A7BnaPM1p3ex6IvR64B3W1yQgo/Yef+H3rk0X
ZRdvn1kaDkLp7Z3pf5l4drpTqrzTR8a7pqHdLZZFgM9x+ip1AFULjdDeGJQ/fm5x0xBhZ77/W4tF
55IisjywAcLWgDjLOX+TwWPJqm6iYQnZQukYmvTw+eZHaKsffUP79sRD2O/8AyRmAOlkrFpbfbYT
oN/6tpykc7V8XbRUYDSD9qkB8r1tPcHPA3uY4ywx524/xadZNn5l5W0Zi96J0+E+D6g+p5Z1qEtB
StO8TVTU5Kb1WY86EP+gupv09BovpQNbykgbjvVRyMHgNrXGHWHjAo+q7AZ/jNyrgmqkht96BNcD
t7V2yHuBoY7O6G2vBaEANkFnh2xAJFDMEiZqopkQGoN6E+vlbR33L2O2GC2Ocb/ztexriObm3ELa
CEhvyzojZS2wecFOGvUBTdvYofwSTebZDr7URqMmW+OHZjHgLCMr5/EY32fDk69F0IUsxmhhoAUO
EmtnbGE5jMXoWnbM2NnUB4ea6i6OZOU5sXlaw45ldEuKZczwh1Kio+jIvhi9uDDGfjDk7LnJrHQj
1SKi0SJ4gTGChN1Sd6iZZJdGDx6DS9Ohie0QmUOSVJ27pD03vYpYXeV/rC7V1lnCGFJPkh1GpnxK
PWrUwrayZbzPKPmzgVSl31NcAaGCxJ2K+9COjOEkfJesPLXcxDAUFE39g5ICBJQ1kC99UdJW9T+M
nddy3Eiatm+lo48Xs/BmY3sOyhfL0ks6QVAiBW8SHrj6/0FSLXZr5p/YCAYCaZBliEpkft9rCFhZ
5WsSC7Rf8n6XjsSZtdTy9rq5b7KmXYwBial6IvjkOMlLS5CPp02hLHJAD3VahPsg7uYFtP7ZguKy
IFoZIHcyVFc1y0is6NbXYk49+V8EEZalliisXZtjTcwSmGx1E0ANbFmM3Po2d2VeEOxsVXgn3bmD
X7cEo1KuvdxCJX0k7WHPjjWtIOIXTW1PvowbBmWEZFuFqFSwvFsMVdLeCjzTVzX2RrMg/4G4/Cmw
xDJtidsMKGpoPWFN1lLlPu4Eih88EUJh+kvRRuqp6dVNxppyMTowp6MJx3JTvXilaWxNtRUbFCL3
k4idhZ3k61DHsGUKeDgEgVkfeuLtiQvAPU6GJzsHZKo2j2TN+P/nE9AfIrJ+VMc3aUFYnX0rOrWx
jfVKt0GLARUJkUfHxiF/KiqC9qUxKJBi0YNMvWw9NQYP477+hETPOrfm9WcBNW7q9lbCTJpGxVNu
T8bO0QvQzGYx3pj1nBOqgNNgvwGGz0kq1rUpfuJwN9ZmyG2h9CYE7JpAID80tlm29ZSlVbZ0tNxf
IrmSg+WE9VrGSyzbcgSg5p/kJR14iWTkJ2yklbU0TXP2UxBHy4yfG5vv1tcaexdHCQAmfvbQfJ4q
m08sLF4SPhGRmMBmWiMlY7vds+VZAIuT7IjU53AIiluVEAp3VL7w+a+sw6RG7ruu2O7x2lo5bjAa
6cg6s8pyyPWsbbcslnHQ7Uw27tgLZ1istma+JVlsoBGz8bpTEWLeAlf2RbXN5i7T/XUXj89GD+uy
c7rH2ofrCQyo2uYY0TBFN5chmuikfDdxCSKsE3wtDbtdOW57E5BDJXDo6QijBCNhc7t8Rb+Zr2iM
r53aKphPuzBgOhfbjRxigijB0+pE6HTMRlocNnPuZMtHbo0fEqz/8mSODdPNkOt7hEqKiWWFxT1n
ltrrEFgvqv69G6ZXpGcwt0Ao3BLXqbZVlHF84tD+C+JbXG3q9kZNYVCQMkS9poZkQtxD6btzT47Z
xsUnDrt1HSqfvcp0161WYbgWJcWJzJ+zTicXdzyTnA5pr6WqsdJhnwO5lxUr+9otwj7mEk2MZMVj
ex8b/nhj+yq5DbY+Zg4kxwmKYaOgBQ8O+b5RUnVTuVc0LlgYquNTN2i7qVaJCg/VY9OREbH7ZqkH
eb0cek9joZhOvPvgFNbN59QmRWZ817vo6rLbZxPMU7HrBqBGbAfagQR06Cms2XcVvPFLgB+JUmBm
jbnTqq+V16roPhsBvl6pf0pasJVm+9q7BPTLmBA86MqHhqAAfm8eur+5TfDDeOx8tocx6g1rCDov
ysxeC53xMDhYF2RxfKuYJer51sgtN5XFogCKstI69nzOrIlfl/mbavRfm05lxWL3O425ZzuLbvdF
+hXsBu6VqJ+S72VnrDvVHZ8o5q4KY8IvVroNkcAFbLhKlHiXqRg6V75xFbUX3xQ197YhVgFf8mIs
PeCBJME14VnrsOn7c+muDdCzK3cwcdtoX8axuPCEjVkFGwuzhD5XFTk4kHIzxjNht2HfgWkbAPmp
fI0hWbFViO911fOXoSD0GhZWxBmBkzQo2ktuw8xVvhFr778owY7sq4q0k3nuatJs05B/c5xZm8Vk
a1TVAOs6/iuaOm0Db6ov0XywiL5lIGlvZJWdCqyMiDyUic2nrWcLGn/YZcAfweTqzKUYq7uKh4p/
1Y2rUjAP+6X2ELdRzH2gPtfIS6w0XXeWgbFzbdtamZP3HEShCcuNmHZRZ/268tnIZD08iHhRDYXY
i6F+6Jxy2uqxEa27Kj0PQMbIHZOdM6pUbPnxYGzstgk6wgO5WjJxLOGYY2HpI1NBdHhtVHV77kr3
Ls35QvMpXWSlVp0brynx8N64PPTdEk2WhvQGqmOXyh8J8hNmbMLha99qqIg7pOXjVnsybJCFZf2l
FCi5wOhiKZStvcq5ZGTEVuVk1ksWrWsf6mBHihXNnNloo3+Lq3Hl212DfeFNUrXDBuFvkIv+2ZuC
U2CzV2Fbtkn0Mlz2SkI8RutvNPwHWOQMb0y5iEc57lUzqlvRJoRh7OApHcl/mjyXAhSkK2X8PuAf
HPuGdo4so1s1eRZslBRnBKG53x0LjGbWPA1N5y9MZJCXzqgunXpkfjamV3Nwd5WBTXb83bG5Qacs
/SYGuLWq07D2UzAxysfg0BvlY5UApmi4ufT6AR7HwatA+AR+uPajChWPVl84nvltZpywEEedpPZ0
Y+nrzlEHeZ2Sf1l3gb33gPzcQFR81Gab8aBUyLYXfAGO+VqnkC3hERUEXzeD7yJqE6cPnk2eWnfw
KEIL5MYuxktnkD2wTP9zeAWBwqyy9Ptp3epA97vqNLZJugWWsR87/4JdCNQXYhGJNgDVcRgzGMfn
LLfeqmk4mWZ7YZWKbHF4SHx6cHcqAILqTWK23N3z6ow8ysWOQ5PlbJ0ROTF2wmr22oAPejbcK+Ok
nVqwQDo44E0R7bKKJW7jGW96YrSL3K6flaKZiHMlPAz43nSYmQLQU+WGh4ZcGjG3F91smqOGWWwc
uuNGaRpvVU/F0jND7pboNkWZYRkw1xfVFlmlPZhJHuWJqsPvL7+kNnZi/mDgOK28BVb7kpjJ16YK
J+5+fdsL/i9mhHkhfusbe6q/BAZByDie6fQxGTQDjye9cIOliUQZEQYythZfc1d1G4BPzLA3cRM/
8v+/c75WZeWtAuIFhGkJ+teeulB6tlVW8DbUw12tO29l2jy7Y31PFsJf6rGCTr6DcZaHopTw2Q6Y
2ozeIY+q4Bpsm0CysTxwF202Cbb8KllnxzcOCKV91fzeXYocnNiczcob6Pns1NIVtjv7brARf7gZ
jXHr8AvKg2KbMXH7tvLJaKPviJvlRJ7FsC1UYG3Q38PqLXfqZ3ymiEbnxUWYG83nycmcjrqyt8vM
DvXj/KueuGDTh3XrRkDqVLPElwHeaTnbzygjADtfe3X0NxKa7jqcvNMAJG2Va0gjAL2OhAqm1wtv
BmvSFnEUnspCwbXSyI42bLUkF9m2GS11DWzOYnXRL9vc3mr9EKA2VgosWMSdzsAorPHzT8ybik1p
AKMTd8cQ4rUnGmb47VjGb2EhZtGpZm/kCp8bV07TJorD8pZN2OyBNvZP2hR6ByIby6HGe9y1Im09
OPlDWFZXo8UIAplq3ka06jOwri7Rcvje1slO2AoJ0uXLaFQxrjKSI5p6t8C/Ef0bSjJWA0mMAXMn
kFNb0Sjlui8vzaRqhzzrNn2uBCuRsCgr612Ra6xbiQlHecR/b8jXbjidoowJyA9FvlbL5iZwMW4P
VGwXQBxpnlKvvVSBrtx9SodqXXU1S4AmuCoai/4+L14DEnoixozSC5RopYz6i92Ii6k2u8xLx3Wj
sd5Nm8QmHmRAFkpRZPH7axMYX0vzEBjMmvgEOqTDvntgHArTgubeeW94pLwQ/DKF+0QGZTtgAwen
5WCwKQ0DlhFDoF8grFzCXr1EfQvaQ9uXQZptNMIDdmZfB92boTwsR0uBkeII1rWs9Od6iB5AWLIc
RYfKajqIGrl9zifj3jfiO5M5ZeM67Tappq1Xajc+T3LIosu2IEGGNeU6jolG4tgZR9VCF4OxAkZJ
yQ1Y7JTgYuqMqDlc7qgIt2OnbZymYVVCsNHDs2BRKunRHKpXP+5ek5pcRTwtNHGXirblRwPlzy8+
6aH9Gg3WW9sV6PXrK0NNyy3i9+TLRoQVBLt2O/xKSJaEfZlXBM+Ui1FMD6HlPMXOsFN1Yy9ClqpK
ox+R34HuYYLRaXkgWrXbLo7fNVNZC7XkgYE0ROeZG0vwhFX7r1WObGDy1TRMfNiSPUHdW9shEpc2
xfPke6tqnMxt2GiPHj6sQnifw3ZGxEfhUekBUgC0wwUiG45Whu9poRPgztxHFRW31i8uCB51IK+6
e9ERi2kCyLCFY58gjmFo55d3GUSGhTeNx7z1VtFk4aJEFzImRwOdFNKs7sZyqzvDyl6qGq8yRXXQ
2geQpnYPnkl42fCgFVjufd9oLNisFVMuGWg0EoDhmo8JBp3QTZAXs4zqJVfblQJKVeAaOkT6xdYc
PEPRDYyJubelv5sfeeQFnqc8sRZmmMNNh+rjC+tWGPXZqgZ3Sa6RbTemdQtFGNe0tet1Dqand0E+
Ds1Bb8kGB6RTKuUbSg5YPRJbXfQVCpLgUnWHf21PvjxNNfalzp4QPHNjpJU816Ztq7VPmUoIDFWk
mZG+VSB2157NooSFYg9bZU4DoicVITuhBiPBAVa/fv1FuNqmrcxj6zjooZQ4QybM2QhaOAUBzbY5
9aXZnLQiak8EICbSer2yAz7SL2qlHPZZbZZ3sakkd2yr53NZUdTwH9Ep4rFp+2hB+mGgLStLrbc/
mumoDN0aW0NxkVXAAchDWObnj0HiPoiZx91hbU11eUccRtwBF7svVcQ7ZJWBvetZeOruvcPcK8XA
dMO7DVcfAxFIh6Xf68pe9gNsPdwOAvv6eVR5gFuyCyFUkrbmncm62q6bJQg7CxmXP+vSyF1qiPpc
ZA+0u0bQLjEBbSvpL+bQ/Tiwt7t1zby/+aXeZG2AlE5PQuvP/pqwUbEwj+RJ9fNHdYq12jkAYSQH
lfVpMWI9FVpX9iKbUhf+NcbT80H4AKeKsm9uZNH2imT2gJvW0RC3D14VpAddEEvMg77lydG4t3gg
LFPoN80yd4ZTrzL5ykvHyquXAWC9vSzGqRdvITaYq/eBA78/4lVI0Gx+2SpFdS7R3rvKl3K98pms
i3mSr9RHWDZOvhsQkKB734psx3ZaWcpiBPP01Hv6YyYU3oeqXgyh1fdyHI0rCWVU4igHsnJAfSL3
/I1sbWJrOYLphVWTFrfyYKWi2iQVPy2kssJw2doFWhd9Vi9lM4jm4pYXjHYVHszM4nOfLJpCUFck
tT7GSepxYD+QbwlS6JumMaILIfZwU/RDeiUFPyMHyvIWiTpnVQRRd5cgqbmqUVW4HythL33YNw+s
vapl0NvpU0P0jd+d1T+HE3p2Tmo5n/LByhep0hZfzKp8w1QWumSVP7tdnH0byhzaYGy85hNA9tQt
vjcDK4qMnAoZjmLZqSUTx6Re/YEVzaI6Eq0CkpuhQmPaMfADrIlZ7nT0noptSC7kjUTEwWgm8ZpW
zq0Dwv9r1Mef3TysXlT2BKzeau+zTu52kcTpuInKAGsUTxO3mMmjq5k6TEGz4bKsC5ISSuWksPjp
hLiVDVqgOUwSfrmWRdlQRQSH4iBVWO4w1Hu/MhjWNhCzlSw28wCFo7vrbnBR1Pv5Gng9F8CnyaNZ
vSjC5VQ56kYxNFSI5z5yfI+c4HYQVvf+VmVDXvvtNq/JackucvxBUcH5dyH5/kKAZ4ORvpu6BLtI
UqAX3IKyXSusGEvQMjzxM1PWjTLE94gYRMtKs5ovWaqcdavsA3LEt5Prh99FZr0A8Paee1t3sUBu
oM32TkpUxRMHJS+Mg6P37obNa8fvP9PJixvdp97vPlkFUi6htYY9wD9oSqbb3Cntz4OtF8sg6Kc7
T4uKjWdnyO1kdXcDut/d4trsX7A1rVeGSNQnEIUxgknhVajJXT7p+tkoM4QWDLsnNUEusE1CcebG
IVEUFMk5Yeu0NdBaOCWJmW5bgUpKmpPgypJ+PCWW0WyNHFRBbpL8b00tO2ntqG9RtglOmqfbW34o
zjFJIAIUTLj8ym5yQCfbEmr/zrDi8JbVCEs6zbG/BekNuhL2a8M+fFE3wXgnu0bWpBCV+bPr0NW/
dDWgOd+peHxvu8Zi9m2Te9BT8RHvs23vo22K2jLhDFlHwHPbibIP1z12oauyUsn6+f1tptc4K8f+
tNajqb+VB+xlnaWBnMRGFrW5n9bBxA2M0tqWTG0Yd8fEslH1CfZ6JIb368KYoLKr+9UNSfDXCTc/
hKqI9IP1vzalh+wNPCV2g+6uwEUFjGUPGRhewq2BqvAK0M6wlnV94fq3rO7B6KO4SU6IfrLO6Y1V
PyLPJEt96GdnJMp2siQHgp/m7WLc84AzM4Y8WKblY9zMb+ijDjxnRSrX1vftz37kP1Y60nYXWVV6
bo6kW7UrKizUhzRtVqreg64ggNJslNjkf4cdZLiGjQgfU5kSYll6fXF4LAAEmCuJTSbL93ItKgT4
iOO+95RFhPMJNc2HjyFkQ2EFzcUmpY7mtIsMTF9fNH9UdzJwnyspb4Ib8/9TGVi2ulM0QvzyQtlR
HmQDPFTSwfPF01QCH088ex/MG1ARVsa5I/5zCTIBrAXVwC9EDWuSPFZx1UuEKqwJPk7RknA0nPwt
1wvvNgog3niCeLqszxzvHrkP9d6bl7tCQItRwpb+eXEoSlShrBG3aX/MxVrWtyE7or4tn8niOIgT
DdirxqQuMwvLWS3slUPtcDct5Gkz4lyaDx1S5pZykFVVnNAqy++nsvajvfMgrqWZ8v2Xeln8pc7S
XW2fiWTdu8RQ8b0aD6E+/jioan0btXzWyQQvnoWO9UmLIR+oZVJ+IWn3apml/aI4+VOjac3etA1z
62pxuPYyA9UPNOCfzEIjfQbDI9dd5tNAQ5epSqNnHC8xNWbCBJWhrGtjPLiobPljbKxAhTP/5cN5
FCJ7G0tEPdta/xRYtQqCtHDZsffKTf+807UOWVGV1P1C7Y1g52c5W+sGaperZy+lp33Gn1y5QzC7
OOQ6MoORMwFIGNqNyMr0uVNJoo1Kqm0UKFxfbH/JANm6fe6qoLzRRJVuVAhi+6INsid3HPcEI/MX
rTcKWE++f8jCLr7zzeC7fLlJd/kPiqG4OEXWnf2ALMMwXzC/DxCU5LRisIG5HZhb5CS/xkiSnuTB
yIf2JMwWeK3lInGgsEsXACRPhh6Zw0L2gcs5nwLThgNnHn4Ufw4hu2dl+ZxlabH7GDo1gAWbStes
WwE1YBimPbot3lmW8gQCmtMhey+LcQWKBXjqvnfrs0NCsNnXREBAh6nRshBK9Tx25FXj3BSfnYm8
dTSk9UuRZs/APPpvWDSfWtajb3VnQ8nKAxzsi2lRuNAEFgob+Tkc7QXwW7IBhIwbmDPdPoMn3sBT
nsXlCkegMKdr5SLCWnorix8NSapk+CCDs+wId1+iJ6XDRtxAkPro2qHwNnUJxLcf7HofGu2NLMmD
7GLN/WRRzOwisw+IlzXObTSoyj534XVlsNTZpXeIKOiQr1bR3Cz7VIqvLtOUmGhlWfThsfqNLb1y
836JrqXLSg+sy3tn/k9nDWcJq7KcWwhDDPLzNd6v7/2s4s7iNWogBYehbPrNsgGHfRckWX7nz1uO
SK3A6vysc+u2WSWEwIDuIAkHc0W/VqrrHoUeV0e4LM/sia0HFVoVemP2tawdJGVj8OQON+JRNlqo
2q/AgZQ7tQQn2HRGuc0d8K5pYwSPkV8467JDHEGPB3hU0Dsxz+mgug2Z/TCloGy8IlDeNuTX/Le8
Y0lqVI31kDHWGoBschwsI1yVcQqBCKTAPdHM9cBYV8MyrPup8gmcOjo7TEh27M0RdTfMJl7IVscg
0zk2jn8kPY/AaBSl57K2q7MDYo0UehV9FU52U+Wx9VQZpQOnIkAOZMqi51IhgDB3cP5+JbnUmqC6
G34FL/J+pc2MtSzHWr+SWyLi7oj0oU9hKCHgGd3Gvo9ulNYUpEhSZ9uPtn6IeUYAh8laMtpxcWR+
a7Zjpjpnk+9n7SSJcVuk2N9FquI8DLNkEXq8CyFMd1u3/jQustmDoXVG7USqMyVwierWXJWD4D+V
8+G9X1OZBd4Wyo8rZEszjjgk96aPBSHkdnLcaxCJ7Z1ttOF9aaNZESH0tpZFeaCD6djtHSv7mQWE
8NBHB1lHB80kHEgEpN/7XmviTNsFBztPq1Mf9tk6ydLmSY/ib/JfrRnfI6sPX2PuVYLpI0YX8zUu
UkUHc74mdYgpVLFZP03GnD7o/Tczf78m91JtobvZj2uEDS4lSfMDlCrvoDWjdyDlSX6r10lIiDgP
NgnPhgo3bJpy2fTrKYtgY6W00SYdRNZiUmDC48NVd1Hz6VF5xkd9DBBhWFiqyzGfKz4OTRphAAzq
9WGCSLtuBxzX62gwjkWuJ+vIipVnSPKXnrvw1Yq6q1n3xjO8hZy0eP0vXf2svcilqxkO19KLfnT9
ZVRzUvFYL0RCGPFFr3LjUfWr8iHo/lKIuhets/X3Fs37S8uv15Re2W/rygeEMokOZ/FaHXjGwvgn
Iaqaa3maaAgCRPOh9GIUJt2Lim7XoUrm/Zo8zdGgVfBU/XutLKMMX91MBiFrb1Rucis4QBkxtymp
4huy8sqNrIf4TvBUVmrZ4KKLPPcm6eflC9mrtbXW2skOtayVp/IgXItcmdPGixLljB/9ZcuoBV9a
rwoPI/P8NeCnsUsHAnNaJvKrn2v5VZ6xCn1qSKbefNQPfqDtXIPEvbz0731Bm/7o26Ddu0DjoEV2
2A1O8mAh9Ml9lJlrR2RolzQt3G95+tGnHkl3/NpHNtuqhVhLh7FMBMwweFAQfz/keaMSn55PdQXE
lzyThzrg2QU8KVx81HW6O4rTRzmxp2QTZ+iYyYuhOKLU9Ms4hCtJ0tS1zXTlkiP7yxgsnJxlPg4q
+JoSrhZyfZ0XXREyyK+BGuZXkY4OHHHfWHmjnv21Ydd0CPh91JaG4azItBoreaE8IK2cX+tdNfeU
FXUPPsxmybGFp5HhNPM8kW48YYYgFrIIlanY1gZKS7Kom1BGFbiaR1mM7GjFA1J/KD1dvyaZ+SCr
+wjt1sbEQy4e8/G51kj1soVw9rJVsdQLTprTLUbZ5n2dT+9De6nZHvq4LdFT4iIyHuMaXSH2o/Pb
0lLUBAtLMc49vkrPuo8zyb++W3N+tyzDwg2ZpOH5493KIRPebVYj0Cxg6W+lEnrG42LTFAG46Fks
/V0dfdZT/yiKOoSJ5gGhka2yYRpSZnZZTtX8c6ql+U6WxkwcmCqh+KTa2otZ60ILjKIr2m7Dqiae
vR5qZwTKFGZLH6GCc8FSCOsk3yL9UCGfJXu/X+gYIdhp4c6+HtHVUuroCt4sYGvR3yb4XxwRkD+0
yuA+qzovP3oDrCPPu4oueazn6tyDZ1MlpNObNnGfh8aIlwTio6NsbewYT4wxeQo00NONicXO0Cvu
cwVpbJNX8bCRV+l6TziyjeOzp6Te0xQf5Uu6SqceUXolAzi/lB/HJHKrXNnK4piMnyd8Z9GwqsuH
OvDX8iW9htyYNuF83Xap/mTCGksi99SkBhkPVYVcjJHVCads59QLi9xLrNk+uFDzfhxTE7mhn82D
Aobh45JpmkYmUST2LR6thgXrJOzug7Dt7jFaInSYAg71A4pI3mAg048vHz201n/sYyM9yf64ntRb
o4NoKYvVPOCcxZ3Hktf0VWYt0RTxtp5hbZt2rC5DDt+eBQBQ+0rh16oiktkadvAa3rZhV7zi4ZSB
EwxmrwETtu3UuBD9+/jRsuuvnqHkr4mvA3+xxSdDt8S6QZnwSDTSPpWTJvBA8pwvsSJWsqtwyfPp
vereTSnecKMa8SSxqv5uKr1uIV/PhqSYdrZ48UugiooYWIwpiXWoIVWui8h2nwEOnGTXJtY/d64K
B1G3Nd4UER35GQq/F0uHfdSfnyFhD/X+GYqMNZX8DBWsoccoF1+B73YbXyTmJlWTaQc4IFvpCHs8
ymJXJflKD1X90WzqH62TFxh/KaqJLnYkjbINbGfyJIYSP6n4pK/UUa3OgOH7vdCSeodsMjqiSpSu
HHTzPo1j9wwE2vzu1oc6Vaa3RjBNIEIeQyjn6snzq3NNPLNoEVzojfylz0S4RS8rQ/4u7csjkTks
o+azX4otIs/YDJvNkn0AvYXoR9gR2ED7TWafU81Y+4MSHUkbucuUuOta1gtXBwsE0Tk/GlaxLpoe
y4ig5QrDizB+8Qb3fYB+bzgmrlrabK/nOOrRNMGCziURB6B4imp8b+yqUFtXVYciwdwgu8hWr9OL
AwkEVPRjElQogW3SKrBOJvHNkz0fZDFMe/swYS4pS7Je9tAy8kckfRyUqfMY6vt8bV/gcRRa2SbE
9WYpBdhhuj6WCP3fRwGAyVoDZyGF0J2pfrQ9N7knnR6+15eps2w1vf6C2gZs8+4VtXGeYcBfboPS
9HcB0kFbN0zz+6QnydEoavdq9OoSAej2RUW1aYWMo3ZGOhUHtDaNNoNQ6qdK1R6DKumR1MEoa8y9
ZyvGQyXWnOTYlqLHA8QYUe0fgyt7DMjYeXALrbw/Gnpj31rzwdTBLVrF7RhH9qwo1p6AYB7g/4G1
rMyk2usTy4qP/m1dRxu1Ycsm6+RlXQgKf4zabCuLskGNqjdk662bj24OSCqnLrIL5E37NhV+fXE7
ZfnRAWUZlmbx+O1jmNpwxLaZIPXJi2RD20bDKklDH8oFA8k6rckHzK6jbC+LXeHbmzwqQUOoeON4
gfXssqU79B4gAFmsxzFco1Sj7mTRSYrHhnTXFTKVfw9DfVM3rfVcjgEENu9OG2LzROoCCf5A/Q4M
S93GVcmWRtbJQxTl9RHOFbRl+qpTYWz8qSr3TZd/BgsM9dzz9ZWmuvFdP+bW1dS/tsQWIM5gV7FH
xgzK69xYVEVyp5qRulLJDq1l3XuDX342Rl07yBJSitbVy7/K7rImsjR1z6L1r+PEaaGCimiUdeV0
HUTSpv4cwKF6H4PNBXBtMX2G/OIuK4/MdEzqX5snoAi91/uPku+/l+RcNaBy8dHW/a308zo5yf3s
Ka8j59Tf6z256nkC/Nnz/fXmtllw599c5w0B6Meg3wf9mJxgNiYnK/Hv2mzsdsixJKePenn2XicG
EmY9yAa6f1TnFTP9QpbrqfuWBgDz8Wc4+ZlVnOSZPNRiRFNFT1sMxP5s8DU1Gv5SNp1oV6hBdhP3
+FC+D/MxQlcr41qLZ+2+eXx5kGOxKOgWv//23//832/D/wRvxbVIx6DIf4OteC3Q06r/+N3Wfv+t
fK/ev/7xuwO60bM909UNVYVEamk27d9e7qI8oLf2X7nahH48lN43NdYt+8vgD/AV5q1Xt6pEoz5a
4LofRwhonMvNGnExb7jodgJTHOjFZ39eMofzMjqbF9TQzB48Qn83iVxr53rX8YABXiu7yIObCXeZ
V+B9xUKJeo+FCiYB6SaIE/NcTZbxfsgm7Wwytd6QG+a7Ri3JPIPKL7eKFrSLj36ygZwbBppFhGRy
GREUtfKdyN3+ZOXZcJJnxs+zuQfKKTnLOHCnIVuTk69r+yZqi9syAkrrm+NfSl6u7q3QGzf/+Zu3
vF+/ecc0bNt0PctwHd1w3b9/85E1guMLIue1wsb1ZOtZce5bNT3jbjGfw96uyW/MNWJtjTiTAdsY
kA6ZDz+q48pDNlDU/kkhubnKTNVC8Gaob73IqZBQoG7wbQs4qdqFsPr+LJdt9U2kVYv7TPgkgOtf
IrLhT6r+lCZN+2hAmrpLwHLLWrdt4pPmQzGUxVQjqTIYCuL58zUW3IN1kNYV5P3WegJrkS4nJ08P
sjUvkr+MP5R/GV8x1H3fVhAtfQ3XU99vEOuouxPR5//8RXvGv3zRtqZynzumq0H5Ms2/f9Gtm7ss
WIP8jYhIj14M35/8hoPM40u1kLKA2IdanvyOP5r7AlnUOs9v3vuFdQtTGB3Rm9CcqiNhHfiwCTdc
Zo8tpplzZefO+GF56vvmfOroP3qVlv3WCdZdIii9PZpVxrpzm+mlaRZjTTx8wiBmo2Z6u28z032w
fO0q2zN2OUTM9RImp2+fK+SNl3XnTi9+nTwMxJgfmAN+GTAFfnCnegZAw+WQols6WcO1c5zw2Pbl
SZYQCRyvP+q7Kz7PKPB1Ze4vOgPlR2Auxso3P7pwaWPm75fqilmtJtYnuyIG5REiHYKEfTTcqb54
GAdNw+CtI5bkNvNnCZRPjrMeW0v9rKL+vwMsZL8X7TE653BY7w0Xk6CosDIMU7n63406X14ZaCHI
W+O//zb91XI6/FaUYxUFYfNL8Z8PRcbf/87X/Ozz9yv+eYq+VUUNSOA/9tq+FeeX7K3+tdPfRubV
f7y71Uvz8rfCOm+iZrxt36rx7q1u0+bPaXzu+X9t/O1NjvIwlm9//P6CfhZhVsxZo2/N7z+a5mnf
QCaUB8HPB8X8Cj+a54/wx+/PL3XII6Ap8n9z2dtL3fzxO+6p9j88zbCAqLvsyizT+f23/u29STf/
4Ri2QZZMt37/LUf+LPzjd9P7h6rqputoLvsejsx4NUyducn6B4lXDS64pjumqfHu/vz0Px5i7/+2
f/9Qkw+tj4ca4vFEDjRPQ1xIgwWvmb9MrROqxK1St/bt/yPsvJYbR7Ys+kWIgEfmK703MuVeECoH
k/Ae+PpZYPeMunV7+kZFMESKVJEgzMlz9l5bYeBeZWi1AS4H+ybQ+yXrhmydspzloogSjigxNAdM
wnQ9R54CmbQuRLmRFZPjpNXPeOl//2VL/sMl1/z7+ejx7qQ0pMcF13bZQObfz0eBM9BKDxv77hr5
osT8fIYawVyDULp9lBh3+NdPjsGhlUEYXxFfB3PGNYxdG7DI91IRMVnAVUeNuAiJ1JwpchJG1DzL
JS/r2voRQmm6iJPbLa3c//5f3v688T5sXGhOlAuCxAuX7//vb79iqtFXuWHfJzkUX2kOxZdyQjyt
vFmnP9nmKjBCSUmwaK3+6xjoza0xzGMK0+NkhTZxSKyHy4aBOjSHpdDUuhGzqrGo0G1qYpWlPjAw
s6z2XUfIrAc8hl7mIvdnlW2he6dUS+7/5TPNm/zvn8kDlU6xKwWfzfj4mUyCMDMZJ9adHT3bVjWy
rq5iiav3wb41Ma54oeGAyuqNTaGE2PlM/g6OEY6nwfaJhBHlqxjGkugdayPjksJFEDsZtYi+lf3k
JhXUPuS/g4SZ8u9v/VEm/Mdb59ixOaI4qqwPe1PGSbvlkmLe0foSu6TFT6OxZUVOdFUa+Usv6MIj
FBgUAFSzXZsM32C8NaJnZKV1KMoMYnfBImyHAOA6+nfoeqqPtjCal6z7o6MWm2etC6Ll6NXU2FUW
XgkUo9bq9WNok+XqYZ9AiqbkgWFZsmHfaFFDhdPCoupkl0TH0aSmXJcRGeGqD8NN6ebRVuuLfOdZ
VyfImSPaOd4cOqn3wvdXpF7A6tGksS/H4BKFriSClhsVr7zOpcvohu2yUvp5HMpo70RaszFYo9ok
6y165BPfZO7Csuijz52Wt+dYs5M1p4phW0OSBNZgxBsk0t318VOvuhsZmIqkaK1+skwYFjow9dyQ
W1GaK9n3XMFd9eJOZKNUgzKIIbG5aMdVuR9qvVr1WvFzdAe5T6P6i4nQbjGRR3kPjWLnpHX1X6oZ
8592VRebruOaLMssW//74UeP3WoJ4jDvmtmeOq9F4C2qCqB7slBtYu+pNS+9NXfExvo1xAPD/Eow
cQ7yYDmZvnEO82LbgqkxkFmfkta49xr4RiwJFiFRqwm6FZwF+fnfd1Nzflsfd1MsM9IltZF3Lj+c
NVwEw/HgVMZ9cjRgqW7IWNe9Wp6iqeWmYlPScOGLR8ktPJGd7bA+gOl6ruWbLnUcnnr0WwQ5KXwC
H2edSjxcYbq2yozQ8LCNtv/+do1/2MoWxaLwXF1yWvh4jibHLFOlGgyIRaK86SNYxFF9i/rkFLZ5
C9knw5+SiYPI7JOBTPlkBHTtlGj2//5GrLk4/bDdLENSvgqdd+N8XCX4o9dwaeJbAjDxXCoDeevn
JIzdUw7nJNQJZEo7hBQ0/aOJ1apJ+lbTm+b1sSnHutlEY08OS9bYq2mEbbTUWOjt8W0Vi6o2YLPG
2okvp1+EWYaqNPVQcHVPnSLNLivHA8U5FDrfgLLklZD7tGw8aHHyJVZYk/79o/7TLmJRnlNSGJ5j
/ceZDKtljlTI1+/YBH7YbR8f+xnRNVXMXFCJPBH18dvNxV3TynhdkNf2LXatszF2Lmo1a9oUMQGV
I1i6PWU3LM1Ux5+qEb2IqGxVanAJ//0Nu/95Ifc8iguuGfwD9fVhYWEQIBxpVmfeq7oRqMXAY3KS
3k5e+6NgYnoVjk0uCyNWrBDKWWOXz48pk+F9bZmrVjk3I5yMtZ0PPxzRiZMRwktyBIJWHcYTF2DE
58JS+9CMrz3+jYXpdtZe2OARA7HTQ6s6EFgNIXwe4ra1Bf0EvGmKVHFT4Y9fdIZHAHQ6puS/cnAH
ZGyYwxMqfHFqSFRYi5h6XBsAySns25NA/i3wYmuduMbDhMItM28ZwRa/tbglaKYw7lrrHayY4Ng8
Np4fzZd00FBkmbl9wC8KuYPVNkQ8RCAk99nzhzJnb/i/b3d7Pld8OCY8k0NCN2zHkpxQ/n4KRFfo
t2KUxl3KYgZFT93TCETmOHlVtXM1d3jSZEffj/riNI4TvvB+3OOVk+tOS6tdqsPCaGv7MAmD1Ejt
0rYIpx17KKFaBN0+LkEYinw8FsFri9LCt4TcFCVpjywg0VM31IbZaD8HmSs3XRxflZa5L+QULhN4
4pPVmmeRFzr2Br8/m/Tvp17tCpEnzzBLrSWJqpsUNBeNWCgdfewV69RRcm/mLMj/fUsZFNv/saUs
xh82QBfPdvQPW0obzLZzsXbdUUR/tkt0RqINvygQqce6NOwV/DVsL31VAgtMCRsA5RG2OFaVPRTH
EWXgwirGc2aBoP/3d+Z+rCIZA3NOY+GgGygPjI/vLG0CM9bVWN/7wsqPMc2Om6QnQ1zFq19q4lR5
2mnQZqx6EVUrw03ILCknYMAuJsnH7ltYCtjNCP+9MTXrXAkgq1HLBG305RlfOnFpvptgjMWEiqEm
2qh6wh3bhuM6IxgIvN0TYgby3Tkn9ljUpgI2tvKaNy1L+r3hLzLAX9s0YXaU28BOB5xAYznJRViC
uAdNgKNn3vktN5uFAwTlRQQ2+ThemkiGG8PLK8ixysEyNfPHU31Y9Q6WpXkcodRbrMb2RAQ9HkF7
Re2BSTo3Pym4opuOjvOiK4p0I4O+WoZyRq0EJhai3MbIGJH04GVR8t/Ov9L+e0sKmj3fAweUxVnN
RBQjPpzQJqGkRxZjcNdUD/lYm7qNrTF/cLIQY7J2wrj/M/KHZuNNo9g3cXSQVha+NJNW7XuHgK3Q
+y6GSl2cEYI3NptpWtlFSdlIgxk9kcBB06CFdUBNLGP3e1IHrG1i9FSj7PVLzoAA4K666cbXpimN
J1yorw3g6HOb32KpUG3gp2OD6dswrn5ELXPsxWw+FhjRn/rOdJ/TBj2GRX/QjM1unaH/6KJhIzik
F9Zsu8lGPlJn4y3L45lfi1uZK058ZBYboLx88qIkWU0hVVLnyp2LNzMGiXQowjkSRIzZVq8KHRyE
bQKc8xiHYAU7/fGT2d6H1D7gBoclQcP6xNRzratBXZ2yX6c5IF9Lq7ytl2SrImjLRe3o2RqkmbEL
lPkEHda/Az9221Pm9jMAKf5s9F61Y+B9GIBoAJjAxVxNI3taMtXYElLoS0QX4eOB0xcX3daLyXrh
z1qLoI7rVYPsmzkZTivloPLWczCzA0UvNvcvY2UY+5ae8XKqdbCDg3noSm08yWJWL9XrWlIPVH4/
3H1RBDh12vgyCqgZgy/dNR3CH1OrRuBJIZ/TsS+D3Z40h3cDG6YNqqsVheVSV8jJO6u3FsxhERPq
TU6CLlQup/sVm31y1MEJpl2ib13hD6uqBV85ae0djh6G/Jajt0i9n0as+eBR4P5MzE8depmXuJPW
rWvib7U1vSFUnLMNE/eOxgFwiGPsO8E8pvK/gAidblHeb+w8BVRpsEPgr4LyUOc7rKHJhmywn3Zi
mvvBm7DaM7V9qZp8j+dqOvK1RWS6EaYhRwOVvhXg9VGXSBsmklCnFMx5AvhqRFjIobKjid6cixXr
H38rs/Ak8vaXMHLQuFUdnxNjnLiAW/Um9Ov6QmR3zQiWaWraVnv6lunRlHT9dRKKSXRsiSkGITDV
hNP5RX1uCWJd6LYY7l4NxKMwtWWX8bFwO49kfdNIT0VYgCUMs02OYRafb4qMbERvTxY7u8O093RD
Xfrkd55wgA2JJ3eGXl4k79mn5MqDejiPlh+sWsd2ae3S0yGWFXOQVJVYaZZ7bFxi2vpKMq9QVXUl
lKK+2slEIIFlsllDPTlWSRGsc+TPq9B22dX04ZPNq06ajp2kmBBCDBqfv5t2RS0hiE62fsOiot/G
aexv8Z5uPZD2ho1UxwU4xNQyYT0U2VKFUXApOv/Q4FE9paH71vqKmAyPzJNmcK9G0pXbJK8Brjia
gz18Ksiut4iHqOSPEbRC0lnMNoSGIan2+9XQoMxg2KqvH0FG1hRwrg2bX14TDxc533iFjntY0BRi
becd/RAkcjckP8c0CG5T0zfE7Pk37AJLrZzslzyrz1XlB+fItYwFkq1uZ4TVJyTk5rMbmMcQa/wl
0rcevQd6rCbBOuy236Np+jn6mgeZPCUPo5HdaSoAZU6cKQ30asfCeQ0L1kJqwnCR2sbClqRDPWqZ
II6uNdPyi+9VAHz9EIlA6m9n8BgcEIv6rivtJScCdx3WHTEvnrckV8e7tfnwrXSbQwLa4NlW9tpH
MrHurOmLExJdmJYY8Y22hIrdeflLbwPQ8oDploQ4qEcKebyriV2nJ1L7G08RDOemACNdRnBGN1S7
sNN+MXK29m01C/3ycFGjkHw1DPNVC6dhTQ4g7sjIgbrbsqQ7/OVHVu/c3w4mqTmsZktgawyAWBYV
f9xFgJQ/1rnlQcTyylkZ1fKczORkYtLXALv+DGlydAIVIBUBXy4Ityzn2J7HTThoEAJrbzNobFYG
+tVfbiqgslHh7L3sodzhLLv2hPnzEWdlW9RFruejOHa88RDNN16ARMYvvIXmmoy5DDJzuNwdwr7r
tqaZ7mO0q2tmjW9/PBxGp9A11bZosvZAkkx7QPYKTyxKTTomTrxKyrQ+pDbsN5b0u2gYRtKy5uyn
x01oWPVB07lpCKhw077auAn+Zx8p5hq8zYjfPHkN7OC1YuAGvRP/u8zmVNQ5BCshZmphhaFcWVBy
j17GwTJVnU7+2/hshpyoUxN3qdYfsnZw9h3EFD4kFp3HzYe7Ux9nq0krAcvJOsZEVAwLQLmfTA3+
vDeRO/y4mZgp/PHT4y6mQXvX1ejJ47BkGckN1+Li8Lj7+ClATgJ8bf5NPOSbyiDOAX/JtRqM5zix
gz05OsSVJZ62ZRQOjygcsR2ZctXi1N/mbv5i2PRBu6CtVx3jCz2Kq5UmmmNV5qRoG7/0wj33fYzC
Wof7w2jbWCoBE7AB2gcWu4RxbLv6uiEGbpX04Hb7OL8k8oWcoWgTEEmzJl3zrZf1FvSoA3fDHaCr
g4Lx+1mF7s8RePiSQwcB7pjPiOcIaC5mt4VHv+LQV/pvSNNv0oSMq3kcnih44MYk+yqG+tIEu6FW
9iroesK/0bALAtL3DogyUXLtT0jw2EXZW6YRJSBgRYPJhxpMGvhSy7uTOSSPtXoC/kx7dp0ItqPf
0M4MCmeVGh4IP6tGXy528NTYIdI5US2aw9XUfMPlay8DwICPh5BGzahJnvf46fHY+3P/eO3/++v3
v+CENAdxBaAB//B/MtiCO/T+3xSlHm1nKPFf/rZ6PAcvTLI1Mu9QjDOq6P2PA+DApR+Wv6q6MHHp
zp8ibwtI76pr+EYm1nqPv/D4zfvrHm/lcVcFhUnNH6wI89VWThW3sFmG2XcUHXNBgDmKnXEh8uZn
HPtbbbAInSHTbWVK30pIfIlaIFLc4CCslm2sP9IvOOGTumaOHa5gQ0CckIa5FADkl7HjEcrsKgFz
nHwWeuU0wwrzB/ITF3ND6ByyrnQO5C4QPZE5EsNmEz73QnAkP379uGlZBx2EBznVLAuA85kV2ahV
eDVXQecwEsNZIR3EpcjzHg89bh53U6TLO81xVvX//RKk2Z9PKwgfXhCEQdLA/IceL6CSh/XManmZ
FqPYOT5hOwITDOEI08FBQX3wNb0mZxM/MmQ9Zxd/CXr/2Ukdsab9lB/8wEEn9fgR3Xk9LetCwFN+
PPC46V290HG5UubCAYsX2G7kyp9z0x43co5Re79LxDvhcY7Nrvv+oPi/Z78/9njd49kf/swQ1Mla
kqZXHnp9smf/BU0EUqg5DmxLEGithhcYWtHGZAZAAZQO6eH9JisBi/zlwdEhue391x/uPn7RzNmC
708JRsA2y/f7//QSyoFu4RmKzAGGs38+O03zGT4/v5/JGngX76+sI8iRDpccx0ZzFRI+6wvYon+8
z/envf+n2pw693738dOH5z2mYe+P/eWDP37z4SX4drX1ZJ2lVQBilDQc//jPhxb+UbF8/J3CB0z3
rM9bzE+JPts9tkyhgJ9DVkaom3rO7vGdvX+jj7uyMVmApXnC7R8/Px5+f+rjp8cXHf2RBfl4QdcZ
2rjMvHTaWnG06wBQ5Lt+ksW6bvNVOasE59NcBWUex+u8BwyTGddfhvlMIh+nDhwzwdoAh7UY6hky
k0EjrymeMnP48wb1BsDQ9/s+gMylVoezOdQt1t7ksMKY//T8R8EP5AfHNAL6Ev4RUX+0cEDJRrro
l4+t+vheKgrfjVnmLwWrur0/VzBkaDRQKV+TqAGJ87+73Pu383jsL18RGvn/3UH+8qOvCh6N2vab
aIMfHkkEB8eJ8uOYTwP0ZVEsZOll93bwjwMcvlWCcuApx7ccLApWXCQ1CJBnmyjGbYTZb6a7MsO0
Va9ga7bhumgaCEiyzZY5peQiNqfqzAjiPJRm+dm5aS5RsyK7+4YT7DFI7Ikw85bwNoHFhMb3yajt
S5nrL05PoI/ZXFqlV0f0ovdSVOaORsv3aBPVznixPZWs4SUB4UmYEmGUXedm6WKJDF+mSvMoEewX
2OTx1iUtLedktWiTmLj2vkO7F3GtJyruW1llBmwWADiDbfl7fdSOiV/QGnP1bzIU7qYz42nXCOOr
o4JpTYTOojVBguZBU1zVnHzbgnf2dR9sds+CnhyXt2gavmValx+jmA6UrrN4YsJE8J8r3Q3qDVb4
yjMXg5UPe9jzPyYGwJsevhxS6jq46fU6JIQls6t7HIyfAJJ6+zHzfmZ+Om70upU73+lxY+jyqcyC
6Mmrp3JbdPFrh6p2zXAY9NtYBOCIcrGO0955MzsaZpYxBVsk7/uegwGHMd2qKEyAWkXoy2L9szPa
oF8zXwLLG6DWo1PJRkGAUJX90Ag8OncFBGuwZTv6oOQAMeq0JzfcQwi5ENnT7RNX3W2ppy8teUyU
Rfb3wRz1T1Wy05HsHiE/eRuSTfOVMDHIu52gdulgHYlgjcqOS2EMvbu26BnwffyYPOzHsnCOEZzU
zB/UhunQbwS6TJn11F3qdWYsHUJvFoeUOdAJsAPpMoq1mPUy1JV4S4KIFC6zNXdGHiRbrwSbNLQn
5XL+cIy6vJn12JLPQ5B7bchTiV1AgCygzsb6XubdtRvbcucZw/gUhdXOwVileU57N+FI8N2NzChR
+h6DJqrZ1WIWelzoNOFdcLgEe5S/PtMhMC0hrIDmjoFGrdrOFieyET4FnWfs7Tzal6A/N+1IDxHX
PmFyPoJ2AbL/iGXgW7tLlH0fByVPSQiLWMdXe4yM75qmgUjvGCeMdTAu7KmRZOeUzt5yna28dRIk
p9A4XRQXSRN77eei/pniML3E0vjE/IYKlhX6xjB6kJlOfhlKdqyxBwydVjCnKu85LCzzlL5NjJw/
NfK7WYxPY5T5dyOyv1mlPdyCwXcO+TieGeGlFyLsOYlJvdtX+aAvxxx18Wx1NEt1TiCYn3Bk/SBC
BJNuG7rnUUv7VdszR5J6s5oYrr/APl/3ejyss1RVu6zOP/UWtmfWp3tEEfo2soYTWlHmF1E3k3BY
/2bVsTMmuTbNmHfHBl5Uvq0B/51e4yKpXhSWXJgHN2UBMQ/qu0ghUeTuQYuchFYxU1Ej8SiREhPh
9ThsK0IMtgxthiXFZrCAZKCfiFnLtyRRgn2dqX8ycpeZgx3Z5LpaqQbkP9KTYwO9cehM0FI1uKHO
bKcVZEo82fqUrCzfto7UUcMyS814Z5TWssc8jOKthbASfxmBCc2rfW3hVM0XLSdlxOygTGAe/zU2
2Zew8DY8JdsQMs7erbcY6Ye2fUJ68GxWJv0E7pJpNSPPqMqYxX+XCbrJrBCXNlT1fvS0rzqr4ktT
EH0whuaysNzooJIJDFsqfph6/iJhS4KZEJug8Ha5M53jtPgC4PziOtWw1X1mrXL4qpN6usqR0qwR
ivurefxoWL/0eN8bsnozvph+Np3xdiGrJ/O6NV6i8VvkWdY+7+xvvdm6uzbunhon/u2ouNoNCXMT
J6ebm4arjrUsjhaSp5g0VPt0fBJRCRxlcGGzutn03EOjHixYnhA66tmdTaBOrL0apr7zQComsfkS
WmI1MA44OaWJm01Ib5lqEPdG0elYIPV9TnZo54yfJ7us10VQNxdkavGaLC1JSsqz3tvVKYCsR4T4
sILKLbaazwoQ0E2wjelHQcIjCiciTkFPtLND0mXTFs9mLWhpWcU1bEkAE5FBPOv0Pe/H6g5t6U6g
wTOlnLvumR4MST9+sWp1tqzkBMM7fJaBGxLWFBOUW1dFTXpH+KpZfnf3sIVHk0T+M7ntvRt/RPiu
vmsYrVZFiZmjUey0dCMzltE9rEkPDHxFmhc9IFXcx4ZrmsAmtAQeKxkx0E1op3uHIQl3EI/4VlAd
rSH7pWLi4Fww7emYEwswZCdhO9puqgNK4gnyU+1zwBR5vI0K/h877opzEMMK6J2e46IFOm/EKn4d
ibytAjAzuMDiK0YArKYTXrUe1uGqH7LrQCAhSRdJtWafWNbYiNuaC4PnFsTSNuNP12lImwCUGYzR
G0Hi3j7I5tM2BMn1mAHnqSgqKb3wUSXNQOt+RPTQEnk0GyM9t9ke0G47+0GAAta7cgYh2dpzAvpO
2PbvbGz7TwWEGqXjIrT9JHqqMYkt6igARRpPt1CqNysc83PdZfqiZk59aO6axxDQhY4Yc6LfMnZh
KW9723LMAvrdKdcwuqKmu+9yt3+ltcLuq0G3rBxrmVuBfRCuO9dK/RvNeX2bxCzhRdnLsx1LxEOT
uZCDGi5Vj5HjK//ltO/ZCpvRmL6ELvFQo470U+H1ZnJvjUvfpmXqs2WWRea9NrmivICQBFDF9xaG
Up8BoPpM9MxpGfZmvanckdaczmy38AGg6zUMICrVL7advHa9TQVLi1X6YBTHqAdkGg4vCkIU4jJb
bfo+uGLdzjexy5uI8YiBj0h2vTWKLW1hmiuEYevuG8M746LD7GNDghPsv1pZbaxdGJgB/ESIgqZ9
H0hkk2UTnjx5G4LOxRqTPOcBu3IXCaDWBqd/Shj2inG6GjhtD5K1ct94cEkMp16TVPkpYtVMB3mK
Xny3PQdgN5elM07baZTAqu2dFcufkGeSrd5xuDYIiNaxV1801UBKJdchrm3vs27/pqpLdtIEO5U5
GbtLW/ximPPktKb+09IiGsnS/czVq1grPKGGja4KA85rOKXTWxi4/qKN8fzXVknN2ClxtBVWVAhi
2lZ6EKc1p5dYCw9cQvVPepl99wrg71HdH/yI2LvRnkA5mX57mvDQnwo3vZLZQ12PemQdJW20qxUr
jYpamjgT2sgEdWn1XHn5ya71W7VVhrhPZVbtmrldok8RUzajAPSUlMUGzMMqDKC41kAKIUr0CCBi
8pF8Fbtfiez8JkKIj07iksEzxwXD2jzqDYxgpXp916hSLvvAuoksFTcn67e+Rwcj6aMjI8EdrWz6
Kvb0tZRpfiw5GdSMY1ZGSxsuJ0UYikXjH8rWeiIKGPeW4za7UoPrnrsq2TOs4tUDA7uEYj9MrGGp
S9yW9HuBxQ2EXL8WHgjcRm+SdePpCJGkuBWDHA/K1L8OaVKsEoMLisdQFe7LiVIBtxkXvl3hDT9L
x7gOoNx6l3N16vnHUskbKtCradBsMcpsryYAEfCgVlHqeLcyzr8WhjpGLbxvHXcV/luI7THTt23d
83Yoq2I0EU23D430KR61bi9nuDIeyd8UPNZRq2qyI6Q97Qej37tc2/BEyH1V9lQVncho4Q5vbs0A
xsad/+ro6pra9WEYfMomt542UQVeRjUe3SUCjEY0ZcsmAYYJSZtgwm/k5Hi/YHG92fnXyNIHUo31
a9JaXwF3y6sHIC6Tyjg0pk0WcFGP1JvYY8rYceD9tEcMfMU6jJD6hRk0KrdkBcyFBblll17QYh3C
+W+mTkNCw9ItpfHSgcCwSBZm0jaJQ4PBUxP4IaFir/FWOKTWNBUuYrRziAvTrV505tYAmLxGbfub
3vhTGGZsLHgZHLgE0BTuuJsC5Ny9f6Y8qg/CcrfV7LYDnAIkGUW6OnlB+rW0e+NmhhJXe1kWGILz
6QrQ3F0UVuWvBbhb32oXudFYW39sbmMj2r1y/ENuP7szh8toGmcJDTk/m3M0VewuVO5GZ+knM5gx
6zZwgWF3G+HSEyLcPuSZQZSYa1sLkw3n1+WDvUSQS8U0iHCyPOyKVTUX40obLt87i/lNG4Ma87iM
piGRGTqwi36sfxgih9XZuQj/+x18hWkPMC9fshVGRsCkkFhhtHrs48hkVwrq5r6P+t/IELdESfJa
ePUoSBLmoybjasCjnLDtY9kmv8qgmVbIcHSKo1wdXNSj0B+NJ6j2n0KhnZjS5EQvftMKhJqCJuQN
QTQ855Kr++NGIXY9l+n4uVdeu6PyS09T6uxSUbI+y7BK2zFKpEQ0y9Ae0x3LmxdydiksvtSVjVRS
GuSAuoW/wUPJIq1nDfIYO+Vmh23Jt86xX376szWQaNY+UNox58FBnXhetxmRm07QVU4gjjAKsXBe
KS42OyXFTyb+O04G7bGs1b1UyjgGsWtvSLo7jpbHF6472tmW/bT0S9NdGYP2ZPfjL9bX9U4bne/m
kCWrWIPr0odzLK/Gwt1xvjDgI/dUhRJBrv4zn8i0BG2kbXTbqY9tC7OX42aHp0oxEdMIL9UAjQEu
RKVrt2srs+kL5fTg7SqRhDZDqCC2otzTAjb3ZcNdDOc2OoJRP2jenNJoYwOvM1JvYwYfW1bEoOk5
uMD0F8kxy4kUHtPp5kLhIP6ZTNmK2U0WkXlpyAEx0jpDfbWuoVYwiLA+O/lPfaI+IsX41LAa21OH
f2afwYZrPTV0Ne5KyYtW0KVpiHrdtKE+3EaQ80D+XNzTqHvI8LDvjiQq2KK4sePsDMZmkwWptXN1
gP0sCcPNVEhKBH8G+dN5PZgx4UddUlPPI+vaBCQxrmo7+oxdU52dihgNCGTN3OCK1knoyW046uDO
hN1vNY86s0D1e+SPjZiJlt5YjnBm8Ry1FeE62twgSZr6ZxFBQBiK4GYG3TWMfAmCHbBJkkFK5roL
g7uAP0+kJ0mBlnnIbIOSlEypnUQouLY8nP+2066Z+pYXyAo4OxXGe+grkLuteFjl8PZB7j7hUv6V
98xY8aQPW+U77UmmSu4IMU/wMBq/tVq3zl4N9bWtymtPHMnKjaLDxF6KzUa0u8xlfK7m4XboJ8ZF
S3eqzsNTwcgLIST588yHhkPuyf4WTvHBpT+jhf21r93XotDOrjVGG9szSASX+h5xx3huYmkvmjRo
z16QXLWS2Ap3XpAEIBMvpAR+niBjep0iBLGDT5tKgh/t1nztOSXKxo1eSGlg8Nt55J2b5TcJWLqy
kx+mKQPW4+Zz6WjRTvmoKExpkVdntem9dalIyJPd+Frhr3PAf1TmhaRZkd2QX1p7f05+SIpwTTEG
1w1wwRqXrbNErROv0FLOS4a+hfXqerWJgM7rzuZQIorKQfwQY7IDiGnTy2Jw3lfZxB45slqfi5LY
MOJDULBGYHzJpL2odmWI+HKKEDsSSvpi4XxjNtsQ0Jn6JuEVeDEadfCHkNxwX6xss/W3pAy0TDCw
MNSNHTG/098kFZRTVmxjVXzpYCkeWseMnwyLYQjgXrsalw9LghAsXnSbEI6wCLJVFwTfbUd1jBlB
3lKuhlr2Ox0hSlosyYUakPKExNOMHYJLSFqc96dEJ3kLTjxzFBIMkugQkDQBva+PT2K8EquQsW4c
/YUbEtQu6ldiJuVaiQhEVOpbqJkmb9H4ZnMQOTP7OrW9g2pGyjSCAUBjRAYDJ3vDEZ0hlORArZjl
+drVzAZGV5W9DmK9PeoKn3eIuim5Bc0Q7ov5NNuPtr1svLDY5l35rBJPIAI/E1vn7tB5pwx87c0f
/TW9foolFXUFa/E6TiwXKi2JN1Pmfx6LqlgHJjRUwFf11epvXI2ik1aDVZ1bMInXz2EcprFTX608
MZjhIgjKlw2H22QPDBE7fVUHqt1q1a+oIn5uiHr7lnXdTyd1jzLx+3Ud6yj1EyLEQSA+O3WmLcuc
rACtHKkOwAV2ZBnvVVGxZrUGny5p8ZuPfbfK6DUl/HRV0zJdWg4RVllBrGnT0UXpZwlH6OvfGiOO
VyJQOrLbhuRta2DfCTP3arb6IRrtzTBVEWkNDFCIwps2WuiXO5MYjAUjOObgVpE8gSh7FV309DAJ
B0E0rO2OAsTVu3SjSzKK89S5gBZpjwVDBP1i52TGOIX1q0VicTJSUmqMuFlJiXoCMhm7m3QJXE61
YREornARlcpqijxg/62BW1vMBcaMCKsL5xyqLj1CLLz2mQ70nEhHrHnmFIqTldJHSmPcJ048/VRa
FSxTvWV/qqZy30YRbMw2//UQw/uD+J4VpCos6FXFi9AR/lbnQ64Jz6yvbj+uHPPVGYb+NynSsH6d
/2HvPLbcRrYs+iv9A6gVCPhhE/Q2nVJmgqWUgfc28PW9QVWXVHqvu1bPewIBJJgCSRCIuPecfRhN
G+awH/Q3BlwxoHpJ3a+Zsovhlg+DHVNsLDNjm5TIU1N+zT7VZj/HpnkpR/dMdHfxRN1W+npsO2tG
U++6pI53tJtRD8SWe0Zw9NGsquZUh3gkeseMN00WSPJgs26j6hbFgzvR+mjssx2Q7SpyNEkJAVdD
L+hse/T2vTB6UbQkkOqiDylK3U9qQlJQFff7VujnOavMS4AsesKpYqpnlUUV/twGVhZZ4/699JiE
UCu17kGmE1V6TaVboGofaibD4Pu114EcwZ2L5vMEiPfWxot40dPW0qDpWYx6eBy9p8pJnNN9kWkm
51ybP2WEMaDcNL9FzFERDqOeW41a8VklV0bJ5blY4DmQe9CdRptCj7A3FKn3Upnec8YP4RS2hFm1
3vKrTinGTRklLoIEbijh2pus3J0XLGZfRIMuZVcNk43jZd9rbxAbkl+4kbXVxUhzcaLJ0h3U3DAg
KaPuaKH5J5XsXGd99g6yc/rYvMm23hXkk7/j7qyfyYQieZCQGE0mzwJl/SbXFS0b3VQXTyfyZV5S
CFui/4YW9v69tqA3T0xRtL0Yq5gweBSGEf0P4TbxXnydIi061QNX+9TQnqEERCfZW2vV6d5F5elB
K2NI01pTHzHAfYrr3t3oecMvyq2TFYz2RdwClZVBrWMWhGV3BTWsiISUVNakdpnxXiU52HnyNfco
RJALqZzaUu66/mCTXsNkxF5rQf0sWmPajXq07SLDeSoctTM6tHqlq1/zIv3UzYuCZqjapwIYezGO
xGwxVztVpeUekoJCIazg7lRr0a6cpLhFRfnKR1BtzJkhuDL0ByPi7Rd0KH3E7fm2dhMbmqZjrg1G
xDs0uuBtqbAQZoxkz5ZnaFtvRFbZu8Kt5q1TNsW2il8B7k/7KIB20hX2QGE1vgRFGvkhfuFz5hIJ
g+8+vzbpm0fY0Z2cmXA1XRnIV3D8hJcq7cYNWWbJ1tITrkZ2XK4hBVUrbdSNDxY565Q63qdlFhyz
Vnsxqg7DcMh1yzH1YFc3+jqavPmxmQa4YdP3gqb8ZoiYXVDyUQ82DIDblCYr4RQfGlG1xxLLGNI8
gYwmngc0skVHAG4lN4PF/IHAan0crAumI6goXvolD+vsULpKu9Hsf/ayhVDvec11GokoDMiXa5pn
7jneStW5c2rlJmgjMtdxae4H74m6d/qsad8z1ZU7eoYDyfFMdcYKfCKVkUsmoHi4AJt2KTkiZzs1
bolZljdPd/Jr1r77sSEHzgsk2b4WI9izzYJQLQPBqlaM5iY2TT5kJmcvsRw5SfSQZOKO7JahJxFr
bGZnfzdcyJERlGyZUdIqKneuQN6Y2BAlB1pWMtTK86iS9/1IJU/o4qGkYdVGvb2Bvqf5Dhw2KlFy
f58p8hZQ/SZQQNqO7zfheg/nDYGt7ewgKfe+I4hVjmKKdxNASAvMJVeOR8g04BVapmXBgrgfZbZJ
g3LaoPndlXxZPmMafY061LnYc/15zpNhO/VIOOpQt7dmk34Ml+uJ4wTkiXXaI576BH26mvboGIkh
xgdOpH1NCbh/zApjJHm203b1CIGtXtqOVcttf/TQ7JnkeBfLiLVgWIwkBjxdz82BYpe70vBfEEOT
Mixty5PQbIpP3Ichz6PJcopNErQnaFMwuypkc8OA34z3hCaxG3ZuT0EunPTXoWRaVo9fKGCme2Wq
aBuMOakAVUM0Toyc35Cdca5G/VSJObkxT66YCsSWD02HXkRRlZhFwYxB3NRfKOgPVLqpse4tZ1Qv
ZmImjyGXrCXZYxCOeh5biz1E7KIr0/2hWoZncB+DWZIqhtJ0TjRaJKVy10HTo8vBQqP0SL44Bu8U
CW9uSuw1BmXe0a2ACaTmQWNcfIUD7lOIIw0stj8ZeBQdm1ypHirmqPfuSV8unrkj+r3ge9Nq6TeV
shn86ekauGyzl6VD/S4/Daj5cNGCNp8wBpGIQYmQJtaxDOvkYaCe4dsTpd62S7pjhdyCnqZNfFpH
OAATrnNjy/cBBI/Q7l75st7Fo0s0X9yMKwvuAWW4iXmniMxtZEL3MMo3+BvjNXB3Mvda5s8Lhj3w
GH+AXJ0jDMkTuTVWX32UjrYZ8/g5l2Ox0Xq7e5jL/GDWiV9aEXF0S2eOSNERvcPo7jud9EdTxiE3
HKlfpZmcHPXSL5hxVWYeF8hM3cpoQqBljx8t1+BNesFalsZeY6Z0zsw3DTnuLiQph6ZEzW2zd+Df
hyHEMZuYqFJw5dDT4DWPOiJ0cI8UMHxI85zHTdwQ3gVE10a5YEI+UgvNNacE242nXg3jw0uIWOlk
AcTOk1eGTvC/UtKIrLQRm96e925g0CrRbOMgi/wdUunp5JnTeFJ0iqbWMo79mNaXBsHKznPnN8cI
i5OQRn66r5VWVZzGVH8Na3KUA4JhjiFptMf72jSTyDZpilpS1l4csn1sG6NtZ6ETaEB6+1IiG3Nj
ctanvnwasQ/RSeZrLoYIWWICcLF0CvwK6ay/qCZs/NrBxt6Errmaimi6EBrn3+1lBe3V5zn5ghDr
Rv6k/bFlvhIBXK4mp38ysrg6OWON+X0k5dvWnJORLqaCmGJgW84XOXTjo5F8QpYIsNZMd6bywM+K
Xvg55O62X+ullH7afS/j/EPEyH9H+4GqLup1bsqzs2Vse6Rlxvgrj49xOH0wRc5lLnKnteeSOIPM
+/NdHzGFgE6DMa4vM/DhFUpp1OUjGIoa7jVUq+Elgtt31iKulJShPvccSIJWb4Wa4rveWTURhPyM
G2EvepXuNJjma65PT8jzyOYiYz2BFbTTAw1ENkFe1gzJK3DLNciE+uCZPXkciomhO5yIt9JOXpCf
qz5M1+OSUG6WjLqNrseu4ZVHesYQs0r9yDDJXnd0uamecnfonHn1QyLbyGtcKWMbL8LlQnMr2oFZ
R2gr8RkVProN+u6FUUf1JB6JY1JFRC+5eukzt96ELleJQgQYz+lO+UmhOj8Fn7Fqiaig0KxTVhxJ
EYP7lmzavB9o7ZXWYxzbGfpU65CQdC+Dd0YLgtriau97NoqUmKgMfyrUZ6Th9V5Yx1DT7AulLIb9
UtvELfw4N3O+5TW6KO6bcCFJZOvbGtW7G+O6pKY7Wxb3AVXuEVaN+xEJQhFReK6HPZgx6PL5G0aX
cjeU8S2iILvCWdLu29betPa4S/vE+TLu27LZjPPYP5WyubnR2KwbS8ug21D/BCxhk74IxjZKPZ2R
ttRv9QAF3MS2nJcfYG6DEjBNAgd1cKaycrrtGDDLcxBNKA98/N7LOnwvtjNtp9CbUPTl2WUq+i9T
olOXDNKDoZx3tU6LpHZSbTWZCW7xjpzFrrIoqN6jY0u5tl1PvzBBeWzITDmSzfAxNMRVlm3+0JFn
Z8SkObSu/qD6CG6iIKObC6E6RiGGelEI+mH0n5j/LZrH8aqZjjg0c/t09xN0pv6CRLM8QIBurqaZ
PCekfO7nwn7tTCdjau0oXCraV2vkTpFHKVR8wJPYbUZsenSdfBs83rnous9wRLtTPAA/nlHt3H15
/09E+QciymJ8+8XB+C9AlP/MPr99zj//SkP58ZI/YSiu+QceYHzrnruAJHAD/wVDcd0/qPdJTHU/
sSd/ElEMCyKKYzke5m7Tth0PhMqfRBRD/CGlaXieZQNYwZX3fyOi/B3zhRzWgjS/HAY3I4mT/Dci
SqJX0mwNFDJd3nlb6U6Jb8zeCfxWua9C8AlVsW/rUFA3XULhMif25yFI/8H1qf+7w3Ao2cJnMYQr
5W+HgcCvUcM8aPu6osqqMume+PG9Oa34imKU7kUiV3FbaZs+JQq1E1qyjuRk/AND4Tdb7P3T8HTd
MEyJ2xFnxWLs/gV6Bhwnab3BCPaiwasUZPAhlK7Jgxb4xuAcmCZ+SO3ggXrIB1hKaPrLzscXxxCx
gMbaGgORxDEXnl/OqIcfBuZfWWy6+ZuzeTkwx/BsHLHYynUDS9bfD2xKW6vWnSbYU4td/HJ9uTOT
+qaX1IVyx+JyMJkUuxfqdDNL+OMQkxgaSIbqFFegHg92ubFs094BBTkOVemd9Slrzo6zS+mOnFtZ
zHvLyx/GUppn9dciqxyy7KwxXSPyxh87lhbmyGi6kWiA10VT7wPCIbjHLpiIWCsvyOUxRJbim1a7
9pGeQ/hULz4Ebxp3ymY4ps2jdqBe9N0L3Mk3DeyyRNxs2q7dO3V2CfSM8Y8wouWG1l1E3n4dJm9l
zYyledvFRSTzs0vaCtWbL0HY+UablNsJiSORIcPY7Vwno6OmBko4B90FwDoMWJDArzDCvjrJV0+l
D2YyRqcszaDK1ugyDDjPJF6MLwRXJ1u3Z9rWesxdiLSVoEUzYdpb3cMCYDkE87ojiIU0OTQRMOdh
oWso19wSoFUG2cGNAHGjCvHT/LuqRX7QGEqiu/a+dcsXsozGoI/klo2Xqevz9RwOpOtiMUU1mvkj
3nPGQRDUOnc3DssEXcXfUMeHi09yQ7Tld6eYH0ovfKgRyyQmFbRpqB+T5yKr30Ynb0CAFXRjS1IB
y767pS1ewSoe2Yuw1NBS1LYJwXYI/wtzc9ciy1rZ/axQqJpbo5EPc9DsnYIxm+5ZzzqYup3Uk8PQ
R8kuHJgxVBGlw3x850pq7pqq+402Qe2ppvoND/EWE5k+O59CZ9a2FWX0FeXV994EQbbSKYSAdnvs
pu6KSPcbJaal+QE+vclnx6dcM64EKtx14XzUKyjAOSO+QsW3RLyFi4s6tWidE40XYYjDMy12Rjp+
m0oCdeDuEqvNEKHIUeDRYiMkEI1qHhTTpVc62ZFhbzyYOUiQrIk4KxThVk3DLDa3v6hQB1lMkoFf
qvF7ZkvTT4kyWmU9s1ndtoN129PW1rOw40YfOuvEpEpbBOjJUty4cd3SG9Flw1jDOJa9Ya0jZFNH
Db390aR5ypxkWRXJ+Osip4++rpO4Wt2f0Kz6TcXZvMkX9Xg1RTe0idYWg053vD80hJAjEVKxfV8w
+HxHfhQBuX/tcl9Ll9ffX/HziftjPzfva401zbtEs8BDYEEAxhjP/jiZ76lQ2pv7Y/2iSr+vmXIm
KkFl76mj6/OmW5TxI7Nw5ujLi+876mQQr8rGYQC8PH1fIEiIZv++yimDL4OPFJGGphM7s7zwx4M/
lve94qUEOo8GfYy7+v6vv3TfRO/mGiOOE176y5EoIaJ9oPRNh115ZdZ68uMIfx6bS2Yc5f37Idwf
VfeDb5Y/79wfva+ideBwuYQUfkKirGlnYmUl3reeLNFVq3F6aqH+NjIjWqGtMHdUypDWhfWpi0KX
Zn3w0AZiN44C03rIOHZqyCachpfYRGfb3wbCel5tCoFFblNMLpDy1fOrafTfu2k8VlmZ+x5DXzLB
mb0irMj3xtyS82VMgqppFK30MHRxBjf7QIRPJsbCjRVHyWpwkidC61cgT25BKry9qrtHGbrebiBG
KMu8Dfp7Y2W3jbmOPCw7VlgRp+ua16hQwbkoPunCpQPrgkBIyO7l+k0wuVd96wYH94KN7pbxLQnV
DSHPVoKVX+jPoC9j+kzVVYNrcJyj7GAOan6RRrkLtPZL66gNhQ+5aYpxwtRN48EJ60dkMy7j1nZa
VxFulNig7kdiu7WmCKNh30KertDGOjA3gy6m6DiieqcFJzbE5vSrdAI2Eyt34+CL5PI738hgRg+h
Wx/r/gb6qcQ6B+6l+4pxiz5CbKPWsIuEwtNEh7hbblr0qnobVkLjhltSYog2WqFN7rY5ZTOoqrEi
NmZ6p2BCwSyR6EI1JtHc4NqJUEhnDvckcFCTIA+X2dzXZsy/mfP8NojmnaU1xZM2OHSTNG/vpdzq
KDJVtyKjNWyEreOLnoaG+Z3xngcrRK3KjsCZIVIZETnDZ6RZycppeh1fY1xSAuA+KhoMwim1aE8c
p5ZfWGOl/tChTxzgUmhzrq9ye8FRD3JYBf26zR4wJhcov4gZraroO56XY17rJ6upv+puNW5V6G6q
+obB90NM8PhaOkl0cGraL06/ccbYeG/3n4shlifdtcioRWq9J4LmWe+J7B1MMh/p8KwK3X6Tef3N
nuiRVnFdb6CJkyXNdGtdVifdni6Za84+JY7rrIFxnS0sMlJDJonk2BdJsPIEZ4CsjW1Lz1lPrL2y
5DnN1I4hxl7MwlxzYt9sfJxbETLeNO2woiC21aVEBjNMG8xS+CG6VHsoGc0chunb7HB6pUE4b8mp
22LU+hSX6MXMMFOrMHrM4vwLP/HDAOA5Tp2c3ol1nhvUJ07xDjskbbKyebEJ5R2e0Lpu3Kl7ygNk
2FojPzcDIii0ahtUFhDT3OiDEeMkF27qiwLrslfdkjmjoYfBYzFx51Pgpx442wFb6DluMHBQ/WQY
8zTYxpPKSeyCHoPwaJpO1Ni3gNQcX9oPjPzQMDFvnKdyr2HFoPQxPTU6rHZ7yUfWZuM7GHDOLRD2
JTH22DYQjFTURHLxaaqxfSKY+mIWKS0op+5WOCAI/KU3CB/0efQgG3oDM2qSHCkTo06eEEByhwKD
0aM8AaDLLPgg8u4o0fq5Tv3Q2jotKQ3Tlko/Mum8CNN5bUCm4OLiPNSOsIEqrtrqYYqpvyAXfwyQ
hln68EKiYcjpgcuehNQJiZn35ATUHoMoIs417DeTY3ETblSLuEui1xveJ4KMMjdMUNzR3x2iDA1i
ve0Kar61EZ9tG48f+b32EO+jSZ1tFL/4pMS5yIjqnof+1MxPNEvlxpWUjcKg+gQNBsEkjoWEXguN
QePFmU+Ud/kWg+giRPaiEvubO4nP1EZSLcCKbuP3a5Y0YfDf5XPoQUxAgXQ2ESgVY/4ek0y2EvHe
O6m+HAj0cKI1WUnZ1ckyU6wIFKH5UNvGJi4Us6nlmftjP57WEajvQpu4jbJ6qbnJ7LNBfrjvFdA0
2lT91PmK2/9VYxCzA3dUwLEBwQ1sS4NmkRfXufAUpl5zNUe5usrK2gC6yTdZjZE7tb0cjaSdoZmp
+DXKGSZM7Rkr2HXUNtLGD1zxnUp/WauzEdYOjYaCDKTggJ4IvUAniYPQGemVsz5tHeTacYUXwqZT
sw5ENV107QWxJe9wORJTdDOtyyDnquosEgWRbjwjXfomMNJ7CkTg2RCsIfM2ShYTJVVzGD6PUTP4
MvUyvnhVrVN3CpbcJ+NC1FmKqPlSlvS1ZZdfvEp+k94IpFhbNG3GOkM9xBQpOCfd5B5yYi9aal27
oiAU1wJNIOf+6uYwIIRRfaeodUsdYzrOXXgbpWFw0+uMK00ekr6y7PImsKjwkvIgShvQ0tAfR6u5
IDxs0dCJRyuT8GnyluqfytfI61pe67ToVPkSqzxH+QM0fiUk4j7V6mrj4t3xK2s4qMbZhHlcrrTJ
PkFa8dDAVP01bcfiSkeFUmZ6bbGz73VVv6EgPxpm0J08eEdHb5qfgn7EzAYu8Kg79THM0++RzTF6
6c5oB/6bnDMrXVw60HUu+qCWIbj1vi647hN0tNdlvS4756Nr8a1kzVQx91PDVTbiMKRiz32J6pRb
3LJUp5bMWNg3rYKq1YxxP/C0DQ5IRXoLRXZPRYcCKuQ1WxYIpL+NbgunSnCi2/Nr5imEw3tSpJkM
dYxcMOApXwBtvrpG/OaF07iPAxdBZ1Ou80yQWSjnr25JW8t7IyGG02I83hc0HsajVhL+hWKN1bbX
Z92/PwW2x+UmxYwOa261gBTuawk2nGz1c/v+oEk3MUNmwZ7R/Xkm8n/u/28fbE1vnRpzuSr6cvS7
iE/bblWNzpW1mLi4/3nzvkuz7Hdf+/na+8t+bt7Xfv4p11RcqzLEfvf/6P4HuH5bEAwOWKYbSA5e
s5inf138j4/BGYRY8u9eV3Phj+0yhdc802b86+85BFig3/hrG9Fu++O/+/G3fv5XsfT+e08zOuXB
YB7o8XbCIdB3efkvzyMu9+iYLY+CTRj+PKL79v3v9ThLG1fRJhZNRwbF8n+mNUqizX01G9pDFsp3
2SwYFdBzRoqVMfA0sve2laM7CPXbqIEZxd7SosqsyM+mr+fTfyd123Gx3cFNxqEAcT4JiSl0KI3P
nNU9uP3IzomgBPRzUb1DvA5ib9r1QXYha7FBAIR99745hHp2ibUoZ9ZqTduxGkE4tsZrIixzNxtM
pTMLWZqJdAkxkN2jS2n0g+u6xtkhYGMWzbNDfENkJvue7MtzEsXZuYqayAe6t+3Qffjz2A4HtxG3
xPGWHsFiS1Ic3ioUMtoqD8HDXJ7pPLxjIj6fB0hj5/saNlcGCSXCv/umvjxbGO4RK3JC7mT8527h
rM/06RRZ3Toy3cLY1RVHMlsf49wuLgnCj9WsmBO0KWKnysAW0iG+E5ibGsOG9JQF4blbFjq1izYJ
6R/UtY7Mb+mcXU0NRgozlWNY1MZJhg8ZNzY+I/4g03luL3M5nbmaTiiC8pdaWg7XZfZoQm08pxr+
VJWGkrgmmE+aA8aMPEUqDFP86simusyumzF2A+XgmcWXyKO0HvQVDee23ruRecpnYZ1I59wHNVO3
GWvpqvSSfGdP8eegBgsCeOxD49nxDoOjOIvMFef72n1hjIoUWkssln4aSYkVb6n9aAZfwTCnslzQ
foLrvFdsqcxkKx1A/6nOC/tkGTo8K9dZK9354jGdPzuoz45gsjfastUvZwrzC+qUJrrEn49F4NCw
h6/aYXyqMH+ukjk3z/cT677mDmO4TSxZrghyUQwcO0DsGOKsfDbO3oiwPU2S97NnymqN/Sy19DOW
deN8f94eKzzTZE5FGYM+yVuJx3ETinI+EKgNEwP9iobFb+VYWJ8mfiRnKXLgectaFpJ3FhtxQfZs
dYnzs4NjdR/3FsFHhqUVG3wjyE/lsbFHHPD1qGiFosu3ZZaeDacDur6j/0mTZnkUmk0DAxFhjla6
yRn0z5973ne/Lxz3hMDmhUJnirU17Y7GkHtrU3EnJr5UnKMl/MddPsNuOenvC72PS3/WF0hAiwI7
spLTHEH/vC+0OBxKRkBs/1jVtATbKzzAVa/Nr/cnwK0kpzLp+7/teH/q/tfuz983CW0FBJca+o//
5ucTP//X+2M/N72uNtYEa8Jz+fuB3ferjDY/qv69kbhdCYkmTn85dCLgmQKYHkLtv47v5//48/Dq
+5FnA5WzgF6Af39m5ITzzETsfu53X/vt8H7bvO/y22H8/AiGLv6S9bSvYWjsQhOR62SEzAqq9Dnt
nbM7RmRINF23NuHKP5QUnPdGZXwoM1O7Jo0s/JDKD0FaZgw0J7IuXoRRDAf6NSi9E36SL6LRkEJg
7Ec7gEGysJCOltDVzhQfSS+c7T2j+kh18y1M3rcOnjhqFhvZpF8k49yNa3seFylmuiZgrZXBr9MM
qcdWAu4Kc8vok1tgw8vwzMytiydhmo9mjAs27yrOYAnNsyeQpFCCqKbsQ8S8Zkd1g+moMcXoLx15
4CDQPbd3x3LibjWd+DcVXuag+JQL5b4fos9VF20rgEM3By11MzR7rRkei4HrbNdB9FZMnjDSDc0m
LdKPkcZtGSLMeDZrCkljb3zpzfbLncS8VDo2Q4LUr5uSa2cOH9vAfcgtgfhjIf+k7SnR3zNPw1yj
MgTpKD+4ngd4tnVKqi5U+hoshNZH3nNgCemXieJKhO8Q+US9DvAkM+4PVqFdbecA/GrtmW84Ljq/
FuOh4Cf4JMvUooKO26Mj7WnnYZFcV6iDpoaHCoK0qAZPvm6S1TiDUEKjI97Guv3UCUvfmoqJxWzS
0K4+zIkVPudtunM9aW85SaAocfsvTZQpYMK3TjPdyMW9DoqCDj9l85jt58lMmYJpq76zm0fhdZsm
jatNP2jFPkAifLLmeTXGN62z2x1xqscSXv55cqFQlyWgMSvv8S1/SgL0V+OgqpfOi48d5UssxYmJ
NjRooeD11jYiRhnVUGnfzJ7pUpmDDcWNvR2GynrSk5DkPeypuDQvI3K5C8CGXVLlxjHDSbbOgsg9
1fH4DXS32rEgmENlaj91Y7+hdpZiGpnnXZBLbdUGfbsa4HscGJAs6CFtkzIl3gjIhn7iaDramgGE
jpq1x0pF194d+4Nd5FQ5eiihiGnkvlTJdzNygVmaJbBrzigqbQZFvnFHkkcPJWEYt1Gm4aDIxjdm
fatksmfE5RYmlNw9pLrd/WjL/X/T9x+avtKAmP9Lj+5fur7Xb+N/fMTT/mvb988X/dn3dfQ/XEuX
MMnh79PV/KXv63h/OLagJWySacI/vyZh0PfVLRcer+3ohms74Mf/7Pua4g+TCAKLZA2w47RKrf9T
EsbvDVdirWn7WoZhCcvDb/wbAJgkJ1S6IiwPSqDkG0TWPQWMQ5KeuWm/VBD0ADiTR3hkGHy37BQK
fza6/9T2XbixP4HNFpEXNoxkCsyOy2dxD/74td86tEKba1cvDkXm1XSMgufByy8zEoarNRv5VuXN
pbGRvkSA8EJd21B0/66mKtpFFkQo9OLNP5CRJZ313w8JKLKUjnBMbDG/M6QbzUB644riIFU1rNIM
eILomYlmmfM17xK4lFNPMnLb7Qxj8Y84VJRp1a9p8kPm0p6Cglgb3E39jmiUgD8AuZILBUFpQmJ5
EPjBEBDqvoOhbONWgbUuYblqY0tpWQ+OWji9++XM/Hfd479Tse8fsiXoZnsuJ5RLA/nvveMaDNdU
tk1xEN4sToYz6ajj0N1UpEBQgjf3MsAS0eJ32XN93qWU2lvDt8uuOrtT8RKXjrzhgnofSOH9U2cb
9cPvnzbpLigQbNrbrrOc77+eAOjVk2Z0nZwIlpEod3s9Ip85lIL+aEgsGWP/iMqKUX+0vB4wJSCr
lRxrqDLR5BtBOt9y7RYKAN7/8Jn9y4m59Nrp63JgHiAa67dUgkRoUyVhCuzN9FB3heMboo98i3Eu
YqPivAiEVYRsddaLZCdDGAL5WKI8raElWTNiIQpZ//shWcvX9LffioPaw3aJSIDW7snfGcyUl8Qc
BhPqqkQnpCMJtJPd5Buo7drFy+LmGTxIKo3wsR6z5IUS/UZZE9Z+0yb2pRmmlQiq6UolFWYnwfVr
oKXmURlQacpZvG8olzpD0FxmI5tXGbQE30rNFxsdwdkexNEkyrzQk+aCCDlxLRzy0GLoLct5HU/a
RrnAjWlxvWEQQWgJF2TblkTAt86waqr2YBnlx6jraFe3FE+zBCk+tTRjbLQtKdqKHIK1q9T3OKnl
BkIn8WRONawXD8Cq66dpY3sNalYQe1TOxgHRnvvyv3+8kjipf/2AQY1yuTY5kckjWs6JX8QfRe5R
eM67fi8hWPyIWgsxjBeed5KUo5kJU5dOKXc/EIZ3nQpzPs1pUTyghXvQeop6dqel60LXQMIMzbcm
R7ilKC6uVf8VOyrvXdXBKQ3mgJK/86Wi/buLY+Xx+co12oxxbTta9THosARBbvazSba7MpDOcZTm
Q+rKF4px+M4ZH1/hRYvrfS1FAHvs7B4hMIhgUBWIFzQ9ut0XWeRddXSNh7Fk+IgH+eS0BSOfpqee
N0179Oz6y2AW6jEKbtPKITO3y/XdXUk6t70PViO6eUlVr5g8a2CzyxkZwdqWBPRYXU4NVFiNz7Au
BEGOODAidfDATPdgmoROdF6VXqT1pnpZrCcU+xQPIrGd5z47cINbCxwXW37csS8Y6u8j1ZpnewzX
yTnVy+5suxx9R0zCBR2hn8swfMyT90pr+z23Noqw+oxsoxmg2iDN15S62o54cK0aCkUFXkuXhXce
I/KCTKt0jpmYkJqWlX7gxp6sO5EPi0+opNPVoxuN4vbcx56fYA05aqAHyKittvQdDXyeAT2x4Z1b
lS6+Tr4jO4tQ2UaGvnZGojQMQ3y00NEecTsswc6WRXW6PBi5dqU9X2wcWOkELswHIGrxI22qE940
4xzpafwYaEP8CFoxWpVgl40GCys5FvozXpKAK7NbIO6GyiTt8GzBuSSKoVDXUeNskaaCMZrRCsCS
ZK5Cs36k9pEcSqMRu77qPsVdWJzbSS9QQ/atj+vK9wB+H5XD7MHAgYxVOszBAQMtt+HunM1l0Sph
7IMxukJGCLae3kU+5kgus+70lIzE3tF1jW+TiChdYMHx517ES584OwyRgTiliMUD/vBVHCegrFT/
eWpq9dDjfgPMnb96KVPhvjP29BeMJ1PUGnmaZJAsW4TavNBN40PWS++mUDrZ8KCPVoZ/PvSc231h
hU0Mc4HO0H2TEA/3xxOpxfvohhHywPIY7EyoSXOFdlWW8/m+s+GRNm9R56Tsgdwf8f2AbaINH5tl
keWzuxj1iZ1cNkm65QkDyY7ZQChYHjJFEYX+iNYXsAGgCrABUqbhcwoHH8CyKXwuMNrTfSES6xjB
nbqKZY/IRb2JqZ7Za4XN2KDVtyw6yQeKw+HLfStv3PnK24M1q3NtbmmsDfQAn++LaQg+uiQoYqBn
ct5Sb8JGnQicUp2JmS6H/TjV1YOXjR3ZhV5HDAXIhbabz1oFrLU3vFc9FviIx3Z8NmhcQUB7rZDM
7CPLUfveSrpVCZhiA72I3rvXkn/R0nzuiUzwp6CuPtLc8GP76xin8btOcRKL/2LvvJYc19Ls/CqK
uUdrw28oNLqg90zDdHWDyKrKgvfAhnl6feA5PdV9WpoJ3euGQTBZLBpgm/9f61uEYFip/QqMBdoK
dYG9bmEo6yoLk5cx/EiLznuoCSJyjW8yM9WDArHTja9YBY6W023dEIaaQ187zwO1wyRGo82zV3Hn
pQD34v3AdbHWaFDaXZ/u7Tlxoelbew2q4wRD2kPGDOwnsTCBIzkCySTJ0/IoVm3TDAB00BMBoOJE
34sy+mUwtG08SnWMXJ1cpT3jRG1IZ0kwyxylFpo5RY7Bf6Se9q01sV7j6zR22UxcrTt5KUCuomLH
CowPFMxFbGEzN15wSI8Lhq4Ks1T+GAlUZIMG1inw8I3boX9AoY3/KPXCNVC7cxqysbt/m2Ssa/sp
JyjCNsx9mVj9Iorf7K5rHwQmtrgq8ZPM49OUSvM2ci7XzbsUWok32Ltk5tRDHvPypS6HZ3c2DMDi
GNiHbKeUR1m6O+vaHMoD1ZBvVmPBw4Ys39EWXeLz2xeOxFA9eR7YVRhvFjzDUEraUbPyjhf4CNIJ
Xm1gnaLZnpjnSDuSvFmIoacU48GHrCp4Fk299AChHPn9HjBi9cc2cB8wJQ6LBMn6uhpxF8vQxWYP
Nl6D8N+xFN7mfs5GXBKUyUcbNxPsiRXdY5plIUbnWtO/Cy2vWa+SghHH2bKnOXOMFRaaIQIXNJg6
oht0eFawNvWcmO5OQVWItbdp2o0eu+oe3cAOkX2yo01/gV+Zw3oQM+8vx4SvIVnpxw1O27cIIsWS
7uNNmMkS17D9nAQjZb1QLDgdtVfMJhKHXLH1OkX91w6mB1k91nZMUASMqI1bDiX/PdVX0UomVkVv
mZyLfTgO80Sgp1eRoYOEvXaO4ng2gPb7BOrzoZRzrzdgZh2RL5zCeR2QaQgZ4Y47gWUfpkYhGQly
vApC0sURfRnvzK48V+mcROZ9hb2pDr5vvrOosRENYLieyZKVwKOitd4VyYZ7sHGDrnMns4lijfsd
yNXhCf2LfsSpyHQs22oxGYm7FQToPtQdEF+VO9Zn0cjyI3LDVwVy+GBCTlz2VhmtOogVSwcB7Z7K
Z33ofKprBO9K7H5ULFSyF5VzqRTSCmw+8PoQFjbZDv/rg45tc6t5q7Isi33llRge3UKu3BjktnR9
Iv7mN6+1QfNYdt65CErtIKoIz8JIDFzbReIMr2GLAYhaindTCrJnlEEDNduB2V9a4c6O4o9qToNo
k1nFzzer1e3VikMK8FaUHcG3yRUyTn9TsEZFRGLuPLO6pnMpD5d402glBaQSF/TwVdt5QT677Ff0
W36VkzQXfcAEHtvIULFbk8KsISsssMQXpgmXKsnXFj/e0tObiK1qXi3CxEWg0jAUdv7wZswSxhAL
7DYhUAdLWKHtgYhy0fAarY8nL8/1assZtDcREUKTjk32t7QYTFCXQQ/XcQho0zCueJs+dU4ZMmPf
LzXQkS3JJCiDVl0D4qwvjVXbLiNEDakVATBrCcFySe/CYwJmZ4aFj/LQlR3whkiCb6NWsVBojxA+
p7cOBCPK3XVQ1tWx71duEZq3utMXMgBhgv3ozUeJuyHI5gaMAXHA5MNshFjD2zGhouT1BoVs/NKN
4ldtBxBbRvRpNUrXDs/Vp1LaREU/Kze61mJcoaQFYkIRlhHx/6Q2l27bERygt/HFaVzWpmYW77Rw
SFb3ww7lz4mZha9YyWPYMkcpOxmeuwz6roYQpuqdM6kf/bF0bLUggsM/s0w10JQl2bse+g9aH6sv
023g2IuzrMthaYCMXtZzn8eYOz4eqjBAcQbEX50LhEdoqzhHAGkjmZxmso6xSdWccfylvP8r2Iu1
guRhIQQh6QkQYE3w4qoTSQndEYOZ4460YkO2SVZtcKj5PyF/k4jYl2IT2dk3DB/akSjF4HS/d79x
Q7SwvXDhQQYwFxfV3YcUZ8gVlHW4PwUOy2HAyrkdJu+X2xrRSonxotmxeSDsyvjjJifJD1kSAPtI
4Uhy2X6NEP7jlS2K9Cqn6ENU8bjRxAWaTvFoVWSAOM6DRo5DX/jlk0gNe1dRwVlolFqf7o919lBT
84eE2JSmxlJa09fTGNYQgUOaOG31cD/ydUM/OFLF9Bz5Y7CzaZnhxGnzVeVk0dqR4NQ4ZczHxDHM
xzGh3ZOkNRV5EumQBbcx/eYxXMISHi6ipzkmguqZNv6SaePJ1SV5Y/iGd5bF26lrvTpJL3nR/d7F
twnwx4LmZglcDCII9ScwleIpdPSl1fAG/dbDdd7DEI0MOM46siSjmy8fma9xEu3YbhQnyfi7tD0b
UYWmXfUGGd44CXHoQVtli/uxWyL5cdEYrCTBrBiOp6M24kY3MihTDUU0RMDBk9lJcrDNQR4xhPcH
6s+Lbm5S3G+AV3fZPxyHI+Q1GRAmY/A9M2WOzlekE+Xg6DvHrUIk/fZjWnbq4HIRHVmXE2eXYFzM
Sg/vd42vMgzq7dBUF8Ofgo0R2e+amLgcXJGvWDfshxyqSx7JdN0F2cmgJQIC9bsP0fqopfVOeLCy
siw6qUJE/LDBo+jjizdFl7pmO9IaN1Z4u1jvLkPEWwVRxmtnOkMk+MqWWUDaPWSncfhWpaSTVEb8
ppHAqU8CzXoc3Sh8UxUw9yZrNOU7FiSXAgpr5v2wJ+vTxXLdS/WCmwz80PSRCWdaOXmECfpGhkK0
UG1cbPMBTlMoscD1BAnoTb+LrfaRxclbOM8wKRAisCrY2GYu5s5AxB6ke6MOH5Lc8eEAssI1GmTu
IJDwGaKZpMZ+giO1p2+1aip1EI34LDBFZj19l4rm9jSwqgGDq++R2wKJUcMOV2GyTZWG5t/hmqoI
B4gE6V5Cdl+W5nYbx04+hwT5hXDlm0H46B5nPiI6QkiD1NlTaluOCmIVNaUDme8OvVpuAIg4dejs
CFT/aiY+Z9w128p0UK63Ym1Z9qMT4Yloa/oyhY7VH6orcASx6RWgl8TUtFWJ2Tx2tCfEl82mIK9l
TT7K98HrWMTP5R3c1FUiCXZH7EMbBRFUM3grZyTFzEYgvsDhgFIiDpeRYjtUZPovn6+67P053YN5
W9NZCAAG/Ew+TFomD6XIqmVQDdlmriDn5dT+ZOC4MgyFC6jB3lVqgb3IkSTuaBP/6u3BWvp0vjf6
4NmvgWNePFDFRdR6VEAdnYAJVIPCC80Xxyvf6y5KD1HJFtjCibkMPXA7RtUcm6qEfeXOq6+8/hbl
RfnGT0I0s/9aVypCAld9Ol0LJnHm3DW9HS3RpvggLRO03YwhbNqTI+6omaVjUjBzzfCipd6qjYz6
0gLR2TQtWBCGnxxLxjEeFfLZkulL+mW9MnQTOV1NwE6bwumeBFldl66Mim0D3hELJhVDRIRZB2zU
crDadKVjbJU+LkpCi0+A9Qw2Sy9CbxEr9GaJtaAF9ZpXfIlGfbSqtj6WEJ1WdgrgWtcgKXt2+y2n
cITTHBaDMZDoWOuMX7a4mqnuon4RD7nmPEhMG9YoPktBMtYUuNYxRqq1i0X+rWIttU2UfBSTQ3/T
oGdr6/ZW6mTep8qzN0mvUKDfeorKSFBjtaJKXV2LKnp2rWSlTdiF+NXw29rUk4jAcdeS8FsZF9nK
7SYH9CVX/94dEG7qym1X93kj0IwXb7TNPQuFU5EE/SpBU71J8eITs+K/FLCMSWp/xSTWr6D8YAaB
tE2hukYCEBEqo/fJo655jFsDhNGZ+KSX0xJoA97kBgZyxzmNzrq6Ag+4JFpWLkO8kVEysqaNEKSx
Lap2fYPL3s99uaA20bfAoLVi6ldBOZgH4DnMm5lb4GKZXqQtCQ+idD2R0MHdRkcHSZ/PJIaqBJKf
+otBkO7kbdDLWwhL8X8eyiw1QHyypywBgWDJARj1PaYYcZhYAyL2Nmx5uB/juFgMYRTunagsDuWc
QlTPN/fD+40FHgD17//tz/7M/v/97J64nc3Yh8/SyLc6fLtKOR9uUnXLhhQzZ+1oaPbGPNmpKvN2
9fwEKlOHCbkGswlZOV6drn7L2FSM43z8OYuLTMQALNZOPhTS/T2XwLl2Jd2aLqL77ZenxIvlIc/M
dJmW2ecIJh5RTSM57TuN/JNrk0ErZq+Lbj/BMqc7Yb8JghiNI+IaZJhTttH74NHdAs7MniNXvdRC
mls1+zzEHGiAdRfZAFJ4ALgrc1t6vfvc1bRVPCXfxJABqvbH4ja5JJ4GwyJSPYYJJznACh8v4RhV
KxtTPcL+coEWV+erSQ++CMUuaDUQHw0oBr6a/WT5GhXtFjefNmgZWEoCeLzAeh4YuMoSXWYx/eTH
dhmyCWS3+hw2vAHnCTHlu9G33qWH/7OFE1uyUVxiMGc2Bv/DDnCkz1sgFQ9TKisdfOGrHTdkgRY5
WvZ863EmrzSRezwrokA0hDok+7Uhp+SdBK366OcUGwitylcN/TJk8vnF1AvttfSI63ZZI+zTNlCP
nuZNc/uh/TEk4dad2q2aWuvZdcNiyyVAcx0U52uR+8c8jzWS0qjeYTdUlyELU+CfFhslb2ZlRCG+
cGo8XbQs3MH6UMjnIUliBw/7lQL3aTDGXFPfVKc8QJVRi3FXWY3zPUOTxtYLlJUrKKSj4gCiRUNH
dRR52VBjkguaZG9ovblyM2uCXevB6s0ZOkYTCfektQ2lOfr8ZR9vRTVsKXE0hyYHHNqCU7kEsP2p
Bxb6SnM6DVUpuY8jRJLZUf/LrPAQkjqwdypsZQHxUImu9Bt1tkNAQYE1ijcebXZwo1mEzzUG0/V8
5KJwW3ZZ615aeryLIZu0XW11aFnH/BayR1jGHbvgoAYVH0uF85KmvoOdZ0VKmfY4BOeR/J4ztm3m
Ic35Uctm3Nvf8qElqCIC4jJgbrGFcSxNwMqup1v7Pibvri4BtPV1dpZxHp0ADBN5KYYj3cliz5h5
VmQrPhqZ85mgqwmtNFsVVHwfYgHKxiCuq9UHuaic7qlrmIybQMA5l9PPpsrUzvIhY2sUVxf0rfKN
I2jg1jVpiHUQLtwhas6mTPrVbEpztAl9SjKCt+jGjzBsWaL3tX65l6U8G7hqOThPuvisTKvc5Cgw
tqqV7w488VVYhqglIuJXx7LcdLgld/5Q0/UMptdorPKdMfbP/Fqk7MLwms380wa4krVw5dgvPLcz
tkkgpo3OCcYQAcgk9tAJUR1uMDkuQrN+81pM8Io2UjWCvlNpe6LMacP/+XC77JrbTf0YTnlHBTpo
z1rWLKCxsJjsm2Frjx/Eh1683EMHmLRrm6+XULn8PZ1kD1XFOcZG7CDO79+CXCseuso/uWHHFUiu
+1IMtGyS0bmSJazBnwIfO8MfJ0rbgUvHxoKCuJmKKjyi/nmanIRKuv2zMkkrgD646gONxXZsjevG
zOedektlUpOsj7N115vEpDg2yaJ9+0P0Y3icNDtaNUi9dmpX1FDFs2LoziHOniWpxu5am859Je0t
ckVzJfD2rO+VA0zZRIy12De8gFhOt88ReCvyOWSl78aEr8OyrEuUSfejfhkZlG2/vY6Gqg+jSp6D
wSD+YSyNY9LqK6eyiD0cPXuRhGVx9kmC99hFeobh7DQr2oQjG8+Qgl7fdcjPGrb/lIrLN0Z7VuEC
gqAZ55C19iPcTFxz0cXR6DWzSGocrEy+uEbkQgCXbIeHsGE4NOtWO8W1xouiJe1tigFDPZ2l5ev4
ErsE9zm7xICuBP4Dvj8Wts4xLGR37ArvpR+8alsZtb/U69x8ca1xxcDDPypJYIBi6ik6KjE2GT/+
UmbqgK6MNTLsnqJBdu9qFO9dywyLoTbfhpDqqGRb+rasp3BPHsW4DOnPjxmtMR1r3bYgsW4J1gJG
F5JKSHYsX1sLXHfp7r2heMU5Hp5sMJzQOwxvnZa+CZasCTgJteQROJgJvWsg6dMkL0yE224Klmpw
dxH7/2PThgBLvNE5FqwZ/ZbCEdEw7ZYdbnXG3tIdhpCqqV3o5yh0XkVmdTvGqldaFTgG86JqNsO8
tNBrGr6GbKgvYbZaGbLEVDjCpEKzFK2ZHTTYe0FC4cTXEcDNm9PImJDUJ2prReNJZ0GBfJibCCov
KJnu6PesCEsh8dDQljpEDs3mMtJvfZa2Wx8w0kqr8KjBsApMsleaHloX8lz6E355M0n6vmpJsrXl
h7BH+0YusnObKPq3ffIRCWAeAFxx0nYY23tQ4foU++QKMgF47BPbsbQvVQUaXckWHfucRD2zX49h
kMplXgfWEnZHfhw0EB1zwrhGuhmqKQuXiO10w8oIoi/8cYSphLZ1cBAE7732NQvQV0V67C8dN8Ew
5TCxU241uFunwXSIEtjsPiULBPoMGLzB4ZCDJYOh2eibASvuLnXj0VoaWkAoOHWhuq/8eleCR1n5
yh4WBVqKhR0xv0yGH5CO0Jb9BQijvolRc1JibV8MTJU7yNxoVvvZFX4nbgHqnTyG5KRxr3VVN9d2
vrkPOylXMDqUZOcOV5oCrNWrVuYX18gKfCJ6c7aHqxHY4U7GjPB3PNc46gngOuQ9bqR9JQWb7rzt
nV2fQhk1PLVCpM5jfn52CtWcrDjdSpaxx9oZ7HU5zXB2xNWJCkO6rC47UM98yeuUadISYq1ZfszM
HaCdQ8W46zNxTvAee02eHb0+CfeVSNWOcY9gak93KMZmDUms0PIhIrFDzrznTo/OeVuLD9+c8lXY
O/laTPpDBzhtmaHxQ4OSDMsmqvKtVRfaoRTpt15HAJj03rGE0z93zd1Xj2RI1vsHV5jBDSIuBbth
PAag+1dh7HYLRD5z1Gu9Hf2iX2shnkr6Rh+DCPBJzfEULEkvehn4Z2uA5l0BA7MooBwUSz2MlPr3
pK82U5TRPWARCr6PSihOZnqbBpWdLaGt9iKrGu8G63Xrhe2yZ+16GlLqCSozDsS1YrgUBakmSEMT
o/wclPiCifDDLvJiN4d03krK05QWblFpRru+pbh0Px/uZwauq63FkmONzb2Aapr5WCUcrnPApGet
SV6sGpeGpJyxbWZOW87OFKo3riQTVFBFqYw+1DcVtjpSyJKuqZGTZxJDncmAtaY5/RzF3m1DZYtt
H+3OZRc1TyrJcHsUVCpgjcOPqIvhFeXoF0F9PJTCFGadabxMHavWfDKm7X0Qhq8oGedY09lD+6NH
lnImp0NsR1UVqzGns1nHhrbt8MWfp8Z9DYuiveXCs86hScZ59Qj5Knh2Eju6eTVa1zCPAP/EIPdH
D2uJ1ZeloCzA3fuxiazpj3vEPdSH+2E4WsisohmtZrdMCVHs7U3Lc0kZmPFL95s879/0OgFCjATD
mmNiOxdqwEJgUPrzbkJbG6bumWLznwGx9rwVA9JHTNt8T0BcRefaUgDnksewOGepSptiMuUS8kDJ
Hp/v5xG5IkFtxjYShXTvz+l6oET/vPHuWXxOddRhqu4bs/uZtFm1JnmIF+hnB/7d+n6/p0OvZwx3
3mIXuhpATjIU/7g7zHejOSexchmNwsbOVvSVS7xjxKzes1bvh79vbDeM1hXhySxMyZ27v8D9Bf94
qf94rMYdNblBscvYgE3LNEn9tT30r/enJffH7i+QiIK3dH8Lf3nBBEPFGjHja0WN9FA4PT/EPeD1
j+P5wSDUkPsiyljlymyWEvUtGAs2+fTuisP93u9DpLUsVANI5PMzfj9+//r/8tjvw9/PM2nzJKBK
/v7KaQCkmP5gx9KeHzD8/SvejzUo2eTikdzByS9oXEbWwbdqVMx96JjL1s4QZODK63vpUTp8vj9B
s757RlPuB3eA0e7NGZT314U5zxlxv+vP4ZX3v9zvQUBr1iJuMSjP8Zb3ZMv5Rv7HvcaTzXZ0C7Lh
/v5y96f98ZrFQOHPKtHP/WY/xHMa4R+wh3mrf/8D3G5tAWuaWNDy2aP5uW9L0AIjhMG1N5u37kHD
rIsWRmCm+/vPHN5Pt98/a5ps1HxR3a+kIeqqw/1GzfcsB1k0MURk6QX9cKjKfDgYlOcp6nH4++b+
WBZO7AyJcYiT1gddn2bF+v5BgjnK834zunWwDpIa0s8k8xcvVkid0Auk5C0u0LnUi1nXBArbTOqN
60ABGyPKfZ6YLZLu1vRsFFvypkl8rLSbt3GGsNtXCNWr6mcWhS96nj+ZCSXYfliPtPKBzQYaWFId
2cG4ZYFmzGzOVaQnOpAQ1AW0DolaNK6kdkmiXJOfktArpEjNC4l8WzNr584iFBItL97kaO5VTkJq
7ofBliCfs8XpBuoUoR5RDAuqoK9GZV9bIw5OxDNvwmkuNkf+yU+cEDZFhBh34Y7Nd2px9MppjC4Q
gCWlzy/DC6LJWDRNO65bn+r/SKi3Q+UuBBmJqCVx9qCRz75l1QuzOw9ze7VrSQV24qtwvSN+LX9J
tU61FT3SblzZTfdmpfUDFbNt57/oIoANO8ofpf0GP8dZFq1Hgk3yg9GaYLGezxPAdNckeq1q/DFh
odSsjJ+bxiwMULkISvvF6N1PctpEk8XLwW1/SEyki9FzNRAF9Av8huiYjJAJKzTYLDCNR7A2QpuY
yKhL8KX7wBepAZ0DP/pWRTMhp0v1hW4MhHbljzGdG5Wxt/T9hwifzTIYWcrnlr9wS7dcEmidEmBF
N4eCjJTGhtibvUWa36xHmdi6wXxRqXxOAcLrJt9cw07s4BtqrwXY/ukr4PcICabKPdJK8Kl5bLPM
jCV+CX6oUf5j1F7yAmYpOZJLy8OqJlnXrODXK/a0aSOBVOUBjUCH5qCpb33ENouhqjo6VlQlDSM6
e7X5PLbGHNXXAkmakidKVGc+e7MoxwhFccS+yo349iD94VmbDMCM+StX5y+SBMB00z9taHCzwN9b
ASeXrhs7f7LoYZjhdlJRtXY68Z0NRMMla+g1xCHSQFgfkrBGgWvYkIj0NrZmTk06+k6W17hAE71C
IemvJ9uFXZTpT6Nr/wTtv7KxlSVavqxbvuOuFuB6jWykiUK8fD1YOwuR1xL8XbwRWpWAXm6HFyOF
bD8QlbFmlWxs8xBSJaHbahcH4KmtsLVuw1iiShL5cfIAmsgss29TrjePdNU307xtuD8UJN6i7nr9
SeSjxixk42Kspg/DN+xzBm1x72KOX8YzM28KDGLC7MG94ZGp6KD7YkNfsbiYtn8bUBfvPTaJi6LK
uUBNQLu5M9taCKVa+XyCxirzR2uOlwvDclXUMb62EbYLNZxp46HxQ9eCXomYNNI13EbdyGOPL6oE
rdoEAF/mm3Yg0qcRz3FxIqtyeo4r82c1M011x+9vrlVT7RcBU+H0lUYERRtRHz1EJsyhPtuYpW8w
VqX4Qd1pvky0iIQCsnks81TQmJXKVkdymukRtAAbMvfJbKFcD3q0GdNJPYjOeCYL6kcoMo8/QTMi
6iq/OlZbs1EnlkjqicmogcWnLvRhBYK7hC5VbwtYcBednZ0q8vaI8PuT9U6yiSkjUvcbAD/mVn9y
49esjCWr/74G2DxwFvQ3hB7twlB4PDFOsnQqWRam4lw50jrbxog730CuCGs63jja6HAlx/aSKnZK
2Z8MsSDUT5ZOoKuCp6wBvVhTrmoWhfZmDsqBSyBPA7qrHRb1aJVlJPHhlIDvErWzWj0L1+jDv8bU
eEZZET5jYV0QcZ69OBBap8Z7tkMo/HbyBt68P/neWJ5jjcycWXVT1VQlo0IcgqneKYf//j9XFuuz
leKfhNsS1RXEVdwcuiOMv1otwOLHHoGH5Y6MrmQHHrtctxmB8GgGXySixecha+AFTePGnsUdgwO4
9z9/C8a/uD1wITOgCt3WBY1A8y9yds8PW+AzbbnLSDWSfmdc3YARQOuJIWIi+0jJFJ4FAeXGK1R4
seDte0amL7WSDJumMglSoHB4nMWmQunZVcng1tJc3rNdFZdZBXqvRv0X73oWXP/li5OuEDPo0LQs
VO//LMjGzZCacTHwxXktJG1bl/sAK5luTsjeMR9ubQWydVD6Xjkgvdg2JR+TudOt5HvUjycfb//n
sC51GX53DPFaUMyh+GN/IVCxsYnVLIGpxjw0hY2hL4qmw3/x/v/F3MC37hm4CKTn8DHugvN/EJSP
DUiYXncKhrqcpbulAShqGz6EjT8bQfUeVUaOAa9Rmyl13+8xC7p1jlsccYVRWGu0/adefr/nYk6O
fPfmCgiZgR9ceQ/xUJIcWUItaLLQ3raxdbHatFveP8T/t4DdxvLr3//tk1Ue3HywvtGP9h/dXKap
W/ye//1//c8fw/8Ivop/sYDdvobP5v/wL/70f3nm32zB7y8wkhimNdu1/lv/1bT//m8atOO/Oebs
MJKUWVh44PT4O/fTweQ1O3V0lmA6lysX6p/+L8P+m8SIYnH53u1Swvl/8X/Zlv2XMYGFAHpo0k5x
PCAJxOv0z1eXaDWNXXkh9lZcK6KZ1HOlKORCyaH97zrg+6GKGSiAsoBKrzeNp7zzVtT6sUHyFCOl
VOhPZDHALrZl/WTa2WfdEIVJ0NWuLKZNKNQN1xe7LS98LG353Lc6Aid7BbqLoV+FFO0n6yXRHGQ/
lC9Otll/5qJbaRZIq3GWhKIg0EEtR/pBjwtKkCXxQjAC3K55m/LEXlhhfkpKepg+kpjKbGZoj1wW
1NUQmqIS0yrzIe2IYcmbaUu8xIayxNHoWhBCZKnU2o/Y84KNkxguyBqk0djMDFipq76IFmmqE2rj
7usIMagb6SQJJUT46d1rhuB90sGkmV6+1bTo1njUY3o0+ExqwK4qqiY9ORZbEcxJcxlqgeYbNrdN
V8MJcGG0DAadX5fvY2n2rqJueyiUC0+T7dex6Cln9rgdlqUKjHOWjeLoxjDY5yNrqIzz/Z5eO+Y+
FYjYSHK4TNT6KARH3pbeOus6oK4nRqTh2GimsxrRsq0Mx9PolxTBA+W24KEgmjIvesARoxmjH29B
cNuVwPZM5L3MgKndD7vCrx4gNSYi8ggbHsN1ZEfWzVWNQdaVQpqN1emsCh90YK5dhRfQBwoitXQ1
6V/vN3A/tGtpFM/K/J551LwhgeMEkqkzXajFdsc8M7allfGYqKEb+/zKcaTR8jSz0kHa1BQwCQhO
3cSGHlL4c82ly+kNJTBhfMRvd6pHexFi2TqiynEhJxT1KuV1VlGqwoehdqNLhE4gGyFqz33Ebsna
lZjcPn9g5J5zo8buuRmjcDsGUQMm2m6f89q2HnUmN28fWnr9IrSCG/EtMCf/+X5gMIxbfaEe2CAT
exE7LwoJQpxr0btIiT4zhaLo5DTx+1QKtiBMdMSNmu+Y8cabb7bEzRTqe9xnEPUny3pUjo8rvsqH
NUFG/XLo6HeNnNOuFmhfFbldvURsrCrdWrBtKdbYN6kh4HO+GbN+xonbiyP6aJXXxjNSvvGnrLJ9
0MMtZ9fqL3S0OIQuconDPa0TC4S4pLEX9kn8Tfd1bdHrhXymlUkClHDDTdPDqZO5mvYp6KwdXcXw
ETs8FgAsx9/kFOxLlfjf6VMAkxmuHluQl8Yt0JGjdASuZzbvyVSsU98xrjYpJuD8gEYMmu2v6EkE
r0kCNrXMmObk4AWvWWLKtbIDsbn/1etJkeysZF7Qy11SduOb2+hv6MkBPlkmQNSaRrL0bZxHTaN+
Zp+aXvpPyYR1cZDVkcq2d2mGjOKb7njbdIgkfhs6g1belDccZls75r8m5R3aUTypm4RadnAUKhXD
OltlGnxmWkRrO7DwtOhiJJiJ0q5BKOxCcrEdqxJ5Nf1WsupSb3gutH54zg0DHwV93L4hXhLFzfDc
hwpkZgSf8v4Md/YU1qrBC47RXrnZ+JjU7vBoW21/zumb/X6I3zLBBImkzEGh25Dp8iZKM9tOstDW
98NxhIpfhj7vKguONb77N5uSv18kzaM9dcnLOKffJf03p5Jz+zDMb02eXqK8Ca73oyHAbWWEabBL
uCaGcZA3RiCazRliuDFKxFtGkVzWtn0bh757qG3v1SaswgVo/lQgYX1sixxiHyUOKj82Faw0wywz
pGctUUQdY++SgQGmBX1NdPSNm2WY/aGIpLspXN9+Li2CEUf6RV+ht+2qWJ1U5dLL0Qikm9IkP+dV
U1/5/bRFoBSShhERAwlcr4GlNc9ajvGgY7pcZX5UbpBcRbsSCmYgVPST9fBVpkL7MWw63dmnbjC+
aVZuH/CWiOX9cMVS11rVXQVMEpn2e8pZleLJesOH7R3dyVZ08DL53s8heUhcsTSBXFm7TlC8d2um
/PpdULBBu4wVgq7jLwXr68lw9CuOCvXqaCYJk5Ge7Wvl2xvPQ8NgBZr/mOsISr2G4K17p0+qynqA
gZdTNeASrnLCNjsvI58OiwsR3GH56hb8KBmIluMQ5UA1Su/aTyQrhgHUY95y/OLaaQmVDCGK79Ub
3QpI5RBF9ygV6idLhM9VbzFW48vakaOantCtnO5WRispNS7zuHurbfByUZEjCCCXdmjqfmm5ebMv
UeG/GHMobST4RPe/YriDl8+KAEl8EAha5o5bTw803R71YOqOfzw2H+b0FtZlJl5pBLVnoo/a8/1e
n/N+2AuF63ZI1JFCmzre7xEYEoA2KwkOC/1hbQbMvgOmSuaGxkHmQU0sMuDhsNnPoIdmpBHp/Y5G
3i+47PrWU/SNUouUS+rDTIMOwsHcB2QugYZMfAmcP3JnBpmHhoJ8Va/6MB12xEkU7ML0fxN2Xkuu
AtuW/SIiEg+vAiFT3psXoizeJiTm63tIu/vs27tPRL9USCoJOZRmrTnHFOOhathEE9u308A8bYze
jS/bGBpQjSTdoPzR31baUN3hTzFOvVQ90pwffWVBZDEp7CoB8acwZHehipa2dSYeppjyDd1Gfb+a
sRO6HknlTdEeTLN7gy24A0ZH1qEqpr099Z8MwsRBd5p/kywUgZxmfCGaIL9S1vwBRQ6iVUtAkM38
gKqQjM3lIVNlHxmKfBtzIOiCYil6ZAvAjvvlLvnjmneMqORyavQMZT/f6faKfazvfkmeDkaqOIix
BZHJg36rDXGzMQ31bc7LAWwcYgqXmsIAH/JE9IDChNEwsC35uvrVRuQjKSPIPKm8zl0EVI5Nd5oT
itF+ofJBZx7Xz9pgryhAtwhJ6s2C2xBBz7PZGV8ISK+Gk5NVxHScrDcPU/9EiPXYEBWRl9OPO7ok
D3VIZLPMeUpG+VxgbpLEw+26sRC89Z+iRVlg07ofh/nFjtsvUB6KKlpywVLDNSc9FIsIsbZA5Urv
krUB4R0JyoDbWMXvjY+0tv4eAZq6xan6hlGZdJlYBaLXd4NhIahDfY7tDJxIlnwZBfRCUdl3YGux
pX5lef+6Wna4lmpXL/3Imq+6jPXy2E1thQ5Lf2kG8UCE0T02OD+ihGq54ndyNtO0PMeUDVsDrHpi
72NDOyZquIlX6O2ki3M2bVfWf1RyZomyt6/IgEm1e2VqH8Uk7wQZoTjzcG86e1oC1BVgQ3vG/Ohh
/w4arZWbYkTSnNJJ3Thr0KCKo8ZNCtr0SMAU1HHEnmhTupBfP5Rtz/nCP5ZGJBiwDEZ0b4BrNXOE
f1PFL9t0LrvChG3VPTXusMFa5COXzFq6mgnKb8o0l6yfaPI3VM9jED/IZQ3aiiEibBkCekxjm0h7
EXe7FBOnBGJm9mZQuwjRqBYTMMOyOxMMMFXyihSgvi599eZW3UWz1l/1QP9TasujOGHXhn7K+RhN
9PkrIC1yR22ashxcx5ZkuwFkzFtKPIKXX7C19rDrtXw9fTo+oIbBsYjdqPZEjwQMLVbc6xGnOj1R
z0mpjIpn0ZDkd0JuziSmbslhfVs7092QUrhh505VJMu3q2/MLOTUs6zMN3k6jq7bb0lfXptjfDIh
FqRFpT+dxW/E1LovdQKwy1HmgfMErfUdRsNn7n0zA9zGfc9LbTN70xHJJL1fwI6fFpBoA+MmZFmA
7mk23hbSpmxeOvCNlw9les9I7n+UM/0gbry02h8pcZ5WTXVp1enBlnzldpl+pXZ2h86CfqTdfuiN
0yBuWpi+qLYK5iKVte9OzrnMPLDz7HkPZPqKBfMrCW4vyWjfS8e5Jhr2rjSW26Yxqw3azjek7Vfo
TY5Wp12wNDKAfqffqU4k1ukErKwTOb2RkRpziHitc9MX4C9XUq9tcngFNs0ybDx5S8gdP8qe5nG5
2uPGNLmmTbfwem7z1nq3RQYWSgUOJoBNM69NpOR4mUhr3ykz3UL8BCIc5n11q1TcIqZxqfkiA+ir
6iZx0GWBaup7PBHUf5Owm9Kw9d6twi9pTq0/0Hfkpi+6C+kQ45tvU5hzAYsG4OPIuEivyW5kifzG
0TE14kRpyv499sdDo7l5ZCm9C0opo3rOrsYOEvEw6PrOyZJQtzoBftvGgN98NLUzHixgG4T3aPY1
+/2IpDnqfGNjsFpif0w18LSvntMrCzTc4sv0loQHeBv9b7GQuoxBjWyCMqKF430l9/mDN5oPjl9n
j0VjvsQxU3tCJMbJk3pUtqwiVlnyYPucUrU/zvvVqG/QkL/oaAcvp/6EiM5IvCym7dxjz13Sva9N
V7LLxb1WPmZInTeG3aJbNtHej+qGnZ8VJgujSaLmJez87EgUmx/pjhcjos3tnTZ7KWO385wOIKvx
Vd9A/8wjhducZED3ouBbu9B4pwicDoupki0SjhtNm4ywsz1Clj25TwisRvWXs2jpsQcClA09hv7A
hPfq9O54YJ9IjGdKO8Lzqj0+tzesgoDpKnbxNfkg+kAbEImeF05+UzHXWDkLYhLy6Km/yqqPht47
oTCGB0KncMrEzgcg2ClIGsa+d1sD+A9ccN0PJ8Gvw5cPaVisOCDcO9KliHau8Ur03r1TnTLjehPT
hMN02ZfohHvypAfvRtr1HTpzhxRlcSVHjQDvPPYuiNuemF6RuhAo11ts0NtFe5IkemnKRwrhZ6+n
+Omot6erqRa/KRpYprKs3rdFhai/s9hYJ34kR+uEMaOXn5d09xhL/s/1842QVV6KE6P/fPtU0fiH
LPr/3u/871xkR3Zj3e780B48ZpNRjPjnkOd/ipgVoTWLy/MhzzdNnQrnDhvZ6jHRxueQM/qTBCk0
DMunnqB9mPoGTSGFpHr6SatTcjxSOwoeV9lBgqJBBjEcwOfc0Iw4nFQrCOoRJo3Oq52pz6Jdf9BW
/XRmT8grqHXp4xOapp+1oMfZNOkjk9gFkZ+dP8wBWokSrjgOrNUyfpYlYE+Zhn2rXzUkxQbqm67k
KUKPWUDBTuxaJ7Qy1AXENIjAHfw0wOeqM3IOw7E4/VEnMuH50lpiElBTB5V7dMf9OInw/M/zHzSy
VbRO9lNXYOpTRvaBgNo5iqHcq8nq2K66GzBBczDjutyQxoGbwUpESKNMHjtjxBvseaM8nq+TDCaP
7bgnVe2uoX6/kzkSEMyzgLKpJi1+mh4LsIZbmldwDI3qBec4Ye0ucoUO/gx9hPx99QixV2ZiXAiF
O/r8x/jPpVN9naUUzmYcOqDXlFEcFjLeaiN/KIn4ooMCbdr+NhxqcOJhMJLnckouZEEzM9OvfJtW
koyf3IysUhy5xnyN6nQqqktoPVuUhkeLTG6Vr1emPoG1tQyIkN3WsmnzjiLMGrXL4NKpMSyh+YCn
w+WPb5wXGzd1ggHd2FY4qVDt3OGSVXATt4MDu8DX3jsd3+nk1tcYnr6JoDlkks4jSwSbCNhNH4eu
X96Nun3h1j3RY4ixx6u27q5BQkY+WnpdaO9DPIXU/ljid1u7QUg8pu940a7M7pQbQgILNbqYakoP
qs0St17td2FKLqwR47dGPjwb1DQtFlJltErrQuFwxRNVaO2lJfIdyhjMeyjIF8+4OaFri2Tugjkf
EZbV006xoaatXfA2Xc7guisfm5HCZYOMnV2UVz4uC1Jty4hfdE2RnpCzv5gR3d5Ybj9FcLk+ibYu
NqAZbZwG5a1xsmQMxL6Dt0ZcE/ildvQWT14Yw3i0HSoCXs3mZ/ab65aBfzOzarEhwBj1DMC2Ve0B
edB29tqtNoyXXYX1pnUID7SKm7wDZtW0N4tVYxW23pY4ftDKtA6Ymo5NfjvaKSxySbsutVMsyjhe
1nHYkavC+lLm0dRULzGJvrNO/CAmAiqsafbYWruxcjGWd+wCWHBw6kvQjf3DynJ/4/kDuZdOYm6k
tTylNoO3pfoEVelbStnBW7cxOyZ4i/ILctFxsMg/y7P8C8WaF1K4pTK5gEKZrqyifJ/jERWY5OSs
k36LWmw/OGkaVC3t6iZOvyFnjNeZxerRxIZXMI2Vnv+SI8wjPWF8zDPFVmYkt6CeXuHOwIIpfyZH
vujWssuL9WvwOx8dbNFEtuEyMsTToVofSqM3Ql+QDGrNBOwI7clzCz+00uaYgr6haW1fEJdRltk9
wJGbBAFCPSx3Kmm1gz68WpYk4PJldLMjmcLbaewOorTuT8l6gXD16wkMalB2IHBo+/7CJ7vS0Lw0
XY4lC/FoFV+VsSTyzVxMaijXslQ/KHDekvzW1LuXsiHIqgZVzmrSMaPJYUSz7SFSU3rpqzh5G9vm
S3dIwpOgYa3xJk6ePX6IpmIV4ploHbz4TvcxByIIihxdPnRSvFhwS0kZfkiQCcuSfnIJ1AV5huzd
hyoHuDM0HwXwB/DvsY5Qx5eboRjfUstPd+1qfca5U508AKg/7OYxTYuHam1/UwYKY+1+W60DIT7c
lYIxh5TqWZJu2tSfazZ/Qid/1/XqF6rcFepzWDbu+5K37+Pqs8fsQ2nVTdA21P6VjqhxIl/dLRAw
QhIw3noEnnugjY+YtR7KjjRhCyiH9tSI6a70vHe0Xhl6U4U0B5w1LxAx+jzv/eUJe4gXJUtzhEnN
ydLWv4M27ISBt9qMzaeeKWCEUW35yGAI59roC3Y2Ai+XjK1gvhIPqAl4JDBm8Bpq9pfBFNbGY8AZ
/GbqgFZYBC31NWa0wzAnd3Ak7h2LRdlKpXik7GETVz8Vt1ZDfz3LtJt5qI7SxuWCdDLTwZxkpvvQ
5U4e9HhPsNBR8fWoTutvk/DvkTFsyJE0ti5rQ5Hgl0SKARi45O025cqnXeC7MBZW0OUWeIEXwHC+
O33EY9U++qWPFJcRAVFSZAzpF545kEK0hrc1byF9ywkjKRH+hsOCtxGhyZMx61eTw5VTYBAgbkbP
arUPdlndetmXkvZyZWUpXlNbey2z8s3MvNPWyg+xPD33CQqv6Wki4p2HZTfnH9JQcuq3vyw+nqrM
bYgJxjY7YE/uvNsOvw9qSZ9qu0b+KBka7D8Qui1ifnEd3pQRs2bHuLihIsU0WRBlSjAppdFL2mMc
C/syIFjKQ3aHrDbudymamRjth16kt9mkf5Yu+rrR724TfeB3L6ft0rT8Kg0+QJgKW++03QYlshGQ
yi+dVlAQLPxrvn0EYHVGd5xyiAYzCUoTZaOCN5h4ZJ4wdyBCd4hWsJ/sjoxeG8eeqz/FGFSJIvpl
jfs8lg/2qJqI5JsQQl4Tcm7BVzdR6tB2Yl7JPC0EP5awjkS+1FsMCkXxa0+O2HaTFxXzcp+0PH85
qjFqR/Rgk2F8giVBpT8d88WOr6DOPE1EdFQSBhUpOeV+AC4A6ebCKGGxYp8lsWUq0T0vNiVX1qWS
4pPwkKPpNN1gOmRdA5zUoHWII4wKnf626h/VlD8vtGA2VRFTZziNkJ1802b14WA/2nhTunUqpV96
JetQTMnk6PW8vLmxB8bRISRWjnljrqm7GxYhuYiBmH9c8m31gLZX5KAgJxMHQo+CcrClwJ1QaUOC
1Q6pvsvS5NYlzWObLWgCraTwAPV7wDNclFRo//rRROvT91E/+C+rWHYmZpyx87BLWOvCby65cUv/
Thrq1hrMh6GbX1rTv1YJvYyy016p2NoC59GcNjXCCkqUQMSYZ5nQwLp9ZiBosrUrArZ5v6uz1pte
sWelzxcs+G7gnzARTBhaqa/7CIM/Kdu7/IRWiumQ7U2DdF6qKUwb37OH7bty+eLSotiubQCq3r3f
OHJQUWo0z6QpbRtwNTQVhItWG//ICjtHrxo06LYXjj6nOFmB9AVV0oVdBRfeUjZMev+L5c0TqGNU
NPgskhFMgFcuv3M6fFW9FQ2Zy9rVR4kW6w4byDgSkICu9WF81n32T6O8mastX++FixEwXJrpBv0N
+TKKRrBEr1j2xZMLJm+ThiyWRuvadbr5QgmDKm3S6HC/8SjlcHGeRUs4TQffZEuH7eS1+LBWiHYJ
mRxurK7q2cpCkl/54NKZ8pqMGJ5RLU7s0+lBHT2JqUObH6FuXLkJY56PfUsr0uXg+u0HwM+dniaH
oZopYqkfr4X84LBv0nNjgxz7acYBF2WdoAqf5pHttIe6EOsW69r10sifWuvgJUszsqjz6+2zjpcR
c65LMS/LPglAlJU6ekrstBY0aX7jVMXJPOb9jOg9QNQdm5pytaadRoDKogU9bXlpFTrUipgbVWEu
qwXRdThAsA+9QLRn3ZCoj3pcMsKitr5OjMBgkrRMx34rpXvHhvYxjacPowDNsQze1qy9YTcI8+0E
HtzFw3gyGPXvsqS+pWcjWkSwy1sdULG+6Dc2jUIbawH0a0Y+UyuutDaL1JwSd8U5WdBN2RoxUzpL
9nYvXYTLbe+wBC29fbtK1uj2HFZKk5EDEcwS7GBc/DujKYmJ0cFXOboeKpl/d7TMADjlj27Jttmg
EhD0ZMBtHIqAPLNBRyBUtLlCgA7vdpxmm9lkYSxIWvBdL8PctT4nmhYz9hgimLwJD3/tLagq56/R
5Sa7Mm49AgrBOB0TOi8hhTFune8He1y3IMZIgGgulC/3bY8/FtrBALEQj0RlapvWQBBFyf0eE2kM
35+0nLarQeZ4ThVOmTiJClhM2i+xa95Zc1Jiw6VK6OmQhNz6rUmywB+fx5ws6LTBYF+qWL8w+51e
u11kGSNr20e3JRxSMcAcq5UooMGIMtr6znVc8kum82TuIUTbpMtBcMBSa0bjzCTTOv3C/KP/ZGz+
AhLMwB6QCNgQjYKzE/vVoViWy3SCfFGVa7ktLecw+UxxOeQs1tJ3zUizh6DLK82k25CV8yErfHp0
pQCFoa8IqlmGOJYVIIYNZl/GO20sQuAxWVRLlghWP0eeGhsmGBy/OYA/fnTaKyF/x6yLi6htQ9k1
FyKBoSMSCipm7+l4ZvNTjIQaNtBZGYuaky99WD4NxBNXpSAuKWnKUFT3pH+vQae5V/GIDT8hj4mm
0bZp8uISEf0DATgsPHDfU56lamfZ3oZW7R5yQ5TTnQR+Md6zj41GAZRWz+nUqtotj6pudmt2lEZ9
S6DNzOrVGyGml/eTSvyXeCC4cNO0tvZNdW67Dg70DiPQF6YZy5c3seGpUMsVphDb+0hhQW10NTJS
A/ubrbaJTFV/ijwNG6IxwjUlM03XzAFuBB9Xkl/btXFkCr1vXeeg3LoK7QEaxmw1gJUd1puwTpyA
R1FsI0hCF/XeHkmznNLc24I8otsjCUQxYpoOVHgm+pGJq3/WWiIvxla76Yr+InURDS4YkOO4LG60
HMJEGbW8pX3SJOmBbcmFhpGR/gHlEKQR0MaMAMnRGuSiIqCaeBCXOE6aOxsxyNuqL2h1mIBNDCy2
hsKm7RIwR3OJHVPvrlvAMg+mV5vwAupxB/pI3HlxQitRM59I07vHVzSy7UjZcirzKYtxSlkrrlOa
jgcFej3o/WmLArONEIEPIVLY21IjSGSod5x3V2ahXSMqQPkx99fGCjtmYQ+HeCfrjvaqfXRp/uS9
UtC/KLVnaHgHk5ROvLW2EwAVmSvxY0446gZZPkPdP9eC6DiMH4LNFw5lVCFTcQeSvd342GLZJM2s
XL3K2VqORnvQnF6U4dF+q038T22HuGXdY4i9Uwu2vTTx67CoBuwF4PKoI3nXqW8pqDKs9ow6xduE
G04r3IsktxFBmQWltfGN6ORst7Rk2osqplBxJbT0jeogO5GhTwLHwEw8YsXFvxdYfbql82Fdl5h2
p5FgTI8shKoygormMjQ3EmbDwaCSzXR7oWjSBa1Un05jaRvb6nAYq1fG9pb+pP6tS6+DNg8dpDKF
h6B3vKp2XqzCqSciU4PeNxesf4tR7fyy6VgdbpcxY0tFUb4j7jCkZ1mH7On8wC+seKsXjNg2OQY9
WXzMiT7zcxwv12ZN0kKeQFRrdRUV48l+dsIwufIXcTllruLXagCwtnwjniIIzekwBCOJYR6I3NT6
XLLphrDLI1ieLYAw7pWpp6HJH3KLsiWRHkcMBtiVWY2r4X3JPgZ7aIkkyXE3CFx9DhRMq67LbbMI
TnU1nb6m/H4wK2dXof/R9fE29jGm8a2x3a8eCthsm5acSoTNbhIMTfFtnPL4hNM8xvG8RzbxNtJ+
38iCgcjv5Meap3tW0uJEIyoTWDJu0/zSqHpeEWsKdncWVdtNnIzP0GOu5OLFEUQA/BqqEgQoEIiW
lR/OYhqMnMYFKlEE9ARZz6z9Wd96j8rZpcp0oiafbpelu/aRuGJewb+5EowXU8QNpgZLn1fI7wL2
CZtPVsClcLs74EsXGZnP22ooos7VYiyqxsMw7BVdFRqFImfSjl9oTPURxQq+myGl4IQnvZD4lism
T4uKRpDN1TtMbrSmp2nJS2fGfR9QqCuCsTzFmymJ3wzQysx+snVAxDWV/KEV17D7QHiVEJmoqNPV
i18eE908OjOd7YlmFxXNkxeFE45DMzLk0tr1YNA6Kh2W/6ClJdRzJb+RdrGJKk92I2cZdouJ/Yv2
VcrvWNuBwoiErj+vQvvuk9k6SrhOvfCLe+/Se9TntL6QCXL5Jneod+IaNH+cMpe3Tb7eJWNHnm8W
xjD/rnFd8xNhxyVJvzMJTNsszroEoruCPaKumkH2O8/EWJh5iQCoQABsJ5sX2xPi1ZH2fW/an41d
vIIejEndXkTEqKbce5sCKxajIr9AGtXRyWHBiWzevnIqBsjC8gLKTH0oXIUzxfYOc/tCbOJ8OKNb
hN19NlJ1xwou4BiPt0NrkhptsMRsRgo+ba/1234g9yexd+mARHKRpIZ0nbWptfI6xlV+0NWy3Ohu
TprPQFhY1ouDswpk/iU17HzdEbmWdwzGIh27/WDpkn3JJLYDFfpAFpglEng4pz8EWufxd1rRYgMh
u80df6c5cbmL6S+FwiB1vZunkOLIbrbja01LmLNMTgPQbtfL4jzoTQzKt8ScNvXWbk70h4xe1H4W
dcLSlPwO2zmFM9dHRWP/iD/gSnONOBSz/qRTIbQtsBBFLKAsYI08Gqb3kbeUHRfYR0QAwK604QY0
umLXQt6gDpuD33uLS/BUzQbp+6yvMg1jb/iQpeXvUkaa2tFODnYqZGjfd4VJdqxeWmjWilJt7NqX
0EXxuaTOOx4hmI5TDZADuxl5lbSBuESWUCZugWlgPJ/0YB3LD2V3OlhNtZ2qz1jYxXMZl3dZaX7a
Jek3LRAOvySTqI+3RefjOZ/uS04FFLVDH2rn3a8Wxq7zPfTDi9aN/jZzamBDKW7fxrB3HfOyaPtv
J6lYmPoubN2hvZkGg5lSHacGJ7XqkgPjFLupOn2Zco3R10TaV/nxbj7tOL+xQZHKmGVvbcO8XFGu
zjSscqUsyIGVzd70rKNAmXQwO9bWE4yJsN+6JsunJVnfMdRFs0vbtc0LFPZ0MbLhleTfbOsXw5s8
sRZiSngBK+SfqW/LXSHrNCDJTIZ+RtGuw2wOXXYh7teNKo3zdZ1GiehWMnL1vFij9oMky3pef04b
wr1oGWzcxlqpDosXweo+dJV6FEk/kMlGmdhqMkiKmISrzB+iQZKbWce2GdrpuIBS4XF5ER8XG1MR
Pqin2rArmGgW2lnDVEG/aoBfU0Y+tCTdNjGXj36ofodibhFKubdNL6yd4692VNJ3CBCuPBcZS8Bp
rZ9HUNcU2Ucyw93mWomOGq+xzoHXTo9CqXXfhZUeLqXJLURrEsxLi+qQknjIGyUuz6/m6g+/6HyJ
egpizf//baA5mA//3nGxISBhgav+PLhlKRQ4XTrUF3ped8H5juf7tJ2D0O58nTq+twR/nzEuWv51
vg6vj3+dH/A/Lv49/p//EIguDVgJ/3m5/7yKPy/yzzMy30lIheeX/eeWBDJA6HZk7xFQAE74fJjz
s/95IednMwhnrPZ/n7jVCpYQ57t2hbP2fz6/Pwc/3/r3KOdLAuwRvwdO0oOv3hOHiHXi/JoDGAjj
ABkHRJiHr/t8KUb78OfS39u89YTX+ns9R2RFVe0/9zxfSk5u77+3ybgE3Zxb+/Ptf45w/u+fB/99
rr+P++cwtnaS9egJVnyHOvo2G3WddUNy8/eFdIZGB+J8rP9xsZGcq+Q/8XrOB6/7GrDjbD8V5wBz
VYgl8kYIK6dQ8/Of/OQeT09//rnt79XzpXpwCWyDY/bP7efHn287H+Tv1ZVVKHufeqDcwpP9/cff
J/t72/kuJYUsKvCne/9zrPNt/xzmfJV0tQ7App0GVEB2f4/35+2er58PVY/tifL2f7/rP3f6b4c9
P6ZYfTAVY7tzADIeZc2yTLc0xe6Lq26MGc8+/fnnqpgH0Kn//HsSeOO8KPdPFRfR/+8HnR95/vPP
baJRJ7wXgIK/z/DP0/x97D9P9d/up/sxr+nvsdAXdsf+uJ5vPj8ATzg9wH8O+j/+/8+TnK/++2/N
r9r9ko/b//oR/LfX9V8Pc77j39d6vs/5thQF2XZyzZ8xw5iOzvfkp6aFtqknOOieXsEJuk0g2ER/
hovJfNZsWcbrVWq0T+fRoDkRFQhrbg6WWbiwJE7Vh2prFIVGSZEtm2Nqp0ms2PKD+xhwHezo/vYX
EPH6C/t0iWpdb7HFdtqt0gt7x3u+NgpKZzh6HwVo1D3e1F0xq0f4iZQcNUqaLowFAk1Q/41OErWx
upF6c2WvTBzxyJpZVsvt0qpvK47DIkVPYOYDew/6sNQAAUSXhOxC1kGRZpA8Vuni2y/nR731iyjt
EEVUc4O4qMcxrsfZ1qhYJSXFVQVyatPDGcU906aXDioo/NGUhxpT0gWprisdLQBNbDv0nRpBAEth
uujt1sJmf9d242EWhN270yruLM8x9uvEK3PYrs7uC0sTtjagcpGws9CBJZREGXnUPclp0EzY6vOZ
hg17FXZ6N5ahO+TeYceNSa9lOYgUFO+LmNYn0yphnbZXqHTbIJPWWzeBf2iWMmIBlW0xm8POGC/h
rFD2TCm7sWNvQlkflnS8pCrBHgMq2kYTjQyTXN8Iky5APIChmjo+O3sgo8JL08eEHuLaGqThxZ4M
Wzbm0ltuCjX/SpcPxlP+Gz112qPKv0yWIg+ykuPUuTgCQ5l39M4uDSVSRE85+5Y+fenUbx6zgBSC
FcG82t4uhpqstcN+MGh/a723yyyHTxrP+qaVk7VlbfzMWpLEGygvQTnIbze7rRKa9ugCeaxDKXln
kk9yDzAIVcuksTIv1wBIyLtU5ALQvq/2rUaBoB1TANqrPu2soYxgpFGEtXjjCbrGfeHdzZnf7z2S
gC7nFc0niaVQ0mu+6DYyU9cnrAtXvZd4grYBv6XBYGefar9DDFGpn0klWiMjdwZSCNYfWtgskyXt
gc56HzQ3vm6M8auDExEY/PwCZIAwKhekcmmKm94SOb5/3DW0KaawxxtiSUlKHvIt0yq03VoI9M7D
QlOkoreI8uUlzgrE/ESRo1lTqAd1XjDP5aAkC+thVcE4q+XYjzY6Oi2qEhnfLTqpuJ332WI0JhQ3
+ViUFg2eBnRMZ12mm1fUE9KLFM6X7aff2kn52gDH2urz+uqDiEN9ste1H9evEZ8QcHowdQEEKxd3
6xB7pJ6UYZyqx0X38Kf5l6PH6rvRqLwWCsa2VnwVnT5Ga8fCmMJjG2neM1nENWXVKsYlVYOyVDW1
EK25XPlJB9MwURTX9ZtkpjpR0X0dxYfdWSx7Fldtx/5BFt0TYvoy8KlUOn77pg/qmh5aFXjmEJWD
em4EsDCLNPAASFpFkUax39BnAdOtiZFP0e7I3XRvWxqk9k6/d3LrWYPbaWFbI3K+jGTVibDO26Pp
AYMV+rjXTQSXZbm8JL76iJMOUnvWfOfrK7T/CZla+kXgKb1748nr0ieF++ACwq0ekSmhR8JR/scw
E5JBuWomNDnIQdJtnNj4rUv01MJ5yyf7Gl3mC1ERl6SwJUGlT1emQH83rFa+VUhahlZexuhDKE0t
u4IwbmDxdbpfPh21U3H5WNTjuz7W9IWG5dbKtXAa8Qw6VBIxSTB2WzTCOhgoej1SYO2htHJO4Fcf
UcflH1Du0P+0CGGwWRwIP0832LS6YGCPmII1cl38PrK5MNuoB3p3hxpl2E6xD0mBFrIzV6EJ8wXL
GhWHsnydkrEMdb88KeMpR0hZvbTQX4MTQqiciyxMigkKdS8oyMx0xFDZb6VWPju5cafmU3H6RTl0
fbuswEqJICIzvhutwH1qfMnOpMqB1x6URbIZ3QrHzMhyrYqLINMR0nglXa10SV51VApzha5zWpoH
kXfXHWxrXMuX7UihU1KwMiZecGpEvsR6Jwaj3xI2Ql1TtDf0rTZZ41ih6SbsWxMYGTqTQrUhfqGF
AZ1THh2cJMj1AyTLG1e6mIfK5roqKGyZ7qHrnA9JDGczW7epB22SwIx9Svz8JomJfh2nGP2HNx0H
OuuJU1shdCh9O5o5uvZJAejX6N0g7iPzwT5RVkzty+to8MVq3pmZSWdgQqPkOju63o/QbXfuUFkQ
BwxIUtNVkdZP9SwiSy8RoqfIQ5aufMtsTjOtefVFkx8V0ajexm67ezTAj5VdPi8r0QdWLx/Tfv1q
ZgfENroaSsOV00UwBEiUDl3Y8vDBkbLqjnPVtMhooEZRNqIp41jyUMQoVDJnN2Ua7hKUam907d/9
pHx02vFydojZFBMC13IPSfetmDkn8kFGxsjaAP5puiIiWvC5iZ6iVtEat5nWh2bP77NATlvu2XWj
Pizp9WWTg8S+WQJ+m+/LML8nkp6gWyIJ9RrKBBkd36r4mtzsyezmN9WtPzlNWpWYJ5DHYbSqR/qr
dOREc9/iKh0zje54ofPHTB/AZw67Zs0UUbEmcb0YXrHxf0hPgjPElkN1c1t7FdKPwf2RpKCGQNDJ
Sh6QMNQW7SeB3IJYqU1XQ4mPTx6hob6DzskuCWHEFlPUbnb8w1sl81OBzDs0M216TGpQLBarIU2C
uVkzLrpyZL8cI2i3XGN/0lF3bQxexC0uBvtLVBiPxPQ68qKI5XnJ2qLbiKV89nvtgpHvIethAY2j
y0efQGVjmWAbmNun/dwAXdlLSsiSj4VBAqlEhuVqM9EmfE8XGoNQvK6hj6FeACMr5OKEs39ZNM3D
/2LvPJZcR9rt+ioKzXEDPpEDDS5J0FexvJsgysKbhEmYp9di/7JXodALaNLR3dHV5xwSyPzM3msX
g4Oawa4wqfD2jkH0WxTTsc5Hb11N7SuqkLMt+7shAME6jPdNH394JWKCQTKGysbiXRDNiT7kSkOA
ebcCVzCvFp4NIp98AmcpG1prpKKZwsAxz7ySO3eYyfvCmVyXRDqRDy8wA+GZ4XUZXv2esRy5PtOq
AwZcZAxIcPnwabroOZ0yfqr94re5GlfKvhiRXg/PKYP4fZuwVUHQI3At4DFAd07wzgnpFpT1IfrA
BgOaB96KX6otYJIbp5U3fd3kGwXs0ChSPF+s1h0DXQEW6jJHnRrE0HicxWPI7/AhCz5GIXAQlKis
NoMt5Ar0FFJYfKqb8hE9NZlUOWImNNQrr2vTh15DEvH7Jy44Ksl7+WNOw3C2YM+BJfP2QdQ/wdWn
m5PDB5rf1TwbQHHH4aPt5DYmxgNaHgwZiWSuYEjTshUp6lptkM3z8lCEKTSBYH8V56eJILXM9+Wi
iXdYildBUd9wgw+6QQdObTyPvJ615jJMz/AWdjoeL5PMeFxU+mBx/Gy6gXeNjHnWhOocp/Wf6FLG
4xbr8tx5jrrgFsHJlzWhSlnajtIbk1BEVhjr3pshViefYpEEC3zB8S0lyCprvRs7zV+otV8C32mI
6wBOvpB+xVSKZUugp9tActX48yYPhitYmdvcvzfijPG4r5BuK96Oce23zG49XbJt8ouceCRqML9w
t1mc/umtdPuTV1vtir07EO1pfPaAGVo2tMm5hKGVCvpgUgCxobLsNfI7h9k4O9cvRmLVjjXbBZAm
W8wl0Tt0uU7HftsCqYWC6ItOWa29XCF7tdj4Cx4a4w+uzmda51eIFOqypD817m3ZmETIJYiJQSm3
+8WLEdzlwRoe/zpbvJt2kE+lMfyy2nEkyVFTFCJ5J60RgSVWo7DX8R2ZcS4iEvVOUMVxqJaHxWE4
o5sP5QKAmiSiMWByz42LZHRqoudgRECrzJi6E1M+WlkM4AFaDhOEAOIU1isL1JZ5lVbeZzaUyUqP
89qNfXvrOvOTbWJeyngDEz5hOMrxVXL26yEo2RQ96XBlmFg+SpDpY5mO7H2eC8FbWpajCkuLz8kd
3dt4Km9mrMzXJsmmHOtuutx7NWAMuNjIkKvqN7s7kfHsmxNrAM94hCS01S7tGIdUjTEwwAc6vwRX
7y6ArybPOdgM5+Qk3TuZeV82QJwt3KlHc47CuSezeo6LYp22VIQeWe9YuoDoUZjEvCE5BZXDZYGk
r86dP4d1xcqfhl+W2v+cm6tUefZ6ts37FHX9KlGwZIG7rwzJUyI8+9MLgt+U/RJWQSIK7XGvZ/hT
uW09KE8inbIkomKSDc2cgE9+IExTCGgIsPZTkLMYt4nbQBQpLB1QB2QNlGAkPIg73jJLHdqoPxkI
FFWN6I8ExeesqG4S0z/qVm2Wmvp57CU7eMtWK1IUdyM0qlVNVDyjgLfG/ZmRJDXlkm1YWOET64Z7
UY3vohu/07LfLyy1fdv6QN9JXrkzkqq7qBXIaWx9y8hCgIencR91Lu4HlqGrOStvNI4lgx3lqs7k
e+ahP0H/9BT1D4NrsgildSffLQD+KKINS6WbwnMhEbH5zAlf8hegR60pLg1dB1CkcZOwFZDu+Gxr
45mAsmobJ/MDDje9AW1wXxJKp3UWHWi13gL5EDBrR2RSgphij7zu+4wCmwLThzO3yWygmJDFkY2t
dDvsepGgH8L1XDwrHKBHM4v2PJPrFsp2OGUWnZhG8IbfoAoNG/xgcOxiTJdWh88vThcYSHhPSf0b
lflmFMUxaAFsR9O8qydCr3SB6UWJAUlV/52oDkq9c6C+wBNOgUG+nEdVSfc1Xsz8QCXtHYyr8kQT
imnVGkZa54fU+wa+D/lG3BMavCD7mUXylvRJOM8Ykg09EPEibURX82vtpgVoqF0BhmRV6Qr2HK4W
P2O15w5vOSEPq4ht5+bKwCXrlwifTo64HS0snGLPf5ZdxVd+/jxN3N5ejaC1GSk5tN+voSE2K5YA
FSIheXTrnyYS8ZVbfdvHydYBIIrpdTo1uf0FCALwfTbQtKFHVv03bKDnHBXb1qilXCneeNiHgt5Q
8iqNYwcQfCsL3KpzGqP17IH65jGr0DqK1yoK3YL0HuCKLAYiZiFp+lNHxdkUaJpowWCPRl6zWtJu
n0w1OS/U2au2tn9GB1NH8Wyxu94hfPsQqFnEMjE/kWRXOc0PYHVvK+riJyuw+o6EvSs7uV1ihKqK
v6yB4BM5sVzaBCzY3cRtyqt4i1P5M7Wjre3pP5Ast5HE55VyRlmiDUstXqQ1nebWQMmh6OJhJl50
66IrY/sn2F7l0t4Z11F40sznAtFlWKTVsE0RMPosmyFdjy+8o6hBCCm4HoekCsbzjp9blcsQb/Is
OViF+YwH1dikbP9eXBvtCEDk+z75kdMr0LNX9DNPohyoNqGueOgs1iR2pCtEHSiS0FIKugUKXt5N
NLsEoKrW3zrvpm/j/3BeJmi7fKCkS/HhMRR07o0ih+zqOlC8Id7FBAIvaLX4ZmR8xkLwFC/+3rrq
3tw46SiFV1QAPk8WX4eN5kwNTskcDtejtu9kEt83vxy8Eck7o3LOU6LvC5dOzW+vgeiwf9GyvCVt
Z69mu771ivFpQqewnZP0LhP67Eh0ZAE7WeCO/YYm8Dxi8wa49mh9IqX+FDiXO5MHM/deROI/2n61
wZ9/k0DJzXssKMV87FrelhjrdEAmr3Mlk3tfhkASwp/rgKlqixuXYUzG/S+W1FmZtj6o4TZX/k3H
ASBd0pHa3nqPrs0rUTvnpUWrYdXn3PYXBncdacPTVSvwUpDEgE0XudYIUAdqFWKRiKeFKmaoarlf
yElEWVIc66j/qlx93yTDAh/Ao6cZHkXhnhBZdKCvMbHESO0DNpb8xogccsvslwLAYilj92QH1d9J
mewzLz+2eIvN3Pu5Zils2TE2GxI74+2U7uy5uc19IM+tKg6NnvCTmE2oau8ztzoSUdjESi8Nsxz/
bdY7X0lU3bepF/JbOA0JXOvqtlvGc2VAv8l9pBsp+IvReYh6IhKi6G+pjCf76lnDsfNk5B8ajYO3
2GsjNhtqLhttZ9lsnN76FkN/sGX6CBEnPtRV/gMinQ87KT5mS7/mFVaVysFpTKr1OkjH2zkfb+os
fcRC8UkJ8QnsmmCFWm8J6f0YmniEBclFbpSEyyVL7a4XWyBvHv6ZVE67iSNz48yMZs3UPqJaZ5qQ
fEgsQded6rks4hMq6IcyGMlKMI33JR7PppLHRFY3Nkc4UJRdX9dIDEYbVU0fgg98S4vWXf8pr/n2
nOIrahqy+ez6vjTUCgkbh4uPOybC/AFwGIIYoQR0BUz0itxqTk5RPiKGXFUCDUmF+mUesTAlVvSa
kRq0hsmpeRrFKV3Aq5sNYnqjjne+qsjBXfcLBGQhUniNsTgVdfXpu+oD6fhFl1EQpjynvCGvuB1I
Mhg2knDFdAjind1mazEOcSigSjrZcmtEFdlPetkpzwm9AdIPVx60x2IdkIV4VVHqvadRmF/11FOA
xe76h2oc+TAJhjdgmujKqeh4iqsbp3iBILNJivquTfq3RKN9vT6Cy6yuZM0AR4bPg8Is/xa7346J
+Fsk+lsmt5eoi0y6BPCahbJCLyOh0C0f+8R+LydonnWfUNaOJF/KJUxc6HS6SkkBHrmHybIOGR43
e7qxx34u35o++6b7fRqDvj8I/CBOBTQagsCb15zbJnqnPBgOSUKJEjGoPxsBeb7oqNaI7XNQTPa+
NUg6NbPZoWRQ8bmcjXMtGuOWXvN1KpntLoPYtg2kM5QWIz09QhwMNUzGXSJQq/amqg0WBPwPYFgZ
3/S9q3nQT24aBftpMW4buvJDXOYMMcnU0+lI02i0W2cmaaTJEN03s7ebu9I6GgVaZrWomE2EoFEL
EnNXEiYwz1IdPCNAjg/7lcQgp3ww5g5NDWSO3T//+K9/F5X7jPeS9c1GFCnBi1Vjc1f1Hm08CaFF
EmzianoLXFK/S4cENYGnSsn5UAsgq2YgPnzmyBYG6pVwBmPPn2e7WBSqgxsx6bPKNa3Ny1K03U5T
obcjd5huGUCm/WMz1Z9DDwIqJcxmtRggUy0tdyL6E4IY2LlgNaSYGy8dQccZjk2kr8W7McwEIzuU
9v5o/eIG5qWhwi6j6MvJ4MsyIgoIRUdAikU+MZFgtT7HUkBYwngt2RID0WawF0S+J9LG/OKusplD
OBqig7OkZ9NlYtVL+1XmtwNSBDzCN+r6y6XXDYzjW4SvJx+jDF4CFyJGUO0JGUSmPmfnxfQfyubS
ZGAYUNY8VjEOd4xMh7ZxGWmKCx7GVSuCn3byBJchJC+vuM+uqwNplIwNp5a4mXjEBeHwRshqBrfb
HweN7lHFiiCDGckaQjdea+dQafdXmh7dG/wUdOLww5mE+tGwskTT8WQ5YmXPGO9ASF3aTL/BtaQc
mjJsjU75N6ZLRzRrv4sZb5senbITSy7YGQgLrqpQJuZbOosbGf+hgspOZnv1ItBwNimZjJ2RPZbj
S+RgS9EBPVoSI4+tsX5PfY1KuEaZITN6Z4EsD4bMLktN6zWXnNY5ZGBCQqmeytTbkdHnDkxffA0v
MQiefLN87UqiEI0Wg4G2QFDEBNGUgb1Lr1K4DEUmX2JM027uXSaHDKnQaTL2xPi7FOxKsDQ3RGMs
hn87eYRdoAzip+yTwy5sawb+54IhsRwZVUaa5YqO+anuynjrJ3o4w4GwVJFnkfu+ReyEfrKKmkLV
UTiLIf2sHAZWXvOTZ+quldW4L+aru6jAM2K7h76EfzrHLKbg8k/IbvLPgSEft00NYFQxMSvq5BBn
+lpA2++ej/+VaWW8479u78wSzdJoI2+7rp4iouFMEsxzg9q1P2McwDSIoTImMW+gGLmPwLwAmWPY
OZjk3elbbVwRNCQ1kOLptdT8rD18PQYHknQqxv3DyL6MB0Y6cQ6Do90gngN+1+bDPTFk5N14HV/N
SIqczG5iD67CwNxmKpAjj4w1qaWaQ6ax0NBN7RLlgh0gvO6mZ+2Oo5RDTNgkqCykSLgmMT2us3PN
QW31XB8WlWHQIJU3sV2QfDGXA2HW3Wlk3p4HWBqyfHrxK3ygZv/M1ozvv1qAzTGRJWgrOxY1Y3X6
1hLjq39qHb2tTNL+RgKkz71gf6pahvaNMxmnlqcYBhiwwB65Jw3Em5QVIUDX+rPuvdOiD17OSVqk
9UvlL84ez1nGEVbPR7e77oRa01gNFiDlkYQ06lrClOuBsZqb8FgYo2uf2DeWxFWtaLN876UssI0J
q4oIfVxXNpQIb2zwzfKKdk1wfSUvxcQvkc+8wk7RemtCgBxUdOqMv/a19/lsI6v3oezlaGh47Tfl
9NL6/ImVxy9p5xjMptjnWGMl4wf61ZMeCa8YvgOGkqe4vjcZofBEsejmWwmTvIPyCBKBLMnoYjXz
1lEcoda1yhLsekI/QAmewUx2adwJySqNkBSoasey2Em8aiuRYSaJ5tdTn9Cy+4fSjkilmF/BMZwb
LTTUBCjMJeZLUDusiBYAAhPhw6E2/qBO8wl48Vfj+MNGBMMxZofK4FDasgVgwdjcb37svuAjmrM7
fXXqBlHwUiQ62ONT0mGsGvjzaFA3tlL7oTq1FU+yF+Ga4kWCzNLcuHPPcTNV9kHYODspKzyeObex
fqbY+zTtPz0tP0Ol7mWThZ5HAm7nm8cuxVjeRZ9o9/hp1/YxdD9FkKU2wFu7sKDi8Y1R347smAmq
2WSJDrvEeJetGyBVaM015x2SAtcQIaFV30nustNh7bVGGUutsVCLzFSs9LU7u+asLKc533BtXzNK
56OPFWeV0vq41UAxG9fT1miMXdGkj71RmNs2uLNdg8LQnF/0BKCqM5kKT+1zr9mI+CO+u7jqwABJ
8DpTsfC7j2+Srn+HmN51zp+t0zsIuDNNMLei1tOra9MODPjVVokkbCjbt7WXXOIaV0LtsDagVhk7
9Ly1fgcegaYbFP6Q65U7/IwBA32w0qR9xcZTz1Cgtgu5im3YuVPmPOuI9jAr+jJEC/Jp0Lq3iZgh
h6Xuocyye8MlTD3woNuIpQHUL5lfW5qeD2ocw/+m+jWd8avXJhWLP+4tzp5dXtWwPsloRP/Kz2Iu
ISoABaFoH/gTZTxV+Iraxit2iQPGc1Gb3Mj2pQlbqI2cO0JfsmONLnntKPhIeAHnRp54jqq1pfDa
JP043jZYs9wWIcsEOisZPue5vnDDZlTBJHxDXYeJWqEDabZzVnckF9N3YMFq7syl+ck6tCB9kj3a
ANnXiWL0moAr5u8YnGCgGy4wyNPS+GbWPn4Y8Z7tKzJ2w73VHWu2Zaq+hYAPKlxao7a7VVdnTmaZ
yy6GandJr3/xmL6VhhTHf/4VPpVv7TF5aHKfP20XPAEumPYlAvFVjgSCAVG+DQwJWbDV86ZRnMNR
Yz1lQ5rxHJivXUNIoGXbYh07+8DHM+Yu8jVOE6AyLTPtuivHsI1oZMpxoRZatVOtDmrqnrRolp2N
ASnUwJSm3L3m87KdgwWidrw8uIgDLEp9gPfXYhNHCccZ66Oyp/PK65CgseFWN8EDCSIbE/z4qmys
9haccrPKU5CU/DwCeKNnvaHG7NJGM0N+xow4Cr/GwYJJKljLZ4P14vhKoO74aFQV7ZIJg3UNuqwV
l5KN2AYLO3JilPNRY2w1K1arIGCyBlqWYdqKSGHYmfUxb4dpW5KLq9OI9OT4JvbpVWjL0ME28GIN
8sFrCz20bBqKnOmXIxcYmwjuLKe9V0POGMaHxDGz/3S5l+KipxPAmxnpuyzCNZ56jt70VRlvSbyl
HrOCP+FpvIf9y9SjNCNtnP5oRmHbYcV3nOXHnYJ960Bnzf6EzwO6lMW3Im6S4ScxEoOB6r+a49Po
NM9tjpii5+Gyu6cpJ8akReGDTzNEZ/5s5XANhHS/Xd3ik3cs0HLSdtaRLc428cEF+5dQx3D2kfwc
m2x6thYsfHFjsG2HMp4L9wduwG5IjDVOkWI7RYQljFnxBCGCvanAyY+MHA3efNEO2wPPjd6TOxQo
nCrraFzCwb4Gy7Y3gMeKHbKMw6yjS9OxIBbMInKLtFVmehnH//xaVt5vu0w3LngDqlTC4ZIThuRq
xdNpIAjqtrmLT4vItYl+BfNmlmDpzjsMm9rZK68/WBCThnJ6NObFuhnQAtkN2cV1uodL4VG8O792
7lwzCLtXg0gg5lw5lwGfG2ERpUL01AbEBLJLY+b2abt9TwzA9bQPCF7ve7np4ChLN+FpSe+LGi5f
zFlft7vOtQ6+LrjKASSHhdV8FH6KtW7CrmQbv2RcEQ6Zf/UQlXn67d2o+F7cdFzDxMm3/tKBq2UI
mWVlaBgZGzQHP59dgwQh23nDhIGNrcfHrNEsI3zihD1mffbM9/8gvlr8kpuYeQFjWob+pJ/jO6St
8uLfqZseOlv8NkX/GszdI1sIKKSZQfSr6Nk74y5TEe2Aa13VO+xRDTzXvgveyEyIBhnKRdHym2yd
ReScGmV9kdoOZqlCJ3bdZlV9jPClCICFVc1BT/5JE/TkzDvBG0R2BcyRmvfMeHOG9K+1cWLDsp52
NaBmsoSjpP2tRPcqm5hpdFVflLu1Im5OzvQCft2+dPXNBFAC7+zI8iQcghRJnUm8ZUyhSqh0EXpX
mwuHz4+wf1loBmGySEJUKpRLlvtdlPE9ZuHkCEPoOHnLP4bymwZAGIV7efYBBeaVKnf97JkhsjmP
6gJiY+XvrHGKz13fqG3cqQd8YKHp1bz+uXtsaUrjXhkY5UEPlFL1nPAYybLfBOIapoX+4BBTuYnA
Kbo+UxzKW5owPw6NecQCkcgTk4311FXXezC1wklUT0nT3jmDs5mAOvDbSDcjPtpNwLR83TLz8wHm
rhTr8nU6w9ATTn7OfHUfw7pd2VPDxmpiiTGVGcOqYqcIzA3H5tIvpgW1WW9xTYBXyynKmm5fV6A+
BmbCaQV5p58q0puXmxR+9TpKFNluTX+MCaaOYhOhOoojCwBjCL/mNaVZLCb8LrqjBOhjOHAU/QAg
fmIWeorYbaRQ16jB2f70e3UhDW1fyoLgG4t6t+hxh1BXG+uqqGFtj3d97Hw1LomEnJpTek3stf8k
Gofa9SBWavkr5v6T4Zerghc2KLupitmV5CeHpjSJKSOm2L6IbLokI5LqcUDtYR2auCCpmPGAX/p3
k40ZjvFUu2uUeYQrA9qstV+7Cd6NYmDqlWBWep2tZUXA6OI8Rk724HKmbAMx7PJ22cnGOkbc5G6Q
rQciSY4+yKQsYxqJBS7DImGrydkgo+Sfgphip0EX08EzNvvykNagqrW1FYS1skIhSrWakAAYxdmd
2p8o0z95x64iW1aWeijUMPDSzFhh6jd09z/XDIRB12EE6dwxi2ZnGhP7shmQoaJr94lLyOn0LAxk
DM+Mi1MvT4knXjIx7U3bOWDKVBujt8/paFzxsmh0Bi5Er8Nre/5DSx0qs+HC6Nq1lu7WI6aoN8cv
JOt3Rf7lOlfAQX5gqHuPJczm+6tfl0huWtAHWJ2sZ1kTrqfkezLgOmfTeTbAJKwQ2g0IZ6ezVwaP
eK0YcJfBs9nq8xDVl39Q/v8/9eD/kXpg0cf980n9X0IP/r3NP6vuf889+NfP/LfYg0D+m+96rhC2
dOVVJvo/Yw+k+2++5Uvft13heQGL6/819sDDM+8GlnQcTzKj+R+xB47zb7Qy/NcB//pfYQn/PZLh
7l9ZId1/+Of/xO7qrk6rvvsv/9m27P8j9oD/nenQnyK+9VzvP4aKkCJluw3NJzCagJ1f6XLHlR2R
kN5L4QpkVnYah6PvfjsLEpq1zzT54Mv2XUyKMCq0KvvYnx/BA7x3skg2/gKdCrmKA189fpYIVGs4
gQz2him0ndQ/Jri6gvhmMGegoWi4N1kkAbgP4jWes2knDfiTxDUR2AWeBAzW7InlZpMEGb1aSRxQ
Yc3e1rYd8MuoRJvc+gomsmfN7myiqgXVTW3aCxQuJRlWK1WLvxxf6WNHETDa7sYmkeBSeNG+6Ppo
Uw0Fd42E559NprcrWbDwtUxr3wQWI+bkzq2kTapA2OblB1NEdBjN4p8CdQUuKKTAekEFEtTLHR2T
hZ90MTfdfUKnyNSa08YU+N3qOpd7+GYAxDNOqiy9WzzKrBGKECbU6eLVF2kF9bbPhiyUJjEztnuV
E5f49eOh/q088QtugeumpfKdbTDPeLFO40KUD8ER0FbIgAS0sLq1NFLLejg2MiLUs0WYoZnS0kHs
YAi+jKX9SDHhbKoyeZUMhMKpz4H6luwafKdvIfj9RcV06dvorsBGtlFmbu5cnRDXrRt/3ZblPh9S
9+SPHOjKlBcq3m69sHkeB7oG7VqvsNbTsK8AykY5DuA43TJGUVvkAKA9jHrrSpgg9ejdeAiOAxXv
Mhkcde2oa7IYl1NB3wkHI95ZeQBRuVL0iXMyr2NPPjVeBRe2bdsdjvJNjCkPqX71UZv5AwrGg+ia
jzYgYJxR2nIbGQJMbW+yC5BteoAmemvH6iizHCeunxSbxaw+lIGeoImfu2xH7PGG5v47YwU1JNND
j2UgmDOGHwAJMm/6SIIaTrqPEaB02RGa1oU9zYFJirXviaIxW28gU0vnYS+tH0Olz7ILI9k8tUQT
HEUBONixxCfArXc3mGF2DHy7yqs/xbWcjcccjWFAS5AahtiXMUCMGki1v0TRCbIrEXc57g2f9qUf
cjLT3HezSX8XuyXZskZM7jQupSv3CiOPooAGvuCXyOB289uNPzVJuAg77wwyxkJZzm+ZY+8Rhe5m
uoZRsfPsOxAxgqB0BzXQkpgP3eR965RMIXQJ+6zqfqKENjZnicwHat93IzlxGLbDlzqjU6/4Xf8D
DSYy9JrU4N+1ucNGFaEpY01DKEYd+IK1ywjFwZaC5vybjSZ+Rjfg/GB+o2znw808pNLR6K5r6W8t
WlNByOemxSRDTVYTDPxAYKbe+QtucT2kLwkUl8pHW40Nd5/YxUtjuu91AY+v7U8x4ibZIGEww7Ee
0dw81GN+Y6XBQ8Yb1wfB2Uvt26gVGbpUXYFKRksyAWV0irHd0b9sjMA46ELcu4YMXbYCsxqy/eQq
EEcA5uylRaVslt+2HjNEZ+WdEmBn5iJ9ig1mdzEQvlhm9aqsqCtKJZni6hyqQTX+Gc4C9qxQ795g
JmjbQ8dA/RUYLniahLyptj1E78qf2J9NiX90s2HtkKq+Txlnraze+wMSEqzsYopO8UNw5bHnkUJn
ZR+ZAP/QbQZbRkBumJYFr05fgrx2ASvEVJHS1IcyKo6k3vYhQRNvUO2qI3cAjznz/1WtmY+mi3gf
SYdCaQJtvshGqr2K3X/k3GQBSdqlajsqYCLL9XQT2z0GyUama3upCa5OEM6WC2YVX7Pxtd10Ik1q
+hixaG9M8Bw0OV+ss1qv/cm9MV5fFR2LgLRQd1SUbWJD4LgCp+FLlkN2cXICq3GqIOuKu5Zsg+y6
5WIUwqz4ANzlmPCqgPgCFdROBtNovOw+p88+LxASFj/1xAY3hsNZx4z3UhZl5LCZG5nbNFgF7t6G
tZLhy+A0jPGDzaYPDR9O4iyyWctsdGPczOa8bBzybWEEpOu4sfyjKJse33xXYAHnyain81U2kBDv
EC4m7UpAvt52clDt9PMcWhKRn9XQ3VtJjfh9hE7Wq/IlwqjLZYYQKulScvlGwjq076+MJbMJYeNX
SMCZ2KVtfE5WYe+nquaKNcFfoc256Kl5T1OE/XLsbycFwYI+9M0YINpMwxtIkY6FpFnTMxqkgFfL
mmzTYA3bAXlkfmmZ/+MqnTmUWTcx1xh3HvztNUpI2hFWSVOO0bCVDJ8mOi/He0GV/ULuigiVbo1N
5pUgnj2GdhkJDFccG9Cm4bbwbWc3Fnm8Ga8Jlnacf8L7fsYxsbwsAaJxCX/LuSqJ8vCqsAWPNuzt
gM+nr64iE70HMT2t3EldyFqh8ZTH2OlAs1eCXG6DG9FPj1Hg7NuKv+RkXEBYgJZkyRftJ88p6Uux
57DSlCy9Hdw/jT632ZVGPcR8swtUdvs6QUk4dmm2IWB4MN217fHpFFjZ1YsKuF78CP5RQ6QgmAxD
rIl/tlaRfazymbW2fSGdkheYg4TlSQqGR7sbbfTtja968mSj+X4u/Y9YMcZup/GwpJY8efHIhIEK
vjXnddTyItdmsUPRndyAfzynM0rwDsZ3b9b7BuQPuCX1OSMyzgjZjoQVrxr3TzoNT/68ZTvQPSeK
VT+pDiYRESuG0vVmSKW5GYzkAjqmuLFOXRXz8gGsAO1AEFw6+IeAqgnFv9qkg9ybS/Qr+9eS/Ld1
e+27ka+z62JwNRXlgUinKDTEfOddhpkHL7fUh2+iTzdGLujRwHHOYQZ2HCVUj06XyTUSFh64EWYN
Z4v71fIiYoka3rRRdyyU8ZgOYNuXN2HCMand8mxGAYQKsyOgZu624+TGJy+XH1amGvReggpozJ+Q
00iEDdzaQxypAyAKuBx8gCJydSjwSW2ckgwGwzF3iQvuzJpwuMdPKtcIbcpfW+Uw1VjZw9g4RGPx
6eYl3rqGm7RifMl5xGHVseXaC3M5BK68t205MZmjEkzd+XVOGWeLDu4N6kqEkapjl2hOkM4rBJZx
bx+yFrVbNFjwAJIg39iJBRpfTQeMAqh1oOyx+YoOAVqldb2QnrLgfTpQBQ7sbg+Tw7eez0wOLIeh
si6djSQ9+Nx0S7rpPcb2bYJxLI7kntwEeaVowGFyks+ChfM6r9stq5Bb7iX2nbUzb2Lh9zyRPKBF
Fb3aV1Lv8KQnTahqN5o3hQiR/4mtrrIa4ZX9RqppE5L4eQXRQkG61lw5w4WZBcQhyDC3TdGRdXOD
m3BlecWwB5V4Ju0nO4w+VyDrV+xZCZVFy9rVgkZBveSkG5PUVmYz5FclFwluihts5rekzIelAEQb
tcRNEs/AsIiQKOwXbBJXbdcfBst57YZ+PlgZo+GsYl1mOvA+rFEw4UQbB4tU74ve27GFw0/Hl8ma
x5chQ4fi4LtmmC9vBbULBOYMoS78gRuoNR9Wqb4GrF8b+u4vdrEhGSGw37Kg2k05jjZkhqd5iOV6
puVYl7b+s7pYIOrq6lA4HMrzKOAkKfSyXu1SblJqRi4yvXp0bsc/ZoSfc+JvVe3clDZwmLQghy0Z
nDeFRGHISQx1s/7YFCk0qCnYUiIGR1VLTIl4rLJm242NONjWCP9ugBI9JsuDUBOOwrLNto4gZr2b
nnLdDOzK1NW75FZhOwUOXQc5KK2p8TWTrdHVHO8e6oBFaA8kKP4jUDpqS0DzZ2qal4pi5XoboleR
zHolCbw+wKLqIH4CEYeeOVgrbVS8Jy36/BGESqFPdfnDOA3EkoaB4QfBic7VfJrHA9HvqDkB66R1
902t9EGlV5E3RdMDg1GyMvWIjwjbeejCfoJ2ZscMxWCKMkqv1ToxPB/WjQq1D9GTxzoqEZOatC0b
kc4YVM1DZg3/lb0zWW5b2bLor1TcceEFgEQ7qAl7go16W/YEYcs2+r5JAF9fK+H3nivuoOoHaoIg
JVuiSCBx8py913ZudDRISJXhx+LI6jBzzxncUkCVhzFP9ECOI3JnhKB1xCGLR/fgobfZzjGD0SKH
rK4MslgkWOKQA2aVdsHyrp/ReDzEAx2wKKVrG2ObyMb0a9ERMZ1q9Q3qIoMngFNMvUo1ipUXWvH+
0zCnNy0m/mByUcxHnvyiD5hERLuc2lr8ykX+Qo4ghFjj5sU5W0QfPQvM832eATvukL6rlnDYXUun
ZhvTEvMlTfhoc3sl6vqskSx39BrxKXIZwjaDrI5OnutkLb0t7MKYH18IEBsjagmkVYEokcxGLeDX
maSAyNY+RHXUe0rZEkvcHmQ5DjZO5IMyXbdah/BH+56iYN3QC8D4UalhgqAmYbODew084MHUo8Da
92zm+zkOPIjJm47x9Yailvu5wXQkphDbZlG287oGM0KZMbgr6NtxO/2FTeMed+4hNWIVvgcMj8T7
L4llfjZgGL+QdU1gMY6UtD7BprGYgr+59CkZSIXyELFlL2f2Js2zVbOb95cRXzARN7uonjemTm5H
ZqKpQG57cGDxsMcud4iOLCwy2auP+tRXjmDab6+aH6PWbWd0qUxT9dc0Bak9MeRohhY0K8F5+pBk
G9RiJN14zSd6liT0zHC1ogSxaWe/1WnKx26++zbt3jhtue9RRuEEALVe7qVMkx1At/lAy3k3grvP
MuwftA0FyboWmmtDbsfqS99pIeglfTyY8iupMtWlYilISs87prH5Ak8ZA5tVv1rFEaFoAgPHEZQI
j3rnKUoiKhlGfDjLsr0fdfG2Sj/KKP6ceo19JTz2xsjP23C/nIxfvtZ+Ja4n8Hpsg+3SHD2V0GAC
5zULhBihMVx92yFsAe2TEyOkNHiNm8H0IvQg3FE8blFR91hmX2U/Y3eTXY3CMb27umR488uUEMSQ
g6JxIhwttEk0syVGuAnQDRrAcreESnjcu4fSmQyya9IRdSh8Uxk+MeLfxBBKgswU2IoNbaMN3k1P
pj27N21faLgf8GE85yERXwMQLGBwNf0BmLdyHuRphvlc5f21tzCQxwM9qi4Gnebpr6Zs3LMnls8F
GWpaFm4L4KnAzQ2c9r156ql4nBRPxUhrFvuuh/7LQxWu6pIIZCBykPJm2Jp17EmxYz3VP9Wj/9YK
rjSn/+QQFHcQjvkhK9TQ0KTr2ULPzNQVv1gf3xy6WrYZ3Yq6eB11lqhE5UCNCCqiIn2Z4gatRExb
Zpvm0UsOe4S92HzrCdjDDow3K9Z187lckvfM1LtnA/greYny22IfZZfWZ1eId+xG2xsj25dkiV8X
4Qk+URawhIxh7ENV0A181r8frs/T4kc2wLfXkj49Nejc65Ygh/VgAK12uOaO67M8MqugMcr+6Fnh
owlCcQbHfg7j0g+gHGuHEH7KmOiAJ4rh3BWM3kIDZpU9e8nC2cRDmaO6pfd2jA0cwciY8OSzmfRa
yz/kEdbQ2OnGp1hiPGnkr1KQUIg2uN1HZvzYueanoYNsX3tjeRJs74xxBGfMivwhtUcntofvMq/P
Te47m5FEkUvHIwRYGCOKXCLkQa3JK5tYmJqc9zNqPxBHnh1toWFhgwzzDHvPO13ujQK4smFmKHHY
KcZ+Nu+1F91Fsqfr8lGE7k2TpLmznx12SVSf9X6gCWQkbOmQ9nX9/Bxq1URxgpQ77581u/lgKSo3
kXBullcEmcy/OigbqkgDNK7p2zaL7qZ7aROL0SEmoSUZsNvA8SiAZBe1h8sKdhJIha8JXgH+iBFd
Xc48nsyE59z3zF3v1l+4PVwM5IdNmiJ3SpeFVCL7Cmudik7LIMhhTUI06t2z3vni1+Z77RfPKHfI
qqrHj2HyEUpWl6Qq9K3lEEiREnix6UZyWkTOsrLUWB8p9Thp9cfBb2/GPKIYrlyD/mwIz5GAv7rp
7gzMxcnOy5dFAyxaP422lh0JB9Fos47vBUAjV4TRRhZFFkg5nPMkZRQhDi0oLBLKoJV6zRIeI5D4
tBPuljCvWB6bgz0qpqcv+s00xMMOLFwdAN3850HAEgmE+ifr1+w47LYatMqtt4RVIHGFA+PQsEbl
ZuAs0UPHqQSij2dhU7whYPyejHRNmi7vCCRDibJeHE5SV4Gle8RSdhificIlfTETQR/A26yDkmAS
LZfeDrnpu8h1Xt/ik5NHDVkHYw5eubOghK+vXJsWeUwW9n6Layw0Qnip/ahiZlwZw8TApRyN2VdY
Xk9tSsnv2V4drAckExVvyr+fG3xQeurE5/UlroeZ8RWTWXV9pyb61kac8UNcepH6hybaoWPgG74i
NDELRuoctreoMxX5R11/7Dabc+99Xi9G4dLRMsf2ZKm/ff2RRhT966er3y2yhAZp5BXDpeGX5FpZ
HNe/2HYHhG/r+7A+L2OyFF1zfrbF8N0fTSwHtE9kx6drD+2RoWYCN3aYZEB+K+UU+zEdc7Eo2YxF
MrD8/iwTBK9aBcZgfaXrKrI+rVqxbD21b2rVX72+9Fbk7w13K24xhMP4JjJTVKon5i39qQyrPaND
smEHSdloDk99F1qHyU7hjKABBywyKdgTuqjy0JT+M5MKeHuzdYoB9R+pwVgTCt+vT3G60JYCKDYX
k3YUDmyKbZLqF6IarIvRIoSAAi0Ru2Qy0KMeokProl9dlIoqtrMqWH/PEgF9sPOFCEGDzBxXc7sA
JixWxc48OZrl6FuaizPgICqMdf3NYijdftnd+3n9CJG2WoikaIfFTUDSTROsj9bDesbpifZr0cGL
z6VKPTLxYIUeTILfl8p6vagDcisWzJo8jhkRVDDUHm6mVC32Pv8ZfzNU9TpJB858EQI8KZ1NOggK
vQQiTnWu5wYlRG3/LKIBem9u3z06BQcdgXywHoTbkm3Vc8m7bj4Gom4wC2LAhorht/SNwi6i381q
0y9B0lGqs7mqIGiG0IJSEju5se2Mnl3PejGuh1qdz+ujGFrACUDgTmtLEP22D7MsahTlSx0WdWp8
DM7AXdYYKgH7i+S9wXnTy7Q/r5+DmXvlPz8RujmeqX1oI3I1suS/N9Kfr2z1lmtn9egHorQ9Rvry
Npm2u7OT4mHWPAGclkODQ2fQzPmAk/ATggRxm7z5n98zWo2sXMc7u+hFrjk+VXRX+t6r2TAVdCSu
jkenK0cwuP6DUk5k0WCfXL9nFPJKZOMvCbgRkZx2tFo5H/UMFZopoxHGS9GOR8GFxoC7LO64Zk94
DPH50w1FvYf4Ugvt+NbY9CDsCWaizNRfVdVMpscXegt0cFuKJFO9aL1lxlVrkGUKCo1bPLEt1Uae
atby3SdWqEnFgHzXwnNeniBE3UiDpX1RGuUtnH9VgxFfHbOjh0TDbbPEc3bGhHvy0GUd0p7ds5Qz
xn9OcePGkmnecG26OxOxBfbm/BpnzXIagMiArc3RvcQ4gjztSxMp13lKl7MqLh4GAvJd27DZ1ZP9
pKtUWAMQaw1tZmfr+fuATXtvq7wGQ3ofSVs8Auig69CN4PMbamz9mhCjuo+d5Er0fH0ZfKXVmGt7
RzpLyvYkjhTnpiUizxTF5c/BnUyg69CFdmUI9Mh1DrHnP9G4RZM9Qtu4FMZMNNbSU4NEwHkSbnVe
X+3s2TTB62smpRCPrNTca4bpnHQ9Ly5i8Ui6VgcoDDSBbIqzwf05zW6yiwkaSvwKmzs05cCwBBh8
9ahRh/XRn2/EXW0GEyTobcbEdLt+Q49B3qK0KnZ//t36U9Z/bBkJvjoyuBtdw16MPjBAV92RBaEe
+i7+SvTo5IDbMkBIu371z6GVpAmtT8sWX2hl4y4xRkGJNrlB2ff6xlvUnYQ+eRCFuhdMupkdZKGf
UA3ucirCWYE9JM50/CX9dxXAyg8w0KrLoy9RmNWYYCcfrQ63Aj4XlsdIQGvixnmuWVWhZPZBAaub
prwkOQ7AzMWYc4xzcoIcRjGJJOpsmaxr/Zo4xCqwEbbxYWO5GZ3uc0I4Ed2VbeX076JquLy8/jBU
3Wui8owygo3kmnCExJ338US7dbiXhCDlKg0Jt1QMC7dm9NbuzQ6DguphBoIQJUA+KYxtO6OTNjpg
nDUz/5j0ptkL3jKMNR9w+duNRyjBJF5T/92aaYwnKrmpt+Y3btlKGkgIxizpdFXti+sx+PJU8lPb
s89WWVCVdWzi5DXWwWDRzLC3bI/2E/FROTFSoTDpPAoSugdWPJU01XU174JKnyrTR48wqlClUuE/
eR2Lr0kxeqxrD2LWlB2xeKhMDYkmwVZkIHCxg2ax8j3rYH02VAaW31AsLDFBIS5ka7es7x5tbaN1
uOpDQhzMvL+otqyq+hEE/YL9xfDLPTlN+ihm8l5Nl1vpQjAXdwYJ0eUhV4FdBHdhQjnKNH5vZmZs
fv4KrUydWFwxZIHJ8rV1SQADigUCsuIMYKU8+v7kbNg6NFtBdNjCDwPwREcJIH3VJ0ekxXSMc8Rp
yMgtMqlzmv3Qke1ys9Qz6B4yyvLXrk/a3SjMx4UFkCsYUJVKNTMbzKX6ot+Adn/pDdqUBKBVTXGe
YL3VRfKtZhLgFvGhIjCN0M5brD1qZh2Ad784xKo1mNSG3Nj0xK05hk+IhHuOiWGDbH9HW8RIYUy+
IdzYT8N+qMltc5Kn0POybdbh5lHJbrUhLhpRb9ocbQqi3+SwoxuxG7yRbHd9V6UAFvx6b1sEnqrk
uNbTbzIcj4Ok/CRajinElfa5ReBc/kszxxPpb28haXRTTTJTme8ySUodaXWtY7wYzjUkw64V90xF
2tH/e5nIuGNzg5sdBshl1pxpZztIqJeRjDyudgNvxr8OgyCPbvZYS4s4/VovgFhmFbGXWYTtIUL4
bKr4PTD+JZ1+Ivl8YN8AR0l2LSPQsnIADdWlwLlPvkf1Ns1+C5qNy96BgK+KM553nbsQh0fVLU3Q
K5mKCEzpMA4qNDC1WXlllIkvMbUHqqiZlZJaTah9Jr0KPsyebmnQqoMZS9pS9ZxydXbtPoncO+rd
XSLMJhiiqkVUzD4WvjCpmKosXA+u6z51xdIe6p7W8SZRxdwM+XrZdtN3Z1Hc8IJNjKt2HONYg25x
52Nch0pOgMXFCqm/129OD2lX5AEd1zow1GFaK7RCH/ttQasZzStSXTOBnZNyrZSxOUMrw7DgllzD
mdFOgeZg9LUZ0KFrtLdjuRRo5jKf9BUbR6u/QMKS8KOZ6DoyiNShYMsT6F+Fqrf7RXvxSv4S+F3c
8tZ/1MJeOMVOCR4r5a2OXdjaEDaI+FMPp7QOz0gMjSwP9yT5fjZlz59TJC3Voq3+4ul39cgwyBpQ
ZWg5/sLLFFHsmeTXEQtBhSq6ueGuQYI6w7B/PSfP/azLqD/6vWTa++fXp+qFMNhj0s3aonMCFIoK
TpiSg/9ORwuuvrY+Wg+aWV0rLn3qI38KKFVceDwIrvPli7C6XikiP9kQIC42wUe04GgyVaXLkK4S
IQmaw7veJbSERzUspPx1Bn0IaAXih3HxCM2JzRDIQXC+HqKFC5YsumNJbzhYD3bs7j1oibDC1V+I
KLnc5ZQ8dAJSc9uTwrIhoDc5JLV4yzWWxf2Ug1My3Krd1S1qXgyLGicAtTZ7L7YbyNf3XceKykO+
mHcAVsF/vPy/WK/sk37+P8R6Jh3r/1Wt99D+jKryr//4uf608w/0cL//yz/Feobh/MNyHJ9xkodl
VVgo8uTPrv+vv6jfrH/Yjm07hKU5jm7Yzr/FepbzD9Phe0j1MHHYwuc1dPjR4v/6yzL+wUAO9Z/w
HMtlj+f/9Tdx3v8m1jP8VYz3W9WnXq2t25bgJXA/o0qFt2/qf/1H/fHtOSkjxH3Gf2b4zzLGX8lj
GX71mEMGZbOwouZwuDs5n+Y8OoTV8CkWTRgsPsE+Vpu9EWj0I9JjWhCJRXalatz9OXhqLx6mYB4c
2wDtJx7XZXA9tAJEWVOxl1vbOL9Xhb52D8ak3XK1PVwPlTukGAVRLPRVu/cB25wJOwLVClWBqZqD
c2paaNVFsXvoslHua7Bup0GMl1BYHyk8ksdmyKGZC/9T6bEIIWprHHDkDhrYSM6PQ9MkT+jBzvBO
78aEcocKjYy2rMWDK74nThzUZMWTvy2dTaNBRMP6wXK/qF19q1jI6yP6ymXgmNOnmmkktD7ngfia
+kie/T0b9eyixYDcxg6p0xR+6LFwgin35n2lLt11RbW8ySDQIkEKFw6H0pD2pVYHf2QXKvJvSK3a
S4Oce0dqW7mN+Gu0NGBEVgVCHTq1fV2fro+MUjkiyKwI1WdQRo526mEQwrSPGFApqPSAeasc2Z/g
/vz9NyAndU7ogomP9CLyRNUfp/Pb8JXW+X6UfbKnufQqRXpNqSYv82wC7qzgNJlt5gbkQtkkRZkP
idXuDM06rPceAx35hhjEHDSIUuGN+shglJp6Jxlrr7fPpHfOEUTZY2mXrOkGELWdPTgmsgO3vSAu
MAELMpUsIg+5SuQeaecZZ+H/z7f+b5/En0+HFpyF3Xj4JbBA6vUcngwfx4DhTfUe/u4QrIdpstq9
V9k/dRdsLjVCF4BbatkE2m3gqIthffTnMGlxRye7IqQCyajg1wfrYf2D/vZ0LRTahT1La1LaxVqN
Jyob8ib4/XCZzEdELQiADPOLpboSeMVrWlo8+vMUWwzfcFvr5CG8Wj/pSrU21kd/DuvJsD5dZnKA
cd6h51eX5XoxukuJSCRWjbz1i+vZIVP7XRRQIzt1Eq9v3Z/Dn68BvdXPWfq7vIlUPUPTkj6VUF0R
Qx3WwidfZLijYcGQWvWFsn8f1nv+ep3/LgQ6Np8b242hLav+ZitSuqFrhfM/nuc4a+b+CfwtPiQv
CSFP0wQk5zL/FmXcbfuxYuClcc8HsLcoJusS2OqwPl0Ppk+Lmzh4DbHKl9QoTgbRIvVYZqDle7Hz
JhKjfBPCHXUj20SvbXnYlHN5LKf+0srws1dhW6lMnbnxQACwEK+zt5B32hO0RZwOL4qtFgquAOY4
b7T6gqHe8vUg/v1ofep3lXH0YZsaquCd1X8ww848Fmly4waxQ1dmnLM+qi6wFypIkRqWE0wB/N0c
dE2bQaeB516s6T0pWh/iPAWytbzxzkKSjiAmBYxKx2BkjBzMXPCHMLbf666PLq1rvXqpMleql9io
T3uVNE8O0bKTWtDWb4wJodioaGj0zrJxjLsh01eml+SGGHq3y5anzmc0W0mrViLte7pMuKI0ixh5
yQBvvCYRqAB1pyNKMvyR+EaORbw2Dg2hVGbYviAcQ9mdDZ90SnHfQ5hmlv43/IM2bKHiiTgPIGpB
Uqg09CQ/lA3/okn6U7RUC2zUFEzinN9qD7oTI84vE7RYY8q+RFblnwX2Vbb03gLQDmqUqU6FaXqg
sMcnOuhfQvjeDK0JfYKceE/MKjqgMs2QLA4o18akO0b8dUx8asAgs0PsvTk+AEy95jUAOy4iWIfQ
tRaXsymip1XZtH7q5ZLY2g4XJeV7D2OjmV68uEPPazMG1AvMaDIdTBKguL/ZcIcaW16WVKKm9vCO
t1OM5y+bP02oXLZzCtTUi8sfmaAlM3nDh6ZHVrDUhrsXHkSNqevwVI7s/7R4b/rjW4JN9FinMxFl
HmyRWY6HZMIgVOeMAUHFPgiRiotLFjV0bA+LmsDfyK6cmERnb4Nn7Ow63aR45XDXVBet9QXFLqZy
e+qaYzcgghEdwYh2MiAVkg9VRFvKtlAzQ6PeTm2COX5a0u1oQ0UZBBPKPPUYZdNF3bbo5A4CV9TW
K7KfhP7puGHn1yGfH/LWka85M5v9IrCuVYJmfNUL2sEU0I4O5M0wke+lIWqtmh86d/ljv7Ad54Of
LmZJnNk0x/zn6Ec8587dyzWytcJ6OJYhIZM1jIbMTY2DUVlfK+IeD3LRyBQGYhc7+J5QjF1ED5gG
ftNW01rtPjiZjn7F67ZDMdrE2GfTi0xbQlUAjOJcQCfmDSgvahvLGLoH7iJ68z13kM0tiBXJBR4Q
VMbsqTxAXHjs4uFS+fjyF6zsFbJdXU9+ZFE8MNBCvRe72m1YI/GamV2Zxy164gIay/hLh1Rlpy+o
kkYMe2etZGMgcl/JtLUbL+aHi7t+M5rgegAnd9bywyjFo1uET2Xt3rKc99TRq6+9333xmBOHk38j
MDywXK5bfJLoWtPoLkXsnczcPVFc4nRnpr2LwY9vyFW7dhAZ3xY31A4zWGwTTMfZKeu3bE7PA8TJ
oZ1AMFrghXI9BXOOR0miF0MbEX+qHP8jxxew7/SIcZ9ukzrX74eiQghPGNQuN2BmYPZCfhmTZjjM
w6O/kHs0IiCgMpAfUUmMAltHJPg5eI/+HDvGZ9kRRlZr1pfJ4Ubj0vdyprc+yReyLK1fWevaT2X7
2s7xtSYWBuEerqc2c7DLWwQFIgrh5YL464RAWWVnxb7GnauZ06OZ+S+80MckiYZtp8nmltKLTeaI
sbTzE2LK+1JHJhtJ/SoQFO4tfWxxW9c7TNb3waC2HB3TR6MIOK0tdO1WhHg3vDy56IJ47YpbRAv0
/lDljoYbXIM5KzB2F2azb1v3O+ryh1TzmwNdv1sSLum+GmNnO2XGFRnoHSwQqN0yezKRX7V6Dppu
7F8tmqUdVhN6UReFb27dArWQXU1nmYHqRv1OSkyW4L/zwB+w9CPG8WArNTW9rnHq6FYuw65+gDmK
ntkpQcFZs3FSimORDdrNs8U32/4q5iS80D2HyB4zG9C56mH2YFDIskfpUsqA7SHvgMq77L6PmIMP
LjGCS9kd4qF8jyP43MMC6CWPabC6/ufYo1c00FcKFovZQSyH01DrF23K3B0WJ3efac0Pdsf9mTci
32rpQ40h1q+19nHxCG5CIoP55oYtF/NCze1IS1xiZwFvSIIediKP/GCEOWcKnIomd+zLbGB/T8KB
nIaKFtnw2CrwAQkPGoMIkzeWRAPpKAiAnlQnN0nZ5uhQnafqsE7JYkn+3u+Z7Pp8nZX9GaLJLt12
s0ZJppoa62EdNf95yi0REHJXfiLSkvK7KDEhYJHe6DJFXKSKqPUgVT/kb0+rYbLP0RSUJvUezRVj
1yzzC1QOwPQpCoFWdsnFHVxvV2O0YuBBKVGPUc4uCa9q5zA1ja3obQKEKCoiazS/m/dNRgumwf5w
GODSR4bomOhyWNQUdD2k00QF7FEGnUo+paKhreZadrozu8SkX8dgsRSEe+bqYNhjRvYzWAWrboJy
Hr9lkTbvhYltUo7jcf1ya6BrJ1brVOjMRKoGVgYhyAF7jDlIdHintoBroKn+jOeZP+Z8AXBUWmQh
Gkltn0c9GFQb7s+hV1W5GaHKYVt3W2d762Ed9ZFVBiTXgXW4jvWEqqKR9sw65BHGfH4ezoescB/+
Pi5fR9GpqsrX74BhLIIQrROVvcz6RN+a6iFrV4wjisJwkEfAL8sd8NYlTCzjBaXbJ3JCxxN3EWSO
kw6EYGxui1VYr1YUblPhPWpFxcldGdpD6iY/hljggGY4cpm7ATdtTdhY2KcwjNWBLLWfS+7kh9x2
50BjHLI3WvZHSzz4cgcbTDvGISoP8kJNw/lIopnYkXkkXy1xCb1Rp0icAHicZeE8EF93AsAf78vY
+Tbgzb02I1mGcRLdS590N4TBpLJokDgdR3aHrjW/TWy5XNlVz8zaivoFuu620NrPZKdGr46nuaiM
AMOyG6exTF8RZoiTsQWGN22Nv+Y8rG69ofSnOdFkmdov6sK09pbNOJKBUYs8MmofpGNPm0mvhmOb
2hfOPI91lSXTSYySq7JanF3i2NHO0uLpZvrz05R3N5Ki7nwQyvhmp4+W8VN0bXa3GhwbC+H0ce3s
REnPXHKL3zSLQ/Rz51aHzp+bTVMn80O6xPJgOGBUMmPYddU0PRUDbhRzam4jYpObzQmzsSX8g7oB
KzC4017Xl+KiMUKls0k4fGm1d39OuvtQTd0BPSH38ylJbyQqegddtj/tmaaBH4G62/bN0t/6Tiyn
abYeyZAnKiGXyLHQeeyLjpduI1a2fJZgKF2BQ31P8qi+XFgVzt2IEo3QWwApuWmenar70ZjMJlIz
q06AkQ/aCEGBnBpU1cnIVW7Mj9J3312PaIFhMs6zsgNJ235KJwSYRCp8a/3oq1bO4rGfm/FeovYq
3VK72boIYfRaP5J+yeHG6vBu2GM9CR2p+qwiqKlajpQP99Eo80tpj9Rz3rbU+4rQCAeeq5BYMzNW
qhQBynYQRvMA+tRxkwdacFd7Hqx7amqII7MZOlHx0Qvh7Em0RMvspend9PKIDKp8espIwD2N3KSJ
+Nyza56vDFQDnYoC+B8G+qU1SFbI32cvZXtS8bnmNrp81HsNm/eQ2NIuJcuVvwicZudyctXjEYMK
INWGV5NQwZcsM8dumcVWzwB6YEap9hkbVpOmA4Pl9DN2sHC3ZP3VweydhU9WpD83dGlO/Nhy30QD
zv8cvKjWuseywrnA50bLe8oezKTbx0kYXj3gEfu5sALX6J4yfZLXtnQlTH4esUVh/qoR4eo4bXnM
2VHD+0pr9j0RJp7ZP7HrQwwc5bs5f0ZujoQ/1PG5+fSAtCpFEYIpktEuCXhVMtz8tCG41nHlIZ33
YSpHsm59htWOH1gojV+ybIifDcbtnxsVudRXHyAf9GOm9jjw0R8G/2HqkfDrxvgWT6GOkvYLaNT0
sapieBWFfh+dCqB2ydCpbL+DtSEz0Wn7Q+kjdyMGYjnLrvA35kiM3ySN/KHLo+LBq+PsnnffpR4R
6NaL9hz3bvQKowm+YeOdm5YfkafVD2lc89FDb1zGKOTbfkTl11Z33bKP6TgzgGmbHnlr/83NDXH1
BwRJ/tBau9Sw+VRzzAD0OoaTXWk/htqdD4PlQsAonU8ZAKQTE9OXoffbOxkgFfEOBlBq1thu6Z4j
m76GFtnybqQF2/s5O05uuAR92W4JWZnRdAFQXIaYFAfPeIT4gcMYIokArvMYC/3O3ehLFxptUHrT
k+v5xi2pOAMVQ2yoyUpBl0n4r0UXonXJyJrzqT64rv/GQpOfjdk8swX+qDGv3ebIn3Y9SsNDCDH9
eF78Ek6BW3toY83A9GJsoB6W2AI2I59sAgW5emfMgRNo7G8JUokH1MvGMcWWjHnBJcizgJVO2lGx
82M0JLXZPqAtG55VN3U6gYBzP3pHHntw01xT3SlxMKGQqazO4eoYld8tqetcDiOR17ERTMZ3Sgx5
ysq5OiFsQjoYl+fF8UB1DF1zKDP0ulrCoKOpTn7u/kwp29+sNdWUXWSsaQ6K2CCui+Y0l/M3xsKg
5R0uJWecp63VwWrsazN8I17At89p4uR30On2E+U1arA2S/eJBH+i6RPzZ9P/1S0IAkun7yl1Y9IU
HOwVRNp4iM8psAejfG1AF87LDIYsBmFuT6Z36AvH2k9J0m2ZZ/bbxaGaByxZB41sxUG25n0txfSe
qPHSxq3LpP8ThBRnF7eVEfj2GscdWD1J9HY14HJQDNpmQLTOrew64g692nJCSDvTjKFY73v61nbo
Yf1a7Nti2gSvhpBzkqU4EobzMQHy3BXz+Oz25idMbv1FaPjn0qEP4hz5MnNEJYiqz56dhq9MmaZd
LOFWL/FF5g3rE9xcljFkRuOCACryrRvmO4p6YOBjAQtQN7IlcP1LqVftzejuNdHMFL4hCF1vnF8i
4YLCJfeDVpS1MdG676suhHyV5PE9t6m9XWvJDqS//mjAQbYGBoGhLn61ehqlG8+X3+y2fk6yutjb
GKOYhYbgn6fwdZmx6iaGCmgBgnPzXVwutq9fB4WT010txsXEK0kSn12r+cJO6teIDO2KIYptBgqT
bVWBE+lN2ibAMMgK3etEWpAQVADn8irMrT2NjsGEYFtjBr0Mg3bwW4DMQgUutLo+PQwiJKb3W5+m
w2emjdzZIJZueq/78LIcwwGr5F3rYzpRpW1fcF0dhA6LuVFWOtJ1PFYYCxFihi3RqluanJ3xDBib
8rLwr9EYf55znxqxQZgE4Afgc1g1l0KPkcNapG9wn9FvbI64H055BSIRvGU15No1snVs1H7Xnshz
OtUGmOtSnbCiNXdkaOOaqsEo+Z2GTbp+1xuvvVYoHi4ur37SXGRvTkGMOG2zU76E34qoronxTnbJ
6LHI2v70rDXyuNRa9JKG5Ul2NudYyfzDwD4B1M+rjjZmGrJeyQkopLXL2druCz0CssSNZh+HLQDN
DjBYJkEzSb8c8f1nqGmEJFu3F+YtUb8FnimpesbCjbSimPfEvCEgfKS7bhuvmDExlU4drHmGNWwf
GuaVKVbr0t+X/NKtN6JhjBMq1Kyp7l50n2AoXtqsxcXT5Pm5h1xiaIk8EHes7dC62CTSq2yuwecG
wBYbc4k2nBPTgiYT5zcaE0dp+dppbAiKEOCaDxa65M0YTymjINc4Yw76MG2KIkIV+mOokbLs+LQk
gA9HJ6qig5AR78iCaTZZ0E1b5lif7cpjvwYClVyFZdy5UgNtVWrlcX2jjRi3sgFBX2vwe4pQv7gk
jzA8dkfuRNiVD1baeHj5C2w4bvtk6LArEVOfEkngoPOVoO5mi1btVYdSeFq1SykYmhELvUJcfEEe
bLDK4kIOJ4uOYjEs5oFamQZpl71jzluOdrGIa1gU/rGZi+8Et7QbfQbt7yMrpx9ZMjkR5TVxKC5C
2qs72DXppcLwZGigbIiQE9Y5c2v9zKDw4lfpA/dkdDl9mBOxbQHtz6p7r/eYxerkWBPUUDR29BzS
27yVGIQS+Q6JSF4BwNaEl8Hft7zeCXLXZ5NWac92mrqX9eC1IyQKDRi1Lqziwa7r7GDJguU8ooQE
M6MQDP/N3nktt61t2/aLsAs5vBLMpKIlWfYLyrJl5Iw5Eb7+tgmtvbS2q86ts9/PCwqkIklghjF6
b93zyHlxqxtetk/00h2qnm+OI4JTpB6B4Pg2cT1c2NRLCviMBaPl4tLQEMsIvb4FQfDYEA58ydIB
1jB71p2XT7vGnMfHSh0mAAoItx8RGlMTnbIObNVL4wXiYjsqDifrzKvmDUW4wEenFpUB8U6N7ITF
dtxWhXFvJtr0RUe1CPiTAI10WqyDYUO1K/jgQjRz3kkTmR+mur1vHBqWEkf/gcToPgwYu2CrRtk5
L5e7qef+revpzZZtejT5UG/RuMAyn9ObIBZ+aCcA34pM/Bwnx37AUbgNmJJhoSM1K/RbjXwDsmKY
hHWPTR25hgR8szgvTnbt9Ar+ARCt8XQsW+KOAmF7GWMigIbYzi9uxbLRoXBbzIG48bttq1lMBmxN
NwU5RhXatlNTMgiXhTbcBAh8MypO9z6ZnmjSu5xl5lV0VXvjUTpM0ZJsi8Z6Gh3z0nStf4AIkZ5w
xZTglQaaJ22Q3+WzvFu8WMJ8zQ59jjrHDur0VJb4DVMsGqNdA56kv9obgFNoYAabmcEznEpaPIMJ
6c6oMecpti7jR8B9Ld3fada9I3JvD0HlvyWzdx57Wd7WQ4FJIYNy1Uat2CGWvO2sGiJCAJAfB0i9
aegPk5A2YZkrmOoztk2oDgmQgy2K6VwDOd7iWEjMWLyUTncVAE5Olke/eZm95kDIIoQo/PYXB+eG
7osGTxbKkWlimd744qmJAv9KAfcpNphLiqii14t+fucK70QQFEbp5uTOBIOw5+biEOzeZkccSofa
rrG0wD1NmMFD6z8ME+Wp0cmTjaZpNtBR3OzE8UJ+M/p3K57qS9V6uxg18THNqp2lM8n0ov9aufU3
fa7B+M3jDyFY2fpTtltfh/Bb52At3tcxqRRMMi6OoyGeE1+KHfIxjbbb3RK9uMjz9lJrF4ZAlwJx
QOfWo/F0xmn21OQXw9anV9th3hk7u9xrjjh/KnzW5t9n3289W58jQ/UJTFm1p5pLsbdUtSRwGuIs
MMSKiCJMDcJy8SXSQVUpI9G9YCTAWKhJpdatyJksPKVBWB9nGC5oWsWnVVozByNFVih5W2NMWL7b
NgKfISh2qQ3NxNfjh1hAFIP0mWKpowk2qE43ayhApR0RiVj3LoNe/igtX1CWhePS3WWkiB5iWsfn
UVXKdOVtjeImgGiAyAduarltLfCZuILH83qAAXAbDegKV4x7P+Mmtycu7pIu1iXKO3bKjvnAzYIn
121fyOUz2bOoqCH2MvUlI7VB8VXKrR74lDFco2kuM3eIl+TzqUCZRREakuGqe/KUwClYmHnNhZx2
6qDPBjbTTYwUdhNYTH9Ri6ArTWI7ZAsCHFK9kvWwiqEKVeT7fE6zzGyfz/XzH33oyGKVlLMbcabo
L2XTelY31fQhdPr8gqf0ch15HRu2h6yClcNhPfP/PlsfJuoNq03zaRna26QtLTxMEzmjsSx2M86c
86gOQQVnr7A0kBk2yc/rgUwu0NNdTTuIducCsF2ZlDltCjqf62F9uJgsRjNMsvhIp6v08/nSx4vO
OoA3Q/1vi6ppUs9Xwrd8FSnkjM5U1Wka061gwZtZHfs+P0Ejqr8as6WRZEXRVNM55Gu9lDUILhLP
eRFoFfcdneVzaU7DeT3L1VlSFc6+HyChqi/SSJxOifcyqJdTK8HWehgamWxHWVi40qgIr0oZ2NBn
KCQV1TdsHIvbvkmfolnl4qtchYufB2nVV2Ea3UEmGI+w/itOiqoI0xw0doGV5UdNupQRqWSmk30P
JM/Y/59A7H8lEDN9N1jfqv8B53b7/tb96PMf/yER+/ihvyRigfMvy2A0cmw6Xcix1O/7t0RMt/+l
Ox6CWc9HGOCb/qdEDGgblVNfdy00Xb5t8aV/S8T0/0oSZnr8QXy9M0K2D0mYb7PaQ+UfeMjWHP61
/5SEMcpoxKQl8kocwUCvlZmUfAslGMJNXp7Xs8/Df/9crIrsgU9uBQJtfuv/+Ks7O9H2NQhmCj6G
VaJbV3+/bsFyfvwkXhb6oeCp56YkF614iAr8iUWAPtYDPsPmicXE2D0l40vt1yYTxeiBiOHHfcP4
hkf4xO8iagoExbmquq+qV4rPvAG5YjNxatWuRlHgpDQwXCEPejJtoJ4vB0BrT2RjvzYC/35XzvgH
rOdBJGHZt+LeabC2dAoBO3aweaNK3hSZfPGr7lTQ/aZmB9F3IDDp3IzeCfuytk8ixu2mVrX+SGMJ
T7EvLl+8wP0xjoDvbPRjW4HwtsHYdXb0USdNTvtWush6SuhgJ7LQyRuxfhnEhpe41yr+zkZY+Cns
CRabHtc3gebXoD1sxZr1xJ1eUwYY0oU4ZzQB9JVREhs9bcO9l/kiBGqGHKKpXswsPvauI07Mub9H
O7GRAlRfch0rthCBILgLwhL9usTHCN9YxUvMB7XzfFTdFGRrayT/pCK71jiyK24cUOjVWN1WOJA2
AbyTKp0KePOwwMZgL31E0LZKflqc+Oo5/kug2u+164Nz6J4q1/01xAHeU10fbuaUAjVkcYJn2uQg
hv1SErjD3PNVZsaXxYW8a9vNoffKh6XxYWoQ82Zr+RKy0KaNJuS0gTbN0gqCy5TT/cxY5bWsPJm9
4JS1826cuA5Sw/6OLzLfRiMBAIX7oo/kmgHIc0kdBH0uiPOkp8+UDDlM82BaVQYIMJ1wh4kigo3q
Om/YtIKNzSlaTQ1FZD34IV2DF9+QMxxBwe0atWzRf9ZSqv7gD81LQFDoBCelYPvmLm+vvlR5wdyQ
lNo7Yr6QSA1p3dw1ZeBu0TgSkGWQ7Zm69h1IcvdcOuLiKTprOVgnkSLTl6Nf72KXhASSbY7CBJAr
JBloTUGXv6Rx35Y7u23hay3O40SNfxOzIjQLTM2WgwHQwmzftOQiUG3GV0zIJ1TVCPqyS9lAB2fO
GoeU0UI7Gi4+Wf7VZGu03htRCm8UALa1DfFB2t5jhq1G17WZ5fhJVI27c525OWtEpuG+2BAW6pD7
MYOgck79vPzKJCGXFmow/Bd0h2sEN4X/AEkIv2LxPSeZXDemt6WQ35Kp7Y6OypFkVfnDZy0S9oON
adR6hmjmhGLkswIM4ADQwTXxNhnNFzW+bvzZDvjQWBnI6gah1aRc/iQYYMTTRltHEhY1lyFKf1NS
fWR43C1BnB1qZH9sgQNWzeTljQlZZuPOFtaTWQHpy6voCH85XH2nHwcPenNpf03LWWyz1LzPOvch
H7QAYGVCPCi5txtD+DrttEMWaem9l0tV1TAp8OvsRIk47ZAEYeJBkpJNOdgZ32FDgHQhf6JU+jPj
7rK1Zc8AgI3pUavFxoK1X5qGfSHrhCicrzggMBcOPfuelqBjxDVgkopum57jxSTAz6I0oWfjfM3w
IvNafmFzsW+scrqd0ohLwyS8obXDeJjusbBR9op77+ip3ZOXP88afBEgI9Y2DZyb2PPfvFan++Go
XMvsqEe9h73Df6xTtqdxAXYS1MLOEcR8ONYd7AawPdJddoA68dM7aPjtpZ8fUjlWd1GL5GrYNjo4
GPiTKCbluWxgstB5nhFbgWMaZtCVdjNuSp9UFn+hMbK8N6VzdCVtW1xn1c607e8NmMRe3HTzLms7
a9vYORyiOSKHsXRY722E0VGb7CAvmSMuEZJIy1urI9vWZU+JmSP0Redsu0V7EzZpTCi0TJB0Pbvn
KE23NEJSAAQBemrCaLSYLS9l3MGCsuzZVJ+02d0lE4UnKVi5JrDalmTYWsK2kIBFe3VrTYsYrwVc
jV2e/TJLAAoO6OoFSonhEhEmau29HeUrAxLPZgTXCuNaJwQ01uMdk8EVJgX23IRBN7GLhwDAAAre
a5DNgA/H36mJWaAqu/fETXAeR2TVm8PvOZrFGW3mUzb0zVGKdlsb8bIf3OF3Ng1TqPk+fRCPxFmn
ea2IKsk9PISDlgoaWQZXOawjuEz+72UoLewohE3lEjHNII9ZScMANtEGzC3vbuHcUQJ2by2Uh+E8
JfVNYhtv42Q+dvN8HbD5nBI5V1cZ7VGwsJEBwmgM9LxgwkgwfuQNZel8j8vzudVhRUcZVTQnUzwe
EmnniPxtlwSweYygYtSbnpYkwOotgZXTjvRoUFXle5BWKBrhgEvPJClpoeqOg57w7unbMEIojTrr
R0Sgsy343bEnfsNBoPVip9eaZIMrRUJobC8+5KEzExBV8pY9RUHDe3Z/O8UELchChydNCZWy421y
vEd+5YHAAQa9Uc/uUx31jWHG13xstasUyUVvAlUHI3nSzmGv1eaBb2Yh37Yz9bjHsWGVAZMUZVhA
o6wI6HJxP9F+oNWU1vJWwCPdNobx3spgF9hmQ6G/eaVcl4Yyq34HJEKB6moPA0u6cHHoGgZDfESb
DoGglONlTnGzdkR52R1Kp9zs/NCAb0JbF7hu20vwotZTXKaXNK61PUkXCGTQ8PIPh1Yu71lH4n+e
kpTMDcpjFsPxDkDucfCnH9EQTRsAcQDCrPGdDqBRe8e+Io26XrRvyMjSw9R7grItvL+hQF8qO8Aw
WNuGbTvZdVjk7ZtRqCWePxwj+lpXTS8vde/fIbscw8UqA3gA4HVdzSBEAJaLTfLjHBNna03lYaaC
qXo+yDPyHluljchuxitZWFjReP9IVvbbdyEYMCyrJs8eJcWWsWzelLOR0OizuFBa9Ea2RXzDQIja
zcCG3TAqfGVKRKdPONWkVb57s5VfpxQf4HDUx/RXxSfZLpD9MXCOhDelYj8WtGdpksxXOs7W3nfI
cnA0JPWuhlK0BSk3Eh4VNrEHqjynssjfDUjxCKuZTpuuV+a2H/HlDTZaXGfSH7Qe+ykMsWGPRY89
YJY8Vk2XXwkrJj8BX/rGdsUN1wBrkOLULnpOF5uaRVPJX16f/1oy/a3vvC9RMhVhQ4EY6J743iYL
4FHhO+cuI2N7Zn7fOc78rOHzP7pVOd2QzvIULGOzJX/CwIeIgFD+sqdgR1elRAW6wKmi2U5aXXJg
Dht3bkq9yhI/zSF27gIiYUtIHQe30Z7K0m8enCxMI+eEYA3iQ9WR+hv4N22d1nRimMiXuJFbywdM
jPITpSLdUjcjpqvtvW5btKl2KVB1JQgs7iBgAp70cKbPY0Jq58KaPl40+aRNzh3F/FsaQPHRsGya
mQCjNhXzmh5BcMKtwYA4pLdZTZUAADrZahr9T1crabQ1eLeJCRDYp1WypJuo5ANqQQYqpCstMbmX
efuuB3l76TOrvaxnwhzvLEc3TqaGuqz26CBNHvHZY+JYYVyPXzVgyYcxn6+2I5zbxOPGdhA9z9ks
TiPTJmj6ojpkutSQ+WS3U5lbJ89Xy3YPeho7x+Zo1oiTtDi6mQ1ahJlsyJxwUPba2B6YKK5d7w0X
BFDpsY+WhzmT0XHKI28z6t558gZwClNL41t6j4WEmRqkNpnkWau/lL51TxuMrMF5QCURozvOvN1M
XJ6E4HKhEpnhfPVvSgYSQRRqXy/6/QTOzjJQZArL/TaklCx1QGFHxHVPbb/4l7JpvzhBs130yjua
5WOv+wu22iXdtUvZ7v2qjHYB3tZDarpQzvSI6qy/EGTuQtgBPwUGmhzCiiKHWejG18HcSVZutMLL
8XY0iaKoxmuMGJM6IotTJWg+l+qwjMlfhz+eox+IjIoVR6TKQrCDmBaBXsXQRlTRan1Wb7xtWTOe
Naro5apCmF5UdMU+H8sS5onShFqBqVOhLmfSiKv4d4agl4v2b6VdXcYo7SxYJ3Fr/UgHS4RUQ5G9
aapYFwSlOlWquI/HQ0uevbXsXOWLJDiORr3NXHtMnQSIo9ee1y+sB8WU1GQsjsKeEnlhIHeOTpaH
3kQMULjCmcrVYbqeSow1tMr7rytxxFZOjs/DqOpQ68NZ0x5aGwaAIK8zFDGeYxDSuECUw2M96Azs
bEA8xCz/furjD3QtBW1Y39sVo7H+tghnQ75ZTz+fJFv3iM9iPqxAlRWcwlormsP1FNnScoqNa1kX
3A3JWjtYLRjr6Yp7Qd44AWWjRaTsUGw8YFQN/eSSAavtc2WJDESkmJekmOGiNkjga2MEjZWuPB+q
MFdHJB94ChqUqBrpetDUy3GveeskJgBIVoyYSQkWwnEaqI9qPZtKC9ZyqoG8mWLidLHmrNrD9azR
HWBz9uS9Ckbw3ao1XBUHdSOW+oidJATBqR+ZF3AFKWMxsXB8wOvjVXjI+mQBoA3DVzmOVwXkeoYJ
D9EL9IRVHtn/LZQsVv+/CUJSiSUjfTsMZfIPreeq+kzx3SvMT0XMfIa2eL3aYtY6BgVOXj0fkroQ
G9WSUVB89YoHdamJwJma41iS1ZWRAPsHTKZRYtARmS+in+qwamaXxau3AdtQiC3Pzlq0X9Eyq1IW
sxo8JnVAi4YuxRK/MCgOpIoPD+1qn/6Qxup1wnL2b9HsrAr4eQA8V6gCPqklXBa9Ol0fr4f1IXFI
gAg7MjevpOFgYVb+J30RVzZxgOSVQUdjy0DHu3xNEhc77qpbXV/V+lqmR1Eb+bldLUrzByFHWbEZ
JhogSlUFetY9t8ovucJ5ujQouqNvKyWW+ejYqKE2QpmLMgRM7AM45Nwo267OkPCoFsR64J7+62x2
FULo8/H6ZX19EnUvwKCZPfLfPwc3V1926+OBllH3+sdvW3qrPPX6+0QoK5e5jdLl4xQmEFV24MUf
T2ZSYcQgi4X/+E7Z042Z1GE9W39aTszDVG9g5+tcEmYmdo3jlsf1kR5w0axngdW9tmJQjSm+q8sp
tcEJR+Q6LhBUGo2An6yWIMNYzn78hKPO/njoGtUhcBlVRtKPcNP8/estq0dDYwMXX9/b9W0NfA+v
nnqr18MK/vh8+Me3JPXiHLFpQuhR6h/KTFyGNSq7nRZ37pGMBrXNpkldJwyek9EChFnxVqvF0nME
xv71tJ3RQniZuw+m+3p25InyPs7XdXD6MN+tp5Rx2+3SMicM9YO2fppr/+kfp6vxzu/YSaeJJLBC
DZJM4RzroLKPqGg+nIOWK/1do+lfmfqa8+e/vz5MlYp5PVsPSdN+Q/Nl4RVCC437kJGRIQuv/d+P
o3EGqSC0w8fLUYPnelYxfk7STNF6Gd0W67D4eMHrF52e6KmGGhSKDGWXmKn9qbYIN1DSHdfTCeta
SE17CFc/+toSydQwvD6c4o4d6GpXH4ofyWjI02d7x2LWZ2xS/ZHR0G4Jw/vzIlTXpIsM87xekw71
t70x2vf/uL7XU6SnwMNHFyK7uvIbK8kPhWHAI/v7PlivbMCmt4ajWft/XPzr93z+DYTz0GxLAuXW
5+incT9VpCLSWoSuvP6D64/0rvJ4gk9r6DdiT8v6BKdkpugQqbrJE3X2x8P1C1aOHOr/OjL/m46M
Ae3d+/91ZE71+B/dmL9+4N/dGP1fhuN5hmqpeP9I1nEJ3TEJ1zE9sB7KnP/PToyju7i/6cGsrRja
JX93Yv5lsQxn1gJgjO6Sn/pvzPpknfzRmVHZPTZwUMsOdBNUp/WfnRkAQ4OsPEV5tvKv00AXoUuc
XQ+MX7TURfQooygxp1df6699upC50wAC98j00lTmo0ZO3oE2802cLfLa+N+TFuAyked9nmInLBGu
Fr/nWaRHwsZ/Td53/J3GBZVEKGapHb08NZ8s5pyJBsel0bsr2g39VozP1LvzU1nlrBLH4smkc/WA
VOKq9dN5bkau/pjqgltp48GtogC6pf/Fblj9dIMHbLo8mHHnX+OO5npHgxQ0V7ynysrGOLKHfdxZ
O41scvaYXoqV0eu3ReF+TYJMv6vNki0y0cJNFi+3DrKNzI1wvjW29dBW7rvnFjTrE/meOkOB1tW5
InybTrbfPyOfivdeATjJiijO2bWlXWx7Popx+DamlnabwtGRI1U3Z4wOUWVMz+i2w8ayb0xblG/U
jSlB4GitF/wJUaWfDDGcfKugFlTmyxYpanaIZv9sDFLfx9KjzO8Alm2bAmJWpBP+dYe7uUoZ3Eny
IBibscSanfSCcGfZ+iPJQXUzL6jirKNd4DCNtxPCD9IhjkHi9TsrTXYBaQW4Ruc3ghGAYIqAIsiY
EwwzVbc2e7LD5KK/7qrvdtc/z2YKRiiyDySClAcjcn61VYn7rXB7MjOzIhzN2dsE0qNkMubuqc7v
Bywh7LwsJO7LoyiN9oxSI3NnStKOnx2K1LtY7ApNaKPBNPo7jxU4oQL2b8uqLoRPDJdK667ZpAVX
0gf3yLKHimTsYLopEDOGS5EgNW7ltjP1s830dKY2gC+iLveVk7LJqd81/j22HWQt5hM7ZT0T3xDT
j9t0mcudHMYt+aXOyTSNC6Cw6tR7NL5p3FchuEt4B05vEfEJ/kZ6v6qaMBjPNnErx9Evtu3j0cp7
G+w0OhZUu6DxjRTvh+Y9gOeOQznS/3Fix9j7rvxe0f07FvZwk69SjshhATMOp1KrT44XEwxoYmqY
qXPV0VcyNZu4jx/c7GjJYGsgID7nXGCH1rC3tAdfmXDIWsJRIjUzOpVm89B10roB/C6vmfHb7qYC
VhSYKadib99pEVyZqt80nt1dkJ5UF+44tvqdfintRpyagOkY1clX4TJL2TnVi8Qr3ate/9SmvjsE
svwWzwMYch/rpNnBZuyDEMWvc6ub0bXTGmI8U2hU/jh/s/zSPxQDHDzN0e7G0va4talZsS8BAHEq
ffIgpP2lKmzyZQ3SqHyETMeKfB23UUXAuUKN5gNtNrA/0TkT4YBy6egMuB294q1ypX0oBJ6PdCR8
kfikV2p+m8iTt/HkiHD+nhZpgLkQMnriP3YjA5cx039iCbUxfdA8PS1SxF0Av6vvxuKkx5EQok1C
yEFJbXun1/1DYS6/bbY/fl6S2iN3IqAZlzr6u+/GmGk0JzSjhgL93B6nrPzJ/+2jLvZOTZ3Om4rd
HVY0C0xBXV8WZwnrcZ62teiTw5BiRaViEvXajropHyB1sklPnksG7Q3qqVLFr45INJCCdn0zh48d
ja/NQrzO1nGn/FZ7jNth71VVejKb4s7u8W0Lx/0pk4RNupHFJHwj3HQwEWDEESY19Boac8FSyM3u
u96VO4iKmL5IzKjA8G9Lx6fWq/nHzL4jRm2gd2skaNJitusR0vlZS/YBvNxwKF+bpcv3TFR07bKU
HCNQx3YLvdIkdINGxULO5S8ndlG056jpzTjel/bsb2e3++7iEyFmgFfZDl4T9mjIynf0mAVC5W45
dQPFYkzPmM9o3aXWSHJI9bOeAuhqXn6LvxT5oTFoW10qRBva3YR/uZZjTMUZB39Vmt6mNZ1mL7R3
8qBczOzg1utJ77ZUjXOPPtuMgJNUDSt+Yc7do467XzrCoFjCqdx7elZZwphUlW+2qz1renQxxh5d
POxKNzaJQdHk1xaSGvvdsMPpB2kPcz1xbBeg+vGXoJSPrayc/TJZ3c6yHdJkBNRhaikeFVvvyxzp
hEvWQMA8/A13eVjIl9nyo7PIBo8CszdtR9K7CMI25gOS+vJW94YqtMzG2YGy0OkkVP0OfO89QjDY
fqK9GlHP5aMMS0vmzfe5UdZc7DjT02y5DiCBkJt5wdm3weDmXQ7YuHGsrck+M/RazcA91poHhExH
e2mO+IFOcOBW7RjhF73saMSILgz6bDhLWP6udJZby23arVQi8qYWFxD5zAlgUfaBVjz7M9ngJGI8
6/qsmM19svPk1AJeIGgByAtXuImObFh437rFIDJC1sWtXc8MvtGwJ7zjJhXNtXRj+2J1JP/EZn8F
2K20Y4iLx4J6b2zdLk0wnk3ynPsE0V2F9WnHZkNGSsqlDTCvAuy3zOzsQMfqgIW2Y0an6+Ab43bK
QDk64zKEbp08pLpXbXtI8Wya24s3lKSvpSOJpOTesZ8KgOApKZ6WkhJqcOVmzXCCHw1dEukxcTJc
CP7IBsb0yRy2zWP3RUsb7ZhAJaQKEz9FHsFLzPDtwY0arCjJVB+RDjDl5njPXOPqKJ90kmXOjd1I
Ug0UtEAjuckBwl1I+tvYWHbu2IH9ByBx16csA4Lc2WrtIY4LEGvsJqCDY+zBJENWkViKq+jnwwyy
Z+sUBLu2U0uit9LJrAUvv0AV/GVYuADixgSOoVDRsgC9EcezQzoKSk08pHiDVDmGOPBf5jBrW2me
1sLGZ4nDVgVFDwKyp5MjW/Tyy+p/8gWRKi2Faq4yoJ+N6ZpkqrMRXj3AbmN9z/K5gymPfsJq0Lkw
iB31QT+yS5yRpnBYCmEAigh+5OXY72JH/tSWCHrmWp3TASnv2KDCc1UAo9JZxDGCogHgv9na+N5C
L1WaY5FXl8z0m8Ow0s1aeyBMIQclsMkRuIVaPrArx3QM9/dtYA1O+ghRTus/OVUjmVMAcsMai+55
osUTThLIg9U/d6VLhmCvn2Ote44UKukf5t+gv2ZwUIGis0eMG6BQi9T2yMpbkhbZca5na11uPfs8
UFblzUiD41qO+6MmN5uWdiLxspNRekEmU5/r4BG3QAbYKcpPkvGkEr4ROlVOeSUD6FY7Op1Z1q97
w27u1393RB52SPL4+Efx1VoZe5+VVxck1i6O3K+f5VVJrG51jNRtP6WdxMejSFZBJ09ZVxGArXam
tsSk9lFF623e3pwAqHC93iixw1wltkfVy6Skfw0Fn9PC6XN6Wy1tYVU3WAUO/lob+TiuTxh2fb+4
ehFWlCRXIzbX51/k5fXhevgsmNp6SZ4L+o1loUeyYtqBuVLpUIf1YTfn73rTt7vPp3K6XejJBess
VUxc3wtnfVvW96o3natjptHefCKfDqKO09nnaLFRfSxojEVqJpf1gNE9ufT+71ZUOFPHemY+s4m1
B+1H3hkdhElOID6gZa0tgc/DB8e7wGucB8szek3tDHVROxe0kskU4P5stR6i87+99r70gI26/Xvx
0RoY2+WQIKNYC/5r8XU9+Cu/UB0+bPH6gpF60oZvay12PXhkLRg7nyweFo6MfZjxGNXRAq+obDcV
iFqA2E/2IspN1HePAb2n/fpFqcyOVjslKM0nM7TjhSobJtxhg/uRBbkaPdauwmeTwZj9hiKpqgTL
IX5J/THerx/K+lmsH5TM4Qy5lfelX4umKz2hdYO9l1IvXj+ZP67ffhzZU/XZ9I+ughewy5LByRQt
Tcv1Qp5W/Lo9t/2xY0Hw8YasdevP9yuYGiTPZSaSE9uJj7dgfZXr67VTczl/vnKG7Wrvd8kJ/922
kR0uYt36RYtBYuim5OYNxoPBjtgjjWGLWpu1txVIWK/2tz6OMSEiqB2GbA8551mriIbIfBxp5oLB
CEjeu86n4vdIObD0vnZ5zgCrEqarqiAtCNDOtpuHHAnKvw9T0BENjnWox4Ee2IXYuQvavo4OpVdP
oZk6jzLxk60IblqtJXc0uu9c9m4a9tTWBj+ZYUrQyPyxe/uxHuov5LEzYwr2Ygus4JzFu1Hme5yl
N5O8yarqp+EZLwBQEBNrMMgQRn0t9ZcMlfmm8JvXWFavphfRf7O4BYwyu4VRVBxre3ogiBWzTEaw
WgnyiSCOErIgSwvrq+jZeQL7ZGgnQUl4mPn0xclR+ojjGM0sfTz5lDUAteMOZ7ySBsZF8twas4eM
EA2ZndNLz2HgGjrza6yT3KVoTwa6L2Oe7oPSf4JjpSM1Si/+m0adAJt1SZSLPz46QnFYfXnubfum
gF9rPvjLY1MUKSQs8CttmV8TZ3pjQ1KGqabdahg3kXSUZFfZ7NZ9v6USUWJJJbidmoPGJ9Z9yWhV
V8X97Oe/6J/SPZoTBtAi/tEr9Y42I0HE1n5Fme2HkydptzWP+PACtdUzI9hTPjFjTj3c517JOmEC
EmqXxS4aSxhSpH4i37nRp5fI8wbMOe7NzCJj6HBJsYQkQI5wcNbMW69pnn2y2A2LciJF9S708/S0
DDX8LojQ+Y/ekU+963+XvAlL0io3PJnFget86Yr87Jf6Y1sMxDLM+CW75WdusqeWGYKTbOwfbFrB
GQG2vC6kZnGRvghi0an/Ps8RPN6YHHmoV+9dZ8EVttqTMKEFga64LxuJZ0QxyS6oWQ+A3H73KTmb
wRAkWzJDEMDjTcqKXe/UQIKwdhhtiqyB+OVNQzhN2WhEoIF6WvD/D+nbYuaPWYA1f8rdm2Im9c3P
q6sXTeQRzOehnC+5Lfa5JKlT2tNPbJO3Sdk9L4gXciP4FtAzDE3uI7x64GKpqW6a1r9HN3Ko9OJ2
zKEssSY9dK54revykf+S9mRA3B6JbYcqYeNFFDwJm+T2znq0oVIicKMyt3npQhj71ovH+6lAjzIh
OTwaUulFJEELKQFrli3nEH6EFyJGuU+n/hVKHr0FuphR3792MT2WkbCawXQxVvkobJeOKLhhyuXF
TNsURqz2jYCCYBspdYymFL3vntLMRD7Y7KSVP3SwWJ2u4WkiSpA1OMOBS/924xXDveh9P8RbnChd
DvVpba+BInIr46n3kYxBgyrImyq3mdL1WErhw7vWsk5OyWBG/SOUDshHEDQrZRCikSnslFrIRzYk
kA8Vq44IQZGvlEXkGQFTM94HpTlKEB81SoW0KD1SoZRJQmmUoKBs0QvPYZ4+znkyX6BrpZuYKAKl
b2qU0knP8f55nnbOlApKRw5FpmgCiwuFFFGKcxggmuoRTwVKRUXPCAsmwipbKawypFasLOKdJSQu
yuLeU2qsqXwBnfTAvni5GkqupXRbmgsHUim5AiRd/MofkwOJb+n0b1Wa1bsF+ZdQOrAMQdgEwI2r
/JdddN5ugXG382NCivHxTrZCffk3DuKySanMbKU3w+G5CZQCDYqLhgm4ek4Rp/VKpYZSA8m4Uq6B
531h1ui5pCgEom3rlcpNgwlRC/0xyJY3V7eqG1Mp4haljRuUSE6p5Qqlm0sR0EFGOEqlqCuR1lFl
sCCp+78zpbpjG+KEvVLiYeErwhJxXoJIj7Av+8qwhkuRT9OJu9+UPeZ9NzVb+G0NaszoCwGvCN+D
9je6mXCwlMdUCQOVQpB0JV8pBrXq6q8KQqSENKfybS5p0DhQ+oZO3Nlt8Ysp5oohnzhu1oFuOrwK
6b8zpcvQUuaBAPGigYgxy8jmRdM4KnWjq2SOyB1Nge7R7H2oHcM+6zGFFUxp3EiQCbScPpOHsipX
CspAaSnLaFsjrTSUxtIhjm3LqjbdWDrstUFpMdtFe/OUOrNROk0dwaaJcLNTCk63QhXrltBfhBi9
kL9kFN59wcY6HPym2Wr2aG2Jt+vETY1AFMfG904pRh2lHa0RkerLe6c0paUR7APsuf+PvTNbblvb
suyvVOQ7Tu6NHhGV9UCCADuJEiVLtl8Qsmyj73t8fQ3QJ499HPfeuvleEQ4GSVkSBYIba68155h4
zQkptnlpJSE9G5X++XZsewIYo0/lqlJdOtdBtBqt6lVt1bEGq6IVCd2y0ybUasuqd9W1i77qXweE
sEqKIrYUMvMG1bwSaoJEZ9XN1sZe0+rxrJj4HBHWKuzCXFPPIbnqz0VKAmiRpBbNUha0sB8egkHb
9g2D+ptiF+nufNPwclbHiHoBECI2WnW+MFp7L8KPiv6XIdYpXhXBionlQWZItZGhvSLFzjuw+DS8
CSkmXBtZccipn0lPyyzPsMb3VEufy/6uXbXIA5MEN+vRBA6gfOdVsYzUlQ4cWNcC23W8qprnwZ8A
AjIQx7A3CDLr0Xk4bowYOkYUHa3q6Ex/Telv/zJ2tIg8rFdNtURcrbOwje5oIZ2HnUDHi+ZQtaqx
6QXHftIEuzlOufiH3/NVuR2sGm5rVXO3q6y7Rt+taNkdlzm0XL1zj1rZ3GRT8ZQMX+LuFKwK8W7V
ilurajxAPo6sggeMvzsrfXOCgTQDK27Ahg2fFsTn1E07iRhdIEofV3V6gExdW/XqTfyoZbye1hq/
TpF+oFN5VnJb3+Wr1j3QAa6hfe9WFXxoHJZVFb+mToAxuZZ1MWw6oL2GlnypVP0Lngauqx14okln
q9lz1tm2gmUaa3W3KvGnVZPPe8IynBY5DYIaVnEPXm/V8GMZ3o6rqp+W6VVbdf4Ngn8D4X8ncVib
5eipOJ69ZVlbSWP+0kgVV6YFeCTDQmCuXoIMU8G8ugsibAbW6jcgoxFL6+pBAIxeXTpsCWL1J7Ab
6DbW6lmYVvdChI0hXf0MNFRaLzbeitXpIMR7vTofHN5Hxqs4IU1cERX2iBGbBOwbqrYtXSdSIgTg
JHttmPcrFai+HzE5EKBUPueZ1bC/mvvtbfRMzCCD9mrV9Nwei1Xoo65br5fb8Lm59RF+stJvT95u
4ipiuTBY6ZUCXdwsKzLokOth9YhQg/ITbsa/+LZnsznfojj5YfQrpuKRmciENui/vX83t9/tZhjR
XgUWUZY3q18yGVm7v823RXKXLPknm1bG7uZbvDkapzUVqeiKkowKG2xDEg9cV8oUORpy6PHYM3U4
YkEZ2WPG50Uitbk9L8xPoDznw83PiE90hMxMIbjMMLjHVTw01S3+gY7JyO2hZXYYF8rKXJtl+ALX
Jkck6rzakzoE5SJODoy72k2MZ8q9aSRucoOf+oLbvawTsbuoi9zcBAY3bvEUaFfZZVRqcfaMPbzx
bv7Q2029yueWIeXPgk19s4f+sM3+ZaD9+VxJkl6HMxx+jqQpv+7AwwC0ikNSBvP39fHPJwssvKWR
yT3mBTD4oCfBQFZ7BYYnXOUq4uoeMCxqjKTflM0qx1ntn3Vhq5hkk4RWW2Kou9WHrCR8n7mGbVU3
Evp6T19vbs+t/6NWkSHjntNd3CVo+6MHW7Ogcnf9wImP//8oVFJqEhNDCQWbesxNVT1W672BxLxV
vglhw5bHIB1R8Rqjo3hWk15uzyUrBP12T046DG1cX4x++m9S0zAMGTXVxCpJ1QNg2Miibw9uT+td
0QFqbjedKMTxdtP8de+3hxS87S6tYOTcXh9RhBqnsgtAEpMz/NYfN7en564j1aF87Mk5J9zPREZR
4XGWesTDG6z99opTigQ4PBpK4PU16vOCbHa9uT283Zh1l7h1c00rrsTkLfZHCx/WelR+eRHrQ9M2
LAT86+u4fWXmRCCZkU/4mBoElD3rdXNxSD7b9lEVsufalLV4zUM2K4uFfC6OML8loIIM+GTMOLSA
fKmN1lT6/ZI7kpqelrYy0M0Gb3uWKsrjyU7e0in7Qg20zbQZM51KYI8s428k9X4oAdoFKV7cqJT1
doGOxqSnF5sl5XBNRXmizGcvQT7mdojbfCdpVHgE2Zw6djTdVBh+OvDjGiVyvwt3Yr/pwwWPKU7C
E03fhmcOTSw/lHL4Bh6LLvgAgSRMFI6CBWeIStFtBusYdjgXrUE8KYREbGqTAKr/Lxr5t0Qj+FxR
dPznf6sz3Lfu7c9Mh/u3/Nt//cf+bXyL419NvPLHt/wpG5GG/gcqjxVH9DfdCMasP1Td1IGA4KrF
T0uSQ8H6QpKDqv6hatJSHUNYum6qNjbcP3Uj0v6DtHZkI6omLMlX5P9IN6L9XTaCIEazabcbpmoK
dCi6ja7l14wHQdTQkhih+iSqRNlnM/0YJSO3NCnkXRqnymtWYD1DqHGSXa9/QF0eoRJrZkrDyvEH
uby0Lc4KUBb422IhYRQDVwCW4HaYaE6CJYMJ22o+cNoA3JsE4dd1B8RnAPdWYMxos41g1v4cV2AS
u3hvodE9sisMjmQvja5iym3nKNXOwrWPKDnk2jAIZgdju5/lZH62yQPaZJKkrsyBf2FDD9/HHePG
uRgt2gMBxcDQoiNH67ARZtm5ZTQhGbD7xzoccA8IYFJoU1IKqsS+6/pwt7Tmh7qIGHO07IOmvc6E
Z7conXEKWWWmPtwvCexGJ7TaDUYPYgHJTkV67XFigIiLA/oFNM2paAaxifRRv7RQjNumoq6uiFJN
IFLn1dj7o2J+6Yz5laZlcz+G1qOqN9Vl6Bp7k83lbqzT/HFGnnKwW8vYlImjs6Og4TcylNdrq3tt
7eB7XWFFM5G90p+AKEzeVrWLKWbrXBLRlLZ71ennnZCE7k3kxyTD2N8bOjHCU0Cf3yISIDP1I8SZ
72U5ppexVz4qhLS2pbpcc2Oat33KCLSIG6+zTFr/tV4RvYdlhvEOVWshvo/8jac4Eu9ANcz7hnQz
NyDyx6VN1+3rZXmuJwvfShcVflVa9UMepn8uTz+s8w8/LOj/q+jzhzIG5/hf/2Gqf9M/3U5k07Qt
PhwC/oW0+TT9eiLni062c9CaTwXlayoCNNBaj4J3ojkWGENwMGSFUyHGypcln4UBqK3KQUVkOpfn
SG0vg0PKhFJKyyX1HdvFIB+hiuN6XgbtgWmz6YTPsmTjtcw2mZPV8BinYvCXCE1vNvWeKovYH2k8
ZTKtDpVubB2ly6kW4XLgZfTthuEFptfY1ZRqOQ/OCBwEepnStvdl3vrRrBBQndEvNrvs3arSN2tY
2le4Z76zWC9D1hvXiNSfYRk/q3kRukPLqeqESGBarbzghLm2aCu2Ws94gn6U+txkZU2Um6Bx2eXO
j9yff3rAVcEq+AsLgCOuC2tdhGxbiJVRAGbg1yNe2SbJvaIqnqyaKONo7iyk4Gzih0i708J86wTG
K+nh4SUjB7MaTsmsPNCH/9wJZSXdVZNbz5QZVd+8Gz1sV0gdRDPLvDkzUYM9i4JWxomX2GpC45mb
sA7jrQznZddWozwm0wjPOqDT3Sfag0ygOEatDcbiC7zw9JhVw2ubKmgfsvihjpi3iNiKXLjRL4hm
NmM4xR/UqpQnjlJxVlQNuWu4RuyNWy2spwfDDl5CfVL9BsL10SR7ZZvSKGAGSUm7WNWnUbTnLKsK
H/gW0Zr2ua3Y188s8TtEW8Dv7epTTLD6gznqVKZ2Tp9A+1qY/XkEYLq3WNxmrY39nBnati6S8mUO
x7MeaC4tFGvX6fQVMZ1tbiP4iC3/VksEEp6wdEhaybEsixQ2bqltsjzSUZ2DxhLmPZMj/JQz22at
MxAAjAfwv4QjlqbXVEOwaRPnI0rl93KJz2mkBedK/0CUWvxk6MMh7dAiEAMYwpJJ/aiMrp2t2NtF
QqVXyFnYCfRW+9wh35nJegsR81wIetFwk+6HCKNrmizGqTLlB7NYLj0CLk+06eTOU40YD9efh3An
3UNapDeGDomzeT6JpcEmG9Ogrqp6X2cpGPXQtZp5JCWHGUs38JFehmo+raxBrcJ7YZkVgqRwRQ+U
W6BKI3NuMXm1pdjAqFOaiZKWxELX9YmG6r4amD3Pc3g3DEbu80H/SrmkMqBmA9Ujet4GdvpeRG27
p+GhwqB2s64Td5xXJCkTUaou6RnXBH1SQeQniwkBD8XdOM6FN0vpBUzkPRxM6WWaH7Uo1x+gkhVb
Og7+FBvLrp+Nyjcdq7q73ZB6SPuZndXMX7YJCzpuRU5agGN0dzpmLHcZ7c+aGoee6NHkyMrc8yFI
9z1MIWc2Wl8BNgzlQp32idBoqCRhetRaA5FeqPn6orfuvAB6C1O6piNXR2blD53ZvvdNNO5/qXX+
wbrLQOVvy4AhyK9mWyU0TUI/UFXnN+GpGg5BgIRRuSZw+mAtS5M07xqEg5U4LqoSmKV6A7/XPs7I
AN3G6p0tEI5IQbHJh6Xdkbc2n6Z4MUhF4OOVF8NLiDyKuY6cDkM44TMXxlMMYiRiseinc0tyYmbU
zD4V0yeKiEZUxaZe6Yi+i7TuvmZKhYAjBY8+4ZQzOJOVcI63I6F+Z4cpxs60/OgCzdPaIS/d8pbj
kkYXAoCr7XZ44jHUacU3qHX9KQp7exOpskNxGQxI+VQCmdTV6FCca6gCXtlk2D8j4JgjuOedQSpB
QS9ZDb5gAAr3udDzU9PqLlho0pMJNBWZpd7VuC53o8I83YCgcEZc1oOFXX2efLDOWiWdbSeCeJP0
HewjM9P9TrFyt5+6HMZ5mmy0QjFO9SxewHl+HqoYmWfo+CraREeYIWmyDS7jUO56YzZOtJi2EY1v
0Lw1SkzdIOQvLsZjQ25IUuF3XfgAEzuJrjQcNMJC2BCDt+j0u7FA7mLPoMZzZ6YuM9IQmy9vb4fa
BmVGlrAAkBfS8I6qqCZbp0rvOvJjsLJkxbYMR0ZgYfqVoHfTr+drTGvW0y1DAfantFc1Ef0ZYOmz
VmwDvczPsrD9sq7ycw8U7uF2s5+G/vu/PmvN9aT8lWMjbI3i2RKM5Gmd2xay8F+vXSNiWSVcmuDa
koThOgMiTfrFKDU7td0LXX2pmnyvKMt0HYz3ZHHmO93wJBGBW41slTcRaL5SZCl6sYwqWJ1al+AY
1Yto85xz6PAbZbkqc5scp84E19nYjwqKnU920XZb2xHRtcqtYhvDT/V1qAtxzdbQYHLMFrlxtg5I
RBdN0ITJlbVMs5rFoyWcneHOgTYGQ+3zMr6gUpWnDqjFbiLeoWu1u2F6LGgonaeAURIwPwYcnS6u
ZM40FNG8aWYjXpwIeLG1yP2oIZWiEjRh0675ad1Dkk/E/QaZ5VtG69aEG3n/+sDr637itwOvr3sb
5PJCs6Cw/v3AF+yLgcWG+ElNGjFTIqf7umL1/EirO3goJszZAqkPvXycqh1geCVapdT9uTJwm866
klzz8h6IgLIjYHX2aOaaLizVFxGAqRzqUCFgZnDgtxI+usBUK21p3Bc0C9j7ZydJZXAISqRENPa7
rcoUDX8hauDSGCpswjSspTAuWWozcYvWDPCIVBzGtTjDbJKdRPvUhUGLQ5XwO6rkg6LjavvXx0g6
a7De7wfJ0i0pifhzVP33gzTiuGoWfTSu1IhcMfF6X2L52C7EWzXRIHx+50dAF+nWHKaehswysV1h
qFIPUj/kA0ud4hgFAN++o/adxi3oA8pavQ7dyqrwnoKEdrtE0mFwljvhFDehe8O6XZgHG3T9kXyD
O2tFnvdC35ftOcqHs7AqkPn0yw6japO5E/Ye/FLHd1rrywwgY8+quDxb6DCbSXMOlQaYxG7j8zDk
rqxsgixFsngVFaOr2vnkSoZI9+SaUjTEA6EfcesBl2KH45T6se4K+5wLsrdbZIgH0NAjI997AJLR
R0Uaxr6IXwelx2fQ697cp9EdHabQ7edIfxaS/o+WLuYpb5GhUUiwkBxDxL70FnP2V2qKlIPuq69O
QFEgANStVLYw0WykVcZHc+RjObLX2aExZL5m0yLXyzbE3mjiIihMeSoPqqSZHDq0KmnStg9SHzFR
ABpmGpzld2ODRikCedCWJpO8rL/Gi/CUjnl63dXm/VIGFpwXEZ0Z5X3stZZlo522Wpl+UcFPvtmp
SrMfjHcNJHqfUxOOlOLr+Obr0CJ2RTHQwSVxi1w3NrJvdP92BdKj4gEHZ31mynSPWvGSkQJ9aWql
8ewI1rCuukuRtcjox8MtuLt05La0Sok0alsaYJjUhJlrFZkHUTThi5YyXzTnGNBKHR0bMyLDbaaf
Bvb8wzg5h5RAareY0O8KHckpLoJ2R/e+9TrFRqNnWw9dhfw5Ty51zS5H7SJPhRC8LVpWnjDHxz1o
pxY6VF4P/WnUY2ebZgy3ZW+5ojRDr4obsTbcUrjBx4hks3Nth6VXtShJbg8RovpWnrxrZV4e5okq
jo8U2161pf4mtstOOew6BgiqJaC2Y0deypx7EQwQ5kPobmbmbXccXHvzrz/FLGa/f4qd1YvjSJsR
1dqw+W1HiugnR/Yy1FfDpDiYcidxKzxpx5aOyj0XpetisvTjQmVekipPaoRvQK3bapdBl/LnALO8
TEwqCnZ3k2Y0Jy3R+10ckBlSPOpqUjwzBQYNvjwKNYn2sTY7NBsi9YNj41yIbbTo9iAKv1Sr5y6x
DV+0XLdv66yGJHsTZ+14iIKZdyLsx4udBl8He7iKTHOew7DwSt5mWOtBslFl0ngBDZQt10yb4OCy
2qqDDdQ9MPARO4iJ2DhnXouMwWVIHewDidlgisyFBRzYYjZaXqPM9klZbPs+qMtw3+ckT1XI2fnF
YXExeu2kkC7E1gmNmlGE/SerWpgMp8uzKethlxEqukOOZmyL6pHIB4OGTBl90JYaAmW8zhaVKXnO
gyfTWf+3WJS7KbCzg6O3GZAr5Ct1wOomrPBxYOZ8h7l6cXOhnZPAhNMNhPJCpfjamhLaz6ymZ5M8
lANJGrkbzlCsnN56z8uwuIa9MPENxSEMLTjJVbkv4Mee5FrOhIAV6Nw4FroxGskGJdO1Q+TX0UPw
WwcFXWxw5YqL/qClbOgYdlLN4/PzsmzwC4q9TQ6S916tgVMqAnNKJJLOtyNSmroOmHE7pfQ1RuUl
HlbebVAJv5klaxzq4F1P0QEdHWS5+ixEVJ+MktCyIOiZMpWJsevNyI21iMlPPpobeNkkARaxDWrJ
bDh16rrb2Wgr9pkDqiwKk1cywfJNPQmNwW2LRC1cI+Uzhz1sG5wH5lqPHAfXaNP3kfnKEzjY1DdK
LSSAuGgvZgaxq+wYjI51/i71C1fc4E0pkZMEeBbOoRyzQ1rGGg3F4BToeXqP/RxqTp99yKTxhYaN
vKvXR13tnLD6X+s601CXmupzVnTpLmQS75nxS94q6qUVrfYQRJq1RfOZeXa7RueI3OYtdNKrjQIf
sQDbbz39HjTjF7O2zcfkBf1teIyIkvTgeiVa+RgrX+MuslellY32H0QFynzNnwfDhsJW2h/0Jct9
uog106Cs9FMo6lsuAy9KSxs/6rhWpqFmEgcjXC3i+ju1+QphzePnbEYfQ8s/OYQMDqqQiJt+ncJU
4nnQGLGUpRZ/stFq1s1dt4BlWsLVylB2X6WW2Kc5Z1xmdXhqlzT2QhnF94IG9yPZ1wf886YX6gpQ
b6OaX9KA047iKELs/bGeZk6elJkq8g/CBFnFzzmAir1efKqmHL2DaUHbSIwzStrywSLCiAnIlD1U
ekNChh160OxhLRpOdrf0DP+dgPbkEE/UZEo7H8M+eS1i1SAKEUNhbzu5D20PvDQk/I2hyuhjLq0a
GeFgPSRGRc+h+UqfQr2PwspBdhwDbEyjxXOszPT1QW+3XSy9OOzs531BbXSlWiHvbpFnW48+MKpT
dkx2sqRr9lgUE9pgRn4yoR+6PfsnnP96sM8Vu/VkE+IPSeRwlZWXQ0Leia6N3KyIUOvlTfCApQiP
ywAZOw+HzkVvEhz1NG84UHG4sSRTfnzzKqvOOLhdPT5h7s3uVHuefG2Yj4R1wEFcy+bZeOuyqjmw
eX9agjnd4pFM/AIRxT3Yr8yZ/apP3rNkzDyxMtpV7EpAZ1AlWkFEoEFLJM4cnImaW+7HVcPmVJAd
B12nmBXS3i9S+2SBRJFt+wlNv7oX+TwdHEmRkHaJiYzKWrNK6s+MdLudQAe5GdA9MkNwOGjwxrq0
OSaiH++zamrpNWmotsKFVDM5v+pzcQmbSN0g62VN01PGcA3GdedFIu/7CI6fmJPMEJsp6tu9Se3+
40r5n39rJf6Inn7HldgA+O9+e/h/nsucf/97/Z6//s9t4vLz0V383pRt+b37l//L/1auY5n29//0
t5/Mb//z1a3TnL892N1mQo/9t2a+fmsJgv517vPvfvHP+dD/I0EcI7FNzfDPJ0uH4mv8VvzmSL59
z5+jJVv/AyOwZjApcmyh4yT+iw9r23/QCWd6xPlhQI5dv/TndEmXf1iGYwlhWeyZVkLsX9MlzfrD
4guOA9rQdlTDsv8n0yXNufFgf9nJ6LYkVoMfRwKKatrqSqn9dZ/dq1wglmhSDnOwW/Tez6ASbRSq
8AtjUUK9IHZmUW/do/KmK5Pg5sFTtjFmmT/SmFddbaKyzXCgRYKPpNKhL2FUQ8fVhN/YvHVtrrAc
ql/w1c/smOVjY6o6MIP4rbbIthpHImBKuuKnEiKjm+X9tEm4imOKi8BwKvFuKWGg1kXbHrrpY9cb
6VmkCx9X8sLnkQuZrTZofwlxYL/OLikHlscCQv04nIfZQdFSIongM31nOPQ8FDJIt+hnvpDTALJf
58PWTsGmCFpUgF1/VQixaKhINlY8cI1gQcY+zbZc05Boqv28idibz4b1uVSmyAMn74ZVkwFohLOp
2bVPO4VWFhVZP8iS2BYCI8tjRcfoq2Ean5IMYU8uKog01ffh1RHSQy2XnXrybEm9RECqYgl3ktzy
ZyVJtqYCUT4IdQ7xZGILlMZ+bOQuc0ZtHZmUdLzygxje0EF9S1nMa9XiypH6QyEvhDepfg3SgH1q
/WLUBb1bOpRZF90Fcuru9aQ/44bqSXKJHvJGz3ZqqX8J9ai7RLppoDs36z0+xCflKY9k6MV4oNDH
VqgZgb7bkdzNRADfO8EkHuv+e9JdaE6Fr2CvSpcGS+pSj78jhQLtj5RPqztgC0683Os5o7XFus5x
pW4J2jIvdfaYJvzCQSauye5ihz0xfGiJUzrknXJVtEJuabN8NWsDusSymuIMRJuJgokytvJriV0S
jIVcCCUhJzep2f5DZH5s7Rj8HKAxuHvZe1A62TEhA8AssHfJkeiD1lLI87CVD3EBtqpotMcoykiA
Av/kxXNYnAaE1VNRM854KafSPKjZfO1gELlIeNpDYMnWVc3qLCdy7ls8l4qGLHwCxKsatMaRPqxR
faQHwEPqd50wn8a0rF5LtmiUwzYCDLfKSt0LVmTIgLIAJfXqe44qlKQ96D593Wz3gPiU+CWtyqd2
YWseTOF4UBHpK5nVAj8zzL3pzKjs06L2kN2BqWZyqyk9SdHQeJNouTeNz9aoT889Bm+KA6QWoTof
EopjACLCnVUoIozAdnlZXwihG7ZTQRwnG4AGH491lmXqGS2xTwLlhzuKPDrTZ3mLFxPbAC435g5b
gjg+q8lwIX01oA2TEB/UVVfFDg26h4/WmNj3aUKMLqrX1XkoKAusb2mIUmnEsRIsg+pLHbOO0oVf
lCyC/AR6zlnydyVN7yNNmeG4NnuV93un9hErDVtatlwAT0nswG6MypegAEmXQGNPtiO1D8vkOCPv
6M2HGRkY/ocSkSMMSA8O2dhZRELU3cdkrk9Jb0f7rF0HOct7kdnEk/cmnAVMxsVUVR4F3GNv9N9S
ESK7Ujt9m8VM8AxlQhyGOafTrU1mWvq1vtM4XDp6PiKB+2YD7S7ZdGdVbe/Jk3CLcL7v6oGA6tTw
RL7sUyuw0WAv6c7CFrXVDahe0l72Q5fcQfSHxYYlfJcN/VEy4dtUEpecwuiJydIZzcJ8mAomDCEy
WiU0Rxof9WNUWCQT2xkmvGSDe05jYMHSHuNq2HRJ5A5SuwJE+0RiMJkCeX4aURCofezlffqq6Ohq
DJTC25nJCWIZ/ZGcW3IXtDn8mMJkwabTbgRipQvMpedIOB+jcTJ2hST7eGHD6U8NyLNavR/iaNwR
A/ZizxW8yAGTYJQW+2aMv0mG2I8OpMmtvtjP+aAQ2al09hOEtk0Y56OvleFDsPTXKUaoHZoCV21D
4gDpMTRSCpweU6Jv+oXWo/09lHFAFkH/oepy/dGIv9ndhE8VhW81GgSxQQ1kENZ/XBBAtov5kRbS
XSmyqzKJayfqr7qN/CEeckzdo30OMi558dwTqj1dCE7HtAqqJ6ymcKsqGCZsDIAkRPvhAtIgwTlT
iXsiXatLL60PRSSXO1u2M1TZSPG1+lMh9PhEfjDqCVRiKKHfJkys/iKjb+RATOfE+i6X0DxkOKiV
uXZpCBxmBshFIvtHS8vKbb1ctCBZrjqBa1s1DXb9xOBV9sm8b5bC2RAIX5K9Y1ywXhhY3rF/iiwb
NzQBWpwbGw0yGOEm1lM4zlAMhbiQsQFgwsDvnfVM01dQRyToR4HcfQv0goSbKn0xLTHeOxVZtlUO
3reaqms+xfsUK5Kv66wGJjg5Ow6NO0avj2A2TODpYtz0TlVuikbBNSKqb0BRxblJcakCBiKR2uzf
zMZsGFEkWztXE/CDYB4DW+19owecl4GnS7qg9UxDg24WOGRuivHLohn3Ann/i2Y2u153vgwWadFE
rBi+laiVZ+Q6YVZl8aAY5lESQHiMneVrOvRfwDDCy9CR1dGsnE8sSsck1LiO59EJxfPTnJDdB80D
72rPpaJfsCjPXf0sUkocJcesbwDvq2RsUFojw1ALhBJVquwY+TxUOddCJgimp5YicEP5HFUOU5uZ
5axb4Yqo/jeJqZiEj+bQfBPcFNVKrFgS3PaT/K5ODWk1lXlnYcANe8t01z5BtNAXT3Mu0KSbLXLe
p1o40lExqb5oMPp0IBCKR2m0zTr7QpzVwhjuY9vgHF8FZkkcpncGm6ic+uk0W+IhnInPxgur33dD
Nh+sQYWOSxC6afUWabeohXT0QSA3U2crdLayoTGda1iNyCpBqxj8JclzWaP0lmUDV4bU21KWH+hV
f+5w+u3TlstICPhm1zlHcmuyp7iDzMxqiOObgbGSv0Yxjja4axtBuqsXDcxGJzGxZleTslOV5Uvc
AiuXSXHflIbJ1b2TWxnrL2onVU+lw7hBVe80L9WDCBS/tHNzQwuAi3wldc/uaHUnRI/0IQHtolze
ozFRNyqV3ibDJJ+o6dpUz1nhK2LIq7T2q1mA3l/kJ6XvWoo4FIcghGlfZ5lKL5MBXUzGdocomy6Z
u0ji+kqlwgU1iEvGQDErNXvDJaI/DEY8MsZRWWlx/YYKNUi5wPHRanFJciggzlMMJPygEWrlmnLe
6cj0N7B98sSG2kn6q7uQTZZPWHCc+WVhoZ+MkkIJQbed2d4giZQplET14M7hoS+pAq2pPhBOqB66
4C4q8+o+1cXnaPVjz1T5uDvQ0ye6Gc+nIDJqf1IEJqjiCSRR6U2FHcOvbABEWjMgSGiXldhVNIN2
Ux59JXkSF0jW4JLqg+dYj57jAMrEPDDtyhhWI+OG94BenZG1HcT9kb4p4UG0lY5MBsB+3R7fbqix
0bg2V2108hXOhym7BjFx5HuTXWjx9yo0lla3yJTt7HFl7a5fLhCGgc8Ql7rHNcxVBFTYeu8fPfxH
z+F8s+CWxBb9D743a5irVblZkd71T37K7f8FtVSXrTn1jJ16hTnNX/+b3Hl4Bj8fd9TwbgSJZfPL
V365+/NFhSaGQVIsMvfndyuKquD1L9WtsCmmfvzcf/evlGHEzqsCocBH4PNcm6TD/3WUfvwFtx+V
0iLc5Jri/PjFt+fKpjDBtKT2ttVJMGf4tK27Utsbt1Oh0VYs3vqFcj0DbvdAtdFYDbic/fxC07Dc
WOtZxlQo32Lfh+QgF04pWnjQ6W7gzNtNkBSnkmLelyvsbl3qfrm5PedoU+QirSCgvEgWv+uzvbpy
TG8MyHT1MndR3FGjq9lCKGwdebDuP6jrG4pxsNx2K0vRYRx6vJFGb/d+ew415V4kQ+/PFnXLCWcI
QAoHw/ycUQHSh/tBNQABTIawkUI5EA2736ighx3BmBhiZv4quUbb20//eTNj9jresA4/n0N+5hFJ
ZvjBDU650gTDBQJBwHz9Rq/8+fwwTI43l+r5ZtLvLSRrSs7vvOXBO5F5jWRRenivcBGHYY1v9PYV
DWSopg7N/vaCb8npt3u/PVSBgOHrPHFGn40VF7i+gmxVqd086jfy6e3ezaN+exhVIB3tlc350zXe
/GUi//Ec550b9Bs/PTyQj3hEBrh5SDDv5+g6dO9VOBt/Dchuo2uzG730jDnw7nU6FpvwMHu127qG
P8xYafYjASWG97AcX0fP73YIpjfTjIkCQtHZCWBVHYInf0iP+Tmzt37w1OyMR9ztHqHOdC9dPLbz
xl+OrWtumt2n9ZedWZyhxT+kjftKgN952qaH18JyX23FMy/zO0/0Lr8Qz86TQZuj/IrIVUmhIG38
/PwaPHUZ7QO8ekgkkFId4wNV8COvTfqUAI8+P5tz+zuDtA1azOOyHd2ORA63xrZAQK/zlC/pNuJY
YH/lryNXsb7TiwuHZcl9hK2l8c7hmVNsY8vBMT5m1NGfp/lSOCNGsm4fqce63XXBrpw9oXhYPYjQ
duZLvTyY1gGt6rQchGpS5Nzzu4O7rAt3GZX6+DB6vCUy2I3atk7OWboHGzN8L+wtPQsrc0EJIfi1
x1deR3rubZ+XgS+2YQRCZLBnclE4IBIpqBc3Lb4zh5nxjjs8dPCg/1/2zmNJUmg71++iOSfwZqAJ
JOkqs7yfENXVXXjveXp97Drq7NNXugrNFVFB4SFhs81avwEZNJMjIkLgdtiL3IAOlccrZ/aAZfIS
6BKYztlmwPypkRiTtkSBVHOvvA+Bz1oDrum4CcJNkz6MEJhrDbPgY5whnwQ8QFxsukagnrdQvi76
lvoDuSmuXra+hIf8AZfrmYhOtpFvFtq18wqmxHfwRHejR1HdRz4pJHUVtr79YN+gcmHfZAFkg8nn
n/5S+uqO+k69w33OqDfkYpdulz7PkLSetRvNlSsv8Cr86e5hbyrecI6OEr/0qNvu+MgIE8zfaP+Q
P2WAqjxrFDx+yLcZvmTjZvhF6q8gmOvl83NwT62I08F1Fn30/rKNHodNTIT5x759lLc+Sc32VB5i
UgaS7+S/qnKjSofc0+7RIPpR5Gc0cbZ5+qw0eJCRAqnP8n3vQqnbyK7zFXzSWTR4X4t3XZ0j9aq7
Lp4y1PkOX+j5QPR8Gw5Tdtepe4t04MGgxqgCj7wVJRr/1A3KPn6uIVlg4kV/1L6mL407d8tT8kER
6A1pK1sHXUHu0u8fhuv8ZwWp+BnbTLvbYexWzahvucmzWd05SEyk1aOC/XF91xZvHN7BNVLX5wF8
2nGJ5fPWFcbYuT9N71IGkfOG8sgr672X5Sh/7tjYvxIreVeS/eCR+oJ3krZ4nXnZssfnIIMSv7Rk
A7y8uOHaCSQ5goJfvP6qgFC7FjlCiMCbKVy41EbWekmDN2s/FMs5eubHcUo+iIgXa7X33ezX+lqi
8TSepS0Ff1nOhQ4ae8UeMlQhI3qlQ7hOH2b1SxoYy/cflOS2AT6wcaRTFJ4plJm10SrP0IEQA2AA
t1Vc2e0xE0+pSNFPeaqrR6f6hKWJF8zOyf26OZTNAa4JqHCr2XLKODlJzQ+wKDonMOwHrdnmKsbT
KzASkLqyU8Z5r/QfWnCLJxw+Ioe8vktniM/Te128yYAgsvJWrc72A8ycGv1I1PXcMQMhPb4oBYSA
5DAwFo+UHafAUeQFvGIJ+N8PGzpiG749YoGAJfgm063t8t57zRs8/dNW3HmbNod+uXXe7RvesNrs
ea6D9xF79k3nXsfRvbGbP/mCTQUa5lohUC2MzX7NhgI2vRl1/0O703Zg+vEhoKCcFpg0kI3WN2zt
huPgr3U3dewbRYlr7JRj/0m9Cnid98xBy7H4MljwuZVT8bxCb6E0epBs+aWh80G2Wn2QfsHGpPTw
2mJ3/pS3lY9iV4PrBn3y63mrP5g31hkLC8pJ3O80Aga5rx0phNwJcpavqEVd8wyIuxHF2C36a69s
0OwJbubtCLLukZoT3nlzgNvK07L6J25BZ2ekAQYfv4lXG63ybTZzcWofqtKJb63fpDbNIuzWo7Jb
Ww4d6Lcfe9VaaxbPVJb9hsE9KXjGZxGtVuADNo9PJol1WlJKvfSkd7viS3ovadyl7XDkZRHGUW9A
s+ihnx+g5HN8nry/6Q/S+ReeSvLnivvfcBeIffEl8Tmup09eiKRQ7RrxAbtuvmC2UlWLy2v5DtnG
8oQA3If17vP0pSfrrnPHV9t13q07mj/eo7XjAUUf4yczu3HDV00rAsaNlG3n4l21pWGXedFrSwhm
0nGVo/SE6aftUja04hbwr2vfJNaGxmy5W3ijFC3uFQK+l58Y2FMc8PHgdWg8LrqS6WH9yZ78+UHJ
o7mwPETKjvWJ9ssGArpz7nibCy1xu1289GTd5ZyP9mD3Yr0zDDtVnDiC5pjBF/C0nXwjnaUn8DJr
nt99SZ4n75OHYD5MALMRH6Uh4Ykzy+/nZ1H4aUIH1B74VK8qP4Kd6Cp3NC+GiVP8c/asPvAayxPN
c/BgncneZZ5GHYX4IVUWz8o60/oZd3xl+YnTJh9RcaXy/jw1RJFvzxUXhNM2Nvoj3PToUGYoLIxJ
OZKqkjjrllq0fX3jYPoo0G9cJ7+iqly9UffowdIGUkE+Uw0qR7488iUnfhl1wCuNu3F+WwGI7/wa
HJ1oQ3myhtv5rbTlUtb7W9OewPxI70yIeCIAFW7CR4p9fphD37oDQDjzGfFeoD/q2+ijAIxKO3no
fB2JirWwkvPhBkAcZhtSr9od9T9HTWshNactxSz74rZo/LkEQ/Fl3zf7KrhtP/msA2vHWykwAUAc
ElGPlSC0cc6DL8UHelHSiSNnE4uph7WU6n6m7FQK+knDx6c+EDRGC7XQt+Nt9kUs3qa3F94jdoVB
zDI9ED+AWGT2T7SbHXVq/Y5LpmsYKH3AxTnFt8mMb86uH7z8MKAF5SO92R/WmD6lvsNoRuVNujjD
5VYDZfEs3SPwFu8nHrEB+RFFMYIfA7EScOfs1/RbfTCvsijeLxpD+AMymSS1ahkNpFt0XTrzsSJ9
kKm2n6AIdv6wHxiku0hBUjVMayWnKq4DCPk6tJ5u5/q1yHcYQsTvIy8e1ieIZQl1SvDyMZ5McLBQ
eTqtD18pRBcNrZKHF7ANWr2l21T5NKs2AiQPqnIyMU6xPIuwxPg5HfE6cQBqJXrlkRF5ozkdOc0Y
J56O819DqzbVfrAtnXNVPhtA3o8VL5GEiLILcOcorp3J14e1GNjluWrW2LD3FLaQKuzrqEE26Zae
OTYtKvZPFFd6xIgMbGTNL6n86bnyfu7DM+l8Lb+K8l82Y/1nmlbrCRETCilyahrfabgh9UOfZi1g
J3BPXPzhkzJLc04/m7Kb70H+jreNvm3fEGgJ6PkDpZN3mLLWrzis4K215UX3PeKZ20nf0gYWBSJt
1x2Ld5N9reC0OLpouJqav9vtqOS65l56apotJa18pb6iBEwy5m0QTbfIM+V0h8JNXJ11rJD8dFfi
T0QtQLUyewsBMPVAUpARBr2VyZN/2vFOQ3hefhyHK26YEQdlC07GBiWvluaVvhsULNd+xKSGuCOd
dFqMtt/DQMLqnZJCP4WO8EgD5WnnCTWdcJOf2s+p/coxSpPuyO4Bb1zuO+OoPirv9YaP0tqBskf1
KWquOje16RpTIetHTV/cVYoPksVtTUS6C9DB+rEqU7V69Fajb5t8hIApGMrEzkO2Mp6f0x0HhgxR
t3F+vzRXPAr7kL9X5WGyjrqBRK0f9W7UeYguZVeQJ+I7yadv6RsUrj0dW5RWh6sO1Zo8Psl0SLRz
+9bxuSPaY0Pgdbt7c0/KYhUBBk7uVte2237yyZVI+dJYoVcsc264yMmqoIR91GZxNkVxIPKFAtIL
8aaZeDzO5USHPrsvminryil8APfSmcqElxsBu0/PJQq4cCMVD1znmeAjyc72To69JX8nuVsfybSQ
PYm2MgFEui44dC842wy+jp0beBvfJCU2Eq41DzN0k9GVkF0mUXtta7fyG8IyFKGJTzkHkvUTNqN7
W0u7SN8iaZywIrrtkJjvn0cy3cYxkV5Tik3jTdpZwoPeQEpjJz0jK2tcw0YBKKpT88PNn14nUP4I
YLQbufdb55dpUgu99YaHekFSHmGKtWSPEqzNt2iM6v1dF9048gcJdX6KGe+qYh/SezY3Vumb8jb1
7Md7BLO30bXomKiM2tzwHW9EOBv3jrHLf4VP8y0NHvg9pHh1+SohsqvW1Ix7AMUqrW4OwLQvTolG
N2QnefPPkCD9fa9vUPqkGXSLF6nfOsjRPeKPiKxOv+0jrdxAfzjKEBXJ/0MwGO6M+5bAsL5J6h02
8w6pT7et3y3qn/p9WOBxhoycImRf6cMiZugZ98Gdmbvazwwv6efgXZeoMnBzxlLwITwT3wVojeNF
9cPGCbM4VPUOYpn8oCxIVWyoxpT34OTcdzVQ2dWEo/ExrksQeXnnNcOZine2ego66pfpSP1DUUAT
lq6qhPr4vrZORnfdkGhvMOu+i43bcHxcsld98Mto3kXRG8ZVLhFdOABuriPEZQI6OCmt19xkn4u2
6e+Kt/G9RqE83tACU0teTS7j19O8mQPXOaJLiSBq4Q2d2/zgf3ST3ahP3S2JGHScsSEiGG0OcOKv
gT0E+kYfPbhpYeJLZ3ReY7hqRNoAHnxQY7Sjm+AeNbo1IdoW3LvfesYJS/rdfOTZjTWas+9A5U7G
KaJ28zswfNSEw6age/Bh784QYx9TPwX95UQFWpMP04Ds9iY030EvbGo8SK3jPqnoKzPe85boo5Xs
Wxmzs0110L3y3dkqW+pMGnO/fg7tjX02nwiy4CWHawIUDEYYeIu43Us34NKyLci0E7gjj+ps5cRF
fYloxxaQIpa4puQ22TlGi3WbXoV06J0b6QoQ3YE0hnkXXiGy+qT2+zrZpLsUkQcCczfUpvpbep6u
QDtp+zz1tT3C0feO3LjRKaI628Ctl66MG2VDxJtaIWW36VQW5Do/NBdy2lB4mK0cCpI/m+Ct3sn4
HOm70m+RS93pp/6A70t9+xBcG5voZN0A0AaGfFP65ZU8u9NDvO9xEqcXqp7yr4nh3U09babH2M+2
5gj49tV8C9/7p07eyNERxYQnnSe+545bD1FgGTwCWPbJpVl9Ue7BLpbnOQV2fVXaftM+8KJbD6oc
6DfsydwiRqLKHaU9UoJlSGdrV57R7FvrxNJzqPOvq85VD5bfviYv1KLyGxmycIcHG5ovcUL9fVXq
4DBc8LZ9/V7FjyYy6bmr3Nf67Yw0IFRZHXHQL3pddrOnjyA3hwRFInrdORA1oqGy+8bQieaPHoKE
dO4qqgboo8FUkpTw+r804NLQKdokJ9svjhiA5l57aLwGHWrEmSc3I67CvYSHfMU7h9ihe50HxfLV
AoJAn9Z+QYtwtwph9/G8a17AKJShr2feILshhilXJLMYVZHSIdW2qmWjX+f2dzrK1mfVQdnIKzGd
Qyui8KfuUPR7dUJ1ZAd5l8TgE91NRujzawqwHp4xooq+5dwuyh2hfvlQrGN2kCR+zEXQsUEwFkL7
ed5+UApUdFFoBXakbebkvXD5IDo/uo72409Sf4yaCjRtyZu44VM2MPaEEfrimEcgFi4yfNjWFXv9
XLrB21p7h08dqSEXRerX9Ct+6X+kRGEIv2+UT4PoycbZp7MbOF4wH2CtpvN7+5VVFYokpPToq54l
fk7t8V18mS2YeRd0AT2Ok4JOG0rRPBxMI6hmCKMAwnazA2km8EGED0AA0UOglgfRUUmb5LV6iFKv
xanQNfb2gU7+w4IzgJffI1OtYNNdfZR3DYanFWCcK/BPBIec6+hGH12l2GcvNm3VCOnSc3B8+IkK
gY97hI2pn2ZoHo+x6DfTMX7rNxKRIm0dvUTPg7Lr1Q1a7Mm9BIyJ4bNTv1XPhFQ/u+SOnpa0g5LZ
d5tQv3bKo9ISEq5IMy17qo70iHZngHvDcABD+WK/9ZK7q3cM7098ktp2eOhezLeIWpSUOI7jWAWj
yT7tw+Q27UGvGTugAv0vngCjwK/8Wi3RBeGZ6iftfqI/8YRKhzqc0w+VcS/SAhQRaODbmG8waHyS
BCXp5ZfqR/Wj/HTOxrFhZE9c4wa4AGgBrX5YXR77yRvcyaer8itx1vjIGN8619oVpSPeG8QxdsbN
VN2FxBeO3VFWvoJT9yN+ql4qf+2V3QSPhbYPu5uwdgPNVfAHNoNfdavztayVAU0SWpiF+mTHnfur
czXotvvwitAABEnEx2BDugzR19fCkHE3/ACD7A58Ppw1Iul2BXh6P4FFwIPZG/bUJOEd3duzc43M
0GO1La9T63UhjLaVdQgoA17Iw8O9cx2+k6+KkHyU3+QHYmzPHySAzLW2fY5e6ELhmo22uYdRWP2E
WqOzhc+OTzLV/vBiXRvlhrj4jUZNjmYxwU832aqM43f52XiZfiJUV75r9+VTcOhR6HqJj9MjJfFX
ndwOBYTr5FmHxn//qMMMcz9rL35SXOs6AN3QetJ1epSue1pkikJwi6UmWqo7bM1LL3zPgSy6N2m0
H1RflV+XK9Mzj3TOiG6k6l03Ymg4Hjrn0SqlUyeFt+GaAArzibG/mB21NRfUzPQhZcvZhmOJHl2H
8NG45n3mXrIAeA2kPkaEvcU6hMuvKnA8O/TD/mkVBESCgIyKXQM1/4iS4u8t+Tp3WdRDKKGJ/IjM
D3J2axJOWA2Jidi1QzeB3EKKaaCGiQjyO/9yfKo2yiEc4USvVm+SWX9PwnVRrAuqkS56ZBsfKAYQ
Nmc4jFveH7v+daQ4h7Hael3OVjZ4bGZp+wAtBvBfE/kkavdBjQy5mIT1eg0xa5CwV3wxi1Z1q/iW
jNtaO0VXl92H37d5WYcZHOo5l2WxD2zveE9TA4P7Py8l1l8Wv+eiHKuNv7akeqSBkKFpumywtY6L
iOVypF+mVEDcxSn+uLz42SBCUfeB8eIirkEHkm8aQZXBBxlF8GuN4cbFvB0qHMjRYjskQ703DCva
ktmXd6pWn8OcnFecELtatEfMH+mPjg+tgvhbxfAv1fSDNHTGpgc+0cAj6SBhuCamGXEo/bDT7tzq
6rtjdbu5AEfZyYTRJAdcrfYSaasCAikLR3IAjOjEf2ZJTz2wvIUno0hJrNneDbmiEDEe9O0woKzV
ACvAN9TZawYw2Sh9ycYE3ebWOHRzAwZPfqwE1icdECzVpyfNUagFy+QBCbSrPKB7JkNLHOZNokBF
cPxJp29ZpxBSX+HtbXWiHCODN8OGCtBOdBWTnKhc1mydJma8Et9Ebb7VFaRyNS28XT5kWz9aPQKZ
OKUddZRgq1j6kM3lrkB0OAh/jOggtnCOQzAC0J5vlqYo0Q52bLKkiH2ZfXe2eoUA6EJQJ7DeJ+Ci
KEEVt0DNYMrBOWdwBDqSEQDZV1oRw3mDRQWjSSegg+K2dI7QlQ2sX3M3qZu0Un+CJDnLofUapkBY
1X7ZQVZTlGM4Zp+I0kPCWYV22qgFv9p/RYX9gzRycdXLKIWW8hLtojje4j+wIGhHEIrhdKcC0+2K
FwvtQaVTjk09HwGTHPKcPMsSYDas3rfNcDtjyYMOLeioAl0dMkLo4ESYKeZdipKrSV+M6j5oQDXq
6lPv7Ab70dQXyPAWqmfGslNM+yok5tkZ7zymHy2gP1TWbhQ1+YHOqZdNSM4iNoeBujdWRD1ynhm0
i19V0v9oQ9Ryp0Wnt0cb3wBy4YnNpnXqLAjqUmNEV7gJu0GHA8MMdNZ1asgz1XSH9ab+CdEFgQ/j
Pu/m17xqiIM6PdFULQNnVPxC3y53o166GttyM+llsU+RWZmg77voiYAlWfPUdCyTRJoPUZ38LHNP
Vy15E+bjU2XTus6dgVDm0CIzkCYnxIkA7RrTpkVTAOnqrLqOW/ltqVSUBFRb2gxQvNxcfZ4wtD20
+fKemgtVCrobwMqaDTAAvAry8Y2xPtmn0FMgiCMFmWwhCv6iJPmK0j3jdfTRzeZNQFYaC0wV/aHp
aZqGqwFdgsasQe4OOXpr8nm2wgcrKo65onVErAh/aKN6Pz03OQGdzBnUQ0Ius1I71Qtj/UlDJwS6
qPpRf8qa84V0EHIeJY9rgrMTWfOVaijBFipWiIjETOM1BJDH4wFz2WlBFvaoRNI1Qr1bEL4BFuzN
lZN0v5TRUTcBg4esMp9AkzcAMUHf4kFxXgbjw4Tl400l/WgyYiiowYpqEL5GffNnggnTjILCTQpt
ykuXa8DPN0qd0v9oZmerh8FXoI3JaexfDYVqrpano5GZJlLWZLejGd7L2DiFl+VfjYVDjTPSitv2
XRO0dDKQciqGL71dHkA7I/cRMiwMgnjykjK5Ms32Je4ZXeTqiDsRiF4y1iQ7MrtO/eo5U3Jj1+F3
UknSc8S3ydM1XmPTqaD4E5GB1m2HM7lKM/b6PnmfR+UFI8yF5rYLd7LEiDmODMgJs0Z4CB3bACKl
1ppnw4ZSHastIxr5Oo8yeqpjeFv+GprqZ9CR5zFIQOZHLVrkTa2jyhIhi4SuldebmHapQ0aszcAS
HLIe0bs5Pjp2/14uZD9RtAWmQd2zb7KAiBn+NlFWvxtVC/N7vOaZXyOignZKsJn6hKypJL+EiDa7
qfMYjPVtviw7qapuY10j9gF7Eh2ORXaDPP7SpwetnHQ31EzIEWV0q+paCjQ4IyIvI1XorIIeIEw9
yUBgER0x19BXh40h+5RKhKaDpfvSVyZrndWHUE9/pFTeKAZHP1A8Sg5Ag6crhLqPM/V3Vpcob6c6
YESgcFb30PbxVxer863SUfqXELS67oyEIGgFgT2U29xGIiPO8GxJ2vo1narRQ3XmRrvViIRIOH2G
+S8Dbyfvp6mTLqijt6z7YUYI7uqyOrrlLKO0ni8+QP2jmt/h+4qVFFxk0NUrqpSAulLiuawGzT4Y
M7I1Xf4sRf0P1NyqjaWuqa41Vqfj95ZniOGXSDlDO3uKzaWld+rcAPtEARDgXEXes5oBsKu+lOGq
OVnWTi6hZxep5I4lEfOqIwhig+2d4NlpBbkvoLiFqwfjizwhNo5l5KEpg9QrJrUFU228yA3iTYFc
UGoht23NJn3E6uGzHCK/RE/YgWMbEqytDHpPGeASS0lBEMymcdJg7M4do8+IiJhf5gl4oyAbDoWO
eujYepp2lPqTha4zAqqkGTAbBmuCQomSGsE5JOTo5IA+LW3+dDKiU3JLyCjPCdEOBPRT+zrvy2AT
QSLlbsmTFMUErbNWCLRXxX3f1u120GXclVpCALaKlhtK7ko8TRuEfl2zUbB0Bxzmt331qaTmtyrN
/1HK/gdKGRoH/1+tQq/MyubjZ/mnWuH3Mf8pViir/5B13CohbJlo/awyauOvtvv3f5MU2fmHbDIk
0WwD3Q5UZP5klMmIHpocCenMRtnjwigz/+E4iurYpmUYmsVJ/jeMMm7jL1K9TRVvOY5j2aoGQu1v
0THIIRUo3YWQUBOtMsb96iuN7avxe+57nTA2TmABAWIQ82Kv/2fbFDCya+a5RoGfs1zOJxbFpFSQ
v1WRemek5tx2aa9D2BmzO6y/ui10DgZbwsuVJN7kYZxOgGtdGQtr13VSzTMYu++dGuS4F09sE3tl
/7rrH6e77HM5k5ibJEJJTQ80pxdyDKuD7HqZv646imHdX8f+tc/3nbWSRUu52kxezlMo7QvYRoeq
rDtUVjPs2qBojgj+NkeIiKnsYSVJokSsFRPLbP9lGXOr5ii2LBFhWslY880cLVZlA0NbDAjWc152
FItictnze/f1wD8u8F9t/mtdWJT2tk3NcySHbm/K1eFyJjGHSO/ZkmtzK7DNkxiTi1kxSdYx+2VR
nVaTKh0Z8e+V9C0wHUT45PtVXt7iXy9VLBbi/duhinfE6v/bCStggVnGvhrrKJ0UZrl6BifCPlgU
QpDXeE0ruAuLHcU6Mfd9nCjSKlaRW3r+kEQ4zSzWic2Mza7q1dVYLGWjuQY/4df8cayYVUf91uxx
SRZLl8IvFr9Pup6ZLsOE4fKoA8HW49WEWcyKSTzi0dxnH9gl9Mc5bIi65C2A7XSdYO1E0med0y3y
TfPq/RyvhtCWMIQWsx2E9jJE+liJcowq7QKQmo0bu5j0LUFwVLWJY6Kotrfs2RfrBeJVzMlpsFOR
99l944IrLKSSC1hYWEppTanR/hdvF5ywadj/RAxrK4D4giLOlvllmSvbFz5fdojbyuqyPTGMTIkS
rjEXbNmGndNYOGATrhlWnHBorXmhP2a1+G4y6FZgjgehCOugFCO4ID/mYlaYZI01uREjv0WCh4Sz
IZ/FzykWh0uI2W+vrCzPR690Auy/VEvNb6S1x5gkKMLpM46ul9u3FEAxEMsBvK5lV+B3hf3WBcSr
rxvEIozWs91G9lYgePFsBEaiLjpQRnnFUuc53roLASrxFC4uaOJqcg/sZNItL1GaNZETT8dkKUAx
FHONYI5FnFfv0RjHNJRZw+jSTZWSZ85S1TraC451Fco07py0HWPv9ZYACK4Y74QSWmI86ombEu9E
lxqMKlt1L1aJ93d5V8F2qYBBZ8FCJZ9m+XPVFogViEVUI/giErLDRJYQc5bBgSPLegjX0hdYxrMz
1eF21FEYqUtEPFcNd7FNzOkKkT09y/a88eZ48ZKCn4aNlEA315HUMlIhP9utoSlhuaWla4ipgcuD
ECaTYkkeFDuFQ4SywlEaNMa3YlZ4X4k5u82R92zCkzDAEiZlaRdOPJgF/oS9TjBEQkJ3jSYZTvgq
S1F7xLYTdenfE7FoLw7Gn0v0Jdb3fYiUxEQCGgUnZDhWkXJYe8FWC5dzTy/xKFZFYafuYrPcT6n9
UukZ9b3sNEfxs9GkhTV1WZ7keHLVSao2l1/4/TO1iNyAgHFXDKEPcn4SfoKXXykWxe+tVti3Pgzb
yW6CXZyBJZFXUznxy8XPtaRhRdSKqViBGpxnWqMKExHhxx4lWSQbk9T/o7yK0lGm5Dk0k/QVakq4
sH9/weuH7vQkACKNLNS6JCY6Dpx1xJengun5Nu9LVpl7MQkXAPyWEeO5ul6yxBViW8sD6hVET0c8
V4/62myLxUQuieuKZcj2hH4WHBcc0SEQVAMxke2VzFXXwzaLW/RdB83ZMG5ngLGWeXMKxmNupaWX
4LfjNRU6+GJdUMzvq4DKVu2N5EpMzCxd3A4jkM0I/XajLaTHhKfgtOr4iznLDimkGG5Ph8Z6APZp
u1Zhw+pYJeuhlQGsoN1rj846GSaoMY485X4oI8zvXuD738t63QVe4YBXjkLyG1XDpyZev8Dviwly
uKxkTIQpLONospSr7aQKIeuoraZ7nbRSUchyOF0ZH+f18YnCLeYui10D4QRd/9638SuzZtBoYhKG
yguujgPWTXzs8sp+EBMrpj69rBOLJaRFVNDXLWIfsfmyKNZpSRjt1Nm8Eks6LTR4ovXU37Ni7R/n
+Z6FawZji3rPnOFcNG19Uou8RduXj0VtJ4Ok2l2pmhih9iSJdSXFL0bCCw7RFJnAHgQ9taKcZWtX
sls7Pa1SUGvo68rvWbGdSuUG+6AEWCuIarRHYJStjUwTStylmBUrxaRaN4s5SV5dG6l8/rksdhSL
wx0ayPH3ScSuYq3YPptrm5VC3XOrFjXV72WkiGh6f58pCpIa+xqjYCS9fnhicyn6M2JWZBHEXLJ2
QcUizp68hMvyf7n5O8kg9hQHZeKLuZxTHH5Z/N7819WSyzGGk5RwfKrvOxDH/XGX3zt+n8OqkWAI
YYWSQablJ/BBbdOONHpiOVD1YYX94yW8rhOT/vecWFxsSC9iZzF3OVYs9gtCaRmoqnUvPbRWfOY6
C49+WYALclJJX5tbMfu99nKey6VoETEFZlDvia3iepfLi7nLzn+c8XKuv27xr0Mu+00xNYUdo97H
x6qsn62YLL/n/lpEPs3xaOABy627qGvbVqtYl14mupE3KEjMP8UquY9p3p21a3bZ5a9FseG/XVeW
EUrHPRLOYj9N9Bf+Otf3Vf7L7f1gBF5t1vo/7/j3DxX3Ln5FKyopMfv9q9Z9xOZGuFVefuplHwMu
64G8jFOhOD/GtSeeoJiIhzdKHa/cUsYcAoD5sNIgXVS8gRSJTl4+wAkJc2vbriapxtoRsoRJqli+
TL5XNoUC2qeuVRqmfqXTrQeJibYe+X1KcRKxLLZ8rxTLUGMnX4FIMtoWKVdbGmHPyPiUE2I9dmjN
u7JkgAVqYuDVDUbjutFATq4rZPV1TTLo3K7NHm6h44OC2qm12m0S4Ek2vYJCn7z2ovWVDQbdbC3y
gpGHa/ni2Q0ZmhnpLNARgEqcRcZidZ2L6tz4ntPjwdox1IepRFKxXbtOjuhVIbVYeYgON96chTFK
ELDOqP9z0cUT3jQ4T9LlEg414dp+i5Wm1EreoJLeRnX2Xo2cZpvJIfDDOEJ9d+rmHWaIxnFaJ71e
VocYsJRw5EnWsYqYy4f2kCT0GZrfRimINcELazTFD0vjh96jxinMei4Tsc6kh7DRFG3mWROZlpZ6
JFinSTQUC7RqiWScUievcOhtAmprc2yvLbGYtIsxHMryRaYK5h2vT8JYvZjFgxFzYiI2ZBWh927A
SVL4+nxP1Czat+TZA1E3dmtFnuA2SOOx1s/fs2KtXMTXs55AFBwjwromGR2gm/zesJn3f++srN0d
cZjYIuag2FYaLwO58+6PSf6vi2KrWBfXZPwkB0F94cwTONj1mCjX8H4jGOi/LXvEBrE4rY/KmRwH
4ha9efF+xdxlMsTEf8Q7F+vEYqesQZ/L8vfc0t9FC8zF9Hu0sJ5QbBAHi+Pi0LruTF3ZLmuT26+t
K31DIEe/FyXRZEZisNeu22thl3zZNYrhngfy7BDYX1tXsVOmxbsYnB0GeQGSI2XQ7qfVyElYOjmq
ZdM5UipGvWbcbhhgwHyxQDwMWtWfxKSvR8/qentvyVNLo6DQ6RCTPicO5epAlQa5r74r8HqY+f4u
dViuyNhmDf0KvLRXFB+IntUhSthAKes47bLYL3pEHvL3ZjEn9hF7i8UqkLP/C9b+Eipi/0OwVlFl
Gemt/17/Cy2zJoz/Vf/r+5j/1P+S/2Ej8OXoFuqi6HhpyGv9M1prG/8wZUdXZWuN764mDb+jtRox
1bZEyOHf/02T/4F6mA6lGg1sBYHp/01wlngDJ/1TuFh3LKS+OJtsIr2oGuZfbjKOWhZ2UNrZvs2r
X2WCwid4J3mpv3CgOU5o26DhkT7FeX2StXA3I5Dr2eQQMOVSzogWuVaUDX5ok0LPJ2KMpLqg0Kgy
yrsSSIc8sPBVQclTacl8tKNyB5v+2h5bzQ1LDZ6ErX01M3obmm79WkCqyKbkXCXaEG+ziO+qTPRr
iYHlBh/zARQURK/JQjOxieprJNVbHwp45Y8GhBw8GSOfjOp1rr6O5Co6I0NwLElgRZbGLXlD9DxS
A0EprT1L+WyjbkoqmCMHzyAhBI1WO2QDWOooVX/iIgJxByxvm+7RMWOIl6rXRanDNJsLTrggKryY
2zmRP/Qsug2yADfClnbOgUWzjJ2XJr3tV6WNM0zrIXgNF0MpfHseqRjQeNvFul5vkih6GPLhrg5K
qCwOUKkmtj+dXAZNNEW+PARoeLRk4ocaqJyRGPdJWnO71VPfDeNpSa/KAgKxjtZhvhJSlhxL4KzS
cz+eR91z0IjdEF+4k8z5l55JpyQEhWxouzQPt0iX7OJJ2Y5U6G6UVaRDycDzp86ob5nywVjqA340
KK7OAH7L5dmOnOQY0LQhXNp4SoiaadOB1xhlEP41WHu8CsgjmxDacqKGoCgmd1LtnxjFXjep9EX2
Gn7PsZSTHUpGO2MxPpHc32dFgeeITXkwd2FvfKYYoXhogd/M/KxgaW6tvnsJcv1EWM+j2YclkqqR
i+cZToGTuUGG/26R5myT5Pb92OloeMgeohQ7TT+pXf8T01GUp/qXPkhOMxEIWBn23my11tcc1c9b
/aRL4MBq6vNgbnbge37Ru9raVqRTFNJ7soo/g8FB5ib2hxoBFG1G06PMsXkEiztNGaRkdM6uRmdG
DkhxUF6EEoMGIx3NEEewDIhUoJDbnCFF/5r7QN1M6CT52ur5EerAeAKeeoZ899ZSAPkQbznMOp8M
yc1zZZdrLAHgdF4Y6rY1TMe1y/k+wf4XAbYgOvdyctDTuX/I2o39H+ydx3bjyrZlvwhvwJsuPUUr
yquDIaWU8C5gIoCvrwmeeuPeuo0y/eowRaaTSCBix95rzdVlzY6FpXiUDWllqjt0iXpWQ5TvNJxP
VkvY5Bg5BOsE4fvU5drSH5HRqnaTN/QLCH+0D76piNywHFK18RmnLU4kj9BnuEGIlJNEgwpgHsgt
DnFnaA9NGHvbtu/nlBEu3zFsiSgmsj2OmxHhp/yEMB1G5TqDzkMir2K5cKtTm+mfJdkH+3E0XlLF
XDjxiDqx0odGTtMx1bBcQjmDieOiZRmmj3jAQRsPJJd09rghAAAvDAq6zrYvVeYz7ZUSPaHqd+gJ
tDWcwnjTe+3j4Cf6zvghwSnYd1nkrAxTuYs+QV1R4TIKxsw9lN38Q9fq6pep3BjjgC01aXYRAMEd
Ea1bJ48DpMOGhiejxTwey2hpZzS4SsOanq2YtyaIvxMigZa1ap4U4eIXRnLI86HLCc+pHz2DSGMC
p9oVaOSD7ByNmX3YbFzvPdMC4+zUJKS66cYKEuconOhPC/p1G1bmqxQJdhnJGxvP6Y9NhCqSuyJY
WrQ7V34r/U1hNTDzKjyDQyOxUSBUUmb9kfeeA0TL7g95vVJi1qyoP/aMtHVQkk6GSNeuxIGlDER7
oASbNUIIb9kW3lFqIPjdSePniRANaNlB86D018WmmH5CT4h1YwBCIjX6lHaDx9+edRwkieykbi8z
+EEslu5rZ1veqmChGRoTYojJCL2Lxa2KkCZm2Mn0GpNzIN2cBqB3aJuSsNo6bi7MmXdtVL5YlMMb
sMxbNA7VoRrbvR0nn2ygcAem8JZAljANjwD7plvFk4Vk2MU1Ju0WCfuUuBTxZfHaleUXJdgpVba8
GP5sSg3CPwUQsLWOHN0nZ/JkxN9aWsIeh6W3JgyMFGDDeDHb9LUQDGvaMjn0XPzrlj7gNtBlvobX
ePG5DOgelXvaA9TDjrFDlzMyXZ8dGGjeNubYH3wV5Zs+DLuN1pBulsQfGsDN60imZDzq9iYYGoz9
gY8uulUfMSSls+FFr8PYPcgAYg3oqnEF4j7Gfegj1De1mzNhARKRfjGC5hZLHLqB28p3m5PK2Rbe
baickgQLvlUjDrHfejJeGag6ELsk00ul6Ve/KdSB5nG2QlVRbOtgWlXpFK+6ZFDvcW2Ah4sJIBPQ
28f6WlZTvh4z29hpUBQPbs87YqLhz6awJU8cZnQMWD9E7lC0WQBdvDqTvfnVA5BDBA6DyerEhyNF
uoxLgHfWyOdHMMCxj9r4EoK/M6OaIAxn6NFxVd/sNe7b5Nkvo/mcd4NiZpyU69IMnoYSf5fpi7ds
yv8MVhgw1gPIz7W0m/wJr8UqMCemcgFCIaF7Py2AG0wA7nsam7PCIT3LgBOvfHAhe29jC/EG0RTZ
MQLABQJ3OtT9Gkr3cCuHlKZ5Hlx8ICgri1iobWA0xYPPZgyNNDv7qY3LscHHU9tgmOIRqHNAlK0m
tGedGxqUcPeRel62sRtY7qLKupXujzN3L4rYjx1nFeSevo6mWEPAiCe9B4UMor0MVoUr4oc+jVu2
rP2YOuZJCQm7WtuGXFV7MbEHDoTBnyF175pB7JspoMxgOyE6xSWSJ6Q6+Sgqwm8BS37oQd6fzflh
1JsvHyEoejKkLPWKQIV67XDT1gXUTdcWuOkFeQCkvqdL2sMdfKmCdyYw0T/VRb7NjfQzI2YT/2M1
70v5nK7euwzbPEw3EKIfUoRgWjixWuq6vuVnQBAuXvv4b9t9jnSSV3rQDlvhNc+RZwa3tDsEsSXw
euKoqCoKCROqKEGviLnlmHe72o2yi11smcD6+7KMKOQUyTYhpYiut+d+ID4DqDKn9AKwql0j0PY6
ccgq7wsSer804vkzzvL60KRPicgPYUQ7yjZdtTcjLk1Ph6zn1vkv5RAdlajBsZr54SITvBlTarBp
TuabMEuM/pZDg0DD6tZ13CpkMgiBhq8DiEcM0AMwouGvSbqW4e2Gtozf7UIZMAcTjGXDRI1VwasP
w0Gj+hrUmroy3CU2dbYZynrTmzXA2rL9k/qED1m1w7mwJ0qlGHeJxKrTO/KUy7NvuONBDwv/cb5k
6ix3HtVwk40GW2IC58BRFxVsOWHkDceHgIuN6Xfiov8SbMxDfustlyMt1S1YkeikPEp9huRbBKD5
ElyhtsWOndBomj3MZXlF9wDGAMW717VXQObVZT4fT0bv7Ar0y77VP3P+RRE91i1pYw20ythTOyPH
XkRzdwI73wVrA6fYEvk0CEYX0XyLbI5LoP7uoio7KDfAZpnwxxzL1Nc2udt1aZqXwP0s4s5bhbWZ
77yC9PW4Ve9RVR8hqn8QDoVtXMblMh0yXNxdsfR1fBTayCY9wOxb+oRtwTBjK1A6ogVfXaoCuPsw
ep8QgHFTFtl2mtJLhL90ICeNRAdkV0G5V5QuWpGuyyS4ZeXw5VbtXqOjDvI3PGl1+asX9q5pXhFN
fXs00QAM42Mx95n0v0NZ/cadQgX+gQbwQgLHjsHSyn0VAZD16mtInL0WdVsVYcVyghO16UXT7X0Y
uui8uotScidipK5ktgB/104WRUQPMcy3iiXWg80Yy22X+MRjE0AwEe2odVsCol4d1YKDgrysWzEa
yyBYGdO0sy3nZrUhcRqe9+3008qPuqNq6yf+oIaVKt7UJuCNghynNibkIPmFoighJLRvYWttRI/L
N+7DQ9Zg6+58j3ccynnZG6d6RQDw6/yHzDp78Z2A5kj10KUSE1l49CGxr0qbaAFDHFrTjgmlgulA
GMmJNDLyetzHaiTyT3p/eydYIxXH2l5v6pqZ3NDhBdL7TU1USAMAyBf1U0duvRSPUVBvuWKfu+jq
pOSDGD7oJCyBs0zXvraWldGSETxvdwaCdRXgueT3nQFdfmrnr42d7eb/lwP1IjPak/TY47ERrCr7
SYzYugaj3EgtNte+cr2FLnEmIrVbaD7QDMIWlmWjzzcI3viCbo9cEbFy8JKE1l/AgTiC0l8nu7Ez
Vxw99pGl0P/q6PYmO9g6TAwnMzkVdtv9YbSd+P4sMQxeB2Wuu9L4UG37LsEy4J5VRvOFAvxFIyIy
u3mhYSJ5rTejo/5owbif/E8Aym8h0OlFXTyXfXIrs/aztdUZTfACPuoxBiJpq3hXt9U3otbrYJon
V1CwYBDz5zgY0xufSoVifCQlQYvMdw9CpDtaOyCjRBE9Id1e95Q4FPRzQIBFewm3n+GtnTJ/doZ8
F19quG+LKaw3WmGNK00wJddKEk9FDrFAS6lvkXkmNepmJ+02obhqZnFtQ66UGoat0GsOD57TLFoV
XIoHh5rSY+i94KR3sOmTLRl9OpintdtQzzekeW2I0XYN7H8sEX2VQXSZMZxoH5ro1hYEw9Sdeir8
8dmfiqPXEv6Y9ZuUlFind86yRM0y1Re9GS/C9DADVdoOYee58bCAcQxzQf67mnOkNfA2YCvVXHMR
Swd0hW0hhsG7lumP2C89IOcrj35z6tg3V+vfyYo5sAgth6H91S2YB1p5CpAgp5M685MeZ0HCTHJk
RPk5etaZPBVyXJvfTD0Lo7g2Oni01gQLhz+03QpJoTe1C9v3f+qoIUnSuAZu9IISYJ946Soogoeq
50obAOBAnUyLkHeAPRXFyVUofxdZ9gzQA0xujx9DnN6XzDK3N23efjAvubl+/KV3OMmKXTrnSUbJ
Wnetp6JqQadX37rlbEatJ526ffbNbZzll4AwCd0LQYJy3CqKvW8nj1UJXaeJX/he/xoORu0+/ET0
Gvjq0+swAbPATZm7BqxMnqn70816rsn0X4bCftGN9ifotO+oGx9KeqZVqOPXDo6pUUFn/hOZxZb4
FA4MXCyRk35Uaf3V+RRvsX0uOhKIi/jdwRvXGogGdLEVg71HF3JiJnCoB4lPXwZglh1u+7Fgwmvh
LzXGv6bklvPIFS8V/anMmSvgalV7xnvX+S8FEcGtFpwVxURZO++SlitrGk7S4dxnFii6j15Lv0o+
kzDInvoqXqeBfhztCh9iUG57TaG64Izu9E8sGASQkK+s1QqOVfmguerqZmJZFPG2tZqdzjAj5WCB
32JOUXlK03if2nTxzfEEzP4UE2Ll9FcVYPed+BanhYfDpgUYxbK484YGt3FDD0FrD5r96Z1pNF78
2VFAc4xsokTGizF5TZrZ3Zn3ECH6+EeYhF0O9iXJQptjuw3JVTl4KVgw82Fn+KAg7T67NayuRUHe
nQO3lmzbH3J3X+tYpNuIVGuCQlF6hfJxLAWrW6Y9C7ZNBOn1aRQA63RrQxTv61RzVY81xIdE34gx
3leGe+6CxzqFXuXAemjr8qMFPepBk8COcSUGGLU6oJJRv8mAphM4k8QVbwE59Y0lGhpfJSdTG2tn
jsvDHhMc3VLuADzQkZs4EbNw0J1A/IjjspbdVuvaT6NyH41sOZXGuUzyS9FhI9f0rdHJSzlol8Ip
ICGhB8o4GqH4crIXW1YvTK9g5A7H3krBKOHCI04jICItLYwnu1Y+oolTPWFxlKEJh6XBilukHIkq
Zz0qcFZzodeE07biGGi7u47FxE1DIHjVlnbOCn2BBZG/Kbr32NoqJTiD2TfHgmnile8xWjH8Q6nN
jsvpTw/QaslsJ+Ah9Na7kfeUyfah5RpBy4gALXxIY/GuD+kzyGZhbyPWiEF5J1qPZ4bR3PZV+9pR
nouk/fTd6EQBTKUlMfsy0hncR0cAg5v/rVIfjzFdinIkLbpLtEfTXRVe9SOifp1a9wvfk9GOwolP
JRcr6di/OifaKOz/tmjEytZaZRN8vWB8ywz5SJ7wFnwn1MqDwt/JoOw3yrApjyQuL5zpDUj0STGs
zKeQEme4uq7H+6bVIyU+RvcYwZxSx/nzavrqY3CH18DsPtH+Q0t3towrtz3JaEl9M+t05gzQU3NH
cSrHn9yO/iYpQAk9/wLHnwAyJFU0sPpbmHEUxiSVrFCn4VdmCmek1ipG3rvA6LB27Z6K3govkeY9
lTJ8NMzuwU9hkqSqIV+nqp46QVbM0ulGY5FrGhtpTy6eagFblKjwkw3oe+hjEQxrpyefqKxpTwoS
Z3ghqqZmQ0MlWTZOT96C1NdBKR28+PIptT9bR144uVIwzfg2b3zMp70XlE9VO4O2huldzAg4r6qh
5ESAqMqLrrkfnVllCwVIeLSKH/j4zEd/owa/tRhe88G1V1ZOvE4z5ltpYZlWBn3Tpp/Ai6XNQYT0
FXoizzAb9uCZI/BHRPz0s627G6pr1Q6nimsZaQQH9Ew1xCgP/gM5dJA4EtAOcg7BrEiPbtydN9Hd
ripqrJT6yPL9vzmAbUgx5q4NJmADQLUJR2pWLkkTZIW1G1wtSLNtTNpIx3HRTSgPG47wm6yOGJs7
IblAI/xv8m72nAAWTMw6QroCINcME9onVZmwn/woXjvE/PUuDJw2jp45EXxPOCDJ9k0B2A20zCM4
GN6clmP5cXIyY+RmRmM/p25wDY3G3ErbmvOeLy3xpwuo+K9NgBqkjaLnSVNXOyxfQwdCGqrIFrtt
D7e+a2yQGJna5jlBE7lpUDeXePxxWRleEK9dQ2Cfku1rn+XBSh+9N7MKrU1Sou9i3xK2+44OmPKH
o15CLbcIkQut7ebmaHqPmiztcBvCRIsKsSki8GKi5TzlmzA78NRFC2Lytk3T8g4l44Y2e3dehDUZ
ekHc7AWBgy8VaeSO8SUk4JdpSebGi6iZJ5IctitnkE8BLs7UtKXNijZmJJM67jFAPsftxwwnwry8
KIlYpmmAlTsmXSKqoJjVBXdw0RPLboGG8Wp7nxH6hQSu2Vt540Pc0WGWVuMRzLrHpwFIP2h9SXMw
/HQQz85eanIuW0HGtceZU3EpWZltEpY72NRQKKIctG3m4BbkoGVPKEJ/02Ha1XnQbgKXb0+40LNy
9xoL9bfwfba7t6KqOAFUCP+sFy21X6vYRDXgaE/tfCULwVikQ/+LnmEmHVU+Bkm/W6jIpblR4nYR
HhGwXGxiQh4Tsj0VPRBXTDgI7HCrXlEUPCujeo3HdWRfxVQfvBoUZemvM2MWyw4OU/9QfmB++5ns
rUtmuJsT2FZpIYgoez9V+S+6g1WORqwnnmkxOhHGW1W+1hLch+aM+960D3XXfLPFnXQ5qqWhc8K1
hWxBmYoTbgZK8D/w5Uz7Ovn1d2G2q97X4O0NLEwonrdZ2N44X4Mj6vLX3ptbhzUsnCAOwNAD0amZ
h+VWjO9Ws9Y4bBNnl/v1uiRiVCeZwI6sRcdHUHADF4G5VwwdbE3bSuU9D/bwEba4NpGZTHW2t10H
DqvxEqJBBfFKsmjQOMhckrP0e4hPZrczUb+GUv1wrGJ0hdLczUok1ZJRET4+6DblhxEMe3+ao0OM
m0yTH12CNBibpyi1vk0xntIwo9Yq1R9dObvMl69WwqGE8Ge6Qy+6ZPcJBF62N2uw433Iztt2xOfa
3Mm0pMm1oGG34WqMu4i+LLInn9NFk8G4YldMQ8tdpKb27UX6Q5vWN/IclzRBFvGgzgy53ly6hWAW
1G8ci8eErp/0b8xQVs3stNRmbcwkniKVP5sF9sgwpPKIH0kMPThdWB9lp+/pMA+cEuED0a8uSazu
lrXmAsNXjEJcsac5/QNOfpep6IFT0spLSkKGMD5W7pwznX9F1PdLO3QeZSa3amg2kY4ZXDf2ypW/
uZuR1tG967pz6TTRr+Mif4qSZeamP2P5G+Fuc0rqRrujne45B68wTloAksfSFpaFmxcxw1kYqDTG
CRyhUF+GrSuU75hKjAQUpp7mKF79pzYhksOrvyzFUWsOX8RIwEU3EZ4t5CmSMNgK0R5ILVLboq5/
tYQsB2aKYjLPdhU/Jp33EQzBS4gzcXKIeSmqBM6mpBghRBxXzNXXbEGwW/cakSxjpMO2eQG7ACxy
8JeBiHe4dYHSquo3L5u9oTBzw2FMjI6pLMpdrzMAtQXQXLUMN77tEnMQ6t7wcH8IRCb/+er+VJuf
/sdr//H0P/7a/W/88+8l7TYbLUZPBbz0wn1K0srY6BNvoWgG+JSzxjWYJaklswJGzNOtxDzwj8j4
DjG/y43/9fB/8ZpieIJVmbaIJxPoi7N6bIyhzyELQC4yq93uYuv7w/1p4HkgAqcXofdDd7hrr/O7
1tlHCLpy4sJc6GENOPjuxbgTxG1V+NP6/iXx1v/NFZ864xLakE1DP2FR/hfSXJt1uvenWhtysYbu
zsqDbqvXwJbvIrf7t/nPl3dLxP15jWGEhh3cpFpkS0o48fAv8fNdAX1/7V+q6H8E0ffn94fWmN1E
Ob5J9gvMFbZf6fQsebEuX201EKc4K9mYoCFetk02Nl2iMMji5uEuX79/9a+H+2uF1mj7oIcgNlxD
Tf7kCOL2cN9WcejPAei04zwr+Z4Y35wtLxspAOJujTu4XNm7jFQPUr2n11xniSO8deOb8jfrfMkp
lQefcw/5Qc2hNsZxFQTaepxYJkEthGQ7gIbMMiPcR355GZJ6fBA2pF+hs7iOwxkZOEgixyNzl/tH
OfXKiNgEOS2j6MVgilzoYeAQkE5OdfYKUAJmO+BMr4JsS3aMlmd/dVRolgKoEPRyPPtquvmpzB5M
O+wOMeAofWy+RRo3u6EMM87Wi7SVJJU2dQ8qsQlYUd0DUwZovMJbkxG590hWhS8G+Ggyq4rbjQ+z
gkKwiZhcUpOCr4t8rT1XY4GfvoV7mpskbUv90ZJGex4ccTIqVCMTmVm1OVV76vDFixvmOYAFsDRl
Z50H07LOYxdx91sKQ4N7maz6r1dkCY75qT8XTrYqSvskksTdcmFfk075e8+wwmNGmkxYW6tQU59G
QBvFr83f1uyKU1lRv08MX/qYkoVfU1+FdAtG3tUM7OsQC1bqoP0CiAlZy6qgtLdTeZmSv1XvIKIU
pHH4dBfTQc/Wncun4rQhJa7eEcZIFMQ59uAC6toz0yV1ciYswnGdM1Kh3UYCptoMhpALzufeKacj
faJHuo+S8mZGjUcrqxmP7o6kwL8WLYKJEdvCbWB4lOYUrejkdYi88wWlajGtMtzaDFLp9xs1x824
GM8GJvCxDMZjMn8nzJ4AVZuUN4buEaXq+f1WuRGfSq86srJR+JpRkJ+zwXxnv9N3tOmeKUDW+vwh
MlFCacJABSDS/KcwB6XLrIGUeX/tn9++/45TeDGe9Yo35jAlu7K2cJDJ4o2Awp/enY4VMWGLKK2e
bIE93RbnMHahIIYwE5atpr7cxvrV+/R5LGBpFyOKiuYglfGcdPAdO9t4rawMalBQf+Lmpn0z0ZVt
ppucCJwucnCJmg6hj0rRcOWxYgCzg2JM0OxDbSXHFrs0iW+bPgb5k1hCLDwitxJ9cEjNHt7sytwN
pH+DxTTx9YWwxuMYinVIneppwa2JcghmSWwvSx8Kj20MzwF7lab8R5lEzJPkeG2Mtqah9cDxluQk
GF5+57zKUJ78MfuQBP/hi4CO4rZXo0A6Y4iHfMdom7JEBWism3ghU5SujlVfCvjBjFEHzAeBySwl
S57qJCS7l7bV4AHvs0rs4TS//8iGIswr9M++rrckDgdrIETDSjMOvg85LJysvw5nu0Vj2MXGidQt
TNg6RlXR6YtaEE3G3nBJI49IQ3GSjWZW6iCzySflenjvXetmT7cp5rKJRXTtNTM/pgGajVyFS9OE
IT9UxL1jJ6q1s150ioUQwMwEdbAZtLcQNgfju5LZblbthENyVMjtlA3i5hv2WqY3xzljd3kOupLu
sFe+jKJYaaN1bBqA3L3jPvpGvK+79I9tXOUAsDvxmVlUfvdZovjIKnfcAB9A5qB+y7oK9oIJyVVT
8N7rnpGabpoHo9pYblTvpijMVg7nPDQg6WVCvUz8IG9DPm6VYx71lIqyNfc9gzBVGiAUuwCzfwnN
FVoMeZGwIBKDi7KakGboE8RceaqIWaWKA2gMnCAvsmZNgwJYcNH8epH97XkEgffMKvXeoieZBk8Q
LtQudqAgitLB2hl9DbFhvvUoti2nxTvkRfukV9ZqzLQ3nJoN9VldoUCxRfOTNwbL9PBQ1fFfw2Dd
9/SKAjG/BhRnUEA4GUdoxbQE/FWoL0TFAVqD4ZYLKoa4hSBOKdlaxD05jOxMLwEHKnpjKRSdCOAb
X6nf0amvS64bh2NZwIQ8+vFbtzx4ZYlUjcMPOWtziDnthIU5ImR1p2bHabe8ibZ+QTH1PdjpL7BT
y3aczWCO4BunaMe6a18L3qzCoalXEn+sOPEzD1Avfk1EHsG6Hr2zrtt86WCHNkTDb1DwTuuxCUhw
6dTFiFW/blyGj02ILjDLLOfofMWaNW0cTpR83Jc6MpyP0DF+m3i6uElh7kuXjPN05l8yocfthM1y
kjr3dkev0IX2omh6xGMdMdEEFlfAwl3FVh0gA4KMKsNWrYqJq8uFZJ1z9FxrJiDDMmQ+I7xxHWjt
H3Mot5GWT88ahAxWpBhBL5nwFSkq+K6eYoeaGaX7TDOZ8ap9s4s7m/otL3+VlslFm44ch1nZaOm6
p9RBolOFR6BHZzuqUb6RUbpwWmEzO0P75cT+2jPFZz/qwRYP1yNtWUhNvnFJGErB4LnlGeBai0nF
OtAj4n/Fjs6QD0ga2lrb1fo+jetpgTCswO1A4eI7YKVgDcBiREFsWf1ft5leC1kO/NvuAwndR0Ip
01eIL7Hd/kRqeG7QHlCowdGQergWob7tUyjeceRvmqih+wygmtXGJptlpA8cGd9CU3KBlXmGArm/
FR1gAL2eXCuz2yg9+NE7NJlDj5Uhy/Q/YQNc1vJqYq1tnwAvNI5FTnsi5EiduI2+acp9xk+2FF0g
1qNvhAct+i1b4hNY8wCQarV5SNh3N0BGMEbFmn+Kfd0/jbm2MiR+V30K4ToXSYbz1xsZFVvaTvfa
fhX5UD67UpcPXkmvpuZD9NoTzBScsdFwpvuSb50enY4u4Z03Tfad9z1YqjZ0F62NlGvAwVpuCjcV
K6/ju8+0JEV6EIF/q96U5iSHf16ZX8Y3UD6Y8bNl8ROWet8vQ8RhB1c0bFVR3UKaFs3bP0/RnGAB
N+RuDCVklcRluDgXf2PExCKLD/evXJrIu8FJ16MThwSoBEg4719OgoZzkUMBsUrjtZzAHdxfvz94
A8S2tOzfedbtdBmj0dDzQxshjYjnrxJyLt2usEj+NVfcguVerwFD1S2wpkQT0CUBxzCbdl0cZp5b
k7s5AvhxmAt7avocCzj3cdWUBxb3A7GTAGtr81jz0x+IZi/JxA3lJna0t/tLWeyTtkKs+bLpwNPs
Jb7afaM5a7c1g50ftRvUzO3h/jDIUF+q2iHCIwDn6bbayhMuq1eZ6g8yh9iS0wZZ5cqkVTVAZxyd
bcQnjh5QQ4ZFJjlBCAV4+SmqD6RnVge0Jc2iZwnkui6+CQnU2LpIw038cy+AK9WFQivSpICO9aw9
IHfUV71AKlAkXD6OjhIviVRysKIq4XtM/3Bs5XpARXqQHE8grDC4SOEV5wZeQ/rbjKfssT7QW6gP
nd6j6KjNrWFZFaVEkDWHodabFd2FgM5j3xxMRb5M1UVHIu6bQ19E4lA6LZmuLRYSr48YhNxf9FJQ
8DoUMz8JCPQFzLv2S9D/3hgfMt+mt3P/DxM6bo2Dd86qDsP8JkSKgQE2iFMTBf1eJPrq/r2ntJ8O
96+6hL21Tymi2lFcSrBDj2LgTjPEHzPSSS1i5pubidhWg7fH3qo2eiMPsW0Hi6amntGm/tIVfAOJ
rt5NRvArks+OGKrIHNCBprNtfzYuHbC2ge9G0A2QMdP94o3eTLLPT4y165Xvbyp0QhEYpaXn001y
FZytMGoXjpQKqQQRA0IHNvdo30JJrQdGdJvEsIuH9jUtEEJrZHYWNZLLYSq5alsa5njx/941/v+f
XfN/skPYrKb/OzvEPgd4VyXtv8NrcD3Mf+m//RDef9lEl1ueD53GxHzwP80QgfFfju46Li/7bkD/
6d/QNeb8W7xuG0To+rrt/cscAbrG9eDNYGkw7//i/4s7AokrFJz/xR3hG6ZnYY7Al+E5lhfwX/17
GDo4MTvNjTZ+sPuXljk1SyMcs7Gd0uX7aAtUowViMDehqmk8Ya8FVf/ab3R/A4Txx1X136nptJ0T
sxqgLAfGzEImk+A6tgOSwrwNtn1HdJgWILa0i6NvAvQukh5EfkTvIHVeWfd8409kSe9JNc6RkQQl
u+NxHMI0xhncZops6OHV6cl4UOjqiybvNm7DLEKIUe7yCfC21cLJyt9lRZ9GqpFq3jyqnPgxLM1b
Q6ZvwQgzLgOhtsrzOiPJ2G6wl+df2kwHMeIkAkXmOMc2zV/9MZoOurWnUqSAxufRmQimXODPEqbq
DHBEPSau1ELLESbR0fMILgo7jlcSa2w6K3XorbBq9+YR1QMdWwwo5xoy5xQOFSEBc6FF8m8WpOIN
tgWWQEVBUFqxvrVYQxe9YyX7OHHWCNPXPhKn8/2hc8293zTgRvS5Rcu7kZtyMwL+22VFgMZKSznK
ppa2RfaLHj/RbnbgpGeH/68V9bR1DHm4C1swT6BxJsaEmUO19mqWG0ICayI9e3TPUMtHDvYM/cZf
QYiuHlhynZOugi2sQqqpLraiMMqJj7S9TF1FPtCCmJUJQwXqe9BQwaX2dsqI9lCpFTxMqzYkAUOY
trdGtPZcIPrLNFUe7FIi6RFpvoldxkuWrMKHCV2q8WCK0nqZ9LYnoBsGoU3id1oV8Ny6yecTpMJ1
0uItiaOLj41mVbHgK81710PjwFiKDOdZ3BLbc34Bg6mra2JfwRbxGTqx3JSWtjR7ZJNJAOCmqeB+
FzMqxgokunsEkytz1FriFqigLNdE5m+tOsiVs3ynOJbKzf954Edzxjh/GpL8mJESnTNgW9VRfYnM
8iMkkr1SNFIccx6u+ug1ZFjvigZbs58wpbAosWmD9AwigaIuvFb3OdQR/0hFTyUETZXRgYcwyyQg
l9wkhnoWGivOC5s2wvBp9hYZMJp8brwxOhcAWckNp06wKh/SNhqYMj0WtdvexhaWWgw6DdL9ympI
9GiM9BelzKkMjW87ZrQfhjNEvhyGSyOMqzYj06oZnjbpc1dJrzFXu5zaIfpFEtRayV7JPp2uVU+l
NHTGH38Gs2k4AfUZ1VbBbNMC4G2e1o8ojJOCQRHT0QMHGDLJgb3N2Ld6BsAlMwpumqFwNnS4bAQT
58/AuGJGxzUw5MYZJgdWSwbDgxwSRHHmHwfmHGYybRPMGLpJoM0Za/8tpU/JxwmsLoZa5xMDT4Ez
vVV3oN2Mthth3OkS9mU5619m/F2VacD2qJ6iETTe/+DqvJYbx4It+0WIgDev8HQiKYpyLwhJpYJ3
hCW+fhbYMVN3bkS3SqRogGPypNm5d1w2WyIieCNcSl9+NMOLoZJUNnIB9W/I9eDSu44r3d4C6QSF
Pm5Rh4uP1Kiryys5nzR9y0r9KlOQssu2D7WWUCFSobzUV3I/VGjQRRduT0p5nsnnJEjRqhoNp1P+
UDgACJmY37fkg/642f/VS0gEJ5q1hHJlL7DVUw/PYAEEBA05BGHMJfOKlYywWGkJUzwhwMNg14Ho
omsEP6FWJctJrIq/bTxd0PRtV5rDciU8bJfINWFATGmjBAJ5yzYD7IjFSpNIcfmbov4GEfCRvN70
91YlSPPl9U9fNNR5iJOwvPN2wGoC4dIQqQR86CwpOCGw0mihZKe4jgiKExhUEVwgzf+XDBDvUu+a
m0pIxiz17URnVyBMLRzaL8lKC5mAm7BUQaIAGrkAbsKW9XbvhicdRskUZskKhslupZqMdUgn6aMj
a7MSUUYwUpYrNWUDR6W5klUqK23luBJYmjBZpkbspDNhv7qSXFbjtkcUqiTBMMCBWf3S8HIqVmJM
GYZMvUcap5iVHc1WB9mYNxQVqBHBqpmR7HBNGugcuRHjwBChENNN5U2Ois+iiGBnefBziptmun/c
G6Xx21GBWbehlNymb7MoPSXJoAXSeyNOudfeYphdVZg6wRqANkqpTWkrRyhcoQjVT84UU1Clq4II
EkZRGMr/DogEreh1JYrOmiSq1CIFJ5H/1gta0v1kmSH5pfpodbHh6cWylabEsGvzXSb7ua+NmCGG
/MOfk1qhcjodRevJBB3m6HI6HoV75Y3N7c9iqiQGsuxGpXsVYxm8VM7hjk3NrzRND5CkgQGIAPZg
W67CrbvIDzZWaFlV6FnNWyZQTEAry4qPMb30K49rU2G5s1SLdomwhFN1i11ZNiO/GMXdIsDSmbE/
mgc37J2LTP+mnfalDoArEzhk2xX6lcMqW670st1KNGu9Z6L6TIpIJett4F0Az70LKW1oMEjx6Z0O
Ze3EudEX866yluvdoEHImhFjheXWgu0WLp9Xfe3/B15rrnS4Mry4lKsdFWoruD8/2kkR4Ii6Azsn
u1KspLqdIn3iRtSbIXsz0ow5u3GqVa2RQ7Mrf5TR2DxxedT/gIxaBgcHkSN0luK8SSXEV0CX0/M+
3K8qG8OdWods8B+26gICe+IshhtYZ4pBgOPKtLAP3KYqnNfQFD5hAOeEQDAMT0qxsVpUQocUDbxI
F9872IjFlZU4hp64nc9RC13xshIXD2uSKsWLijtIjQcDeuMFnuNmJTzWKEcmx/tKg9yvhMiFgumC
IXkoOUpXymRYNBUp8ZqUXKU6wAvblt90Whx7uJZFOJflXvuMu9cZyl45lYIKZmZtpWgezJcoD/tE
uyK+rnuDBU2YbgQVzM4sdFQXAdbC+GzA/JzBAL3cUYJr55NVqM8SOEfZrP/IMEZ3MEfLMEibJOkH
rXmT7qaydi/txBay6VYIWY0+2cskGFc6auiRql0KQ3U1/EUoHSRZJ1ck7SGxjov6Z46gmf5RYLhO
VqprCc7rrooOXaz90Q0ZsCGs2Gnx1Kwk2bTPwJmUkSEsYNCmZyFylZVUm/wjXENaOK1023ezOtHD
YTgCTNxp1ewqRR9cHIRD3EDWba603YwSBN4weScwene4fixYRwa+YxU+Igdn4xZ/x2N/1eEDN1e/
UmyVbfVHhS1cW2nDU/jDW3jEZxPthqS7+THQ3iWD01rqhE2NBa9hwRCEBDGrd3hnT8sy7MsK2RIz
rOnVkqAvX2nMZ/jMta64GBmM6FIsXnvpjthUiWmZYUEf7nTZmPomX+nR+/ltKW/D6pxGoTmbBNqG
HM6JjLKvjjQGvQyBtBKuy9ZEYiO3mNWVjr2pkTpZTHFlzZpI/0hvxUreHo0odlvqz0zDH3XLTwuW
9ywGmQDruyYtrV1JuhPR6naLF80tYIgfG6jiu9oMl/wiPyjkde1FupG9nkANRSNJrC6Tgr5g+kf9
FlZqtbnlGDp1JadP6bnTFc7BsskmrxPB2dPhGbBk6E+p1kNm1QgYVi7+pF1J0h6/auYANmyGEipb
/2w+aPkff3k8Tltkj82hUP579b8/gDBKKNOun/bvx+Mt/x4acoIs0D0N/9fz/+PrHy9+XNj/ek2e
ZztFHqogH6pe8h6v44RFYODxK3YfkrN/X9XSpGcqU4KzHm21erjUBo0Hjw9+/JAQDdr+e/j4jQaQ
//nccFMSgK6ORouNZw3mV/n4jser1P//pf89p25F/FTCZDKAD9X0YZVzWEqQMniMias9NCEeTz5e
8/jxkGCf9RupWv2lTmDh/V/v//dwzKFjG3ojoQF7hQv8+wv41zwA8rKrV9qLeWXESNoZLxkQmPt4
zhhnBCyKHi1c+sYAL3bn/8mpWa7qF8nKVDOgiFGhOlwOQTslewEhgidOq0UDx4hi2JXUu448oQ2o
rLeBTDrzx3RWLrU9HikPIWe7w3Mh0XMFE0zK7215wyOlabT+AWHvgfHDk96mL1Cs2Gp5McF9Bpm+
NYiCnNROf7MjimUAct6Gw9wY5+LFPCnzYv8geSLXIIz3Ev6wAzCFSjy9KZM//LJ/iVUQvZdrp/y8
9U66q2kJNcL0a8LwlJ5YBrDoS1vSmfza/1Q0odwpfiKR6NYjGnGOsNgJR4urfHeHqHY6BHIQWkAE
ppp8KKg7Byj0a/OS71ZegsSd6NSngw1o5aW1s4Ej7VAEZu9LLyq8OVIwS7Orero5PpWxcyqOJopD
DvigPOgHX5RaG/Cul9AMUT/HvV8/CxDGFnt+avsqAXm1JBtZfkduAE4/20R4SqDaCNrQNgW7+x1J
qumDb/Ix47wh7kGRLEBLEpU1IaSdgpB1cjiSq1u+xY5S6ciFUJEVQuutDDQKfbrUUV8oXKgv83Mm
XoWvU1f7feQuoQbz9K64lJ8Y6OJEz3qIZtWlurTnxBFszV97EMD+hWjm4OTa5J+/LP/dsI4ohTfo
lyGqJkTbAslIFy0kWKrTOLGpvdGrBOSMENNtSjRS6csPSfK/q8fG+yEwjffWoUfz9x3hQOFzFRBG
E1U7v82I4FIe2Pc3e942JDttVXEJD2Ffd04tiL/QdE90ZPA0ZG3rT7QAAYScoj8mmp+m24fqR/Ri
bkg9BvopPegb/U/1zb8Ta+32pm8KZHgkNGT+rO1+b2rmrv3NJ3SAUNDB/WIAlNBCHumTlsloC6BN
d3/FU/VWOvqJUxFdP0AY3irplUOB9Rl9/FhI4VAIHj0td5DCpucrBi3k5og0aSeSSPRXgEJsXNTn
KUdB2hZ79ZUukc9ecHwxdxX3s346xs/vGhheEMXOzpBs6UhhsKiBroeAtuncq+nSkEGJupIzO6vG
rPR8p9x3jfba06/y/JyOG8H57Rvv9o1KGL0X2TH1aPM2YG64vkALRX/8bkGag+4zBzbUJCg+kHkr
2UsV8tuwdzh0WaMh1Qq/8bk63hGTa440pyNndp2Q1dylWJxg2VElpvvvgHY3JWN/U197kkmfMEn8
32dJaPjxtjQ9FPDuUI/X7AC/BXKPCKIdbxeUe658bnZsg/a3RGcvQAcnpFEMSdnZaV67PRGKbL2q
AXkWcj3O8sNi+zkgCOFTrfLRbUqfhsPt2F96BRNyP5oHOsCReUfLddM6if+rbm5hq9jAc9PeNbz/
Vspv7gSWUxCjkj93b28/0PGGkCS8kPPh/K4oqmZcCv2G4DKoDByEpwg0go26H1m7dTszmayyHZpK
8XYdzO53I/Hn6YrEXkQBBeAoKPyNQY4DfaGduNV+aCZY9X+XMx1nUTjQKob6bbtJn5ITdRW4VesD
JdpPkiRofrylHoBjP/9MvXy7NnxtiXPqMw4TI1cH9HyM5RnFCNv4zvBSPPGwbJJk59fQK8hu+fRZ
Nyf5PPytkOymGUrwB2r4IVT4eulRekif6GajAe0pfb4vlEecCDGxT/kP9UtResXTJZWFdBzylcTU
rtRIDhuZ6uW87OkdttSv8Y/WuVV/aHtfnV3L/lxcKujm31Q8Zor9Td+S7siqKzxprZ9fUT54awfX
THlmTAAtbhYDkSrGOTkmJDcd9kT5Wwc3gQZ4R/mefitts4DgnTxMWAqStT2wWOqAUfFiBEzt+zV5
H85TMBrI8KG72Dq1kwPI+DZdAJHERsgtKqaP5h6fz0pP7nvwrbQPM0UI8r3nCCMiD0ZrkV1u2YXw
QaJXt+zZI7RKVc9K2AXDVXI5UlVzT8Ot8JyRr5F8QNwA23l9GdAHMTP102+2qj+uJ8ZF+eaw5Ahs
HTra3RjjMMWb+pPyUK7xkDFo0d9C17Tw5+87nqoIrZRL+gcDjXzVannU+gvyTJsGW1sT/9BuQS8u
VNn+GAJzLhEcdoThtQzGaJ32FBcvk59JXBYvnx2n4Fd8Li4LOwoCBkf8vV244fWmD5ieOdqkSch+
22SmHW06f1UffurDEWnG9X/g38s3YBvExfzuOotuCsWCS571CYltJzpXp/paX2ltSVQEGWxGAlzB
BAFM7s0AtX4oeNrm76IeNZzdIPO5gnwJLFBKrdfVjnjnSKKHLhMCZDima/nLyYAZeUPLSxLgvON6
HJr3VJvjLdqCgvXonQ9ZVtkfE+07HwYTwKPKzmcJdeyVNuCA8jlJucHZLs/Sd+UDt8k96Vv+LbcG
5rywfozSAcARkZ8rkNC89BYkYsd0u6EZqfL9lc+2Q5LL3upt4JYoNDiIiejGEzx7Pe1s0XnZpL8a
/e9Z13i18dQYtK+Kr8mKcFnXwFP+QuD93b+JVzbqb+JSlo+3yq79BNjgYDyxGdB6yI72bewmCvWx
7ce74QvRyQ3b4D3+ij6FnbJpd7EvuCQATGf0OWK3dXdCqIGsfHGSv+IdmOqZDAiy2t7DMLkYJ3c2
oCVAIPyEkopNgg7hwhtqokxOdzWlgCFErXOdRLAE3G/mvqzLFLU0skZ2szORjss8rGO3qin39w1c
4bho2DoagH1oHzKXnW+emp2ALSRoECSSFbhDS/0JvAeHh59iGd7LkzoWCEFTDcyRO6PvcD/2jgwD
ehkaw8Uwg2a6JKR+0wSlSXETM7V6ttHUXZb60jO9B85vAA+uEO5cMUCMby9cVtTyza9LD9QOxG9M
ueLHUCh83o6Jn1mnJjS8IPLJZrmR39u6wyp/VigT2rU3nedjNCGp910YTvnT0sFGl/z8RyGalBUk
FSmvi1saywV43Yz4JEFPurQUEV+zpX5CN+mHuzK/4qyz52IOaCI1vgrgdvh7jbtikaPlBaZQT9xQ
geW4Ik01GxdSnFq0h04bsTk0dKsf+eVGMyUsSYSJ0DmZdJtO0SEKrfFTdckkJKwUzI4UFn51zNxF
DZVvbBvnCY60ZNAnM9ts/4GZK8+Vydz6uCvtNef4nUmMbXBU2XhHLE9iT/BJ/KKdd0XdUXKaFVHj
4oLiUDcjxuO5oxnwudX35OMrbQuOIx69n2U3RpRjEGSyu9yVtGDsQGyA/bwqbG2OK09nj7l9dZZj
XGPaopqw8dVf9VdoQsBmv1OgmLgRH82RfW68gZyEb9ceYYyHqMK5cz2LTXbFLp8l2jomB4AKSeJb
vyVVkiMRhp9LChqqJ2TyFqfu4DqC7dzJViVm/QKCAn9HnnYog8tkgmovqzYyu1Wet7N6JKWyFMBE
feE5ytCOcShWfBrvYH5A28yjz/CNf+jQ/G88sH0FR0ruqVxzwJmA2jWjXRwFAo9dl20aZIVd0o/i
tIGPlPJfM0LAw1x6bP8hf823WeaznyGPp/DE2fuiTqEW7zXYlR39cN+K3jh4DbjI/DTvoIxO1hnr
220J7kL8FdR9lnoQ6X+udJmSJ+IWyV6EeJid02/vLO9Z6YDXP92v9eRNsi/WzzSBtnkwoAk5uOK1
AwAJTRtXoOOkbRT9oHSXu/AazR9IW9ChhHEpMrv87EUbj/CtJ8OMC57YdefIz8txRmnXR9awaD0c
jDssXDCzbBF5C2rWPDKVdmJsB04BERcjo8nRaQ/ROnospfpaXIT8haLOFkUOc9po3x0nwXQqfBpo
qbZDEScPLoGZFI5NeCvPerKdm1CJXorMr7AGtVO5c7W6LwrWDFHOnm6w+vsGChZMCkoHhXIapCPu
DOdjD8gbepBf85fyf0dK9uZmdx+WoFb1c1AQRf1CLz4WyW80p40cEYJ1huZIkTYeg8zAtiEIZCs3
v8q3+S00SqB5bpkBZ/1LnDBhZy/kQlTaEsG9iQiYg9l2JiSMobPKXLEJCsToLO8u7Cs6GFQPqeQq
Do7r8gutY0U1zAoox+RwZ/00yXO2qYxQ8nVp28A+drdXJ4xzRHOp9NzPcQvL3Z50NMwvzbTP4dyN
OhEOhucyj92BgERArlUcHXxE/suKc08x88oELHAW4R3QU5IjlcxiOEFpcafLKKGWTLlkl2AH1S/T
ON2AUYlbjmxJdhr1e/qkU9b6bgTY4Yh3OJVkzfmFhk2pvfsQiifwNxS/9qgUY71ipmpL5vv+i7Gh
iYlM8ATtA+w0WOoiUGE8wF8Wrprfl35ihTrabG9oPZbJnwjRpV+OpBUQt4GFjIvG5hSmrTTbmFwI
RxEOE7ZuKc6IsI0vHA+cT3Z/ZN+YW4UStg8Y0MZ/bcmH+/gd/aUMyV85MGE9xV/5V7//bDa1/dn8
UcL57WchEvtA9Kr/06hYcMRdY+L9FMN0PzAJyI/2IUuUpjy+5nYilg3hZDhn8LyTYyczS3j3JVyy
2J0vOoP0BSj3CB9/9oPbZTgKx5ixRxoVzdwix6BCx/M9vmFLK7elTQikD4t4vgXdSGhENYkqMl4q
P6tjeci33JDdX2i8InlAq7+/Hrxk3b8zwcfcEOnl2+pYNeH0PP8ZoLa7kWgHGS+GkFlpJCNY1S0k
S5/gkoTGA8pFS6xNDDUvbsTKpK/6Sv1wfQQPmLpBkTynnntK3Bb6GA6S+cLe4puI3OmywYzV5yFg
w+VcXxsjMh2SariwedmRhU+tnHwBNn3GBtky7tMUwtxAEXwj7SGRYJXdfwHm/yk5/128D4PGhm0L
usYnF/VXvEpntjvfUhI0nHp3yP/Q01b+pufybOzqAOw7fbGHx/XE4zH7AbG5Ry12DZtx8psmLI7R
cKyyj8XYdrLPTcU2FAxl6cIGUJNCwC1eC6bDVcGhst6yd2Jyw5foCQzlXxJMwnfuReUPqsXDWfbw
dDCQlQ/tFfNQzSeWVn8kUpXecC8RoP5QRFclXeAfgU7+LLDUHMmVoB1C5gmh3dZDqvvO4KQUpBzp
h8RRSmshXbyFT0W/iAhcwAyDV6LBXrRhKvvooPahwIf9E+z8gNOkWS+/xugju3idJ5+gfVS8unLN
jzqQXDMwapoZqBDDpnS86ce0/CvZ1htf3k++xYrmOG5XWEjWwwzpIkwsvgg+fTC48Iu270+xYQ/P
01OR+PImuqF3m27ph6ujEBVwch/6CYh798sC2kQB9yA76BpgsgZHXjajm3/d9jfZbl60JBB+ogak
BqqwtD14sW+dYOC8q05E5qV1471e+W/tjxZM++kFEde323XiwCTonGx0ymLTTs4OLW+Xm/FWi65U
O1/AKm826US79F04zUZcCBcgde5y2NMskH9Ff8dLbe1rlhcIbnS00wuUfq3ushNr/SW1gFmStd83
4/v0xXnG13yWgYYv1H+8NX/LnuIH+SZiNlX423QUVZ38s7i81I4S77sz3sjwqXNc16DZdz2J19Ku
6hDEBWnGHj+W7ED3e+/sxGHP0pcNx774q+wC6xnffAehJvElulMDOUz5Q/7IfCZSzJ/ip/tE/6Z/
l3c5Fd1lD1RE9gkmOJ6rC75A+SnfgxeDahgrtUXHnYAOJ2y10xCkkAdZkx2/2S0o/MLt0H4PeFaU
dwJraIb6xFm6g7iQa/ayfZeDewtL44pC5qSeaDxo3sj5NgZoGMi4cPa7XflqQiV0e2bWD/RWN8Mu
h+avOlqIVNfFd81B0JKDy+IGDYEddH/i/Z0MXaVvRWMfVb62fPMfGRkLCM76z5MS7UoFLdfmahnn
GQq41Q/V09NoK2FThy95C0T1T1Ein7DjOyDfHILob3Vk1f+QG7HUYA47uj0NkJYuBm1PjL/mR2x9
DCOIHjCskcsHdbDd7JCrVoiuQBN/kKfDha/IeeDxEi2RsISIP3I2DHRPH/s16kmfO/1b/8Y/a8Yt
1N5o4Kie0c3bRZqjfwxCSOAF3azd46wEo+QQvb2NmB+o/nDDsBpHIg2z+hJpZueoMituwJ2LAxaV
ryF9TdTGZk6w6ri/qX8LMz9roPFyremVD/smuKSjDQjPcIyJ10noyjstc0qiTXt+E544hmoXo6qD
OKHwgxMFbDYO0a+vAzl/SnN69f0Zek7WM1fUTRhSCmH0TK9RNCci6LCUHIbpPSxgecDcXojVm0tJ
VKNnT/M3ozW+4Wth1mCRzSCeZPVh9PBLo4/hmvwQuuAXk8vFQEJS0PhGKGc7AovdL+yQ0UeqXnAx
M5J+1IQ66o/fWLf5vZSCkdfoA3kUJOW7Q3MnUCapwdZ6wmsvNl18uNOWO4USp/SbRGPpN40LgqM0
pGbgLM2DDaG9PadgRQLaMMY3cWKnnYFUGJadvYiUKcHap8fO9IQnBjkFM0uuULUtajiH6ap69y3E
l/jVsKT5ynd/AUu2J+HRkq3BATU/8O4L8sKI0os2oRAuhUTOCh8Bqcj8FUzpDVSHhzMiKaGUHQdQ
UzakO39RJsejynWHlLu6nSZPi8jB4JaAjMhG0KJu/TtpbxUxlHKNt9nmXbiQE8VkBHmyJaXEZTFB
YN+n35h0zl+VQ7G9B1Qk6EXHrZqygBEFmJITIuVbgqTo4z4dlLfqmHucbR8Mm5i9RfhZxN8mGZqc
xjFXEL9n2/xIP/N4g2ngasrr/M0nYVY0AnYRaV7c1GMBeupFJ6h1zNo3673yrco7GQP3mVymJ0RV
WYH5a5QRJHjRIcuPhhbwYZDRYrVkRobY4qKEsD29UknW7vvWmV4TFiGvb+J9w6L+zmPHusw7NjLJ
apBgT+aBBU6mCb4rr27IKHpre9EtKHGxco9AfQ1HwG5MnmXaENV390DMX7XbW3kPKLVRDCV+zV94
LYmdFucCSSDNZ96ZjVGjuOTNpIQIq1uwWCe40PiF902Di4Me0pZBJDExTLeAj4KujV6mWnujOgM/
oPVRC3970DF3OhMBtGzJtc/6Z2X5ehxCVYDn3Cm7UnsTMP1csxC51S24x/Q/B7N4XxdPukYemGxC
a8AvQCRYlRW1X495UNF7Py4jYZuXCICbXY724oJjokLpQrKiDrl6rpVP5hdFYj2TT2d2WxKk8Gix
Ihu/V658IZaM8WgwKfMLfy1vDzoWmMBgI0ZuGe6rqzjTefaSaYWjjiGF9Zrtnfxp5j8MKjKCvJ3v
WcMVl4HuCc/pW9oxrNwR99Xg7ozMiCsoIZckUa+nBMafF+A1az3HGE+chYw446XComP5meiaKFgR
X0FK4RomkAaSPcTFDbNIivKT1cln6vOZcy8Swlp8564Lko1t/kranwdcPpn1fnVH6C+jA7I+YCk5
+QippYYDd71NQpR6XSXMGfdKNBiht8yGxSuDQokGcy6ahAbEpex4Kt5AWxr4j13kmbkr1tYNl5lW
Ix04+DpFWAWWUqRh4c4CiscuJcpPGEi4o58EqbSPsQ5F4a9K2v5gxlDDrec2eRJSlfBzr4vW9HTp
nbXCQ1KusrZ+9n/fzDdY/YZLUAmrQbrRa0V9HEFzu1Fo+/aw1Vwo9wpjA4Esnzo3G4afr+fgry73
Zcuw8n4q4+uExg5v4t5hoGEauR0WveJxVWwi/sJLmA66/RNKw+ttc7eQb3JpMDszdAwB1wiZAfe/
NC4fx53zJq6XRbBOUgNs061AtiG6bEPFS9CYrOUb8d7t4QpCc7rg7MFLItHimIN7P0yffPF4oUqA
VnDq873cDv8t3YUP1EnzaE9MD3nhnKhZVS+GdmRXaOqGLV8qiFFvBqoCGq0SFIFFF/wbk8iHrRsj
ddioLXr2LcW6F2OnEv+YPhPLBuE7eCHTzh1ymyrUEu6oB+05lkN4SdrFW8pzuzJwUj8ABor3S4ck
W9mRrLBsED+HTtjBK5Re9GJH8kTISSZcWPN8eQTqWQDK6d2NU9Y7BQxjxon7gWuT2EaBrGbPNPBa
qG/XtQgwhfQzMi0Ep0Bfybjj7rBWgXVep1/tFoAbZZS5Cl7HNEjQFyIXRErBsG/GIQExqVx5QyLu
J2tPvY71wVTOoxOVQStBG+hSc08KHG7aYF0+p/SsHWSOtO8R9nFVXPayp7DBtsgbpx92LLL+NDxT
II1v0Hi6qBr2LwUQz5kx9qBJZhFJcUCJjQ4Ty6cnXYHZrQq4Ovaxlnh4jrAJdpknImJcSo5RbZ5R
c8acWMN5hJ8WmFhHQ3mxKdUDkDZR9k1am+RDz8cv/r0KahFZuMBSPBBjOQIqmi9qb8wxlzlGL+w9
o7vwkNtdEVyNA4YDvzySoCijNRGaCNYtZa51YOOdBURH9gieQDgutNmvw2+XHhmcSrFZk2Z7VefN
fyOMLRX6EEwl4wNxCLEwrdET5Pmv8wasG3d2FzymhL3I+GhdwIar1qqTczupr+TwGI1u8eAygSSb
VQimwJBdWfAYsKoLk9Jn6hgoqtZKAhmrXwD4ZGCxQDy+ad4aSFX0nDuMOu/PK4gWaHTD0VgXBxuy
s5vG9snJ/eH+mFeWZUTdTl3zk1Oxs77bc8Q9ETixGNMtA0uYxyVx/ysgyABc5CS6F5HMhxhqjU3B
R6bq9lZel2XH16+LYCSVCSmOY86024M4CVSynERlNAFTxfJmKzBupNTsYbzbcLA4AdbTaVe1e7BA
z6n+zma0dskPKNXyeV2vgsMnj+bmrtMFhka5zSIjwCUGVona6ukltyAE2oszDW/CmwjG87HtTNVH
JY2RVhgBBRl5SiqcmbgWSgcUDn5qCmMwmgZdC6ICVi7spatSkbIc7TUhdsCWA++iwgh6yr2zKe67
UTkD6W9fyLOB5LDMnSTAxlWRITobRQT3+WoKuX1IhQTZbYDfnRAyrYc9TzDVLexVLUGFa1E4B8Py
FL0yoqJ8ANmVkbmXIbvwamyIDAFRqGv0P4Q383td18qZuSTRCunZjbJnm0J3RqYQl63w2VlD5wO4
JJOLBapIkwLnQjqLcbvDHYodlmUL60+I3z4Z4PtlqB2ciBr5GGpqUPZuHnuY51rdsgy5izEOCKAF
HHU26M3LCEo+CXfbbGMlT30MABxiFzaP12fwwobsNBCZZrappy/hB8QKZkz9bbcCxJnmc4n0NmOK
e2O9G7dzAwmQheQ3LK0bkOUovmo4KQdLcDuGZ6Ez7YnKHn2aY7K7V642vo/9y1r1IpWQeEmKj0DD
MD3zJNKfMaasa/Yi9E/qF2kEizJN0LQhC5OpYMmC+CclVaXB/YkdCOkri56n2SJVfOUwMmuH1U4R
bzJpriMFuR4y92TTnYVvHpvQ9KROnLzo3EKzYdY4yeHkFcytkD/TBFje17vglXXjrA/XDjGsa1Al
O1itmIHZCldPmn0vgP38ICPC1xudy87jk6k4cW4XHKdOLbMaKfrfVwOyntkFmbQNlgSA8gI3beWz
bAbtzLYEnB518H1Btuo341bmo+A6Sz14Wlnw1EAiBbZLkD0YOzTAvCR7nrkhwA7sCqFzFwjNVk7B
Lb0l9jIyYWBghp2iUTQNhbsvkjqP6VM9MzsQxzfjTl1CEjkMt1Cdo1Uz1MFIYYzYrM2p+GDNsKW4
MizRgtIHV/Aw5xgjLAdTFIuBWGyYNCxPCWhFp8eV8hJALbf7AhCCgeK8E7QNLx8gcLJ1/OXCKcGs
lU4tHTFjQ3q4meCM8c3dGLavhrWz+j6cfSTLeMgY4pyxW8SZGPVEBUezSNuvRQamlXeVMY05YMYP
lsRhR0tONk92pb4KYMm079XfW9v1bDUPMCHFAj2xCUA4y8kOj6x+9D3ElWk2JJ9WKF/PYAIoyeCJ
cffGD0b+RG6UYJ14dT2+QZ6Q/gRZVDjaCjPoO1B/G5AWJJM5nG9kmCI88hs005LpmzNcGU6n0hJr
iRiPBzFM3KJkp7T9zGCuHDEw1lItGjUdWqwKA9uuQps04SIxGGd4SPr0tJhFRqdQb2w1lWSTkqGx
koPkvE9iGjS6ek6RdNhKQ61srVUnS8wAUVUqDKmi+pn1tFHAoytvc4E1BY3ahn5bCt0CTS1wW1be
P26hmJZH+CRlmZ00KSIEyBjx2SJxBo3EtL3f8mOT6oIPDcbid5N6nfSJ5v2oM2isgJkQFQzFG5OX
VjUJpFb10wcjkLFof25l/DVFHDKNwumcLGUwGF6GX0OnOK3VgKbtqbcKLzeky2xCyflPwjbSYVyI
cvP4eOqWKyVOjnh5fHRZ5vdwJnPzUJD+pxg9tSlDNoz7VAYmmv+/H3K8AMR8PH6oz0J4bjpSy8a9
qWjL/uPliZUu0LSao2S6t7gb4vO/F2R69mPedUj6V+ajx48bTDgFDBn/9/Hjt7Fj+ZUVMjwd8nep
oa0sGOuv/1EhCXWTBVW17B6SwEJ+u7uzOkPVYsCtAXy3ByAW0bf/uFpTABF6a3NUVh+/Pp78740t
uFCQnfzl35NNHm3GGzFY35HruRkgIR/f/PjxoGPKH5fz+PXxpNa0bxbKcd6s0K0Ul7QADyonXbP2
Wz1+PBS7/9dzjz88npOHJFQyPQ2gkdyXRiH51QjJorG0iCJlBHJJLGAB2tebKHewotDS21PfkONu
cmFE0RwZYhZ8VjrdESAojDrohOY6kZlZAItp5prezsgMVPPfrhBvRH7Rd6zlBR5Bu60jq4f8UaMw
soBpy0ihZcYIgGCs4mMFSfmgwM4qNWsjXUIzb9GYdKzDZQzTFDj+VfcaegLTFu7Tqek5kEdRc4aq
aGwkgQmJiqfbvHYTmhB4dqO5hNZsfpfdhR53ePduUvUiUgpJCdfFtJz8taU/0OSGQghJEvWmn2Eb
PbXifVUCAvjaThEELLgndzCHgXaDvs6iQYuQgPxcffeRcsm8VOVIg6jouQNX2ZC1MvMiOjQr6eG4
EVE/pwh3g5luHqgamsRacLuHXTGRh2pUz6K5zytnRjq++13V9+5tqADsGfs8Rrnqnrd/4I/kgI5x
g3SybXFDMR2dcqr1HEKQahsOVQUUOzKiQoGqzAJnECQZJYM6mu40kh+14NltJhAhpUSEAaPaay32
G/D0qT5RoM2In2vDSDeQwIPCIctskiDUpzyiTDR8jjWDdmvhFkj1V8UidqhmvE3R0vGkZncs6Wib
P+kPRFjEGEH8K3aiJO/tPRIILFdi1qFWg6LOvi0yQJqUa+GsICsERyP9QxUFmIFklR5Rj1rI7Yjp
MoFpy2JamobqULbyRV6jLlohNiYpRKBedNAaII+s42whjnUbBSMQk+mjHrhiQcgBBQrmfuhn7Unk
7DKGZFvN8YJjD9izSfIPo8cbFbVvK7P+D3tnshw3smXbXymrcfk1OODoBjUho+/YiRTFCYwSJfQ9
4Gi+vhaCaaa8mc+y3pu/SRgbRAQCATjcz9l7bfsU9tzgcjJ7QDqEX6XDyhAdc78X5nTs4fvB8CuK
o29pjBJGg5zNLleZXKb3sgzW4VBgPM9+DeWgT1DYrXMBIx87OgopGr1YUOajdO3X2rSQEmixrfq4
5ALy8LZvMzMMH4birrUc/2u8lBDttT9Y3hEwwD6Jy27fV/ZNGlTl0RbN2XXtYZfW3ZsT2iREDDVa
FS7e21q4D72Mue/FU7zKQi9eTiLWObGrqea4H0U1DzfzgLctUeqjFkznwtyCosJ8ROiiuF2YbWuV
t8W+j41jRIjcfkBJCwUrR6k0YN5L+m9pLOgCzV26SST330l9uLjpd0ODsQ/bx8XSqXmw0vkQlhmz
/yl4ty0HO0c6nAkqJQjuS167G62kf2qq+oSfpjviWzlmgfxlTS0GmorCGbcAeg0Ikjr7aNsy2YoE
hIKB8yiXZL3Nj52DebZtwUcXiCOw+e09TRwIPBkWSRVIlSZzWiBveU8yif1h5GW+BbK8DaAhr62m
fR6a4m0gwMLSvdzOVnZZznScuhBgAJ6YJzeavntpFa/MOFp7EZa3AYsKBKftyPxb+TthSZJgKyzN
DlabwkfrAQo0PpJATPlHx6s5wOw9sCpeRIvIQNwaB2xtu3vRM9+yzdLYmKF7yCvNjcUNplXaR+Q9
he1eGmLeD1YxPagoAhhrHzlF8u9ZYJ4Jm7o1O6g4Mmcd12NzcwY6a0NL2TBqvql23CmvE+C1kGmI
xSBZEWewsbz2eTKycW8Z1qnmq6HkiPo7jPzbqbd+2gPrGxxX4Gh9ZkVSTpeR/u6wECH92J7vbGV9
bXzZUvmYY6gPFnPCkkJUM3WsCTFhOVWK3qzR40LtRjcY0UUWG4ywFkxUbDpG7TxN+F8PU6iGbRwQ
6jcRn3uYgS46WXnq48p66OvkS0A+EfkQbbo3k2cnLI3Lwsb0w9k6mvSznDQ2v3Qkc8MPJHaK5Jnj
4L4Rzv0BmzLe5UP8C8DZDRL16LlchVhO96X3JuJZn/yqPAcL0zjBdIx7wHjPFokEZMOWHK/mZFRV
fEpl9FI4mnUenYwpk2cpZoZNTw8E+7rRWubVC2fpbQV0+uzkHctzPTBv9u1sHbeCLmBoPynRQKi2
nTWW0p/JGJyS1rSQ0+YZkThMOyGadqeM1W6W0napFW0gL5UOsBD9pUvMdh/i0KHxsJRI8A6HTRKf
47TeKDf/1QJx3GLsDzCpYwIdhn1rxdC5HfNrl4fDOlL2uB105WxyV+9re+JWq0xnYw8sj9xGbXIj
e5HaQqPRTg/CDWmKWXpe516+8suSxBTT707maDG3ZWjplTY3g2H2J7PK74dh/jaW3V2zsN79dLR2
IDlO8LRDAkYiwkqc4Ym8uhYSHzG+stwS3wDovAtd0g/sglLnhMRFWDijzWBvjjpjaSGaQ2cLWswO
RYW6M7Mv2H/u4ImcyG+8CBh2a3fOcUEwoa+ruuaOinZeJlRQElF8FEm5JjlqzfxdvQcG3mdO9keC
RCiVk/8TM0Pf5SGyDifqT2LyHyU25LBofFomXoGAeyXKNtlVun0mGpehXVBVlA6LrTn0fsQzs83S
65HKONSpGjPcOwYlzbRw7X03rCcfhhCLQ6mRmnQRStOyozbn1Vwzhuy3yi1RmSf6jOtxTItfGPdv
eo7FezW/1g2w0nBJXio0n9/B8TLPfnyeojvPztE29N8mNSJmnVgNmMdpTo5d3YwnYEkGuuGP0HaY
mIdN9xKJx8FGj576bb0JEv0RTyp48uksGaQcghPwvHMY6h9h6wZbsbfAR9cVrVuzGykDQFWsc6b0
qYS+0+TqwU7bH7KDJ2Qy3ag9iuCNN7/GAUKMGpdwNU1cxm9u265VOHdrW2razZLcbTGnoAXPkxVH
p76iherBuB+kT4PQZZHDMrxbckHmNLJuR5K+sUq635rY3w9mT4yZJGcCZFy5ECWq7cB1uq6CwCbA
MTuOcu5uVLHUmIzyafTjcp+ggyPrmg9pYvC1KdBbvqI92Fr4n0mma+qTHZvznUty8BkwAWX9iQkL
FQKCSCH4j9WdJTvnlPq0XkeMOGkE0n1IQLVPZvrdKwl+bIIedVCSkkJkU3KFPE2Xyih3g7uKzBVr
JPsoSVTYkPDx1XLSu7kfnLPMmhds69wnPdSbCYZ002TIGUk0vIW6eE94QXIEFIGqybRuYB3Q5zSG
auXIBypmXZaT/NnVOZiA4lyoNqECTrLF4EBvzML2QFxB/dIiW9xU9NehO4BwbihfqAUBlTGh0wZd
+poI8BMQ+wLzHgT6hPyPFoTgCkcXADmyh5Tv37e1Ee/6BEIgk28qZ26rv7A0rbYtNmzkwPxKGFu3
zlKbKC7kbpFqjgMmY4qW8q1R9V1eWj4KqLm7XS4eJ53WLB45uLajFk0uU1KRbwpnnDaqa2z82Ewj
BCNT1pMGANueyaV6K5n7rq3c+Jk3BT17Y4BYODTRkTxF1+cirUDorQeLEzygXZsNvdwHGqKuVeaH
0WGYLAacFpaHV5YgScvIPGDIVHZLs9yV8WJDQPBZSHh6YzBfDEPLnQkcYsd62hrmZVaAdD0NjQ2h
58gZEYSxoD7ItEkf+thPtlFPcz1dbJFlSeDATOjNyQjSrcwBErV1HIBGHPfOgP3Ic/sl5XtIDlmm
IbqnKTUp+LhKzhbTk61nZYCIzSl88WyN3jQt8I6V8jV8zVws+AmT+pXjzumpJUEFE1zBPc80gsvk
potfgPYJlLNnw6Au4igp7ysPM6xianOjwnxej62HU96CBaHccIMMMNlWwVzAlCuP+Bh/1pMbE8xe
Eicwtm+9U+1nAVQ/77JhM5fyEDQot32XRNqGMloR8mENL7zrLL7cdmZ8NmYWhrZBvdozkJFNaDNE
YtibsmhfhYgnbr3aZ84CRL+ZkKOziqDkBIQ77ebuMON/abuLMHV49ozkzlSD+MJy1+Le+WNuWtjV
7VE7MRUbj15jLx7Lwt0HBQsFt6eraQTcvrOOLnrhXlgMrYrU+jGkkYOuGWZcooBmY3lFv9W96mB8
oexAMk3qMcrZ7a50STQbgGKegt4aaEhk+xTO8cGtGsaWOjq0dPpFYwTbtCYgLMv4OrE0E5qVFzfd
sHDTXEMfptZCOAnXu++ZOhekBAzSwn0ih3zvkjVzrwa915RHdBjEJA6Ra6T8mtxhz2U4Tax5ldgw
BpmnMd12xAeksuToyfh1jLmtGhFXI2cLFzRTWOxD4MEaEJUtstdWMoxOTujcVKHy2KD5VlqDte6m
5s0Y7IamYswlWhE6EM2vMjaeo4RW4axpy3v+ECD/p9UfTIQgiaJ+i+Jarq1xoXyiNW8r5P9RTfcj
ijTLrjy9jLH1JNxBbw3wi/Q9IJZ+H0Lk11NUIdUQDthVq8nWTUTuxPQyzxMWMp8CcF/ml6Jtn+eo
2AnSC58y+2ur9Y8x8RHRRiwlK8ocK3a3ujGp3ZotRPUxxx2CgkSWI3oF76A9Qm2akyWNt2YGyZAT
A+ZCGyDkwfHQ3urH1s/1Q2oMP60BG4ln4wrRsU8Gg5umT3acvTrDS1WW9sesnoo4fYCgXO/7YqYN
RDYHTWc6Qa1PuTVV55Eb0rp1ul+69vWu8+nlwa0hJq4gmRCCUkplEUUj/JZ3MdNZgCG71hPeM4GG
by1TwsYivQF0iFKyYHyvdPwjLrOPyg1JhYXH0cigPxVoKTV3VXf2PvzWkGtnQYPE3fzy3ntyvBi9
WBPXhEgQdOe2Ju+vBiWZxea9bPTOTXPWNEO3KRjBb3s5nrQmNMkMLSb80XnOiVb2tUvropp3I3SN
23GasB30gCNiZ5+bS81lMSYODUWMqasoiPf1KhpmJlNmdYfHl9ZFzbUb1eq18P2fVi5g//XtdwJu
ECDFQbWdZufOyiQV6cTdtIJZkcvarvKw0iiBG7Avaiz6CMZHBQnEx7fFt87lo6JVO7poPVKCrUZ9
zdXAKiDSKbhov/qIaVN2Xf7LDoYQhTweVAjLgpEm8I13kSMnAmc9raeMPnJMM04ohy5N8x0UK8hP
bzO1dblvVMnwqljKBTr62pOPNup5vsvsez/HaZz2AqJ8oQu0i0CVhGDG3FJL93kNkbUPXdpEm2ho
+5v/D3r7v8m9t23f/yfO2+17Bg+7Kf49+f7zWX+A3qRU/5IASl3bd5Rl2wqU2h+sN2mqfymquT5R
9FKZtvs7+F6Z/zKkZ/q+NEzXs0wDQFsLuyj67/+0wMBZlsek1/A8C36c/H9hvZl8nj+T3gx2S5rS
8RyII5YyFSi6P5PeuhkSY93344UiPLGVrOqJlFMnbVTjNqwi/Vwq6ji9opNfxzZ9yYZxWnZxxSq4
fwKtmX9hSQYGsjzp0QdqYBWX2EF9HXGbMJGAG744kMv2FgsmxRFUsD0rnV3rU2/1vBGl8zRilvGc
zZ++iPsym8Ky+I+iz+/LuOja//5PW/39gynDN13XVYbyTEf++wdTxVSlftTrS2ha+XbAHGN26ses
GpvZRFhAvoHmLfOe6kWDvLIn5frUDKMEyaZ+dhGBJ/6Ikd+Bbm7KrNhZveig3Wvn3BAhCx+1v3cX
XravyKqSY0j33wtQUHrBh06HeGeMKDLdXtJ7LIGqmK1eBwmdsJjmytYxil9dGQ3HhiUDgbzdckNb
GJ4FaId+AKnatT0mqtbdThPNVWcEAmthLwmE8OCmaeu5H5G/+K6iTwjQSYT7YvLEkzNXFvALhugw
RD34z8fUWbB/n4d6/8EhXk4W5bjACU3fdg3PNP5yTGMAHQ4D74WRrNtoUE9kOat+HXZu+EXTVLOr
eTqIWbGzsYi3RZW8deXw4amw3cZ+bR7brkI+lRp3WvfWrisBCVGvwKrHIm1s7KfEydJHsKRLGo75
TEY03uLAfg0JRT7oDF2oZqYPxRMrpPLQS7PcId7HoIlfNkhEneRpzCJi3bI0jLdZVNEJJSb3okYZ
ockJmhUXHWktpZfdaaSPBokRGBMl3vPJHOQXa0l79Od7L3LyFyLjV1TlwKfaVXROZXk3gfJ3qxgt
wzQj1TDtxzSmQJ9EXf5idpfaRvNjWdlTnDvD4feD9mMizSaW/P/8fci/X7yusgxYMWCDJPTb5Rr4
8f4YFyFXhPwvd+IGIAgUvxQ2qsW5PHppQ19bJ4JI1T64SQIzPmoweedRqxiHGTP6oFjXZrQsxZOD
WdiXnjCqExJAyHM0mLsVUz3j5Z/3E2blv502rnRd6bkWUydjefgLTdI2xlBVhJtfDFOw/kvtc+Hk
9hroXrzqJ8f/X97OZNz82/v5hmm4ynOk73p/ufQrzv+5bqLyQg0dmpFg3dCBuRDCtNeykYq0hbRY
x9bsP9VcUDeGaleODx3XZ00Q9sp4dB9J7A5fOsvI98ZgMZxhLK/7m6yLBVFLi+uzYS5BimOBOGFy
zyV4HLRtmK1bI3DO/8vxW3b4z9cdR880TNtUlnKc5W7yl++ZQA7sXXlMiKb15mY4291oYWJ4smG4
Cuvb0MGZRGldr1tdiZPFSIQWApVg4tSPcWyGK/Lp153kSdbEaNhW8v76kCr/p6Tbu7diLsFJzsg/
oRodxxldURs1G7NvGNkln84tZjzJ6D+ToB4OUG1x/udaHmZKyQcjxonWNm52MVzMxdSO3a8+edy4
Og+TDKILxXfgDV2G/i6nCOPPLUMATR5aQbiv7XQ8C9q7sqOAXUj8jNKtiLdpwTaxlr+wqulIm8FC
38exPHkeGe/VlM670MnaY1AW9ERUV1z++bjbfz+RPHe5PdK6MMmXVcv196fry3B6u7DtQJwn77aD
ik6D3x4ePLt5HSLBwKvp8w+NN6zMaPpIpZcw4ZRwM9Cx1DSXbxvAencRC0woSgLUkekGjwkBk2QD
sy3mUnpI00ffpxeVWvvRdJK3pPQAspCjcpdGE5kLQPdvGjtjJCoc9a4khhu/elS1h0q0aXHk6dm9
NevpPqny4TSnM5Rm5Yt9WMinwUwVFg1S26LZ0xAPDJYztlFvCjWqXVw4ayGKYUcBsGYlV2SXEF+S
DppvOqW4lFlV86Lch8Zsx69ea3dn5vv/fIBN3/3bqW0pqtmuQ9qdhDvqLiTaPx1iAPax0USdde5y
5CxwEeWRGGl5NNoRM1OILzabHW93/cf1YfSAW9+KZZtGCPrlv58jA/GjokT9pz/9aRObPNElrZUn
/n413eaQ2V1iUT5f9/rvIEt4iz9tOTuIMwEIYel28Gdeny6AiNFfg1xw3aHfW3++5XUHo5zoLF+p
l8+/Wdc9+P3mk5/yZQRub+zbqKPc+H/4TL+3/uN1JdYzD3vAcqSuz7j+9Pvtr79+7tP1x8837av8
LpErVmH91u4841guz79uEKjGQ3q6/H79z/Vhuh7+64+KSzatLxH3+K3UkupEG54E9phYAiyH3Fi2
PQDAhTPhj9jnRIUBXeNVHpjHvmh7/jVn9Num7nkSwy9dKkkGhXVK1PzLGDuHJlv8pUuj92ykkRCl
4/cqN+xVQs797eB6qNnHI22t6jnowRBQN0TM74TbuSm+mjHT1dKez0VvrOMGnWNf5ARW5KgDZaZp
7Yi1ZdIGjgIKTFUHY468LXzBgXkxzQXVMD4Mgts5LYqbGD9FN6DQHII4vp07vBOpi4/NU9nGDFhw
esb4NBQMo73mNWLPheGQ/GR2Ni+VYxrg+M5oZLeD6XxtPfPixB91oi86dZNzbIk9XxucO6e5p9h+
14c+NaVkIO60A2KWO920cnuBli5HoO978RZg6GNk9dyQHL3h8n1T2ZuXg5K1J1SYRFLeEiqrMABH
eNYUy3swzexVhQnHgewvoIKnaYX5unbWBJr5OJLk6zxS//KsQ2pRfwrb6Cg6Y3EPT+QkQJhvnAZt
amOebIIO+HP6mkL1jFowFTJDhW9XT6Zq0LI7JvmSzdmv0Y3Mfv44h6xmq7ba1n4LP0cfRBF8CfwK
dMKIOcrADNrrH2SHQPEpYD9JirJjWVt3lnpLu+o2KCtr203YcyMEIV7b3I7CKbZeiOsKQe5oyhX3
S1p31U7UzrGJHOfAHfvIgrhZEXkTbxKvWdkpKZPa5dtLxh9xnT0iuBCgAxklS4Vryx03oRTGfnJr
esYjJ1jhNbiTulPe02ostL0fI2rPCqlkE3YYZ2xu71F9og+1JaIq2NPiSxjVl9BLaKE3cqTDaJIM
sZr7hNlNzlCculCUSDOdTQzZsLHybGxuhQmz2J1LuFWAH+n2I+RyySjNB0F/xRx/ucRUZeOLspMP
p+w35dhATVLJY0F6zMmz3UNppNNtOdRkUAyY4uAFWm50ygRVRRE/dtzngYnIU1GnT9rADoVMMlYF
3LOB9q7KdgGtxi6zX0bir+6GSt1WUd/wlen7pnaaVcdKb6YzEVlI7vrScdZhU12EbfbrMqGrHxNF
diYrdQPUFYhTINc6Kb5YmmBWD95rW1awKAxVohnEEDmNNA46xdCazBnVKzhdZkW7Cf3fXBm0H2k/
MesmZTrvqC0Pxim0cPU1VDeMybnYJpobB6uU9CI6uPC5D4OcNkXiftciJKKtyQ5em75MvUhZ2VXT
rjCtwxTg2LZT45CHeLuVm3GROuGDgjnLpQVlLHjPHdGtLCYbm3BEkm/bHZFgFQrwcLroL26S3S2c
PIMBEb0bzLZ5Jkem9eDu2GNy6VuFhL1XzU1it18gWoM5m+VJuOVA64FLecTGPDO/vHF84E9y3iSJ
j2wtxPBPj1gabY6Qu/7GOVQj3/K8nZVCebJzYuHrYUb4V9vfhMfxG22NHakCMqTKOCCak2rSSDib
U5IYn+XypuzVk8kM9YbbdrHTBgprU9QCgwWEAApJt+wh5oDYPbIc+m5n9LuXIx3bzkzhVryI2GL0
c8Kv2sXKpXvMmXOHkgUaeJycx9qDXhe64FLGbJWUEQulaVJHu2CczFgVzYlKHjIvhtgwtfetkayS
Ru17Gr18ASQBQctGIBngOA86H8KMRtkHgxZiX/qWaj3ccCBbx8Hi0X2N6JWPKXqoxkU21Yxps/L7
7jLZ92UtzP0YYDdOKvDywwwELHIeOjLV19bEorHL/WMzUej3wUWhDwAPlxnWVkmcIHUtjvoO5ZB5
xDfh+p39FGPdDxkP8Wdg8VIBRAKzyZ+KAEFl0Kn+lnXRLsiCYivtt97XJ7On85EW1hfb9E5uwDc8
dxFKDRjUE4HoqzaeMZejhhg7yrFmuaSeWe9cYHqb9fFzysB5OzWtiVau3sIzRCkSE7k5KLka03BL
yjiCR6OAatxXN/DOQde71UudGo/AOOZvhY/eK4X4UfiJvBWW89rU4yVi6KzyedsHZr9x3WpTl4pA
49xG1R5BaSA5E7pNLLbj0hcjGW6ihEITylj6lJZkBm1ZT1JkEQWckhHAxCwzld2XXhCTWUviVUkI
dDd+5x+RLtiAW+p7NxmflkRaep5nQwc/+yL9KftFcahxn85zjo5ofDUKgsHkknofK5xAcRXRPRx7
oFhAttVALG5IKm9nF1+dhkDcmZMcLapeOQ2rpsiu91FO26jBWnZATqF+kBewm6ZAvppweYn7UcNR
h76gMo/7+7rF9eH6azojvjOcaMQBO+v19WnL8yUH5ocX8t7UUcVjN/YjvfIMqHcaJiSvGb+ur4Hw
8izQv32tuZ9uVG6Yh8F3xd0k6NrPy2sU3oPOs+47zdR4Vdoyuoxd2Z6yfuHA+o34pomZu74W3f7p
xuUe/mCKsdyzFKPNTRLXMYkK42Z2s3dXVM2HmUvsxG33KhQZ0p4pyhNll+EsjAiCGNEmb8IJN9dN
OfQAPVOkGUmkJ1ZvQ7qP5rl5aEjWxEuzvJo+J1Ob/TBdQoYIZzTujMIjxzsSeiMptTwHlf9qL1sa
fXrWgRu9Tj1dnNEIo9PQd/YZJDUkc+VPbzN+qUE6iPZceD5TX/dPTHmOI6vmNTkQ/k5rKR+MPlA3
180M9dVSMDamVqDHj4vmbgpHebDbrkZ70cQvrum9XLe0Z3VJ8og8sNAjSs0d1TEXbXiJVqlQxYp0
XPFW5OWqrG08JiHwIsOxkie/aYBkTZO5c5F7PajaxH+2fJbFfNoYRft9LNHFN7MX3SFO8g/OFKTI
KpEWdJb35XqAZFbfc7uqv2Y2/S+ug+FYAzi/2O6QrErDbN5LLOrXTSsn7uGOlfYjytZs55S4h4o+
rh8ziz72dROf2a4XecE7iUf+rSeFuvj0z49CZGJde6X9gkTo6bpp2IePRP1SNiAeY91UdnnMOe8u
Db0Jpmq9eu8y/48D6aGjKKjvP8oA2Qch39VOkqv7GJRaf77xgFah6j161iGvYbeoAXo5VafWqNWl
m8bpNkIs9mNQX8Wcme86oA9e68Y4EYHVXUyqg58bFOLYWCr7nsQdrQPRBCeNbOWCOtWjwWYVP7C+
Zs0gv+dOhOlODeV5UoN11iXQz+tb4KjQnHCGIwkg8rr5HDhESQ29k6/qZHK/4z7/3JWmp7rauf7Z
65r4LKu+BaXjcU9urewU4PNcdpgpn30LoKe6lKOwTtcNDD/x3idgRsv+OBBibospNi5pprqT39IL
Gua5faeF9PlGeYRzoCx9ms0kiJyMmmTworO9N5I4PregDgGV38vrOwZP+xhNJHh05dS9tQA1ru9i
+wNkr1jKu4zl9JHk9WodMeJ9izgrrzvaNiQOs0NQClG5YKxlaFoW998c0uauWxCo5t+YftDep6Hl
HWYSF9eTyqJvxdRvru8SWJ6NyMzZxYlAGmXV80HHhb/mZJpe6Tttr6/TCVuSruKkD/bUIBfnnrtx
HJG86rDYX18nGiklREkzPrSmAETkzfXGTri8mB4crlukYQc/iEviAWm02ps5eUUJVtvedMuXUoa3
9jiP7zFcarKdppgee2k+2rXxYxDp+M7FA1s2cII7nM/N2UDickvi1fhumNmJuqT9nJm0+AyHhU0Q
mcObbI/XJ5p2Mq476hoH7ufZ2qIpvHG84vn6z6r0IgqolXMZbK+7EG+Vf75qkpLuMhj9l6Rpnb1d
Z2SYpfH0jqjcZCx878Ym3/RGVO79zKifTQp81903nG64payFbDUMSNLLsMFcd1Pr8a2z3fSpby3r
EJfosK9/L6KKRWQ3fKumktlJkXS7YbTNl9lVu+sultYUrugUy1PSxda9HUbQvJYP7qSod0c38x7i
xDGPemKs/vxH4K/MrI9evbGDei6amaazk74aMB6vL6nHaMJrHLNoN5rgoZuw2PsOizThtdDbCgkq
o60RRLSxdZq7QQCR4rOPVbSnzDO/lIXN+kzS405Gf/5WAbmQ/TTf0+YgRULhJx4r5KQxGoKn3hPf
PvfK5EQL4nK4M2JbnT2xtG6Xz9FGkPpCt3jWMxqKzkeMY449aCHj5rq3Panw67qN7X1E+CGSpoAa
sVk+fh6dFjEOWPmWsTxwL3bURp+v2kiMoxRGn1w5ZIfRyobPLzATR5Mb/ZsX1v3GsgpOmbF0nr0m
ZnnKhxQSe8v1FOvDIUCtwWkH1129mcnWMBcrH7fuUKbjwVdmg29QvnaBR4hBBVSoI7Jl3yTOm5AJ
QSqWXZ/LCE6OLOC/O6p0z1WKFc5zJ4gjWnNX7R99w0Z/5VoYewwWq1LJ7WCohU/WZ7fM/Ly7pJsf
p65R59JvQZNVPuaJXnOL+e5MJHCaMdmN1gB7RbeDWvmjM61ov7y5XkV7RhJQmQ8eeEjP38fJAI0x
gOE+ag/JDmvA2O3cs4vU+DZUNML9mMbbbOonkak3yhi7LPHsl95EdW6aWqMj78AGu1yjrV2N60jj
lEDBXB+D2q0+H8IcuqNLPWn50oqDe82vvv6IXio/9No8YiqItt4SZP3773/d7rrx9cFakr0/f+1V
hLUUpujyytcXuP591g0Z2dcff/+RYdwnb9amda6QAt1c2d8pIfIwiV2iiFrKBV47nXktHF+OQGSS
Fi+Fq6i/xKyAItHNW9JPX+LoNafDxYQ4zzAE6erQ9qo61MtD2hvMdSvNnL8g21wGLbFKXczBNQQ2
9Zm0Dw7RJnPe3c6Y9sQDd4eyyTpEX2UFky7ruQmMZCjpO1f1zucGekq7Q1p23SFfHq4/pUeD4tTO
Gs2nNBuw3EbtoTN+lvTd/0CEXznhhK9BIvIRLIdg6sggXUd9Thu/1q8xFosjkiuCmlGouFjnlV2T
fmud3LBp4W5ARecqa9cmmP2bMm0CgC8sGJJaP18/HNXR6pCTuW1UjBwozsj5/p52vKpgpbIp3PhZ
wsa/adsOWm8E8y/lCd3QcKwkMiucZPIUy1Jsrn+7/rdomaI75NJEPRbtYqRIvyiLSEBdMVEIK9xs
1x2LrMRflRWruPIKWZ8TsXjEEF00X9qUP1utuI8IuFiXpr4orNl5z9LSxTsti7w9eF7fHqrJag9w
qyA8FMiVA6cPDkEakVRrtShdlgPw+ep2g1np+nseI7lMRrtfopr2MkhwmpAdMUvcySFDFS0WAyky
XevFUAHPOSb5yZ7RrTo6IZqsax56VfSLnQLcSw+x0mxd6OrEM2L8XZyR4C9B8/liMzfDS6zijVvW
hCOEvo+e/VZ1dvwJxL+i8VGFU4TU+L5sb5SwJ+ntVRWIP5mY01pGFvFfY/BjaNuPxCXZyeublPaa
dVG6qLZN6dxlM7A9cxxe9HIJGcsV2Yr6j58aOmeU+MVQIMBVet0hr9wVjfUyx75zDrKT4/XuvSjr
6Ijii/lhUnn7nhc5twM2aaLU1KapBev0xMYqTQTJKpYxLCJs0m3vDHjTEU2ZZJWS9KX9taVlf0FR
nuzDWb90Nt4OshazY9Gq6nGeQOjEU+icbae0oKGJDIV9ZN/ShHQ3AaFZBwwH1iEAOONPI3OLMWBp
zK3h1p+EhROBIHGvtwGHUSAO4SQa1ZJgMX1BNx/cp6WfrK0sK9e2kc2PoqDKyPtUh6anZot+NT7I
iQ5HYsPJzAYpdwRlmodI+WfUPu6nT+/TTNbXZbZtrfSYsEQ+XB/y0bpfREksZ03iohjAooTh7vdD
KvBaD6Xf8HHEjzCNnw3fQ75k1cFBlP2LE4l1m440GyiIuPgRD4bgknf1G3nCEt6FeR9ZZn1wW5sl
uJfsIouFzrpm5s91rWOgoykHyJTNlkT109UI+fuhdNAIzI0J8CMvvwdR7oPimlCsO97n/g+LXQ9R
ORLrSker32Y4Sk49lr4Xv8Sg0HKBIjQCYl5k/8PemXQ3jrTZ+a/0+fb4GlNg8HF7QZHiTIkaU9rg
SJlZgSkABGbg1/sBq2xXuxfd3nvDIyors0iJCES8997nCngjY3u4feuWR7x91YcpPgxfvM0GF2A+
EgRYSYvLkBxXA9HRMTamP9JBhCbOtOZR4bTjSpRE1booZRzcxFgHb59z8H81q6ERTv1BwHtr5Wzu
hyCbjkKNpywtQ9zLWMZ8n9uozsPuz4fbU4oMfQpxlz8xGZ975VDub7G+24NyDDgxBeWU41LmOi8P
lexziKA4UC0Ti3UBfLbsTYrIWeXjiJdwewhMQhe3r6L//RX/GJxyjZafkUE9tEuC9PaVO0Z/f3r7
A7Pysd951U4u8djbg7OkYzOtXqVrp/exFdJ+sTzQn9YcoiUO+X++F2SY69NYEkBa0pARrVJswhUM
tcCvSI15r530ZiRQZ/pbfJKyF0r+FKBaw6U/aoZe4C8VpVYYkPwbl6I0VDdGowFru20OjKGRQG1K
Qcs3t58Z1LjmNWqJqqslSjVYoNTaifVCLhqs0bbYHepFKOVndXvw2K2vSjPBF778SDoF5sDKQ6aU
y6fi9naymmso4rgOkKpwgg6XXfZldiI9il6u9UQdb7esU7dlq+PqhGHnSYSQ6JHxWge4xsk3Mh5G
ssLueMDoAqKFAphVOYcmdFgl91kDsIogRL5SPpeaXZiE6G/Pwy4lANLle3ugy9VkqoYPGPaeDisi
ycUmdyLuxbHNh72zHbjPviR3GHUvt6wvNtzycMvo3r76v74nPT6IYatRXPlcdG0ZbircBud0VlSj
xUCiszIrTmiFYcOQuQQYEwRYheW4JQ7bou5yGLNL9yUryK2YYxoAxLTvO465X2gwVIKElMPRWgPJ
NwJuNmgDRENknbsx6RgBS77vQDxajNAOLh4Kr0D5jvHC6LHPCRLrixL1eAx6J19nlGiH41PRzOGl
wGNQOkZ/SEMEQSdGW3KRxFeeJLk1JXJ6GHQ1QVUzinUUeNSsY9kByWMPyDQYtpnF2uJkiXKrMi9+
VEOmiEXaEBpiJRkpp8txxRcXHC/DlfiWuRlp7VzDAh+uvhAco+jU3MVkoG2M1Y/42ZkSe85jFGg8
hyHSTY3F0mf48sMKIcwqvazWKURxkfXZycInRt5jSVTTnHWiQhJgVEw1Q69kCMcl/YU7uTrfnjGL
ZwtYLhDJlNB+Ewr3fSTwNxm+9dm5hrdxXAv3BRGc99EFarN83696VAQ7tvaek9VvtaKHt0zFUziU
H/VEdVqYOcyUdOvt7AkDjD2Ll8qExOWi8++rxML1LIvmvbRmAWe5QBRa/jQA/6BFDgilCiF9KzlB
ubJiY2/SlbPy+6l+9z2wJUEI48TFw+858yZTZbY1zTZmlEPV0jA+tZfMS5uH24PTVAnmiTHcpzrD
KVGV1ldr1JgHlHgh+05VSsrGoxH59Nght3P2eNOtEbyRIkx2xZCdEVK6jVHG9qNcvpqSWYGvWKBJ
LtQHpHroapRxXmMqle5sATJ6mqdyjfdrQebgRR/zFAhpamJzI4x88GdWoLyj1smMhb1ripy8Qmeu
uqKq3kJyj4AVGoZt7mysbQfTWUDW8559Q7syuVd+9/I5zPqdrBzzbaTHoRkzek09qV98e8z3xdhD
thLPzJPNS9MYghdBYDm1AH6GbjNj+xvbc5znI6mCHLRJmnErDNvmWmvVEZApo99O1gLHabASbaym
2w+1rt5qBI6OyN8Dhl1MX6Nz8cLiCWXKfklip33xiNPSBg34ok339dg1DwXvwvMntWudtjjdrvSE
Sj56wMi5IHVN/B1+a9zqCggceXd27BryIc8sH9OeYWqUGx+SqiNjWvXm+GFnjLn77o/5tsZY/j3g
4r6L+lRe+nz80GM1nZBFmX0Lx9/7gbCvYnmY+/kkUuboynQzTiw+65/mQxYSAXjE+3TXYa1YWXVN
m3PkTVdq0qt9H6O2RU4GKgyzSDEhaNtLHTr9u84Pm2HlKh5hn1ZW/B00bCWieoWu3X3gu/LWY9NQ
rhfK8iUMGVt4OviUyyiBUWV1QiDq7nwqYe+rTJhIH9P0M8i9TQBg4SMMexxReayoiHe6dWXCHjfc
qX1ulWYF1XPyc5TJOqh877eRUqh0b/SD3LI9Cw4lABkWsvgDA6S8V0FMGXxnhtcO6PYsxncrlM6r
FmaCgLjAymPTfhWR/uvp7U9ROBFJBVvFkmJbMMQszuPk/qByft7qCGA0vaMukbPxR19bOO7s4Y9G
mPOljyFVElZ4mDADgJAJ2eC6TICFp7IHppaU09QSrTSZmJsw3jW9n6FCvsfiEYPhQQhAJZl20gz8
p9kyFxkGoKTrzMNLAZNBun+YbQ8+VOfvRUFgA/OOesgluyR6x+mbpetvq6Ys/TEk9T3exPTVTcYP
WjHTFddH8GU3wVUHtv49eCXSTBRBdi53DH+iBES4T1xYsCyXlPh0Atd3NhGQmnzPe4lmbOQpO4Kt
4d+QWyDSnbEfHpLc+sgTOe/duWnP7uyvLS+t3ipWdpW6r71HiFFxzReOC+jXkFD9p8Da8yGCNiaC
kq5mKN1d07WHyfUERv/2udT5i6WddkO64zMn/gpnxeZc07TJU2M0RPk7Iqtyrvp3/s6PrAaP3Gou
jBqp+E77S+SsZb41hRTLS9cN3ucSQhcAkYxY+A8HhV8V+1Gb1oOjG2gdsXmv3ahjYArIgVHSjjET
EDZvcHe42yllD91yY7SZ2MQ2cxknypsHVGEOjD2kF/zxLQRh23+uJxJzTVl4hzxz0PRE6R/arJN7
pkfz1skFCEgz/oglybg5N75jy0CjS8EiOHIyiGsY9c9m/OWOAxrs4FRnh9DxXVH31qVJu7fRsIn/
lEqcyBB81rVVP+eyqg7RMt/0glp8BQRKiY82rbBeBssGgkXE+4mIBgDLpMnZ+S6NxbP/lVbW2ohL
0u6eZ2/miCSmZXuE2tI03TYzg7mg1O2+FyB70zrkdNYG+RZZhJuYKSfwVAuhLCn9LepXeXa7EP6N
a1CbV0GxEX31VNXg3YO2BD3z52+QLOrakfaLp5pxHYRZ80WJ8D1uZGMrhjjfB+XyUzGdZ50lzt7M
qD6uInRci6C004vxKZ5H47IkKW/PhAcYiHtKcwbxgAVkXrCrUb4WfuL8yubyVy0s8rn89jeyga6V
N/4XmAzw4hlbMUhssb60LUIG1JnXZsR4YdGA8xH2r0WcTidvCCYMlY1xdkxXHaepWaxE5rFR8/96
qOFnG91vlIzHIY0wFhoOW4tkpm+pnE55bKWviTH52KKmGHB4ShdX1oUPXJXUJrUWQBg8W79p1Sac
H0MkQqZKn3O1r+smONST5x+kaTw3juRT2DRMSD17vpRFBpkbLkkzFjEAvjaGuJ9TYRFTL3I7TDeq
a48EmvfD0ITPuWVggEmSx05hexi9sLmwRPllcMkHjlXV8g7xPxlnHbHBggmYDq/KnLozw4vg0rSg
qgzdi7c6jmFwEVYaI6uiPZak76ybcpPQU31uhQ6pElevpIfeE46Hb/YooQeDixsjXX0syuNXEuti
7aaDt5maiR2aQkDg3eRnl0LLVct84WAMU7sVVfGTCe8D5Yn2dchkcJ8xHltXTWpuu4C+MDHQpNYC
JChc3VCQyixdKhpql8uEplLoSwkFo9kkvs1KecsRfrhisVdHl6390vqYrGXZAOmrl3cevUqHWHCO
j/VntOwojXHnYYDdlIl7VwZXx9HwBfu+/w64sXhdGG+YF+XYg6zkce4X/T4y1qY9d69GlIKGLxNu
dRETpRkAqsP6R8dalp5E4zyTX/Z2XmLMYJmTfD1gwt7JcKRkFu0DCb/5UgMiUFcrCuslqho1I6eB
2N3B9pInHQBQyN203BHnIwDssGBTd0m1iyrpY3ckMAQzB7AaWBY/+w672GwMVFKRP9+5sbuu/DJ/
F4XJiIV5PV2n3PO9Nvw2uVmYsVTPlZ8+1H4Dgr33wofEdlpS33F/nMpEHhWEiq1VoqfaHVqW13+o
UkvEW4LDo29tm7DlHpbIHwKEBS8YPikAwtKqmnMCxz43SZystNMXj3YK14SXgP5kcRTibfOi4PuS
acTfIK9VCumQl54DJWX5Ujo1n7iAa/pWWpRRgNTl5NbQSLCKqyKuYRfTj+LNPfz2MKazozL7LfcP
bFGdXR8hTtXHKuEuX9YTNABVgpKkTNYKbUpiihyyIX9yrIOxPnJWvhgenqyoHV7HOj/rrHPIXoJu
K1ybMV8aO0e2Wdzdmo+41enj2Al9NDPjnMeQpAHVEISa3PjM5AuycW7Gpyyno0HBy7KSCBqFMh4j
ORMP7rmUoVB473WGRll0by0Z0zxRl5ZY68XQs7VvRfx4+5bKLOy0CvRhlU+Xys5eZGL6L73ZUtlm
he99Amkn0e/9uB0ZnTxBOmEA7Gl724+0ElcwfoOSOYlvUXoLkElW87p36mIrDbY6Smxt5IpPx0Px
TUvxKbxOP6UVq32jlPdtanq/SoKHGR3Cd05LjEYmn2kHC1QLr9i1kkbWFl9SWozhnVJuvjcMt3nO
BB9Y5I9dEMqG5L+AcWIrh1xqVDzz02AoVbcEk2EQyem77ZbjrvM5ShjW6RhFu2EOKf9OstPUs88p
64DYJMmKrxZbcW8uLLnMtyHKjDPBD34S6dSN7wRPqNjCT4HA5I/v7FkwUkb1U+c6a7uS2ZUzRLEe
YBZQn0MIWTDAWGYH8nx7SEaHf7ewwBoCz6/d1n+5PWSMdie7Xg2JGt8HhRlKpzLdJg64ZglVwRwM
8xDFXX5uIm7HboEDxhrbbJe3sXnIooHOEdVUn0yqHlsn+mEIY3eLhEczS0HacXwNuiC/FKDqWe7S
jrSw64GVbpBzMKTkAEDyPt9OC1zAQPZ5aWeEGhqJ33ttrLhLWZeogqbtGS5n9US9UD1eHk2mtXCQ
pseWA02YGdDPOioEA0qCQUpnHFSkiYd8cJ19i2mPBlfrPJH4ZMjua/YmRgqwfRZ8Jjm3jUN+7TyX
dtw+PElvpOOgKzGZKQRnA1OL7+PNbiutDiaDb8im2yzrnQPVu+yuAzQqhpjhU7DgLnL52Th++NaV
fnXI2Y7gES3prhpFcf/GIZ9uLurRHzCYbHrfHk7x1jJL2rqJ1L4KMHu9ZQ5nbS9qoGqsh1q6Pozo
4odVx9YDPpYjgTu9dzqvePULC1iRThFktNwkE5C9KEiT73E6AHwcKF9/0cM0vNgksu06+4WO1Z4N
IZsrJ2CFvgdLcozA7ilVloR9Un32B4RXsxkcvFkdEoTZ+sBPfdKbJahzFo9817ZhzQaDB6+BHtM6
lHwnpjqJrE537IFIz48j47NSIA8PpniJ2/ZBFi69nXYAL8TGkFLL58qZ87u+y8qPopIIOL747SCz
e0UI4M8R7OJFuNVFkB6UKGk7dSLzrJBaztjx2sNQG6eW1oyCsdSH32Os1W1MC6uM3ltmwjsUPMZ9
HN+ZOT8mNTEm7aiXqLW7qwPBSqgClZ59qDJr86sDQAELE824s0B1j6imexH4jIy0ct7MAKZwMhmM
/zPEa9vDLjBOfv48KItRfdD8Sub81a+w6fRdQp3ACAIfUdu9Z65XW3Z0aqw+eFZ+dY4zteTOxWEs
GZJN9UTpJCvdiqEHuzdT0n3DVOdhhMzAmaB595rSfbh9K45h2BclnSeiKpkZctfMEzPacFuFGVxB
peixWZ4mW/x0GWndlZ3xrvQ8HqJOD4+JK8dHS1QQY4kAotx0mIhQk1NBXVs+gnrhxHchqqTXddJl
O/QYaiswXu5Q3x0mH9I7pbZ+8LFAtIEtzwNxraeWeQaJRuOV3m2QzsK9J5qW3juG45+9LjlicK6e
PMHFVBglgFwXHlyYI4pMDCcLhqq7wIpDKgUheRh5+WrPORffrB41yZSN64assYH16iXwHaTM2DBY
JV6GiQqwrMOMWCfRpoxmec7d8K+HJKzDA1FspVinqi+lDO94ezCaFjMEuUBGLiEtuq3JGKHUz5j9
ravfAfM1E2B/lcwJq9ecQzFAwJmZx8C9UoEee3V7TZcHTSWI4eJA8ikPaVFV1xadBIOZfVgF1sZp
svqNN81U/7JbYdRN8hs9D7yy18mVo9JihxZtbfJAi7t6rOyHpHZyOtpCyhANxobTYAzbZhqps2CS
SoCnCA7FEAf3VqKfO88Pjoy0g2MoY8hl6aw3hlcqUClNeUqMYn5u0hd3WXellQTbXg31C9YQDvJN
C223bX4pD5uJO8XzGjZcdRA5Zg0vaNQOl/ohrBYXTPHVRIrqhf5mBp26hyHhwozMVyBY7TnKsF5l
2jb2hiWp8TT8y1h23svUcr0nBMX+PFf38TTDwmAVm/HAtfVnqHuoQB5nUBE5IK2XpxhETl454xFn
RLAyyyI+2KPlPsCT1NhLZ/euENUPpwGWMAy/hsHqHudGEmUocQN1jGDPnCXvM8sviVNNOafTUK8D
3CXCjaP31KWMLRso/rOT7pELDSXfptom6hZccB35W2v5qMYlcAEyEYeh180m6hcBO4nc43h7GC9M
fTRFzpKa5Bg7zw6/7cHLbPMCRQoC31C8KXvQdxiNnQ9Pzzs1O95VewQHynJflo73y5USX3GXjk+D
r0/sDsLdkECwS8ssfUUODC/JYicPnPogavbWgRu6TwV9rlXNTC9z4oNiHFWn0IijFC+kU3XbYhrR
+O3iV6IlR56kueTpQLGFjGnBY6By8DsaVFw7fMI3nd5ZWUzN3/IUs1cPuLGVj3NgnUYaCU9lX1PS
HXCtOIZ5xs1cbpiUQvCfcvNcmr15zgcINCrllmg5snkeuw9l2MmT7TcNNefW1pD2R+GZ5iuQQFJy
RvHXV7fvGX1Qr2blbP3WwD5J6OrZycMzY5T+Y54YcVVTj7HJAv87AgIAkMiSYeFBIowKl82X0yeD
0WdnqMfnRIOW7POMAICHYbkbVP0gGjuBmzg7EF178eoGmDWn0mt/8JYQxpK0/Ora4LWGn5dwqW9j
MTNfNNvHhUfD3IEIFFBO4v0iHoPvJSVrpz4O7Vjm+9zE82RCNdgzjYte3AbvtB3THh7n48UxCZvF
SbMkByCdE7KtD7ZpRYeMUjl3OKV5T/1S20VfrUjxxlfejz4V/n3Zer8Gn8mv1eU4X2wMWDo3qXo1
yZiYc5F9YFx8l4iTx2Lmnxg4je+9FntCGRryyvqJ3T4jxpdjN2JGiVSQ6zF+vj0YU0n8Zg79gz0o
vZ59eIhD5Sen20PSIXDo2Pm6TXBjfJaWIUEId91vmyVyr+Vjy+q1y4yx26XMX9HTe8i5HjKzYxib
ElAp9mqLFGSiU9zsloJ0R95LRwpRt2979CyoZJ3lMthu/XZrpgbzJ9cQWw/taycY+95lkMFWOg45
AqFM7oJvMmjhtWXAddfkgdoiBzQbljTnrhQMlC3nKJbxsHYH+/8TF37/V4gLtmWFxIf/9X/895/j
f5O/y/VX+/Uvf/7Ny5f6/W//OCc/40R+Ff/467tLMP2vv/QXcSGw/+mSPPOJE3qC3KxD5PAv4kJo
AlwILKQkGCumcD0CnUXJieff/uEG/7QCQsMhAT4mGMLiVTR/Ehdc659eKExYC64FqiHwxf8LccFa
/id/T/OymbQcUo++58JEdk1niUv/LfKocW22Omc/akTWc1truH5zLw6lA4ZoCL9Ha6wPZlfGaz9v
Tbw1yfxQ6yk+hrN1uT3rrDI4qDy8TnntXlWsfuhyHoCJ8UyM9PGRelb3ViV/4mT/XdjNFcuSe4px
lQA6A+OYFeD5bQZDEBgVNg2Pwapm7m2oDtK9UFS960I/jWP/UeWZd/S9/qmpG/lgL+PMKJ2dFRA3
vAR+ADFxUA/8rB+b1kDF9D36NLwFvhyS61xh7Ijwl5ASiO2GOsrWu0TmVi3MUDbyzNMnoDQYoOhR
m4f4y2v1TjHlhkrbm+tptGjty+iHmiLmQwny4L6NowhTgeNeZ7NLaF3xHvvINp5VKr4c0ZjXsXfr
YyIMXrT+6ZVyePYVzMY5zakgUVQ/aHv6lKZZ3YUdOyk/Ff3KVR6xA3s8tnZsAE5qGJmlZk+b2mIS
CMJT0FFPkrNNBtxlzBT1sCdrHUJ0AbcIONwNgSMrjU8oZg8V+8mabeTe4rZyKbvxvnJl8XuyOv/U
LRPCYF4MuHa57ckGogKk5gPjN2891DFCYU/hrEya/uS13rNnMl2xXYJUlWdRk1jmd5mvvNPYTruy
oetwaMZDEdPV2YmeEj7+80vqr0lJ1Y+J/UcxWwbdC6kr2OZSIMq728PD8h69mV9LLCTnUDM7K79/
mjFTPImh3U4eJANXy3FjODm8j0GIa5jTiSXS9By3xmcOyW/DOYtdy0Q8KtdvUoHnsghY4C2vngYd
4pXzGXVPfRYcR/w6d/bo2/s+kJjabWsTpBwO3Mm0HjlqD3cDg8+tX5C14YzRWdVw+NsC8fgfUSDW
kiH+W3zeDlyuM8AOPsgKIRAu/v0FFzTdkEf1DPrN8w1aPEpvjWvt5LQjtCaw8I3ZxXvhJM9tLK19
kTQfLvsZSFT0WlhSRf9Z6plB/n94Ra5pWb4rBIiCkJXg378iZpFOxfmdghDsE/s8U+m9EKQf82p4
6jLl7s2eGptGN4CvOu+T86VxJYxzZOK60qFTv5epRhOEfwVuLyAlHhJZVJH8HLi9ewWRMVcNHz6/
N3qiU/kS/qxCMa1djDzHvqP1zBIBrY8WBOYiDaJNihev42DFEYy/scR8vNxb6xK4VNvxF6XHCQV7
XL2S9lK1W2HOc32DQD/z/Qd/Ss99p3aQFZkJ9BCbC2BMEEJJyDvJxgQXfpfWcry45p5JjPo2gASv
zQjksWfE5xplF0m8PU3wFI9+5Ad3gdm3myyznL1reWd8W/LsWWbGMC7CoFvF7RlrAgk443MI5fQU
1M5G1OYbTHL3VGJy8jjVPc41k8nIiu8EqGJOmLAJ08p+Me9izB93bjqae0sOTxx2cHK1+Ddlmrt7
N6aL0fDVrh/+UBEDWZ12rxalGacgsZo7jTtj3VBjMRUml7FvMqCQ6ckj6rdx1IeCFrpJhkJs3ByY
BmLQVxiwISwLOH2cDt99b6zRnbIMcLheVypkctdyHPGrlv5gGhoNRWPKNDM8bwqUW/KfOzD0/bXw
O3weOP8dKr3iiSQgNqxNmjbJSuhhPI1zBz7Qx1ZekdjZpbh/bKv/5WON4IBZ0g8bL7hn6W6IqQKS
NPxTLNLy2Nf5LmC/fIwzrMu9yNim8wHp2voDsoa5ZTiL+UZ63taNgW21LYUqAh4yezP+UUIJA3wC
A5JqvYBppncEbCgtU0oG3AVb2k4h6D43VIjTNjJhw0QjrMJN2zD8YkbuHu15euE9Pcx+9Ox6OBTx
RfTnxvIu+CYDPGkweXI34SWV+QqeoslAtaVfJ8Q+QTA72Vr2W68n4iNcHXcm/sF7H/wyh2KQP2XY
UjZt7srACU8i8q8gYmA/Dw4Npzk9nzoKg5MUyUNthQY9TejUfAbyEOk6cIA/h1OylSEVVgjuW2tI
IPVFz0YHMCiPfY2SQn+uCrMn6LCx15ZEt8twCzioQn+trbuuC3rmw3pTVs1L01rjU+Bj1Da4A6AD
TedJphtgDMXecAGEEYV4dpZz5tzdV9bswMa1fxqaYptx5n1mSfTiuP5bKaBMGk6BcuImG52W5Qlb
Q2WNd1ajx8fcDRpaz4oLEENjzcky3ERF8mZjiL/rvYrLgbk5btFp3EARwaM99Q4nuortP+IA+D6M
XcRRti5HqymoCppBSVOpArdHw11Kj5g8ZJ3XO200pBTyK3uSBmgHRYchhz6yd2O4CZryVfbTt1t1
9c515COaprlq4XVuk3p6GhMaVTSJ9tBwez5rrDx6rj9jE326jw3EKlG/9UX42nQClHBFhcNYGEQp
lp9DWYsju/dxnZXFjvOVvRXRi9/9qEMS3cJ6bE0jZAs0grQnJbUaHULqoYe47dm7jhqLUxnTwsN8
lybXyv1ZJbl7cX6q2caqTXqJwdS9K6w/mDvzWWyixff9K2kSb4Oxot4VUfTI2GVnFWmC/jck2y6J
725rXJVR0VgjDmH1djAw9O1xapNdPmqSXpbQB3eoP8thSHcGvgSSHluwJp8Vqs66Dlwi44wVVymU
zWxK4U9Mwtmny5VruxBrbaK71QBRHpHvXqgnphU+w6AGSQpGfDvAoL9dkYraoXgiG+P79aEig7er
G6zAOOIv5VxW176maNOd61M1VdNKtxPtypGkUlG3v5UdNBfVdfcWLIJdZFeXCHvyY2jK8DEIphq8
90DTK/OuVe90J1rtNK8Nq6NyDp72PpOph5OAe+XJm4yjW03NMZdsYcskJmSCcc1XigpTo7fv2Da/
RLnj7YpK3Tv57J90ScFRYq99xlKUixf2OZpS+rJnigdvuBVo03sVoAbj+geL2fl/DAPXX9xmYPEx
yh+xyPz2WI13Ga62jWtR+eOF0r8XA/8Fu5LoLo1EcQAuT91qJ39lYVZcEb8R78ryw4zc9FA73RXP
F9NsFpNLnQv7mHQwE4wKHz2nh33ujpCTcSJYTRuC4YZnBa0XlfiSmUlKlw+EHZUfmtxeymqn8ti6
Lk1STg52sYMi6zl0LM6+fPQlpubEZEMGJ/PUU0kyZat2mbwVMcfbuLGD9WRqLpMOr+HsFPNdoaZy
g753GcxYnwP8WXeNHBgiUMikWy7CvqVtDNPKBGWsPXmsafcIl+lK8BO7I8sw3DdRS/wuiLlBuDRq
a8fnvRlcjK6hxd6va3ACKY6fIhr7k5EOV4Pq3PXt2ZAZDbH6Ktlyq6EciFvsc05imvyvudPYn4nI
UC6j5LjiM3Zjf4d0j437tLOjK5ROYZpbJwiid1V1zt3Ua3XfjgRVTSCJc2qH9DQGX7lfEQqZZLdB
kBervml539J9BRFaLcUb5bLAJstS28m02nizMO9CLqU9aagfjprjkx1E/b1bUS7Q2Db39EWp1B23
+DomHRk/0XXyG5mwPGa2Yb00uGc7GG6nnC0t+5b6F7oc+RAfEJxjvfBy0l2RJb9HyWCm98TeyWJ+
gyPsain1KyAlb5u4NBnhNG63g26Q+ZZfezLYyWUexrds6KiDpNB86b1QImScbezLST+4TvZHYjp4
X+Jpa/JZdfEZX8c4RlPPuBnM1k/oRkeRBXrrxDbVdg6RimnNCx3B/nCjnNL0PvcL44lbl+tN1qWo
zUeTZXeHNyinAcIgUB/n/l6E6sPPdX3UiXedsQVgFsm4A44dETvVUa+9IEUWF2pCYcrGSlksnLwL
V5nh2atAgoFaPFwNgOJwcauFODCAkUIb9+gRjktdHG8PXWH+KtOU/9yIOYDVcjpiY5VUMZPDCAV3
f9RMm46Vjpn+3Z/T1Zh3shv1SCtnU/TMo0V5+vMAWSf+/FTk90ki6MNkJIWBc2bMPSNGJuwG12YR
NTTdOu4GN/0I5AhTVYoMsOuj9gE3dEFhCGUkfpUxSa1GyCiT1yKe5b+jiD4uAxIB/ymoXE/G7h5/
HmYLyuXDpKs+bp9KJeX02A8oyqZ4CCtdPcZaUug5CsoLxfgdc0IiYVNTflvTJDiE7LwrF6JE5et3
Ihf+3ZCkzFNRfUhOQTW+QZx4Zbw8xJG1ZE+/7rxMUZeGQ2PMJ4qxneHgL0t/G1ATKLsKjdDO9mU4
eBxDCe2MQ8R9yymPZQGL1y+qdhvF5fJJpyrGUN+RieUEwgScdlYweu/MTNOtzta86b0nx0hIPhn5
URrhz7GzzYNbJ7/dpPzmiMtwudE+/YGcG3qKqdKKZvsRMgGVlYN3H8ZO9kkDx10+CdDvANi4yXEp
831vW7eYT72os1YYVCiSE124kfbeISx+6jv725rY5Ug3JKlp25uuopA4KTBLFEnorP0k0us+doOV
YbK3EgGCIxCSYVX2WAZ0HFwjF0afO4Rq2zR9dBKfASvbZSisJ4dBBA1YOEqiQt6bZbDPRVm+iZI2
4KgA5TrXPtrV+Gm3RFGvDDmD3aQ6cmajfSELQhzH2JHgRka0lL5ParYf3Cucw0/fGs1LTs3EGgCy
ty481na7m/cYAbhlePJDq6B+xiLx3OJd6jqdn+Q0+CeHH9aGAz7ti6nM+MUU9cqXKY4N1/2D30py
0FVmkYIGLCdrjHzWcE9NDOS+pkHhi9UVzswbuc0lt9MKTLbLVRAyCXYtFoBQ6e8IY91JYOZdNa5/
tLJ0uiDUFEXASByXURmHzs6sjQYvuH0u4VgceWFf0Tj7VxHZAAmWCTNAXdrS2XPfZ6RpVvJ/UnZm
vW1raRb9RQQOechD8lWiZsmWp8TxC5HECed55q/vRaXRXde5naBRgOGkqmJZIg+/Ye+1TXbWCRqO
Bk6gVXF7yywyP1HlPoHWYClcH8a8vaMGAEVikZATNfeTLiHOWsl0FQxydBtYfMnmaI36agnfLOn/
04uVsftmbUqCmjuerMq0LgToNL+qudzwbaIQWJT5tthais5BqxketNTuG9QJ0c6eGveM4GM9xA55
GcuXOdrUppncoy0Smzo25g0i/zVIJrFXOU0t+tD3xOBOGnoKRoPaCpcJKQN5h3Wibvpds4zdonIZ
fM2grm/DG7dmek/Bc0BN1p/qAkS17yQF55RCMjHG0en2XaVnnt9HKWZU6FVlUWo4P4qKHScXlsQ6
HkUifmQ+md9bXUaHxkFApCaKIYO/Q3/ffZV+nFy5V5LrKMLakx3NIxKTrR0Y5X0FwOPso1czVj0C
gK2phcD8lt1e7vCwqx08brpAolSn+OQGg4UeJXr8fVaxWa60PHtkAKrv9Yl1ntFi2SsGAtoze2vm
/he/a7NzGy53Vq7IRSUB69hZtBG9jTXFrA3teUjyz1S63S4CbYzzsDoUXJLr1CUpqCqj6V7P5noT
pODa+rnKTgmzBxRdyaNWEBaRykSSUoB0iEyZE/ye7P4mi9MQbgOIHZGbQ++KEFs8B1CCjnnLa9Ei
ET5zSs/nqQjez4MZ2U+isu2nsALFg2tLHcLJQl5ut8aOx3j8UExAOA3ZnwQWFkzBnI1T7DHWrUj4
JHUwsizCBVVPhkeUGdfO8Z96OnaYP268T8NOA21TaIckcQ63XzqWyRb/H3aH2rhIp9Yvt2sFccaB
bvhhoBa+lmWKtmsZQpYGrIeZUYZn+sa7r7B+USen+8rv74n9mkROtFfMsIT951GPyVmLUDdSL9vI
6giNRMskLmH1Mtv1fCaEJrnUmnr0bao0KPewJzSx1SvXPFfk0v6I55Al6sCxBOq2ZbiHKKavM4ip
lF4LhNw+FaBNCfg6dBYb5560dKaE+C8MNM+Jk/hk4qLBCBx2rWXAr6RHIzL0gk+qcZrnnIJizza2
3Tf1fAfFoSXc1R8u2Qy5wTSq6E5rZmIHc0mOu4hLTzRO5UGDzExcu8167v3HrGMYmZhmvU850Hna
kqEYzvqPPHPLUzOkqRdGtElpjzoSer2HOJPQpLH1Gbsi1hzS1j7dvpiF0e7mYXiyesM+EU4jKSnZ
+dwKEIewlTnAf9M0AEak3vLDEW0VhhWsm1yQT6QKzguDSQywu3kefuDneARjchpyjCacqF8D2RDq
zmycCPbO3SI76NZJsG8YeqzMXjrEvzH7EfGIXXnuo62JoZyoeuBPSfPJTauXuhSXTh/clzy7GArU
PPlOwV2WI+OxyJIWo2bveWQY5LtxglZJ41znNiUSr3cekPHNHuyQ5OzO5JY6kTxVdXlfh0BBxqp5
lahyakj3FxWR+uiPgXkgMeyIrPnZz1jeLY1k0WT0jV32ikCItVRDc4ufcO+Av1wH0IJY0jNJLRT6
z2b+QZJRvXWbzxp5s7NScD5ldPEDsIMTZqYFToZFOFbzbi404rAgGOznRa0GWZIPWVsjOT+UGqlL
bLYf2jyMLlaQv4aRNlB5ul+tpcUjFyhdSukRgBrvccZGId7UiuA1nvLH/NRYAzMFFAYx5BbmTT4X
bYYwjZaXYR6rmi0HTbNNOcZXlNLByYygmtkW0CT6OAKaS/JgB7b7HZXySwyDClMJaeGFFM8B4hHQ
/3nDhKYQm9vnT+k2eb42u4SXl5+1vgUkZxCM4WBA2uog7qZYfpoyirApS+/I8uLjsB26+8A4zynr
hWmKzA1YXXmZcgQO3WDuNDc3aSoYZCK2YWaiN+VZMwX69jq8D6fNkAAm5H2UByrB8drk3OhaXeKu
U62XqeknVMDq0nAyNR0SM51J564PtACoyGAdiUrbmE4W75klEVIycBDW3ZLGjBgcL1ztaVbuMCPo
2X0DllmVkXxWBGsSmmrnXqyFSOI6mwU30irWwDvahGFV1QBmrCSu9xF5MGyeAbS5/bHxc96FgCkm
lU50BIUjgsPQy1dMUPNdbarHPEtq5nnBJyskKjE13I58cKZ70JqDvdn47wmhoPTDPLNEVpOIWS0B
IkSZ+jljLnbfKVEzMWGDjCxoMpgM/0QRVp1JUtAgCQ1bVUzur2FK51evrD0eCRfqyXlIe1QKaAkz
QnInlSOxwpPLNBy/wLCSNaWVqYp3WUfQlA3SCiTdRa5p9tGq2szTweW4s6AbsHOxDwM/psTSr1Pl
hp7CrrummkFVRKqqrRjbKJP5DvP3bpNVIaHCJeJpTb0lQyOPaOzlajDs/KEfKhi11pHKy4RcTayx
QL2yvo2CYt3MSYKE0FZ8Ddt+eIMy9lxwcsxY7B9i/yKnPn8Ap+t1Dg5GmVQubaZefnEMJBG2m4NF
TBFHLykIiIaf21J3D4HZRidsTEB0h1kduU5f4SBoEVPQ2+Recl3b5pLHsZgzFt2zizSpaGlz3cLA
y0862afede7qZKZ38EsO0HrQTl3RzOvbRKKTnOF2TLXlxPOwwlRe74cFuxV8jqNG7W0RkwFjjky8
53JeYf2O9r0p/SMmsbOzoI+4SsKnPNCdlaxkQBuDW1XJLnxqJuwTw+Bi8F7MrTeHKwl+l1QELXpC
ipbQGB/sotG2LobOk8Gl05JD2DM1ajPojE3M63aqU1xGm2UmUKzY8iYHiz9qrpGd3eVLrrRPiigb
nE8wMnR3EHdF5W7xqVeoAPWHBFWJ18ifDsG8+xz7tgxqh2kGEvqQXf5maI0Je0JgnxiTXv3BBHWR
kObXEIQMDzA4zuBEhBZUmAvLmOnB6D80Q/SZ5/83TBruE9JUgFzoAjw4A8U+mXG6MLVJn9VcoWaK
Ye3G+TI+co1dyd50VWLlpHrp5edwbr8nDc03VZF+NPDPeWadISJOUPO6I7YRRKmrrNUbnuMKuVg9
VV48gtmfBegOw8kOrRZVTIo69r8+K9akLBCXGIz47Ib40773NzCH/Evc4VYxjAhexiChmjjzc0Oa
TRZDHo1dUhUH9OHXNs7e6hLJvCMMsnTfG0coj0xEcZ3j6uwOUbqtDMIRkwJioDkwBZNz+0Iamr+V
9aJp1geEEEbxQhoZv4Cc2Wh2vrMKxvk1rVBqSetVFonikUqEG/JyENwDftFsokBxe2INWQaiXgVi
ylyTJARPFS3rSLa059k1r4HirU5TgQS48n/6yUw7yNTt7PTjVnCUvual8RjgsmOpjRMG1xSGpNbV
dlEZNdfeBF0ZWWfuDv0ChKvzfB8WbZhT1c6RA9Ab/kqQh87jGBD14SJw3M6JU2IWm4h3jsNXrZ2C
nd0DcNDTNFmXjdQA0SPhvp2SJCUW6EciZ3uzXZRdigQO65Z3+295ZrIXhaIYmzn8CcRgBctHxCn0
E2ZHBJGc7jsAaLiLCEuxpqvfoZIKtNC49Ni7YzUNV+5DYm7Zd7AWI6PcsboXP/xaaRNmQt03D77D
0ISeqPZYYZUX05qYU7vU8l0eNuiymvizVbxPOKDYtRUMwX1z4IyAJhEseY2YtMfTSGBVoVXOA+0b
Q1hWgHM9dRuVzSak9nabDj5O0i7WuBttYXtwmM4ICokLsycOrjmmIKnq5n7IMoKl9J+oKX+ttZOY
Ct9NOgSuUf3kDJ+FMq5IMFltcox4U+R8R9a2iDtnByGZbJ9GVbknhjlXbZrfhy5vHwNobRC1oFoT
fNqCwKArin+OHFReXcmvuSGeSRRyV+RsJFsPLX62mlytWk8BMdvtKO/NJtq2aSh2URzcY4R4Mo3+
ENN8gILBPelymStijPygMb1QgyDLJDH2KoueXGtw2sBd7ciY0rW9EFiExobbJxT6if4GuyL4eABx
ydaBeLIjSbT2+wcbxz0SAOwIU5+960LHyUe5wypF6TDUdaK3SZ4Qb61Gac7y3VmP8cRNH/WsD7Q0
YyYOEJKGJErLNw0jBbcMpYuZrAnTdFdI2c4iS/xLGCr3cvsuCLRz0gwukvKxE55MZb9H3/E6BM7L
EDAlsJApr1UVBqz2+XL77vZFm8ku6g0AAGMd3GHaCfdjG75XUiZAIdIqvCsxuDdFPyFQWf6uW/5u
QFG1a02eE2xb47WCWr8ZEJaLlaQCv7t9EYYMth16nF9/58+Tvq1bNiS2CUxVBE58R+k/H8gGvSZj
Ht/979/fvkN+rqgJakUoGYG6GuOUjijlI2SSs+k6dGhF9YMHOUdsZU9LDYniWMuBoPYEDPLv2+sA
2M9eMhAmYUf2zFgScXRduFKTy92jYyWCJIO+NYkpv3K0wHNVo/Cn+BUkPGw0p9A38C2Gp4TR5LmP
Sk8X7qNSpFtNZhTvMblDD14Iso5zzXhnibcnkQdTQYQbAe+wehvovFZlEb1AQvmZD9EnCLN7On+s
ZowmKwxeayTgZ6ud5K6WJIdptUkmH6uVDDyVU7RHu8hYTw/vef5Fqf6rzvKP1ETSWys8JPU6Tu3P
qW6xVgOyViOIdieGxfR2VG0KxG+YB48Ne9TEsrtV4CKOAyaNroEuDsIu/k10Gprbr0IrBDkmvmIo
AWXx1unfbPZFdFLmsRiQ/eaVYGvTB9nGjZM7aeTO2uyVWIHr0BAmAnFzY7iMY783zWK8N2ts8qb6
MuspwlsHKbCeIalw7IdUpax4y/oOUOeWtrXDVlgLZmsQWVlHw673faT2yGibTWh1Dz4j8bXT+j1d
KSLt/ZiO4WdplTa6FeoDxIx7rTWZ47Upsbf8g2gYvuROwKM8bzh2qw0PjTWjY7hQDf+mSJeusEFK
CBclL76lvYUHx5KF1xN64Gm+Wsf2htdheRLmGFit6+h+S0ZorEERLoU0MHFXV+TZwdsC0cHWinqY
GHLP6Bpa3+W3qOX7PPgv1HnoMnvryYU5Es3ROwAhkni4L2qBzD0KsZyU9ncA/Cb+D0xuoTM8pmVy
V2T+A7tjqLKtIVYiGastyuCTIW3ugoDmzHTw+y8KgKqynh3WRC5Qsa0Z6sPaDi2MJ+9JR6Lw2OBq
ixqZ43XBzGZhh8sCOXkSyq0qyXiYBjyFAjMw/+unAaXxWuuqkxFP+GrzhpDD1HwKjYjoA9WITRkj
3jWEyTit/mzAPyBREr63Vv2wbLGnbN8aCUDxoU0OnPAM4zGsoKTcJKBhN9lcPRq1VW2zGR6bzyJJ
avaDaxPNHAV2yfwX2HkflBv6zHcdmE9XM33EueSBW2w3wmoRXkU/bFPng4w6j2Wls7Wx7nRuE6CU
XSIi7HpnWIRRM+CRalRs6TNn2ybijaXkF97XqLyXBF6uQsVFVbQO5XzLgp7YMrbWPGMKxihlA/0B
EB2HO5+PjyRi05FyOhpJcwjbZk/PCWg6sFjCAMumczFWMzEKhVak22GKr41aetLEwmFTua7HBI0H
jlEMCzCrflIGZXPTQ7Mm9aePCvaGxI/kTVd4MzTPLOVxOADMpSuPV+XIoyKwq3NQk5JbzaScGgyb
wF9llYKGzOUcIW/axE651rXkAcShuSZhcV7PGrmzEWudqdNMDsKcXVnOfMvV5R3r0JwWdiZNUJVQ
i1zxrU2hQ+tQl+qEQLyMXJO1Vr5PMVLXDCjselauThDkS+Ea+zRjllLrdeCxcH/q9Cpf1diKze9Z
kLJdgefXFV8TTjRAIRVwTgQ1aVOr7eCLt2pi5MMEY1WN8lM36MBEnrNOx6eRb33DGfc2VqAiY1Xr
KwZxJoG7uQ7zfqk3zcFqD5HqoXpQxAtnSHZ9+VYjeVkPbejw9jRP0xBhZ8hRUhZZcLQiPlQl1NYE
Mk1j9zmOk296SACuxWGc19PGjYZwJxz3eRpPIKu+GJxEHjTnceuM5qNgXB86DJdNh843Sl5J/AxJ
rze+Y3b51HHXxa4B5DgZKdSL+S1zsx92DwYfQo/fO4egrL9kGCy8WfasGuZzgUcbYo7BMKIePejn
1rbX+qveZMRlacQtCj6LzI9bbKfszcuYaOlcvaMOeAuKfjio1vnZz+4P3+KBW+FQI31E/JIe/9LT
/ptc7ndxmm1L/kN0DpgI11lSUf5Tn1pk0onT0j92yQIDcz6XqmzXaEbTdTgEkmSCMGcsQc5w3vmb
JB0H9oSXhEbf62wm82ZC8GPKHYbXUfvbi/sQQWUAjQJEg66XeFCDRBbjny/ORG9th+wSjnHj4BNd
xl/KjdqtHZobRvTM85Hwu7KLlokWRi6yz7fEA2aKxSyEyHY9zCBrmkw/o38XO2N6/IvY8EOgye0F
KpuX56I0NIT4IO3rw0J1jRv4mPCaBJsJ9M5Njmd8Bsld8cLXYTOMmLrZOIp0QN+k1gSkFH+JrvlN
Y8zbZAuh8znq0nHND5+hbnaNFiA9PKKmYUkxJ+siUh4kg7dCUXSmy4dZws7wizT9i7zxQ2gOb4AD
No1PhigD2HXWB7UlNmq7RB2sjnJZSTesC+MoIvRwcHHzLr9xoIYBhUzheH9+643ls/+nztPRLc5P
rlyhTMv5EE8GyCku8jSzWEFF1T2yL0CImgeJFw9uEO2mIePYasbnfHZ+FvZMGJh5nW7VXtY5TAyj
n9mYJlAsALfUOV5BhA6nNK77i2UVhAdQxKN1+Js8VS4Rex9ethQOhBFDmlwyH+WpU8bIx6UyPsoO
x4ar4fhZFAQFSwcPnFF/lUQDIM3YI9AzZ8y8Po60MwLcGgVoP21RJcaDUZyDhJ07JDBE1820T4z6
oWzL9tSJEoM7+j1bajv2xojI5/dscLrd0MQsHFhNrDIEF+eSWLBQ2GrNKDpGPREbO1bTcNEN/fnP
n9TvV6djkbKLVs+2DZaMHz6oIjcrwTutjh1z41XDDbwSstpUfffaSCrBiMSjtW7Hn2uViO2ff/bv
pxs/29bhYil2n0iC/3mA4P8m2YHu8agLtcnnsdki0uw2pe179jI2/fNP+/24Al3j6o5lKdfl2Prw
01QrjQq1pDpGhvZjKMoXNN6r23Q/0bOfY+n/+PPPu0W+fbiYLNeUAoS0ucRDfnhrcYZWTD4KCwM0
ua4RDj9K4p3emFDZumXYsawIooKxf6A9lmWdI/OSPG0LhyHgsh6tats8SBztN9FoVhKcmEu6qoGk
5AIvZcKBNbeBdR80FcHuTHL/8hv8foA6yuL44g0zJd99eMty8GjTkCoTcKNmr5lZ5Lu4qa96RwzI
aLvjXte1V8ki7BbZhqAKy2WG57xc5IiwG2Bs5LvG7+BCmZPLOkPhSy8/GVEZPM/5i29V8+7PL/lf
LmfQ/Kx2edt53n98z10D19xcWsaRUQMDfotthwUwbY8CEHxpoXv5YnRgFB5k4vTnH63/y5nHlWwr
yQDaNskp++flbDO85WdnxnFc3ANVPuOcclDu9EBIdck236/76aK3DrE2ccuua9HU1liJV2j8+r9c
7fpydX24+jDImI5uCotIefnh1fQCOklI4ugxVRXn1aIemhfNz5XrL9zN5QtdOTcc9aFmk8z75/fC
/v3WdnHpwBo0oZGyC/9w7S+7LkfkmP9LIb4wEyxRjsjp1XJ2mUwfZ0ADd9LKGIGSNwdEFpoAdT5L
klC9gTAl+kPTv9W6vZ+7wrrHRs/kfh3pdenVM2qGQMX9NlqoMqOpX+eQEgNv9TFwSe1K+gpApjWv
OqMXOyIu1KoFkkDj3+p3QRRsJHOWFYYRa5tVNU8/Ug83xCu7Hrzux162+65y8xNLiWXxZ01GSSae
q/Z4MMVKn+CQqdBA+tVQpru1zrNMz99iETwa4JS3scuicND9PfwEwEe6F9nBeA5iQ+2GsSpXQamd
ifie3sZB7rUYVZKWJY9wVwhigfXQ9MPMXsxl2dnQUcWdmFem0zvnHDN5GyTXrgl1urNc/8vl8i8P
bFI7aFldHns0ELfD7D8qzTyie5w03zoGg4mBOLEwN2bf4hBoVt+KkxMgw0gmNAOxTiPTWGRTkzrU
jb51EHPNcplFVVChKza6dOfqA3MCtIwsS8r60FXWizXD6MKh8N/uvP+zRLZ+v+NxmnPKUh67jnRu
V+J/vPAAA6UBSMQ83mSiFhqTWZt+dkFgfcuy+g3Q+jFNLfuSzLOP9SllJ51319aFc033oD8joSHH
gUUeyoezn0b4qZVEPYivlmWnPCRBwVwx/hSwrdr0bPl2pl9jOSrZNTSstXT3VcZEl+GSzMyTBH61
VsjUj/pYXm+VVUvff86uiBU4GN3R2KQGqWY+u2XgNfJh1NiFpPX32kf07I1pxKaQI3NfMcGrh8nd
am+OLDGlZJH00GHx+1HdS97h+8wfcaLjBtsXLTovyxi+/Pk2/he7jit4RnOK6JKb2PhwG4sKOn1P
hsYxdfYuw567xm6rDXI2/EUudNygzSYGcawEk8IsjmlFLMEYIopIXFBcdfKX011fKvZ/HGpK8u6b
OhYizjbz4+up4HgFWj3NRz7e4WADNXNsm/gyUd/BVEP2/5C0eYHfFd3jKMptOKNUz20Wb1FYNOcu
IjLjL2/Rco5+fEm4mqRQyuVp+fGkc2YDTTbDw6MRRhKZKYG3zCv8gX1DEuqMZwzkdbYS04V5/3RQ
MHIy0RsnqdvybyG0v9X7vD2L1lgXcilerQ9nfoY7p2x8MR0tIMMraoT80IBejVgDrogDmSlXDaSv
7D29Vmk6fmNemzaU98AA89VUZVf2+j7/n870KrpdmskoPpFU9/aXN+33pxMJ3GppSjA30SB8bM1S
GUajKmElabXhgjfCjpQF4ow61qVPSwDIS7wrOZr/e99395q7qwpubTfKwjMha3LGhDLY1ksY1PWh
7kmJqWsnO6fTcAm3I0Lfx7IaM2ASxl3rtuUTJ0R2YmOJ4Wggfb7jGC6SpvQmM6k3c+F+8fP2h5iR
fxaT9LeawEqNFDd3vTBHEG7FJsPFRVgd4mLe9o6FslA1O/BKP8zGtg5WRVhePWX2pjWqZnVDB1sh
o22UaVuzc+xd15Bq2Ot2vmdYIJEHKfIuipzY3Xie7rmnc6aSRBXPZCGzVQUNYFr5aQR/iG2CL2W7
5DyTnre7NSAFCz3Ur7I9z7glcYfk6n6ekCD0m6yzjRd9opyHBPSSGeUXMNJs7qN0Ax5Hh+/k/KwF
epBezs6a2cslCK12rToAbbdDNGZoeBJO/zRV3RdRYIUX2mZAaQW+XntsDADHwYiWwjaDS1B+ZuEf
4zmA2K7Aldw66civf445CvbYJXCs5EkAQjrQ7wgE4RmX+fvGtMa/1By/X/yWTqeP39i1JIknS0ny
Hw+CCPZRiZoLtnYCiy6p17cauhw2Dh7grVaxQBim///db4GFVqZtsqSwScP45w9tA2G0/RjWRydJ
2q1WmJe0691TrOXpIe5VRMYCaYptxJQGVVaGmeeXXsHqlHP+801lfGhw4OZSahk8CTGDWeK3ewqk
idSr2jJZTWvPle3kZ24iHsEWA1tkv6ANuQpU6F80s5sw/IMEtbkSATW6n+JE24ZwAOvcGS5RlH+j
EGFwbGjrEqHjqGXUTi6r/DmEjWpWXoEyez0X9dZKmk0xjsbfTnpH/+3X4YwHESf5XQxJj/ohjtZM
2VSaiLaP4ViBO9VC8o0zi0xBYHgZOG/+jGVRP96+S/J03ZTEUg62Px9jks4ZfS/fOj6SpxXEgHQ7
Se3TCOnkePsSUcUjcR8pPGsAxMvfW1rB8JDRxSqogH0YcCeqqm33EiEcS5BKekmCgeK+mw51NbNM
iRX8PSsGPBWW4/98K1CmaAGDZ5zj8hiHzrSxVPMTgqB2jIp55PlOojx8A99aZyOsMulDehpSme1N
K9mDWmSvHZv+MUWu7Tslv/boEGC5fDthFmIhccyXL7fv3IZwyZXIBV9xJ1OsSvGQWy1mmTp+an2Y
nalfBXt60XQ/KnNnOAKZDSyIquOhxSmGYq56Ju0UoTGsTFZW884OX8IssHZ2hZ2NXQJ6cU1FEKLC
55sz85f9Cr0glrugI7oIP1A3sZYpU7O6atFXvV1w7Fl1N5shBXgdjVuJTQtuVBHsMwAxpFckB4Pl
xmNMku1zHnZeg5YFZmLCqiBlwarDuTu5eIJ2Kaf0esoc52xn0mP27G9LU9/eyrNpKK9mTAgIdDNn
m5ptuG8xit1eJTvwS87u/dBFdQQlJLee2sSIIFNzNdC+sJlHIuSpVGtJ0S26c4z4ieaCqPreIHm0
bpk1tXl/9f1KPMeBcAktnJDcuP4Tnv91UnEPCa2SPJeaUvMIhlnUfuYlyIP0vooRzBagcNZqUOpw
s+vw2NJWAdkEK62GVZ+2BD9PE3Z53Fp7rsGA4MoQ8arU8l041vQLDe20awWg0JrveGcBKQ/680BG
9SqpAg0PKCP5qbCyMyqXRe1kAdlCeRbgo9i1iFx3OLf0JSI1WLsVmS+Jr54RjBmbGHXNrsjwQybQ
y1on0tj/BJ+YEd1jtWIMpQNfAuR5MDJzH9Dso1GfjU3r18cpIpOSJJW80l/zzPpk5tmr0wQIS7sQ
Xymu+IPR1WCJbWsvAx0rX1Ac1AJLKkNcfXVvfEY4S+2cgzUZajPaN+Fm4IfGXT1eeZkr4se0w68J
pYA25zj1Y0FQ7ICR7PFmTJ0WWe5Yuc8G+i6WMMwyLUq/cz529xDFu3WuxUT5Dcir+jT6jBK22vUO
l9HNXeyjsL2aPRsmLVLR9zr8KoJZ7dxGT3dDiL5vEqmxzuOwwNZKu47LgOt1hiONMuZ5QCO+SiA0
I07ijxDBLxh5dE5bodCNMF2wuwFRSyhHuGJU/ZIslG0WkVLRVOLsWlq+J3EoZ1+MeXHE8LcxtSnE
he3LR/QC/Pi5fpqM1PaEJTaE92D2Uk66innyrp2ElWdxMCdVPkFmIKagBknuRma6ljMb1jxd9EdY
bwmSXRE/6G4QEKR7MygIFR2C5dE7AflqBRLIOjwzLAkPcDUZlpBEwXyp07a1TBqvBYbg9SywLspo
GObY1E+DwwPfZkPtFhKFHs6C07Cbkh8lMTgntH3lWUTRokzBcJIirDy7+QOdSntm1AvQku5zXdmx
3DqFaa9TrQAO3MNGTBZyOXUtyNHcfKBiwrLiNpe87XSy/LQYT8Qjxh0I5nXHGQMPNvV60kxXPrTg
E79/eFS5sY6EM17JCZ6uKKhCrgBisAdAfpCenKsWQMoruZkq2tl1gBjzSLAwthSDoguI4Dl28BMH
LMk68VqU40IoGp4TwuN4Uk6T15bBPQJi5ylJvvNgYMPaSOfYZnQ9dJJVYGDbRMxr7lpMFr3fI4S6
uqPePDOW17eimsAnhTlRXCk00fE4JZGNtaT9mk55vYuIKFgHZdJ5NbKkU1E4j40YLd7SryEEZRef
zDFxEcFNiN+3EWvtlQKburLqPnvJkpeukesRt9UpQk2+7/vyyJYxPmkWj7jatXw8ICW6RtukrCw5
Uh61JNiW8C5tvXDvi1bY27EW9c5P4gczZ9TXltz4RZmbnibwpHUozA9RlotDMGUvPPI5qNCo8m4L
Bn1u02FIQt+2piZ2sSCNvZeyDN4FnVqNQTHctqlxiYrIdJpTiXQ6WnXuTqtK7mZh3bmx/JnA7Jpk
yD7WYEvjW6O1iVBN5QH7boSzxWnKKJcr31O5+eZXJClDQzC2rWNRN6fJPap7Poa4FF4D6YEN8IDz
S9sFKUYB3GLzHStJBm1idj0dN/E2xLa8wRWT7fy5wivh6smpFhejE/KOtgWtGnya+6GWOPmRtaJN
MuTGYWYPy6j2CnI0zwjoiGS2ipBw4UzseF/3fZtO26JKxoMl4YZ2yz/NUjha6wutBekOJG57fBo4
hTY2R6jDGfRUGUG8lgFxqBqnkiWtp4qjMrOb/EqKQL4begBTc60wnPQJFh+/c9aVL/QN72S8sWwL
LyUh8VhGonMbQY4F6hd/Fe4nldyZUWd/UfA2GqsipAdYIHTRoX9Cpba+aX9JfWPNElpfM1uhKozT
8OBq7abyNfMCAXHa1H19paV8Byy8d3p3huLqmZRSNEYjrOkU92HWPNi23qxEoVt7s7Pv0iS4M5hx
3xvN9GUyyR5Pg/RsNMLdG3Um1rO8cYgJ8CZlTt9Rom3AIqp9g3liZTO6ZBZH1xGa0VpNjBnahkiS
TKhDllTEj1fm020t07UyOSitVrzu/E0KFBxtrxbo48lcxNZjgG6H8IsiNuuDkXSsk/0Ao3Xfmgjz
hhHa2bzTs3I4qbzYRUGon61enWYnfa/a2L3zkQVJBjy7dq6v1UgSQBr4RH/7MxlAuu+F8ymHsw7+
DfWVNEvtwOYZyIsAr5rwdkRAGhgFQRCY4sfCdcKLhX1Cn3TnXNWKCEJpebU/fL05y9sIjVGVhZt6
bkgwaSFQkp8Zu227vi1D2pJQ4K4Hl1vphBYjbd2METOigkH0hn0+mlYxHJK4DD0n0x9KpiNx911Y
2woxgln7xN+hKVmFfpkg0MNwD6U1XakS6/uwWBhxiHoCsQyLOvIMXJtwXph6KFoJRY5rcuGXuDCa
PHTyWKPXeuXUZx975i4yrK+RL+XFmpvFqBQfDJG++uMA3VI6+irMMC/YeH0ikben2lZPblquE0Lp
jn5WLalTdKBJOTzlshGnzgwAGZvTGvhjzrC42evYfg1K80dme8/ZZIhTOqNXGfzkkEapxXq77zeT
LcM75CTbYcbeDKDEJgGlxXgy9NGR+aO+wZSRHhkLZjTM1lVp0SeO8fo4MDy6n3kYS+StB+kQ0tq0
yV03W+49oxMVIaCM2AgisGTtVzX9G9O/8kE93AAnQWKP11sdimh6m7oyPFPvS45xJN1a1YJn5s73
yKAUqAsDNIUdF+dseqbZdgdEHo0XSKd/0NzhIPA1X9pOa1DCW1CGrP+i7EyXE8fWLn1FOi1pa4zo
6B+AmMF4SDvtP4p0DprHLWlLuvp+RNY5NcSJL7qjqijAGDBIe3jftZ7lZLsydh9S3Wp3WpFjmpkR
3sEsQKgik093yEjyUD2OVb94ao2MCa3QnvXIqnepkD7DfYr4xFaYwYEv+2NTQ8MHlGBozjJzRvuw
5rXGIXsbhHxuivHVMVT4RLUIPVSdmQ8DJmvKQwBmplQi5su8Aq4muxa8TVjzhvmUSB2edw94oC2U
9jGJ/AEnUu9o7q9wCQRGW/WN/bC2ac3unLR0R5uZKmiXGYc2I+ROtzg28sVUhQNM1jiPIEqqs8Af
unca7xM6gIlz7NR0dMnmcCpIA2zqwLJ9gXEDutNvEbAEToB4lHYq5qKV00xEThXpl8Y2g5gchEfU
2NUhiT2iEuL+0RMFOHxOMH/GFtTnsjxGiCOfaqKiWkaTQxJBUR6hMWJQB5W9aOXrsYiPqfXVaTTW
g6VEklxLcgQ6JGtHSbDaIS6mW9TM1day5vCrE6O2gV2sqnS4RYPFOZdKcXVnZuUW6feUxOYtFNaD
T5z91lDk7054qf0k9188gccRed+lb6xTrab20Za1fBwGFJFDDfFy2T/cj1uFJnytWhguskf527ti
fBpVa1zTXvivzD5+YE/o4TH6bKcaIMGAPnbTuj3B7mo6AOaMv7DDfrV8ZZ20QsdgqZvljm/mbWxL
mx4do22Y6uvaRx1atkX0uCBlYE6yT8xGC0CTGJ+LDmiBIo/GyTF2Uzb0nnPvPSRv5IYt8lmBX/nN
FeG0btdyTpjWl3ZBb2J74mjDvFiFtBFLwC2gLgFpZ+2Kwhmaq3I8FHrHPNlaIGqGYQQHQMZhz3og
bwSAizybd36uoBvklXVmqpngQxBK39TlL0oZfkBXhYD7tujXmjlOB93AFRGONoF6iPQugmQ9xDzZ
qaDZdIBFeDaJhjqONFk8u73xdIh/0wkJc5bVu85HqjHqnbYDit6RkKA/l/QACEjAW7WUt2YZfy8H
erg+ztdVQYTbGYs1Q7PpvNCCf1HldG01XF0WK7iJcBwcjzZGURm3+6rF6wkmMwcf3S0sI5naryRx
zqtG5kBHF1cTVn35UDeD3JWRj8/K8E4MJMMOf7W3NSl+bQBcfzO7XoAkG2a6CSh3ViS1M4aVk/aF
+GMjstkZOJMOONe80iwb33MbC8q0LfLcYWlLmkaokLdHNVRJq5RX1RFvZHThsehycl2a7DPqGoIV
Isj6pUUXrBL0w+6IpA79bIBsC+QzEWcJJagrTJxtacv2UaQsJMO0/Zxif2KpjS7LS4YVHFm8nyZ9
FycZyRelwXAaok4ci8SmYFbZ/ZHlcHIm4LleQL5Ep6otJgDySGmVIAEHc+LQZLVjPsMSFdWaugV2
s1Edercl1zkcrxGCy/1omr/cdrLhOXvnycMXIS08Kc2Uqj2ATrHRNfFhoTgOHHYUbJqGeT3w+e3d
9lV5DA2mYFrvlXq6g6BYG+mc+P7KgMx2x0wgNYdCPiWroYlbGNr9S4NqcS27tghqzyFRpkn6YIiM
/EIJOVTVeFb2ePTYQxxrEGA9yroAxW8GVctpT25qPhjKk0/szzk8F4NskVwHrzgSEW094Ms9VQRq
Irq1ohv1+82Q+k3gwpHddC6yykmLm3Pb1P06b5sHo+6nt36LpnxV61H7IBGiW7jW3GGWV7e3T9EQ
L2lQA+/Mrj5UywPv1kNbzeVm7MuHDKvQxohQXza4KlYZybBNL14GbMjYjCZgJ9baTUMwYTCI1oz8
n4UW40HLzeaieM2Dr+xXrfI/WKusGgisO2y1LHMpahCXV2KgydNLI4vVfZfZltPvQmleO+JQusZW
GrReZ5u5S1+qlv6QXxszZsHb58+h+GkA48Ie3izJzvZebyrzbcmEL/rPaMQzY7kqJMAmxx9psO0f
TeEF2CyNTShJHsDZto9wx2SzkIE1wI6J/ZhslfSH1bOQcykMrByjIcC5wxGEYBq3mvmSCUpihtE7
P+a1U37cCfpVXLLb8YwXPwdcHznvgrTlBzPJD63u5qe0KZ6ilo2XJSy4L+H4qCZLQ4GlZUvaqLeW
CZGiSWeeZB9NgVTC/jYYiR1ok31wslI8sBc9c8hXjhwP9KnAYid4jO8rOPDrayOhe5GgOuZP8hG0
AWF0B4I/8AvuZt39FRvUo3BlYvTukQWoiXNVoliNXfavlWLY8aX4KjnWV3E0dQcxDyPOKq0MfH0K
GCbgnHfqZE60QAejuf4GQS4CMuBP4yYNdYHBgarEmFr5xrWpvIcTx+ZAECmyfuwsYPf1gmwzZ7FX
SoSDqH13XmMRl5GzLhRaSMgZIVwLyPiCa0wRTTiXoHewCM3z+NN1gPPNeupTERzjxSu4DOjyR50m
7R6WCNbzYf7UdnB5cPz4V2X26ugoU61HEQ+bO74LqgDspBHZfmR29VGZFGvvokkaxdnRoXi5ymyA
LnY07iy3pQrLts4ra7kjRoVzNGc7xRTkDOh5S4zlKyjfgRlV5DN22be+c5ILS/lm1TqCuYt10yGu
ukfV+eIgpMuUMun3oimVvOU+vZ3ORmFEG2GXwzZSwzu5nN1WdXm5zjKH2qfrtoHvKTZ6oHbXY6cQ
2sRS399n/L6DJFFVw7Zlt9UIfGEck9hQgdqNeaG+OtI8kOcyDa5+xUSr22NNRBwtswngENCVNXBT
2O+m667clk6p3gZjb4pDyCDbe448zbr+OBO7elUtgJC+1XBsQ9rGVLzgATkZ8i78bMHMI6XtOZob
IBueLauV7qv0aIH+Ws+eswOfn550vHlso0BAmxWhkJEuDjX2oBUQY/RPM8YqI2w++BnmF7MPuiQx
zlI1V1ONzkGbMIBTS7/5x+phDbHFoVpUU53C6XIgXkpupEHqN9zn5zo35VPeptahILmYwKniRhqB
sq1HO4vOrVd9173cC+rBanYe4gQKFaRuUvE1XhqmqkNJ16Nqq1tuw3JTCW6+kAkBg/kBSfP0lOTg
LbLJW/QbySV9yhvPPjl9bmwYPm6uM4ELUA2p4SlD9BxPzpmV6DA9UEPeiBaGRwrt9BHNKk26xplW
tqMkZ2M2PQhcbhiHCZLGBykeNY/B1jKltw+BzKzrHkcje2WbVsRy5DZQYbD69jvgpwC67DKiES4J
72HKxYet4qAYTRf+ec+8ppFMrvuJ866mH2S8Q66rQ7aY5phf9bb4FvrlR29TNJnyF1mY5hdzmHGb
on8E60Fihj38YM9PFEaJh+QexsdstbEcszxLQCVbgWubtCD84sgon1rbDmYGzueKwWiKPbjl07SN
R+uzbqbkFb3BV8+oAzC/7U+bemeUffHgo5/7Xo8vFgOy4ffV2expH3iUW/Z2Of9UJLtgbcjpXInB
eg3Dd3ZELwUVo6cqysQmibMHQuh1OhmkzM1xjMFUJdmeBf2Z0BNWWmk4Pbe1zunTTTYe76ZfkRpq
g7yjJhU7kXzE40WAA8wFUZ81M9F3Bsl//XGKiexpmuY1s3u5abK2efcWK0Ko6vGhaSr9URnlV/x0
9W2q5K+yh0ZGnCq5YUpz3+YJ/jjjknatJrwfmZqtrcnWay97Ek0qoZFMNd56KEjkauXhRrgpomBK
bGsIJIxV9/hSu2uyc4t6+hgmMwXAyTzOWGTw8yCTPaDkpNDl56SPmuWzSse3sCJhjZRHeQ4NdRJL
acQBVsVqm80c2WPTFR3ddDUZyjbaOFLV7acvJLZZtwFmf7iyeGtNo1jt5h1N6L4ZnmMsm3tn0Dk5
lpsToPtn3T9YTq4/EHazq9zK+BLFKnBNvXhv6a7scjAV27Yyui9uUxxY+G8GB7f7KgjxKnM8QqgB
Fal9M+rpXQE9eY19bOCe7wVDsbHzLjsXMzIyv7APbgd9il2853SnKiZT1Oe1cYAQXUJLmkTZCXxd
7wS7J/75+fM2rIYV/nf+Yb4O0Fru4IWc7Kt5817yN+cH1WCzXkm1UuQqlpBcaBttOlYQySZZW1h0
Ap9RGDoAIRxrpgHlPSQKCH9cwypuN6hmd9YmCK7B9f2Ks2z1jdSbNcFswRiYW/vYHJJbchteva/i
F9gbVr21A1iQcs4ajyg306emC3qb1gcJplsQ57Sr9vohP003dTNf5DvpiDQjMzxRZAW3xEaBqtzg
BNO6ba921PJxr6IEwUGiX+OpmNZ2Hb/Efb2VANFwS9Go7Guv3gNCHHYhOTtY8VsC3cWkHTxVXrHd
VVevj99JZxw5UZ2AvrX4zFgIrFjOaqBBM3cfldU5zwb1raqBAZDmUV0mJHe3XumvM0nAUg35G1dS
lElVxBozyd+oJK/tFglCZscN3nLLehODQ8UsZbmZlieB4aPkTTy/tQE4fzis21unNjgyj7cMcFX4
fHMf8VU2tXI2tpya4/2iserm2ID7/H3TjQlCjmpcP6mZtkcXatuS79se7zfv1zKCE3d9UZwN2mlH
Ol9nLT4XVG63jTlWS5xFRb+ca/+42dId2c/2sEk9UR6rwoXkEUcNlwb9su2Ye0/3n8yhY68Tu6VC
vMSch6k4uzQIt/cfhtVQHpshqsh8JptEmdpf7q9LlyIcHpxSGQUBHlxES0h6mHDx5333a2BtlmGf
OTvHtWwsrylL5utwDpuZvBzev53U7Cvp6a4jo8aG05ONKKNqN3V5K096bfa7CrzbbBN5f39OKZPy
97V/3Jc2AJyMdskGK/Ivc9nE29Y1MTLJmDQLJjSIUEsWNTuf8iixdeZlOu/QMZoMPWaMQ4hGtZnr
f7243xe5bU5Jrzppy6d+v6AfS+008TMuR2cEd6MhkRA6o/5gJ1C22q46ZssLKdr7v0WP/+tv4kF5
59d/r+qJAFA8YX+/+X9esOtXxf9efuc/j/nHQ+Dct5WsfnX/46N2P6sFiy//+aC/PTOv/se7W2j6
f7sR3Jn8j/3Pdnr6yafW/ZW7///6wz9I/C9TDZ//248iofnBBjP53v0d0o+k4i/ikv9C9ufL59+6
Tv7L7/0b7u/9C5CsYSBjdQ0HGj/KzH/D/cH0W3QqDBODxR9Uf2H/i32FQExu8+qItNF7/EH1F/q/
mOZdA/0VXhXHtb3/H6q/iUvv75o8VEC27y/vzBHCp4P0Dx1cQvCEndUYzfKhSva+6j56y7n6RUcL
tBzDo2cQT039cleMSM3SpDxEIxQru4v1fWuagi1eCht4umUY4ZGNzQ9+2NHC1upv+VghETD6n2NB
+koVUczJCgDhKlK/hmpZCk31AynIiBCjbN6yh8SIDXIomnaT2xJzAYhepF/1qdpmcOk2uB68jd66
S+PZWkj2v1pOte1ow95RpAvaNzaCWOxq+VE0FJCZd93tRH2P0vYq7r9HMSFsnWc9O6Q+r9uE+h5Z
yWQWzzgg9ZCsGezhY19nBHVBqKCUohHxSNcvzaimzVpZblPU6r4W5tdMs7PbaCNOsWZqTAn9BaJa
kRMaRfRdaw2fulUnXrpOJPuuCd9jkSZXvxriqxuSSNwZNG7cMZzOZKMoGkeDjpG+OKByhWpWytqE
D0dAiPTRY6I10IHDSlqeicubQ2ka2CLeexiyCZDOu4uJ4WUilHrJMyeWDcpxRQ2uCBN1y+P52XPg
pZpplj17+uc4VMQ1l8PPlp7SLEM2UD0Vdx+xjWaErI4pDm8atWkoqG1VBamXilmxIVX0tQw9a2Ma
04tRlxMSgJYnqggrIb2UTs8QbkglOHlKjbfZ5QutBYjQasyqw9Lbs2ctP/tkm1RwE7bC0wRS8vab
iCtsQjyaKN6rXc0+SUFPRZifvNBqGPiIF9N5wrQg4QkHF8lE2GAwO6XVStSav5/ajOxos91hK9Hw
4xCYlDPVu14UsStMvg/gwk/dcqHH6o8LBmdEe/+5ef/p/XH3+/7bzfsPQoto0dG2zvdbGk6CdUFs
4rpN+0UW8vfXuD9fff/J/epcMNM1kfP05+ve34aVEn67mvu3RsgC39vf3uj9OW2OaqopSKr+57d3
/937byB5Ia5Ax9Vx/40/f3C/GaURVZH71b+8v9+P1OZX20HfSkDYBAHyPw/8y9X7A+8vMwNuQQYP
55uszDU0Qf18v5CGiRN09tBJqkk/K0iqFKSpsQxT1h1t387Y/+BnK84U0bK/XBCImYF/ow2J/71a
R7m1rP24jwaZsRUhGiv1fv+d+729h21EAMmiUmgdbYyyLbmmQWOaLJJE2sj9NJxjrbkQP1+yp+RQ
MvRCO5PZibNguSbwWZNqDG2zI7PqRCf+qHw1H9jEqQDs96rMqmKlG3ugIuKMnlicteXCtxPzTD0j
MkW9YYJ6w0eOsmn5kdmZsIgIwghdbTqVms1H7ZjRdqiVdSYB0jrfr1GvIDRzmp4WhYgUfMEaB9YM
keAcldqwDhFL4u37930uvCfRs2Qbl0dMbfi99WMKSZnY0xVwTnVRElug2AkbcUZfZfnc5zGGDpDW
NB9j0Mh+uqWkDOlV2vSHck8/3x91v9CRSPy+SVcv3dUq+4rgsGLwzL+psCl2Alr8KvSn8ji7UO08
3z5Jk/9APe8LyMKdQdpeaJXf8W9hGG/SYlvqRg3rIHsF9QpntVHFVuIWAURQmFj3KasJ4rbPruOO
54lO4M4vqpeCIK5ztVyMqYka1qBigi9uPJvtTQ2zOBGKQk67HV/jW6IsB+4B3Bd9qOzDmFTgFku6
isvFMKbwsIC/ow0hH44evCdhWJcuTzgkbYabLasuovxAeZ2f53CnK9RHLbWqLX2x+axNxnzWid84
y7TIDjO+YsCAf9wPrqdZ6ZYH83N5WLoc+fdrnw12SN+DbJ8flAZGIIkaxqml/1v6qie2tgaUbenQ
6brCWetQ7oyEfv1AnME59Hkn0aylexbpqBKfiYRZZYwb52kEFzgVam+Bga03IElFUNLtAnCG8LAW
9uv9wGoFm1gnBqRK24xIWqsqLmR4Sar3U7u937Q0KbcTrozVoE/FBQNnRR5WBTufhqMjw2gFbuYR
e9GtZdkVVC4Qkioj/TqL4CtC4MoPfUabDBjBQuGIjAfXRgeOauqNvDyoJWH6AF7Q2JvLOnRE78lW
wM6q4zjN5dFa7pxC7JtRq4btTK07aDqBIjFdHqMkC9j7td93/nn7/oupXsV/PPIfD7/fNPl6tlio
H+4v7ZqdC3AugYqxPPWfv/CXp/59tWThLkMzJkjgP+/k/nr3l58L8ACYS8J6HTkJ5KE/38RfHt+W
0libSBnXkU5syEpbNlb3CwK+/rh2v8kSvkWF+7f77j/oByveWRYlCG+Hu9RctyEAgDJyr6InlXDK
R8IZU0445xOQ1CfijGajQ9R1ZveD7dpw6VPs9xmAVzb3X21s+CN/zSEfcWzZFradxfi9odK8Q509
wPvJ3E09OvyGSSezs/JgnBM2w3k+HYraeNP89uCYNDYwoEP69SizkT1tu/XTQJBvXE5PnYEhHO8G
f7MWP2iUp/rMgtciEuiyBhiXgaIZpunAiQpjjVSYVA1jhoWfo7tMwm5PGJF0w2pjGEc/JYduVl5z
oPBJp5vtr+x4+oqmuuPSxbYj86sqU4ovcepusQ4UaGMurtmgkuvkC94RjP5v8dCPZN5Cy4ayiGzb
akYoKt41RXydZeQ/xoX2UdTFgMKcxlc0evsmzkxkUEaxATSHdBp7xLlHOYtTldlTh3NmVMbA136g
F92vykH6lI8GuYYElaztKjxkQBxYothJEDbjAWMLlcwkhqrSOCFKidRkISkOsT1MK0vXx8BopEaM
YwOsTnbjqkFswMZEQcNhBRYuNdRMuI8a30ObyHR/z0YpMiIPU1vSy45jPgSVf6sHeSC7fNdHSL8y
8SNZxFWF/uwYoEXQNVyImQcUUMivVOqQgoXWQKZtRj0d80GYF+0BmHq+STRtQYpnL7WJpHGcKUB1
s/MRzUOEq7qVW8XhyVrMuU1ggc+0mz/KV7cnZmfO653SKonYCP/zneg3up/KpSRugm3N2Grtamdc
CR90IRUUtTGVxqJiBEwG25u/vv4w9TTekF3oqVtN5GsQ9gTLGDDFZ5Xt6TXX6zylV+Z1bzjSfsa9
v6ez1mzcEFhv0jsHfxZ7PjFxactoXOknAxjjpeNw7BJfR/7hs2nIKV1VUbXKoZlbld5+ATgU+wVp
z9Uv12qRBoa9fkJTqlT5rcJkvZF6tW8B8VIm6s5+6pz1uo8vgFp3fssnCKFljRgZSyMAnYFO50kk
A608+p6NIT7GeZoeHSFh2GftJVEcS3Q099it4Xd0HKBerT+02vBc9Ed0bQaSZYfl82yDu1oihB1r
GZP9L35M0l9DbgO0M2IVQ5HvEqq5QvBA3faIz0wLbUmciDZZNJ4z5QrYa/4utvm/DwDUjL4Yjftq
pS2nVBjth1YXJImY+7h3EvhMmOdK9xJNZbPx9SOqkzyojIpYJN6jTbm1tCNMucRAFFHa73uh9gZI
GRGyyiasZSP0/UCJ+NW3uy/0br6NDr467PER4FBT7IAeNcJyVlrHsGLjM1mV1NFx5UFFRcbtBsSd
fBmlwE4hoQPXOdz1tsl2dHyclM92LoFEmWpnlwI1DxESS6HOOqXZg0P+E3GHsYeKlXiJmryhEYEy
myMQ0370NaSqfVBy/KoIh0PX3F1j2utniFbvXgfdGqgB+VNkFqG2NffO6GvfxrjNtyWqshB646aY
eN8pcpm13RRJUBAMVsBO29pR9mrnZHGZcZWszTom48Tn8+mnKZhEqqGuaEHpEju5SbzIDOD8X5Yl
Di2ctWOT7o4ztVvBvMRXT9OJoPRFIjHNNOa0C22KJGTYz7Rha3QVcnUVPdGj82hdD2BdXY5Hja7n
MNnABsloRe+JVJeVfDm62Xr85kVlucIM5e9txhAtNUmMKaGuEjkwrUqTgl7Y+gdP/wW5PNwnbkEh
MYowQmQNf3ufPhgoMtmE89Gaxq6UebGdXIQNGt9GaqtoLZL6R2Sf0+7TE9ANLVwJmzIZP9ixgpsC
b0d/DxurF9O6ZGkX7ufapzYcVhzBYri0LsFGKboLQoN4VqmLi9EXK4IVB1JWZhqzmXqKZ/cdCQ5l
QsuD77CMeHKpCXZN+tUo2y7IQ2rarJ/mqMmWhI148WkVDOyAh/G8Bjbh78BprB9Rf/TmMHym9gcj
/lYQL0byW0SWaWT9IqrkXgjv9/Sv0Ag5R0YqFa/8d7F45HLSLFwN4JrWpscJPRx9Fobm5r0tmZSs
rvtVJ1g5Cj5o1GGDuYmX7WhsYqjT6JvOefIC85udRVHcxJJkkujF99BgBvRpQBstzPnGhpurgCBW
BBYs/a0IgpigL2NhjadD1WMbAtQHKr9cFxJ9j1HqV46Cs/DILUy8p1Jll0h/ilR/0eldQjPS0FFF
LRkwOcOJbr1HZv6K/2M/O0a68keEojlw3HkgPM1Rw24gToOdZ2MTP0EucLWBPAlnASc1ajEMg2Ea
TKXzYRU9+ddUQ1NDLp3U7ybJTZveUoSzN8kpdJtyrUvCpYdq3WSCYqpzI+tg3WtQg9vUc1fWZNTb
W+1ViIIb57n09MesXCLD4liBv5Q/8jLao85CDz7a35051p8s7adXDPseO/DT2NjJamY35BC2gVJ4
X9vD1zZlYeFR+zcjVv4FyZv4N9Za1gyrIo5YIs9gspb4DISVFdKZCS3tZq6Tn6qx3p2OugmDyIh0
L8wAtvLwMDzlC509j0y+RGDYvkdbh4mx3DgDw2692FsKb1zDyQEdlsbvboIXBbXgSowUtkxRvsQl
RZvoS13MP+K5zoLMmvot5rWvMzaZfRUv2UTzQ1XxvcYRzny2DZTDx4+OTg8A1QnPA+XieHxKmm5t
ROV3p5w3bUrHv+ZZtT2A9g/kRNnG7hYs+ADxOm2RuaQJIgwkTEVmEQ1mTfN1CFvYJFn1AQuN9mz2
NClEFzbq0KTDyDlM7a6bWptKXPTFS2mG3JdcJqLFldUyQRspu9N82fvOtk+4hO8d3SbaYQOjAm9f
BMTRXd6AQvDtYds4TrP1o2TrZ0CyiK5Yw2hPglbOb+TH1avBYQs0ItUiPMR/mLwJ2JEtToNLsxEV
PE4LP1w1rT/vRjDRWJvCG/7ph0n9skXXbsdCKyFlZdbWm9FwE8X01tN4gz9rPZe9/jrFrdh5MVv4
tL8gbROnSBzRVajDR5bNNL4cYtXwlpB16Z3MUWEUNfFHTFbzlUBOiuy2+1Prqp8R0SgLvouc6Dgx
kNdVaRAXZgU++VoRtQN2m1KH5oeIwS12n7GXHCzvYNWet/ciVP4hXGLMRKo7t4+pnPVNkoBzz71q
JhrZIkCHECq3IQmjAqV6aur4y17o1UftBNGci4Om0iVZHnQjcRPrAnVB6dP1IMzQQh63yIBlF7K+
Dvema0UPSmCxq4e1LFrnOemtXyZW6dWYRDYdPuADDMUDbENdnlnXVZnxGbNo6nHzwIxp7W2K6XGV
syndAi8f50uP56Hh7D/SEqfuwJ8+peNO9e5bFvqsrs1i2PTYAoJMnA1oQwXsmGM1t2NQEtx9wDd6
AT38pawaRC2z165aPycK1ineNXt67gaZMNM2dJv99p1iuHPAkpti983M7z2VmY1tzsmhE+armppT
S5d2Y7TCI3zpITcg5wGOYNbtT37aMylq0aWLagKHBlRZeNxXoOatQNQNKUp0qtOwWiKbN9PoRKhK
J7gmaL1XQ3MbzPhJ961i49H1Wpdj96JHZyJKh6MlMULJcQ4K0+DTNzWSoH2YpFEBQc4iHDzUsHVR
Kn2TIVFDHVyZzGaHg8Ti6koqgXhEH5xCJ9csx2of2Tfb8k920V2MmLfDourC5wQ+O3wwYwzSTue9
TaPETVnJ19pXT1ltvTaiZ8XbEflYatlTboBTjevJDvLASDDKxx+5ige0gvmwyVIwz44fUtrYTaMC
exN6+1qLL7rXuKe5T53NqsbjeJQeriMTC58sUfmZZNQCWlk5rX1ojIGAgL685hIl4zJa1DXw2UiE
Yi+p8sdbNZhfsdKk61Ahtq+FeR1LECxDnAmW0pEX+Jr5o0bBfGITBAiT4n9N28qf7Qr+3qEdeTo3
rk8agRU4GWnpojd8HahdvzkxkoxReDOtuhWaqfKHyJ/7JoPxGEXervOyp8QEnz21MO7pklqbOvpJ
Apc6N1GP271f92k9bnQXMrNXe2y+0DgG6ApKvsWy2OIW348FkyJRT6yKlhJWR4prVgTsehwis5ON
VZBQ1jikc/VjtQ8lxQWHoQM4VbYeYpNsrPAhcq1LlnrDliPZPiDUfzERKbee9NbhBKUo97UX148k
uL6KzbQ8VEhF/JmY0bE7qLTYo2c5eRWIyAFOKFPrwup3XGSsVk+uVEv3Vpk2y3xKpCip3R3bygNh
Ar9Cfcj3CbJvRnLkECX2IHzcLD5m/9j0M4pEpAW7gbkw8PtsXDc+AuG+6l5SKc2jjNn0gKg2TsXQ
4kLBgGzp5NNFyAExA21Rcr4YjsBg3XQETUB6iYaFbtY71OJweawW4z6S1I0Mmd579zj0sty6ycQi
eGGU5hxQBhlg8EEa6Kw2crfEKgIMpkyBdYoGGCMVBhha4MyWxA7rK3zYP13dTFBpR+9JuveQvTLZ
Wek27u0P5LKMHzBRjSxE6Oy636aoztce6cedgk/co8DwqTevI/Tr66lKmbFwlfKJsbURzmqa1X4Y
nZc2hPlEZDGKkI5oK5uhv0ZdESFsPIWl9xqFbc9nXFKtWWjLomfzrJcmsPEagZuMHwmwRAGFcHvU
9WY9Nx+CkrUhX9sc+wV4uuoyJ9rEV/Q1m2J2s6322VKkMPRRnKXR4CmcQWpEW69o3Ccth9hD9f3Y
lWNNGXAKKUNYP/05ep0k6P8ixkPLOYRbWCySAVksXqvXubmCAYouRIFVNwxbzXZmbR6U7WsJj5/5
hEKOq+XbzsKwl8MDgwqNeqBIvU0z6+FuUMWLiMI+GDuWpaZevtGgP8czPJU5m0FG09k29aCkaVRP
+WPMN0aNO2WevwnFErrTqUGMREf3vvNoNekv5OsPQzG8oMZ0A6JgaXl3QNQ5K1M2XEMgvknwKpjU
HBwFCRvSWTjt2pqSl5yd2QEUwRM0m2PpjrvEMy+tHqY7+n+kiyGBTBN0QqLY0px8pSqKJdLqnrrl
JKUeuZnYL6JjsY4KFt5JuavsE7jycqhZCErVRJtOhP42Qa2a9qRG97G1I0Bu7xF5ResdwrLfcWT6
tFR3uqu2KrVelRMR6mZLdmXx/GtWCFk7zeLER1HXfA+jYSdi9bzghvto/GHP/biL8aO3XoNVh4g/
RGTwEMWCCw/9XyAkyMpu7I9Z5AYRtykSk1xOa5onDxwWXVBMyI1QRuCNLdDlymV29CbtptOYXfnN
J0h/RHb1i8DMtU1CrHc9rupWZo+6br2ofFxSG2VBzd59a8yMJqRVTqvCCFxo0etk/jQseA0jOXlx
66MatdkqRq1lrsChBsQZp2ckKNgXR3Y6qnogwizkvPZxlSqMz7XIv7ZC1EFcGwLFryVXhknVlhoL
6aal7++LHuuUjoc+cqeDaF2W1vomjawftua+tHn/kGvQRKts/FYCC18ZEymWjkDg3MkL5ckNdtJ8
rxXPg/xMUaQDLBUf+CCw5NF7NZIeU78u9YMz/mCNmT67Dt1GQtbxllWHfiCSiY+bTbkiYjUNMttm
05b0LJ+pgq3wlMilK/pzHpZ8DAvBksuKvJGSykt5w5Lqr2IcwxuADbw1RuwaRBRO2crY2yl/fq6L
H/+XvTNpbhzZsvRfKau9v8Y8LGpDgARHUaLG0AamiMjAPAOO4df3B8arznxpZf2s970IWSolURQJ
uF+/95zvZNFQ7hBx/OyhzO3jZoCph3LSn4eQwRXl5cZm8dxMAvJYzoLmi17Ql4xKCFsVGQNI7RVr
bslQoT5Ehx7UThRwA23UdByObp4kB/y/OyfBvZ3laMDTZn6de6z3zOthLZB21ycN6k+ZkpJmMIOq
nCaIB55xZS6kSZZqcjbEpYPkRXldXI20O88lzcPWzhDB0To+6pLuS6e/Vyj0tiRUMX+wAP1Qvpq4
aCEFG1DGR3ADqr3njqFr0GdPLk4YVH9ti1a/BypQiF2Tqqvi2sWyobqPfa58s0xFeir2bikr96xb
r3mCHivv1uNRik2oVAaf9SkolPKLk9VlUQ7aIpzr2LgPE6o3353EZ1/TC5N0CoLZKXRPz7uLwPfj
TViRtrNJllsFnJ7EzwdZ/kzQ/W3M8aB17JudTnAISA62E+NHYg2FH1fPev44DjNmkRAxeB1G/bYW
wI1EaYREUc1QgOkyCHFz9P3YQXVo1Q7mU0ZK7lTTN1ceHbqlQUk8DhfUSFGf65fEsF7QDgem0w+Y
VnKyieViA5pEvgrqhxP02QppdyLPrny9Vp9KZz6ZKfrUGt34IcmniwY+j6QsWo9mUiEdr+lGIyLs
pmSrJ+XTkmlfzKa0jQ1XeZ52RYvUTc0SutAj/sJE+d7GbnRjbYbfG9JEcRn0r0Fsu5yD0paIt8Sx
88ekwAKGVwUjOSb+ISIbRxQHdcEmpOnykcl/xxQH3nqaqlQNqB53c06jWjYZ92IJe3+S7yRC9tul
z3iBswH9YA91uuljwNX0IDQuavS2XtzkyYFMzktPZHkIAi/sDPlhz1YgFDk+Jh1GesPqxW5WyFCb
ZASrC8dUUJHxdByJTfQYDwwBuzjtz276srkSGEjseyWWXB8degcjjzxLO5ugGjbRXL0O65zoLpka
Vs2VWUAr/y2hun9+/0q7Kqr+/J77jziRcLLN/Xvun//53X/+v4QpNraIROFW4BFKmNSLVyxpvhOO
9vyXh/n9W//Hh3RyoOTK3Gn+72+6Pzq74Zrltz7hvzzKqt0DrpJSpeEDi8NwLzMnouBd/8Q/n9/v
xylR20FRdmGXrX/x/cttO5CvRfb03x/5/vnvb7z/JZ1jfsWIrrf3h45pPfEI/+e3/Pmr7i/c/dO4
KGOCDnHo3j/98xVVTLUMEl09Ja14DYGIM22kV5mk9SewBJzMikXWRjS2NO9kvJG54OQi2TEnUmtR
1LDpanhuC8mhmJr56QFujeI7ExnEqU6YhwLnL+rphGHhe81Z4dJe8w01+sGRHxtglTaoy4eR5ImZ
Zb7IwXwzvocpI8Ih9aeZ3HirLF/dodnPOnoWEz25/C5zNOjmUvSeOWQPikIbspghjMzCBiEfndEl
n2ST/lhHGO0MYDkd6kutL18kJBCJ05jnUTMCFy0JJBz43zsCGR70Ap1vvgD71tNo9MmOSNccq81Y
hI+KzoKa2igEdJLsOB9h8l9qG9kfBaB7hWpHz1Wu2B/IBKl7hLtQbBPd6L3ECgZm8Zsyjy9TskjP
sgoG3YV2GvviO9b1yq8Ycem1vY0UvIOu3r32JZi4KGNcY3PRbvR8OrCx7UXtBDTSsA1b85dOL28e
xQc6HUHI6XRGmuMRm8a51wG8biZtUJO1sY1jfYc+9BuyHE4O/S6ERoLAi5yOqQu3ydgyMjfqtyK3
flajPvmymX+OdgEXKTNYuPVKbtKIPRDLcLGVy0ccaS9VTnlbs5JhXqmJi3kfFLqgE2Fx8L41TUk8
VMzmfswAb5cqRBCnZYCeJkuN7sgJGgWdN0yBMExUn/xkEB46jKKhZzWVOceNwVbVQz8a7mYRw0cz
ki1gG9nLGFJXWHXqMez5toAMo5FmM47CN+dHQ/59ZlODvLGi9LG6qok1ojfV/MSAGkCLsyE6BCcg
U/liKR9YxjD4Il4weyG8tDB58o0LTDN8ghNnMiNDTDx11ttIohCMIQtoRt7s+nnHVxkzwUlHFF5d
+8V965b6CGLlq5gSsARMLY0YONiE3NpUcwMtjw3de9U8WbXd/RZq/otO8z/KgWyspOy7//rPv9Mp
meNaGl4hwwFRaaE4+RvbKw6NOU8GmlOwW/VNIYV7tDMmC4maP+YK6o7ECF9M/BJEM5fk/fVxuANZ
aQXFQNSv0A9dqxF2mINkiKLhpBbCfTKmeTPFdnHNuBAqu3tmKYj+zRP/O+fu/sQthcsBCLBu0ff/
Vz7YkpStNdOjPTAIzg7CMpFr0M7bTJA3YGmSldQBHiH3Pr6aaUyYmk6Oxl+km4+/UYR/ffH+zqVd
nwP9D/6tUkiHKu9fn0PSJKk1xQVsrKGfrxhjDpmaxgcqP9VzQYDtK/A5GBKfHVBGl2RQjqDkIIb8
G5jk3+Ha9+cBKM3Fc6o4qmX9jSacVfNstJkdoUkPcYLg6T2sLolOYREcu/RDLsiVq9x6UZ2ITPVM
nYjLizxZo9oPO3GRbt+cKeg3d0hZhGCG/SpnRydGYGtELNMoQtVLSJhZaJgYK8fuUouOoE2beTiM
VZIykU9vq0T9shwp9xMOpMyt7PP9A1Ha9rnPl4//+8v/P1y7cG1gVoLAWMni9t/EqIPSOyTSxdHB
UjWghVjRyfwiLUSN7F2NoSE2FhxmzcjZEr+NqdUHMgiZ7+cLZft0LouIKD5lNPaqWcgDPC8cplGM
/7UOZYB3XsNIPT4PIVbm+zP///LofyeP5kaFhP2//irA/qewelV4/9d/PlRtH/+H99VWeVJ+/YtC
+veP/lMhbZv/MEz0zAZcUODq1nrn/VMh7Rj/0DUV8KWiGuBVDZ2b4b+F0tY/gJODxoBerWv8GD/1
30Jp/R98q+oA6XVNhexg/f9FKI0ce732/gIvNVwVzL1Oy93SHKCh9t8YezZhNtipUGQkimkE1lS/
ms6MbgyCHWFuw1Oq2/FTlI7HsgCNpfSRyilB0W+s5cy0SaWlmKWJP5bWrRbQBpZOK3cJquLzOMPU
xeZkPpIp5ODReCR8Y8dsNn2uUJ1saEcV526o63e9vQDf8TLA3Z/hUJY+DXz8fn1ZnwhHWTO7u3nT
c8Z7alwCF+nCFc82qCSIQWQ/4fu9OZqYd5Ro2omkcRdbJt1AFaWKr8WNuQPdgMUKQM4PsugusaMK
nrmVn4zSIiNlCotAqvP4obQtZuBk+pY4+MSa3tzS9u2DtLCqdyIuEbXEnIj0HNkXyLvXaaYPH4u5
vgz90r92BQ3oqu5NH7+NtbEUNX4FAucXZh7kxVKcuql6mBdczjAYpdN8EfhBXGiW4YKecuBgpnMm
szQOMFDuxnF7p1VT6by7Nb5s24rpghXy7BZnSdLQCW0X8XlD+aYAI7pbpFN3eamsgg3QlC2KBOMP
MWJxrvh1SgdmBNg4faY1IKShEx/X8R6m023IpLu1tecRMHgSGXeBY7cTRkdYc3VOcae9Kaf0SXHN
8hFA0Qc983FHMgPAFYzbJDQTuehicYskLiDG7K5agrGT6qMxydudJVoM6bSxijwOXP4EEKLCgdlS
Z80WPUDp9a1S7Ofeob1rJ6jvjJa0dRIgjGQpH4WDYt1o1GpfGz+5j5p9lgKj46ymXBNYDD5r3kuX
ibDd2t12cuLu6mgF2cxmWB/cWrJGmtoU1Fo/7UzenF3vokdTZrmzEMOjIwM+EkG+BEeBR1mkzbCn
WxJjizTjkzqKX1WnfK+FMu9nwAZPigCrhcFd1UqXwHe3Pkw8qEf6tr7tUVUdac8hFUga/M56InYi
TEEHWQ6gN+nqj3pdghyRReche/lsdSU71+sHe+lPISI3BGhDfVKynOueehUB7RFQYnW03RtdMu3i
cGS4oJQhchk8IhVf+pwhQ0m4sqBczo4/pvPRMUImbnS5oKdYT5M+z4hnEZNYXUPBWrRI2Ooyx8yd
hNuowfpWGzNC9KigcUu34Sgk3BrG48D+Exu7FjGNfTW/lbMmfLniL+xkaQKM67ynmJDTEOePhqVn
o8/0O+wBxRz6683LOJWc89r4ux72eN/homBx7b2SNBsfvRIOOBASiw1SZ15uY9Kfmqa2H22lQBlA
ZKinzOj0Sr1q95NoFr83HELu1ou1hgrqE5hu+Fh9M3KfMueUjNm7EhvtI6mrz1YECCcER6RFzlss
QkghIxGkHfm3Eg7hBzm0gd12pUeir3nh3nk36cKycqn2Ts2XJzrKYEJsmqlob04l+Wc7nbH/lr51
Tgsv5KjTZzWZUDGpwAodOmWGABHmGTfaSuJtq9oiqmvSHoCvNpdUj4O0LT8No4Ga6lTpkRZ8N73S
ntn2RjJcKg0+I/nUzoHO1ZZ85/7IFHbmiLq8lVNZX22IJVSLikdYjaR2dz8cF0/bUtp0Q8zimxoi
Z7WMcNc4omIKoW9meG5Do9eXiJbkg+VO061OVHjGdh2f7XlBaURJwugYYqRVmkyr4SRce84RT0am
XLUGRZEz2k/LkgmvrSD2OJElHxpG2gWTuO+jjLcN6uSoBos+RsvWKWpnWxKpmaaHmaPDZuDcdJC2
jSG7sPGHM+8JkpjKheyNdJ/W4ruZVuNzGmrXKjd3RqwPF8KhsCbmbbVlH6rOVqs/lfPwrsys/Oof
ih1rV1TBxTZWEuWhcwkJLx3cEdEkhyBaxzIR+cx+wkzq2FL0GY39Fa0BvHo4hw9o4o5tpo8+OR9M
XlLRb5hk0f0qhEanx3R31pKiwYRpt6D3/0QcZFxtXbzOig59wxpeK3vbaaGhE9aAw1ylban0w680
cQdo0fTls66Kz2bZsHkoS7JHtzCfGif7yBP1OUomgd4w9mWWZy/t/KOWUGRjzXnFD/NR2MOprsmj
XzIrPmYaI3XGwpqnmby0RbHyAghDfNBiDIIzquVlnD8XZBMznvGNRDtAhF1DWrFZIv+MEDJXSY/r
iSve70O3fVpFOIb+k8Q8962JGnMNlH5MHKbvQ+bEzymjVG+ck9uEgjEoW/6VqbgUse4Xkx76au3K
k9Fp8T5pyo+QZF8PZH51rDPmttJZSLZD3x3IsB4IxluTaihJO8alL0M+6F7ZEal7dxw5utwrlMk7
GyGRZ0oTFmZTIx4TvRM4C+IXeyoIoSyV0XdiBuTtjJ19FC7jysr61ADPqdLSXke1mlCJEPzA7MFr
Dcu8GVxD0bjGWavy2IdqCKJKMwN26trXcuH6Y6P90ub5qxgy9W1WT4os3bc5H28URl9LGZdeM8Md
NLLuNZJuXG96ZejOSyO2deZ8xQZEKZCCH3V3FKpOkFlTVx4+puyiGerp90ZiQz6LHYddMbWRVzUt
XrKOPXEYeo0aABgZpnFGEkZXoAXJW/Q/X1qjmE/ZqKiHHLzwWcv0BBUDO3VsQKKEqQMIvR8IAqBX
/VIl6bJSIJztoNG/L+B97HO9w56v6emBkDV1g479qITA+rndN2U4/rDyW45J9ERuchr0qgOTq8nU
W5ZHvt0DqtabitFa6x5JhsdAq1/vJKy+f5i6mha7mhxbQhYPAD6xSFfiJKeQgIrY6jZ3JlXnhieX
BehchfrgxTjhAuIIrLMsY4jgpACmhDFu7Dz/o1kaqgJBh24Yn5qCK/sOooyU4bnvhPnSqqD6ehiH
pdqQhg2uRNhVfy7Szxwy1MHp55+tYlbbEifeNu7RssBTvaDvpjnXtXSHwTqUAT3bgd5QHga8zxuZ
RcUnhgrYSAqaShJYPYse8AODtdqr1sCdeF7zScFnbp3om8PMm6WxApWg94Ik9jVqZCHvVlbOcJXW
QPGYjudwRq8VjtgKOmDbvuE0DtQDUDSWWf0xtFO4qyYVywKS+c4wIPCPTvuoC/E+VnF7MprnnryV
5zS4lxEZI3ZvUW9pUa6UULrZNJTKD0nIwsTSJpZH1cx+/JOrA3eAiMqLQ12IcqBug3hpSO1zv5Xm
TcSoeYzQ+IJ2OgTFskcz0XlMQLsnVQPD2cNWc3ISpDnBnBWEwkZennI5/9JRLpyR3ttoLxc2BTvR
PVLcog3d9uzUExUwJCFmbbXGZ9im/WNBqTUZI+P1dHikZi3OBa+ih6GFrBKD3MFYzzIc/UySJfTf
XW5bbyAauo3IFrCpTH88zc7MzSSV/pSRLiV1lKdGDhgaHdWr0ZHmomvhCyKYBJshrWIzHa8QMykI
Wihk9RCSesQ9D6SUNrt4SYcjlN72A009j8CEI22uNXHwejQ+uWArD1l9VIe02tPtY3KjzsrR1KBK
kQfTpCCAKGSQpLWM+UJLTreCTmFMWy4bzBo+bcHeWS+3TKVFnsTzpUpaurnT9FhFqAj0RD10k6Ef
xARjgK6CrwuK8BaP4VZ2JGbFeUlcLFtuKPTknJUEnTIKQljZ28inHEm2M2ThgFPXyjTHzdPEwt51
zlJ56bqjdJl8L1aMyb0Y4vkSZDOts436uYO+uJ4CtOsSwWccF/dsZyge0FWRAq3Vz3gx19ScJN01
cf6UFUZ64evH3HJU38oqAm6RQKHWW0jaHSXaLAPS2b0oQ54wQTJEYY54rAHYl7onZSw+06rHiIMp
5twMaXOQpVL6tiC4xhzLbcmZaOvac711rGaGkOTq+2HCSGtBx0mbiF815eYzEqiGZHHSqhR2SwB1
4ZY022q86S4hda3N6Wn9YgJngaeFA7Wo56AMBdwdE3qSK7h3WY5jS+lRprgVYJsa7SnF9m4AEkKJ
0eRUle5B6BS+Q0JNLYBMOIyYUM9wVTaCkV2sa3tmCpfShXrPI8O2UiTqS6cEL/cpV6CEyTlgw6SQ
iNzpl40gx+9c9lSQFD8MGn4HQ6/lxq5hB6UZsunSoMkbdfrijws2AdJqWp/tXnqNKI45hA4tmmnr
dr32UNUqsjoYN+FeF1Bu2DEboDjpB6igaBuSWswWyzLAW7ft8rfUapZrt2im3zNnP4AB8RZSxDlB
jePealX8q1r04I5l+YKJ9cPFPZqs6taIgtGH7hL54TzFJ2OC1adY4OJ6BeYWMcwcrtjpJg4sSl7b
DMWTl6UjZDvJWmasttWglkAmZj/XFqZgrV5YRbOhYAOHFiUt0sxsIWhCpfP7Hb9IExjAVheOJP1x
WbYao8BRl8ciy1Bl1O8JgVRcfkiFnVJHNVPO37pi5aytkJm0Cq2d0wHkJxeSNzTJPgbCDTfSJUYh
Q6e3k451MTXBBI28ad7xyt7lVhodjSk7lZrRANQ0f6pOK6HIlyFadPLryiQnpzgKR/ZVIG9w1rFv
d/79wJ04iGPDvnimq8wrLtVfFfXLVqbM5ONI/phNGv95DlwOXtkZIDaa7M7gjysaZ4/fwD0rI7da
gllkM84i2rWNrfh1Buc+y6TjV3Gh72bN6by4dfZdV5d7AHMxmVCKvcc1R2GnWpdMTaqLMPSjZVOt
GEkI2dzAAQPN5wd4RVyTTbXVxkiD/ty3ezDlahcFccZ237Nu41Bsvixz/tEth55z5x5Bo3upZYai
t2QwCsn3ANa+27e4B/07MErVJov3cB5PBOxyLO9ZhGuGyaW2hJcplJ+cXPmGXIZHDK/vji2tQ62Z
/SM8pDIZA3bx/hoCJQoMWjl+U/O60LQKMKXrS+6el1GCkEbouzFJgt4pbab6SkT+K8arPxCUgq9t
MPRMpLCXpK2fc8xha3K8fk6cBUeIXTcIQ/FSRmp5IzPvoJtaf8VFVm1kj77BcjLfdYru0JYPU6UZ
Z22080OCNQG4ChMMSvQOvN+8IGqEN7CpSLnFOA4hUxjgmLKuGDezWaoPCu1nJJB+X8ThW6x2waDU
2S5K3cFXdaqdquxMWuTnxS0g25JZzImgD/DzaAQdRMrWWac9/byylMkf9dR1C5xajRwpN3212n6i
Xc0+N2f7ZW4fcd7MpyKH5ZyG3QvQp6KDWWfHrnnh3BGkfek89pNyu/NkU/ctmyi6FMuxDkMUVtRE
BYsqADffTbMGUQTTKZK42S6XoAlXFHU3sr60msRQlB4Zho4HsThPhH2rj5XzKZG641CtHmu1IKgS
AnVFnoYv2A4OJKSA7DNOBild+7mcMYdo1rTLSOf2bUNAOUQPO6uXgePwJcnGj7wX3VvjLDQMyu8M
l5JnI08+wlQWpyiMP+87VoppM8SqsFXJJd5Vi3hlIo/sy2qfVz+vqbf6JdMWgEVDLwMWOe3AskLJ
/qRHff4W63rsz7Y/6gCBoBUhfY+KoEikdh0VY/QqnJ1BxUUOowfY29Gqur0DFeJlwQfBQUTZu4KL
mr36QVv/2mn1ji2lkRzcdOyRQ9kAeubAnqj3olGd92PYmxsjopxrUo1ekxr9QuozP8LF3DMb7W4T
JaA234DH1N9SUflOn9I70mGpO1NOb8qoTmaZ/oI2rVzM2Nyaq4vYoMV7SFXkUi4j36DvlPjB2hru
4BwaJlCdlXoIEoMiHiHgJkt2SiY0jFEGeiiaGvtSVpXYN87wXLkjz7/NlIMsWuYEehnIGG9Vmq3D
uDlOLvloakFNdjmqgwl+4mQY3wcJ8p4BCk7yDxV/q4EmqN+wkl8N8Hn7PA0p8TvbdyqBiKL66Uzg
IsAoem1Hnm+suN9iwavl0J/xKPZwY7C7PRLaeyMtCRHnwGmGymZ8bD4dA/rtqLekZoPMMcKwArQj
zFsck6jcKTgZe/0zEh9hKIZToptHkttDDJnMa1InBxPgjlerMw40ctsAhICyzxPWeXZxlC9C0Iwp
lCeRMsSsE1s+jKo8pPlIN1d3MlTzTeAuZcWqWU9bibIZER3NWn3sbsyJaWY6BG6kAJXxRmgl6Uol
i4VSviFJmxjR0UqBfopG7iiZr18No6IbOb4kEJ6vxniI6KHjlc89DUTy3uzIluqsmaONS+zKYpEA
I4sJIb/jhPQbgUkVpc0vSfPhOIUCb/CInlVEkdgngtq6HMhgKLMQHL9EBK31XbQza4lcZO1YyGUo
NwUD6kAkANtp6BNPHoli17RttiNS1A1sbnXSo8g2K+LHSsy3CrihR1TnwzAN8m1mcntgf36AuP9D
mpX7DJzUfUbGg0GU3gRpu6MlZk9VSdai5ZzuOkI7xAC4UThh80we1EZQ3F3gHLx3Ocdelkuim+kz
PNEf8SooKNtxmYrDRK1HWx87IsFZ+zIbfcGAAIMRFDuhrxRRZMrOqH3T6JoT8GFt8WAn75Zd752s
fWvMH1JCMqHDAUZVUX5ZGToCdW1/4P36WcaTe7CtrDlWdfNgrel3tO7yp3Sqnq2ltwOqLyLNZ+OB
Uic6REoW790Y8nQsiXsjRRK6dEV8Rdho1kEK8ieGQT0Sp9LSC26ZWsu03Qu5wWBVUh+xV6Avzryu
7L7LGp/1WAv2nFl9nArUnCQafjkCytGSRWDPqyM7DuRrwZJ892f3kz3vcxhZWc5+ZFk0FSJ7DFIM
z7bSdEcJeHRAHdqla4h3foMYuiEXdDqq6wfl54QXuyuyGTMEEQ59Yj4rtFB2fRh+imYS5JqzTA4M
jinuQY62dFyRIDwLGDNHKF57InKQjzV4szqpXKlA9B0gSRyZndF4ziCAL3ei2puYry3IizTN0Sm6
dK+QVrlU/tZwHSKq6il2dmbqIoyE2zLp1bhy08fjtIKYedno3aIpsdv4kWOF3zamCPTCeFDQTO+U
1HpAcZ0F49I8GaHGgTfHVyeKCGrZ+jwzaS38vSZn7LzPPUXn9XerV3uoLilGEQKPLT+XpM9TUrO4
VpoJ0xQtAqDI2PvRs2gfrRUHlqKODoo5OzRA1I/3DxHlegZ4/TA3NAfHkWSqItrKGsSWCeS8QgxZ
VxWWMbSpRWf1xzLh6Kib+S+7GpA6RQMgT8Ox6dOUPZR7/LzZbAfkdv5ArsouisVZZOe0db9B+I5X
Vpe22GRNGOEG2Wh3tNcPQEZwasSz5uslamBFOLAKimnABAco4P6Blm+/cZm/+MKdsWmYVYY4QZ7v
Rvp5AtNRxeP3PnbbXaRlzzZ1EO4LAhbmeZ1LGKS/KI4XYVLh0CA5Eaoq73SZ3UogGqtY2fS7RNlY
g3WkO4jIkeudEKkC7PGkB5S6Oqkcx3LeZhyyCCjMxm2yUGGI0v0eNfnPiliEvrZfUJH9ESpip1Qy
YnjDIINd0uJaOQAX7o4qoKGdFitvoWLLo4bFd4ML69OMaVLWLtZ3SeLEJB67yYH0gF5scZBRrX71
44xwhLiUqaPtxhvRlK+KDhV/UBRkfpaBzXF65MplC6zMy7AK2ywD/IbREY4yDrGnkiYS3CHirKlv
Ervia7UAzYgze2+yCBzsxh52UV2Fu6WeX5FC6v59RrJ0VXvSy/V3PZxVtP8Pwhmyb04F2ExQfZh2
J461ar7EYsIPIGz9qJTz20of3SpJLzaTg3cbu0CQiZE1G9PWx2wBPVOVY6SGhq9ndLnpWCHkrBmf
cJbB32rELprEoo62qjkVWxgTGJPo0xMQcRzXD3NHYiVHzdvv6xJuCyuo7m6wlb4aCT7T2X4p3J9m
/9Ym8Y2woBC6TvOF/3qkc+Hi4Sf+zykU01uG7Bf+W98AcOlbAkWLIKF9o+Hqoi0MnLXrLdCiYc9c
x9D3QOi0o+CHgUauDUfeY6vs8UaQXagnFUURFyW+WHqIO4s4C+sHZYpr6Vu36wi3FcZ5zI0bHUcv
H3LQRob75Wj1p5JIbt7yJDMKYOt56h6XaPpkHM1SYNcccEb5Icr6vfvhxA+FaiFpCs9Kl0YbOayH
au21VbpnEu+OAjldOMtb7Qx+AWE4ZkvAFYuQaRh8RR3aTVO4r1kbE9PivMZ869GOSfrT02xvugl+
nLAe9+MivAIQeNPoB6Ybw7GINV5ismRo0iERCgYq3oUOWYNGuaSjzZDZs/qk2zjnsec42KhzszHn
6snJJnwWTJLQc2vgfziwQrnKSBqNInp3cUb3PbplWkM3olTx03aEsACqWtjC5+Q5ov1E+YKKFP7Y
JtLHxY91yeh4wa5OS0M52ma5qWer2HbD9POO+CC9Ou59p0WMxciUvx7LeT3rxaFdADq2JqlkHIhU
qx/3+ozELI7QiqxrD77P6qikxnEgaYcumib2eGUQ0uU7K3XLvcQquambhmOS7v4sYqIntAhpLElf
gG1sWl/0B7zVbbRfXCSLlv1BQRz5U9hc8SFDNcSkRIVtqvuojZQgUfXumIdEvlj8vJo6wCQITPbV
UElPzFCibVcpDZXSaABebAj0gegjQzJSqSfp4Q2E6OjVcTFjYPMNZfWEKXBjTdM7ISwSvNb8Vq8/
FkYdGx5hsJtOPFEhYATIw6vC+nPf7u4f6nVtN5AMb1PTeWyUGIdkzN+H2pkANyiSHd6sxgSNE0EO
p6m25iob0Za1ruGsonEuzOWxYkK9Ptsm5HWPozU9oyyuqBYar0CgvKmGCGUmD0Hgb20M17pfssDK
uNFRO305RI1GCXO0noyn37v0+szv/wXtQuKN39jdpEEaFh8MMJFXl8Xb9LQKBS1e2Lrumh2OrFNN
ObNa4xHXlx0m1darDSSLhX1jv4K01jc3t0qNHYdSUgwVcv0UFUPuUtgXMqgmT6bynXiAryHCH5zM
4+KJnPK30DSDE7L+3V2rE2in8GA9vWSo5hiuLyhPidtQnWMIQvzQjsDzNFUPBnV8M032DJZzIF9h
Rj/eJbGhzY1iU9SNsc0dB/pnnkZ+7oZsXfm8+vylS6Ch9qsxzINh0secFj2479s0sIaD6L50Rbxg
u7/G65Xi6OEJANAeUeOtQ4cT2HBVMEBlC92yVecr5yuRqhNY092kWAwna2isevM2yxSge9o+ZP10
0ukInQwlBmXQGje9LYDd1DCqCjxhvJM9QoDxJZLjlcr2idOas8Y+tNARLOEZSfnLVFkgOCsDk8Br
ay/5u8Od1AygKMlsvIxGve/fM2XQUJTDiyvJ8SD9WZZbQ/kDajXVU4UBnZUuDBJJM2/EvN9yBIQ2
3rVXOqJtSF4aUd+4qBG3E4yDUQJrTp5j+rbXxpxug1TNXppUkGkXx0+sE7g0c9oYJpNtQJtqrbIy
qhEphxB9tl1GwlOPD5bmLXrLAsW7sED46k0YmBmmlUhNcMmks+FpQuyGwlQOCsHlZdTRLiicb0mO
UFFRKWLs+SoZiZzaxKGbgOJmSMZrHyECoDDJ2+ErTMvvCm/xxnJmWHgqYGT0G/pmlM1naWmfq5dQ
782TUhNdpKTfSxUJSzUj6oWUNx4mExY8B3YCSjhZe4iHEaTeKm08cOJR2SVBfihyZyRkcLE/luQ2
ToLNwJY+lfObSwbUXh1+KqrYQ2cLD3qNFqbJvdJVzcc05cXr7awN1MJeAz3TF5uB7b6bh30mQxXe
1h9hBfcjNqKDyVnSa9doZrf61VZh/uHiFce6tto1sk83gKsceRB38j2RGMZu0c0/3LqzthgT7U0/
b+jeh6ckXm2ZywTPIqkPeqeuQj8l2ikWDTKSPdeQXs1nAJp5PXY97JT4TkPDeuMigLhIQyheGYnD
KgwARGyuk/nQLWAO59Fe62+KRLojYCfMiJJJ/Yy4qbxSib50CtZ1nPLDcjMXmGTJbBvPbgJzMu8d
FtwQ022mtNZOQO3guj8gGR2ZEKkEVc9jRKfpucXlf0CCRRRaZnQPYMYfI8wRxABtcAv/pH1vPjqD
XXCUuvSLCt0kqkUA4SAgcoSme55fVQ7YZmGBOYqigAUKP2RV41A3EF0MhzpXfv5v9s5jPXYkTbIv
NKgPcLjDgW1oQTKCWmzw8SporfH0fcDsmcy6nV3VvZ9FscjkpYpAONztNzvm18SbAptquMjz8CSZ
RUn5V773EYZYrdilmDGQvVsXfzphrn6r5+k8jnQNSE2xSw3Pa4Q1TW8XtjEhcZWTjdwo2jnWrdIt
URH9s7+dKcZC/6szkk6TlBZ4g5hhOXUoW5MBGsQ4+SHqJ1vb9bEb8ChEI/lL5lc4f5Y8odk4IDwQ
uQobm0uS32OucHc6SWsGylgYMveQSIPbUbJFfOQERZpuzVSGYzzk4r6dBuaNFCwkuTyP5nJaw6FT
AKjWpJbI1L5pGFWZQ2kJq6CuqJdmTx1y6hA2mgWLhiEZNjVJ9s0byIGbyy+mAGCvKrofRO7LQ9RU
1ZoGoR8uenBlng015luon09pWVln6kDXdmVwvuupJqgMTljc5giSbbCD1SsqH6Dv1B2YneqBUx43
aTOt1mU0by05bfBZEwVN8QHVjbVVdFWE2ZATycvuM4SCDVygb4TtH+e2Jovvd5uyjI/+xXHtDNGU
sRG6IxHi7ghudOfKsT4Vjdg6k5kcWkICOGXELvZpIY9VuUql3VDXzWMXWMODUQdkELk6ykSdGIym
1NzRZSUNKuKs/KhodF/js0yI/NI8GzTWd0a/9hrDuY2NmmD0LMarSRnfhhqk5cyzEITxmEQ76c4f
VQTyrfArIF3x+OYUt1To1Mxv5Ld0sKuNC+Vp10W8zrOif8f8Q6lvS+4uTr0zg2AKb0hounzJLnXH
h5qiUXZ6Izak5bsMZEB2VVEiteFyaosUmJdLOMSgKSzLrzH59xPzG2cj/elXQQfCwc6dW9sFHcgR
gmJTCjdtEXLjTQrI8EF4SYYKMn0rDx32vCztISjSpWbLHgM5V2sJGHtjGgWDZuYWm4DwNLxVqg6H
bBsYwXst7vM2n+F27GeuKGoroAaQzNtFcVGuG829SGUmWq8eTGLB3g2+MRuIA+yDbKYyKHfe8nTq
lvJCjC7jY5DFHO6VCNdjEzHdzZarodFM4SlKBfEETa6FUmvGT51jvbqMj6hdQF/BJupaQLz8+Jli
I9irO4djOtcHJjK7uafwMTwzprodICuuqtQBuEHAG7bUa+gV/oZqi1285JwdWcPZVeFhUfGBDWGM
ge5A5AUbhVFvZiCvpGOoAhllCNDJ7K9VmV58PTb0hHHZuDTgYe6rCANm0Smrh/CuLqf3+G7s5Hc7
5eU6lflzSTpjZfbeRwSneBd6FeCVlJzlDOGVZZPiOY4WOXWMq8UN1q9aDm+nwI63ZXVuGcVHgvuy
xyiM/Xz0AkYB3IwtAgAs6Jymak9DvrwSR/bQrH1k86Nlh16ZXd+eS+cZ83h7pAarPOlld/315o8P
NQcnB4ITGTwo39RgJIgc5Ii+QH72Iix8vfkicv/54f/gv2WoGKuWg+fsgSMIXYTbL2h5H1N5a46c
Myens+j1cB9NjoRJgXO/q9u9XyfDCTrfcPp6L/x/7319+Hf/7euf/PkVf/dPpFzaJSJFalNacIyj
CrB7U4cXUETuNlhYcmbR4syb/BnYEvIMPPltHtbPcljgSPQaRXE0bH0ngdBTuWfoXKgjjpnvJHZk
yK3yh+yxmbbUsrBXwkNUnlzRIwhOjF27FrVw6OMbrrw9S6zYjRN7ko5C08tgwAMNM7mh/MNc4Shl
UonMoRjVrmQXnQM+P4X4jvGxUPt5QGzzPz6sxPJuZfqLNRNeicky1zWgL5yq3Ss611bC+gxiu9tM
kNo3+YCKZMWskrZmC9WtEN+tU+GLd5el4+g7m3y0P0rhX6fA13vNEX4ZYhvd8E2UjnX2gbNbLUNQ
R6MLTZA0k/BSe7GNZmhjfuxxFAkH6OGyo3R846XLfpmNlz0O1ntrTT8RV+l3N/1nys/p5LWnvd20
5alIkngFTIL2nVrIde3uk7KTxEU42VNC94Ms0C17F26DZvOCHxpdemYpmNz0ju3C1uVEtAotnWwj
q4OBvHZ74wEXEfxqoZ6H2tlzSocdZIHYESL63iBQrKgZGnej12fUhbpPuQHqtR2GiXxWBCHe7i/2
nFG/MTyOGRsHU0XseDIvxdMjEVuC4OyGnb2nO02dbLtSp75zFXAPWh8MC3rRcqIbMzD2yEUjxOrJ
pf62viMGbZwqT3drv3MGBsM/KsULt634hkVjG6dijBGy7gMU2Eq39bkYL4JZ9YpFs6uheFEtHmVJ
CA2WDG44Zvfz1D2GntswXhf9pu71vDKsUZ+crKK7bqJ8m8YWeSQ6jf0dOXXw6AthFeS3Q0vPMnjU
tcmC4omjG9I6NHkFNVELM3U54/VFmTA/aGk7r/FKeAWPhRUQupN6fuWguJpbz9oG3hAewKSdyjLB
8z1ah6+/36ovtqORUEbzjmk5SubkcPLOXnWSXNVoX+nl+gzDFwgfydk1gZr6jBfx4auHLma/I5Cf
vr6Rp8hP8zcZA5Jz6Bi7Fs2gD6lew7dBpnpGiwVUAIeW0jUSrgLoujfAqCSA08N6tJU5MbQCyJ4V
5yRSJAHv4jw+FVnHz+3R9KeVDrSzNpQPsMlYwOdpgMeV03/i7djkvdchZ0FJ6ixzh349lWzf0oRm
NFqYlPUKgItGAc//bErrxo4dGpr1+5ynb2Pd42kEk0I32LvtU10eWnH32MP4MmczPHVUOq4VIzPK
urA8pxVSkf9mVZ2503aMuB9N7wl4GSb+6FE9WNitH5NCd83QpEyj+mlmeg8wMX7oMDKszApu6wDn
PZHRQ74wxrs5fdGu9m6NlP06xwcqsk1gwsqNL1kSH0zDD3cGYKbbuHW845jTRuNlqC5QlwsQfwd6
7Zk40ujhE3TA4x1erM7iOPPpLLzpfP4krrmdgHaMSDkBE8cSU8eumcL7dDlFAckFpTHjW3CZPDB3
jMGpDU8u/aowAWKSn8vUAVIBjAN2573d5VvLTaeTWC6/ViHVew0Pe0AL4prx8jkUwJrBRsk1JVO0
jrHP2PtUCIaBw9yqjF/jckG/D3G++SrxmHXLXSybgpnVT7D+WU4GYwIfcOcwdZhGSEAwHSAnkVCN
VcDyz1027If33ovGk92Nwx9vvHJG8RfoBmVU3+YW4V2LSYRrYwpKq2OezvHJbwXoI7O87y11bJeB
xtebrsSgokzDxDfov4zJCN7RrWl4UbT12f34g1pMvXY9rM4was5smYpkuYMk7UaKAOA3G0WSEwMw
HEYtTmciOy1v5mLpr2mZLH6lkS0RvZADRCFplroSR3RnkS+HnvqHiOBffH0hDgAOVsuaRqbwF+jt
dg1f6QV82YKPYaBNK+Ex7utbF3/Te1kywSsxmuX++FovE+zCTZKNOSQ/sEuFx36BcvYN7nfdScTA
yHjBr5jNfnTFZNyuR0MOnC6AkA2NQ8OkMzIHMGkuKN282yDHhefZ+DWh13OSkGeniZyL1zLSzmer
/umW23ydKlC5crC4q9hvA8CFPYAA0FSDG10SWd2gn0OIRGxiXwYsit++9vLiwdfq29jYj6AO53ej
oHROD+PPzI5uveug5vC9zphpzwb8WewAuJPduNkwtXsRVBbGsxp2fYyCPxEZmEOGqJ4oozfRQToc
VP1jal41OWHi09eglVRANoPayNz+5WvMqHERGKu4duOt3wvOhjmGLXLGxsYKAZnYkf8zmSU+6naG
lYoNMCjm/HbSWERra/Ye9WIB94ra/bCGY1s219ZUD04VdRtVB8mxcd0Fk/OMRsXgKl3SAtm8wxn3
qeKrHKPwKa8tZPQIMiZDfV4ZrGy6ij9FWgdn5eOmpF6h27HLLo8AgimAKorHAo9c6ZsN/uLG5Dhb
PQzYRqVn998pih64lXj1UxmWp5idLcCJB2fqWlqf5m0FZOwUU1aNVwBj1wR1jwSMRSiK59EJdXkM
gKb3YvrpUUGbBzBskgHuWhUe3RrLN4d3ZxcNPFBeZ6tL5xJaZins9hKHxSOZL865ZJp+quBgzUZ5
mNnhbnQwd+cgVCRmOutaK6zaY81YUTsOhV5U0hRDdduHNgw5pwv3iQiRgJHbbl3HvG+xS2NfbvJb
aJhMV2PE1L42ofilnfXegFTbRYnQJ72MKb7eZJwJT8nrAH3rNgeKdpvVkQNAC3X1jw8R8vdNS6e0
zV5lkvNwddvwLZzIeGUuE56uFJT5+GoDAxA/VUXbW2pUS0zEoz4qbNcw6zXrHZw5NbbU4vhOS1ls
86b1nNwEannMS5QbmVjypkqMZ9UJb4sOkG/b8JelneUWOb0wDuo5o1Ld1Uvc0opxcEeulacHl2NT
Jphc0xnMlfKhwAVUWQ0nDKfJ1X0cnAQLkYID5hYdBglvTNd1bm0b4vUrwhtsiYVESyoJzYAnbCDT
5O7W9YEC/CXn+DdZYmX+18CgIs8oiA0KTXjwtwxvF/ppVLagrhwq6UBVNeK2b81TJFrvnocLbGwS
nQjV5y0FylQ7yQnQssnkf84JpbCVwsyeTlGKoyV+6RuXDW6WilOUUEuCfSXL1q4DOHIo7f+MQtlp
KNYF/Sj0PDXg9iLgpWzhcQwQFG5TryH70VlnO8GHD0DEREgw6U5o8baI0n9Pc3u4bbyKUvLOvnw1
yP75xs3y5pAG3VNgVcy1JPukHgecOWmwx3NHE0RpWg+dBo/4rx9GSQ3O77lL17aYd0nt2jyU8p8j
2cBZLWYMbXBoB/2jpBP2vasp9ktswuCEbhwUjj56m9/KqcHzo1N7g4xvP+B2BEqUpjCEZGo/MH9t
LlrOOzwLBFhkRvwFsfuRFy5hnE4/mVNDb6wHRhJJ7jomAPR47Jtt4TjfU6tuaLGPwvulRAXLBSS+
OsVTNM7Zi0Wv50YWIFpZovUa+6d/p63u6I6QDLGEXltBTk82FQQDIpoaLebFhST2b6LrNrHb3x8n
z3bZAgqHmKz+PTud28SaQ3wBh074GxB4PeXEzZ7KT/7cWExsJWlKx3FEZ7CJlTXsFxqduR/sjrS7
nO783KO/gwmFhn1z+AqwxaqtDipQ3jZj3rj+ocosuFAYPc7TM2yDu9HMxo2f4GU0fECPcdw/Gks7
9vBvrgF+7t/+cQ5/oINd2JLL579/PsASA4Fg/Z8cmEeXE3o/wANLj9hLkU8pp7Gjj7CkFEgGRcVL
iSeC6ZXcwX8aV6URGd/cyuLeVbAJpon+IGOVbnOXYSvz035FZMp8rj01bHSdIXVzWa2aGaIT0lVz
CWyd/uU9ytnutLDbu6mD8GWIpP3es0Q65pS/Oq1f79w95p/xRCqXcuuiyTfUC+t3v8yOmWQal4/m
i9nG7xHUmWd2N90+JQFzkLoTDylG8BVeJIyYwwRQIDBeUX2cR6ISgFziSG5rzhzrAiTwumJucphS
AJr2xiKWdhbhtaYDBXqn5T5y06NqgQnBUKXhTQm65Y7DLAuCT5ayjkf/TOPoa984/c+eYZcv248C
fDUed6ygQj20PT6GRKtqZalWPpZo+fuSjP3J5UC9oR+ImC7cV3ZJvfNWjcXFqmf1k6X1gPrpnx1n
JFAb+T6QQTd4in16BToLRCYxOxIXRnYgdBlxn0CDDHfct+vdbBBRGXYgM5p3Ym8Yx5sjr13yu4NH
xTiF6rkE82kPdfmWawdiGiYFvFjyFIcqO7S04+0VfA9g5ELjrGrtbco2A+im9b+GMlhKa/5ne8I0
tfX7K4wBT2TYZHIPHoLpwcS6bCNt3ur+Ne3FNVpq72RQO1vERHFOrYROnCgJDljoOfHDId/Wy8wx
MsW3TKHzSmZ3e20yJzcnIF/ZNEERWcDiDUmBbnHVz6270i3ot2xCg2xqd2sXHvq9H75jbMO0gTq6
ltl8a7b8y9Qd1CFjVvmvF+AlXv/bwoKbgtSbY0ttW+YXM+Mvrz1DVcbcCR0eZl1comQSFzFFUJuo
argLVHeGIpId4NA/FcJbin7M7okTzcUYOg6YddNdG0nGstfwWSYV3NKe5SxipY1Nhsxy2eP+DrIe
5+BihJzHT4v038o2SAAGcfzMi6iET7Myk7oBJhSeRKEOyNHJLh195tO6UptUZGpXqX3D/GszM876
Nw+B5fzXmxBEAgnqiLwH6qP1GxdE92ZJIpii3V6U/WVKA/e2AztsZeLN0W17PwdOeKqC6LuWeDdk
VL4Okb+pdTDuHG0iyGVe+Z4ml7a3HtMpwcWcCfsp04FcVRCIXG4iZ1XV/asXvfvYFK790H+rRtM8
CBpgd7EhzRc71rRiOLzSGih54wRrxvax7zPGDov0JWfwdpmj+tUI2mgd0Sp5aoy6e/T0yffz8qlD
EdpU2VgeaKu6pqU5XGpGyDdjMH24ZtNjM6WhByDkMVLOSzPF6tIKKS+sl2+pjIDOC4vLtI3aB/xD
9g2sgTtRdcAtg4x4yGDcdqSK1nMgFRihubw0jGo27SRuv7wlrNnHBqQIxTOjiz2kmh9KZT1QN1+c
u6p+sO3WvRkxRD1kHAZLb8ZxjF8SKOdwNkBjotfl0d7taD/oZ3ffzd65NStGBYMZseS594r+kb3h
UPwZtoHcDgaGVGKKQSlxoOvSvRGK4g2FF287Yi3boX/80JNHAw3MkxURMCjTXepf08y6oDjQo9Kn
9bZ0cRI3eVBvI47vW9PKaIp2NeY7y0h2ETjGK3TVA5ZT7HsR53LK5NA6rSChypi+MTzdVNIaiOYq
dP2tVVliL1tgbukLmyv2f9ABIbcTfG6+KatE+ZonrFxz/25qu9nPISYUkpHs/ToCjmUOSaGPOTfU
c/irSsUV3ybQa9u+DBniqCRh6mLMWVUcu66wGb0tFYL2dpwQXKLJShit53gBNW6LKTKfyJkX92k4
0oHp8JWh77BXn90XnGIrW3Puw2Hq3GTdxICn9I3nf72yWILaw9+XFi20dCxXWtLx5G9b5NAyEIZ6
beyZpo7rJURIH6Dvr3F0Cwhh8gccm/AhL2NAoCD8tqWWtFuG1kef6wB6AsKdEcOVKDxvvDaGCI+d
x20tC70n5bnRoQZZAMh2sA627by2QMLGktojReXzBaYd1r2qb1Z2mLZ3nm+sPWo1OOBdAVOG12Xc
d8+GlGwFfd/bKMf1CxMTyUqAZO9bsFFtz9cFyCmjzlPuQnZy6xSYH3o1dBsquNStkhlj88KymAwX
n4zNUard4haeYIm7n+sxUpa+E2kLi9aJKCYZ6hjYNdHtbGpfs0Ho6wBL3SZttuT0dll4yoyu+a6n
5kgT6Bqj5VWIb8gX/cEomJYX8W5mE3Gn2eFyJxmGA/AQ/CcO3CAW5O3Q81MCAbAaoud8sJ3g2uYx
lhuOYIzmpiPcC7X5ysErfbYdZL3UL6lGRLFZpc7gvRCjvU2mCjqFvKfQnXDzBH4hVB5xwFZXB+Lz
IckEz95KYtiU+Ob2JcnZmmNMgtAzrC1K/Rab66lOccYMRJPOTh6YO2zsi6ltcUJgrsbvop5ikjc0
jgEEpXsdaltSzID5k+ouwg8yg62AZUQYD5dkHMTZdy/BGODFgooFX5xBe82bryv2/2N+/h3mhzMs
W+7/HvNzCaPin+A+f3zB/60/Nf+B+8czTQEMYkHxcHb5E+4DOkHwWUe5y9Ye7M5/wn2k9Q+SAoJN
P8d+/k/Zf8J93H8gZposG7ag68Ry/1ctqJJv9E/LkKYB1RVKaUhCFvbO346Y/mAENGIqdcwxaWtX
ThffG+EFKGTyLFDfbJqCY/eb21sPpQddIvWAinAif6s8N98pKft1OwT+tgZ2XAWYFms+79nxvEvc
/poWiA6UZfmnAhHkkBPphIIPaZpehLJ3wdIOgFhmn2G9zZgjIPl3nOO7ohXJekqxMivzPUkwZumc
TpTmKS/26TSHh4yGHwo8xclqOrH9y7N3xRMUFPlfQWjibx4SYfKY86gI2wG39c8HLiI3NU3onjzO
hiYdKUg6B6lxR1x22heGsXdyeI94cNiAzDZ+diSEOfkw2FnROJhtMOHOh7Zkheq8nL8muPFKMLJN
7K0EgIIdky3Ub895Qz8oj//6d7d4+n57Ql3YLi53FOWY2nW+iFF/PS76oQBW0hFnpjj9LatoPiht
pvCjg/+09VDVZuuSD695BFxhKiuPGVU1HGXtvhaxMeytGtPxGICgHgbsHrrAlDFMB2AmJJBji4px
tREEkFYUsPVlqfEjMNMs3IAcZTgSq0nPdopHLYP4Yon5PrKqBsh9/TPDVrYCy3IGrMrdrBjPUx+8
SjETNsalGI7um+iDZ122EseEdTRnyFAkCq0kZq7vXoOwUMhfXbdj8X+eb4gdzmQyxDEzaM4gEcjo
hzC1JGdrk9VjULY2ZwlWdq5WoUNKE/Bo5cp1xtdRe3NxDaveNuxdVpYDAshpf4gQKi+2tpVLt9Mx
SINmG7K9ByP9Wg0j/66pcOAy5nSMl5Lh57oXxnf6VLjLUTmPKgfqVWgKRXqPYbnPDQAZ6wZko6C6
DEOGMvWR4fxTLhCN6xEiVss3MYqAoUon77lrfScUF68EDTUAVPHPTdZnMj2NPWY9OOSfbngEXYfn
qWqvkKBwLJaScSsN90nWnBNgj0Eav88z8Wo/ReKrpYQtwHQtyhoqEWd7Z4Z2RkeF2Os8/5yTCdIB
/g5GsdWm6+u3UtU8l0NUrquOXoSqEND83U1bh2dKcgHGtnC3MGWma+x/9gXtv1rTkWz71k0wVd19
Yjy6+J2WcMuWWTxwSUus0n48Zbr95tctG0F0zXaWuxBimuFk7FeQtjYQ//PdXMz3gYtMNOG4yPrn
uidmTrnPSznJD9yQ33RakbHu3rTLLrpv8x9NHN0LEO7wLaNLnbD9jbr+FejG+wy0Eg/NqkXQWc/G
vA3whSvpnyGA44Ez5ZuOFteluK3MuWbnIPbR5OerZGE7lhZn0xIQjolLHuXBJQsugf2EwOjDYJW0
nIL6bh+K9iYsaJPhru2Ow7FJ6u9a3CMOnzove24QDBaM6adhUXLQdSdUu+1y6itc2pYK6ltHWgDx
H1EHN+mPcEK7NMLuqDJo6TiwaC2Qr26in1KkUkktZ1yGJuNibEthTCkyOfJ1l+G9jIqH2Gk+yS+9
h2m/B62wU7ySVnnYfbQuDqKGH6cdiiNcDJC0Eya4bVdLJQKKJQur80RhFeJc+o2pxC98kx81s7tc
2p9GE5Zr0bKg64b44ehdo169xTyfgCEviR+dkwpcSF09o/edKLC/aqW+49QrYQR8yok2J41Bg5D1
g4veHnsG1uUALj9pP/ptty0lHRDXmYoGPm6zOYOkHVg/c155KxfDNrOy9BlWyY4xF6E8B5uVMiPa
q+aiplbHX0UNvrlGFw+a/LBFzeF6biks6h027WVqXwBAIXAajM/6+0m712hM7mOHOgXbOJTa21gl
vowJa9WWFDPLNVnXobmblsY2GFBybRfi2PjdMa7DZpX63yjPuSHV/OhNyPvOND6XqSM2s8/BzB/M
6x8/N2nnje8Uu7YPDmyQP1PqJpfX99QUYFV4KdUwNv3U39qxubUmnEkyeO+rYlrN/fgzzcDDVuh2
xOLKbWtdfXDbyydiT78lA1OB0fsmWv8hcNJNM9T2Cmz+2nbdD0I7N4ELI+yoG2+ZT/Rv83EyJwqG
LCxKeIuLdB63AGOBW6PBDoZJ9wF26EIgJminBrwQqmrXOeETJHXrEEfdUQiWzLBl1NpYAYHz4WJ6
1Cq11qutttTrpZtE6ztHF6+BVy9z+bc2ZQlzZ8n06tPUOeduDtoATuEwefUWZvc6pPEWmm8DN7cj
uI8e8tTUfcnJMVwPEzWZg+cy7eL2RslkhJvbfrEjMqipNWzHfKlxkfYlLesXPxyvjiZEHuT6xcIu
TZ/ejzDSFTRa+4cNVKdoURhy3sE7u2Qv+/rrU5NXPZSSLbnncg90Oc6E9ocAwjyXKbi9OqDVbIZ7
IZFzR3x+nMfICifkdJy5/zXa3b0TeesxyL45GCNOYx1z1mBq5WF0JZs51rvC7sudmNRlGS1Cwcsw
K3dPo1EMK5wKrC/ce+gGA0djfc8QP1Zw6TeaLN5K2+qdwnN7gyPxszT81zrsbm0fGyhoj3w3EqCw
pRPRcEDDMK5wIZSx6iE7A9fGJ01l0m0pCNZN7mOsxo3h6jf6tUipZiAFPuIy+pwyUmyOsj8VG5G4
DXe1AWTal1gVy4hygqTWd8x2OL90XIpl61xngDZkmwNnzbkDh2ByCKO2vsrI4UzHbElHPtPF0m7J
B5lMn1B8bh1sCGcGCj9m13yqRkyH/A04T7jgKeKtYZUR4jGLDVCtdDM4xc8InWmVQjBbTbRSIPvt
A8tjAl8tp03UHlc9QWALSIIcNWhBjLv6akr8jxRU/Zgj0hmVmPZiEs8h4U+YA4yTLFGtO62fBoc7
aOCeRNuj3FNsUJIDVza0FX5b1i1/bj9TB8CK4pK4pTcgvh387nV2aRUrioxZvyDgIx+XA6Juk/Z9
eehanzPb8nwMSr0FVfdjNngRZ6H5BhcFkxZOLYYVr4GVPWagGbnQGcUV1puuRbnTdHgA1/nR5z0s
CHbbWGaK1egxN0mNK8fVD2LSlFUzRh78/NmhF3qNKIOlqCpeXJwQaOF3oVMdu8l5MMRwiUuCP1Hy
xPbzZHTjkx9iklES56MP5MTyVg1ftZoD9fz113F7XIPTWGUpqtfyY20HR2niPbqx87OJR675Ub+U
Orrv+Qsd2WwxpBxc/87hOE5DLr84iIsQ0p8P+aLFGoITy0uvXU9JCXbOIOmafd3sSZXZW6cc9FqR
HIBNoI/w9u01RS33duEUJ5Z6Wk+3VV4+D+30PpPIO3WoFtgOxrWdTgJtfirITJBHoFf1NNIfS+gC
PpzhsPOhxXlXYvukIQ3/apm1ZwLwV0CIYmsUGO2rXDSbUtgnqw4pZssWOF9f3iQyfbLg6uxiwQmG
SSQT8tg6D9m4Qp4b9jDDnoVBvno0onQTSvcJeIuDpaHhaaQV0E/MR2JbeR7lW1/Fe7J6vPyZ9bMv
6Q5e7v2MghriNwy1NUf7eQVRJ7qZBP01ScMgmNch4W+S1yODmIc8B2diBRHEq8SANUyktczlEoHq
mjUQmFXaHMeAYY9BwVbj1zb4UIhEo2B0b9JgAy3CPFbaOKdStcBLjJkYkNw4qZ+htpLTDnWCbJbi
GgnDcwdIY98oXh50Q/UsaQ4uCD9MD220hPjsKVoagRW7JwYPJ7BfxFNdInJ/fvj1njU5pLWIWn99
cjASZvw5hapfn/zjC+xrWs8jOyPzr9/i63OTOfc73RvXqpO4BweTzrLK5N5u78NgXkLm2oL4EkFs
CEs6jwywOOyVuWC+3ojlF/r6Rl8flqO45szgdtVSRDD2lIOsvt5NTJ/zxdJg7brvo1LZKQ9tf50r
VEBN0g1giXXMagPVXetqzzxTHhlQyxUHuODE7eNxyZZ18eQ/SVXysCzffvk2X+99/QhmT/y0r/+I
HYBxkbRGSmZYmAJKGcGW4ohZWZnJ81UNN1ETaJCHwxa4Wb0qIT4cMe+ZZ9/r6JYK3fmOjDUnJluV
e2ASB5pT5jOXDB5Nwwov0EutnTFpyg6rhoobjPxrIr/xXegH9FgPguqOwKM2xJ8fB6TP9Yif6UFT
t0qbYkcOV2Xs5ogNwbKYsLs4RblhoKTulQDiJjIQLIGsxBrfFyb6zLK3EWaBrJiM28J3K/btmPyb
JF5MfMbW6YsP9iMEjQMvuonC+qXNjJFdYr5FoN1NKMbMZzBwEOzeWczRtyEmrZ1hlWqXWPz8Ro3B
zdCrd/SF73M9J8eM2AS3B/8E4DZlqniMMgIA0ijlA7a7kzd1+IbUHN04DetDXi4FRhmgLPwQ6cfM
DcmNbeZBZV+fq2WdlW5vb6ugvs+krM/CquGMDPUj8HHc5PPi4cumZkfkwDo7SB2hUwcXa8T8K3J1
5Iwvj03vx/eth9kVJjwmNp1/69sbxu/eqZDcwBpcFOfcYidG+gUu4ESXbmh47C61wUIR9ikGkOAe
9J1GAIjHHaWcwdMw57/sivUb0veaFvP26A0+QARMa1UCClEPer7lEiFqBuOYw3gQYKbo2WNq9wyU
QZ97lG4VPwA8QTxJ8zdUGI57pTddpNNfseNC3O2Cb6pop2NZEF8YdXhOfCBbI5jXzWLPuGvBpN4Z
9oAFP2B82QnnNM3V9EQWDA5h3rNapuKBsib3KTCa/Gj0XbYuBOXIVeNcx2kBZiXl3CPML9HD2BU3
5fKmN+V1GhR5PpjNWzW34jnSzjUhd3CIuvG2mYzy6nn+3RBbKYVVbXMOxuEZHgJ+dsIf86yv7ian
mvehJnR6E8FWodt0RVfx9DAtpVJxrQhnlfItAnDAk5j0u0HZ7jEcA5idzlJBDK0LN+Wbz26EeRok
rkaRSU/7YiuzurwrK4pnZBbIo5MSd1T2FfqGeTAW2kHipeQ/GkAPw5PVIDzM0kHfDoOLEAw1glQU
e0gSNEbm+S7M/B8tEeYHa6QcKu/1fgolMxBL8YBZ83tfj9R9tnuDlM+xy5Oz3ZsgYLhyYSDuQLk+
Q6s5haGyj/jbmp0O81d/tpIHjb/O8uvmPBAkrMwMnJ/mguhnpPguC84BqowmGoeJtYXieKdG9BLX
Ge8Zd3g7CHrk5mWiDubMOd5SJWCwRtgrYYQG6Ptz27sTjuSS3sOu+0n4JLx0o/vuZ/ZL77GTGWd6
M4apvq+5cinNyU5WgN2um2Ebh2S++pDc8oKJZS8h0CGiD6Lg/QM+6K3RJqc6y4N7JhR3vo0hg0aH
nAMICKiZtGJunEt3WvBJWbyV88tMPnDnkc3ZR3H6H+ydyXLbSLetX+XGmaMCfTO4E/YCRYqmaFr2
BCGrLPR9l8DT3y/h+o+rXHXLceZnYAZFWhJFAomde6/1LZ9uKa2XzhE0FBDWTd3RhHN2XBEL0Xyw
4vwSU9Jo6wDb0N6eoDm5vVHtIwIaj6C2n6ink13ZFO5DADw47b0n1IYD1+pM2YYOao+UQLbFhqrm
urePO88+WzbiKrMpJpSJAcpMu/jIVP+FmaV6aj7VZHjcIKZsaP73l4BoJl1QMGKkv6qhgYI6zMxt
YWrbGrJv6lCdd01JspQ9khZqMO+WRvENgIPfIShP+3ns66PI5o1jIcqpoIHTK91VoUtrzTY/Tl7e
HQYLOgJe+bXIEu9Q4f1YN13x2KQfGz1h7h4AViSJ059IAuyqYw74xCd+86gDo/5Az5KMeQ5OLOKj
wa6gJvjekTfLvTh+rGouyUotM2IaeVc0jwvIC++oxFeTzzwhq08QHGwDlV6S0gC/W2cK4ZMTetp1
ziDDz6L6vVC0aduqio6okGB5TYXCxKAcu4jWlwaKLXk3roRBR6HO8Gs/uMWokgSaoVaa3amj/uBc
67tkN4p09k2PDXyXJ/k2s5zJB6S2iZw+YZc7Ag+QDy03UFjvoqfVkXbliLgt1mefMfvwx920rOMH
lTBLFeOqT3qt6i/3yLmVCuVu/OPrjryQjQqBCq+sxG40XclYknsF+3AqfJMZjy1Cg/1OgUGZJ/o4
lFwbLHmAsCq/tkGw6ImNn7KEdrI8Fiyly4+niUZFX9+mX1jm7bWVes6fvnf5AcvNj2/46UvsUjkm
niYhIj1kD/rjW2qHehYQ7vzzDyRigm9Z/uP3uxq+Pbpv4Ah+fPef/tPyoKvYqBZarLE//wXL0z+9
Ps/VKrbAUSOJYJUf1YFN/pEgNUy+Jf/0Hf/02I8fqgnO3LhT8ZJyPLIQwpkwRbYNytjAiG7DcwJ0
iYdKPl2bWJr10eOPTJprHEJzsUsIIcuNE2C3onkKHWP52pXPkPBD6y7Iyi12AzZvdk6qrz0Qa1dP
ynNWuDcbZ8Fal0cA59WbR8tna5VTSVikopU+Yw2eCBs2+EEjwKzp2TO5o7DXRb2XBKPpmLVI7Mn4
smgBYL9KTPWLKOaHZhh/j/IStyfWojA49XpFToIDUWKAyxZNFnFmDk4jjiL8sdTp1vDRTHGQNmn1
HMfOe1RWT55Vb0LDu5Ra+GqXKcDEIT3TiX3HoNkO8aUWKCZFD4y9suMHtt0vmItzEprctZYbX+1W
IcFXUbuV2iivvbSJQWhAI10dQAa9pXlu0PsQcDOU3lw7octv76YTcLv3wKYA9rTnYjQ/Jul4i2rI
nb3ugvhjglAEMR3ebHxDUr0JS3ZGtl59asxvrqCTa7nDE9HMBz1/GKRmSG3GZBNF3TcT5GZkiKMT
pcdcCfe6Fn7R5d/MyL9qDfBZ7tGxGH23VsRvGzcd9V/S4/bpca0SD/GMbfY4Cg/uQr5KISEXlvmk
W/0dH70R0UzP6ju2katVtumqNMlXj5XfW9dUsSLEoMvFs6vNH9NyEAfNLEjJ88rHrmkPldIA4fQ2
aRqkPkig8JB707WSXPMhAACEXCytYSZGIxvkAFptaxunOjSyTWxLHVJmyJxjXJYmCVBE8vqul30U
BkFO9Tjv3GNDsQUcE1qwRx/Cq2fCIlmT1mZC+Y877NrVH6eU/G+S7xIGaalrfJmUcQeY+UHrg3Nt
jQdv8E5dUbNMGrI8P6tucgMYSTAUAC+cSsl0qi3oM91wqsmEtqHEe92XYWxN2pvK2+jVj+mAHqIM
zTto9kpPPokAxy+xqcberZIjU3ZiQ0fYYTQRiM1AVOna1dfSyHnJ6EoGFpK9kRjOeoJsuxtr24Kf
Q2bEqNewyQJvInIhUeTIa91XDCEg/5PQUFn4WXH4pK6r7cySQj6UGxm7xMFZ57+TsCrWsz5AzD4Y
GZL6SCFQNk9bIDYJb2A1EjzlTewF2an77kDGx9VTSLSrZvd3p8+eTIeMMZ0cK8znOQdj8EFvgmoF
kyBc01K8uairt4Q+fIxLZ19gQ2NT9sBewiYpis/OVD2ITCSRABIINhWSUc70+Yj/8lsZ70C2PJeZ
944mpt5iqfI95CsrY4aiF3j6l1YliddsBXB2rG0mHdW1jp1hlnDURDWxj9G/1z+VGa77Mgf83WKg
3lit3a9UgSSVJSWF9QkKkfkTJgjCnub6iPMG+VyYvqDVeeiRqtAognTLW1AVCvnZxZeMi9xOl+da
ZedsWnyERWf5L8AcB2OVs2WqjG3acX3F3n3jgGelsUkf9ZoOSDwZGk1Jy67O6DI0MxdH0qMphAQO
XonSIhNqXQKtocVQbhCgg9GegYM0gGRzRgVczcieDEgSRysy2WAg1UnRt1nIlZuEOxrFn1vaPce2
TKPd7BrY1EUjNmXaeoxvQZK46QtEgXlr5A1u9KZ+DjKAeI2ZPaUtSbYB2HvhMKAaOa9sh4YdgPcS
oXUt30jo+sy/rPzMboWpVvA8mNOX1vLeGvohfBraF3cfNlj1wS6skll865hDNinx2hjknLFwybwP
P8qBNNMubFtdBMHQzvaNRHIs5jsnhUky1i5y0YCSXktngeMnT9bTmDwYbhRvsN+BbOzkn9858cat
qdQbA2y15+yzOmDHbLIfFIbNL7TQM1nqBQ7muB3s+g37RLtHnxxua/WhZZDWZGQAh7rJzM98HwBs
5HBJrEF5ErJhj7eR4PYem1IZbsgQIYYNtSAJ8m96lDymWfnWyH66TrwC04+mPJ5AleMfgLwBWQM0
in3wRFc9BPr0VnMGNbSdFU27D5A60SeivhPvAmvmOi0wypcN6ETGuwqt75SDTqV1qtrvKS2DXVUx
OqAjs+4y4OjWXMB/wpiZs5mRKSMEYs4RsCOTHuyqj63PscbUOElxUOvZ1spmOoIJiYEe5O25cd9S
1tBKsT46KaHdM2cDaMcnJR/wS2rma9cSl8L53ayx8Z/HDDRbAUpyHYCjStK8h0QFsBIg5YaznXff
hidEiZDUy0dh3hisgb32mpyFauKACNRml3sEpHJaAqKBEd9Jx38ReHtheIQhYDFQvhF6ndE3YLLT
W4rgIoosLBf1Pc2eMoSoG7hy+qoJ18QH66e+r8VKEFuY9jKBsd5WPSh0wio8FcermVAkIfj0WBLC
wzLw/19Vzq9UOQ7ZRMtb9T0dcPPavf4lfOsalb9/+z/IKl+L3/+izvn+jf+J3tJ+Q3Cva7Zhe7bu
0oz+b3WOo/3meiaLPhoLmzi8H9oc/Te+A3251MOaqq3z1B/BW8h2NNNSF5kPD/8nGewP0Un709d/
FqGghP1Zx+ESYKiaBq+B12X8rLium7Bvcs8rD9ACixWshy+sqbZ6m1xyItSgvDSt2klgEekaBTOY
0YPWXBYJ1jlN2/WZc05IMcwvbj3cyE0/xrr1Qj4Ljc740W2TFBAPztj0lfCgk1OqO4wt9M5OVKoP
bXk2LJrRhUN/xqvW1ij2g8bozBsYspSui6t8vsbCdsEKfehGc5fPXFHmcmSJpGQK8+zMhQl2nFuy
VTbY9dfEkazQtt37+UQPw9zEFKxrEOuMxTMau0lbr1S0CZgu3ztQJYXyhUuGoCOq3hUsml7RIfOf
uxVtBEQoDIFLia4udDi6E5WH2zrnKhvoHwvtAvfo0JnO7wNY4MajxY21T1/TMDx4Rk7gD1RNHQQf
ape66W8d/hT4ARvPyb+N03RV6mbLnP8b7UnH6MDKWUg3+pEhl/LsYHdYBfpwSgkMIgaCWAWh0Kca
Poxqdoq77FQWsDgKhvp0i02WdWWcLjEDNQqVY6xSTnjqxQtUIocsRvPTJUBTMuq7JtfujdLurJTB
YDvtYzs7NV38rtHapMj5BEH0Grv9TY+slz4NtznJx+3WKV1Y0wJ/C+rLNHnVrPk4EQHopSBZteEa
qQE4+Qcv7cAj9TtTT09k417MZDom9ohrPPVHD7BvwgRxTk4xXFBLi0+VRs5CSne+33Vmt6FcOujZ
iMgz9bXcO4/YDREUvBCFsnOU6aLO9qmbPqkZVwrPjN6NnOMgtMsjkmZ4BCAHavMwFuF2SugQIOfu
ADvhL+c3A2eeV5kAEdjRh+6Ml3TIXkMrewzHLRvMSxVZh6qL/AS1K5IvH0b4SX7CWjDe+5aN05x+
NdPs3QqRBHfwVngbK2UGOc1Bbc43rd43qfo2qfT0NJjzqthPBVt3kg2yAiho2q9DY7x6BdVEU47H
2Qb7FdLxbg3PF9p4EbN96KfYZ3+Uata5nElZj3gHK3HUIvNAjg48p+zdDdHEAquU7uidaqYnw5rv
8picydFRgWuZVuwHlnhzuVq47hb/8M1G7y0bmORgoOSGqEZMTIPFc/kdU08ZOBmXNmaMMGLQ6+vw
HeK/vcoKsQ9F9goLHNxJu0VR7UdOsSFBAEzhiW7vZaAaidX4xeqT9wa86WR0ZBYRKTVlEORT3+A8
z6f4EJQE1jbTXTBRy7EiiGS+gJZmYNLt6oRjVWmeicodErFv6uFqMsFulPw0yOXA/Sqi+e7N/XUE
RxSKq85Hgsj3tR0+I49gDz3fnXq+y0+wV6ejkqUnM8pf5Rsjj0ctHK9ODNq0nBHc9xvC9VYDl1T5
JxESsxFceQ2oqZbOR0O212VsqZz0kV0L9W7+EBoNP6/ZIEf06ahsEdDCcrVeWtFuvdk6xKb7lR7h
HLEmBGb/3GOqkMd2moqjfG0QUekTD90tRjSdoIhKkuKUxCwFfTQfbYtg94Bzvc/7Xd5m7zCyt3H8
Mg5AEGNx07VuJw8mRjW7OtbvQUdFlt873iljcF4EEbOQtOa7yvhA8Z7xJO7wt/pKIpUBPcv0fHEa
cYkscaOJuGHojtPoovTT3UnGPb5qVpkyfnVxQ2G9+fDYCutsNuobYifsDeFm0MkbN+DZGY5489jS
MNACMJW8d6Q96z1WKQ5mhbyybvKZTJ7pP1XKJRjLR0KMN/aokTfQHeo59TPXPpvWcJtr9YKajEE9
d62DZcxH2gZJ+kEFEt81xqHWs1Ne89oFp8cUcUjwTtvkqjZfWqN56jG9e1V3I0FtRw4dkW/iOHMi
yH9KHO8wqSkMgrhoODsr1I611b+1gbgIjs3G7G+1zimWmIC+onnbONZBLlakYHT00RnDdmHma85w
kws2sCh2d8mTx5WtS+a7luSvXV1/1ANYJeKGGg3Ejimoir+1MYFXwj7LU1KuCarnnCHM7ORJ1Oqc
YxrSsfUQui99X2H8KrjSeOYL1g7g+Cr6Q7W74o0501VFZDdcoi557fgdWcHq5pH0g1l5NRo2p1r+
mgAJZJL42ERn+bty3TkvZ5wmzppOqRgo5hdq/7NWBPlWVSKkWyjebWAPq2gyPgI6iVfY2BNfKB1d
ejjZ5IIHa9XqPrlJ/Tp53XDAJP0G+SB8YPaDPyqoHo2e8Ad9tP2EJfYxjaYMt8OkotYEGg0Zlcvd
xyyep0MykGcRkfaT9Sm7KnHxSiIipzInvaf9YiiWiQjF7bZpqnDRK0bUJAkoWGalKLFMRs2ET90E
SkbUX2PvL/zd5d7y2DSjjh3z7qF37A8wKvTdnNgG7bHY9Jd7y41iNn98aRryZa8gWba+5/bSuuc1
vueEn9jEic1gdI8ONmJfxZywypQsoE8SycyhZtb85Wac2MTkiUmO92x90tx6BUcl8ANkyaLMPkUx
Q4SwC0ZaMFX4kNMM7jOgnZMa35FVRw8T3gA3mllCevWAnJMBpbKdi4H5SkozX9mO7Lm4BkBTfXHb
d8ZMu5R+5IRjP5m6DUmfTk3wAI90+qNSES6ct0WxqnulPVZT2X2/6ZkUHHlxMxay9uxEjdhRFNG7
gRwYYW/KlOhSlGaJace8u6AdrdfZ8g4RV4FtHbmv+LdxneKP9OOi/xJDDSyUhMQbUBegN+JVbxOq
VGbmHbhKt6loktCbB6PRWOpK66yOgSUHNiz7t0xJ/aGwzq5JmFo0gAwgbaSsphfQFpFsKvhJw+LB
KYA59Ire8xo205qTbTuhzluZlvs5U/PuSU3oDdERhCjhsvwJvYb+lDovjsIYJR9vejPdUrM8ZzbK
s8Ddz1b8GpsHZcQlZKf+n4r6fxBr48H7W51MBqqFf4ZzVzVN6ye1dsH8RJRTXhy0jDoZ7++6rJNm
FSPMxSFnMp1K1WOZMYol/xlcvYj3jFyZEyrPurfO8A0N54bFaGAB60373Juu33Z3C/FNzXVELjDD
QJKBuEZK+Ngy3MST/tkjZqIqOtncOSdG/Gly09dE5+cjPKHxxy6dhJYdBO/3wiJPQ7eg93ChGlhf
eM8KLfX7Rlz7wDqjFr/X8/BWIsJT1PbIoAMnHXV5Fr86RnkyK37T5PoM6fEAib3GJZAaM1DE1XOH
q9YD3LTELi+/yKXUwfrWKFB8525XcQlvjX6fW8NV1m52Je51pF5YhsSIuJGSjoSWHaGiGyLEOFKs
MyEZoQaZpGmxoo1vE4zRYqrxX8oLq/HiJSBHJO0wcFC8jHfb4i/uw5SsMaLiKSQ792tqKVeOsO67
/eT/m+3+N1m7S70Hwgi7guGx//rpYx7D2sm6caDT4BbA9DBbVg7V9zju5RXM6ACB235AGN2/H1+6
9bMbwOUXY84wDUvTdBm2zPH3JwtobRqw2cy+OHSRdScF+WQm2QlY+5D121Hlw8jyUzB2G1nlpcmw
CQzz0Bi45ybKA+pwqBUHoyXrEulPAapcVs0pxXejamun5vO0v0odk4mktbCRMVHOO6RLcg0uUvdl
8FraFokvC44xhnGOcmeATURHZOSszTzrEOQTunH7HOnGRmr4EhR2UO1OCLvveZn6CQddwtwuRI/W
5NYWrD8UxNPk9ZsmHa+hCThaHMt6ftMBPTkFn2ZiPtqjxCOkp8LgqpHMV5ERSuNQ2JtUBqGRvsq/
2ZjV+6yp92RWT3XP55J+VZwMdgaLE9+bxjB/UTrqYGOgc/qhPR0dgSqQw75lfZ2Bs9TZmWxi1wpe
qFo5Ywf3RV5Hw0EFpBZtOsM8V3P+Li/a7iCeCiSkv5e1tydH46R15UYb35ss2XVjfrKlGHCa57dc
3RqE/XIhoze0VmJxRoDAClaqF+gYrzMMwXacnkI8fysUhAXDbW1FItGuZVFO0syfVHMVueqpAhxM
TCNhGelrPzlnubfSqCplTTTVIUIccytLRctkj8EfDWnlpqfapVZiXwWLiuTmqvGmxpwbqFzOYTBd
5NeVPh0Jg4opapo+PqGzeB2EfYqYVYwRLcY4JZ0zAGLTZeaBhKuTrP9KZ7yZaM9RwS5L7dTf3Gl8
08rkGdQV41b1WfFlwdKzlVOD5KSzwdUQIJtxctKK/ha40atp8qoU60UFeEHbG9RLALExhSmDhlHW
g7Audg1nb6FaWF/ZJ2bxSc2HaxU9JxjfQouflU13MzNfkjDawp3b0hV9QwtwNXAnD0VO1k/ig+Lz
UQnudJiroePHbgjNk8q7yyiCMfqUuOEZsFTTcTng2ZoDqCMswzwI/INy9ULJtkJdgVWcIrVyzigy
NlS6az0fkR+Y6N+7q9ySDS1B1eGbuvQpOeDkHiGpTI7pLl21NTUFKH2H8ThC8eGezfQh6Gdvh5rF
fx72Q83eiOVYVrNzFXz79+VDM5y/X55cHdm7p1qYyA31J5tnNhlJrZu49Vtneita3sh5fDCCj1Rj
XJZ7uLCoNrAC548U23QSIJZwIskdkjyw2shD0dRx+e08NjLlSE5nai3L9vIDHP1rnUxvQxO/l970
lrh4cSxxVvX4eWH82sxNsjFtHqlaxm2LnkIfVipGexEzsTcHrjlFo5hblbAfT/TTwaiBEBt9f8kx
NO8BC4HNqxrsyDMJQ/GLJmsde+Y0EXbe7JDXvlYNuuIwqRg/admtKanYu5IKXDWqcXWGfzmt7ahf
CRQzI/haj71Y0k13FOmg3d7VxiCnjxNcri8RypIySYhTwWfGqm6b3XGrszjJNec5VNSzWjfYWqJX
1U2ZAI13QwXhmpgHNFCwAUHdIbrgGp7BOAxAxjL43TB3O8ol0Ouzk8cRKc+/1vGeNeN5YPedJepF
/rSOYKSQFHBkmn76pCATK9m5yqMiJYFR/hCPXWnDJqjI+qvCpjfVhd9V495sh5uW4k0vp7cp5wWw
u8wnpiietjs0VQdzvb+qj7EMfSNBfj+khLIUIN/r9j3r+htYvIs8odG7jKtfHH5/byJ6uoNaHrm2
7VjOz959pjdmn4xpCR42fYcGOvIRFawjgSvODW4JZTrWdJmEU//CRKf9Q1mme/RWDdY+U3Ptny6b
aLL7guSj4hCE2mUiTXwlwR3ZxoamjraCKBkgzVlA7ARQdi6Jv/jDpW3xu7Xv4ff/+1+WyVVb+uAc
XoGqUxj+9OtHxwFTF1TlQe8opdiJyUpH4ZD2VFaN8Wob8WtbIkX+EFv5EaPUS03bL0qm/S9eyM8E
ieWFsALYtLQoJJyf6AmhUXiASYLiIEtjeapb9G0yYp4d9WmqaJtk3dVBheNC5utxpMmjS5ZcskTM
Mtp5HhznwqT0+/Tvr0x2sP/+FmE9VR3AHhq0pr8WNlVKRFcCa/zg9RTOanE0IuOD0sb5WoyUdYZl
Q6rqvy7Ff9XSvcymN/pUt7C9lFbyqnrizYjYHi3NM9eaL4zxbeVTlc33jo29kXDiTzRp6Hxhpd7L
Wkc2aGxv3KeJdYjYHsgeptqxj8gwUEeJ7+ZcoQ1OOz4LYng3WVmvo2hg8k/0KOeqq+5qWgOB2++J
xto3bnutp/GQAXsls5UOH4TQIdjJOkrFvVdThpHtjKV/eiNU9pMtzLM3MXE3mosLZhRAzXvt9fz4
5LUpYfrSQ9NNRwaLcO3ISEhGF81GvhSgaMbhFjVl8Ysz9J8OD1NTdbAammrp+k/HqZ7FqE50SrBI
b5mJq5feQySVfV36juKudc2vHKLGP33upmbImYZLVYt/+C8FrTdqLp17zkxZjrVZ8kxijp0Y96Qc
ry1tAWjc6eskuObMSrBCeHZjGODXZu4bLMXZYD1o83OEGLQoTxirrp7Xr4VePBmOPBgkVp684ItB
XhlsnqdWP8adi22pIG6vZ2M9FmhnnZeeRpX8uaNb7ZAzWoN9MGnPyZ4pBiLfi1Ab6uJImB1aZLZg
9Jxzq8FVGK2n/IvdamtZMDD9IAKONTkednH71Y2oALW033g25BSB90wnQCyedBtptMseTLOUjVkh
KsSlryMsaUDUNW5wClwJhg7SN61jIE+fSSdyFnT0U5GK++gEtzju1wMNavqTxoue0TskgD6zjM8N
zXpyJ15lS09eDcAsnVEUf2p6Lss6zaoiZqARXWsuojFzhPBh4D2WZVSq5iRFmy8S6jIOfm5Oj0JJ
3hW9OuihtXHDfjdV2St0QN/RKYQvokKHNlmHiVUbwcKLPWgX2Qynn3Octgqnq+V87yKX9kHvZ5Zd
wCzFB/LKzvLvUEaugjZR6UZJBiWlvjYcR1d9Q0cJteuXF59/2LFBzXGBtqquo/9t4zQTX12bilEA
+wMZQsNb8LFrdyeoPsk/ubCrQ/GL1fafVn1LpSHnwsDGwC2f/9NerQHO41C0stimtKtb2vbsf/59
2eTF/33ddGys8sQK4U3E//bXX4IjIe0yprwHpOUAhS1AxHo23xqR7mvA9A6Dsg+pWl9n8pInl52P
ph6Jh3iXPcjGoxjp7G1sEANtkXlCwesp+jmlKTzouFJZCOFpwHfie0qC2JLkq2vza+qBbRn9LhPP
qFyIkYjf+1C/DwlLNXF/MJuJSofv0YKJEg7FOJ9/H6SvujdRdeOKAbUnN5GOMd8jzzynlMjCoGEJ
QdFyrvMoDhZtYPkiLSru2rbPk2HfSkY6NtWyW32smL+4HnkR4oKV9eSN/Y2x/kuYi6NrJ6eCmM5I
R/rbooSjeJMFlTqTkmYhLdWt4ww+LWCH1zJN0UHPsfPCaD6UnzTYOasgKra9oDFF6fpucblQJjq2
7HwGkfq67q0yPkk3Mw6y9Je/Tm1YaIbEeins/pa37PZqh12NupY7IAk+RJ6wDYLxJldwWT8uh8H/
zt1/NXc3dY8Oyb/QMNLsNSrz17/M3L9/0x8zd8/8zTQ0Dg3dIDTIoHX33zN3TTV+U1VblqpyKr/Q
KP4gYhiOfAbyGFN3F9udTSH1x9TdMH6zNfanrq2bS5n7PyJi6EiS/3qG84DheDqdJl6GZkjCxl+X
kSEF+WZrTCxi55iVWNDGCUmqQ2oKPqn72JBvLYgKq1Khb3rlOXU1Y1322H6iNKcF2Y2UbSryHHKE
12JKSa5jQE/ClvlAN1vxVZN+t2n6RRM2BlrKh2gs4iPiu0q10rVB1NV6bLqvolZxpLZYRnMCKgx3
3piTRm6lh7LG9lx/NnLPx9U3bJIIMaFe2o5f2da9wuOzblqPboqq2P7Qgt1e7v24UUwu2aCRaYZv
LAdE9PKUjpOIOaj8pnosHT/NQ/ZQSnr3sOHBugn/uAnbSgfoj6Q9tRyDhA2+REJKtQSSY/3jPy9P
LDex/C/LveWnLPemAvmkZ8GKFsTY5M171MrEKTeH7KFm+XG5UbWe8nwO2F4RuW1PIFw9YEf+93v0
f/LUoSKYqdxCjViEoCfKY56zo5t7eMM9T/nQ17GzK4NHwj3I7mptNtRGWNB3+M9Nog3x2rZTvMBp
kBBGjMt9M3hS5W/p1TG240cM2fO2Pec0PNd1CwSpSMsY6XF+0Uf3za5QAQ7YBre2mr1kM6LsKK6+
uC6ZLd7kfAjGpNmokU0wdeIWLOxyBB0Spusqn3s3QpIxZLuhVtK15on5UNr5o+EyDBqb3qGlV+un
sNO1kxgnE1p/x6bdC211lzSwvyG/PiiuQcnahoAfey16VKZ3o9CK0+ChJubVnMa2YANoHpvE6B+D
qd8mnf6V6n9gXG3jy2YLdQJ0N6y1pgs2hlUix2osIPTD6HK1GZ4nXGIi9aZHW4DVaiRMLFSs6KQP
DM1RBGa7EcTqYTSNA+nl+dkkk5I8GIozYwzR6GkpBZPVjNPerJW9MOFfuGrENSsfHwtQyXBvO5ob
oj26orQe1Sy2944735fnvGrk3SOnJkd4gc6L/2AntvugN8pe408/Te5knDT5qrs2ug+KPu2IP9wt
z83yP9hx/jTplkNO8fzRDhOYDWZHTGZazI/NyJ812jHvh5XtPYgeztyFu1kOl0a6Z3tr6k92T6re
upUS8CQxnF1rt395bGw+A3A/x104k4sU5UdF91TqNPpfRdj5iIs7gL3qnEmdcecvD/64kWHDwHmz
FQtgt16IcZrJb6ZNcly+0gUWzJSwSCw5jruxsUKulDjY1s2H2Qo/ihh9JseGfgQw8D3QRnCy1IZ9
yUJtY6j95MdVptDmG85LkGxvzRWixcbc6EyvEYPjXQHaekkjvfOlgYsLfv5liS4d9Wk4lB7K205H
mlqOWu5/v1s55qaB9HhQA/Z867fMJQnPlKx1Xd6QXGdafHJs1FHtMAXzcxmm2iALagFtHZaHPAQP
zGDNYdsYbH5ZEopVT52KY2SIcIWjFlbLMN82suZCLt02/pJ+CiXzLRXDsI0MnZBXeTPJgMzl3vKY
cAnBTTPAiJqSs9HEW0Ok+CHv7PhQDd68NSsacE7gvRqNl+3asCLoVb7KOQ9ftbjRtt/fyR5vXOkK
hSFx2eBhQehtiPEweQz/dGvWKKogWXgFSQ2CAxthKiBilWiftRGW+tpRBtYGdhSVb8jElk6twZcG
yHEwrAC7VP0uMfIDydg7FTh2XNR7yHXRjhneBL28+2jIwIXadcVOL4sbgxekU/Qs4X6N7VqFU7RW
JrXAV97zMXaGtxkxxMnhMZVoS+hEWDy2Qx3tLPTvhTF4EA7XDNStgyKxAdLOaucjl4rl7hKh2koT
63IP4StKnZhs41JRo72XC3yv8gCYFgesvNeW5bVTe9KytLygzUswjG3FXK68ciAjhiERymHQBl6Q
AJRyCBuNk270FSYPPhFpPTEO6IHDzph8fdCZQDjq1uoDOLZz+2FxJNVja4BtXE3tZ6v9FmpkR2Kd
nTJ2p1xFnbVucaYWHvw3oUXGOnLt99hNGnJg+J8Z4aUbAbjq+/9ObWJ6CBxvV0HSb508qQ5kTseo
HRAhTA91Mbn4TUe8GSyHW9LqSBSfzU96dh0RRjz89LcvXw4xaHx0SOFpaslDXt4GALtrXQVPtHy1
3Cjy7bCE/Zjp09dRJn4u83BzMIqtxcz/e7KnnscoJ+oIoRJHRyoP0JRQ43masQzpOKuCGuJeJDMS
57NgOnhA+bxrZVKpWzSPo0wIxtwNasBmUt17ibYJNFrCy6y+CZGwkYucaA0p0vhsBNvvSQYkqEP0
rHYsEL3MniX2HmMye4iDag2bH7nJs8BBjk6W2YhjZQSJrEkHZZA6YBTn5GAUTzp6GgeHzOZaUDUV
Yw7UwLb0wvy4WR5r5/6DGjbdblnelhtDhrD++BKZeOXnsYJHIHSaTVSGXFv76rCc/aGqsRosd5cb
l/kwZnpH8g66R3B4qOdVstFswfR/uek0aAR6G3xfg/KZJT3qIqJnvXjV6sOTUhEV1WHYWX7vst4u
r+WnL+dAVfaFTb/Ewn/keGst6HAZppXNCVRPiNHd7FNr4btbLGbLTauQmNTmvCOlGpqPmlPXe72z
3nPqr62IlOiom8pmLipx0IubQigR2F95ZEbEjJYQk3HBy9PUayMJ2bXBtLiASJGF4EIfgxoLu7VK
Bmzh+hh+zuoURlK4jd0asLDDxnRdG+mxxwazF9NMgIs0seXzxM9a7i5J08szP57WmFb0vUG8G//3
x8PLPbjG1YMzfCEMS7q0aOSNtMmWrxieVn6CZ5GUKZ5cvvx+z7DTB4M5W1/boUaiN8+WaUjg9/I+
VpZdDsekLvdm4ZD0wl9cEHrh09hRH5PBmR+t3nsYKgXxtpNP27gpvsX5oPmaYmh+XZXzjsnxh6nF
urVk2S73EpmZVcTSsLXcXR788X/+6TGnFeO6VELYc/Jn/bjJC6c5aMQq/njop+9fnrBlHNdyr/9/
7J3HcuNKl61f5UbPcQLeDHpCgF7elmqCkEoleCDhEubp+wP0n8vTFdG3b897UAwQpFg0ADJz77W+
NdaKryiYFtZTT4iCTMx1s27sUoMXRWdFrzASkF0bEJu0q7FZsiAnzuQyhF7urltyRkC3WR9e76/D
7OVuQTpdIWcSV8Ym2ZSaOm7XIWdNiQemReVgvT8s5xEVdBJE2kV6pKG7WW9cdSQ2wu169yDrwR8M
0V+tN6PjVMHEiOyTvAZNQxOECOgO7CSPS/Rpmnp5CoFItYdEZuF+ovTa1wdz4tuwRbS4m5ZNgpoY
ColWqk5/PvSPZyX0K1SqtoyV67MoCxD/eJwdrj4UD5chZzkb1q31pi8IjPt+RGT23JzXvaxaQC+s
m/NyomixXRVkI7A5GSOn6+VVdDxmPsoKmZ+jChlzRe0DYdjKkPh+8X/uubxkmJDsvr7ium9sdRfx
k7/u/uNZ8RS70/cj35vr//79RtanrvfpEPGs9f73/3h5KTWFba17dleeHYfM8D9e//Iuvt/25eHL
q/9/7EMKljq12sgdC6HjHE5Ty3p0SaHW7QDVgDDmgzpgTilBL8zEfVBirW/MVJ2BfiB9knP5kiau
DCpPvGTCkExmZ2tXNqq510Lnrs1G8YOlMDXO6b1z4hqdtZ7CwlZKpDI8XatIKy1gVPhJGz8TyKQG
fZqFJ9ubYfb0wHVCC2tKi4+Lwnm366ruyagSRhq3JTuCEWVjSwSMgzugLKDgT0T9piOtGEjUOSpx
tsVJs0n10vPxq5AZC+lyQuaFCouBD2ViN0zZtmZ+6o9d2nAudG2QtuQIy0bkewQ/v5FCJQvujRQo
Vb7p3YhTyP7hpp2zcUSabQFn+GbT7KZRQ1NHGJTcyQrnuF5jS5ltxTg6vY0sbq4OWYtyF2QKdBfz
DL2959KXvMVuV97E8ecwfZCZS/whzVaZKnIXlfFrh40SQlR8NGsWpGU1Eito7I1O3GoCWXsS1US3
R/2nDaxeqJ6110MqEqld7qKGlVvfdK+KY39SBW/spYBRTIyt/CmV+ekhG8Odke2sBixQKwqijXN7
G+fGB7bZe/rb2YssPugHbHumXLdTn78XDXPdulky+NS7enImLPqGjqPWaXzsX6w4zB70iv1z9lw1
MEuvPVYZ6CY1J003NcbWZ5W9HxucOoWt4NlzCCzB+rf33O5dnds4GJvoBfBces4wfPoUTtC4sXyk
PSb3SJmJh0bRMuIX2yUiLn0gp+8pR/opZaQmUlbOIA+TJ+LMnkNncfXpCil0TEALZqulZWv7sQtP
g0qofYxH/TBE2qM7NObeIDwjLmrzAR3xoyvymwHBGwMJERidFhEpDfeuHodg1pWtRzkD4ltIxq3t
7ZWB1kFU9Fdlkoafimyv+Ff72M4KH17bAsbnAkdyYYs4mctkUsMUqqsgrSBmWib0g1m99ZJGPWZR
1yAjSa9UOU23HhxrWJc53ApicFqOV00LK98E4CbrOtAqAjvMAdOfC6ABVR7m3B4Skk4KqBmZBJl3
3Ye+TLJc1RmPg3hVTJfLKnbL3CAROSUSzwKGwZyos67duVrAjXG90b0sPZu6JIRbOg8kpKWTulNy
koJKK/tRG9YH4rAH1HnqD9FWr4JLlD/JTKWhicFjWBgS+jzIa1VFzUu2jjOyijR1atsABhgOsPTh
p76pyBGxe3KsMu3ervr2biq/1Dkh0qjFPagTizbGXPuenKta9bKHRlTQZkeTApbyOeNhK1Hb5XF8
8AQ0QTt1W7+I7G6f5SilpqzFKSLbTxhHVhCa3qPl1O2hPvdpa+5Nk3QzQCztBjAJ6FElX7BdIaeb
dZqpajHNcxFnLpQlGV61kD8AcvW/meSmG5MKehBycaoKhOGgB0k5xq1YtN6pAGAIgiO9qUOt29pR
hp9FZQwATdrGeNlACwJgrJmEdtR9dFE2WEzDV3LqUiKmF3tOfogH9VE4SnjKu2wXO2SRdLV5zlSn
vldGquepNuDSgHk3dATchFyjfHUq4C90rHHNkVV0196U6XAHKNqG67cfKvdp6CGYenbZBa6ufia2
frYQuKEgTt6REfmmG6t+iN1oAyuSVqonr0O9eTEaBOYTgR+7SfJF03iQ+ZdIIBu5XuMcQOSVlsLh
K94pU/CZJAZBwjnfvHA8wJd60mJ63LhAP/sK33k1xzDmzSVa0TSgo9nuDuFfQGpUD7rrqjUKe0+a
+4MklgoekQ3SPurIuxZJtaOBG4hUoCzTZrFNxvc+Gn6Obu178/C8yMSpX8HVbLHnJ/IZVFK2KXSY
N218nhQEZLr9AWyUcD8gpngiPGnDB8I/i7wKB4T6NcRCDTDPfLlaecgWnazmOXJXzhx+iSB/rxUz
em6+IGJDSWKI4MOPXrdx6UBvFfwxfp+JMhAGId4e86MAV/6HQGpMM3ub9nIPygTRZN2AkWHp6TJU
5XuCkK9zxENbg6CNjUjM2ldL7XMqI4EI+4dp1nBXK1PZVK386Fs8i6onOC9IkUxirQUBgP/gp3Qg
N4Uicw7UoUQFc9juzZuoTRaHLujNaXI3eHbtDjG6V9gZ+o/4zbTo4oY3o3ApXw/kT5th/2biSalY
De+awTr3Ns0grYyvG5X+d+SZcgcKA008P1u6pNBFEcbfnvLwJpnEPVbiA6NwvfU6c4dE2djq6fwK
uoHY46X3JW29DGImjZsBH/UmGTJoigvblxq7EY/vpo5LP+UXadv8BXwvJjBF/61XNE0pQ5nVNASj
OXEpfLEz/dy+izh9NmflvfOS+jSGfeNrs8yOLFdvQLoCpiEm2ZAabhGt3Fvitii1O3dukLh5ab2T
yridva7yoy7SwPNyMY5x7fbSeKZtW+EGYVymgPBAK/PZCblAZolQ70VU0jkuU4MyD3rXChBbAaJR
Smg6fVcACKiAGo/oZfXYAwDftXcZ8Xy6A01u7OerRC3uxkqlWM1PVjiAgaOJqwOyui3J72eljOJj
RSz6wWxyUpFJ0CZBg5lfh5rOeRZZc+7L+M5J6vZcSfNjQRhoggxtEztDQvAE2RjUAmPycO2eoKxQ
o1+ZdOEvLR6f+pnvERUedN0QoCDj2MI/aIvAq5nBSv1Bs4yTFaU3M0GkumJ0WzV2+q0gBykA/BqY
svzIq6HaWXUzQPOUyFBbCJaW+x6mMqGIyhTQ8NpbdWoKbLHA/gxnn7owx6wq+s2agyo+OZPea6OU
D4jz5UYzk4mSsCBQ4jQA+R5KJwergvlJqqq3zXRjJ/rhgVUuAzVnXaMBcKUNTNmTeOTRjFSQEdMT
i71HOLjZ1ZBo2wE1SKEQnmib3nW8LEPm4oF0QJClqgw0N5uv0SXda4mqnRW88Fjqz23aeRD0Re+r
DvlDcJHFvScbas2utp2xipHxIbC/19WZkjjMk4zZrcOaT/mhYFHGQj6S+wZX0a8yd0e1qbyLEs+5
Reg/dpX3k8sREdFM5nf4jr1t3o/ajWyyc6OqJ+iJLem30chIW2J9zhM6MGg9J7hQlT4BLJ3GO8dQ
F++IRtRQaid+n+DZWSN5TDtNd1qPdIDSV0lG6tRmX/CFcAgwJgVqX/6qUvMzUZhr5Q5wNXhfVI0x
Md0OBDpmA4mD8C/1Sti4evqjGNSY1EONnAQuDVwQPfV+6EZSsmr9dkZLAXMxcPPB2zJNUnxLZnic
w0Wk0d5kGLNYe6EoqCQFSs/BxIi0PdmToBIQ6dSgQ2vSvWE3OQpXgTN9hFVomH6nJ3hY6dwwdnz0
dkFQRM5VGSeHCyshvErBITDRir+S9jottV3B+Mo0MkRcJR4M+9HB+voUNlowREO781xH+EYWWHX9
1koK532nv2ArAqztGPfA7V+hxwUU8O7Rr4E8rMuOZv0cBWPrhfB85odKVyQAWPQpKt/4FC8mgjCC
Myt6vDln2WfA6ByC5Ey0/DZSFfiuReCMJ6wrUCAK/a6j0el36vjLKt0pkO4AlKFnlxIu2poGk6Cz
rAtQ0cJpArwAcGMzKO3PPqIzp4m5CxyhMoWhLwZopejhMpQYgTZDlz8hNhx9Jyk+jdLRggLGKOsx
UoS1hJTSqtZPdf2bGAok51Y4Bl2GZ2fyDlUDp75xKPlmcSUOWgjvJ3UEWYZeumWVA1qtJ0gDo2xu
8z/nlSV8rwXbMhi3Ko4YZl3ZFppQCmIdmSeQ4J89135Eo8m8jzP7renSngueC7kHeqrW9O/22D2B
4bo3SSQb65kag4b4MMTn1WowNKbxfSoLPp3uvcoCZqfqqNBoahvNPEjYNJ4KjuxhSyHtTE5ezJkK
9KWlAFS43hFk9/IpdewL6W0o9o4EyNoW8lSdZZJ8WHDnwONCMLP0lyFFLQ59PLVGa2dH8rc5zTcF
Rj1UxuLIb8ayzSSutGim3eBVzwTjkMVSeK/ZrO2FI3/jL3vW4+gIOmXPtP49xG91jDwmy6VnP6ho
KWJlfMrScGPjOCELEqFaZU1BOePsVUGvQyndVIRYBtIYryvCZaswhPHlvOsznCwxRB4qZPh6CST4
F2Bh7YY6mXbVq7qgRVmjoDZvaA1FgT1n6Nbn4lnNcCnO5LLxkxnBlE+3rF2oBFkK9N1tx1XYo1yj
dv3LDED4hlWKDgSQsDe+MjHB7S0bc0cm+S/6tl9xD8uvRR5dRSDjLNt85irxWdM824nC2Gsyqjkx
YuKsPK7aoeUSeg/BUSqSQTRyg5TO+ibqaC14ltx6Sv1iR6rcBakSuQ+cPYMlMlYpYbOZXBp6efKp
zvG8cQrrDWhES+yNX2atE3jJh9NYFP04JlsHdtFIu3qTSIf6yJwQxkYxsW2qL+D+GQrBCT7X9KGV
ne7XMj2G4fIGVMwiWtz0mwZ0V6386KMRCh60auYIr0ZnPDbgFI1SuSeB6tZL+ZWKNKKUWgAz8uZ9
3TE+sZCvF39dksTPkQM2XRApaESZe4onTFy2ErNCjqM7T6+0fVzEzPvikhkAGaRbUgBKZuBwfknE
hYWp+yPEESP3JqzMzN77seQLCRkicUQHQ2URtRvRu4kn8uzViST1BJToVUaFIbEU9IjO8E66H4Hm
il/M2PsS0eIAGdIXYgJiXXuLCsAfXQsus5wYnclRSKTW3pC66+QKjRIcBrrhWOclXhjETLhBTgE5
DKVRm0DdJ0ML5KFa38icZLW+f04mK7xuhsUiyjis6x9VbzbI07GFKyzj2RoeJuHstE5VtzLLvryG
/rRSq6fQKaNda8QR9o+cuaYxAH6ZQHEXnUYlEVt+Tpzvrrcexkp57ocvL6bqbWvPg1X3SL/dnwsN
xLEZ5QxZMOdzDmHOapE+ESQQrgBOxP+P7yPxaX4dY+wBllBrf64i7aqcEHD2zFTr1GTmACVgrETi
a+BmAGA5fuG2d7FCU7DOTC4P6Z0Xi4Ckhg8tCps91MraFxpXPt5zbLjVtqZnrjEdbTz1elmjwlNG
ahpqNSckH2lUx9e+b0CDk5ebKroOnspi+m1jARYg5zs12SpDHvReJLZEAz9nbfPVFdXXoimxiuRW
lpW2YaUS8hu3dfISD54b6IlL1nvO7Fz5AfwcP01rTddO8svMizurmK0jQBHASsw7wUFOG702rtVW
eQYqTpfYJqZBhhgAX4oQcSZLAS7GcxloXfxLkVGyq7PDyOoeepZ4YtC8NsR870QcnsXWWH4nQjc8
f5AGn5H4AV/WOpj6iKOFzPKN4iT6NooFczPvwRi0typd6I3IXwz7KFI7Be3lPMYUoDeueZ1ZSAxy
ouOTKL6jHgcZe8gICqB9isyibocne0qfEonFaEzuo2Q6wgK46dpi1zQ3Vqa/VXyEkPxop/4lIEJE
g3LXwk1sDeVqXBhn5ezsloXp3Fckf8xMaCPt1siidz00niFfalCa+n2f1l8pZiRQgfVJFp27s5Rn
15sOwlKvJdFZmyZZMDAhH9eqbejb8l7n1zJCc4upimjNR3een2pzTA/aG00FWDZQDjoA2Kksdl3B
EdOYZeW7VhN0s7dN1Obn7Dg/4QhRQtCuVa346lvvp9H3H2X5MbQh0DIaHIUaPtNGuq8VTPh2+aXz
ZvNZfEUAp3Kreiol+DsqlgAVS+fD43jet1n/VjLBRovHJSmtp2xDNPV7njbHpnEeSyTcrplTKBiP
iCGJCBSPlpWeAYa8Olr7ODjFLgZ1E1RueO8u5n90HF+Zm9170ctg9rd6q1zhdD72av5LqHSVmgUt
rfQ7JCOOT+CNuWtkXUD0hqyqa/WrktyJOXnLuvZ3Ed0YLfGAQghQYJ17XYHErPr4NtQQLCgG6Err
y9KI5IzMpVilG6R06pVPD40qEjNteG+AlIhhfzXMFujrj2aMlGPRTfdKyFIQ2TzgrYc5+ZaO/q+g
778T9Fn2EoD0Xwv67n6XZTvl8r1M/rOo7/sP/wbpmH/Zns5KiiGJOsU/RX2uSgIWE28e1pckKw3r
5t8xV/pf7LIpDv6tBbyI+ry/sCUg59MQz3kYWMz/CU4H24fzn0V9puuYpoEGXUXBr2n2n7LdHA7r
XAh1Ooy5eGQiOEMFSx9Jx6mg3AEdtL1dpBCNROt9p6vEpbg6XrkCJEpb5tbBw3/6IJiktstUC+bN
3ps7kqsTmq2FDRgaY2PCrE+OV5XT3g8e7vNCgWoyxuAK3JgUjatC2i5JFExei55/BqDcyMDANND/
87TXMkQHFyYQPitODV4LZpprKETkxd0JD1JuhXfVR9rI5NhALtxYLQ3nwYsPSRwh/s6JUMlKMw3a
OoM9A9ptP5EZCK07eiW1XaOMYvVE07AsbgY7PVNGek7jhyRtxH7y5J4zXpJ25bzF1FD2WtfSBY2+
hpZSnMG5y7TEzyfhXVHsSBfzk7JR8vyUz9gUSZdJ9oUEBlHb2K5aFEkYSkLQJUmp+zkkTMIfNDJe
WR/4qjISUaI3H4Dmv2Kg4kFlKM+2Q8VoTlW5AbdCISV3sezHiF1s/ZqIAUD/ED6OiUkAn3E9jLRb
MnoIZYx0D4vNAMltHoMePfpxzABtOl5fH2ddBTHnZcnNFBODksK/rWx5TUMLS7790eK3vDKkeW0o
hnNtO2CKxrTtWQSJbN9gm/NVu9YDOTrZboH4mja8Tmeql9ysHBJiR6lWqibkwKX2aaTJq6lbYAvH
qSMMK0V2IeI2wNxG1cBpn+xZnGUzkOIn3EMMe8+1yN5Uul+hRjwiYgzUXfZtD4bo1jKZ7jvYpwKF
fovftd31nOfKEfDbrVUxG3KSWL/xYDmPlfnmaLjyw0hcIXQRZ4UIUeqO2gGwNMEa5IUalTI9hT0D
djumPgxP7zzNlkOMR3MkzZWWZR8+j95Q+DYpbbQm4mI7UZjfwVpitM/iAWIg6kAXx1qQ2aY8FK4+
Hvq8YrRzBmtfx58NeMAmWWiLRSv3GiOMVSq/mWG1fjbOCymNh6LIeGDgjQfFOaYzeZ96SpukJe0n
HEaxU+1cu+JPKOV2HCfM+Ab0U10fQCC96yWUwGHU++MsJO0K6fzEH5wdVFItwb2jUW/rDuVop/4Y
6XKQzaW7wAvqa6rln0MZ8idj++jZFYm7bfgT+RQjb/k4xxpHXJlcmy6lvaFgTM4ye6tiKws0ieO9
yR/bWW0DNHdz0LeMsCEZ0E0u2n012dfVezLbkGvGEYOb/kiwaHHAaH3vKe5O1epDb+t60E5FtM+T
8Im5y2838TAajQN1IGs6aiRPOXX2ONl0Q4tOXeIeyq8ClPDc0sGJ59DgeGEqpzo7V4uaK4v24MYF
iu6XLdctFHNn3qxxz7f8kaSsJ8tE84lK7be57nzUTrWnnlLfGp731GjNVdsgiEJ/nQbgbrtzlz17
uEOHUN2bApFRZ8/F/QIqlp8ZrdDNPNJwm2yXppWqbAbR0QWu+nEpEZAlMs/pj7DWALJaMJH9uJzF
jqjWkcVCSEPPPIcuVHgqxNpmzLKBgAfzw7Dz+aQhSCtHWe8HhwlFGJLeZOneU4l8lhVaQss405jU
mQmBP5RgM1Jdk1qjGZxECKdyuVMrCyo5ckYxxsVBt7gYaaazH+bk0NbESU17aq1e+ZzrrXesipoK
7jnr631MDVZRuT5Y3h7PpH5o9DlIEP1uC7f+YblDGwy5UUNYoCenGq9Vziymm/qEgvAUHwZ4n8QU
Wc0BRzjcRBkGQ5uw2KfJspXtcQKZRufYal/gxfvq0D11lk1+4uBGB4rSKRXI+CxrLfRtY5GkmveO
1MlyHyZfRPQWqnQiUgpnNmhd9+HHnBNlkCFp3s7uccKNj4LOgstJgsPINHUy1Iyi6clYdDKlh/jJ
OA1DRt12WshFfVRdZ3ZiB531q14u14QiBd5E/oNXOL8UyAF6WYR7RS84fhtV37YdHroa+otvo9Cz
w2B2rE+z0B5U+mWbPkwVwDzEpdszlMUq+Zg7A0lPUr5iuqY4paRQqNRISwOknEEXItENDw7rKlUm
9bYz4j1aOtQjQjtEFZxKj2AtJaYUYKUsCnRoApHxVdvlS2ZxwZgapuRGQ21MA11KLrYGiFGlOO/l
1+GcPejVxKHQgfAIG+PR0JNr4t0KVrF1f1DAK2+YiOwlXqFNUkYBTOEUcv20s4jnm4yl2LcAPNDJ
V9VkoIe+6WR4XzcIMwsigwyPg4jGKqHzbzXdOrpHU7yLYjjkGKiPHSKIEyvubmuhJh9y91GttI4y
vk6Zp1uqFao8zq6r7wyBD42iPiuYwGXbx8qJJtOu9nXGxMMOo/sGsE6px1syie5hwh+rlENuKvvc
j8Pkp0TmdY3zmc5RxkexeuCotK7gNJEu6Bk3hVeSWICj2NA0EM6ew8/cufjwhuGXK2t6ie5eT8N3
SLvP3uSh58RaGVkFoj9WSlmNk0hxI9xlUcLPAy/AM4MuyoAEO0cKsLZfW6/J5P6y4kIL+ualdRUa
WN0dSWCvEWKjIK3bWyW94qIQYirzzp1NFY432JUAgM0e3hg1AwXAZx1l9jHJGWQd2W2xuJp+D76U
sW3adiHQT2Yb+1yEx0QerYZcymjRAbtT+8EyskhA0GfkjFOIv9JEzXTEjHa9Trhm0ZHzJuVLNi2g
v9FFK8/B1RkGgSVgilPEKr6a6seoqjDl0Q1suLqRa+nsE619xhEeUoHMPvWxdnejYtyKUj7PKX2R
VMs0YpEpzYyOfo46ogEQr7lxBIFdCH73nvlKjc4izx9K6kNlXdPuBxJUlCN6V3sfeT2BVu6TCZhr
wzm3D9Vpa5OMTeoyR5+ZNbtk3AjmVsJomk1hIQXpbRJ46KKcVLd8jlx1MDBQ0+tftabrzdBZxaYH
FAvfAv4T1WLqpBRxyfscxlMjEM5dbtZ9qwJy3ccBwJTThiSwyvTyRau33qxavUbllFWi3apgSy3E
7gnMJQLyFjEcJ2d+pH6/KWqITaGiNqdZ2ohMBf6FMKmmYyoei6w3yeyhGLJKqVdR9XqTLdLvi8ba
EoMdrB9EWVXlq0R2VQyvmvOpK4+LQGK/7ncXZfG6td6sz2j7+heGEFBxy4PrrnVrfY3v17y8nCZC
RkkxZQIIz8equ63kY5So3tGmy7MXSnYT0+430JD+Taty5kndJy5RY5ZJqXyV77pzyeb3f/Gtbk4p
rjBm+VC6S5TtiGCbwkFZuW6uOy83f+xbX/GPfSHiugKY2uGP/Ze7bkgOQZoS7EEqWRbEMUlPwiT6
oVluooy0JGGTHOOv903HesnF5G2H/ytnXH/WVbuYU8dFGrn8zPm42BvWn9keh5ciI5ywXPepDqSO
1iSbaXmF9cnr1h8v2GS0LWyHgK1VYXi5URfh+ypAXPclrUU+rpNP/5BkZusxtr7g9yYsm9clKHe7
6k1XIfq6la2i1bwjJ7gz+s9vUWwea8E8DJytdklxeBWm21V+jMhEApAGmokswuVniyKadf/aXr/7
1OZqTtGVTk858k2sGuZVnbxuXRTLQ3edCUjhOig7pPyLMPl7M6pJo8rdaG9h3eFjgWlbFLDrjeOk
/ApiOaNKC9W7m7Co0QQZGjMWabwAnETTQjxb765b6nLXlGmN43nZ9CQB7jqM17CE3GyI6k0BlHZe
0oNweNoHZC3NHbv9VhHNE2k4ZcOlRO9AYNfhPpvm8UFrr8ypyR7cxNpbTfijCaHwOMqQbGum0mRn
1M1OOGGKYoS2qynIVzagwbjFfWnQyLaQzO1j4FqEaBrZcr1kMQdOflvNy8xDp2BpWshKkTERFOjm
6aGd7V+6pqUH2duBgeRpo80OzWQoWXWfa9T1DdcnJiE9aiOziChTjij3EoQKbXYelsquJsPiRtcr
Rkh7Zu7isLQW6IepKVPYtCJxq1p0Cy1VP/ejfJN6mexMARsmjpp2m+ZAkIihBnY1lF+c4U8mAz1I
XNZlipLEoCjVfFfQsApy0utK2vJdC+cvtEHq4as2rz039NGiUIaPZHKjG8wItQY97bAKSDMd5NcM
SpwZBSrUYtGjDquodJWLrpuXnX88Z33UW1Sjl+dVLQ2zxhV+Y3jX62P5Kj9dN2fprrzFu3DJPZtd
xFvacrPe/b5hWYLhLmOc7wnhSFnO4ECa8ZjEhPYJuAUMQl6wJm/gGrgbl9S19YWQoonvl2yWQI1s
yWkDRHJ5LFyy3KQCGnzdVy9LfJXIt/UP++WvLy9xuVtSpsZ9QoJcu4bJZUuu3CIIXsNTxJqqsm5e
bnI3bfeDPRzTHBONaQEf/2YBLlTAKS/rZQlKeNpyTlweuNy1Gw9JQYNUZt+XzvdT1kejbHrXW0JW
L88VrTB9jXkeTrm/01sgkSd7ZO30RRYrB2qjK0TK7o5QS6xOyw1E8UVFtPzYUQFnx1839WXogX/y
qi0oQ1yThAotN1NfGSedrhCi0dn1peeEQV/w0RoLA+VADMDBZeJkLb4I5uXVad3yBD/xH/tMYjAQ
ZuleHlRmGBCHiQNpGX69Yf3IqEBqwobSbTjfV0WSHBWyDETCJHKYrvXFbqRLPuW6JQtM1bkyHKLF
LEW7c9pbUj+wcI22DafGhkUOVe31HczrBZHC7b/eYDOY+mL8iIP1fx/tydpVwrgxGgU7Sa60R1f+
nFKgkANUDiFUfR8uA6RuJ80OVMu9sXxWNEqMjymqxvN6f8yJciTNkBZfOkYJyYZ08ensoGA3MQUd
3QxeP1ak9QZdhlkcgBfzlRcKkVhROlXAXPITibHl903boWxrHL5ubTEurH+3Ptpb6dI/W8ePdL3t
s2YK4oJj6x/PWl7o8j+u/9f65//lPne1ZFxeYd1a/+6y73L38jKXt3fZl9acrES2L5iq9CW8vPL6
ZGf1aH2/98vfxLkbH2ZN3152fT9FWUhutgWKqUeFfYKLKU8Et9o70WQkLy32i8lJtj1DL0t8TmX8
L9WJ4lVcHcxFI7rurObxeejIhzXT1IbiQAtmMThUEQR+E78ebJDlkFmP3PVAvtyMjntD5C5c6zkV
6na4T420ObmLWyBxGf6HGUfBXBZLOm+l0LVcxmGROgwmhCQh/V/ehNrIx0FHu+ySUxYl2OSIvcPy
VZI677p0ftyCzEI+QtV03ckoiHyKzSZ1fGUI02OhY+YjCO1Oyzsv8RmyUe5ixV5fg1EcL9MwW92+
0fKTyGNJDljx1XRIXv+XFFBiMJr+m8aCocG1+X81Fh5JA4r/jw9ZJyfs/Z+8gH/96d+tBfcvi5fC
8U8HlaYDPJvhd9v9+79h3f3LsBzoVgYaXFd3/9FZMKy/dJVKDP0jgmvx9uLhpzLVxf/+bwb8fvTI
lmOh7wZCYP6POgu6of+BCzA9x1It1YSgRJYt3Y8/GD59omdlkybVAfhZhNFBOsC+gFKYVCCd8bUZ
ZPuABBwNOI5VsmQ16woAu0R1SUnDdve3TuFVXCeZ+KDsDRH8Bt6MAqFStJMBWjsw4zDchtPN1Ijm
QNP1V5pCWAZ4RxWPfFrfIGFikyzs6sEeqyC6cQuwPl6mbqHxGM9TmLtBMRrKTpv7MBht6hZTZuw7
RKGBRTCqnzfw+UxE1Yh+8RWoDoAuVqPpQSfyZidGb0dD3zpDXEFMV1P817Qthg6FkKi42nqsLY9V
mJzckQSpRh0ooDSRty9Fss3AIu6gY1P0gD7TIh1tW5E/gopjwYsq+UAwwCFRZEVMuCbO6oiOsB6o
/SM+2Ovx+Aw9C6Utrc0rxdoTT5icyXq1/ckb2jfFGEdkIMY+SlNSRfPEvAm7xcDP8bJMAD+bDIhx
CRI9kJWuLX1Ti8QTSoqabVHPT9ofpIlcTVKJXzqSTNKUMoOR1AZcb++oc1RhnHO0Uz4YHw0aCd9t
6/KoRUcn0awn3MgEKiU11RsUNGURF1cRUrQe8fQJR3Pkh1vIUdP7jAWgMIiZsbyzoVTaNg2HBwNH
z2HOwf+xfnRpim4iSXyMZxcPRHKCs1Ja8xZPd3FsvQipRQwTIowc9Wz1yjmzp/wUZ0R3ptIbtwh8
niV+xp3RT3UwE+J+lQvyG+MYgSGa9bBtuOKi9EE7Neya0sQ2XtFuEnN9pTbOy1hRaTYssElTqDoP
lHeCXCq0xep+WmLVUPD1Mt1OA8ZUG6UsXWfrJUQI0dFhRxoZPdCuMnZ1nvpuLeJtXZR3KjI9IqVr
xBd6kiGds0GZZbjOqY7eN46BhL9Fx+Mt4woSAKF4ud96LHaUHD1QLlM7mAX0gSyrcDhnkYGB5ZO8
HyKOHNu5M9EnbCrjTRSaeJ8wJVzloSzvFbkY5NSWrERd2iCgcSemEJNKoZZB5eS3DpLMLS6kiOPe
BiZQT9dF7CAokE8IlcQ5HosHt9S3Sd89mh4W7amJl5JPfBaafeW1oXFKlME61I4B1kFg6tSL6KiV
0aE36+YqGdE8Gp1pHONZW+az/bZz6SCObddgmu3bc6fM93Uls/9g70x2GwfC7fwqeQFecChOW4ma
JUuWZ28Iu+1mcWZxJp8+Hzu4uEiCAMk+G29sq90SWaw6/znf2c9+qk7zTwL//ujGOkzgPH/CKMe0
L54eyyj8yTsvh19FUtdCVF9iPVSNKsp8kpyCSSNe+mYHjrfCpOW9Koa9ZuBkNcOToX26k/+s4lpd
0xBXk7J3fFByoOxpSryz5mOFKQ0gDuywfbb+6Yuei7Vm+/6Z/fZVX3aOntVdR3PMrsUuesCKcyqd
MTnRZKaRMsLvIxLz2BkeGCONgQ8WmmHLZOoYjlW3S3sI1c1o1tdhHhnmqK1vFfK5Nl/xmOK/wWle
6Eb8QLTXWCc+xihDc5dDzjNLkHsbhg4WiMVesKBGKy6RugDIOeclpZP3lbXxO46MUhfOLlGYu7y0
JPnjqAd2ke65bElNZZ42rKeYKsmu7TSGO909r9RwTGJHBh5o8/UQddYGEzSWucqPeX/MTxh5Yk2A
1t/psvtpgGhHxEl3WpSl+8SCTNCK+tftAKyPxFSCFoT7Zki8/Ebjdkopb629ZElobmMrRQyulp4i
B38jHYIzp0ntNoMX3MyjXKgF3l/hh6+1JfNl4GOtYs0Ru/Jt0jqGlR5dQ4kKQ/7u8cpby/Rlyu+q
+M3hRb7UOFqwEJLYQcLXBUF2UXDOJl40esO6jZL+UBtmvtFCDCoDuMGArMa4yNQB2bIscKffsCpw
kSh3RAyV87Zt1FtiG0T9+toJSIIHflG812mtVh4CECWy40vhUnVMpaK7auzwTObAXBOb+jN76tgh
fge03f/JjShfmykM+DrpMS7jgS2zbGMZVObmmbFjNo/tjVTcOqYvKTTaCK/OtOW4yE1J0QvIZIQt
K0XHnUk2LCeVLX/6fvTlAaK+e6ZQaoTcJxlFzYexdvRj52IJpmW93ZBQQaePhpxlnhzPLEgKN9qb
iKOXiYE0KXvfOkw+A7Zp+LbHfGQG44Fodpr8YM3qw4xm+HFZ+FjXHIRFf6eVguiQ/egxh8LFbaBe
tH3D+TCxg4mYEDyQ+JFSeZa4iVuzZp4fdLO2KVImyuFor/rC9bdGGi2He3B1kDeOmdEy+BA+rNks
X5jRF6+352vrJsU6qgp97xXJ9wzUA8M1HsZZbDRWul2pI+m7agKhYxcPNFkvzq18Bu6wTK4YMbIp
xn1uF4m9YdTNJndWG1ARE00wgpiHVWN4dOTebGMDGxGd9clQfGH6ZFiFFjPPqb2M/qiftUeuEi6w
TMHcwsjA9Ky6OU4CZSTX9hRgLdU4MzqP+KG7T17mRFqEuMBJGO3fKfeM56LZ62X+brhDdc/76G0B
SxcWdbVkIIg6TACHSru5KirKCEMmxAUWJJLR1R+ek6q9yqIhAPkCSNsGBes2rrPz3Tl/Msz2kIYa
MS3W78XSbC5FvOw0POPRd5xNUmjxOzAcxrzhntFeujExg2xFMYZH24nat7THwhWPj01hyPfeZEpq
Y7Ssks5+pmfuhWUJP6xssUhFP1L0zdpJU4j9MexJnx0MAZFS36dofkHadtkTw8kSAzw5EqWz5unK
yteJbMJ3jsef5tS2DwbDnsBPzg6Nbl+9jj12cIeQCYnx4CnqgCT5rhXCuPtlS+89rMIvEDHDQRe5
eC46QpllRBhK1rN47t36rRfgoAgf9pyHVHS3AWmuasn4c54ygwkcTCdSzIDl7fEu8r6/WH1dBOas
VXuHTqY5lL94zLDfOXXyRKSz2/UEriAmWfY1GXg/bFE6Wx80GxRgeajSQfzFxsDSmJ2hwPwCxD67
0q0O5EWgDON2JB0R7QaZTlgVCQTWpLWOGo5Ed+ras1Pc07weVkrSlYh28/xvLmWDyP4zls7ij7zH
HnlzQgPNASPyBjvBE28V6mcTY8ZG49064QwKKaujk0cxThy5DnkZr+NDsYOyNlRgj7F8dpLbss/q
c4w7GXMX+rNt8k3qhWfvlj533CaKssVOt+9d1UBsOoRl7X16ISbcBkfmE+4Ma0PjQnGJF4q3jOAT
ZViRQfhjLY/kWrSlFlSFNQfacuFQnJBs0pJBkOYuk8bC+ps0gx3IVkCYKfSbJ9klNW9isOsfq/M/
QrOK33W8Lusew+xtSESQzvawtfDOOFH5OiKBAbGuSNNqdrxp8qSkAGeWH+GtsOJLSBvub1SVJynk
/DE11pPm2t+NX5R3kC6ElroL6xEriGcRJRMKeLsXXw0uSyphh3bnDO821E8mTOxKy7VfIeAa9W+4
HHZdzMlXrxcnGvs0kiV/LZwiJ0UFTZDoSUnxLumQEX2WXFKKUVwT9HhRdIAPO4xvjgjyKNZevU4c
2ceB7PEq/VqGmjyQTfypvDQNmsGY9mU4vikaI1SlIVhOs/+R9vUlVPz5ievqe5vB/BiL19Dz2rWr
m3+pEhkxZngEIDq9O1pxWmw5JpB1oGHbMbsTLG1s0ouX2TTj13/TAI4e+I5KDDD28jv/fnEQdXeU
IieLkvOz7NCfKgIWlJWlsAx3WFcpSdDla6GX7lr04w/gLQBZ5GBYA1umfF746ugEKth49McuwrL/
7wvrMxpr9ciwSQ/KbAZ5Hh8Ic3hbM3EeSqPvd2zALhhWwBBWUFv+gRr+fRkW5krcDx9GyZhZEPmh
ygeBGlMdjar1pnegQKSRA6C8N3MSR4zHiymaA91tFUqnBOICUozKp6qymEUmbwYAtG3XqgetQcs0
7LFYy5TYfmxWqBxNd4rcDnlNioYTp0KZX5BQJkLMcWBvSfnmsGybnW+iYBo5NiQUPyOo0Iftsxon
HGVezJlujraRmWHoIOMetJN8VLbrUObTYU7I77Ny72UPVUd+O2mfntsfSXUR54fkmtudvW7jgVm9
QV5tzCKa2W1xHmFHFLG+S1uHmp5KyIuhhThD0gRSg5dcYSTTQUPnM852dwXz07/0c/ZaSurVxlTE
93TIdoZy1vh32SDLNLkbjFkrW/36GJWftCQkrIv2t8kKcLbA3cAPzf2HNmiYV+dCh4jlvRcmMbPy
n6OPloaBW7JJmqVyjOH0YLVPc+L7a/ILH8lY7qe6l3u9yN67zP0QibNrK+PsDvJb2j4xg1y8afVF
CsphWhy7mGMgASU8tPpwvnbt9NGm/hY70Uofsojjh2YFkRMevWVlk/q0hBYOHExOaZEggsIxt1ch
WS6VmQG9gxTscCquZd/vC/xa+04zd83k0XnDM2uFKZztLmdAiqPR6zpVrTPpLEEv/SocGIChfe7z
QRytTn31ydyRHrPvWsM82tcR6aioTykze00Hj8SOdePevRVd+hZalXP0Wxgao/4gHJRFNvb/XgiB
0NirKt2rkMlVU/HgqCyDsCmeDnd+M6PcPIUl97GsPY6FfRuuh7Ii2rxcfl2aD5yCkA+wdJxC3zcP
YU1uadGpp5zuI5U5R+hs2Y4eh2s/jOvWLgAoTsz/3EVOh9buIiqTUTQysw9in+iTPnVPLDyPcQdX
KcnZRAKNI2xTcxzZWAPG/SG/xkze0Y/L1XStxsQ4YA7RjvSrRScU+vCgtT8aYa517bvdmlGRxiGw
fvBG0rBxSlJtyskt//v/55rRcepZMtWefRSWspnAzDbwYliONq9XVaTqRWRna32hkE3LmuZ3w5OY
84/Maa9mB8inG4YpKDX2Uexlng0FpwScFTwwkGRwUaM/7IboPo0IBgtp73TTfhnGECtPr92LcJ0A
ssZDm9LxO0AhcnPMQtmDPgNJiGa6iHm8vurOhH/CkRcACz+5hxcUdK2grXVHYSt0jzQjjAt2eeWK
lFkQrS+ix+GgY013h1gGeDd/h+KjwXXyZJq/zuy/5mNMEVtKArNXVDozH8RG4Zm7TF7zaWAG5Ljk
dLXy0GVNEMrRAC3SfhvK2ENiB/lhujtG/7ckMj47I2iKzj6ITv9o0QCPpQctcGFetV2X7EsmUGET
BTIBwG8ZXz6KxMpW7a5tJntDEIRTzKTGdWT+VpryLw/d5PufJkoZFADVUeA2oIxFXnRyGg+5uiEf
osyWcP6kE7aJBPgx7E2pNVzbUVJ5jFtka1NcNMZ5cjbZ6q9pBo/oSCBA1zdo52JDbmMFnoY4tW38
DGMGGadezgAoI1yXzinUIpLiS+S1tAx1HfipxC5f9KpNNnQMrlRuz0EDyhDgQT+uMyLmG00QVHYb
YlkeTShB35ldQBohXqVladFiMoF95ASsuKz3dTZuqjm7pYWCYV/+Ks66xH0ByLm9t9ay8Vq9SLfd
DSOhAlm/+hRv0aWZ3ZolZNrEn6aE6qbbGWOtOd3ZufsiWxa0EilkNh+4r7fJBIBrzH+rlsvBtNRJ
hGpaA3Ek4tZTnBumwWhi6QUstBJV8aUTKlfKeVJ6gnWJgWwaWjCOBCkQW3Qk/MZ9b/GU862GserS
KM0xznXsjdZSCUosqRxL9iwWMAXOH7H48RL5g27oy+RphKexSS2LD6h+T530g3EhEvFB1Hxyhqq2
wu12dmg/EvNFZqVOpZQG6GAGIAVGqSwcglRqB/rS9pFe/Hi1OozlWGwAxx/xhuAPAj9MhhyPqu7Q
p9rqB7F0q3GoOumJdqtK+viq5hrVS1KlevJkFS8r/DZhf8Pm6M490kbVIxjyX8fME7aVDvYosBYO
bw4SRZ1UdwSmY2xq33G4VIVnYlvR1aR7HWFXlnni5/sQLoih8i2LmrayhHWrWwdEysiK2wvJrvVt
9msY/OIXB8hLLhwiySPNh8NrAyDVL8Y/cZiCAqmnixZb39qonmZcvX0S//S6cXfnIdB9nGlp8dFn
BlyYEv3ITsnuw3IZNSo8/GH8oVUHulPL7cPnwEHlQZjIphwTDn7slCvK+14sxz5MVXqIYhCrTb6q
q/ajVPbzwClgKJNtxmIOsHnf9IJ8PL40qe3IpwbSLVFdYf8DFKSU3MI1klZGssaq/ONJnzJIA14P
lDpkm+wVLBh/Y9jcXU4hOnzVVUu/CXGWJpi86hsZ+CYPIv8pSVppdX2x6oEHq54C+xsmbiox0Yap
vlsTIypW23KwkVXG4hUXASEhg/xMyr6s1dE9y+x3EodCC7nCs+V04+X7SeyI0/7U4fAheuicicH+
sSxI1FfFVWHm1qwbcX1mb68F//cSV5zPNRURolJxEMJohAjLB5uG5srGWLjEp1riRKRtiFY2cBEc
uFok8TK5ggbRrBjh001ja0+F5BQUJuI1tV5Ssoa+jf5R8uszGnRbgPyj1fxvJTBJV6n/QoEL/Bxv
Bh2EBc4OrflgJTpGb9QWf5B/m8J6aG3cMQpVu/M6PCIdJk1ZUNpU/k7oYEsdSUz9A60KnrZ3urua
c3HQIVugcTCWTaeNIHH8anf3ZmFrZ14fHlpfXsK0kZzKs202h8WGnscrkBQ2pog5hYqrbayx9NI+
4YAeo/Kq1y26e/qawPP4jVvps8D3V8fyhHWIzFKIqGJg+vam+gg6qTtljCbkHmtTj5UzpKWe6ssk
J0iu1chSouKu0zrYJXoC/cnniec1CCW1JAkWTx1SVVhOZ43byswUMfJcocliV27cShzIsZjQgzo2
nqRstSL5cmQ0HEadRGnOwFDj0l/ZI7lEz8Wbb8a2cwbxbo3eCuiPhmCeI/C7QAo99kAdOfvefokM
3uXhwbGNryL7AzXYevEkE4IaPJUZ6smJfB6lpK6N26GMCughuMe0jFaarq+x0ZnsMQx0SUtsZMFO
q+gTa9uY5J2SrkQuF+0hUoifir4Dv460jQyx39V2hWWs7h7s69z90SuS9MNcejzlJraNEjKgNpXB
ABlrMvXFCHOfK6J9jYskobu+3EiCoykOYgY79A+RMiC6kFIzC25mb44dnQltSkGyveTpw+IVjsqt
jqLnirbClST3kLY16tMgrj2Llm8ocwcJ6aYrAfcFF7npwYJ3amLDNF5Z67a371VDWG2SgmNL2n/X
MnpuyfWvRBOx7tArNZRmvdGb5snLWo/VwHcDQqNUdHCYPLRwUcjZcV8lFU+ICqGeQTN3p+fjrW+E
zl7Ekv5N0GVlG+zWJmLLLdfBGf4+FIrW3KcUpfJ3eX+LxM/XBWuVMxsFrVDOXqoSxmDyVk9adROR
Q4Sdy7ClvxgkA30lOegZqEmxrxPQNuu1W7kg6tFE2IFkf7pSwythvkSpqw6pzyHM9nOS89H82di5
w3VNCLuXVNBn6gVmZbO1bACK9gR2qBiqQMvDr6qbSW4YMPJ7ywdMMZHZhoFCPQnnbdW/ovZ3wdD9
Js10HK0c/E8fNGaJXV9zPoRTXGeSRU5ZAZKwcMb183vRpBj0/OJpdPmj9EfPBXqEiYwdL1xC8Wm6
w5NXIGH4BnCqykZQiHCYa8WstpwqFByzvBqdQFButK0jEp31pFcrPd4mosj2xtjsaZTgxte0lWgn
DMwhNq+nEEknJvGPEY8DnA5cOB9CcnzuU2OFpFy4d0eiksiYJGESK3C5x/3GHDhrJgzDUgQF5hD3
qRaY1l209EaHPs8Pk/35m08/9lRfXD00ISUw9sNVcjfjjeEDbY7ELp+ShyqvP+uh5YrNPmy2u844
nklLrdF/15VGcsR23JhVub+ly9nAIk1LR3Kbvzkjk0PSSuy5dPVL5IBjSs4pBbnL2qV692iOwxvT
xQ1+zaA2XcrOur8zb0lvi19vzCBWV7zKEO1zrr3Y+rKoujHT/Acb9Rj5j2RHxrWxpHz84WzqDtPX
sN0QEHusqQOem3TtR+nGdSJKEJrPxk03ddm8sssT27jzKKRzL5qTBFFNDm2l0+rUd+17ZYfH5bVq
m96+UpzYse7o1FZ+vWZiwWFrPBo8W2Mx7PCRnqL8qtzi3Ten26A7d2qAcO3vSPq8m6Z75pPEZBSY
E9CcJAwaAkMiZvWxoDQbO5MlklA+jVilvclYpOp2OZ/oM/1cM0edaiJTzFIZ5wDVpvk5bor3EaGj
xYc/uv05d6qTNZQvmXjmXaOZeTwQmN10zEPq0b/aQ3ddPq8O5lmSJ1f+yQcsh3rpPIZt8zlUqFpz
Ql4XwBHCEZDhhfSnhftwGPbkyhLgpjWPlpwno0Bbx2ANZWFSj6BN3pSHK6lueAKYd9PxVlpL6t+Z
bw7U4Noqt4yzPxLbaohjqMfGfyyMpaJKHmpv2jqAqwq2xatB2a9xZ25xIoI5Li6q7sh7pxpwRCiE
Po6XBKVKI/m7KiWwkyxLXkdt/GGqCF+iaddVG92sLr1j9Ma0lfX7saUgNWNu0GiCIoFQrKpeXJVJ
c14nf8qMgatUlYdM9or2LFkJ639NRTTb6+bVeQjFJ8LWKZt6iiZpbcU/utf9aFcM5r7klJzPwcDy
KLpb5IyblmtEM6ZLLIxdnMhDl8hnM2HjrVnbGa972lT7MNTAVtRk65i6VJiwq5GpEkxhL6RWzu6e
QkTgJe/AsrsbBZFEFsWzWcabPC6elgu/1egzz1A9eKaV/cNA5oFQeQCO451046nW/Af67DZN670w
aH+nqSyAzXHihM1ypfQ3g9YeyAF/C4siuzFvHidu+ZXhEBkr+0FbD0ZxYutxVr04mHq9yxsDB1/4
bKI+VOxfytx8GOMYCFr1xfj6oxm9vZG0zMbNfOcOfwpRgIEi06jNQc3GhfKSo9dq37PR/HS5eJlM
7wVwO6euzPkpWud5IhymaebBadUrc8zPmb1iF37qdvgIOupvqsgBFOk2tdNHZs6HIZ/X6cSgFX+F
XyRXHWphqah+7wKGVNvYz75NnTmwYz0VtHWT7/iDDLMH+0IB/Fet6fc6az5y7nqtqM4ASt7NavgY
WnAOEUGuHtQXiLrbzAjWKpl9RybAipQHUE40j3YI6ZIodfHnOdGLaRm3ks/E8ryfBXOlBrmWTU0+
7EVnkgYkf6WM/JaMz8yXfsPJe1CR+dBk6WdWMYxzk30mo3M8jw8e5CFLKy6zJU709/3GdCvXaX+y
te7d4qZyMPs7k5EHMTPTVH/MmvgDwMsxq030PA64HYsJN9ibrdlnaOEBpL9V5dIIGFcP0vX3Vs8w
RW+HqzVX18Gsj+1sPWg5reUaz0svOjZheu6M4Rlx6anmmbKamYiUBoSICY5zyaXN6mkb+oIZOYZw
eIgpHMI7JYjaCoQWbrq107UnSIOcvup6kxGHca/2ZAK6gILIQXuS6+ViCc38FkY3I6y3siLZFqNf
sc5gWXMb6EVhgWiFiS3MrQn3RLUtl1qa6Cr6bO+3xTMVJ5veIiBb2ha1iDjX9eqakXjp3CcrGQ6g
9zAnoPBH5rs9FdYuH5GA3OnJdRY1ZiBAYtfXuReXZDJv8FS+rVHuIxK7Mp/PIVPUZl4INs1n3sX3
Mn/2pSTP4roUEn+G/nQY7fFPqVVMUgwTqEJ6D9feYusz1NdA5VDdnIemeZdi+nBBluSp/yo9brlC
rDLRtH8mclUCFZyxyK4i5ESrDtspqy4PY2sGsRbtU9fNGY0x2cAXA+LhNPhocTnD6LS8JHLehSl7
JFaMjWPxMQ3Y9tzRcVd4bsxNZxRbxTZrXYgnQ5votXeNF6ZbFx/uDu6AI2ecfSyyV9Fz2w9zxKvP
Jx35AXLTvjBqLj+EJ1vc2PP+Tnw/pC3b96ftaFwdlT+XWb2LrMdxjt9wKz85tk3Qmq263iGXw7eq
lghEtdU0iUANX9ExxN/l300n51G3/JNU8iINqtZrE6vO8g/mwngCVxMHQDnOY9TdfVkcOXbsITe9
mLm5bfvy1V2T6rrYBhUX4Sg4h2AvzGwP/Czz5+WHxly9dW7EcS/+NRtJbXRO15JZPXZyS58JVMms
LJ48LCWim4M097+Bl5MYtey7PlMlDixx5gC3CssEZRiKbePMrwvmIrGbbaU1uwZ+iCMQReigSJnK
Vy0oNwTmJtUu+JiJfhFnhdC1r93+SlgJmVAcwqG5Tpp7mSLrEAFmTejjFO99h4g9Pfdwd8Z4AljY
XUX8ES1S5lD+km38Rm09OPDwFjiIE5E69V8Y0eyjMPsNhXcJJQC7yVEHT2++qHK5E7zfDJ08eAUK
TmfRe8goR2uyYJpZIknl7ZDw1t3kfuIQ1QObCXmWlUcjHXgriRhtZp5aa7dwtcBlrLpOWoDBPbYB
JlDFGnYhe9vc/FiWzKgZ351cFWumP0DvmqvjtZTIJ7o60lzhw+AMcU1cbMKdxN/7Y6H9f/vn7/+V
/dMxl+a0/zNX4g2B7r+9xjUIgP8ZLGH9j9/8T/en+x+uSVbT83XP8Q2mUP9l/zT/w7EtQSTRF47J
D/Ct/wRL6P/hWDqmUWZCjuUR4/ov+6f7HxRxOjqGUl8XMLP9/xewhGkb/xtYwnJcw6NbD6yE8K3/
tWM1msSQFXQhHwbNTraeWf7mveI2H+IrEe76NFhWtsGQp69U1321uLpImpzTwegeAG1L4RwG7HWr
IgIeOydrtg9hYIsckPMQbSvH/YIjfO1GSj5Kknz4wCLo1arC5JRIfH1ReIkd0m2EZSb9aFrcOZgv
tXVn1ukmHOa34csRdrWZO+XiT9l7XTUEblTtB70313WZKoL3/qZvrWBWik3uWB7w2eRBP9EJbxbD
lxthbRTesCVjFQHAG099lM3ngQDPvHRiRVIh+8xEsH0QEcyZJXOXITONgy8buSvC4oKwpwJBDe/G
MJ/Y5MeEgzpi3KK/ZEi+t9EpGTxOgF5VQ2S8Ab69MqbUZ92q/A2smnrNaprvhMfoj8G7Dv8b9h5x
rSc8nbB84qDuR0luFseh2X3VExw7gYn5mviA9IjCkwFOyDgwzHamCqoVLDB0Ri1wVAqkThuTVZS1
KoiUYjpA3nsARL+VskoCs4q2cp7GZ6v37sCj1pBpef7ZLe48u7kQT1wZ+7wyn6u2H8661J4N09hM
bfNK1vPRFvW6H5ytcoyVgw+zqOFdxG/zgjPzp43StdNQ+VennBcK0YvuVl9iIX5XuI9Sq962KYhu
rfUOy3etLGJHJUGsFRyCEr9c20XEoSpHJdAN8dDGGC50p+UZkJUn3LHGOjaolNakgeLhHBeK7mpi
jh2VNhVZen8xe/09phziPLPVDWiTLLcSebpQgDgQq0OeQ0yhcBEZO3SEis0jrdShAVo5gY5S9pIB
QmMy5uACx8UP1kdXaPldnKn32VrXAOtblwIPN8JrrDxAZ5Ux06HFXJteNQK/2AfAqf9p8+hZNwE+
GjwRwDemF7NmBxTq1r0yzHOKtm9m/rVMObyr4VPgjNnURvKO37S+1tA4QI7ggLQYyaQIfzZB4E2X
kwjTGn8b1wiQIymic2P3ONEoh6KChWM8kmpUgMbuK/jyg7+zJoJhipwxXBbK07sIha/r3kxSy4eI
Zy3n0xpFzeU2G2Etk0ZYVTUG21p77E2IVq6qr9IaLjhud0bTD8R2LHvZjG+y3PU2RiyfUuQp+sr8
hephMLx3H1qRK8hecOLbdniRz8Ks7nF993JT25WgRTA54BNtgckVpflje+ohDCdOEzr3omjyXZex
ESVniVttrjF2eq18H+xbyIBx74+xFvQz9pY2dIGOrLlt3pPkrmwoMB1yU++imFjUqLt1orbs39b1
9FYY4++k9e5O0lmvnPFAMbG5dSGelTZn4DkF4ibH/jYBXw260i7WvWdSQ4lQSAhob2S+2v2LtpMd
8fXwsemvoUlJQ+2z5aIf1YWJyALgWGuzMrF5Clet+5lYX1Sy7/dp+2BfpO/ZLeAUoa6o+UJpgKup
u8EU6YDhlw8omiUCiti6YQfzkdKlOkE81LyC1oGo/tOZehbkWOV2WT0fcLOZ52ygqka3wvuIi/ZF
5tlRZU85ch/mKdxwHbSZEmbdsSloI6tL+VsxFTd8uJfx0HDgtdyrFYX9cZTDq+tbObaS19CB80LZ
zqrHtB6n0nvsLQwqFdS6EYf/2kOlDQC0gteU0t5A0Djnnv3rJH9xfNJGvwSq4XkGgM5+hw55M9fh
bDsTHD1bf3ahqRDe/UP4ZXiAaw2ugOZRhs/l1jIdDInuN+oBlQmTR7O6xYLF5sZKPIBDFSuTKufd
WBIX7eDtPzpgWbr60moT28G44tOt43zHZCRwWmDUveaj3Sn9nLookal1wslrnyRKeC3FS14B9LZk
pYImOUxzBqALXKlXZubGgnJ0jAyNlkL8dhJ4pW653YWSphel7xuP8Wc/7MaqYjCZwGLoeUpSHmg+
wnmFlUszOJ3zw7GxNai89sa27aDRfBOIyLiJhh7yK4a/jUpzNpeGE3hT8VRn9bTOfMZCc+p/Or7b
7/O/fta+J3QXr90M2WaqxoOxHxlLQOaerhnWhcxxWOFYXtqqI4YBo6RuLcYCOuI1bUTwaKscQLuS
QZxFJxyG+o0urg1SENdO/MqzQK3DVE93rhaB7ZXWoa95rA25ullp491KQ6wBDhORQFUbOTCcHKkR
F3Vj3GxFFeAVLM+xU104uliOdhX4XxPp9A/uwkkoe/0kdP8pbjTrWBK8vGmdzpdsyA8afg6J29xO
3I3RdhjW1Au59OeUig4GTG+SsdSKfeybb3BZGqPaDhXe/dJlLK4cTpUR+sZg+QdmMvMeUAnrqloO
08d4VldvkP0jBmb89mtLufWDP0xICLNXYf/l5+rZh/ruP86WNj2GncLrMc0/HbESeAtQE7jVPqt6
uONv0Q5NxPXvqx4DNBcme45hHzNNXM+TBTKDzpuu3XD9ovBh4SsBVXUUpAflUAFEqH5LNOGtWgba
3eSsHTV50GyZL/YCVgIetm05eBRjTcWxb+QHmZbnuvPSbS/EPWIDguEbmg+F1MxFMNN0pbfWSW6H
Uwv4hjOpxeMIOgFxEMREHgo9wYv32Iz34YzvNQeN7OTRHnE4v+q1t5GxGX0qF40+NjRQQ/So8bbI
l74MbVqozU8IHTBnfB7wELr9Znxz6rTamBw8jdR9s7txywuvHUrT9BBvjIEJpi3MveO33RaQdLMv
DaPfjvGXDXvjvdajP8ytCxqpmTOZ1smh+4wbiHdMp+loRTLppUf5d2PPOZuknrZ+NMBjcSkgiKDb
5khqK8fJvpJWb1cE5bEMk562FXZLTevv+dS+EgiZgZ/IKChJ3LmzAjzutwRXSN5RBvGifIvO0YSV
qxm09FImFq/iztUFxznmMaBo1beObe8BcComH6flTDgmJAxbIjvykQyPfUor+6uCArEx6vkxZqge
29HamaN3nPasiOrTqTUYua1gBhmGKwajDJxHrdlPGIopWQTyks2PeJ+6lbIS+zH0jL95zllaENlg
++AdarZP63pwE7w7hFy8ZAzK8I0Ms7+FKbV1+ZwP7Fays2eMbJFY62JAq9u8URFE3KHaeJDI13Ha
T8gPiLkMj/87e2eyHDeyZul3qXXjmgNwwIFFbWIeOERwEsUNjKQkzKNjfvr+EHlvZVeVlbX1vhcZ
RpEpcQIc7uc/5zsh0JLdrL6StBpW45BVe0LFWWp9GQa4kB7ZDe1DfOnQ+qC9wj1qI37MeIqezRxk
Sj5XxJQfMRGmdPPQS2BMxVNQ149Y3xmZd8lTMj/UZXQNZJpv6SBkS5lJQK0+9GdzhgFbId6oAc+v
ltepaKyNAGQ/1QJlXYuncuwLGpVJYDJNbHyP59iAKOdYy+KeyHo/L6eG7skRS9d22VyV7dx5ecuA
dqa/sB/hVRsuj5eAvkVpaFwFzkzOeuyNAysSJBM9Nz9zWf9gy8veTvfd2u7Re4pKX6hqR+82DR8Q
K75gfE4vactUjuFkd29mqPAYqCDiWvy88YSvKv5O6I+Liah7HRWALb4hULge/TJzmxN9M5juSNte
paMdHtuZHpUgsbpTZvxhjSHUhmvnw+mx7ZqnwO7eGuIx0IXYpErrocflupZ8z+hBcJeh3oNGsvvN
6BNn0FAOVh7rqlrG+5UxezsMckhvhkof6YSZ2Vh39UdN990KxEF3mAMsALbBxBGVAHZJMCCuq/2s
ivuJoRW+wHzAmp189x670SQdH9Fyfne2tteJdMMNRp6L4LBBRRkrSsxwIw+B7ASueQyXD3H9lYHU
R3eIv7Tdn4XHNZpyA2yizPqKsjuKP/lURhmDRat/IG//tur0idQ6USkqb6AEW3f6XhJ+K+rivjAl
X5PWcuMkMMK0AdtXRIzSu5nWk/qDImy03onn3oVE4kl3pKNS/+r209uAEiQY6G0s68zs8aM1mKGE
hQlaa/YXpz4GGgldnykDTcWbOcz69fzkVv6TM4afCNj8hJmPOPiILKIgTfgZGN3RbxbfOIYEjjdK
DvdYySySHR3uNJLCmXcSmTrGOUYPAln0g0QbV7sHRr1fvvk6zpCtOL31Y/WTgfDadP1XqUbGfFt/
9F+Cyf9m9/lT9awhEra8Uf20zHufYWCDrybh0eKJjLNBcQEE9QZ55QKj9lxE1RuJwm1lLOgCfZEL
qpq+jyc4UxvSZXhEzIIWxSTFRUpkDbuLDntqcbK7JMuvlWw3dIKcTFwPG9yD+IupDXHc6A4b3iWZ
rfeiKQ/JMKydnspQSs+0gXndKc/kkx6INsCwGNGRWRcwPgLigp68G0PrWgrzDfrSIZOLTp06XykZ
h7K8p6JWgDdLX3xp3ydV8zgRSLOCbAsaoqtKEiDlXQiVQmk86A3iV1XFd+9NXIDFssULNo5Dl7Aq
Y+UvLZfFWz5SiPRRl9WL0NY93JOHjjCEYbApVNtwTD+IIrLfq52vLvfv2P9a6zRiVmfK7nusQVWz
xYHbQDCJqgQsf2vNRsDF0srWzk2KB2V1jD2jb98Zr1nAGJNuz7Ww1IWG7o1d9S9xDId7yUMuvxrS
JssIfJc3VFdzeMeJbVj1M/aHdINVEzVY+Uzih3Vl5KextE6tbx8iu2LAb/3w5m5YJ6ztA0+k5Wdu
DN5LUzL0DKOXoLrvh+pTAeoprGkV9MC4Slp+58m/dNbwFvYVXE8mt0ECXQqqmXRe2Va8oV5kbKM4
PYMfu6Qu1VoJkwrZS+f5qXIjKuQwdm7HNq1WXZ5eUjK2RxDWxxLF5d5IhbiLHb2nIEAfWxxOfUU/
GOi5rc24aeXxa8qEewzJKiaurjgoQ/a1PfzgS09naLcAKMXj2KEA8ODCK1bl9+5gPMeltVv6yQ5G
IC+QSZoNJ8BqVWbtSIw2OBfheDeninXXpxC3rH+XLl9AMPVYUbzdPBJv1LX64RP9OJScIiIXN/zY
6ZZLwscfY8wPxNNWKVNSq6s4voros2FbhxN9FWQltRKmd2dD0UC5YhsX2g9OlHQ79eB6903NtiCJ
LA7z0T17xy/V4y8bjrphG5cMPC1cgkRrrp6HabKJHXBEW41ZfJir8quKewK9surXCHzD4vDZoYNf
qpA8aWuUP4gXnUfFZDPQ4qsxhulFxI/1MmP0A4DKQeu8yJCMbFRfejtZQNtqrybjxe2Nx84e3iyN
BFNq1CpREQOOrUfl4K7uyvnDTOtFNQdY3FK/EJTdgetyZzUCxnfu039RpPex8LyHODTPGLUArhJg
xUsSnYyUTm6qPddljSWCGooXx9TdPqqsD7ss2URX33JxNBNDo7src462UOQGbEH1R/lZ0om8GgjS
zuouhQ7/IMK4fSni9LjwLqKoac8ZiufGEdEpnPdiiJiV9y5OCW1Ti5mGG1q5zoWJ42AMJed2c/iV
JxpLt2K6Hs0NRdssG1B3PaY2w5099HQrwCmzHI4c5ficRP2G7Vawzov2w/RomG3Z2AwYEwZpTEfH
BBwUOu15ihDY2i54D6WLDY00+ZAKap80EYnGNg9mMzyUMTMTw0GcjOey4kTxh+h2te4UDOjK6d/d
dhk5Ds8gSpkFNSD345IaBwIq2IMzZZ/9ZnZ3VmVcu4zuH/7vdBtZHPxyR+1Hu00PFuaoFQG0A89U
BTMNBl/fa04JbM78hIftoNrsmDrOYRpxhUekx+tcbaUMMOdq5I3cnPqnsftV2sMIk7HEhtAOqFVw
5zrpkdkWpMqk3pYWFRZVPt61FUJlVukHutkvaiz3JlLsahj7cVvTW2fCFwuQAqGZ/5qZV0ExtUhg
e+a3CpzfuWJwNWSBseo8lZz7SjxToHMQRqWxyIQXkvUwT4wH+Jdc1RBd13Ii8MYph70gNHETkgDF
DsmFuo3vWPvJxkv6u7gM72c6txiYLbcolMJGQfArq9JYL6SkwnoJ5mI794p/GFzKOJEQEMiXRdJe
s9J+6YwScWAyPgoDDFKuxKntFR7AGjJwKIz7AIt5wDAwFi5g95h9mwDr5OR0XKk9/pO3UofoscCE
K59goUypMrRsTR0tymgBvKbT22ho/F+GsF7dGUWKYCBuOaefcRp3h6DPD4Hi3GHEMD5UMxansI33
1eK1Vya+/QJ3ejt24ER7fz1bxzq4y0y9apv6GxOjBZE5HZYj05UuCjKNywvdetYpSjL6Okx9scfW
PMQJc8g0YW9Ruuo0RPqfbzUhFaHDgEf6FinkRuFEyFlnAzPVPd1e8ohQAU3p7smaai7A2ztbn/Ih
y+ZW16yZxHvibmcjWNFQCCon7MwHBBmINwt5h4xmtEGaAYSwMG3k8gLH+V/8MFzOvGmHmGNQYThs
JOaBcDzBjaWdvJr7w7DkG/4CpPWweW5vQRjzpTcdwdiy3LuYMcprbtaAfTRJheAG+7l9dkaRDTPR
YOMWJVAgNHkPNx1YndsXc3vrvxDMbu9jF7oZF+6QXghE/RKegO8Iu3ThE1kRug8ytHUqliDp7QWS
K80yvvvDXhhH4wK4ivIFfHR7U91wSPUCwPIWPFLc8vwpLOeOUCOcJC2dc1/GyZ47rzq1cVSfoqqn
MiEGDmgu4LPbS8ddsx0s8fn3uyzHg29U4FuzOiS1vz9QTXR5//3HZMJFNbUs7X9/YCgZYNg1m7my
YnkDBrbnKAl16D9efICxNDQtf47jdls3UOcTn7vA0xTq5FZn7BVhD3jELWZuK914ef2ssiDHC8d+
uAe1Nw4I2HUenHNViKNHtUcm4GWYHeFg0VO/0rQUX3Y5Gdr0uGCySR+QaC44rCQ+hipGmwYUyfgK
IjKhYKITT1RwPcQVe6SEZ+lqtGaL5+kQ36kkXCw7iLwufS04Dt3f2E7bA3jKI2cC566b4n3Tevm2
QpUyxmcrBEyds7tFhXRXoSSVwm24MQ1UxSnOX6dED3s5kSPmojwn0v6OLR4so4MCkU7Jixlk1Z1R
pQj0KtqyRp+mcFweAvi6HCBUW3oYLpKmrzOVLVuznEDHFbQueHXA88ZODi3S0LpS4WmG575mmSMD
SYgBGUaMa0p2DoWYOvpu+p+1geVkhKiNTasEPNQN+ZVzIuXtTqWOGVxYd2gUaNulmk/vjYTybgMu
6soKvzj7ZpfKMGMsDZnP0GbdFXLYNEX1q7bKRy0eQmkdanuxcgG8UuieufOWmhR8pY39Ozfc54ZD
dVZX5yybsqNN2WlvyICy0+Tetq3XtKagxXFWeeodmaADLwUjAZ1jfNGTOiXpC8g59BbSIkEnn2Cf
HAc/eRDxtKnq8g0xnvN+gf0cH/TrRMLUnqFc9V3/EeX+Zfm0lWcyKsFzrFyaBqM4+VWUZO1Q8BnE
TQCVKcYJIOEZIn92pPohidbzYWKXkXgnkTChQTW/hsZ+b/kOnQRhhDzyyu4s/TOa0LBL67lpIbLG
7gqhEtveRBSV725NAasHEpiaL9j1n6oPcZSwOV+8KUi71KCu+DE9JKHHyY1uEeG8VAH7H5zVPCmz
Yh9U4rVux31vzZwSYxgJQ8v2inMuCjjPSutYCUmJWouTbAy2DlZZ1jPvaNXxPsbPy9rIU77OsXLE
+e9USmAENegXrLjgc5o1CD+els6Ie7SZVzaFbpXlf7vUqZwpXazuKYEiYweA8tGYyAD5Q82+D/Ne
a0QNisMewAahOgNGsp16/aGOYvdSoGKWzpyvBLMMTBU4Npu2I73Kt1Aw2Vt+dAyK7E+AvFh1jI8H
rITRxgoYQqjOeTfcgXyQ+2x2yZ4ppby3GMElfWtQkonmHZgIvkF937iQJpffR1PG5ICiBpt1qe/N
yfvRN+KTtdLeAFf82ZM85izL91zj3st6+LvNVEHS32LdCvftgA1YBs2LK0lXMBBlY2M/hkVV7YYB
WCN6TUquyLkDq9gfXFUKukGTr4nmFtPS19jVf1SKEEqin7QZhrzQAYQR+zOMUgYRgt/ixh7DVRHZ
H3Pl8evxPfAO/t3s109BZ/8acnzoOkBzLQFeVC3eJskby4fiGIdWStuopYnpefLNjblJg7jndizf
GmVSUdtDAUn7YdtIY5/Vbxyy/DXzfm8dZgCx5dAkRz8IqSTgSJnnzgsTdclFivjrD4qTm00kSNVb
O4HkFuuerTPusPqn6Gay3tBZuU74lXjN2VHlD2E4DzLOsw0yAk6jH7qvj5YkxWWGu5hI6dq2PEk0
vTuCbDEPIHJeksipd57bLNtUhneeIfdhOLE3Npb+V0ITpDjGrW/tqZ1FGLEoSfKofujfieeFu8Dj
YX5OlXnXNO5HzRYMHIPNszTdBJX3VPvul6eY3HDZFHZHZeV8reqLssrtJJEBx4BrcfkAHFUGwXXw
vlzwNFxuu9hf4l9HWxqnUZeIE528pin4/yn5hJt38N1yx5cGgd5Fi/MHcZkClBg2C9bGmcZXmtwa
Ah/GE+zWu6r/MqgyIuPXHmdHQCVP5JocvL2S1HVT2rW1Nexsh2SyVXmwpJW/CWzjAFboAZ3q6ir3
Ymfttejg+BYu6Wb78fZ5pxagikjTiNNetmtU+RRpUa4sXAnmzJZbipir01UBdAALomo67TqZvapo
9Jm6hho3wfTb8Nt96YFgH9FUIHoisjnW0oz6pBX3Ui8U1sWmwAIWPLkm1dLTgK9TfvrouCsMXN+A
7C7DxNS2qV+TOtnrJjpTNvCAVf4UR6yKo3/xUJPg8KTcuuBTmMJ+asLOtC9+wAT442VfgqKfFbMz
mPP+VicJEFhlkrRj6t6IA4srMZIGhXUUAIoa0DCsLIOXcIxs9wULrVHUn0mYAxQYHqGLrrNKzoe2
p3a7z9W8ZQ9yh230JHz54gj5oyr5meV8A+wtj/FEK6zP1zKFuBkmlPcKK0XFGAa/cMT0jBZxo4e2
624ZB34KkrJED6rXpB9PfQyNvf0WIXscizDQoPcZ9wkP2n3W9o+Ch4EZMbKR07EqkYkhfoGtqsx8
XZtM2xuDYzytqGAvrH2DW3s9ldY9cNrtJOQ71XzL9Co4l8HSjrq4FKeMUyKzFOHQv1T9TLr+h05b
2jaJ+tgRFus2ia9DS6bOQ0Gi7vvdy+gIaPVXPckPjFdvRca2oItfa7f/KRX92ZRbXtlrFDvOj6Q6
6pio1pB+Rq2985lOrJBLCf43Xw6/z8AbLW4GtRrhZpFbTQ/e9BwmRntNSnFXjRvcszV1HKP9mAVm
tuZJUxC96ue1w61U2psYFsWq6sZxWwy0QpSQxZlTVvA/KtypsWDghXfRMNPPtsYRAG9ixVjM3uHv
vRc582LJDwY7AYC1fmB+a4U/teHSN1Wfi5adj/R4UmIhOaO8XnCsU00WgSCRn0MPrz2ZXjzK2RDN
CDYNeH8JM/K8LL6X+zvAjLvWLYj1Ma9ovQc6MUr3RQp17KOe1cdlCjfY051D/wmVD26+ci1SXGHW
HULVOo+6SzmAWsZ3Cahg7RhvBOdXQtfdys1vxlH5A2vAQRYuURqX3EyEZHzb7qv2l+WiT7Wh0ax8
2kR5ND8WZNRp+mLJhIMJKfHbkHwV2jC/NNHO2aDs3McamxRbFyPP2mocH1uHeUz5ewfjVJvxa2oV
3S4sU4eD1UWkSXzumJTY+TI2m5nIlAxIy+DFj11oGMwFwmC8n9LgrRX9Es5NtyZ9tvAnNJ+l+k2b
AkuGNV8LmtFVDExYk1AvOQ6hKjAKaT3wFXaCq0l92prKGfjRG0WiGyEp2brpeChycyuZ8K/NMiRg
jwxCDtgeIOs5P+o5Ho61zlHpQMvQo/mjtsjos4ncB55FFNJKr2yB8ChM6h3jzaGZG3/Ndgs3qyBO
XdrMuLtpS7NuDWftAbDHtu9w5I7C/RiRK7ZzybrCLxc4nBE91XVYA80jSTokO5cilzLS79acUFQ7
LmARjEnat1FCFQxBihX46XcnP4RsyfRmrZi4Mgw6V5pTRamdhwUzuAdgRC1h2/AwuVjOMByx/VwN
lbwOIivQrXnUxgUPsppsSTLCq8EeVm/YrJnsmvnOWaKONHyvggndh7plbhXuFUoUCH/1CpPz5PrE
p5OiPlQhmCDiouECva2JzvUD41KzlQM6gXvxJ4whpRPfZ+hWoJttse/N9Mmp7K8qTKmwd45++tBw
yL525nwmqmwfGZm1gqqHsM3Z2fDAyhPI9AAJ5yNlJMOqEs6KBDteKdS8qsvZR0Zi1fjja4ssNFjF
U1sOWP/BATLDf2t1mW9s592vvmHq6I2xNHMIsnN5PD8VNjJdw8ySloHhKUivXhmeZzQRZSCLlaj3
bpcNxBiNP808M1KKKR+o5tFflxZ9BE73x/Jzd5MF014m4lUaH1nq/hZyXg+FVZxt+poZmMV3s0lN
jR9acAaFvY2H4sGCWCEdLuvCr5hg4CeYobx7GTgTN6KVvQoPwM8feugKGzlZiINtuwsiM96iR3sr
KyU+NdsgIzqq3CKbZwi/NfY2yVF3GMtxKK+nLKD60N+DrfIOZaH23viGPINGCOx057X9V2Exlsmr
4HkY1btpjURX6teO2okVXphmb+Tuw1jAQ9fTL7NBkc06tjQNU5sQ3vc6p1+AZYLmHQHczeuGlTmE
DkWgPEiMTF8SF3N0VEIbUmm/awvKCemfAEeTfM4Zp7Yuf4c+xsXffejIp1aIQJ2oaNkOsN4yEL+f
RiYHog7dK7NZZRe/3YIYe4prfN11Y7IZOH6Gcw52Sj16sbeE1nuT7htF0/hsPZL2YqOF1OnYu4h0
aD9APqtG8wvQW7tO4Y7nYXLg2RfuS/O1gyQMH5DNXprlxc42opVHqWLikKQEp3PFe/7cq186WXqU
POA/ARJ2273TaxhUDbW4DhUNLf+BesDqALN2HwTzHUwVjrkWOd7CkgC4sMbH7rb1Z7R0LQ6c+gx0
P1qpk/tmJJ2Xv8Zxt4pyAu8VNN2NL6CK40knTPSHPnq4GF1owo13v+h9rlZpnlCdHptPkRTtcRxA
F+vJfe++vBJgU1ozTUJi7EBegU6gYzxpOXIV1S4KONKmw6vn1PcRQOa957mrdi4AUNevcaDrvZ/P
zy4s9xMl7DEbvizZtlYlN3QN611DWzG4fUpE2pbJWnEw7XZYM996nkPyl0746BCL2phB/Ol6Vnzs
rf5RwzAixdX1m2zMKYOMRzAB0tn7Ra+eDAfkkSvuEsMethHyCnbKYt2VTbeOQVHEZnZgmBNsqXnv
D45xsKq+u6bhksBNehx6PTNcijRtMf66uY//fwHg/43Ta4sFqfs/G7VfKAD8rfXv3/8J0fvX3/qn
SdszcWKDaVKWiaHRkXiq/8Xo9cU/sA/aikOeqewF0vsfJm3b/YfrmVQgSEtIU5gO/u1/MXrlP3zP
dukp86lLsGkV/H8yaYv/xuj1LN93cYoL03YFty3W9Or784nuH/3v/2b+LzU13OeDQ1esqYz1DW99
A00P0m7p83nraqdhv2hVYj0LhpFGXQL4W955+8jtxcinnjvfHP75ztGI9P/x4dsHbu8rOgJRY0dp
nVKQTBaNmENceRI3ofj257/e9OzmiK2VI4ULwCGjGqggnHFCKy9Ot7duL91NVgWFMu2M2n5MlrIR
U2uUgNubQ1D6HICX99bLZ0llQurMtCkrLJf4BxBWCFiDcawZrqytkWSU9NI3ZyHr16R6ycBCOprx
qafbMYeWZQo43TBXhkWPLExSqLimZowC+GcAKPmImaQYd1hxPwlXoy6O1WtjcmJqU3qlHm0pfqJc
RA88zKBzj0xT5BwcIkOyy+1wDVdV9siO7zLICDITVcXriUcD++5mA2xvlXUhSmAfii0YSXA3YXzA
RE197Bif21bt/AGIsSii96qxz9MYJqCTbXMlcVCrEEOOYXcUKel9LFtnDcOhnuHCDa9p1Ee7nHLk
bhjlYp/ZWdCa6Jx7QcWat27gg1DOIBQWo2JGmV/B0KVk5JmdSKNydp7/7IVopTgAODybcKPYulQV
a7kTEF2eBPDUHnOmmYNQoL6ZUg3NvK6kWnY3NGycjZqFFW9NKeZX9oNDm/zM4EUU8Yz5OCOPR5py
k9q9ufOZem+UL+EJki8cPIPuK0VMOHSemTzJg4gb9okxcNcO/6uZGRwrGTWakHaISSzILO8eHNN4
kNL8YxSGuyliy8ftWmFUbOqrlZ6cvlHbiY5ygjmcSoWSOy8fGvJzltwUptkxjp+flK/JvWnIDhO9
T3HmU4PE6X7EOLqiFvunFdMSkjIeJG9Fj2MRuF/D8q+4032ajO80QCJYxxiEbG/+wAYY70xvXt9u
lPlZM3PeTNZ4EQWTGDxipF7jAW9PJL9R3Cgls1W6yRSXDQP8Iz4CZJm82euOvHzLCMeU1DTmGXAu
MTz5YiHI1YHeDfUis4TTEs3ejVHrb1y6bQ9hb2+ZAzUn0cc7pxmOM4ynqnEJhBuAdoMrG/6j4/Wb
wuuZVDfOsxX3X1mHH2may2vbCiCzM5FeHoiSZQ2WvsWRiq27CWjbDJDhbQNbmor1U9EMQEXGeF2O
KQIyjlYYYNyI7aFwOdNQvsSwFvhPWtXmmajiC5J0sY0NE239UEv5C+UJcE+aOweXcy6g1BvWgN1a
zJHUs8svrg5yhh1NLiJ2bQAH5VLOgJJlYKYgAwL3Rm3iuHnvkXmIFe9vhH8zr1YBHaFnE38Ads2B
7m4gL2VJxZYDEIydS8SVlW61QRpl9g8ZqiY6ZrOHUu1DeK6uJRmGapre9eDjm5O2hbbFqbcmb77u
bEYn8EE10/6X3HQ/UkUk0sS5KTZotR8ccHCUmRHSbcBg1N4NKO7qN2nQ9uB6Ln05SwZXWhJ7Uao5
vMb5QdmQOEOcDO2MUmsUghB+NGw1AKbKvycvxK8HRaxf4mhOsU8E2IMIL+aGpGKy9xtcfGowqbBH
ToUdFEKiMyumFSwgoBK5NSBowqgsHt3lkzBl28/9YOyjxdoYCFqbGWnbY+NcOiF/ZQ5rakh2MB4v
Yx+3Dzi/Jmo+mhBM93Mw0p+slQORYopHihmKY8M1JvCc7GaqUwkdM5ufYtoJe3AIM544xyc/M/Ti
20r5Uy7Cz9DARiZD4pMwZBa4cZ5hE4qepjAwAKKzcvYC7IsDLJwj5jId3cqIAvA6iNfEpN7sEeAS
rv9iNYYMR0avsKAEoB+EXb42ChWCcofCMw81GWaEWVy8JFFquKS4c/uChJ0zIDtjZ/8tR5aXHtb4
YfK5z6tjN/WEgd3iWGHbLLwmf3fkHyNn7mQaDoGGLMaCFIOYrP54ZWGd0qA/GI2JXDFkL2MeJFja
mmZfpH22SWDTXRzi/kmhN6QSg+Nssm52v6oavmww228oZLj6UkT2VA/guwvfopVK9dg32AFKcxtm
01Gpp4Q9emNQEg7NVK8HeEZcwnhTiolhYG7mqGMwdSuk5dRunTNZRIi5H31ff9hNsmiicA/qjpCu
gBGF26D4gq33OU67CmDkusP8BXQa8pjwT0mEPmH7j0IxwpmKNKPHNvjZ4LY5elHHUybChJVHe8fB
LCBbyiAze84ORjZBR4VkMziEP3xOMhejwronHEnCxVowMqU+RpOLLb1tTv541ia3pD3SwUgK5jqN
Sb/Wbw0mvZ3BHmRTzYyzkIb2IzZLuH7MQbRDbDoh2FnW6xTg72Ox0GXJy7zUOc+i2RoIjAnyOSlC
2HZI/zhhzyxksDN4q5NaJ6KzjhrIbHXw++m+6oBjeNMEDiL74QnprKu622RSLRUxxZ/Cdw0spCSn
iwiyDqGma6inRwjvL42rWxyOyXTXGwR+TfQ5kDb4sznRJsaMPTiaz6zTD7HL+MWx67eGBpH9JNwH
I9n1Ohv3hhaPcdLgDgL6hKuKe0IXnOtc6T4ZBl3MTp0uYZjdsn2hyoR5eJifE1OQLHGeuXPexcK2
rKtq3FNNduKM1v/1krKRSHXibZX1VDnexpDwspxoYPvQc5iro1LTaMhRuR7KY04314npFw2bkfWR
80jfYBW6H7tCbR28KJs5za4RiskadtUH6HlmsYRKx9Cx90EoCF8x+F0QGM6L6On2w5P+U3iQ9AcK
1QwvgikFo4CTrVd8VnFCNzPZp1OfGjiA2jx/QkAjIIiSHSa0U8WVc6iZ2NCcwsHZ/xVMut46ZsDc
gkgzgA8PP8tYHAbD+GLN1zvS4o9h2zu7sGbG6hrSpteTBA4NvjyzcFismtqDojSB+8wm8oLYFIgP
AzHj7J8b2ZEQjMDasRbL+p0MEFGbpRLIKvp6V+vmyfYpaRlSi6MwnjNYhbGySRlQ35LaT1Cyw43h
Yj9p4DedgN8iNfE5tSjEKUe4wSXCnbd3FwCN0BtFQ/Xh1pYHfv7FTkwXpF58f2OlKtvq96NOTqEb
ObsBrXK0QaTi42jWJj6ANf4QGBcAL9uFjSqpNYQE7D0VugWFFT9P0RvkNjADHdye25eDA39ZYaOj
8vN4l/XoG2Y9EmoK0lPSWBToLlaIKUL7MEz2hL6V7Yi5vCR+ync7sZPedaNxP/upc8zxGrLuYbNe
9u7h0ocoaFndmon5u3aMdpvmWDooNl3X2HkwN5sBRDoy5W3c1xsRa7hoQYdDcbGIRIvlJA8+pA5e
k5nNspZ5iK/hTdiED1u6AYdIvBH+0TtczsSeSri7GdbvqcvRP2V7gAeJRYjkVdu47x7Sw0kXoBgj
X/arJgvnUymEu1Ve/pHHmCTmrDjNBk1bin1Ui0eH0rePun/OE+83U1oNlrQEn2GSRbOyk1/bryNV
zil21bg2LLyPCxVXL/THxP30Y0wSsxMFJ9/jNy+mAPYNpidZcjuZYfY2+x3EEKBIYe6/sw8kH2ZR
Hlq48S4txQ6O5+8eyPcWBToIUxD+IvrTjtnZ7Er7VImXir6XY8ic9UTn22MLr3AXuZrxi8f8qyvx
QvLPqHXhM1jhMiJNEm4LwR5MVJQGFWN6NWqnXixPW8cTNR3ZGGowP+o1mz7cooWejrn/1EwYi6rl
ZQi/M4U1B594vrMYZ9g0wDBMnk1/D2KX6hIbG2mIKOzVjt6j7Z8kiKCdyqqf7Cj8lZOz2ChKVVuJ
Z61CvWjymQ7qsXitWWx3rr2Jqqk/x3H93A/QZcpO9WfDGwkJeuZx6g5qzoyTjttPdg9vVKRRm+Hq
s+PTrID1f5enO9yD4HxdX6xSn4RWFzny1EGKjWvg+RrHGcYrxL0qzyxsjaU6MjwlfjbiWsb3erup
JRYMq7bAL40+1urlKrQa2r1cWab7MWOqGYSluVP9h6J14hhUOW2ZwmjWYZfdZSPAmMQ1fJYVshxh
PnJ3ewlqa8uPKGgtNnwTmLTGDzd5l8fQCbBdBkN8mi65k3XroeWfU3b4Uk6UVLVJG527fHaJBixb
vgSEh5vkOz9Sb6ECpR+peYHuc5E49dktYC8T8C+ymM/dVdQ8dVNCXBMrUqn9N3pl2C+YGIhul/kU
MeNi4Um3vvtTxWR4UpyQYLnvEss8u7bdbe1mPmchMwymxoDQZqrDkfpOjWBLrZyxWVWozmnWHyMm
XDglMbHk/ab2/txgsbcXvLWLL8CxrxBguEaXs6ukN+uvl6zq3vpSjzsS4/98V+1Cq7GjHmVreQlc
haifhd2dENZtk76dbZN4zeKDqkParlJwHUZbfzr2DFMzBm4AXYgUMJVWG3rNGIViXjllc8SAN3XL
A/MoJpCyJXdCKCwzaoTaHzGL0SmYhTzFBBn+eisdXNyGNas1zyGayh1NYXAhUAYNsHrgRwzcUUNH
zzbsQ8yAp1rWF8Ck0R5XoTrM4KVV7funfvnY3y+392UJw87QIM7nL/8LqNvg5BJHhbCkduNUpic7
vlpLc0NYBNO3RHZZTwtbNylTHqCl6z/Ui4obuYIn82Jha2sM+hCX2pNsPI9RRPk+LC1fk/QxWJVR
ujZj8bs6VAFlMR1aAbYeuBlZAxUPWPf11oP7d21nsDwlzYjdblK38+n2Igg+H4rO2tjazVk2GM+P
Kvjf7J3HcuTKFl3/RXO8ABJAAhhoUt7Su+YE0WwDbxP+67Wy7rvqFy9uKKS5JhUkiyyWAZAnz9l7
7eV0u9FxLrbBkEsva39+zECpZqp9mgvwUKa+Wfr6peycYEv/vNnMifM9VFm0s0IxnhePgwrPFeEK
HKOHqKh0JMN4LqV2evYlI7d6yplzyhzfL4Ro8IOhCHZcA0xWF+Redlw4D7ebwjC/zL56dhmBrDtM
Fji6UJ3LcJugSZn1TK5q3WI1iK7et0qcJorSvUpzXI3Nco058taOFSETySznYqaoJCBXZbMdfZvK
J0ZCZd9JXX0B5IXI9p0pFSEGuR5wLOFjXLbec11TGpj+uoaSuldliBcZheUR7eXPrjX2YTD4p4Q5
07pxloppFKkoRC1U2NiH4aWPbcQdUP0y6H2bSTCmacXnYhbkAQb9t1Lh8EPXUtWp/a6YYq/wceL+
tpPqnJkNbxaC1BGp27r3zenoOu4vFD4vsVkEB7c3AcPYGF9HtmdhXE1PC6GJS1l+D4vC+lE2hGzK
8X0WhQ13CXePm5LgICIRn0Z/WLF5mu7qpPlpBj6p8Qtby6oD2U5jZziPVXB0O+FdB7OrdkExg8j1
x+CS1F8WkfLn+n7KC+eJHYiAmYYEvk0Cgr24IlbzQjCxYOcb6Tn9EvUgCiPqiVmWBOiNoG3Z3W7a
hilcFrbtZQyn8BI56ZM7fp+nOPsUzsQkrSMDA0OkDOR3/z2PLNBaPkFHbedaL1BFV0UHlXUi+WVV
x+V86fJF7RZi4NHSK2wglZ5Xq85at+gYgwiO+hBPp7p2rc1QZ/Pes3+36EKP0k3H/UI5wgbEN7a5
Cl8q4AHbCJgDnhxnujZKzVu7k2Sd+eNXbiTq3i0VJlVGyzcF6y09ug8ib0PXkjpQL8IIcNrTzJAX
Qq/a4fqysOLiFoCaZZ4AHy4nv+2BNhvpy+1H1ELz6aHJg56+FjfzTMZhOtoN9qTF3ACHak9YXEBH
6Ruj8jeBcjn5AgBS0PLXlcUBmFtmBcEwes16lJ+YIcZDZMc7vLjl6ZbzPIv2gV39+NePGO7QdK2F
ZADZQL9Gsne63dxijrXPB94s4TZ6xWniB6VTsW/326z0J8X2jLhDtP+snOADpFAU11JHKhIz9O8b
geRyDjl8TZOsmR4zSoGYpif5Rb/eUHFz+yq30nyXldbbbadTsa3xitjaQ3woDxMHirSsn1bjx3sC
Eo5gBYODgZXrLCKdHD3QMAxoq8CEot0yk/NW4zFYDVMuqXKD/sDLoynS7zlhEISEWBSk8TBZmY2q
sSNwmX7Bypnkr2GG6z07/tn3U4v2H5bLFbHoOcKgiEAEJA8nHr0H4pu9yMVO2bzQPU40IdkO0fbU
VXOfNvyvoXEsbtyHSMBcGEJJWsE8hleOVnzTc8UlshKbGC9Usm39Jb73u209lsO+Akwd+TmSIZrs
tI90doy+1EQPve09pIOTbXttpmiEOBLJ/ITo/jdNLQhDximbpl0dQx0k64Ahaj28ZinsdQeT6Oz3
GdxaegYtH8EKy3C2TWaCwXxlzbs2fc0T+xcD2ZLNEbShMYq/s4+/76NpnwXYhsiB6XbEHKOTYZ+v
cky+DUu0p7RUak9Twz4EBo56uovDFgDoBJZvGk+BhYHLxuG+qRPebOy5UA8UQRWdrTXpLpAK/5LB
yAHk4n2VWQCEN7/gWx4ZafDyg+XdHbVIdduIKbtvgpweHSGIpBVjvcK1V9Pk3fCfKW4yMhe6Xl/D
luXczxa29n55nix0URSvZLImdK8Vtp+8sesL6Epam0Zq3Vcz41RhcID6yQUJEKZ8R7vMxbhjnIGx
LWiukl5pbqS/JpOe7hg0l4l5wNpui09CINyDKLSiKEe41y13ljLOM0aNVdMZzzT6n7dNyPyltj4G
RdtXl7EwaEx21whMTfVULMkHAWTiSdW8bNWkdM8xlV4zykF8+89aCGdfuxmfWQRvQy21wQiXFW9x
XeysxYsU0dWjJh5UF18n/UEjVWoQXGOchfbqSPHDa/xl53VvZZDLFeiOV0Y/b66jrC3CHWePuOOK
XBGWvISCTrsZUp5PmOMINcdNrZT9nHdUsSUOZWhd85TVrDQyZtnmzm+n9z5NvCPsxRffz3eWnINN
zTWLVa1FzOASdNyPhwynA818q971Fpg+kiwOuSufUMNw/gxBuDWjcbtY8ippxSlF4kJe1O2pULAb
CkKssvDaEya2WkRrbU2mJmZIpNIs4R3O2NHkiJjJQKq5Nq2OhAJGPUVgB+hDtD7vpy3iO1Fi9YmM
Clek+BbFDzE0FMziWCmFrxEPmbWicUIDyyWaw5WEIqvxYhW2gNcxktCAVoRCuuHNMrmokHFhtJ9u
6/yefpRMCVeQbK7GbLqXIorfy/QHO9WY5l2XIT3n6CaDzETttCnrB7IFIYgHdK0cYwcDsn5RDgeI
tzw3rumzX7I3TuSUMGc+gQtwpo0SOYT8SC00CNZsE282k5WXRe2mx/1RZ0gN6mreYdrHhYzfnqXL
BmpJmwVxmO8WKUDXD7Q7wyYFwO104itBdkFkuknU+VK9lQWtcqvXWkcLhmXfVrtumiiV6SaWs/Wy
0A5v510Ucs7VvfMSJkGLLwboaZW9IJFz1kG6lBuJ8lkWgb+LU2CDAgRJZE34k11JR6pd1jaTk7XV
PHk0RkaqHtXZ406WBLAkLFgwsdZJfVjKatj4nvFEVkP3DNTivZqDb2VWT3Td4mDfcUnH1XInwuR3
lDpw2EZ0oH5NYpyPOim3SlajmAoqjRTmCA0Q93JqDzXHJ5UzUwBaaxz7kb5xMKNVknYFFhgZHYZw
/HMsbOkqT4wvBXPODcnwtRS80qRGxjFZztZv8Uh4w5764wcn+yZuTT7GctJpJ2RhR7Gx9sS9XZwH
izOtSV/hrCIRJwaQzDOGFSqy3rwcDxF75iNAikuEuMTRcB9PwAp1qhaJ8ELOQb6jprlXwt/CBpFr
00ZDJtvrwu6ONyJ7bmr7t2gh5zEy4diBoel1HukaQX8smvwavyBM5Gp4lm7JBKgBNAAXG5MsxJNr
iJFYGfknyldtbereGSK4azRQ9ynNQUDeBrAQQC4Oee1ksVKB5N09SRL4ijUCJisqb7cAVQaWXzsC
Gy7a2TaW684r7e2EgNhomoqgu+BHF4JqiJdaXqMUvZw+oRQ9otBAaBmQINnUbAdgeeHOkCD/aPWW
rJfoZyNrpSb2oDMOLSfDiOhL0sbKkCQjycyhRmGRe590N380VQn9NsFdPh49KzBfkspjHESerK2L
xAhbyNyds7kyj1xrNstUHKXJjCjwoq3/09vjwjHXeel5Kxz5tIygdRUkyMSmeZ+L9DsTNjBCHYRV
uvfuxjHSZxBjElRE9jTMHGLmxMCu5JSGcgw+GR0oNOeS7FGpAI961akoWihqDUmyU8wEMsYjAS63
5eyKuah6frVz51WCaHNhbnRCxr3LPbRjzkwjx6RcR3B3oPr9aNDpUAuCqm4G65ow4ATT9t35kbq5
fSdqUoD6Nlm1buUcXTRUy+jJLZIEuYpLVW1dFEmY+9RvrjHeujE9f11Ow7mLmC5MmtFhDXRe46Xf
gln9qmhReQuj4HRs6fZATg3BMFu6dVgNDhaIPT7heB/qGvfPjWeY7SkVBGP/18/+fGssFsQutmNQ
r0oFzcvFvVR22sh0+zIxK/xmdBEaqFh4Neai4C5WNlxpOgP9P34f4g7z7yJ/rW9/fvud//jyr4fT
D1/pZoIUnB636HEdBGot1sIUTzun9M3tb/98+9eT+PP//uOh/+vX//p/84jzK7IWLtVhCutbP9Fb
0HqkH3x0U4rs27+2JNwyPFD9qojEq7nYyd4jv2PnRN0PmmLzoe/qbN9UfnUoqa63dSp/yDk7DMN7
0lSshjYxoXNckV/anoDHf0sJhviMcy7TseddfHItDoZY6FhpX11w89n995e3xPvGZ4PT9f1nqLcq
1E//vkl9iSLk9j2qg8Da3r6MRdAw5tG/pUwvPRUu/V4AxVVx/u/7b4/nlXSs/3qUXHsMb790u5Ei
/fuR/vqhs1BbyorKmTX4z+/9eVp/Pdaf7//pd/7pZ45GzHlq3+gGuquQ14+0GkE6zPbm9m2sj1P1
v++9fXX72e3e27e3m9sD/Pn2n/72nx6q6Mn5TfFKMS5gOMKgjb4Sc4OIV8sBrr//xx/adcue48/9
lf6j5M8f3b6/3S0bdj9ElY16dECG6oIGVn8ZVt787y9vd91u4AnSIjOOf/78v/7F7VvbHO3/jwv9
v8OFurZ0/k8qtLd/IoX+9Ud/k0LdfwkHIKgUrvN3Gvz46++geEmT3dNR7a5PxiTyr3+TQu3gXw6K
Ncs0TS7uwjKRrv0tQpP/4tFsH1Ko5wshpPx/EqHd/ktd5WgvyuPP//k/eFb8f9jLPCZPg/0RL/g/
RWj+IKuKDrd16JbmERZCs3KyMt16F6oHXNARoPqgL/de0+zhBpwRWmbOYO0xMDqM2OyQtiZ8vdNI
UUtf4Q6y2wYt70j8AjO3qm658mViG9CNOBW18apabB2D8bpY2g3Qw2QJYih2+cRGZN7k9GdCa3ry
KEs4L06NqZCBvkJModQs0St51TW3pA70u8t+o4l+r8PpI/Rq8qgDCCa4Qz9H9ZC8ta6yVi1dzIS+
gifqTzh8X5MeZhVxQKqtfEqEvPhKoWbF0DkYx/l3At3C8WS4ixRTdGRyw3zw/AAkk2DmQi79OhL4
uMNS3qNnFieFhefge1DT3RD0i4OqDFwJJaEDtYAIB/jkeGgw1SCkL8vfHsJ9hFzyvmkD3BD0keCp
Y9iZkOQNpAS25lse/LTd4MVOhmuaBK+TZeNRAm59ypXsTnx8T0k4tLtIT0KS21AOS6hBhW/CJNi2
RR1tqx66ltMZ/rqK8dwJs5wxxmSopg0zdDYTGfSOF28ggjsfqQHMlVCLfbeQAJQlPH9h23Lbcti/
slH4gIjYO3l5nj31G5RRfamhuuYNL/s2UBDo4SlVkgf4BbBQ4WKcB3DrmH3QBJRBdLDniPAds/tZ
Q+PYxxOsmzgJg7fZma23eSHljn27aJDqiLGwDjRXiDBdomKDet86+OmjnXnMvYNxR9eIIJe5DY9+
gsXN1m23LHiYocSdeoNYhMVenE1dvjIg63AokNnMOs1TcaLzkEzCWqP+XrUT06t2Mvi7gaGW7nXO
gKB03FvIHCFss5HdqnhjAhXvpNmoUzK1wXGSRJjx8ftgCFDJR/s5zX+5Y/CCtGI/RtXPxTe+Ynpm
OzTe49YEU8+KsU3Bj57oV8wls/fSLy+t7v8Jq6x2SeyftJ8jWZS7KXhZqFwyWPGWDRh7wCJb0BKx
aVebowPWdY7PWYsDaWgxSVSyeCa7E9CpNX9NkxgBfLAMYlO6kNJIx0Sfau6E/7gUKVx0XcncbtqC
aAzAPtryRpi6gawOtCyiEUwR3anTN05PS3ZMUTPcPPb5N/rz3xyzgCZKHd4FK6fofmS+TwoPoKK0
LbuNcnxvU7QTEnO8W1vh5r8LrRu4HbKJii5cXvSWtvqZe8V7W5jhDoxQ1DdqOzVUw2nlmceRiDps
AQpFADdELuFHW8b9n2Ucvj1s8TV6nWrjGdJFhYh1PRv86RAwRLX1G4Po55oWLQ0zBs4tiVAmc6It
tqAFLqSe1xVRtR1LdEfogYj8NNVj28uMzA5JekDKjC9z7xqm43sJx8Co0wev0TwrN0bBw1aKtMPx
dFuJhZMQ05Yvx64KmByjfUcmcx+noIZr4SBZqjX2F5/cNqf2bpVRHXDxt2upCMketKAiHXwgaoN5
3zRsVBIZgQ7v48NfzzNxn4Gejruh6pd1aTpMuKqBQp0c1HiMv/ux6neKX7J0r7cFCXUYqbWXn2ZG
mIrQN0iVVv5IFGnXrcfetPHErMtmUSebfUAdeby1jP6zKi2OE+FHavLmw626bQz4SkWo5lXfE5E8
Yv/1DLHCBPl9LOxiR0/uIcK0xkyTgrwt1dcMrHVXU69sVI/DZLCaRwQgzsbw+JSaJPNOHuzztRDp
/JT7/kX2C/CLwlj23ZHWVvvgCN++85k05rm3nC1MUhy8O39qvdNSRy9tPJX7nMb3Cu2vxxXB36Tj
bFGJOXsZq/Ek3OynoIOwlZIJEUKx6typHIeuBPxJ9vZtIQI+dVVRWsNqLcfLNGXPsOnCPeOux6wi
SXOi6f7UBsE+str2bcYwfV806tvtuyhWGt+XLBu7e8dZY12FpZy7xU3adZMjSqyszDr0PdDjMsTI
k4Uy3kSBaWyEHldZjfjVDfGpaEHgZf5ldIgvG/xu+S7YBWB/065jUgl5swmlZDL2zlu78nt2vMQZ
TRdAJ3gbsu7ax4m9Q+CLGzSocSfTMp5ohFsR86YRDGgEgJ89Qb33aTFjiu446ibCyUrHILgzB7GE
601iykFCwIGPGEfR7VVLFT1E8ZcTIoOqGiffzW1NT3HqHzAd+Vzym4TDDqYnccg5yMXoqw5TEkSn
jI6g5eNDqryTCAx5knFyoVL2916LrQthw7vqHPPihpWLr6i0LxU4+1VPkNDGh1OxMSrD2YakY9NS
6UgiUukbwj7cfLaCl+OGWM2svNkwoyNuronfpVuUl6g3ulWdYB7L6lEeSECFzlVB/puGoHsGHOuE
uboPy/o+DiqSPj1TkuUrEGHEVNehhTyoyH+WNqsIjJVl0wAZHROnP8JGe0lGC6MtFRnXiZ4Gv2+5
MAppJ1hllF9NHosGBnfwFpZbj4R1Lko4ZJPsASwnHLZ+eC7tUu5h1jz1Rthh3+7wLwdlea1J4EmI
8XzKexKq2Ay9QLM6Gob9FnZZSA4XCVPkBYABt9bDkGbPg72cLM8BAjct/caarO7keyguWggS5mic
4kUVmKbzEJiXTy5WQbDSNDfhzmzTM1t7A35DLaen0VYoEo0HxFLBI716wIND057VGapmuu4HTMST
Z4P9nPlUl76ljLOCw+h3L5XfF3BR6YPAt/hu9METU+XiHlLguneHBgCcN190BExg2Wz9Q3Hqvenq
dQMC1jZwdiBK7hdPjUTUwoqHqug7Q7RtB35pgZO1qkkx7BefJJOu3JeiCbYuLRQACExtBvuZj+i0
xPJCddo9GXO9QNsxPgZyPJB0lMVrETn0sdM9Vr72Eo44wFmFSOJon0FRGetYjPmdE8YmWlyrOgvl
PLumJEWuaI37GLckYVVcWv1PgtuYzBhAsrIsnA49TZE0TVEUZ0Qy1obXvw44+tcI/4l7UEn/Ct2V
vL5pFOtlwQjncLbNMOBfC+tj6a0WZSkfD/1KQk69q1XB7TB8zIwrwSAShFYqD6m7PHeM5C5dxtin
Myvxnog9XQ15JjEQTbc3uZe6wzcQCBbfvisuabpcw3IwTrUioWuIg2XXLxnrfsNTwEdS72snsS/j
ELsHRL8XU885bLezoWPQ5g8Cd97GMvreshlByDiW26BFvZdGVbdS9liSkZlUx9wp/MdpaO+DdH4c
SPakcQzyuPEwlmYghk/xLm2N/Fyncwo8K/VeW1t8culb0RnuXpOp29kR2uci5oijCiP4d4owacRJ
foHM9SOlMYkkHa4a4YHuRwaZIfoUWTncx5SI25nU83XRQju0WCHviYF8CuYAi/NskUVbqXRTu/gT
cat0CIBCTILKQ728RM4pAn6/NpyuPVgRFL8lo+kvSDZ8rjQ8MStV+DhV3XunaIGakVe/mmLiidEC
++misiJB1X9tF0/CWFkbk9e+oi+jDT1NXNWbpf7G3AfYuWVEZ9RBiPEwF23CAdF70YKuh1+/klXp
7krVvJY3d3v8RePt3sVPkOh2jwMHcRPONfSbpGeK6qNpQLsOv4f0hVMq+7cYHs0xtMuccJG6OmQL
0XBc7bhMteArTbVck/6XKiSo9tGjeMLoA6aMgniQHB28ryTGYGQsKJLD9n0OLYJaooitXG/AcTek
fXSL2TkY3bwRIJ7PTOZgERTYwIPe8z9iEEJJLt3HeQYUbvt0sSvlwwgqSLsG2nxXBel3HgXoXyP9
NTGh7vcBVymW+0Ftk2CM9uz7tqRoWh8de8NmiZ6iicb+gs70UBWx4kWY6mhZvO9p5Gzrzpsf8lJH
AcA3WgdLXDAEsYddjohj7+bdbxSVwOkJpVrb3vhetsDrC5vi0CRpGgmigyLFJusg7nZwUjmM3WCF
HTh8GBg2IThzOXOM3yXK+qNkXlBXxyiFnV0WWXugG0looNMN66RDMlhEo4ONX2tylHEVxnxJWT6R
ePf3XhrWmJriGVYKR35MYudG8Y4CLDOuVF/3ZIayMxJIFVpfHVkkaAv1VXIsXfcrHhdrp1KyhcyA
nhASWLC/g27390V1Zbb9mPTdyxiQV07l62+noQ7YBUeXmlS1TSdExSMvnBJRgNGUR/Ya+7cbIr9o
hNlCjyO/i8sN9QZDjqc2xZQ5xyD1i7QLtlwlu1UXpuGptL0aX3wxrA0qjA0c/Lup8Pu78BstCNI1
sdQcCpoYNOxNRIqFYx+72XtM4BcemCKR7TAgyoMNxNhygOYh8uviEkXKyiS2qofAG8bex2zH+6L1
8tcyNO+xinMswtuMl6bn88n2DlRbtCXOMa1TXpvLbKDCMopsWY93W2YviF1wngyc6lhzT2ORXYIF
YnmfLbzJoe7uZ/2jAbywYuqTlCac97r7tfROcx4EuD9Vyu9tlBXr0WFC4ZWdeTKWqcOtNAZHa9Ci
ZdzBrZK4N8G7WrGA2F4nEVUf5nGr0paUlBnmMA/xoSBHFOSLfYBqYoMpHaYDoz0ilufiIYkHf1sD
NWJU6ncw1Pwf3RxUZ5fxJi52EuZdLPFdAwTRC8d7p+y2o7cEIOSgEw9M3IziybX7+Fn6UXJFZ/Bg
Gqhg66F6MtoqWPlBpCQTfuc6YRUoUgq92PEuVSyD+xh2Nphj5DwQjObOcc6G99OsuvkssojQphSc
KyxdQHTPIyJYdCrcFYpo28s8OqKhTo6+GNl2i+isIrgRM7mXL46P79cj+X5a6k9AUBxB1gPCqfjb
gKOsJZBligleG1AFWJiq70RlQjMxWxSQpPFtfL3iemRwcMUspkM3m9UapSAELcXRO6bmIfLRXTlo
KGJkhJhq4GeUjgDK5nfnNLE3VmVRIPrqZYbYQxwqOn0J2GtjoifeCtNNtmVGFEdn5wcFnDXt3PST
pVoAIyrnk8ScBmekPxIOvEnZBR4tR75GMQFQjI3Ac4oScqEJUE6+5sZ6mioqlybPd1NAGmmGo24d
ZPGbbHPKmpzzSfB+71gCVvXXmEUTaV0uMqhh+GlNw0tc9c4+zdyDTeLiFt3cr8YMfrn5JPZ4O364
MmuP8dLtApr/VzbDpAlIpIJNK8Wb7WD3DIJXEZTfsxF6zxIsFK8WvgO/P4lFNrjP0Sw4hWJ8bGGt
HzQxObbUM+/Eh6OK8Yhmk1IwfiyXAz4oKkRh5h9xd4dWdn4Po8U9cs5h/2uc4qmw/WNQgWYBwXAZ
hv4NAQykWUKDjm4MzJJT/GwYo1i1LVPnpUN/WOE+V+iyIpe0NW42S52tSffxnom73+Bb2BlkWjFT
ajnih1GtWxFvJsql+yRRYkMuWrKLaDtJ5q+Zwzs6j7QNQ9l+kx6KiZig1G1sOzq+b3kqjeR5Gig9
Z/wy+/5jRkzH9h3CQ2vVG34GcLByFDYhUGTGDuv/uIsyl/5gRwhM1yWLhhEfYjFAmqO5gk1gmUFp
jfDuKuxFk6ThN1jfSY+utg/Cm96HkVRa6Joshb1oD/1igi8Z57t+9J0HLv3uQ14wa7WIxNvIvn4M
VeWfpen1a2H4VGRkgjRtnXwT8XBkQ5Xjwoi2jqcNkQnRbGgWEip10lIVgqz10sTYDVo6MQruLWHy
9F98XtZGxuFPZkv5eoGisnbamU6qUaTHIYVy5C/2A5kL9rrx0W9MNm0PM1CgwVNetEwMczO5s6Ks
seJDyyHHZGmFXxL5W/2rgM+xtghVtBzF+JUG64MT9SPz6LZj9ccTawaJe8WazEB87r1t54vvOYrd
toG0WeJ1mVnQe/cGI0o5dYrqTmThJcnN6pz65V7ZffHiLjB+TTTyfe88J6NfoZUR5zbpt0NA8Hiz
hBvQyViOZRM/Dfomloj4IXE+ugUHKLs+GdW7fJw6dO7ou3tl3QeEp/UnlaIBwTY5ryK0ssMcXQma
I5Ikw80rYQmoyi6BbXKSStj9bVt768rgCKvq5MsYYGAHzbvVO3eQUL5PqKnbqIck6io8ouV9O9o9
XiWuWCScxPlgv/Iuk/6tw11F/W0KnUM20esukkfyxtE7eYgTS9++uvCQaGV8IS1h7XyFNPNQ+zHK
HeYtEOI0PxvSmZPIBO9ivPVNLAk5FQ/yC3E/SXjWwt33Y3+mbQ0HiyNxVUJu5Dx+jcb5WhK9DH4f
6WVivJY5LNKy6ZFgoJogqh7939h/s1G8bgaXYB6KpipBzZLb0t0NAbKPKS3eR0FhHdXVO+pZaVBv
uGOxb+bh0pegfK2Jv6qrBYfsQxxTKdT5B8fkp4Pyj/4jLLFaqm9d7CR7YYVvEKp/ZFPm7DPDJMoL
/Q9r/Bqd50qgizNURpEtZgcEgvWELu5U0KNYSQk3P2Nw7+mDFy/1Y2Y8eRaJ6u5oe2eab2/RLCuw
gWSPlJNDVm8h9g4hDEBw0lcHyxnBRtDQkbTjnSAhxOGNBBg5bXuFRoh8pk3V8vGZZfqtpz+IJFfi
6BpI8B55sV2x/M4N9GgRTPmJddKatig0JKCPDFwDozO8CwpSL/3Lr96fvkCt0DamfZDVXGrn2Ty0
heGeLWurrAjVeKcCWEhc4qbml0zCz0UqUlkn5HtVftenvoaXO2dqBsEQFiHhwXLcM2rxdO0sxIFG
QD/cuTTXheU9VBldmqF1mDd0YOJHN94slfoMM//Rs0gKNBd272QEnGfGIZaXHRzk6GjktxVtFjbT
mClTuOgqObd1/SOCkCbRCu/aZiivlncOxuXLzAtjQzcl2BE/f3YB/EfOqI4Z9AD6dw+pOVtHJJje
CpArVGCuUXhiLpK7bGlFeDorGwOw+hU2WKCWNsWrGP0YhTN8UKkAciKCwCWKYCSSwNPZBI5OKTB1
XkGlkwvamgyDsSbNINO5Br1OOOh01kFjkHrg6/yDAItQpxMRZp2NwAc3bARxCdNCboJ7S1CIyFIw
CVWIMtIVSuYdjLHffEwBUqcvkMJg6jyGwvht6HyGfuGIy3V3wUWSNeoUBxPpHRcqneygMx5mD6qT
O/SvMcbEfUMQRKATIRKiITqbjAiRYwavdG5ErhMkGG80Ly4l7WSRLjHonImKv3EGkicyBVU8idl9
osh8Z0vWfkslSRXzRGZFqNMrXJ1jMelEC6ieIM10yoWh8y6Corv6BGAEZf1Idcd098FYQtRtxtjs
LY1yUyZMqkbnaEgCNRTBGqg7yruynp/kBIgsA0A9s/fclMRxSB3LQTwHuDR22zqxA5ohc3iM+WD1
6bA3lfFAqruluPAKctD6vrpHHf60mF2NJCTL1uld0RZEBQsbQaT047NK4/sI4M0RidBnSLBIL0gY
aSc2SexjvrjcWIiB9oYJD9JWX9FoQSOPr8mAzSsG9bLzdIKJUvBycp1q0oRkxQUy9vaK4y/No/xS
woDCBJtQ65CB5ozv8Yw8NlcRmKol1UD7ZN2VLYd7OaxATv8Ok+X3DJXz0TUZ5wTp9JhpFFeSsSjo
rpUjYaV6CdcAc0Fo45Li4jWfkw51cUl3iXXKC1zHqZke4V5CgRPiO9hB91wkxkOZqWM3VekpR3G4
cfAGWTpGJhD1F0dEAQV6COuaoAsIbL5pEWAeUFEwWAJWuXSv45AwcuyX7mLnEFcx9Y+db5Bj1Syb
omrf0qB7kg3qKV9H3hQwqJkEUaGThlPqWBw6828zwHy2UY216ZNZ7AZcXhevxrHeea+qMcH/hVW3
lWalDm0izraZAgqjXWYbwVeAZP8jNz+reBh2Nv2AA3Qyoopmwzosy0Ae2aTCQ3PsMXzn9bgT5P/Y
5AB59Jy3oY4GGskImsgKSsgMWsgOGnWIUE2akKVjhTDYZWSx6qghHTpkkT4kdQyRRx4RY8kVH4S/
mdv4UCYfA2XlNUVcPAPT2SwyP9ODJ7mKNsJC2lFtUeGhgl5Bke23uFN6NmWhppw9GVwj2R9aL2kY
sh4R6R2F8LDjxmKmOwH0hbrcOPynWscv1eQwlS6BTJX8Odao8YoaMmqVGRUtUkr/pgCXxjuG2MuO
BPO7mbKQWdKhr0S0dqGWAUfGBhHWBtOb/qkjJ2rmye1AlzHD9SDaI64+GYU5P8rOexwU162G8Cqn
BdPhyl4PQ8b2LrdgAc9nMxb94wzjd+5RTKX8XpsdJaNXCHf+kZb6spGj2EfM3tZjVABIVPWuTgcC
scb+PWhTwKviTSkICt3kvUCjexVkaUkytRKimKJM4rwhbCsiHOqh1gFcqY7ics3gOaoH8+yT0gVa
ebhzuaxWOsCL2RdpXvBkq8ugA75Mkr48HfkFRCM+o0coP0psYDW5YKQa+Q8TSWGU2kSGkR3m6xAx
wiSyfVKzVhXJW+ba4lLQNWl19BjnMAUw9PKFhWatHKhqM1IYW5JU1bkzqr8WhXBdkJaIoXPj1nd+
Od6POvCMhVXHn0ly0AabpKvJaT76H0lhDodykTr+I9mXZoHjvc+fZ+HyviXkYLNP3xoDgWs9bUi/
okVhScbYyxZLmNYWwmP0NfS9AJ1FbJx4bKEwp2VCwN2QMaUohr1v8PEo8l3IJgMfcA0YMYCUMXcj
MmWvzeuTnxnWtgdvnKQBElOPsX/abPKa8UhDzhzk9DWLGteMzD6T8LKqzPmyGExEm7RimupNCPy9
fN9ZXOpiV286gqy9zruCyzqQDn1tT0idNqcGd65oN9b/Yu/MlttGtm37K/cHsCPRA/eRAFuR6i3J
fkHItoy+7/H1dyTkW3K5alfFeT8RNgIkRYkNgMxca84xZ42rE10A2gfM4Tkwo+5rUgHstqNiV0L0
xqPOFbpU2/F6dL8OVUgjc5kfrZIDBcwz7GUWlQb5fJkM6ksX2pORYj2ZyY8+0d/GpTlXNsGlpF3I
XCkC7rKKop4TA5ldEjzlo2rf2aGNdhoRx0KF1q2fqK/lp07vnuxKJVDQNG9IzgJyF+f6DTyurT4G
31ObTEWjMAH3KBirJxiZpJGU29q8V1Wuo+0YfHIW5x5yHmrLUGhnAsqPmjUarIyBBABy+7b0kAP0
BRfmYDv40bVuX41wN2Aseq0rom3cT6+DavnqUOV+Zb9Odk+9PXt1VUKEnNrdjBESVjjDkz/0eg3I
EwWa3cPq1vWYBDcluR7yyHPXeMfhxiHtkU8QNncA3EGr90PaHQZ4Pc0IbzkIVVJYJgeqy9zdKqHs
XMlAyQEyXu+mGu2w8agS9T7PJREfTv+mpM81ZrzCdqodiOXrJZ3ibS9dY3ZMz0W/q9ToRQWjSbpl
L2MuHRl4iWqfv2rCfiYKc1oa0IoD8ZidDMoUrOr3jgzPzM1p1xE4n0zLd6VMOG3m8TtviMBNvYcA
0tyXorh375YlHD/R8NqZllNdrM68NmkhzinEC8dgQYvs+T6V8Z4Fq17Z2iNaqKbok9Z7Dp+LRSYo
3VpUvF10r8YhsYxKu1F1HEA6AtZOJormSbLVYjc79nH7HEgf42CM+7jnC1qYk9BpRcktQ0oj0kpp
rmEWCJZ9bqHKdkA1QcoIWfhP1ibJubqWWbtVrdrZUgPCkWU5VMea8aDAN5lnrb4ZShkQGljbGMV8
Cv0/KGzwqeZdrWpnsIX3fQ1IlArdxQyRMagataCefFZ3+oa8NPYqGdwKN8Qj+2v0LDF0PsR3PCsq
51vBcKRAE+j06iWNZvNKapuYuyJb79uRoNgBDIgCPL7niABBKyBr1H2FmXDEGONkrGsisBe2PeI0
iCwk2kNJPjslBlZ76TmIQM843aUsxuyqzvvTFCKQzch3CGMV7zvLLgMTFOX+8kqVQbh9DFZfVY3r
XobkEmAMWkUG56Ly/dJHLJ4iybHJaK4E1nEK0CWlMyOL0zNqgi0WVfEqH43H6WI09k2tuFcsvLaU
9lCNPiW8covAw4r4q56UX4O0X1wRd1PXPglamwtpwGVHLHBWaY/i0CIgJ0L2opIUBPTELY490UlJ
a927cT49BpmyVaM08RE/Jbu6jnahFOSHYVn7VUhGtDWQjqJ0quLjqiLAeK4ui4w0llNgGXFMLy/2
WZrPN8CuaYqFrzWLa49YW4IBkTT2BDV004DLh0lS6Bpia4gM9AEULDDCJjSFNHG3lYGkCXNqA0Ic
bHXfCmOrjrGypaiy3ILQudhYr3ZBHMWEiT2YyD621MTJNQ4Kwt6JfJ5k+DM5BCxpIFgi1SgGBFJj
WkJOAXgzsbwfZYS0RpZ0KkOlTdKlHRkzreP1GWXwNPxePiIZRj042GGx36Y64GrdrXaGUmuejtGt
zVLOs4bQV1DZQM6rbfg5SDHYBFm61cldYk7UubCcTlnUW4xyV2HhXKKZYC5hR8FenrWeYZPRNUzE
ayfkbHeF+SpavgYzlhR1Fg1zTTG7If4DO9JmFoN1bLZp2vTXlnrGzpAfY6d5xRsnCNebsm1qENmh
ifCmT6jsOkH2RlgmiDJ4hVHFec1STZcgQwzmGGQk3NBSDpWEHZYSe5jAPwQf7A0SiNhBRowlIhEk
CJYaqIkhPhs6k/Y9RJZ9LMGKUR8n/HQ1wCYBA7KY3Q1ixviI4YPJN2jGDhSMTl2MM/9Bk/DGEoqj
Ds2xh+oI8lXbDhL0yPqD6AAJf0wkBtKWQEjKew+JRERawEIlMlLM9oaRN6HQ215EO39yc/NTIjGT
c9LtERSQJ0zRCKw9dEr71ZVoyuFrB6dylsDK2EC+M8KwzCTMEm45rgb4lpEDoRP+Qbnty/oHYqJJ
kc3bYtJ9PE/LpmY1YsPLbCcG2eSCx6N2gGl2IVjNHr5mBmezoL3MTKtYzFfIY/NWYZA4JXS8tlE3
GZS/ikteQHrCqb8J8LW/pBhDqoLsBbJNmjG0r3SLrpPLJHBiuGqpg25ZEx9LpotPc31pm3n4YkYm
xsxUILM8Mhdz2cfBOZnlpRbp2aAmT4X5AfjEnQxjOGuo8IOGN4DzPwX7o7P4dKeWRbINprXncGLa
1Wz0uSpfGyWuN2WjYTyY1KMSu/te/5E4iXElvhWsT33RK+bRrBBuWjnwdLD3PRcBtFyptuzCyGwI
ckuZyqg/4imIZePzURUB5QPLfumNfh/nlnqrKr16S3UOr2VIYVinLUxrb/ECWnJ76utwoMcMCcxg
vggCqWl+CBGy5MbW7Ruj+TlX4xGbx93kXsdwW58ZJ3jfCdlwMUbBGYQYNRUHLzBWQkSOJWxgAiIy
Me9TLBJeBebJV9ue1RLm3w26swVzuf7UDV8AoKABIYl3P0/9HUdRjuk5xvxIQpDSMDkFip2QQmS3
1W08LFg1mo6gdtZ3m7SJn+0KBFWXf2qm/KajTrwrxgDq8txsI9p5Xmh12DeTC19B/YAyCnr+XHtu
Bi09z+5ny7kMuAM628k8i6j51NRQrKTA+ayaKbFm0Y6aUcR2lQTYYF0JKgRXOYQJ326+4Z2nOz17
TMNPZmuaXBjIg5sX5W6Y4PyHlUuzO0r9qdR3JnGSnmFlhNSXcmVgtBk4LJcJVj5t26CGPJhhVqXL
w1TI9apguSxY0w/CyGA0qjUHtuC6N5tkpeYLPteAyaqGI4gPHGAegkNcReXXgQH/tEggkEISUZ9Q
3jW04jnlukhtOyDGmkSmUUTzgapB22CYieoClC5W5NSinmHhSkuK5KiWaF/c7kbA3PP1pQDSWJu0
1oJ8h/Lqax4N9T7VdBumCeklWHBgZ1Bu0lioe4uttH4VEdVtR4l97TKBcpaWBAn0VP7sVBRYIk7B
2TUuBT7P0nZNPxwItY5N5dLW+VuAA2/HSnoSn8lIoDsHH7dp7k0oZFeN3XRHBWNcUw7M7/MFHrnO
d6xnC9osxzhkCGNmCrgJJrvSHFTfLICbAyW6jsjEQu8ZLAypLOAKZHkyADqbOCxzkGq0gFiNdcxc
FvpmoLfuMcux7gLIo7WvqoSirHpg0mOqzSLpPa3k+EQGk5W5kvA3SfmppOavgC4QG1m/FYn6tkgm
UKhLqXJCaNJMnaomxeSoVB0MoSa6Rt9m7RBwAxhqRPOYuTCHMmkhagTHy9pQGxAQhpJRJIAVwV0n
fAXlyi7L6uhogjRaLRMoo0DS1BTnpujJiB9sVV3oyAf3uuQirdaMAlRSFrTawXSmmuUhHKVVbMlI
cAOTwdy5TnqyJHWJevd04gy7UHqmuNJhvpSM0WEmhysC22RSu7RJ5gKBTAF803ajODUYtBbJe1pf
DkAJapLc9NPkYWwEmrAZ1GNuz93mXf290ljjobun2F3vVlChouF4E0Mg/GFYRryQ1PQQIyzYbRWz
v+uDat6bTAIku6qWFCsheVZtzrdqSWqTpbqUxCWfKiSYaueAwgIFhI5XxN8q7ELjyMlhSU5xFsUd
E2hYWq77fcBtR9Q1knHVwnMJHwrqlLdIDlcLkAvevkRzSVEp+Vb9SbGLV2yK5JatMK8B58oi+V4h
oC+pxKBNYz9iX3JQHaLm9NQmxDxsloceN/O2XZQvkOd72ivFXacGpk8AvL3ltL2gQ09oi2pfCkkf
o1/ERhLJYtBkFS4+DK/MYVxtAXUvCWYlKDNLu09F5WwTWACOBJ6tmxr8GSfctF8kEW0EjWaBSCOo
/drq0qsR77HVh9MpkQhPEyuejeYk5K4tgsebxok+LbD1nXBA1YFaOHONvW4mkNEN85iq2o9QGaDi
ZZK75AaqzFDiawYGQA0MPEyNxIlpJvilOUg7TPUAegwT2TbkpyddU/V9zUXOtYcCE6XqnAKI3ydM
HL5W2AqYSxUYxa6SWlrYeF8zTZMSxgLc18wh0YXW5AExeWWJ++xMBO3OuU1+HlGFhuhnIozo8jsl
hKS6q++RTo/bOLcJbEJIz4okHzti0QGMZwVVzXnOrqg818idOPsUljYP7VQ+LZFRemOpvGBO1Fj7
QrwestdVOWwz+3jXOs8UUYHCu3csHJg8za9mKs0B3ZLuS6O/UVyXSCwiFfvwGrU2ib4LxLKEuXAY
LrA4gmLyaDQbJ2ACgcv3hux0J0zOhJ4hmvaW6isupczKNJtdo2cP61lFkEALAj9qt5WIrsivutX5
3dv1sFxVz+tmIYzKyoKbcMIG0Sl3hG3QFZCvvKxqeFbO/JSp7rBj0vE82qT/MvSEu1kCvBSIFFB5
xX5sc/XUB+juZnHmso0wWb7apkS9UssjRQQiuTLmMPJFQm18skY5OsyfIwkrUuqQX0H6TlfhJtjY
coghhPrGXFiu1GVAUA65hFYSH3SuSfBu7jP8CTso+nhFs0jh/Q3hm1uMjHNNwhwDgTOq0Xw3WBTV
Ek05dLU8uhPjlEqIBvA4Muei0DhoRJcIi+bPSMxUZ4bBvl4MlJd6fnSZT1GYmzwRkJvsEnbiHlan
YtNP3ymQM+6b0FUlZGg9AUOdS4KijXQyFYrVseSXDfIip6UPPbg1MBFZm173qtl77TwhDIvD+yGl
oeoOWYj8Ywf4AdVx1XK6kaEN1CFljfqLHer23Ub0f4o+vyVAqpPQag330K/uIleQ84r1Rqcqp+J7
+Q1xHbpjz8J8alCoJ2+LSUpgYoLKLyyaSTNIsE0ycPxqDnAwhCcaJRS6ZjPQNsp4+39+LTzpLy/G
0FUHzKVusxTRTPlif+FtZ9EwW6Zoy4MQyKdtuA67jECqKwqeF62qH1iRQEkg5UtBfUUpCI6E2umF
3wIIRrdchk9l+ZByap0J/ijOUglNqfm+itL02qJSVgyAGo05ovpE0hjpqWQPaJFyYzCdJCmcsngc
66cuy8nra9L2HBg2IsqOTqcak9HXOcl8cgomTmOa72NIwvddB7PTXa5hm8Y/6Nx/FYNwDqpGHuyQ
IzViyOk54enHirwICK7tjU+kQmIJCD00weJOqWKu7uNgHrOUroFZMrc3YGvDKWXYDOFTkfwBC9rI
lM94+CFfHkFXZt5YK9faRLMwj6YY8ZOInxeXqaWVFVukIzhUovCYWA65f0Z3DERl3eDfftGaMT9j
oC+vYp2FDaE+90rVOCfKENgKmkG9LhyO86ohX0czp5ZwMzliLo5+I2R/sQAi5CZK+EQRJQvpmbPq
1neOmVyDtqAK09KVQHKr77MsQNBWJs5RmCVhBSx89hqX0i2Fn26P+EGFyiNeMnPJ7xXTuTfqbLmU
FKP9riLTs46rgWM6affIs2QtuvlKLHR4NaH2xSMBiEDVMuVM5fA7Q4V6SmdeZppQRBxBaV8Zgb6P
7XE6Y5YnrmzupgtKQcXLDfNGjHX5FQASoW93jBLFK0IDwgqj6EDX0nx1ET36jkYaeDClZ4UuJao2
g+M+SM+RsTDQU1oksll71BR8TtmSfMZ2crArsipQtXUoBI3lOXdJpour7Ideadpe5BxM+FFm9NNp
8+Ta3ReVbF6U1pTCxjkTF4N0saMR5Le9vJVYw0ixQ+4WHFAXXSM5C1aN2AROnUHHQKtGRZBuv5gI
TAhCW5v89Znrc7gUUDGaYRWvPyhsxYYbMc+HwKIqgfwsPRldxRQfLxtAYY0pqQntPURGd4zAg923
U9McDBWZ29RS8nGejAT9QEEjOnJswytDG5LVnD2Uc1lfStcSPtRRwVlJLXVhJoUKBMc752Tx0I5X
aIfyW5Hb4aGydI+W/Hx2sU1vMgvxWNRZR0slpE5TmrdaiTRG9pYRoKSKgdsLKm/ZGPfMN1FVBzdZ
zaHf94HET2jGLiwJ0835YG+6kbQjd0ydi2gKWL2dAZKYYuE9+nNYA46bHEmIouEd4NobCnAjVVLd
pOaPOhyIuUBJY8LL3rYpVTqUmeYVsW67LMD4kjqdynCIwte2EmqBs/3VCcvm4GiDcQ7C/gHqdXWZ
Bij5ljrt4greRlc12Bb7hVJe2WSQNriQBQYQFpNCjoKmAivRsg0ma0OrozxFhX6dWGI8ERG9zdKy
v0p0wk6oMUGTHsh8hNNteN00jlc2xHKf5nSzQzCKsd1avlLibTzEftkefvzByZzYNyEd+/98cVbt
v1ybbdMyDMfhUi+wxf42UKSNqgFYEuUBRYHH1LcB+FYkJwGW6WyOWsACJX1rOI5xzACfhjQPdWKZ
Ut81RXzWSN1WaxZKBSy2J3otP6gm/stL1KQT9s9jGS/RtQwIN8D7td/HMqexKPKhgTpMaqJv2xCj
xujQwEPrpV2JrOWIz/PkLeBSbqR5DXpaY3YKr+l2SEZfFXdZQek9onzoDQuRbUMz2RcLsVpcOqaH
Lkml0E2/ipohkBEm9DItUfuXUVDFOvzbu3DgoBE84RgCeo5JvsWvg2ClIKUX81QiGyvqixGatxjw
NrB3yP1WzeLS5qeqHGCaYMgCxbiPp8Kgo4kgj6vPiL69+mQ0BCC60yvtJFRzZa2g1yW/7N11/m36
v+FbefvXuYOh/80rNTThuBohHe5fPm9siArJVA1K+ARQkwZh0m8rYR00ZyT4ucYh047fprC5qzun
eemsb9A3u7NtQYbvCowdTpDDziwKfwoGSLG5+1zU9lVODurZQcS9bVKGerLXYBbGmkYSIhG5VlGZ
p8HAQ2bSAN1Uua3vh7HRfDfP9xpriufAmt6GhbBPZ7qrqhANdGYcwti1cMsi9Rcd5Z3URhhBZT+m
mnRoQLS8T6v+Nxbm32JhLFfjwvHfY2Ge5zInPuVPoTDvz/npx1eF8R9hMgs0aJFrtq1zkv/046uq
ykNku1Cvd5giMnv8acc3zP8Q0WJw7jPWGMSIMHH8acc3xH9cAmFw6ju6ELQrtf+JHV9e5H65wghH
oGIxOClVzeDv6HIC+8sEVV20Nm3cerzWa+S8nm32CKd2BWkoBiPcv5xfujzT/+mv/XYlqEMde+HI
Xwsu84+JseepnFC1bYI7FhoyB+C5TK/Ci74vHzm5jZdqG7+RwHAE74sFETu0F53HJ/U8+fYR2iWL
UiZnyrYrt+XVL1/i31wKVOJwfn+xKiODrmq6brgmX57480czq62amZmhXuxW0JOW6+/V0OqOOvoQ
QxYChpAZS9XB8dKLR3Tn0/E9HKeXsEVW9z8TcpLQpciDIdSPNDiStUFysgY462rdDCqNkcAQX0hi
n/BIj9NJV5cROTxE3vW+IiCFTbXmyq8THJdp3MZeUIOuXRzkKJ1SF6d147QR436xUHthaYRBamXf
rGycdV233h4kFWe9WYmB3nA9YgBnyWiZ8UL7v6JPJot7H5ueycFptnErh0t5nVI9O60bXD/qvjIJ
+PrjLpZQSEAXpIUbPiQ4yJLIIDKKXT3TSQS3fQXYbLKxxMk/adojbDgWvOt62FDweVCNktv1jnUR
uxgD9JpMpbDsNMFeR3e00khoDWMol0CUdc/9A43SNpg+VQ3ZC/SWHAAWPC/Ja/nAsqgTCsxR4HBY
ETArJeYdGPNxm7avu82m4JnZKWtrockcvw5HLYhdwmQvIu6C3XpXt6BOQ1wLxSBw4s/gtFvYlOkP
KmA1KipurXetm4+bap28mCM1TkVmta9v15RFgaQLJ1Dzcvm+fitOE55tUj72H+9y3cOtKDOJ5Ycg
nLTa5Uvy8PEOgZXVP9+2DZwY3JROooQsI6xMJWeq/j+vZ33z69tWjSw7cDoQugoGnf53izicPRpS
1D+N5UiNFPqZbT6tj2Uxlc220iHotjSWlBaLw0puR1XMxFXrpLmgfIrWm7pDKtPMaMaRgBkQXKjc
W48OjYxcahOALuX96118447XuRzzrIT4iGqJ22eeTDUd4xUVsXawvSlUUA24NTBIliC+EtUx5Gi6
wKdxtNkNC8pQ8QI9Y5K1W1ik02k0bBzoWBhs+bfWw3aQr/l9b+nvchNe5S/HK25Djtr1RbVl6eza
oLmsr6ZcX9IfmzXLivgGXqa8L2ipj8blYh6GmYMmYLp2ykuOnPXmupnkAx83f/sRdJUppqFZAe0G
K0vMKH3DPKXFb2KQ2VtuSQsNrtL6KGXR5vTbTbDRJM67LRiEBP5Ym5GkqesBrfj1KRa52dsq618+
fv261xHQfeiz4f2nmqjlrJtm+r4GnxeAfUjOcrPurfehr+LyXRDV4qVDFMCg4AcBrYQbE+rm9v3h
X36yE2/KoOTHRF6zUokuX/cmI6ka4CDciVteJcZL7q6b2jFfI4YMZr/0tzcfD6zPrj/u/Pht688Q
ZqRussJBtis/+fSPj98yEJFSxrrvIwjuNeMsRdSR61RoykuUmtdYkelKjOtbs8FGvL/f9U1rOrgL
NxRX748alkS9RrO86r0/HtGWjRsd/KBsmyX6OZhJyZC/5P1n159ab5cqSJWPm+veet/7r/vlORDH
8/2M0ENtNHuvY0mZEnmS/d2v+bhPg0u8eFrTfbfbskKa0hFBCB4EEfi4VTP7db0Fo5BqoTxes2jB
RC1vjirH8Lr3sfn9vpwQe2KoQZEpfBq5oqDqWn+mWKIfs3zzf/vc9Wkfj5Tr8z5ur3u//6k/v6QQ
B5Zw+RhmDPY4+H6UXM22MHObkx4R0jZVBM0U4sUIYnObSJLauhnlqFdDj7EzEpGq/aAREMn8fpMu
JTqdJSaGXnT4W0bZ1lg3jinudXxdOyb01eljA+zk15vrA0Vcv7US9zjLvyOqMvFYFk5eIoe5Aq6/
2HYjGAU97MFvyoN73ZDO8XPv9/vkqIcFbuJ6lcnD3g4EzX0+ZErACHdnpB+tuRySUdavXePoZH25
S5vuCx/HAFWVZEkryvaxJT0fjLSs8rimDw/GjZGm6ftfHzjbT/Z6BtXkG/gTQhAKJDjyYpOPp2kI
4DZh2dO/67ZaVwMiUrjUsH4fmbLJXWxlPzdNFyH4svBAOHMJe3QODtXwbf1sWI4WJXmsFRGg2vXK
eF4/pfc+q93eJO6Cpb6FS52PplQT1kBMkTlPzmtNz38HdfPgpu18cAuA1mV4glQttWXHVs6wJjk9
ce0eHuNAdy8u6V2t98nDQdeM7NBMCS+4VRb3OGrnUWUIaWuScZks3dEhe+qY685zSPLnCBReTQH7
5dbeDKNjbYbaSVV09X2z0MdgeQtfqpsPMPad68ohz0ZbCBcKiMSb89MwVvexygSnVO0GaT4EIGRl
d3SjKro0k+oLE6XFupEX25OLefH95vsDsewhZdi5I9kdXTfvR8C6G1twTZx0xEIc0a7TbOXajmzN
k7YAIpIMmOh0kmwNZ0e3tEiGxvCmm0wQtWPKfFlj3mr19g1hRtO+WkNt1Fz9QVE+32pyqrZu1HWU
lk3D9SZZsOp+sZw90WbfqwmLZkbWSUoL4LTu1UmOQROcN+Y3TsKcd4AYYeGb+eW2K7jYJe93pxBF
3x9zuHQMJmKHj7vWJ77/jrwf4AGCoXKBdZTIMeXYUstNljn6QpeX3d6Aqx3QNfVto2dGJMhj40ny
oYo+4PvPr3uTHLnWvY8H1p97f8oyxd+zRGtRC/Jcu67dvdMYO6sq+hOc2P4kxf58fHKXg10lUh5/
J3O27rTeZysGD1fNeZhV87jetT4YhaDK1r1SSUNvqHl5Wd/AFXPEtsGNeSx683YKLGPHkcKQrkXH
DIA3ipUwFd77fV3zFjphs9UqZubrXWaO+k3opDt08lkfD3zcHG/wcbkGrkKkTeRUbx3F5wBQ8ZTt
VWe4zvbkQHT6lQoEg0rvc/HmqPll9IOS0XHf+tZjds2y415BuE9Csk9TCmNKNO27ZMuOFlzV1gkE
1tzcQ2ht4mu5Skr8JDzNw1OvvQ5ATKJ0TxUZGluUUnK9UZO99PkqV2VyYyf7TuOc2dvqlQPkHViM
W5yL5Lqezv1EWBkON7hAV51yhIgGJCBEWub6YXxM8yMOW6+ZdjjDhp11Ks7UFhdGbA8gJv20bf4D
lGnT7ZH32soXun9QgsaHzj6aSeKJ+WYmZDt9JkANFjsBDp9gdNRfSVgDDDxoZC9s6SQY+GWwuG2A
OnTKjqwHQwd0tbNyRATbkKCeblMbNw447k9NctuKr9lF7KrN2TxVrzAMrlFDcop6aNFOqOe95Mt8
plfzY97pr6gJUYD6yi167haQ6hd3P3nOUfuu3hXb8Zi+CL96qn3HBzWF2PVGPwyHDl1XfGtvLZzF
tyw6MV8eHT+/qIfqa8zCsrvGIoLPBiZAhsxbOYLAts5YnSrESMywOx9PcuB/bTf6TXE0d8sjQYOI
u+6U6/Bt/h49VT/KM4RyVv5es81fCvBYLLM/dQCOrrXH9sXw37rDcnWE/nnkVeHe2MceL5h5yKm8
PenTwd7jtpgNmNz0axmyfDTAYMhy5EMvXXKIo3uQSVqNemVn1Ydg56KKzPJ9PjVgdT3rYcl8o/PE
d6O8iwDRfw5RvIotyUAg7SbCDaVj8jCxrMVBYm8SigPTCQ8C0lHq0pXabUTzpbk623eki9wVR8sr
Hqzp5AxbdxsfYd8pwbOOfTncL/OWK+TCwfGp3y3BOTq4d3icLuFu+oJQsv2unekM5ZhdXepsfjX5
8wOSIQvyFkZzdzsGx6QlhuVequ1e9Yq4yt3nLvcT7a5ID1V5DfzoW6Vsq2W7jRhJ5X9gBvNX+7td
cCR6JfFvaG4JcWQqDPr1hs5E+lTP3pX5OCgb5UrdVT6eyu9ATDZIL1qOpHNwHwrf/jwUhBV62RdE
+IouHzSuDOMwfJkfXfj0pKKemXvdZV/UN9F5VCbEVxcK/Wl4FRyV9VktPWY/qK38Ci3eEdtfAmsZ
1YCziaEnw8V7LhBZQ3fY2E/W1+Euv3Ve6uN0yQWBP0gLz5z+ynB0An98gBuXA3z/HnrNGwJqwggL
y8M4PKm7rEQFvOcV8uszpA7YCy/6Sb8rZqzwWzdHV7KJ38RlfFW+ZbfGtvRYpD1qL+H39BHMA5q7
vveI6PaCa8Tvz+WVuKMuEO6iLSbDamNdlwe0x8tLdjSun+Z780E56LfJG/JKO/SIvyCX/UcMXfw0
7fAKdBsuNM0nKuB32gEx4TGFefyEh3xA1rxJj0SsbIyt8gJDwN4Rp7Pp/R4004ZroeqxKkhQlWU+
limSyVMu2Swg7oYv+RFbrQYZAFx+vEGW6nNNfTZo3m3Ch5LGs+WVW1Id8JWx+h03tJ13zqG4cz/T
RHgi/dxfDumXfA+DHhyMcwNUULRb1+Oi6YenAgYcfXIv2JRnTrdkR5EOew5FMo7DM/YLLLFbShLo
ukMssfvlOok8Z9qZ++nuW3AIz6w8D8Vh4UTNwMPcdgeod1x54F7LJhkkTeRCG82vH/hMj93VBMDL
10oPwc5MohfvgeRyEu84rW/dFwC880TqJ8DvHUZqEAaFtqmvbTyIHm5LlE+Ud/bhNvXqffJ5vJTN
J9ZeieJBMSyodz+rA5EbXgXn5Uzu17E+B7v8ZD0ZvOY9LrgDxm1sXp59VWNXOuiMKURH+rYXUo4k
MyDZvs030Dlejdv0U3gJ99HXQvXMa+JkRu9j+HOKmoLPOkTqXDbyIesOFI9OwrCbfaQH16rDxKaT
Kxwg4+XJkGujfsRQHcPo2MaaQ8A9sm8Tmx+EAp1YQ1+nAnYa5FPWvVAuSNa9EW8dImL58OiKWMBf
HK5So03QJPMz2bq6+e/P1tOaWUxLLJgNWsIve8uDoNYCWvgRgftkQQWX/dT/sUkagdhKRxuz7q0P
tG31RSkF3fHawVIzNmCJCHpGH0CMJZUrZ1RUmFEGV8p1F4H3ArWGeDTMOq2xbcFR0noPII06w3SK
MBVh7iwimHg6NYhkvQ20fzqRTOjPKeQ/q3GZTotCIprxVKI1Ya+Di0fZ54/bDUDufRyJK2tAd1Jl
eHM0CXgUcmPHzG3XvY/70N+MoFz620AMfqxy8FszXzDLE1a6dQGYAe4+qUnhzSpIQdXFHMQq1GMS
Ed/Xy7n0uukkURE74m5FaX9s3qHasuKw3qdh6NlF0BDXKtskV23rXrPqcz7uNCyabHbcRNuVYGkR
ei0MBDRrOXgFWK57qywMaqs4SNiraqkPmdADwrIpTVUTmWNzxTCBure+aoSq7gyd63H/NBFZghKc
XB1zcvcfBSThFL03k1fGyRhjdY1lCheQCfgnXcNVnfSYLNKYefYYHSaz199vipGoBIepkjsEj6sy
K1oz6KJFfUQTQRqkwYFAH2ACczfpe50wunCR33hjmM/5jGxuyKZy8cgjIsCPEO6NHTiV76xBQPKb
WyGd6+bjvmEQMzr78xrSrhKozVSJDEJ/NupH0bbXJCD4uk2w+yqiXEt0sgvimTJqMJa1YwORGSft
Wjz+KCZrGlJzAn43QoFsppSTfiLLlowWzICJVX+du9SVOTtkPJat/oxtUmXlxkaQq1MIAnhaQl+2
a1l1/YLXzcdNpytj3iQLQ8GcfP16V7ylgnubSmPt4kudRwfBl0N5Z5WbvW9kNdmsJHA7DAmBQUa1
0esu8JSVUr9WWFc+6vttRwDKXZsT/9uM+5dmHLGJDi3b/96MO5c4w+LX4vXXdtzPZ/1sxznOfxzV
0lzX0B0DIKhFZ+1nO86lUWc4Gv9cVag88tGP0/X/CM3RBD1sS7NdzaUn+LMfp/ELXZAQrq1prmDJ
pf5P+nGq4O//2iOjJ6gb+N9V0zZVw0Y69ue2U4ziHZSX2gDzQtwVR61ciM6P9ZLu0hlhoaVZCnHD
qbufmwl7MRlqlJEqr8b6EsnoOmkgtFmgulZ6hiY572m6T11v3jVB/om8LB8ZoeqXBrZ9N+taHwKB
sw+qmjiAKTrmKtMso9vXfdmfLK35nBmUmNqGalvM6tPvm7z3mmfnhiglyL+NxGTnyDLLFzg5C/wi
ffCKnsvyAMqASxOotcA+L6jydtNikE8lp9V176AmERgQIU+5DS+izvFoGf3BMprHpma+20BvQgTC
dHxgQc7UEkvzYG6CunF8lYroW2cP4tiHFaL9OET4zzUQpcEuyVFt0XV4rXJ+QVPNJy6y+W6uMbvN
Uz1dqQ5ZTYRkuc5402DSFWopcM/qyjYeRpzM0/fWQbTZVL4LfRBxJRHPTqkBQygn6H0xk7pRBYoS
DhGra6vZ4TK1ifIAu0EpbTn0ZAw6IXmBiWN8wR6pH345ov+uM/nXAwRVo2aYHCUcc/rvcopkdpqh
HKrqWOnuo+iYV62bzGkLz5TkgXDuXW/J+hvR86KMDGtvbP/8MP/5tfzWIuVYlT1joRuGsBxa0r9J
aDTqjFOIheg4Kg0zqKr4TCyp0RxKpSfCLP+kuMUbyv9/+wR+k8XIP2uji6b37Zhkga1t5l+a1ktP
/6KNrOzYKvFZ1LhLOLCDBU9z0mwRMDb7WUI5knGhItHgClTA6u2DsTvxNqxjXS5P//w5aOpfTloD
QbYtVIsT1hHitzZ6IrR2zIuWxUjEB0Hkq4GvuNMgMnf7qSzJtukhm1hGZtEUQHBeZMtOyVIKfGQo
/T/Czmw5UmTLol+EGTjgwGvMoxSahxdMSqWYZ2f8+l5EtlnV1e2ueglLSZESEQH48XP2XnswkR0S
kvu7AyKxlHIytl6Rbq+/imSt9WAKur1+/PDPB32d7f9tGn99G20LXJyFOEE67o9PD4NIH+VZzEF7
NbkmNFgVUra16jScLDEWFN0hAMLsqzdp6N2ScK9yEfnUmpanF+tafFWUaFsGCxrYleJOshUMo+op
9c11NYhxUYQrHzb0Mq3iT0VS5QJ1Es1VFsjVoI2fXtvcVPb8Rojoi9RWtfHtAlV6KO6FW6l1m3qP
//KKf+gP5lfMgJJX6pi6xwj8xyuGoZPOyEtAiarfg3WEn8jYcIuxOXQncUKlsfZyopx0YcUHY3Y1
a9ocUz1BWCrn8KcSkysax2zjSHShOn7ICOoZtHc2d4P32FUyWsb+Tesn3VqW3AS8EmtsnvofXol9
z26r5GAnBjJ4u/2oigGtjjbTwbFdVr6zRFKNN9L/t+uFxenHkoJ6wUXipjtwZlj1/nNJSY3GGbMW
JqWqvcfCa6k3xXRb++mnBoV+W32j/V9Bmcba2jACodkKQnwNSWAC2FwHq0HCtw4A7Rm2dfMvH8n/
dWyGYQu00xCYEV/957GhhUqpaWW8r8adXicQuNPitXABU1eNfISFC81Ts9fX5UB0JPZJoo3zQNLH
Slu2Lt1aU/Nl3or3xoEpPRFRiCfijtOyWbVdRSoBm6ulMdXfyABddq2Pkzce7PyI+uNSgdsm+6bX
10VcZ0RSZRdgcNZKm/3dRpkdojh6jyxfnv/5ZRv/fQsjMIn0Sc+Q0sOy+mOVJ3+xjwJZxvtJ0i+x
0/iCmBMnpcQUQazzXV7BG81J9KJB60GIoQdGTJMB0yzOLNIZI4Ks/+WQfqwriFw4DI/Sh1LGRrX0
45CsSOuNLvSifejTVk716VYPpbWtM/A5qQNDULnJLoAAIjzXXimnvkGQrGHaMP7tSObL8G83puuR
IEjidHBn2bzx43yNMyW1WuMyVZG/tK2vhpyLfQbccRPFhNkJ7kPJGGInwQEaEIyFO6TcqawcDkxJ
JXsk5yl1hU9K4QS5V9jrGeLxz++WOZ+X/3WMpnQ9ycrH3WR+N/+2BkG2ZHdRDNxKGvvGU4Z3qLVk
ZXnFsybc5t0kMyzQs6MTVUzCwk+nAxiBqlS/saPshoLyK4nZWbrlV2J7MU50wtqw5FyVxULDLeHD
v1kW0FbXwEa6IxaPp5aJ9Ywja87pQLXn1jHI+/Jf3/15rfrxynCnsqYb0hFS/3lFMr9IogpcwV63
RngjSHbDqhuPkesGK9XQ+jIVM0UE3LMTk7IipTfjm8y+7IYWs3BQYOQ7J4m1f7lm7B/VxnxawKvm
DUcuQi3u/jhBO7ImiskHLtPH3tZRIyT5uIhZ68dHW5+xQnEC0DyZ7l3fJMgwYmgR8rhBqzyINqMI
xW1bOzl6iIEGue3NkADT2VtixLGcEgNMw0E6fXqrdxlmFRTQK6QoxsLV5C5KsRKbA3gkqFHaR5GV
0L8IjwXh8QWyDk87soelb7XQ9gWR23Z2BxUo3IxA8xYKWtCyEuG49Ioei7KrvpBBT8ekbW9ykP23
ecfnqJJdZZcK+X58Hgh7yVPsU2G682bllBd4W6he8UrN+CZ/7qDAQNPu/vm0dv6Pm8AsU0RgyA7J
0+WP2zHlqt9jWdV2FuXHDtwUqzeMsGnihcNNkBcz6+58Aj/x9Hf5BtNhuiGxu9wASmfmGTA4qgkW
85LB3jsWcLIwiy+jCxEdc/6+LvLfhWlVG2kFLz6sVQbYvYtVtbZXgjKTAU8PK1ZZwRITnLep9PK2
7GrrraSfgR2dndOpsGGo1pP3GhOKtYprAT8g98nk7Exyq9EiFSHtdmLRltRO8/1hODL8XJZt/903
jgIiYiPGo5xbIQlkpFRZ7J+a+gOxy+0ElHMJLSBDjA7usyFQRiU0kyMNbWTgw51io78z3Nn/gVBt
1afeux1otP2L8ZYjZiRECuYERuVgTYweStv7o8P9fyXK/61at2cxNUEsbFBdKX9+QLqX0yJMeZdI
YASNkDe32Ej0XTm0xJob4za21broiY6rXEUhM+SPMiXUkcDAu9A2zHXqiDPoqnRp0qhc5E2j/jQn
/v8j/FFkcZm6sPLmekO4PP7cFESa4CTSGlSbcy0MTfAh8wNGQjpru+vyjnOZzTpl8DsAsdOa+ieo
ivcxokx2RnrgRRnsrMlhTjmxAfvnE9ygX/Dj7uYi9ncFWwfbcz33xwk+uo3dWEPMWVYLiz6tji2+
7d9T3FIbX+CEQaA64iSEYJxnkbm0Y6L3Yjr310UvrP5N44+76EctML9hpgmk27PZSnFoP6rStC41
0VXC3w0mqD3bbJJ7ZmIgKBk0dLn2yo82KowIoogicNflby8V5YdZvBkx2KbCNOtfpLzPLHamKhNU
Pav4TTnTHn0AJauIpKgNOR4XMBYDFrHK3WBs5LruuCrQnoIihZDZoj3sQrXukiG41E7Eloqres9H
eY6H5qtA0XKWcVHuGjVdfIFJoAk6/+DwTm7CICDGwevMrayjzzoOw9NgY9FNiprZW0wVbHvyYMbO
paXCwEnPcXZY+5m0/9LpC3dwpRAfWChGdxWWKARo5hY4TbOxLVj7sR7ce3IC0Bey+ANqoFnnZ9Gh
jAlINotp2IZd883H3SxJoDc3YnS/zLokVDOteVFwMZWrA1QNp26nE7kgMpfYETg5oK+s+FG4b7zZ
4Rnkyr2vW/7GoTW8QsGZwPSBvaYM1zjJUtmYboP+2Udo3zaNtfeAQUTg8sXsraqPLKjvBKpOdyY8
SsuhJWFPWC+zPrTxldG5CEZir4wifXNAi4K9h0XTR2Qism3KD1NnvWU5HE8PaEXiOSsYEfI8De5w
BJpO95HVd+e1wGuKNmWqH/rhtgDV8zoJeMdiW2M03KtMfJPpjrItjT+caezpA43a1m2scTFAiGjp
bm1lD3sR6al9g4LAOxuxzaRY+TfphMxIAahZxkPPJ+l26IpisTP9DCZySPhJ6Xj9elA4l6xJCy+l
gEpvWvnOFxY6YKMVzPO5qsEjaPsJQd/K1DCuh4XzHEDWWY1lftP0g7aJJAPcSodwqtvyjVSaFJkU
GqUx8og/7d1foZWWm9zpkxM9IHxxFfDULB7qR7bN2Ua2CS4xCKcLgzh7IHqcy2FeqL2s+6/e6RhC
adJYunRoqaCBHzDhuaV5cbbsJlhFTnM0ETrtvLF/wsBUASLimpbknXQVI+SGPeS6E44NvkweLQ8G
TtQ3clVD0RdWfcaVFJ7JDE+YuCWbVubayjBUsgxsIlOtEhC5jKw7ZIJq4+QDdWo7YJAtWm0VD9Ec
gJkFhwH+3dTOf0I6J2KG9Tu9Mo5hx7ZRifWforvO/U3stYTFGJlYkNzgEA9rbNniiH2RAinzCbQO
NGhiZW1TIzoAbGrHHHAXJu6GnsuLb+CibxofjjaN9wthvPYC8ITame4zGqkIbB3A8zZJDVBZencG
dWY8mz4XZCiehBYMz6IRtAKbDLE6BRMS2xDLShcIQIhQtv3AP7VEjMjSlZvUpCWeDA+wS+WZGqiM
M+Qcmj1t5WDBWJbBWc9+dTqa3okUcqRmXnB25oOOGu8WNSLK/gJZZgOlYSnZJW8Sk/l8F8KU9kIL
QAYYVTMMbsT4S2YGNKLKOEOdmSUbBUBmi5GxFuf2Sc+LjM2ggWtg6h6tTOzCIoZCPpjoEjSWcmhv
O9W4+N3hCDHUw3Xdo27LQ5yrM+VrfuFFnfVbo3PrNeqi4dktieP24+kpAQxG/ajtwiyvb13BwSVB
5L+EanrWJoapjuYZ58mtWnKd8amKyN5m/WQ+lw6jWQ1o5rEz2eWyGkZhki65rDZlY+cnadbBEoev
9QKZT65MMyYBTwQmkOlGf6t8kibiRF4asgm2bN15n1z6E8C2GdNKKGcGST7G4P4qegQfeWAhIYiV
vqTpc18HhvcgESct6jEWRwOGfZkq8ge4XCklb0YnWlNosPWvpler5tZTYcBMU4PWhP876+gasGv8
EkXVbCrbbPcmSRS30YSdL828uy5pgNA4hI+xzWaHkwe71mPgkzP94bLc2U74mPVDfasXBbxTEsTZ
j5vlNunPjn/LR5mizKg/HW+w6fYa5T4l6gaCS4dP0dBfwYEuMls1hz6M4Jzn6TEltWaC6GiHXINF
bWooW+2Be32DHDTGaAneG2BuuzXr/gPJ2jMojvyMkVasGE1Vm9ICXALXraQzfnP9rUND5r0euf46
Gfp6je0m3FjGuzXU3Kt6O8d9oG/FWINmzXVIY43Ym2ZmrRQBDkBxMK8J75BanNB6B9bINfp8U4bH
KY7xiZHSg17dRBONWUK13UOdyXiTQuBZZl5NEoIRDyCZ5X051sZtSDvcad12yZQiPUCGQ2dj1vre
8AriDIJZJaX3WN9gYbnSQwUCZQ7x8bK1abr6heWRBFGN557hewoLyGeC95q2HyqjecOOBSq8m9wM
IQCbuOYDBoUJo9mWS3pQ9Yb7BWrFNJ5xuPFtUdunXMr41IdZTbnWi42PYWlZJCGrGotglRXmQ/hN
GWkA6BzJ26xqdN1z3l3mnhoYm4bp7CzgBgvO2D3zylf83MDCHEQW4Dh0R1VrI6MEND3W6NIDoQqp
VaECS46l++hhjbc9EPWZBqjJilhudV0SkBG76Ggxkay7ssPJnbX1UQczI6MapVooDOjnpbkzcLGC
WnOMDWEHT8ngfWFRzc+eFR6mjCZXG5fkZhTBgpiP8Tj1WPg0fDN6Erbswm3JPqYl+DAYblMrZzZL
5kDWfTdKjy/JpN2nFiPhJmOGMiYh4M5kXJZOlxzqxiY+cpjiJUkDe0wkxRbcOuE7RRtuXJLvocz1
5d6L62c36t977WXIJJqmiAl+O8Le9+2HZB54cB/fcxWgyvGoDKFXP81gZCAYZI6TqsZzRWAZJ5Gt
XTd6iHDWzAPXhkUX5vhIoCVjnWlr9uVWJupDj4rDwEo8jNmtRv97wc6PtlONZR0Yzugi2yH5Zjk2
8jnoJwQzDbIOY/LvnMo7JJkNN09pcOSA7qDLDTatKm9Mp2VMQ+20qSG7xpb9QEm9EpHsgb8ToR4B
YRw7osHDNv0c137efpbklIMfoi/emG8kIrFn99OdayWPNa0RBr3ta9ujTgF8ZewJZAkWIJwQoOF1
gShBkofmU7aJhCF6Ga2yydkmgDiX+oRxsh5zbzEkrb9mKkBOhtCjpWOs9WEKFx2agvKl78qE9TRB
0ZWyNGNBeuynV0HU1RqaH1YJk8g/I4HAPzgZ8SnV+AUldKB9K78Mq3yO+zpk4Nb4a1+LN0Cm6NIQ
CjoCI01d/S0KzU2VNP06RZAQRzb3dz8tEXFAWRTDSfcGbTn12quF4SeS4wd7e4Odj7sNG7bb6bB3
c9GhmEzSFXkuNXy25ilkA0dZAfKdsr3rQA4HYflpSPPoSGzUI4scDZjw3OW07GK5jU0UdCALiGaN
vUPuEblUMLibgmkRD9ptQgTXRHYBKawLxwGJSMoSb3tLuBg5l5fe9xaqUzjqVQpTfzJmILOOCABK
txlsEd35Yw33n40TzMhTOjeDvFJ8RG15RnORAgsrTmBjfhEKcvRgcUqLAKsRQYChE2lA5XajAib/
tVXry9D/TNz0nnyOh1LWO9CkT4p+w2KirbFi+D5DX2/ARiN5z/Qdnot+7dGWWfgpl0tfkRSgxCrD
Tz9NcNaZ5aOns1Aa+AlbE83by4Th/HtTZPkdbvkdDlljhXyaW9/cDdQ7qE51GT6U9Uhwpm/XZ0aA
XBJEXq7GqX6nOGLJ7mxkf6H3JCOdpZO8+6tOn1iAHKkBkhMXow0QupxSZf7y+oPrU65f/nmYNSeR
Q/N0AQ2Nf/Z+t1a4Wq7Pk1nPOnZ9ondV4l+fc/16rHTya9jGXb/680RsPt7GG3T4+fP/+9ufuipb
EjdAURT6/s6A0NIWfbwtK+LWf/xmoUh4Wv/9146EqNCIR5w4v4y/juHP//zzx/72WwJPPORTnG4K
0eEavB6Gbkc6hXyMxnk+lusv+nF81+/97df89Zwfb9zPt+bP75l/bdDmT4RIGkjUzhh2mM8q2JM2
OOtbpsK7LkYd0DvDh5ciFe1I4Rg0MDWkZkwHrSbDauzo7E96MTIqRdYbN1a6DIyuv5guBX4M3TwL
W+RT0UeX5GfiS6J9U9qEKahNjSBmhfT7uVeD5FRv3bWuUAFH2EjWZPS8BGHunZ0MnaCOQrRRgJVN
JsTE/1Vw2Mk4WBhmd9GJ0KO0wgRV++GhQVt+Kpi9S7KOpZtlF3NO/3WTdW6yBWMDQq5H6ANsEPp3
E3rBfax/1r3NHjhBvZPXSFB9zxo2hEDn1OfaMH3UUUrYFMAVfAKGjghcRhhJ6fatTJe7aZwO59SO
+31qFOOi7vVjXJt39TjPIcApISE8qTAEwpzqu6KbIIuNKVspV7Vb6SCis+QjgCbzjKUfv3BcoJjv
QpDXl1a0FQLJfIVlAGFOSeKBh2LR1rT7AJj3mKMFtPwlGGeHaRdvWuNrTDdbcnus9JLqDxGt7hWJ
eL/crkV1bXpLs8HnAB1OcqoA4/xKqdmEybuhCKs1kLGtcegFjNzUGeEE0SlCi7ZD3tZnGhPUPZ2/
KjLtJhsq71Zz91XWn+lrfOhGty1A7gYJMJSsYR8U9oCMHPUUm757goW7iWrePdMb30rDu9hMk7Z1
bNDJzbRN16sWDnVdr/02jujRJnclcTkITz1nN/jjxUq5oVqAy0NRQGiqb/rcTve4eJljmS+QI/AR
dBQilZMUHC3tdDNuTjU76lu3IGsIWaXuRydrNG3k+hMK8cKttn6GbisgyRRubMz/9faCGyh8jsGH
AKc/JQKUuTtp0Y7coU2YV0xypNUeEpBwBr0H3+gxceBDmeRY792WlkfIJHPEVePkSFgJ2I5WWD47
ggc0wMdzvSg12YEpNppVKhC0km8Q7Uoj+gIKmW8y3fzyxxjO7dgbO0NJ9yY0k6XRccToTIhDQehH
WkF54aU154xpQs5c+UaLdRoazu8mReCi+egGRdQay9i2W5BwMQnG67z0yDrUWt6Zqtob0XDMPU4s
twriB2f4svRG3/OfgEEOWbLK2mJNqsF711U9TMTPeHogSDbdVZNLA99szqO7LLuoXk+BYjkV04dt
UUnmERTP3H9MAowt+sqqnWkZOuM+sbWDHyoOMkv9mRhOsqeFELsMXAa6MGXIevLKNYvd60DMzdZF
R0fNDK45UNWtGaMRpHO0YNIMqNkoYG8yEYADwEJce9y5iEIVVmGAV/8kaYb4UXxK8JMWNamUuE+d
F9E0AN1TGkmM6R6bJgEmzv9r+4FVm/wjM2oeE3KubftTN3Fd0uUhORddS5gFiNpNYmXSMbeglg7A
IIPutk5xcqYCaL2rl8aOxOn3vHW4aZDWuDDsIFs4EZoR0WdQvEr1aiThUTnGsG1NMp6ht1MyP5DM
sY2+W+jlKLjloWu9Zi0dQKt0TJf9kFJDxNaz4fQbnzp/6ysrWxPHMm48E+ebmqD1mIITEClKmKbL
3KTBzzaZAJIRWF0u0mydflJjDCqIjkVqHYh00MhKBJQ8D58DUd97OewbbhjPME6gq0XPwMAWpcCe
1+g+qtvYOBfOsO0mcRCWRxfV6vb2GD1q0RyFrdFTdSoAO65mZdv6y44gohdQ+pApTas8RvusZaaz
brPuEfjwrVnF35nm3rmKuHjlW8MspF1H901WVZu0AlxbjOldlmRnWE36ek6fd4wvZZoEFCp1yoLq
xYOnQvIkaoC2zx7LSSc6NyOKUOvpgUNck3P4HQY3Ld04xUQ9gxGztmgmGCRwGPwZCMPFBcVacNb0
G7J8n8uyYTph9h8+somFSA20pe3I6HoKnuPE+i2q0d80c+tpmuQhzik7mlQ49yYySQfFN/iFNaY+
89RwBYS19gm3FTKT86rVORuWWhTnTkGrte1nx8D1VL2Pul4tTeHjKSNNImi0i15F1dY19MOU+LTm
Jqda+g6zM0hm7VbL3ecwGKJjpWdvkkKvUrrYiNahhPdpl8Fnf5xIxzB8mF4NV2gyVahetHhJGqy1
DD1sPJj5buwiHnZ63AEAUykbev8Dtqi+SEzVYVEuSCa1IZdb8QaNLaMPZ0tT9LUzSLBNPPFbDjyX
fAWyp9kkRj6ujjleYurpC7sRZ2Y4p9O6Ar8AgryScJGNzNlvuNFISkPb5JsOe7lf5cuJhKIVZX7l
lrTzomTEZDehue+LADe9uhcAX1hd00ci0jWJ4QGDbsxWNWppsdd7PGXGsQ7nLV7TiDk3+rEkcHfh
tsmwbEu7W5uy07cR8FFuuRpeXJCWcTSyH6xh+8e5s8K3me5I2/j2nWmPUMXZUopwW+6ZbE9NzSZC
WciS6SYu5g5VD3Vr4xUsnJBtj4R0YXnp9iXpNhYuGm6cMoUCTrQh2NIkevJpZJKIMLhLEQ0XYY2P
eQ68rTGRJSMsP1vcvgm+WGoVMmYnMA9ag/W3m3E+0lNrGwLZAu/3ilRnZtgeOUD8xdGPsy3z1oh+
G1YqF0hEHGa8sXG+bA2NmmYU0Vo3AjyfNh0QmhVEpvWLnDHdqQp+51FqraaaNIFYlEQduMk9mYbu
tjWIAXCGh4k8ti/64hBfCf0zDEznDGhfgiR4aS0F7j9uKI6M6qgNjNHzcs5FoQbCamj73nSbKu46
aLaPXERfdhG4zEUS80BqFkEVprgBLhSu/aDi1tBhSSHfw0VWn1k7djs06tDcZw0uFlGUN5EHKg4A
8x4sY7egKu83jaPjPsIn4cbwHrv4sGLjJlduppOYJeLzGGbebtRHIitIkk40dMr1VsZ1x3YmZJF4
F+wRFhlxLCNvj9GWC6yD95nyulVttiBrS+u58vr7sWieq5BxdhXKl7YcxEabbltIceiX1FkPKUks
IqCQ8B31wLxoEK6quncWvQpvJZf/koH7TWx3GRd75a/cud/ZELzQArIuRmdlDXjguJPoK9yQNucI
cFFFDordIFpzjLw7GMGpGNQjc4J46WpetqLvfz8ZF1XDJbEMFE+V8oKFNfogiDmctnR2kwagA2rg
uhtIFnE8aFS2rG4A+oVnO+vvW6Oj90kqKHRzWvy3g/IeMlygh3xmzdK6pSmdRzJYg0cBdnL9Ztsx
Xq8RBwmnYLCUDv0CSzqZ8nFpPgWCGVUbaHjtmpjc3R4SnZoKvMRWgezcYzO/k6GzLma+7PUB08GA
/I7SKVb9nwfpk7YROib4phYXhjM/NHi7nUk3d80cb1O07StKP8DHuSMOfYr1V6kSx1BPelovn1QU
MifQ0ukNde46MVtnZyTecCiHGgWaWZyujurrg6Zjq77+i+VKsnWw3OX1e8QR2kMVH6Aj11gu0KFH
8798+AUYO/tAbQvMp9ZMPiEiGLzA9RX+9TUpig48aJeJK5gpjFQwsYlsVyadHxwQV0d2HrF/WJi9
gryh3OBFJKkP9W09xqW/v/5NOPp4bP768xHdN5jD3i7OZH+gZR1j1ssnsi0m7cGakRzNG4NmDMHz
z69PGuaggUGQ+jmZPjdo1ZC1gHxjtnTYS1my/wgcnVCvGdvh5iF0IItuRA3zDw6knSzMKCetEIxh
HnEywhRUS/CACCXE7M7X54ekydLDdOPOWJXM8nk5k0fnpfSjvec7+LG6cvfnh/P+nQ+SQeHwCRiy
ZAY2gwMqZQa8zoxXwrD7DtZXfrg+xCwVq4G21ULMqJxxZoiQXYI9xr6JZYYGtZzBxQ19SyjR/2tR
T7QGyQzjcrWr42kFWpusqJFqu9dc8ZbYkyJXO9mh5bYPTkJkhYRyZuacv0oBm515IdcH+tkro3Uo
lXs46SNIPzoaEC6uP7z+K52/rN2SSYryQtTYDD1DDdK7OffW8PI8N+RwLFAzE0Qzs1pCYgjbp0Ka
RCFN6o017o074C9CRBBAIaLpyCVm2o9cANei1unfQcG3p66/S90jsXvPVmoxzfQ7urz688S+Ftes
uIjBfDGE8Wx3gIaV3y29TN7j1d6M0xDSOm/31MS/i4C6+T2w29cqYxwKoyhkjJDfOlp/hwLzuel6
QGna0yCpQBxsM53H3wa9t9KqT8eyPhBf3g21ZLNZ6sMSzdI+c/OjRpN/6fa0zIUws6OpELBTmpFC
0DDqyygZuSsVh8IZTyTJsKmbv/XXQ0M/iqFDGxIdpxbX76eYwglrZs8+/+zHU6N0Pvmuv/L6Y71V
zroerJcfz4PRhr7++s3r86aGLBK9ss5FkjEVyrN8R7J7Sgig/k0g4hkoD612L3r1GeKtarpNWTlq
Tw4VwMLJPBgytQ6O95jFvnusWw3ZKYxNwHKSsI78TmvcW78m17lOyaquTIKpiWvhNhstos6/t8x5
EmZrxNt67GFhOdomP2pcRhtdVDE2VkTwcskZ+jc4dYWjfBnlJK3YBekt3DxO0jlYfQQRkmxUkrHi
ezMriLAaKW5ywicPcoiPQ5MNN3bIZVXPvbsgzZljlOqzQua5LZB8ViLb0UgQO62oHtn2O9R01da2
LW53St8INMorIGzTWrbGgxFXww6KOUW3z1pMmjUq6yzcmvLGrL3dEFbNZZjSbdXo6hD6Yl/bobOy
Xa/egj7dkQWNvDpEcR0iMt/SiWSvr4xvxxnqQ2KN5NEwSYrN+BX+Cy0aa1o7rPlj/6Jjmj84RfJh
RKnaCCl/Nal7dmRzp6r0IlXwZdm5Tj6btgqCU8lS/tQnoFKTxt5jqFr2OsXv2GyVDcOW7exTVruC
2TCDOiMbv4rGfa4EkajVPAhoCueGq+Mp8kL0BgagElKVNwQ5fcZN/8rdnpdY7C1TsJcIw0fLGy4O
fqWWef+UQpDKEq4z1Zebrqh6Zi5Tu0Xy9Vv7Yp/Vn2JXPhqSCFFEqM4K78QjjhN1sMloWWoqDZcy
cL7Love3zXT28eIBf8W8+1xmnoYuuPY3djI9WGxWMlsYWyN7MaX1y8mhLREwEINli0biE5gkMY0d
HI7H9KNZSwVdrGWI1BJyuCUZ7EKrlyqXzbkZrntN7NqmPeUEc25sLecWYXVLS48uADjeHTO89EFH
Hly9IJGSWCIr9Fa+TzxP71W0rhNoG/pas+ad5rpK5HGEEDyZDK8SlCTCbtkni+ExMBgC53X4pZkT
/s5KO+IYRZjUkqwwvFkJ5Wpo9pekcO5qSa9C2fd6370Q2/uah+HZsYddTM/ejkt8v2P2Tir2wpy6
cmFqXBZWX5yKPP/g009whwR3Mg1/UWtNSzsP92JMTtzodeZKX7IpTqQk/h4M6zcRNM/coD+GFEFb
Y/fMTtoLeAkozapRS+wBJycbP7PG/caCTUFsY5qpAXoo42I2X2hgPjtDvotH1eIHR1GMub0qfo26
5N0Pf5M0RvOMYAJCE+KbMDPfkjm/DonlW9R0z6M359xFhF43LkZuoqfGiiwLBO5vnJfROiaCldOU
OLJAf1auxH2HTpg+vL6p5t+DXoTgXGPGaw/J0XTrBwPUKFNVfK1ESRMM1ugLtDqzDNCh1tOXno53
mCE7ynoxnUzHZEjPgSeNTnig1T/GlSq3+ZQz6q+OYaveVKqT/z6+RG6SkMprEKiEe9npfO9YQ6RP
SElQmn0bDnO2TA5Zk9zeYUBDThAWEZnGcGN2ki7YbORuEzCo1UkODDbYXN+GIF6G8bacbUNW9VTT
5JWBfVIjvStnvmcJG16tH+51oqQkMylaa9avXkeGI+KKCA+DVOigpfbV20e3ie97yAsVndehZHzS
FkxAwAhz7pncrTgBYzjPiH6qnVa7O67SWScMBKC5a03tw/fce97hkUqEtb27jOR0jRnhK6NctTOO
vlW3beIfisDeFYLOVy/WRHI+02CCQP6N+DlvPSYETnJfFONDp6aXkszKBVnRhy7KTnXKAESbSbA2
+keDBpYR/UIYkqTmnZlgUXGU92lALF8SsRouQ0LymkhHUWN3xARFzTY3C1SuDVKSjwAt3QKn6fvU
693a4DhSrsoQqgWBHIk+IahhXtman7QmjpONT8nyy19KDS+gv5dx2Uh2Gb/LFhlaLX1mV4691QgM
CyP5xNSCJlo7Z+am/W9V4AHuDPdOj4JtW735uk9YgKPf6Jl2jo3plxt5z0PAKJRJIYK4ta9sIk79
/FmrWW0Lj+jiMKYVWPosPHW16Vzf2GCdtpejx/bUal4ZJlnLPnbLHVYFbF5dh65N6FQPA+ZW0X35
5NCi5pkutdSJ8AszHVCKTrM8/9Zpi7K4dndB7XNRoiYYYwI8mvBxan5pEbajNqk5WwibMjoSBJjc
0z/KHrKaRM+8QtSGWbrFykAJnHUfY+BE58irXyChNQDIde82oJu6YJb8aTAU2OF+ighxKLJ9yL3E
0hhEIEzIVhpOt9UEWp5+uEHInUELdBLmqZjos+rOWK26UL/xZhm9XvqHwLVv3EFaD9X4ANYMpV6B
vMJAjQcFL2ZOIcGg6Oh+5vZS68hfPkXNsQIwvih6vCItkJqpDaqdyUZs7SREuqRmQBRHiXy9kOwv
dV03GD8334nR71IP2VOUZNxfhYCkjpYRCgHSKmD/6hAp19oMblktbcN79N20fFBxQgvFarot5Wa0
9qBkr0D9RcfcHu8q5nknz1LOSUaV2OAtCRGK2cXJyLxyFRjiTG7MZ9A5E8z7XBFp5+96z6lO7fzg
FhCtBoOPF++ePIjZdzIOZF8MtMj1csqBybNBhJRFZ2mOgajT1tvMNswxJYaI/tmtjFHPXR/AYv8P
e2ey3DiypelXaes9rmF0AIvekOAkipRESVREbGBShIR5nv3p+3PGra6sqGs3rfa9yLDMSIkgAPfj
Z/gHktkiKPAE2mWOu9wl0JFjFvoqEpNDas0hatjQuKesoz/GUXK+/WEsIPfwNt26tnz0GNyjnj0p
ViKgT2wAUPzIQ7AiYoZZmBZYiIH6NZvKvp85DDFFGhDWr2b0NIZOfyZXHZ/dQx3r8tlzECvPdcc8
CjxoVzguSvLVqX3pjbnYwoogS0xTc+elLLmod7Qnq3qNhsp9vP2HiIxla6gZfqWhF2E7E5brbK/A
NkF0Z10nz7GMOVcF2UytW5x0PY9HmKV9H4/lZ2f3yc4yW3GfS5hVRpvsBRO6tWg6pC1jwD9uiOWx
i+IDuFNtI+DNn3M6wQiET/ZGTma/M03KvT6VYjWN6KYuvsZwvej5tJHBsKyY8i86PZfeP8/ebrLq
5ZlPCcy03y8c6g/4nhuBPRoVMLxxXotJ8Jm7MEmM+2jhiOtM/FcoQGte8oykDuJRRy2WB7kM+h5x
zYPmQzGKSSfy1EiPA2K1VSv2qd9ceolta4ZTTKx4lpDoGGJI7TS3zhB4Mbm7UP41wGP6gG1mE1LD
vTankkXaLABGN33DyZR0/LKl4xHKI9vVgka8VtNX7LreC6YR9AXgAUiU9l2YAKjsrI5c0b3Dcvux
GrGkovFHBqV1sJeunk7tcSP0DjWW7XqEcoik8pusAX4eB+jG9tINirDLAfrBKZob9xSnc76TuOLV
0r6XXVFuZ7f9no3aL9+ebLCkCO5HCt5SIbPSFTwI8DqUrmF2RJ7MZzAd4lA9E2Hk8GEvy1lp42Oh
nTHznJEs6SIviMnhLJTemeA/momrbZw2SjYexkd449lfWTi1+55uHhCn+eym4VH9Ix1O39SdULj1
m7cYkBhjzbhF/tALzZd6wdURJQuqT+K/VXureYm/Y6t5qTpthQR7CJAFJbdsQdYlIU2xmZ3hqkeo
tivbDABArbUFEyy7H+xg9KKPPO0A1Fq43yRLJU9p8jMvHf9AsU8DVXQdQWqpd3YJDDNB4HWtCeeU
leiOui2U7MinCYb9AI1XLMKttFe9ZvTWQp0ZmXiDJZM+9tH0rcF7zIiHYV9GFGxySjGd6IrNWNhH
nN4UZdrH0peUSRh9hcqLFZHN9PHemqms00KHDllEW7OZwjtLYCI66nl/Qa11n9q/QuTTyMFBXGMm
QU8zjR8HZ9QOITPpPlK2sEkJTyk2sFufvaBC7R+NubHYFPQI1RrXN4NFa1j6WXNcemPbKFsR5PcO
8VC3Bx3yVerYDHtG+ZQb+WPcFGJf+ngMM+9I7rEP0VbZ7D5wHr7qc/2dLaQfYg2spydb/+AiTwO4
U3swzepqMoXaiaH/KNN0uhuc5AKqWLFN5vsltU9iSNDPhFKFLtZ0RS59JQUqPAszj1nQnBXIEsU4
ia5FyoREyh/N2A60FZ17hPwtkDJUVObA/maKHEKlTO9YX4jnxvWj08r13AyQf9wa9jkS84MEShM9
lfVowx93jl6trR1Ay0wlnLccRITl4AJNXxZCd2l/GNJAiibz6KEzkUB8qg5Cv/+4UeNvT6wo+3GT
JQ8xxKSwgxYqX2tnr+t07WrPPXY82qBssa2qbFLE3MC/JSOzAmEO+xOECH1gmhSend53vvM0YvC2
vlEobmQ/feqdo2CB4zk9YwTpoP6I4dt8ru3L7afavgWh6cNpRaYAsHdJDjLGHQiouPF56SGWID1A
BNPDREP4O2gYZAWpdzasrgr8Bh82u0xPrs7cpBEARzKckn3AcafK7yx+F3mBvtneqJl6pH1ES/FC
rc/MTKKfFYfHzMhINmHTVNlHPEX63hA0gzu0uTIn+ShtQKxAWuLfXHtjtLfTxAC3LIAwheyAGpGV
tZBYxsQbokOM/jVSAhDAIWkC09Ns5VL2w6onaN7ARjfVkq3IA3veDeS5yP2e04xbU2G+pDYfmVv1
uI6a8JBbPHFwUXcFRKtVBwN2EGBmk/zFbmYunUE1pmeyt+vxcbDIuPKOX49Dpt9hW286PxxWt590
MwraW0jNnKZYR3b4HSuhl6hfiHTMkJROiXIpyYPJ174QqvbXRVMWOC8wockgULdQQ8BZrSUQI60x
fxFPFYUtezRqenHmVForw+MaGcZ5cQwUYjKrIEnH+8Sx3l2DeJTp7bmKyaj1GpquSZyPmR8DZ2Qv
OA/ahGCSbjqXhkWCakngddrLnMMpr9Plez9Qi4maqQ8emzZbRd/ES0pipIEy67pAPRmGkYg0eiR3
3awl6xmEBw3OnQu40CpyHNGN+ON2nsjGPeRReVjSx9F0fsY1pUPt8yu39l2LOqP6UXxJVnM5fosl
7w4TRQ2mJv7wJSCUhNd3NtMH27DKnajn4pj6KT6GEAi6oZ+3RUyRi6g2ZWo+aa8i7ue7ybD3ja6f
ZSe6U9sM2B8zcy+YmR7crJwPKgcW+dQ85hZBM1ns70M02Y8jaaQ+my2Ev3yj4eb3mPVqwiMDZm1l
ME1zui8H8R17jfx4+0Mbhx9xrEUIYNfOJq+Sey0a9HBNZ27EVSOJjqV03+JJAz6LAfxpmfVkH0qY
4MTRC8P2cSdN/VI7vdgSS5yjNaBjWIzkQzNmkJT4e9Safvg5roZNZzzFA0u0X7QNLqXaRi0qXck6
xIP9TXMZJqa9en7KeN5ZYKbZ4Z20aYJyl/ezf2DY4+9Uzb/MPU6NI+Vk7+3dBn8imvxiBRaBwV2j
B/mkt4clg/F0g90aw2itDRN1hIG3R2KAgzZpwqQqNbM1ow1aOjAXGf2xEaMDnoHf0hEkaObCZiB/
fMLg7ezOEZQyGbSwe7rCBW3aJqylSTtXZDJAHEiacpE9271TAsP5hGGH5YUFANugWl+5YIf4bvWy
rtpm00zi2tdeSxlEuhSB7im75tqSGa+bmRh0C0S0VyrEFSx/VXccx5hFO2z2D1mqanRwqf2T5AE3
ND6XuQSze5JbLNrmhOLWKg+Fy9Sfztq4cYuHQkeyZMIEda+jEkGmCF7EtEF0IGLK1YjGQze+GRqE
65C0zEYXhlSfkXGP1GTe3sF6AW07cqjenpMQ37QJbJqNE8xswhi6feFazhL1f9xspuhVkggGpK6c
9WigGAgPJQzRtzFLAGCK8bks8Yx7CAGismFjDYAlvCkkaZ1pZMKqo6PAXk2woELhPKVnQMAyDUJN
Btyn7zFoo9eDLUHNzNQ9VBljvKSO71o3/lDk/77LP4qS1QSQFrA3GqLmomjn3vgcGf11YVnBUUJJ
5Z9LUG8ZeqdwviN7eDGCMSNiIbRNvrJty+ac+Qvno3dIsJ+HRd8F5QQRDVUI0hJ+qOrd3YK/PHyt
1sehRv/UIbDTLfMCvSXkh2c0rYjJYjrRul7WLnIw6wTkp4Ow0hp8QLdSbe+1B9XFKC7U8WctgiDo
GgDmVLwau+0IKALMPpG8Wyj4Mn7cbkn5IIjQqjTTD79bTreWOjQSC7lC8BgZdoaVSJdAs8W9q/qU
hHa5DTFEWDdZ8Vi7wwk5OLrUxUdvDA00Yu6mRiUXDVhm/XJfhF0cOLTPV9h3ecHvmDhMd5qRTVt/
Sj8Qdo7XjQVZRpk6m6N1zPFa6p3JX6Ow1aGS/EBNgtspU6hVQd/2bRzjBrZIFW1zN1reCjiH+oS8
cGUNnwkNnX0zO/qjV+mf8/wc4Sn9g0YFiOdSyvvEFunesWSLiptrBRoNqkrX87uqwSzTMYeTNY+H
YqT48w3bPI3kOAV2mqsR57UdHiTskxCFlBL4Jth+lnON5MGqcXM+cMqDpO0a5rvlh1MqdeSc/ahW
SGsMP3t/eTXN8oSmwHmqkAMJWwzaIb0f9NY+0PumyBkMxnr0mSe1ehy9UXay9XddRYLZzzhmCSpW
rllsKXacHXk/JMaVbg7PWdjZm4qH7BNQB2jWx8lH7IYvVdY8ldL+1i/xrzwX+3gqiWop7iV0NdaA
ZlBRFu5zQ3ptTXQIrUR19nPSXVttombmQl1FY086igpZ1A9RjbIjiB+MeUk74N32K4ml3aITkf28
xTXe3d8O7JDaVjePkObQjo2cPEgZeAzpcTyarfdR694hs33YgeYhxmNvVff1z7DzWLMsLn1wXmaP
ObmN0GEYlH6xrMqGEL0A5pUlh683srRtBikcfumHgEy9iqS/V3vXTDu5Lfg6s+a9zD3hrtXTbKVp
/XnQyRUHlU7MqM7ZDWxlr3oIazaDXsKW7mh1O5F9rsDhrW7fvMVDF8D48tB42vMw2hrjeOhvZBG1
9M+m4gYvkoPAcqFv9j5BLoZrNbvnJmP534SobtslSrE9s8uTBnaa3iLvN4KEMAzo7Do1YSkEHA9h
4yrUX7MfEOxtrQBiCdEBfm1QIPxRGf56WewzSn88BYQaCWB6+JXYstypv9cXoFakrl6Qj0CFgAy1
YcObxAbQW072FA7B7VrqZzsCHPJICFXWaOaocqd2dRNXZHbSkJxgRKkuPYdOXHYZ3qrIaJq0Q0qN
aYkg2NYDi8KD05SLlpdXcIYNRf5hFtZdm3nQx5ROVopLQo6dMz51CmAnuG3ppwuqyEfHQ58qVrV9
oclTVjk/nZpKJUQfHHl08A5xjem9posNmc919MON1lLcsfpXOW4z6xs11+tDBuim6hQipB9i7Nd0
lOJFTorgen7gIn7EcAdChjZZz42JUT3wNsEp3qp2RQzAjVJAHZssjgpOutxB0dA2soF9lsHaKJsf
FW9uk2b+awexxki0p6RDQCkpfKamNv6d4O7WYWvrO6NJuNGue7an4dqrKitv3WM/WgsMCo5pD/+E
NJ4eU7jdQS6Tj8lk0+Obtht8ScWWkdY2sDggILX7CIg/GEsJpET6tIzVepxu+kjVaPNtv26xGy4d
jQYDBPtcobVeLuSNvLLZsp69pk7P7mJ/5sUHMmbzN8ag+uLew6IDiJ+D6YXJfLCyZLlrjDaD/YyP
ruOmKA22SfaQ0ntY57gqbnjbSBcVPjPwyntmnLMup9gM+IgtRGHgQbDvDHbQwU7zzeTPr9mwxIHf
ZoBwlo4Rv94na5qHUwCkZ6NPRnjSJBHLdJcXzwITxeaHrTEyWml8uR+77hGvs+WIkv97vDjtwU6m
ZtsuDx0dLwluyUvDq18a7aGGlgMOR+zGCNagrJWjSXtvJEkG1dRvt701cMZGJECQG5CDj0u5nZv+
EdkjSC1Lll8MC+RNRfiGSDMC6jOH9NRRwa8tmngl1umPM9XiRQLgHMCT/Jb0+f/qhH+jTmjqHPh/
USMI3vv3//VZ9km/nN+Lz//zv0/vXff+Mx66z77v/qpQ+M/f/KdCofD/oazncJ9Cqem3CuE/BQpd
6x+OLgRGYcifkQ0qxa7/MAwz/4GRIcIGcDUd5AMt/td/GIYZ/yC8+T5eYZbgfNfF/0Sg8A+9Jtvz
DJQKXAtnPhuI55+6NzTKhJbVWg2NdTpXNlOQltZgXFsQoqD6JZ4+/Y3Uzr+6oqnrNhIJAtU36w+l
nby0S8Q0jHo/QRhAklR69aspgDkCDJnCePgbhYg/5SvUDXIhZO1s10SB6A8pt6jXQtnWWb038q2d
Y9oJhPlay+xdNH8nG/cvLuVZUDnBfgvu7k+px9HFdbpqZb1fuuwry7OvUEu+EmvjZdHHXxba42/1
nr+6Iv+p6cNNcSUHpTcqPjhCfzzDXsQI5jlzvQ+1yd/4XtOQT4l8neHZ9DfP778pbKhrCQNJTNd3
XM/4U70pIk/G3Jm7YqBorkdLv3pNG8ASP85UosyVGbxW3sFoewi8i9LZcc9W1GwkaeS/v+s/BYNu
3wRVTpO3aQjb+0MwyB3hZ+IjVe99X9vqWUh7cbksELwNbbnO9XzpbPcTYMLfPYF/9V6FhTgLYh7C
B0X5X7WhNMOp6IwilgF9+ZDq/QFQGiCt6dL0tAcUab6M7tNSXlOPPKbSkvcWjSLEZtk/dmutZuAZ
qche/v3TuD34vwo73R6HbUFWQQQO2bE/FoFoq8HM47Le93YH9it39vB5rBUmz3TSkCQa9NPQkt70
KZ60KJGB3sifFnxFIdSPDJUWUsJhiy8F8qv/T6P1XyzOf/maHNRiLEF3kfDyXx+XHNIB8Zei3mtD
02IbQ9eL6jBYlokNbrMjXIwJzf57DQl99e8vbfwh3KjCGQHzP6+t/v9fZLw8lLhGbcjr/exYD5Oe
ksrTfKdcR8mqna+z7vMoAKJPQnwkyWvZhv3frJZ/uVj+8g3+eCsYb8fIK/MNZIxap+nOVzBT77gS
IYtBSPj392vq/82NlVvyuG3WpevbpvmnGGAVFg485BpUuF5vXexJRZV9TbDSVos+okzdFDv6c2Oe
vA59yPQy1vp17k0Xp7X2QJAhHerL0eN3lnxBroS1Y2n+3Tz527rTr9iT0jQez5E+gC4bLlW6nZ3q
bSbA+Un6LgzaOB0IRJlv/bK6r5nni4KWaMXnqJ8fBG1d+lLmVO0wqX9e8DqoK1OuOw+DWInlCAsU
FXJk8PtBX1noZ8kWzX8HbtaEhEAI4E9tqHmcLsioHkZTrGMjRgMeJZGYyo43Wp7cOCnWmm1UQbO8
T938SEd0TWsBTfj5cGvalLpYy6x8ZHwwgaMvcdpGQXEl4uxQNBH4doARqbziDLi3u1/ZkL7nrn5k
bIOcjr9NbHiBNdqESKh8FU7+VZnpl1pPps8SxgUXsdTyyXK6n54KxerJMCUAkmZ2W/AaK3c2f2rA
W6Cpxl8iTnam6546xDyYhk4XYxb7aR5f8n7YOE4XtDzPW/DoxXyMW8gbWssoA673O/DZq93ygEwi
3uS3fMCyXIwEVWt9eJ80bs5D+oSx6WoYAcXDMMC6sccrrDIYOxeIsKwqahBoLHfM+y+3xx866dcE
EMestBdoCTzJqvhqi27rt/FX70Yn0wK4YS8FKA8U4MOx/unDRrBnblWbCD1AoK5jMp5TH2wSTRnH
m67xxDlhMgDtfeJi7d81sfFQV3ACIN5k2ITLpxkEnMsh7HvjxSenBi56jLOR3/c7f/OUdeDBRR29
wx0G4hU2YIN/NeN8tPX8XV2ilNMFCSEWWgLFk+slS/OjSyNsIPN3S+pHRz0p1cmYa3F2M/2K0gI9
Iu0rU6i/tHgfXYiX1nxt0G1fUSR4VUR3EfFPxBsuqQdLUifpbyIH24poeMoKBhe+BZlr8VmfdhdC
caruwXZWtFrRaRJ5EwBFvkq+0bqMIZnUCYqKTfqeZrG25nR8ENH4STsS2JfFy2qFv+ya7Fx9FsbG
eHSYLSvm2R376v727d2M+5uN8aLO3bTBaSZ5N5mSonTzPmEVMS32vd/DxZmNvFzbJtVcrF/VUp7U
4WzpQN4Gg7FbWOxTg3eD/p23s5koQAC6Wm1abztGWIcsXV4NNBnubch/qyFHNQE6hsphBFMThNtC
RY8ARhpZ6cNtOTZO9JWqjYtcHGx9Lf9mmdGT22NdHrpc+hZKvCT/msR89XP2SgW9FRfubrpaSknM
0IjFTdiAeJSLckpHUNeP3yGs80Yz6lJUeegXPHeSnPAWtkZ11MdQSaeZJVRDBJ6B2K3Sfrka6kXh
+67/DCVQV/dJl3gjDe5wWQ9Z/OVWNRL7OqGvbxGXrjMQt9m71jCASPofTgJFmj0AjgzvjezdA826
gmzHYJMjy59IgWe8lGCpa9bu9gM+qkTNxCZzxyutNpSWNL7WLPjqlsWlDK4C3TEPWs06d16D5DTU
naW/r+WqciWqhba9le181NtEQyAqPOkDz8aX2rCb9L3jj5u5dfGwsZJ5izyIs9Ig32yddj55zlAx
zDWvAjQGPvZVzQc1K9GDMnWgIq3nNkZBx6DnUPd4QWFsGlS4bQbh6TaKzzQeTO1ho9PDDK3sCb0T
lKb1GHd3qzm4PVG0q9UxWTH313QuK3Tthb2FZ4nQtosGtN/sO6UQQGslZiKGmftzPKKpq801Lqt1
+jpHioVSwstiKIINuIGXBg1lFifPSkzL9dYtvC3IW/JCy+VLHQco9385kdhrOo+GENf3ELqWXv/V
hPpzGpfrUTeekDU4LgNImmmsglB4/fr3K1r6t8EvdjOSTLfFP9B9DTysPTSPIQILqkzLd8PIFuwS
IYp0S4aM+ITINss6nkdMh5fhc6BDDRxaPDelvxymEGiGb5XbpJCIEAJBha4Ydlsral+bgScSdXCJ
muK+9zU3aBvjQwydE4QSezbDz7Ab782G4XZjBvrEmrcibdeICl6uAgk4pobWTqGUtqWJJJKAEWFF
d+7E9nE09qEd9sEY0dkbUugqNdYmtPf3qTRmlme3IH7h0eMr/UNS0pVhnDsHhRuv2cjmGjXTU1lj
e+6NpO3e8tl4/dkciFuMt3wa8Z9CL8pN0fCQGKmt6hwQ0uDN9dZyuNhIMG+w7oNBN24chqq/312V
s4dG2X+V9hUtg4d5Zrn0Resi22O+ZzFTSvSYtdUom4D+aQ41lNfuusY7v3g27S7ZIUsDPiAC8qFy
Itucf/qpQ5Hkpz50ZTBTmdWv6xzDsMqJASDDKYXOjXxu0Wv4xpDLhrCK18MnNnfzekIQuOSmUru6
lL24lrMyxgyHZ1lOT+jaATkXZ4mYwdrp2KLRZH1zy75f3UKQMxRQ8gzYgyAJB4z3Es42FJyus+t9
IsqqrS1Pf3UnF4hHmUJmkDVg38RnHD3xb7yVPOjh14OvJdNCXphCs0dELQLDGk3bfhiQPDMR143K
l15AfHNDqOYCE8qNzbkYyEVUexnddy4yN5pPYjCwlxmozg6aKwDqymezZ5ZDT5kHVXUnU3o/l2J6
Qkt9+kiZFceZuIuiRfyINoPubrteA24LpGwcIUFSfCvV9OSb1zHyoRU43Wto5WVJHu6sKj2azbhr
wjo5Rc3MBEugPNSjQhPYOYhVK65+Jv7ScNSk2a7UNnpiXH1QwQJhtzXWg68JR2mgJ1vw4M0BFjSH
oM5UrJEY9dYygctdInhRoJjUtJoeAOxbgsVcNlUmDm2M4ECH6sQk9JWL0h41uc2yn0rkngcXkTsQ
nRGyicwC76GHETId89GZ2zIwquohE0DSHM1Dihdd/2XEIgsl8E2yeFcD2M8BZHrQZL1cR8XwqBsj
P4zyYGF20dEGg9zYQ4PYG/hh0S90i32YooCUf4FxOQO0QMLd7LeJlfi7uaYH7KNwajnZxc9ZRcUV
F0Y0yVTK0M6cqJmOV3IdIgIQV2JDY5g5IGme4/7sZ44PHZFEmrsK+1g9tJZxH7p2uYbAXDHgCHSP
fGuc7W+2pgHxjIjkWoS4bBpRmMDvYOsL9v/iYwlWZKCjqnjnItm19kEnrmTtoI2VcQSMJtz6KfHK
deqyLpeN4wNKk4sPOgRFqRX01QBckw7zFUWCSTh4xKS6s4/nFrry0tzHRneHztDAiTTDTmLkDcPi
IZsgiToVJM2ytwOE8dwN2uMOeez4vUvYaTB/R8BfjDUsLw9KGE8730Qu2INl6Lo3yVmA6DouUh08
YD9qk900gHXWwnDdcsKgLxEugah1HGE0ZETRaN0g1fIxdhnLiYcKzIuri76HZ9EkG0fEX1br3rEH
893tpAPBTJEJTK4XHUPGObIPEiQXIvD1nnDm78KyvJgN0ExZxHeJF1komllBzKmwQ0wkYBIbn3yB
BlUYoXWPOcYydh95o4VbZJfiAJjJjyrHJc7KvzXoA0LGHLeZ0ZEU9cCXbWSpvF68eABmt1RvYgsj
6gSS8pXhOwpMxci4MYFy7IYzYA5yAzl4e2+OSBBL0nRjQH7AYBHQPyd5N5CxgYl/dCgfVp5vXJET
DlceCH5g3uPFSSzid52/qwPzd3cJ7rHCf6nudMrQnWHHiFIARCUHk7LKjEiheU+ZK9FCkjg1IhcV
dCZ5ltCpzBij6BMj5jSJ/d0tbc1iaxPVkKSM7i3vEZIPqWbSsa+3qOg9zsAo17qLdrEx803R3F8D
3svI8da3ZyIt76Uqq0di0hvAtPMt1e1TykzPBEDbJenV9Ejesqi/GKu2Mj/7hftu9QZF/Z3KlKvQ
vJZ4XNgmajACJuAu0Vu8ErXvDrGDIBiCBI/KjbScvfrHN7lpoO5fsoUSMsZpuYny8EHLY4+hC39V
T4yPi2bYmqR2bUmiUaACZDReskdszmuVfvMGxCPafQlQBXtG/Mce+HyyCyzPCRtgWgGIs3GBSmtG
w3SH15iqYmtQvRaA/pxzalA0JO5r2KUfstKvTgp8KbKyd5QLevCb6I0V1Gma8BH74I3Bx0SVnYpk
Z5Y83Cp/dMf5LF3nufDEGezNV22DKEtBDXjNuQrVFnPkFVNrC2xVE1Qg7pEKaJ4dVYZMc/ZS6yUs
hAaCmeF1MoCRcrTG8l5z7QINEm/ehEn5nZmaY1Jfukw0spBaj8iLVVgIsJMnq2X88Tul6ssnF+Jn
XVJ8gfNagGeEa19yoKqyFCbiD7Pfa/jkdYmNpLZaodHADK715TFFNMercfNsC961+tqDJ6A9g3Yb
UUFQaMe9aemMzK0qEHh/ofa26CuTEW+S+/us5qQ2ihHymQ/zNzb2kTVdrAnR8pbkeABWqTJ7CrRt
kSRfmu/Pm3QYL1lD3oOuPN7q1UlUDPqdbjxK07ze3sGQFCEMTLmPB/UdVFwtK1VbqPoYbv2bjYrX
gPgIGpzwnTwF/HQtvEVvVbKVy/2MQa/ukGoJnWa1ZB8aIzCq25cwFepOlbalKE4qmeI5kYirYrVO
5XFwXt3Ub/G9Wu5gtNwL6PerTiHftfLedZdjnvUPJm0IYP53GpTydQb4Fn+a5Ev1P5xo/JiqV1u0
ihTGkJo1Am/30aelZ5liXw3ej3pkcFgb870BuwcFheTdUiX6FJGShW+39tvtyxvqzKlt1itMvHc9
5ZAyEvOrF4CnbrO7rKDP6w8HOs+q3q1WsmPBZ4k4hwX9HmM+eoXxBNVE0IKZT1bKiQldRxuLgCf/
qgLGUNbfcn2d6UQbDMMQTbJaFimPR2sodLy8uyfRIAmm1hs8Mqvm+dZNbiLWUev80DxB8wyC1QoO
31GdyybWoL0sP9uRPa2Kekxzqs1gMK1wK//eth1OAOwc4XUsTPu8DSmGvwFyfmUF8xuRlWyKaGfA
Kb3tWqm6Y42e/6r73lnf1ryHU3X9e6NtvfmuHLofCOMgUaY241uZjL/aZryoUKLeaiyxN6ocWF7x
e2r8TDF5jjqRYS9ZEma0h8UygVFgnCYTblu1IMaO3RPN88VxX7Ih/tkYqOvSVWmFGXGqH2AAICmn
nskYPs1y/qZuU2iqp0xQrHtxdjyama7Gu1eNywEMeUXWykHyarI7GkGjYrJtRJgKTq7bbMDqwWeE
PYDEMESkUjPktdG6L2zVL1gobeUETDlm++P/TnEfl4e5qTTo49lXaoDrbtG4SHWaXmP5bREpOGuk
Z9ANIr5FGMPbdDXExLeOO+3AqGdnkCS6amnf/kha1ZxCMAuWUqMn2GEu8V7k4jxDP6AvwoCJgcVG
TLAdRb4wO6fPFb/kzlKvQtNDAHpi4UUJBXjv4zRcs8DhMlQm+HiVCQwD3nuWQ589o+tR5IjZqY4H
c+D3sh3OY25uR3onArnFW1POnItdp4ld0tGcm2/tM1RmfBgPsReeJlBgS0dU93k4qcltcotzO33Q
PNw0LUKAAxj5wSDxg6/2rR+N020/ICXDK2yp7FGO2ywagLhC/IIATi2EegsFTb+N5iByvDeof3sU
klnit+3XuS+KLh/cSu0waYB75HcGPcaxomaDwZKv4dKHqrznvB+b6AvcjQNfUqI/Q1mErtgBe7FL
Ps27pTYtvFNUfgAzYB3jEX3LqNF4vdwqrUi1ynJAekuJCB8kdIWaZi8xcPmNxCs0Tt1EiTA49zcD
qDRWXZiI7K307fVYA8bvY16Ik7MkG4kWL0HXL2IkhpMan1xeHqJUAN/mGL8xZABaH6hJsyTPncB/
Oz1MFhpqULgQWaZA1i007AXZJDhrvIw78KN8dkN4HdPXPqoQaO0IMcAofpXtaJxvtWcJjSlJvThA
459n4xavbY+ESzpxSoWDts77ApdJxwVgW5AxnCPLPqOT8nXr0mgaN93mSdDU6GcL3YP4icqdE3O0
lbQmb4cdqWK2aRqWrUNp7DsmuIqU9HTB7TdWoETVkitCCNtx6n16YGeCttA4KWNrfetk1zXd6Nbi
2WFoSNuJHHlV+o9VWuBFSyhZVN1b+8yQYqN8s2fxNcw2DUTUDCq6CIkVf6X1Y7FwhKSSjpKsvnWy
f6gBf2DGm1FE5Q4BlePNitDgosg73mrm0mJV3842RIQJfa74bDpkK1SzWqrWlOmwMUsrc8kYH+gy
rIRJHSAg0LeRD8GNhMR0Us6soXhvR3B6yzbWYNLe9nKnmdSotXy4ZXO3GyX1WoIaDyGKVCgMaJv7
6qVbPR9qa+AdzOQpMpoLongf2FN4u7w5GYv+PXRIt5EspKma/3AT4PsWVq60HIzfPQFhk11PzaEq
I5jzrPo5uzQZHCjNy9mVTbnrSiQNQnKV2k3O0n/Cy8ngBYT90UIknpPXxD701HGWEkpbcw8R/y7l
1u5sYMUekJ2wXX6Flvum2WW9pTzfOdFAcPOXYd34xbe66e+iusDNgNsCJrQ4wK6KEqxL87PONbGN
nYdwrA6aXn+XYPTWi0utG/bdfWdH9QFdBW1FuBwDZ8mPk5mYp1kfh+dFL14LJfUDiHKPYDRMC38r
nflS+zFQINp360TXakDnUBmHSmuvQMTk7NxVQM6CSlr4PVt5CjPDPhb0HobZHLb62JwRIZhWWj7W
28wcva0YPGtTR4Ozbhp8UHKDtCEd5ocusfR7nDGRgMAuVfeYzNVhOO5xL3ppB0scCpQdQBWXlEfo
LqIsH3qvjp1tnQKUZldrP/oKr1IjitK9rD1/U+vZWwGEbDcNTnZvhJO5gzT/CGwUwKfn6BcBrHuL
GlF/V3Si/7/snddypNiahZ+IE3hzi0lDprzXDSFVSXiTeHj6+UDVk9XqPt0x9xPdQQFJAolgs/f6
l8HDg4k2a6d9AiUulEcUUMskkJh0L+iNJJ97gXSBdaKVmDYlE91/Ec9xPywUY9NP1U12ynR/nSze
R77GkzOEYblvwordZ8VVthjKTL3gpSSfwuYfwA8i8GLEWTwwGDyCENLaobSRXb0Um02TZT8aUZD9
LhdfioqCAsbJkpcvkifUkbm/TuI0eLHqyfJk5aT5oxn9PlnXQUUyPZIU32OEwlNWTvAmC9Vv80H1
17lvizBNlW2o1X5cngqCvztSpK0KJLVIRP88QSWBIYxVJV5/CoBwoD83+6TAYiqoPA1++04R0pKn
/zQgCTFoBZT4mIbKHQ5E5mawCGtUxhHpSHxcjUrWSbd4JNXN8lwB+HvnD5KAA2UpiIaEVN9fJ8D9
8tdcl6YK4qLlE7J1AChEGe0HFmLXFgR63gLibZNK4m15SsJNij+cGwX6PioK45jK8YOio9ZW25b0
dyHOd0Imhj5/pduyDZ18FKs7Ua+PfDxe6hKSZSXNkr2VQYQ2UT05urmQW4taudEkclpIJK7QPkbI
Sa2icFtJazYqPQIancmCZdiZLTfUsgjQfroeOMa6NMKK90D4cXCwFhuqjtMJh6m6nZW8up1U1QAa
B6dY1xkMw1rCGq5V3ItSsbyZT5eAYtOGYK8XVSyzqxhLu8LW8U+IUKjCeUxVXkQYwjSdgGZ/ncUw
4Kc0hrKnG/iHY76k+Otcv/wVflsn6pCgQ/XZHDDMTxcy5CAbL4JotBvYtaeDWhjhIdfs0YpHHzb1
6K9zYx/dAZwRBr3YKBmNiLeknn0mFNq9lLKhv65aJ+JiU7TOVTUUUyOrMo9GLyP0F8clMElfi145
wZu05y6XyxYf+Ey9nG4sTF+oNjExp+kHryMYjcYc3E3yFrnBnSYgpK7LaWeqiicvD7CxPJ3tZInb
DhXUKcfjMG9RXwlFuwFxP2oTjlO5HC7GDZrotagGuzo9wHyG4ltbtRPT1CxxVfQTaw+9VejXyyPe
oJQEuquQeMeiBPXuhhzPzu9THbp6vrQ22dLQlEG5jdPO2hJRlEgOzuCRW8mRbouMKbfZKF9GCCQo
Jcq7oN1UBkkLmDQf2Ba3Fb237HTZlS5q2ibJzasuaaNDipM+BsxjCQouoMvSix+nE8eeturiIdWr
deeXy8mEckofY50l+opUVTNEjFGaGKkEsboYTan+OrdOArX+tRhrlbzJLZM3Z7efjGraZsWp91fr
zwkTkq+5dZ0WPgxhMO9Bj+F+ByPweBRj1tlUcQlH3yQHQdBUMjCaV0LADlps8IrGhQDW9XOGr4qj
jLWL1mfaYUjyIKdIpyH3R9Mkeik3M8DDEB6D2PRldDCO3gbVsbI0QDo9hEYp/SiyBEZmJb4Hporc
HzmiiPPD+GqdqsdZa5/IngnQuSi7gX4pI1858aeF3Ap9/wHDWupzMRxXwkeuxAIMoxEEcA/1VZRJ
T+j75ifu6RctUu1tFsqV96mgS4wljWd2MLV9NMm6JxnQyKTUNXWjcsvFvdAymudEy98b3XxnYGJr
0pJX04Xv4yl4m9QaL/DmtgihqJezRj1k3IRCtF9+gCgPW/pl5sK6jpTtnNLXSyY6t50JkRvmxT0m
tS4gi1P14SamQa6TkbYNCrOkGJdZRGtX669xprzUMzup5+gTHUNiD13sxMiPXEnLn8IqLKlpmPey
Fb4rRvuuLDEgpxuCH0Y7C+nBaRrD7zmvn0l9Os6KP59kinEy9V6sqDbaXDCYnVr5mJfxM63QRSpG
9R5HHxtDo2ord921fKpynAy6iRQ0jGZqQfWUPoCZS5aTP5dEWgo4k9c3Y6ENHr3Z+jjrIOCUoj4T
GXX1ivLgQ+AWpXhYfka0DASy5L43auwVGGGpY7bW6xBMyk5Sop+ob6QlIsNg+LQieokVfi5Q0LgO
qEQQFjMvnFbG86JPcyfRhsca3xD0AwhSoFuIbcAAknwmBjqyQCVATU4AJEZ9nZ4GT9HTt9gS7xQ6
i2CHjJnNHGkuRiZmDy6grRASVIIOWCiLszcZGrxNWIHl/zPfRv2e7WRaIqMCaE2EO8mKpH7jFzXz
HKrI87OdUmq7YmKsUkli5ElzjXKDLlyVv9PTCxjGYGOcY5i6wl0WBbVOxrYjSjSvodcNQBHjerKM
DNZLGQIzqvDhlWEfygxn6fIssHBzOSY6VWa0rnYXMN6uNBgj0ycWldSrEvqEorGLS4I6BtCeMtFx
wSDd1ZTfRi1Z2OQLdECgG801Xf4EY13hqENj+eeLIn3PTlwvChxSyVC1hf/4nZeHcnEygUR2dS49
dtCJEPqCO3FK8WheSAZxDDsy4dxxRFvzz8eW/+bYpA3JHFSCAGV9Tydr1F7LgfozbIypeOcBiBEH
kqJHDZiB6LLLUp5uddgi0yg9moa8t4YBL774k7LobWCF2PSqok0/gpJye1FnuHWrQD7/fJb6X0hh
liiJhmbBmbcUhaLhn2lpRT1i+qen3DaLFiBqGSCaTTPYNMMMJqcFXkOK41R6B4HdglcFZew0pJ8L
mSNGfWPnBdWRLjM3JSNiuAZvyjKWQ0tpeUZZvCV1/pYBFXJPbFSZThlU89eyiencXq8UxFBcxu0L
HNie1MvTczIZOPOGDApXngbDhE8KwbprZJEt9wzk5TSrtgkv3HAeD+lyluSoIMHoKcWNdYYft7ob
JhQOudbfTnn0ERfD1YulZ7fLgA2c502vh1uiE1AAjU/yAjLG+mlPttFC8ihnSo+1Mt1lY7T752st
KX8hx3KxNUlWNFKURMxCv9E1qzEuBTQP6S7WU0wxRdWDo8rod+Gb1EtLRjQrlcYl8XGGA5EW+KEk
mS5fLiJmfIRKXgcgyjhB0TPOquYAJ3zYNb2wzZY394TuiYzEzMj9CL8LAO/+Vg0oAFdSifMCXuO9
OH/mM479GqyUjX6aMA1f/iYRiIWCo3MevYWYlJNIC16NbdbbUlAsYkCyZKDtrxmjiHBUbFJpLicZ
QFRJ5B2ZQ5h55dhWALfpvEK9pL0eIgpTuLHEdl5mz8bMiJia9lsuVxCFMFKsJlqeOjBes9agV7h8
HmVM1nprJ3xkCZZiYA4CCkgvKdofCCgWuD7PZXoKpAsO8TYSi7dOBm7MFRLeo5aSF8q5guRYhKTI
lwLy2jdDIT7Q0QOvAvFRgeZSuT4KgFxwGPjVmtXerlh7JZSXqpHuo0r4KGVuHzzGCK8PtBepp7uH
PRuFkZQBlgivrEEQXVPuJdZw2Aq5jIQtIZqScgki14TA9DdZSSZ/gDaFAYL2qPEhFQI/LId3dcDR
RC82JHheKBVGKgtJQI8pNdSWvlNq4TXMec6XUz3twzL6EIbxtkvL/mrCFMqW0GRgmTSSoKVB1jhh
FTy0tZ+VzcO/3K5/80YhLlmXCLvRNaIDv6UF4pIbJKrQpDtl+cnL28BYnHOh4PwU2kOB+5AeRaBL
FJ/tAAGgC6oBprMw6b4CGdvsX/i7f2V8o7blJaHxHMkgkt8DDNtJH/QqluJdpoUvFYGfdJ/3C/Sd
YbUq1NM+WBhn5dA/LtSr3MzeAvH0pJjav1ybv2ncFQu+tYxEQoUS+f1J7mKM5fSijHdthAH22PFU
dbaYNIh7KvjMMMV/1AzV+ln7odfUX0Io582CbxAMovC2jRGRzoWbB+a92MX3SIEnDyQscPA4/xcm
rqXQhP+JjW2pIm0ODHlLkhT1Ow+XDrZKGXyIdmOaYLJEFR1mhSv2GKFhdLIUsxnWz5g6exrstwPO
gpEcDL4hqrUn80UA6uOUImbGMiP34E8YjrygUTFaSQRISOuiCSfgBmJe2VmPWFJAeBAHhGxcIcGu
eqvZD+n4kE9J6YozrFg5r0MgDtW1BM16JLkoRsQu13dCmtXeiomHuGrS15h3Mi5pIH2W1w8Aa9kT
Uvd0l52Kzqu6ONrwWGDpmoQP+uKrnVuXWJrNF1ZPnNVE3UJQBjdUK+zJax4b5VQVjixJRNBbwlNd
NQhOoe9yB4vPUwZZV1B2C+a4UkXxpnZMS7iPKOCKvCMiObrG2g33taK4I1iSVlPJJzdXhL0latdF
F35qJD1sdWWHA2y9K/G2tKdyTDYnffWbOB1PVlXdrn75ekprlU/tiA9B/NEOcfnV+/h/adS/SKMU
VZd5q/6vKOAv0qiH9i36XRH16wu/FFHIjP4javSjTV7PGuom2sRfkihJUv8j6qJsaUQhWATPoh46
S6Joj3QEUaKFHmXte/+SRCnGf/AeExWR0dzyBMra/0USJWvmt4eZATndNFFhKKOosoX248/9NZpZ
KBsTalQdc3M7S0P4goZmVv5vs7rR4bbbL2bBX7PfN1CzLUCZgcSiwaDRgfd5HUeaaTdEo8GC6xzs
k63HvtSGTQdlK1wYlsUkXEcG9mp1Zx550w++GqimR9nucyyF+Logy4gh9QSxinZmU9YCaW8qkVj6
GBpgJvLEQDxEhz902N0mL5EwP0dSYpBUORD1oZK/l1IsknMIUDmCAsdSpQZcXl9SN6jJNCTkzdRP
+KlmDqP/ap0V0FTOd+usCu7cH0wI/m4P3o3dUIUb5vpR3GV/XIrfdrN+9NtVWrdaV4rEl6JSlbZd
EvWiB5JU+lJ60ns6MswG3YBiS43utWVpXbVO0hCfbrHA3vfv1qnouPlbLV/JVpPodVZl0Amdefnm
urx+/by4rjsfpli/uC7/Zfafj77u6LzfMK60/RTX474dSMQVzbjy17l+WVznzh80qfhr3Xm7ELoH
tbpl6/NXzh+vX1kXcSuOCD2k5P53G5M9PdOxWnbz2x6/1q5f10KD46yz8fI+PZHnt5zst3M6H2/d
17dDrYvUYDBRkNUe490/fk81qlz9dTkKTOrVFSPkCsYN1ah1GvOWxtw84e5cZzPsFnw8NUnarXlt
LZ9+bVgsH5w3+drHuvXXRsvH58XfPk6biKN18MqpQSyz61bfdrcu/veP10P8dpZhG+CEZcUl727w
OBhBxIjhpvHrDE9rShduWOTtYv/CkF8wUV8sgVzrRuvm6yIIWOIPt+vadcV5T/RW+NK6nC27X+fO
3ywIKPi1z3WlKXS63eWYwNSRcAVgdvJxo4I6RKXpj9kuKGo/l+STv34+FiTuVPQFMS7HnVST6Arg
U6K66NF7N1Vvck3T9lKRN35gdg22/c3RoLSyMVoBgCkeHfwVOQlzibD/mpWkvPCpmHHmIlqoX7Pr
2qg1DipJ79t1aZ2sX1y3Oy/+tst15frxuuH5e+u6QE5xHkiKaHMKZ3zw+7x876dT5M5BfZi7UqGl
wEJL17D1DbL2FU0lLdsyUZqRRr1cm3Z9WSHlZCmVJXl2q8f9sEDrqhFgjYa8PZ3A/NXTfalRgZT7
mtGUlY+5r2tHlDLTPkr49WgECn+dO0/WdYWuAE9iTAAIyvWYa1hImEklNOy18gTSlfGekLC9QK63
DaNh9IOQSUZkzCaepfs4H7HSN8NG9MlHvrd07aaJA4Z3Nc7wbQyxHPE5MYjLYg70orb8CrnvcC4d
09lP5IGSLMoPeII9XB2IviWs/5HGsKYuH1IeauPTsJe6R03p3xSzkzZg9adDXHTVwWrq1LFIZXEJ
iAo2ozTfBZmJ9VQn7k7Yh/okhTa+Jhi/5hqzVncGoUnK0kab2IDB2iTua1oiCUByS7+p0IUAdjJ7
Xhn34pVCVPfm7MtPMAAxl8sDdZ7UkwDlg4Ex3IBfqXRpRECjUUh7y8gmVGG6SOksvDqJrYB9kV65
QrXkKUw5/FA9xLhSID4Sfsi1bPXD142oLH+58+23zq3rTlmNyUOvZviFiAeBgImtuTwF1aTwm2sL
EPu8vM6dwJQ5GGXCnakgN4LV56eVsfyFFcb0RUEiVrwuRyYfAUvzVxnwLylUo1WRRBO6NokFgJ85
CBIG/qSEfc22JyLDG3xIZrxtBuoFYU1pOqxEHeMSHkDi6vy0lMyvyanbqwPBEXqXmD5ecqbfKLPq
QhGmargmIYyz0rhGuBFSNxo9EH6i5fC17eOdNN00yWa6A59Von1zN76a0Raogyo/OQ3zY7YTPiEi
h4qLcZqII2nnpD8xZEqv435bhc8d/LLRhas3dc/eD6W6PBFW0+zkCM85jElkxzP62JMbD4YNpfNd
YVJSQWN4LWH1rf4kGwgqGbtOaofQOOz0MojCj0PkEgkrRm+5cuzQ3GY+ceqQabPFwtlFPaCXz9G0
z+cPWfYAmCEEkM640cJ9T5INXnImjq1OTwzfoD7o6k7V9opy6MMn40Ov9pP2oFle2Xk1tmUJVmSP
FAFO2TGIPEwI8+mgpsciuqjFfSXukIbhJMKoCHOpmYJf17qVssXJicA67ASxY+O04gu8Gjtrj14G
AzUBzhVFdLmgHvBcj640e+wxqK4Y3OPWGYmO0B0n87bIKKY/5QIZs+F11f7UAcp882AQdVqBdkNY
8ROslZYY032EV5Zp7giFa3MSQm4NSiqqE4iXYe/r5g6hWmDuFOClGabjlvJUlRIyd8ybfX8invky
IkYJFgrXV7mPFUScdo5F9XYiW8DaImprP5fSw3P9aAr+KO6Uz0S3JfprV9LF4juX7QLN0yMPZ+0S
F5TZARA4jJY3XIWxKz20FzH8Wi8EnAk2jMfTdj/p+1HZVtE+x1mm/mgNZ84OYXmBiydwQxls9Plo
yu/JTJeaZrLDupGg1ZsSpzl9S7oAxre1cZ12hwTJ1sxzgbga1kqSfpbho9pc4HgyH2BRcL0TQnHD
LWxgFGLCJ072BLTThgncpmPkwy0OFRwwHRVvt+qgffLMqtrPaPbw60KtY7a+9FnWN0W6xzNcEZcL
xnUSMBQKCGnIXdnA8418ZA+1K7w6YvXYWftaEsJCpsK4KYvN1BKyhJjRwYYRlhuORoNKwMFBbHfS
6IrH6lYTcHG9t4g1QXYauc0+b3cB8HVDetgBktdQ03U4GrAXGhT3UKEaG3NXouW88XV8AOBKdii8
Mu2mlfc4dds9JVUCbNHokp2GWzGVkWzXtfthPuhk+H0krzrYIcywodnirjvIt0N+NPSNeC8Lriq8
kKwdG1fxM1VAhah3AoF0euBO/mIpfsOjEG5z6XrxBhTj23lxGCWtkqe2JlMc7UgYuZK6UTGznLBg
okp3kEO312zSLnFUZV6anElxOsLjhGNSv7f5lqg+9Df3nXnVopVLdsCP5AfpPytqJQ8IuzRPAWvA
nts2eDejWqqJgPAq+AYvuHBi+ZJQniOem3Cq2imfBZxfaTgx79dd8eSyl0bYYrpiIdPZSZfczMaF
dakc8m0BcgBbbsN73OxsmxoSbAHEvti0cyYImJTS69sHBk5KaFeH7llTnk/dzsi8dtfdynCHvJSQ
W85rthdT4My8rJcUdGhsWzM/yvDmAKCc8KF6asiOxGPKOmQHsfMCEfriXQGTDt98mmJpOPbDUcel
5r1bqEx4Le2Ft4w/16kVbeIfmvgSI79aJrXXQbD+lF+c/OhKvRe8dr6N4s1s2PLpVVGuosAFGQLz
pA/nidijn7ZKdgEdWFAv6uAQQmSvHqaS4DPPEA5WdoPgFcvm/AYlNU6M0GGw3Z+yXXttPeVc/x/l
o3HI1B3pHF59Bw+mUvfhzXxIVeJavPHJIlp02oqQhlMqxWiLnVlwk2cRQGrG85XEEWvX4KtKbjka
8ohcOLJmbDiO0bFCaEyxer5XZ3+abgYGpc2bJR7bmheDg9+qovFHJq7X1pJNWDsTMS/l3X0X3U+z
b0IXbin+JX6XeYa+Lbq7EPHm9NJDyWM8STHnKW8gD7YXcnjVR6MjsiBuEIsjT8rMW2JRstMuJexk
3PW0LLGPWCWmvlodJeHQpFuuUMqr0LQpl8SjXZho32zAWQuxHfOkAP003zjLq+g5Vg/sPT0woInA
6akmwIm+153TdriFwCjJ7tx6BUT/DhB7m7kKroij3b5Lhl1uo3qbdu69CL3T0X3ZEexkYzg86j80
AtSfFt3LdephLYSX/2beJG5xmK712lNegx2pzqXmGDCRbIMariP+rGgOHsN78t7FO8zbEo8zlxwe
huhpXJI1dlZjhw/qtfmz2hG2e/FRP3XUxy8XEQpE34DAJQfFwgMLgic4uPbdNu7oBDu0KXZsIyu0
o412+8P+wIzwR7PR3T2ZfPK1clns5OuJRoEOwAMZLzwxxVPyJMIUR2X0pN32BJoadg7fu/KCe4QA
/BtlOH3hFbVp+r3euimCNDe4DkiBlx8yNJXJtm2ImkBvZWvwFUcHsya6UIgN+w1BJ3sweizUMUYr
XzEtv4o9THRFkg2aW4ZLVAwCtF/1ZvJiH1toByaTrDm1uumLy9lXDCeX3HeoqQ5qStnr5I30tFdh
2rwSQaMcJy/cGaXdXAo/xEfsE0mxbt5CHgNoYDfaLr8RH+AsXWCtRZAVyTxBcomLeflQkkhj59v4
xnxBFcRn0lMOlbR05neDs/ZSTg3uXbkvHUZa6FOYsg71jRvfIJ3AKZHUCu0JMRT3GSvEB+mesJr+
Tn5sLsnh3fTX2pGspf46PeiO4nKzb7AmI3uNEstROTaX/XW9D7av+LzPx/l4uiS07uSEO8SWRyvy
Lni885mHjUUc0DGQRzHT25slT3xa8FavtAWbkc5R20Qv7V6DtvKGEsIP/NfmbTzml6OLUyXCKbc4
yn5xjDAx3+C/5+DC7WWuZcOPtpOLwCGoxC3c8gJbiA0Mget2r5PZep9eVvfCc3w7ut1bck/iyr1h
E4z0OHgU4+yKQG+7fQmfqDFqrnWvIDY0aAJcpjke0K604a3xREvGrcMVVnmuRFpZ7lhyiGjDh+v5
tj6amOnv00thp7nGUbsnm8CF3ru1rpHdbaBS8d3WjS7gRM4vHQTr0SaWlDqhoyGWegGdxoSLl8sL
EgxnG27plOyJErCbx+S+PQ6f6aW57Y+nt4xeD8jXs/j5nF/Gt5MXfEYvxc98J3Illuilg3boLiwY
/aSd3RV33QXVvk33Kj7EN3qJez5/+IaHKrbvxY8CkB5XWwcVvo1/+b313r1CrVC99HC6yXfmm/pQ
v0yXNIQ0kOpb/ZL8gPx0mWBMepce0oP8oDv99elGfUg90eGibuULps7swpmx36vUofXZNE7hghVq
R2OnO6UfPS833U54GuEMnexFtN/ap1eV2Qss6Fg52vmNtINP6cb+6YN7tXzICnuPwmfTPMyHkDam
fSItorzg7ZR+rPd9+5RcRaSM8XbhKXKhHPH3Slw0ty28TmovJdabdlAQH2aDys9u+8RnPExIFHXp
YDJG4dKoNl/DDk0ntYB3xvv8ntxRMiXbMkCu0m/gu6jTVhPt1uQxEd7FC9pl3dE2435x/L4sruGL
7sb9yB9kuhx/1i+weBtb2XC/F/eohpUfoW7jU/soXM0btKZoEhFOSrumtsVHVMLpVtyH+3gPIZMY
9dNm9hRfuFAuSKb3jNv8Y6Jr17iR9TOdnFOItpRX5nidPpkGxgWb6Ga6FbfG1Xzsppv0oj7QpdDG
lGdFfCkd6iy74PojvoG13o2EOyHNcwe6yn5yFd/MT+PaAK6tBK4INCoYPDcP5Qc++zQqoq29Q/7m
f9KPIfvFvAbfhwudhuCx3RfuuJcYqr21Vyffes/xSBac4dZKHfONufoletaO/RWCPc56PuIQ2tyS
ttfVDn93IieexAd0n5WTztv8ZukfvErvp1dOMancmGzKj346zk+8EPt3JPGcnlAsjTENG12E4QJS
mYuQA7cde/In773f0cMj3upWuTTd0Mb60Ikc4sOvaEt5Tb7O+cUwbZuH7IomL7saLriu6Y6UWU84
dIQZX8k+FuM2XSBHehX3ELL1o+WZ+0UhWLGy8tBL70aaG31rXYlb8bLcta2r3YdPWDC5iK14ddGM
PYa7d9h/nrZF3xfsxhv9iG0VL7zkivMeT55EIyk6OFXb+ROSmfDd+Dm/tIOj/ZRetCu46y7RtJfF
U3XQ9+0hIkPrFqPAgXjhxOOVJl/THQSH4aZ9GHcKzXO9H5zaFQ7SnbnFCRb5Ke+Ga9PVbulTDB/m
8utDvz+U23nXfZB4iQPKDsmLI+2STXIX36Q32qHYDLcbCujSE/aRPK0wVuUHbLgbyFt28Ai2yB9Q
/UDnXZC/+ji9TW/VdX1PvOhleyxoBY0f1lV0b9xJhEY78z7w9W1+ad7gx+AmL++JK9yOWJ0mG2W3
/AcHLYKogfvko/yWXQual8AtInm7sVsiY58X4lNsp3ShHFyvns3ogjcNfiPB0Ww39It93U+9eGsB
7+4ZL9wkG+mSbiZ3rfyAmi7b0E6Xw57YLl/dI4Avko1serPxIU7IDcKbVJ/4K86tC9nu3rLc0Ne5
j2qe2PLWeuIk3sMtHfwk6Tfdirb2dKx02VAYGzE+WmE3YQEiz5ztr3VwHmAu4V29gE5rSuQ6Jy0Q
1Tr3hUaZUrcph+SGUQiok7rAyetkRaLOi+tcOA2mLUOSd1Yoaj0fkjv8LiKxZjCku3SYx30Ukh4V
DNUep/sl/svYSwgvij4+NMJrv5jKzv2Gkop36uWYFNkyJB/zi3IeC8NOIlJ+J4rhlQwmv62zkAHw
MmHogiuHvg9xk/DrBcpb55pGqVHFDq48gvU3yYLqS9mCw9ekZ37Npq0Y8xYYaC6zpiRHQievnWyI
xHwIzRpP5FABIUE0DUkHexxyvVt/TqgnEcRyXatgg7EO4iAtq8aVkIp2HLvz9F1qURDglG4nET3q
agwpUC2SvxggYkyzC+wz6AYtZwyqRUVATJYAsTS2SOOu4i05cZeyotDgEvgCRrurQxzcUcrnHj5M
xMThO9UbyNvTiRQya6mlGEt5ZJ3tRh1II1YrWtOlWrdivCuuu84Za7FuOJ0OeRDm20QB/l4na9in
vMR+ntdVQhfv0AtswmLqgVSkgXTWEyR9+NC1vy6uE7ECuOoHRmArDrpOUOmcZORD4KJ6ENy0hI9v
Vlz2C6uVZ5lM01PMdIh0YRdXGeJ8jMz9cUGGqab/moOyCva5rFsn3xbX7davpUJFNSMvplcJMxfE
PB+p2HyIxD9TW6UBIOIKvJP3DL4uB6mVZd+qL7O24neNgJQ+5Owaa1Vl3CblfJkH+6ELyTrtFFoi
FVS8Wqo4Y0Nlb51LTeswF1HqJvN4TZw0WffBCZQRUaTRHySlu8LzTdr0gn7yZ9Tu/glUnb+G/ohn
W7f/Wlo/gMqH1mnJrv1t5fq9r+V1FrtVqzCqgzKDuWo0+HINiNxiI0A9SdMiamPr/Lp6ncCTA2Ve
JufF86enJgBxxTpg3ey8/msvSlcTKnL+SB+KG7ODeI/3Kj5gGGA4/SRqhHlRBbVlDGRAGXo7GFWd
y8szGJTc26Qcyp4ljS9lppGHaRG+87+frXNhxVbmTMI1hB5mFYKUIL8vG62TE/xXtEgNsTBlhTpw
3Wj9Eug1nhbSWkZcNh8h2M/O167Oa7+W1y+sX113mhgpr+F19ry/ry3Xleevn7/ztfvvm49aiIiv
7u++fWU94GDUCDtqMO3zbs7bfT+z35b/9szOhz5pKUJ5K6HyvFy3dZe/nf1vv+5rdv1mcL7Gvx3p
a3bd4OsHWh3jTD0DtT2f83+9JuuRjSb+44/325HPv/Pbj1l3+5czOB9ifp1bFS/C7KVZihr4IOc+
MRO/Jt/WfVtct/u2jhoAuNa33Uhr0eq8+Tp33mbdRXnSGYGdtzl//Hfrvh9m3cW33X5tQ872bUu9
bdMtv89cC7BhMpWEupLos7zIu+V9u376bdFYK5y0z8XXhuZaRV03/5pdty/BmmScsbZ/t4t1i3Vy
3s3XUc5n81+/9+3E/utu1u3OR1r3d143LlWwlVDz/9yjf+EeSdhdQp/+79yji7e4+PidfPTrG3/Y
Mev/sRRdU/Ee1nRTwbznf8lHhvQf0RQxwJMM+E0w/GH3/0E+Mv6joiKQMcEVMTaVRRhDf/gxK5CZ
DEMTDexdROhCxv+FfPRXV1fDwKuYHVkmLExsbv9MPWqNBJu6UWBMMNlAIqgjJFsmB6iz5R+SX792
98I+dHHH0vZD+C889b/ap0Ke0jUNDqPFr9GkbwcvC40mQMSLEbUgIL8zt4dsuMwhMbdbMWaY5Jj6
B/TT3/4+f2MY+6+H1f78mzs10Po65rD1c8f4ML/qhK3XZQ6FqKA5aBWcw3855MKq/RNb89sP/Ubw
SnXE/2bPEVsKEjN+WnRSvRDhRey2yeM//zzVWNy6/3w4fJOx/zZkWTRUSfruDN3gGJOE5KcuhvkB
Ci5ja6jK1dguqT+FeSKdJI08pURxpFth604E6lxYObh4ZACAkgx7YeTkZSdCYG64cykpTQTmDqcK
bLHONRe3aAyMGrGjHCA+BUYv2WUiiRtq3oyW1J/kLNgjf3hbGYyCzDo4HrWSt9sUmJ7ErMCLkuEq
oOdKgMNAqoKUQB9vEldD1+jqJxPUpIfRQwxcW4p7tZRv6Z6qzkyE2zhODOcRMduKnl8GbRzRDard
Qq2fUosRqxCPD4pZMXqcjDteuMHdRRfLZMhU8W4YZtELDBEXJpw1paiRdnr91kwjd56CrT4FybKY
HjTMW4eig5iRaX6j9waCq+bCGEpH1jS/iLr9ILc/lJKgC5z3cP1RPrQcCKuiLiL3D+g63aZpLgRt
eJrkwXAM7LjsOSGttSFwCnWk0w0EIurNGDqz1lMxpBYDyViflNGee3ARsxsexoZQgaqqX8UQZVIk
l04RY4c4CRD6SwMMfzRHVyl3p/QHvP4PReB7g8JfQk7RYWD3aWNAVFGvzalozzelVG6rAdOLGga4
x2XDumd6LgQf/97ca9uZhOAKFxxgrSLG8K8Cd1LV8tXAOyiJCWjtpo90pgqoKxhVUHOsx4dpiCMn
I4u7LxjJ4/n0oSj5Q1j9hL3z1jWnjHhjKANW0oB14fKRJrlnDNVrAJggUAeUC1JbFb1/0Kr8QxxK
zCOphi37yZXxQZy0q6m8xsohJzUU0x/iPyG4YSNBKIWpR7dwyyq8c0bIuwKblKWnys1xjsH6jDwb
3G7xTcqX/NNMIXkrb7hqZiW7eMB9NjK/cT9iRAzqp34IWHFvJSIZ1BzpRipcBzIDViOJP5uUX5A3
1NxwMj6mioTiU5lbW87qZ2LhRtD/5qdVMq4QImP0UCv7ecrWwqx8iBlWaFnIPSfPumPppFZh6+2c
TE7kpOoBUC1ETbEPCclO5IvMosirn1Jk1Zzz//B0Zs1tKlsU/kVUMTe8SqBZsuUx8QtlxwnQzM3M
r78fPlX3Ia4k58SWEHT33nutb0F/uvuGegJeT+aEYVwqPG7bAVdJaOlUnDk+QoKtQ5yzqx+a+wcC
HYpmmh8VAVFphE4jyRqGEjP/gOnczwfteyw6WBOhPD/yvWJClljj8cNvRlPta8Ic+eldYCTjNa7N
O1Sf/27f0qRXG5EKbkh3QEud3+MZ2vUQMxPobO8pU4ASp5x3F2kG6KWFpj/ODkYobnZc75tpLl+y
YsRg4jDzQBplNG68bbUhrCroA7bwNZCEqF8GE7nMxPy1dPq/uVb2MKT1w9AXOx7fszCFPPY6Rrba
csMhU49pOeFo7NurV3evWqkc/H1cvp87T88ykAL0rwh+/DBNHsM8BVAtZRSmKopDZ33iKoHHUgAS
THb+oNOcm3lmG9uUh4HhQ48VNItj2KUdcSQkbTjAZ/W/hdE9m6O8ZaaxXWyeVGP9YjkWnBkQa72t
1M53x9dBcI1bR8GdIChF+P1dzczJJRxer4zpEWuwD4e3CGgmYRrjOngoGG03E/AAhxTXOF+CqC+O
6+3kVSjkZpPFLO7SQNTpa269qQY7PIwJOuuFe3cqbSddHsgkg71dzW9dXTMk1nnECaEC/8OS/7Mc
kfI8t1jA5qK79g6t+B8GbxHxpvyG4FJ+iIztv13LQkUROgS5x+I/jUFpRk8emWSwQqZXezH/4iVg
LfZ9+kDuU2IRUcsLA0XIONCv7ilmaYXsqVflq2ZmagfqKsV7wPBwvSmWbueI6t03x9dmmF8V1J1A
ix4wpdfIS5mOx3J6XaNLCbV+7iE9sqiupYb911zJEP24rjGq+FCp89qU4RDXguG19beS86sJSJA1
0yCB1LqPdo5jtLgXfvPPXwQ6AfBD5voc23yiy8TlarVsZw+MtHUiZrdOUxCDKPBZa8UpWtprr3Mp
0ODVtO0vbcJlndbFfYKfUQuUSqJL0D9kNDDjcR22sP9s1Tzh8dPYNUER0kww/xJjy9opU+jbD0O/
bxZS07LDNLB+aj5vLfZkS9d1Pra++lgvydywxaBvRS6wdnSzfEZUt/y8QUPLcXb2yennhnfq7mOt
b0qfGD1/CVt+5nY22EdxbO5F2/1mR8YkaiahkuvsJZqjUG+Lu0DIwtb+kVjxL5UlTIiEvcdon11m
tvFetKHhp+R8gWwKOqA/vcq/FsOtt3Jd1YiqhYZhZHAu1LLSZzqFOjANozWXHATQ3RuRplU1Oriu
juR2FO1dztgwKl8ZoafcvZEgaqxLHqFEzVtjLO6q5KEwp/GRIIgb/NtrUzraZhXV5evOl3Q5ELDu
bmvIp5wqAfcDdm3KokAOdCczRpje+FpPotjZjsn8URLD0U3+vxW8Qn/IDAgmrwOjRH/u8Ra6BKdG
4tShtngOhDqfnigEFxzo86sP31a6qR6yymr7ui7Q6qRJHKTw++b2rMaXheB4XWQPHTbyICflI/Am
75eihcPa4YPJBXLQiCEsYLchVVGQI2N0Cjq264BN9bt1lrAu7EcStQ02wOmS8avq0PrPUXeozcF8
R2sTeE6xzweONZHsz6Ps0CTRgXQahxlzYV4WDfe/3a+K5tRutqPz2xXcyk018qMm82M0xhOAcyjh
YPwIDekRqTVhNca0v9V0J5BbY421P6dotSiSzUmjEUoRcDE8zxZvKik9LmfuFjvpZy/DwpTMdJcI
I1z+pVUZvAx3Ya8YsJvDukRKgvswaOwa3QCumgkf86k1eUXD2B0l0KWtD2WN3NV770Zf9pxn26zT
PrSOEINEm7ka83DAk1TFcAOmgtY3C9+TNnhH5QO6kibxnm0Ny0mbdkJygOOt1EGhcIzp/eJBClQX
ethIPN3yjP/yLdZYfNACaqG1yFXtMTkDwjrfKHauUQd1mTbbSVg6xzJAgo0Bqdcgd/QAlODPImqk
0LSEvQGty+B4MPyGF6/rbTCTWsDuAF8x0b0Nv2hbs6creyQvq/1mtRvPKKAusYWIpZuAnHtj/yKN
viKpMPqsGjag/15E2gCCnJ2DPT+YGuPzKf0gjB52FLmPW9vKaecnCWeDqmLmlfom3ed4JzX9XVvZ
rWlXMw9CNLfUXc5wuV6jU/HWyo6eIEXoJkvsl9lKn6xEFIHoBtAWpl2uUnEjtPxo5dxy/KkHS+2n
ybvZK60wtU6KvVeiGT2mNNlDRxynSqz8BSfIcUjua4bky/Q9CB6qKDHqayrzIwswh4IOxoXXpYzD
kIweOhNeck4TXmvaPy2PZljV3z+gNthAf0Bgga9ZxMzsDoO+iBYocdCC5Ay+g6DkzJm+V4BeOJU5
ouakYt1emPysS26j+SkHPF78zx3FQpEKL+V5ia4pKY2BjzNOqIF0L45i88UYGdyYfQnWxV7Jsd2A
jsYtEJsYM5EZcZReJi16zJ3vOOfDbt0KZEdZXp1syUOU2nj8piWcKicNZy9qQitNv7JuyGHgpVQg
EmCB75L556C+prjlZONBVI3KztoseMZ2Im7Z6Y0WA5zJaN7S0F0CAMupvtCNNQJRl/NZFEPAYeu4
eGp4LNKZZcBhBhFH+4gtfCdbl9PV2EGLYyMep+yLqmjYGubKB2hszsKF2msWUo26jtnRZ6SS3shM
3KpLSh9nV+rmm2OCCu8MeJIq9lLydW8izSBQJ8T2pT+BlUn2VOvMfNcExazqk71vNP1G9RxbTGB6
u0GyHqEa8JOMVbEYZFA51sVOyW8uiYNsFvgMZrHtc9TGk23foBd+9xSsW7GGywJYXsOX2fRt8V3E
JojvJTsph6NtXcl005h8rqC5/D2jlqPrtGgKdHIBSaB7z93hSdSQNoxKcF2i5MgoibsA2/BdJXMw
YGkKEyHJ++z/OWqKQqduKWxn+WrpebKDDT8eOaPeVs6WmcOYTT2r2kHDbc4tRwtCzDUdBjnTJBly
pnQ3UY2aW7Y9xQYTycSFtU+lsANO3e5jEe0sNSH7ab1fXWY4gbK1Z0TXT2Y9uFQTBWIIa3E3YMN2
ZIlzaiZ2tVEth9i5bveRPPiwNK+WEz1HV+LjUUJlldriG0mCcjiBg4PrifwqguVFqttCzYG6FDd5
eeRPX2LpkEJCCRt9oshjv2uCZJasNgMkmnffGzugkf6za83dkZMV+ayTi3E7SlxUzIIlfHQuHISL
PWBodDCj/zAugLdTWgZJP6KPbFVJuKXn7TrdfHFM+0Hzpi9bYU0QRBD3eXyToz8eSwLzotwd90U9
fXmO47Mo8pwZrV6FY1RSu9OKDbi63O7dGFZSAgCwYx+3UkFFZysGru5EFdd2l6lbHzepxoPbu8FS
oPiDRU/6aURpn/qZ3E7orUbhwH0b1zstJ0vMcPS9xTiMn70bEypGZSBCG1kttws1BqB469QTZbpo
nPWTBt4cH1VSxQEdCEThurN1Bb2Hln4DXHAN4ie+bxSapb4cfC87V2N97fJ83vjMjU2iYIHJIWa3
F4XQfFdPUM3d0vpdGjWq7iFDt5t/CS35QByXpX+UvpzAz/OhO81nBciZlcQ4ZYZ9Iu7iAq8jXLxp
rw2oAaIM0deCAmaejzZb8NZXJcI6qc+s/9y/9AvxtJa/9RlBOzz641zV9yrVPuu4ENihKL4KvWE7
sbcgztjTOOZsWtd/6pKhDR6MyiUIWqlvWMyQAOqcXkFplHuRojvJBLDffvLxpjwxqWBK0VXJdk1l
l1aMnqS0x+1so1LmxzyXNp3DbJkPUYQoEy2N2/8gx72zKvX94Lxpkyj3i+sku8gobqZHC4xoBzA2
XR4WZeogcd5WPem5dt3/Ldr6aSiSZ1FGbz9hsgScULInJY6DnEUVHSmeTA1rsq0Ipq3e684xg7x0
q13koe+nadmMoHZ8kW2J20SavVjbPOYVcHUvk7KwsdhXy0WaoPRK7mVt7Prcmo62zavJkbDbDvkm
i7McyLe8ahGdFMnHxqnWeqy1nFe5EhDhO27whdh7mwolEFmxK/LmVce8sp2QaUZkNO8ysNhBXBeP
LsgQGjB9F8415V03lGhuOdhv3JFFMKo1xs/DYwcaie4Qi3ivu28uh6SdsYYGKXQywu7dM4yPY/qo
kbR8mBPI1oXsSfZxm0BiRSH2uKwRZsCb54wkoJ7kixcTiiv3FEfoUBsjOuWE3UN1CfIiKwHJVvi9
PfFaQ9ffrfVd5jQgr5p3kw4GCRIJWkOWNym9faTPSH0S3kFT33rB45jMeXLJJcef2dZOlW4+5WO7
5hzogT0vcjsU8y0TymdBgaxspe5+FtkCxNAOIKiW27EF6jqj7vmJK81Ku4XISFBHNg3XqZtAVqXJ
CgBe2sNczCOM4mo6aJbaEh84gq6urfdeikvfjONu0VS5t+2lOlcZo3y5QJTQa+04OPJJxFpxBPtw
txqcF+hqs2hd6jNdnPSo2mmTbHnmkG+SCWzg3afza8VxsW202IGPQNj6vFhfSatexrZ+MEVC7MQa
Re3P8JOZ0u+ACNg8zv6VOHh1xEBKYJT5kDeVc54WM7DjZtzXBbtrMetwNhIaTs2ZBYfCft2r3R6C
xUiZJhOqJt9nw3ZadJpzJICBCT0JxqV5r5ZiX/Q2Z00SN4JpoYQ3CDjbmq7HSU5EjyCTg2JsrW2x
5pHXZn5RyBSqaZkfSAR4j5i0I1rRvW0+40QA9Y032FLHZvxZF+XrsL5436BT7LZ0XVUV78cIjdZg
ouZSNq3WxnmPwEGG5gRG31Xo5bXfecZ91mYTboKMXSHHzTKuF9B01NFoOVZg4t3V6OzibMbd55Nu
AF1CbQfWXiOJnF1b+m+e0yJUs7mmZdbiz/GyXYHZRU72KZ/V2XWKe6LRNWx9dsxxqjixoAWg08aV
QavkwgPhrgHSmxEQ6wOLtlGpoOieoer3bWAnaMG73kr3uu3N6IMbwli5c3KNhNu5/eOCVT0VjknQ
BP3bvAzbOEU5rmJKo9+uQiwPzDqfJ9D/6lgVho6JluZjuUieFSP/9xNEnCWy3zkOx/Ko77qwNbjn
ubmnMx3fb6dvaArmvDKwWNfc0h4GqaC+TJeyNFA6T2b2aNfaVwnZLM5EYOr1p69g7Y6IUQ5sRcYp
xkXxz1ygiIqcBThu5w5RL/x8R8YFGnCGCmJDCWTuc+Lfr4Yim22NtuetcMrqx3tqQWW3KSD8xQDR
6Wff5cT6PvuN3Jev1TKFhaij7eDosMcF+uFmzbfOIg8EBu4Sa82Hb0VxcXzoZFQ/xPCAhCbhgihj
s9RexBp8T1IARGw9ScIlwqYhVIEM1aUT5GNb0pt4pEtrb36+s955L603d+HUcHnN7M84TgFZ8FgD
5k+INnJPF+XqaoQfJGQ7r7toqvkF/gWktBi4N0Xv+BtTrE3Ahd54NTYPo+lhwxihdJDC8zp2traJ
FeOAyGCXMPr1bG26O2W4DxhkP6IOaZ9fbYuheNG+nSg6LwvmIELNQasmzh2G8K6rLYICNHvnDAnB
WvWxt5vPBn+1yhBTN5TkrRN9uVG6i6R343C180FrLL6DISUFkBe78JcnlHm4aAaBkrbsjIvm0sZu
WuyOPO8j78Kr1GemzISOIMspvVE8SGGlhm/fpKWcGvkNqgSipZiDu2wJM3ma3Ivlzhot/glPhgN4
uxTseZ0iUMBtL3GNGAJH5YtGYozptVhi1iIj0YxAd5J7XCZHR1UGnYGk4ixtvUeZ3NjEe3nmzNCm
1+6cUD9rLL0zqfJkvlyYE9xbg8Vu1E41RJvNYqrPKZvr7VhXB0j6wE6n6pPG4Hs6WS+LZr+MWb5L
u/GqMXPcZJZPCnmNnpM7/rN1l2dbK3/bir/INIXfs9eDGagoDTDgmhowjTrJty2bZbbgWAKk1dHH
+vWTnl6n/qXgXthUVvXH0nSD9816piy+gIYxjI9m9rgstonbhv3uJ4lcVKzkfbGsdNqtAyH0v5hs
lVID52KbU1/pkc0u0siWOmYs0P8n1zVc26CsBUA+BeCX8CrbT5Vr+88o1ICEUwRqrC4ExembqfWy
vYJi2jmMWVypUEd3Zhqo48wjufWB3u51HYfH6OFbqaUc79XQHISYPkzoLRTaDy39pVASQgqVC12v
L7ECgXyLCnpNpnslnW65zq14Xxz3l+4OKTB9jk6Q8sbQLm9JN67mQGXBsqZy1+OeQydCqJ/47ARP
5uanyAP4R6MaCVGnS1jL6ZfK5unWOiz76cpmKWBGSnsZtsvcoLETAi66Xz0bg+XdnYyO3hxP2ELc
uT6aqK12btT597HY68XfcfC/Ss961Ewec8dvfkMInfl0qHa8F/A0/DyJkyv3cW44Me4nDkYLnWms
vWPKXQ9ZiZ7yWth21sGJFCYhHqvcMjCcFHcv7/gIJQvklCBmylyq/Z5jiTDEy2DET6rpaaAOWDbn
+vRzYGnINcftNORnR7u3pUQa24jHSZIaSepAfXfx2Fn6WzEa6a5V+oqiTN9l38QnzYBhnM0kEld6
cgZ8hFBXua9OM9qH3H6kLZDuVeRG5yLdZjYjpqapzYMqsqdBwEZ20Z1VXa72SxvLvW1g0lg0otyt
l2SevltC4IieSeYzhz0FejTZalPhE6vNCCaimu8nQlKdtmLTjfkgTFi2P9fMI3WABqB6Uc5roaXx
kZBwjBbvZOPORkerQGGbqOlfNes59WcvjDW+gTSfUACwG0zuLXbYsr0+u1kr8bCgqYqZ79pYHgAh
pyQYrxYvhFS3PM/I6R2fJMqoZTY6MUbU+fB+FnoUC+iBR7SGDlysJkm/fm5dDV2wfdNzJPJZs55A
E9p+o/YvN2wOQpZ/0QvvUTfKLoBIfUuXeAeftWMcGKGorYcPexI3b9BpKDTALKlX/lmKz92UXyo1
6Cs39b8+xhsb8W39lkAuWVdWEM3J/uduGHL/xV9fY7Uet5oMmb9H6wKwCici+oiNrKqApBhmYjON
UNLp3ZpxL8KNA/w2vmXNbpaQcRJIa9n1pL4CgyXSxpT+pz8yJoUVFta5Nx9kxglAiiLZ6Ea/LkSy
DCKbfkdOikJvP1s0Fk+iAilb5WFGLRumqOZo/lOq6V7oL+zKS9sz+lYjJbv2Tw7jfDIQhgZlSYyK
EDyDVrFwPuFFmtQb5jJqh04rN/4aBU/txclRJ8pt0v+lRm2EfuKL0yBORud+k9PswxqIyYMzbWKH
BJDbn9/17WBg6TUNBvro/f0oheftldU25yiQ6mwRXTyQlGbZ5mbkdLytLa8MtLl+hc2UHY3sIKa7
CfuFiJjCAS7X1ptymrHUe6zWMYLxNDozryRQYMAXKRPaFCbEr4dat+Ij8K54S68hSGRM1cP+eFDa
9Oh4uqBhUaQPnZ7/zW12mclVPS0FQg0ikwQkae2VDlE3t39XWTLdF2emlEwfkxVHEy/yu9QFY1IT
V4ZnENrWRx/OoOFR5OVv6+JjHkk+GsacU6O4lnAalt7faG4nb8Ad0YIuA3mCafNeZhHdKIop7URw
BEYLQ/6aeeU8k708O4raro79IM0oWtm0LxWhofT1rS7sCd3ci8r9MzKAd8ycZxYe7tbx4l05yvy3
qBq4eWxoiwMhQ+lseGSGJpYcQsZg+CvS+V/foYnvAPCji3gcqCM2Ttr+LktsfYn2jVj5qnWlAa8T
756ZgLQtfOYaaYwLVcTRe9xp2geWL2F1pL0tL1UDvxrw7F+fuXygYZy06ffWnVAbBvQEJsiBAzKj
1cCWqbvrhPNhpuZy0rNq4UVR7pe0zo20udRlwhCpGNpjU2e3om7MfWk2PQeSFos1AywjGj411Nsv
E+4Jjpb5nr7WaznX1XFMza3JiXU7WZm11XGfckiEKNGSdUBjjITUWR4cMgWw5dIcgoE4XOzaTsia
CMvajl5NyrN6sAmjjJIXw1ZRwMbncQyc7WPEr0qVN6bjp8glN2Yk7gZiu3cFwt+d64IEwK6ng5fn
xn7kbgxybt5dlMVLWIlB7QuN4addZhcrm/+ZDESCfsDtadJb2ttZ+atMGHb65kRziCn/Lpl2sOGw
GDc+2Pcq2pN9wunINPeTJO9RXwhckm6VM7EdGO9qwCrGMcVWGa/aCSN0SIunbizH51on5MolcuTI
wcbfKmZ9nliaJ2GHSd+4+77yH0eTRqe74EIsPYAgGn7MTg4PmT0aME+KNYfPDMsloplCPRQ3jrcz
cvFQE0tA2eEn7ennCwGw7ckyysQMURr8/7emzg1mtDaW4Lq23V1Ttrf//inzQ/7Tz//bdGqxfv18
h1R/kZGJq2JZKwsUlZ2NRVHxOdKP59vKokt3loxe9Rj+0FJeX8rUUw/5aOHBLmNrT2UDGmAwfRQo
pCf4PAFbqzZmvLm1fzD8XaaV8XaS8YOfKO3zyV0qtWlbP7rNgpulNL/KTvzN7nOsGce0y4tdPUcP
dTtCCvWXR95DetLrnvvaCYWXEvagD5hzzJoIOA8w/xoMUaZMj3MY9Ahg/joO61iBYh1hW8Z8n5/3
bLChL572jN8LCLx/0Ub7WDoANWVd/84SaAKVOf6WxH0UUzRcddj++9EjcjSj0OJcY11jZeOGB261
t9LldarHfsdcv9xafZqdi2La+ylXpKhxnZtgTK8NIBkULRNRJtR6JkemQhL96VtnlUYZJ2tsNUWl
AGZUr5OJMGOFvizovlibJz7Bon/vKmzFWf08ZxpjWrPDrkt09OiOaE5adaYnVaI3GwhfzQfnpJnQ
xRLIgUcL3d/WAUjPHwFe2mtiW/WP1iKHdCd/96siKFKxG52o5uM9qbinU9psKkOSmbo+6TbyPN+a
0ify8G7DKMQmoXMYGgTqnZjiHxud6fJoVrsOKjMD+ziQQD5x77tI+mZ2YR8p2JiORDKTL3jrF05Q
qM1vlm5iXVpIrqKN5u9bxmp0H5z+FZWOpPAmIiQ16yMNwPQh0f3DmG87KtJTpc1/59LL3hFUbLzS
OA1JPB3LFu1HmjBtbsoZt6NDL68cugEoLEkWWcnNjlprAw+nOfct/uipzuLQjVxz05O3FmR1/b0k
pEDUifdUg3UJ5OpkIIvx0ZarDGlIHHm2J2eXF8qFNu4WAWE//+DPkqeBA8ZndieW6p+0nDdnnP/0
SYOsKLUvjnDOzN4CGkM0Iw2rWTtL78jykjDuyxduYudmzxjrOgV2sEsW+9l99LS0v/cphhczpmGp
E+ho6QAn2ypy8TKO4lhiD9YEIOic6dZJoUflURnENfLtce+InKYZBflBkcZDapqeHglS8k/DEPnH
xmoT2Ka8DW7/4hiDqTtXetVSg/jkh/XRsp8y07qS1uDtMmsAdRwxYZfJtW3sCNgBChZlSv1RGFEZ
klFeHhamPShcSP7qqjZ+MuhDBo4BwJcOLO5nzdGerNELsF6sbqxieu5sRutK69KXxtYw5KtGf+n9
Zt7GNsk7SHbUthEVB+DEZcjJoBzrIQWVzRNGdl+k3kbKmG0hM/XmK8Ud7qT1WxxxNiXtq3zrGoZI
5N7mb4YHAqQYmQvr+EWIV23lW7t+U3NWyRu9UERzRha/RTPzpY5D6utUIiLIpe+9sjDRkG9r8Yq8
ilRNGPyPJHuQBlqZdLiRR3kKReLPH2WymDcnqvRwSn/1uesSD8hsPfI1RosN7D0J7Cp12/EWxfZw
6yD/3sayBjiTMMdc/75rxi6sfWw9Zi6ca2t0ZyXFwehd763LvNcOyAcL9lc+jWnQZ+t4QTOysPDi
33IhaSxPoNvbcSsCd7IBEpUSWMiYqrDtcbx6GNoCbaqMAK3bH+aVM0RbBfBgcG2c5MxGlW7MV5Nz
CY2RDApFV3xqM5QU3agepStHcCa3cbSqfd5k4nHhFWvSvZSxPPlwpp4Kh+WYCXBB79VnPRtKdFG8
/ihT4gyHKGIjYiJo1ygl7NJZBTvEDlWJogGuhSpNXHQBYrg6NvwVe4y8E6Ida8UpPXWxPHeqWvZk
fTKtcbJHsJuHXo3yNK2ar2hhkR8G5snEXF2iyhu33XKKGuGGNPY52XGcYhPoPshTx5cv7TYsZvXt
RSu2JIPVz6od5zXJD0Wvgr4sqI+Uw2x0rWuZkmxH5KAs7iwi5dBeGmjksHMbpn7ufokRYiEEA6Gz
5l15iUWqE8x9OB8tB/YcmHEnvOViOa57lRw2KZr8nWfN/dmwRxtOXSQeRCUvTL7OLTYhuMZetQNk
ZR5ZEKYDt5/DCyMEb2oQsS67cSAHdBJkqJVzixREgGN28sQ59K5LTT+VgT5zDkkWUmo84uE5+r22
AL8eY8K9NxZNMZbtZW9VzXyiFDLj9G1ZhuUppo1wEQ3altLSo2ubjISkgD7tfd0/IYnbltWa25NA
B2pBZ2R9IwAY0xPgTS7HPOmWR7EYJp26q6cbGenk7m4ee/uSpwPnPCG8k71mecN9JblEn4lxIgjG
dcwHpoIIVS3rHfby3zlXrwlCZu6s+cGtGZZPjmFdtYUVN2kxWbesWtgt4V1OFb3aXsmLHrU0BUCP
byZ/fEBoMQmWY193ixN7fxTOLgnf+jy8VxPzkVn3ZzzhMFLsyR7PMBmtvSkeOpv88zZhYNPXZnHS
QEey6veXCXnZ0ZsBzUqvImFmNG7xEuET5X5jtJ5tLT2pXijrDNRG7llN/nTqJhsCixogSJD4yTgW
VieaiJMjNNIKZ5R4VUz0io/snZbxfu6bx3kq2BoUwBT20F+mSRmUWGuSonZQQt18kwwcrFtyVzZe
vo8ygB9+hLiqc+NT7xVsnrW6txYVMIkMCugm0FutTKxgmSZmsZF+4WQzczMOpEJ2u3HKFRkK7sNP
4ciV3KjC1fZJsxxAisW0C1AQDM4eTap711ycwk3v5GHP+9nlprg6AjluXg5umOnU0Y1uogzX4tsC
IvzSLpQXmjUXYeHatHUiny4hYrztWKAbH6R8s+IoP2VLeQTZ6p59t7vM0ukOtpSPTjXTJcljOBSN
3R9FOlILdXFuwHPqjfMyMB+s183/5+9+vhBlbpyjxUeW5qiZZnVBVnrhCuug3PYQOxDWkLF5IIqU
3NlE8R6tadbP6foffn5nloz5S99ZO+LE2ntXEkDt+9DtHRIz4gClgntKIS8wvL4Pv0bk7i9x0ByB
UT2Wv7yP4Y8P4QVs9ruh7eDp09gtAvuNcsG+N9wIdjjeYb5Gn4AnuvHeNnsfLSFsZdoq87a1d4m/
MX7HGDr38qAfcBGG7h/+4qF6dvmnyOgN6o1qU7yZ97S9Lb8F4R8AC9j3Hkt/o2hfv4oLyJ6rpu+0
wxtJZZWkyb1ZHgq59V8YEepf4mjepLW1nrMvV+zsKlgwiO6BUmVB+Q1Bg0ZbcxU1YJvAvQO9wjPe
fA31lQWhZcTIPsIoszwbbTiTGGsGfUyUFUAHlNEF/nvwAJBUAK9Co1b5Tl6ifI8Uxnxqvip90x+K
/OqJF037w1tHnLezXjNSnoFKwC37bo4IS8jYTD477KM3G5kWeaSnet9kL8Uzp267PM7Ah5Arsnbc
8ZD0x/JNvmkfSAloJWF7CKt974TWm/2Vm2dT34CdW5K/3dV69U/EqYCrIn9OHGKGiZvh3FzQt5Gh
Jz+Gz2LYWPck8B55c/PW/jPtx/eaCKRfyUv/BhnE2iK1vWqSlW0zP7OrISHaU3EaIXKRAer8pt4q
+E3oYF/1KkBNor1IbTPBAxvCoQui7rY8tGMgL/4KaWHgQ7tykzvbEUTCaXkeD9hfKqheLGEh062z
SIiAhXJQXoo348F5Kcet7d578wDMO7raJzy+AxZp5hDP+l28EChpcuNoR537ugl+ERZE3h29YbnV
LsXZu9I4ppB8kcd8Wu+AmIpjPsTvDOyGHbmn1+a3dgcKiUJ/Xxyhx51fEU6GybXgzbwT3Iaghm7y
n5Yj76cK6P3djO+Jdj8slQabw4Nij/vADvHOAlxYx6oOjXQ/2nuUGB2b6s0/Joiv2604zsVGt47y
1SPjnkqWtCiazDyqQf/S7MobdThaghlf8Sl5y1dd9Yr2ahmxgMW7mBt5ip+nV8hbN2efHsWrKh+d
9OjGQRQH78bdfIyOnE0zMi9W8kf2V52LLctgS7OE3uouBqeFEvR3G1S/1DmiDfhO4iqkAkA5JTq2
TXdIkh1qkuQ2feYndRWP9f4TrEN7gS0XosptAi+Y3rMPDCHP4o7Gpfplbyp60THMPaJ7wsTbdv/k
P9JxEE+APkGEeNOtRyBhZ5o+4wdLmfXFnG8V1KMA39P9zpHl3SwuDErNA6ycL4dQ84/qFaTGmehq
+6U7eyNyh4Px1X7oWcig1Q+1a3PUCcdF3budtt6v5ug9G8l2/ONuyGUApFc8r44epLjQ6g7Zcz4e
tBd6RbLjI6UdpL/YO/NP+0t+wjRpQrF37ovYqP+Rdh47jmtRdP0Xj02AOQw8kSiJilUqqeKEqMic
M7/ei+2BX6uFEgwPXqNfJ1Hk5Q3n7L32c06+8olz4vhDhn0N1GcnnpSjdfTJSqtm7nqkgHzgDnFY
D0lXm1UfgmrXK7Yb6YI2kb7xN9md/tItjTd3V249eGj5T7X0Aax8gLgbGuimW4PuCf/4LFdnDaSP
zKFPt22Mh/gYU+vC4z2LH6nbQ/yaR3ehamtsmnDaOAkTEOYZ1EA/nrhX0es2LIkz4wsd5zBggDl0
SGuUec0MdMazULDWMGjIsiVkGsZbamvsPZOZq6y587P8yX8XgIuJ8+qTE2u/qIcZ6kSascStLSpH
uvdRH6+IotK3zS4oedgMJtBX09I0aR9m5l1+FGuqhLbLkhUQJ7wytDkCaOR1+gKu7SPYAHWYi+UD
gsh+vBdOMn3Hh/ARPbdAKXgWJ6tKXUh7gLc05xy6sfWcWfeTgPN9DmrNxr+9E079vbUb70h6itgx
7K2dp+3db1gz4U5YckrEh6GcWREl9m4v2tm4N169E0vCq7FWvoRd5fD+EYGKmJKWFy+075RPZE70
swCl6Fy8sxaYGeb+q/5DAtzR8Gi+zuRXiUI/oa8MVXqkUO4sbxasaORamwpeXzNHACwqtgU05VQm
dvkjegthE76JPNIHaS3dFaCYdskz0bZU7WAJBCQ4QfeAjDjPbP4nq+9iprLBdQrmQ7FbqeuqsL11
MizDH6t+EsYZUJOOJVMlFWZOo1cA3KHZvFkq6lq7eU3WFcgxsH/lDFyeuBb2tGBRWQ+2gliGBogz
Hv2UAK4Z2e123c39hYE0+6gMM3lZP1l7SVzlW0yQmjErVv0O0guviXQnvESL2mHrLt8H396e3APz
SwQnxpx6P0gztAuNbSQrdMJsgtTP1Km39DhB2QTFI8CuoZvL6bzfIvMFfHVIX60X9ujSrhBmUCam
EId36vzIcd0v7QDaT76PVDhpI3oWQCTwovg1X4Stx7RgC0f95LVHvd+M29iuVtXcwwC0KvYeoJz0
WT4PLzAvzQ9KPz44z/SQwHp99Z/yYVF98srBsCK89EN44O4upQ1Jddwwo7vjRozFPKjs4Bz5jmUd
Q8LPpbVMG62mrMlT4p2eKc9isNHNRb+eYjhnrSOBm1lUL7UDX8kyIaHO9C8XAnpvV3Nd3Lqibezb
n1p0XGpfMrWgVfpUIRict4/CK/wVXHAdh7E7cxso9JsW6fAQb+N0C0WOs/+s2PmO+qFax+YOYWLW
A3ZcVp/uWhHmVgAIJoQq1YGIAtKFf5HADSSqCTdvi0FxWMgB7Wenu9Oane6vcGPIO+MnY2wHM02b
GUD3Z9qxYbkXiBa0ERJrT+WxQyb/kaK5XADw6u+FpYekBmWtgTIZOuCCFzNd5SvTgaFZjneMsOqe
iB+J+E9xTsMK+UOzjWvbxIqUbuQH/rwhENY+p/o0PPQthNXlpK0keQzPJAm2/lJJl6a24cwe6Ed2
CmEGNXYPXKgyzxwkhWbPhi3/Lh9q61SHRAiutLcwWUtHJijkT3LwSFEwfajugrsUT+WmKxbeqXmO
ilVE40VjjsI4ZBtrk41L/gkKhQBh70m76xV8KktOxSgDdMfLDkVEXiRoxhkqpODgvZtv8p5JIv4O
j+2bQe3OaWECZrti7W+abf2qPuTxaqAjjKb0pGQ+iSEzPFD+6PgJCKTCcKw34JvwNdtkmymA/+5S
w8YC6BNVcueNp+wrfwOeW+LeRPNgsjX/9rQFdo/0B29Xon7jLRte8C5iwwKvikoO4eAk+M5nIDXv
SnkmbiiTntNV0GyrE91O91mAQbcff7KdfspeQhMGk3n22H5t0ic8qHOlnvd48/a5Zuc8LKwj8JF4
WXlKDLZjIc1LFCjz+JF9XJ2+e+T3URrd99T1nrlOzKGYB1i+NhG6bqCeD3Tc3PxZa4/CfXLCKdMT
FM9rxqkDqegHYs/xm4WtwBix9dhKzEx3Kz6jWzlVnDo2ggIyfeYezAmiy+1rx7l21Pbo6MOnYemy
R/1g4AubNt6wb8XwY1MwT9+Cwi6/m11lS7wyLE+o6hDkP0GfFTYwGx3fTo7RViltbQmlZGmug725
y/GCmeyC58aeJMRo4b3xzsTbFkY3Fhh1BQc0P+njJg+Xk982QsG+KK2zizWG0aZttIMBbg8Y20Cd
QnVcHHzkAPNGyPP8RPvXe5OYsNhRhTbGknQbAbN6ciV7zL5ehbe8fyPStI3t4oWqsyesXcKtWEGQ
KCCkZnvWl+deLVbmQwO9EQLZsU5pu825c9YXD4NVNWIbz4FmLc+EfXLuH81g1r5Zhl1uVH9Glf1r
ILP8jKGF7qSk2uN9SctvWTyLDo/RJYVtzqk9qLY+Gz95SSHYJFr8kRc0Qzm+VDfJ0VshsjWZPzcx
XKnsvYWduI3P3oGcq8xir9Qg2PmmEPCgftCf4SDKhtVcYJOxdiiWvVmEWHxDfMYDly3di2/iUTlT
zJhYV7OAM8IrXp8WRTJy9m1m83CFbfxG7Y6DQvxduVsEJFOX/ex9MRsnwgZFVX0wnzHsfoQ/pRPS
0lvnC/VzAmHZksuZjz3yLNtbD3gZqevlu44E5LlmVwv/KwnpYXEecuoZKpmXchMuWKMYL80LpQLW
6+aF0kddzEuMLbZse3fqg/CaLMVPcVgSRkvWrHAfMR8i/OSW1++QXdTP8odVqytsCDFZZXdrv7WV
hfvpbqtnr9yGiHnX8k6wjU2Czc23Adc05lpcFoS2MRPxhnKzf5DQC9rM2mAMMtBK2G6/1FbWsTzW
j4g5n82BFGqbqi9vOseyaDns/Hd21eEPs58U23pgxx8DBT5v9t2CYmJVUBfos1nl6+fm6Cu7+Et7
YXQ+BO/uKnEs1+4D29oaBwl/4Re9BUQX1vjkU8BcGMACmY3fhB2geYzyC2uYBTazv76ldQLBkWHV
V4twXW18LPD30mmabCaRGGc4OFv3+XSINekwrKjneQfYii8vBXnGtU3Zh6YtnnMWxuINfB0UyKV6
YODwkPyjvPW/sb+aDyB4gh9yLz9ZBISTtExf0/OQrDLWiaO76tfGiTmKl8L4ousGgHPYhBiFXyE0
E202nvjH+tfas5txDZuW4u0AMnTNjtgFeDbnuI72NvxWOWKwMyKmDqvVHnuV+MAsD9MSu8U+xANz
zg7ZO3J0azfVNwW6Pgv3wTv5vE8z9zn+Zgy3L2yhhw16TPEY3DEdyUw5WM6gOM6r5+pZe62emR79
B3GLkeC+WHbPnF3VfbqTlsZ2HQGEM15K3rYCQWm2ZPJksiSU7d5/bN86h27Mc/6IQE2wB3Skm5at
9HJ44cDuArHc5egkC7tairT8aPY9WRtG00d5LIDagThFFAYl+Gy+DP3WstuD+9n1zyQVCgkAx1Wm
crYks7p2jAOZ6Bz9JocPhzjwsBK4xOkF6g9Ft81/3KUmO6O6TNgBEHxeON6KP5ittO1wyO+YBdEc
WpuBiy1X5QPh3CvugLhTFhUNwUc8xv4MjDoliV7DC7QOWChpbh2m7TNewo+UbZm/ICab5NlVVC2Y
wJ8FJvJJuDDLHWOfv1cv2ClkDp7SUXgMtLmn1S2vUqOuDETQnRWTb0prZvPnZ1GvQzCOcgtQK0Bm
o+SVRryPoemNLGIengIijkIDUWtbvLK+GG1JGOfXI0RYSVQXDBUr2lZSay7CknUcz5NrByGGKWWM
X4RYARRea3xvvSLZVdRSfuqZ0QbHIR2/EHdJwN4LlTIK0a65j8SwIE2Y6/HzFqvzwMtARIC0CZHd
zBs6G3i8RwUZXLVTpZ7tUg/P/M8PvVnuGyK+VpHux2DfUlqUKhvKuIQMZn1b31lltTtLaKBpI+ei
CIs+YZHkAieVPz/o42NsCN6K5gJFTATG+aIuA7YPvvmMyLJ0/JyNObpHLIgUnlW8pyg5KNEO45eo
hWchuveoWHS5ZyIaIMmiLw+dKn/JEfzlNOQwp5tHl++7CQraf0XS2FnBmcsVOH9buLsLb/hWcnfv
1q7MFtZrMI+9hLpc8aqI+I95EI0qO+iVk5nQjSyP/dGommg1YrWgMkPjzM1hzD8PREvOp58HZl+g
Fqm+hBCWbZyfyr56qIUxYo5U51kfk9ibU0IdnodcUFa1KjpU1pfSAMF+8JxckA8KB0+rdR9SST0Z
LocjQ9ZmQBA5sZSKI8fu0aW5s+hq8ylvRm0JL53NUj8+dqN8x+NgA5OpLnWi/MsUAC0abWOXYv9J
uJ+wsVwfR5/vuEq5q9K+Wje4rJhn4nhdGmxdjd7pCOo8lAKmE8wYw8otmlUresQVq1MXszL2ZmzB
h0zZZFotxcAioRwkjOrKsuTPgaIx2QiGSygE1HxPcvGPPo+N9qN2CB8Fl7cuauKlFrNdmMKxMbAf
wsLnNCyZ8//xfxE/1xAy/+TAmoiXDE23VNyZfOgF0EXvYzltBbN0OhU+RGaBKWhZL2Q3WFcJIchJ
sSrVcJMD/gNRMdxIKvyX7zJ9uiUpoqnTIVIvuDlGr/W1lhmlI0bdDzw4W6w8SgchVQxhEii5pU61
S8QrfeNrXwSVqSZfm5BGwzI1mlvqZVSjWOl5L/dSSaclmaJI77pSXwVGd0+G41QzQU2flHtseOBh
0XPSTuZkmylr1epuRCNL03f8C6nz51KMKc7NsriiiycgRZo4IA8tHVcEixAWAlgI4dvPTFSRd/6d
l9OfnIAwDN+e7ln7qLnFOLfYCbfecGM4kBL3z7XIElpUxVQ12bq8Fi1wJVnIAnrlRYqhKmSBn7AC
8ZC/+3jRXPJhbzwJ5doAlLF4GFhMRF3VpyHy+f4QpF71v/6H9D8jOnZjngtQYFPKfUaXPBqKhk6S
nVYzQvWebr8h1W957gKMSVdTLEDRs7VHDoDLJN4oMTBdhSKaiJWW6Hn2+qrGX3KjJbZbHFclORxo
QPIBZWqd8HjzhhZ4ATmCAxHisEVg1sffx9e1Zwpy08Aia07Uq4txPZDqyKrkVY6ZsBDq4GFmetHd
eHn+DNLLkUOatmhqIvwtw5D/vnU9TuehtuTSaUvtDJvm2CbGtjMofte8MTklWAMS45i34BgsftKZ
6z7U9vg/AAN38VH3GVFxld93O8Lydjz7VW6q31Y9MUvyt7go9+MAQCPXi5VYufdi45PtQZj67zdL
nsK///0euiaLlikRUHiR8mxpai95MgRWaCIoMo0MWoGOxolWy5DwTMcySJyEwMwe2pM4lZXNJdS/
J0/qEDhGEEb0/tuz5G8zKh+riblAWjAwjM67dxOzvPGOSNfmDkWlccfiZcj6n9//z4hVKkvPjIDL
ZWTNGwmqDYYrkuehXkhJ+xjRUp88/W+9tg0VapceAjhqMmRdiPWta7n29ihM3KKKoh5h6MUQ8BCW
SII5lE6k0T0ximggNJQarE9NqJCLlafxPtWEiegebYzOT75+f3ZXX1+FqFlVhPOmMxD/HoMWfpP/
MwZ7BEV2KckUmdsAkejwaMIbnskKBPjpzcOXNWGYp4fTyqeQVPvZhJPpsclhY++/3QmIMiL2n9eh
9F0bEQVXbw/mFXZPzCnbqrH3D+fWdz/gRGyxUVIwDdvNRFmqJwzV719Mun5nTd1gNZZV8595CQ0q
A0gsnSrbag0ldl3BFYhqbdmDmiFsOVqPkrWOKZyHkF9+//Rr6yIjbCKeEaUpX+Zoqj3xy2rCmjBM
nB6B0kQ30k1tu3AlecZjqKUUSLr6xne+NmupIsQkFb4PJLsLnFzUN2k7xB0k5J5nieDmTTezt9+/
2a3PuFjtAq2W8YkyYBH57Ue9XKlmcmPyvTomeRkkZQpCpcl9OSatEFaLXPNSFGSedbQABmYRq2eA
aVl67P9ggtRgoRXNHr/MEVMTzXj0w3G8i13i28p234r4Q01ZsruBQHfVoGLgD/5bkHvLukIB3CqM
5EYYHv2ctXmYgFGe8ZAH7scEHDNdVBq/3zhpepX/niUVUSRyldBi0UKyf7GmqFreKAKwIMdDnD6r
WcZnapwsZERQ8zDhNTOq+BF3Ny0HcDeeUNA1ydn65lZq/34p1rUrMUwipmVNlozLSafQDdEccqVw
ivRH8Gi2+zL1a6OW6OMOx76s3a0CsMJXtr9/7r+7E1STJsI6g5Rthbjai7nGk+qxjMigGUefxDDe
yYqbPQf2ix+NSbd0b+2HphF/cc/5fqZmYJzXFPVyd2zBqx2HwcQdpkIXD1Fms5V9ycvw6fdvdvVz
VFmUeMDM5lN67383QTpnOMUqjYzoO2BqrrwSOswMhXtjr2n+u3QpkvGfz7nYbAlKrLsIRzIHJEUt
WKqN5ptTPklfPbIAKVPpKz7EAUkrVdgzb+evarg2ivDM16fW0DbtUrAmzZWSLBT0WJLii8uQndBs
9BOuOB1Mfg/yQYeCrVAB3DQeNSPV6rHf52K6gh8qLHpNRNEL3aexTEQVrnfyEnxgsssxP1TWWlF5
S+juWeInu06lQye1BuEPnooAPqsXfjZ+4jMX1h0HSjyTHfJIevl589maIvKCyCfipEhx7fTRe2fY
HE9ptXl9jV7NfJUMlBJgH3PMTV1tZ2tkSNIZH+PG9PzXLtFFhKvQdbRePXq5/yPCxLMjlw424bvU
MEfJWJaa9iIu5ZBg4qIvVi4V1syiAd4SwkzUBuIBs/efgnE8e8Hd7yNFurIwsaE0NCYDYpsV7XK3
FMejoHBMy5wwAQgg+92pjdOj0sknsyT+pKZAKQ7RETvPs0UGfWX5KpCmDqv/Lgu0zZCqJ8zrL5pE
doOfP45C/CbpCnR1pSbhMJZX4+BT2Cl0OxC9p7LVUx4uSYWYEle9K36VsMB1Izpia6NLpfpPQIQp
mgEEVayPuOtOWm0dxro5yREl19ZdqmFKQ4T087LwFyo2wlrlL4RxMFf6xvY7vJzhMZHVHV6So1y3
JyxzXvkVDik5g9LX4EkrVzAO8GCiGUnN700qrfKe1mPAbXfJOFOhSlNqWhTliLgCz8J8uk5Z7SK7
MpqTr0tff/5eq++qrDqivrWrFkKFjJyvjq1Nr7iORluwKcX3KiRipGdOk9QXRQYET2hAHKT70Zfv
PU2988iF1/3yURizPW4XmDu+/+h30Wvp5+OunkIBXE94qNNqrzbGl6XpVPPN8jnDjngftRberfQe
a1z2wBmUMeViuLoxQq4sFDLx0xLFJw1VpnExmbgJ1FK5HFBHgyHLvHLY1JBL57pFHTIptWWQWF8B
AnYkGSVyFpHHHlU9TVBX6Zwb1zIt5xcTqCIbKrgJC5aHdXlEocrStl2eZA44EOTpm0gQgsmolixM
9HKNLrUbhPdkOObde2/Un1ImnqoSZY3vm+oia3O6iabgrbu6v7GISf+eOhROaKKuy5IJFfNybi89
wnj9Rk8dD8sA9a7cRCpL4wVxubd1+/LVTUbohIYcO5UBZ8sXunXTiO6NRW2CI1/eIvi2rGcEsPHf
5VmRAAizc4cGvKz5CBEgWeH/SwTCzwBhYOqY9WE/bNMYcaKSrcuJplFPnnO1tZAVxyGORv1TS7Yx
dgLK8v09vL9xn7lEkrUYS2Q1mpPUvgjdsrZHXbhX2pjvEtQyxDnYWmpGKCrhx1g24v/3w4nC+UgB
yaBR25Dli31YFdV5HOGpgtDaHGrZovVevsOgmrVxeS669Bw3A9IfIhNB1Lz/PvL+3UGr02oqGSCh
DUvTLvaZUZvjbpJC7Cgm7Sb8SnY/DGeqdaRwFLtOTh5GAfHQ7x96ZUyxawd3bRhsjBRRv/jGeZVl
jdc2sZNFSD7REuYE9I16A/QjvNNcdNIpHrn+PQmNIyrqr98//s8W8O+3TRUVvrYsqZKua5cbMy+I
81SNi9gZtVqlt9gyOnQZ6Z04p7R6F8Y64YXw9TR3CigRQFt0VCeKVp31ovlcNgpRgfy2GUR3Q4WX
P+9NKibZ+zA8KM0ejN8mzLDoG+Wtp/XvNMGFc+hg065pXP7Fzq7QqFvrTcKFY7r3FdzAo/kVYsIH
QXnjdHBtYCgU/XRuEzsh7eKjfKTCrllbkRNFcA0MHB6esUq0Zm+g88Yyxomytp5/fzD/bpj5ehDT
FSDn02Rzue1Sc8CapJijBOKft/L3bJDOIBlsMZce/9zyyE0WqmzcGI//bitVkSO5Ik6bdT744iXQ
KooYtWtEjtA0myEmU0qN7gJd3P3+9aRr91QTKXcpJmRB+bKMy7arDwL+bcdLtaPecobPeNEouLFU
Zq+FoOwiVV6GorY0YQuoFbNsqeC0aoZ1gCgQSJUGB240ngX31si6sl3iHkgi+3dTFnVOhH9vrXtB
7tMwxPZb4gMaA/+kaD1zgLurg3rbtK+SGyLyCWFESbeGmjattJfv4zT1GRqQMFaai89mAaktKEeR
Y2nAJVSMflRAYC2IRsa8TqBTDdNthkETXAMkklTxWKVNVMWJRywp9uiuJY8R+OD+D/DWlDACmrzU
ioT3uE8iiDWsBF4w47WnYCbJpY0zDlFITrirW6UPsYqJvJ8IMn+gY3WuYqDHTYJPLJ4cbec/LAOB
4E6tA170548DxLNgJwF9wkROqRUcXNe91ZW2KVuQDGMmTqZ4sqNN8nthH4PkCD6o66F864H7kdTu
AOKy5rJUvAN4XubTMeDGgJte0n9urGlNpRnJtNTLATeGMFx9lYlu6IQ3N0Qv55OoPBDijhqtAIji
as0mSyGRYJr6wp2zUPLq/veLuPpyETlA+8KSweJfTCSJWrB5IDLJwdOJpIqvLUbS2TTqG4e2K/VG
RrClc+5lUtep9f09gnG7KWlepLHTKTSd0CaaDcgO5umqaDdsoc4wD9CD82xqRTv6jbwr3XbXmeOt
C/l3pzJV6CXaRER+UdpW/76QMRSxEYNmdaQK7kXDD3ZfrirvPUoGgn5RbVVV/FEW2mEywifmx//7
DecuqCzoqimKlxU5XgO9jXxmsyFyv6b7XaIvS0r3xmQt/3tIpgjGzEifgfK9fPnW9lWUSmPGjKFH
tBgsOP+zOI9RZxnHaJCgPDBnhUrtBK1uzbqaUQ55nqTcYSmXUMQjDA+cHJzRYss7te8C1XpOYObI
LmEDPfLASkLgdHsavjbbEEOhcsK3rpRlTL00Qfi1EcrOZiN09UbI83du5TyV5d0g3pz1r94nWYF1
B/bC/KdzE3OTDJ3qlzP0d4LUgESO8veGsilISBNlTRx8NPGHCvilE8BVdexISbcKUgQwvw8MY3oD
LqcDHhRNXlVSCCe5WOesRgbw5BWRg8kYlw6gfxPwAwTKAmplgPYLk1RWV/c+uwm2BEfLrFai+WqY
6jlBW5N99x7WlSBpnYrtUsgCCWraJ8qBH1pLQtnea3vNcvdDLZ/NnmJGzmAQlfxdraMnS6lPSZ69
Wz3Z5IDqZxXKSbV8LU1tUXgC6lr2S5SqKUFa51EqHhRoTblF5KGsfwcZzXbfTJRFJus7PMYPrQIC
JjfKrd8o4C1IuM4T2zUMgKf6cxpwzGXYiyhOexGspbzzGQ6zSAtg7bz9+bmhJ+RIc5fzgoqKn32E
4q1VVb367A0qrMx/ePsut/alW00lhYSVrSg3KbAlM2o3HU1Oe3ohyq5DH+QPjiY1JQeYD507HVrS
OSzT99ArPxu/Wo+iehYCdpl1x4RdlMUJFsf9qJYd21JrHpX+Z/ghWSBHGh9Rgj7c4/ByMlhk0cSZ
MmIdZbSgf7UMLjPXqnmroHuc5mLF4LdECPjgpXLcOi1OgswjSYl+liHcWAaubTAkUeUYicHbmo5x
f8+KsdH0YQBAxBFqaSb16YPXuxsxXEhe8ZiVw7uYo9Vx46OVDTfOOPKVJUhiMpw2zTRrlcv9vizx
VqvYt53Rlb7Atb0A+38yJH9RWOkpzN8aSSGccvjWJ2OZhnDHfxEzY5e5yrvZ1qe0AKhn5nT98qlS
tap6BBSymy6p92CpsuqTX8br39/Va7MrNS1JZ7/PfuyfY3cLbbUvvSxzuhBFG1F7RUN9J+lOZZSu
xzzaiJ2xVHwcWqg0h5SLQ0cy68TmFNeoIwwf64x/FxvjZ9irL4kpfo2w4AhhlJLhParEG2eqq49X
kmhL0ovhTHe5+qqCFQalWWUOdrpDoXcEqVZPXp1vRTE4emy20rhfDKG3GkztZq7QlY01nz1VnmVJ
s5ir/x5bTHldXakFY4vwlLnMaJZ6dcdbs9IyWxPCE876jT8SYh6LX9SplxDbVmnnHjS5OWHNn0W1
iYwZ+LQipvvfn+S1wy4Xx3FGYQ/Gye1i1k3cUgU4z5Mc6+wF3NhyGLWXUGO69HzCfHVtJ6bUljxN
O+ietVF77+nGFVw5V/FkREsxdQ5Y5uU2MDfUoE5SqkvF0J6m59PpluNVQMzrF9VqT6IYPWWJvusj
8xDgJ0PnkYXKS1iNX7XhHYVUfUmB7AsqrllDuvF2XlmOJQVVjaWorEn/dOdb+JbpSB0aJXTDuTr7
1rTiHFcMoMArjmaT3moGXxssCjFbsibJqFsuJyJGhpvJ1Zg6VAeWpYcaHp7JDPKqnev+KfQHfrG/
8TpPz/hi5aVfL2qKQgdala1phvpPLzwfu74UXYpXOJafR3SMPd5wo957WXqr8G1ce9r//ayL8WYJ
YRSq6lQos+BjVQFhuaEEqYsTjhS8F30GgM1E1qgqK18kjD3PDEw45tYkr5PhaGNZP7uGuU1UY+nR
zyvzYS1m6jOg+oROPukk4JbicZVLTQCGR1xXQn7GEuuD0FdqirVQJLbGNm/K8x/yMRLNhPYjbL78
W00lZ1DYF2ot2JVwXFe+tC5SY5Fm7d0QfHmysbCqFCWdsTHxYFNykXsSl7NhJRbWNi/bg5UAfRGG
VTlWB6ErzhEAn0bAaooBNG73STuslQaXWtH8hGF9biuu0ksPfQrBJHHHkxbTKZEtIo0yTNrzwABh
E/fjLP8gpDbieJapFswXV3whyuY1qnSnBFkmDMowB6Rt9XYrEpKjQKRZFvjR/hAuLb7KUkUliRtP
3ehogozQK5ZJj1JaTN5zpFlUFitysOrt6A0kpacp64hekOSTMQLBC6xUZZSBInnBhjcYJyitllXo
dQg36w42HaCobggJiGiihyZhk6hYKmCQWIz5JybqPrJEWAnawe8NfwVZCMk4FewZIQwvboHOOrSU
VUoskCnkRzB6eHQY9aOZHkGd20rOfswQ+3WVshRqUOMi/MIt2UFW9G1hDzKC6my65lYzy+82yI5e
mR6FqkZL4aJ5UrG0Z5+VKT3LMb7FNMqewn4Ny3Bm6OBuaRw8G8CR3ByTN5Biy3d8jX8rcvcioVYN
4ADF15a1sJ6GRK8XR2swtqY+YCLlIqd5AEj6Cn3rSongHrr+rgual8zwejtthtXv0+XV90cyDInJ
QUG2cnFgJS21qAedCUmuXLvUmZH97n7ISbxAJaQO+qIZrS1f8cY8eG2TQv2D0ytiCrRKFx+r+QMM
FW/ARUb7RxLJAo8S6vnpjZno6nKkscOkw0nJGfDN31ORijgIeL2VOt1gOU3X4ImCBJ/g1qWakiGn
m+WBf7RKeR8Qi1NIt3cK12Z8FlVD5x5Thb08OFp5UiR5p9FRwMMRFyhOG/TvnaDv+OUDQgEOfebM
9cYHJv+FH6B4BYm4E0sAySbFx4ZAnrou7yOZSC1T37qJTAdLA5bsEkTTQc6cJVLKK1i5jhenX5lX
PzS+t4ErvrWGFpgCaVOtVuJQSKnmewSFeBiIk66xh0w/Kw0YuIjpshmmHmEszOUSWqk/TE4ncXhX
0tFJRwJ3fGMuWcYh8UWE/F9yFSHMaTHgk+s1M5TgociPpZmhYVcxDYj1+D49zQwyGP6vPrLNUH/i
KBUlOtCGAXxWeCzhLUHuZSfy5godwoWpY+czbyhw9GzJCyjUtOHeZJNKVkEIToEqVJUYtS2HrUeV
AYyjBEI4doMVkR+kECBQr+P8GyMVYFIRNnffguVHGNF5KpEGtXrO+65YDmj+jbz2wDtYOLQlOBT0
Ho1W31QiJsq49GZNj8e2DZ/GKIe+kUwicTyfgcsHTFjB39/Ba+ulrnBEt2Tq89Tp/h6kgVhpSRq1
KfRDekzyY6LH26ETV5FEXM3/10ddHtHaHN5wBvLR8Q1Iiil84ZQaO5jEeVcLN77W1V2yzrkKXQpy
NI5zf38vsZDzrFBLvlfkVD5pel668AmunfbtoTS8Sh7xYjjZwQ3f+JrXdj1UaShJsdXiHHaxRdZL
ZAVpzPTS0/aFgJ4kWF7q+mD41lbKeb78/+839vonalTyp2DTf6oNwKlRt8AxdMqwxABWnqHKvEvu
8JzF5XfNGgLVafH7R/6ZOi73WZM+llonamXjUvwzVjlUfxIUnLCP/blKyGGLxhGzpUXQqFjOxlo/
VbCZyILr4pNpnosIimM5sEcou6nVhzkir48CC1WF2RWfaVKzIw3GlTUgbdCEDOoEySNGom0jRG8U
ulxMceNazw19PpbjynPzem6YvG8drjSyBqhtb1s4ujbvyjYI4EvRvK3mknsqY4xxNUy4xFKcLJEf
e6u4T4V0mLlUYhE0237tQxO2hMiWyU+gNtvhOp7c50UFNAkBICFh2ZzTZzqH4/8amlAnNOB4v9/V
q6OWMavQCqI1bV2uiF3vkpXmW4nTFfl3PDxZ0EYid1yDrzvI6qJu7BC/43irkHltAMEDopBJQVf9
52RQtcLg57KeOBCqv8ORx2eN1fsQ1+/JpMHoy/wI9+f8+5e9tvrTeULxLk4//Nld/2enLlplhCAZ
8mHEEpKBq5lb6LSmpb/MtE1oSndxVpyn/cnvn3ttxvvP516en8NRjdtMExOMzf3KjBljoVkdOll6
LrP28PtnWVcq1KQQ64jEOJYyK1yUyuvOJNCDUCZHScOHvm87O0C27lGNlcu4JsYl/9EIc6P7NK4G
0cfLbsLMoG4o8aBdtzJmWuUo3lecQT/S9f4u9JQjrMo+cQGcKjEiP0H68nS8WJUKLM/VXkM0kgtZ
RpbXE7tXwRj0Q8A52vhYNyBNxujE3Ai7F/LU0k/X7GmxReM2qf43e+exHDeWpeFX6ag9NPBmYroX
iUQ6kklvpA2Cokh47/H0811QValis7um9xOhSMEDBK495zewtXFue1zIJaYdy9g+QbtzjkkBG6mS
mG8oyF+vmHkRMC4Y60v5HTYbDZQQ4s6+sg16A4+7tsFND2NIoFRebgxf+1kfMIFj2qO0xha419E3
A5ScB8Qv8TShC27RmEjcQEVDONHGaz0ND2LcXNXao82IeGwoG1gqeEE4PurBjA1WexcX3RG7h9Kz
EulsTAxvQH42ksI3aa4nzwjbAx6z7dGoQ9yiIL/i0PsXXcxnlcYRBtQkHqitH0GdaVo24C5L4uol
s6tCe+yRo2hl/dEojTMSvo8tFmV/0dKrnxVeB0wGbAiLVPHH8sT8MsC3kAbCTK2jiuA9sFtfXSuN
W6GEGwl3KEWk4JrI2Zl+jKVh5h/HKI53QZzd1h1pzVIl7Zvh2qHGb7lfPoG3x9yqn4W0RHKGFi96
CR2C6shmeWkPBVgxUIP49/XiE6aADscCnIdKc0Os8kO9CKQpBVOZonnkZxvwUzDcZSLeY60c9Yy/
Cv+tchVB6pMm9NcTKcRsz3EAZk8FEfIAIqLktNu+oxVu81tc9cBvQXXa4loAExf9diw90ode2/im
hnh8ieJlK2FAkcrCGlrG9zXqw92//6P+2fEb6UdAA4oYTNmEf0SJ+aVFc8zJzlpVS3ejGnsVQXWk
1Oy7tjB7t1bHjeL45brIkA7PVOUuRF+BOXwOvTfAG6TNk22UMA1AtdIO7b9ohz4DYgDaJnUkRgnW
PwVmg9GYS7+nsS3t8LyL0mcpra7DAmK0oUNEbvE4qdHxbozxDvHHy3BsLwxSX6veZ+bZNtbDsMnC
/LVN+FCo1ANzy14n3AqsgUt0uX2GaQ1oH116+4t3Kn/SgoKNACoAwI3Ezsesphz7gUnYKAOfXWOk
lMD36yaaDV8+4PwMRoS3O85FtB/CgzMgPVDEyXzhyGg3DOEPearUSxJoZLdTFIM0X/hzdhWoN2V6
Dmaqy5R+xx8y94a8vUQdFd0TnBWdkhhHblJbjKiX1jG6qvh2UtkmVMcNO7qhsUKgMi+sXZo4Om67
OXMpWzsUKg45WkhcWGS+0E0JDwioIdKXEqDoe6Fr6r/CU7x5bCotBGvoSJ5clSBPJe3GNqLHHBjS
Sut0ZTWUjJVsyT5PnBdroAk24+5HYMhr32A0k/c7gGzryvyGYulr4AeHMUD7KYiNdaAV16I/6a17
bDC/iUFhm2qPTV3fKV33QyXXR978sY9Uhew/F9bk9i5kzD8M/d4pWxLk4Rmq9f06iIa3C1/Wjg69
QaDHyZZoIZT0usIyxbGusUNm+ogiIE1sj+ZX2e7mVOiOTvK3vJhe/qIsfFYUAKRpMqAVJrUfs2oT
yYS0abVsN8ZFiiyktkLe9yYLmnHLfI73EznXvS5h4inaL3g2Sab8BbLkk0ELBEEbnLkhevSPAV7s
rqsqEwM0p+DzDWn5YFpIDPdOxbsBTrpzpsqb4ZGuIrSW/6oWf9L6Eyohp0MYlxHix+h7To69G7Io
3yUdJpJlHu/0Ag0zC6H7tVZBryogI53bxq1BHdhkfoh4aLPzywLf57C1t2oeH/2uUvfaJCwAewcR
Qny5ZGPfd6N/gVrmGsOku8jGOJSxxZZRDWPCun7vxf7rZfzv4LW4ep8mNP/4H9ZfihLj1SBsP6z+
467I+Pc/4pw/jvnzGf+4wLmtaIq39t8etX0tjs/Za/PxoD9dmbv/fLr1c/v8pxUvB1czXXev9XTz
2nRpuzwFf4c48v+682+vy1XupvL17789/+AToEYM7fml/e3nrv2Pv/8maKW/FHlxg597xV/w999+
P+dvxdvf8DDosu8Roa33S5/Of31u2r//hov7FxINjKKgApHyVkQubnh932V9oQ+yGZNominoa5Sj
vKjb8O+/afYXx4HWaTvkSID1m+xqiu7nLpvMBXk7aFMAQNn1+6v40yc9feK/5V12VUR5CzHyn1KB
DkF4WdcEL8TQTAaFf+4MJyVPQBXgmyo5NH/lKgvejPmsC4IN1sjw0gjU6BQ32177yqsBw7jpbztS
pPL8Q8WRoZFh+Y/oHGYxeu9XQ7mTgXBUTwqzyDa6+uU1/3z4Pz2s/TEmKJ4WfgA8U16PyFX8+WkL
w0Sv0g542lE+KCFOTARermQLoL6vP00OGps9gi4IqhjWTsrkGwv5oXI+TtjGVVL7XRU6m7DO5wy0
PqK5eipMUu3NoJn7CYexYUCKRYS1sI51Li3ttSnhpY3ZKkRufT4iFM88D3WlvLwSl5tMZN3FNo5I
6mFDxu1FHNMn4B/RKRO3wyhhNzi+K88IGnOrlrF5qZ3bJJfFJnGIuGRVKlvxBHY5bMSlBqM8NAB2
5PJF2O39/lAVlrXimcQDLg9c4Qcng2FiGi2OibhcUDFhHsy1j1RpU0gIfJCdxYtALFcs412CLAKJ
hCzZNAEusrZ8KY5BptWrDbRKOJXdOlH7ADXOShwasC3G1qtCPqy91JNxr0KHqBg7VXXnibN1hrJy
5n8zGzzGxDWiIidsgxsNolQV51Y6HE10AXiqIXMuxOXUGCRdg+cGOhisJhGinhwNPRW9G247tPKb
apMKTDpX0y+N5kwnvMcZSc4FuMfyXNy8glzx+58q7tfgwAH+inH+qqILFrt0LVz+H3eG/L1BIk+t
Om/5A7iOTjTbl5Bx41ribxc3F3+DTrNd4QMolsUr9MUy+5oiWznY8yZ3uLG6k5Y/6NCH1TpEIC4l
nsnQYZsRNe3QGglgwpos9/Cx1TsfvV45ojggnOD46Py2nlgVBzewHYvG3k1M7GWEoFBld/UYRd0Y
SaQuPxPb/RntkR61pvkbUPytuG6T9BtsOdyEy4lLqCw7rbXK0QQXTwWO3f39VFtFRy/WVwmOnCAv
V0DgVmJfJS6LKTR/GVdLSI9ivdXeymm/YRCM4TvfmUOHdGM6XxVN8hLT3/XVtOkd3I5wHQeZrOAK
qsHkwkYMHllbnqtB4Mp0v8/9iCE0aRowjHdOIKGkpZXfkgaRdgWdg0mDbZs+YEscM+umw7SNLXLd
Z81kXVQ14b+gg9qZuFaoXnSjcImxOwWeyXZoEUsk0HaHW4WKBPBKisCtJLE98TcNL7mO10CYM+AI
qDCSEl6lCpwlfFiSCPHhob3GahmzqcbrwLJHiXZJIxa8z6D+vw/9iz4UHJnNoOy/fu+a/qkTvSjy
9jn/U7/585yfHSfYmC8ykyGil0AoSBOTNfnZcQIZ+AI2F4y+RupRJffzR8epO1/gN9FNoAyAPgMs
+j86Tl3/opk6aAjwI+D6maj8Rx0n6SE6m19iq7Jhgg4WCTHyfyr9+4fYdTkXiepjwHRpTs21rzDO
xT+GLHMFbTuTZIxACmuDG9lZ1tkxc/Tom93Y7UEbieDg5eMaVXjWyXm/UXAbRl/9DZAziMHW+Kra
7Y0OW9C1er1xp95QUQFJXat18h364g8NU4tsMHALQXYoKQ62fEc04fuMZXBhxTM6s6Spk1r7Gibj
S65Cn9MzVCWTSb4OHWmdN7QAEn1U6jMCN8x5p6T6SF4VlayhVNZaclXN84NkZI/aRKtYvAUDDsYT
Ij/2REKl0/NNWCcIz6cEz5Gs3gactlJC01jFUfCUCuRUZE0/Rh07WN6ea9d6sJtREZPR6iaHOh2C
/nlELuOacLLXOYTbm7lGRUq1ztBV0XcdZMYVNI9gPQ9of0VO9KPqkHHsU1DGRAVX/VpRGxk0XrEt
Roe0tdN5mY69AUeMW7X0cc1IzAOxumgbOiRJmLeuMcqgXxu77hx/7TIwzI0ppRGR5QzCIcMB1UC0
NlZBjKUb4DnGJWoWa7VMjHWrB7Ybac6tFEXw2mr5qu0LYJoSaIw5Qb3YLG8byoAnEcFD/CJ9Uupm
9Co1fVY6UGVaBPI5chAhDEtzdn28pLW4+erEqboyZ5iPeScfVKcYzkthDwqHCfNMchAp4lCRWXfb
gDeQohI/eKP1TUmxkJh1tGrxsHBp6CaMDGjaJwiubmFPl9UQ1meRnb7FEKfg6Ng6xrT7sHX0Hb6g
gzdjEGGVdPCZhfdamKrPuKKPJLp7b4zDfp8mIXr5aeHvUjJrfNjxKDFzceMZPgzeLCstB5Sfj7aC
+Em2oaZcZLPzXQnibmsm1rcca25MDAJj1U9EpuVjWMFKGgA+kmGL1yRBPElu4mOlYJmNEZm5GbVz
TTUPUlAOK6b3xPXTKnJT9c2RQ+xOsu5JjtLZq7HMXNmGhgE90VLYeagTm8FZa9K3vyRSmx3iXMVJ
NyywM9QMkqSyFbpRqAKjS5CmrPv8BiSYHzrpmV5had5GxsDzhGtcVglyig60QhUWY5cRYTAzpP/X
X4xqm4dE9eX60sLsaRMoJQM8xQ2x/0gtPD0smJwJvvFhrSd78FSPjkb6qDQSXGQMFL4c7E0l3XoG
dfyjpQFj6KcgZDypmwgTNgwWo5U+Ga9WPl4AuOLaMZzzrOrAxUQDRb3H3rVvUC8ro7jbKHAOe6cs
4UcVZGgxl2TMWSvaQZh2VYaNTlqpzVf1QDilw3Cu7iuEmDNUDCOHiExYYNOZI9gE34ivhtTWaAXA
SWpUq2z5WxTBbrVyQtzahhbY9S3jB28cBWC441hWXLW47dWKzbdFNX8jBTKCljrOvrpXBztNeMdg
KKGeMZp7ToHFFk3HmKuDdDmbiDsC8EP5KcoSwCkwGWI1fCqd8CgX2N6GttW7RP2rVZSUqCaknba2
8YRzCjTc0rjwphaKr6zn4xZHEFfq/GFD9JtBdvokWFvukI/atur8S2QH8c31urqZsJnCCVrXXUXu
242qS8+2lt0kaQilDKXQTDMuJQtJy8FHEBvVquu4my7C+yjysM5CfS0m8D3KjKmCdluRTN/IZsQc
PSS4OXX+rkbIeChxGev2OAHUl2GsJofWbB0GYDC6Vnk0IZyczkN9AByMvLCDO9Vg1OnWCdDa/2PT
cgRa0rJaHd7Ped8nTvxlXQ1DDA/nkjKKAhVeAcVAEoYlZdCuZmCtWuJv41BTtirDm4NCUuhAjKQ8
LKvLT1ID9DUC/a3t5wFTUIvAzNQ4l8xQ0QdIkKVvRmKKnT0El83c7E016Ykwgq2tQv18pqGGnoOb
F9xI6RiSDJFnwnBRVMK1VrL8YLcqs65lcflpStIGM6/BnYFWHJaffFCyQyO8tE7blHZU1nk4lDhC
zta1Qjc6WIGwoqMljOf6RouQ6MzwmAhUPN4g1mtJYR+FWzmyJXA69O5SljTlsPyURqAe9CDcd01m
bvNaSQ6Vgd4bSNHQMK/MIHhs/ey6GYMWKa0Rlb/gwm5tZw/3c0gBeQXZrsZlrFXEl4P1vKlbZNbN
Ikf/R2xrKvE162kAlHKfpWNwwC/QThpkdLJoZ6p5sBlH+7mNeKmxVpFvNd6KacLx3TaRz7aaS2P2
i8PYtMUhIVB5kK1jnpOk0DUpL3YqywdLfXF6htrWhEagGcyo6CNQEyhOfVh+HEmuD13W8MDLotLS
PIKSxapcm5gBo79ftSbigqNDB54AVCv1ghY3gFRGYyeszKQqP2hJkhz0a8sYb3U56w9ZcQhNCx1s
xOe2viKfB4nZ49LWfwO+Umyy1txHQ4VAZqrssrxXcRJqsHLSAxT4EYvz3kuAJncjnG1UXZTU/nmn
5XbLz4dtKpp062ZQu1U2tMzOI/FGMtQEXPB42BeJt1RHCLRmUfW6vJvTz2z1lG/xvn75idEbsgz5
ptdrlP/FD4ozhIYR6aAwYZfl6lWApHOt8E4Gcyy3mTOsenGfyGBMtfxoPkK7AKOecny+l+IwS1Tf
QNeQ9ZXVN3VCmnwKOl/O/e1gT1H4HYLRizSGNjkC8X5HUeTJdGeH0yoGoDnRUbFntEiheMuurDIR
pJz72kLOakqKn0cs++D8bfS+wfWzmfTd6UrEl7O1qQprF3E1TVS/Zen9Mu+3WO4jfn65zbKny7p7
e6gop38csiwtl3l/nNOtTscs2wrfgJMv2dCKYgvJIvG3/HGPf7n62SHvj/p+u2X/+4blnf3yZ/yy
uBzl293MCGRMxvO0lor313l63F8O//Qv+Xz/p4d+9tBWpqPYauOTkDIwr7QmPBv1GLdcJItwdpWB
ptdzvVt2+JNSIq4sjslwQ0RBVywu66gsUUmo8qFxiwxLhaPn2B7s1EYA/vPFpmSIJ1VES3LFR0jX
SYkpjy06DFhwQt3BJIscgLjKsr78KBjAAdpU1qPSow2Ei2u7LpsR8dDqLB/EH6GTxisbVV7LdKMe
3HsH7hJWICaNOsoPsOZWOh0RmQYh+1kdFie+QrThtihyy+oYyZTc0/qykSl59r77wynFkCIlj3kj
vL/8sPzUfVC8L6kJSqeYGVbYIox4DomLFFmBSO+y2Pshii3L7fEHZOuy+MvWwdaecoMBidlM1WEC
au3hUfTVVGYaY2yaVl0spfu2L+MZyg+5HYzd7sk0Pgd4w3q9qLfLTyuWYgbDMJ+d2FNJQuWTirGX
Rts3j2e4H6urxulAb9JiKKN6aLGKL+2yXYdF4Pni3WjtD9Cp2X65IBPT7P3SPvbSBH73ZjT8mAcH
9j1288vf4SfmrV8NCY5GokFYti2vgbbX2nPe6flU0WP2EyCd01ssM4vxeWJr+SGzM4M0VIaEB6Dh
AyOlp16RNa+cQdC8H6KLD1xr6VM5KoYn12kzuyTP6IwkBEomG28SX7sZ63jLkGBEG97EXS4dd+M0
I+reVfmMTTAKyilEhPXylE7SHmsMTzfLIyzP5ZvRuG/Vy1nLW0Zv2vX7gX982mU177qXWJsi+K3w
NiaRHnSXu3Sih8KalFLShPxpy3oyTywqJEqLBBVEYpoyeE0zR1KtzYcLfPfwqu7QSiU3Uh4Ax1YH
ysJbCczr/fsuXwIz6p9f+vRhSA++piCtddDfawMANLXE0ly4UFQCEMDVOqQvLXlly5dZinUg9xrG
6uvQL/T3IrvsW34m8clPq8vf+l6gRfX5bHU5eDlk2Xs698Ol2rwfGXtcLFVuKWvLwyyrWZHSw5/W
l6X3jTP5a6wnrPT9ewVSZ+7k2Xg/eLktc01q8rI4LlXtfXGp38vTMPL7vQImy41OjxyUyPeOjBMl
p7vTRb8fi7oRSr40e0s1IWxSzG4w6d/wry3BPsM8LJowlInGc/j7oi/eGjL2RseYAuRmcVhK6rJ0
+jltm+ZM30yK6pUKVop/tEnLn738tL1Cl78sOsv4dFl8f3qgP5dGfDHiWr7pWW6Kad6YI3ZwbpU2
xd7Uv9vLg+j1ATyhvF9etiMarmXp9O5P26yiY2YeGITfxdMsO5ZbnlZP5y5Lp8942nG63odzo/y+
w/KUNoxXszScnRUCo1zWl5rHG0/as2X9/eHnEqusSBpkPKhpT5dveipbzvwcSBJ2UsuLR0gIiwmx
GHYdQ5mlIH6+uFzivakaiwnlSrxyUjF4wxyYvkO0JcvqsrRsO60u20wxCv6PjlsOHlC1Vmrww39U
o34poKc646PeKRQsxe+y1VHzDvfjP05Ylt6PWhY/ri8nvV/1l6M+3uDjWZJSR25r3iloULtLu7J0
I8vScu5n206HLHvVZRS4LJ5+lu9xWl2WlvP+5VVLQCbJ6nTKcuCHW3227cNVP9wpEA3+KHu14Fcu
dbYlkqD11bxd6vrpZ7a1EkyYKAOnjcvSaducZVTxZb1qNRbfj1ya2+Xip0N/2bMs+jowbvgKNMmi
RJtz7vxs85Ya9Mv6++LHrcv6cuqv1dOx3BGUeZfMCiE9BsfVi9x4UFn1K1B5+MwG7cZA1HvbVgTf
nOE+GXOkAptOvqc5QbByLK1r4sII681ddY+Sy16vAOPNijl9zfV8Z1aadK8qvnPVq0WFB2F/m8Rl
tBH0G0/GmnIfQU2STeMmH3FpUjQEbIsmLc/niYS2FbTxPtOz89nCxFQiTuKGUxOg74Dk8mARretH
cyMtbdzHP/i9OZkB1HZiUjVngHCzgZe2dK9Lx3r6cU697S9d7rL42eEfti1d97Lt/Q6fnfd+hyFx
zk141SSVM1E1lx97qbundUcMAUdC54TFlvor1gfRQL1v/HT/h9PJtU1rSBhYybSiUVtOz2wrjy+X
I/ukajbqWF0vO6alCn6+GAVpgLlo8aJEtQl8Gap4g7tROrQQoyI9cOMhfLHy804q+dDFwxBjsRfl
T0mGm1zUoACbN9ZhkLXUZR516O1Wf2jK6EqpzXN7dI5a3j9HNkRcW9I8tcmMr0Zn3Pij/FKq2JBE
NM9exNB/Nyh2gWaqJbTM8mExLl93SiivpUBq1lXTATg0MngNMTZ8FXFG4HXdGfqc6Nxu1ICRYSXZ
Lbe4ClI52PlDm2AfgWB8NOO7M6CYt4mApjjQtl3FSDACBJtGF/+UmOpMhtcy1pLkP5hd9xXUJ0T9
NFNxE1PXI3E2onxAV3IC4avKFhF4fwKxbJlUjHHUiBRMR0yqiVKYGhwDOSuEO71b+gQtJmyoXQP0
jB4MQMiFbITe+KmX68UPSXEuMUc2mSq3W7OU3pBKnrxMUiOvDHny1HhITR0PDAJzFVy+qz6Mn8Op
D3YWJmhECDzsoh87SFU2xiB2HFUu6oYGiYPIVb8jkdceuwlTD6eSNwDeN1bto5GS5fBky70h9UDX
wnHcMEnuvCnJr6pChh46KS+WE0oHeNL2zgJ1NqvEr5Uh1fdpH5YuWrT4iJSbCpJaM5vxBr505gY2
vkkORHSmbUTOgVdURW7u0lo/QPw3IczJ2LoVCcNPkggOSMyNUuJRPpDe7W1pmwSELRS9XmstEU8p
126HooJINlX62spzLMube2f2NeTIAgdRfec2HlvQpnITXcdG9xSG8TbJRukOfdAK8ptyJxW544J5
11c0UKTnFf8in+t80wUmAW1NuCBH8lleYyeW94rhdoO+tZ3qecpgFpdzoq7LUbdXICOac0tphq0p
5V87+4gp7+SqadusSEkQKFes+2xSnpl9MqvUU6w+mn43+rXPn4shk58TZuqwqsqU/rs54M/g6Nhg
pHCiKm3YaFaJLQ+tf6iJVo9403rEnRoR+nZK8/O6C7ahrnR7lBpRM92TXZQ8qYy+wiUeNwkB1qqr
d9ml3gY4TprkKhyl/jprzY/MMfChUMw7HeD23OQ/rFIJv0+a/D0ux/y27pP4kBsFzomFsqbIKcd2
IlZOvgXlhuHMmSP7dkiVcxyzUV7XS6ymg/OxzpvdYNCvwDFddWoB6bt7Dawov0qG5IetDLuosUvh
OUFyrjWPeHC7qjncqp38fTZz9YKWAkQEVssruqGvyYhhoFrS/NdV9ZTGhu5FqIC6Uh0xOYz3xkRh
S7rwGXYHyHANz6Qijb0aiEyxUQucvRKz+WaCv0Pp/ClA+RseCBbng/pNsjvHK6SIEVPvyc3NVL7k
lRFexzKWKWWZj5uggWlghBKyCXV9btl16yrm8BXCPoWEGPEURQFF2npR/NDEtDBLLk1UwyITq1Sr
wHYGZYg7hM4z0NBq4RX+mLrSpGIoTouhypTZWAbQKnKJKcQ4tyydHxmhtmwctqWP83YaorxbJbjH
B6NnWfvEZK6ppI9ORG/Yr+y8pvhJtXSLo/qaSOmuUIl7Cr6kriXXqo2BVh0d6f5MI4HfW1n7gO/o
TdVtIdfqS5CDsi4ehzz017qNTOmQ+m6T8iIlJQWz2I9uze3WwfSgGv2jM2TSBmqPN6o0/gwwrzJE
9YaRhlRD6xHxJhwhbB09eaWi1na6pvHQxkNvFPKh8h9nnC+M1PK0rHnQGe/AxLWwM53VMxufCIIg
/jWeCl5R+/HG7lpQnXN5VqciSC5LvIRCubC7CPRfOR51ABbrSEfpPprol7IAvX8SANM545lV1ddv
eqGbuwrfijaMkIst7W2vgRaJFJ04La7DbQ3NAtof4go6M0JQ4R0JTWp5UCgOXlETyHk+6lQNwwW0
HuTKSTJvSpI2kVPWu6gbsYXqYLnS8lMDu4F8NoHdTV1gszhbOknZUccSzvlatuRM1ZpUUCAHiAG3
LwFm226rXfeDhj1jAbJIr9XNqCeJGwKAyo0wwA5MvTdk/MryKUnOwOIetOm5akrpmIIAS8swvRgk
ZDz1LO73JOUAX/WmO8Y65uw0ljQNEJV63+17qNlt3ZzZAVoHHfH+R9rHM9PJAjeQKag51l6dRmOl
KlLpaVZyQ3R5jaRdtJV5Y2tUd2Oot+G3WCmO+F8rqPcMCZeEakks/0KV+qu5jc8cwaLvfPM7M+Zt
A9po7UQ4dBK9M2Lg2aT1SIT6wQUY/NLtKvuIlwNc6noGgtYrZKvM8dqIjHBbpjp/FjbtWp47Zwel
JBc8Uh3PZOk+VXi7AWH6leObuqtFj3Iz2F767Ptk9aUZS5AxZmAdBd0umh56GbfQXrqu0iQ6gOm+
HidtS2IO+VttQ/BIW9nqdO4MVPHKdrxmEtmbsftGdpsK6nOhQsd9208V18iU+wShsuvAB32qFurW
DhG7THlDOY1L7YzxmQJPHSVyr8aSC4rITRAFw77GHjbKZk81MeuwoGAOGbB23xl2sTwdEjLKKQ58
cWBcTagm0YxryZoe6qBmTusOKePx3ki8XI0Kt2yz0fOx9MFSJrrt1AmjncxkNF0BT5xyPEkUqQk8
VTIZpFXVva/gx57iL4kemvVNc2bMZTRQ0a1awSrFelE2RxH4MQxyUTFe5tEkiq0kkpbdmdGrslsm
Z7r0NA2Q1AMNwrCaSsjqRM3XGZEm8M7z3ThJV1FT8RpyTCspJCpYbmmbqxgbDbbxdQKpMWblGQJH
ipeOEip2IyqGOMI/2E24U6y82rdxPboI5s50cnvfwtupsMNuD31hbTgBA+YItYxRugo7THoZN5VO
sNaUcr6JoVOAsQrRtp8D+WhJ/nj04bQ6CcknNWa4j7oMkTZ/1RvhjzKfz0fN8j3ytbyJSNmEe4jk
Mx+ovwQnuS61W1ASNsIJhrQeWzrU1BSQPBDmVTkf6JXIBHcVVTACd5g1Tz3oCwxJy6+2AVC9s5SV
3NiwVsK3bEq+gjSRIf/2wXmdtzfqpDmb0OiN3RjY38MsuTMyP/EAxGChZ9ntpkkBjwWKcRtajxnz
H9LROODVaYmIdBmdZ8aFJX2zgrDC+pC5wyThNjsP54PIVU2SCSqQcUuAV6JCa1rkSXgT9c2ZVczW
3vKxFEzC1osmGuVKrdL1pFhkfaGyINeVpNkVEO94Pwzdgz3Zb3VlKsgFA3ITCl19OF30wAAS4OSu
abcIMMDZDmfgCwki0ZF0BZW3cieTvthW671qwbwI405aBaO5VxvHOGdywZwBn23DP4x8ql1qF/pG
esoHlYF64QhPS5LpGToM8JtuI1oHy97Tot9ns702CVOdybC+R9nZpNnwMnf6m5/7/SoCAhTFwIcy
7DPTMF5j5bGLpd4BZVmsTcQhBCp12g++f5SbXgUxurdErjAi3zlH3bDN46pey6GEC0okR16miRaI
xk9rhqtuHA8O4yBGVel2bqZ2zYuk3DsDg/BE3kqjsBJtZeD/mX6dzWtALyRCwdxL4dd8qo+NEdTH
Np+AkoS1dJkGqI6U+cYMy/LYMoFGyS4/Ir+10VsxNRkqN57sb1mGSmGj4Y5emja+IpF9H5rVemIE
MPrlTWxN20LRt3rfputOG0uCsejMpeZwnuazF5CWxOJSfcB+64c1B+m6NGImC5afbkpDy9w0i7dM
G56qAoGFDsxBKpsNRtLYvtgD3acyVzsnr7djB5LAsbyR50deorsfAC0c8viqk1FpA7ONp2eePeeZ
dW5FBIAMKAeuM4Gy6BSjPyMOjzl6sE87SuGgtvPRSbPbsbNfDNsYngrbeazqFIyulv6IYgnUbaeA
trHK3ahRvlL9WCeG+pDW1mMDsocEqeK1gZke5hxz8lzLXaltho08gkvyq2Cn5PFD2erZLdIUGIqD
KB1nwE5xJN3n8RRtGnya/WLKPNkmio5+3SMi1ZUnjyk6jXxL04gpOZBighpfLH/swg1cbpAruIHa
ANPcgtidEq57STsOGgzJShAS8NjpV3gcWujzuoOawjm0nGlnYjHZpWO+qtFsXUU6Ax11xFEUtoyN
W1sseX1wrdLfbCQIS16f0uUmYL4UA8lpKwSsgoH7rAabwkCBJApafzVWDdaUgDoR+7ISbyAamtL7
H+ph2iEr11L1hRsMLmFeCkVHxtcwQlzhMWO6FAek8gtQaa5R1yliHFy9rwDByC1E0AgnT8FuG+sB
Dkbc9GsYLPqKcfAlZpf4XzH5oCVLkwatj8nYhFnqM02ckMiYB0yEwxkyEgry695utllEq5ll025q
kCxHSN8LnXFPpS6QQUHILW6ty9zP/I09YukLD8+1kHa5jrOCtgHwFvpsZE5q0GmyYwCTnVsBbJ6G
jRLR+qOeqhxChOQ3/pQ+yLFGM0+nNYSmtHWskOyIHfqHurhBMBRLo5tQbx/iFi+jLkgKN7E3fR6b
e75GHSDp78euJNRgUJWa10kzArDqsGdvLTTLi4X25jygSRF65L2vFRDY8PsgaFkg/g0FV/AOeSeq
i6JcKmoGnM5nMKPUmB4POKZa4VvKu3QraXK2ZZS8RoP5nfz9VjziPja7bwZRrpVvpvf1OBANm9qd
0QZbFOlxG/Qx0Bi6J9VvNr3lnEd41xtah/t3a5y9VZWUHHxoaCu6iBuVKchKC+Jyowfg2P0Ag9mZ
T1oa/YZ5xSoImvDYFVjAGWOPeWk3g8EDyl6p3f2sdk8ZzkLHgrd32c71EZ1akREoELgw8sbDZS1H
FUq7RS+QHKxpoUXRihjEdNlVaAk2MEzWSPyXq1xTAs/q4lTQav+fn/N/4ucABnbA4v5rbPHxdfjb
7jmjDEb166/MnJ9n/k7Nkb+Y6JChfIme3C+0HPULgChTmBPBXRNqDSd0sfEFcW4U1QARKygqCE32
n7QcXf1iOkwpUNOD9UYSSPtP0MWG9mdssXCI4kpIMyBYCujuozqFzmg1qGxr3omRXhKZF+AJERfx
pPv/Ze88lhvXtmz7RaiAN104elKURElUByFlSvDe4+trkFnnZtY591XF61eHQdGJFnuvteYcs95n
6xtaQfZrYxvIHh3k/rn7UH+Ez90LUlm6Pvy0gtmfFo6/rwDn+mCFzl4irdviSBfb4tpK3JxOA83y
S9pxINlUwWO2QurqFx/Ye9kN4dMjEzq6SD9rIkSNjeUSlPbHZ/Jv3Dz/pCjcXiMroqVpCq77v4N3
MEQzsMvNhemj8dJL0mPUIyk2lYdkVH/0Tf8tCMJoV2l81WLp8X/+56p1swr9od6+v8Mqn5ShqSIe
bUXm+j9cwGUeTDUu/WVtXqxxJ36Xj80JlaH43vn5dwTEIrD7b+NJfSzpA+wiwJJPgm8erCeTnL9T
TfjwWWoOpNdv5Y/8uBDpmvZue4wbezz3ldN68XH+IL+NnifajmS1JC4ilR/lS7RXHkQC04j4JglF
IH03/UpHT39Qr1T3JaNv9MW2duhySmbbxs3Sv9eX/DKwHSHk5KbZ9QzLJRqbZooEwoMIT7BmezJP
fPEnCW3KGveHWbtkjDPmN93mqT5KqSPt2pW5Vdz8vbxQK0LJfObl+NNr8Q1I/3GJ/fhAtCUbX9ke
PkJzPe77U8LGwE++5nXu9i5R8hQNmHS/5R04rQ4iTgLhC+32J9ve3rAFN/+EhUAeo7Bp3gfTzWWv
uZika2Mhkj3om+EzYgXrErSrLDnPD2Q5hIdQJ3j5uTynXyFAeRIcD+WztloeEfgVr/n4LI6YhSm+
7XBP/vOH7o+pQwyu9p3UjnHQ9c0gIaAj+MAJw/WAmYsdBYThkG2TnRKgN78NmGeVwyKhw5S8Qjyr
ok8HzTg37+NO/ywfglNXHuWnkdKXvjTIxpAQV8d6jFfCkTHDMdwOyzp80MkIJyBazxx82NVHtq1N
th12dC5d5TvxQp8obdpkqNPHzy7xcNJEqZ3oruYEGFQ8Ahnj5y46mDuVOQTZr2S+eJ1X7JaV6kfg
zR00JqjLiQH+GRxQluiH5Q2xiuXmp8DJ3qODfFBC3tq2coXCYTOUa3SK7GRl7NG4Fslq3pmvVgJ/
BVUwOdrNmd30dJQRF5/Eqzx42mO4MTB6sTKCdZOdUXKs54F3gjoISIuxrztbXicf/aZx8pP8SAid
eQk/9WPf7jrsa6/BxTwvAMiOMy2EzqXyUzb6MT+NG7GjStgbZ/KnaWdX6+Jz9IvKSdb1OnuzUNHa
1jrqneRgPVgvS22X/Qro1OR1Ts6vw86+hiNt434nJzAjnPrE1P3UZj5dKOCAdGuMdDu+oQ40zvDG
KTBk9Lpu5nUf+poMbKZeHuQIGFRUyb511ra47KJDWzk6VsBxg6aJTdyPxplvL1D3C8/YDGRUL7yR
tjSuksOM/3aNc6txmmOO32oTHdLEwTMQXZTOnUV6Rl4gkjziDqFHuSP9zC6Rx9jzShMxWxEGvZ4e
yNDSVwTVaJvk0r3P7npeRxf1llJiE1cfnuBSITnUnoOP9ltotzBu5cMwbObXajt5qmVb554t7WQL
q7khS5gsd0ICWyh4J6W/YJo+dNeI8GDbuM6P4qvo5m7EjvRROjX/G8Hi70ZL8+ZUZR5g3DGiknaz
OP9xdARnSDmiQydpkccW1rKih3qnfPzPh+F/HIRv/0YDg26JLHb/QGY3jTCTjCLVAH/H59u/ILVz
Axvoa2njnD5Oh1C+Zon/117g36w7cC3/sbqaEhEOJv4g9RdO57+/OiWsVeQdbbuWhJvFJQ48Ddj/
uppCYuF1RXiXQApkVuaTOpyExF1J5kepjIUbUBMOhqBv1Gp+JkNoWC+mzE8tY1DWQ1PvYkXcp/10
mkJaQrXZtL6kzPRjxVj1zEk2/UaWKn9BtW2ndXvsJg4Z2YIUp1R3NPmTU7Eo9V4dycNSEmOb6n5Q
t+2LXPUavSDQzzC6LQYdpeAp5vLY5dQMfMtJep7XsgJkySwvnWb0T6HWygcrK3Z1UlG6pIZg48Gp
NlbX7icD2OIcspAFYnW1hnITapThueFn2o8+HJ26oGfY6AJQNQaaZU4zrduKeSqtFHHZGJTHvs7I
GotoQ4lIxtMIB7OyaF2ONOfYagwP90gvPvaOw4FpF1br4+UTtjjfb9AP61WuGsEFW125yCW++6ZL
j/LIpDAmyAdzoXqIh1q1iwVsRCmTUFMSsJyakKHr5qzfAo7FOfenmHpO1YjsEkrzW36ObpHISUE4
Ml+5wA6zDtptKBGMcMtQJqTb9Cex8AUZRZ+SiMYBZMbhBiRx0Xyz8BnqaW7IZdYF9XMke+xokZeT
yTnwBAN6wCALdK60dpO2kjeNyYNSCj9gEAiMhJZnDRMNz9cuzfxnc0uJ1iryoqdFPiVDd4hwUzkw
Rhi7xvpLHzM/Uxm/kuAT0U9jkzBQekkNGQuLrj9pS/gkVg05PoBKaZ0Is/YgTT9BWj4uFdnWOH5e
J716qQi9jk74sXOvndrHKQLfHITPMiHZyS0tmx7/y3LLz9ba19t5dfQkYKc0eYTE13LFDafb/OGW
wR2k6hol91hgpNIWmlxgjV1VZsiZJwnYkSSERKhdYnk5CLeMb9XikzblbZmUwkrIVGHd4CtJBqZL
CvNFu+nHl6LKHdEcCQ+/xYgL0xd9Txdr6/NUyT8DYyYNvWg48IHBF9OVkPakZaIDZ6HQMXVDXoRM
mnXHgU9ghiyd3RIoloM0V25FnmI/PlXkeXdVxPNI3arPMDlFq0Ls3dtnJgaCP2VfVhb6Bs1zgJru
CFi1WTKnM+u1+qBXBSuoZQ/G4hQlk6a0Rg7ROxoIs3EykIZveqQ8OTmJgfSuDYJjNCLoo4VhxFfC
dG16WgYN9e1wMdtxT/2NRF701Sp2bl1bokzx47JOTrG+y41G3ykhUXRxnp/mSEuYfASG7CHQYdFo
emUf3MPcQ+MI4icpsRWQxUPiOwWrOxdSvaFXPpPd1q/blMEitTaB8UXdPIIoD1ZqGYI7TJPGAUAv
bQF2SdsKkBgjW5OQkEEOMX5hEulpYaTBFNAuLjxTEuPtXMa+cYuzv5/osyyTW9awZ5OtLlrVnfkQ
dEPhFILWuonE8E+dEb+PxBSjeB7TraF/JOlN7XK/KDZfkaSj4otzhmW3G2kRuKL7uUH+wS8igShe
aI4RSiJGYXXwQuSnNhggDp+TlYGl7uWvOpQFX5aH2HvABIZc8bQ8tqPDdpEtQLU23fZQoiK1Y+gp
DlvG4CpflrV8TSqvdZtDdpgO0keW2u0OR6BuuRbWGPjbTnqdn/jt1/spcqbvZiV5AzuEvXI0r3Z5
jvAnXnGOq6foo90T2IqO1A6O5We+Y8su2owx5TeTIIc3c9c+RWuVYZttGBznT0a1MlqbI31+80Hw
Rjki+gkVXJdjHMUHeu64k8IUfCqcchqA9k1Mamyks4lUA1ek3VyBQ83GXuKYwOyeDaKjJ7b2aT6Y
P81N/RUP14h2TOKqnaP23HH4rhVPexn3cu8g6BEsKLPsepy0c7Mj3JeX8pmNfPhg2tOLsTJW4ile
GY1jsIgVbDSU7+x9SVaFY34u78liG6u6JUqAnTagPrbNrqS7yAfXUk2p4t8al9sy3OIHp9vsmMnR
oAkPJkzaYZsMiYoa1xOWRnZXo6e0O0mFFcjL8Zpud2MfHDBdcCyl/4JAtr0lDECNsG/dc9UWvFF/
0CQak256JlFm2eXeCJTAB/lIT4qgGHxvTeFMtdvyHlZe+Jp1q8rV2JweTZ45fakNztnmTa5WCkKC
0SlnB/VrpjkCyu2TjP9iw8mBkVLZMouyNdM3a1t3xzfe45Tf13wjBTQKphv4qfup9+XRId4nH7xZ
sDvM8F58Lnm32F1+4edTml3zif2Tj6fGLOWJJBRzGD9Z+pbQD6oQvXgE0jNZV+HIIcw6atpWvzJJ
HNZ8LXJhw1t8c3eGT8ZR/TngoEoh3OKZR8rJcBbPO3tG8xk/EJ3g5GjGO/0nvqHz8hJApLXba4Nw
p3jsyCVz+d/hO1vft2JfbYaf1GRF66hf5JUd9UP+0Zd48O3udbzEEwA5x4IXbadeR2To6KCXLi+V
3zxFlFqdbV75BSifOcVa4g7Y/tHfd5SbTn25GQhd7ZhewFLwQWEE1BPPqjy6na+DYYfjuuL5b3m+
Yn+QIYSx7eat9qYOirL9zAgRfYlRr+oLmPc53PAyeehheCilN8QyWB5Ncx9qbpx6WP15Ew0KyWPa
ONqevEngzFuTCtSkruGT8nmMOoWBY2NSDV769CVcVrnu6Okq63fCp1p48WMorfuF9vuqZiN2tE63
Hjcc3OkwbYZ9imUw9PnmgkCAcLFqdn3qT9tumx7gyrKzyX7OlpO8idY+2weYruHSQ+xns43glKQa
O6CasyP2JkBhYcHbJAHj4cT23KDFX9M5/Ow/SaxaY8xs99G6AEdBGuhbtup0h80ABRhG3he6wump
I8XAEUZmyrBVbAHlh2wLpjOafEVIPvHGPUTgoXCXA/4kvuwcmmlmvzcChQvkMic6U5EX2zR9Hlbs
8sBUW07/CgtEgZvoKBvQmm+SL6/0S7aimXPNkSKyfGyyQ+wrl4K+gmfsd9g+lqcx98gBpLX8kJ2p
Z66dn9y0iOoh5TAWupVrceD+GcEUXOdHDJVvwxvqn3dew5lK1wQZux1WAInDiled5e7iWRvmutMJ
iuvcOKLhI+sRj8Ej0oHOgZtFCTi6lOXdY3sSrvVOe8Ix2b2ZuHXt92jT7pBeeGwTzsHkWT3FtjMN
T8nsmysQL8HG8q1P2ctfWEK7B4go0n7yy2N4bH4sij2D4TiAmbNOAlgKtluX6rN3tQNHWPVZOcaX
dBeuVXkbKlt19oLZJoJ8ZgaX7qtuU4kP+lk9GE/lC0QVNpgoL4vQDfjWaevmJ6VBREOl2UhvRrtd
TpR0R1YYWiHUiPEn5s9Otq2QyFm7NVwDeq7q5LlbBVve99xlzLRj8F3hmH2DSaEofA3Mo9Y5jeQb
wmoI1pGwniSfzymIfF5LmZ7FaV+qGxnwmcHcFuq8Xxxoq4xQSMo9VaX0s60/2VVYtVt2e/UcPQu2
YtqSb57llfXEjKZm7MdAT3QwSJPnFSPgtZtNJLsMrqZ9jEDRM61jfWyg+6jHGmEjv8rvAXHZhq9d
+Lr8yI/3w5zqhdv8ne7KSMTuex6u2RZZ3vyQr3Aynm/AdukT9UBinsPxEL8zeBqz3dJsO9Qh3c6E
tZLpBw7+PRiAdBeMz73EN134tm80dsMrkweOP9Y8U4I9p9vhafaiH9KrYLlUBOMhu9KBUN6kEw2Q
QbGlU7ZZ/PpMez1hP3cO31mXOBgoyocFO+UwnMrHGEDcjw7pkpO/Yr42LZcJC3ohyuaEpYzjI5My
1mGdYfxlqi6hyS7cSbWVdZt5IPXzJY521+S9M5z0BHNhPk9vQQAMgG6Y020UvrEJwke0Ht4CSeY9
BMuAplHyqk/CXN7LYK++VPFj8mBWO0tba+vkett4Cn78MaERwjYZuxgR022CSQZSpTe8SmtGFyvg
MsCHaIisxVW3oTztD3GKjX1Vy37/ZQImYPwDS662RWZrV/NJXI7BU7E2vODafzGrr9gFPAO0y4m3
aQAr2uFR9PILJrHgoTyrTvhY7fE5pB8oa+tvxe/fK/ob30SifcjKOY+dlqJu4W0fdiOjbTbhT6x5
8Rmh18MgrsCEA7Lx5ne1d+sLR3VGqQWPSm/siDrpCWPmbXi0Nl+YhTOIsU40lD4UX/ziD0lbjSHT
W0a1rjqtgsROasR3TvCMpLvYaY/M77TIj7Jz/qUs7GK9/EtDypWeAc6nki94ZoEU8AihfXgY9E3A
sgjSTqXdkqmfwyJSnIhISN8WoDtNygJFNGzrl/z0YgrbUeVIN4IdQqOTsQWq44ZC3TMgELRJQFsN
3KV6mCnQ3wp0B4dG+W6bH03kNg+8JnQm6J6CTfjFHqY4NWwSzpjkA5iV7BK2Ruc1jWelTnVNeva4
tvpFtBR2I+IAOr76F+RCfI+j52E//DR+jO8BVFWgwZ/1F1Wj1bolyRLfLWAEFhpG4OaWXrL2Gk42
a5ZYONLK2C6H2c33+Yp8Y/LmdXs8pmwzmgqZ7KoUfGlwKwwgdn2MvUW0Z8lXf4obtojxqkFTsVMP
JLF3NoeX2guP2bXYJKtoctrPHlwrbc3nele2CBRsVoqTuaqPprkTV9PX8GUe+VYKxFg8L4foUPyw
nsNTd8gR6X5am/il2aPeon9ev0yzPxff0vIwa3aROZRec7IpsKE0/vTDMBkU+4ReYzaHrjHnSJan
OFecwQxlR51mcbfIKu/zVGvhdqGKjaCt7sYwk3boi7lCErvDkHfCSkSl5HUZqy1+IQl8GSf3293P
3e9mjCEH8jRtOSgTa2RNsQS/43ZDhoBQquaHLOzWY55E51aU0K9Mikuqjx1HHGe6ulVdE3mgB2oM
DKsSTiuI70gKJtRukekYWnJCAc0PO2e6meNCcjWyrmMr2ulERHid1dG5VXMRRSQryEL8rB0UqHQ7
DOm2PCB56jXEF70O70NO2FEJRsc4V/RaJJaITIi1CCyNlxxEodcl3VVKdfKa+nZ8kkBNxHmR+bVM
hx3+aoCOTjfcOsBFmcnNU9sqplsG5occqSxcQoV4EUkwEHvG+pnsIjlswH83NM1lOK8w8Qkhj32t
RuogJIbkM2pH4KQEjV9rNylhwVJYopR4rNkdmSCeLCsx7WYKKdYmpNfoz3Zqz7pepQuNFHPcRUl2
FgL0iIOIojhqlasOeJN5e7VNehwPxUwnE9rWYwXPwKyMncHiFET1bmCSKi0wmGuSF1jtgnMWB+8o
OdttJ5MIXE6Uz2SLUG7DVU59FACYtIySAO4d9fVDV4mZK6sLLXF4Z94cI7exZjYVgEg24WhdohxA
SBL3fjSY29YI90E1velpIW+GUWBO1ukPQfKR9U2zDSzpS60ATWmDiTxhTpKVGMSsv8Iq6dXsCgKQ
DQBh3c5iVogzlg6DRjA9LuE5LwrtDYhJKxBaPYndlYEz7WU400nwXGvfyAwbxtXZyxBlrKt1Cm2/
sb5JgtlJ7dTYqOzpnBQ8B1TTHipKb5RNgdJ3eRU64HbdpMR2LUbfS6DRRqIaMtG4RCP03IBeXt0v
l5qB/hrjK5YAAVxJiNyX4mp8nW//TJapTiUU2laQ04HONLQPlqdHna9KluDEiYxsPZLXYkV7Gg7O
aklVpANQUfCW7vrldayF16GIjjpr6GApdBsR0XZ4MX/dN0+0b9HcpBIU2wr0aEs/LTaQgkyZecp0
8cacF5/BMr8VU7rua08new3WnYjUlM21Ba2GaLjeDHkGN2lx+1pq4xa9WOJWBVtUpewuRY0Vu1Ax
wxuj9dlMrhQDyNTZGsdDj+SLDXOVM0FAe2ipVyuT3lBnQt+D0dZ2iN/Scd6XQ++HFSUD+FV2VnWM
0SLLVlKTh5vHSGOoBMLhphqrURvFFDOtaMu1cctneSGShrLJaNhPi9e0Gj+TiZXGhAxAaAylR7fR
4m7byD1y82TQbDW51Dr0lkThkJKJVMtRm8G4jxevy5XZq2e5W5txDSOtiPXtILEAGOFzD1VpZSir
gbo06QaMGYKIhrP32xZxpBA/B/gdCDwEzighiTG7biNnSop2C7xjBlfSUQb6FkKoFJu2pqMXM0Hk
EOkpM0pNsn1cCC2JG/bVybSKczw2F6meb20yoOdzK9mR1D1aY4urQxwvudoBUZWRR6cG+F2YTKg3
OgwwJeNk0QjXFXLFUBd83IdnhbeWbydY9QYMxVlr1BsrsX+FE8t+JGMWwzE831v1iwJIg7o/ucK8
YnyV4BWBR+gkofk8jMkekowbEFHumwUhecgV7WmIiCsQhBko3yyfKuaAglgO8Opi3c4w8KbWEtqA
C9FswMiQMuujzqhcyyi/TD0r0sBnRWxhY88T5g81rY8VbYauC74iXXWVoX/FMnXnL0CUy5LEq2YG
a6I6bdtha7byO3G8z33VXUV9Bx/oyFxjXRk1X4Cu/bImBvc52UdtzQa/OJSzQm8mDw/OY2lqm7yu
n0TLPE5VsxpGnUlbJ44bwqXIZ9tas/gRhjnLKXmJthkjohJabCOzkV1TwW9Tpr+NFh2yEiUfswQ2
PJQ48/VDh7MFZIyNfRvVTjHQJ1UEed/1dEUIcKFWNcfH2CzYeCTxWWxuliYN5VPN2Hcqe2cpraew
SXIfDhcLa1qt23bZdPqwDZJG3JUN9oxEzB6nobtipa/tOgfZEsohxTJ7IsAg51IQPogR9uZIOYVD
sUM6cRpJUuHT6Ft7SSglJQRXgjH5WRvpjqrxp47Sbx2gJETRhSYNpQ77qMxwSyu/gMLmooq2WjMO
O+KEL6IxQbkEPt5q0qoes4zR6kj3d5BXLUczWzdT2h2DcpQWdHPDrK9iNe3tJdtqWrF8LFq8k8JF
2OA6OOcme9Csqy7jlFFE693ThKLWCUbj3PM9dWaVA7xsrRRAY67ZZ9RNzFpD9abpM7RVG1SYSxQ3
iKu1ogiruKLRp2SkZ8VSsUEYtxvM+Eng9b/ENM/TMn1LjTRiJUaE2rCQSQU658IaxY06iDvRQnQs
Kzkt5EThONWosR9VFPZG21BgBghbY6EvN0lC3bEgjRXDJPaDYhhOKXb/ITENVx8xyYQyjK9llHyF
uY5z0yKqsUxpqM8fampBTUJ77JRVSrQmPJfS3KhJ13umIAlEbaO/L0pcj8vkjig2MIXhH1rk1mlF
Pn89WAhdpC5DtKk7QSI8zGqXb7QKyldj4sfpsXXV4KRWySh/j/VAGzdrnfF5EKCWmjpcjDmhdGj7
A8HxMZPdyFvwSM5m99TmkByFrtlAqVtnBG7Rf9fOY86SWy39JsYol/IWOUTu7Cs9ENwqZLFhaJVl
8VM9t/xiWu1VnirNEdP8mgbiZWyieQUxnUGd9WoQk+DLw+RrCkTU2GqBNIT6G7I3ug6J4GqSAiE2
LwxbIvmNjxvUqiS/IV3GGqHTEzBvPWtNzh4XQdhF1UIUJRMIDuwYckB+sANQx2eygPBPmNJPaCvN
QU3aFX18lMBqVftg2x/DdlNmxqcux6LbFvo2zOfvpAwj39Th5QW8Q6Wqev1Ef00S2LHFaiQ7sAyc
euJXbdQ/DIRvfJZ8JQhGyt1uanU39aU8JfhxKCRSfKVLIPbhfugpFFTUEWXQEw2XxE9pjkqfAc1N
uIoqqGaUnQ5IIG6uv8ByJyYa80hfI+yMg6ywM+DAdiAVDf+ohcX1FpgIcm4VF8MJhr9gyszlo15Z
YRhTt20+qtv7ub/9OWUlLLqSwrVOP2MmQ56k1Np2NKM/T+6Xmc1seeQAvIc3g+/9pB74BXDAkry8
YtcWSPJV7Etl2+rFDzw1LTJ3C7W9KKAyr8Nuq0UDHb4opCiVKGQTUyncaYBgGuv0NDMqt7DqtkMY
lhuVrpOW9bcmbvZfJ/1cnYVcMXyQGWQ/JXNT2LJWGls5UvRfJwUC1W13taTJ2Ar/OomRF+ChqTdJ
C5Ylu53kMlQWre67O5coH026YopWPIjBKKOh1NJ9RvrO6j7t/j8A6f8GIFVEBVHDv4QB/wCQHr+G
j5//nT/66y5/8Ucl9T9EJHiGzq9b1UULvOdf/FEZSvZ/kbrR/YmiCb8bOSBaPfLc/yUJVDSuIhOB
60nRMElh//+RBErkniFL+EOyhvLQMAxdJnBIIZHD+LsoI+rUaSDKRDlEHNSToQFN1SDXC7F1E53K
oR26Q+GAhLSr6KO/FRhdGmn75mY8W+TmEpQ1FZOGBVIXglXRycxeE7sSYEx2sHGcrmFnVMrsifke
f0gR+qVgBI8LFdEZb5NpERjGICyQVaTCLyfj0uTB7FkJTU9LKh44IGgrydw2BAYdWGlxBGmGu5CX
6RRLDD9YXLatEpnrJumelH6q942mPptKyMLdB50vNSR+iONANqQ8oCgSYHxXWulLRK29dGHzjNj3
pcnE8lWx8IAW09EygxaLCWQiZRgnRxSSkj5JfQJPR4AIkD04d9IPAz2zF2CNcOLRkHZsHLeZCDNd
oJVuSNGIWgC2KI5gtg23OlXFyZXmjVvIxOwYMFylha5dti6DsLqWZfsQi/NhqSKSBYZawvRHyRox
9IjRT3uTuJzT8aoFMUmCEnThehlbe1ykRyscRvt+DxACUCx18nJks4hdQ+vpSEaI84024X9PKMya
ZKC7lD5oS1zhBclbT/EZ3a+kPAOpWKu82dV330vIuhnGA/avsGqQwKwUgW+pP3Xcrk5rIhvjOMWM
zgqOeKUY1y1zyxYMhbtXpCe1xrOIjhzYkjV+G+14nbS8XuNI89hKGK5VUKD2k+EmSUzbK8nYcRQZ
EdyB6muI6QkZYTBn3KbdGluwaJRVOt0IVEoRCSKS9aIFqkp9umXtSUCFUqfjDEEUviDbHgTpoWrG
9KDMTeKZjXXQsxkXM7s+LwsZNTCwDh7CRIgPWUob+vbelEsiPHeBW8Fytpcyr3zcOvwOzBlEKvae
yjXkLHuoanFH/ka3N56QBoS3bF/Ik/03GYfBoZbKz4JN4Kq9wXcxRFEg4FvbBpX4GqqtRTNqVHl7
gt0iWuWmGhluC3TdhoFdpNKye8nDZkfEhFsuo/KaMh+NQ/z9DQb5iaZShux1lyjJrQemLq6kMp5V
4/Bi6RiLrFrha9uJlRvk4lGOpnYVtXIOK2oaDg2fIqwiaxXFMg0XIZ1cYBHZGmXQRh+ZngZtYz7w
rNemzlobjpnmzUPIqDMtXss4afdmiay/VZ6VLOqvdX/P3LmIojC45ZBpayueWhdwFQlX4a6h6bCZ
o8bwxzig/8by+KLHMdrTsBE+BCU+SGM7YoSx0C5KHENM9E6SIGxSVRGPzc0nFCwCO6M4f5WNvDzk
MtYsUiwGhuKJtsqCiMF6bu4jZCTr2+GqqAGdN17IfvsKO/DQiWb/VcOi2BtisF9M6rU0ofeAjifa
tSLvwSxHJYqRrjzEAn4UAEtXWauCXVjHk4efkJqlxc8dmJ2C0JNCbRGmDJp92q6RSwWbuFKzA+Zp
5KkY5p2wwcehdQJSyLbFMDOUKP51RiBBgzREGHAiigSSrpqBeKUkH0PHCIKXDmbtMxtZB2+97gxy
rDqEVJqImYRVi9TigdfZzWwSTJmhRTzgRS2TfB9lmv7rhHLxUGjBpqX3UBd85IJOnSONXXeylOkL
ypj2lBJm6cJpgEY8D7u+mFxNYyBci/o7afSM2cJ8x7GfkksNGgcIguBKRd5u7yfK7Vwf3TiQv/++
nysUHfwosLy/rp/hWvF+8ff9+t9//rrl/UKjsXik+1V/nL1fNWn67LeT9HB/iPtN7pf/7RF70Jxb
BaoaTUczZggg3QBky52/Vul/nRVKzka3v+/n7je6n/y+DwVSkiHv4jZmS/onwPe/Hu73fX5fdr/3
/QqACwx3e6b1FMpMgu8X/vtnINyf1/0Gv/7d/VH+OPvrbvf/8uusAhqBn3u2+v3k/3jo30/sfvWv
a+4X/vH3317n/eqpYUYwGYjpfj/u79u1DaMwLcR58vt9vN/t1wv8/dJ/3+V+7u83v1/4x6v7fz+z
X/f84+Hvb4ERtnRIfj/DqhqYfdG6ohUo8E7fH/9+oup1K3r3x//jSdyvul94P1dZ6qbKtAbQ6HQN
Mdj+usOvW01wPlIsjXlHZaynXbHwTwLtkJRUNmieVMSEVAFYbc65IDF2mYFJJdUNYzcVJl+X+6W/
r+oaOSPcTtj+7fL7n9rtzvdH+H3tr0dpw4bH+uMRaU3bSaW026lO6x3wuURMwMQO0K/s+1mhhjz4
6+85xnAZFTFSn98XFvSJN2n5+usm9yvu9wsi5jSTOJ6CNLY4Dgh6TUloMZ4v5oVDf0T2r2nt6hS4
7wwxcns/16hQ7pReQfnRZbfckS2MtSMBE5B9b7/3+0+0uh8KKvkod4i8eqncob9kuUr5zNgDFxuz
tZy2Hb6M9osjOVOtYn7PhOoG2jPACS63k/lGPbuf6D1mu3/35+/b3e/Gp0FzEAlZZRj9epqq3dS2
Bgrawo7F6bOIrMZvmpYBpbVETOqV8Rrk+lMZsMzHegt24gYvvJMoKb0hAN/+rCdkUIA71vO4Um6l
mHmr2+iY6FuLnGMHp2KPvS0ct/eT9nbOLFOGjnkOCQa5HG9MP3DjbNiKt3P3P6tukVaDWW6ESY92
9xPoKxa0OlbzEoQc83zaGjt4EAS83z7SO6LqfgJdBvVTYKzv1KM7/+gXvzAWvitJG1GMVDfzQ6DE
K33SH5qxjXczSAOC8KYaiaSJsyAQ1tkEe0+DxkCi4U2ZKGgwQ3SovcPCZrNT6PbUMrBvw2gVeOlC
A7EhAeoGB2ubNDKKS7hopEbVV3oQh4YdCcsZ71syPYKKofIGkyB7SqrSxai7AM+yHmygQmozmkE8
utJWUneGOlbsjekg3Ulbd27b/dyoa26jKOUv5OUkM/LNYAJ7BXXLNg97mRULMeH9nKVHbLJK7T/Z
O5PttpUtTb9KvQDOCvRADcVWJEX1suQJlizb6PseT59fBH2OfH0za2XWOAeKBYAgRCAC0ez9N/Ck
zeGg6oCWXXf7sK+zFRMAhOXk83dlMXYezvfZA9EXKYVMYgj2KPnqIDP3okZI5lNPLnVt4HOjlBWb
ZZEtRIEjpnm91HM0pIqgXQd4Yul+gz5lbIarT0UzpXeminCWKr1mbp1HrQB4YQNEZaShfdszYdaV
MGZo0zB/lMzgZwNUW38cm5FAW0cTtHlP9oa+C45OC7cts0AS74OFNLG8pd/2HTeKN6zPYhTCZefy
hwzep4SeXwGzyBfoDqo5qdtTDS5XGphKU1F94gXoyLri+lOu7VP57fNYl2rGRgqk/qF+dlEM+5RO
RDgc1e+urdfqrVNNSG19Fp/yi4wmTFcTa2/7jM6mLEJyG5fic3fOxNsYhmRpZnFHysVeVkqf87Jp
WuSCB1D7aMig14nJOA1atWpZ/LFbttYW05wAFTZkuHsdQe7PYpYizWo3NOCK0ywO3mgSYE1H40cn
yBUXZgBaTRZR1FabKaC+UIcI9pZV7MK2/wk31YJNQntSj+5TvfUPzVASFofWaPTrALbBrsdSAlEP
mtGCCNY8us3R6RHEn6qkWhMBBYITEuImIQSUR96fxSttlzrELzGQnm5ZBF7BPCVliSYOb1YzHQy0
nxMkngZh3HqBa62NwXUOMTZ7V8tswH6NRHaczOQUxsnTOHb4WeD6vAFLDnhQ3kCfeiGWE7JDh4Kx
V/dzeQs0sUZBmqzQ0oJWrcPw2KP63YQz8h5StRITP2BxUfakFCVVxautz8bg1mZysB6LCYREgwzA
mnx4c7Sy90knJuc3hU0ml0JjMajVHUD0sgUIpEY1f4wPOOMWoe8fHKbW+1hE2yHqX3qoBFsy09h+
ZyZR3CEC2GHo9imGPb5bojE5dlYBgait7usUooW1uOQo40y7whMGS4S679eNgKuMzDnYGrdE82vB
TzUS8V6v2mszAUbcF6gVpbKz6CwmqxbSK4jiyn09KG1UHBhqfacPDkWBvL2le/XK95g2CznXnuSo
6howJbNeezHxoiiM4Zzl4Jnd1r/zEgwFPJwcR2dnsuxdXa5ulRzO0gAooPw/41KaOImeCDGvQxdU
YQ4sWe8QRXaccp23wMlArdBrjIj4RzqQjrjTT5UuxLJSx9SnZFGQJGrxhuzpa5YlfA6CLNgmXVge
W+vbYmnzwWhD/Qg+w4253IQmySGuh2dbg1sU5pLpmJHFE+kCtVn+sMIjTN2nxgkNituGuADQSZdZ
+M+o5aJRPbzqbThvvLHbBOFobAdkDwBvA32VcsKqKDQtRPFM/LBa3kWvQfy/FY9eQDqqOSRlR0xU
Fmqrn9NOJte7g2P1ENGHW9ebkk0SQRgr6EsgZmfIFKgTeHtRfHp3h6bfdsmI9IgI1kMXe3sRtOPl
3qIKVLiYQFDWjux0ZQEonYIgyzrr6Wbm5Us5Ny+YUS0sthcQty4UNddJXxA4Qn8uDYqV6cbzTdIV
UHEqVCA6Rgf1dPJZag+TQkFfRSt9CAKoFrLY/HfpQnVQSRNq7XzEEyjaqZMN+XJ9qhOqLXWa8yl7
qPbVBdK4QH5DpwLlP/rtPLUpDCfdwCT9efmuOpYn43VcCDI39kcqoHCUWVbDLQWDYs2Wtm7t5LHI
pf/qoqcPWBMv+2R8SBqUsE0DNGvjyhCaNmPESuIpxETMnv1v4Zi/LGQ9N8o8tJ8GB2s9guvLAlYQ
NsqXsC92uQc8wcxANpI6umqK0EASAsOysJmOI3Y2H8HUAier/K8wcBFomokpBUPtrqy2H68IpAKZ
EOl0GIcFTqoB8A/pac+0voJhAcAVjsGtG4XNTaBrpDbSeH53m/i0IKvxbBD72hNiwiBlsIevGE6r
z0czg12LEt9hQF7usdb7Z2dapncranGGyQP3XIdVey5a8vIy5PIeGeVDYQS4HmTAe6s2tq+7ZbQ3
6kPy/RAv0veWlOS2X5zqOgnd4rmJlrO6Kk+Nph7b1o0fl+OtTVz4Sn3QedpblKDEMVaNcbAtVG7y
GSik6JnXl6C4yWctbzUJhC1YkR6Rf5jBYwU0Rt7k3I2gytrYPFVtrd+x+uGFYL5+5zkoL7UzyetA
NMG9u8TAnybpHStvZSGmsPhO+pprzbJzp07f6VkfvSJnjoQFD6GfIUtFCKMcRzfz7u3Ugyepng5m
oaShY/NuCGf9VJhYMalLzihrD5NtvMxF0u3LufS3aduNb3mE87n8ZlTidtW1JikZIFCP/TB9VcdF
FttA3oPp1phz2LhONwLy4gt6VJ69TNTPRAbLa9AuiBxqTvhuQ5GV927VNKe4aSH6jqJ/itPlQV1w
rKBUDbbXnaO5cs4l8kiXCrS94tkQEZSzKc02bd+nB91OQOzIRyLaox8Z49cFzZ5tSlZrD0zBRvMh
O6mrLpGr4zVHE0O3K7hVzU590aqR37RL48ESc3yMvNQHtMjPLwCvdiCOXuISyGwuJvTRKus6ckv/
PgkJsOJwV3wUvXXAIMD4MnkLViKGFpLOaqb7cIJwos7ow+LadrTkFQXRZGvNTX2o6JDuW03i40Re
fsSTtQvQo3rt48LfRGa9IK1PdFQvnb1v0tDUdXKgIBOOxm/MtowNFHfvgKV1ezd3HqFNeR07RnZk
1Ia3zCYSprkI1k1mEd01DQAudUaYl2tEzYO31nerTVrl45GFgX5LmBgjHHk/DfZICBB1X8MZF+0u
MBjovby+FUHUXK6BEzPLdtv7utTQ1adKT05FSRw6i3BcVv+lJz0+LEv77rU2nKfM6k5IPImzLeVG
1X+Z6AOAlr1npTeti0kzT60TVWcS4ORU5a34w95BK+ekThBV365d/F5vus71bxgisOqUZ7nICCSz
+23oAYL6jtvepF630ARx0h2HNvvIfv2gEpg0rCbzxrTG8ibjf60x49S/Ede8/J5aeHhAa9E50Jrg
FMcduWvTyr7l2lH9J32pzFXB0Hauhkac+gAt1mDBX2uwvqgT0GCdV42orXMHj+1ktTk8m7AT57Kn
ehCmWxG6B2Auo6hi7HAwDSNMVYOlRf6mGB4WD02EQXfq722GJJ/TW++1mWsYpXONmvYJJ0x4mwGF
nxetCx8uV/Ojx8or7ZdAywDNmk4KEkOzzjQmxD4jL3hHauJKnZqa3XyV93H9YJfWsC/TAI5zWdoP
pUNCQ51SlNOqIDj7brkAnmDNNWdDt8Zjareo1Q5V/UVk9Z06lbfnqRdN90JoJd12vBKHevGi2xEE
FjOfov1m4hAHYLf5brKovXI6R7vX59nYM3nSdtAQk0c3JCSNCGXzHbMH9G8G7WsioWHhOkPY7Ry5
k3XsQgB5cc7rBdLvrB6PY3hI3TXxi9V29RbdT/1gxEVzO7UaCHirkjOjL+rMpQ9Q+xt0/X4KBsxa
Z7Qbu6E5Tn3dP6KojBu4fN5ziLue5c9ftaTChAEVoZtRhBFsIeTo+sCNXpc+vVH34lf+qxh689mN
tGG7FB7EEiHErY57GNqMNDh9uFEPqGYlBw19ae4HBASv42iAipSG9mM8gORRpwROuPVIV30NBH21
Z/jjjWto5SkA4rWx47Z71XPoOPIZEql7j6OCcTIfyyPaVvlO1yao9IXv3TtLPuM+Z6KtkTcbw2+0
N/ypg/XYle0JBaHobCcpCIw8677l3v3c5/bHpGUMir6r3ZpocB6q2kJjCIzcF/SVbtS1IixatSRM
nsgvIHE49RO0G4ZuNwRUxa+2PwaMYac50F99exk2ixNNx2Qpwtu8BQp5uYb8UWq3D33t7Akaky67
JvU1+X11mhke/jc3/t8xuEZ3BSL+f50aX5VF8eOjiz/6f/HFvnztb/Ec/S/EboTusMi5GFv/kx53
zb9cAyS2QNXF0l3Mr/8lW26Dm3Ed0zJc17RIqv8toCP+wu4aMLRp2zgqef7/yJ4TGZd/TZaj70KW
3BCG5emujR/oH8bWtjE7voOG4Z6E8T7qwOX3Icz62I1XEULxK7vrXjvtJwKmD54ArFGVC1ocrA1w
kHVYinukD2Kt9UCjF0D/UNDovCdv8CBZFiSghvrn1GenwQPCiCAA2VWA8iK+zgQoRjcBAzz3FiN7
6LM7BNNVVlq7grgSsh8B/dnyjGMlXEt9OeuRds+KN15VpvveTumz6xv35DcBsMCfsTQWv+6d2Nio
c68N8LN6zSI9JLWMLTyiL+M2MPX3REdtYyZKKKbnwCP1T5YKVOrDAIemgYGjLcUTsqI/o8Y5I+r2
rR/9W8bSm5FhbOrAyIrmnOqMzFWXL1d9D0GGEex1iaonkm4P+J68tVmzm8W0aQWjHvPmFyyV73o3
hSLEj3fs6hWJwJ9lSCoOpSxI0I5x71Q2iRL9ZBQ8pzTkN7PQfUX2rIqjrZkbO1BEzEWKc+c3G6GT
5rLpv/3kNRuCHYAd2BmsG9dhwfiAgnHjXceCxwbSAJkivpIE0EBJ1m1CILNXbobqrjPfGCmTKseR
EJwU8V0ozxGyAwy6qDoQi5RZ/j0uguvQQJowcrxNBTbZmpyvgdt9BA3fo/slLJIw5x7zY1zk0OwC
A2iiaikaDFZn+ao7y5rADJi/SKL5pvDaqZ14NaTWPavlheo0YEV61yTsPBxM1c/Wvlusk2aeQ5WZ
uLRN3pekh3iG0Zm3Dsvsvg1rgpcTHIIEuiaApbQq7Gt7ZPk2IGDKfOEqbsdzX7DaNpdi09focJqV
Q8Wz8k9bf0L+DKKkXxY/WxMMd5YU+zIOz7FL0+Fv1zHbQqxHel+W7peG7PwRjvwH8Fuiy43/lBCw
WcfI8iDOi/om8wMWZq0A+xrlyYIoowd00J3vtEH/MJoPPY21B6MNoPH50RWoYbGGEFD78CWRtbTw
eN02rhvvfdZ0Hh65ZstvRQz7egjc64i0gHpZAt8HvhExPtSIES/iZ+UOAP9nKEgD70wj/Kd6Cr/g
lnlOY+oXr81c2PdD3OAirof3dVfE23QGJG/B10vqgtustmGCotMMoB8E9MeE8C+s92GNoPaD33XN
VfiA6gMSI757Nsp8XHmE5/rM/xF0myjOHyoDHaxi3mWW+OkEyMcuhnzx6vQ6I9KLdIB9nub05+SD
UgX/AwHCKL/Y4z4iExZYKW+C+KITBKWNosqka8XaapD2oIm4Q1nBB6SuwgLC6DKGrzrO32v0IQaa
KWmYpm1exwSjYO06DxFCQj02Xmm8dCuy4HWVnwI0awHiP7mYpV4NVboP9eWwpN9S7NxSL18Z6NCi
Np3+FHr402r0dY89/RI/xcu01VP9zosQpfdcXppmwEwyQrcIy7nrGg1pdoJjh+jxJov43PGSb6YO
u52+0YOaELwWoCj3PVXoWu6T0aBY6CEUzSdIZ/uxf4XyHVkqh/6UFTkrimgEKTJmG99tX8G7IspD
2BB7zAnow3zy6D1TxwWGWt1hf0jFtp6+rfORzE+af0Nk3VolXX2dV3QshZuDLsEM1GjtTRXWoO8F
fByBKnWT6Q+9h6UCbJB+jzJmtTJk6HxsWJH7hnxne+Dnc+yep4TOsmyad6P0fxoT2uogqtegpKd1
UM+wLatgV1ra0Wu1adeF5l0aLYeGDMvGrLkhP3ppW7qj1EVDaR7NUzxCPSx6ZDIBskpms7Vtkrhg
MADcwoO4snPvJgyOggX1lR+bj4RDoUZrZC8XaC96yrw2SX+ahERWEeaPREFtkhLU4GDZLRFSVLmG
AiBqNHsYxtn70tOJFNpX9Q16lCNiShA/ifO0MvFA94Y3NORhaGeRKHYjhvarKR02g14Q701xjBgt
/w7flK1l3mo5VaEFxQnR3o/UcEFJ6hAMq+R7X2SP5khtpfbr2AGpXsD5bMuqgVI9V9+qVHDPrf00
MPiuHJPIGnNZALtGuDItmovsS8LWuEfPEzaB3z0Ac34UTf+dOeJz42B8DDWBzsIJ79z0u2rlk78n
IwJLFLmAztmNFrL6eYseZOWWt7EZb/ESobstrOa6Nr3pSg1YdkSVYMtIjWot2t4tILfANzErtuNv
5lDdTnP3jmbNz8jKd8nSv5W1ZCHo2Xeh8S7mZkd+z4BFZxn2Jh4sLNaI9+IKhwC9wKcv8WsylsHO
nuxdTW8/B/21FkqtY8M5L6N7M46QFxJBDxwgoFJHwQZ5lw2TI8apRfwQTvfiLSFcv2y+X0wm4UtR
v8U94m5VyGCk6dDdzQl2k+vwLi9D0zA4ZWet9bmvwmN+keTvYky/NBWAuIW0KXEAL+VlE+KHjZr4
ygumryzBIZ1aGJMQOrEsCyPd6mSPb1FXZuumsbGW1Wuy51MnVqMjBZlTB+gc33ah6Wz1ttjjWyrW
pCVXWkYgAIWObtNXdD6jqz21A+lNSEUmmArjfugh1SMEvF1kB0k2M0K/hpFYoAm8yoZjPRG2D+FU
sqCCP9qDdkmikZwr5OVMP5tQrvJMoLTnojqrhkNeHmjOzDgyOftKYMZPGqnYmA6RHOfTMnevU7qk
B4gJ1kpK/AMdvCdiv451sgZAAKVM9o2NajLzN6YNml09aiP3Evk3ZouiC948JElZc54Q7wlLlvBy
6hJXxo3btihNGPp5XsSrajk+K15aQLPyiJ1HheZsXCUAzhC3tQrirelCcqXR2ttxCL7ESb7PLLh5
4RndyJSGZBUre0Lsa4qCO2MZo3WXuNS/gFSKfcemZIndxMUPb9TBCNhOta1F8N71NjFG8O9RDwsB
ZkrtvuQlU6VUY5rlpFsbNoNbEqh3qiHZdrr1wCMv9objINRhTL+Kei67Y0NUg5htU0gSqjMNPpRs
1P+6St8zA3+LataUKcpebZuryfF4aBpf34xl9iUTBAS1Vl7twY7cdxTycR6oKgPCfUOGWEnLXPZF
i5xPMSBIZlQLwi1ldpsk1rTuTSL9MlVSzSAkFPagdLedFyJv1+uIvUs3VrsX/UHaWR/Urip6+UGw
nUnAkQr4NurkBVwNhj2JatCLYNERDTCiY5p7t5aD6G4qcdU+0MGrJtEd9BEJ7hkN1J9u63ijAc8y
3kytdYYiqSMZDfA/SoNobVl1oiOuBNIuN4pda3VI0BTytxQ8xwN0iGe7geNfqw/qlCbXxVJwQQLK
l04PD3O/IYMi6xPdHT8NlusY4KDXN+kxKs7kMwTq9MS+nVkPT67TnaqeZEaTBRDd8haSYZedtNIQ
v4EXfMvcQDWa9o4Gqa4oHgP7hzMVwWO7mEzA/OGjLJvhRIZ3OC33WeScqxrjHDPzbCSYw2cn+lp5
oXMwYQDG4ZBdk9PB/rehwXitQNxiCAiZq83UNZjiONlPtRdXKOX0PREgfUkek9zBUVomHtUWbES7
cMOj9E06JiVYm8lw3wpcBdY1jXUFY/XVFQ6saolJGKPUPODwDcXkc9+YQmPjFNH3vMM8U8STCwpD
bVopuV43Ze4Y8H+0pjIOuhYg2ZdFPtmONl4zzZGRcW/ZlblxqstBOzYJ2fTQLlZqzxhjllN+iJTJ
5A3VevAyDZoNBaSgX1vDWL2YcRBsnbJzNyxU4qsy78YjpFx9Y4xAdoTrDMdcYFUcuUwC0iIeT04g
ZTpQyUPCMzzni7CPuufbxzovnMtWYDUuejwaBGp5TJ3S1yQM2+WgO4m1UUdM+SWnIMvmNtW06ltx
o5v2TTAmw4+K31nh8YOIYIB5tC2cM6LsOSuaHr59PTo3s6adkoVZ+GKNj3HXaucut3FtNSbyKsgq
1G6vP2lt4a+N0gl3atdeojN6sbC4R+Zm1SiMpyxO9FO7IN8wDhkilrpEzvpeiKOnOX6tlpDkAHxl
tMVT7E2mt7x385eq9+1NVjBBSAub6Tna5mbP045c5+m3+MJ/osmny9X4b9B2uVq3HJPIo0NjQUT3
DzXWzNeMhexov+/yttgZ2EWwVsWoktxbQQixYVZj4g0TD2BxLcxy1v8//58cLtkyT7im+CNa4JNN
n/2uQlzLnZ7tBREMl8kkC0EzTr8z2TdaLKh6J8LwcbkwND6m/xv+KP+Te/83DUR567AMcFPRfVh+
f/xrJv+aFS9Fv89m1olywdj2/tOUzUT9sbBaLLEnlxGu/jf29d+JfaHbrP8/g1+PZd9F/2f9npbd
v7BDfn3xV/jLd/6yiCwxWPrEqyxHikT/zQ4REEcci5yk7Vuu4Uiaxt9kEfsveCLCI/5m6HA5zN/C
X8ZflofiNJExX3cAGf/PyCKm+8cbJYjN2YYQuu7ohMFsXZJJflPw9EVbdEFQa0cyRODlo4A0OoPy
qjfQQZva9LoNUTnW2vbVszFzFXMAQqx9XXLtjoborpJazNB4Ea4YHBeanFRx388w6DOI31443oXI
7LnxskaM7hA0yKItzG9IDaGpamXZtkSnINITbzf5tuSL4R5W5g+t07+aS7sLxYLcfF+co6nY1bXH
cgRjbFEu9rXZoAAC7mKV6f6baNxH3y+fk2U5j9b04VWF1AHst30+HwHWH5j67v20ONkplh155N6k
JGqAbqUPGDl8M5MFTY19UeFkUYv2IbUZ5TBmczeMxwzqdrmC1bDJjAmdqUHmemPpiMh6W2O9APEb
fu8xLlGyJTLR9nhfME4ZMCCGyWvWQflzjDg5zpiudpb1jBka+vTpi+YyTy5M7tkOXEBH7f1S4pmZ
9iTK/dD4WHRrQ0a3RgPUQEMhPXiO/diN5NlN6aqUQAfxGu1rZw9PVV28d+th6PJ1i3aGngAOJmkJ
FKFcNtoEN5v1xVqMa5CLaCL3uNpgKU2s07nRXBdZoAlDgOFmKGuUPMf8xs653ZSn0GoAMKVSJ2MQ
LjrY0a2Iye1Tce0k1UNXTHtvMTyMUNLTktD7eyNihCzG3+s5QqZqjuEDeen3MrsjXXFrh/2j1Ydb
R8b18D9BWgMmwXrEUtwwEWcLJUsh0bRzkErDKXv61uTpSWOxe1VD1wTS/JDFD5XzISbnhhF5PHQ8
hLkqp4d5KvbJPKQb/5uXxkfyHIQm++DJngDeU9fYY5W7EZcgW6C5g+olsnpWquPdQcBQn911lEXP
vTl6+6jpbtLKqI4El55KIrebKOv3+mKn28FlZQ4nYNtSmaxlUppyon/JM1RAHJPYQeilJ0BKCSSl
VWVN921UZHsbDwFz0LGYcxEeJZj1mnvVK8Ch+aoQL5abfqnSKlulgwUx0tVfsHv6mIcb4Rc3Bsgq
L/UQ07AWPD4dt4d4vq268rEcnQc8Oq7LCM3iuWJqDqyqdRCmBO5259jt2Sgw9Qlj9A2QA3XJxtXl
3l6Ap9gmDgaiWxAtSo/dhLyzCW765rNoHQABZcEt5l7oX7VpWvBCj/Or77UQEvQNRIoffYqEQuoV
2GFkeBjOdf5cYU/qG4OD10i40hfrrTZ9lugRq4zCjQroOMQCBvM+6wZrH0I3AdprfsdyDGeFeVj7
TQQ+jlVmIwpxMNEQPYxusFy2Po9pgOFKJn8SgqQK4legO+VuK7dkZ7yZLO/114cJgK06k/axvfW5
rS0VTic9UfPLZ79dLk9xoayQ4KtwNjtMY6fvaZiXPRIBHfG+OJnXplEiZDhhQsHEzpXecYQIwDHB
8+/jDyYwE92HqJt9Gy5bTOFxJimiFVgdElVJieyJX7IsqfyyO4QL6wm1NZrV3TyjWvR5SB0HsnuO
p9jdfp5PjO7XN2fGkvUiHdwVXl7B7ysTsbvFNXYNQjG/+BBCkiLUKaoowsC+DrFvkbSJz2+qs2JF
qIjLuaBz0w/q2OVKnbqeOjDEyUPoD83Wa2jd9lA+tjApiLzE1tNIrhvBxGpMk3dEvFxCcXQ3nvk2
ls/B0usokMWoBZVufae3rHfGjgRtPgy7vsYRbRzKp3GeQVcYyIk4enFWwNe+g3qIC1AMXxapAgMe
cbi8T9HwgNyVbywpMSCtImNAJBHd/vOSB9ZpmoenPNYAHw8w8AN30dbGksE/dI16b4Tlc0uyfMVs
76RVVY9qToW7UwxaIeqQLHmddHIzHjzxQ7C8gmm+6m0NE0hgRotEy0xT0p1L3HtTQ4A6B6ZQtzpu
pYVJKn4uv1lScqWz62gftYNHOidY4eyS7ruYeEEFt/Ba88K3eu5/FFHfPjgiKO+Abq5MdKxcHGif
mPPFh6Us7vqAoKszdeUXZ5KooOgBFaJgq7VOg6UpQoutK16HLlrw+6y9Q+oz4LZ6v46+99VE8j26
b2hd2zH3IR7NtVxyzwmisX29DkLQhMQeeI2RtRqQnCDPUUc7xwhAafJiJcqdvSFotlf7HnEzc/Cv
Qc8JSFtQkw6qWOLgdhjccfubF3yH1dCyIfZLBHaAaGMRSEnhfg36dZYcHGWgrvCiSx+jgo+6KyFy
wPuqCCTtJ/Elu+dzf66Esav6eRdNpQE7EhDyQRUY+bC6O9BCmwPk9/ow4ZXqSMNyJIBhSCDIcmj+
2VLHPnfRd3rRQI9shMs1cNCDOlEwumMPh9Aoc4W9niEXHWu6sVKfWtIdOTbMaZWzPlrgTZKvKWay
ez2MC1WQ5PSWldpUEGbSml/IOHkoDIFdtpkVGNZQXF8iBjJsEOsyFqICCLKAdpqvghAJsRyiP9wS
jXjJZTMCtn5Q+9oInjRJqw8rXFoJB0AhDf46LZLHkAUFqinZ7OJ0tHirjpXrAdlg70qKyxD8pMO8
eGtHctPGuGxXO8SvZK1HybLmCVcXrsJnLSsA/QU0LJHD6oNsTn/YMxB/hRlWbueq+MNAXh1b6n5G
kBkYq6p3BaZXRczPRr+bosJiEGvUhghU7tTPqu4tXRLD1KbOvAGQtNa+BgSXscoUFUr431pJ0g9E
YK3TEP2wRT1H+cgWWXSE3TZ9EUS8uX8fU887TFqdwG23DzQB6+2fQhOSBPfPrtpSxxbnrS6T7trr
xgZRSflMVXNTW3CCJRvJg0co29tn8dkGPxuii/OviJp2h9IFuNwQnaO0QCZe8RtUoSD+wByAKKv9
Ma4q+qf6h2I2XOru8o6KEr6D2oyLjq4tBd43L7/qxw1BOTNl+ftN/axDEyZuMkK6UXVzMbKfYuFy
tirtpPpwE5wpVMV8VpGqsT+OuYWPa1NWEB6Qr7B6exURAuI4Fab21SeGRgC8jsSLnoE1vry8it2j
9ttEGiHHg5tfM+2TbGJybuqVUa+SIrGorc9jOvRwtzWs3SSlvdqAaARITdttp10rYf+WxNGrzy4n
yGMkoQmi2D0UZtJpByH5AO4/W38c06C9rzXm7leW54G6iVk5bN0sRlQoWpqjH+N+oDqOf2gchR8h
l+o3X1UV6rJD+azR3Aro09R+FWPmjJTIlXoF1StZtlEkYMBiR3gF2nLTp9CRGog2v6oQQ7ixTi5v
HuIEJszxBDkS+TY6rTTWarNoo6rYuTi3y3qvTP2+SPIGt2EQwkXtIOZ4QfjnUw7ZkzH/qqkDGm+f
sgKRFBf/k+3y237rORppHDSc5gLc/9WlhiWou5K1LtTBfEBxL+0SXOb+7p4V7UPtqi1VqKpXxySc
HrE7H90Auk/VXWbBQtjtt02u/1b4IemIFGbHBcUsb8aZSUvuL3bwv1m950bYLBsFiJ505kf7T2y0
wkx/7obAO9E1c7RvQwVl/1sAtX+nIOqD5KR+Itb/y2MXKPtvJwLT54WWT+WPS0ysVQj6RT/V8UxB
4CFFHG0bzlf4+bX/7Lt/HCPj6KwXoI1X8T+YepG57+4Ik0ydW0KBwwOywkCh+66PcjgqdIgyFuyq
SwGyEavrf46NiXzZDKFtETJ0dxPRw1zr853pyLpQXwtngsHolnIZ9WV18I/LqN3fvoP02cZOzBMy
AsUmaswvemQAQJT/+3K5y7lkmdE683gaOjHdnfpcFSj+89/UpwPZUJHTUDRk9mAPSN7Dhe7QRfV4
3TrVvBn6smj2g0wNODI1EEce04Ki2OEiVx10WUxqcK8U96or9fSwPJZybqAl9Nq1miVEUngtDPLX
Rlj2BkgbpEZAQiQ6kFuWbLlAJjyaPCYzOmvEPOlkIIr8U6hdT/W86mDi5zrdBTyQWI62l0J122qT
1DWrFG/u7i2PtNdo9t9zqwKFJ7sOIQtX0t7UrqVGhKR4JmaKjhcLvLUle55BhAWPLTioe1GH1A2p
IiT9sRty9KV9e6r2rRy4kKSAkiqHRs9H+8uXw10o5xYaAwNLPTkGgoRJVz1mlqsIyhs0VTlLmeUg
qrbaLo8OeN6QXm0PNuwte1wQI5KUK6TjoFzJAl/LNTFZYrey653kqWqrwYy40eEWQBTlh0gSF/wr
miBGwuS95P6I8/t+xlLX6myB75LsH1wbLmtO3J1eMkBtaSHro8nJ4iK7m8uWQBAUefgxNxcdsRDu
06vhFamtmhvbkue9STAuNzbGTRAavOfyxlXhkIlZF4GNkYCcVOSF4L6VVFDJWl6QwNVg8fVIKSUy
u4QPMga1cLtgPYSgsOTbOGvhXW2Xk8RC0pVKNgeETRbgajPoDAZkKzjVfrhcL7adHwTxLEK5crOX
HTbKIvOu6JM92Rt4QHIsV1vUEePC50ExRNq6b2oUB+VNfBa5l7i7pXXJ4v193JYtqAsxGupaBFkq
y0ZkVdPu1dUGyZNUW59FKFtqp7dfcOz2NupCmRq71KYz5Tx4CzV2s8Get7NYjB2DIez3EcoXtpyD
q6JWTc2O8KvJpr1INSpYfaCVJouDrn7HwYbJlmxtnp+j76327cJiM+pMdB4r890YjGORhzOTAdn4
VBETI8Qjogh/EuyrQawagksbvsyfx9c17tcHPxyngxAWBiKf+/iej3tUORB1gOiUJN14KL0hglhX
A+th6inpT6gebjwbXH5RozLiz8MhDCjU7r8dw1ZDQ/EQps9pMIryth5yIFhBg5eBsWFeQ6BoANiR
WsF2kXYhoJgfB0B4h1gE7jYiQ0s2ucQjs8gRjl/yejuLBflp4S13ev4wi8LdW361zqr6sWoX74j+
3tNiBcEe8kl4hZrrm6HP0WnEahiLcXHXw94+ZYgrBt4N0+3kpp+FqcRH9ESq54TRZtRnnI0BU2We
eecTzX3x0Dy5ToeqWLeD+5BM0AdGF0zNINzDmBKonBKUxyED3ePnEUNAcbtjNQ6nwXSCPZKkxCBG
G6kTEsSLo91giSNWc5vUKG38B3tnst04smzZf6lx4S0AjnZQExLsJEqi2ghxghVShND3jQP4+tqO
uLcyb+Z771bNa5CRaigCBBzu5mbH9omjrSYRLPpTJ05Wl9+X9OfsNJ9ajjUzohHGDad+GLAzTEAP
N0inInc5g13VSAXP3yTkxa10JaAgalaAzqZqb9q6cepN+UBmq6HqJ5rb9asha351ohjh03b1WcRr
kAs1GM1fjISuAVxY01ncDPSclXZj3JSUsLcaZujwDa3kPs8LEp/sxvdI7JYc2y1dWNURuE10LNv2
fhndB6Yz+SIGTChmEywPIlekhKUuDxF+zQ8ZtP/YbFUaJOoCO9WbbQvBcBbRcAbog1dYPYwBCth0
W1dJFWiedycg5ezdBjJjTG7GSjEc9upHu9Zecl/0YM+TndGTSC3EoPozbtG2Sgig8WGgOXNjDfwT
9nERiMnfWeH4E8v5spqp5y6yhvQrXuwSb4OQgvrRsufXSTehA6eYOuAtbN/U8eLt0mG4VhYw2aE0
AAyRWZ9T/cPpSOKW488aB3n6uXCimP3jMtH/LJzhrqQ2vvEFPX6t0MkE5+lT4xjtQTSgYcNO4Dxg
T/pjZ7FYyjIPFh0f4mIGc+mxUmDkgPKtpw6eU0kcSYLj4jHbB5sWZEujd9W1sQqo9Fnss6JazhGW
spTMKTKLuZCnejHnbUH1bZHJzzE/9jhlCELY86Klv9C1AYQlztvqBsqojvajTkFohNBSUk0cuLaF
tqGMFt9PWo2zUOLaJKMrZHYDxYzEa371too3BZ1OGRtMDFmqYMggDrRmxGre6z0ZiOKQiJ6W9dKg
98bHd7GCmIzfPFKwjrYWBui27LyHUC9uoQ9k58brjzoOs6csaz7qiWJJZeAg9/+rd/831TtTp1L8
p9Lu36hudz/aOf9R/vwX19fff/RP4TpUNou0gePoFhJ1X6c894/Knev/B5ZINs6vtgK5mUjK/1G4
Ez6SdmEYrmdSo/apIf4f3bpw/8MjEjNcx0buiJXo/5Px61qW+3Mh3Nepf+u6R/3OxyBeCeT/XLbD
vCptizhbjiAuZTAQ/ZDcZkEE2J/NGhCKCaurLA9tgNgKkTXJ8IZ6Dk4NjYEvgfPTj4uzVTKtCzfd
/elS/ieVaoNP+S9Vek7ORbem2yYf06Pq+a8n16PwxUnbmY8aAh3TRVhNxMRevJcPc2+yhyjaNyRe
B6sYDwZc7U1N7eTf2Maqu/DXk8CX0KR3wHYsw/yrsL+3kecR2U3HuW+Sgz6CDGtqSeBQc1Hc8KXG
pqmIxD0ppl8YYpT1zh6h5Gnf9IxTzEO5sXzjuUKhaKYoI8l3F1sg4de8v9K8E279jnPWYi//XXH/
L+v8pm3//dQp7Zo+pWHPZKT5f1E5DAP6/3F2sbQWbhD6A9Y5eb0zhTjmYQTdeHLsrVckt24M0CPS
Wxv+9WZ0lneAczT1aPlFTjDE1mu9ZCMNAnjYm06fbzneMbOZ24TEKdbQXyYzJub2HYjr4TsXSUCm
72/dksP0cfLY+6M8krTFY7LJWIIxNCjQoSMb9uAFwyzdLEfDJcAppsHc6SLFG6VKyfPmaEC9+sm0
hLmlAynbO6DVIU5LvL01PFOhjuMR2CBb2HpldjclLRuNQgY+rWdbY4Qd5bEstnM4gtiHcTLUz1Gk
XbQJY6el4jV54XBnMNnOM9ujqGIeM9Dg3DcE1lNeX138EPrJbgJ3RM5ZEBL2i50Fti9viOybQNjq
SqpXtwiJnPRS+4XLa4bkkGr4pGQ1vYOdRThugIivXWo+ZP6CuKMNQOTfoxKtehw35TZH3rPBOO3L
j6r0JIux2LCUxohThmskre8V9VEazBksoUkdL6fhGhcudKd+Wl9lAm6hoM3OqT9z4lOiYy8L2DdA
abUf+HNasSybjJrZyMAtZtyvAPg6oga9mr5RSW2CxIXC4BMRW5U4k6bDzWypL9DKfMV/jjde6hxw
5iSe9mu41FcgEiJGF2eBO2062sgkyFhf4m5fG5Avetg3XW3+clzNYyhRzEXfgDheQotUH0IbVSMX
B/E4CI9D5NkvjQXwxnPlt85JrzZ095pmeM3Pri0KWdEIDCQL/2UQpMeb2AbwQ4MFZG8MnvTjzJso
5RQVH2efdClOtCL9NtnZdf0N/uo079K8MtnW89xwz/0B29UFIEQHXpiUJJLneESk70C4KWX3auEq
EMyp9aZFGdC2MN/DrjhmVlkFiGG3fcO1c2se64YEDI0O5ynNX03LI21ux9t4YMOP8ggPnJZOAc/f
LSYNHW7/kEsNOabL5NEmkLHJ7N4TvMIoIZUuafwLeisSWG7qYCPwcZIVWvqR3cX6CSLgDpuqnJ8t
Sc9GBKt7k7aA+pCSXTJ135fR+pLOeLRaeRapfJELrGUNSqCMuHUV6biFINmomZbQk2ZPWH3E4RSw
i3ZPpZQDlqPtvhQDXosUELtmwoICKynfDu9GtWGfPfpYoJXvhkoNjNGNdv5C45EbFTCxW7S/bNnf
03GWW5qlEMnF48OSIOTvJl4f7eg+b0hv2jVGo/TY+ljY03n4ltqGfWNK8WEaUM4bCpd7eoJf25b0
4Sh/YdJY7xAOiFMq5Vs5I1KvaVOmswpHYL2q6ctx+XSC0ZsoiGSZFK/0JEIozfnDopyPrdbnqOV9
bqlqu1in8Uq3scsqzGyv43y47WV19h30z8nIUOI2s83ADEAtNA0bNkJ68yHS3tDbfA42Hjq55cE6
BUOJgMTtc/SyoEQMZjYvJY223puavhfo//kVqW9IXH6oRHpoOhOfHGVXIZOUnlrwK5vYUY1WtXFH
TxJSBZaILId84PHsgATGmHPicU4fKIjBuu9Zfq2MR3u9I0PPxCwlHOtJ+2VP8VM78XjNeB56Fmc9
5aCkkqNn1LhCRXy6MiRxZxLaTjnvHksExMp6nZZNNJTpV1Wvw9RhHPdcFEQ0eA62VG9eERb/tGZs
ZGR2NQSO5OuBiFJ4oif0tbQrNAz2A+nct85rHkTK8rIOE9YGcxfJ6GkxsfcpFx4N5Nsbw/+Ryvim
aqLv6xBZJLNZrkdfXeWh144xQ1noRTWQxbnJUyw5Q7cur37e4rthZF/USb2g7lg8hhSbCMNE6jEa
+QOg9Wo7oonv8Jggrub6CqfgfIOs8gGdQTq1SC9vCj3w1VqhFXPQG+ZnhE4Pk5y42KqxD3+aicBC
vQjuGWi8PvHLnt4kaX3rcmNiVcCNRw3McGbxTqLsS1Pt11qMxkFM2b5auo8+CesNEmHEq8PzOoqE
z7RCfe2HiLOHtvV2LjXTjW5yOxs1wLvMzgHMFOfZpOloaGJ2s9VMgghLnaplbOOMin+bU11NHIO3
U0S/0+i8l9w6H1LdlqKsmnOWoCho59Fnkj+NTZFO/a4uanI6zWcZu/62SXEWMRISfLLZeQVT8ZIn
NCdxTbVevdHYsNtK3hx15BlcO0h+tovltWZZ3YwYmLF9fxlRGNJuggVSVeMHHPpMybrNalirhcMf
m32fLzi0kSPB3iINDG15gFBaQ05Pf1ohr6GB+7Xj2mLsgl3kkNW7hi0ehmbRGXD4VfXEt1aGxmqi
Sz/x3WBdsQ2LyQ6VF8aoiGhs7iLNgOnWLsTeCu3XkU+PNre4rnGANjHuJ51lknuyWQqT+R7VdITp
QOjiDiKmb33DopJmKJ/nLvvK6uG9ttxLYWsQhPoz2LltajC7LLTNlNOLWeHfOjXhVZsYXDNmIczR
57Gaqh1LLcugcygiehKGmonMXIpTibgtJmoJ1DUTevSDTrLj+kFwacwabcbFiVVo0Qmkm9b7BMtI
Bx9gD67uIrmmiWkeXGYbNGNc3N8hiJFQxGkKCP7MY3XHsOhRicGm8Hdu+lCLkLK72Mcxj3kkm+ex
X95wjJx4oLPIuhdocZLaLTcWPIqtO9lE9z4+tU4cdF3v0cPBQBpCDZgL1lB2hh/V/dzQUIggXHVT
6PyyxwHRM29xfuUZtKZvUd7yRKpp1YhZYhE/UWat6qsfMds1gj8076khkHKMF+YzrkU30MhSr2gW
I0y3GuiEqCC+EjankE438aRcr9QjC+tuE6V2A2SaZ1mLeDPLnX9G9KpvsHnFoYCtyJZAzEZnp/3y
VZIOa+xjtjReMIYq1N3Ss0hFwsgnnBi1t0rmX67H0mr7jJ8q0QqCjS/2G3u79uEPswTPJQD+9ujO
+P/hLoIMC4NXIuX5sKg4frK6fdHnL7WW40sw8yHLKsJOeD51JrOyZruw8XVw17N19AuuZxYzgY4z
tb40ix4qh54ms2DAlF3xCTjkyWxoSGsSHnPhcl1T+5tGuDGK5d4c3js1saepcZt4FQCbCd3CIN9o
qkdsOH6FOY/OYqFrETj18gjmJI36h55AD6hd/OWp4xdj5uOcsnF0KXe5U1yGNr+maXmptY8ce2vU
bf5Dla7raHXpaeg6unTkWE52pZjmBWXFOqS1pLHTGMe9CuJHMVi3NLltdWvS95HBWCVbhntPRYiY
Vdd1+PkjmKxOC4pq3DlL86NYIsSEnmL7M4xUPFdNxWUNgxLzPZcGIA01GaeG97LGIOsknnYsrkaq
P4ai588yWpj0rL2aUbhTtxJu+KtPtwP1JB4RpeOui+Qyld01pWfXgXnvTvdT/Cpq7LYWwgw/YnUu
dMWy6bLPNfaldcLchXg6eEJTIqIC00TUbswHpGuS/EunBwrBQ33Nu+zdZ3uzMUZCSMQ2N8mQfCVG
do1D7Alnp3hsyABK5EWVdWPM7YUK7b4aZtY/j512mna0HGU9jt2EqIua/peMrsqGxgLWI6INr91M
rvFORxNbi3ZE9WNfUQSQyZqd59zPqMByrcckv7qdJfF03grVgUmfrS6RsCdoupW9x9A7t/1sX9fV
cdHYuJrOcE/W+KYhBGdDkfQwFy+WlV+TjqgGd7KfBCiBq6L4vMAbL+Ijq88+yfgMU/xCbyjrCeix
bdTxUFXpF1Ei2xDWPdvC7XjmAxlqCfCz6kzmgyAA8nrnQL0j+I8S+4dZ/qJljZm4cm7L3Lxkh1rL
fq1j33VkckhCujrXV+QJTawuXXaDwlsP3XPRtHcuwmJl9UXQknxX8QK15RfSzjSmJowZcCNBoa4N
KUEwznQu2NP4UfXXrGHBXG/zgonpADDeT1HUtXZ8iQyPImB+llTOAzjWV7PjXFsTiDgwrkOX+NW+
7j5RHBtzYjBZp19qi4QRmZrQnuXCbLeOY7UON5Z11GdOq6AxusiKyyi9szQeaWbHniclRIKj94tQ
82o5Dj5KeFkUdv7Vw62CyDLv5lbtc2Xc0RYN75Ld0k2iTU80u1gnSWuPXiR3dZ0hTeVGWJW3b5xF
O2pa8y4SG6qR9yP2/Xs3ry65w/MF7g9PPSf/WdrueEgZufsHmiklMQntucpJCd+ug3XS1OZPV7uU
hE4hXGi2iwxMm87RBU8k08WOFs2Z4/tZsAaVKgdgdGzXK3vCn92Ifm86Mbp1CiiWJUjCnVEnb5kd
fner+TyIegw8jdDCdMJXhwVyA+kDA8CMRXKhmbcqquTQWALutYngLzHOkPmwhwrRITSGhtoxEg9l
7n/Ryj0jc87xXkJLiydr1eBqO/LUDFG4n0Y92U5DiY44OwNqyfb0jZ3MSJY7+Jw87DYw1aTEVaQy
5h90iHqEFOELOrJTM2KFpzs1rVVF/7wiJVdtQe+q+jBGImFQVaiiYPKVfK9qpamHX/iKFc1Apd7I
S5nHlb4bAZPtSdDe/yFpWL/6k65Bmjj91VGFBHxlkEL/tgqXZlv4a3sLXt4fIMvQJFg5rnqX9YdD
iPNe5RrJblU95GNCjShy9itZdqWfuvAmNpFw4TWu2M5VwrH+oxsmHmNe/Jteuv7o90u8VeCx8j7X
n2pdjHJKNxN2wOgqya0TAqqK9B///PHiP372B452/dn67frVbzqtegN/fec/fvjHa/7Ln/3lXfEf
JFNFpuYfH+83m3S0lSz3j+Osp9e5bhgAOcQkWtU9139CPUeThrmzAaisu13fPOt9q/jzRfF/VvDr
T6Jq5huQs/R7OhrGxHphpTujpfFgu3IpcYIIu9tVvrR+H7nOI22sDVYx1GkhYZkHCUYSYsBwo8fX
ocdokWsJ/3+IajojwgnTBPxfBtfCowZKmHPDeds36w/Xf5omp9yJMQGkfKHdkAXDdDvMll3X4QET
5al3s37FdOreJDW4IcBrR7ifl77GOaGaI/NmbXYDPWriPDk+0nw07jWHHWbXNp8Z628dsuE4RXBE
YOqw+3ILGHZFQ7WxwA9UTw88t+VNq7MVKdD1YxQE5gEaFsz9BYchXJsSRVh2fes11xz/5zDv0lnc
tO3cBFHqddsoHLeGWRewAwsHH5CEHgG28icoPTjk6mF2aLAYmGkhIQZBeosVrtXDCOpCkiklPW9c
yBueVcBdWUIA0bHrHO2XNBsf67HCM6kr7zUPr6ey9e9D5INu8hrp0Y3Me20rwiFlQsPTuzOW8Cg8
bQ+z9S5z5DnpUPzmrvPZhdkFMJCzMTxj2KIDYEuTk+5EALgd7IU4PIweJj15FEN0WTSYTFo1HJfB
fB6w/LqVCLhY6JRDrPB+mbP16ZUufpaN5pJ3Kn763TBuuqb/bIrDOI3TbgIzR4RYH6qkv9jpcN/V
GCBXxXSOYvzPJoeJt7FlUA+Wd6JMcFf2Mhi7ik2pkJhjDT8BGuNvhdvmTlghjXeFixCOU3YYEF7u
4h9i5KfJlmLbwwtoc1E9TIXbMFUTAc5YSBRtAoOjNrJjkfqH3umwl0IZRm7HLQOzjZ+mwnEIWjLr
VrfpgZ7zAi9uaxiwfkrLrfSe7T7DeLqYv5ux8mAdRU2dIKLY1dXbxRdAFiK6CqZivh9hnB/ddAY9
24BbGOB7WJh22Eqz3IwUGTu4ID5tt9Uo5tOY47+Bglgne7uhKfNqWG1IBmYMpP9sJqShJfGxKUcc
lDOJg7bwdn3tAUssm2MtMFopHDaZddj/5AzYrxihf8hEfWtnES3ESmmfhHSUyNijt+Rg6TEyZx0k
Cj0bnEa6KxLsyaKkf0l9s7rPFvc89qg4aiL8rPpBPk7HGAHZkd7bJ79xAzGCth66+pOt4TGqzavF
0njIiMTKBlz7EGLcHIJwHNOWQzXJjnQqVsNgUmPd8+5HctcMIPR2sNq4hMne1MejDfHFlRXmJx1t
OoNtXD07R7ceQQeSIW4ndO4aHTXeXsg3p48vpBFendA7DILJwombS+X4d4XhvuBGQ+uRFxKvJg+d
Jmd6OPUPNq6kVJwU7HuFjAq7c98dLnWHRZmP2Xtu1TjOQ4w/QX/5yGV6NCQ9RsuMgTcp1Hu3x8wt
kzj79S3In2g6sVP5IDX0ES/p3WiIWy3HwC5Bc38PNmDYtxF1EkMmLMb1wevCs5ZXzDPJtEEt/dgV
2Q9jqEnIdhHDNiRpY9yXE95DeACymCk6DTVxluZxPLaN+22e3PzBtL29ys6VztKdmqr5VfjFDhkL
z6s5n7OSLEKxTLvQT2h0QtITLCEsdFG3x2YQlNvjl74u7vx0Ao40qNyjb9BlP97NqRxuFiZuOjJb
sLALD2oebuzUO3ldtFsQbG2gACQgC+JtNwKRIbdwiu3ugJWgfi7zNL4z5XxKJw3P6iK7SKx3mTsN
6KhO3N4+Qum2cfRmd5Y64z6kdV/vfZJNUZ7v+tl5sy37dSphLbB7qTq4iQPW36Z8A7B/IZIL/NFx
Nolt0/uDPX3S/QgXuq3SlwbwE1PdS4Lz2riQ+6vCby7FPTyDzW/9SL63QV7jQEseK+URhj2nhicy
EsOsirIgEmhCCgCGlILCme4CdAuUCtKQPWJBrQ+rmK1Zjy+YzwYAanATY4uTsYh59vSIqeKnQEOe
hBWWzdQMBmXOu8mbqdg2Rh5kRrJtvPwgG2IVa/gEJUxuogFr0hf+GXXXh6VyGRoZRlLrVEo0DIt3
VMnul868A2j/gnHUtSzMB2pbzqbrT+FYfPhUCG01pI0o3YPI0uJzX4kddI5ARiGrdHHu64rV8p2+
793kapekbh88C2OrJnuZMXqhg6a6S5GVjeZHTIcNPXvtsdSNNxmZj67T7KOeWy+imbSW3UBQISzv
4uR+6prbLI2oAwxHa0R0zzUvWoRli/ndmOqLkUdnM5EPpkP+wHZJtC+ViaCuD5K8eHT1/NxG8Oh7
lth0G6WAOQBcKLtXpcFAM9/l7pNgzwVTerjkCwSeeNqlbfumIb8pyEeUlvWmbo16q8SVx4aZzSMz
ZrZ3qffdynTMFL0ap6jxPfScT5rVXrrA8gfm5Ml9zbkdw1S/zzxDckGgZLzaYfxhd/A96dUOc5uK
F8R42hVO0eLc1Bo8YBpBjAyaimPJO4UKtSxDte3wRj02BleaZKpAkDrNvWaXxRCAJ9Cqtf80P0E0
VCTOFAvLHr0aPrj5GB3ixX/SCioUTEv9AXAwW9XbRaOvU3Lh6RbDJMh97LziR7lEN3118Ujq5F17
stPmqqUD3Wex9qNjJutTMkuWV8CgNaArU7m/E5p9aO/6yTxLDYJJm+o1sqzsabLnX+TEvhGqBE1d
f7bJrZcyDEuWK2St3mlGx7mzAJWi9Z2gUmFKdAt4mJ5+g6YuPwNYSIIDdWzMDlsehxaaQpmlDV2k
7sWaEeUMbCVJioJOcpuU7AhN+aTXVj0kD7MEIpl67q7M74mrowBE1xLYWE03U/OrBnbq9ArLZERO
oEM4LjT7FoPyY1qXzAZlr6pMddB70wd2RB8OqDRS1QxCPaPEapNUrs+FMe1QHG884Lxx5Z6nTn7F
Y10ckNtuOxvDsrBEppLZ0TvG01ztxaCwSngw+XIHrTUKCs9eAn3Ai3twYzzFnOakuemrmNkfNbDU
islSOPiyDnCuIJ3e5m+wTN1bxyBznGpPZLgfHU2IbaqoDs5EjtbMuPOzvDFS42kmSFKZlyxA/0BC
me1g7G6reZDHVNPRpGFOyOz3aRjhmx1pyaGvx/ehFBFtWbSuthPyIgqo8cQtTS5VtbzrUyk3fcma
jqcR6KsC5Q8rtmXRmVZ9G03GiEyLb4NP4jQTjr2HuwB/mHQbi+udiaAqCOXwPsfxftBziloVArgF
4cO2TLTXKLe4Jnnzqo3znZPErwWdfa4Jo2tegCL3crhNTfsgHXNbzOYD/p8gdnR0PrJKdlTL8BVe
xi/fJ68S2NS6NpWH573tX2ThvQKqcUT2YS3E18R6jktWai7YC2dF8oh2DqySdbTM+n0cHox+a3vG
R7NQeeW/GV0E8fp2UPS6Vu4de3zWqb5jDSH3Rm8re02yYg1u9YWNIZRA9CyRXfFnHmu3+Y/fJZO5
tQjv25w0ekrdCapXxwDROYTD26t3S/DCbGo4OfGPdqT77R9/asY1sxFiEfUSn9rVhD6Sw1W2f1Rv
MZTUOUPljIQ1L29HJK++NbHGFMnrslzU+0aQsEz+r14ccowh9lwYQvgyq7OaRPm2YImbZC/AcVva
NmtyZ36J8ygLEl1rQc3XaLFUB1uw/o7f1z6sDkaOAHy9/pwg1WiGXZuSsNA/5LHFpVuIeP0/rLYj
uwrkOIdWQZK1aOPz9+olteHu1dfqcfR5/7T079qxg1S7t7pb03pgHtoaZOzGHpQcBy77OaNESZo3
kY91Sp+XGPc9f2Gktz7fjoVPCqfkwTkgnN2oV6jj1THg/Yr+Vo5hd02+o+/wKgCSqoPXNNvW6gNQ
uBbZdKKWPDVloN5OnZc6rKY+TlkoItj6eRv7ELHbUn8dezrWo9kOo9a9+nWLB626POrjqUv4z4/q
c1a0p8MqhPixsJkQRHAU1io84Jm/903KaONnHRWw2S0C9bV6TUW9X3c+dLYtVkXrBi/tst8vR8IJ
DCfchrwdzoAbz+y3BnksMhSoeffqRxG/hkh3VC+p+yRYBnYoOjAAI/9Ub6Vr5K6VzQxJ97ltPyRt
jOot1Wv86j5fHtQr1DmV1a/4/p8nFfFDdcJRZZ/UoTjEnRxTZuplR6vWejj1do5EKlrdC+wS2KI8
+ctRxgXRSwpHpjoX7XdIAYi0y/IymSQW22i56QVVvTJN4bC1TTCaVDoikXy5BNuCpwreNf3MmlMf
YvqTWe7ny1rAr/v0i+X2RcMVgaxfs1/i4iVKTf9WB400UDE3pUk5ONUZS+Si9ZKh6MX9XRoqc6XU
+qr9DlcjqtlLpSd7bAM3WPU1R7s1kIek5yb6kZLQY7ExH9ktfBQjkkLYqA+rDAIQ0cDgwyaPTRHA
cXtrNS9W1U2UIdwuaLsZf2OrK0/lcozNIj6JqHxGdP4SLnjXmL3BvklK0g35TVeNj+q/wm/MXa1k
YkoK1iEaMtNu2Y97GH5UsFhEsPyJv4CVVfvE/dT8HvmqPX/rQwSzvU2KWk/IfONNsbMFcgPRuq9i
Sd9F6Xpbp2m3ORsGGbNC1NfZ7jGuIx5abJLsjkm1ScysGdbINk4/uRPsylktWG1qqBmFpLFTE3vS
BvKyprs9i2y6VuE1qQUtNFNN1SsNVYEhYYdI1aIek4jjDCLl6LeA/8ixMrxJCs/FfOkHeufSvLqL
sCjfOKpkpoNV2HZl9mm1SbejDwwglOT8y1+VV1GsFfk7+okdloJETBT3T7I1jkD05oOZYJig07vW
19/K2ijP0gJch6J20woL0BmFlt4bqq016M91Tk6bYto1rFCxL02JUzNFiioK0U0L9jprcZLY+Vi6
5A7wuMq3Jro+XLtxRw57KrE5y7BPUmWWMx04Vbk3p/FWr+kaBHCAMxfJiFkmShVNMdM2q/Oaws9P
BV4Bv5VXFVKxjQ4gAHfMPcaOZEpDctlAyvKtBAe7y6vnKCRIXQe650KPHkoHJgJaXGsKB/TPNVPG
mBzKjqJfWdQdERZ150EN+VpzHfbjwL/s5uzMtjjNGnd1wEVRZsSNiJqPpT3LO5doibKK/YCM3K+0
tyWcPhOPvozET/froZsJ/YWTabC4TBrlRwvSvU58beMHiZwBEckkqvufbAXVvtJFx8jDisxNycHK
8i5dEhl0kXdbJIwLqTtv+eRBYZAkTofc3o/Qe5AJPIRVNR+Smb/EfXJr60RUKMJehFJmSOboNNn3
QOVWJcMBZfhLUZJqjqHbbUzoJ+i1cyCr9Phyb5Nvdlh5m4bshjO1y740YkiK0ycRZ7Wb09k8oGm4
7bGyCCfzu25QnIhlDkab6so8Ldl+kOVFxADqQzRFKG/g9dPDM4TNZejiM3SoLy+/831CoyZvoWBp
ZJ3Vs4BjIQW9YnpF6zJsa4c5wMgArI1sIgy9P/vGyQC5v5ti1FtFibmEkvT9LqeqguKqkioqzocg
b9stydWR4s4g3ndzJCK9JDyCCJYiITsVpG1iP4Zdq6rHloN5MCWo2zRPbgYv3apy0Vo0aHPqcoQf
14yAaRsq5YL6Trcq7GntpwIFIcUeCjc8wAP+cv0g3uyUDVypHXRKjtlYnUen2bEc7PUUc1uCumwf
ulQEqqHc9NU+Cy+Tjg1d643BsqCLKwVRmTqIhIlEM8G3vK6uXY5NJn6gbEWJZVTdXVIsW3p67hIe
4MJhmOVevg8LbGeon63CnGVkHuagt7ZAN0Gu+C6aQ+q07NGsOAu85MzegyyS2udOEfk3MXpAH7Mr
Ji0XocC6dHu+azIuNx1FbXNIXTxnXZ7naRf3gx7YIQt+v/jDuevZgerTtzjq3mOVBrJHlDxJbLdY
xaORQYTyYizkiEo+YTspGFgssm0aRyzZEcJKuiN+IhCjASI1sEcnRaZFABCJwPGGa+VRDthDYYfh
nwvN29e2ebYyLAEofZM6ZIA4Ix8iUTfJCkvCCDjvVVN1O68S9JX49F8Nc5BUw7RxDJQeVWrnJ9+x
HkRlX1PH/KyH7kNPqSEDDg7J7fTbZOQW+PRINHA/QGGsZcaGpjBwyLhUDqMM0PT0NES3eDl4Sqel
ykxDy+7BGry9S02qoDiHM/JbNvmH1ObKtS41bbf/KlPv5bd4SnY/yvpLk49JdaIx6DbLlS5Wlfzy
xLlbTDgVStbZKaVnFrtQywzyJvWIoKZrEY1E5VVV7MA0ocCheLOb5+RLFQUdr37rTPmcGT7JGvYb
48zoJRGcbJPaeWTcPJWA/XTNInBVtbMBlUhd+d9buXyX4O+3VUrts/FxibaNOgrGPP03/C+B4Pwv
gmYD+hcbE8HKI9Cd8/vPH09JGXX/638Y/7M1edDQwNKkXqOhmIe1KErl1/NSrOpL+3lBHArQljSi
pYEcXPztql1IBy5SqVF1V/IovWfim1jYlVapodUnqNrqoikloxsRFoW+e1q/s8NJDff8yjWhSTBy
DmbcA5oT7HDo2E7zgf3bSDnSVwW8huZMNqBPC0iRfyOItv8uJ//9sYULLcEFFP+vHxwZFwbOKX6A
bNOOORPHtBh3vot4VGNp3iwttJ6vaoaMjfkXsFvPEBveCc1FlfJAqI4NAQFUr9DfzUrmE6MEwFMv
/SII+QGtgwBs8T+8ZkRw4u3Be1AuVoVwEmy0fUAHzFnWzLh4HtuQBwEJcqglXypsitU4zZQUeRLc
j99aeyVwKEvVidPMF6Ksd9kyY6sZrnBgeCOtPHk6BldZfFv/apLlodVy699cNAE8/2+jhQ9qCsez
fYq7f7lonutl7gjo8qglAgFcHb4s1ChdFRKttdypfe5NymKrmHKVR1B1OVUW6Ti1tLBhObuV7zAH
aa9jqd1HjblfxTGrrGlZmDxcZ8Z0Pclvsx7S3ugwhGI9fiRN+v5bzWaJ19GkjruwRVLihkgmxyVr
H/txYlGNTxjKRzFJafUE/vctCO7fx4ywmTTowvBQMv6tBYFe4cz0k6g76npn7pM80EIPl+aYZaLA
UwdhRoJym7lCN1Nygl5yu4r0NMGtTPA1OaRKTR7O4YNdL2fRuDsmvyNmRFhBjaeuRmK5BgxTMz9O
KA0qtahEVnGdPa5M6fsvJcShLQ4GhwINBPOPdhvSFxjFwFdW6ZCdQl4EdfOV1xi4QbHcSbcCUOCh
pEonFB60Sbo6TKtlXnVIqbRUK2V9cjx67By1tlkgQA52Yp1WjywvGuutAdp+EKSPErbgB79F/Zld
9RDtUTS/ZkgTFvd/U3Zey5ErV7p+lQndYwY+gYgZXVShHIvekzcIdpOE9x5Pf77Mlo62WjrSnIgd
vbtpqlAwmWv96zedix6A3ZVxVU1BnjXwybniZuoH8LgBwOxTAxPrlxTp/y1rwAvzH25JYZmIViwd
AyZX6L/JQpxBs+p8mdpjWhWskBSrh95L58DEQrsoJxx+XGtDJA9baYOxq9uYQTvG3+zJ9QCx2eyj
p0Vy6rBLgCrclOfYL648J3IJbeaXtKR8QZEFuMD86tei1BknG0/sbsSFG9eWD31aP0USvcM922Mb
+mj6eJtmLByF9gDwwYbamsxQYJVlLckGXSWuUnt4XwscNxZSH5ELvTWSx2mHYEPaSDRnvOS7QmhP
qO7IMaqH6cYX865f+zM5hvo+I+XTa0k2LI3JOTvQXbPMKo4tY5KYl74cixlZ6djylZJwyMkMEtKR
OrC6o4XhOIWXNCWuOl06s+O4XU/Ajble7FjaEG9U75KDLxoXsJMFTzLDFJ3N6mGgO9anXPExPMdq
iiLNbfPv3I9w2GVtcmyqQMWkUt83KeSsVrvTx+i7xIdES61NaXafqqCMivrW1ZhgtuWAebR8MiRx
qxXO4xq2l7IvjurkVaTtya/CJ1bKd9ma0kVbJLODDcV5/zr5zmtInn3mDFB6xxDpiN8egCEvm5WK
y9eoEdaKtPq1epPEICr+ra3FlGlO9m2P811TFGfiulyaRDj0iUUVvvqfSxk9kwF5VEzVPv6oogEv
ePlaMT0E8UGiRBKB9cNMu6ntRiJI+RYTO32odlpGJ5o05WXrisdMg8ErWV2y4uxyJLuqt4RUfunl
8cmLcKfQf/HbBtl3lCOLCW7q9JFtc0zgkBIx8khcK1APa70dM3bKsMiwSw7X7Ip1z+wJ7r1dPw6Y
EK9Nh324bIWpZHcdxMh9N1h3Xli9hnIVEitFit43z0ljvqoHPG7rOHDK+S5OSb/u6ggBTGPe1umM
2L+lx+8AHiImeonXvkjrRYSNLDb0PdjqpweHntzTWkq5gvLP8GmLDKHfz011XyfV7SJ1Ez2j5J72
2O/Y/PUwn4LEDh+Joc+C0DC2rdX4v9ruXgM4GQ2Z10h5j2M4E0eNX0znU4wp7hB9gPRrmrpt4/hs
GC27BzOj3PLOtQvDP+2t5Nxyku21hiRRlq9Tse4aDyFbNjG4ZjL+NGQVKXXQ0xysB6cpS25Tczot
izcdKxPvYE8ULsYnY7hHkAZkMeDmWI7sJ7rvHOw1vnXoLU9a5uZBHWKY6nnTJSL6H062mA8ZmRlW
NmIuiBZsRcTSiycvxtWXBlxHGADilMD31BHTtqLugbdKANk+sfdl3JnbybTGHR06GZ0IK4aBuPAe
K/jZHYqg8meJkvZ0qjaDux6G9QUkzfIosCpS7KQeWQ9+9SlXYjfjTH8Bq+zCyupmn2kkaK/4YLWz
bmH3tGIBqJOAQIBijOnUSTkir/56FZe2NBg3b7XBqHm5et0Wa3ZY7RWz/PS1XpqGzZuYh8npvmeT
rzoaGMPf/JaFIBhaOTEzNjQycik1U79bMaDdQ1871jrRtLFrPbp+tV74/fPUJC74ElSUaWmcggqe
v/YMg4Y+OVRxNsNXxEfUJMwWysN8bMJVOyciFRft+q3+0cmvqL+hqGMI2trQbPEg27GPOxAAvasV
8vrRtoV/Doc1PXil9ZI0fnZJLldMjgmpbEbhMJpa9HPUVVcD/Q+uRSsqcZEe8zQ3UI4M0M3zpjjn
Wkkuy5jUW2BE5xyP5i0kOuegjlIdhSWIScGn7bsK4bCEGIZAfsCqdPJQTGOdxpIxWQ5ZlePBJAX6
5OY5850mu8zDlGSghLfTq+Rc6np/xNqQh4rh4c4i+PHcwRA8e8VzM0CvM53olInWPaPDj7ahUcGn
m/ElQmx2Z0eohifHOxAsynSDupNBy/zsp/p+TZZgNs1Pa0ozVNkmgblN357n2PjZQE7fF5jcn+N6
HjYwZKJ95S67bMZUTdglwxxQwvNk2ji0RowNWYsfwsh7zpIxQWSnQ2cJER0V7haVdwmWjuXecuf0
CwGXPC6xb9yaGq0FiAn8Qa1Lj/NDVK7GhYcXHQcwrFEJMBQaB0hO46Ez8otoWPqDXrh0yU2z4gMi
bVeGEOOAlSHKNl2MW2WbDsE+PaVVCPcY5QIYofRooS3MEJng+lNwScxUBOo1Iqi8JK3hsGZK5808
iUmrl3NSqVGhGSMVm9Ks7IwLxQDOOpQoVdXDzNIIGu4iYHURH5WEixhZEOBs/I5c+DoQ1i7VqoXe
fgqgV3/ilP5kF+uTqi4KDKQD5mSHyWScF/XdK/GWOHHKRJ40zd+9hWUK+8VAl3oGpwJoT20MNcOd
okbn85wcYgRVi1Ptpzb7sZCZrOjZpZm7W2yq6MEA8SsT0drkatfwo/bqKBVhWkJEa1jcYlQAqREP
OOPasBtIJtTr6+Az/uoeVZ3ULmwfU1Qc4hS6VR4SRaARFSrJzgaA99Yp1zu5fSoOOeIXWP0taz+f
ghjr9H4NQX+LLnufJDVYh3ZOmd4+rk3xLvmwkn1OYMe3h7CJUeIcdEgCEkSQYbVWCjWfoiVg16eU
dnmleoKaU+WXHY6YIB1IcTLmcHWDvD+/SMEVN8PA+/RQnzNsODba0NBa8RUlklmjWt+8K27/SBIC
AVyYa4ERFNl0MIbpce3xbiWNFp93K75q86na691eabYUQXhukRG0Or3oCM9+JxqUZRApv606glPS
gXMWFv1tM6+kLLnFhdGjfE0rqUH1zeOs4eWtk0TirMwqzVu6W7Qh7vTowNwt8uR7bXKeVUZQg/aY
zSAOrot2oF3eyR1qNr2O8cjS3DaknpaLi9DEOaoGWki28dCJG9gSN1PRWfuxg8XVixZjM4mmST2g
r53asL3Vc/AbzE2QRGDMNVQXHV4fa2495BLQrKW6BhMff6M3/nmKB4oW69Ix4U3R6Y8dyhf+n0xg
lYvARZ5B6DbVm2zfhKBo5ozhv5UxkEGSEYVfYzxRF8s7Yo0tsEjKyE1q1tcU0dNGgS1zSH8ixvxF
+P0hTdpXpGmniPkKuuJsIohmQknEQXenYoCuYs9UT2VEXeQiGLAI90OiW7x3mrbvcu1FvUHkhBB6
WB+scu43qdM9StGOzfrAatu8yNpT4QehTSXSOFEg6/OuaR8yRteIZKh9C0CbNKWtj4k2JGuBcKJJ
3OeLdd1o/VUiYEGHLUznjlQZPUowjGJ+6/qcOl+vEc6k15hrexDkwSUH53Fy8ngbzS+6AaaD9S4q
4YnLEzmJCQ+BHzRAnzG9Fp+AW/D5JykCKyp5hdwvb/Sr3egm/mUvpaiJlCKFusWh2czpVIuo8RK+
iK+8MfrUoqsKzTlo9ZNuhd+1tmbwJrNDhXwnmEVFTT6tt1PJsYZLGjE9Ev3WHqubnHkrqw9Slznf
JVr0A99O5LxUqWzYO3cR7+vUvJOx67/pRfFtmIgF5HPbG/Gd6+HO2ddfWZidDAmAFCC/6Hr1U7a0
nyPIqSWPcab+rcWQBqm/9hyiD3OopPso1iq8WNv6VFgmdDEXk/k5P04aj44f2sTFaVMQjxbixqGx
D04MW9ea02+FiHgwHSIt7LYCIDCwGbqrL2sxkTij8YCr8Yc3+9dgUDtZL8UjnsSjF0quFWdASoeq
6L0kuGa34n4HqHfOZMP+ay2LuNBTlb77c/bhRTHeqW4DGl2jpB7KIBRhuZ+N/RLTyUMSZzns0E0s
TEOtiaLaOtTVQIMjNXedBqVxbMReilZkPy5bEmehvaYm402yeNvAn1kqQgaUvj61PkgcQDAoFR6q
P6pjdm3yVxHP9PlGjP6jEk4pBYYhb6pm0Z5KE2oScmoFwCnc2pRVs+gQpfQT6hsMFeCVRkh+KfwK
iTPbEz6KFg9qBhB5HGYDmX0W/xoAKH2Ojs5xE8L+ws8MKq3sOmzMuJNuP+mn1nWoe6nsyRSz0T7f
uf71sPaHojIxtoF7QhaJARnL9ZjiJPlFssQlW8vTYEuPauec2tHJsE1na3Ui36cuNl02xH9Eutr1
uLr3fV2S3SZVZVo/gnpbPxe5ymb0oFPf4hnfQjynX0NP5tY8RDjH4lwdQ2klYUXsbCswe66iUsTq
ycJORFoxcto5N7qtIYMAi4luTx2CnbLiToQL2rGOPp2HW5vtm24u2V1ZkdKCZrHBgoYTxRrXURxk
k71rwuXWWAwIGKguhtUvT1atk5izICRCrHGhBKJThBMOOUVeHyD11MobNeBUTa5JuG5tictBy5iz
g763RfVm9do+qtbrbuJBVarbUDCvJIwPO5ofgz8/+lo3B72NQC2ZS/uU6hO6RfcTp3tr3xfisi4h
0JJnsu5r7JhOVfjDrmKwB/Kx8ig8KpuOZdDIJ7Sf88jB22oaEZZIxMeJbDR/nVdegk1fCB/tAR79
3+0yfVcYG+1J0uahw5U2z29TsqfILybEREoMlWZZKU/itTmxoj36dvOmRm4Lnr+B1y9vq29cpvp6
NxYrQZceFQfx5ZKlUAaNn74p2AqlKPtqPPzAmPtmhrc9VeKxb+ZnOy93InMfp3C8aivn4Mn+dQCq
gDWGZkv6OoQRJsyFVHnJcbPbIJbl4NUYV9Pxa5i0KN3EVQbkQ/S04zYbFAf+r50vrdvbbmB6zDRz
LxWI6unKrGVvN93ZK02oS9mTHfFRqrQhsQoOXdhvclneNT3Ls3rkCjmRUUMNOSgaxh/CNSoQcL05
5Msztk9oMbm5rPQ2cfTPcuC5JMV5T7QB63iB24FEjj0B11X3oX3ILdnLoh9aWkFV5iz/GkkbZK1B
iXKlJmpYtctQcx7UpFddQ6gWzOpTQOeWYX5bt6dBMJvoxCODJnYWWSNV0mxu8JDLwb8+zXNBPh2Y
PbZvX6M9vvbhdAccxsAhi9IgPpIASYEAgKHuBq1N6p16LhSGoDFgYeTDC4JPkswp7mXNDGmTfEU5
uVADrN75wNP9QWmJfKTNGw1So7OmXTB70QKQuD7HMoLcC+N9ST0M9sixYl2FED4nZBv/q02UAUE1
BJjy1IeoBzg5AInYGEg4Y8a2Sd6Q9UDvLGvpwcJPgR70pLXlLUEYPCMsvEbO4ttRMyWRBuMBtjeF
0Hy05I7nQflEyp3fynrMquagwLpG6gXxhpDYl6y0DEpPdZbT2H6ZqDu9GcBHSbyMJ7G6RAxkOnPJ
TmMXy8hVpPUNh/Ni4x7HrI9U5FtsSUjlxhxKvpYjp7przSQ1bZtHGv/vUkMSPWviwuPKb5WwuJDr
OKs+sN0h75KDwoBmWCcKb54jA8IpMwk5dYF/5m51qj0muPU+RXvYTP26lyNMqGbMvDwuS9HeIm9+
7Whu18Z/QvrA4AIsA0a9eZXl8at6hhrDmPZibhGsiIqosmXnEQkNATh/l5I4d8adPveiWyWk9aQA
X6p5hfaZA1JsJtM/tDVwqSefTG/M3wGO9JU+WK0UAwNtY5l3GYXSnJryZDyrEcdaYEpQuw8LYQn4
PWOoPtvsPaG4RpfzXtJSb3ygC/wZGC+V+bclyvekmG4Tf0FuGRlq/m2LfWPBPVb6Sc2jujVrdk4y
fS7JSYT2L7JyX88H7MKINqNvkDfrklDb9xKdkmULM7IkWLp+r1SFsp4j7B75aIH8VWoUFW3EsYp9
bqdAxg1DbehTqDW1oyUICUMVtCuTENg45a6VDxZjnwtntu/MiHmZri3T3kbsPNX20Yqqb0UYgGLP
zLTsg8kiFe29bTX8fWnUknWgQIncd7QwR3nKWOledX/BaDdHXMrdaXfFbSyojuXwW656KU7zsP1L
mqPI2kxz/ikxyGmghlQKbvaP5wgvHZwcuK+9DGmwjtZH1uk10O+ATnTFIW5yiT1VHyEeZ2Dvct00
VezCC39QE4xS3puzFz4qXwtpSs0eCfu3j44VngBZrQ8EN5rvuLMyFOe5SirwdC9a72eNwVmDexHf
x1uANqQ20atGneZCBkbTQmA6C3lO5oXR3C+529Dx0vwNXBa/Rh87OAzQEBJzW6hiBSXUbVl66Gjj
b3lG5bvFVktHJhUdnan/wqTJVwyYnhEn4GSXJQjy6pT5XsH8Oo2pEZRt8TnkyZWsnNaMEo3adp+n
CariknuHscqzbgDDhGhEC2OaNub6gssfhigAHa4sJBzTNvDvWM9qzeikLj1NITRl6CcJF7TOYTvv
gcV3HC6NHsP0X7J4Kpt5ELTOHliugcNS6wKTVvO6EJW5y5BU0O1GRSCdL4CJGO9IhUPR9l86Aw9N
BraaGLW3xTfUUcBdkm0HwwdPoQOzpeDW6ccALhnRfVh7wcYYf7ppepC3u1oTszTh7YZ0r+Yhro7q
PxeMlCjBVJmpxx5UfuenVyGBGIpLYm3jreeV4QUzze3UaG4gMXBlWeAlzp4+6lpZFRhSFB8voLyV
g1iqoIZUz09sCQQcwLybIi8swraiS1l72YJ5aB2t1zN+kNsuaWHxiScSBWpo3E8KTFA4htYtEUwg
80GZY7T5Ats262B7ogcaM5ZRz4/poS1xQRbunRVz56xsNq7pRfvucbXZurMMZVbhDcg1vhcbA6RM
Q3raOM5DzAR8Q8DccSapmHkrG7vuj8a+yo6DtHkpRHWlEfiBUGb58KYvpVIPmwx6ic85H8BqPJpU
Ut4uY5S6njeyFazouvzJbLaSGNDTEQHD1yRV8hBVITBkzDpkhQ3bddIzVMD9dmCOVgZy+q4L0MdR
bnXkyPUsyRJZKSrwGKM+NnRGggBASR7+Vg10v3YPljU8j9Nsb02uT5blyUF5LIWMSzSmttNgBfOE
Sz646qYjY5XPkn1ldXVacp0SkMRYW0iqrwTqYZe9LUnxYcYsEZhZj9tp1VnroGyZAnKGhkgnaXZ2
DZFryt1zEuoLlDr7rpCMj3war5uWLIXFTK5tDw5Wu8KDKyR5qo4o3h2eSsDZ3cjWQhKnvcll2EYD
ShrofhgoykXvenSeTnTpUqRsG5/1OFy/BIUt3BxUL6UoSxy6qJP0tXgtGtQYTosLUCt4vTl1Ap5Q
iF2Zu1PkIRK3WfUj2tMuZFEiLep1dizFYuiM8SPtCRQhI2Yr2nfLZCDrQMndyp1czsSU807iMgBp
HF5Us7VvzdZ3CkDhUjdUJS/KXCXJmiuc7B/kvtnAQQe4H844VCEjly18ynRIGDzmXZT/rIYXtYSq
9axM3xOXpsCq4VLaL7mfHEL8QCm15mYzt+2VYPa6p81/12JnZxT1Xdx8jd7wUZN6jZ6ca5ablGwJ
rLrtLBBgWtllZ0tyEguNsgqhGK83uPmBv77L7q6M/KOXENABUcciIJ7k90OzXppjLO0BOvAa+Mt7
u/bPmhYeCiP7oUw5Co0VrpDQNBoCIkWBLKPQe/R7KrDQogIjxiCQ6JfAFEBxOqY1JoY7eYVxCLg3
bxTMWTPq2aInPPijSI7KGEoxvSZyaSP2AUUckMO/zIVE60XZF5QnKqNwCDd2k30pYyHHZUfxK+KS
YutlSO2vtMufpIGR3Db1KkWkUbWfXtVdQaL8VOM62H6HpatfVo86CNedGm8X6dsAfCY5Q2MP25KE
kc9YPnxtXz0i0TypAbAhmNgB0Gxs37/FC/AmhO63Q5TBUhvBee/DB9k+zTPlPXlv8FOl3GwU0sGK
6rCQFL/BLq7czDfJ2NW+FDhsulJOPI/AU8OWCQlEVofrbnQw4YmchWMtzXVGonx15nOIiob9CPlt
q25SBqPj1hldAosNksxS936IYc/Ks8/NDa+HAWTR15fAhJeSq4R64ahqP9W7Vdp1gjfw6jHTzN3E
QTMi0H+1EB8hZuM5St7tkhxmOzv0qftimCzJsE1/xJJSGxvtzu9MRqTUIVbr3Xv0tBfJWL/0htcE
jHe2vttfwzWDCC+txGSXhpl+tkfvR+pB8iaZ0riHYx2gAX5KeL3qHokbKH4RWXvpNKbGqMNgfjp2
WQaD85k7M4pCaSchOxuJjibsgGWHH4M1C2SJtGw53xZSPiupIDbUkHT0bpZBv4qrFaqARX9Gci7+
2BTwohQf8oFIC6hpJroaWUUrAhyRAHJumrw1N2lLQ1HIDxrLCqAfbrSj2xblLpw9XEKM7k75d2Ur
2zX2vfDmPTpAvNxZI0khhRreVeTTu4Sh7ssF4bTJyGpbDwg3TfdRouNrJT5Lrf2QjlayZ2Tw8YSm
5djkza30FKkS5xKb2yMgMjXjbDM99R+wLX1FRYgOk5Wc5Y515Zb0z0flfZjLw/e1y1nX9F2ToSHu
pBsdTiLFIbSg6ZJaq9cfCmUxZlaOuFtpRNunCpwf4WkCDTCxAnkKlzWrOeTx3pNknqoKyT8TkGBo
tay8fM51NVVXFErZeKond5XuerIHU9gTGMWFRfWS28VPS+Kn8ix79XpV1N6FqBnXre7PYmqQyUDR
1YvvRXoeCfvTTOY7eXkshyzimPEmyz3DAJf7kKuhATIxs2lwkR64pnZzj4SPDZ0xnvy2SYlG6jqN
rays5GlWFbGE01V/PQseeuVWJH96wR0Otjgls+oAe+wVUB5n50UuFHIHR3OU9TjvDXMKSYJ8uWEh
SQ4FL0uhtnMK+mG6hnd0yW+OzFDQWpeCG58azsQqS21Pwvd4Xd64M3o1yfJcBxjXbePdq51khOWD
3ZFOKc98P62pRLhF31wMC4u1uLDDCM82lqjhKiuHN7nWqL3fCddrC+LRDp6oveylFdsAHWdjRsl3
iA/GxtGTs1HjbZiU9Sthb4vlPCoHKVn0utb6npf+GQWetB8kXmqNopf+Wu/it1qzPus7e5/ZlRO0
NRdUVhVqs9E81KDLsocS6YWyVJXohXlNfDgczHE8peV0QiZ1A0X/uZv8eYO6/rGc7uOCSTKSiMfG
NC0GiSlLV/au6luttLVtQSRS5zxVbTP9QuMMAzDAcVA2mpH1iwX5X3/HI+r+/N/8+2dVLy3a6f63
f/4Z6gf//bf8nf/7M3//G3++Sn62VVd99//ypw5f1fVH8dX9/kN/98q8+1+OLvjoP/7uHzvlRXw3
fLXL/Vc35L06CuJc5U/+b7/5H1//G0dji40Jwud//fEd/vKb8iP8z5+evwAfy/6PhsZ/+Z2/Ghob
/2kLy/JdS2eJ8h0LytxfDY2t/7QtaUrs2hjPkinKO/0tilQ3+LJng+RahnTZ7WTy6f/8yTbxOvYN
n++gWtMdW/zprwd3+8up+Nd1++fptr9xw0y8lCm7BQdoW4Ls09/8jD1jHNak8pxj5Po/PVREVgIV
YZo3adRYmz+cmL+893+UQ3GL40oPN1bGp/4dN9JzDYtPysRG+jpDR/t7Qmk4jA0G30CtyrHH9AYT
0H62kJhZya6BXq5/dp1+GvAP1Zcrv/ReG20+5dJEVhKdkcxdVDlhNWocNFE7ZfOCYFYKCDwA9MTT
HxFoOACA1jnJHR8JCM3O0HYIVTJvq8qN1Ekuq8g7Th0VCcpEJklae/uvP6iQ4a1/dImWH9RxdQ8L
YR/atfvbWSW6m2BKTEyPS2T/6pOUv6yyaLLXbWZAaGDU9dPWYYahn6lnBnpJyYKNxnSX1P2e7JMj
kPs3S+VlnkOr8jKKYrd1cOIzGQW6tBQmm5RZYVbUFsZLNsQElBwylknpfnEaXebQa2RTM/TWlYjw
S0hrCy/9nQH8Likn1d4X6XPiErWYr/gpb+KymJAGWsR9YKCSt8a60QRLHcp6RlcjnfMktwEfqgz+
pf2rsoWNo+aI1uGplLPSqGQo4PnpEQcTCIEW/fUkkm8jXch4nW4VnBt3dPxEai7rl9yyM/yoXCgI
2HklDzX8d1NOZvlYjFPt7A1+fAQ3evzAU5oF0KV4/zfXSt50v18rYXOdHLzFeUJ/uyn11q6tAn3A
UTUXRhM+Akm846yxGeVIsMyY6cK/o9+06ZTGBjmGrPtW1zl2mqjAE/uDQcYkKCx+yBkOcLRVOxiF
ZoCUHWt/ND1O473O8Du2pm3CAsUPMo0pDEMSwcGh0ebmPcady53xAusNF3y2Iyf1MW1NEH03woqh
VHPfN6O2a6cJb1zb/5HHNrPltnnNKR2QEKLTSpwUwQRuI052Lsz6WSKrhXSgE0yEMiS+0m+tc8rb
sFu6vXNRjbC6TBf6dn6dhtrNYPaXjqDvKC4svQP0G8ml4QcAArmKBCw4yCL9O13KacKF7T9O0xvf
h4tg549yk/Xa7IILda8qmX9znf7JZfIEYlIP8otwzd9iuOnPsDAQk3/EYEw2TVS8MAPZVfEz7s2H
3s5e//Ub/oPVu3yIPU+3HIKf4XLLCOk/8v6d0eiKGgcPCKEW3Dn3VlkY2vJhcMvhhZbkGnq7TCoY
XiG2SRswrrAANtwNpXdii/3uDGhn0XEc3v71sf2ze9bXhcfdYrPEWL9JEkzMe8pCy/2jMC/9rop/
Id/sZFKyLCv+CllKiYfC//fb2mjuYHijg8Dh/bdr4FPbe9gxe0fZIM2wTxXjRTradc0Q7qI5O2Sd
9/iv39TQf4vKxhnDcEy+LFy5Tf3DHpVGhgk25HpHNcJNIvy5Zwi6gJ5KkaGc9+wxY2j/JIvqLAWF
UhZ7ldC/DcPHmBAcSREJ0pimMq0QELHIhHqGII2XIcn6sCBs2JTSyZEDwcdXKgglHmCTOU2KY/KC
DgX7CPeiHKWmVmCknrnVruF9d/kM8pvbLoXo1HNv3roWGI5w0XNmeYFygfI0suCrgdpX72pmo5ze
rXhutiRLAR1TBLte+7PXn7IaxkEo+cxhg4mGVIOsjXjvJ3wupOoBngSIaQOTKPQzcm89+xvI92xI
TlGa9NSXxbzzshwF92ZwAS4XufDkzIHsiM1AByGCxsfYqsHRiqY5ka72Vr4gw62e1OwlZ2vd+Mty
L6SjsQIkJeytZnxqDOk01qu7wOOUBoFqZD81KKtNf697cXZs4TFXkjk+26Rq523xbzQWUKZ+lxnw
XBKdLqUGwkNk4cgN+A+aHGCqfCD8bz5GvpycWPu0HG/wyl7x3eowM/bv8B/Gw92oCRwJCXXpxRVB
VeSNNNFpmW0/GHf56FmbWC8ZCXn60fCY9+cFrjtFykZErbJ1cCdBmEiwjj5gi2MaTwMiaAwAoO7n
+4EFPegHNECxPYKINoMGjeBngo5vuxQAejhl4zswSQ8E5omVIMfMQPJnwYNCUISZUbF896V7IVC2
Brbj/6jgDsQTjdnU7JMRcmnV9Qczs9urarU/M61ztmG4PM51qIH3OruK26ljYlevD5YeX+ZOee9h
qLVBEWkhksrQyRvmqz/k0x4+4t4pyGHJBz8jaVcLHEz0ILVRYkVGcepXLEQHY9lrZTnsIb2+uC6k
2jZeDl5hPXVww5HSYsHeOS8tkbzg0slDmqKpRXiG2bsW4CgOXRvXJmhI1806nOYiTIKxF3e8b4dv
sH/E/BlnH29BxT49WGl9NEd8nXBnDNxsumqXdAhgcm8FoMTOfu4nhtxzMzI1db6XhhDxoq1JeqeJ
Ry6ZBq7guMM0vosprDHrQaPvEt+cMSne5hhnI7bCth8nwECsM624G+RLhYJYczh7YEO70PJPWkTx
VWdy0sudzO/itbh8UJox8ITonPYLqQiNZextIwyWEJRsNWIvgK98QYT7eNN1JG+PMhsgSzGtTq3q
NAs8n0it8jdEkcXc/nayn+Ssy7KKGrA5rRmFmme0CfqplpuzReiVl8c9Sb3wzDOjeF0c2v65iZ+x
333AwvecpPWJ7tncNhnIfkoOPPT3Y95YQR8SLCycQ2xzMyylHegC5Dt1ZqaZ+bGR0/KQscQWB7s7
P3LrbaGND1GHRUdttE8FjytscutOqmxPQF9nozPXD5z33IyXYStxD1jiPTuNc83YQ2L4scYyZB1I
ZcOzAsAvyMzIPOjxhKHRAiMzeSphJKfGKBkKOqYdef00m40IaJo7CEcVHJuBxNACWo6dsZfGsJNg
4hHQFE8bsgOw/CwBpCZcRfBjEjdVUp+Z1Nws8JRqTfsoqvmOonXDbiOgJGK70M4FPrfh+Eb41z1+
OXzIVifVsZ0vOqGfzJEK1aFaqQjZ3ZeD9mCFUmlfssQidSbDCwpnimuIV/I8edN9p2FIAGgWbwhB
ulxbGWVs8FT3RnpcMpKXgJnfLB6bzYxnch0uJg5M6VUGP25DeGXTVG+tBa2sIw554xYLaF1Yh/Br
rA+flNx4+GxYbU44SmgykevQOeF13jQPpeec7vZYhl3Vi2VuPK28Ip9z76YEoov4OSvGr0Y0CYFg
4ZGV7bqbz4PbvPXN8Ai8iPoXo7T1omGSgKt/le6yhZlZ35bEaInpJXccrHdCiu7+gPjoGhbtykkQ
Lb7k0jxlqLDAKJ7anKkyVukfmYcxnZPNeOeu6KSEhVwJ2r+oxnGfs9SXmmfe9G2+BstIjl8ESWyT
zcZBMyUVCGE0SbKXYxk+TgDp0wxzZ+ygmaDKf0tLzk5sP9f6VOAWkVSSJq1vKW0ZDTDI1lI9u6sh
wx1h50FGMRoooK6GM2NgZml81Oa+CEgyDukbN6nA2YoMt5odGOU0r/nkTR2AnjXeNzHaYphZrIYo
QCAqPQm/vNP6+iaz+jQokTNjWwb3w/N2TWehKFnFk6C/Oa0ltt/1jGXGuoLlYvmfHTpvOHl9nO8M
H98DP04/wuSx7fx+Oy0smrF1V+L9S9OFwbZ16Gc7Phhx+igaVtK0dXHM6yHf47F3RMG6IITUd/3Y
VAFCOrEbB8uilGxJOZiean9xNp1Jjq6/DheDcUpwYqeC1w4wmxJMQZYfWvLOU97twnRKMeT2n4fO
v5sNMKzIz566uj3YM6ZOvY7I7U5vCRZ3u+KAkx6KOkbDQVwjS6nHYY+PxqWOlymqq5hxzQDZabVe
a99+g4SOAeWw8bA8yZORSbgrs2yjnwgUxjz6iTUA5gUNNAaqqSds4UjWy+s0qJ3pwgy7F13zf4bQ
Ftx6oo0ItefMRWUiIP7Q64/NrpoZGer269guoLj4py2EMKeYUkDTzY/+6AfZRBuZ5ReDL77TVE6q
vZYDHauXySc8DBLRbiL2BMT4NYxeO/OclzFcakA4UtJ9YjvQffXk2KvfnbARDxK2t271d8ucE4Xh
UxpMhoPXvIMuKJuR4k4vsYu9Qqt52COnGtCBsL1jO6xP2pDvkwmFBuLcHHoOViY6a26ffTNWSDYC
Y8UjrLeXCplT0OjOzmxsY6eTDrWyxoFF4L2SeN55bv3vWb7Z6uHDCevhOa57xvFQ8JYmeopN2jWU
dEY6vfVaBZtKvJJ35rxq7R3D9ntiH9udJnpcETSIx5PNEs9ovnjLKu1gsOdOC7Nrd/TmnVMTWaD5
xhd5RYSBLh9l795OuFcF8DzMk1bPr6C0lz06GLJa9n6pxYxUtKcF7t5p1vvdMtXjZqbg2Rn2agds
A3mA7+ptVp/NnnQgGRSq0bkSCYw3Cq41MlyUBrD99QfuA9hXVcUY9K5zR7m67isLTYGXLTJLRgPX
kQwr3BeaEx93uMAye7xQf/vbH5EEKLC9wNgYOTse3+F6MXrR/2HvPJYbV7It+kW4AW+Gj95JoqQq
VZUmCJWDBxLefP1bmbq3WV1tonveGiBAgARJkQQyz9l77f1c5v7elWGklkyydmvG390CR2/KllOM
9OyUFiQcBPliyP9lf/I709v3Ei3rID30g3PkFyiSczovkjKW1eVLI0VuZdNBpgtNrhwj2ODYi4H5
pgCWEAEJR79D7bApRxPvT2fepWbMN7T4yFecyy65Cyg83JiqMqMRB1oGElYc0GZ3XnzgPq2B9Al0
d98kVwUS4JrzwzHyOy9+FAlzj2WOroBr7hgmTcAl4+tYtR/LNnuus+Rc9NWPZpzOiWlvDN9883v3
1aaBzvRzCDrC9qofZh5dzU5fo0UGQYSne50aCBH97G7oXa7r/cepz38whjoPeOZhoMUbKTxMfYph
vi7QXvswXGaaGHnHsyxJ4WwJaHpl3jefHL2fT6OFMWzwWo7qGnhGCA9h/o3cctDy4STEXgGDFZfY
Nadw6/QVQDpCWTsZ25vxQWetc44KfqJaAsu5pWlwUosSAcMJts094+5wpzLfl57TWD7CpLNFDU03
CxZ8wA38/qYCZdt9ayUlWH26ak19V5LFMTbJDIGH9mgf7xVXGKMGSduSMOzbPZrP2i22MdRtKatQ
XBynWOBiF8Y6c+Nj0uhflI5uHMqX0A8JcmKkohNmIRWQTJgQgFQ2qh/nIt2xgYXceXalukF3pCMR
XYRe0LLqo5M/U9+JOur+CQ1TcOrZMS0YxIHw6tY1Q7e1jYxbo9G/dczlO7C3o6phQrujl1mR2NVq
QOMNJmwoR5am/8ysjeGR7FW5y52LnzNlh8V5czu6TE/IVaMZS+9DOu5x8P2YBsSCyn/SYS1yBHLm
aIF1YzPEPHlMLwHG80Oc0drV7s9MXtZl6U9NEkOiq4SLRNQuuoNfId9RU+5FproZiQt8beiOwiz8
zSSfLgmtj4YxbwM/kfJXEilkmUsjhEpKA5TfNEX1g0cilfzgn/a00DrPj+7E+0ub+1jXIOpENL5N
XY+3Sac/paZPjW3kTt78gImiok/N1dWNCbbrOR+Cil1psM/XYkJ31AOxHTpj2RguiRSueQ07DOfj
zBAuTcSbT+PZafB2z/izGis7eHn/RgMxpb5sHnNK5OAnLyq5oaCnNSBvpdFsjgePemr31lYyyZJv
zLQAHKtlHdNF4VrEu8GgetB0tPsdZwLBT2xBpENyUh+l6vqkpS7hwvzGe1lWHFEd8ramRxwp30OX
xk05zmdhoGug7wiuMG0/hb7YezMiI7KXX4x+aYFP0WBLs/Hc2Ga4yYlsWo+Nva2k+o+ae4mC0QNq
J6NRXK27TsOR3mWPDmSrPp6YM00SJ+SSh+mrigUZlvLF1LmUpVQGR6d6SAN04hnJvhj3oUrY04iU
REZ+ZNa9ZvmPOtkAa+W48AN6cQnYqCmgKiE7sZ7McaI7/oU27KMW0ttX37psihEf6xj9ZIcN9TaS
Xf3nsjB+iAe6yvQplep7wY3K1ytmikV9EWLAhzylMavkdMzaar5QR98x1QdAJqhUjFGJ8QrnsWns
b7mgMRmQHkQh6Uei6fel/RwPFZTaONipf2mS1uPWAnUvu4GRtH2U4GTkx1llb4xtKwY+Q3zxClnH
lSYRt0Xzzhd8C4r2uZime5VWiAaEKlti+yuYh+aGtB56oYVxl4vsUFJsWDky2Ul1MaeOz1UVtxHW
FVS2x2NH/LCOYm2juTTFq6w3DzQsGS+MKWx6CsOVwHJgdDleuhmWHzqSI8DM+lTN6WuEPds2tMsA
lA42Z3XKC/sp9PEaUb7nchx753o0YqAjFRFYIDWCImk3LcLJQxA+xy0S2Thc+NEmEld9KPuqIB63
QsU3MlNYguloJPOx0ZzPsrHMrAAlHSK2Lsq+jlE2HLOepOvcX34W+sdOfoGdmMKaDJxLxhASYsj0
GH3BXloRADM/jgAaCkkKUtyDxUlS6kKULPiZUL+A85KdVU9Gds4pryAklBze3IRP5zwSko1J2di2
edHB5+wZ7vQSN8d3TCnUptTaGZA++OmiMdT7+rFtMbdKGbu+cKbtG2imaJj0pCAQdnaohhkgsIEe
bCjY6wWxamYSrKch3xR6S11NE8c5G6R1gnFJULXfwjC8k1VcBGhdPT/FQ/RJl3i2yTW1TR4IYAeo
lUTNKDgC+uyGwE1nfs+8w/ZHLbJmPSfx2TGw3GHqNQ6pTYE0SMeDxjmFeKPFoP5Aq62IBvQzgQi3
Y/KUudNbQ+Y1l9hNaM/YhaJLAL4PkaUkBhKct5qY5rQ2lCSz0x5QJhEDcazqQ6Ob+JmANdnkIAvE
anQKPiV294jB/ADUmUEB7iaK2Ei9mHbsjTLm83hxu4LBWBTp8GO/NEZOoyOfP7qLdyAi9G3wtW9I
exLQqhpyOUZwtXV0UUiukjShFOVY64b5jTDTTyKPodrP06vnjMjmhuw4WPklKwzmNaWBvihHd4ZU
6D7E9+d05oe6Ade8JPd6nd9bc/LYA+jbgky/LEHqksHTgJTTo3NduV+NPv9MQuKlSPx8Gwx6uk1z
vo9wOjahvgxci5zPRkj62djW90DqpK0gSc/4KYKNpnOt66DJ80WtoMIyTHG7x8SmnrlK+gNRRfPW
dKwf4WLWRB6F9bKF1ROj0MJ/rRaRXvcg/P92uyG+Ka+r8aSRvHZuahm4rEVPDa/gZBT5vPZsziHD
pM1n9HkrziXkXnJeQoyv6yc8J3OBF7TRT+p2EIcPAGUq0pf8guqiVV5CGrLL6Jf06rytTrFgBUY6
2pajvsfDD5ROs4xTJ4kWoJFYFQ6RBWpNLbIMjiNJauk272bzpBZhn8fMcYH6dnFmvW9TO5Y4uVDz
J+IppU7YEI+SRtZz1FvJBUtLPdZocDQUukAhhh4nFf1JSqZMjdtjz+XIOevkWxIoFKGYKVP9dFs4
AXA+y+4BcVVQQzS7OanWwP9ECR9mgbTg7bs8ESdt1yTful8FBtQX0AP8a03C/zXJUpVv//iQPyUJ
hh4QskwnB5WardPIoT/9pyTBMOw/fMN2dcczTJ8u/U2SQJKyTkvb9XUacJChAoruf2oSLOMPCDO0
uz34WLDu/f9GkmCAufn7Zh8yPcezkDj4JlV+21ZIrl/K+0Xtte0k0yZ8K+8xeDKZU4tJzu2gry4n
c5mqdSkirvkac9uwblnoTOPe1+RNRHGfmPByTuiygDaInFvigh1Oas2JsT0ASutUQotMOlFragGr
gtQWufBUxovaqNVZvw/M+KhPaYoTbf4QV0O0rCEjlCe9NCKopyaa0LgLd6lvlafbwmhbVI3qdrEE
rA528ck2F9xAbUJKiHwJmE59hhyRxtIh1Qp1v2aCHk/ESS3Mupuo100Nt2+rFOq+JXTPtxFMTS6M
cvdAKPWf90yJ8sQPnKUz4XE9OFgzrfX3/5g/5/Uhs6Nt6rsD1zv5X3zfzS/+3BL8ou/GohQnZw6Z
vLmDON1u5uSsMGLV4vREkTDD4n8qlwzHnFqNxoVxj1pVCyoQHX6g2qaWUUKJgDZDnUG+89vCcOXb
J1bKk51q/vPOInKQJ8LDWzRVp1i41ckbUqFvfTpy6JzACZQHtVnd4XavsTFfnBGdGfTCbgeO44kI
gOYE55ecbrlm/G0t6a1GR3P+d7v1ZAqJj0dZttMm40Po9+0p6wT/JHVHddsc5D/yl123o/9yzNKS
/9q5Q8eVz4Wx+e3Zxfvuv70kdYz3Z1Krt9epHliIvZj5rmVaZp6G3Dfe1zS7M0+Wg08AMAOrarda
1AvABBtk6m2TWivkAdSagzf3UMpSsdx02357gNMaiG7EHnMwkKySXDME2Q3L93W1+bbw5Hflfb/a
+E9v/3IotZow9t3RU/hwe4haez/O74f45Xn/YTUNvlvFWB1/f4ZfjpS7VIuNwfTWvzz6l/3/5sX/
8oBfVm8v+peH/tP96p6/v7Tf75nQnV7ZubXznKxamz4//9vXW639y23vv4vfdye42A+/bdQqfkzq
p4P7CKznb88gCM1BsQ8NB15pMwEg5JR2e8zt3r8dVu1wl8c4Ec5RZXSh9a1Oas0oOZXcbv62rbLD
lJmSjPX6h1V1V7VLramFOpA65O2mow2cAdXtQh1OrYKR4Mj//tnVHdVCPQ3Od4S5I94n+XrMrHaH
z2p1SONB3wJrNvb66O3fy46yADnTKwTj0Of1ey1S7fFzE6nX+65bmbJLRgfnBBAqwo3IN7U7LR3O
6gELsyQ6ubKYKWma1cMvhzHdiNEjyUPk40XIvtSuTgNNn56bJgl3WYLudM7hM+JCJXVj+grl5wtT
9w68MGEHMc3oqem/ZrlNvHs3Tdsh/z6PzMWrmOm51qJpEFQ7MB+cRY43JJeNBlTfPVogj5L/Qtun
5BKEMd9AudRgZf3lVb6/jdn2KfQnTbxV9T8VEzbI87y6+S+3tX8fkqYeoR77/gh5gN9uvgei/Xbo
/+Awlu/0e5t6vjpyoC626tDvq2qrOsx7ttu/fyWFnryHov36alomYMKcn4S6kukOXqWgQE+l1jr5
Vm7bfr/PbfftPrdtonahk9xu/7PDmkPD9VM9+naI/+5p1GFvz3I7jNoWpNmXAmvYaQ4YL0zy0mXK
q6laU9vUTa7gV4JH591t+xC34DHUXd5X1a5UXVfVY347orpZqCuk2v1+T/WgRT6tWnvff7v9fsyY
Kf4MVG6zGB0VA7wbjilQyOivWKkL5NvFBQAzk0ZZh536cdq3+mjRnzeCHdluG8rlOrFHFgHgNh1z
jI1fs4FoKX8Gp8T1udu6scecH73AXtpK2yCoDlQd94EExOKce7Vs2BAiOWXtq6v5lLxFcRz92sTM
ZsbE8D7NpTWvItolIJ7qbykp9JuBEcY2se59N1quUR3uWzH5p6zJsUwm9Qfd0+x9XLWf80T7lhZU
WWajD7bV4txHo47EHENW5HxqgzLYB0kQbJ3RQ9EQ721cOuAAMC/l5bByu3nb1vG3LKxChsTuwSIU
a+2EI/zrbFeQpLIdJgQjYA4OIquvErialUQJM+OgROu69AqZT4cjVqo2y95o2eFX97PynDAi3/gk
6uWm/qkgcOG+SMRFn6G8M3YnsMV7HiCHHGH4B3FjrcmeCrZFoE1bW4Y/DNQ+XOjLcGPzbPU2lNSm
YtLQ+SR15BeEVV8SmL9Vnrx53YKKdfyit89EAl5rFL+IUKsCOqNAVwBLMN4vDXxTUk0YTcKN3zg+
nb4+TB1sKnT5Hm0XcYTb8+01G8Imuopisl9BQaLe6XcR4nqsG5QOrUfT+p4PgXUqwnj4mINY9skk
fio691Im9RcHfdamB57Sz49REZ1SU5xTMf0UhVGetBoahyPIz3BGJL1Gh24mj9FNhWWcHLuZvdnc
3JVzdho7Tqq1bpU7u23XRR8AhS4gv3h18C01aMyarelfZgsQm1tH9Hsp+cSe+WWIH8MGgZVIkn5d
21CphKC6Fep7O3Lo9K7dvGTs7yRi1ye8LRqwx2n0v5SxmT4MvVge+8/+sz71w95L5nHltNoPLT6E
dSl2BMq/VMFS7aVrPsdtSXfcwsbSraHhR47AShJIPBDe7TUy8jViUXyRcL0kMQgGnk2WdpkTMpbm
iCQRrWDoaLxNXA8gQxNvE4bRdnSK+mAF3Zco63+Kcp42Vt31qyJ7GPSuABMNt94h8w1JF7EX98Ii
ndcno2oOyF6fxHfNJcB0DPJdXghc0xWu6q43TkErfpa1fXX60NgJwddhG4O4hnmY4DPNrnUK5cZp
TBTVLfQ3wryICClEAOYooSVVcYl2UYrBXC+koY6247AYT2IZMZRDcNnaISpb2Z9dpke3c5ttm0Du
6M3+pB4xizjexEjY0TlcyzASX3wnPyTGcu48b1fw+6AG2lDey6CBpY89o/2VaHP/DCED7Z9PELeO
zD4w7VMNNOVspmm45v1EWzsyvk1Ok6MvthEsRbO4TqWLoi2YD00e6BvhW+jc8/5R8KvCpllglqZU
u3aMpLjOCZ+EbQHnLGYfQu3ANZwKG/aqED8/ihZao/YHs5/qS512z40V+4dlORVLQibI3Ih5bVQk
qckoMQAY7Z3un4o4dvbkB1ynkenfkNkzsjTnY6z15a5Z5sMwZkii7GU19PSmuqhpt8Lvdks6vNkN
NfhpJBO65YcPxhIsMZnERWc2W5gA+96Jpp2ZYV3li0r3nQAFp7PsS0jq7DqYXy0GI67VlpxPBbAL
H4ap23AA6sHQHgm9aO16Z/hEjY710WmWVe8Mm9nhlOA0IgGOnn+qiJmH84PyhVe2sez2jkQBOrcD
8YGUgamWSkifbtAn70iScajdCj5c6EPxD/CXP8oqvkuG5eCm03NY1tc2FABYugAGImAjYWj1hkGa
tgIJ8QHmHF+KEJor0SvxvrOs58EyZI81OJYJtT5OhfOVpIYCD4a2HzJOunGcZ6BrHClgseO164ld
F5r9jmruPsq7bV1P95imPhdBaqztrEpWpPmtZLTThiT2p9oTL/z6SHJtevxiAdXSnFtdQLL2aDMf
zRCuRUtEDlO9n5oWF9dcIg8too8JP1M63m9GRSjA2KFTNWrE7hSenid6mBtvwLE7d/FxAFq2MjT3
kkXGB4PcRg4/XHTnNcjDci/M+AD+oceslAP1agq0V8WyihoQHlqJjpJa+94NOueZVPBh8M1z/+DW
0CxHfmD80qx9LXE6fuCt65keQFsEZ3MeTKRpSHYi93FYJpq95DBsSZWl7VprJl22q993MicMSZ7H
d2+ksgpAITtm3aeGURSmBOq8nO66jq4XMWjrmQp80AXBrgLatnJckWErsZp916TJlpH0sdFTCAFz
e838hIAJO33MIoCYZUPfZJ7tM+3ccMMPb9NHno7l3x/XdpLeEfZaLV2w7oeeNAHP3s9D+LLA717b
U/Aym/qytXOw0rQc190cvjUoeVGxlZsxK6hvZe4PUsI0BCE0FPmllIeQmcAqEuZzOdG8ysKk2ebe
2XRjkHZ1iJJpCoxdFyPVo/GPNdg1v9R+b6wJeo9WoDtq3NW6f5g9jTj1svpCRa04wqO8VGiFd5rj
fpyGeUdn/2O5TDbCqPKQR3zCXptThA6WS+3b5PGCkCt7u1n11kIUkhXfZ6S3bAdMtKvaQDQFKQkF
5RjhfE4fmie9M6d7nyAJL526U8Vvw8vCcceJpNt0eDv6ZBuF9rRJ3PBqeUR2MsGjMZ7ppzojPqKh
OAGFdj4kPQbbNk1ewiLNT0uq3Xu9/RVI8S42CLtDfSy/GZKPoze7ZXbvKxDve9SeiBXmSyj/07QJ
72njMlkC/70eSVYS3bgt/Qa1gJ98FwaakRmnB+o9rNWdbsv0LEFChBZoUCTEHsXvB58CEeC16ORG
AV5LY7wr04QGp2P2W+Bh932su9vIEiaBS9Vzy8ihrt1m03XdNbDqhnaRtUZgIR6whL2YjX6uwj1w
GCJvLDiLXkpYLvJpvMvPfWZcuBMfm/U4oRSBthvh7xu+ipGn0lN/V6JiR/4K7XUIYWua8ZM95QPf
0Q7Zafw9m17cMTvN5vQT6f68rj0NKkBkHNtyJMvSRkSZ2kW/haXfrCfI/JxAaMhUKxNnPJwIb422
+D6kD7SOfezltUeTsiyRFPSlRkoD9phjzRBab6qLEEu5dVE8HSoMrB6Ne0+zjn2MFr3PLh7PiOK4
SdeJkZOqWFv6sUb2uVS2haPAp0kchHdumT759vANxwlfAPQyaOI2iO6AT/Vaw8inP9ex61Lndc8w
a0v6PMfA0jdRe8S5a5y7YCkZz6PQTifaUpmG6V1Ye6YPmG9ex6q2HoCmcurMy2zvTsCM+uEbMamc
TOI1/3HorBFko+JEblS8r1qxx8OFzCsonia79DdaKe4iS39CYNNvLL18dvr+e0S3a60LmoFe/DlP
A5IPpti8aHa91ROzP8RI8pd64tQcp/EZ4sh9Rhl6Qo/u28bnJqGVysnQ3aaZuHAdZLjl+vy7EV/0
VYCQmIGCsGOBVKS10ZcGa8NBlNjWY7WJ9Nehm181Z9hFlrRJW9VTgf5ijzoghI8RHfp8mTe62QjO
eYuH0TpdAP6ZD6nbXPOIi3FsaXjuvPROpMO9k3xvfPO+wXDxiUipNWEzoBSsLaGLFJXTH/NiVRiD
4MYSnxRviTzkO4oqQ8MDtPPx6DJE01YjvKp1XJF9SUOaHx+iVS2BtjA9okxCnBea95rgGBXyVIJU
0C6nmguxNg3pvZFfVo7IpHs9OyddH+29ZtnCrroLm1iHgpV/isHg7suGHn3P/MekXkE/+myjPF3z
82J0YPTOJh8pdyBy3bRZ/NbPCVxKROBlOP4kl+viBRB7jXn46UYfKcdndA5n8DAT0TgxnJGMEFUG
lpO1HQ1vwX7V9nfk2OFEOUR2eNba6CLIvN4GPSgIX7srgvFrAF8I9Al8A8eyT8bU3rVZQnjXEh0j
qsIHavRvTtXOK8hTMHr0o0s3fu8F/Q/hi3mTh9tYT74NJvzH2nYp2gQJkX1jf4zz7ntThMGunqaz
jzQUr3yCxIWLgvCCb64G+jrtcVEHd47X7m0UQH6QdxLf8Ygl66Uyw8NoEJrYokofmCRD550/NGHN
p9p/NKKJg4UDlBM9ux/09sJZmtzZjtJdQwvRrF4q23yLq/EC7381V0O+nrEZCKTQ9wAJ8DpDvDwM
pm3uQYCeE814bLpMu+qpE14FANdrHZ5tDYYhQgA2YfA7NlOe3b1vQzpDHkI1FsfboyIzjBGzTPFO
yCOpHcNivXULONwaWo8VL89t/dzm9ngdjXFP291cMVGN4ZJnOELg9/BCoo+aGKAlhIxi05pe6jB0
02pKzoDuVwklgvvBmKLHTi7mPHxEXOqXRXVGBupc1YJy5AJCeWEkioPjfVvpzjUMabrdRJv8ua1f
ENGYdmLuax+9t++ED0gFwgdy1APh1Vd+FFAGu67ZQfkxr4tcUJoVB3/25pW62XaxdU0bL3kYEeGq
TbftrWt/Shj+ntQmX4M/n4sJLuvYVqQe/nVIUBfmsY0c8GLyLr/skPwWhi+3LcRAFKtkrsqjemK1
I4xHoK0dtgJG+xu1Se1MMr1E/Ts/q01OIZJ7DyLlGMXpI7VCUiAIezOM5HGsp58Q10Pg0tadPqf5
ZQIRcFULf+F3VaEE3d225fNQ7kMQAOtM11KCIym7XCytP2VO5sACZKHu3Ccu7Zww287Y1gkd87Eh
hHlEApoj/P377Qam8K6piHQRan9MABMjo+matv4DmQfLdljqkd9Ob18DTKwPTnKO5A2L6c37gqnV
lz6Nl9OMAxbRc7TA4SM+HhffX/eb0Foe8gW1sjqQh6cLNWNyLVBK3wsU6u/fqEUQbz8hRg7yon2o
GH092pofPZpphbkoms7qbmrhkueMSaMUB3VT3dfwgZ05NUno6lFqmwnrb6NVGHn7CXGoHgXXvLSC
a0T88Qmi0WsEgfeqtpteMTy4IxYxlJ28D3m3sJ+PwjPjO3UPZoE4jokcTxa+f9WcdActCtxrLSrv
Ksq43uJzWTbMsbyr2mF0aXvUBSBddVPtAOln32PiXVtoMTUG/nG3awsCbIdkZuQ2OJfbfWPJngiy
1tvnZp1idk2jzaKF6F5LR6kHs60FPZbolo7UYAtJ5bol1/2xlwu7aztQuIgX4gnx3P9UBP8J2sD3
LWx1/1pFsPmRv41vzY9fZQTvj/mLbOCgIggoi+IF06WjH63AX2QD5w8Pt66DOc+w2UGD/0+wgRX8
4Vts8ALrT7TBTUXg/2HbhuHoHA+Luqlb/42MwP4HFz5+bteAoIBAJpBSht/sqlk6xKmxECI9ZFz4
fTrYizHUO5/Ih1FmPyBupnEu8yAsBjN02rTBRYIFE8UYRgaGtYSw0aUh1IpIIbwAqzklfJZRTcXU
2avPDi2f1U738G6JtovOQxlvdVmHEDJ+ZqyQfbcFgZxZfOnbSttp0avvMrbvnM5dtzKpIPGjaG1p
nb4x6vhNxym6bz33fnTm4pgwfcDo5JwzRi2xbiNP9KMtZ+wfmZz/2y3Zjz5vcc0ZaTuU7Wd7cu4r
wdtCcdX0+autUQ8M7X4/TbIAOzOmZDz/Mlt6BPMzvPcJntkSVpptG7hlW0ZXYr1gil2Vzj4sQL1V
aX7WI6CqcGo6Qgzj5ezODLwWey+8pL5rDMDisw99oZiOfq8vBPV0NSXM7GpG0asb5uCmE8ormX8J
06KhkjQT3TB/6KtwYsRINQoYPBQrLg1rO/VoyjJ6g6qif1l0FK1lFawX03keUdujYM2y5zDyvlDL
bEgqb1xxHLs23ja28QMf07hOPXFv5CaT3Rld39y3G0XObdrklcwZyp/ARDMia6uChAnOeNTxRyrQ
ndgVRQFvsMO2pP/MxqpaW8LBV0YNTETCwv3FZ7/Tze6lwK6xWSaUzQ5lE+YhMDGj7460gZchmmoj
Nh+bwXx0sr4FXQw0euwRuSYMkHcPcca4OhthuEcoUO0U+tJpGXTCgI2quGNcDiTc/RBSHWa67cp4
m/kMJo/cwbT+TuUN6lQ9e9iOaUo4KVxLnsi1OB8mXnfXMbOhAmk+loR+zQiZw6G/M8JAnjLL54EA
lTXkOZ9qYLeeRpA8eUY7YJbTJnlZ8qkAzMXF0b82oriKOjtB5pdDc665acqHgg7xNXDD4yzce6Gh
4ciOuWU9ZnP2WjtwF72qYiJQbD2/zF+yIVxPDGG6aS0saqFhpjdQY7VDL3MCEqpOInyI+vphsiDT
e6j9spB3PvQ1romOuPWe4n1hGLtiQBen1YucDET9es5hgmqSqWaum76SWm8cxmhq6pUYpkM1jvbO
rb1DLxpC+LRxOg4U/+mlxmtjssq9VVJm8tAdroQ+H5M0+uAa/kT6NPU+SdtI/aegi88tvZptFRgP
oa2hfsWm18N0uJv9Z1gi4wM8q0uhu3sQhc+uNndPWpjvgoGSt9HEL5bIt9MI9ALVaVGUR+wLhxAo
88p3OhKm3AD1+fM8Wy0tVoPw5wyoaHzn5VSRc6iO1URGLDaqcYWuDr5akV7cMPOoJmT0Xwq95PXX
wcZtbfovnGoyEtWO4muTM7B27i18pCesUfe4kRg7y3ObljDNrEJ4xcR0zhjxdpE+PBUJ4zdcHUDX
UjojMx657tSWsFi8hsq0W4mNrclsNLd+rOd8uljLlMDzwmdSd3O0ja2ygeMqbLDmyLYNoo6WIcd/
HBAomehonCFMhJmF36uHsws+/CEYFpTYZL3WdKTCJH6uYqSW0CueGWPWeG2Ln7kMNulkxMkcG9+8
5KQVi3Ean0NyUIYZegmZKIaGw824erWRb4J5vB9mejTpuXuPU4ld/O/hxidphYpMsilM52Uxy+dE
hrEwRaEnJgNaXJuoFlxrxpHB/BbQZ7SLxIQBfCLaRZiEvJCg/I1eRHNOerM5mzIKptOW70M2UcSd
dxZZMalBYdaV8TEDOTKQabvDjPLdm4iYCQzCZioZO5N6BNCYJlE0gkwar3ihAtmfTYOwGgrLDJ5l
gE2hE2WzkGljy3CbTMXcyMAbB1AMebLxMScLp8pwwvQ+ZZtBBuXQjVw2gQzPKWWMTkGeDuZJaUhd
tHM7U0RNZOxONBBVVDokoclIHryNFHJkTA9VGfRaMrpHcwnxKUnz6WSsD2X4Owvzx9mXkT/8Kxjm
EwIUyzggj1ygQAYEWTZRQTNcSpo37l2VQgZJZaBQLKOFko6CiXoVjXwpaq1efsYykkjdKDpiivii
vb/KUkYYZTLMCLNfsRBuNKico/fVmvAjv3uh47WcIlKR8BSbG62PD7NBYFJjm4+ThSiK6uQgda2u
11ontVaahnWyZfRSlzr6plqGn+SHE9cjA5rM9DPhkjpf9Hyf1zLZ1rSxpcz2NZLxTjM5T0ocG8no
JyOPsAN7034kFaqeMDX/bwD6nwxAiVU1/+0I9PxWtm/tr+PPPx/y5wA0sP9wKP17DlYaGxCKQRjn
XzpW3fwDNpaJXNVGz2o71t9GoLaOjpU/IDIBvS5HjoL/0rG6fwSB7hvY3SzXl/yt/2YEioIbIe2v
cCGdJ7B0aCmG60BMcX8fgtZh5+dpNLngOcKjleb6ZbR7/eLxAzgtPh17Ihn25Sz2xtzXA+caJEQ2
GhJ44VJY1Ht+DOkag3QLyeOotkF4wrYl9w4J4a+3mxVcqKFrCBuVO8vwNQlthkhSTGnkSDbUmiXX
mr63jrjib5tv+9Q2KoY0cm67u6rN9sLKztiL8oXKJMg50ERwjQhh1JIvQ1EZu5zaUlhrx0WKXjId
HovFlXLttzHHUkLXEuAD1ZSKZBGXU0cT6DkCJP1DGU2cD1BtjLEWn3NIhlvXdSVgtN57SPHtS1O0
B79v6JYVjk4NhEVLEMtq9vNPRsHYmKgq1DE6/28AyRv1f5RZJFrnY4qdUMWaSlclF7/dnIT1urSR
vm2X6YHeA8P9uIPbsPR3eet2J6MNT8I12n0tyumkFjmIzVUp3aO23RFK5iErCBy8lmZKtJFcaEhP
ZLAPq7gmxSHnPRO+iaVjoE/A2/7zZajXolS7ak0teB1Mo/XxMZCa19pE/XpbqG2M9eAT592hTAnH
RB29osFfnVJnXrlVXh/9NREkMaUD9GEgjkAluTITTC10C2IquFewZAtY6EJEW9D+2m4Z4ucJJOGp
mhyixvRdYsBPcBOP8FNEXUo8TbdpZdaCSMzFYpCzYPKz6afu/aC9kEvUM/WwoFFY1WF6iIhpOQU1
bXHLSIdt2Vuw5aqw2gCWwk+rS0U3ozLGIQTaBfrJxkKyQhJSbsswsU+j4RCvXhtfg8q/KOV0yEzl
pBZmX+gH3QfgIzcloK92PkOotMqlhFgaPdUiTP5aq+j6chZ/Chf7kzfPaEz4VSWKeVYbrn+03GMe
9Ds/DpND6fHNDNJ+G4S0p1M3n1GgoAAeBaaPjFYFfhKw1bGfNtvODH4GNcLbNIlyUgAZq4j3ewvi
pKiUyHva7Y+p/cJ8J2l16zCkNsE+ev9o96G9gx2nb1GjftNaa+Yr2gAqMTykBWk3nmrXGE89UyY0
HXKIIFKBPoHZWOyjLndnX5IopKlW/RuczBA7XYin3957OSLgjUKPjnPYaGR9EMKm9OxKda7W1G/T
UUp3tRpCSNH70jn03rqwhuBoJ9r3Zqj/n70za25U27b0L+IGLGABrxKgxpb7tNP5QmSmM+l7WDS/
/n4o9z0+Z8e5FXUroh4qoh42W5JlWSnRrDnnGN9IQq28lT28IjG4OM97ktTaxPP8vsVFGi16BZTf
mPYFC8d9otphJ8fEhmXUvMg5W9jFHGg3HTIaTS5hPnowcKr2kOfpsavncBYw7/ph0s/T5vHmyswY
R56YhlK4O1Tv8qrwFDFeFHfBscVOjmBxtgaati0m0SXqgmg0DcQmCZNfZePbJAalM6buTD6Pti8q
zhTDdhdGkhEsZfy9FAwku7gZzqJDRqLN8Y+YdQ3eQo+16SDTI6lmx1wRDNnbKdlpaksyxERu8PmB
X2MDg+SvW9fH3MlQxM5kP69Hv7s5EVqmmIjz67gMlDTiHcno1ET0QdgnSPCBL9Ph8rFU4HZ0G/68
pZwY4lYN/vUcdH2Ijgpues3ogC/AFJ+ns7ltchdDEzInCxLqvkK7ewQ4QXlaeX8dDH9uWi245FGq
49WvsEGtvSo1g9yMBsAUD8sSi9MoNuE+ceIWLQpqLpF78zmL1V3ScIYQm/2bKb+fmu6DZzSCUc32
ybL8XSzBxB5MyGLHX6R4XEstSOt84fySeL5edCBW/3HOo5dxM1sy+3NeppM77Ok2cMXr0uoIs107
5PH0qEHFISSz2llNc0lrookapr/oCBgjsSRAt9HVOOtXmA7d7LT4GDtiueR0kGhzzprewbDZbpkE
wGDnHCDmMJazar4OY9MuJjrn5utdBBUfrV6P+MGbZr9sf2pA/nDGovJryU0D/VpZEPzGNKoJ65ED
zqZ0Pc9Z0W42BG5eN87nLdFnATyEZNeRgIldcPB2yZLiZ7DMCHedVZ9MYZY3q16UN6j4yptxkhQC
Gi6/crCnQFbEe1aUiOe5HbNTVM4kBm8nlCHaHBc4KMzSO+s6Z9iYvSi08vKp6pm1DSZEMtd9rAh7
7taCDOzNmmFmfX1yyJnwxHYtuD62yEb4XkEbu5w2To7rLAdDt09Opc9nG3oRYh2O+EPkNfcV9tBT
KouLmvX5OE3ziqCXGcuSweyOrMjP+k3UZtox3DHj5CKuXyMLQjrPQg0n1I1HfG1LqIknfEqeKJRx
rQEI374fUD1/fVPXuwkLoYPpzGfL20NlnKgJxqeZRXwmrTuSCBlnthv3ehjMApmXX7QcAtdNxbg0
NJvqFY1AfU63ZU+xLXauG1gROP+bEvkheiLo5Jhw/vzAk5wW9kNZ/Orm6b50mulWGCnnryHe54LE
rr4znrIaJMjsKCD/GG9H3HVNod7SuAYKzeLNJGoS/yhcAX3RgYAbAVOdZ/RkxsGYmE33iwNQgvT6
eXot7AQTvWQulE9vSw4TiYL0lkA9uoZJF7jedkhrnF+YyhJO3b6VSr7k0ZzvEq1fD26y/LDJSekb
Dg8ORtQn6WWI7OKA8Wg3Qgw8FE3aQRf1XksjvR0mRFjSNEOQQr97gSJiWXEURzjClVv7g5Gur50X
0+i0VGiuWcQJun2VKoWPX7w6w1zelazxTCBGVYowk/R0AE6rc9fnYGPSWoWQhL85NQ0UvJaByfqJ
MQsRRdBMj5mzKl/O9CxYMW64KlJhnGHY8vR8KMLbdeB7Q0rWXmta+zRATtwPDB6Ocz6IB6b8X7Av
nfnLTlI291GK+s4etquPx6VlVeQaRJjJXcuTIcvVkRQsBXVoYgY4W+VLKpApNWhGwxmNEGTlnrQd
/bcka5ShjAZqz5ShKlq/6za36SoZw9ElIZLvw1D8P/WGFwPsE8FQKsZQC0mmUoafrSwyvHmVAbI4
tG4DBXbPQWfEN3MDj6wrGRth30p1Anx68+uyTMajSkoCOcVunN0GE1YR32CTbe06uRE22d1LOnFO
6zGgO8696E2s3NPCx+tF393aPoM1oiPo0Geoy7TwzQdJtP1TnpbkUJsFys7SOZn4uRC+wmyZEe3T
mMehmV1mCV4FH2iDsgcD9AKrQrRYD9gJin1fwZIiCP6EbyKsLIU6uZJmWMyWn6xOeiCT6V3RtU7T
jEse0GxYUQawCITVJbIt+kPqGzorCzmv/jrZHlNy+TTZTXm0avcdxAshHrZ1VyWeuesvUiARtcw8
C5y5ni6jbP1qVD4xGsZON1Eh0Kl/L9zponm8U/Uyxo+5TGmxDvWeMx3Q34QJr7kkXwgt3hdNrx9X
itBdStDeYBr5voaKtLMmnj7PGayatP/m8B9CggFgeWA3CR3JzMHZHDV+s2a3RGSxJO1hrjUaIeyT
uZJurR4Xhpq+s4Ar7wTgJtv7wNjDidCCt24x6QStg7xW02dCXabjHMl7ldXIrcdxgh9ouXuNtJEB
TtehGed+B2+P5GEbPzIqXpJnFj+Jo4d4AtsxxbupVM91aX9oGuYug3+43ruhWWRB7NVv8Vz9IPGN
tz25qHtXDc0NXwzKnORH7dD3dQCLGrpV/DAG+V21Kpgol0PXGL92nkEN5YDMHaosXNAC+4aH9hgd
ukHoA5lqm8Kl3RwFy1aukWGUhRaXDUosu4kiyAE84XNzfdLn3er6m/W2tLw++Lcf/x8+VqYd9pUm
nZdkP5isjuKtqjG3K64xY8veX+9fN+n2k8+7kwn57M+P4UjJUHjOpYuq7pyvrFCutwapN6cYSWeX
y4sGFTe8PnzdlNuzPp/6+dj1lpQ9q7f/9sefL5PVgI+ud5fnHEbDn9vXF4dfAXcyIdtke1efT/yn
P/D5OiqPtuWiJYnSu/729Uc1K+cDCTUntLMQgJv2DVkC5c/VPBP1qZ93lr4rrtX29cHr5vM5n4/V
y1bdf97/23McFaV4O4f3YvOifT7tb6+XXwuGv/0u6naMr/94X9XYZOCur8/8t+9s9ABy4CeZ/3rS
9VcLV0diOGVomDtzxVruPBgusSGEqLRnRfLVP23ktuq6PtYuCxGeEXqf9LrWUs3WRvn8+Z/7//5n
BAz/9SrX5+cdGOuBTvnkWD5WJ67V8MmY4ug1bdetFC4qKCz315ur5VBUzK0GWATJjL2Zxq63Pjfp
ZoP7vKujgC84mR4/H7reYnKTI0ifp33+r79w/f1/9xhHDB69z5f/fI7ueY8wINZQ3/gASanYdNUv
qCNLMDaa+//jAf634gGEYRlMvf/7IfolrapffT38ixn/r9/6q4vpev/BJct0bERHNAoZl/+ji+k5
/yHMbXTtSjjU/xoQ4P2H6W4oZssWpsc8HUb0fyUEECvgeSY+fBD7tscr/0+6mPyZvzcxDYeGKPN8
+qWwgoy/zdFNEifLAfo3AGONmQ19GUd15k1tKcsMlh6o0o1sBgAac7JC/3OdArBuF42J89Jmoox/
O4Y52R96ImvtixXJ1n2dmm7of8fIbOrvq2Mq7UNlLjaTbKU+W821hz9FYBZqYhc6NOX47ECtqxtZ
9M+d7SzC1+2+f01FpZhPcg0fj8y42/yYxJ0B2J6aOPppc+2Mt4j0WNw0iSruYVuZjR8Ro+yErGyG
cmfp48xw3vNamNBViqQaDfHSbLPJCMhUAW/oIEYF3IZ/SZyCoCuqb7rraqhdYOpLn7mbBNIlbWwD
bRVbqX4otMH4JcDQ9Xt8/8uMDCiGeZW0M1N/6iUmwzIde3m7FCgnk/uxssSsARkqvL7nr2UL2d4J
+dfAh7LCTo3vToJe/tTKGsAoqBrd2bUTINkToeBTd4gS68maWHJm5kobpK4dg9brIhoNNVSU/xD9
RGWiWVz/L0OsSgrrwong/xAuVZSHckVTsyPOwIvesfL1aahHPcV/T4ijyZjcWM7eNJuZTxyOjcpc
Oov3MK6JM30xmZOazzzRaz5kMidfYm8qfurrvAI1BVENkLrDahEOJAjwUrY5fCNgD1K46U3RHZN3
HM4iMl8qw04QBdtVHLTUDITeg8pGrDDN4pyj6nysZIFfztDxjO0boyaduW8j58voNKjIK9UM86M3
CkZZCaHSmS/EohtnfFEpovcRSfXow7W1oA6tg2we1plWTgC9jOquIzxP+gsp2+2OKWO9hAlgaTSa
qaaIRy1azf1tO5MJlNRbJ7h4MzAJyvSaNc7OSTsHKI9K41S7KZlOLcwbCdvc07NY3cavpCJKHDPX
5DB7hCN5yPCiQMspCg0atN6X8V3cMHw9ZmlfilAK2et3TaOM52zrhx4mJM0tk6g+ji+0pmbntbI1
6DlLCzvjHHFGMS3YPXJc8yDVG76VCaV1P93JCeqKWNosYN2ND3GNta8NMX7PCsT6k9H1caBF1Hg9
sKAH3dkYQ+2WeUnK573R6CgZ5qFIPwpL5C8aM+/DVInkYIsp/dEqUgtmTdg3pe42x7q3InhvZXUQ
zQyoSeNjXl3mxztCmLoA6ap5Y3VGe0njrXFRVea9lmPz81Jtfik6KQ5T6tY3pdM6xPzpAJKiiehi
g1Zh1FpoQgkMe8bzFvndAKizzIDwAqcRJz2K7Vd9aSNmk15q32FO+2WV0/J97IvujuLEeqzHKXqc
FBaFyjAqlGYq5vPokz2X8P7RrePxhyqM5jTqqfmc5DpQw3zcUuOLmScWrTxwMTa+wq9Oj2ab5Se5
cKhAHs8RqKX1MXcxYu5Kgh6BCMf5UfO6JejwpN3GdZS6+NGM7KngDHnfrVn1rZqtLGhHL36QsnMO
KOGjAOH+EKb4f4J1mbtj34n+aI1N9eiZnF0QdnQX3EDqoCj+t1xU+0FZkfZdwFnipermlaHugN0F
bnlXaQv1dabu1yyGqZdhrYmon/a2nVoPOroKYv8Sq8SroQEtzzL9d6ln1XM3lv2dMbuI0OUm5kJq
UYqT1a/am96s/WVQzhY3jX6IyUWSNw+JWTiPnorKcFnm2KeV5fix6amgVI0XZDW+d/qkCBxMHQKm
yDjMR2OYnxj6jKGMTGMvwYXpu2FplmMUE3opisk75KVrAveg+WyU7ebjGhEE4ZavfgLuguXk6Jxu
9TF5VnUn77rZ7u/qNqmDiO/nKDbmQFTm80k0BIVbeaaFRJmY5zY15mOOCMPHUDlftEwUXK2WCptW
DAO89Bwk4bbzs5tI6CSyN73VTXrVsMa1wBFmc5hcxGNm6pHe5Mjuzu0GpF2YwMgaKJZLMrrQo4Se
he06z5TJWhZ4dWmebbcc9hBISaOxJJg4DqXDmFjOpcB79+r2Y3YAIWvfDMncXoZc6QexggOMSr27
4zNwOCVXcFw3NdLB0/XUzxpDHpnTCSYTrjgsHT21Wqw0/QHW+1Vn0Z6PjerUCkSohoyGO2dzTNnF
Mp7hz2ImK+wpRFzpEA3mmL5eK+O4UsxeRiNWIZIhEE8WTNWZIzq04jVi4oUCJbL0/IIeWHwU8dTd
2VmvswCwJwZgdXnADIwIncgFH6kGHRbUCSctT60gW2lxjZnZIuvEfySXRZ0SDS1MVWINNFEV3mo6
dG5aGd6b45TyS47v4B5s4OhzwXQOk5cVYTkM1jnS8pygSwZIOB0iuvJcLRo7WcIWzNbvxIIRZmDy
DbVV655cF3eibo9GkE09nFRltAiAVtPPUc/heyQOs8Qudx7XtdugONO9q9FP08ZS3RmcOQ5rhNSD
CC7IzzONn4xgSIQuThWUOoGCNswbbAtmOh/TmNjAtIoz6o+mvzRYUn2kd6OfwKfxZy8yfYhh7A6j
QnS2FtN6E5MQsl1wiZlzPBSGUhG3bsj1NGZTBM4TXZozFLQfPKZLM4CmfWlVS4h0btMhe+zDadeF
Q5ZVe1lN+b7J9PGQTOV2AZnqG2JIY9+IydkGFcFeWqKxLWYy6PKMgMXdZA9w0xTemKbTSQlbxvFJ
Q3W9t8uVxGujlpiS04FeEWwl6m161R2nmd70tKPj9XZge9EM/UuOhzWXWAksCIXf665pgcgq61DV
MwPHAke9s9faJnlUsmhQrjBXQ9/cd2/NSEFiTmtzZxUZgI2cqYzjZzH6vhBmXh9dZnh1BJsyTgOo
zWjOPs7GPK23zOrpWM3tKocX3KRNQvU+dgOkzWa6cFEvkOwZCYs4aS0FgMNWjBiGLMjhmJ06fGmA
Ibt41OiqMVO3fsQ47sVa+f9XhBz/D8WfCYNIpP91fdNTdXTpP4s0/vqlz/JGZ/htOULaVyHwXwoN
D4mwQ3iNdKlP/ksdjDZDGgZhaJQbmwB4++Of2gz0FQhReYIOzNS1/idVjeAc/PeyxnEoxABYIGp2
yGz7W75PZ0gsIW2cnEmppIscPzak4DJ7olYvEjGcac7bkPKjw/XedbPNjTtdz446iOSTMj6uc/fr
xq0XUiGvN/XOxWs1rHe0aNHf4opPh0KSiVV/G3R8UV5cdbdEHvuJWf6SxJXEEPUuOn3ZVHlTuJTe
TBRaB7kA8V/EFTaeAa7LET1i2WJ7l3F7qyMSrbqp2VfemAWLQUPHHddntRgINdb1hm7khh6V3gmQ
MslRAE0Y+/ttj9IOuzUZhRgTdp2Y8/s8RwfrnNvOW98Y/lTtMrFmLW5pqJ6iKvrBAln6LGjAMu56
M+US3tPfl2uL6yjNCbh0l8p3SdbaXeeRAiTCLooaFcwaV/Eh9swjNmHgiCj/iDrdtCNCIxvWJH43
7XGeFx7rahUz8xDR/Rwn3400r5FccpabG/2XKYg3IJokw9IcUFCRQkGU5w5kowbNErtubbVxUGTl
cW3Ul23xSoyazShFLOFY3zRmkx+yOPstM+cpb4U4DTkKEYXMazCdhyKJH3BfnQYjm31dNuc4b3Hn
tv2NQeF3cNeA1PHkPi6oGALCNYRfLtdasfHlMkWXKZIMi0QcBVnrPDiaY2xy0nKzOtyzFCSexUBs
q3LesbPyeRCa/rJWuLVSY1LnlKtHWT9l0H2/9yKc2+kXIozoVEZ6vTNwx05LV/iUfDYxpMWzPZFp
57KOriuubZASEgaDdBVzr8Zg6ETDzmVRyVWzQ3O8yV8TDZvs/IhdKzkWDZaw3LFevLKDkzdoJ0u5
l22hw1rRuXFYrd7EcDDVWlJFRJyHiVgFKmZrD6nibdpY4RfjMANmILCsUEen62XojY4i0ERlx8hy
Kj9u9C12rlpOE6aSIO+MR2QRjJ4Bpb+4mhNUC2kwYmOmtoUOnGiAYaoLPsycEtfW1fs8kiNC99fd
Fy7SXENWwbSlwvXKpx+CJJlQ3INq5+Rc9dVHWjwuCcqjONeX+xVxFSWg/UUh3vUnYZ9RpcBBR/Du
q3k4aWjD8d13TzLOTL407OcDxxmZAnzitr08NayWmaF9FJDCvyX9qW/tG3KIz9biYkdX+a1lrGQW
ui/xWr0b1Wj48CKsY5JGpPLWT3GzpGGN/dUzKx30O44bArwY0iyHLEnL0EaheGCx7LlM2NtEY6Sk
owTwElgs2iJCI4HLntJsSIvmrmZ0M7RdwjK51w6YJlV3wPb4gNApFLYMweKv+1JZPKHCldCSP34Y
yuyIx4dc162QbfQ2qGRewYiOwwbEhRohUtFNOqEOyi+MOe/F3NSBhSLbnO7K5cvQa+vBblBtEfIl
Si1+ZlDtXTI3uwMN+e4o90QzofUNzbmtS3xd5CVtyymFZtb+oXuaDyamOcie7/g2beA0pNxG+ax7
WCC/MMHbnMBdEsZl/xjhDh0kbfs4gcu81sNer1S1LxivYj/I2Tfsh0Wt673q+6+aSt4yi8lKb9VL
sPZtfeoiN8SLQdxE/WMb4Rm6LMK1cAMRr0sQs0yhZte/xwb+hRaJQUrzIsKS3iM0TtBMoAf4iPIl
umMqzrmJEBPiTrah/ewgIl7WxBe6RvD1Ysl92xEvxIBOjRVOBYte1NC4ODuc6TJo6dFmsBRahXGz
rvLeZNR7qGXTBJgAflilVoeYeH+lrfUVfnKHoCWFh4L521hofifz2vqJ0K9TZNBv2AIqTm3+gu41
wfJMjbV8X6zF3DvNeozAAh/1slb4ipOLSajYpGK0fMZ8WyNUJs93GkI3L1GzqGNfpOIBNnJnRoxi
9foA5YK+zhKHoomXu01yvb46m34m6nVm1qv7MSHPr3Gb90Y03iZT+9A6oHVQVn20Kv2ZVW52E6lk
3NUaeRHJ8uYMuRsQGkAECXkT3TKQOG6v37t0S2nqmJT2gNgPjaYz3RYEUtGuno65Pv1e5roOjNy6
oCJaQkDvPn7tdq+qVQuquWtPXFoedeu5hSby4UxECAAAdnCATKln76Dxc46e8M4ANvo1eKV6rDL1
FNmSbCZvxqBueqB3kfxYUJ/S7nZy80sGylqvZ38m2pHIoNUHDnM2ZLwfmoK8gyj2fBqV5Fvi+dgN
Sv0s7TeYPvGznpCS3PecVcq7xRPmQd9sLLOnv5o98BZoLBKpGQPjEZdKjBTC+2G4687wFmcfu5M6
LLQX9LrM70SymUFoUw7NDAMBMrY1xz2HX0tQYN1+05ZlZYYuCESiQxbqqsn3RVSbQSLnLzJZv6Z0
lugepr4x2UTgZeO3mqC+oNaH90G67n6VeCIHAzMMZURI0jlYl7ni4CdY2QaRsDcSFOILzFk80ulX
ar4MX6f2YbtDHgDw7IOOLqJPXDZ8HK9t79JFy3ZTHKUXKDtwjNSJutZ8qA3sunHF1+pAtRor4n6W
jFw6VCUBKe3qbFtUPvA6gck3hEiVLDagL3Cl6PXowLX23m4TBBndsCv0Ojnrojihn5j8Ofaa2wYN
wi61+2PbxSRrjYUMnVp/HXX11YT4TzxUFehmAREvJ3ivzs2fyYLQoLPvtL6xdoS0H6oGVgKC3AEz
qHNyRu1JuuphYjfa2/2N3vUcxmmv/STxy7Qm7cXTs3vqufiy9sOdjuxqWDFSpOkSJCl4JwQuX/OG
g9cS2D/jOFt2aPK+ctWxwwqQkz8zs2LcDWar0/FbDJs1HVnXjtNmfF8TSd9Ti0cgEM4anYsdg6Rz
NcDZ0rWqDxVWpm7uv0U4APbdgu+hs41fKZb2NqIyy7Q2O9hODHp7mz/1rn6CD7gGdolvnsC3Gt60
YTwYWyYmnuYvM9jUcHVyY+8IPcLKX0G09qh+HWfNb+mMQBFkrbBPvmqG+ZV3uex7b92wDFr82tv0
sBwPfpRjHkbwpbIDjtU4xDHkpZ2dObyYOBHctLPr9aQXVbS3uVr7fVmig3HNWwuJFpCslKtgA3Fq
THNWpJPIMQqLs42gi3EHnLUSc89qIN7yJAroIQAPRKAqRJwjJcld5qXiRp+jwp9sCyABgDWmsP5q
s2IZ7Rf2T6IMJx26v8TgQ8QM3r2SankajRMXb/YMc/BbEROq5oHWyYBMKT258cyVpvoI0rrTxC8S
W3ugE4SoDBaC2muNnU+nNp79uEJxkE1khDd5HXLNSfxZi+3ApOFHBbwGC+JQQl44dRbwRjS9vzcb
69ss2FdSq7sBCJmBarS/VS6sicXp1csAUMgXtOwO17utqgx4BxyNQ6tzBfG8hwz71olR+mng4PBp
6VX7rKif9c6qwtJJ19tJ387fhefuG6uB2CU7Ws1T/dSaNhksqDhypdpXZMbnWTaU6zh1WBz32Y2u
V5dsYMFu20m/X1q/bR81fWq2MWQS2vkKop0yBdNZdiMrxq3UGPsIkmRg8pUTvmMjP00jdsL6VbWl
vKxRem+W61ujWT0XYc26MSY/Fn7roj90JzEFmEO1PZqVQx/BTvfqKLtdRf5jzmgrFAlaFjnT5y08
cWOhXrhlIXLv0ZUlW6uUvvTQ9xG3hHmwvUh4z/d9e4uMvg1ykECWh3tfOiqk5ujf1mLeYteKG/ww
LArgrdCGiLAvo5YcpupmoK9xO+UrjYycNBmHF4dSI1zxNIvxvYe+JBLnfanxiOl5YkLcsEmtExh3
Jk6js+HtY4+oAYVOZDXThHd66SC63+kkJpKFABUqXtnN+j5Y429JsyznjsZfRAVD4fC1c63s0IMs
2otBHTg1/ky70nosjPKmow21YfVOJiqrfddU8mzZzTE+J70THZJY/WTo514MLux7dH87QkuiZ2ih
H8yJ2hCV9uCn2pOKu+E1sWWJXuej16A2j203365rBoQK//tyJsQDwfX47tmYwilldHpBF6ed9rXS
NrB8xBSkUy4Ck68IdO3vS2Yi1sur33GgZwqiRL3sSS8Hft2u983gcEwj54KBJQRioTUl2S8cp4Bd
CfmgjrCl6ER86pDONu4IX3qNaMjF7k8hNZZZxMMhf+PM2Kr+S9xg7LLBzON3D5Kq83yxsB+t3pOT
jLdVrBHv1q5cBxz3RPjMcrDc/knTATZ5s2d9LzNCMDOsnZlWfYgs3UtUFzv6UfC+EPXx5XAkUwMH
8ZTfzct8G8fpPf3b4gVhLydom38/kC7Y0DNMC01Ep0Iz7aAjvAcLe1TtiRkluFAHY78WRn3IcY8B
NLxv5PQ8pgmXyLSJD6iTbqN8No99yWV1qYd7OlbvJjbKWRfjrUJZFaZiYD3bW/uirraFFdSyyKo4
HI01wAMy75IeG5sypz0xMa+l0+FjpLifLSHDzl4GtFfqNKtGYruw58NYxqhEpXgbzDQPkohgEa0Q
hLYaP3vXLThO8TLmbZiAr7oYSt0Lim1WmTlOxkz0JxWpFy83JDky6CWSnGv8bNLEZ11wW4mJxVjZ
FnvCTFha1vGlafpfjdRkQGZRgGrqOSV5Z5+ZWhHkrqGDUqID4FVNe2mzBHdp98pcLA0I7Z1ClL7k
dOjKuLjdrhvIxyN5CoIMNrS5cKzAQ7SS9ulbJ7t0v2oWgWW6eE4GlEm9clD/OWRtg11MMo0lloMR
N+a9bRinX31qfOnn2DqRvWN28Y0eWSTQQas56AFQOXBrheJk0nijfRhF/mTB6RLW0oYT07aAHsQW
hLNg2gWEdaPn/dlZRjJIcp3ivDZahFwLV74BKpNdfRF1+msVvBxaSMpjhLzFXPxg5ftdiE1mFQ23
8cS+TRO03emlZ4BObqw7wtlwnkZHuTjoFVm8tc7I4eDwT6jg3uyaVn9DsKeSJmZxv2Dsbbt7jRQU
Rn9BBmB8j0D4oZJCnFtdE2fOU065u95ftxz3663rBkFoNJKG5coeX6/2SERW5ntaAg1x27R2a5zr
bXO9y8kbJ7aYin1VFgI9PJukmCwuR11yh/smOwgrsVm1eQ/4T6PT9a/121u4bhqzJekNoe8/3oQ+
IK5Ckd8HfyLaNg3/9da/u9tP3a6utP7kbO9Nv/p5nO81GP3T9c714VmAKc5V90vvjMpnCULpvaws
nLY3e71lqvS+YJlPGG9kln9+it91z24fnxj8i3MZj+LPh2RmFZxKgVLQGjOXCJAR6T3iCUYByQNj
BvozA5Fn4EaH49hVsPXWHlQZm+stj/7cn1u0k5vrM0ATWSIQHZl7crLEjtXsgHElR3GNahnADyHQ
GuJRA24S5hhz+70ZwOo1qsyKPP3YqdivyYo9r5uo6LqZr2EFnw8qrijsJQaDfXYErcsncg4cxTKS
W962+XysYrV+rAA8yzmazsPmH7luCk11IeA6ksu2dptjPMWICc50/2q8kpOxa0assmLebFL/2Bib
YJ9FdnNuvWHyXT0mdQyS08nAbe0NWt4cl82ABroOPxprdHZocKBWhyWiKiuiK90Kxed2V8t1w/cg
eewIA5nI5ZNonDkST4Z8J3lmOutGXB1agkhmgrPPattcH3frnPl6nqoNqbPa0GOqbQW8jOpM6JQ6
t9h22J+J4M7X8t3ILpOF7j+f7aI/NmmGD8Bxs/00kYfQbx6Pz02x+T5y5rlhPVeP18f5+9nZw8VF
+pW+jw3k9+vm/GkqPaGLByGYXMTmENfO2bQJOs5QnezLzSL2uam2P9pbiNM52/OTB1g2/dloYxIF
txdst3cxLgUJQ9f7nbaM+6pwOoja9Qv6QdaqFgQ2DSRT7HCadCboFDplUrWFTboxorRkePUw8O9T
j7FYYljfFNKXLRWMvsgqf4qW7iwxSacp1y6RIjOrc8AMRws6UmB6O2AFK9G8bb9XdvTuOvVjnHQH
hcQ2HDPjuTW9N1IGJkajoYaR5lC32UO6qJlSuh0uyUCKQynlR6Y948iEIIXDAyeO+4r149Ykej0c
Wa2Tjjp5YbmQcDIXB5fjuFR06Ri+3hWaZRMxs9OPE+IdH7qOSzJSJHywHJooiZIxi9fYJQXUgp5D
fno4jN5IfQHR0+qK57pxTSZ6w2+WdONptFmVavlrmluwAzLOl/pBFQtoRoT+e7m1y5kM4L2JyLd0
nfE+q3lZF1ooXcrN6KxVUN+mPMw60n+LiRH3IHfzaH4MeNeLwaOekDhpMqG9Wzr7RQ3ImKOq2pvR
HPlqgrogPfldK1770ll9u5OE+hYUXAKp9yhzUmtxT/ReZp+xjIFsRPNwcarulGfq1avURXU1sJya
8sziX4aAsx0f+jHZ95r5pS2XfT2yWC4n7a02qxeNCRqT663KrNTB0CJ7Z8EdXG2yxN4R6AyQvZyw
OJdVBy6qGHEuSnobmjg5hvE+mlxVscU6QV3N4hRPr/jMuhc6WYjSp0NO2OzeKxgktlHxOMeIhnvU
w/YmI243QbGDslhtEuMRrTGf03cGNsUPqcb3apMjG+iSAXSBn9+kyssmWtZi5MvaVP3gA38T6Jrd
wgm9gfBMXIKbNf1Dleo5RQmtgciIUUavm0R6Hul7eqimB9TT+LThxMo5PRBUyEofibXFeOM/2TuT
3caVNVu/SqHm3GAbJIE6NVAvuW/T9oRIO53s+55PX1+Edh3nztrnAjW4gwvcCU1JVkexifj/tb7F
SAbZNeX3m2I8BFKO7UhhtiUl2r4UazdSto2S4xMlBVmvDMjpLcjq2nC31NpyMLAbgKRiZqdXIEzL
7BImB0FNrf/EDGFa0fosR2gZAhU5tYK3UcrKQ9kbHakw0grhUhKhPp+lDD2VgnQLZbqJQn1oCmLq
3IZCFfVVhPbRRW7cNveLyRcHR3vFEPx1kaJ3lAgGE1IZkFrjlEAYb0mJvCPF8s0VhxZ7Fxr6RIrp
Q8d5tZE0kdt2X+YChZw1PetGbu/CoXsLiKfdaA66fEaPxNqh1+d8xsAHBX+Ekj+Ukv4KGQTR8/Yu
6XTKNswYW/T/jTQCEBQjo85lEyoPHhfkY+AsvXJnuIjO0GddcXCtZCsjA+hAfBt2g0H6DqQBIZNW
BFeaEuzbSlkU0MbJ0lZELcY66bX3PfRK/VIaFZmeOzeVSaSkkwQDKW31cRYaKV/JG/EB2gmCLhl+
hMmFxHLHUWbcQbN+EUn6RmGbfMAQatlYHStpuODcui1wYDCIgzzQia02MbWLBA7VCL9GL40bThcT
LGw2jxGNFaYmSO35G0ToyYZJc1ZcvTYYMwXsQu3DkeYQF5dIg1tklLaRUhpIImklYWz0KKS5REib
yaQMJ9J6kksTyowbhesi/jxpUPGlVUVI08qkAd+aTxVellGaWvRDW29baXQJKiwvpTS/pLhgCtww
Ba6YVNpjUmmUCXHM1PiMgcCCLY7n4oDIy8dGh8GmCL2tFXI5JXbvFevrsPO6+dK0nGtOWCRex0xu
TKvnvSlNSgtPlD070tIj8PaY0uSjWaTRSttPKw1Ao7IC4QliJ3COjXIJWZRozV1lNfMhw0dk4ydK
pbGokxYjA68R9ZB8P+M+GqQNqWH4aaOjcKP5PZRGpURalrJBPDLw/KZLM1OCqwnVw0gAWrMdum7A
LhFexTFIaN3/1gdzsnY6aPf8y3OEW4pC2AkuP5MRaaRycVSNOKsWHFa2CQskoR/DhM+pmCqX30v8
WPjNiPqI0tWIUyuWlq2mMe7baZEJtRqigKCB6x6Ol4Pe37Q4vigG2oNYK9H6YFMXo2+ZU+YP4qMS
oqsH1EJp33NpIkNa9UxdM9lFIAtPalHXDE57TrpejjPNmYvwALfpmtRRGC7NfZ6jnwuddVPjVBua
fi9KRgZqESiborw5B12gryPYubs2MDbVtAWlsgIBRWulx0Y3S0MdAqS1Z6AWiSE4xdJ0h4k42ND+
RLxIyy+0gWS48AMOWZBe5dK25+PfiyYu4xCiPWONw2M6EUp6THV9ZoSP3xu7J3n20g6YSbMgF8mW
EQqDWIFj0JTWQXU/YULYCfEVVvgLa8r326WnPRmn92juxU6XjkRL+AysAUh3WMgrs6dSiH+B4g++
O1fGKIkWqDr6HYC70uxo6nq1naUL0lq87GKRVkgbawxnFbQnSsU/SvNkLW2UaGw59kyslTbqXMi7
LNSaWozKjalWC2kYKXeDNGwW0ro5SRNnlhifVW8T1kI6PMEODOBmI4Z7G7Y/QukF7TSBk1P6Q9VN
pnpYtfCNNvNI/UP+Rq70K57XiNja2zhOa2k99UzQwEuTpBtPGlMzZVFl8reO5VvZU0HtHEbOwuZA
63Kn5+C9LVvgjwucbT4zLPxaWAVDxdYkuwz9F6vqkVnUu8BkvpCmEeCWDhIr4Zw4q6rXVO6Ts44y
Zp1in9GK0d39cl8n2qvBANiCOcI4iaULsVnjE5IOjS+8A/3o7tgXz2MiLHKBJtIOhpAjIV1p0mej
2GhqccYVLDZBO1HQbXwLLEMtZxG/oQqcZDJXxghECNtdfGEO2j4pqFPHSUPOhsxv09p9EbThKfYb
annW5K7NqvaoNsthvd0FIS6nhn1MDvXVwo17f2eG7nUup3Vd7H0Ccok2XNaPLq353ooYhjOEw9QM
REkOw92wdZm2TJQNpKaDhh1eCWW06CuUheBTxUqZy78WvqdnB4OggKmQAWds1xz6hvYTpTt0uCRi
KiMX/j/XrNp31pbLPup0kbeb4v5aOarPapG+BukkqsNmxlAHFRzZy6ET9nqQc8RczhZ96CTrOaSO
q34SIkUQnyj4RgtxauPRvqby0Y008RmSVyUgHq8pnAss4xcdLSAKlPmk7RVyI0wW6ql+dYhUlFxY
lRDcZ/ugPP15FdwHvl/s1PuMeR5m6MHkKQ/ZFent1njXeQRpui7C4TwoKfzaHR92sA8eORSYW5kI
aURKwNJ7aSV1wJK7hh47jFt9F6qHhBIoEoFiEqib4NG7PekOx05O8gb+YxNYOhnAi82J0pJzQT+q
0aPb5HwPgAX2XUTjyRsoClv9uzDn+2RJ2p3yjiuqSabSj9TtCSn7Hv8L22IA2uRmNRwsygpKgjMV
U4Q5W37EUu6fTWs1B7oHG/XRo/plFllzVJ+0zCgOry2zu3JbfsIhNRPaKAq9gYpvqf1dyJuQFGAd
I3FQLwnliV1JraqFnsbn96ZV9SeRxVQQl6/bA3rYdWEvd4TYvkUh3oIxgvU3zOxmpty72EMIQYgW
7RBM8uQi72tsUa9cuhAb9Y1tty/+BMMAI3xZbIOAbQTJCicSkUcC/4g8L3HqyBApx9Q6H5vqI4JU
6ldwa+nTyWl5k3vvwYwDV5ZH2hqoH5bfG3UrmOMfw5QPW1c6mQLah2s7ClrAYAPlAfmx1PGibqqF
YjOAuetxCEhCgfyXadZqRJ7mJbLB69DOUJfw6yYuSRtcIJFvWiRWMQkcoBsPeZ6ehMUhn/f0w6v5
hSuYhpk0z/aE6N5ppHvU1YPVe9bBT/trozCYPoTBqmBOs5motaw6v7kaYv2WEQTFSM5cZtZlm2bI
TLqt4byyBOXr2og4BrWTWbJVzWr4qKhrrhDy33uV+ZJ04hW/x3VdGf6GGaVNmg+0MVw7l1myLPsq
Sbic693JqcqL1q1eZczzpnb0e80hpRr9OqPACI1Bm7+FPmE8/WDmW7zY6wL5I5USfTVYXrqvY/up
ny+sOrgqod+UpjNuQIRfo4d8K9uMk6191ZO0uHLT8oNyfHs/UKsciESHhjzfZ4F+wLR96YV1R9hu
cXRrrdvg30Efn4kryvS3XhJYK/fOcBFrVjYQhknEN1PGyBipeIE13d5aJhNjBqkMVLrxWDXlB0ck
Fn6NQZkZkzFu6u3EHMJswPcgf6BbUFwA5RKrEXPyXNT9e6nfOm5gf0QBcAfmJ1zlS8aoAwpUb9Sf
Q1u78SlcbAkWRzc/dj8N8AtGHQ13U91a67bU/J06GCk69wfp2piKRt+PEDDVWcRvTKyDajWdYFPU
8/EMeJk748bIFg3bceGfJmThx/8rKs6r+KPBpP6z+w+ZV/tRVnOD1b37z//4y63/l7SeljDhV/1r
L9t12XTRv22+E9r5Vzvb+Yl/6j198YcjLN+R4koLB4r4FcplQ4wVnq+bJM/yB6dbIV/0H/9uk0ir
0/jlYd3UHZhZ/xR+2s4f0ndmuTztLAr93wg/Ddcip/YXKJcNMcy2XGGZfEIHvr6FxrT6JV3W9r2q
FZNrXlpnKok6uWZdbC2ow5Z9rLuYvnzJg5VXgfMF4eu2upNaN74fraDvLa+Fc2MViD+b05DbxrFc
ZMZr1gQBjAdmKg5VT2AyCk/kyrTYJo3B3UTajbo0q8U4enp+iCVthzgHRekKESkUBxjYXGvlKM8x
gwtrgsnRo0o51j4VkDXcj4FW5RLlz1npvUWzda+HmX4ohmsk4MuJSJitmA2sEQPut2LaFAnUJ1FX
T224POb62F+OKDm0EVcBQVlcIdJql0SesXFDj2wY27sb4+TCDtD8IF+EgMTZr/bnbhMg291Ogc3Z
yMCvMyOahE4wrKKi/pA1mJUp3NuKbJraS+8Z9t/Nevctc2p3Yzp1xTeEE+EhSHFz0FrkQckuS3BZ
F20FfcX/KVDHN4QqTuTTc4eHqrLqrtC6YuMYr+zO0bba4nyjQHaDpuDOsOI3pxIZ0P/8riA0tqB1
d1j0e4FlETrU2+DDRLdsUypMxlVOGxqJCNTUqP1GXNjJZsY8M+hbOczWVumIhKgNESYRYebvXWda
8PIM9mos7qG0GJyWaGD2ycpOrMuoK96qkK064QVbpyILIF4tF1HcvDJVegzm+sGom1uvdZ/8yHiG
tFKvwjE50Oe+8g28U2lCX6O+M7WGMDhUv/aA86C6GMcmgRVQ/4DqMq0o/v3w7NVUwi7NFkwQojh2
4/gxju2HZwVMtMi6DdN9lABh4jIStA4l9Hg3adXOosG48QNqZ66gQW5zZpez5KGA3ot29qdpCsp1
Ohe5qKcdFt75rnmTYWKk1cfIo3rMB8TEXUGpKoqcnwwdwc+Ki6Rj2tmDCFnRqsxXC19aSxygMoR2
zC6RLqKJ3uKxnhlUIkdszI5UUwzldYatZ/TfYYlzjR6bm6J4GZk/IryivmCwP0B1Lx+Mb6nJpgJX
BFfOZoY5BJfW5O/k/lTp5aHUvbvQYI6d6Ti6zCWDp38sRu0mXQjTywW1f3FjDnO7thj4rWBYIaKc
kfKk8w+MFteZwCwZdslN7+koJ1MrWvcOzzTyuwZ48KrW02dEy4Rg+NddL+h666gKCQ0A2iCLmpX5
w+70W1j1bmcU6zpl+FZ5tLMtqjsEYVJudI2dV1VPzih+9EwsN2luUucMaLpTx/Z0e0F6kRx9uHOW
5xEOQlUeNxXU02Fc17VwoebZt4WLd6HOgmuHwOY8TL/BSEOgnR4awkCAKVvIpuOrxusexxRLSObn
W7tgTxYmXDiMk8+o/rwVoXKC+JSsTJCGVcmheaDow49MZ9WGfTfOzpWz1MWmT6lfj054103WxZLp
F/Q4HDaqXpigVlKqglk1/+QNXnNMZVpEySttYlSO01FnoBK0zUMgknfWkTwRL4hT1l9NOIHSYxUP
+ObQgTAkuyctaej341ASzSO/T+ugg7NMb+QgTSeiWvIa35qF2DqiZEqIUGt4A3H0P5NOO4T+deE3
j12j3/shErnO4JgeEusWClzWULYAfAoZOX4egdpoLcxZpNLHURvpvJbjrVnM926/z7hKsHslb4zL
oG614idWZow6HWr0UJsuRKY/UDXhTOZY9QZk46fuXBMgfphC7wZt5WdgTLTOsvG+syhXpwW8mJLU
QXs2042/wAKPWoGqkktK1AcPQzR8tFZ5r1fD21TxIa2luKaSNaw7zd/zzake2LeRXxzHZCy2bp9/
16bmib7TBm7tE1w/GkuLt07rVW0USFEznRkdfN1hhjVcPI5jvSdy6ucUFpBtl52GEW7bh1xNaG5i
PCaMJ0bhmKmMGBoadbU1y2sNST5fcAC5XDzpvLzpuclWD5AmppZ+yHKxxWmzp7xAzkjCuaKPbhPP
+Vhme9pOkceLxPEVfut5i303Xy8LwU/dYl8jsL8Is+KANexbEOufOI5PZYnHLlpsUFs2gGqTlsw0
Xri4F6glL7dx0F9MDBltGwCb6eChyEHdmtn3CJ2cHt7rQQplr7u0rCOpVbcIzQicdNFw9Iidmt4H
BWgjszH2WVbcZUP2icr7ahFtA5x5+u5Byt54U3k71MY6lkcXk7udJT0KRkScm0M+xAhBkUJctEr8
Buk9rB3tjYRAb5W2/qFG9NKF47BJU2ZQjFeuMX5+oFglGNGoPDCG750ZPk9TfB969G0GwMpdX1sU
A5nkta7+UoCn3DkWxVPNm48Tcj4kecPRrJvLSUtv54jhxIiezuUkX2jBJgJnpjvLvZH30oA+HMqA
OBlBRaNDOasXE/O/Lt1TtjlUo7GrHffbNDUR0S390TcrY996mNAQK+5wkLyGI5EUYWu951ZzN9By
CeNk7+cv8NgO7jx9+th3tRyD4mg9waJ5KCZQde7UvyaIBfeLN57w4AHCxWleau098ypiBUft2PkH
o/XQfUzlnVWa9/YSXXhgtLFxrphopDu/EbcGbfI12aeTVzz6zKnbKv1ujxT0RZw8Vws7oo7sqBJE
z2t6v3GdivMdQkkSZ+p9WZS0wBbElYUjweZSJRl0NA+WhXpIVr84Y47owuH+SmfPLUABXjKkoM2p
c3VjD7HsZh8W2UFU9kno9mkQfGDQ6k/+hBBrhP2b+K+xAUo7WcSPKDX3AonGJhm1d5xN6O2IoUwi
n56qddVliE7bOnujAKPvyyrZe4jShnT0ABWl+m4MazLH/MK8iB1z0/cQzKu4eBQVh7jI6++WnTwW
CEeoTtefZLKkO69+gu6NdbaivVBkGdFCjIeCUuNwsJ7KwaKpUXnPbgmbx3uKB5KqyMr4lqYi2jpR
8wrH+2bGco1LJ7kXObmETKW2ms/wyaUo1MzfRIddPLaDdawjkdFG+oT59G5VBCeaIZZz630pUayM
2SPTNGaPr/k1cAfGAoiHMHtwRszt9tFDnb7Ocv2bptHAtgb2hEAPd0PLUzDsf6PZhQnIcFf4fpmi
U7ay7QkqWU9btRS5hEk+GF714fi3xEm8QSv60UaoS9t2vExbz1z5dnI1R/nGLMunwI9o4UT6LZNt
yOcIaj0rwvbTCdDo+Ce0lBrjhLrWjA69nR0xcTM+SsPXzErfkzr8XqfLdWQl952ZXNNDunJn4aN2
0S+s1lh1LWDIpWRHNA14WdH0PBewzfOlflg8663QxEXpOD4M3OwBbcNlafAd2ymghqnt8mS8Hcvw
m1NO87ZIowuntjjvInbm9EdCmP2o4cZYacLeNn7Sbop4enGk8DHvqtuAgTVfBevOLHAwjgkXoQiN
MOb61ZTvcfc7WfoDwzpMNpDXOboh3Zs/ElrOekiEUuMWCCOp/c+tc8GIXLPh0MYOWHeO83oMHuMW
6IDX6TTwovhK95GiLJGDf2C4K63QXictJzhMM/cB9TyUHCFv4BTLCmj/99COHoW3MEwpsI3SyuBy
1pbfUqMMd6L+wHV0jxrZpLEUfZ+88cWNhh9z332ai9gw0n6PfeI8K51tFQXJfa/hTsn6/NT4ONjB
mB2wFdwbJn0jZ7w0GrghuMVk/fOtD1uPcUezi5HZlWt0gQmeVvfFTPKLoK5/RsiScB9lb6NJ9oLh
HbqJAT2K0jujR3XiNd5HhBMDQvx4ZejpjW8MhBZG4h3n3Too3H67pPKCN625jpc9QQjh2NDrFPnR
I5ppP+s1l//+AXTZu5UQPmXihOaEi09gZdIDXRF1w/i/bwnA8qYPTjj3VkR/F74AMR0AK9cF5tqg
jFJwkXQC3LS+G5PCX1t+2RwiWsVO8kSA3ONMMMZUKeLl2s9BZqYjrMVI19hfEpsMM0bKPVEPtTMd
Y2+x6f+bqDbdmzHQb0wqVhuKeMeunpgEtYIWQ74bUBnW5fhgNmO0po9Op9Ck8O1/2OF831qZc2j6
+nYejWe98l6DKrnUEsH5RecA8wZvA24S2QFZSgtmKQSaxyHmmOpS8WNujTugKftmIugkXeLLSCZs
1f6zaQSQ1GkebxHkQ/t37ZtGkpw64zl1oy3G3X0dDBP1PUkBzC+m4BE1tbMSmRzV2v2KgC4ugDGJ
w1p81bdYgmJr6tdWOR2smXOU73dYb16D0aAzAcXDIH94Gz1qujA2BU1SFPlecBL5pTXm7irI3SfL
jp49OsrILa4rtitgjXVXZp+9qe+NekDX+A3x/mccBT/CZXzxXee9jwSFKsbbtK2Yf9/alfuzTqu7
wPOmjRtX+ymqyLJkhBT5dKAMB6YrOHjMNg0VNYPrJRK+vVf6tDKDPdZvCq4MFqY8K1b9OCNMJc1w
FZbVY1tXpy4RzjpFvIYCvm7Wi5t9z8F7cnBOtI+m6DVqbuy0Jcy64jKPSu+yo7tmLojU/Tn6TDx7
14ePDtc9U2w/+hHA2GTH7qEIbHoEsI7VIlVlBrWayDaKEEa8VTfzvN5HFfv6tOQzKoJqXIfBvBxU
6r2KuvfDmyiuxyOgw3rrV9UP9TwkFFLbRuw0wg0sPepOxX4rAh+tAir0X+6b6PvtafVGM3Yzytry
g3my6DEMBvGTE1kSW91svuOwo18gFyNHGoI7/H2FBI6hxqHLudQuKXOR1241hXH2Y0oKJPK+DWOl
b4lmxPAqQN7uurR9GGQ7S6TezdgTBbqcizG0Jo/OSBytLNBk7owaPEIy3Upemvq2hfxejtOGG91x
cormcXFSa5Xh8WZqVZHsnIj8PIud1pe8ad+x0QNpalUuSi0sNqlGeVkjAUQ1E9TXylrNXra/rKpn
uwrbHMtmyXl1IatTFIil1ftNbTvhxpLDum8L9Bu15c5bKSaxtYTmALmDTaq2StrJDltnUHWR96nf
RD1Dran7zruDuq0WVuZDfiQ+obb9TTf292pTwBnhh1Wb5mtvUI8008jsE0HTRm0K9SHNoWH7kLxi
Mtqm3DE79XuHrtFrs+i8fW3kystWIwE89wOHvY4SSNEdQyvaFUu5bDo6O5xgixO8iQJ/gXD3S7js
QmLv2fDMgQ4kr/UCP15R/o83/uUzqFU3wxVqmBE8W0U1VL9eHOmMoQdK9JPcOSJZRevhX2MjsTbT
fZal8XnjTpT7oCd/HTXga4N5rTbe71vQqqPrMibucWl3VlSg3U686A10hI5SiMNRLThETrjbC65x
7FXqI5X6cJs347BTnwVI/k0mIKxXujMgTMw50Ec0rOd/la+jnqle7F/eh9dsWUVcbjZqTxhgZfAV
sQ3IHcGchHtAUrf62n3kPwjZg4lshsXY/w5qD8ZsOx7mwkHHi1fUpSwVePJI+5fvC1/+CHCqWvsF
uUXqvdVbqk+7JFceQzeGhqVojuc9SW59tSepm1/3lWi/5RnJMReip2gw7CI3I19RY0dU/68WX0fr
L7voeVU9TntuPPiyDiI39vkpXeTsteeuLXbnX7WoQ7BaYXP8OsLV11NPUfepm6HcC/Vh2LUdnv/I
BVslzwi22tnVf3w9//ddUN1Wv5paOz9H3T6v/va4uvnbfeeTTqXAmuqhMmcU5SDVwCRBMI15QKE2
r/VBiPP2MX0HTZgJAxbncEITzHNaZkPqjColfsK9KZbuDgsO5Urv0iSEd8FU3o3pXUEnbWz6C0e2
6qg13hX5RdkSf2P4Jta3MtWbg6URJo+F+QDBrDupRemXsNKNRuhrdRvOG7hwYpTHjVu6IHnNwADF
PkRUQWseUf//96uFF1S70TMf0qxaUFg+Ir2LLka5gPPLVUDdJuy6FDKNObrozaY5xLJBZE1juPMd
AUNXPhCGXCiEB5Ug5wydy8NHLXDR/7n2232o5lBBqofPq+pxT+32f/uvvz/+9crx5JYHm0bVdOlM
zbL7evovL3dedeXH+eXe81v/cod67tdLf73Ub/f9dnMSeMyCxgv3FoCW3x78es3z25ly5/h6ZbW2
NAXm8Lh7Urd+2Ti//d8vH/XrZTpKYKvRZC6l/lu9PZ1/gkX016iQfHTVAf9lFYVEfSKWzT/0aFdV
51q1X5SyRC2+wjHUA+pmO6W7Hmj3Xled99/UJud2fJhalBynkGwqdRlRKQlKhvDL7TSvxJpCFYNQ
dd5X6Qhq4asdQIUn+E3V7ErLuFOdGScfud6roATYe0y4WyY1qNo5raGkYyzmkrsmzxSg3ZLTdO7p
1OoiBNYpPBDwtWW+TEeoaCPIP6qho4QeOgq9EpzOQXXaMztAeKDwI+q2LnMP1M3Zb95yegdb1W5X
LXi1RgDEfoyWhkplHOLJXOJdyNQmW2FgslcJybebQvoXPGldqP659tt9TaO7zEIRmkA7QAYlmf5q
MYZlgzZA3pfoE3guQMzLn/kJA23qfVQzlpS/p0pAUGsqAeHrvng02QccI0Y6nxA026C6Y8hFPM2E
QxLlg7QXqNuiMZ+Dsgy2qr2mum3o29kgSl701X2bqybFqRVRMZbjOqXgUGvql/7tPkuOH5n7fJw7
x+cO3C8xIUNBTU1GWaifU/3EXx05oS5F59tqfEkQR1R0OEnlmCXGtcx1Tq7OSkwzSPgrcc+fANmQ
QUrthK3yKr5+UXVnUsBA0hir9prOFliipoUzaR+VsEhpJ4KBmDomgwiNwhmhYZ1nTw55XogHu3K8
qErEWrN4DdAW4n3Qf1383X1UYA5a3Br7yEBpprJM1KIrKAO0rkXalRT3nBfSqJCEVJd9zFSbRroV
lvjdwpR9pAbpbMd2eMGzhvpF/U6h+onUas8pJDDDaGcAvZTerf/+ddQP8/XrRI3BJNWd57U61r4W
rjw5fd08H5SdKLdEDH6qn0H9QH/3U/Xy9xlLE/Mk5S71o1R4jO0qFwgvGfmdfyJ15HnJ4KwLxOmr
NiLbZpAV9dmdD2lQIMdQmR1ydH508MRZjEJpJqTVR0AnYatEUKHBZs88gTNa3T6v+iG6JR0SF+Za
NqEuF+ft/c+bho342SDKSR0tcWJ6GFK9b+oEqY4Yf578Za1Wz8eSNNuIkvoZvoBlLXJvWlv8+mul
v4k0w1zrgDyZFZnpQcrDzqI19ajS5AQFWFGxVM9qX6rtqj6VcvF1U62p+xxNo/HAAELtaZGJIFKT
gp//L61A3d/Nj3P1+Y9//46dpdhgkmzij+4vRCzLMFAh/B+kFZ/jv50+m/Zz/pun/SmscK0/UEAI
17dtC7ivxPr+d9qZ6/xBMdK2PdM2ubL8wtMy/kDb5Lqe6fim61o2Ag8a81JxYXl/+LyarvOIbhu6
If5XsgpwpX+RVTDrlbINxzNAj/IgGWp/lVXQxShyq3eAWE7wq6JZA8wG/CX0p2idNEgV25AKbdFY
3bbOKeU0ImDykuenNu/oOwb1Y+h39z2YUKa/SXpZtDhg45FaT9oQMj95Ld4sGpi7FmkDtCt8+/kU
MF7UrxtCq3bGvFgwUcXR0NsUfYQAqfLCda258NsSI3xuByx62BndkO/s3s83ljnDwo+t+aGmIJG8
N16Z3LW2mW7t1r0uEC9flk36bJaoG0bNry+ydgg2betX6yzRMFaMmr3vs+qWuO7u2huyR69arkib
aimZhe0xRICm6fqz75g0vlJf4l7mn9C+NgORgnWPyrUCUSw0+9TZLY29Pmj34ZTfDLEfPAIG/tDG
5A1LVrmn3T3cwiBlUN6Vxy4bvJVG+gdK7ZObFtTfzThZXzU5PkHTSq6SRovxNcA0wJFPbXcqoXWW
oXYEJvCYQGQCnkhaq2M1q8Cumd2HSb5vwvFp7htqQ+PeC0aQriOvjKxixHTLnj/jA1uXpX4atPAl
rGAptI3/2CDIXcF6xigGeW+ML/OIyDTcCVoRxXvBWCrvyd0ExOmvIZJ3IAiDR8dwQeqONCGL3lkn
BvMYrSG9IoKsMiBi3RZsRBR8OHozYAyAy0xMOFTTdKtY93Ny6Ea8EX3dJau2k/w2EKX0tqEyT/nO
rXhxJPAXmSVeO78n+NWiLtiV96UOllXLBwRozdBthxCbSq7PKyGfMQpXw3Or4bNLkBj6CfflUynz
mlscovNBN9kcjU+9GYFivB5sIsybZ12b+FGi40zZbGNZpQf70T4s/fKMQJvhzpJtvYRB4jK7zQPK
+NUYB1fG4opLL+2Q3wBpoWU8boAUIlExBn+d4uo00wk7i0sZYWDzDvmT6U73ftMIOGhMDOMUITsN
HmsgQ3YBorOu2Oliw7pkEgy2ITjAMvU2vYPbYnk2J3a1xs727MMTclozWAcY3RbvBDGKKuZSHy2G
VMnke/uQqvSOPOa5oJNmuwbGUAq9G7dvwLZa2s0cpy/FclPannuB5lYRK68tZ5nWDsXxcUK+kfrE
WNVjzD4/jO9CvFSYNR567RtDh0T+qMvJxtSwqQW68CbxLsmiw0q+RC99m2gnCJHLqplDcbStMtnm
ZklZwyyfazfdIeoWDDrH4jCV/ASiLnDRGM0DboDuktRXCd7zdgY5LHcmhoq8MaAu5N1d2fTmPjCD
gWyYlrRisoWuKAJ5uIX0TUP8zp50NOzA0xr4XLonqM6CdyAolbDzoKgYMECCD1sOTV5dapDKoyGC
UIYgZT3ncDJQiGyq0j9YS7YRnvlmdM5dgxJkGyP1mMclvOSjgAO6nXMNgLpXtA8eBRR3JqiYwXxG
cNmMUImflIC8/lOUgb9JPF1CO/m3zhydHT4hfx+4ZHRP42MWEp4dT3Tnggykhx/TySJuBpPwUOyh
g9xNLiQGRgU+rfXsPR4Ixs3n5EcZpsSYhPVj2iIaIjeoWxO1TR+5GQHyLhmt11Zymhg60KleD5rR
H+yfuLfiXTBm18Dql8M8GadFmswIGcI01yHnrFyYyJ47PGQZTePMqmimN7ZFLcF71lB/goQ2lrsU
lNuofZIN+QSiywMjNhytHEZw1LZgfdx9WJefHjLSKkDjDn1r60XxuzahhhVRRkeiMo8CqNHKLNP3
piVjjFLAOMTAbF0CqXQqoWun4gBqzPSGSKJYKpc5TqeczmnvITmeLtCH5Fsh/wkZR84WkrXG3Fp5
eIn3qWNsvELMG2dMQNgehnZVvJmW2a7DqLdW01zDNw3zR68vlt1ozZe+xa5QlFvtSC284xxnezTo
6v4qNfxrL8ftMo5BAqCG0Ku+wBqJn4wWKjQprDPhZ6LhJO/lSTX+EUbDVVjVw5rJ4rDRjBLwoAQ/
aPm8GQHGM7e1992AgiINgR7adOjWRRlep7q1rAQBvzsRez8hJJiXojSH/VKI17bSxWVtQBbEagW7
3Ar06ymu95YNxqbJ6SujgzcuA7IQ1701wNs1u/rWnGM8ixk6m6a6AxhY3biDFl8WWbiHHgUhywTF
4y/u3QSR6TjyoJQjn3KjSe+aFi9lwlVFKzX0KKEW3A3dfO1bSX3huHG6A3X9AzDkKQS3cTV30bSv
e/PnYibOpcyc3xW4RNEg1+1V3RZkAaScmjoOz8Ikc9MBVLetvf6iLadXXQr00gUlYDweckh+6ykJ
Vjl59kBxOFH3XkFyenttU8CCds7/zTXnOvekaRHHfSmuI0H7BVmITqf0nav9sE7kyyF+f5ia74NO
ltMAOp0mGe7WRUfK0DcTVKUyvveRCZ3C/qqneblnaMYXjqOnFl7fLu/ynmBXDcCKPBgXOr0Q6k2k
bsF2KqNp43jhtkrt5WAPE0KcibH9ZLxmZugzE/Sv0W3PaCaezVZDKOdjfp0R1pQNpxqdl2UvRqQU
T9dA8jGxiuCDtryOf9OLCTGCP1SMQIUM20VhSB8xdxOMqUN832l0+qz+wZ3cvS1ITuxGABi273xf
TA/1kEH/RXqe8UfFqBawbHt2AaEQphCORI10uQKVqNcaP7kw24YxXyf9TMSA6K+Bsh9mGo1wTqFl
GHnzav0Xe2fSHTeybee/4uU57kITgWbgSSaQfbKXKHGCJYlSoO8C/a9/X/L6Plep/OraHnuiolhV
ZGYCiIhzzt7fdnpuDFbbPG4u2sqXnfA7dI2L9b2M89ca6/gFEurHVkYnvT+R+UpJyQEJ4L0Xzuzm
0NGKEObDvnLc+GQlguzKHgPJgo7cZwifZsB7boTDbLawiCcvgdB3zpImuwl96hYREaEyeBzwfhsL
HkIBrIic+smo5Sb1oSzNNyx7311rSxI3bp/MBNM1ixxnE3IyWRiiJLAHJPxHWMouIIMwIRWbvRD0
iUsHqUEdfDEWlKpyIJPbdFsHX2wAQCqdu01Rp/V9p+0YueYSPC1+/4Np7rPbxOODJbNdh6zoqaye
656AM9dO9Tm30uk8NRifB3mp2ZtL9sananWwTOWIbGA2O3sFLd7Mgg25qelDI9oBXunKiqog2HZN
aLvx9NJBz73krfOexdX6nNeXZdbm80CUo1bjy8cf8AM+LfOS3U0eaCosai7cMTVCYyfRF4U2s5gV
M3XTob5NkyaULj+pF3DpDYONvhZ2WLvSYg0kv7VpK+cYkx2wWWqTTVvGL2yJ9Z2IYxNvctJGiZy9
F1PZ3jEXtGv9LC+3NKexD8e2vPbt+tWdZRBZ1WJEmsnmE2dlZhClfDHlIl/iPN+BBtGP//xWAAyp
mkwcCUsD0b4XL7ni4YAJycA+qcjbm+hMLYaxwNIb7N2Q9PMnpnP5zipi/OwlbyGZxQ+MKAAUJi6u
3Ru8ix+6AbFtz3Z1rcwmZoLspndBaUNj22Sjt6JROaWEQPC45ul2gqgzYOtMx5bWnnmEpMDIi+u2
ubR+4j9ZFtZH4Y6fioKcsRojLdW7hf1OPC5efu+RTbCFWH7Cs5RtK2Wpg5busl2n/gV1/TZotf6M
6d3bdvgnKuj604CQcR2aOIyr9HOhlu6AnhlhlNEmB7a4dDdN2GdB17xOUE0F+MZ9YVMBxEP9xc3j
IjIIqJiSEROave9W5FuqmzcZIct1cK6YxczsWuA9qk8QM2n4ubchenKQA/w+l0/I4rhwqDrMKhQc
j5UadqWF1KQNRjMc2Ow2pFaZwh/RMQ3eDm4ePnMxoxwevZdyRrUykZexXUkv3stS7bo0AHxgW99p
YoxhCfh7UzowNgtX0O4nQ63y542qINxXWwPTf9BacrsAtvoCfogDYo0Kl4W1RZRrGphc/O0yY0nN
poUZ4jy+Z2/aXctHziKA47mZ/by7SOfFlYE+ezANwv52QhmN5tLZ3ktVBu19u1Z7mcjvHM7xuBNL
zKWGJxJM33XeOI8sN+euRX2V25PD0AGaRmApWM7ebrYIiCqgpR5Gw+4R21JXevmvMsEBOrs8Am6b
P5sZxgK5HP1bXKIfSIpjx/8pXZ4Nk2qy1HCeUQogmvWJ2p0emU2Wh9nm0YWGkSZY1sUXJcXVwTOz
ZxBEfqPujpZa0HhxigtllT0TL/nFb7giJfKwCIv+xvEVyC3QhhVAe74onnHVXIwufiOmww/TmQE6
IwRSKvt3xb67Tgje+rJqtqNnf/FbCtS8cYmJnhtU8UmSH9LRe1uakSoWhNqRATssQqEecMsOyL/L
CfVRjjTFpYowCfO6MHxreHdK083NhktKKqSaDKgY/q5QykFKiP5uRnVEW46zrEp/Nare2XodsUt9
qJ/rsEnePW+6Ze/W9ZbB03wgEXQ8eLxi0g7YuuOc8JOyB7wLWIoyDYthJGvPi6aAtlwwxJ9y5Xvb
Me+O84rwKUV4c+6QJgcDEmObTeKFZuA+BiwZYiGxwDGV4dQEzRmN8cW1yv5+qsVXgAZoFhP7TkBi
OuS1usfCZxy17q+xOYxbF9JTCNceG0PglfcTQNgWVhs3Sv2N48GP3LNJVqd+COj7z/VK8785m55+
UTkpkBzhEJ4KRv1FPvRbJS0eeWF8luS+7Ccers3cslygz2HHL0mYEB1+6wx8aJZbLJK6sEND6Xxb
NWm+t/JyiFyLMLPM670r+ImrXtP8IrvvLhSHs0iGq9P6J9yyHBtsN7mrbEhunA7bY5CyPgzt6h+H
aUANAyVz68Ucqf3WONBq9TZ5f3WN9ornLTtyRwI+TKxrbBAt4VnucbCwkVUwrmFRNTyjQ/AJv1AL
wtH4WWXN99WY8yMLsLu1eWLDZLz5QpE9khlBa7UMzBfZ/vA7eGDxOlSHEpO9u8KjMhpeHLORfa1d
TKPDAMOLOnU1eJhW86tdWZjC8KJt5OTYuzxhK1cDp0YRC+dcCf2gbOIo2q74yiS/QTW5Nbq63rnk
mPhPy6Ddg4DyHRUdxOdbZGRC5MlmqLHUjaBBNz3wGndV3Wkeo6YVCyq8c5GzlHMKs0zahDAv7C5M
xwn+pKDAK3SwXxH4cU5BGldr65q3QC3u9DLvKVw/s3P9GhfeQpAHj63j4hGHP5ZpHu5YDbSoJvpU
qGYPug6cqJ9Khq+meC67GO+M4Ei+mom1tefXIsHGMPRQ1C06aF1fcWBYfwob0Frqpm8xB/DKqII9
x5FvDBI02E429sesjt/IcIeJg3ybgQbFhMSjgjpd/AC+jMtl6CLHbTTt7e8CdwboxNkIQS2Q9kGQ
a+SQGLUiYIgo/W4Z9+jRhnvpDc99RxwDcEYG12kdZkL3wDYl6UtoQ7NcqG3SZp8x//HxcjTYDFUe
wwct4bl7b6tndl/z+0qQZRHXHSQ3F3/LaiDyoy2l1Zvl8APAvFR7SAKhhaIhAu754FXo2UYGgetI
9eraLsUBMwEUthVlCe0sqBIBgGEJXy/hHVgrhyaHRJNpNoxIFdl3IpSCLdhUsqzr7FyBH9iWA45S
+mu00Zr4ZZGI8kjaeP2o4ogQ8EPDuYvZzNCwLEMomaALPuePUsLXMT+VE2PSfsKugOur9oDWqBm/
7yOD02Br1IOx1YXP2pdiQsD3r7IWdqFXA6sERdTczv2kKHIXtfGZ8kzu4p7HF+4QSlssqcidNiWt
mtKrSGMyixQMBEBt3cL1ckkYOepefM+MkfJ+Mk8ioUau7Lrc+OXRK54NS37ploTRnkdJXLWEZ5BW
o26tymVESj6bSh3W0n0O+twI82m0N6porYMS7cvie+o8ZOUDHie27YRRX63LJkyb+L6gcLqONTk7
KlY/JjKTsCQVzwL21dnOskdUvJcB5PaFKCp0ehTeEV0SDCszTZcgx+laOunr0I68S0qNQjdnnc7+
uSZSHsYicpHBGk7EDBTbpLSSjWjm53T1o4l7RGdBdVEkuHa+Jc//f4LxfzLBcFzX/1tz6Guqf5A6
kFZ/HGD8z//rX0kg7j98E0WvJf+X/fNfYSD2P3zfcu0gEI4vsDX/wRnq/cPE9il8i3/zMcP4zxGG
sP9BZKJHvIgrbNP/v4wEsZw/DTAozTCtwiq2hcOPs1yH1/BHX6htsdQPMnHZ8NHsYnqY70X/ROxB
d5AtNblfj8kdZ6wNzkrnCO1uhta5RKnnsPCK6fqHAdADWh1VV/+tGsoHRvy9/h///SNW8Z/fPr5j
iP14OZ7tmoGwpEnK4W3e8gebas6H0thNichbonkmcQpnpv1jXLwGN9a3oImBRQLjxlHW3HPGKf45
q8OdrH7W/5vfj033zy5ZPg2PND+SQgPsZ/Zv45wgc1fNTElwRoq/1v44PMs5PriMdM6TSTEBmaUM
OX9fNGihf8aJ/pe/m9nTX345twr3ipSu6SGt/vN775IpoclliTPZsfJbHS/ELuOkLRdW26xL7Rcj
U2fmD3ntwRLJsndgAZhdEYtn0PfQwqTdhmCMBCK0Xg//5sL8OQ/z48Jwr8I5833T4iT4230ywTFf
TKMT5wK7G+mT7Vesec2ubWOY1jqFsaoTSiemA4as2B3Scl8MCrjTaD8XnDOPFQfhafZ3f/+6xC2w
5rcbhqcBjZZ0LR/a+28fGnG3IOhIUDonpEzSS43nUPeNSb5Z8MskXuOTMLO9YxcGIeZiIlVklKei
LRkRdH26zw86E/bB0eOO6LuF4rr3doYZA//wVHZPoGIQjKEAzfbs1FgAFo+uk6tS6zy5M/GPnfs4
1F/dVtN4ysUhXcFMJ6mq39hCPxG7Jp5ARj7wkOXYXqvQ7DPr0SU3rVB2cxqC5XFQ8S9die4R4wtT
cu07BCB4Xw3XfmXwElz+/tOyrL98Wi7wddc1fbIEPWH/Fv+TWUk8FCoW55SJ1k7FBKrQ0YC+xccI
ZBuI+TqT/JvWlMF+1f2o44Ry5v/xhTAehvTCk84D9duDhknNJJl7EWcg/HAvzeRamrHztA7zvrH7
52XNieTgmMkJ9kiyzLH3SU78+w/jr3cOAGfhCyk9U/qm/M0Rn/ZNZ7j1IM5jnPwy7ANJLigRiC8h
Z/YBU+GOa/Tvlre/rrb8Tte2goB/siX8dreaYyYArhbi7JjyMHe1DA1tP9fKf6jj0thlgbmeAc7f
Yei7eQ+8qylQNrWW87nr5L95dOy/rjeuCRAAYLhDFKnl/3YzYJOzxhUa/rlmJFfnk3MBW0MO5Lo1
syJ4uhlwpMdEtaSHvy1SpLzrWF0t6rejXqs05ChtXRm7oypB9omZYCmiwC2eHPM2n1pISWk7ILp+
XzMH0rStaxZvayy3PG7D5u8vpv3XlRsLG/sYMlG+sH+/s2ObHKXYzQV6SqKKaKDE912nEJPOSbmf
M5Jp4sC/NIY2tu1NYFpoSRLi4r45ddM+aU5haOwhYw95tfNXz6Gt3OVhTYQutaBzHhlmcyBTBJgm
AY42q4zMIV8iY1GgJ73buMqFOiIbne6zQHeHv397f6E3cL+ggIDxfrtd0S/8eWvIiwADZN5w3+Sy
PeBvL7Hd8XKnirCndvwywEiN/v5X3lLHfltZXXYjx2cqzTHE/v35mBu/qxnrODj6gvmJTJDlAa/6
g9XQ+gtkF6Dd9pN9Ujj++eMPnyhF9z1vq/LfbMq/ZzHbt15+YN40ILiO/vqkNgmWlrZtjFMfgxZN
LfNZoOgnCoDo8GROZ0b2GcpyUpM3pTKcq601O6HunINvaxDuBWli4KaeK4s4ob//lOSfV1QOITgh
OY1x6LtdIud2hvvjgaXBeG8jRglObVCiaSi8yCJxcJuPJcYfhjU4vrOS2ad/hbChzxbdoqaM/fvb
vqKmApRy65kbNTrGeZL0E+h+HiTxNjvIiuc8lsG+q7mNK0ygh3nyo4BTGWwvHUSzzf+YLZKspSU+
zxYN9Lkt1DWgM3Lnp257WHo/CGcRP0Ki3zTKpwjU8tR3jdrRiDdx+tB/8G/nPhBr6Z4g0R0A7TLi
eJSHy5raYQZonoFlcBCqMR+mQ2rV9T+Li//y2MMl/POdJjn6ejdlj4SE4oBVcX+7u2l50jItHXFS
igATOsKYspN1V6eusXOr8t65kZ2LdkAjY/SAEnjt29p1sy0nNJha8Q0InWXsI605VxFzjmRj1u1y
glqeHzOkDUW/2Ke0n7Idx663koTdFXTwrR9eYzKdndNyg8AFnvs4T2a6L/I8ZdZYjyF2J4QJtneq
fE0ysTvdtSojUROIKxcbaGCC3WzbBXG2XdcbIe5DzZuVMCWZMkFT+fj7nBVOqAOv2pgfNp2GiINd
vHZAGpoEiP1In7tx6jPdTlJE0i44TfMhxkx1VwHijDETnu2JUJjedvsdxwNuoSk/Y4dzGC75B9aN
9NHtHew4DlOStHotmnw8rgngDl8+sa4l8LVC3RXj25LO0cLw/JkgMPLnkNFFQctooHHd+D6XN98l
EVc9a+j9ZPR1OLYrzjazAZhkrXtI9/pSakbIjVRelDtUzt6ig0tPsxPp+8QMVdrzSVRDTLRCIbbe
3HDsKY3qhAGVnp39xTPBOqVqALWPQV2zCTM/f8uq7IsjD8WKccsa4Fh5YzpfNEEfDAfM13pUiu6a
/Db0QxFhlLQ3q8GYq7bwommvqMLZox/eI3I57eCIO9TGqTjK8Q5InnuFRLxf53o8Vx0YRHqUzxN5
C9hzY8gafb8PiGs4LevyKavS6TJnzsGWZgKV3f2J3xx3RBJAtfPo0zt1mu6EBZLFA0n4gL+LbsRA
UnKhk7e8Wu4FXSvCYMYncnSZyTgc5PvhCXxqfokLUH1KxmDWM6YjeZ28iLz1HhMLRqevOHiUZbef
ZrfHBIkRO62KX9rV6gl8xq/YtONoolUUjUS/7ecePLmWxXqtFIxS5Jk1a006VMldH5fLxl59/8vU
4FLLKgIKJu98M7DsOagODAi9KbKKEZf8snQvwzhEqL/3gxFvHV8vTxA995KZ7Z0h3a1Dmm+0NiZh
ddzWDEpycKieQXJWc2czOojMQq4H7jUnRG7Cecbi2hBkiXHNrnwepWIKW0VI1Mcdjkg76suYOzXg
K6uNfwWgUM/1Wr8Hij04CNb6YfLrO1Yym/Y3HSDlYOaQ2iSRfcAHqfV3g0fjU+x8zarpCYCPfVkn
ThYOlfS+SUR2BrF9NQhSgcLSPmtH7ZWY4oeeYMGMVDmWjxIwu/szrXyCHUqyZUlNsOi/jPWxVOtZ
E3AG5CZL6HlmIHyy9ptwZn3oUMAdtCq+xWhpWDAC3OKifeANktuYdd4Rpc03EcTLuS/rX4YYp6sa
CIpAVYNJnqu6gdOevihcwHOVnoDQLp8JN+lsrJZqGLz3/iLXMXmqbW1uGp+Dt/Cc7l5Xebi6KAYL
s6K71/4KJsu4FlJ/00Xf3gtvBIOzfleYgE/VsOhI5lCm4WJ+Sc1jUbTeq667t9RCwlfL5N6tEWDT
ngL67wf5NcbEO00e0c2EZG5p1JXbWzQPfTcaAMh07wbRLXsCm8yIfAfINAT6bCvPyC51a3zuKIf3
cvIANNBXZCGof4BJdyBHMKGzrOahyREEjn5+YVIXX+0EEwoJtM/mnMQ7NyBow1jfErk4hBUt4KgN
r4BPKMK4Hd+wPmdDqfdBpUnWJb0McC8cFz5S9wIaidl7fM2CWT86wa4iHHrn9vCjhQQgpKcapYfu
KUNr23qpvIPqPfUyWM6Iuaj8RIN9vhhWHn9uhfipTMBH/rrklNG8krEanMeigW0BsT/4PAR5fefE
rEgZlM4QboSEaWfAqPJw3ncFkWdx+zpzQkN+oDpcx8N8KcfgJVnalOdt3DuzJe6NxI1mTOthOwOZ
cyq5vKjLbJJAUArEDh48grQO8rdRtdvJytTOgt2DEE8yZGmN49hbD22Mtq0VwyXW2r8a65X8Ghgh
t+KsojLe2T34CTSnDHYsH0d5h/ZmO8EI4rz4vGqIDPMsmHGwOj2SKdjX1RxZpS/PS74+VD1E4s4m
4K4s0y4yM/1Cc8w7q9KvI+D6b3Hp1k/lGhDP1GfksJAvwPRkdl5HYY27JgOMYrA4OWvODmHrn+uC
x7SanBGREJp7g2oIWVc7wK7eT9QMYZKIJardfOYmsR/BJwOcldQSgR2jZmhJAmEeKaKmKl48Yy4u
jr7QnDUOQd0OIcliajkPa0O12MwPID+YfTV013UsL41tfAo6i/mfgRsbDKfcz0NDGZ+jx0069I4F
ePmt2/lbGuAYik3PuWeoPMCKgrvZTsGXVi9fxiLtGDGLAS5a+9VoOWarhSxJnKluZKq8xGhi3iSH
Mc2xW3Hhi0m/Lxlost5LzXNer6CiiPOKWlH9KrWThL4hnUubeHSC2/IeWQnqu76Z0Yr6l3Hsu0fO
4Su/LqCxH8td0XQJ6ltyupTV1SdD7hpvJkwtoX5xYM+Yq7Nza+JON5WT6J3vwDRiuHSclpnqkjAw
ERjjPl0tczeD/jVmBkt2P8+XscuyiETtjuuIEjVB70nGJP0bq/Xh+0IklzM0rhQOzbZbR0iswd4k
5mEXQKSmHh+BetS0/K3Ave/qlgjDOiO1SCQ3k4Zlwr4t7oKhe29tZ3lLYS0Ut+H7TR09axGRUz/c
6dhNw9jKg6gbg7usdWj0rU29nyuHsUxPywv2r8vmb2e7HkpimC8si2rM/UNclzND3npCmMPYyQiI
IcmckghYJwWlUdBw2LStAR7n9huzNhn2iBrA1cuvhbKmS0YKCVzaXoQfCqxkHRlClJ19EcXJKXtB
Ts8ij/DjfQSKbn6d2cH3jqthOnW+CRnEIC3ctWi7Bz/xEP9K6nFirEsmReW+N01GuStQ9sVZH1qB
+T034pSSpEzCyRgfxrKXCJ1m7n872DWd00Vxt15MZ7wjvJNCRfRfbSM49vPZWLi/S6v5KaT15gSQ
NR0bqH88Z3trTtk7BIDGKUGnWX4Z6jw5jNDsIrMmBshyn2DkzrvYly4apuTNdc+3ZticOMneuxE8
LPlrxpa8Adj5nYiIV4l83DNJWE1n4nYZaXGIk7sVwd6mW/XzzCMbaa9CAtK8aZ904XLGCryUALhb
UmaLQMU7ZNZwV4aS5C7rKlrgN2S9XQ1mZwez2pEcS0znyzgxuehm57PPPxeLyzb1y5ucc2Kekvno
yxstWxLipsb6m1ku3wYrOwyL9UNGxNpXzCaL53GZVAh3TBAfIQ5l99kYGKKWOUEmJCg6206+24WE
sYKIHhhny0SvyDczF4NkOI7YZHhsSOarNs0s75aRSdDU9lC5ixywcaObTZUZXBYAUAANxDZR1eNo
ttuUrKTIQsofOwaayWabm0vKx5PBNrtFUnktbGwoCnmGEkJPqguxA3L6dcNaD3VYmOKmgKzv6kz0
UT/uYDWinJz7Z3zNsBNbezyGAX7C0CTEHb4S/lboNA+qR6Q4rvPBchfOvSPsDZdYvkQ2FDu9PoDe
YpMl0cwYZR41RsLtrKZ4szZabKys77YtqR1WaiEthd3Tp+SWeQVCtCDtibS+b/M7w8m/Drn5Bsvd
3wl3drc9EzpHVveG1+1xIfYI1FnQqdRCzoj+LtDpEDL93Qxt+pOK9yCqpI86EVfh2Am013DJquRd
rHiZJthPmfKakHPnFArDe/RhH+5tLXZOJ1vc8e1TUVlV5FQVYXd+suOEvpn7/FjWEPKGmVXOMw+N
0f4EoYLgrybsom9eOwxKm4BWknQwo/cKa0Ct7FtyaReW5YCIwKvP4BLAwDn5M1UFYUO6jrymQkIQ
M0RVSIMw2x7wladhpnHUs2kFwFu8ch/n734if06zZM9wTG+nF4Dis/eSxu0S5W3CRpDFuLkTJ3SV
upiWA1irJ3Zl9Md2S43/WDb5HTT0p4ZDMOsHYbrCCH6MBkvl2NGm92gbAQPbuL7xgwlg6Izy2ZnE
Cukn/jR1zrvTlPXZGWiclx7UwDZFPU5edpBDWHAJWKohD5FRfnMDuKgfh+9O9bAWzO+nwJDEKkTK
QMy9VvR3pVOH5SinTV1/L4zlRjZU+pDb7/k4gdqoR4lkr9h6RhtZhFVfiGZBmWB9HW2JBL4vLoqD
4DYnALvySLohs89jpZ2T13Xft/rOj6GpxRDfgczrR9vmZxoxqj5eyFHGvAttwk0aRyKf+XHruMtF
00E1L6jWvUfc0xqZJkIHQFYn6X6VHWmWUtTz/YI8L7OtjZNJBB1jAqePfM8Nt67P50+47KjKCL07
vSeaVZEoxcmnmmCp+J6+1XOgSeSYvxUpQ10DYknp2+wugwO6HHaN5pwvy2xrdriofSSYaaWehDt0
myZ3SC5FIBlp5V6yjt2VMf4+L7xXx+q2c7sngtA62BX5W+74rZNfCrt/N4Kc40l/um1hNjjFUGlx
Jj2+QKreOft6tS5kBAO8Ngm8gIl9ElNy8Er1GeXdL0uxPA8zMoEpoByWyJH84k6xy8U26e554D4Y
/QLYsiDBhfb0wUOSwdA+eJpSMi11NV5ogU7PKqgxzaZk6toBXSJnbbtIkpfK7kPIigXrneFy3m6d
JdjGgXij42meuphsDMYF4NfG4UaDRzSUIwDeDUZlhMUS59u29ZadN6XYX+v2pwx864oY6zKyDJ+s
lIN2GHg7c+wg65k1CEAxQ6BShGh/fFXMVXaXqPLBAQuPeutf32dOj+4OiSyrTp1SUZkErtg8Fx9/
/fiDoqQx+ZjZcRtHQ1UUOGRnPfZkHsGmaAiPYcxfj+jqYjAut+91H99DaP2eVGUC0KhTd9AmDsrU
5slrE3X38Yf8z68gcaOkRl1IXI7/yZncL6JwxsOAEo4oDj0Fx0QZF2Y+/NWb2kvegMmS+ZaQDuYE
bWpHDfHlb8WubgbSSo0COxFyGMrEBUGQR9DkYOT4pkvzjaoYZRE6yR2sbaABXEKLYIuyeSd3CIVC
nvUocsdHH8ZDRf3j1SLfNQauacKLN3liWudFs3+brnfiLY1E6Q4S4CGt7WsnIUqMfRYWDA9ZOEsR
eregY9ldVpHgUVH0x8jZOeZyeM4ydT8goNkT9Lrjx97TlFHbdKWaCyxcNhumtDmKYzvYkP72olvn
GxnKbkh58gvYErEFouUBuvUYE4fTP8EEpaRLvaUlSiO987oj7MbkybfGi7ad5AHdOXLfhLyyCjcL
HVFHu+PltlJOC1HfUPU51laZczbUJGmIaCJ/c6rBetXllqaHf56bAcOLbhGmD9U9sq71rlFFvWeT
mvewlKB/ZcSDysG6qUThQeHWPmpzlueiXN8Xp06emV5cPbtPLv5N09U12HbnJQ7u3QHOnu4ezdxD
dczRYrMi9Hy2JJtJrNCJG0kOp0+W91pCFceKMh2yG1Ioz5eAFRsNklcFnGgaHtGkVaQEWNCecK4a
Bgxb3UPtGzXesM4e6weTVhmcOlCIZaAvcbZGnj29lomhUB2b8qKr6tlt23sJVuvmxsOm7rnXqUHo
7ds3V72y/T375rR324fK1B55mL71KJMncjBaAqJS9Trq8s5vrOR73ex60sjgfqUepi0Ao6g1x4in
5WttFMWhJPd5U8wt0bVL0R1q79OHcm6Z5vXK7yoAoe26mX0ATVn3XGTHwhb1WSb1j67t9L1A9X1Y
Rx/4HfQnz5bzWzB6nxHezQyAyHzlrSf7piSCY54VvBjnxEE135MS61KhCPeM7HznUdzmIlDXaXkA
/+TxNN5i6wvkv5APhi1m7njLRHDa3MKan4hlYMcf2nOtyNiqEYiRuSYPnpfjy2ir52ABwWjU7c53
2f/7vigvdUn/RI0UPnOgXrsm/mb4dkq2CRK4SXQXBBefrEJaZ2u2MZfQozs1q/HJRCj0ZIHfpNz2
w7q1xPaj+MQfqZCBulc6Reph0GjgStzl25yQon1J//DamKN5LURmXbVZ1BvmsfiVNDnqm49vfvw3
E5a/q/8MTxOmnasfE2Emz9OU613KDJiGFUeA7ZRwMqkwdI2B6I9shWiO5gJu7lALVPPx7ESli1A2
KEU1kvDEJMAZJrojldp7/ovVkPYqMtoYK6m2cCWXCNxUf5gm9yWIHSCfHXYbr4aRTVuUvCxCeHyb
GTgv/cOGZR6bjPK5iO0tTCGExTp5SlbrizljNY0HzOcpkS9OftGmiTrVAwO8NPC9DAVTjvwLK2XB
MqlDo64jCYWnkVfLImfD0M5g+xNScpgyNyeoKHlPHXRaxKFhfbkyzhebNpVEQUNuGrr7gIIMu91C
snqbJz8cF0DEiub9lKXuFrJZcPC1YZ+EPbhHU31uxmE5ffzBc/S0iuyHMPxbrOLcsuzSall9evTD
RAbkx1f1fOvhNxl5nhV9g00G7+lsUvST+hLPPLBgxelw39xePi3NjyCksTC2nMZOq0XoyzjehnLU
/cAm5VAb4ejjGJtGVGkKOw3oLKLXG/onZIa7Fc+GydJsAt4F7G8dSyfxiHUoihs0Annu4uKic39o
5eEWdT/WV+tlQlm7H63mcerwUM0s19Es53uCJehJAcWKNR+zg+mjHnCvKuJIQu1gKjaG7JQ4mjOe
0+soGX6WrZiPBCedjXViVsVRnbmmPOY53WjCh37JLjfOrP4HunDNxhkEvAB/nzaUfIvrTPtq6ArS
7INPaM3TxxRTvi/Vz0G07qleeMUzNIEIHxQbJR49s+jU1XJhKzYlTuLMyDhlVTf0GTLTA1WsKnCK
taycgEPj5ZS0M4S3rrjSaMrJ3Ss5HNKK2Jh58NlBbn6eCgPDknnrgGw8Q7lR4NHc91WvmJMF92ZO
gyooureRWvKYpTTWrYIlauTmzhZMOoOIhlm2m1WbWJyKks87I81iIkGYVg8xjvZyouyEbJytD44F
Ln7We7r8e+WKp4aR1lau8KPwCGXkwW6IXAuiIbsxSISb7EuDOYZsRJhxJjEXg5g5D0R3bDgQV4Hz
GUV37UVXHovZChneAl9qij0jBR9pX+NG9vyD1pxBtUZLz+UYSn/RU9Q7QOLeTZpEJTnCUBFvLZ+5
xELcfPNyO7lL5sc1If9mzc0HC5LFHuUMJt/Kv0tL4RxrGwb1YAw41aYBV3PHGNvKosbukLrb2UiS
UBkmIJPOozvw3vyEU13FftO4P1tRDjsvyB8d6mwKHyx9Rv2Kh6XbKUjUviUOMeGaqJinqLWCCY/o
SLwJZrVNzbq0XZs5jWZ8Tgt1NT+MYUput9Bd68cxj+Od1XzXNMMPLnSrOglwtblPSoxF2Nvxe+ca
P6VyimiM/f9g77yW40a2LPor8wOYgDcvEzHlLT0pSi8ISVTDe4+vn4UstkBV63bPfZ2YiO6MdECV
ilVAIs/Za8dgoIsvAfk8C2ztsDOLCaUVFs9BgY97WpHrGy4Qz76SPMoqsjPPdD93eAeuwhZ1XF+y
S9BV5DVEXPa3ZUqcpk6sXSxra/heL67nfXZKTKlzDWfi1LS9FYZvyipzAq4KPK1if8g90SWYqrkr
8BwtmTKkBI88t1eVpt5YQ/hS+xoRj6h8CMvmO8m/fBX/6AJWCwVhJzXo8qMLsJ8rxcYO2RTBkmuU
X8cyYAs/QESO4w+XIXvYjE4boK8xV2D2oyMP8BjIf3fyaYuDiDRJ8xGUgSLZSqjcVzHS4FAGwaZz
x4t7krOU4aSwRbEhjezZQIyy6qr4BXYh6aqsrBaJwaLZyYtgESRYMUaxeT9K+pcB3hbXAxt2dZCu
B1PP1o6q4dZaVQi2XZ2LhTZ9vaU/jHCYhMSTfGrQoV/qDVseyrHQXW1L8JVr/ADKv8Dy2bCrN9mt
INPVfbeoQ7KwSUnfRAqbQB3P447FAnxs2ciQbYCu47OUZPcO0gRgL/WumrJ4ixxAY46w8a6Vj+G0
kGTzC0v1ICBGyq42gbi+JAVMCR97HuGPXbbSyJ1bDSy9D5oTsibF1BRuehyuuKwaS7zP9IOBVnkJ
DOCz5dX1cxj4xq3pt7dN63j3auXuHHCKT5N6i1WwW5qnLuaa4EoAkEEsh5tOZhGf6EN77FjbqRYS
jibZk2iJArDYpo7xnNr2VzPOELgM1q6Iaus2z6Aqsk+/GYMy3MgxDxaJyuOTUsW3yESOSaP1jwkh
Q2wU66cROenR11P7pDc+6yt91WmOi8JSd7a5xUIpT6qQLScE20C5lk2Sq3wXizVSAcL5Q4rvY2Hz
/WuU59jt+nWl4z8b4fOBkv/RGIMfjaSxlZON6TnJ+hujsbvtoGrFWs6T7+nY8ogRVhVoNPsrKVtk
Quea/IIXqItDBV4iaVThOhzAurdRw2o9tt0JYXHMxXXd+QRgbYHczfui9dknjPQUnDQ7b8eq9Lua
8a/JWtQjdoIUORrHaluHFp6udY2k21TuZC+Xt6mV4OOQs1wJcmmjtOvYj4JN6iCMReKzRLHjIGZJ
/aUbZDKhYKJELS/0ZHjpW2Y13/VCjrYgu85GZtonLWh3ACTjfWljS47p7jL2M22rKjEKEIM7NDEk
e1X5ucVqAnfylMMXaWTjGN542rKTbSCIZYMzY6F9Ix5dLwkP3ttci7eaHYfLAZeRpVyV5B+CxsXO
abhJYgm4ASS0dcnuZWDkRLh6HReHZGtqPIkmRUTyQrkyAq5ujc7iZ3ATVlt6oa49B8OjfFC2TeA8
NKUhH1xvAlT3trkmMXVZFck5NTpvO0DEIFfHW7eShadC2hCWJB6OCga+tMdN1/UHa4MJ3We35S/n
kxyBGXROnkG0l7lyLu2AoCgbuhFulPux5dsOY0fvS3YhWUOzI7iqwmrnFpJ/0NbADuWYeGaIMctL
3qCBk1mKZERuljJ5qet2jNgvsNqBW42p7UGPKRtVLpslapKAYLuZH5EzHvH93Kdt+Yo4Pd2i1Uff
LcMTN9zwD6AbxSLvtG94m8q7xoadEA88oReet6qrYYv5Y3wq0VMs7F6HeRz43l6SIunRLZC8Gasy
wHSD7ejk1rTwmU5/WFgee32un7Ia01xSVICySOR/moa6y7MNgFrpVkpZqmolN2+yZ1DRlzupsQKi
Zx2brZ2znlwZ6qoqlr4JjCLza5aFVQCdA8NEt1fINSt4vK5MuKmZ3ezDiAcqicciTyUkjrl1v2Rv
nAcEyw82QcLDpwcOUi0jB5NkM7wjiepJJisNubx6gyu9tLFrVnChWoDZRexkvqp9oqzZn0lOOvF1
qQ8/85Rtc3d15I1bGn8UdoomyiZlUAl2mOZ6RECC6bYBPzl3ugM30Js2rrc6j6W3RoVqRFKqE5DB
chmbHim0TX5qzfLcFjima9lw1NssvilG7CAq6CnsHEjEDcklB1TRtysTD24WJZXPzWtQVm5bPIN3
5Vopxc+53OQb3+3YL5er41gBKsUqi7t9a4w3DZ8c+TT1Qbd46bxqy8Xo2CMyZ4+gWtDsyYvZeWq9
0xw0rWYhKUs2JEpCDzy7hiW6HUvHQM/xSLuawD+QYImgDBgKhkqSrYfQGu46Q2bR6Vb22m6KE1kL
UAX08U4y02qt8RS2VFUMFEarxrO90pObMleGbTvgf1kCHVnVYc0jqAZuOWpf8JavZPXWyiQMu1y5
2iAnf0RTClCvKbSNqrPtPvREcnLsZTZ20j54pAo+Jo56jABgsBrCfRZM2TLvm3UltZ8CPj507caI
a3S5Cj3n2PXOszGG3xQotawLG2694cdC9LW/Dog+KZYL7gi45dhyJK31nGD0RGUT9o8X7zlRFZ2i
KCzs4avKxE+lTMttRoqmW+AAGqoT/2pUELSK9txpTcC1gnsXRnxTVczEQRFDzJoge2JZPH93XC0W
blQORO85W5KOR3fyCYgENE68si+s8ERVTtIEZhG6sYn4NxdFi7LwQyf8+gaidPh95neN2M+V3VBs
dCMDeqripPTTmrLg388K0DWhh+T2UtDOxLtVBNVMVEUhYF9W057aAkMIQOB4U6owP5PpY+/4+cdJ
NFwYhYRVH4sId2Jj4ts5UOwc9I4bAbYTXZ2tZZvK0x/1JEy4gsLX8SIsOgN2WGs24cdkm6HR37Uu
YdYi8b6ao/EmDheYvBxKwFZJnypdY/dkMjWVHFIeRJ7i5MI2KxuqX33Yrpr/9ZQl/Pe3zm3/B/3d
CJmLj+rySa2+1l//44cQ/9x8TcCX3QAhO//og+/ZRw2PqonD3jU8iqxh1KabhoZ7n2nqk4Xbu4ZH
kfFwMzS2bmSyVFGuMPTu7qah4ZF1mSQdkhsnPhj51X9iyCCUqY5i2qS/W7JKFvq/gyFDJPNLqq6B
WgWYmWEbJAcrpmNcZ9MXIY9AJAiGrDmDpVeYLLi1vBmJV/SnUGD7BDORiDOGjabD47hvKWxMJtzk
A8y5C9/4rrP7yBrolHVlf6h8E+eTqdAmu2SXNFhsUoYviaIWB41I3MFJCzCBopraTqusRbVxwZeI
migixLNLKeJZTqARhStprhV3RdJ0m5mRqAh6omjnPG7ug+QN2RHU8YmOKArrZ000m0Tz1oMi+Qt3
QsyOBhxkwU7MlIliLqr1qBPHTdhJujAuJ1ziTFQU9EQx4CgE+CYkPI9E2cGbCgFTnAuj0X20TsZR
/FznC6m4rnaSIbGQr06iP3cN7vIe2sfLhawVlrqmYGK2WfYQKxjzXFiXH7CXVqN2+6h/MPISdpY2
YS/FhUwUohkGWJwRZfmjlOymO3qoq9i4sFr4WVLYHy2b6DI7wAvDdVdj3r7VyYBJl0aaxpimi8pJ
MH1rbssQ45KBlCSbiy6X8gi1YBPU27hvn1yfrAK3lHeKnTw1Po9luV/edEpkbAe2mOQ89O580s/q
8jimUXnUpxomBRl7UcpXYBVra3ooxFam3WhRJC2kaEwghI8x6MdFGGOpLTiX4m/DZtZzPNaFS/qi
qr+Ivx/pf8EmqrgY1nd61rFIM2tWOV0D38bVBzwhZPMHSUvV2pwsqbkP4Us91ZyftblPyzvuTnNb
zJmb83GiT2YXFOgqUHqyF/LdPO8fTnM9LE7rqT77s6J6GY+OZAiUH96rId7c1XsQzX+/r4Tegb/C
SOK4MOqeiqSU3z+aq74WU9etZDibzNpcvdTlI7j6mK6ahPBwoWngIImD/U7JtyXUu1iwYaffF1HH
9JD+bEbCsWBui+EyDbEeFseIkcuk+UgdwC8qLH/po/tdiP55cG7OffPL5wOByt8eMs+Z3w1YW3SE
3PRXvzvXPG9+TQlB/4b1+mnumg+d++Z/29wXVeptOS0bLv9c1bSecTX0Nv7ktskGT3bISdOU1w3y
mkOpSkSJr6vqtFeN3uQ2bBSepxCdkeyjeAqJ6J5HhiTnmM921RTniqyJLSxGHH5srN6mFx/cUN/V
bnx5vd8dJ/ouB4vziDdyOcPcFjUx86qPZC11H5Vytu9YMh9y94u+xuoXaxAT1CowtZ4tzKkdxCZU
qOuqMbDownmHVeH1UN7syPjaCkL9BY8/TOi3IMDCeGbol+KW8GGSR87WO24fMREkzp/mGKLZmLqy
GSID0hPuc/FU2AbwZlGQtMsVWpHKZkOC473oE/NEzRD+13NbHDw359N0E0BaNEknJcCVqpgRTJ9O
khYtWSrURGHgsrIsbMzWPgzUlbEKIpLfGwVHda7QH4vf9YH2x43IWwgfAuHGIGrCi0LUImG+LkY8
pd/lequQYB4RAw5MvTkMNnIFJQ1uridfjhO9kvipA1dErhv7REZZOoiiITFpmeQejn8Teticbm6i
CKbHDVETA0okIaXPs09y2bd7WfKrgygQueDDmYaQgw3He+2nj0qrQLexCSodPLkAAWyT06UrBMCs
jouT0XD5I6D3sRB9fmZ8wz9OWeuBOh56yx0P7VQQglO2aVvtKzbMD9H0LCBqWMksWih2ewS4xqGb
CvQgw9bEbdyXk05euq3K5rc+PpRuphPsz6Sl+JuLv+8w/ZFjd+QLIzob8d0xJq+KGJdJAD5LV1NJ
qklNrJHqriQpZ/qIxAfj6ug6FOiA7ohzm9M4+kHUfKN8r/FgBCa6yabcxUluggiEBykhQmEFiEt9
T1RL9TMII0hgV/ZQVDu1h5fT62P3yAeVHQwNY88ytwhlGKU2ogIIp0wEqCKkGdSE9IlrEGR3DnHS
wJSwobv1eA/yeDay7yJ1pG4CvNbF6g3lNh6/Uxs0zp+doi1GRJGOk0dwDoqTHK4e+opoz+MfJomT
iDagGXOj4lR/eZ2RlSG+rviSj5L2aCtdgt1rPaJZnMjNZJC9FxD/li47SDsl2ZmKZ+zVaVwU2uQA
IWqVFpINL9riyHlOLUDlV9PnOSVbx2Syyy7wmjw7iGIUmH5R5VsGKD1XuZb/dnwwPYKBmR2uruaI
2f+LPjHl8iriEPwj3jzHI5/359sRtfmf2vYE+fQhgfMxfRDi05r/uVdN8Q/F3scY7+vphjQXZJZz
5f7ZBy0sO7jTrUepXXZGe5Mv7HRrwUScu9k8UdR6K+a+Nh8zD19OG2Bqs7vqtCC7csX99WXFnH/Z
Z7KGXwJ12ZiyBzaz5JsuCkRKnOq6Ktop6MnLpOthsj34U/7r8Q8nvZ76oX2pfjh3r/b86iSi2eLU
fxkXU0dU2vtKefvwGr+v/v6V5jcdDcoTCMFw8+EdiOo85cMpxMh1W3R+OPwy/uHtaPg/VhiRhFKk
fijin80ErK1eSMNOzJj75wOQibvrfEQN9vMgV6/Vg4poQ1uKqhhpYlu5vEQ28ISIdHFgqXoQRY9x
xGGcCkxYMXATVdEphuM6h7Q0zxQ1P/aV1RCnBQH/n8NmMz0si/EPpyPjrzqoXZ6zgThVxfjllUQ7
LMenMXfiTdU0DniX6X2Jw0XtwznntzQP8+d+kJS03igJEPu2VF/Eb2X+RYim7plKurv8Lsw2xBls
niUn2IATCUE8Pq1qOuHj44sVUDetdeYCeLePn1EjI9ErdG5FjoILArGXSyG1U4aXaCdjZGASMA05
P8rGCEBNtaRJxNNvRp+WZ7Bq88PcTPpNGB4Me7KDmlwW8En9wmKHHYRBIwUZ0u/Q6G9AEGHCTvy9
jKQn5dFLcN7ImvbVIpHmSMYIgEtFx91dR+oqfCY4Dcw+p54iXdO/Tjy+z4V4pCekRkK8x21GatLw
KDcgSCOPBa4faQcTrffeZGM3Ksg+kORm2+nmM9m52HP0RxgaG1lm6cV3R8GGfW2TdjSSSMuO8+38
7Cq2IsRTLOocIt0mQQina5X/dw24bLs9/b1rgMKW2d/t1/13/LWKvn7cq7sc8edWner8J07ttunY
EGh0gCB/btUR0/lPdORs2CFld1THZBPtfafOYjtOZxtXt3Tb0AxlEnG/79QZDLG/xqjGJp+savq/
s1OHMPyXnbrp/SiqYugkBGF1LtvXuB1o0QOp6bL+Y6zqP8p+8E7+aJD32sB9RbM0fg1CkyzJOnwr
0kaFAK1o92VYhXv8DtptVmbL3u/6e8/Haq5p0ME4BrbxZdlW90ggFiRH5I+i8JraWBIqwojOG/JH
j6yIc2PYd5alhGD6Wnxfq0huD5fJWDMfGr1nUTVidG/nMUmMAfTEkYzKKs7Oc2HlbXa2fRjGiyEg
sgl2NFnNw6Im5oha21oSerXLSUR3qrovBPyaDT9SFKx+obzGlnJjFGXzQ4n646A0zeeh7NER9IZ5
E3sRjBtZS/A0qYNHXW7HRWGRSmiBeoZAmpXnRHWLs167OcIg93nuEv2imPsKOwYSZjhs9nOQFJjV
qWvuJQ0l8BKcTX9Mp6IiTxbMOzW+afHOKZO/9NtqRJJXlscFHyOzRXFpZ33EmDgR2f/7Mu6aHV4V
9BmXo9K036cGCeYkLGE0nFXVPbmO3lIfJNg9sZ4cpbYxUKYDEThGIOH/WnWDJDnquRTvnaVmResy
tbuzmSb9WdQQxAKjsKsqPE6jYqAuMm+bGoDi5ZCN0zIqi8/B6KrE7VrEPo5nv+Iq75Gc9dlxc48s
b6DPTtOTUoSeuIPA9FlRAnBpJSljdtjoL4pK/mqXF5971eSGpJVwyadpXSDf43quPVghgvn58MJr
9aWkeSSDWo1hrVh84EdoF3eXphtE+o3pYiiZuCYA+1SW1IVu30JMcvmBIOAj3iihgHTsW0vJnFtj
KhxTIW4JNGnub/zUPViqdy+6RIFptkOiatSugqR7P4eP4hjBCNYJJF4DZpuKFnfC05iAppfAAy+u
BsSUua8K8MlFeJetcyu0SPRnm1ipik+i1Yx6TYbbNHDdRrDHUBPXeAnEsErTBiTrPDMtE9UnUKq+
HylGsGNZuwWRpRZnlgdRyERyETNaN0naYCGSK/WxTIP7InHCN2TpN4PsJ1+1PCDnIne85wGK+SrI
LBVDXX/cQt/GZDgkE8kKvB69t9McPTmXume/blxEaWoi3fgVhpJSMSi7vh2Cu0sRp9iUxAowyJ9d
U02yC2NpRB53658DQesEd29q3/vvx04jCV7M6zAFDoC/AXmcdWGj0XKeWv5BD6LQVf7Ojenr67kv
cMeTEwL3SJq+fsDWoTnJtnQ5yCX5cW8FEPOHTNVPTjOmpwi/5alBmhhZkR+q/lDpJxbD9tor0QOL
EWyU9FOoSn4LQdiFkKAp1qKsZP/GJiQNO0Y/hw3XPTaD0NdP/Yan0O/a3PzTIdK3l3nN6L6PJ5X8
piXKAXFZvZVqXX4AvzA8WCtRvxSdmm+9asAlpIiUB9E3WlwdScA8ZVNX7yXpqbai1/mg2i/hAf96
UlAL0+zMa28LD5yPhwLqzo7xH5DV5uyizb+7dEVNtQlB1wNqp49YRHrnDGoyz537ccFG8iJJ7VLj
N31I4P0sRr11zx0ZoQhGjeQ7MQdJisdvMmJW1CxJdAYAxATj/a7wzxPAEWeAJP4BBaQIGs4HJhgY
EUdTia7xv6GDH75ispD5pGR1NRo/TMdqdjWf/onovHJSDac1N1ZsmNsiqZ+xtoA6muh5tK6DMdsC
tlEeGltaDb1q3CJ4kh+U1shI32RDsZwGRZ/v4VKODtdnjy4wzkoS7hO9jOx9Gobf4tHA6Usut7gx
f41UvqFxW/T3+YAx59QSRdfi/tgk7408OMn+GNzVGOs8GTXBA+J9zUnMzBHyLTG2L/eiKZNBBCSV
VNDQTm/j2MA3ZAQfnsdy+GmMizvPT8I3RQ5eo4h8L7y0NLwHImszKDYONa25zCHl3AVQqLZlrAXg
KVuUmsmYE1SR02clzXN8KfpoO8To+8JGxdaV9DyMP1pQZg0FrCDy0hLL3Q9QW2gi9cXRG9w6LTEN
R9wC9DwvPVSW/nCZBrwDgr+vaqAB7Urf9mYoIeILrGfoXLe4KbffXC9SFny7xjskS+OxQVG6spM+
++YCbFdIJEkqazXGOcsfSMs3HxaRvwH/qdcAKb4KlqMYlk4YFegRwdlfQT5WSHZNVpXeW2fJyipu
y+ih9fDvINIYhWpLQlOLVo+g1Z1pD/gKuaBdtbBPnsiTq08W+WGLziMWpxVIK6VRh1sq+dKRtSi5
VAl6UUjtLrnWfw6ImugT80Tzqm8+9mrgd5PnPlaYmOf01j4O1BRhkm6ccz2S9kSQ3S2CmvYOejp5
xrqkvw5W8+ggOvyj7Ei8BpbxvQEtWk6QbuOEmBwwhFVph66Ugb6INiIuhwT9qfdSFb1mbVRb1Q9O
l+nTgaLfUbt+EQVNfOrIcdoVqlztczfJb50Q5HQSac6rndW3g5K5PwIp3SptgeueYyZk/HTyTaw2
47oL2wrnw4RmnYwqsWSqfVzchrkZHcQ80TW4iE3R83Gbi6yEW4PxrS+I1tQav7UxS/x1lbXa2g3l
6N7Dj+VezmuZPlYFpZ6R19xK0b0NQht6xoS0mPrEPF1CKpTYeLaIpig65EOHJhxe5y69b5OzBSVT
4yNfqWWn7niVKe800p6jMl8mPTJsUQCFRtcXg8ROpxXCPCBqog+BLWqJ3w03ZaQuetWXVlfH1SrQ
q4VZaV/HuCtPpuP90Mkvv+ntxnixYmfpgax+Ukave/SR6iShIT3kspSdckfzlkrtK98QqeCHYKuf
rDEx0JJ58b6DKQmirv0uJqhR/CM3jOrRMYJiT1wW8JakSZ/Kxt7qead8c1wPjYPqdLeYk+cn7j7j
SgzEWy+Ntt6oYoMAjXSZuaN3jobUPw+miuEUjuP7rlK9G5bG/iMpaHdB5svngnT6RyWTnF1o4bIr
BkXRSuXdgFD0LFrzjEILOHw66uc5xAySjNzLOerQ0xedmqhooEDYoLlzbcSDUzUkg+AgaYRcPlb7
u7EbpK3VaP66MBrpxW39ccVjnLHDblN6AWuVslTlbiBGTeT9kmVLj36USg9d0mwBW0gvLYKtf8CP
qb+is3RL5kZnACSEigZsgefaX69arh/1gRTF6Y9Iddq7TG3zRRe61bc88o9Q3wd/Ed0oQQJMpfXa
E0lt6rONauhQh9LJj+0xWSKbg1GTx9lG3N3sKNYO1eDHh6BNM2cDVos0dIs9EjPCbvHvr7rar/Q0
3r6hmbahkECjANkwrhNXJMWTrAx83ncP/plZYkiO+iNqd1FC3uSl7QS+f1cVOmZ4YY2VuZhkF3Z+
7sdybdXD5GflIy8cZRQsw8CVVhxSRwjGygxuNb/E8BbBAfSWUh1WmmSGt6JPFLjPmFtMVZC4TAPG
VFil6m1be3SH7h8WJwKq+GFtwh8MH0NSn8Fq2txmrg0DESYUJMD27hvZ42coSNlLP+DpFtvaa0XO
zj7tvMmyRtNfQ5ln9LYteIRii+CpyKCWubn+qtlasAuACq1FE6OLt1iryjvNlqR7y/AeL0fnqbXR
a5R34tyFk91X8lknPSDtvgT9WB28JK+OMp8IGapT9dKurfcaoMGcnLcJwlmD616DtW7J4czC9tZ3
GlRQvgmghxRKV2/2kW2QxNlD5zgGsWVdirCvunIh2l1oQ8HPEXK3iQToZbrf6y7BJvIHX3UFeXWv
Zv3eyfLykavGm5hQcj1bgPWyH8YxBq+EDnJTIen+HCOO1gMn+lpVOHBFPRd1Y6zVZ7wr5E1a5doa
BcPHpk7ABUSI9JhYuncW2gFRE8UUBV8Q4mw2VwPB6P0TytCcAJ9Xf36e8jWZe61mgQy8AoAqmjfI
Th+ab21ll+aNgcWVN6Xc9ol8S6RjeADBSQELEY6s6m+MqSkGYgkTQdUcLtO8qnPRJONvbhIedRRQ
TwupVu17Nsjd+6j0HfY+k5c2s9174n3u/aDA7DA8uBJtnFlo3mHzoD4OwVVOR4iJo+d94hZlHMUR
ot8EUMNZRUfq6bY4q2iJI8RZQZGrCLr+PIs/lNoyNKAfiXkBCVWY0W80rSB+GtWRvrxUp7aoiaKD
tnDoTJ54FqKK28kKWp6xayKInH9/2VEEZ/XXPwNbfbriaKTsYQwkiIQfMNMqaLUoDwz1Lc6rcgnS
IbpNyvgBP+z4YOUeTjVT0Q5KdBsGGqDB3M5xWKRPzBW1sra0dacQob8a6Iuu3rf+8HrVP/RldJN3
j1fdmIBGt6oXnups8I/z+cW0SgoRWcSadHl10XcptDbCNqgmx/zn+30/Ih13ap3w0/l1IK286Ozx
RDf3zy8mkctD9rh0FIOiP9Dr5ODbZbz9mHwwZQVc2iJB4ENVZCy45iQdv67iG/bnYT4cZdAVIsVh
7hVtHM+klZlLk9Kzt86mHNtnUQNKpupNfzbC5jHovUfNK+1TkeEdandNtjH8emgxM/HRd0wjJHDa
J9Ec2JHbYPlVLKKQnA9H8rvnSlU+jQ5UPfbc+hsrA6JpSZhoxCixl0obKafRs9OnPFaPop/tA2Q+
tZ3vEj9QPqvmw6AiWjAnq8Yc6++VmPWbsyp4jq/+/ourmhOT99cvrkNmqmyjS+AewvXs1/t9mGXK
5EeQvLHNw1/YdHvYNo1qn6Ou3NSQMI+ilYWYpax8lSgGe8z1UnR+GOnCHWCq4iy66kEO5BX0B1wZ
cZfAB43ziaIfPedSq/IoOQ2k4tUQpLcyCQ4LNWrw3uzrG1gG9r1j2qz4SCUggdO5F11pnVYHcuPD
Beol+16dinw0sUYNpWQl+sS8qLYbnMTMZiv6utg7JqxA9naJISJuKsZR1OZC9JkAmjZcopGATPMs
tYjLS/V3x30YNqJu2EkOj+8BIOyr8181f3eqouKWOJgI3f76zpy6tg4xn9FxlHvplFmpdBK1IKhe
2ghB51V/P02b+zS0GAsn06fFGDvn8/FX8zp4rMsSEdvqaiDLCrSt4oQVup+VzbtF5/mzU5zRZFNw
57Bz6DeGfnSjTj+yKRceR+eIjU5ZbaSafjFo4/pVLkizMi7z5iPYb7zH62zYzl3zYeKcvr4N3Ef2
s2WsEtNmjU6me6lV47M2bfZH6HBqdla+EsNEHGr4xdZlr/au9+J1adrFF3tAEhIPJc9UTWGd/MqC
Lqm75meHrSmx0WHGKHKkCQjVg2/bWUVY79IQzlZcuLeqOyIst/IXqaq82zyuPyduVryEXpSfGrJz
2WWm2SAZ3SdRqYLoneYmDaCyZgzX0TTalXvJOiVBhuYnbbo7rQ/L/SCbiOQNKXjsMjbxUyu23mTn
c2j3sEUL2GOuFIwP9uQi1IYY6pSRNt3Rm/Eh1y1rYYZA7ESfEVbj3YA3rzhAdBHeaDapD+HOw8Hl
QQwg+bp38sw/ixltn/EPZFNv7bkF3kkOyvwW6UuJYy0XQMhv+F1ZLvteg1KwecH1UBRidL4yzgMR
9xZDZSd+7urESeYL6vxKc5+YjQ/Y++ndnbIX923SeLmP1w65xeK+fmlPN/dBMYjiKO557ppv/9CT
/rIaEPPmxcHV6eZj+Qji91fTlc7/h8XCJBf49ZI7weHN6T/VNogsTpfkD2sFDbRl6YRR9V0vvb1K
Ws0pzl0M9orwB1riUd4YRZWfLlXP+VTnkgVP2JW/I9x8Qptlvig+Mm23N5xj5VjVmQWuvkpKiDkl
HKmjBdESd1GzPY+95jyZiQoITbZfIWKluxa3CkTTvvNa683X3K3Muzjz4nuSfT6zrX//9/eXKQZ6
/W9VMO6EPyzM0a93TqG72lgByul3M+z1ZRn25oMLK3KMfPNOtGTZxpySnQvE3wOWPVAhkTLyMCZG
k84sERYmCIEcS98QZkfu5o7QqQd8fEQt17rbVh7ZiJr6iXiaJX6ZVEVhDICgxkE+dHByCUpggllI
bXmso1retqQg3PoBRkzYicVPwF3wE3dyfYGOiXThypZ4XSPwTp5JwU6qdBQ10TfqarhvLBf5PoNX
08TcJmoxaxPDUjmdKwjaG28IimcWYcbGsoN0M4ZQT+sBuVOsu9VBNHVN+SRJjnErWrIK4nOsX5xe
BoFWjPeVlIa7v/8zKddhZJ6bMZ43WR7IrG1V5Xqz0pUUuc9LQ/oWSAbk3lT6osVtei8KJAgxAZrw
jrcJkIunf/kcyCkMPTO9D4wwvS8bL7mNAGo5UoGjVu165h08rTZog4Go8lejk9xbcS4owSlbYpM8
XS9v5teAVH7sMXw8ifOJfikonz08LupIHe+bHKPECOT+sXEhqmRhPW5i11Qf4hAFJFYC3VfoYpBn
Mv0PO4YlEZv2V7UzHfjIjvc4hGO9aZXUPYLjwbG8LO0VLKibORykj1DYGk2JPoaISvMBuxvtJEJE
A8kt51gpfntQ0NRyvAw4wJoOEOeV7L45T69S+zEY8nwA7z+/giEVd4HRgQUosvohSYrmXAblTRDJ
9YPo4kcBV8XXIPBNM5TWyXBYjWE7rIoB33PdLX+guwZvrAXOPdLCx45f1WtpVuOm6bn7pbBNXoFV
ntvWQcKe+PFt2dkwCqf+NgGeoKOuBKc6DFiJxcGKnTtU1kMM+baTznPhy+Z7s8QD1I1a9tjhfbca
NI8/C3VyhosbA6SvC6VsHxvxSvSJKUOdaEe/8pVtJPPkXIZZ80n9Xlqt9kmui+GcFDKB66kpSeBL
S20AHFkG2qeSG+Sia1Pv5v2YzCv0B8XzzS3uNsWNrRX6Muaf8b0yz6Ocy18COBAdAhmYpE32aA48
7Mth+qUYDAypA0k/WF09PJP8sMPmJf2CYlpZQytM9uBNgteQNAQxP/HxoxzDXGeBxeGOgW2ypH9O
yWTcsZHbXOR0v6jpfvEpUqBwXV0r+dVZhti1ctB2XaJQH+4LhgdeO2nK7BtAKgWqi23eKlMBMb1f
1gkuL6KvaxDpLkpZ3ZU294l5nm/n3dGN3VPRafXRZitk0Vi9ssVPzfnUet06bNXxa+gkQCNl2zvp
OAIdtCHd4yJd3qWGyQ0pNfeoifH3m7pqPXS2rVEpi7lPDBijyQ84bs+uy7SidIBWJpmyMfB3I9qu
kXZBuKA7Kr6tE3gmj0Q0PS8PC3bhBgRHoip6TRN/3+WHCaKa58R8wrDfi1Y9ne0yezoa2MG4CN3I
PLY4eENBdPNHvfeDXRXZ7PUNqfzggZImHxhnVQP17iasMv8kCpeJpyFPQSoG4EXnPlGzp9F/2adF
YPJd82meJaYSIxuWttzCLcsrmRBkY60lqZDxiI8tkL2mq6JZ52HFnR5lzLzeVK5CisrUNVj/w9d5
LLutLM36iRABb6YkF70nl9MEIQvvPZ7+/9DUEffW3XEnHaiqBigtgkB3VVZmnJ2kZITWCEu4qjaN
txQmQMurbnhWrY7XPtsyLauGTzQXvbXuwQ3Z5Obw6Qf+TmU5dXfjSKfsp8HDN03jizFmqR0Fxy51
tSsUmlfhBw0DynqwvI0wVXY44Zh8GiGaKxOLRJjBWm1U1awdfP9eTwOteD3ontvD40Ot4MEFsvXN
0jhFaZLvfKPeqX1T8hUwSDrfTex3IQRGZnmrfA82wBBWexGFGxd0gzzkGwlZucUQegHS4tBJVfBP
reo0aq7qKMN/ZpvuNzhU50Gtuz9Ns3inJF2+d1VnLOTppMKXKlhLzUn6CJZ6ULgRGyVxaKXsmR4D
LIJIBky2JrvuKg+R6iWHXWgL1dBtqlAOGnx1JK9yDzkpW0rWoraTwgdD+cAbVqLwQ29xtwEAs7VB
5byziIihSXLig+vb442E5hEKF+XTc1PjJaqlfqGPUBgaMCmdfb129ooBZ+VkFXlmncWRLWdzB1bD
ox0HVCXsfgnzqwtJ2PTgtQNIKms1+BTPXQPhqd8BYSdjvxiHXN399XwODO2Kxiha5WGQ845KXJS3
s+5iZWG28ODBeY0dCr11lPifemb+sCI5/95nw7a1E3Qane5Cg10L7QYGzOfuUQx2YSbwG8NPbaEF
+QhIkuEes1T5CEaNYrYISI2jHvOihV3dkfd0PzLYibIXpl3HI4wRk11WZrUurPz8mDe5HlFh8/OQ
H6eIedxiqCJyqX4iMiljJCp9KHrHUG5vYlBIzQP7upoZFSi0OeGjMaNyJWIedCCHXGlfhUUfaXsr
yvCbAUHhXNFIAea24Z7E4BRhtbCBobw8ffA0S6fOdZZeUpn7p9+KrGkP1/7kk6STKhfswHiWJ8gm
T0rek1NMltM23JRheoysrN4ABIk/BpjRaiOh9kWK9dw04TfhDgM9WkVJ3SyF2XKjQ4ThBycTFvq7
U0swBXJ2bVv0VsVBtIDkN/6IeiQGBtRul7bise0zM+VLhvY7mUUeBClo4HOOGvWMfGJJNyVleOA7
3gXsE7AFDalVGAO6JTwzAQwEUr0TQ4SyUz572r1Ep5DXFd6ineYkIuwhTL2LTLXeKTn0+k2sSi9F
KKVny5GSeVVKwY96BARc99+p8fYw4wbNKQsrk8pqwzsMztM3uKQvYmagym/wk9qvhjIMSyl2463j
y39dy7OhJYrM/Gx1I0JpsWIVEIdyqPeRBmPEdNjrCNHmjbeR0UDcme33xuKbqRykOy2P7tAiQZXM
jDu65inzvMpuUMNqCEc0y9byNRtgvrd9mM5E1EkgchpdQ4bnlqhlox5emak+F2aV8EjTlV6CAJwo
orspKpysU4SZ8oVZsQ7V1FigqAkV7U/HAZ3ldrAvyy6pC9u2viAqDzWmYqcQ6VfSi+EqLr+NltY9
2/fWHVq0zVyJI+tYIFmI+HKm3vUUbe/ayoevVS3vmlKTvkSqDse25t3NyrfPIxTuVMjCap5J0adr
VslBhcngnslB+0LPsQdVn55uKMEOuwzZHsgm92JQqPc9joTZKFay76bhOUVyTcj9DdgAx9obaN4K
X2TgnTsxkAeukUGGW3BW2yblncSWVhIcuDDDdv5JDJmTBJs2rb8+XeJolEqoWpFbX0soMS8CHYL3
RIU+09CjO7T3xU74vckfynCqRMOtb0tt1wHZWZQeJKg+hIpH0qvZURzJVpkd43b4HR0mU/hE1ImB
wnQwpH/osPLM1UE2jprZV4eSAtBcyqviG6IAcIuZyefgNWh5qEm7MfJCveWa91UdWQEDF137Tl0e
0SQrj+JIJfu1YJNtzskc8T1JNmERsc2Q4pZnlDyO8T0D4uShgjFOs1B4FQHhe1zBUIObxRJtpavV
3uE1BkI3OIVdTs26sLWHOVRe9zBhRoEREhl2uu3dbTaWqIZAvEh+xIrOdHDDk63K/NPZLs/Mpm/O
VW3B8qQEBgXSUINVyijI0CEyVf7blEqzW8L+mu+Tr66dcRMXiXaX1Sz4bDW9p5EQRLFex+ayL2p9
l8VytXOaAdEjW84vwDXQFCpM0sGBn6345cYnSCff0iCVN9pkCRc8yfEpthqIUVA+Waa01+n8WQgn
flS82Cg1zvuyONi56V+Rw4YkGgbvJZDm5tNHtDIZzeauoKi+z2HGnKtJ0X7WVoygfRP0h0A1x1ut
6gcExhrErTNavGiKW4vTwe/Ac56Gl0IKofqhcE+CwqZpgbq9GCw/dR5HIpCJsv5zDiyW/iI1oLmW
Gv2m6uGyjdv6Peb3uUuAW9Fm4tfvIYyJy85Hkl5E+SoVKFg7ay+iclrNUy2x7zot7Oe0ANcHEdoh
k12o9OLMPVOkDA+ZSTV3soRLDGn6OfSmdtIBCp5Hyck36Iac5QgxvUJNsg3MKdWbmiDpVSclkj2T
CU/T13rojKOwUlddy3IRXoVlI99s9c0NivkAcaVioeWmua9gN9tPFat2VkyHwhZD0NF1B2crAtZ/
JorAX2ZjZRrYMFSi/z3tv+b+1zXrgoqg3DU+65DYODWqF6y1Erb5gMRK9AI1vz0PYGZ/kaN3+hjN
H3XLz0rXEBsgmXYqglj6rBwYZ0dN867ddLe2nYw8Z5yTh846ZakMcgTpElnfXkmTHVT4gHh4inzx
jPBUelJ+F/7AhzNd+FMlPhmsk65q+7VOAv9c9KTd8rwvv9VGcbTC3nsz3IrFOh2iq2qwh7eS/IOY
IJnx9PTXYdkcQmVvjk3O78OrvqVo3Pdg074kkqm/lKFNH5wfd1ezD9EEma5tI9PqqUl+671K2+iN
NXUGBf3nmLVzMUErkV3q6zGnNKdbsFkDqk6nM7tYX/tZ0M0o9IUzKQQLLgDhYhD4bwEVF0fPwF/z
/jLF5CLwo7lt9t7ieSlx9Nf1np8B6wmtUeoIbaAJWaaRDf26Kob60y6XMLhFXypTAwIb8zWFih19
Ickzb11rIBeqjSAaCtjopmlJVu8dkih314wDWNIleRbUQ7nrO6vcBXJU7Z5mO/kiW4JOW4SF/Zj4
55SnL89gFcyi0l3812S/LoN1aQSAyjJEViONuwB6lntThd/93EgP+mSVgw2VQoeaVS2hfC8FvLL8
WQY3JGLoPTmfGFSXYQbuP1JOdh/sisD0H0km2yHzFlbB+yOD9DzhYYeSh543k2X0tKAgNHxI+CBO
ir3GZ+9I77s4mnySHha/dC2nmX1w9hr6eXuyERAPTOZzyDyA77Xy8+n5a9ao93SW17DbTdvFvMyq
azRh4wawRMD56mYrTKWWdBaXkbNwujS9m6WNaJgufYYdgJxCG2mqz2LlICmRjKSSk37GRbn1I9f8
gSLCm2Z63VvqmcaLXlbqLkws+dAEhYzY7gAoMk8kum0TENouBOapZkonU29/D72u27OOXcvKVGLv
LAK11NUnuVkKYwh1F4K3oeyWJO22KLlB3O9BI+zJ0U9a1nLfiX+1gf8zkG3qNxJEJMDbx4NPaWpb
jl2yGu0uvwJN9OcjL+hvMVyd4iTWSOc6d8wPudLDhYMk06kxAZJrvQ7VSgl7mVMtfGmsv0EHKxDP
QQEtfp8UwdGcUH0KbTkDYgMXXYq7GXzF6rd6lE4+/favSh3oK0PWWb9GSvmq2+61os/7S28Zr6Oc
ZFcratOrbNksFApaJ4UpAlJZISDXtkfhgs6PWjZlsVp7Z7cMCkDJfyhR9V4mLs0uVgVRm+P1W3mM
xhNbw34eBn36HX5ue4yKHwlUbjAKK9EldqViwz8dQS3Kx3e/RoVCTKkGc6XVSvdJK4e58OBR3Y+O
au87XneLph3rT6NN1uJzSYhzo7JGveZGab5Uqdsde3P8PWSAnXYoI9JO8T+/Y/dQ37UhCP+CbdP8
Ofk5Z+goF2SD4s6ayLgELnLNgleQpZ68yFFvXT9Mu7Iha+Q/IcxRCVGicuNxK0w0zxDeqGRnRzLN
fzMmhodCicqDiAa1+0FC2jryKA3e2AYf895qzo8LUXb2Ei+6ihMVzZy5XZ1cmgFNRPHyTgCddRHa
IuKlLXxNF1JDLM3D0yX8gOS6gmxybXrQ+fhhfYWFwF8B1/yq1C3w0WKIi00Wj98BDo/rRq6SE+pJ
MtBgjVLkoECQH1XOj4GSqzqgwcNvrzo2ZJK/BClyNvJYNFfXnTaCiLzsTbdLd3CkhqucptELWXUZ
VdgI9v8RIQfTHUC2FGCtoYgJr2Jwmngjgws6PqygIk9rShtzjKPHBASqxpUWIqRm1RmqdCqiU1F/
EIOr1sg9isPB+WjHcDlWnvuWuZa/6yqayvRodN4CdXCWamr5S3Uync615txezkZESy3+kae6fRSn
GjE0zIid3El85FctNh6TTDtX97kWjTNxTuaZ8TpNUu9FrtHf1VmajBNfe5cNDkwd+USAzdNppoWV
rbArhItJDjO60kQoczJlJuZr4itIhhzC5ThRIc+EvF5p7HYLd+pFWJnh1ad/+2W1GwzWfsxV4xhS
C+Zqvlo9poFZ/cc1hF+4+mDo9qSqXjM5eRGbIapY6kvbUFG21CR478f44U/kXn0xYWLeIPAUvP97
vvC3ZZbdS48tByoVu6ZtQJFPR6iCSDs1pldHikiW94M0rrNi5MH0Z9EJYZiGOmKxEy7bsp2zuGVL
F/YVkrVFXkgl5ZXu/blG/K8ln1obP/NK8VkX/Ws9+ZzbRJ1C7pmG68r8IGnSfZIBR7vFCJ0XazL9
oDuRH2UhFIfqwaso9Qg/ZNLc2OXIaw2JmHvLOr9kv+Gp2quEKC1NbsifSYksfUaq9KV0WwPBPw1h
HadkIzD5TXTrIQhIcxJaTvuiZq257eAz2nLrkej+07dRKRZ0r9FQrwXQlfWGdHYRghKW6P3IQ7lc
jp3aL4QvsQyodMOmelGK9gVohnou+9K4hTFaRoZTFiv+vMaNpLm8K0wN1r9c0m9iyp8TesCNbJVD
AIuOnNx7mOVHFbp0xM3o/yh5JmZJeA+lbpxVlbVtoQZE7Lfu3WNiJS5tRsm5N1RarDMfYqW43rWo
qbF+qA/DBE4TgzptvCLD+nA7SEyEK5w2aP40mCS15uAfIwo0lPCk0UUBU/IGZ5FmjbKF1v7wMEX+
UI/yQ5Cb6lZY5ajyQLXtgh4wd8UiyL2JAYDju9abBW0FjnsbI3hjWbxbL+VkNi5LFD2XvuhwHaMZ
gR4Gq6vhLOZmgePM4UuXHlfTginvbIUGvaSFdNPUVr2N3/tONss58q4yLNRBu4U+e5JMc8yNHr6l
oFV+yS69Ko5Rf3h+7i0sZNfMACl7NUzYXgcRHDCtbh5hNq8uZaqXF8VvHq40bdmPTzPqvraOIiim
TS7bVbb0duRrdoAAymgHtvcW+nrlIlCCm1zK2ZoFDRz06gR7EOHHzEIZx0WvaYggPM8UkwzP+xF1
SGmhwhxcy0q7JLo+fIwyW33SR9DMTyb9Al9iHl7nKhgfs5SanJpdAzsP2ChOA2sabsaxBUb7x5d6
KSK1ETWLzKt1CVLecdbKIF37kGVphx6B25v+TphiGDMvpayEGEWR5SyFhVOJJd9fisMIRIo5F4fi
zHpJfTNf15VZrGO/ra4euld0w1ntD4BCHKjtNzmWAQOUWnWq0WXdegqvJxel5Neqlb5Qmmh/QH/L
Jl25JLEsbxMvabxV00IpEAdU++209A/k6lhQtQ1E+x3s8WqZaq8tHQxJbMhnI5W11x4rmiwR6+i4
ETF5mjnF8jJSHrH/9zwRUyZE8J/zdCcGW+1HPhJxeTXX+pSK2uA2GzDX3YrXQH7LNMSjsgncA7/W
TCcnGJr1S5ME+rcOlNBsaBL1LI1ltkMyAJVsEOxfCtZm+QgztDd95TK5jLYNoiOgS3UuAooGh57C
Vqjs+NGUla9tA2PSfYQteSauHYfdqfek4M1XSJuonZKtlRpREyA9EYte3diGRWJsq7j9fdSb2dqV
EJJCN2OCwUxTnlFx9DwNDWDkW5EmPLJcn/WFZn54ljqs8ijqV70Tux99osz8VE++8pqqX1QlibYm
j+c7f6azyYNv5vkuXHnhCGVg6QPVihp56QxSe5fCqCdzXqVzEW3lin5E0hFaark1ObBq3jVadDVo
r73TJ08iWNbH3fNKlQV6O5suzHxUFrVyV7pRs08cR+i2SPNcmJXFlz8NrW0itCUOHxMnZySFbwp3
0kr4n0MxehewZ7Ta5+Ubj/3qVznlHOhs+MGSF9UUmMjuuWl5wEmhQa56FDxR2QrnudQfo9LqL62V
DJc+hiPXACggXGIwJjERv2pOwiKD3V8eUXGCX7JCaNHPe16jdHh8x0W/fV4j0O0BTuzyTbgSHiVH
Je8ACU2twMC1rR28zdaunoanmUjeeyDXwcoTHcUiAMpdrpf61D0sbDFUkRvRrFQgC8AF/r7qP+ww
8K6Fqts0pBvJWgFRBle2JL/pKjAMs1balevVyhtCjAXQm97YQg4db4Ypue6pIJX8NMiWceqjvmA5
4ypuUGz2zTRGWBslJtNHoWPo5PgVoUIfARStnD1Mny4l1clehVVIYFmdoqznoxMVuzLUip04eg5S
YFMiEXZILct+zKwmQaCwhng9yBsIs6Xm7jqoyiVe3b0GEJhvy95GZWYyQ9OId6maGrNCTvrXzIeK
wdXRgRNRq5dQZO0hnYtNo3vt0JQ/QCnxPZ2slHTHMQyHNxGri1g7OUF+FidGnqudBw/Z1mlmrAfG
pbCkpYhleW5dXQ+mgSkGgap0q9OfItTrfvSq8DTywmCYhxEqe4l+F/PSoZmFJRlR8dlWh6RI2COf
21RwNDRm+up2A3pelCrBzmevo1+/y5lTHUXMDgHFqmEf7UWQn3kyT5wy3IqoZAXZAhnRbC3MrCVP
kPaoviH8Q90/t3epmweH/N/DMCxauVP2wj02ZU6GWh9/TwsV8rBQOCwaL1CrhZgD3wBzRki61rFa
Xn6b4kQRF2eHaKcs0ShPYCWEnyE3O3nLcoCcE69sID1GrCFqZPeICmnFoka2iK9qcnbojILCFJNg
sV/o8khyEd3jw3MYe08+qLDkQrqnbpTJEkHhR7+rGegDd5CIQSVtJpypQhf77DmJ/HnwUpXNtKCR
frU56DZKvuBW4d9bZL0Z78Xge8Ck20e3khjtpkZ5aoonRXoN0MWBj+PPHHEoSWGyt/hjZ9bQnyIL
Kn018HIoYMPqLSh4u/eO4ZGPwSzV4oq0S3gWFvxGi1FrhxurF7Ya2T7yCqgayiJbuCoF8mCUtOmJ
pV/8IhqWA4zwi9AJfej+XZBaGoy0CDFyz80Ti0q7J1M3e9hK6ZyQAh1RslX1i7iOnfMCTzUEJrke
cr/1EWpGANh8hHDRfjRuh6j+JVwP/xjDWeIjRyL+EcLX2hltva3XvPgtumKK0yHiOu2iotGrTt5I
tyjqIYd62nCV0yD8cA/PfGiaD2IqunOQmfGXevie08RZf+YKfwLxHcKI3PeIfA5f3EkmVcnkjx7G
yHXfODWyw93D77nm+GGXY7025KJZOjrCKCxU/L1eIDxeF4W+apK2vQ5W0l19Ze3btX4RHlYo6po8
pzSzRgcqzTCVZWpKRrWRPKu9IkisnxX2/48ogCBacQLfmYuT/ST62QKsXZjNEL01fbHp00S9aEjW
0lho0sbBg0JJAvvV/yqcVWA3t7K1KL5wQtqTrsjMGqFQTjBZ758caXgXMY907UFVq3TW1IF6tVvj
zRvLH6qbtfew8Mxbbi4rqXbqOZd7lRxXOuhTzIwhILejrF6Lqa2tjSvISioeFkST0XX2f66jDpW4
ThixXu0CWocrRT1p086omHZLeardlLDTDsLy5JpcEBowL1LGZgmx2/I4zRdBdBqNGxIIf88nf9u9
iKCrjSUCO/rJSnxASzGaP6Pd21szR5Mv73L9yktKR6ec53o4ONmmLn3jmiqqdxpypIWmoJjmK72+
QFgrXj7PMrpbRuvWRZyj5lqzGqPBmD9P6pXyartqiPAMn+RKmY3+FR+sT5f964OF6YXhPiqDV9Ns
lVNplNVCjnz3DbqUX0gMjT997Z5JWkznNZ3Hiq2On3XgNaBVNMBHvGaWRWmMCIm7JNYkNkHQIjso
bQ31vLNs483Nk7WHslJR9MmtmobS6+jAkEDIpFmc3BybhYQaGHthiRlWUVkzx0FHTpzltEm4Lwfn
m6VbBkpzFnySoJIbkFpWt6EbGFmsyI+Ord2rm8RqTyAikEkpxRi46PUp8qeY8XDRiIgo63QG9OBw
fRXyTplcwm+ObE7SsOgXMkRfp0yr2ILEUfE5Vlq5KGRl2KKg5L535d1O1Pxz7NBX79q6eTGCqCAH
GdMiEqETgxinPC+cPL9m06C7tTzzRz/fCJ+mKCR82QY1tnelLS27uiRhQXdk7UzExKwcogfaFIqD
0bXaSZsGAybQeWfU4VL4KiXSTpBJaCfLty5sXNTt01UgiHYMlItasS6YidNzoOL84NGqTCIaTH6M
ZmTsxSDZDqkucZi18EzPMt0bUMusqvlzUtWj2ydM6r1IQP4xfa/Z9FRmN7obfue58RP9Qoqd/Tju
FRctkUrK2hsNv2jH2bL7NTWtlaJqqDO1zlLy5OLbYJraLKkT4zb4CK6PkoWmrVYp2wA+pQlW7V2g
XNiGhgdOy1hofWV9+jFK0Epo9GiNY0oU72BJMt5tzbU2YYtkaRZRZM98KCniEQk3I5a0d7RmXmm4
M85qn4Z3BPeWwl1FyL1IftrPhelprrNI2kT//56k5VGKxhryTD3J6UnI0vQNdZEjD8SvAR5kL0Wd
sNbyD/aVn7oMqqaFIP+K3tReuEuFTuKhLKuXJoiLjzQyewS/O5MCcx+8UYl5nN2rKmlEK2nOsZ1s
e4oxn6RiYPAAJ7SM88H7RLP27HZg8iQeoyfS+Ch0TX7YbpAB79Upuen5n8W47EIj//BTxWShMYYL
H5ZTJCd1FPmSbC+7JFBadoyHVlGDuTRVt+FLj+Bz0cIDyNnozutlJ8rcZeC3y9GujZUojtPtNe+o
8rzVoN53Q156CzFNoxeGLrAyPekweVyGwfgQly2yKEFMwgPKNH1KgwiKW3xWMXxUllmHL6KyjhLQ
J5XtjtxnVfFERbZQXHTMEUczQAdsquGb0crhMINc9xZGvrbOqU1mK1+1/XVKB9B+NKgjRE3trOTa
12lrqNv6WLe0MPRhtyO5qijcecKXBYcaWbNssgy9bZesh6ONZA7SrswzeLS6xLkHxSCdDCfeCyvS
9PE+cZ5MIbvtml2WJZPuUEhvDQ1rSKNSpw8Q37y6CiSGRpz5H4ntfM9bQ/rhutWcYkXgow6cLe2u
HL7Tdww1YtAZb3DHBBPAqACa27cvXdCXt1HqB6i0CignJrOlT/fsyP5iUJSa9LYGWjOlYeHF11z3
mKt2e/OAVvEgvwZ9h9EliKhpkByImOTn/cHXC1oWCfpVxIxI+REhTbqPaClY8rkUtSINiaeW/cVY
JPopb2TlAQJDCeRXKg8J/AEU1SwWuCjvAg5T2n6Zsul/V8oqX2u6Aeat18zPMiPlWlVf+RX3iGTR
XM2j9Zfq+sja2FArw+VQaosKlmQI2AMWQb21FQPtGwAyxSETOcwGpIWLafg7/o+pz/O1uml/ny+c
4vRHuKzJFxSperEb8kZ9HrVfLRlYiIUmzCw62gXcEgC1/VPgSP5X1UvVWdHqzr0s6H8GCSOfSI8r
KEbVEQxsZbWTwsqfodERb8vEcC9QTrUr3/FZMfe1exG+rkmlOfeytmxTmcRw3HIfxvDvpPlYrBog
zx9DaX61YVg6l7Qw3NJEW/k8INitwk4bjSZIZJ57JvKQJIlAMTR7V606+zDkwBgcv1sYAwVI6OPd
aw1IYi37arYGdyNd/Un6M2fd9KpFCkLWWpVQW3PL9zFHf1eFmPZgTKbkSLPCzoJXKH+AmLbWVbjr
tHc2UZ74C5e1wjvveBdQPjrUImo7xi+aVJ2jCAqXMOus2+n0v7/2fTeunS6yX/SuUT7JiB1g3zZu
aqp4B8uv7lFvW7NMbsMJ5MCHq4hXN4ikv6iTCcauXJduGtGaiUljgrSVXCrhEFwFr1qQe0fFJ68v
GZ9p5r/LxmDcqypVl2DFspeKP8BdcyckrVX687aSjLtNceKo5+Fr3FXIHtZdv5RKbd8YVnODFry9
pRDUAPANo90wgURhk/I2YyxHoAeIinlhHcxLFoAXYXWDCjsCkmnItTsXQML5FpydefaBAnDfVv13
pSnYXqTJF1cP/RfW9ixvVFs+NrmhzsWMHFY5KQu/12St5pVNPd4dQXVYpaUuRgfapqpBmVEaj2YR
7N2ySj+sUPFBi0UNjNlu8tHpNlJU7LgatN+PXe5TQ+AP8dHGhvvCSlRdaeVQznyP/AikX95sVIC4
ZK3/EqOf9jVQIaawdE06hiA7t33Oa4bfv3FXPYRltSLPL3rsh+tEk6SD0ym/BzkurgacHKjE/s9f
g7yM9b7eDGkHpTb32Kc0ZqcGjPMvN4kWpSnH31H0nDbzgJ3oQYyWbcM+Ue7lbmeOfLCsJua1zlV3
pkLc8s3KVQjcjeGX5rnbgWzMl0rNyrk8eM7eMEIPVY+yQYO1K98CpLq3UPMMc2GWvmmuwKxQpZui
agQ/hZ+4xhJ8WvlG4TZbWIplr4cpaqokjEy9ILkzRVkM0cVb801IJCfeRjCvWZFHF3GlHH05M6u6
OzCd4Y6G94R44wM0NV27eWaemr7/CqCr+eXaG12uq58Ug5NZHyn5K5q5CG4NOtKGCsl9w0dobiDP
e5GBS84H38i+Rna5pkev/pUUxqYj0fIFOWcU44JyvERqQIuzlNTbNPeHgy5HGXQXjfqqTaVam9bN
n1DEsv6rf/EI+IFko/xWx7EFmMDJuOPoEI9pRV318BicDRR+52poLY2KvyMw/nYrpXdAo0qwKSzE
VGCrQWd3HKyQEomOxIoYROhpmmoAqMqGt+wf56QxXRVK4UhrXh/ZsZyGCszJQim7dgHzZHYkvwSE
TYSVyo7+EQnY07FiZ46I0tXy6rCTqPtNZvMufgxG5rE66upl0cXgVadAV7gAM9JK/YQwy900wizD
0IaFEMDqNEU2kGgl99hSfFGCHRXxEiXQ6XDwlOlwTKtV5rbHR6Ro3QAFZbfwl+LwH/N9+zSQRbk4
OsLYZEfeR1lLD9QUgZRNZlB7SFRqPBwUt/Xe5QZRV5ImiPpMUd7U6PxmSGKLKEV1mLsk+WYMRXGb
LtnXivQmLhk0Yz0TprhkR/VrIUyP5c3jksKEK2Fl6IW15jcob4U+qUc7FiRlcjB7+sRRN4kMGF3Z
J4+IcP415798LFjWlVMfqPDotNa/1ignn3uttc+NZ9lnm16u2MzG/dOv9706S2IwE2IG+1v7HE+o
xJpMLBWq/52K3C8cEWbbzcS8fqtrFGV5Pkerzm/sQzkdKXb4+0j42Cr9jv4177+igBLsx/Wy2Du4
sLlGkWpt655+QpiI6JC1HV3X5+JQ10dWHeLwMUHMpZinzny7rR6nCl8pzheH/ziJcom1zRHjXAy+
ldAoIJUoYQPUTdCcPo+J59GzobCsLIHpFKlD8fFPYIgs70gz+VxMe/qdCI5ZnhfA7UlV2zMRrnX1
AKq42z3nSSES8lUwfPSGYW1qFyVGq5L7rRo5/bY1UKCcCXu042EbyJmrvzzjep4SF1OF8zH/Yau6
p4ILBAQK69MslE+pnY5fvcwsX2RkYbd+EHQ3Vak/hN8t85kxDH2FQnvKMi9WPe+SVIp0Tm0Y1LjZ
60VZmRLLDl+r1pQekYXwekhnx6I2d6AsH7PFKSwunVOU34VB7Y+zOkSuHEpcB+ETg4bE4QwIL08V
2Ucow66m5OnUJTvrqlQnyRM5/LJSadt2Ea2p3vDqamjY57JaXOI8etPzfPiAQQB2wmXh5/Jr/Vq6
Vvtaua3GsRq17avAOv8+NjWIJxNvPNGmbc9DM1OXnZar7K+gTQKy9LPUGmuvBnF/D0oQmkhYGKsg
dPs7S11v3bACX4ioVGXxoRqdbyIYF5rCEmkHLiFu5sFYLhXNO2lDC6JRL5yDGJKGIjfqWkO9aiUn
nD3sZ1wcWUWzlvVY3TZNBLd4LaEInadkV50wb3dGS65i5rpSsxO2NTnF0V8+O1YhvyIzyUJMg1BD
1cH72Fqwr1vLOyHP+3swLOiC+3Asln8FaBiA9amwJzXb/51Bfs87JXoaHrhf5n/5xTVdP7sNMFds
hNWbardH1QRNThp6RLfPqHTZxtAzerX+1/Yj/AabNFrRno1EzNlozHu6Hkc23UPPywmfuOafucL1
19VV39spJtolej8iqKoEUFcYbrN2oiTM6URoBsp0HToJ/8fZeSxJrmvt9YkYQW+m6bPSl6+eMNpU
03uC7um1iOzTdf+jK4VCEwRhiLQkgb0/07nJfEhdHiFvD0gwjY56WHL3cXzjjKCVeTb1KUBRZ1xp
nVKe7dFHiFiLcm2FI30O6H7uNVk/9J2H9wl/FLDKs13zGL2N2DvvcrPLMEqhmvtWsULKpNqDG47f
DC3+1Gdok+xMrEeuEueFMf6VBOO10pToDSyj92B3yBnKQcFQ1dyuKh10AxNyWWNFbbrNQQ4eQv9U
k46+ubZNPo3/hGxuMqtGltaO7m9KN9nLKd/u0Icy/6gSO7lKSANrlOZGCwye9PqFdACD/q+WQvuI
ky65AhZu7niJ//M899dprPevOfoBshh05QeRj2AKCDSHh1r1R3sJgB5o2FzAbGxX+ZRyn8hLAV1R
EfExg7B6lEetbJwmm8253obs3OZBsj9q9PbP+PsoeUKSkVFH+Ato7r8mkd33k2InTI6YqLIjOiSe
aLad8J4J8CrYaQ9WfZKHUZ8HMKxoHLkguWlAagDt53Rg7CA68j+IfKIhsa8cIqIjeCufB+9X6/rx
ag4jlguZdJSZyP+elJRdAAKqgxypGOEGr5/8wfQG5EIgqFb6jCat2Z+fpB7Zvf63u1F7pT//rQ7R
7MImlco01ICaVZoMy76yksOgxW2wlVPIojXG+wvEFlmW89/qfQb0fAbEYzIc3dkk3bQP27KMmyxq
Wxen2AyB24fcvbqwUfaRU2f8dsK45U1q3pIqgDGi4Nn+1eZxD141iUPidZ5KdhRO7S9GnQzjV5uq
2u9eMrUHOZNs5766asCPQyPiTEMr4qvi1PfXk021a+akZ8WjPCd2INx2rb7H9nmAvF8OR6PlftX5
XscKtYoXOYIdghfuY0q1tkh2zQNGP1gpZTw8BPOJpRwkD/2AxKMWu836ayFWzyu7r+r/w4Lt/z6k
SZp2AaBLbIaOjc8EviEQQX3xgTOjNjwXdn8NRmt4EDzmLYBptFWF80oE1tzLmpPU9SU3tOrieNWv
wapAVf9tkiOwbk9BkmCgPFpIESddqZxQWcUFPuzGt3SCTjkIv30c+sxep6Xin7y203Ym5vMPOgLO
x8adgq1RtPVVMa1+FeMj/TJNFZvmznJfUzF0B0Xg970gQeIC06QIsiE7ltUBjzDvqPsBnUgF/+mU
I3R9jI+mHi5UNsZqasXXYk4sYmvpnPEnXcuaLBTuAg+p0f7qxiCJgaFG/bb0qgbGgm+vGjs1Z3Ou
ahVEobI1x8l97pSaTWuuH1qs1BxS2lcvOjuWlSCGSJHwNL61SPdmrtNeZO3eHngP7AWVIwmIaeba
Nd98O7Ie5Ag1TdObi/jygtS1tTOdQA2WEDSAJDR1uP2aXc0QAu1zEudfbUWTKuvJSLOVnEZOKCox
bkmr84nmN2XNxZAn7b4Mw2JxfwuearA2sLVns5nGYInRq3EK22779Z6FbeTXgvDp//x0/TAiIJMB
mp/fthyODvv90301/f2EX+8gNl1SInFg7+4vmbPdAKjC8uHrNWMHC1UjJwP39apdpPhrqHB/PqGc
sI7yP5/w/m1FoYvU7/zp7nPrVsB6h08nR8v55SdskBH7epP9/Amz9v773b+WvoQEngx/Pp08W3Ws
ByVwQUXNX4Q8u8jyb7FeWw9f0zukHRdDjWk3MLzqCdzRzHdVy1NpC/eRVNlTozveB+QbFOdyH4Cl
5ldvhZYvS1vJzoXumWtvwkqgdYoLNybrKdeJyIWTz10mSsh6pqZ+VDTju+yURQUYw7C88T6+7iDN
twRANzIf2sehOLpl8utrvKcRP+SZz4LTVVfCUFjrVbNMezYMqyZ2tccwKPRHFKWO7tAqp3iujZXT
P4QxX63slMNsH8l6VtshqpAM8dsQOQoXyeN5DlnobTmss84p/6PNT5qNZzvN5f4qY9wQ8/fxa53n
kGe1ZoQriF3ikzjPNGhjcwbcfK/Js4YWOaPKrhDn/Pt+Q70HfaC5V9kUI/iwQ0GiWH69XzTDfxdq
2hzkiLSNw5OjN/fXlE1ouxMHHZKQbN8/b8b4SIJO3L8SwP7lVo0zYPzGt8E7GX6enxtFg8A6BtFF
HllpBnWqr8udrDpWipJ7pYNAiMw2Xv1rtJeow76G7fg1gRwhC17Bz8c/r/DVbCdlDBn/n1f46kgr
8edVCkgo6MezHlI7NJLVEI9wXSG0zaJjo1uKAaU+SPYs5xGznrzhQNbZJd1eV2fPwyphUMP2ZoAu
WJHPsZ+V0A2WnZEP71bThwttMMYfmDOdarfzf3sTuZo8HFgTdmSVWZoFi9TVgU+p4U/H1D5bJ1De
w8xzUecS+YsOrwf/ds+8QV1ia2oY6pm3q21t3O0PjtK5ey936/2g8M81CkfasLDy0vyfXFzjEahW
KTDbnEuNJX9rdNle9gyGNzOOcnLJC73LxuO9FbPsxcCDYA2iIucnaPmV82XUtMT7FS3dYB4aASDM
53S2dsuTxnys0B/aRk25j2otImbqBRfVAw8CvlhBjrFLl4metaepsdXHWG1eZLsbJMYqnmr8HIGo
wak0VnnpKB/gWbWNp/s2iWROH/pToQskaHsz3HNp4A05N7NDPPTVoD7HN2sKXWhgdtoiherBs9yw
TCQIScY3PfSDmR6apmzhKM+Hk45qhWtpD70WFMQXw1XkduV6GvPsxbNJn4kBcwTXsdOXUsFWwS7A
d8hqJ6BcxYX6W9YmpXUvXuyd5JlovliPqKQvUQrmWTwXbr4DWdI+y0qflFuU29ubPDeLpxcziNSz
rPFJ0OXF3Pkoh6Y9IEBBqH5P+EB5zth/7rkUSnVhlk1ErJ7CGLQIN8XcWE9R9KdtyuBzoXDdABS2
CPvJgfGg/9M9D7TFVD74YwHe+G97ac2Bhk5NuJFOrzh9DcCqq/StU0Yd+X+e/LJqlMQ8jdgMHgJA
Wm+sAV5Vq4qv0NWnV2Gt5CAt99KLUXb8j5nB1WP4TLbGSmA+JXUt0vmKD0pg7h01bo69M7kn2TuR
/waHFLyMoKtultGe6zbN3kwsBA9TG9WE4zmp6KZiY4Ox2MiTrFJVQPlGbB5wWDmg3u9vggQapixi
6cvjzT486WzZIxsNsIRER5GCmYK6fooJa42J0G8iMWq0h6NkXfANb2RnP7r+hTzjvSabatEHyzwd
uYTm0z1S2gettch4DSUJSGRBXxQRxGwTmIlAsLePIReAYP6tWc0PlB2A/UQzTdx0ymtiVtbW9qeZ
Mzeg0qfwyPaE3czMam+BtHf5vXGgT2lzGl0TmEUBXfpp+1W5SLJCfSlDm1SLqesEsk1v16MQtfeU
acaTlNEaZdXipUnZmvGn7H8SX1vdZ6ryZF/2nfk9wacO6rpqPomWqFebRtnJUAsyd8kQ7CLV8S+h
YxQrV0uyt8hWfmWOY32mw+0+D6ZXNwWrlQ9h9S3gq065eag+rLCXxKVpSF8mbK2eI/wgnrsGJ6jE
yR9lU9yY0wLWBsjqubMSWbUpCKevZS/3xuTYmT0Q0bm3RF34uT18zUU+bo5qJe1R9jtelq2Fw59M
+cg90T2PXbaqkDN+w0tLA34RGQtZNUoLT+1QVAhZt80bOzGsnJIB+sQ82Mh8LIX77knzs/oRatW9
ebCz8JAXMzp6HpUWXHPQR4btqArr0CttujAtpT/N+hQrtQn7pWlPw0m2yQIownBK52KKW3uFpRND
5jN6hGxHsKv0yLquIlj61S3bZC9ycKCncvugNmm8FP3knxs7cE5t4WBkb0zud0JwD8HgT6/lhIFD
4TfVFk5m9I7tLd4SqftdgdC8ynGePUadFl9z0jfQenXnex6PbxrmEwGZjUXo5z24xj66fhVO658a
FjoHyIyVu0hcL9lPih0u5JA0cv4MDiI0iE01PyU21KaFTahuUVltw/Uv6+wuNlXG1xNZ+XhtEDR7
mHqgPJId0I3pz3pCWUkyB1pqQHpC1JxgFYxe9FO1RXSW7IC5r51H/n+cJ2cxrWHvanV0USeoAkpD
It63Eu8xtHrv0W2Aj7j2TbaMKkEfZHLaleyTbbbbbgavnS6yllpJsmt6lMtCTODype03V0Rrh1M8
T1b4uruZcJGKdMt+DPFYQfQ+Y2NitPajXkzuLXWAudAnWxrbUtY+fPZVWjSoNsZJvDYggJw0UNlu
XcfLOE7qV63I/xzJNmhW4mkcyiUYiuib1/827KJ+d0o73zsQ3Nay2Q+ig+cIk2QvdyusY5AyyPro
WzypP6Hsd7cQj+LzaIzOQo5vcgOpiMLpz56hZjdfNz9lu+WVPuuAyka2huvMc6ujbOfe2qKdmYl9
bGXBe2ySnJ/fjtIr6TZFgm0rq7w76++763t3WBfzu0Bh5lAJ58+761hKLXvd3zRIqcRVX3xWjnYh
Ilu8T3FhrexkUE9+61WHqkDsse+j5GXqgCgQpyk+YYMvk3YwL8LQs5UwDR+pywATkPnoq8iEgkV0
lxw9W/xnuxxrquZrYLrhS9eZBy219Xd/qNAhy5PwVGkCerzqF2s98523QU8vfuRqv2KjeAQVl70Z
AR+rrwvlEBtTf0KdAuaoGTYfYOX3AWvvX5pffsOay3xRayXfuCXBdyNq1XMfTNEsmul/S5RgLYei
fISjk1c2zwXs701niuBBhcp+QT1qWOrayEU8mh1S3KMPqm0ynb0Rezs2GIkUC3qb8rpd9NOYfrPK
6EeZNf4PIgnnAoGOz0qf1iq3/XDhdSdET4p4IWzkb2CMLKB+bMwiqz+9UL1ipiZ+GF30OXWhtVNs
r9+oOI88+YD3ivIJuYjiqasrNqCjr21kWzeZ9QXi2C4v+uI+ArnCYOmlJmEMHObGInoM89i7lJEF
ink+gonfrERaROvWRU5kHaIwxi/gHWqdpDSPV/aNVpU83ntbH15S7LbROnEQLyLdLZjnn1PubXyr
91Pk/KFWaOt4iNpN6nbKIlZS5eK7vX5IR4BySVDU37v4Ffyx8yOthb9Eels78YPZJxPZ4WU9d4jx
ZwYP+Xts9/E6qNkH2CMQlVLtkVdLYufHZJYwMkT4XvZJt4ncWN0rpaU+ujEGxXLE0NnPBhzMlyg3
gx36oC7gPbt+EZn2JAcgSZQtEPUDctY09VZXIp2vgHwRUEzgdc27AyZ7p6RZuakxgnFEEr6if6/v
U9Pr1+6gWt/sUawiJx/f/Howd66Ob4hsr9Uf7RClHwI7t60AfrTVvMj+lmaZ9c1wiSgMqepsK9Gn
H2P6Q/YlcJw3bKuNHZYt09toNCvZrllsVOMm04l5DeErAeWdfAniO84qUqKtYafKsrZCrM7YSxzk
UTlXv9pkhxnW/9uQ3vRM+BTCXP3r3AGk/QOq7jhaIvEnizoGp1xFpfEfbXnWFxfeRLwlU4AX0d/B
6dyBWr+L6rT161/tegvlNgza07/a/aDITwLEf5fY47KBtbzs+/4tt5r6Vs3MRRcNn8PfJljvzQ1z
mnsTWbaaIBKsWIVtbWiO2qrEUe8WFJaxbs0BwZPO8zalYZYnj53eDlbscFBbfk/S4v4+sL3ykBVh
t2tQ+TxZPoo6bVKSwVBw8UvQQr6GcYMmgF8HT5nWoRAbsxiNdfUMDKC41Lahbmytw8g9t3w21vfv
Qh13aCSwM7Xt/CLb5JGfetYDzKCzrBleHCBllIXVqSEhFaV9frm3xXWGhWCmpqtwHNUnyODBQzvV
AFh9c6zY64VLAND9TfZaaVutnAh7UFk1Erc/lmPxo6gz9akxa3FGbPGYBj6qvXockdG1kp2smqbW
L/Iy9u+9UT9tTS/xH8meBs+tLlZylDuxfqlN1vEqbEWAX2jNjNZEnrD342NYm+1rZNbLZDSQY3aI
FE5mJ9ayKtrkF9z48epmXXLL2XtabQpI1DONdWlXLbqXnJThVlWQMdmpBf6ujm01j7VLFNhMo5NQ
MURMWis6dTz8ZZ8sgr6t10IPcXu3tSkFCC2upmWr2wAEyT6P/OwiC82skpVa2RjaGUV+b4vaKYOt
FIS4gNrAGefBsk0eweCsd6ogwfnV5iuhv0LtRVuAPCyndZcO5EZmDZ7ME9h9Q2raptSvnIecXScE
NyjvxdMN/3eUPvDAcD/jyv+ti0F9zWplApbUhJe2aNwd+ugRWou2ee41+LulUVavWlxG5Deq7hMs
r2UY3m+jjp/j57xWTZ5Qo30v2sxBoa7LblVSYGn6P9u7ufNfbcQ28B8Ri9QKf1dW0OhnDzwzlAx1
WpsAC07FZGhgI+NPLIlGVF3G8SCPvgrH0rKtlghY1Li4eXMRsg6B9Tgfxkb93OlkiL+M3mS7rsDT
l233wX/Hyd6vwUOtVetUNf2dAhtti9nqCNrIjt50TVHQDlStfdwE0VuYZN8j22suPLijN3POgqfN
a+A7A6Hh7EmeMlWN/kDKsF/KQSk7WJBfsD2IwvJMGXlsTD3MImtwjBc7NrVVlozNJdX0dKepVQZ+
wbCPVZymm7AetEcHktiyh07y0U/OI0H2GcjP8ouk1cKHyR75LENC06iX0B3bR7PhCZJVmnrUEKZ9
yF0l2E2VOl3KMB9XI0amr33PLrl8556THU2rJAUQN/2CAJearIC3psdgpkl5AirkQtZlASQvBuEg
Jjwak3965BxyuBxzP0fWdQXF1r77GBszu4Wz9LU29MVxyKuLbIrnJhAI1inu261skkVv6uJCrGAh
z/lql0f6rIl9b2PEfejf+ZEG294nVDPidFnSXNwwL45yvDpFysa3pgYgluFtLQJbh6mKq4e26D1C
8CI8uY1hbMC3JVecrNwVG5fxqRitloSxUc3P3BKrIiNYuQLemZmY2gHFFkQMslktRKvbZCMbYy13
q/uhG6DQ7BNNGw/qqANB09hPF4Fonro+BQlu+gSrMzXbqqJHGHEozf2Y1dU+nyOTMYqMm8mr02up
yFC2HjybapEtbbWp3vERDtEJJbTYIUwKmzNnqTxu/XkTtQBYuO76Cqkxv3C2jjsurBnw0VVK9MAG
HL+3ueqEwl/Al1COcZp1r3+HCQd0oTvAmClC488wv7F9TMsY5jGbbJez2fMwcC3/OYxViA1OYEqP
SdvWWyV1Se4no/4U2XZ9C7mD221oVUtfhxTQoUjwUHup/uTYub4rAgsm/zzYxerlKYfaMw81y6xY
amDddnKoprbpg1CAa8uq6bQYXnqVvusdUkLIBqlPWYiypuVZyWsZsOsRk26/tzGLYX5+7XsyISUR
ttovJe9Yc6UIbROrWLiEueJFUG/ZZmC6Cp5m3SRZdVOUxlw2Aqp5HXdoNImM0CFJgO+QyE9FKIhb
xO4uqAv3N/m5F3+Iq48ys8qlo1TmowEObtOio3qy48TYizEzdpimdWc5I1I/OaJcPqrZ3RB+rwtW
pzy75tjxfcYqA70zz2h2XrkcZ5FCE1jUXu5x/tsu6F9tZMSqhzAjtD1ZuxCSYlyYQ47fzJitM/SH
UOlWjDK7RW1ZvFSieil6Qz+Pfpe/8C4LwI0WEZm5c1IKpO5co36QvY5oYvQ7rW4ne8l6VKg7+Tb+
nJxLGNbaNMS6h0acwdBU4N+N9MON1KM1e5DYDtuTwPfec9Oe5UYjcfbiBmBmp/lsz1sIYUnVLRrD
aT+njR8o5WedpgMAESSx1LL/gNrhHX2l/lO0ohnXaZEai391/Ktq1w27LciRsn2KCrRDPCwEs8n0
jmFLGBrxdTatscUOv4qGX6zIEGQe+t8oH75iKB6+exk6wfCK+kucDtaugZcD18UtLxkJ4RUy2/bW
NkdvyeONr30uBASDg6256MgNBvbisrHAFRVj6TEhM235PL+maBGZgXnsm8Z/9oN+vlD0FmNGqlnn
1etaWFhezINxCbC3k2EitzFXQ+Gh44wZ8n0qp/TEOVTEizx1Ylf8iODR0pmH2q3olyx9ok3KfgJe
ZDAlqzJl41kYymC8iYzbT7Ni3zCECyDJA84PEaID1qpMxv5TLbWnnCzjd7+zm4Xu2N4rfl7jEs/d
7EkVarRGePrgZQ46geGIZms8FfsBJA7KJ5pSLNu6e2Cp4YJnp1dzzHSrWG66KhI/f8rmYiSzQKbh
JltUPzh6zrRX6TqFoe2ddK2wJny7oU+rtp+tgAj16kr21yMR4aJDr7gR/ikmLr+szMFd5KH6nDiw
r2wkGbYj6aeN7ef1UioLSeGgeCbAtkU5W8cDa1WnBkfEVH91TD6em+gXWVMJoYO8fsZTtblqaA4/
1EVer4LcsT7GrvjlZFZ2K71GOSMPTdLb6rmO8HmYo5E3ssnNjywUvyy+sw8eLgLvS2ABsSGiJYrN
V9zm+3MBiWkduS5IYs/BMlPrm30dQLf20Zsc8c7Bbkedjlwt37SJGyQ+IPi/tV2wsT0Qlui9Rb88
fhijVrRdosXKjgDgj7FG2DwzESCv0EP/w2VBITLXS+cNH1F/i9VJvrWrUtxCuzyl/qhjymWw9a+z
n2qLsgtB5/DqxNWtV8J4PwyRfUDEG0XIubDSS1B+L6qwDRZBD1+0iLrfvb5RDXU7RJX3HhZ+v24N
tT64bCAuAW9xGQsWWQYKDhtct81LPYlg2ROLhC1UxShFe2GyaEXiQPtUL4Ympu/abLGKeEq+8J2y
5B81bgrVfQvR2v3huhHKKj2EMx4o8dauUUbxVat/82zgWrUZdj8Da9zWQUXiThjPXW56sPSUW2Dn
u9ZEbGF0EB0ZE33ZtphM91nobhM0yQ/F0Aw721Ue/KnI19roHaa06RYqQQ8CMWLYdJFhbwpfvIdO
3uLw7kaLJh+jH+gyXV2rcj5LLh6knPGARQZ94ylt+4D064MHv/nMgNnMHIbCOR/BpSfAQIYgjG+y
QKBMOygJqvRzU6IoyIplrrUmt6OdemfUTmpfvg9uea3snGh8UT9DH08vCDurL4WivaJS6Jz1uGxO
o1Vf+xgoT5nF8SHyPmNV5EcV0QkvHsZ94KCuAry/MI/K2RcwFUM7++hBZWzBpiPNNFeV0b7Mka1H
W+/6s7BbiOsKoDZTiaNVrYrwoHvipLXCRbN+RhzOwMTQ44glwq+kDMFIjcgXyHZZQMYCTy+HyLoX
Nt9Y9OeoaI8vA95ClyqNX1qtaM4EWrmSpp4MX990r6qbxwtIFtm2jrpfLpmQGzbBxmkYHKiNZhgt
WW0UR45ushPR+P6GLwJw5Sn5QVifEb1mjXsvSsrFvR7pzrAYGz0FVJd363Jwq9fKiMUaU8hyK6u2
YfP48TT0ZYMJ/ptXjsu+hQZKlM3ID/dDh13rwTdh+i1nUMUhCcxHUsHKMuwxIQy9h7wZr9UYWxc3
A9Xat2vTM36xr6sWatz+6E2ru05tRtqpQOazjj6mmuswVvTlKOLmd28+9a6Dyk8SeseKNNMCFapu
NSSQZ0SMFXmkCH+HURwBJy7na4aS5zWfj0hDXzM9rSBx0iQ7uwKiVN9zr5RVVTezs6LVPxJQPQW+
X891onY8g5CFklUnCqbT6BIs4zn3DOazf8xEsYQGYT+XhZotImACJM6H//RWm+Zqmhg8dUP7+3+z
VpMjZIfH42FvjLz6Xwc3B6XsMUp/V37pPgwV2o+uwN8G1k22i0wYVvAzYSbXaJOx5R43RmlUl8mt
HciWqiCGE1y9tip2BUv1Q+6Slwu5/Hc8Q0jOFUgpIHg4XRBlLtZ+FKmPYkocXIZ69blMb3XNAnS2
6711XRzvOhNH+Djw2ssYzckXL60/dD8/qRVXepIOuK0DZyLKZSxtB8t1Q1jmTviTugMrjZN5oadr
zXKqvWYzG+Du+ZHRV2SmWZfCWl7ram1/umX2pI3YBDWFqmJbo6x7Ky5/s8s7h9wLP4KOd9iHSYFE
UyR29dieXS6lbaK7/Xaw3PGqOm6wQgNaf1NJUOp2Fv/O7ROZLKDjXMxXe2idDydE57TqtOaRBJPY
VGlbgHWpwUYTxmLN1VyLxhTLvHGSH1UxLMOiTj/VsMYEIY/SFxto4KZD+uQwTQYqLRZY3tDrNXL6
40lvTffZ9TyNW/aGKFf1PQot6J2uWj34Zu+AJ+w/tSDhRuk6QPGtxgYIL+IDUsTxmsjNeM48u1x0
lvUj1srgGSriuNMQTt0ieuq9sEdHKjIPfiJjAYAwz8bHMTN7aD+1uqnzTryhi/ogR0R2O8FaIz6n
902xFUOzU50g3aMJYe818g9HfsuE1F9rX5Ce8FYRQv5rMRB0H/VoPOaEfRdD5PnPlmkSDqqHhxl7
0hsoBFcDaMGhTU8RQD0YNXW7ri1sqgO+y5WN/+Weh4vyKuIpXLidS/p77m2Ei+OMZT6r6qxF6hcs
iloepDWQCsPs+r0QRK8nV8s/vNT57EGaXisvNq+FEf7CrD2HAO0tSnDUS3h8KCx4qr3HRGrcDl2S
Pwb6HLkuRPPTRjwri4T2yS7ns1Ij56VC+mmtacmHO9blirynd83mAswySqrkjna+regK+h6Ntppq
MEuhX3tXOdDzbKD5MUnsr7ZSGWyiv9xY5lnksJS40tW9z32fLLUx1xGXoesJNitBuHaLMj8pQYMB
wZQi/NQZ6RHUxTcHwOQpMqx1ETZPSFBHS33Sj1PjHcyMOK7judqpxNR9OY2htrLadth5aaPv8SEZ
L+VcRLt8JOQCyiDalYEXrUxb6G/2iJ5+PQy/IcNNYc+OPejil5p4+6JpvWLdI5DE7TINpgcyCMvQ
VCyMokpjp46A2NLK1ojVBM7OT5R8yV+e61VL30NPRwbGxQTGUMvxOEFWXWYG6ejYNoZVbyVE6NXR
gVInRLdIWvGEWFC2k21fBaywf4Y0rt6ve6c3FqxGTiapgje36QnDOGb0OqtRrrrMMq6JF3qbEHK2
n1lbMlLTEYJRvgssHG96vULxJ2pPfW1kTygqsK7GZQ/slTnsZZuWAX1BXRY4qOJe2Qo4n5pOGGqa
7cjcx8BglYzbxHdVUcaH0CymB/DYfDs+GYwIUv9RgD1iIZi8Kw1phx4S7rpDgHmXVYN7U7H3VB29
Y9OD0zy8V2KlEXucMBLLNMiiI5jhfB9NBCxcYB6rypn0lRF6PuIu/WNANNyzbFL4U6zYpxaEog9f
7aYUQXFjLT2znbGNmGxWTQHo3RcbIwDsyEMWeWlbv+DyRRA9MZ/5/9hgdJYovOdXV8y+wuLFgYx8
JfKZ3YuKvPSqQiFsPc6jZEdcNf65LX/KCkan6pqEabJynHq6ojDlLQytHciyGNP13qZa9lZPXRP8
K0NkB7sF82IBkZxbyj5OlqqFgXuriPo4eE51FCL9c5QitYBCNzKMiF4DUpZj7ofcifhfpWq3SXkS
nmoLH19Ftcptpnk+rEoK/gbeXrQO8ft8Olm1zQMgi29tpSRc/twWWcE6OMKi0I2xCRSS2nJusq11
CwKNDbKlsauzTWp8knREdUH9bSc1z1dFNZ4FckBXFWWDpeGHwS3kXW8JzaVkC3tU84Pp6gImOnLR
Nb22QlfQ5DHtmwev1LNtG5sfXdglp7D7RRC8PqdiLDee66MWE+FA1PiIbsojNJWRyZGHX0XrnIdq
GAmdYj8y2KqN0YSDXrWSfvhonHyzsLdYWKbSvnK/15Zt7AdPlVvj1BbX/sVW+VNECaI9UXKwBd68
urB4tMxVWfSIesCC9IqhWMgufSBunfcrpU/1q9E8RlKcSbVT7Hn4gu/aTSrhuD2sMNIXE6QSdr36
HOrDwE0KLMmiCjWWBaEtNlqgGncBp7oVmJEOOvpCs4STHNfja4VetH1MCnQEyjhIV8LRzIc2gq/v
AeZ61kK7eWQ7vVCHrHhG+XENTFK5zQt1XzTam5F61bHOIv9etcosW8ZjH28QcMFjJe8GZY15qbJN
gek+NmbxE+oEGLG87x+41qJFT6bqZhUJeDkvnbaW5wO4qpXXEG+rx37Mlqaom+dgHOvnInOvJWLC
5zJQ6mfP6K1lN46COyxV19X8LSmKeOW3/tkqyv7UlaN/zjFbR58zfguyuN5HalhC3AiSNzshNkkc
MtrJ3gQeNRh5UmWy11cwrsoT5Ul1TfWR58dONg9Olx/TsADZxEYTgOQUIt5ABtMymnQFH8J+sdIE
AW8d7XAYVfZL1hD7/l+snVdz3LoWpX8Rq5jDa+cktZLTeWHZvj7MOfPXzwe0Lepo7Btqxg8o7ACw
LbVIAlh7LYBm6sYVpjWp2r4seLwriWN9yKhSAhKqpVs5Vvf6YA/Dd7e9je1ADvO0N2D4JZk3vGZX
zH4ATxpTJf0YQdpO/Zc0dUQqtzDzqzuZnA9g0k1oR29RNUhytm7Ccn8bO47+BsIfdS+TDYopNnXo
+rdoajfdxqHM/iCT1WgA9NSLY1h53TlU1mbbJntwowfL8fprH0zOLovm8uIm54IduhfUvnpNHV5E
Jc1LVo8fOZ/z7gqYBQ4wPMCub4zDtWvTIyXt3tkxFNhYpK/VvlYzlVk3V28Myb0JUsFXSz2CujQ3
z5yOnNwBtWmZn9dRumH9HCFfjrqJkw+84kWcE6tximwdZxeZNn7PS6v/Wpahjky4YV2pS48PEbxR
LcdhD52VfOhUpMJsL9dP7Kn369gbg081W8c7A56DnYxqDbIfbZWiLiKihQmkryn6hyByjY/d16bK
goMeFpCWD2zbxZldbxqlqvegmXluucE8nTxkKqxtbDm/uqnomlpW6es3CW+6ZqaVu0RUewXWkz8N
wUeb/x5Fy9NGgQboo8G37dFPESISlmIN5jUOpidpxXNe3Feg86QFxsq6GCj0rKKxCj/ONSRP7jjC
dy5mRaDT2Al2rU1sK8Z18tWfjakcHWUIroubF/7ylPqAKUXS4k9NOBfDKbLX7wJFEKurys+m/ZIs
U9iPYK1jwzX/ejm/Z8Fo1Zr2AWGCHfXd0xd3tv3N3HrDZdJy9U7V2e7qdICDMWvkcIJsIhKKQrKp
hKyQ7KWGJXgwEIadHRSFpE977aWFOGTukad9F5DJMgprL6IfYmY5DM3fAB4FiCy2MyDq26wNe8vA
njiU6lYgmTfJNOenool+NtQG5id2vvOT7C2BJW8JvMv7L1KW6YGbQXgv51/GSXPJWa70X6S8m2oZ
+8dP+cerLZ9gSXk3fRMovz7+H6+0TLOkvJtmSfnffh5/nObfX0kOkz8PrZ/QdwyjJ+laPsZi/vES
f0xZAu9+5P/7VMt/491Uv/uk71J+d7V3vv+Pn/SPU/37T+oGYc3boVEg2jvxaheJP0PZ/Bv7TShp
QkblnBHeRt3szkyKt/ZtwJthv72CdMqpbrP8p/zlqsunVgdUaLZL5O1M/2m+/3R9FjMsvQcz5u18
ueJt1vc/h7fe/9fr3q749n8ir95O84NVDf1u+d8un+qdbzHff9A/DpGBNx99mUJGUvErf+eTgf/C
91+k/O9TuV4NdW5tfJ0UKzp3Si8YEgGbndPXRkaSaapOuvEg3dIje40csOTafh2fZbjmAOnopciy
GUPwVBiduQ4ai9qq1lIeiyiFQK0dX1gFQ2QrrLSkkrAH3yLicswcmfaJ0/e/ZVz6fXiidnMNI5b0
yaYZYcuwTUBgLWT7F+iir5B6pNfKVdLj4HoIPg/U+bp2cmtgqEzvyhwGUpFlJAlKcjIaOQpwtkC9
3HwyrCfmD+To2BBxOqhl5FRlOFLnXOrq9pbowyq5aazIhSfZor6kmJHYYWUPDhMx1V2YoOXqwndj
UT8/VFeTTQPO7WOqe4Q5RU51rbS0umpaZ+wDswK6Lkf3RjMd/Apkw5vRzugBTM67L5ALMqMc2Ngl
skRW+7jMJacOB6NhUzM43+aLsqq7xHkKLe+vS8q0fBzGO50Xi1uaObNEc/SDp9YjRczoBQVCwP4m
Vg89MiXqb4TrO5X6q3ka9ha/tzOg3OASNkLLXgreS6ccvoQrcCKe4pmnbOhAVbhlRdFpDtNH4RzL
yglvhqdFHmgY4S+B40JwxebVbYR0LsMUZ07WHHq02zdjbpnNVG+HNMvP7wfO2hQeu1h5fDeXNK3C
vmOn2zpqjYVWfYrQ2qwOwX3UZcG97AH2CtBtrYO9D2SWc22iS0DmDd6c3M1UlorUZeRtIqN/ct0k
Zd80Mk+ymdk6O6GMbJ5kD8G06Zgp2UoGs9c0afqmGeQUnDCioDgasVll1Xsq8DLUxkKIx7pKv+8V
RbuX3h4xuS2YWmMtA7eoSJe9YVbZ8taDi8xdMjhxsndKCaUHeI2fuUs00cJnRIZ0Nmz/ETTmwjyY
uvt18dvgCXX4tPKCUx5f3cvIcjEPDUNQdQMUJuJTv36um5lTqkepobuVH8JyAp2fSJ3BsOX6J9lY
RYFi/a1dvENi4y2oCWG3UORmIFsQvp5QvpvTQXkzgVmVbBikQ6rcJrwNejNhPcL1qsDQsNFhRj+b
oonjsjtLU/aW5p2POj1oY1mIrZfA/zTBMux2DX30dgXUdjkLn3q8ZCwRUUDWs4dQDfOH2MpZXcUI
SsgA+20JGtSI1AqtSnhp3ROlAHO+kjbY059OxwpfEFpQd9IPesw7LSOW3FoKW8pp5Ngl551ZBiPV
GF57nNXki9LlnGSUFkxuZpw8RwDUjq7DpoHKN+xT1RsHmUEBl8ea2wsfHAFjzwuq60o7rYFUOVD4
CzhJL+Ak3QSop5xLm6NH0ZXOVkRkb8mRQ5px54zINy2p0v07M5IQlWWmVJ3v/b6dHmfPejDbbHip
WHCfSlOvt1Od5l8D0+JICYAVW2cTJG/iCEpN/M+VBXA1qaBfi9vWXyntdJRgY4lClk3buP7asrxs
u/gkbDmnqm6bgd9ay8ANnux7frw3XL76b0DPQdsnR5gXv90SO6q4mwjGXASu/JNXed6JlauZr2RX
NnCxW0AIGjTtb95aFFdXurUzlkzITn1kOEUO50bIxIpGDnerNgJgybZAaTcjjKE5hOrqHLTI5kTN
fV3C+yx7simnjGrb3ATV4Tc/A8lrLw0AOcDkbO5lsmoYyEEnIZyordNcxzz9GPueA/lwCuRUSVHD
evXFHGVdZSAUvT/5szH/mL7OkfQvbFuWl9Yrkzu4/5O7rnY2jcfWJ6ReP10yOFfDDJ6k0cojJLQX
dXanYSVzmgEENeeeKMPnXkJ9oJgr69sm2stu2lk/3Egv9m988lLx3yW84BfZV9gyHUcjg+jO9E6Z
aEZbg5FysWUPnWB0Sezm8N6v9N7pd77RCv2TgugTmu4i5zar9EpbjpFNP1F6spaRqprUA6fKvWVr
D6YZlh9b9ptDFSC7nYbmB3Y9WrsrPwZBrqKgPoDrV4uPGhLyV2uwn+WIuHTTu7rkpbE02a21O240
JiXX5zAP/bPsZUP51xS49k5aw1T556ABkszD/VdK/NpbfAMwU9RwfNQnRHQJ3AbLeeSM7y7XUq2z
ydtMcOL/Y9yS/HNspKJC4UQ7NYyKfTWbwaOi1rDQV176md27L9Zoan8jru1ZJke/bhA/p07SfvH6
hCOduA+fwtjlnmnFytlu7fT8bp4O0q9zONTw3fAlvmhq4xwHpWT/CdqBVYt4ziVCXmK662AF3PUx
0EuwCHb9KU4Ub5vC1rVy2CjnwDRLtvCOdZdONBzWvW0Wn0zRVG2b1K5yXPxywGLKNOnLS8M+zImH
Vts/prTK+e0VlvFGzHFEm2UPvmVRCJUi7uDASr6XZqqW2b2XpfcAbJNy3eWoWQQhaluh0cLzNaLA
pRnRuIJUa+Dg/B9NgV4veq8W3N4rGYoHDR5r2S2DDBXYim21N06/KuytMcSg3Lym20VaoomSg/BZ
Np0JgQRa94/SCioIcJaMQaQNZETO/CuDtybwjxry3lqVNxuOHYO7WpIkVW3Ka7tfjFvphDozvJsk
IVIqkqTzzznLmCWnEbRLMhDHRnBQwerBIFQaH+AKSXyt/NA3KNH9Mn5FKqVSdjnVURTDiPueERTb
GCqHtbwNLnfFYoIZNxSBxXe7j4qAOflspIvbqmyWqZbAMmyZakkuEGxivzbLua+38zO1/uPK5cT9
NCfoxeiZE3DWSklR6vhdtW7gKgk7/WkUQYgx3HWngcyWuaNiW+eoEXq3hdFXHKtEZ7fWo6uMRiW/
kTyDxlyaDifz92YwCiEh9bmetj31MQ1IOiALQu7cLYyN39nhMUfo4pI5sHCxJiqTjexCLD41K7cA
2UkZar1rp3xsVpWh/ky9xZehsjdEgoNhYq0iTXbZqWYaAeElSvHkUm1877eG9jJx6Lk2Esc8gprS
XsLacWG7D3wUp0uowlRzWNvi9NVC8vVoGdX3alZdlqvCB6YxAATW1cdZnMPKxgw08xi17XdpdeLM
VuZGlO78NlfMuQyXPTmvVij1EZau9DwmQ0X9Ou9TGj+Hq1kDmJG+XqNas/V8bz9XhXJfUqe7ndoe
tbkxKNdjk2mnWTZpA8CpEHKCK+l4ExLxAq6PU5D1P3sy5U22kUSf80KtD6B36pOuQiz5qjYoJQel
WUTFmWOR8CxdrVQlbDKOzmw1FxT8v/QJZXJtUzmnjDrQYyQL34wYtfJs2U5wvk0gI8sscw7d9eb1
Y0x9w0H5HKRrKyp/cJRaPnMCVT0rSvoXZ/39xRSWplrjAcgkUlYio6z06rmIug3U5/ODzNeqGSHi
kRIpGVQsu3nUW7buxXA5yPdTDcARWt+3C7hpdpflFrX9RlmuB7ZKVnbiFWeZDIpgPuoTlULy+ihE
qMfJ5VgS4mqnNz51TW3cOQrwWGk6AaTKc0tVjjQrz2lWqpk4d3mgqJ9+jul7zbhTMnjG/cozPi1j
eImNH3Qdtb8QTsvISb9lYHCuhWg4wtSuoZ5Z21Goly4+GcjMAp2EBJUfacpGpoRm9DyCTjwtLtmj
ZnS02ZxZ5uHs0D35OZS/r5e7ZerUmvujB9ZVfATZjI4Jg3oe7gdfac8Wa88StgG9PetjfbCHYDq4
WttCT4sr1W2DqhVpy6703sbI4XbDISJQ3KrZhjP4564tfjOgUKn5TCLloHUsIWST9oEP6krYjaro
NyflLj/DS+I73yxGdHbn/Rwsw6aR6nsNXP77qa3UczO0Pf8xbUnpy8GY4G+EFyTdJCjOfNY6b+BJ
ayLSaQfFZ839ACmy8xGis/quiZEMdMY0/5z7U7l1A8rLWWJD9FyrK6dQtY0nkPlIQednSyA3ZU/6
ZoDowIpFRDbFa0+a0KQR9qwUWp5BPHiL4ajyznyBl7p70MKsf9A1y98MA4o3i89Wq+CuKf29dA0U
XcIyKyhdjckdj9IpmxhiiL0NoEPwXHcPS2M/x61fPIDOdFgqWhRxFk3tAbjnglVsq3eZBZqNEtNN
DL3moeS0+mPX8BNqYgvJYaHETP0v1dV+155NYQ4tCFYqhP2LjNpu+HWYvOleDgUBe81qvXqQMdcs
951pp08yFintCgRO+qJ5mvdhQH4YhhfPVl4imPIeAGw258IHkSqsDGqDW6/zUkQItL45ysBoBfWD
V7vdASYt3kdE8hLoQuWoamaH4AVpMhccW7DrAoApS66cHRG5KgnD2+hbLKyBYyiGtlWCwN95QwgP
QRoUV9moFtJQc4uArjQRNP4ZaMoGahpVDXZLci6iSE4MmzApoZ57nSUZteIahLq3HboSgaDXgBxh
DezaxYoDGZOp7GyYto9cxz7mGqoxgpxSFVJ7yHKhFSxpLRd7CSNcCOGltKe2rQ6NSfFymMz7gvN/
WJ6C/sE3dL5vomckdzEagFfOlH96Yr8YxK4PvyCZIAJ92dZUMAAmZbd46yspdfqxB08gBLTHwWud
h0k0VOWiAlyzO5ZqkfMQZpbzYGm+s2/HxFktPlNTtAsVTmfpkkNlLjQ2qzbXQzCKzCaDWhBEt8ss
vuUyXk/FcQ83zdkLnf5IYTbF6Wk5f7J55d5kZsd+pDBd2Kgo2zcfx15pnhPT2QeqPoM16YNzCsJ0
HUnTdJJt2gXNQUajavwa++KoHnTOh4pvr8yCWwXiexaEiFYwddVo+Q5ajmgvzTmuQFFqoXcnTa0G
8ankn3Ij7O55UqW3QeizwDwMU8NWZpWGpazqGjy/NHMHwk4dwW2z4mtrlwVKC9ABHZvSyffcdI1n
Dhu4k0Mk8K/Ihn4bQvxvcASOawep7+u7XBOeALRYyM1TVN55fdxQvOttWnU2zr1oZE82EVJUZ6cK
/QoOdCIKcKtVbyQthJuYSd08GV4bfxqS1otfyrxrP5Vq90Prop3rVNVjOaj6C2XpwCPrhjfFKDRe
RtAem8Aa/L2MRibrfVRLDAAYJE8of58TH5hUIpJr9hAfKAE/yaAcH1ffU5fVkPSEZfwlqBUYrkW2
UkLsP0Mdr1qWukn5U3uSDcVXqhU+DVZfPlHMObOXpEJ2OftJunZTlqu5aUKM+prf9sXeCC3rXnf0
H36GINk4aOl1KLhT8joJOz5oxGsnGhkY89w+BmP2obWrXy4xIM/d8q624/Utv7ODUxzOd52kKG2R
SpS9pWl/45sy6z/lLcPimO9/obTjxkyDBKy0D+POZFIxLGpO9SbUYQyikb2+5JxkJe13YbCg0SGM
/Iv032aQQ97lLb43OSVcHTv+Hn5oaqXzksGF31xpGSJ77z9NbrI3NPJat/pjopxxmVvmGaFibSvu
KjB1oxGwHlxYpfnWJuXOEtzS0obaJAI8DKBx8Q2jgYbRG1sM7KRTjlma2nXiU1kOyiPAQeu5b/Lv
SmENF2mx5arvWJtZm57vzTPCIYcoKcZL3rkaKjlUakx2rKNvmutX6ZNNn1uQXLp6sZVmqcxgd6t+
PrJny/e/q8OPoKEjKtS0Dq3AIt+Z3tTdJUnjUacSBSdFML8yKRvXAITCuQ7AoAfhVfYsnadNoXWw
I/8zgMoYu8e+9Un67TmLoaEQKVr6dzNwkCTnyAo3hBxi1LnNKTYKstSG3iaWufXEgYH/PUWY5Jy1
aXF2xvgxMq1sH7+6pL+y67Bcve+OVLTj5Qd9Gy3jb5JeZ5O+P09Z+t6v2dsy2ANycrfa4OV3TRr1
EC1QaVBSY7KK7D78kQPzpIjob34znw24sT7NWtFufM1Nr0UBkyDkfvphsivtavOOtrH7rlxTuu9x
+NDOl9AEnr2rQ0qJnMYZN2+csisbIwCg3reGD1wLzDbYbn2+LOEJivtu1fn8mNBN/roEIuhhUWJD
81LNiieettyOoSOVFpUS5rkp5i/Sks1QmuJLM9RbvZmKJ+lTI4hg6tnljxuXj2g2R7XRVsZM4YL+
RN/PitGtF1+Wte5q6gGrLxONyTdfQ7v8NivlYCfK5OKVnEP6cg9uWT8d45308XIUrSs9ag/wjFyL
ckLiA5mlp96zxzt4M+9iYVEmXz1NsPDvIE2bN9KUDXv4PwDKx+xOkpY2lnf1OfGWg6Srpdp6D7NB
v64hhqZOeJxAkvlIM46lfk1Bx5vlHN23wpJ+PbTNM+8OJ2m56myCUtSnau8gubWSzlvTqPrV15EK
MzqY5qQvHFTj3pziVZPV8db2lOo+Ki1OZ6HmPaSOZtzz/3YBPDvah97mAEXtzfBfU6mtM8hQKObu
zVNuRsXXsKJw1YWVCrIjRdkmc+VcTBhKTl6jmnuHTZGHnnrIDRQs6ieriL5xwlX/7cR7FDWCHfeZ
eu9QPffQebq9LqoAn9113qrg3fzStd5JRm0lgfE+nfiKozVqH1SwkMcUiZuNodf2hbL5H1AqhBRQ
aEh6C9fSLD4bjvZDoXbUm5Mh/co4lT1c1r+GUbv5/zLd764qfeITsu7StwFI+VocX7ai6cTJq2wo
NtrEAH4vi0tmBPqk7Tpd5RcqcqVPjpcmhaBP4N2to7SWeamSyeEC2ReUS506YOVCZjl7qfqUYlHn
L6jsvWvDCdvU5NWh0NXoPh9aqn8tw35kNwjlKc+HXAkd0hWyGNZfo9U9DwnfYGVs1tbAGSer/PON
X/UN1arsTl6mb+vKpFRGMKvqhkUje6KRKbNgZ+3ErnU0Z3/PejlduaNBcz2G/TeKVU4VZZWfAsiN
9tSX94cq8mNkbNRvFt+xQ+460O8UTvFxpABp77nztJVmM7b9FqGmfC9Nfx7ijWoZ8VGani7IrxC6
OE/cKj8GMFlRbgT1VqWqyh36z+Cac+jXKtXVP4xa/tOsxX6rNL3E86Ei639GpZk9lOZ2CtQf/Tx7
ML/aKqpDqQnWt80T0NEDKxhbQ7GE/8wmU3r1TlqyycJMEFnoP+LByLPt6Bx1m41+tg0MymFU49YT
L+sUxlQDh0AUmsmAiZTDLcqfmkmJkshOa0vflvoA9+xr2Ksso9zIGW/TUlm7mnJf2bZIxaz7tC9O
VpKhE4hc7GYGf/5NtSBh0L2/lHmwtrMWRqeudvNnIzG+IeKZ7csgAKfTBcWdbFx/bC+De5XG1FRV
t1mChhJoa6tGYmnsquEAoeFHP68oJvRqfeXpjnLfCsEQTgOCa57CtmRpxht/WeWBuRpcyCejtmPf
gDQ5Cgba/jj3KF1yfBF/6XQ4Km3L/doOAQ+6pIQnvqcuoxvaHs6IwvsKTdBXrezrZ9OYkhOvStoW
iufha8LrcWp4X0126jipLVWwsLr2ZM7uDzmOdQCPb8pOHkcqHjmP6Eyeu5F1oyRTx2dTs7W/qChF
uxOIyFEuHWWTsRQKnZLHlFhNyiaqKPtU2wqB8NxxYRouZ+eu9OyNXIS6sZBry4O15rfqtUli9Vo0
/pc6CrSjtGQjg3HirwZq4+4Wv6Hr5qUrjblCqlJtvI/2bMx3th9Nq15FVHCGZG7r6aO7l2amWB9Q
dV6jxoomhqCtMbU45KemhxfZS+Ywa1ayGwRu0qyWkOq2LFpqDWQ4Q94k/uwi+7cyW9uDzXEeL7Fo
AnZh8k1tDJ+dwu72MoD6lo/0SVR8ss2cisOyDht+1wPoIdkNBe1OLEQtxAPncmsEk8/NviV1HLlp
aH1BiCUw0xIV3cDnprH8DB00RuGlVtgqRs911g+t0O5pgMvzVI+NQ5vp+ge1939Gob6LT9OAMhzv
Ce6KWrrg2+wk+zo2zb9h2D82cccmHyQNLB/9o904xYPcyE/1al6pQR6epRloYbitVKjJ3MT50Iwz
+kjJ/Jftu+UubUc2Hz2n/iz8RaVPf1EyCy0rX2GOd9YVCKlToY7RZ9NNIDP2mpduggUyi/of0u1m
Q7gvjXFlZQebNdoJ5m6YmkXP/Kc5KeMg5AsJ37q39BC4lVnx4FzGvJvnlq0hL5CvljkDz3l0qIPY
17kzXJSgGBC8R8rKGrRrh5a5iZgvPhlN1HG4yKao8xdlDJx90sS2fyd9UIOAodHLeiVHADKJ2J4W
s1b5nBw0zn9KxF/R+qYmqUyHXfJazMUv0JlXMmpF8ZeiUbvD3Go6VQ1iRBS2nASVdkSV3muirAKD
0se+WO1XlrFJArVlzwtNyUtI3XKIsVfqxN6V8JnBdq1r6iYI2r/Lkq18Ja3QCaTuhcqKX2Lv/F+R
fe+GnwEpAH/zCYaMdwE3dyh+XaaR2VIl/iYc/8/5fzfN4rvJx7+OyC2YVfjb5dNE4tNEQh5aZi+f
1Qr1p8DMjZWmNNWGPYbiAYWx/MERPfAFFDDZV+mRzRyiIlcPtvMm1UvbifXQ4TbkdYaxmjJuY363
lSPl1Kar9vcTe1nSZWZ9iOKFZbKNHIXxbo6twFtpPFfvSnfYatKU47IyLTjOVM2dGlA2Tplf310i
EKHLJ5NXp97X4YY/9/sl4LVdf27YdLx9DFMVImDKBiFn5zFj26nz2CjVrcp9TBvPvAP3cpIxVbiK
wYGow5h4OxKmDLRlN2xrzfM2esx7+JoVnL9qiAs1aOeWwy/1akPec5GzcFfoHlGzWeJg/9ojrC53
jpsc3Kiz7lurSHm+ZhyBao0KRAdmg/t4Nq172XOD2jgGbft8y5NDgiH9V+7n8yHjn8HGNyMc/iQO
bWNEK1vMKvOWqQQudHLK4nS7pAZXRkRV1mYQp41D3wWU4JXlQZponSMEbFGKJE03g+qj7p4RDHDP
6Es4t+adKQPS13txtCunMIZ5EOyfEQ/pCn2b+hGNufoxijnzMkudiq9hqvkx01Bn8tYnk3kKtpt0
gK1DmjJPjm1j3j1MNphvY9/N1zRhuy8barE1VM/PZtH/bLzOOQ+8NFACD9MSxVS/AkKyvEIIATpO
K26Kegd3OZwT0AxWWhVs5AxvunJamS0jPgwi/KEhjTSriEchvokkZpmhCd/G3oWSaTbZBgu19HLI
1M3NpgrVvdyyJi+AwcIOv72JWHJQIcbDes7ymzpBXsNT3lfM2lfOM1WFvF/RWEmpIMPMqR+EPrp2
SsYyukTUucI+b5ziLN0F7HEeYoeyqrmsrBNntvYhMIcnxRiosoYVeWXMfbtjATX9lbCLQP3p9FkP
4ETgG9Lu6rS/+XO7nm/+IdPf+GX+DJzklm+mnXKHqiKULCP0SUNV3ddCXTdNWB635RSdZqG9OzhI
C2gI6O0aIbZrsHA58BcVbmQ0gJr14tsJDygxtson+0FVokMnctE4cE9u4H+EwnR+bOzeWDU1rD1w
wSHjYBlfDa1DHiPoI+jMTUpc9UZfpbGX3PdRmT6juHStYBP/Aswq39lBo0Cw5pVfPCqZ2T8qKfZD
o50Df1QTsztKNOs7qKsREKoQARrc+uYK7BCCIk7y6zutVthLy4Bny2SZIwPSlE3pUMfuByjyBKHg
fFkSZU8RlM7F8H2ZXrrlJItvCKO/OudLOhbzrjaaQNtVs03RosJybYMQabXmPtrwGiVCVpxUl7Ez
uItnXpzu2EDKVv/XKLBU8cnwjM1tEjnfLclM+k+aYtSH2Iij+6WxC1DUw7RePNAjRffwWKKVMEfW
C1uSwVH6lhTZa0p3XvuapmyWgDa5DGPXNNhbfUbdobjYzSm7RQ2yA/amjZGabz+F4bAV15XdV7dO
hlPgT/3JU52fjfRJUwYW801KXCnp6o39Oo0y++baR1ZrLaPL4D/O5YgLK20ZHtBsPkLtMe+j0QlX
taDQamH2hwrALTel4hnnPPSg3pJUWwmkUXcJ5zvryYrY7PXrSUXlkjFqwS9lmvWzTIF+IIJZCQGm
ICitw5g6Dm+PtfJlGLQjlXOwcavhyOGX4C4X/mqufhgJTB1RHOr3ZWuemrDbDUp/ihur+BZmbsNT
0lA+RLFZbcZGGR5s1Yr2DtwaZxfpiXWXTiXSdjrk9237NWuc+INRKs5DQSFxDt3bB5/zmJciOMmQ
bKB+ANKsNugGks17xWPTmCs0d79XaAW/JIjbolyhrKVlIWb04oz8kblJt5l41944xspWouQ5CLv+
ORmzeONmfrtPM7t/VosivuMO+FEGZTMG/l8ub4sXaUHH4ewbk9rNWGVbaM1krpjMc8Kfk81N2u3Z
CL6bupYDv7ngHUaQ+PQwZIM5ESbMJ1un1fdVChtQFCkDD+FfSjxSGEdLG4idLfClS6Bqyq/IvDhQ
LLMLoGQhp0xj8iCRVqAMr1WbJQ8ShCVijbBkLIjja6Om6mpqeetwrLbkuDBRV2D1yyenMIsn3qUp
lsjnfC9NGTAK6oTj2LmXrsbq64veOi+3fDEoUIRcasCiJ536OF0PZvst9oLuLFM4yXCv7WyvlwGa
2q5VbpKXRjNXicNLcFJGvQVVcOofvUy5xnWgsFgC+HmPZFl/nw0N5/9qStGKD5Xn3nCoWUCjqN77
vmbwQ/SbdWWFHJGJh2mqJ3Abx8j+CEs2MliIjCXt3/umHhW+saG4N1G2he3CTsia2oVuZDvFmXse
x7C6olFSrVFpzb7/54yMOcZ/ztFpFZokRhEcqiRtn5tJ+ezzGS+FsOq8Cw/zMGprRTGbZ6MY2+ck
/aybafIkPRYaIygZWsNOxqLJc+7NEZ6koGkf01gH1lyZ96xNUebO+v7bwCM7tJT4c+t4xq7xjOhY
JKp933EzsAfXP9c85mrKdemOs6ds3RIAJKrvLnSYM2JLc6t/mKBeupl6b+sfut533phLVCb/bmzO
3t8Bztts1tuLbDwV5gMeugVUjr98sqd2MF6wFexzCpILgOeUIaurwiy5uTk7gSaNO+eQ2cZ8mkvY
sSUpe4cCEs8k56XXZuUw9R1Q/VyPvqiVsYb0M/wGcBI4WOR+0J0YicQSDE7SQ+xqRPfWoOj3CQwy
FDfxZ3LJgnJ7C9px6xztQP0UUtLAUY//sWi4RXj23O17BGw2hTcbL1VoNmeOP/qVNHXIwR+iJkGk
p1a6tWF80vSye5axGoKFRKnCe2lp5VSu3fs54lb+AAeOe54SJVkDAEBeZLKnu76ajTVyS+E3x3B2
vClZn/q2hFVEhyHLnpTwYykEwUSCHJkIYZJ6hNFJjuTVOvo2V9Yunxzr0zAM5b5PtmEA9fcMYrj+
V1Shczi1mvLR7odvtVUnV2mp+sema9UPQOq6Rw7X7tK0QPm78znJ1NNgLU09H7I9UGB7C07vc0Z9
/LGq7XwGZa/MhxLUtZ6yNaSKxgpHOKdee2MGUwaLgWEnA7LRytS+5TkQfpwhDVsv49OGQxTkj7oG
Bgg/3Dk5Klqj27Eyrqfk3utUnTtmqj3B1Dysk7Jx+aHPwapxahM6LmNcl25QnO2uqtxbN/PL4qy5
FlvQTgkjo/K9M2DnZsOtQGpoBAY+8ZQqjAFZnK4dnnVfaIZnZvw99f01W4/d31ncP5iQUX2ZJ/5g
TKMqH1ovKQ/9YLNHqGX6vRFX6ibUOLCHs/urHDS5xxIWoh+ONWSrUM3rD3mP0Hrt+P2qDlAA53yw
h1GUv7lmMutDm9jdC3sSQmsMbLuM1kUYcMhjfpdBpwi8Z34wMiQb5M4/ot/t3UnLsBt3bbgDiDMx
NdTFv51LBitldv85V4TgiWlo3p0pBsu5Yv0lSDNzI7fdeqtLUTeK2p/7dW/sflTcddbBONSId+tW
h/tjhg/mAFeE9ZJqsbOr+jzZtuJdu49rqG8V7sC9MNXRmO/ZtebcF0vRSv15TB7lQDmZY5VHFDwG
nnnEEQiqqNbKvLOcSzXG318p+FAGEY8eI/BvTaC3FtDR8P8Qdl5NcuNYm/4rX8z1MpYE/cbOXqR3
lZllVVU3DLmm956/fh8iu1WSpqPnhiIOAGYpDQmc85o43LRd3S5kj9uVf3bL5m2MmtbaHpzH/mNy
VLCz8NEPWmijzm20AuN2FBbeZsBYqQUm3F/nkDfLnquBNobYMnF6G52GgGsVLTpMSOSpjvZmqgEw
46b1Nr2fj+/6hPbUX+G2RGlXhlX7b8O/jJYXyeac3i+jZTiIom9ujrbxoDrdjp2TuY1Ro38yRv9r
Z1XjV0RCHhQEiF4MEZmQq0wV5mbF9qedpoUcgczipu9c2JxeUABobz/pkTYsdSrwd6wmUV5VlSa/
k+0W3Hg/60K5/VeW1th25cYfmV+c8ZVx3npR4XZUktW2yaduK3R2DnbdKqeuc8V6yvv6CWHzHl25
eviaV/p84zH+IDG0RXV40Wbu9NQBbEGfRAXjNb9rZgXc42/ieKjdNUahPvkOWrC9af45PsQo6mP8
R3we383jPZvx8vryDf11/Mfr+lznt/Hy7/l1/N9cX/791fz322O+HiigPOmu+T3Q2/5riwr0FCf4
wzgLmHQhgv9mtiNlIL7in/5tiAz7gMhtx4LTNHeoB0Ubz/HGd/TakGKrlE+2QPO4nOOYF4/vKPIs
jR/xDKLdLT6Pnxyj25E9aRYphivH2oirapGkinUse93GwKMTK9kjD7LjoynPqlpnym/dedQe2mAY
dh/xUetNMmWB+oitM7pMaSzeiq5+dqiq/oHebqrY6I21U78b8KhZDsiwbJLCrZD244CfVnWSTXkm
D0pPudw3mholFB5JChStYmru5CEu3OYunA+y6ZmDuUTipVl9xCqjJY8t274yRRvd8KeFnCenyI6x
QFUWTmeFvL+tvnWTjtVb5T/njhmeut7WbvExQuJkSCzsNFUcSdgbGOeuR/4lTtJDabe4qCegubZu
hnE32u3KiUQvvDkbKvKkz/p32fQ4hGxv3Jztlj0+4g4yPTp4F0Ap7TBfnGPQbkaMXVlwhBY0P0tc
IbeNj83gIoELLAPlY7cql/7gwChIxFn2WuHMswIlttb0YHpsEeKad8MsJpulruruaxSMnzR0Cf9I
4quNkqG/sCzwEdPME0RWf90mrFtEDuygU9t3AcOt3+I8F5yRgJq3mHqPlS9KXMNOtQOQARrCbmpZ
HGRrIDVykWflpe7K4Xau8IxdmSLhPRsAAsHhhzWU+lDPS5iJd1VWDPm26kaWzAjqLSlODncmtK0M
LSiUfvTui1fny6EYDfRuC2Xtq2l4iLV+eqjNCMlZhOV2g2q6a6cJ6o0z4BirKf7w0sSz4GOTBXsR
tcPL6ETagg1ghg8DvVMZ80TBAM9IwwGXkpInxo8DJpB/NtkfRQfFLdGjRwvoDA2qe67tdslahKpJ
pHHbiH08ceYmPHtE77psFQ06/yXdntU1c7DEpODXVlGL10KZPcTr2L1QcKuOBugSvKGUDr5kEGy4
eLMoG9gRmeOIe3lgcX/RVQ0pQx/tslsc2QFDKa41yO37PIGYEooJ2e2/phhh2ZM3DF4/QhMinTtV
J6H9cRnqpBjb8GS8Ta0RplwmU5utNA8j5Aowzl08Cf0TUvylrzafclP4Zwcxz4UMq7HAQcOwXjVU
Lan3Oxss2MFNxSQUV4qY4cpqtq/iylVWbVSxR8ozYzN1WnpxYj+7HVKsTjCGRgLbAopyzkFWblUd
HzazbsdL6ncW7BvNfkeieVMYfv4975vXvNKGF8NW+7UiovqEw1t/ypu8XPWibZ66MvVWlMjDXa2F
0wv5BWA0fgX5otfGl8Bp3xWwJtAEaam+yfom7R+NrDGeVLBTfLzTS4YzzzWY3Ac5qJy/MnAetIUd
orQssnarqEO8KQ30++C+DM96554UnrufLQcdTH0AnBOGuE5CyUSXbuibz+UIhS63E+d+QFns2Gvg
AEaQ2p9Lkm+6axefUN5Pdr7th9u6MZu3uWQkB+DSiwbumHWHqhPiUYTlS0vedeuTC9hVs/Br42ra
04w42sSVHR4w/YUEiZjVErMv8WVQ/iiFMn4DUMrdD774Q+Da4U4vQn3n1J563/hoeyM8Nn0DP4SA
lvK18p0E3E0trr6NbXXd2VjOAnXI8jo6urOCtDx446SewP6km3GGVnzEbmcOItNOwxfq1mPOAwON
t9jWDYL2j+vw3lgYoWKvVhbZcPAnm9Ti76eyLQ/CMIaDCo3kPwepjaJSdvb74WBGJVcBwBiAEUIq
QQVkpodad/ar0LwvqqG7Ru7nyNCxVU/SIDv5o/cg+2y3Me+DolN3VQYmtYdSEC1jMzDWXW5p1LDm
to/K7JJbc47sG8NdA43HwtmmJSp/YyG03VRRkobMbrMO1qj41BP4bwwsu/Za1yGwf7U/yxaCt+21
sBwyzFks1jImD7OeAl4F2hkjEy4lY40nXlNNaQ63EearSP0DGYoJLdEO7lYO1gLvmBn/WAr7nup9
dElUF5OZwLlP9dK+z1KzOeCpHS5k07cHccFNkRRe50yfa60/DAKki+LG065RDGPDokN9A4CI/Kmy
rwflnsxTdz/YZXxwTOEufM//wyjieck3e1ibj1bJ2qShbrYYUFB+FnGUrGqvrHn9BCMAUIJ3ds2C
xbahrKtp5RzbQK2p2ObdxZvtCpCIHR/bFpTgaCjpq+9j22zbCNVZFuoC8LzvC6+Ov+Di5y+61MDY
o0dSLXZqgRlEBDTD7tIn5GLxwmoj+74l8bceB+CH0Ma1TVPWsDEAHuysTOjHjkXv3u94Gx11vkeo
VrMzpj6+g/7Nrcga4gtWizwW2QXcj7OZSekX0yP2ZirpEQzZBtsx0V4ZtFf8E2IYh/yobYRsm8Au
vxnquC+yWYTfM2EMtxMWB2kwLqxOs58nC3vcsK3YVPsVDGkRr9zar15BIOEMoeeID+t29VokC/ZC
/uuoWvkJKZFkKUclNpxvPXGwHZknIfmycpIMWVRRd2ez9ip+01aFFWqpvDiBCynSJTuRi+7R9JWl
Op4C89wlRYhnzZAdBBZKX/Ui+2aqZvSmasAXw8jBV1azqLsmyQRQ1kLqIvWrs7TrEYj225ZTFvpC
7evu4sw0MsmklYxbsJgdcvjdgzPTcWWoj33UWZJOHFwnKR4nuIsHTKa7RVnF3W4AE7fBHkm9xE0Y
ol+hnWULpCzAlPmAcmGzjdEn5gnpG9G61HuxUIrUekCORSzGwfLeu7a84ALh+AsetdYsaMur3oVZ
DHOkzMJNpuc8KXs9VgBHJXi6isiGmNHYd6Sp9GnlQ7hindiebs2y88SmMRFkcihL8zFE0caJNVU9
qHGNzxYyo4tEeOWdPKRz8abinR9uwTjboV5jnGSnmhqoj5AjW5cmZh6JAyqkMfzonOjpxlKQvh/B
gfEzzo1r1Ln6Nci78gzBEFXXv0L1fNagMOkNo338iA+xYiytuis2Whj76ERj2Lm7XY47Itid0bxd
Sl4Yy9H2VFf9H1o9oa0/BPn39Fz3TvNdic12YTjl+OhUk8v/1OgP7GzdVd/kX1gBWLhoUELu1Cyg
EgbFTjY/Om5NilexW2d3v8UHo1VXEbraKzns45DnpDCM7CojhpMWzmoYtXYpDDdbD95BFX73IA+B
w1vriU7dyyZK5RqKvyjxDHX3oPAtfEDmMtv6joO7/DxLxlDThL2uRe5BjusbiC/x5G1uE+ZhuQiy
TT1540rO6iuje6gq9QVL0vwkQ4OD12xXR2c5CexejttIsCuoUJy1nkTcqOFcqVc9yVhk+bl7ijfF
T/2NYen+gbSy9qBNyLvKEYNdfyG7pT7WqlPtK7PuN16DV7CaR/s6L0wdkxfhncsGvn/rmidUSZBw
xUtgZRqzSBXWhCtkYKs9eUvn1eLhEha28RKEWnTqwaAtC89yXvWg5laoVhG77Nx8MT3sT1InWDY5
iHlNc+J9neraCXxauI2iqL/kTVOsURtVH8jWW0ujrqOXsgw19GVSdOmt8V3BEOJr3UX7ItZ1nm3O
uA29yYNXwqENuDm72SjY3ZCNtzyE9ZPxzTMTZ9lM7nQs485+DhNrHRQTcfRXttqEbqqZ6cNbJshK
d8i6emQicCHXKYHM08ccWFhQDMWlLabq3gv6z3J64QhrlZrIsguq13GY3pFs1veuC9S8LYburNt2
tg5w230yS82EwpqFn2sL92i55an6fdj11h+IHDybVpy/hXleLtVaEw/ZMPobecWercftija6rWcl
7TGfGqz8qRwGE2i/Fn42g+5OxIJNFFfMQFV806h4jV9n7xldBM6bFep8Hr2ln/Q0MB6DHhhGn9hv
vQ6URUF9YG+gIv2o+gm7SAQKpkLNMPTKbig6PzPaI3eOdilRdKBa2+WYffGcMsSAynOWlVaJne/S
7LsEsaS+xzWZfA0Y6sbYhgoW4bJ3iNmhBUCyl7JXLyG121AL8fYzj4ornBWaxf6XJFjz8Ne+lK3W
YNqVqiczrJPLqBjZTFUbnmaEWZGLfVVb4zN7/eLgiyhYS2DZr/Fwjksg2q/xgvXC38XleGUoKiqS
qblTk8jfpK4WYEGvR89BpyvbNkb/wPai+LkXSnGwBOaXsjfXEoV9x8gTae51XYGb+pDcTdpcxGnq
LxLuYShdcuh7ZAo+0B8yRr2TcvwP9IcyGMlBxiRARHbUJnWBGnCorSN07OLQdudMOmVkJRJvpcOd
vRYWlifFW4Pj9Us1C+iTBEThbB6afDfjTZuDapSZAmNsjbM8E/MZgv6XQZmSgwx9xPPMarb9j1my
g4L4n1O9xvxplgimb9VUGzuhadGlTWN7lUP3WZkFKusyJg8+1IadKFxcrSDxXOqqa1ngwv2D52Us
uynu+B/+mII72NYtW+d4Gyev5XmQJpuZuPJTUFE9a2VP4B1asw6VVWfk1a5C6HaRuHWA4eb8CjGv
IK8tr3ObPb+CUXT2KvU08k56695bkwbTThuqb67+vcij4YtZZPqStyG9UFo2DwEGYRuB3e4l0GIT
j7TaXiupy85S67IXS+1g55Si3Q1zMzMrpJdjpzrIXsQcOqBMQX8a1TB7Mdv03Y166wynO3sxIrby
/KoOTcDXRk141XpSizcwfMgbBUZ0jhQ3fYQ5dJFx08lzEBqQhiccld7svliNrpW9YPtuHIs+/HO6
lyIxFqKiftat5G+n+4Ba3qwpv01HhN04+rYrlnaqg8bQQ28Zu2R7Yn1kL+C00ae6fXURNXpuqlq5
+gmF9NSJPrV64BxI8TR42hTxp4Fd60a1a9BSfCYLV7HqrRg9HOb0KjgPDe7sA/rQu3rEIknxx27V
BIX5MoXWH0WCO0WZ3ENNZok9kzDgaywiKz87ujGcpNOu9OOdQ3zfseMw/7Lo/RGqSjwL+zTygLBW
7b5KyocIdWp1Cyeg+amJd0y7xyrqoWzV/BzEFQxDz01XumGggDgf0rR9T5BL2Y9diXHg2ETpRUNx
fBnZdruRTTlOnTvSUVBErPTsdoFqqFaunoDC6/TxafDIIkR6/YoDYUmFfDRXoJHmhAKC22hyJ3cD
D7UXs0kWsRk3r4ZuqQdvcJSlnOX7ol2mJjbRsld9HZH3eyXREp7SBCc1ON4Nq/coXY21VxzqULVW
pDWDTZfwBEdjoLPgMbIDs43baY5Qdw0g9wR+iCxJR/U/Dup0r88yOSvW3s6i6Sue72iULck+Rs9O
E4PMwiv1e1qD1POsbxEwBNLG9vSoZ9jQDoPhHw0TPhtSEeFaseHcm1WOX9FEuplqOvqI5peeuzCl
QR9pS2wTtoNX2Hu429a5Dt1y5Y6JeK2EeZEvZITBLoYLiTUcD9JCnYAa5F50kWdWXX5TlMCmEPhL
vKwaFwN73MVTUp+7QWHD2almd+qsuj/JszaL/jyze1M5qiFQcQZ8hH8bijt6f+ttu1lXxSpITMaU
zeI2SHcuVla3slnPB3RXiuhVdhYzXCQPF2PiJE+y+GUrxmeWStmd7MI/IFsJ/C22spMlSHK7Vhm6
yiEdKCcHsfCvmNiZK4yagDaFsNllzJvPyLuvFVVQLsal8BYvPVHvOqq3CzniY0ISIi3l2kMJSvOv
i4Qpf4oTIvIzv4yMy1lx5xgrN8aOXHb8dHVe0LiEkVrcs5Von+vMuQvHDiTI3HK09FlRQ/csW3ad
f/PSWZNjTLtnG0d3vCaL6WTOzQI886I0nB7oBDNVRGuWwne7Q1tP3XPcBeMyxSdvL+eS8cZaMjKm
nZw7qNywxz4wtre/QUNhxOtwTZBzHYpcm1ZXk43s7WPPBPo4++uVWHBWqYWFYtcXL54V7SZV2O+W
oVirBPAD5KGgeII/eL3FUeVYxeznT+qQNQ+OIT7LuLxOONaoc7rNdLUyuNddMznvQ2to3G2b6hKE
sXu2hGmRhtDQEGzSYVUP2EqWTtBfYWH2V2Wm51c8JifVBXL2I24KM1hRuDRZoTFCdvimhllFhgLL
HPILVXERdh0vGWYlRxlLjThacMc0V+W+iQB/a6zi16Urxn1MYfOpz6f7purxCWrIBY523T1ZNmRE
HAJO/dy6hQLUTCo0Z2Urgq+Gl3nSH2Vz9KJs7SfBuPFiMIhO21qbTDJ31MBrF8V8inn8xqi6YF7C
EGtndo8GrrdYNVEACGfG4WpTvE3d6ZAVtvLWcEs1U1bkbK13iIzy7QIR+dak7g4TtfyZh0R9RCF2
dtgljkbQ1xHXG1V7NPssD1bjNShL7RiyzD7q8GSclgy54Ka9MPuhesiUzN0FYzRshygZn1IxfCX1
b32NLO4j6CV8ygsj2TggLw4k08MrErjIyVix9dXJHix1aL80Aotf27OSs6sBCqhrUK+KnRpHtBHq
hce6h9scTXnw4t44zokZ4P5z8KdTV0b1tkw31IfRfJz7G1OLl+681WR5v8SQwDuRvzacVW+r4SpU
FHvVpo19xsG7Zc8T8WsJinLX6boNvoYO36wBjHbmAEmRm/VOBqloObduMwggm7hWtxhQ6lq1Gnon
qm5ND3jnmtvZWAoLr7FJuRsP3zF3qbBpiKYH32XDicjKWbbkBKqH6mqYt6qqUrQpC9t2WSZ1dZVD
PJ5h+ynXrIWOGvCDOR98gfiGn8XuXjb1zk/OgbqD8XyFck9av3oxUV/wFxDnH1T+5LfAj2PsksL8
UYW7slZTLAYKVFn2tjcFe3ZL/jlxQ/yQyL08Bn6pLPjhN+9dmfx5RUEN5K8r1uhmbd0pU9dYhYqd
ocVoWlSV94oQ8/fK0qtrAJMAu0f3RYZHXSW9kk7u1plHFba+NUWoPbHbnjB9FyafNfEOfdzVAJb7
gDNV/ZqlK/lvmJz6wdLZ8kKns/MCLnYy/NzE3VJZUISyluk4YbTUG9UpUiCcbsb5tJutgOSh1kob
7xDGFAigNAsZ/Bijo9y7NYtUXYYZaUfpDKyJcZc1FKoifpMLE4zm82gngjrQBA/Yz/11XzXOS2PN
36D8E8Zi7tnvwz9uLUCbu5rV3iow2vzTWKYNt1Yv2/ueEq4cz+s2SgnuWrg4daUdTyqv77Z8ZfPX
DNGTdk7cGlBgVnERY/+JEO296dvxAmuz6XMLkpQnWJrcizhOKJ/6sBV/SDXKMym4eFNlvPWw0WaV
620+xnVRny5DK9WXGd58fZv113E+JKVDHt0vvrcpGiCyJeO6H8IiLUfWougv34a5SVVeCvNVjvoI
NyMLHFPk6e6joyxIYEU2AEZ5Nfl6tdpp4F31LP5c9P7a4NZwTuoBn6t2DB8ysDxLYYFCHSsADH2Q
l++a1rxgehl+z3SqoaLlrutq26zVCraAhn8QTo2plGJ+18dAf3XLMSCDkw5Poo+HVVaUxrVDAmYj
6qi+awWMEtEbM6Gz71YfePkuGNqlU7hQ9CiYUWHpg/pOdtfwQXGG6b/XbBC3JelgpHjyGJu4/H5q
LXx0NGBcmVKQe48F5m8YTfJph82hBY/3CjNPDo/Is+zjrg6WVd3nO+5SyC7WkbEK5huuPDRNVAS3
dmxWWbXQa5jk//qf//3//u/X4f/43/MrqRQ/z/4na9NrHmZN/e9/Wc6//qe4hfff/v0vw9ZYbVIf
dnXVFbapGSr9Xz8/hIAO//0v7X85rIx7D0fbL4nG6mbIuD/Jg+kgrSiUeu/n1XCnmLrRr7RcG+60
PDrXbtbsP8bKuFqIZ76o5O4dj8/FLFWIZ4P9hCdKsqOAnKxks9VMcaww3+EtpxdkgnfRvegkW33t
2U/Q3sEb3Xp1VpZIXl5kRy4GqFVljq6Zg1CX0SXrttGLV98Jnb0zJc1KNtEazJaVk0anwSiK13YF
ojp9jXWKQcmkJUs5SI27buWSCt0bWficOdl5aobqqhlesXP9vFtoeg59XAaz0oGuFngn2SKlWl0r
TRnXWe3GK6dMq2tud5//+XOR7/vvn4uDzKfjGJpwbFv8+rmMBWoopGabLw3KOWDq8vtirLr7Xsmf
pSm8noEpyibT2kiL+ahTX+QodhMJm2l2BL6WfS9mzow8mJ3W4ukTfweaV93zkROP4vbwY5Q5Z0p+
hFTfMlDlVdtl4UfDS4JuxeRRLpAtsMGQUcKXoEnah2xyIPMyxle8+hyZBlmR6395M/Tfv6S6LlTN
cDVVNzR4eMavb8ZQeWnj97b5efC8tT6rYWvzgf1Ty+KNMxOJIg+EwV/B0hmCVUWR46eYHN1S4z/G
uWLAGZ9ny7Y8CwbEgdUpJYU46QhENe2GHEbCQsCKz1WQJLdDN2QRqucyADlWVZFTYJRs+5ULNtzv
jnKOjN+GUAh+RpXERxeh1tRFbmawEnTsSv/5fbLs398n9mqOEK7uaEJzdHX+sf/0YxaAQ6eOLfWX
qaqbjWa06cZgDb0n3Zs8R31+cYxI/Zw5KYWo1gzJ+wfRJXATZSE7Csd4RoPYe4SWHR261B3X8VBi
R1g1j5i0Yu05JcFD10TJ/tYM5hKLrLOoJK63rRJh0BMkLVzVHz2yFjOiex/3WLp9VGbkmVB0++5j
rpz1cdGfBjNfvq4c8RH3BmC/SCxyXwDyciyy0T/aMPLzWzvQsfvk3drKXmse8jEOIcHgNsOVMz66
kyjNrGWvC/+/3G2FmG+nv/6sXd3WdFPYc5LB0a1fP6Fa1Wp03yHBd0pYbvpUdXFZQifJcSGeko5h
/46F3Dnyqu5UNC5iBl3evNq1CI960mX3oRll91qCS2rSu8Zexm6HDoaMHxQYt87jZAwR4JQcT9du
ZbMdrey+L4RDsjlpNqN8cc8rKH7nZbeGOuMhFwKdOzb0rFkMlYJ+tR5zWsI8IJXs1MvY1oqTmxTw
hX46bRBm3kWTd/XUGlZAlPGO94m54x5mnaahjLdDr4eXPErEGnhtfx9x51hhWBk/+R2pPLIZ3otS
9FDxhkl5S4Lgi6IC0leEc0KXe3qCs/ZQGVqzmwCQkQ5u46sgJ3yVZ3CKvnEBFCx/hPIGMcioSV8M
dxqc24Si9GGwpuBnP+Y3HfRLj3RlqHDXymdhvMnKy/gz6ScI3DZiVL5a2kvD7PFDFib06Pkstick
7eVpPYXuLSibAPKNQ/OHGVMj95dg2uM5bZqs3SYA6i0PfrwznFHZUwSOUfpWan2pOQFWCYgNnLAK
8E6J0nRH8vIIBdCSccuv2Gv8dAr4e41q/XT4GJO7LG5Xsm0J60tk+PXWy5t9qBbBc6C2xcqkRnHK
J8M5u9TRl/pcFGjT2XgzMV95FOcbqqzGHuNy6sheS123ssYbnUEyGAbPx8rQgfI6Ex7GziUfXQPL
kp2AlKNLX6GLYHpTsTSqdFyMaoRN2DxYb1zK0Vn4but2c5rcXj2DKv3zkGUY9ZATsLfs5yexqLtU
PUca8EXk7TdynKV9V8cmuNhN7NyNGRb2g2cF724POyYeTbZlXW1e7QG9OzfXw/eqyyFoeU4CjshQ
HinHnY3O857JXXULNzpQSxvPilep/rrDY5PyL3A7tywuugK/AuleLMbTqTzKWAbmFU1QrbiQ0Xnu
CzQ2Knbq/pqtMAkwMLC7ETFnf12YLG6VDPyInCenyDM3iCAcJfxvPq41OQjnJ/xY1kmQ8MZGYPDW
xuQFK5ttxVprBCsc1PXPsEHyo+lV1qW2hXUZI1CH//zkkMuJX+5LumXrrmNajqsJw5HLxJ+eHGYZ
4W6sWMVnxYiypU1WaJuXBd6iAJneOhMFO3TtXnLHaY/kk9EvmONOhFKiWpjTJZkU7+qbxre+sEZ8
atm/sJyoD6YY1E9RWSxkPPD0cEc2tNjIppZhEQqC44msnX4ygqG6XbbUChbkjZqeJzNIN4nQeowX
knAjHN/hnhLbn3rkjeIZFPtbPPWXRtHm7/4YO+seY6B9gu7ip1DNbwDjCK3SWxw38/ZTQj5ZAn1/
G58Rl4BhN1QidByOYeXkj3NdclVkobGRTWVs8gus1F1MvqtAeFnA8A66fB+1efGIQTYVlqb+Po6K
tv7nT8v5j+c8zxCbQpjJ52UKyhi/PkWqstYdqpjB5y5ocYLW8k+TVXv3UVra5z6v+kVjtv3b0Abg
B3zXgq3saM9o5GywxO7fzG5Itk4rwq1ppM26DkC66OBLjtp8cKisHWVTnslYYApqNbZ9iEScXXmO
I+misuAq8UK+IhaIXezAj6Yv1eLkaWN/KjDLeG5G8xJU0XRBlCh/doX5nXpHcydbwZykbIqgPspm
2ob9snLtfl/NM0ufrZo/6fZW9obgxtd6WtUb3xXpIZghZ2Ag21M384msWTu+XTZ1X59A7QG1lBHZ
9zGq7AUy4g67haxGaaqN+m/czKy5vpcKi/oYuc0H7s/FLo5qkimJSgojVhmqx908tG78ne1Bzqzd
0b6zkXKbFqaR23d5ZZyr3Bz35dwhe2Vcayz7v3zw8oP9+WcqyFGammrrqsFmTft9gdcjRd31rq+/
j8KvVrlVgKg1lf52iPnCo0bivuRVZG3YUkR3VulY9+mE8K6NwKJsUQdPLmZnAAdlCzybSnXr3DPC
RVaDqxl7pMzkAa2o7OzY3NP8xlBYZOE57qA6RaplOHcs9fb//KU2fl/kC1NX+TrrKkxYXde135ZG
sWGWjq5F2ruteZ9qSM13DXeZnw5DjzoffEeNBcpkL1LEpe9AjfQrI/Pca5mKfBOzvcdICQ1SM8u9
Q+mE1kEFQrPrkmm687qh2hRYM1+hn/WLXh+bYxFq5OKNot4BugYllExrx0u9vQF+7yDPCjXqbmfZ
j7O/6/2IfYyjsBb/l1v1f/z4helawtEMRzfdefP+22aIhcnEnn2s3qM0/Z5lF9Lz3t0QRdY5nLE8
Ep9jijReoXhkrj5i8ixuHXHSMNi6TSjRqFnI02iaQcR6OW7kBeRg2YGSzZz98I4jRevxT6h3h8JA
GYwBWitOf3eDf8tTdahnqaYxWffkQMEdQBgVAHrghon6Yksdkzlmh612dxsC6uvW1OchPporC7Rm
R2Rg6+xa1emTcEzjIM2GcCLOrr5qNjsTEV0IWDTlQY7N0/g2NgXv7yzMMmh3vjJs+kjU0H2dVlu0
Q3kHUt55D9QEe3oHMB4ZEptNrPlqNL77bvV2s4S5gLqI1jvXKkGMVcwdiA2RDs6D7AKyxr8Uk4fo
5tyRjaxdGm/EDNwM8rt2UOf0EB3RVHwyAET+88/Elr+DX+4BFrthF2CrbTuAEPXfMwNIViYaWrbv
1gByvKxDkl+4C6wjpbdfSsPrV2ZdW7tgbio9GG5Vb7I72cujG/dessJjYZpPGUsnGR4tsFM83L6g
Bmq/tBr4Dyc31KXsdAU2LB4/FQ5zr5PfB33/hDtReTZL074z/VAsW5SVvwBzh1Glj69TXYD6wzVl
n4V+8VQp1Sc5oFOyemG1Y3OP3GN8DPwpWSfeoHxuwoUckIvMXRVuMB69InPxifd49M+Xxk/vifWt
9cQqRt8NuoIbmSReOqlF2s/v+XyROdqqWlTfj/MB+s+fsSozqnt5QCrl55gc/DFXibr6Nu4jJiKU
klhT/HKt369f2qCC2CYJquePtq2eAzghb4mOvVBcDtk+rxX7tY/Qja/tt66BQ5d0aoVak2e92SV2
4FAWWZh24EowGEHkjDj0SqgJdWZdu2xA8zqBGuq65b4rKPwhFJLwM9F97KKh+0fQ56qxP7Lw6IMX
N28eHQH2ReT1iwtB4G4yGucROJu+7l3E3ULciB9Hv+qwucP3KEK6YsnCBYT50F7k2GHCwSupFA/W
KmN9jWJYlU/JQvbeDnmzNNxouk/YEJ3MQdO34odQitQ7+U3+5ENkBSPtaYsV8/UjJCf8Nv+35m+X
a2H0rUpTWAs5V8qsfFwvxXLsoBZYGuV2s+76XL+ahdZQ4OBl9flsmGOyVy3c/8/ZeS3JiWVr+ImI
wG3MLaS35Y1uCJVUwnvP058PqmequzShjji6INgGspQJ26z1G/Xj7M/9cjTDN7ZMjs2bMe7GAndf
Tv3ce9RaQ/9oIDatnOwFIb+0WnPv5awYfMAp9IvJEU0aJIiJtRgoajm6XQ651yBm4IWpO6NpPuoa
oU97M5vhwnO/dj7ITQu/JVavn5dGZitd1Kl1+2hU16gbPeqWPd6a8lS7St/V26W4HIZMaZ2+s9J9
1xTT7VKnpMCDJUhPS2mpL0Z7n1vFeP6sakWEfn4b3WSaaG5E9u4ppIrrBEcjQq3jC7Ze7+Qb/Rtb
UvS7QQkuzWgOL6I0NNA0qDfhkPL3Xn3MSAO18jKmBbh8GINuNGpp6Sb+xUPa7M6WpeG+9iN20aQM
t343DfdqOWqnmX9o2V1WEp/EAwqcC0hB+na5ZEFGYXJS4nuVOQJd/vGWbWBxLw9puzaUXl0vxdGO
w9tsLN2l9NFjLBVX91VpC2OZ0JnPHhlhL7PaaJ6uHUO1Y/XXZztsIs2d0I2+3i8NyyHpgX1ubKHN
WlZ95Sy9l5bGlM9BUpR3io14dtmI/hyblnLxWgBJgEjLtwQBshRZx+c8TbNthp7iTsh58Yj11+3S
4Vuo+uYhMGspRI0OXofd6OfBsgZiKuNwhQKbXiADOB89FFYyRynWT589lm5+keGiZjQgk3XZYrFc
WeyOA6zJBzHM31lSHRUfEfkgpZgYjbfPsl5bo9ZQoqxJoMIcvPRNQ0CnjI3hJ0ZFAIux1LzrJh95
nLQxdl4kj4y9lvnRJeGdsw3zh0FSeWFX3GRZOu6Zj1MUK55bmF6Y9A0IANb5Xwd7Ln7WFanOzzgT
LTcg3GwnIJf7glWfuygHpJWJ7p4MEDMqc/MayEzLi2LANCZ3Zlqqp6LnW56KHsVnVBu/TdZMWVKk
4ZLKhKp0zERUnU0qyG+3aJTyG7wh0EeBncOladtXqLlGkpXfJkD+W6+eiu1STNRDMXjAw4ax3E2j
Xm+Wi5GEdHN4bs+9JCHv5MXjeqkP6nDXRIp4LCa5OyS9LlbLbZTKvMgJYTAv65EOaNGdTIShwxb0
hlcdG2OnNBeDomm8xcj921Kv+GC3wXcvxgbDSzwcg7m72kjyzsawb730KmRx1WuDlC8I6LNmFBKK
nf3wOooGCYDSifFbc/vYEo+G3JrO0NTTS+PXMW5P4fhdRD689Ur9qUXZjjSJDwhT+pXDjYwIVFxL
duyBQ5p70+dp9R776a00dNrt5IcZjGkx3GTA5l0IE94mjtVZ21dqvd2oNjlrvSGo116UOBX6iVdb
SJnnaAoMwYqvdBNnPir50asayDY7rLKSzl6vSOfBRAcsVsvjUvVZv5zJvdfzn2LB+aVBDzRpPfFh
22owcOia4quVhMj26JL3OGZaAqLZlm7svPBv2eFYjgaFg0wsdYbfZxehBrekKE+RrPVHbVD0q9z4
4opfSDzLsq2XquWQArTBpmVoD6Qiicy2LBlsWQke+xjALdCXGBRJGz6i1GFe465kvKLR8OLh3tfe
8zIMHwtZrVbWmOJ5ZA/NeZgPhRoh75BVO9nLmrNsmRzms6Vx6VbqWuEKSHzrpe5LvzIZsL00HiDt
KKdKladjb6clBjp19DANpMF9wBfvIb4Zje69dyIIHQ/pKfKt/rT2QYx9XASBr9xEieIIoNJHU0U4
VoGR1iFYqXU7SW9uPoqoyuunsUYdxjHXOny7xybDwKAqeE0ikVaPJUTBNcZgwdbyjfIx05CzZFQ3
cYuhqJY6RqJWjujlXAxN09wFaEm7S9Fqu/LAAjP6KKKoaB/hJYI/mjunkyGf1cL/magPXjzJ34GC
/4iAaL4Odek5fiXMh6RS61VuGcEt7L98E/WDfB6kciB4PcqHZORHSowCiRX8fFxDVtsbGLbxTubf
3lDG5gIpT6z8alTYZHc/FSXof/FqSFWS/IpY2Tkx1ghPZTgG66oAIvzLytR0FRsJb4AcGfapL9Ud
Nou8AIVuPGVlph0Kbxxv5lLZFHxTfpA9ggJOHEnRJkRM5fTR9HUg0b5UHZZWW8nQXETXHkg8rWo3
9Kjc2dNmKZI1jrY9Ab31NGbpI3pUupO2Unyy8zq4qqryi8Gwew6DNN8V8GzWBsKUz35uK4T9ChlV
FlrtLjipQZPfNRkjiPARtpmrzVKvjrCZlwG1e27Qu10XQy1vl1YeFlTukyoBn8Ut+35VAVN60pHR
u5q9/rfPhRSYrpdrtHbYqNgzGnJX3+E4lgNNLrHsio3w4iO1uLKqtH5GLv0ZZhLPZ9S7ZLztN2vy
AGrNFwm4J9shEFiFzxcFFkgtDVvj5ylIPi4yrN61qsJ68/sUgQozqu/8+ZNSNfj7JwGCq5+zyn82
JF96T8vub58Eq3c3SYbDWCpAic7J+CVFvxyqtNn8yyZvjnXkS7L+IytPekjVZYPAGQCk3+M8beYV
gSTDpzCjQEP4s42PapWpT6kavU5+VF8R/lOfAi0GwVpXD0PJ0qcfvdXSCS42tsZArT8uCZrxEOmg
ipbiDJjcokKn8cNxC2uQ+hXaJNpuuSMSkaAsipjk09w6htE1xoLmRmFXfiD6E17y3Mt2QYLPAqs1
hD/EFJ58O8mdIGJLmYcD7NJ0wBkrMR6WHv7wjOZbd7+0B9iO8NnNZSmFClNROsrJYbSDJ6u2DQRT
NHbjsrH1Kk2agYTWCW4p9KC5WEtZtIvjKAJvRNFOygF5TdvcLUW9MWCGFo16DKzxnoH4SbWM7M6M
u+wuZssBEpMIfVfwLrh+xMsbZulxaQUx0p7//Asq2m/hLDJ8ti0LYjUGLCHxJZwVmYwmZW317PCG
cUuAcNLISk4MjF6KOFaDmXZ0boWsH40q46Hi/wrRziOBaozixsveVNmK7ooqj+9KTKz3Viwa0mMR
xHIbLVEZYeJtLYfSesyL7kXumJjbVGuufm2htlJM+0RSu5ep66fdJIBxBojDvZQayhsTIbCLoeOQ
Az7843LoIc3eqnl1+vluRQtD1raM8txjT/I0As9eLq+LKT8UZIcx4KJbOcMpMj2tTino02frr8+0
7To+Wnamu0svXyDopzA6Hpd7oIlEsm5cSVY0uAORwBsVhbmbAvMFn+Ht8lllCzAx2oBo21K3HDys
eDY66roflyLnrJz00niWMdE9+fgr7nItRe9tPvus+19nf+5nRvZf97P/e/blLnFoiy3QaXKI8m3d
Sd42CsLQZYM2zbu06VZJg2Qj2i5ffdb5SjutulbR1stlS0Onq6Wrp2a3/awzhYVg2qiWG9FPP8GB
I49ZK4I3z5f3QiOMNYkepeo6tO7Qf89dIwvaV7UTD+DHAkA40poKCEyyVV60squ//fn5/i2RrWns
EQBkGLDQCdsu7X9LGGUGm5xQbYJXhGrC+GCYu1rLHiB4Ne+G1W7FWCvfZN8SbqCa2rVEU39fBZOx
heyfn3LU750c4KADwoqHfD5IyPqvjBgk6FJU6+by5z9Z+5o10UxbmBrBTUOzdEsXXwJnhiL7YUBW
6ts0DqvInmqgDxz0pMDz2TSbHdvk2Oll7686eTCx+MbPzlFTvXs1s/oItQ+4uQLFijQC5Kk07V99
8PpOKlL53KMZdi+N6dVI5f61qPiBVCxldmmwgjZd+Jl6HpuK0Oag46+dJ0zyhm0p2CbSspwth6Uj
Gfge36ow/xcIgmZ9GZj4j1umgYiyYergaUCo/DN5BIsehEE22w8YDJgiKfMT+Rl/NvLm1JwPqern
J6+Ac04Ae/+lfikuPT77LnWJyNFqTXS8/uabfOn3Wfy8Nrch7sBqitCE1fs7DXHzYyDsV4gDxEBq
fcSgwfTFxtJrWucuMEHdAeb8zVIFWmvYM5JOaNPSuNykl7Fxqq1Q3yFHN9zJRdkjpnEjopxbSh3P
pl+1qLbMFyw3kbwycIAF+MflJjDMxkuMddzSKOo2XntFry+JkmNCjJAlJ+n5eD4sZ02t5w4yy+36
S0OWotXuLB0NXhVXVRCSrdrCRE4vntxAC7sHMzHGC1/IXZt2qHvNh3J4hTEV33+0G4RGWSTXp6UN
cIaaZc0pT/C8McoGLVc/UPBs0ORTopR/nS11yyGeW790XuqW1rrRzb3wUafpJ784ynZL8GFMboVS
FMTF/3NYGicLwftNro/FcSl/NssRksYkDQaStDZ+u9IkbbR55lXmgwwuI1La9GLN8zDwkPg8Ndm1
/5iGAclvMGttyb/PrbObDxKcGZlE0ALLTboylW9Fu1nall5hOlV7VFdHFirzXP6/PlXpxn3o6X99
apQOsmsNAihCOk0o6GLQmCC591qDZIGVVthXiJvWdSn26ii9qj1RfA0BhlM3qNk1zZrv+AtrF1Tl
9ctyZng6O0BcMoyy0NkmToBLloaIfT42EnW5Xoqfh+WKCl3XzyqZ5IPTKjEyKU0vnQG4IMamZtYm
kA3pvNR9HgLDD1y/CJMD0eP4iIYXDoDz2XKoJW/MneWUrFWyQRv1GrVBcor8DAUsq8jWFj/DqoqK
ap0is4GqBHrQBLkGiG/tL7/M0c/ou+y+bohb96Mqrz+Kddve2tgGqZru5a7IKkIvZdHhR0fnwO7b
SxZNJ4I/ydknh4fsqbAcr9G152FQjXUr6mm7FHPMAR19GuNrGdT+U8WKRbET/TmZxg7C8j+uMrqb
FJIMy80mIi6g1m+8zYcR0NqzZ+TVNu/Z/uR5UKBoGd4tHVB6Gx0z8IybIbS7oyhyJIQHu3gDDTrf
wCoka5UBCDoiLKTetKM+OUsDEKhbIiXNY+f5BeoyCMrGGej10FIPSwdRokktEXTpLPxUCzdOPb17
6G02rR4abeycq81Mwvk+rBBOBDwUQ2BjyaztvFDVn/QayNHcHFkxaG6D/UraV8baCsRwmMHF8L6Q
npMC6VguinODvMpMxLMWYoZfxPugLlJ4uXZzHHL/L8KGOnQ/yScUt3igjZeqLElPAcF8rfVprYSN
dEVvYbwbbeJKBRjSXZypw52KyuJtq5+WtqWmUswC1E1guEuR2MWtruvGAU/FYF+HmraJZSV/GbN6
s3wXxtB2btBM9SVNSlJ4oxAfXy9CzKssy7NXReOlxpVH3g/BUN4LDJ+WKzMlRgKtEHASagA4ku7b
a3sYg29wNT5+CNVDZK+30OjU8Oq4ykmZuUaFMILUIXmZ6Wib1iU8Ocitpf1xMi4nOAl9nPy3aZT/
P31+/wjuk9VtNS8LPj9C8lXxL9Oy+vusjDOVJgPe1E3NsL/OykL4jZ0a7fCo65N1jZP2in1H+aq0
+GN2aLRsl2KGbIdRqQTMKjKDbt8Sghz7lZf7Uhfz9ZiFmyGIB0lQioDE/+dM0k2bVcYYbZezj9bS
+JfUJDIl/9y2zisr0pKGiUEuECLt656HvUNdFmCoH/SqR3gT1V250pSdqSPGuZx91tn/o27pZ+dX
XEOdUUrJSqEZk+xDgtOHbiqJPCa2d+jUYj9mU6RtlcEzN2PLzPNRxp1mg54xmihD8tq1TbLS6so8
lDaCoqK+j0wpYVVmZPswCFOGZ4rR2P3EfVG5gcqkQfoLfy69iACka83CyWwpVt6DCaTluQAuuOlq
qzIuyZCVaM2FxbPasv6ogwb/x7kYFvnK17zqwU8n/Zb3jzXfDNAZTZyXchvHzYCdnhV7yTZAyena
k+U9md6wWUpj3NrX5axqLRmVMfz0YhP5aWeplIz0FQUtb//ZebmeKNVGni/96Ltcm7TMxktlN+A6
HvoaLFlN8bZ+KJesVfrimRCwCRKgSA7L/ySy7TsylzrB27B77JqMCC//IwO/AhdO+YDiVmaK1yIN
vwfRlP4Ip+hVr3KdZf/g8YBaIBsxh3yYO4TME4+hKBnqehuw9bxc+jhd1lDqGPPLKmNbu7rGH/G5
sKqUtvDcz6UUCqV4LsCO206tnm6scCr3rMetB9LEt5oWat8L4cUoJvraRdOC4uKXNZPQ3NAG06Xg
xXq05czfm2HVbcqeAaeOfiztpJ6D9ZRgSa838uzN4PVrjeX/JUlYV/SKXXxX7egZlleHrJ8qDiRy
pdVSz7fuRtgDv8xaqtu+NeutWdjSS4B4zdIhwT9qrfZadUBfPXrIQgI08w1lX69ca5ysM+xh7VoX
HSmZuaH1SPiiZCXdql7tHac0LVdGKuybqIfhgi7pU13lNfJlhf8o2BsUvjI+d6ZZnMZKRz9pzMZn
aB7hpgm1DEQ+rWGBsKqE9dNlaa3gPJl69ozK0nCpsE1gS0KvOJym7ehLiCG14fTcRG3sytjfHJeL
TNtft0i3PUh1L92YGU6yywfDe9mbdtCtloswXUxWjWcZeyTN6nMVoc0yjRPAjnreNYWR9vhZxCfq
r2JZeNWR0NLfi0trWBFyWK5tZnelsPQJ6abkHm2dxL8IvEPod+KvU6a+bvanLr2DAo1bWv/Wtlwh
eWKtxYYMJmQfZ54nXsqhrpDsQHAOACYh+5gETaca+ySfpem8QsZXyoyOxeiJ+3iy7j7qE9sg6gZC
1moG75bV9PtSX7MkcdMaQQBIS8lN2hSNE8xQE2nEriUNLP1qTGV/Af+JH0SErG7XAqxBnHdtZo15
+DjFr8Y8LGWPZMwW2000cphkEcPRz9mIjGVdYtXzUVeWxjmUJ+nwN3DNXOcrtyNQbY/BguUrKLcu
Ct+q3r8zIy987/pyi1NxHjhF+pZiEB45RXtlZywCJ48jFC386b0evatRWf0b7js/pypXXtVJH1AF
Q+BuIOztoBKPzK5nmkgKJuwgILDZzEOyh55mZxHkmk+XTstZrTV4RVlW6i51UgVlxpEC7pEu9yCD
EG7R7/y1NH9eZ/VYjwXBlK87Lx0cG5lzuKaxv5aMUr+wx5VhsyrKPrOj9gxuC5k4EdT3UsBa2Zqq
7htKcVfPB63oSCs/67oPdlM4k5oWZtPCYvL9VDkGE8ifmf/UjFhTGFqaO101mADQOBDsg/5Q4Fln
+xELEcisKre/QUGtO/hB/aLM/mzLwZ6ZxK2fnjGIl45L1dLVCBCF9NA5XX32NQOcBxUR7JKoEitV
Hf2rmjYT7lXGiDNdop+bSO7Wqp1nD/hiqXBvNf9NG4DA1KyhnS4uVjGyPj/yIZ4V+BT90Q4RP1zu
VPnKX3fKZ4NWzZDUrSFV4kxoKxdhcLbmQsIy9Jz2U4KwW1+Gm9qUZl8EWsxEj+Ah4s/pgoQkahI1
O07S0zCfRUqZnvyianY5DoQfZ8F/67605n7dr2Wo/KAD5INNbBRWyXwaGLJ8kASHpbgchGZlxvqj
E8qGQsVog65WbChurhThTYf0ZmJpyTOQH/Vg6W29Ug2ozuhloAwWEB2ArpbeWImGD+vcgB5asert
1jqUfmA/VUnrJoY+4JEC9D/ru3GzFMF97XGSEw94+0SkiyGAJahvt/i58lWz+s7D2vuGaXvopvks
UCZp1SZLwuyELC9YZmR3t+Xkd7eKPY1uEMBelxOSD9ocYfLnWFPTh/reyqrnz6rlzCp7fRXOboYy
hj9KnFonHMktNv3w5lCaE646F5e65TAVrFwcOIdYRFqI86EYdFsRAHMV8mEI6RZIKSzlaS4PtQ+K
aSkzi/+n7KfVsy5naH5l8osMfjit5OwXG0REOzPBfgmgQRDrxh1YYWMTWEV4NMzUP7fWnHCSmuqx
zTPUL1D2fW/fkiTOf2UqGNKqUq1HiWEP4EDSnP2+Ug+5mcbbpGzLO3adSHykZfLWYbi5XKV0xdUf
Ga0A7nkuQ+v2z5E/VfyTdkOWULdNVSYsbAuhyTxO/4x5EaMMOksuvB8in+UPJs0/psT64Hb8Umu/
fkvjaf0iWmSuIwzW3Tg8jyrWeEoNrVgSSnht1WGPExKWf6WnsSLLL2FU1fvWXmlmEW7TIg/uguwu
iZtrrvn6QZaEdiBagKFLXiRu2LUgYHTIBuya9FUuj6h+DYnM0MHtYNCi8blpnxVd0lfNiH4bcbtm
C62CcLJWQRVpAmwtlIMxg29MGVYQgtIvqoK4Vqa9RO8gZ7WbKX/EjM4G6YOCsUp+E+coKzvJiqds
06p9lOwJoyKfBCZce7Ejm5q6ECuloxndE/RA1Vvt66sYceLyOmg2ISrSR0k2SbmjkOpk+LRuUpCp
q97Dn8oKEtcTSr6BwiVvei/RNpP40epqtu8ItaxN4uOuQMh0QwR8cM2qYO0t2r03hckOLi5YmQnc
UCxyB4leCJ14qEkhf3Kdk+OJBRrOaekMcjjd94hGRxLujWPAnA+9F00RNTbX4JikNcC7YjNqlurE
QU/qPm7KlYwgG84PaMlIvfo9zpHs64ysXGe+lzmSVKar1FeLuwg0IJAC9YyItXpu4DjFStjiyBC4
KNwMBwDH9hEHQ4TPawhS5AyD+xjSpJsMKiFHfN0AIZbVHh2+FXqYJPOjZj+hY49YQ+EYAxGDaGp/
pHKpnYDPvPmBtjUD1kxGmUeZ43VjeSAa7jd+eko1/WmIDO3gN7K5igXyvaxafDdS7AbvSKMmx/LA
ri49QeZPTyWD9Bgg+trCyKgir7gP9OJBiCY9iJBUtacfCV9fkcUyXhh794GFuTu+41aQnXPNiJ4r
KdkqZt9jahXWbk468lYHTNdVupMEJuiHIsAADgc9mLKR03Vdc26NwwQMYj2reW4w9T23iTWdgxyA
imSSFYeadSo8XGZlGFkbc9DFoSijpzz1+rM3EpSN0cywlMrbtaN6a7EfdRiSrT2ypYhCq8O9ElXt
ZTmoJsqJQ5lhwRdUgK5KWTtqYw1UTjNPBdnYaw8SZTUaAfL9Jja0gG3d3pucRj77pSWeoB86VhAc
S6LYBymVhv1od68p/PGzrg5gozV+Rg2Aq6tqGAuzowfcCH5y1VUIJHiTpW4HVrKrVDXdUNJ+yH25
VkOV6WUchrOcpTcNnDzc6cHXQpJHHmPUmlWctRihp8GagIW9TXwzXyGivDIG/7uhat2/DGvKP7fb
jGpCEaaA7knUAAuYr0hglMgy067s7CewI/U5H8FT4R1jdhKEnMaU2HRBWkZDal14EdT6ThS/8M0w
twEzGj4pMfbpcXyIybK3YTfCGubd/peR95+JbP5EUycaAFxZUclEmPoXpooiq0mVlkX0PuAMhaQ3
noO9nN+WiZLjWTv2O9XERaUgDuQW7B03iVI7Wg/SapERLiZUOaIRUXEt2WiKUW9IuLBtCZv0Npcz
ey1PgbqZ5rE2i/vQtY1EW+upwAMoD56bUf63b/yfUZrlGwd4rQjg95BCfqNvEsu08xhm288UQbMD
movGEcTOCh/5CFOmBD0szFo8J4Pv6hCu9XA+T7A0Vy2Yh8Jy//zl2so/wi3LX4MvOxK5tq2QbP7K
3R8A+asdA8pPm10IuidthYF3/t5ZwUxaGpvVpNuxY0QotViD9UuT4h9t0wyntrenfa5b21I22bMQ
NtyxNhwOnhQAOGtCc6MEJbryE2qSbRe8gAGTL/UUXOLaVAB3dOE5bdVk2+LEIdZL+AOrymcpDz1H
LaKHsC3vmcXstV/0KY5midhWsvYcJhg9RjqqbboRoxo3Jxii1m75uhAhaktDXit+t0/TWnUDIXfu
6CsVXl0mNKK5WBlGsq578+hD/cL3IXXSATdIhDp/2U0YbEXYvKrZhLRikd/llm4fVF859KF0jzZY
9BTz1jqKZb+lOWKB2tjKR3A5+i7zmUByKYm2wlOrI29KNeOa2/aXGPUr4wEsuCpZjz36sZUXtydV
bhowtTamDXJxbMq2OScpdsyGn7cuesWxE8tWSJxIucE8QSJ/E+JUWo/Trz///spvqxqeRFJ4gjdf
V03T+rKqyVFKNUvhZz8zUx5uusousNfy9N4lr3NfByrbooKoujo/nUWZB7eCseDPf4P62zM4537B
qPAgaqRUv+aBFcmsB+is008lT37g6tacQG8kqMulPihVlGKW5LQaV2eAHlt2YP4+GJVhTUgb+HOf
W5tQqG8YE7TnAbNcpGFG6ZigKRCNmbzq+049TT22oH/+s5UvocplYMJmQLctVbHnXOgXeIYSs50E
12T+DCsePjkW3+22V1cYDyIS4vnlPjMNIDJT8ySCNcH7PeLp2rfcGvZM3ZBV8SFkEVL0F6krHKKv
9qE2x8SJLLwJMDNwFX4zlsKW8hCWirweg3yHPpS8amr/qFhoT3hYGBp1usI/xdgP/lSviJxa294i
1tc3CTorKX6hmDPNMt/JsycN2cbsUWMOyFUfS+Cj69LzUGLxw+5kGiP5HNLIUHGxJG3zqHbKaHzL
dHKbAYxIN5bGdj36g7nJhRWwD827VR11JWzI0d74rbYJclHdan2Twp1PzPWAb9fG0/WIFYnNalX4
PdG9qYHvppWrSvcb1ytYuNrRd4iBQV2+SbouzozsYiVJ2PcqFsahJTR1x4zCkViY9wBVzt73evir
Zd0Ha2lZOw/jHgneYlfUDWhioi5bVgzKAQ3dENHgH7KGrS8CIVrV4auVN8HemHNtOttt3C9DHCYD
fV/3/rDukTBjChDZvY0q+87u2neBlGLKokZVdgqEuJuiZqV6BYDE/k4GN3vwxpOtFvEuKHvFGTs9
nIiWZK4oE3fE+vxGMyVsZUu0LHvZDjKHzIV0G2YvmQ6AAScKJT3it8naMFNWfv8LsfH0vs51Y6d3
9eQ2hKBlodwgcD/bHMEmzKem/pdp4Ash6ONR1pF9MAm/28jufSGEtbJn816a3k+jCgNWU13mxKZk
b2IQSBtFDluSzl13MQzRXXRfwd8z8o95ArWdxcNm0Lv7bjYchLn4kPKj/PlN+32AYAVgCxvAgWKo
5m8CM5raT1M89PF7H7ZXYMPKvWIDd69AGLse4/ZqbKvkpkENDZxE5yrqCCNNsRS3ESxhJA1X77pW
8m+D1YKgjU0NEGTU3Zv9g51bb6M/Fg8+Of9/A4vYX+dW1iqaSiZG0yxb5837547RUMI6rbEseJd8
hG8mJBX73HxskoiJC/nSjTGogxNIXr6Hs0N6CFjsPWrDN2ZiHzLFEPtlM9XJ2lmqB/B62V7tccvK
W/Y7Cv4Ujg+60mz6+qwpxT4icLhVLH8W4oBYg2Kafaj6SXY0r95iDfRjBCn2qsUWwJWmOkepV22J
DccPaVcRNmP0adrh+c+/3BcE2/JcWTqbN0sWKlhX+wteZkpbFAGGOHq3UrVe27HhM5940L5r61YL
i/hoDIqxhiv1PkoYRbXDQRprcUyHag17CQHiPjhrg1ydRBoU6FsrLybG9TeaJe1xLOykRn+C7Isb
JGSNFejF0CnrpHMJqqDpEfnlZcq8b63cMqh5bKrguT568HqOVYsW+Z//rzw/v/3e4H+YQlWLh9RQ
jC8vUdWnorb8LHtPhJBXIGn7C2xgG6Ptzjf3IYueaxrGK3Ay2dme/Hu9CX555aS6sayKTaLb/nk5
5DahXZR7EDEQICuhW0VtG98yVHn7wqpfsWAeThLhXqtJ16FUXTBUHhBgIDwKu/Gi87fd6AgOhTxb
O1v38bRPJP1mIN13ibPX0NxjqZHgZomPA3o4ma05orCgu8raY2m0a48cvRbryhFTcrD8TSejtItL
WAtuJoMeX5jMJcS9dp4fBW6LaYhT+9mc/GCLNd2JNHNG3ZAwNUmRAIGgc0XOIDs1s+qRn9olFvYI
goOl4Q8TrfQkjUm5IkVxBb+YX9ThoWmmcMeW0ydOb0DqTrMCl+EucQGCq+6kPbJAAeJZ9++t0R7t
ssLLh9EaMXCHpGJ8TVjUOROA1nWE44mTzjr8hqiwKi6zCytI+2gZeXgkiZU7TayLnRJ4w2G0xl9D
2KpkHTLl4M2Orp6avQdtiYQDcUwH04DhVODS4ZX4UjZo+w0MhRvBMgWKHAEPGdGaORSqizkC13Wm
g/XMcegqRMWi5MnQKzwtZwde1SLmBmYIboxyrIOxPuvdLxL0zTVh9eAgj7FH663f6l4VPwH0P3gV
MeJ8fLMSyT+x6Sk3g4+qdwW0zolGVIeIjctHMR9gSDs4tBYn3yve0N55r+CB75RcXBB21u/0th12
JmqqPbq0VzUEUjmI9EfWVmfdQJW+sfybHp+tG8RS3VpJ73COyH+ZPnOhcSG2bz5nymQ4I6mHYyar
l0Eo6v2oBNvRKuKbnh0Pmmdjs2NYIr7dBz0WQgFMWvB6OyMk9I88KZNxkdrriKn8COJ9PPstoarJ
susbH/+zf1lfmr+tcU1DEZpg/2jaCnjDL+NwhzMlT53evhvYx7hxMLLsSeFlWXbLGMqS4WpZJQ9k
vVHxci+cyP8/xs5rt5VtS8+v0tj3PK4cAHdfzIosZlIUJd4QSousyIqs8PT+qLO74dOwDQMLgkQt
MVSYc4x//AEjD0O+ujeCGQMjnr7yIdaDLMVwPtExHj+DepgCmyx7niZPhIo6nv1vSUIkYhCs8Fji
riu0GSI1ip70l4shFBWZ9LUfLVe+jtj35/24lJpzmhWhCulzj0XAnQDBolvhXqX7yV3+8+sGg2ok
ILtEnesDMyDsy9L3vHlkLtIxdpHuRmPOa/V5rPtoYpQA8QDa0Gt8X/SYaqXPvM+iqbtDlyiyMz1e
ciZf+K4NiScVWAPdpuJnsGAaGcOjDa4XBkrp8xK+1PH6kTzGVWzo23Yq63929f/jX1zjml8Xua87
tmKQwdr/9uN/vNxz/v3P59/81//517/4j1X8xUTy/qf9f/6v4Oe+/sh/mv/+n/7lmXn1v9+d+9F+
/MsPXtHG7bjrfupx/9N0Wfuf7nfP//n/+8t/+/l9lpex/Pn3vz6+87hw46at46/2r79/9eTly9jl
gQj8l7/e8xX+/vXzI/z7X/Pvj9v9//AXPx9N++9/MYeS/yExzsbETONONjQ2IXwC//kr8x8Kpge6
9uROmPpf/1bc6/aGQ5/9D8Ql0NksIB7Nplv5698aMkufv5L/YVNZsTWrug61VVL/+s/P/rfz3z9P
2v/ZCdDEp/Zf9kAiYHgKifdl47Ogyep/7ydTmbVRx5GVaPXkAWHo7lDbXuedMoGOQTxTiUW5KW30
+wUQ5uGDcewNWsAoo14iC+357e+XpHnGDibP6Uml19Hvl2l2a6Lh+eX3x/tAZAJrKvmAvRLDiZxV
0e8X+OVMzVXl7x//+disyLnC60WRXu/YeEMKiOLnl9/vlGbgQa22yie3vHLwmS+jEgp+BmOeby+V
AtTNsNzRYGJUBuqNWZ17xIdlC5jWWKfetheNfdhuq/Vg9/ib3nJb4M1HXoVZ8jSaHRNNQASV31r5
CjNvpxiGFP5aTuJgSwRKVxgSbGZz3ozpp10YZMHgIcx8S+siDJVRVz9k2a+UZjvTeahuiy7SgE3x
7qzK/XhVcQM1eU/XxDrCaJxj9CPiSrrPVWWSRdroMS2YVWL3ZOeZ+P22wRwBbnImlZFK15pSTYS/
73NGWRX9fhfHd3OOO3qVXafo94s8VbdA6uMNaUT3MK7H8Jpc8iit0WsOV+ZjlzgcsATJSuPhy8bc
aj+SGKk+XG0JT/45LS8rZF/Or1dCgDVzmGtX7ZDnceWmgM/trCoiYqiKSO5VzZkNPZK6zILM+V9f
rkyt/rcfxxGptlv0yQ5DZ/rCq3KPfr9IRVH+8ztzuvz9GNWbEWYQfG05L4ho5p3/fjGfP/4+NmN/
U4ZcMwQ1xzPTgPeDIurhY5CszMLswDYvMzd1zCus3cSpdvgoM5K1BOoz/QAeNnzjVc+se7Sde+sX
ko/XxWPmy+6jFZl/CRgqODk2AuNH24bV7FCheuq6Pd/ZXWCrTv5KAzYpLhb9o7RpHxiNNP7FWDTm
IpXpj0Xxlv6RXciHp/vqFpN87KmECqTzx410B4V0go06HLTy+w7xOQ3rJ4yQdi55MLiBym10Q/3v
UJn0DhY6HfYUjkxk9nz6lI63UnQTtEER76VUMGFHLouZbW6ir2Ky6UiGbyvurCbId2lqcNiRIkRa
4Rk/yZaZ6qXCwkBUGgJg9KCiOBQHwmKNV6NzaXY4bBWCzNSZmEoNbqyhYw1wysMk07vZYUU8UuoQ
MNUPiFad+rou7c/yO/ceHL7N4yXeGa+Ya0MnaZft4fHA5FiY7rURpHFrlaOQWQg93nIumogXuF2m
TrPncYIaUBJ+pHMgrMVsnQ+Oponyvbt7yGmekbQPQVOkkD6pORKZcM6VmzVqsAd/BGNMw+88XW2o
NUVffyW5Q1obr2mkc4Jhpi/JctJ2j+iGo/ss2Q2R2470URJuh+sdaON6uAU1bimKuCrR06Virw6L
Yqsc1RP8NFlnDUH5RNXhNjsVAz4K7MMlmuaPmi0aBplIr7SKbrqnRi/vogQmzoSUgyZ42cFYFoVo
T8WneSQdxss2SU+au4dDpV2/k+ZhhuMdyjpTEmcilngSnemSR9Q8vqik7fRIl7DKRkfajpWLuTDW
GdaLupy9GcQBoeJ+CO1D+xleYgqlhRGVcyQ+k/MgPUBxyYPNvimayEpNEK58MWqTVCwx3XylqKwU
ofYKxRj2ECYUu/R+eCyr12GrnC3CCd9qQHzb4WJ7LK1yzUkl+TWLtImaRtgNsk9cywiYc7qMK2GB
UTHBTddzvfDiuWR4yPUJKuFMOIPF4EGgB5W9dqfd3OmPHWXOg9RJ32o800FW8sf+ur0wAPrRvtVI
/4i/7R3rzkhe9gFnolIQwpFPRyIWBwjKvSvdF+W2UYMBgPZ0cREq2pE+ergcG0TtbYrwMn9sKCFL
tgPqYHh7H8pHfvfuWWhxPeAgHnu37wqUCJdo9/ux6lQXm4zBM04abBYHj/HHynYND1VnA5vINTNx
eQP2TrxshQeJgex90br1S7Vqp0UMY7h1dND3P8XkE0s5Ua94avvWqO+sHcjorQzbu28tdzNzD87I
N/VSSubKxzg59yjmlmLL5ekGUiMnr37HPFQNk+/2GhiOHAvUTnv5Rryc13xML4kvf95/wH3guljh
aPj9wOuHFRj623jUl1fY19wGAaOgee8jhx4fjn6M36fKga0ZsFr25wd+yPNyC79DhthzCTiXt8a9
XNYIYMsXCFaXoGjDbDv7ImuI89vPPE49917xguMqLwg3gtdhxvAK8Z+UDgkTwN61Z0StufVdSLVo
kLYOCx09YhoWbHSsO3KUvSRclLWLTf31w0rFzRYymrW7UNtAQvR38Ywdt/cuXyWft8Sxv6779hLp
G1NjAVF/LCX1MRK/MXsZ3u6PY1KtUjmwD4QFDjOQTXEpUdc742xpzs5Eo1AW+PdmWX/Jh/YN400y
QMct7kaPq3t97aUgv79i+4pReHgnFlXz78wA5FcmVRJSr2FjSn9uRMVmLiwjFg/IpMxbGU7k2U+e
hNLDVWWh7Ia3MmYI6fCxzcN0uDzOSvND/ym4e6vRVUxf5RYq4ZjYIqEFN/ItzwEtGmjSg6XBYmFC
0iIcuRW004kN+siZIUflfHucyNXMsTEcxP0PdqzzDCd6/zJ4fDDWf+JYfCO6fV1HRxYvM0/bXbO3
VFspa7DruHWmVT93Lm91lN9EzNa3kCofF9g70XbPIPElKps0nxfkLHd+waHNyXPwlbsn3zDJXGBC
IberR88wW9SF04xunM8Z6KU4SGHgJORu3roVGQXiWBXzAZ01y5irNTszBU8pF+m7HalRsjcWY6it
1c20uRytiCua+cxi9oZjS8USk8qTkJzyjbfQgFk2G1zTb7JfENYLKSZLPPkSPuJ1oRwU22XWLBfO
ZY/v1MvdRwHs22wPc8jTcekV8WvcrsFdem01orJcFF7qv2JFwBnUv+Xbl3bzcbIfZoL8MzIQngxN
MKi4RzUuMeJfGHu7F3GzuEhO9UmwKhaPzgzlyCwcdCe9hyiuK7gYxBNWQY+uHv67vpJxHUO/nK3I
TOP/K6TNZzsgQCCdFANFrq49C9Hx+VS9yHHKExbVrbDnJW4Abn2cgQMFsgHZQCSGw1m6QID8idOd
kjh8exuYmwVt6pXKQmkc5tN6h7gAhrebVl5VeYm6sFNMoUOF6IkCnb+Iv7RTubLfc0sUOx7F8P6y
uC2G2dqi0nCsU1W6vKW9snhMYlwOgfWpnYiEWGZ7Zu/jczlt/5CcUK+v9tzw66DtXOLLXTtQveLc
7mbBY4dpwBaiSjdvNhgmvFfhjkCC4qc+D+sWa7VNyXMgxV0wdwuMu3vrAI9WSOTfpDC+vGACQbK1
teAYVQBRKMmYYmPq4jRomylXbXoFQpS9R/oKW7sV9dXpFI94zL4QdSB92u8SniKnR+/VxwemMTvs
I1O3OYwo957vIqBm18egMwLpJhDSrPD5TXbaItuNp/5UHzn+vFjcLcodau96zcbxGDznPm9e+hej
EFyxpTuVfjs4U7YuIvNVPk4/t8HD2DIvVtOxjmgDiIzCSEBSvOtXty0/NL9u2FqFQWAUqcgQVS7C
ZOSw7+bXw+zF/ObCqQP5KLUnO3b0V6yU5IFqm+xH15CQ1R4I3ZF4Jx8y/cwrbihxyZg2rB/7nqnn
PdAdDKtNFaNUJ02BssSyRuEspAcrvLgUZ6zJNFFd/KbzsrCTYOZ7UrqP0eY8AuMhmhwjYr8lUeoD
G9I7o+oPD8OX+zf7tM0oL/fV11oot+D+PXmzoF137fxhO8rlSFdVbdqj9Jm7k/3GKE/CvsOXKT0H
p2lWpFtdJj/vqW63RC/ua2Ulx85j/1T5p/P0Pcbc68ZVX23Hp4OYXx3SLz58hU/VhhcYDe4Yx46j
aqs8nHbwGsOb8ffmmlDUWRx1lmg2E94wFOrM6uSw2GvtPDPJrAWBdbngkzM82Ms63VxOvKNu7LmZ
HZQl+LM+07yZjgyu/UenPJ9FfJZSw6Q6qOODWX4Oedh9V4V/79+y2kGh1c3HyaeakDf9nGMOt09b
9pPauAREUHPeYPWJGgUhKVWNFeldYkVqD8Gn7ObgQVb0+8W8FXYEi4fWsj5f1Axdw83uoqnr/v7u
97HfL1eN39r4QGbCIg06a+/NooSOpraXxK0bpReDmlZU+7TL0Q3VQfT7XS8Pf3+Xz2a8Lwww7lGm
NUmQZo/FYEtEEv3+x0HHFi78v/41fk4M/Qwop60emonlVOnsraqvkFGBmrEBuZfu7E6f2T1fULFo
j2OVQ23HTZDLY4SJUUvi7ghlp6gjuwDax8CKb9WSPn/Mcpg3W4PltnXb+wkI4ycmf4vbf0WL1rA8
IlhwWhI5GHRcHYaVsYkdmhh4Ve5k4n4QAf1Yc6YBIRLVhxkhtSw+DVlYDKDBvcVsLdFJaEJ619kp
HMVc3hW/SVyrFzSTqwc27IMzS3zbCHhSDc+PFZ4ljnIwDiq5n/49WWAlpeOMIwnF9LBaPI1bmEbU
ongC8hrUnyf4prCcHYYf78o7DdK04NOvE6B8MXPa0BD2jlQTnOTfu1V1puu89h75T8QNx6nILeIu
REko5KlKXOP9Gklb+Wwc2s/Z6F5/2vZZkmvvZFH3PiHCnPuxElivKqlQfh7fyZYmtcz2MDVdfTfQ
aE1hetvrgORi+Cx8QtoZNWUOJt5LNMfo7ps/M8Vp39Jw/Ln58jmh7ns3d5prcOgsMa6Tb4piOr3e
cNCR/dzP1dWZYcnFkNkMwLoTt8LqR8COe7+CfTyezZTyWh8eF3dgQyrdO6vrUmWa73e7JuCMwMKq
VjlqQqpYMh+JQG3FuB0TUYT6ro3APnuhrkcZqMgrTKE27GlC+oZY1yUC7oq2aZNwgPABi4Ulz7Xv
TFp9/oinmvaV27zhCnUh/NRtIau20PkyHMRE71+XXJVl4hSfye3ZUz1ONw5nz6GeeV/4DrCOxUtU
PU7spHNjPmEivbr49eg1fhxhhtEJIqW6oP1UOAXfPGulOnB6i5CYyMaxPzHSmh3am5fz9yEP7Gd7
BGnpSisFwFc629M/qwtwFBkCIT1hsrkSDoc15uTeey+xOK+NKsw9MlOuFTPnRcowO9UXOnxqKkYR
IlX8jI38eIfi5moR8W8eHkUXYhCp4as9Bn9l7HMZYdXAQyDKakAMGYutvZLmSiKGsDsmG/3umqcq
khfWEGSb+xkGYyVUOArfBNvuLg/PZA58bC9cmXiRCdt7fA6No3KWT2NPa2nEnvLN/KSko5o5dPh8
jhrmDSX1gcDQEKurXlSB7ZfItoT1rmgiPZayl6/oXrpnERjGZ+1pnDeKlDX4yRedy3uK8x3eM80V
paNAMZU1TqU7lxCJoK6LAiGRDN4l2sYfkNhqe/Snz40TY7ynMQ7kHOdyuJNE+mGuaAdy68+gOeps
pdfzGb37F8Uf7akRlPMnWIZrEdMqvKHoUKpfxACMgGTmV+mPBYsDt2JsjJz+PC0vj4/bBea3g5FD
0fAmAqNy7pSlbKWN333on3lo5g7m7xPoZOKbmMldD0X2op986XWYl5sYmGmgiAkHiBcQWK5OwaiJ
exwc7FS845p1nYg8dRGXTJU3fMqlKy+w6HniLY3TnJ9X0dn6AUXQAGC4MAgG5DYEAOKEI8SNxeyN
5lv/5CK5vU3M6GZOdSbjWv9sxh1Rs7jsoehI3roflrjbewkvibFlRq22eGwb0repqdzHqVTChCyt
Ne8LcGJu7HrDBeVKtv0ZJyCgDAOSMSWYfoI4CnUP9qz0k9Vecx5Lv+Og9SsorBPb99UxYsf604B/
Zb5JAP3ZihCMaXkwA/a5xlG/smmmiW8k4daXuNRXaifyV6QFQYKfu0g6MZ2I7NyP+jpPvR5Kl+xk
2S7DFo2VCW8i55Y6z0F3v2qGJ8zCEmok6+HC3gs4dF1eZr5ykHQHieD+zqJH4wDoAE5QgaEup9Nj
e48e4eUwui2n8y6mHbCWM7QeZ7f+TnfcJFf1YOpsoatJDVXLz8cgv0U2voZYkLjNEbkOXooiD6tG
jMd8x3ioWpX9K6gXO9FF395sSgWPLaf+ND2T2TEolnri3m0Rjq7KjbEdt3csi26YzzsFQd3MiwQy
W191uZqeT7eLSzwO4APNx+NzpUic24Ezzy03O3XINHYxgmlW2CeZ65Ndo8Gzi4GXSj57x8q7uB/T
Vb81z7A5bQwUXeln0MKOWy5dzD473U1VX7rhUx/lpW+BhMb+QHY9ZYS9vVDFmIK1CxzxPvv5Pd6c
GM2Tdg8WAevdlSREv0EuMMx9BnYFJco1X5edeEAMLhgimxQhxBhh4qZ4Ms0nw8JqjKQxAMKyfthq
0UHgMjbL3oxkwQ7FKsqFFfcrEzvnXLQv/V75aTnNB243gzAvpHgPH+wumbmK4l/QtPQeL6hhXG2i
AyK+mhWS+am4re/zid7fEA38Idh2H7dclEwC3ginzN/Gc7/iTmPBfk54O54Vld0qS46Svsjg3s+h
17vleCUkwi3Qf7BqQWBSj1QLvelNIXftDP5RoM32j+dCr9Lf8t453tqh6UPuC9LEsxZ0Uj3rA1ou
N8s97HeqJxcwqAaizwi5FtY3zo1i8okMxoUozXGifDFGz6xDxF1q49Wdg5M1K8jh+ZlZWSoPrJPL
UXCJ3fgh1D8z6hTtecIvjxVOvldzm8bRiEyzoatk20YaDb0d8eTdgQRI1kaMUo3f4t5j+222g3rU
NGxr/Ypto0YDSp98wTnGt9csv6L3jNcHqxY1lLLIIIUx//mRm4Nt+c2D7nItHdkUAQUh4qCa3TXX
+T1I4O9tOSnqSTted9ej9q1T/q8fzIaBNgdBMmkjGEBv5Cf268pfyfa6aAZiTeYoQrhHNTbYUtwD
cBEmrdLxzo2ZAMXx1/0PtVdViZbhkIMPgL3Xrk69kT/HhwcwOX0OHArKuV37AqvGeh29uHcnREY7
1Ok4uaVOSreIIX/p+v2+ORpR/pHuJc84V5AOnqYVov4F9Lt+Lp90Hx5pHV4xK/JRqPhqMZ8NX+U9
bIJraH2w/Gpclkc2yUnzpQMH9tI9793mh1r8kTgtXRwxAOVq9sGWnkYoWyNrVb7BCbj+MUy6bX+y
jm3bi0R1LCkAsUk5h84lSgHCeEh7AqsSkGUHppOv6fnPpsnEjWpP6dy6dKvO7Y+9d33NuQMo8Ho2
Pj8vQll38kWhCOMPhkPUZBlPowswUio1gkkLoUTDUvnDqitlIp6c2eZK5JpoD8W35qElL0gN4UoQ
SEl3reldfjABZAU3IGaDAyXRxPCj/4GoEyXban8NuVq/eJOXym/aJWBpSYw7fMMI13RKtwCLD4W2
/Wy9VmvNGxZxkPkFLC4kEwqXJ6BO94dt2c6c7EU5UnrhfkVTEmVLeaNP2xGBDhi5o7oU53vWqFoN
FdnPGJDd3UF/lhkXeXG1ljeyz5G7yo50X9LaPT7tT27OJ98PEaujfCuty/ETzap/vUT4pHP1H4fT
iMGyuLkcvu9z9jIt60NzZFFMwE/Ab15iygRPmWvv06d9mppgPKZ4lJ3Zl3Rtk3VrUuDZaCj/L0v1
fKncm7GwvqhOZjenKBBqzG/7nPLhBTMNAJ1DqvCWBV7jxlJ5MbkmT4+w+8noe6Jsk66GnfSm1+I+
R32XL4uFBu+SZGW68FiQVtzWzFuEMi89e3XdVhQ14UBI7L2gAsfm81XxsXET92XsqaHtF1t7MYTD
vn+TA2uJ2rekWVpDA+fSbTdA4gwqbj5noxYXhULKo7qA3SF/Iqp5HFgjm+e6IbJPWNfjI6R8h48m
PTFnq4IkBJtRyFSTpVdXAVc44fHxUg9sSBaifyFVk2ZawljZQhuE35FvgfB2zn1YjH4981IbX8f5
nUjQQwfje2GpwsARdiZSXGUfbma7ymZyrLAzo1E9liysKVgUaEPUUSIrYSZ7FIil13/JUR215/7l
0eCN5Spvg2O4nHQqZphiOs3hhq6PwnR/J1jnrHvGnMi0KF0wEJjTWJhH6CL2KluXt3kmQSoXE/dI
Kpp3CaSVRf8a3mlyW3f2cQn7t+GPxMe7i9mqepu1fvfVvl6Q6fVhtoMij1UNXHL9FXuDT4Ar/eFp
p1lUy8FtP7z2tae3PtDF/TuhQuJdgeYbNGRS2KqRMfn4BigxAwDATU64R5QVlJBrKRrGeIUoB0dZ
thINPnDKWb850hLcZzyM01L1zMA6ID4HUWIERTFuIpIAjAEm2Wvp+cEniuf9W9xjv+HbI0Zs4IWu
sgRJ/0IwC+bV7jlt2GI6jwzgTXQ4tMpQMZ2RZSScQDi/W8f8o74y9LigWrsGOiM2OYy36rSSM7fh
snCuJJVax6YLoNVOXPm0wZkjJyFe1ebIBu3OAi1EFS0VIivckdFqYH2VQnaubxn4mOZMINNQtpCa
PRUbYtjLo3u7UGmQqkrbSYs3brJ1CyeKG2ZrfZHDyn+mL8hwesm8dMWqndHt0O99j77GTc1scVut
CQG7CuT3fhnl3DyUymwk15XuQfT/6F71z3aZYDyVu9cPCSi5fi6/6Z87mQN/2ncLmfHVZdZnBE3U
LG4rZqzXP+pLEtgvTYQpFw3/eNagm3H2nCl+zkZvMOlCHd8evOjn6f4y2060/dVzxjldolraTtOa
Z7x10fB2KRaDIhhIypw2kP8umF0Qt0ZYnOjaUgPumRxkMjAh5clnsBk/96yj/ClhgWKFsh0wtFSv
wQVKco6LXjA1b1o6ryaGbg5jolpglF1cg6cS8zkTtRySLHXO9R4TUU1/vqr9puLmOCCC88mubWYe
20IzuNYHxfFlbYwCg3l93kcUBMwLafxc6E2zr+I9B1ubuayWhb3T9SDOXvWwhs/rjxYFjEi+YEg/
tyw3DfOP9um5KjJE9EyDsw0DDvzQEpXpZ0jjUuEATJ2Q4Coj0GydFdYxqntPQf8TcvaogNMdhMtJ
fr6DyRL5TvE4OLIiyARiO/O61W2T6KvmMTe9mg3RdNC8XgOW7DUfl8o4eaNazssl4Qg4/4bUaPaH
eXyGnb6m31fD41LPl6QEe9Y7SICJ5QitFzBTvsNAcM34tH1JHo5lurYdPF7o4Rko2u91z5XBk5+q
dM0t3d/5BN7sp/+y3tnkFN19bkiP0KbYOE+X5/bNDpcbLovr49CvSXjfVZQ4c/PrbojKS2/+qMzR
wbc0B4H+prpcEwU7LHdS6jPrH0Y/Lry2dovR56J9rtWcfMreF7eqfabJzMtMxDSi/WIDVZ3kezze
LW8mU/hzSMkBkV57b9jMWI4UJlMTtU3VC1slMALFuHunD+NO47qeidsR/fchtYQkeylRQDh9nrPS
qbbl8X4PzRlGvyDbnpyA2fn2Yy4nZMW82vhx3qmdWSgoNngrfveZgvMEBvAORtUgV7QSzWpcFXNd
kJfEDAgVmGDa8DiCy2L6U1IwHcwtDgT6RonYHrVX1a/95qTe/XIW3hvncYQCVyfgtssY0Bi37uSB
7E9Mh+vrdJBV0ann2PJb3iBjCEZZoQVOnnvEeSSYQ8zg5/HWjPn15k+110NIuZ2NteE1UcqRwmPq
LYZskMCh5b3GHwPiVuLDHDycRi14jFsG5gyM+s43TBfIknKDjCpPWzI8nV5BLjzGWG8dY8qjvJ3N
8031ku3Z1O2amQE+VIH6zcCIoIaYGNc5AweEC2F6kLRNEvUboxW8VvZzOUmnkd6XwntevRdBEinu
5IHq4GViifYM/l9G95nTyQ4hqufCu3izeXuMD3wcDe2Kx5RDnZPoDMGA5RrzxdV1M6yKQMmf85Tk
OaGLbw4XDbVd9lK/cGsOL1xkLHhPq8mD+maxcG8GnKznNgowZfm4v0tAGK8GYEwb9IOHDCUbmMk6
Zusy7i6J4V3UqWeBCTErY4vm2FPu5GEzhqTaZS0zF3+8eDrLS0+ms39Po8Sam+XqSdI05x3UcNPr
NAICmGX4sMjyi2+kXP0CRjjzh0EhrMpB7mKnp4yM39aEO77Geip16jFi9MXRM3/ncYnu4vOQmsyj
hfpe/8SH/HMg/fuHgfCOp+eKeZ6EqMHMvGepc+JTs6h/apJOdLZ0YS6TY6kJa29Jz0+nPn4nS0Bb
lWAE+JTBgvq9cHb4jJgvTJRhJ2XRuebK2EATcqSFtWd2CP/d/NYTz0WPKqHHZFCoCT1ZGIvHx/iV
ytyDIvnDnGPerutBtKiccWzuX6+IX1UPz4IbtM/d9e1RiTvIrrkyA4nZiERtqzHoxAfHVTuXciNn
ZtfSzYrxMz7RVFzyoCZDm4kOwxOvi3TuUyg9n9aihCy6K49ZLmIf9r03k3w1wZQWU2h/6kNEQrLH
bVC5uIgpL9r2+iNjHSaaLwvetgMt4ogQAvQW/7fEVU68Hs7vJwXMatWcpFDFnAx/jfth9m7sh/cr
fo5zRQ+wPPwizz7+7lx2CoC44+w6bx07YLZ4NMeAJaM51NFtENrpemBRMKQnEU3XvLJ7Nilra9WH
zBlQitko2rHV8+OtHPRf6bZl+DbbdpLgii+P6rvGkCcmpNQtj4hC8LIE/Fl02CsC1D2PZx1YsRhf
eI52V++kT22RbqDOK3hMMeD85aMMr9O5DkhtZNTaADSAix4YMutCv3iw35Q3xc0PtzOX3fUgATY7
1oaRTzm6+fLjg7Y6BWEIhyClBvsxiWA7VoBCzo0X4j3GB40F75AcpwPcgIKqlhUc1XM3n6Fz5O78
JPxM2Ms/GQfUXmbB1bmycMJdYDZ6yC8uY2UGt/CmvOxnPGDHsGsWzwp5YOOFCCCgkBwBLBftGvvR
9czllCbnkhtrEfv1vtzZc32butV2CLRPlYFhL6CFLJRQ31q2177FJ27dWxS7xS5b9y7TxXFYSLEH
7wVYnrJz56ImDOKHgxoDSocZwsMDZgGY36ssHuXzQ3QnMuPXBp+W8e33E7K9cqqZUk7ubTHTxchx
pl2/ieKohdneuHpL/U9FCCvwdYiJZlzNOc/fYDE3DF6aoNMF9A6Ibly+EG9AHRgimtG0U5W5saHE
TKsXO5IWOcsnW0+15Loso+x4j13zw/jksU4W6g9LBBeK/J5Ap6GyP9UrxZWp2GIqIrdStn3rJUxq
RlHAsEJBBiw6oi8LVDrbygF27m/PS0R6qXfwPmeM3Oioc9DyD6r3Un15UCThuacEBE3YupC+qiXP
BFnWUh0ClOvX/mDAfOFGwP6zYd6pLch41D+6l/wlWXB9Mry+d7h807tG6aFdzaL0pZvDojJ+p/x0
jXtleRtdoolp0ln6eIvsmDSIt9A6McKuUqdYye/guj8DVdXy+losnxSxq2sN58s4tzfVx23OrTWB
p77BCWFuUzrQxbPljO0e+pyHB+YFRix8uNf6DbuwnFi1DOWhN7xhlzCBTkXXVxgds6WxAxXATvxy
Zqd7QUBu7SCW7aC57tr36iS5NXV05pcfrNgzAVnhgVXBTt2wg7DTGBGsIa2ChgYQjquYkCsU+w4E
71yYW3l0hptzpzyud+NLc9C3/aKGvD+PkV1R2b7WAQvMptP82cJ+ybDpWUsQSNiZgT+mrxkeQi6k
mAXW0qx8Mx/OIzALVe8zBN4KxsB2WQneatMdXpl116/Jq32kKW0tEH9h45YvLMov7+p20Vt2WRVk
cVLXghjzqC2oTxipjn9wtrDfkhcaBnw59GuQ0TR51bZeI7vknVITXBrvrlApe/l3+0GnGj8CYqPP
l0NNqa2wLczb3L1JYUVzSeJCvyiw3yB28Mv4SpFOcqg4iEvTdPU0ZIwev9FTdW/ayDjEMxhcSRuT
YhdBxLb/lrDgOSRhsVa5MTvH/Jht2elydZNf3ys4LCSZo6t0kj6URoQ8oV3s42zXIwG6+RWjVgpT
DETEeKKGiNlfz/IdGMvFC6g9Xr+G1CM5EX9Ibh9W6szyCA7oSyRezpAGXX1KsQah1dPcCjhNhi1L
VgDgNugyc9dnCpXLDQ0IpqzuizZwsjPPNVJW8ThLy8MzjMh8z2WvDPrPuJg3DSgAkZWG87+YO48l
t7UsXb9KRY3vroDbMIM7IQH6ZHo7QaSR4L3H098PlOrolLqqqzt6cFsRYpBJJhMEgY211u/CcWmo
9RwoYVmQZ7FUNEHmkTTphMsFOLifdu23casdsScp+gVbkA/NcwJFNdiFxcn215LpB34r+q5Iscpa
aFSsfAJYHxKfRdO2Vj8xPjiVzDLmpYSlu2FuGawRVYRcqyqIMjFD8+FpbK+tvQ1s2u90HRrqies0
sPQmYMEJdsN0F8yuPpI4uCFyUOs2VCRscJa+qD6U0RLXEQrRfo/DhMpFBTCC2lpbdj8RCsl1Oewz
cezHW0SBUYIH1FVW7vQCIjtiLndGZjXsh/4mnw42aBcYZAEwcRj7Kz39mMyDYUMWe8IdbKXkO8oS
6jJqIYoEg6+XYQglO2U3urRow1rJ1zHHcPVOuEr6kOqmtTbtfFxJTBfaXfpi3Dk30JO6Fm7sugWw
LnZCrCiMUHKpxXuA3HYk8QsOxxMLc2Tu+0fzoydWC2C/WyD+Xzj/5aGqs6qbmSp+cAEurwvtYJmO
1PDh+AWifxNlndX+gP4b29HlZ5NvGriqWjcYfzl7GzPErGMwFjecCaVgKGfOfosN3NAxSuGeVcKo
HyZV7qv6ZKNFZgix/OjypDbnEDZbRtuXn6lzztPO8vTlsVMbG7uqnG1rQLHPYuSO2G1+ofFnEnn5
Wb08USVQ7S83U4P04HLv1xOX1/34FdvoMEYSUd+6iMfAHi9vi2UVK95y9/LSNihoTGItOfSEZlzj
fDCWdOPGBFGFrBydjVXNyN7WQ1Ns/KDdTnCANEwH1+Ng4v6ce9Fj0k1XdTDdjn7TuoHNt1Zkurw2
8+g6TcN3R8/udEO8a0rfbozUMNYO8EaUYI5Mrm3N+dr51+iJ9G1YqDHT3hdfOA16bUJjUvh0SdCP
WxTLwSaLC5o8JghODtSYQoud9FhxLaHS0tgWbXIHTzTV47OIkpesL4Z9H1Gfojjh0ofOfW12EcBV
g4AtM0G2o+GdiE/taPjQoppgN9mGx7eyj3P2EW4Pm0a1Jccgo9EBMz1NPRKtBbphyS9bAYu39U1p
gU8mDREh0xuqkGaVYvO27XpczX0oaSKgMEojIMsIfqeEbdH0VeBNHbTGZuBCmDQMmwdlxO8vfOlj
TKpgpy5CEh94AJ/fcqfIlsFc3JF8Qx8hEdhD+a4gXjpVt8JuIgEKiCHTYSsXmNq3RoHObIYw/BuV
hB3w8jIcFIzirK84k++5wzwjJR17XcjElRbMhNGG+1IzvolhUxgW0F6vq6qrCo8FTyilvTLFkNOx
XmeoFF0IgVP+ZY95jPM/2Ft0h2qybWCL1T1tAGJCdzRmAiCr5ddDJz1G4RO2l/mdjweSG4faLSLY
cI3gbjpZYYHddzYziWvS7NDIj3FCRyoOM8nGq6mII5dd7jUjFHc1IhcVzeeLr4Tlvsy+KzHMB/KV
aZrGdFjNiTw4YAE9oodIZeZQt1F8jpG4dtizu0Oav+PhGK/Vc1xWkBRw51ik8HTkifUW4r2/1Xzz
wwlnfLdShlK2CvNYkZspgl6L2wfmQsw2tdAcz5msYLUU/k6GNkUvp9re0juv6Mdxh+kIbO7QYR4M
pqibxVPFkeipg8ocstqjiIIcmbCYxXb6vcYp7ljaE8HezETsaGKBzjk//CFU4GkYgDwptav1xhJY
fjey4Cs2a0ZrJEpvEpURlcYh2zJD0yrRn2Z7OlhEfCzBVtrKiJtXYXMtKJmgVS0AUY2o1tOQvK5q
LX2XVcaoq45frAgnqdaH62yV90pCS0BGJnPlHlRVYW4YkF8HXuTcd0bA2K9MpFuzlMVlJq9Vun9t
uPE5kFy/ZxihBbZblQHs3BT2d/59ELiVqAkrt6HprtNVVORRFm1NB6i7o6SJ/WDc+nORrCtIt4Vm
wDNUctjzKZE+uHtxQS36tNhM0kQaGXz1FdPDrOMw62em4JjKGTv01Md2ruNTF1GoZA1VX14mt0Pw
HjXjQTXgfSmQDFhiA/wj7PVkAENEyfCVEaGM01rwgoOURG9MuFShJdtJb7p1VCfzVuuMfNPYE6cJ
TNWgzxn+17MR0QAnz/U8PxnJzVgCTbVgiGMyQX7uOILD2l7h34ofBsBn5Ag3Sybl1iLq+pp40W2U
jJ+KpbyOpGUBZzuTJ6bEg5b90RT09gc/xDETE4Jr22DkKIyn3FS5Vl8oQBOAS6xAts1yOLiyvhsz
YbwmjBs1HazSYhYchD1qcHEYKCK00eSC09jtIemjt7TDfQURHT6BoQUrcga17gFIxwBZgg9LJJqq
W0dtV4RTp8dCByaOKyqHVtUVt68KrAbFdI3JuaeZVuAmtk/bU+v3aZfmkN+ZGVpjYVEyRCRBzTXy
Gyu8ztVAO5Nj9VJr3WNRc550eGm2o0IbbzGfCIMmPGclDagEtJ+lsjKUhGE73Zw1ENSuSdY3Tfh3
wg/AKSqRHOAiVq0kp4H6InYAyZ2TzxJZ2C9KwpjSz2IAfBQKaoySuMEqUJjpozMucgWze2ttJKwK
WSfxYH6kZvZtak1nK8ehJ2+LGXzmhfhLu4kPtUTTSM5A/qZedwVUc0ctEtc26Je6gZGWFpjbOehu
o7IJPQdbR6NQUibNzCk4zWDKNSNEEXt2A45ymH5rjP7MhRUy5DEer/amD+Ab5go5HlyNnpTubhqa
p4bMKzZxkZBzUIWm2OqTv1JjXXKcpE+RQ9hBmEv1oEVgNHU+DcA4cDxUMkxcu+VUJJqh3TgdxXQO
8NGbooMCrSDHngTez4G/6Xt5TcAE5GZywj2nnvedGpae2aS3WZZNuxyYZ7AxFDa02VUITQE6HVLg
CgKeoixlxmhNcpMlDQIR3mSkw8HCRs3q6zzgkLfipnenZUxNWiGECL5TR2kzZAlwV0Sprsya4XI5
9/ZaTMy+NF8BhGjlc6owNMB5cm7F7BkV7IliaPAMtuddWfbxoRhRUsog9YqcEtLJkPbFxDWv8F/u
Vr1vBxufLiwRUQSCRgsD8WSAshDYTA31qU42Vn2rq6XwcHMCJBxp7GODqUdj0vv1XGFXFsBTaDkT
CsQUDBMXNfBDtBI94ZRmU2IfBIXPMuV5GpkZFwdnwvg378D3I8tYayz9m7BGKJNgFO8Glox3EUC7
OqabyIcgX4fas4qND0bpU+a1DNSIxcSCMBKPDkafro89Lfi8ZPxhZPdaHj+JKtipIwty0DUDc3ia
ESXX3C5A9JI3MbolLiZkUD43idSeMuM86bXkQl7uBLEOENgTFFtt8cUep2W3nWfTlsPL1Nmffprd
j1o7nzGPa45DsNdH8ADNjIaj1AKY5hjcr/uMKVTt2Ccnz96l74drDEVgB8Q3Y2hbB33uyDCcBg5W
yhqqu3JotihbGb2CNBIaZa2JxmR2Ts1WF+BPmWm8ZBlAloDEFls+jS8+3StdSVPYaOqXnsinoq5U
dywVEnKnU+RD+uzpX1zZ42WDQ9E2T6AuhM3dbC22GJWrRpAaNLXa2hWWQFmA5kcPzDe9GSq6r9ZL
I6zNM5HjxI3DQz0jGAM8KDNtQ0isuO7YfreVQX0upvqMA9nrNNrhzhyYxrhknxq3eHPvgolpUqY5
87ayeg+nKyarDci2oaTbcWzivR/NB0Jibqq0iLZkU27DiOmVGsLiL+IKGVLUIVZcWiCy+ryQWqDp
uUxHzjkY1GlPeC5xlHGByWbvbJQSkB6rCdIirkyRxWvyZek6TYSMivpdDu0nBh+8LLiBBj0dqe/Y
YeWjn82YGZ6csTXuZ2yk/VbFYhlJ2kxxsp2fwjgyNijA552jHsoIMMfwOWrVWZ6GUAKmVAIzQ7hC
lob3kWRKPzYkQ5nzTRlkCG4npKSNXFt2O8GtzcL1PFvwrshfx2C9HcB+mspU184EG3LonnRdj/dp
mt1ARBi1GsElhPpK5auO2lH3FFEvfpjRqrcqaz/h8mmMRnBXkrUbaOG6qaEqkv5jboyqfbOccjhl
xC2SmnvoHVlu+/Etl8QtRqcGqbAnLBsIaIroo63nUJX3bTpm645tZTfFsAkzP6GATB6mwP6IZC93
+qQ7myZv71RSr06ZwVKWT8mrTMS3pGWHSuakjuz3oSxf6wqKscial0zDDhoPinPkVxIS8HgYOHPd
zKxXE/6dqzaSgqYkRdKk3yuZ4hJEeR3gubFSt1VgKxu76NdOS+VU5fNpkOGXtWQCiuDDT5jskNcq
PYqxDZ6i01nH7C4LBW7PLSyFjaGWUI5LhmodXS+Lv1PdKg6ICiFNzbZcmL1x1e0dqxLrQIf/hWBT
zj1DjIDas0EhUsnpyRgzxIp2RPBm3Ki4VVfHSsm8orFfC43rMM4e20RldlTgaEi3y/BtmsRNjbTg
QQE0G6LmNRvjZh3qA7zJIbG2EmI+Zjy9Rgut9UcTbx7mUhoikzzjHu7lwCJ67VoEKXhSrwkAh6pR
Y++67j+VeY7Xos35pLdthQZ6QFJGJHPgmRJx6NBH0BSnIN74Pq3erCf3fkj4X9qB1fJtFOtOJl6f
Ko2nZiBGdNHM8+3EjWg79rowb1SrYt7VECMyHQS8iTEDHrIBKXS6VCjM2exx0cJnYNhzJjt3TXmq
0004dcvEDa4gJw8cpzJznXDY64W2Df0aWHkK21tmCo8CR7TSyMRO9/kChVozAxm7t6TLkzV+Jh7V
vFg3LQncE2itIjNYkIwbJ8jS0rw16YYOqrwdFACxeHqKg27nJETTWqGabrIAFxrJya7ZXjw8SxU/
3tBXodUSocpnekLcPR61Er7VtZHnWBQV865KjQ5GrAy3ujne9r1K511TzPh6zCi0ss+6yew1EMHV
7C/FssrBSV0KIae54jjPXDtwwHedD7vuaqZR8VEV/U0caFd88Bn3Wxo2MTRo2PvqbCnxW6InybaR
7KEuY/ErcliCVnKnjbDHe72FWjKxf5Xle/fhk5IAcdR8J31WzCUrWbTHuF10ilkPAjml+SqryL9u
JVifAu4y4q3S8VUaLcCGTOr0alzmfE0pznX40Y3yUJOaenSwIVnNtgGsUweofKC02rQV5GwCWs+o
bQfd2ofxXZFCY8Bu5DNU4FTUDAeqlqbHAVcfjdZVLLT9+cDeLRnOYEsHYaeNALwFAb1ELaHamqax
3nEVQABd6/B04SOalTngQ2styXHDMspA461Bios0v8MbRYewOmv5vqvh13XGnNNtE32swyZX/NLe
dnBcaoiP2NyYiKrq7xNLr3TC6ZR16cxhUZuQGGEfYfnou4bvD+cmCXd9P1/NipYccxve3ziXR6fD
3L2sfbiDfuTJmHSAGvK1mLWjvsA70mBhMrLmycRfTyiKaw7POIthbW7Jp97QIXP1jbVio0xMnbJw
Z4gZVgy2MV4us6OedwilMMnLponjOhMbXaJrmJ701ESKqszjOi5hVhGuvQo46oe5UDY42vsuXfAz
1IxSqbXPuboPtUj1llXf4gtFYLpuorMWRWiD9ei2gNhRajAMl8jeJkndShX+vVKjECEvGEzWS9X0
OTV1Ynv3eoO2Ao+2I2XhLROTGbLFsMVa6DsL5Vc4V9Xayunu8m5QOQMy128MsapbHXhNSwmTsgvP
jBwaWtt5yCfJSWhyoFqAhQM9/LXGYoM4y/qcowhOCMT3rsGxXDOHVxRULV9iXZ8myYcNYVRXZT5u
RBWDc4g2vJ3MDzu4Q+JQMpNaBU5H0sKgvSktYMqwoEfTizXQuaRm86YptHXlpvGNFx9rPA8J1kFp
4XmkXfjeKgyFYjwD4iJ2I22grIoBKZuqeuGUY8Dkq+hFFOO11rthpeoQTxWTSD8yoD90c7ifazCN
1jwn9RJJ1djQ+VQIZEPyFWKsfTND1dcKoLJi6WMlLZxKDVcOASnoULUHRiBjqp4wzrbvZQ0gMgBe
TQy/Aj1Sz1ahuoVERtX0UDWTcszvZ135sEs1/KC3+ZJYXmeq+ZA7kqmm3nxxfXvNTGYvBIFTZV0X
VVfvGGfKMRg3QRW9GooBL2vfDVxQIwMxb9MxVmNpOGUwXKYc3X6ruZGeVVsZUMRYeDXU+rDh0gU0
YRQHbCrtda72H74Wl2sNpnjhU51Mfu2juu53eP2pG/z8Fk6L+p76ziNxPotN/mWxAnzyx3M0pq+2
2gzb2cyaUzUaNniXUF0T3y8IOdV7Pxjbpc1YF2SqeZNpzEfH6aFyULcUc01qkupfsdDFR5vMpVVQ
5gw3bPWhJGB4hcmYgOqJKE52L1y8ottkbKe1tJ172yKXyp99WP9V82jnuWtOWLaPRYUstdAxfmP9
y1WjdtOg3FpCEcSTAqchf/LtNOM6x4xnZO3Lsb7DdaQ3N1ltHHCHMncWzAM9tbqtLyhCbZScup+z
CmUKegSqJCUq0MnT6vUhK4rdGnthdESPBWSOkRW006ktDkFhfEaZcK6juLyZFUSdg6aPGyej25tt
FC9ZTiFvmJ4Zy41fKZt+asEsnbw96x8DxJOMhX9NR1jB7U3czGpAHfxnPSchbtYh6ffgGWH8XmMV
TcwiUKCJfMzsrScH8h0G8BGaF2PyZCm+50a3HbBto3MT1/gPfwUM3ryihisxlPq8dWBizCXD+sqn
7F6m9gUZf5vA0rFMDANrh/vo2R5HfeVbYKTSnyjkKooDS8Ao9gUchEljxcBd2g3mWoPKOoq11XWv
QSCe4gLb8dSkSw7L/EWb5mynyeTo+42yngbkh3q3kCzb1s0mdPxiYCEtVIbNenNTCxsrBrI7V1YQ
yk3z1gmM1JsJNGkeEHWYNX4FDfFErKSN26toeZQck1YZ5WD7M+MITCqLdUyC3S7GfdOrNPaqGJVP
s5N3Ogb7rw6ROrEdl2+xOb4rrThrtXniWnsz8M0+lb48jJibrsO8gbHScA5mqbGJ85eRrphIY3xk
BGyG/JQMCPljqO/ZwOLfIsviQjKu6Ee4PpvVZxrkFKSqDb24WJx3/vndcKpvh3YRVEmZHUZHFvH1
5eVBZdkTQPXSRPTD5NL454cfL1pe+ethVpl4Ilwe/7h7+fV/+vyvX5/7mu369diyQRiHrSqG7/zJ
EI2EzhYvN5d7lxtR9Pmh7tG1/np4uXf52eXZXy/+7We/Pby8zsdtpuw/cZ73pgSpsJON2YF8Jj4N
8XV/v3v56eXxrI88JTLcPkheuac/KQ6XG44uFLe/HosZC8gfjwnKYnaIQ96Llc1yl8xi7QgFJ2uD
UeaBXIiZTynaveFnq7Sc7J0/6rjl2KCnWV/JQ6iE8jCHvu06NiXN5WFbzT+fSJaXWKYB8iD03a9f
uLzs8lAwFNqaQ3i8/CiShnHAqRAlW6ckBvplfHsur7s8c7kpspo/TtN5F0c6wm0zR9AVL5txebrV
pNwX2udkaBLCsNOjbjXhCkS4iB0pHHDZWtyKrAow30+5Flcl6K8Rt/dE1ujItaZ6bRZme7jcaGML
ISIs6hl+4wxDBNcZMqe/RnJCEJ9Kpp+xGh0TLuBGDWIWNg1woRDrBLOxXbS4OMWLUVR+OcCXh5ef
YQcPdbuz6npXB61bqD3yhsszfYDVIcmtGHoOTOV//V7ahFxQp8484IWfbpPLO1zeuwzE4jwi+iMf
J8KA+u9/78dfubztj9dcnhpbkBR1yFGF/rFRyR9bdnn15Yk/vfe/fPrXO5R23Gydrtn/eu2f/mYR
2buIVA4C4fo1nlksf3aGkYJ0YjcMnPvBgLioqejsrKk9JYyesZPCPaO3MUrPRMTo8h1z0GpnVT6o
QBHurWTK92YY1yfRDaBKCTh+G+x6MkDjNt2LAN5KVWDlhcWK6zviva+V76YRZoe+AoivSb9Z1VQu
dJySLhunAmFiH5qBWWpkbLlOro84wOBB1DvN1gf7ECajgMV8b5M4DxRgxTkZWNKcCnNsVVG8oE18
twz6CrESYH2f1xA/sfBeGyOmBg0eHnn2rQ/I+apLOFDUAm6XTCQukbSAXB52kVk8tCYAQhXiDKLC
pOiZkrkU3eDdWGTCfzSCfTWq95qVX1PeNmuiWCAiRPEu5RJMVohar9ocDx6VvkzxI+hUNnquorsh
t4CLWeR351EFWOpAMFUdmK5b2OBp4Bz6YpxcP0G0FQu4xHIuZ04tTHEsuMr4fkwQJe1S1DcF2KIf
X4f+THjW7EChUdsvGSS2N8eV5WqOSk7p0EE/9SGjN/4hsBGAKJbznECrbMFB3CDALjLoYPSQzmnO
4r3rknRT54SlWrg/py1AowTRT5KbpqLZjmUJhzpEr+vDBiW32z8a8s2S+ruWdIhnG4ZpxqTuJGHi
nKsQA4rrPoFuaKXVMyqDjEx4fE7qNghWlc2clERPySWwmTHkYH0QRjHuK4veIQCDTdqoPlqDOIMT
1H37UCnUxSqdaZvjYTI1OJR243lI1NNA0iL8sS72Wru4Eq1ebQbpXwvN+MirZW7L5pDcjPYs1bCE
jjssA3OEMYmff7fS6Jj6A8LxoBJXISE1Ky5neApFgn2SaucAlxFd6et13TAOqKDATGWgrfNEfVFa
/ZuZCBIAEFfwq1eMAzhhwvkmE+Z9b9bjDbNHLaBYSyQMMFNazs7CjwbjdZUAU2VCNZUke4KOBy93
CNLx7xOjl7dtqn2XGir+KH0MKFBQ1JM9DFTUNwp2Ke38HO5EoNImzFq8M5KF12u2n4CBS+M3CM+u
6PXaAhGf3qVeGbOq6Zk6A65Qs+o5kDYU2AbbfxcYS/OKxPoM+jp8Khhv+b5TuuEQbaoB4zafue6G
YLSDkpALI7JHrTL8fcUeEo4uGHUW8lEt2lOaOXDgbBZRIxuQ1WGs2+uhvWtL/6oJo/pgGMQn9EV2
YCRwpSDCGpv+tUrrN6VkC7ISEmzm35aFetOEI60f+7sXXi8pBfVu+lITEo3rCJ2A1jDCE6EKmwYe
VhJBA4+l/xJGkKrnXMFTJ8woOtEAt6F/Vcwms17OD9wjxCftGowKhbg3BL5BdzRg2A0Ie5oaSyWW
840+4MZXClx9RzKmPjKTsUGDQ6Krm5jvYay8VhntQX5Jmo1FBPh91tawDGOIMuxbCMxtKM7U9Bj4
qZBup/zYWlFwY3Vck8nzYC9EwWbU1Tc7dhTYMDn8Sy15nIyo2zYJbbgaWvLch/5nywitUyWWGBr0
rrFjuyrCm6K2xD5w1lHP+h1n99j30GKmldMzmZL483v94G/kPGpeiT34Q1cMwJbDQ9U0CtzS8Jum
d/q6YliwaSWc31HVVGp43hSUGI5LtygRB8dZ12im0yZr8TvBkVr012yi5mqN38IYZfRhjE21zfGo
BMaHCUv22TEPhhbrPNikEDm2s8D6fogRVeAGlCUwjc2GQFRNx1iIcODrIqUSDcfFCQH0buMTfbBv
A+W6muGFAVY9dnOKqKm/HRqs8DWb2cdUqsgLicA8DHb3GeOUyqAt/xpjLAmHOsyp0pQnoVQNex2H
fiFxyqza6UgoGsK2ztr0cccIv9AZ8OjWYgOaI7aoxvux1eCDGxHTYuHOGrkxLeSaVAbZ1UIy48i1
ij46JeWceXVG2pJGqLByIaBHhkeMS0XbYdXbroX/P4wzUdO44pJQ1eCYH2FOU/Y+Y4Tx1UrggKTj
eJ0wtz8MJcBKZiPjGmMd0XDh7JUxeR0gvFoj8XImYLpixlfdLOBHT0gtTA0Jk1Lr60BChZ/66dTV
cXqoNtOQ3aalypqaO+9l3jDMb5H4mvVTYisRnJny3gTUyucIF1GTK3MmrC9zOVUJa8OjLDvVAycQ
MzuqvXn88JXqPChTiWkOn548k1hVkGTbGRLkKnxQnUYS5aI41R5eTlZBRMBLk7fLDoOJuR0wMzKo
5WeXJ2Ybb7zKMh6Kpg2OTihfohRnw7hWugMe4hCvlht1SBBTBPkjoYvhIcxq5zAZ40soMKpocn06
qFR70Eu4qYUMPJlBJ4jhQR2TKlf3lTO72jI99BttOy49gGLRF1T0kXZTqFtlMfm83Gh/3Ls8/LGJ
yy80EfHoZI8tG963GuXcuGy5PagPIkkx+bEGxcW+2YMX+ZyN7bHMp3xL+TgzcJqS9mBrNncB0otV
Yea6qzoCA5La2eZ4Imb1qx7A/VcdeJ6Xkv5yY9gcCuSi/SzzQ2EzQadhc4227g6J/xYY3Tj/2Ci9
aYbZa6fmNlyO8MTgetDGCakTnC00lzQRlYZ1SbHcXO799rPedrhumgiMai1mOLl0TkKUlLSB3sG+
TOQ56Doaunz5Ln/dNEuN2kUyWCsgzmujAuzcqYsp68UiNUgCepZc2Y5Ni1fCchNbEirT5XG0mLLO
FdMYJ9V3JlnT8OqtvoTxgjNrVt/1ra3uTQvHInu5mVOIvKIlRGMgOAunKsxiD12J6qwu5FVoFSwQ
pqYdpq7QD5d7tSK0QzmYBcMMRrHB4hFb6fpSi0laDh5dtuFyz6TVdU0DClcYnUpZEcTU2ASGOF4f
mv5eVriZaDjDM/MJEcGnqjHtQ/0OWKQgmsGutmFsY8rWvM4DdR69XrYGNqj4CguFgEqBZMdq9EOp
qfqh0ePa7biGrloT9gFZV2iTsE7G69KxctwCcLxJfdwUSgilJWjd1BjaWu/pZcAxb0rfJ9chszic
HFper43E92HpKy433XJPHXzI9LPOYOjvNrkWgUFunTIQqWs7P+a9inxJcEHD1at0IOLGEQxnbpiv
7ot2Vskqw0BqXm4u+//yUGekmBLutGN3BxjoLd8BldvPG2fEQ8WGK7AmUhUGbkpDpIU6pNJhWxA6
vqsoeJ3FSPjXAXh5OMVoyotpJtuqse91fXgtSzR1/bxwJeM5bjahMn7oyONZ9639MJbH/5ORhhIa
rRjPGmaEs7NnuIP5JikYBjNrzCeTbZF4iWehDiNo9CukgYgZE3rQq/Fz9JwH0mUeiiPQlAJJFab2
UgviuRxTEK9RNFmn8HF+xV7sa7wGsfAfw4cMrsfWmnA4XWffMVFcTspxy9gTBLFElwQUMK10wwME
wd06xjgSNPwlXwzHsCDZsKjP9/hJ1wNGr5tO2eLqGPY75W6+bj8LHk7QBlcGZAgsjsAAXzVOX9WF
mNO+8KdMsDjoX/VKuUOMBkiYoQaHeGOeog+VLgZ5qsMvzdAZ0BuLI9qpNvaonOtxiyJEMzah/IQM
g71tidHog/p6i4GVF910wHErZMYQLR4Ek1KxQXYeL0ZT9mn6DG60E+w0jAs89LE4EqRAr18ll7N0
bd6bX/Ks3Ys3/eDfM4+n1muQY+l476788ETNwLKivcbP07X/NaINfx7wwMZY/qRGewMBf7ceWLRN
GsmNUbkCFAs6+QnzWcL3ImRfLxwHKOCJ9fRBjU7pMf5AcUkkve+pxiaoURSgiIVvgbAXg4dOrKoI
CIukAURdq+GGSox1A0q8c3uCbbEdP4JqJe++Oe2mnaDKnwiFR4vOxXBnVDvHuifD8E927T9N0f+S
d9lNEeVt83//SvDaX/9CXTgFRb44vEM8WdJBpS1JXVewY5e/5UKV1TjEqa4i1FQOpYCy4iXfxZFI
yo/uENzhcprCW9go/k1kuVO2Zaxoneyr+ZMjhLoWjl66eLtMpqtuap+yaS/SxSc1DrahvffzGzw7
hxIPVVcXW+EQKEjuh77VoPy94GgCM/Bp/o673ybbZK+4cFyhAd2VT/1tfJc9lE8tE4e15tbf4gOO
tS/pu4HAZduf0wPXfniYCgcswvqdvp1AJLbWLYsZXIMdtBnk1NCn0e3rCJumrTasDZezY43NG8zS
2UAd1T5ZV9gwj0yzT2bvOd3mW91/mQ/ZCTve8DvCBAQN1ncUUHJem0e6NBfDtNf4AzKk8sXcGvrr
cA+w8FDxpSO1wauYZzir8WsQ0Pqhku0RzPonecsh2wI/3kE2q56hWNjnYnNGKIFWl9lwyv47QIl6
JSFURbr7AVd/I271J1wwN+TKfZs/TITd+jZ6SBefRu3F1r3o1O2VXbg1zuhCjbemXCOf8pDet0sc
NoTn7LnAWQTVC8wmD7oz4kjOUws1wEfsraN9LrFrXXGGTdeLBcCDrqy/YUwWWR7VgduuI3eHmSVm
nyDYIQLCY7cIL8jgWGOn7ql3gJUETDT5iRE57uKLewOHLTS+8+RSZbii2uHIsOcjBhv9Rv3Ksn21
G99pwdlULuBbeahep6PzSl+5pXLbUJvvBIohdzFaOL/KN5iEMES9Q7y1/03QxiWo7T8c+KamqIZp
mY6j/RaAg5F9A6NLG84kDZ/RLIXussZweD1azou2MExXEW5db8hmYDYhNHpEkdQsjt8LV/nfnIb/
mMbz4yxUDQPGs2KQffD7WSjjdjRrpx/OkcaskP+tsg9zb2IXYdGGwobrh4vOjogb+qrgumyvAwBc
ZJaP6Eei68vm/EyU+Lks/BZw8dvD/9V5F3+KxvB+T8P4IwJiCau4LHsPTDt/i8z4L73o79kS//yN
fuZg/JsEDQ1yAwfWPyRoXDbqkt/xn71H+s42d1+EbBjW3wySzsDqdOfHv7/+JS3y4OfTghnh3wxy
uzRN/eN5/uCfdtK/2g3/+Se8+9b8li7yH9/nHz7BZ4GUoCaVhMCW/M+pIJrxX9wHv73Dr32gO3+T
CgQV0/q5D4iG/fM+cEgNUW2d0K6f+4DL2P+XffAvs1TIOjFIOfkfHQm6yhetw+FV+c6Xfywjv+0F
SG5k41KWX/4RHvS/ay9Ypv7jm/kRvfPHqfXfOB10mxQYW0rFgKPwT3aCqsi/SRZS/f8xd247bttA
GH6VRR5AkEhKoi5aoNigTdomLXpELxWvEgvrtQLZm2T79P0oUo4pO4dmjJZKbhLtjsTRHP45kFP5
0TX/vR58UAaUzhsEVyQDRmf0zFZFw4yo6WKVxzJQF1lZ1xUTiBt/n6E3ackAsuu/jEAGVFZXFSOJ
50UumGCrzJocVcAg+Cs5Jhhr/ZcRcKHJnLmr+dSHVR6LAlwgC0OlqAmi4q1wQgqBd3QDzkQKgT1A
EohfivCtF67B5llVaPxGHoxmcmYBa66lsqBsxkiskr4Q5mVFQqAyY2ttiPwO9iIxe9DIHaPJpqnw
jCn3mrCQATeIDHvB7LCymriA40yNCaV/J4E5MJnFM7oo3jMBzTqWhAZJ0A0hfmm9JHg4kpA5UExh
kyqCqTJtpvHwYZVLjGQyBmBrNC49xwig+UygvIAYR0BZYQ1J2jMW+awmWE0wwZBbQ+JnupKzhqqs
lBQfmBxVcHP9/BpPgHJdZ1ZbJgzWwXUmB5QxZFYMFVVG/zhFemMO3zoyCJqgKs+rIg/30wuaTKXE
8UKTMdeaxEoezOI531BbpVSV3PoLpohL8RG6UCgGcBIxnXULtsl4TKXJAfv7AIi0fKMqikYqBQbn
6AazAxPPc6HMahedNckmEEglFWKIQGisG02HU5CFhS7UyIItjULs/OVNUFIQocylEEETPRJ31AeB
X0LmJgMnKhIMIcOQnF1QylZeTb8cLhoSBYx+1yQL/LeGrZF3aDLL4RjAiCAM6cFFTnFgfLYoesQ6
GiAxkLH2XFhmEpCVnFyL/b+TqwvE100pbVfCU4bQR8gFjV1gbytYIej9EjTXIAUXQNYYyOlKzUcU
zVTaFMmCzrMGkc/pvl6oQgGcLIAINpjN9BIpRE5SVdA6a3LdGNzteVVwoJq4gWDay0ByZhHpFKMl
lz4ti1LP6dWFJtTYA018xVj71FRAU/4QVxhKEqeYfFORSnDXIodASpEmRVWaOfGaXBCtS12Jg2jM
HdnE3In7dC3sQU3KsSHHjqr4+x6XJQSTdNWoC4SPCAAB2AfySYCDjIyjMTiNSVbSCxzy0khdo1FZ
UStNYwy6dYyPKLRUrncGS+FXn14OoaEIIkQGpkThXep0XuUiYqiaTBVVYUg0eC4k5xpVUVsxVq4z
952LhrzZOYNQ5IQMBptR6fTWT65T7BbIoZSVIa8aiggLr1gUFSEToSX2YOJPcgZRuXqhVBfQeMXm
aXZFHzR+YRHKgoM5XaFhurztScgtKEPlWMoFYKK27HHGx/grtouFynELoESdnhAUqKhw+ZQbdVVT
QgFwT9cybKbKUtc0H8xSkhxKphGlEMNkQy0Js0+rgZeBhVuANxnBOQYjaF1KSqBxWEIpABU0ulGa
zvtY+usSG0EZx+IspsujsISWT2ATSl+C3JGhslAq/iyRMeUnEGNT2dCnlV6UVFoj/vp05GHfajTp
rA3wJpBOLcrxk6Al9PlJa4oLS64Fi9whkHAh/BXJMgInkghe+JNbPdt/pVhQ1xnxL8XFIjRYIU3H
KIDsCA0ntaItJ3AhNRFwKE5o/5wEsLe8xggczNwxEyiw5gVgiYOc/P3k7IC1AZ98uRWkKZVkIXmA
OTZaqkNJu6atDF4iUSbgna1YFMgCYAs4/Pl9w+GxKNiSLjQK7WSXPReSi5CAA0rqElAIYw3VElY6
XQur0AAbLS3KxGIHhUmsyspB6x6sfLlGuFozjXYck34eHNcmqyi7senCM6FJThZ0VVlxnMgqgT8k
IkNebGEXqLijL8TKzb9vyfsMJHHY3HC97jc3096HvttNHda+pf+TPzDvCzglEPr9fd3JPIp+0G2F
8KR9ccr9++uobDXtSTi6Oe9RmJ4Tfj0s8PTR0bPmVc3/+aTvxnZcrR+mGw/hNZ+3d+yf+GbTvmjv
2uMNCUgn0OT9m3z1KHrPI+f4CcK72wVdl3AT0x37v4dtTHjqkZQTvm23u3Y3v6L7jJzTjamSUr5u
N/3LYdz20Vt7tCWmPWyGsb0Z5rd0b+33Ecgpb7fdat+v7vcR8amMJCX+uNu0b9uxO6bsQYeYcu9O
C1rtr4aXV9fD5v7uRcx2j++kT/kWrvc30fcMjcpSyt91w/gqfmUiJtf6KKX8BI73/UxnEm9NK8f8
H2c3ax1Kxh9T9ac37ToSwMLQOnEBuhvOixr6WCN905eUF0+3N327sCJ+04GY8vA2Fgvfqygl+8Op
bfLATEwYAver24f5c01y4ZGvlPSPw32/O2Gz70WQ0n7W9tvIetC3fAn38qwdHzbt9uaYHSErIH/l
3a5dre93HQcrxvSnSpyYfr/iYOw23lzouwPlpPEFu2EfSXZoSJfT5rQR/r5+HdkmVUy9bJegzpHU
S9Iu0y0mPWz3CxsSymlSys+7F2O7QE+hq01O+k0b+y0y0a4EJif89upJe8d4lT5262Ff3yXof9+N
uy6yVCSZXVx2CeLPunf9KnJjEHdbjy5B/K9hvJ0pOQsLaZdmF5Mexv366rodBzxlrJy+IfYyD3jc
3i5132/dlpL/ad3HHPdNi2KytxsQSRzVhE5AMemx43SQ+ctNn9KXDaWEf+62WyaxvGkXYULY8SEl
/8t6uOmunu5OfJsv/UrJ/zrcf0AQXUHtAmGff8CpIIZ6nfT9f4P73W7XRZAi9IzJab+Lo8qw211K
9/d9uz4WRFpR3H4QKdk/uvEOzzYTciIeqmJiyj2RzUK8Q0ealPSfLX5n+2ofqyZlZlfOEhPvdvsr
JiOevrzfoSum3+9WgzvUd37Viec+1yam/TDcwZiY8tT+9nHK5zJNh2MzTvNP83EY534tTq65n1ht
unb8+h8AAAD//w==</cx:binary>
              </cx:geoCache>
            </cx:geography>
          </cx:layoutPr>
        </cx:series>
      </cx:plotAreaRegion>
    </cx:plotArea>
  </cx:chart>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'NNDSS - cases by state'!$A$4:$A$45</cx:f>
        <cx:lvl ptCount="42">
          <cx:pt idx="0">AL</cx:pt>
          <cx:pt idx="1">AZ</cx:pt>
          <cx:pt idx="2">AR</cx:pt>
          <cx:pt idx="3">CA</cx:pt>
          <cx:pt idx="4">DE</cx:pt>
          <cx:pt idx="5">DC</cx:pt>
          <cx:pt idx="6">FL</cx:pt>
          <cx:pt idx="7">GA</cx:pt>
          <cx:pt idx="8">ID</cx:pt>
          <cx:pt idx="9">IL</cx:pt>
          <cx:pt idx="10">IN</cx:pt>
          <cx:pt idx="11">IA</cx:pt>
          <cx:pt idx="12">KS</cx:pt>
          <cx:pt idx="13">KY</cx:pt>
          <cx:pt idx="14">LA</cx:pt>
          <cx:pt idx="15">ME</cx:pt>
          <cx:pt idx="16">MD</cx:pt>
          <cx:pt idx="17">MA</cx:pt>
          <cx:pt idx="18">MI</cx:pt>
          <cx:pt idx="19">MN</cx:pt>
          <cx:pt idx="20">MS</cx:pt>
          <cx:pt idx="21">MO</cx:pt>
          <cx:pt idx="22">NE</cx:pt>
          <cx:pt idx="23">NH</cx:pt>
          <cx:pt idx="24">NJ</cx:pt>
          <cx:pt idx="25">NY</cx:pt>
          <cx:pt idx="26">NC</cx:pt>
          <cx:pt idx="27">ND</cx:pt>
          <cx:pt idx="28">OH</cx:pt>
          <cx:pt idx="29">OR</cx:pt>
          <cx:pt idx="30">PA</cx:pt>
          <cx:pt idx="31">RI</cx:pt>
          <cx:pt idx="32">SC</cx:pt>
          <cx:pt idx="33">SD</cx:pt>
          <cx:pt idx="34">TN</cx:pt>
          <cx:pt idx="35">TX</cx:pt>
          <cx:pt idx="36">UT</cx:pt>
          <cx:pt idx="37">VT</cx:pt>
          <cx:pt idx="38">VA</cx:pt>
          <cx:pt idx="39">WV</cx:pt>
          <cx:pt idx="40">WI</cx:pt>
          <cx:pt idx="41">NYC</cx:pt>
        </cx:lvl>
      </cx:strDim>
      <cx:numDim type="colorVal">
        <cx:f>'NNDSS - cases by state'!$L$4:$L$45</cx:f>
        <cx:nf>'NNDSS - cases by state'!$C$3</cx:nf>
        <cx:lvl ptCount="42" formatCode="General" name="2009">
          <cx:pt idx="0">14</cx:pt>
          <cx:pt idx="1">16</cx:pt>
          <cx:pt idx="2">2</cx:pt>
          <cx:pt idx="3">26</cx:pt>
          <cx:pt idx="4">2</cx:pt>
          <cx:pt idx="5">1</cx:pt>
          <cx:pt idx="6">3</cx:pt>
          <cx:pt idx="7">11</cx:pt>
          <cx:pt idx="8">1</cx:pt>
          <cx:pt idx="9">12</cx:pt>
          <cx:pt idx="10">269</cx:pt>
          <cx:pt idx="11">16</cx:pt>
          <cx:pt idx="12">7</cx:pt>
          <cx:pt idx="13">7</cx:pt>
          <cx:pt idx="14">4</cx:pt>
          <cx:pt idx="15">23</cx:pt>
          <cx:pt idx="16">5</cx:pt>
          <cx:pt idx="17">2</cx:pt>
          <cx:pt idx="18">9</cx:pt>
          <cx:pt idx="19">266</cx:pt>
          <cx:pt idx="20">9</cx:pt>
          <cx:pt idx="21">132</cx:pt>
          <cx:pt idx="22">1</cx:pt>
          <cx:pt idx="23">15</cx:pt>
          <cx:pt idx="24">51</cx:pt>
          <cx:pt idx="25">120</cx:pt>
          <cx:pt idx="26">7</cx:pt>
          <cx:pt idx="27">10</cx:pt>
          <cx:pt idx="28">6</cx:pt>
          <cx:pt idx="29">1</cx:pt>
          <cx:pt idx="30">105</cx:pt>
          <cx:pt idx="31">2</cx:pt>
          <cx:pt idx="32">6</cx:pt>
          <cx:pt idx="33">1</cx:pt>
          <cx:pt idx="34">93</cx:pt>
          <cx:pt idx="35">3</cx:pt>
          <cx:pt idx="36">2</cx:pt>
          <cx:pt idx="37">16</cx:pt>
          <cx:pt idx="38">50</cx:pt>
          <cx:pt idx="39">8</cx:pt>
          <cx:pt idx="40">471</cx:pt>
          <cx:pt idx="41">1</cx:pt>
        </cx:lvl>
      </cx:numDim>
    </cx:data>
  </cx:chartData>
  <cx:chart>
    <cx:plotArea>
      <cx:plotAreaRegion>
        <cx:series layoutId="regionMap" uniqueId="{047F1AEC-3DD8-4F26-A60E-CBCA6869CEAD}" formatIdx="1">
          <cx:tx>
            <cx:txData>
              <cx:f>'NNDSS - cases by state'!$L$3</cx:f>
              <cx:v>Total</cx:v>
            </cx:txData>
          </cx:tx>
          <cx:dataId val="0"/>
          <cx:layoutPr>
            <cx:geography cultureLanguage="en-US" cultureRegion="US" attribution="Powered by Bing">
              <cx:geoCache provider="{E9337A44-BEBE-4D9F-B70C-5C5E7DAFC167}">
                <cx:binary>1FxZc9y2sv4rLj9fKsQOnjq5VSE5izRarcXLC2siySS4kwDXX3+bWmyJnsjHPqpbpUkyGZGDAbs/
9N7Av6/7f12nt9v6XZ+luf7Xdf/n+8iY8l9//KGvo9tsq/cydV0Xuvhq9q6L7I/i61d1ffvHTb3t
VB7+gW1E/7iOtrW57d//77/h18Lb4rC43hpV5GfNbT18uNVNavQL93beere9yVTuK21qdW3Qn+99
7/2729woM1wM5e2f75/df//uj/mv/DDjuxQeyjQ3MJbIPcemQgiGnbuXeP8uLfLw4bYlxJ6NOJZS
sPv77HHu420G4x8f613x9Z1XpE32t9o+fmPX09092/bmpr7VGgi7+/8//cozuu7Jvi6a3EycDIGp
f76/zJW5vXl3brbmVr9/p3Th3X/BKybiLs/vuPHHcyz+99+zC8Cf2ZUncM2Z+bNbP6B1/Pklfvwa
WhTvOcTBBMk5TGyPY9umkqFvMN4vkXuYjm+7d5+LOnnpUXZD833kDI6JrjcIx18fXuLBr8FB6J50
HGkT9CAc8rnwOHiPEgcxxqR995oJz191ss31FlbuP4vzblS+j5yhMpH3BlE58l/iwS+iAiqNYUGY
8xwNwfeEjTAIEL2XEfI4572MHG3rId3mN49X/3P19X3kDI2JrDeIxl+HL/HgF9HAe4Jzirnt3MsA
cP2pgZF8T1KbEGw/GCBA7anm+ivd/r3NfsOmfBs4w2Qi7i1i8uWRL7vW5S9iQvdADDCW6EESZtYE
IbQHmDGHM34HGnqc+15S/qrVWOS/g8njwDkmQNwbxMT765Evr4CJ2MOMcu6gBzkBnj+VE4ScPY4E
FuCu3auvx7nvMfG2qfpa1PnvuF9Px86QmUh8g8h82H/kzn+PDAVhwBI7DGz93Wtm5QXaY0hKexKY
u9fMrnyIwBl9t69/z7Y8Hz1DZyLzDaLjL14PHeLs2bYUHIO9v389lxvB9iiXnILPfH975oP5t+m2
29a3Lz3Rbh/s+8gZKhN5bxCVi08v8eAXLQwCrhNJJUL3Vn+mzRxnj4DNd4R4sPogU0+t/sVt/ztu
8cOwGR4TYW8Qj+UremFY7jGHMYTJzCmWEKJIQSiW5Jt79hSIZVrU6mb7iM4ubbpbOr4NnIExUfUG
wViBHfznIO0XhQPvcSqnnMrunIske5RSIqj9EDbODMrqtqjD37Hz3wbOMJmIe4OYfLx6RUwkYIKZ
kBAg3r1mLrG0wfsigjj2g0KbYfLxVpt3Vwpw+S0PbDZ8hs9E6BvE5+g1nTBItQgqHADoHp+ZEybZ
niC2Ixzwn+9e/HFtPAT36jpS4TZ/vPqfK7KjbyNnqEzkvUFU9l8x1ULpHpGOLTDdjQpCdI8zhwib
4kfO3+Oxf7ONisdL/zkYD8NmSEwkvUEkjl7RpkBmGIJDwhgH//Zp3AjRCbeZDRmW7znKpwb+aKv1
9jpq9K0x+tcBmQ2fATNR+AaB2Zy/xIhfNPYSHCwKll6I3Z6wBBGyESSRH/ABw/MUn81vZogfx80Q
mUh7g4jsv6IvTO09BAqLMmbvNiXOHqKSEya/R5RPEdlPU5UX6jeE5fvIGSoTeW8RlePHtbpLg/+i
nDh7k+mG9NY9KM48UOF7kK+ELIsDymx60ce5HwxKfqO2v5OT3H8cOMcEiHuLmLyuUbEF5UxQes9z
8ty2OGRvAoMj++H+zOnaL7rtI0q7VsjuyPF+1ByNN2pJPr9E/y9KiNibylpY0ocMMbhUTy09uMBY
gpWhlN+L0ExCNqDEmutkeOmJdiPyfeQMlQ2Q9wZl5PAVZYTYe46EmFCyuXAgKA4jCVWWB402g+Ow
aJT+PZX1ZOgMkImyNwjI1WsCAmICQbwtnd1KS0Ck70C+mOLvqcmn5v33g/jvI2eoTOS9QVSOII99
z5ldyvvXlBdlewSqW5Q9cXOfKi/u7GHEEQV7s1N5HW1V/hs5+odhMzwmwt4gHufe6+FBCPR9QScE
fkzQz7QX5LsmAYL8/e58ynnRmOidt60LcIa3Lz3XbpMyHz9DaCL1DSJ09IoOMeUgMQ6CBqKHLDB6
bu4duoccyNpDHf+R/Y+prjy/1YX5DVSO1LehM0Amyt4iIOePvPnvVRiBThYMpcZvYeE8QoECPYMu
PIqhE296zbzhI6X19G9Zqpceare8PBs8xwaIfIvYnLzEhl8zL9DGSriANjv6YNRnvvHUiScEmYL6
e/OyA5uiqX8TmPuRc1SAvDeIyin4Kq9m9CcjAi0tDwrMtmcqDJqLJZFySo3dozKrAp/e5rke0nb7
WzWV56Nn6ExkvkF0jl/TJYO+FSygqCXum7zsucw4exDYTDXK3d2rx7d/11ud/IaZ+T5yhspE3ltE
Zf2KMkP2uGQcOeQhzzVzzKZuI0AMApzvWYCn4cvUr73eZqWO1O80tcyGz/EBQt8iPgeviA9kj6EK
7DCy29IIqHiBiwC7Qe5VmjML+ycGH9zW+nZ46Zl2OwFPx86RARLfIDLn/ktc+DUfAIqRlEAICeJx
z/pZCR/w2sMEuicRn2FyfhfM+Nvkt5zm56NnuEwEvkFcjiH+ei0vgLA9RqAGzKA+f/ea4SKg3iIZ
xfTRTZhVwI6L+r8KNefjZwhNpL5FhF5TcgQ0HHEC0T55UFrPQ81JciCpDJHmo1J7XB33Eec9h39X
fp6PnqPzNuXn6uKRQ/993Al6zYbtefDP3BWAPjKOucPlA2zscdJ7WK5u66zIzePFXU+y2858GzgD
Y6LqDYrKyWu6ZyAJsKELMjMP5fwZJtBPCcEMhJn/IConkfqNtpf7UTM0JrLeIhofXlqQv2jyIYtJ
JLR3k4eS1ywlg7C9B5vvECIQeT71kk/q27DIH6/955LxOG4OBdD0BqG4eMV0JVh5SSFWhGb7exsi
n9sQ2OdFKIEtLv8Qt1xArA97gm9vfx2UJ0NnuEwEvkFcLl/ResD+CIKJAN/qe3/R08LL3V4vAWVK
zGc5sUuzjX4djPtRMxwmgt4gDh/3X6L/F1UVxIVgphmBjZD3r5l8ONDACpuMoFvyPnsMhuWpxvqo
9HWRa/UbSuvJ0BkuE4FvEJfjz+CzvxyevOKG/pcZ9PQxnn3zVw9icKCXhjDOocf87jWLkmDHDHQJ
Etglu7sgNzsK4Z8fa7fLNxv+jJL/p3MW/hmybwdY+FuzXdydfPHkGIaX796RCydxzIa+tHzuebd/
8+d7KI4SyIp+O1Fj+pFnUvltl8sPY2632vz53oI6KhwPIDlAi6A4BB56BzsFphsC9AGG5mgHQSPC
FB6/f5dPkS6cyYFgSxv0VUsoJkHvLkRe79/pKUXx53tMIWcLzs603RCSgNAM9+2okdMiHcCn+caN
h7/f5U12Wqjc6Gn0+3fl/dcm6hh1oCBCyZ1DCx9hczzcv95+gONM4Nvof8Kut0dZFs2aJanxq6xW
J1ZcxBtdViemb5HP0yhaqcxKDlVgI6/BFZzAUSV+XJ7Scow2uGmOLZNoV5Z15wlW54fMYK9Kw8h1
mlzvG9QeaVbJdW3n1cqJWuk/4fcOGoAXT0lgNuQNoDEQ9o/DESUcum2ek1BV4ei0Y29WNuxk8nSj
lomVYdcKmtTNMW69scJu44gbUVjpT+ZG9q7JHQmZWmiRA0hmk9ckbhHKmFnVVbSUbbGqUjK69RAt
Uow6twnCk5KXlptUuRcQ1YBa+7bWdtC+c36AzYHaF6wxyH49J35EfVIOlJpVJvUpoV3iow51ns65
m4nQ8upkv1Kdb6tMLyTLlfuT+Wfr5475U54aNvDDsmRyRn/fmiZJGTCfMRN5cd1+COs8csnAkGvT
SLqEmNAXEs7VaWXqdcNA3YyupL3IM6JdUtbWT1iy+4kIFZNwIYfNOGL6KAhIaczKKih3UdxHixzR
CvpvX2Q8COds1U0ZXiykpLDzFLafPme8DiXRbRU0q35EhT/IIl7UPY+vyqDzEm7CAzvMg+MRzquR
uEXrprO6U1HXvZeKCh+WhEartOd8EysqVy8/28TzJzINmDA8bUeGU2Kg9YzTiUNPZJpVLSYRMs1K
VzciCInLregaugzcYQguFPRMeTyIy5+shB/ZzsCDdMC9hzMFEGit55MGURJ3khTNKrYZ8/LASb3S
dorFy6Tt4jr0bUFBCmLsqZXo+Sy21DhGSQKkhb30Rwlk1AXXbkpQ9ZN1tIuLT6eaAcypHVYhS5uV
HJTjNmnrh018U8ZJ6cLGPe0OJPJVNBy9TCABI/8DeNBhwBlEtQ4s4JlCHqKEy64DgcbCbtzIMvna
yeyNUSJbjiWmbuucRPHQHJVld2EEjRdD1a5BNThuaYnEb1NGFl1srayO43WSigCeGy9bDnpXNm3n
Dn1yWLHedtvGaReBpb7WIRlXVoCPgqFvvbwOv2rEx/WQnNayGLwwYbGLBqwOpZuG5gw11hdaMbX+
CeUTQ2fLFnLzcEALZ7Av8odlK3XIcWFAcFNskiXq1RkxOXGjEKiyovbM2LVbda21EK1zoVOaujEd
Tru8FX7fs3bB8/NUm8q1LQe5jUBuKYvOJ0Os/VARN29hseC2tV1dj5WXsuJYinFd9pFbVbaPRkwO
GabxUa+vVZZbXig7ex18GriOXRw3hxaOP75MMnRS7aIZbNekrBj8NxPV2El5MrLUrIpKZIumGTdd
Fd/2xVC4ursc4yLxxkZaXsdYv84HYIfFvg6OPraNWpZjbB2GxU2ewP9t+zNWvPDrEn2OghEtFCmU
5zC05A0rPGL4MiSpuHCaYO3Yf8eWjC6z3rRuJ8BOWlWDPQzazLTZ4NHAtl3bZJvM0cZtLLhH4+ys
b+WZU5SXpjlESezSfKhcScQRNjbaz5lH+008ho5HIoFd1VUHXdOehWV3KdtN0ju1V2SN8gt6DpHq
pWTpeR0ztna4VXo8bxamlYFX5AdpkkdeTS2xHEVJ/AJ3YEepulJeLVHpStMvRxleklidNqI9qXnp
pqqNXTl010OJS88q82GBwioD3rmpSA6wPBX+wDNr3ZbNBbWZ8TrLnISd2iSaZsu+vKyUGN2BpsQt
2vSA2pVx49Ek7sBq7Kat9QEVwnEL5zqq2XUh6lNGL3ihmZtV7Av0NV7QkX4SWRS6ltPvZ4hzN4Bu
FNdI+JG6bS55KFs/ZrVaFVlJXNBXys1rc5JGw09W1Y+KS8LGFkjVMwruHeyvhzX3RP33OmQN60CO
GmqWZdavZJtYHlL9RdDX0g8j2wvSPP+J/t85KwOry2wmJkPwfFanhtXhjAmYXftKk+6sKdKvTc2P
+9G6rGnyMXH4p59Iz4++l2QCLAGaAiLYuzszOTp02txKG/C9aGvcPMlAt8XntWX0ot4y0Y4Lx97Y
xkrdko2nL0/+o+BKyPBO7rkDXZRkqic+ZXLYsDbu2gLIFcWnssbLeMDWPh0Ta1kafGCbtbBurE5k
P2EzIj9oDJgYUmzg58L5CcDq5xNndmBlpgM+00YcOyBhC5JlrZeGQ7+fQBdNBjGDx1pj3DQajzUo
T5fk6Za3VzFr0M+e5kerD08D2VUJG6dh9yGbPU2irBHx0tGrvgcvCNIarh2WycIJtXIzOYBkdhod
a2G3bkiLkyQI/DSV8SKLuouC43zFUtt/GRm8CxrwhxFkfaFEDw3FzzlUVQUdVSv0CsNOCi9NrUXJ
KVq2qr0qw+Frqzvu6qoIXDj1MAS7l37MSPFhEIF9qFP0OelR6K41NQeRtAY3aRB1BS9jF3D1jR1e
oBgfGWWLY3BF2lXfuYEJsqNqjL5GNOgXLIGffpmkO7fmuWmElkPoXoOI8O40uZkvElLLsoKI6JWg
o7PKfRM2x0gE2SJvGzDKKCm8NlaV1xKauXHaJ+tR08pN2ST4GURr2uZbPILrwttce4n2u7I0Pne0
sxgz4osuTZc2y20/CQOy31B5YeNCLEIejX5PB1BhzqHTC7NmBRAc0v2QgFnt03QdAo8KFWU/8b4o
pOdn3sDUZQl5e9hyT0GdTfefaLEA1U42yE6v2kR7JorWkUhdEVnDeqzQYWsqL2QR3Y86K/WaPO/d
IvoaK8tnETj8bUOtNbjnA0SBPfchAOxc4M3oju2AvS4uPmV91bjxFMyaiC9N+rclu8s6SuVBmiO9
aLrJ/+HEz8qauJi1ictwSTzeJgcy7MJFGejRjdSwHXXG3DShtZcGmvjY1uddwW9eXgB3Xt8PC+AJ
N2Zy1pm0o2Ex6FXYoMQb0qH28IhqtxBZ55eJzBagF0qvCxKXozb2HKyxB0d+XraxgS7FlyIftkvT
33WEMdBCSMxVnxxa2g2s0SsnE+2qo3LYUJx8bAJnwSs0HCrWCq9UTeDWYQgKIUUnWV8kJ8Ip9x2a
rkd48MOgsIGlpWMgVB02wsmIW4/W6GaTjxPnldfT5G+G4UdUVWwNatp9J6SlG1Rc+sCMC/jZi1o2
sT+KIPWitshdJJN8kUn1Nc3N4AUCn5iUBUuW8U9ZyWpXOmZwyRj0qyRKwX+39yMMKgoaFDOfwW6S
Ze80mavsj4QGWySKS97EYNtLZyFM9bEx2iNVpA5VRTxahzcSxSn05LzI2x8XPXTiIUrBB+Y2pDSe
L3oGu7uSIAZ1KmmyDQNT+NZoR24xgk//8kw7lCSHOJE6ECjDr9oTyE/ES6cJz+sC6VUZ5l/jsvIy
Ua5BdZ7KLsrcqIzcPKORR3N68fLEO1xeyIVh6WAHOg6EPQ+cqyBsShEwUM85WzRtrN1G9nQ/Mfoa
qhi9O8rAF7gxLs8T7rLQVotsgEg+AL/eS9LCL4W8oaxRq7HsuTdEdbwo1DLgKPqJ2t2x0Dn0ckM+
Fk7HgSzcjEcmVBUOYluv8ih03K7aFDretnZ62lvMy5T6qkXxs2TWndMyk3TI+GHYUYYhNcfnFtVp
Ld0rBdKF2ubYJrYPut8XQvkjF4ehDIyHuS6XlkPWkGX4gAO5j3Xe+p2TBC4p6GlPauNHkWmXdQCO
5qiGC4W6jbF+5gL9GK8BkAxMJ5w6ACfVzN0v1ZiWRS3opE4WxrdLwUEPisjldqI8FsVfX144O1cs
hEjTljoG7RAzG8idOAmzptcrkh91Bh9RCrPinB+DciZuCuvXc8Y+9a2fLdgfI3IJB7+AMw0NMkCu
pM9FJdYoLBAt9SobzcduoGdIQHQYRCLxor4+gXDFQyHEn0kfWR4PTeDGTPtRa0EcHoSZJzPNPWK3
S1smB+PIy5+YSvRjUgQeEEpHkIOj0Hg41xrd0LAx0glIlEW3oFVaCGRMvExKfQRx422kwDtuqVxy
DPGaGM5LGvoBHcuFqPEIGbL0KxmAhS/DRXfhBR4yIAXRraTzhWzCNsAkt+vV0ITx0s6GaN/K2X6q
x9jvB3BetXEcL1ahvQxbO/TBcdwvMSQRm1hmp0O2yjFT56Tvb5s46s4bFJ5FgdbHYb5xLDJuKhkd
j6BpDiunanwesHylwNE8zsEuODE6MhLlrnIi52gswUzkLbhwyh74IuJO+1FXR3kJEYLqIcOzr43Z
pj37NDZpsW+RWFzhKrwZK7VIWhStujzqj1IEZo3UY3lYlL6uwAd4mWE7+DW1ynNQxgJ8aTRb35El
1cByXq3akHlkVPGioWO76PIm8oqGXaioOeNW/TXufprE3uFrwalGcLaOLZAtoZvi+QpXMYJ0fy2q
Fe9TsY7thq6VFQQrHJDEkwVH+11dH7Rt1h2kAeQ3CanYQTSQX4+pIJaC/gAO7TXwLDMOlHk5mlLS
apWo4aSmWetWiW0vVJcXnojQtpc5Oh6K/DCmWP9kue5IpMMxNrAVAY6AwgJy+TMpx2MQxkUDkxsx
MLcJoxWWxd9xGYaHWVjhhbKc3AvHcT9uw2UZVdFPpHiHloEdqxy6J6ZNkHDw6nMMwFPKjROxapU2
Y+aVzj4JvFhq7ao4w35t/5RiCIV2xJLgU0I1ejpViYAefz6nTGjRhCOCOdvM+bvAIva60vDTHpI2
S2Xq8zRvUx/1lXNhwc4bWIbBDRFRtBF9UK3CPnBOY2ubx3a0aLIhdDulIi/pSHjaYHOoUUXdsGgs
z4hI+akg1qUMtFcONXPBT04OraQXVxpSTNoOynMcpR/10A6e0HW8Nb2zJINOz3SadVBFKBhYQBvC
3rxXl7kpu4Uqs3Cd4Z58TCj9u+URW3S4z0HSG3kUoumHKAq2ibBWcetBo5D9AbI51gUNwI0UHbtS
ThLvQ/orOApUGrpFQa1TZrf12YiD1G06cgaFjerSfCWFbFzVt/yjJFfNiOLbFvL6dYfdulEXAiKI
s6Jj1lFXB61XZjnE3DIKnA+xcAY3DIdN1KjTcRzQlc6RisD1dD4FOs5XRBSQIsKUnuROegWeTLNf
x+F43GN7w8oGHRjjfIEgKDkqUR8fyjG1XbCQ+VU/xBd2HTZ+1o3O0kFm+ByB35YNpt/SgqWgO3Di
m9FSbmKnnTcMTXEeK3GNo3K8thN0lsv0s8mUtcwxVUeDaNRR05ubctCdFzVdOroyK5pFVqoR4r20
PYDj+CECM+lY+yqpBzdGWc8Xqu09kRJ9MBYlePVN+tFYcbNC0193l0Q0Sm8MaOYTW6hjsOzq2BSF
ORggTXJ3CcmSHRiJV2muusN4eits2t5/ursWJL2v2zpYqV4u44SwQ0g98sO7T9/fuixsF2UHOTnJ
ymw5KAFmDxfqKOgGdRTSHnKd4VAtwiApNlFvW4XrWKbYVKL+0vMCopcxMAcq7JqDu09jlqWLNMW2
m7TheGIV9XjSJC4ugurk7gpU/oYTlcZ0LcdkXdT80OQBO/3+VuWNp8BXORaZjnymk36VQ/p9rYe8
Bx+3pJd9QqK1EdmqM83omi6ggZtASHXgtNXVAAgsIyHCRYpYcE5lsURDjj5aUVFsdASxjAVusl2W
1gdTIutDX1RnbSrMURHn1imqIXfsKLMKeov4LGTBRRgl1UGkdejd/ZmBi380jKnf6H6/bq3McnuR
dKfgJtTdkFquiVVzqhNf2PEG6yg4q1KHudrq0/22rAIPVbxYxjaPz2jRxmeQYGoX/aBGfxw4pN95
G22IrdpNMJaxZ4hwrtIhTldlUYqFyXFwxWNteTk1GfhWcqV5P14NFEEKI2zHo9wKxiucZAcWnD12
ltl1fZV9SaeLVEfpft/kIAylWFUQvlyGgTOcc5O7tUDVZTXUla+TMIccOYkXvGigRAch8QnXipzc
fQLXtYNYwxVSqyXqDPhI8UDqQ1GNYimq5AtJJTsQ0vCDLEo5rG/qUhMUx22fhR6U1+oVQ5GfAS2X
U47SxYkUbsTCdhnnBJ3bWZ64VnvaFKVeOCOQ7bSBc9lGOfftXooVSWDiVjWp36OuPLIGPG76Ui81
3qC6S0Kongdnpm2bL2FPP7VNt0Fjnp/wDpPjQsM6KbDsfavOzJHuCpfyMrqJeDa4mIYMchB2tSxC
li1arYGhucnOx6w5G2TPP2exzBe6Lft9q7f0J9ZfMSayK6LogpQWJI7zuF0FWSU/N9FBhQf+Beq/
/bKvR7PWVph8YhwK7dN1TsDLTUszem0PapXIQl9yag0ervGwbiLllvUYX+WD+gKKJP2SkwC+npzH
uKhPJUr4VRQvSaiyq77pmjMi1VE0XJW0QheydooTmfWXYVMHl0yNyXFsrOu7v1Kq1FGu09zNggL7
XW4BGpB7PQMj44qQB+fO9DYYmkBeaKSbFEqgfhnjek3yxvgjJJfWJUbDpRNw6itVEqi3FcNlSlmy
SIX9d9/1mVcVsT5v+ggdOVR9qHWrz830hnrIH/SFxF4YJsYrWgZp59zpDrocQ41q+jNuTHyu8tLn
nf3Fyep2VclerDvufOpJnkC8xkEWcQJrhIo1ChP1t74FoLt1a3UNGB9JTwMuIB5nfp1qdgxluczN
+0SuZGWgTNHV1QIUHj9kliwXzKjI71U4nISyGk7uPrURODJFknpstOLl0BOo5/U6Oe2zMjrh6ZVT
heEya5kDqbEQb+yWoE2JIWMjKjH63OL4gCOwvU7ljGtnyMSGQH4tKaNjMYhiE6Kk3NAysxdax86q
G2KvSVi+hBKtPsPKTnzSU7GpsCw3GaewSsUYndwZu4LC3SjuINAP7PH47o1B3QAljr2ydR0eUqda
yBDhfRoE21GZDY9Mtoir28Jqr3mAwOZAng0I2Dit3m/SqF5CRO34hegXippwg+ww9FmOYjcvsgM8
jOsawgiXUbWwWmdFSHmjkuRDkgQEarvDMhzVrTXUq7rsXWZ1dJFrCk8Bfl/b60Uh5HrEIxRfg/hQ
R/qjqWI3wPVN3B5SsOMQwHi9oZ9bxT/Y1pD6kP46A3fez3toSREJBpvfstCvwIe0MnooG/MRD+Z0
7KaqcnmSinCyulBZCih0kgiXieSjxMGajuwa42hFtVr1+CBoHVBr1te8VccDljej6Xs3J4VnhQE4
rUJ2Xp0ir7dN6UEpVLk4LNqFaMbas4bqAIKh+AAV41Uz8NOKt6OP0nI/qcd9MqRnbe7SBkKmtOz2
+5jmbtyjJcnHlVbWYmjxKgm5z1IoOYrhFiLOs5JAfXUQNfWykkIGMhsIsA1cVgZklTn4ynayaU3b
HfLyMkmq1uMx+xBTe/QaTW0XtQF4BQzytUFm+1rJa4nSylUqi9wxNWe5E3zgw1j5Vj+glY7BM7Hs
bEoyCq+DbFxVyJM0buRiHDvj5U62b3R+kBHeQm3SOlF9v1UjX7JiRL5dD0AQQV/y0j6GVEnrSbnK
beyLEWJPR483UacsKP7hfdPC+gKb1HqVNaZuXddyOVjVEU7s2IeOkMKrSnJq1xZxNUtjr0Wxl+JP
uJHHg4bGn5bBUk2ytFzgJNaLKqqOO2HlS7tH9RJKVa0bWG3ihwU+ZhbEEXldqqVusbMZOKgEKm4t
05Z+IclXKye2J1lB3GR0jpN2PLO1AxEyYtgNOF9QbBVekptwnQRGuZD4t70wqkK3VVazGAQULfh4
JKK2OeijSHkjCVdVVxxipC7NOBqX5ewAMoFfc0glh3nm6ia7lXH8legicbsxr9wGPAtXtPUyyQBj
2uor3pIvFSqhwaCuXfaBnigLitGh04Ku63q/t53aVdgCBpc2NDAwyytjs3Hkskh06dtdkx61Qbgc
Md9CF0fomooly5qz0K2aFswu4j6KO+lWgzkkMU392O4/MWRZK9F1J3XZEl9B5dNFVbdpCrBLZSv2
M6zq1f9x9V5LkvJcsPYVEQEIe4ot32Z67AkxFkkgg0AguPqd3e//x7djnxDVNT01NQUsrZX5pKqT
Y0F6/zjPk/0tsQByvbOXZTdPKx9pYRlNKzlpdx223V0/Hs3Mr0yf2/M6Y+lxJmq3o9dX7Yi6shRj
LnTGOND6OmaRBxSEXnM5qWLyU1PnLJeV8qEZZ1xWq+jNNbO9AWUw92upYkjwH09aTqarXvobcVvW
wruZroFnoChqf6r8fJiuIeYbXYhNh6317T19/wenaNfXNElRPQMX4y7NCuUMhHEVZeXHe6fCyYak
/DesAXblvWPXBLN7Idlsq9WsIcpV71ejP8zXeOIR8L537MO4o15Z9lDDcAp749VzJ36tvZZ12g9T
IVarrvb9Qxg4zIVcRjFcFM9eaZzuJ7XHLYXZLly4nUXWQ8vBmll4GAIvmUlkQZLZq7LcnnYNbGTb
Or8kaThfPw7wBZt0DvOT8eLazYKdzRJHQNTwfWzlSOH/TyaTVxZ7X43Xbc38/tPHUxjBb0ymvD6M
uDI1yeshqLxm7viRxWiWiAVYBiFK1zZJpkJ1x6IK/v4pT/OsqkAf8oq3J89Hh3t+EeTMMyz81B+v
S2/G6/D+KNhoe8R0OQ3SfsvWTjX4qbt8HNSRLk0kgy9y7AXKSZwWH8/zMUep/Hi4xbyGTJeeJrn3
130Y6PXjUU6Pk8cSTEFb1MxRsJ2YXtvUTJHC2Zi+Uj275r8fPZqPV1xStoxIfICkwJSXAYnwGL9+
HHYvZlenvo6qF/89nS1RVsiEm2o79CibJSIzZo0OAKC13sVMw68Ag2kNMyO7ELuOqOPrgwy5u9B0
vk+szaTJ4KH5GxxPrGtBistnXIh3CnDGCy3YcAowwdXhFqXlMXoVy/zsPkKxuo9ODwXPfd1Mng5x
kw8ANubUND39e2RBd4XIZ+pxMKY08syTyW/iLsZwTbLL7uVHuQ1ZVkTwHrwJs+o4+L83621lsKCw
7n7+Zw+XxmXU1UPHcDUtsjR5QI9y9iZ5yQRUb8wjeHiwSM1X3MTyknw8m/deNhTrfsjLx7P2/bfi
KeA16SBVeHtQH75PTx/PEyoD3BTvf9tPbEYAnLz/+sfh4+U/HvkbiUqeD9l/f/rfv/Pf8eOvKi+Q
pbCeKf978uMv6Y+3+7+X0yZNqnDj4//13tzHm//4nf/eSbyPX+PwSP97S//7T9COJrVz0VcVrgw9
9/sbHrz4NMcOy3Svl4sM3XL5eDS+P/rfjx+PPp77f34PKMfYWCs/fzz/cdh6E76zs///S6X9HDeT
o08fTx1sPGrkDn/Ni8SonHWqEHkaVR8//u9wcAzS6phwtj8eoqbbS5S7uMpGclEBenE6zXGZb1NX
GTXdVt+L7mAok0of8dwMCxetE0FXaZdmhf/uBTq+RyXguH+OB0vp+iAumUh+YyHShY/i3A6GnomQ
R5X2ljwvezA3YyfdPckwiWuY3EJAnDFzHrSRXsZiA2AVDtvf0Xd+e1AB+zQ7oN9XnoXby/xfGUaX
JwqpA3P2J5F+R8dGK4NCXkziSMtZEA7OFbUnGca/s1seJg5fAKwA+3RsrDrafVVQ7AsvObzGP9If
efocB36j3PSrc/146fbJ1mkYYPrvls8jx0hnzVbwNWGtUOxMzZG02Izgk1wAF8ljOmG0ej520rB8
3Yu577pig3hCguU2mnEpM+vvZQ7ajyTdWgyRK8gGE5ipvDKrNOWaClOKcfrFPm3r9MKiLiw0Ieif
+mei3HPI8fWXUVwL4fUF1s+/6xp0LV0weGRkqdY5uvBjwlTB4SI4EBYY7CAWQWOBImbQIS0YSr21
DpTKboLo784+WV++dsO0tabPsgpiZP6crurXKjmth2z6o3v75i3TXlt/0yWT7tpz+lPwxhMmxZl9
xxJtVIWGmlpMtk2VzK+9AZvA0BsFcvNONvybyC440fUzBb712gdoZzTrbh74lGuwn/dVgUYi/i3P
F10POWcls4pV/iRkZRkLsDw/uP6jot7VM0bgJoj7vhhiNZYHC5Ji9de0zXszF2Lwi3cUvwzmCYu9
GSBrBcPD80x/mrvjLxjH4ZFGWl0ik13F6hg4snV7IQDPmNBfvVHP1zSyDl6HRbcTTeo+Mn2K18g/
7wM7QXr64uEtXGNIH4XuVtiAXebqIxqjRqW8O82h/onpdq3g4ai2T8P1iSWFb9HySQ+2vLZLX0qX
mmqFvQkgfYKjKFIMhAqzOyQwURuoA/gD9oaBZm8ZbKKCw5e9dusLOKYcnQl6A6AG18Qkn9cwm4th
L3ZvBOLiV9wK73wAqC+Zk9FZJFLfJNNYiYRGHzxAsu3Adx9QEkFF0e8pT7DCH4RVhBtzW6APzRnI
rEhkptRxDzp9y765QI+X7NeA7Zaepq7lneHlEYcP20NhmJ3HToOvHn4A+mONA5R+Sl3J91U0STzn
LdjXvKJD9GMb/bWco4SWlKHftzBwMVaUR8C+Ege4lEkbV1xhcKIKTarp5ViO09h43jhD/WC6StW2
QcaSe6u0fY7D0dQUL5JD5zpbOxeRP2+4asas3qXCBJmFjzGELTz4EVr7JInLTqEwj/7PdwZMewbN
CD4dzHVQ9Mfjn4SV7Cn23VP6n91cdLHB4RXo5JNWJMC1xKGbPs4FbiP8/dwtYe0FFN9w0DVOxlON
lltVlOXpnW6Ugn9mUzFJ4JyxgScN3e8GzimrNIBtLJ1R10TG7Sej1NHyhQ1VF25/GFP7CyogQJjV
2sJMzl7YwKdm39ahNIdIzh6mOWyVHVwFZvc+mdQ1WNGAIaT0JfJE1wjkWs4qsDFaIC8/7Wt3nSzf
qj7n9NPiyJ8uviv9mDl8HG+NybsSzJ8PFeR3qkgpjhi9mRG4td/voo1M23lywVPaGwxx+SrgUaZt
QnZgmWiU79P7YSs5jSDNySW9LGketd5kbnOuh/t/hxC1cSH5v26iaLBgQtR+vsH6KwJoqW060ZuS
wFRixssUdmAKCxDi4CQxtg72OgOcv2KgdFWYwb8QfWcUCDoGcR2V6r2bDNvY9OfcQFkJmQCP4Mms
WPqtlml6SnbpNYZN56WzpnDyZxTwoNREM9jkNKy+zKtMGnz7MGxh15WWZrTp8WUvwFxRrb2dQxjK
t1Pk25+7POg57Va8lii9Lp9rrCthjWfrTDNdaxv2ZTbnrPTTZbwyMqhCUtYkrJ9/b2L9HfquZAOa
HekzzLFOBugT978qJOc9Ie0+7Am00KxwxtM3UM7tig72OQj7gmOWKSzQzSK0BHSNOb6xsI8azuTX
Y+F32sHU6DfBW3g5Hi43BD2EVaceqlcD8srsb3OHKjvSJa5hN3+H2BiXaG7B7oSy8NwRws3JzVUO
bW7CVi4hapTFnZnjNQnK49OEj2+nT2hTt0Zbvy+QhuKlGIK0mflnSN4IH+WNleQpP7IcZG06QlJn
Y5nq7bH1akbHkGf1Jt5nrGzcL/nolaln3TOdr8uelypcsqcBHWA/eubFEP2bDTkuumgd7m6Yvw0T
Z+0O8aVRdm1iqGY1+uS+YgpgnNl11kxDcKcRphDVs3JT23BNYabXI4p21ffR0WxmvazUhfUOpb6M
QT8/zTkWF7K+BkcPfo5PFEssuodVs6DevyPSIV5XGEgVH2RUplLKUkHyalQEgC1bmpsDI35e++HP
FvS6JNjopsA9AYNnJL/GMQ/baDOosdC6ToE5unpJt76AoXaGLrOfY2uG62zScl10d/bEcYCKcr88
RFKv08Lzm8vzvhnBVILGCmG2uVwVKbi/B6QA/zaMUxnYjj9PEWbYbg+fgly5rPCs4s8vPnNHMcBe
PfUxXymqrX8UceLCE5Jb5pl0r6sh4pMe+2rkffgMRkF+Ahs/NJlcliqw343t9FvMub07yr7jdpve
lsyirY+pLPLuX7hy8Y3Zdbr62nOl//4jyDhRLUk4XMiq3JmO0BimtG82twX/PDZeM73UJnfVOsXp
N7HP/TsECJUkxay6K/eUIZOHeMOCmQBSUtxxfgrDaavSYDueCD7mIuaROI8SLeSOF2pzb2z2if6I
3Xoeeba+6IT2D3imj8Vp8cZGe4IEFQBHG/8t8bKWxJq+iYT/b1ieOCD+27T9giAx3weOmNYyAq2k
Mr9wYaMytiSsOXNnP5gt7i4f8Q3PrlcOM2sDAdMKQD3wttB27pM/okZuMEkwvMi+YyeiE5R2tCkx
LtyLH/5mma3jfSWg8PqgjliHAbdbfoREPZJQqEccQC7sxOLO8XycNy4bxxBWGvaj8TRNnlcet9FO
kjNM29O6bK9xFC+PnRsfK0iwNlrtYdELrK5dnJ7B7tEW4eb8Nk7oYTf5zYTUoUNi8PaC/CR0+Ctd
fHLOObk7AhmBOFInmzWtv9v1MsJvKshMMcRn0U24/i+idRBE03SrB34k9Si3dvRVcl4ok00/LhaI
f2LLtI+w4Hb7CD3BRSeimnTtaAEfhT+tqLoBC+IXxuK48DuRFkLzqAklFBEPFhhAk71OWERKf5vt
6TBjdwbKcz7oGFZjNgKrQqXYTNIQSFVVrHx9NkO8F0m3f6FTEF8JEguFCIEyUyfyRmZmLB22Af0U
jKKeE0jKCnRLqxPBCxhVrOjBOz7lkMeLcJr3KoXxFvjzGRXJAf1IVggfK33NIlr4wKrnOP8bRN16
XgmU4ZnExbIzNH0b11WIKbvUEUO3kGEZ9UXk1WFk78Hg7Y2wk1+8z5/XA+MscNcOJkHMfoSQWM9R
lv/ot269m7gOKKfPvUNYZLQZ+qTEF2guUigqGtMdJlpz8gFrEzfJ27ZfAE5j8OPzACA3Ni1hrAWE
CeI8ceduMEh/zunebDIfqm145nxKH2ZKSsAn7rM/lx033tfAwZVJzQvfp67xiPu9o1e8SYXBE+La
LePdUQ/AcVqcmO5koq+dirvaY533I9n+dKlMvgb8t95FV+ex229RtmZnIw/4cH2HRX2gd4rv8CiD
SH4W0s33bhmC13V700OIAASwhDvl2fAQCyoJpPx2AHDyIqiFPDSy5L6OD3w9SPjSZ6CmM9HP6Gzn
5aVDB/NvH0368NgOBTsGvJoQUKOZh+tXQ15Y484UqTiQJno/zFG/NCY90gJtY/7I/RfYXjex+6fe
qOFkjuNN04XfYFHsryY6Su/wMGtYDvspjr5N85G9fBwg2534EP7VisC888cUEGrKSvTuCAP1+9vR
cXfHerC+Rqt/oSH9sUEmhmq9wqGhoNJSL5/vh+0E5gLPVKCB8LES+aLIEJReajdIwxYe+zGSUo1g
nzO9ZWd0DBqqXGeew6OycYMv3s7rSJK9xqaSsrFU8Buhc70M2XGVEIprFvqkcD40T99bYefEsJun
mLbB3m0vA7iRDSblxF12Q3bUXfIe8DbT2182bRM8oyOqJy3dJcbAqhibq5VOiNWKPqgsDfsmyCAr
Btdh7PUnGTN8SiVBaOm2j8h/EEkbE+uuCFmM/r2jebl4XX9jmXweKGEnCoMBCuheJkR/g/mOKhJJ
1jjORZWwZX8ial9K+CO8CcfO1tJyU9IdZlAQ/wKL6p1jqrPWBewC3sBcPw6e2fJSO3wwWjHxInZV
41t+g7cVd/yFr7NFisBfLzvLvsuu/+shvPk8EgJUUuozYCpV7B3Z0DJKXR+DENW+EVspE8I5npL+
LJbelUZMfZsedjrFemOQ/6Hc7buD9krfPX4G7zluFt7N7bKhO5xY9u2Yj/toFbB3spmrS5mGKSK/
IRi74JLIWU294Nce+eh/93G7LJiJWx5kU8UT8RIe1jzEytxT16nrvgdhtQsSNxJVqJXb4FdrwgvQ
Q/TrPnsBiuQ418QDwNdlHK0Q39JCQ5F4ivufefhvSlfyNVcbuL5k/K485ENd5Ph36Oq67HCJbVFy
xmCdoHoj8LdRMgEZIKahYnsTATd3hZYiFqy1yZIUGeroGREYqAPtsKzshIz9m6RUV10eknJLN/Qe
S5Y0bFjsmQ8T0JXcnx726ov0b2ZDwJtTF1dhvL9FiYjOdrFF5s+AFUJAyEJKnNFlwdyRgROwAN6A
2ixxwbykh117/EkiULgK5jimR62wxu1Tq7ylhD8B8B1hkKVXuun4aBBYSIGsYyoalgFQDiA86FpH
iLPfTQUxVlYDC35OXT0HITp9D7bfovN21KErulyddLQrgAbUlhqcaTt2x2mVWldOA3ofdLVlPdxP
3SaRiv5t/jmOk2KA0h93jDx7QbBeusk7KX+shxHCVeig/ySdvRvhfXfC/e5DaCHC9raUx+4KfUTB
WXn707Gm+V17g7kFaskq0FQChiZM1CkIGklCVmO9f791ZTk4YRrivnEVok1JL9MiUO+jqTLJNGGp
T/siyrk+EbRTbN9qtUl3WggS8kkXArmEJINeAnyd3spFwc0VimfFwOm3yXpQaqHxY0gFz6N3jHIu
e4zm2C/aH9qh29NrHzdBMIMd92ZZpRLiVxjny8nLWVgsSpK2M52AGzIuFxUvf6CH+21GprlAUHqr
N5hs46B+wiZL2r0nkLU8RGvQBdV9SEnBEv8q4kEWjtjudYK4tDv4tRbphau3LhRj3vI6DRS7DAw9
cAjrRZ8W+RPfmTdegMGuxSL2oJqojk/2fa73IKytCyOnHfHe0mNILcSQwpG55ZDRJ3SOIv1KvTyD
vKhlO/nUVZM+BsAOLm1QDa84WQ65BoPZxJ/I0yqDC+J3YwFXdUMvC0jchBm0HoQSS0pncotA5ZzF
Jp7zdFE3KTmUn9mYR5qi50wWd0MRPgrXDfnTyKCDMGhrjE9x4eblDR2UwcVKAMvQ+UyykFcRsvww
P/u6X0zeHr4ATuGKbFJp5YnJPGx6vAVwyt4VqfQShKOoIqt2zNT44Da9Y/xPvA6SZ/A2DcdyQYW7
RHsyIHSz/bRbGJScK6+cCeQ9WkddTutwQvvWq+AXHZcRLof8M2Nob52WXempv3KY6Q2IXdakMf+z
xe9SV9iPJ47IfZxtqnrfVqWJsu5XGMqnjn/othCy9xA+2UwR/rW4qnPPT86BpHHpcvgvQo1z2S/a
u84xRyOLaGF59DJCnRV/4fNiyBJoX7qDY91eIRZlHoewoN2dLD+gYZQcjcjXdDvvi0kvQ7AEZRBz
nJ1sgitKxVQjwH/JD/LTpNxvmE+Hi9PJApA/qEO22vMkucWAjlKCPvJFdv+C1KgXP4p30BCZqaXm
vE163Jlp7gpojjkGagCqOWIjPXlfWEV+Hsbt+zIadu2X/UXLtOzNpG8jkgUlTxQcwgPzcDYDw9pi
gs8Y/QAbIQbtQ/S7CyDRRMOCs7zFJ5Vua5HEbiyGNSeXOPN+jQgS+8i0NpAcsR6se3Z1BP+9yGUJ
8iPTUokuMlUPy/Ep3+mJpEC6oND2VTR1pE1htgw0ufQiU8W2B+qcecnYcsh+zRp993cvu05uyRFg
3dg5jR4KIgvxUHE876UPYuwpEea4AsIZN/JovpK02y4I9qlWH35SKthPLkpg6JNJgyLRqPvRkl8/
DuMW/9HQ1qD9samBeMHO8Iueu0xHN2rIL/SU/u/RRC9x59MH3aesCSi7p+vGsb6uQQ1JaG1kh/kH
iTOc4LkbMWsmJ+gt7CvP1ePYrCtGiGBcv9tjS/+2AGdFwzTySyjFeRrm8dL7vTlLF78Qmbo2nFC0
jmGCvVdiyaD9WozgPH4vaNesyb52o0FzvpGhdUM0lCL3HPoA8pmn8iTs/DNU8/CmIQm1sMtAeKxk
eghr3tBU7WfnC6AEcvwi0SPtdCHnNTdLgSB43aUDxjRNZ1SkLSrXAYLpniFgP3V7QZeQXoyPVdS6
DrPhFCNgPg8YBQ6kMIKeXyZsaHADMte8g+y1dH32MlO1lp7TfrPv+Y8U4FrpJz2C4w7ZA0S3bDmq
5TSFilzd3sdFjlls4ZDfBmyLAKFhCxpDMNMcyr/nR4B1MNWt6OHF7IPHC0hj6T3Jh3ZWOUYd5Mtx
jrvXx9iNScNzG9bRhLt81iEUGiq7u/DdyXdRfhnRS5/XESnzRM/gncLxQdfRO7m+wfvAXO7x112l
ErzNTh85IoOUIz8R9sHYCviUsKDcfD50hFHZu3M1kzL2I16R4NDnRS5bkyHiVWV+VyAOskLSTL6N
uFeeRbAbtAr0LEFQPQntPcRu1rNNhvmR9z22PtB0vG+4LylxwSUWCrCJ67ARAlg4OjzoEtlyHmN2
GzqN07MuYWvkiGolfV5+FP5sxTSZenos1BKGZ6wdD7ajVfQn/ax6/kRCiL5HtFajx9crTmaKS2hB
IdfaP+nB3qHKT6WZTPKpS2BOUBN+UhI9SrcBPloHOEMrC35JruUzS+d6VVP0PYPQUiIKhLeEfEct
J0G++OtpWf8ueoneJuIvzxlf3uQMfgrzcFgOpB+/xCP9q5Jk/asU9L14z4vDgIeNPYzC7Nhvq5eQ
8xy64Z6FUXvkTn/HMijBIIa8HhJFL5YYqON2Tx90AFPS9UqUbrVVH0zj2YOV3rHwbWb5KxUHLiIf
0/muiC4RkN6BLAryWAzWj44v8dOqj7Wk2IhAQcp7mt4Puy9GpGWNe47cFkIf8KPPB6jxgm5fkJPL
32dcbKuxjc+7Ju40O/1P6GEqM55OCYZ+AEXR7p63POgfxvcF7IZX2WHyhXSTXmPonFWGMAPke8rL
0Je09nqbVhit4/M0G4YQALJth0bfb8DScjS14OAU9lBYMNSFm4ccbz/8COLgCelkr0VskzahAeSG
cv8jDY4YHblazkxtfbUwM9RHOCRIUNH5FCHr9GkQxz+N65tlq3yLcktOE+boYsC9fPir/7Q5lB+e
DmBWjw35RzaouzDvYEuUWVirR3cVRsNlOdgNgcbhEQa33sDcVgsRAEjyl2Xs1dOWKHMZVlx1SAzN
1yzp/PsayfkRzuPZn9QnEnuQn5HMOWfGoKFZ4jJM0XEFeU8+uz1/hdi/XNaMVhEiAsWu+u4TGOEv
0ZZthT9Mw3VKuvElnHHDK5KzKiUMChnUvHvOFcS/EAFdR0Nxg0eLGUuvJ5EHe2P5Er4o9xEKjqvJ
jsnNJf38sL5/D1AzqtmqsB7fVxFvhHSb9AzkHdimDQZWPB4KuqBdXntP+S85vcxJi7DV+HuAPFUm
zp+f5/VZLeN4GxEuwOA5BN8AJiLAHZgFWbBj+4p5cd3unY6y74QvCu4PFsUA8g+6wxTuUt+X0Czt
T+k40MVERxcRzD8wEfjX0GBNyBmpfcTB021X1wU8Oc4KitMwrvR5c+RNZej1ooBCIXk/ZDCosOWG
feFYv58Rg3gJCCsS7BFyifgMiogH7LrueVouE/JGc7wVGFk3XLU49Avmbe/YttNobbuuQ3Ce8pi/
dgDjEn+qU9TFUpD1uCYQME570m+QZMRl8xAL1DnpvxgG2bUXc3fDWZdIME4QoKNB/hg7NCLYrIO9
CGnDdoY7+gXeNjC9Fyh7STQ8hQLAnVguOkv1F2Hfp2fsLmDWk4fY0D3q/c8dDM1/ikxYAtP4ObFQ
+tbZx6t2GXnAFXoZNjRD2dLt9Y5doiplxUMdK0P/hBFdDdq/+9D6i36wnxYAyvhcJftKJ8g7U4a8
2LabJgp2gok2KGM0oatY9V0Po6kEqEz4UDmKMI+7ZyOSn1mfqJYm66fQ658MBXBrB+naLpkxtHX4
Z0w0vsR7ll3h0ys4wRuHTjJ2Jzli45812teXDemSDbmDb4mB8DkM7CVA2hBGSZgUuCeR8ujOSP81
yRwmfyxyCklXDwra1MeBx0H6iPrIv2M3pqqvPPhB38ZoMtdkxAUfDNL/tpjVAlKj2ZVswPvsTNN2
9FZx14yD3Y5j+5ni4obYO3wBTMVbyIcYqY4+Peu5D4p8y/WvHRbRzgL/Rjm2PtBZHl9CclgMcgn4
zhlWPRHkdwZU6PMMCQfdQDyVaZoZMBWbe933RF29pfvrIAe9so4fjZYAFfIPvUqCMZWaEng3kK8S
M4tbtv9LU8+5ihCQndhUJiixw51tp+U9dcA4+RwfGy1ZuJLL3K3k8xT4/9+PicZ6h93i9saMqz35
Clj4KJ0479uOsIDof+yWsM+jfs11rr6sYde/bmQDc8H5S75R7wkbH7Sadm9QdfbbTHIKPC9PXwbZ
0S/Bhxdhnb6snSxz5D7f6HjcljxOIacM+9ugoLQhZHY1IyAMjDnkuqWIRPW5mb4dHSwshAv0BdnM
tTUGmkMOmg0bC9i8GSxG6BgQtnzHy4/YuHYWW4Z8ySgf8Y4cpCRwcneg5vWKjQUbuLsgKuNZPUIl
/kFqyNop9EEwhBs5oyPHLYFmo3ACBn+3eygz6HRLf3FHY3PMsuit93uChr/UalvR33nBKQ+i5Wk9
MPLqoQ+/7PAeFpvZV7yxf7sxeXUAD6ntQLeTBIZWmGXobsC+lxquJgzWziRPA4jibCiX1XbXtUfD
K2b7D6cTAmE/z7iQLGmkGN6X4oA8Y9KNnjFWWkR+4qvwYlcvTg3/h73z2o0czbb0qwzOPRv05A/M
mQsGGYYhKeTdDaFUKum9/59+Piqru7qr5wzm3A9QiEq5zFAEzd57rfXtwHxZrTJ/bGOle6R+iz1V
KZKD1VAfzRU99iwHeWMtDMqG1XkZDXV8wmJLi+uU6x3SjnYjo9ofcye7JsJhoUCu7509aNffD8qk
IfaQgWR+weeQyY5dK6aDm8oz71UR4tbT7iMrTMcxv2v6yDhH5cI1TaOtsR3jUWoPg1D0F+2z6Mcb
dxHxc6Lo8QWiyMtii8YvLKcm35bMl7Hr50vpyisSsJEIQd5kpieZG+yrlRJVEnxFJq7Ufd92/TfR
4Kzmkruy0Q87q0n129EsPjKB93LJGuMFn1SCye5hmOhIMluL97UxdddJX10cc1IuNAyYgJKJGY/M
urMWK2Hf8M4DTXmxpTYezckBoehMb3QW2ongmHFmZBcfl0Ur92IhM9MVsgoEPlAGJ7lpL7SqiRPo
cdT6Ndk50mbdc8JUfIfY/VGYevIkx1t7SMqA4P8cyH78mprhfm0011/Mer6GVBFOtWEBj4ufYtGq
57EcTM9aFelzn3APs25OvwOXfzBEb39n6n+zMD9r5Kk0Toa/fPi/HuuS//7n9jP/+J5vXOifH11D
Jqx7LE//1+86fNUbcb//6zf9y9/Mv/7Hs9soov/yQfBXpOl/AS29/+rHYvgvvvj/SDS14VT+UzT5
34imf+76/fp+Vt8Y1N8/9HekqfY3IqMaMzRn23dHHv3vSFMQto7u2IB3qB7h85E0/jvSdNupzowF
BpDBzgJNJf/c/0aaGvbfTOEKAxgZ4AsVSup/B2n6HXf//W7/Rpq6cBltxlvCMASN4l+5BKyASzqX
OG84L0FWYesBvtkgHtiLcqobwp4iDi0K6rBwzMeyQbeSbpXQGd6lShFmyrycKu6LnuiyaK86EboW
KnfADEJ69twlnmmgtA0kX3YFEELAhw+5gs+BxFDhq/bgF5HKKEOk3Jzb+Qs2VKqN8uOf3pI/Dt5/
Bbduy7n+mZAD9JRXCi6Jqtssswep8a/p3aW3VivXXfsUdVLDbo5RNs3LY0TjEEaYt8LUpXIZROz4
jLW6MNb4XFy7+ApaVJVcFsdKU5+ryMDhrCJPdvjBZJ5RBGKbTqglOmGM4Si0J3twehry+qFS1B9m
Upq33w9FmdieLRY1iAQOIzv2N1d4qpT7wgEpMlQZPBZ7IsW4ynw+K4TrV6mMx1Qy+VqdhQIAH9JZ
kNTjuZsfudEwMc5XEfB8H10l0UJyW1ooBqUN4dINaqWG3w/9MKuMp2rnJJW7Pz8tnI4RVBlXQTYY
fi90eTRSXYbfD0mKJS4CpbpDV2zD7wfyd21oRNEdRkJtHxGjoudApt3XkfHG5N3Rv6Y6gbhjxiTJ
umEISZC+1moqgizRh5DMDqkssUEWAbuEjRLH6BviJq1zCGvLSITQGFGoAEnKT80s12Co74p8AQQx
J+4+LYt7u5iisKnLKIQ/QZIrr7Hebh/KQRX/9PD9OaVx/N5cnSMpY7C8Rn+7bN/Vc/j1BFePOsK1
nxXgA2ssYbgx1i5wNL6Z8naNCRE4O4oJM2yLyQq//7SC4wn7l1xpp/2gYUm0rWjYb4a4vmiPTSwZ
K69zgoYg1insOR38WSFK66Y42k1DCvBXVNxgsgJmerwiGmHg1dDu1IFPSVXfl0U8XgGqY/KRTIRi
tocGhZmoBrGFaTO0jzUO+LwZn78/9f0Qb3GGqcQ1C1H9DgqOUnl0HUr4/dC4v7S6ZIhRiZ548jtF
+HSqCRpZHFStujg+plQYBY3sfHO2NC9nvqR3EpeUGIOpNc5d3V2Bi6x3dqq/u/abOvZ5sCRqhcVx
7ENF5dfAlEMuxlCeawWwUjPb2Wlo8IQVqV57TbWzKpmF3XSeN5d57MiUKCByPFbEZ2Fn5T7aUhE9
GaKhlPapz4bkTDIAH4FIH+OsM3YFfNHdcjuWyIldmiPWoW+1IsZH0LpHWPGzx7lxdMjzehgv5xKz
D/90aivCz5dhPSgDraXKDR3zuLFTunU+VdH7aI7aXkbu6sFiyg8jBrPQ6DiHFpUQodbquIqW+k5p
7DpsBCnKROEmbtcv/Lxz4u3SQ2kvmddZ4xIkbYFUQ+xjSCysv4JTtJwSzVPrdg31ds8gz9zj66ZL
6895i6NWbwYaveHDJisQLuORkkE7YV/dVaMzncc5KQ5J2j7EzTqdLcNvJhNNZK6ecFTjWGxwDfWD
ieKApxx7aGDFs/DsonkzEAX3elmF5HL6QxQnKLMKHs6Yl4ijWBx0Q+OKp7XVczXYYB3zYvNKfdar
jSK1PRTingvHesotCS2mqPEibBdKbpjtEfk/iFoADHIp73qHMUyp5p1nmmMclNUjIcwWncCiMa7X
aZeDu96RvrN2ljYpe6MpLkpvrCGhUOwt8VNCgihc8upsD/kvEW8OLfIEeaQEuT59ZbVKhQoWBS0F
TsKc7JkuvCaOuavY1rBXmY2RrauhmzWeXCmrXJdg67qFUVyQe+BI7Y+hN3LSWcYUJq2i77I2f5xj
rAqt8VTpRShXVzkMY3tTj22/K93oa3UezLh6jwYuvk3sfx/ma0G4JO36g+2W7xULbQPA3TKMccF5
XeXggop7DuHOfsXAzrPUpyBzzIHjYURP64to0+RrAgce2yX6fdzrz1GqdEeuE/eO8dxrOBuZrPZ7
uKGFxwFxPxGf0HXHOkt9bXc8maCp4EcM+kYhVSt8leMxS1CXRaQ6kNtG60aDWGmWmuZnlUqOmyaJ
N2e2cuuYNi1ZQmsMCsWwcbBLfdet+rF1ugFxmMOrMu4LZGa/stXrMjHezIPIMuw1afNlM9o1XQWr
Xp/Zfre0J6FV1rVtNbsV4wz5ybHxme+3XsNPGOvg3GiGkgRGCig9yqUk49yRwlZRvYGE7Yn3Ol6U
6+1BXcWPJav3qZJHdzLuRqCI+LiENV0aJ8Y8S+BJz8U+o4O3aEPCPGkZaurVscM1MzTrMStLnKsi
ujDLznFBtC86Lh7PEkzPDcakXUr5kkzdD6dLhp0RG4DuFqUJSiUbgrSY5ClX7GMWN8fEmNfAVWt4
XsmoHclFXS+bW4GRWedbhOSNjWpDACnAv8v1SBYHkoQ1DiXmy4Vo550Yzf0kS57Gqjw5WIY9WSG9
2Ax7C5HZN3Wph3ojd8yNfcX+jKKY/zcYoHvd9C2b79eGBg/ilK5Hp8XalS8VHkm93zmM7MmsInO0
1VuqUpnN9wsns2czxNmRBrsFYdw+2E1xbTrwYfE3opyZXdAZyn67lGHIqi+LbpdPgBZ6GHTAOqn2
bDSqVLfsYOo6vMYrXUkeJhLyb5XH0IDw2DpayXk+3qlqVxzIepB4m96twXpON3x7bOYYrVDjAs3M
FV8dNGDWQh5qXLF9OiJfE54k95AZQTrY477F/mWq6G/tCtWkpWIjn3WxkvtoGObLHLtvbdV3fk8A
P0AAyOt5z8zgtRDNgEKmdMxdDPOgr67cOa7zmukiDiLkDy8pbe0WCIp+CzDzYNbRa5KW7mFDP7dz
huAwmb8A3Hr1mvZXuasie1CRUdOM/lrjfocbsfo9XqlTxmzD738p+WCexwqH7xAdBtfSTuRkgqoq
W0BhZv2BlNF584AzL7UzcVwgxHlWvsFeih6ticSWh0czBOw3XDmi5RbyaOqlfrSb8gpODHN6XhiE
Y7GT/cmdtaO2CGj0ajy/r+o109r12a3Lk7uMZjCMCu11z3FqSbwkjXN2SExoovjZu82u7GX1alqE
ZRvArlgbrgd8qYQb+iqQqVuHRM3WQDiJ/eFgXW88R8bHWjeJPOFZ7/KWcEW9XoGayzGo4aQYmUqX
Fg9K05XXoG7aYXytu/IH0M0ENzY50/4nb/oD7fJdbmGqF0V5ayqY64uyAsuQqbtJmLB5tCcgCNR5
cXYsCg2YVYWCKNYfckKj1/LkUFnGvoWPYcfmnSP1i6wc7VhWrE/IcyXHmyEucVQda2lAqlwyGgaS
j5ttYeca1dfSBIwR7DuJgOqPlX4NmvLatfNuXw8E9QZsz5Ca3xeyB3qSv65F4ylO9mEPG7nFRNFT
BoCWhFpyGwMhw9ZbrY4qT59jCzvjyLy8UcdDpJyqEf9JnerMdDtIDU4x5kRs6pdh/bnie/Ji4Gpr
K7rDVBFgz8b2SdeX52VxXlEPH3Dq6Z4Yph+DDarZkWV3FMsz6vLBWUz3aKxYyQCioV/DBKo5srvT
MHIGp0ZFQhbB2ugXFgDkrfRm08JEnGgpp9Owx7uaBbO2qD7mg5upiY8x7zKuSsKNuQTm3QoGn7iG
LMIqhiye27a5ASIaRLGOwRNzDjHl9Mqs4gRdDPFPw1WH9fyrHj/mXn/ifnMwRGn7tjX+anTkOblw
vKYzWFgmPSdqzl8wsed9XFaMRSEgKLa4FnV8VvI7SZl931OO1UZn+1Uq7zU9vc+6MvJsNQa8Z33K
6g0pvPTTiDJogsY7UpjGVnOfZFjfC/WpjLb8kFud1O/BVZO9tCpuBRujEZRoeYK+AXgaFyFaT7cf
VaxCbYtaG/PeavLMfb+5i/IbDY0ozjc9zfgxa/l9ZxvqoSwMOjkL6A3a7d7K7Vt9MFHGZ1ioWksQ
LaF+QstJvTYm5V+1R2mLcU9AncapzZdD26BYE3oavUjLSEgA3x6S9KTnLfsDiha3MMYZWD74UlN4
O/YkiECR1gI6QCEZu9lTW9QknWZG/9rtnFOPd/zOVodrzKxAFndmxgXeOpMXhbA27aJ466qsLaKO
jyqy0+Tg9AIbAi33YkjfkJkWIEu/OnV8WbDlRQyZ25Iipkv4pZfS3Ks118JBlUUgCvFuGo1+DeMG
dUX3ylpIkMOXammf9ZI812Th9yT6xJWc0QB3zK9ROQJkyiEWROIwYtepGnwaQiU5VwnlPonUbr+0
q3tQRAeD3ymaXdeZj3m7vaRcC20cs33UrFtKB/NRL7w8L8edUtmXWjHS3VJQE499d+OOBSLU2IFl
SPWPuJqWwND0C5k+yrZcO7eK9YTv8prI7ydyy52TNc7OJjQVmIWOeSv/zDTH8qfUerNMPEQqeUUK
K8zs2lKHWLdztdullqyOY1EdYyPetY2aeYUJpYfezFNic7rh4ihjKseY2ZubDjdFZVAK4vFUll/j
mr7NKdmtWNeeRccMZO3DMZk/iUo2J9C70ETTg5gtIEVVvAvgA9XnaN6KEpimgIuKTxSEK1EKQBYs
ARlpEWuSyigtp3FG3xAKnivB5W+bfDtjdtLqX3PRr4+KQs2h6pqfYjCKkaPL0gbGUdSfxIUxf9vr
rcKGHSYAmJV7pcfsaLR7jWgkzCCAT1zf11FP/SaSM/pIanpdhFiIiHHCp5btEnXavHRExhhaLTs3
p4R3SoyXhpUD+ZP5YRiwUU7L0jLQ6O5w+T1VRuoS962DPs/vgdN9Gfb4pdOLmGWnB+redNZ34CDs
E8gcTvr5He/0Q9pp3qSgg2YTz6HoCBnUmz3Ffneo4FUSxEBcHHUnIuUVqfzYmzQOhVNh5m0f+Isp
mwCABb2bv5IwC5q8x/mydAsZFoq8oc6T/TAs9rke3tJirk5ljAdjVfSA07ii1aWGjq/s3HGCCmMc
RVF8M9LL7bK5Gb1qo6cmkrt/BjhVNQALtvg1GdBCKqK5RBfKOErw82Hb8i3RTJ5uu5lfL2PqSdk8
Iohle7vUgwSZi6n0SA0YSRwX8oaEBDwE7CEgbZKqyfeD9cYEkcN1SXfD2jTeSEGykl5J1OSV4CD3
V6UGq9C6wNK8osG+2zPZp2LgdKAsGElGpKPflA6n//ZC5o3+4l6h0vNiOGT8DZgBlo56oubgpax+
4RIAcV8R+jv5xYJavCAyXjehmNEmm0L8KpL8AdYGsseXwiygXSAUZIYe+eTJIL+RdammwcWJIG1P
L9UTtf1zVjsH14qeII6vwSLcx4oicmfAVvWSOrpTWm5k+OZ2Fm0R2dvi0kr3J1s11J28F5NA19PI
+NaUG3Nl79TMJY6FTwgjaSV3xDmFNxxVHQGwZ/DIzfEz1VKkSZCrxOJhVPe5Ti+PwBEvy3KMWMfk
RdgQKCLdXdRHESt1zJW5G7ZBtcHdubS2tZeIWHszM+CkWEl8iMB8N0ZJFsBufgidX1hJ0vtoOyPj
qS8D0WTnJBqJhEUJ4xOdG1L23MTmczFp2IxEe9XMyuc8o+0QHklhgqeNc6yHLTtg7vL1mmvINCoP
libgPafl47ptPTKDpcQRBrOGb0NCG6ObbokY2M37KHeNd7ywxrRHFpt/UVokSntvZYhcLln2XdRK
YxfhYW1zwl29YtCHnLtZ7leDF5Aq/2nRqrAnWeq53Ci565leZvPescukIA5kXEtYoSyhwDzVgqN1
axyYc/SLumq6qcR63w5RfCzyKA9LIfxW6UJ0mGMvYKOYVPNFPS2oXfLJaJeHqE8vg2uS7rCTr8Y0
Dyx+gI6yWvdW0T6biXmXYY2wxufaMi+Q1r2xLL2FmsJZirPp5A+DwdkyUfUnpX5fdn4eOTX7j1Bl
o9g5C+wwHV7DCsUVz/lbRHejjCmjquVsQZpNk+FrS7L4s1pxpS1PI+u6INdd1O1cM+qvtqteaode
Qi50XNPwSS5Xg8+nwwrW7dth7BskweGxq/SnSHtQbBMpsVZ+9cN67cZuyrGIC5SjZ/GLEhB33C2f
uWyOhBbi3aQV5GiUj0VRB4JkCi7IEmec5e5wmZfe2MevrY1vbkwdmmhEaMzYtz1A1sz+pU/EoGti
iY0WfySGuI3oONO6udiV+UtRSoxF/M7KPDzZdeaXIxdyV00BUGhYMnmndkhhBa9JHbaVe60LD/DW
jCsQB6+5nApexRs0+yVO9ZORATKiTIWm40b7rhLa3lGXeEcfvC+adAZexuCM+T4dCKRXeExy8vs1
ZYSYuTJcqSTbufAsbUXMGiam+oNyihXxkNIrGK3KXTp7ViJNHjGPEfeQGk0H9gSAa+Np6RDFGvzg
sZqrl7hqtpA9xGqz9q0hwg6UrruFsKYDTZA7fcxZWnZ8fRzAE0jtrV6BoU8Yhw55U4UEfpNjSowF
lA5pbFtWHiU2I0w5f5aDLfEa5oFbE7ltZnpzmwQ1I4KM6lWlp7uZzfaZ9TlNSqpt0PS9mprPrkVF
o0z4IZemuGlzMFSGIn8UzULCm8PIS6fKxDhcMMaYGqLSrblnmcdLn7EwROnv26gwfBsO3sOihlyI
SGL1hLe36dOxrev3eiifBOHifbLWP8HPUU3cFXZyrTUwt9aKRCI86uXKTbqfUAzEzkxN7VBjwvBa
I3euI4p8ai35sZQsT8Ezb96YkgOhxX5YSlOeBfYldrplLD3KvQESmq+v3EO4gpZEs5Ikp8Vge57n
GAjcdWOnQWFgNI6kth67Y4G98SaVA7M0DTvxCIDDxTmjzua1PubNQQOAnNSlLwYylwWEvN1Aacnv
Te6tJ1I9NktGPc24WUiT9QH1o66OkU8Y395rSgq4Z8puoZlEdCDL45w4DBy01EInkpCt7Am/0QrO
qOLnmplsdIU5gJAXBv6MXGLpWg9CL5NzGhv4DLOwGSDiUyVz+VpHEytM9yMtl58NYxlCzwSfm+KW
OF3mTXLCdRup1sGx7TmIMudHRzS8d9zoucLyAgPjx8Ls59zWct2hi/X7ZVY80XfcHPWJeGGEXcrt
+gwKTLazCQaETOI/snyNvElfxh2No7zq3fIrW2GKRgZTKd2lIwBGQJy3Ke4IfpjXNtQpk/H1Ps8w
SPKrHIcFBwUwiNRbcPClUzvfqEryHFVKGrrN8jFkbXvVVS51L75D31ws/MtElAxFVS/JDKxh2YaV
iPnqFiwhB6PqyewVHVUcG/csNpkZl7R1KrJ7meCsdZbj6LDmr0wIJ836iH3cXO/X+qJMSb3L1AYc
W6UGaqcDoRla34L9D9joVHVsv1LmK968n2xeag5ZLREzhIJmp1yxtiQ9O+6rgSZy6HNKfEdp5fXY
W0+YWeuLaG6IQfgmjTPB5YOqIieUcQ60uUZqcpO+wZbfcYZeWpfoQVREXL8t+4rRbL833JElTyor
2sb1Pl6z+2ZNrgdpv2KmB9sxvubKYh3amXfU2Sh8A0v27PSLZIV51+j4cqgTwsj9hR0D8BeeAbwA
LQVwS/Yqn0NSo3WwpqX0FIlBo45vGR3NBy6F8O0G96GaFFYjSPcxEqxb0vE83vVz+kUYAdsmmW6x
couf8/p5TolI1JySmug/KpyBh00t9NN5sYJUFa8snXrUML1eoqVhERvZnNFY41fMAHQouXkncdYg
siQTIhjry6I0fWlQCfbx+hLLfKMvRZ5snLdRM+77LPETYSjUdmsUzKNlXFNBjC61YVw5K2SQ9i4z
1JkeqNzuE9NRd831BGHOGZhjFlaGrd6dTQ9SeOgAYAo6fU0IHibXy7weLSt2yc737S6t5cZ5jFxf
K+Wxzq19M2Dd6Ir5ZibnVrrtjRUqJlHNLMKixpyRSJnjXDXXObLEfU9yUziMwO2tm0zA08LLMiG1
Oe6uTPovU+F5JhkBoSmLsMaZ153GNHRy5WfZ16TBXHzwpKoq0b6aM8GKGWj8WNr7Wsktrol9cjRH
+9baPH3Ud9LXtQxSgaZh2Me7SIENYRiYQlxbngOLl61Av6Jaw1+BZqeN5sq8Lr+JZIn9BCoOkPW9
Y4uPpdHZUNLUpMTr0c/iNDs53VcxT5mvpGm+JeaJHgCkvPn2sBkmjpYKRiINXr4anJ7ZdAHt9R4v
UO/6Vd1hzn9py+mjBkJxlaN2+4LQCEdTvjd4tSaiIOgecC+UASAHs6VLTtsctH10cBNb9cmMAZ8c
1lNj1bCwJqo/LISPjvWes7woLc1ij/w2hpq17bVJyHZW7R6osg5P37KPcYksbfT9XiGPcxpkU/lF
Uz+MSvrcjPNRbFweBouFP5EtgmkwgC3Z5vYSMlTRJ+Y+j5Dr7aXK/beaUfVLMpn8dD8GnTqJIB3L
+KZUG5YnDKafdRX7+GabO/3cBjCEr0pt7n2Z1v0paVvN19P5fs5j+5Rj8s9lsIX77RkbbMRBsh/U
ZORCpeh3ayYCexVPeWH2xyXtdJ+Ejwr7oT5gZkC5UdNPygbpD25aY4PFt9hGPZDSjCiSRgXSTDi7
Mqe8z5WZ4t4S7W4mrIesD2upq/OfRBq1XTWABS4Gh9fFiW8dMiCBC6qQeseiMb2TpWlfZNrohL6c
e9gEh1Wk8sakIeSijSnQJLhjOvonUb/cXxZ3MwHq8QsZ9m78FVGbg8muxE2v4Pc2ACdLTA9rrla7
UR853O5AcT4Y09oeh4ix3BwbPRgg7UdJ1DBIc+XSj1gPqfivFI3b81QMyXXb5Ee7rXzVnNvnziYS
FRc69H3tUhX5odOdK1ytjLfFV558zE5+KlXOJmixBvZ1NXBq8xjP1ICjNpugG4AacqWl+M9K56CB
B09MsDYDyTLfNHvIAKq2H18y2YA/HCmRByAwnfEmrLr6aZDcBJ47rl19nSUOkVMD7BBpx0OncHlp
uuIsS80HQ5AAiXNoiiJK73n1eKVcToCI9auCmosMij/VsHM66JLFPN/XEZefYSEZYC243QDv0/TF
P5w12zxxhCybTBJA6BnDrwJSzTpdWXac7LOlvMJsRkiRxgF5Y+n8NVZORQMcQMvlYRyt/GpcXjsI
nCd8jRXB1zRY7ARsQ1nHu7JkrtfAe/exGg9n9igmtKSAEpxVeWdkbJJnlXf2nK8+SIEfVBsK6MuP
YoS6McybKlQR0lFTUHuk8H19MUlMZ9z8Vq28M7b6xh7wc2Bah8GdOTc24/Jo5YaXTUZx2XIGzBiG
AzQWPbePaGufWTfUrKCAnplFgEbAdfpaJOOdcPXQ6c3TbKIE88/3+6Yq7tNe3sopny4jkBRaY97O
rJU/kCuvHSicX9IBnaSBK0zigCWaRM2mscdbmlypuOxxsjo/sh4TwOjmJ1ut4xvLHLn3yWVrGbUA
jPheZVR0zV0DUIwcLjacJLabcUrn7XWHm9zUuVb0qgtgniBoqY/1rU7M2nPSjYHcuulxipojqjui
sc5Uu1qIWgvOXLBwbyKrLlaNdb8nS5eR9y4WLX9wVMB1S3H1/aAoWXllORGdxaT7ScOx0OPhoIjF
92rlhW8KJgRVmo1hV9PMpzAvUY7c+swKpJ1eONPeaez3tHbQbhNp3JJ35aqJrohrACWix1Y3LNZr
PLBBo0jYRpjEl8rKypcS1nc3IL5XNhAoXN74SDalU0Ov0idbf8qH0FgvHRJhKFwKrhXQH1dmEpcM
TaozJlVPpO2jQRAj6Buh+EzqSOSESs/QixT9oWX55W5mXx5+VYXl0JMDrDFfbnMdyOFCFoO9Yhfb
Je6f98peCmMOWspAirivpSL6UzPHnMdt2Z1APbAb4visUK2DBjBhkGyB0o4JEWjFM74UeRBVeYih
hdwAAbzP1ZKptZzgh7JxNVAHk+GXPeDuWSbWHGzKYZ0SEyLuOdr6SfRRe/P9oIKbBBoRwC1KTyYp
XIb+iXpoFi6zzORMfGFZ95JQUdnrVB3UzcbdkhcdKzciQdAbtywX0a+SZQ5zg5GrMSX0p9Eweywe
PbHTSVzBqttB9e5u4wla72KHtU3ttAwoIGt8dKtK32v4CdZYnoeseI7JQF7pSRofUNoLD2blh2uZ
gKBhaqPtxKsfrUL39Tl7qRE2V3iKQTvpV8vChalu2pPynJl4NxqlxF4qW0iUPTd33Yg4yeTESmIN
A3/fRMAgqLzjmSyIhl363igGd6eBM4ixzD6IUn66xG5087kxKGsbZadWDatl8dxfZYMbjqzkdUFM
HlK7JOyXOrcxPUIHUSkQRtnulJa0lUVaxsjTn06rwtJR7T5onM4MrHSFlVCanAIsECD1ozANs34U
pcBoU5KGBNlxqyrOVd9hRalworu5/VaRy+iw6F2TsI0fMoTHrCIKlJlcGQsM4P18g/kLtl2gW/EF
JYSOrnKBgFIPAJvcZNigI9q540bCsLBewazpy64vs2Oj86b3Gwa1mBDUiMbiOYiJgy0sjpPx7YhA
xviOEPyhb7EHVlA+uIvddLNNcA58TSz1fcSw0AMCADwwYYbSDB3MK80vSNMelNUp9vq48ExNpm/l
ekIGRKymPFBQdvddfR+npO5EmppHtRo1X1mrN9t9JG+me+qUX9WFhV5TMd1gri6yk2VU5XtZ6HTb
zIBYe3ZPyx+dhgw1RhMYHLpI3zVR1907rPXIsv7EtCXesLu8ZroVzrVgFI8cQY88Ut+qhMGTQrBa
8K7uKzqlJQkT7HwHAUDCM+Z+QgWl6bW3/WvEsG2NxYuZusKXHt7s3FWOKinSaEyVS8tqUi+yuO7K
krGZ6tpBbTbJ42TPzs5t5B3RujQwjAgXZj0p3mj1lG5SnKEnRcdt5L00YArSwfwpYNLgCaiO01xr
h8rsQsxqa5gBac0BMe1p4NdQbA/ffzLVcQ0HOyExRrapJ+2MYKotPTsPsbB8P3y7MbAmTHIHERIR
OsFj1BlZyRQKl1JIx4Hgk9YUrAn9FO6wagCFyDQaXYgvfX/9+6Ff2ng/KO4TTx3JN+MdDcVSMfrU
+ttk++j7UzHj6HYC+JVt1rbUxDhUYAw3C4lIxTWDQXw+7Kk6AwkOg4syiza2BzyFGEAyQHzpbNDx
bfQcJtzj74dn6K1r6G7us0rJHh3IWnuAkvL3p9i6OP9/L/Vv7/Pj2nz953981iOO3/X+K2bJyX/8
YbPezMa6yZqgfyz4+zcn9VOVDl8//8fD8DF89f/2c3+YqW0bM7VqYKgGJ6+5zj/c1Jqj44s2HayR
MFV0YeOY/sNM7Wh/Y0+Sw8hGdxFR/uGk1ty/CUNnzI45m7W4WLH/W05qbVt69KeVmi2z/O0qJmpD
59bIpegvFuNCo+nR5tz6ao362qpUsngtUCQ0JHHQtsKAYaPulxIGwPdX1c1P9f1VvauM318tCu4D
/+XP/vnN/6ef1cRHGtcJ4fGmPX8/uEWBPPTnx2JZW9YR8fCXz6GioTn9/qTSX9nVsBxhsnVXfz4U
jfjnD1OzVM4IUKIVxkuMHnVl2CLmXsWH7cr0aGa0d9Dt1nzRneEn2PX5EkNN0JKEBQEdC9cYdbxb
FPTVoImXaUM0iGxgrKU60sTkQVhyhXZ0/v6T3YjoTKrO7sin/W/KzmO5cSRIw0+ECHhzFUUnOolq
mdYFMW0G3ns8/X5V7BHVmtmZ3QsClZWA1C0SqMr8DTNynPiacdeDvkkmNViaDszrlsdPAMV01nZj
qjk0PYUcoxyHdocrja9+K5MIth2S/ft4Dot9Kg4hWhE8xKhKfJqQQ3mwo7rYJyWbjRt5Wm68YEj2
ci4dKQ0H4Rgv8S/qVzTi3WOMKtUqKH33GIqzmYbUTc1u6bakmNsYzTMLTuW+TQtUOfCouRnZqILf
4OArCQeHhrlV5gAK2gHXA/qo8MPKKsCOoW2PGhqfx6BEO0MrooZ1J3zeeqytxzAoh0NQNuBDM/+W
rbLVU5OIGyTtefJazblT0/bMv6PfsAqILjE5Ib4rLEzjYCuH9qwH53+7SN4otfqNQS17C3uyqICB
ddNuoGH84SBjJToxn2O8I55+/c2pv05xv2FJmp5qIwoffV+x1miSaosaYdLHsZnoFA90LWN9YF+U
tMZO09DVKpFY2LjYg0NfouiTu3Nx1keqPZaShC8JveKbYWQtVOa41hf6mNLbbeJneYbb8q+zZqAI
ImPXMwfP8A1C+PZSQwxigY2htfbo+4ULOR5glq2DzAs2vTYhID+H1Y3SDOGjA44VWbS+2rAqdM9l
09f0uLP4ByvbZVuF2RuUSo0mqhIdrFb39+ALzFu/nXykE1k2ZaUPVdBQAbnwoS9WZaoXqCmEKLki
ZnHEQaI4Vs6A2IhXl7QQmKjdSUCMxQzyRvSFqvK7040HGhFvOrL0IXi8SrkTwzzvERssnFkBal+8
8fUUhnl/DWuWBQ9I22nGnO1mq+VlaSamtoMYQoOlTYp2aQyoIMrgZT5utG/g2cKNk1nRsgAbveh6
JXbXlvJdabPxkDi+cczo70HzTufnPqVxpFZR4OaUs6loaRaV4sBKpntvtsbLITdvuSL6GAlQTiyq
el77JqljOiKIpE9rvECihwJbmxvA+9n3aIB5FXfjiwWCxMlpEYmnhTzw1POxCeM5IoeZfJhcx/wB
T/6cA+xij72ntpAdwtqEXe5YM+VZFclPaKNQtx9xGYleMtcbliqM6X2Bxv4hwjXuktrn8x4FxOI/
bOq1T/Zzpu0BVjc9iELYHvLCUj9Z7oHBjDpaqu7PxI7SrXBjY5nlReWdBKa3iS7BemDUP48/p34Y
/+3087UNVJSFgkrgkvaM+tRVwbmypvGEn2v8VNAzypoMeTjKz5SHjaM8oMxj8gzLkn2etpd4phfs
9OSsK64YFST2Zd71svcrrnFE3QN2xP+3n1Hl9aHKh/xxcmu0jmkgP0Rgjve+HcYga9vyD3oNtOPg
VUPqY4vq+tkqqN3yj37XRkHyR5MVzYq2kbux06R5puO6zWLh69E+jgFCJ4rdWmck7w4B/m+vk2WF
oMHo22sO0Mi8p3oA1z88ZVYTbOrAQbymxpzLq6fwrfebaZGp6rjvc3d6zJLqnkJ0+Na42Lmo2exv
q8hCLLZTAf4R77zYWU1trOMrlYRvWnvCgsN59ZHL3fQd2z4ZDnqTTUoZwQGkRtUC40B2IojeDCSH
PizE/oE/hUP9p7WNB+CGJ55pYKlua3wUmf/ggDzHhtvYqh39iLWEbeiCV1cMsfKNqpMNqEJnzVD6
xrmbXV7lxfSmpp69UIK22c/NZJyhRb9MfGFX2kDvekr9ZF+D7N5nZf3rTMYUN7uH8YpR4e9xmTvC
SWtA1XHtdRqThPvaQEn8n24nYypSvWXYPTiWWSwRhB32aptZexxC4mVWzMFra8cnR3y5AU/dV7ap
vshUPTR/pfYzBYb31MJJnR9A1e4BCWsvkIGLpVbibQa2PGDDq5gKlfV7kKNbvpKrITZjZNE5U1MT
sHbQhb/Ofp/9nKeMyOwlBVf8nkdxVLvTaxAIbu6pe2WaPx68UtvGhl2DPvstfs1FCUXdyyEFoX07
Zv4G0eNJFEr/fjsZo7570gdYLfJSeWMZ/3xZ5qlnJdGHW2BJaDyl0xdenjD8XQ1G/oTfTtS6w7eg
bA9zEiAOHictrXOgGzcZTeHW8uqzFsHzVqz8SYvH+EQhQX96H81C24JW+5PeZzFKuozEnBzpvKmu
mf+n62bxE97vcv15uFhffvr73PXnibnr6P03s/LU2SZ4WAEiicKDCxRoMVo6InSOGRxkTJ5dD4mc
CFLExMAiXvL+KTkcfX/z799k53fnVJO9k2GYLvsTWzPR8HI+fZGRClb0sDaUH1GsPrZz7T64Thwf
GmHyJL/RLAm+d8iXPbD0iQ7Vexx97+/Ne7wHAQweTp/EEuI7Yoneh3wZNwLne+r/EdXe2cMHs7vh
y63t/feP2eVMxNS5qVDxRZzZCxuVRPHhldPyID9t8kwm8nbEP8IwuaMMXm6Oe0q+qOZQvVUKFsVV
ig5p3nv44YhFcVYA9g1V9PTlUAUd/dDS3ZGjQmQYPmygaMzwMbLeZkpcrg+DPq3a5jTouCygAp99
R5eT6rs9vmUsk5fXDNtCuf2u6WGXOqJ02Wo2i6zrGJ75v/8V4fj+ttUUf0Wx2dV1iy6jixvQ74/j
skNwiWeQ+0MJYC0otMow3ZW7SGo7lFGVL3KAZ9FglcqXkrbzYzT90aOI4AOZPFCuZ1X4PgQWwS+M
xdxl1ouc+sGjPqryvrFmzIQME0p7U6KbYIkzQ8TkmYxdZ2EMU9d7z5NnA50+LUfyZnBw43JMnfae
IOcniHpfDnKi6DxYje8xmTLzksVHl4nSAocEiIjrNBGUt5HZMtGDBnvz7//H9t+/KQ6bQ4jDHvgs
nT397//HgYUtmDqGxg8Lo4FFIzwvpPGFPEDo4ZMqT2l3sjosg6XRRtSaRJ4MVTl/mDTqDRgYlokC
bmIeETADQxk2BxOwCiorHGQ8Arq19CYNYYHfJ+TsCE+nrelftB1INpQIIic9qnTLbyM9e60Qod5a
hdWcmrFrkGTlTMQL08aBSuYmMZIwZpfsEBXSn2a9wFHEiYAIlsaTAdzmXsxRWP4wR+tGfzLN4UtR
pNOy0JVq2wwgH+VZPEy/ztL3s+vs9SwYnHiX6E29/ve/jWb8/QvgOq5t2parepSDTDj6H9cjoRP6
aTyp9Y+kzWeQlk7prepwUg5AZO/pM/ZbObqEHDplNzSkp9vAcOFtXcYiW87HOGjfDTAuptxVDkYW
Ihs6ecWH28gJmRvBLqcpKqqyJXYbAGCUr5aen4uyRqyTAsnUot5Jk+x+1PPqbfDLYJG2ufqohvO4
zKHG0rdVYxS78mrr2qFB9zLRl9oQ14+0N7BxasLgTdwxTBx0/Ou96QfJ2YWlvzaV0sD1tsq+m6q6
rsBovEY9is6z4gx3Wmr79zIjre3hmMZxfNPKz6z4eI5mp+4d+Zkdqqm8sRAUW3XvM9fEAmbhrRH0
+SIfjObBGwsgoWP4aFZe+KgP6D1HngsOT8TeM9qxSjC+Ru1T7B8xO8zhHfjRLW2A+kHGotTJVpXH
2s+RO87gfZyzU3uQiTKmwDi8nbW4eZAT13tlcuOag4kB0d7emVW4rFo3x+xkZD8szhwh0V7i0beD
ELT8FJcZclJcKVOvF1niylpc+X5bmSHjMo1+6+W2MvTp8t9vCyr2P97Z7t8+7JaOooRl0aSzeeRL
DYcPi+/WjtR4QjPnezLlt5rm2KiMzxU7dJVtOt2DDAc6hpVFN9Sq4xldEcjK1O2Z/pQYu6HjLC7p
MmkUSTLzmi5vKYfylm5pnVLdyFZR3E5HFMZLRI38tDuWOxmZB2M6JjLslKhABIOKjCMvdf3mOk/V
trtxHJAJ+MpMx8v0r7toVJFon2fWsgiWZe3i09zj67TX4gLAuDyVB1CUKKgFSzmg2VLvPyRf0yYx
E6quh4YCvuclt5Ohyyl9FV5AjoEQaZMWhybPp1XJmv3GofZ2kDF5sKgswIIQOe4Alkmd6i2+quGv
2DUxpGN0uYOMeaXl3f3H48783XueVZsFg4btF/t/nlCGkCT5+LgLsESGYNAq3xJ49y21C+NGQRb1
Vis6LLDEm+X6LnF7bzy6bzIQ5SWp8p2CHHV1CxH3V76MySvnaB6P/XeeJOKu13v9fv/LD41i50+H
DwEKxs1DJg69cw5Vs7q/rBnEwoEt+DUSuFlyX8Z7s9MXI3+Xh6RNQXAq9M8aBJjXiPhg1jXb8c6u
cNKWsyMOjo/iAtPnOSBDVFy5AEG/tGnytVzbKF7S3fKdKTZyGOB0daunWrFRRTE99P+alZX366ys
rctZVSR/ulYDkvNUIP27ncvxTzw7snsIGPnloAT9j7lExk2G5CRgu34b6/WfyMzl96kKGm5EUZt/
SYYM5Co2IHSLlWPcQwid9Mk6VZPa7ZzGQrui8YO3xlEWtR8ar/OMKkaAdrs/duEtL5fwEeGF8FFL
xqUXtMpJhsZoRCZNLUMY3THvuG7Ql17b5eiIRj3k+sI7VajHnBxxhlFUgD7HnG6vE2PimQecWhcy
7RqXN+naHBtXcb2coFY43xg0j9Nj5IMrxn2R6kbCai4uC5rK9nfUosZXrMLylQN3dm2X5fTqd8XJ
7tzhnIThfzwIHXo4HzssQPYM1TRVE4gqbRvD/lQD6wbfRVZ1Hr+NNZV+mr4jOhc2gNgD67SHwsLu
Y+G05p9gB7zdHKv9I2XbZpMACV3IoTz05Rebdv5ZDvSIzw3oLX8lh6FgtQex9SBHnZ/3j33k/4mX
S7fTe6U8Uls1L3WuaVKW+F4pGDNQ+rrUqlLXC1eooyaLa54hq1j4ky+R/7sFVC8XYRmcJgDsuGDI
dRe0p49Db/LwaXHKFW0v62CkxaMs7ssDDF8AEHVJB5+NC7ylEfy2YwPqEt2AuLav+QX6e4ue1Shy
hSOsE3GW2aP7Bcv3PbY/05uMm0gXIxvju19at/wcNwaV5VAcocCGTbT/Xys5S3TFWDIGRS56giZ/
UzCgkC1tzzUNIaP5+6PNrXSYFY2NQeKEBVfu+zBfs+4Yj1MCDCMPxwOCHONBnqET02ztujmyn2us
O5kshtngxzAKjXOKUijk0wiBbc8L71plEORlvFCcPBsfebMINYAo+8PJsLXtEOUD3IdQd5/oP5wJ
pFSuWkedmiCeRnlOhcud6CuxIqlm1YXqlE75fQ6D3HMASmRYAYa9nkQ/dTqbt/kUZotZvHquBzuE
ae6KwzWGGD202xGOP/pPS4/lXXsuehslknqT6aPxYsQhug0leGvso42X1nb3vu6VZ4y3hzNM9B2P
wOS5dE6OMyd7fpVkL8/kwZ3rqQFF1u6KJtU2MlZ7PR0ivMrxBhPbZhpPXxBT9YFS/LXRlnvz61Bu
rOW++z1XhmSGjXSCD3Fm25T4Wl0P4OunXZZmmyxr9Y1hBCUSIO8pl7ET8hG1/XlrxYN5mm1c4WDT
HwwxkiE42zhhtONBjnjG/Ir3qAitplgdFteYTKGH86Z1U7MeqPHW32JDzZcDnL+tkdtsv8op+JoZ
udBSjqZdMWX5i4bqkYwXWDVsJ0gESypz4VejaKhF2Zp3MrPcftBMiDYiblEgWeGs5a/xCsTCGIw0
tEkf57Vp14+D/YilePTUFitZeDIb4RZdIFlAhcrEsOx9kIo0hOquaQFwhhix9n9fLQDe/dtXimej
o9uOq7NysG3xlfuwXhyNIS+9fDa+YfrboAKuunt5UFyhmT+h4XWNmWGLRCzOxr9y8jQFA0nr8f0q
mftpKPMtFZfwNOOf5FTtY6jgMRALnVR5mCxoDgjdHK8hO2pUfJhQ7qj0wrykhYadrGy1cRcyZgyJ
htCGV61UD2ZJievxFoqj96WyFXVpo3i1kkNcF+pN0kJalcMYL6WdVpQtSDOSEZLSTj04cjkCHF18
EZ4HYkoeYJls/DgGZ+VF32MV4npmU3TuTICmsgU2iQ3Ip5gqYsnvedeYAgYZoRnRa/t0Hea9084a
9ORmVoKvXZIlz03fK0tND3mlTIF/sAHYIHGYqF/VOcDKqrN//J6aQG3cmSLVqvr+FuznsHbr0KHz
0odHVxzgxBd7HHoRF07Do21VQB7lrBwP7nhks2dulRrfpRsZ83orPNZIXOCbPOXLD9chkIOuKayL
fRWG6cmY27cZ/5vn2GaZZmYUx+SwLsENO0mIwoSYBWIHEskd/PUlOfUhSqR9Dd6S2UCpXh0r7E52
UGvPYYKjn2H97ITtHxxj6xGR0+hQ2tqrfIvJEL25Hfvb6OQUnrMPEvOMji99Trkhg4igQpSjlnTd
qV23ZXJWr6gbfdqvKYjNbUctcrER8Hn6tN2EGHtkbkOh9R5j70c3EnabOARZ2dAw5GyGlcfTDlnY
95A8k2kyQw7lQW0daGjgltZ03SFEBJ271n3HQCc7il7tAoUXxLoBLQ+B/+xNpxCpl1fVt/zd7Of5
Qg51tN1vHUS/tnJYAEHFtMJHOCH+6jf2H4k2OUio+eOdBxPrqQ1TJFL76U3GIxHXTfUf4w419TsQ
uEh7inboiCD8Ug5lT1R2Q+XEtW16jXVzu8ElAJdL1Tgg8V+sePmBxBfD68F7H0K1ynA/gQMvZwNq
HwjviOka0uxhjrZ+WRmHGBLEMhjNfGnMhnsY2YYDpRwqVGBQoohQ1tv1VCafSkhk2hhVXxGZMdex
nrarZlbLr5VuHiLe7I8YgHmXy2eR9unyDP0UGWepJGCT8T6qXDwOBSRCHoyiBH6dOcadHLIS0E4N
irlyNOUO8qEghxHwCpKT0z1Fo4/PMrtyNgc0G29HhJyWfUwDS8YsW6OD4Tx5XfFbWm69JjCDC0Dx
ivcA6wo1jRRrXC9XbhMdHrJldOGj6lW+mKwE9sHv7dO/vyE0S9SHPy66dLbwQKSQj4RBZbGr/P0N
4WRKXvV5X76VPlKh+PzZO9hbUACMSON4Obd9y9r1Tqku9NDGbE9OXRLk1OVQW/DABmGZ2YTVGjvG
9FKILsXQ5bO5lFsuv7BLLH+adCk3ZDZK+JfZGMXDB4+vqsQvSDyDPOua7ql2umh7jV+hEMNfkzJf
YiKuaZ46PMVzcy7Acs95Ej0l8bh0UMd71bGY28LsAnId1NOrNwCs9KjxHhNvuKQpIBMP2YhEmFzw
sLpQETrUokt/TMauK6FPHY1r8qfl1Kfh9c68p4Csi5bI9ab62O+hQGP/AdFD9iWzCN1xJRleTEFY
NOO03YOS9PZKMCGBDw7+FR2iY9RQ4O9kgThHE+KMRxbYfIhaJ/SGx8dBV+94a0+vRmNlm2ZClEEO
ZRoSSsO+1HqED3HYpqw9ZpgZ/vVZDqbsqS/hsl4+zAaWBBsjY48rU+ShFcmhXTx1Q6HeXePXXHnP
y5dGsYrL/WLwuotmBjXKJjU5U4lGHwj/vmUpdNLlQc+iN8g3006O/EFz7/3kVQ7kNaHjQ2du0TW8
xj7dB8KS+h9LLEugBj99gQzdoyoDyMgQZblPuxY0KZsMlHL51oZ6dkddLjygThAcxmbKFgmbj1ur
sfLmVgb/aVpOtKX1tWnMcic3mq136uygP8tBUtfNrY4sx1oOlbHTDqo/ni+b3CRRf6LzHOz72rU2
k4bSvI+83nCLk0dwa1RlcTvUk72p4u4lYuuDL0IIgGeevZNlDhqQ8dl4cXMzvpMxW5QL4kmhF4d6
lRzNk9kJrB3YpqEvG9ihRYMah++ZD244IynEzhhWR75SEztcyt0yNoHhA43shV0Ew6PMQLWdBg5K
Gls5rBzbvRtEoUcONUNAuJMIm0pzzvcl0nMtq6Wjjcvrca5a6oyo2Q3LoMP5KXS7HBUiMdUo6ptX
uuZm8oJ5EQRBuCmmvL+Fa62dQwd89Uxx5xygWwIrnLNYxArfRR1KLtudRPN4R0a00tPw3gp12ibi
ACK9Ock4m757OZojFWPe2MOGIXHuZ6X/Kh8dTRHMqx5mwBqxgWCHmY8NR9Z/aNOxOUjIWqvnyTb0
4Gva4pEuD0rmPySJ0xzk6JohIW/yqvd7yIwogIpg8I2/uT4X5cNO1xror/6PT2E5dHo9PFCqkoPr
I1M+H+Wc3/24PizlWWUe+satkafjZVViSLc36NXdsW8EDBNbwwEBI8AybjpS7wsj/lOt+LkLkT3M
2qr4o8raey81/T/tFpf6yQYFoZXLAgThj6bV3pB4zb8GiY3FOg2Pu1JnQ60rhnNAuso54NXqHCKU
17e5ljy4SY6KUShiciJ3H+2QNWCvKmIDPgbxIu91eHzvpbkxh/bo9Qc+BQ9uEJrf30/SIL5E4r9O
xFSrOScl7JOdrabuAXh4h6QWYhlg5xXYxyLoaUJKCdGLcpUPTvQQxZaFfZpwDexaFa1X04JhryJK
KBcHPH2EM+cpVRCNB8S2vz7/HP43Vqz3MozfxXqhb85t6CqQU4FZIh6UfiH/VfPN7hvyP4hEajR7
LNNr7hy1NJZoVVRvToaruMgoOi26bes6OWRdB2dMqHollaNvFbfgpYuTwA7tWntXi4McXg91pa4H
Iw231xA+OsPaQAp8ftZq7HMpeC8pvoVHJIDM+5FO9j0GXTZbqtlZ946JAxn2GD2Wara6kNOmSIzG
MGbnEdDIrGI03yE+GL3hrWNM5+40rAH3adJCHdRqPjymaeKE5jsvlWN9R4so/1kmxo3jAeNDaGna
YE4+fksUsBR61/i3E0XxG7cv6kesB27QYrEf0satHou4i5aA/TFDFpNG1DonX/FWclKGAg3VsZaC
5FYOFTUddlZgscEfkrakTpM+pbGRHlCTyuG7gcddVY2aLaGAZ7swpZuimjY9FHkqg/KAA0y2u5yp
uiVkbWm+XHPkkMetvXbNUblL/FB3bkbY/ndhFL+OBVpOfpV5p16cVXoEEwie/FJOwB5HsQZ+/Q27
F2eR+BGPFXecXnWdztnovJT4K+yCsWwWOSWeKjPj+XlGhZQPrh6f5SFQnlCp8+8Vis7n1srHHRZK
b9d5ozYx+cZRCG9SrtHV5g+3GGMWChiijOt0iuiUBOUfrYXgm2frxT4aVJQ8tWlY8EmBIP33jDKA
GDqU5qvB9uwcUP+E9qU/yVFsBR9GYo6VBi1nkVloeO++j8TcZNvJz4wi7i4tuvi+AzN3+b5VKUX/
kUroZbkugce5MJ80Aez5ZXacWk15ttwGqbG5/+IrTX9WtXybpoXybObWuK+MVLsZRFZcDs4asjF2
62I2jcPmFukB0MX47ME5AhytF2l6r7UYJb9vDnrYeOvaR5hGxuLAyNYtcnIIDrnGHoP2c5c5c8pf
JkqXcEdGOrpuc5YH+qVHxNqsZes3J0tW4OqGDhkK2xTvxeLvEkwnq1j3Oq1UP4h5hdkKezM43Pfo
huRAYZXhFIdbGbmGr6mhZmX3ciLNtFGkqpiArPsSbsQmKlQdvWYDPTHbTn82gMtQq/jpZOjZaHbb
PlmpB2Qf5fX9WGrazsFjWRh469DJBMjHSKM7z577JzVw6rs+cD/EzRF6WDEX3zAbM868fBZqavyq
tBRINXrRUJ5l3SX2nVet9/1LXUanCLrouwoVS1GZ6YPWgyGMpKocRobdQsV39Ft5N3uqpztHV1Aa
daHf9VoRU9L06BX7tbVXTTortaPZSAO04Te+ew9oMQVPuGq4MNIy2KpRUR0m0eFiN71uagUmXSqc
iJO0e4RHq6y7cEJKNrL7czq7KEmJlDih2gIK5C0dFP4ifQh4Tc/6/6iBm/+wmHRUx9Fcw+TjY2if
dmMGuM4Aoln6JmQF7L7q7tHObc5Ji0972STVDTil9ixjpdOgi1ml3VoO5cSM+tWnq0bsR6YCJfhH
y0aiD73Z0cuQc+uuJ2AroCKrgb6kGgUkwDHaZicPfmZVq8JS/5gVpdnBGRyRoHT0ZqeKg0yRQxMb
kF8z14s/XCPvM0711//YvUpwR/GhZaA7vIdg/4CDBhf9t/+vplabcMiM4ave59kKr2OEQsR6QhMH
eYZoGa/1SG3PdeTEWxmLxKJiqCwm6AM0a0dBz0UGuyRyDxkiYvukd9gCFQGbUVs7fTrr0fC8xMb3
s/9/3qDXqL0F81r2KS0AwTehSWFNbovlMDBxBJaNSTlMMP79MJSz1+TrtS1y6kih/JZ8HQZNzQ9K
FX+hjhqO4UVRnNwp2WQCySEP1OsN3O0MY00BNnxMZy8/2Y6B4J1afauTSUEfPW8RZOj1TZmwiQzx
omJfYBg38djbPxIfSbqp/mEnnYLG2Ig2j8YjGdNAhGvGNH8NJh75SjhqazlE2e+Lgm/gQ67TjAOd
dzSgu75GCI1vQqWDaiCH8SyMJPzpMMT99IziK/zG/BUfH+RGTTSA5b1gGkS3has2d3J2MpWFF+b1
UxSpI9sJfgN5MzVD20P+Bpeh6X3BsTh/6DBfPTe9dcwCmPKWhRBiB7AOiS6kt6EL+/dRLDCySRV9
48vxFUVd49FQY2NrR1q4wu60fnOdb0rrhN8+Xeh32su/f/51W3T7P37+DRSKEP3GS0RXddOV4KgP
9f3Z4KmpeHb2bI+sRZ5NzTVXTRjb0wo1aYQi/B1WgP4u7KuHMAjMtRzJOJ01nAWuY9g0VN6BgW2G
wcTXyUYZJw9NfAEdvdMwjUSY2Oit8VxVNo6IKF0EdTqdZSgvxn7VK3mLMB0ZcsLUvUe7hsYtQw7k
nH0TogsnEuRh9DXsfHyqKsgCYAuBZRRquA06VB0W9tKSh0UmXpMqWv0WYISXMQKV4GbTE0i6YFvF
aBGHfW+1Ag6FOonpuLfyS3z5ysuvcoQznGnWu6BT9RuL19I69ubmZNL0uhzKBBtBEz+BDxOhSJFX
OOIKmZyX9jfN8O1F6ZXw4/qgoznlJRU6PH+d1XJGjmn0omaB+Pz3sfQAfItEZVSPrWrff6oDyOE1
FiETDooNk1lKCKhIBYdryaDVg4oum4+OBsYrdzBAlOcg9t9Mnv0nOeraU2oWkGd1P3tQnfBE20l5
1rtw3KmqGS0wJlCeISlh3UaptRlAp54h4ORnntXxQ8MfBM6y9ajEHKpwKG5QOKx2MpbhkItc2bT2
47LfKb7S7SBZ9ygi6MhRXcfy7Jrjimw5ZNt3DCky6702bi6buJDixV3ol08SRiGBE/LMDDu4uYUH
0nwq2ewFlJKveRaahDeNEs8sDzTzhGKYtbBrVlBYf5oneVDbwDrlZolFYW3dTbUVOejrJf6hxmT8
U1pctROSsIIdp86+uUuaOjzJQz7WyREpNTmgGkjZmcryc9HpaA3PQ4aYpMh1ItF8MjXKtmLo8WHa
uW184IkTn8fGQRRxSO/lqLSTjP5FJJ5G8VkeMsTiVzP8KpYXf8XgdbOWL9FESvrwkNfTD2nHltil
K0fSqy1W5g8jem6XUZPp6E4k/oe5HlLULaXX7DYoITNbIfxmedYOI54F7zF4mEJqFfXPqMPoxbHc
8s4oNJ92m9PlKZKJ4lwz4SlmMaLFDj3vrVtN2ONmXbrXXR8+njKh4YAkylKh73nG3zi6RRiyfcqt
Cpl/tM2+jn30M2Y/+d3KNT7OYwsDQMiE9BFbiqausegLcAae0m6fVYr7zQ6bP9Ebcl9zr0BEttSy
pwKW2C3OGOZ/VPOQ1/39geoaIKrYPPJQ5WHK9Cd4FU6AYT5UjfMUtr56I1+9KMBWC3zo0ztZvsYv
oFqUKoJD8tUrZ7MIO2I5q2q4wMrZ67VyVrfGbacX5cM/XX+9INRBGFt1rU+7vELHM2/DHEmc3+gD
dgfkns0wBtyXIhbSIsPe1CNhQdwNT2Xt11jj2cOTyaa9A+yqKPrJNKPyZcaJ7W50CtGRZUilUF26
gTHxkGRoBw5Q+qqtDnOrFS+WhS7HVKXrzmo9HMtDewP3p1pbiHM/dbN1lhvBqRViogCeH+PBsjZN
oKJ638bOk9Ib5wiq1CawQnNjjNUdqkP5V0sBmh+xzD2ggaDvQk+3lh4i3s/Y/j3LKvd7atbkv1Kd
3tcuqa43vhRDqaAQqTsH04WWjFoC3Km46HatF7Km66YA1UtasLiJD+43PZvPNl/Kb6pR/XTC0f5q
lBnYh8yfX2CtQYnESvdpdCBhZJ7ePaZxPmFpSpFCVdp+6VahecpzpUfsuw6Pfl2qa2T42709mM5G
V0YPbRcnu8Mwdtwi+63u3KoqMPGEDOhFRbTG19A5lrGlLG13mu91YMHCKrc753GBeH7ktl+aGlsH
JNeHZx5cCKFko/YaOShFNuWgvDnz/Mq/pP7OAuDgzJXz0xqyldnh4xvQtNlUA/8cbGHT04Rpw0Ne
VthoGNpXLUB7FbdJPJsaiJC4LN7IOLKOzhopHMQ9A0f9GgbWJsSN/MvQnXCVS7azN6HeAVUaphRu
FTS1ku8mkrphlXQ/pwoh2c7uyqfIT4OVbinGrq3yAEVUdJ9S9LJfksF+Hry5+6kk8arrLLQ2i1jf
TOxpFgVmi+cMl6iVgarHzgHNygMxKFddHZaPyIbwuAyN7JtVzWhx1u0uKbBIdpLSxalWcS4HObTZ
krMGscJbOYH46YAGr8hRs5hTmXQ59cTlRjvnuyT6cBuZjJb3sHDUIt3qGGXejoNaH3010tFiQUQm
ALX4BcBjzgvHzH8a4ddhDufvudBbGutcfUCwKN8ouFxvUBbX75XQ5atXOdW3JqiRJuaa3HX/7HS1
eCozM1l1fPQw74GZjbqRA4Q3HClH1yqvxTjDUHB8jOTqQxwMsUqR8bqbH0F+/gpd43QlH+Vo8HVI
EWnUXO7xv8bkTeRPGPv0NTOACdiRa91CMwm+dH3VHNvMvdeVOPwiQ7bV3jU0k0+qCLkIuUOgjNS1
nIwtF5GamGaAHHr6RD3OXpuOikBJM/ZIBmVHAxP2k90q7SNy+Dvk9ShjaX26qfDCW/aiqgV1Gk1O
3WtOlWF0j6igfUjDjObHnHkvyJ1Om5IyXeYNoHj1yq33owV2TR7kMEsm/n6Wld9SPsKjV0O7MY7u
oOZSr5QhZbDeDNVrf8Vmmy86MAA81cQFrDLK3X8s0PVPOEUXwogLypPWKl9OTVM/AXAqBGXmIkZA
mP4nzZgVz9rybpjdtU3d7QH5UANjbG8NbfPXSMxdR2JOZrbitT7+lvn362RmI+75/hPer0M6rl4P
dT4jLO3TTsEnhfaKt1ebHsyka09HGZEH9GyxyIpTpAh+n2jslF2ALBS7bobXUJ3fhYkFk0G06fiC
F0er9jdyJA9mE1lrHhT1QrPCIQGB6CKR57nTOkRqb7YdFw5g552cCVHOyIhRG429kwzJMyWiXdMF
s8Ib46+J/2HtvJbbRra2fUWoQg6nzFGikmXNCcoROYcGcPX/g6bG9NbsmZpd/3dgFDqCogmge603
EN2qN3kWjHex16zNbNJnlSSAI1lVrmwM2YCd5NYTUuvqkfUDlhCZ/rUmzvscae6PqdXDl1pDwWrM
fe2g+Yl1Z5pGCGI4aPZYtnprolGwt1rr0Smz8glp4W2SIXJo5yI+WR2xQVkcwCvy1MI+sB7y8nWc
Zj8QjPeKsrtT0hypXQ+ZN6JhNre5sIq7oF4jSQZktFGUPYuFdt2jhFhscZL7AkkQGaikb9dEpt2X
rtQfDZKt37KeFMpQQAkBGmTv8Dvn5frXHsQvi1Xra/oWIg+y52VLUkPPsjN7YNyNSjX7xLvsO0QR
/4euv3Vt11wQ4XLMne/UAVunEpc3J7UuIi20Q0ykZA3pwvqslsomRGT2m6ak7z349OphJp2tHZv0
VVOazRI/BZbgM+SXkHqHGCB7Zb0E5ALmNFJccbxC5PywC07ROJzwIELktCGL0ioNfNAGaUXkzPWf
gWbeEWZOvtZwexc9UNhXt6yQ1Rdp8jz2kbby+WMuaeS1Gzwm+rMVZuNuaIGyIEkdHv3BKnaFW7hn
wo3pJq6RBOB/DFEGg4TyGGR4bbEGn85GNcKN0AtjH6jK+DkZeAeUg0fM3K/PA/yDhaw3/QYjjXCg
2/zgGjDHuXXDPt1atPMTDFkpZmut925JAsU78X7yak9eTb5CRBTqtwC5g3Vqu+EJFd/6LtUSfxlA
0PuqoTwSqPa3SFWL5dQmHsgoTz80bY3kvq1Xr0mR3WV2Yn/L0vRHrgiceysMof75UWVYH5gFPKo8
zTB1jXCaapnQ3f4TCYIHuuakXTG+gNbxHmvzk2t0PHiRyzhYuJWskjSp3rIoRkdOabv7XlTGw6Br
SGtQjxXEuh8F8ntY7RjlkOzlRkQWo8b6vShb7aI9VlH54CE9dfI1hMbDeigf0zrB6oNox5uBqmIk
cbmeuy8tp/rZ2OUXY0zdVwWK5zITWrYn+fOzbRv1qKgNyZuuHP8InRyZWU9/quf6EDD+KjANHCdO
VewX90Il9C539EUyzWZySDzK/b6MC5DgGs6RXlp7G5PTdmsV+BpWlhFvHWyvMRIzC3KVbo5ymQym
OwLlxNbvTzgNBiyQ1EGcZNkPZu+awerISmAI+KFBdrFLmyGyY+vVwywA9oLE3kUiCSX2EJZ7epqr
FEgDD2HppEhMuGIFqVI9u06LwLE6b4ZUtUQCJBq+txHMVT2wfjpu9Rj7rvIZQQFrmcS1dsF/xeH5
rxGL+zU88sGMyeF8c9fhthWYP+uof5wMzAg60xc7Jxry+wZawaII7PxzXUftxnXsbKvUTf45dOw3
XIXEJaqmCIU7LMnn6tHLXXwCGiR+5kH5yO7P1Gv/ZIZq+xoVO9Pws88emuNHssQ1jpgUB2V8gn9z
H8+CQHnt3zmxVT0Hok2PQjMQXpzrgzy4B1SHamI7rhA/1xYq8utm27IEZyV/Ajz+++FWpzqtWJtF
bSxkl1uDLIIUxTaEvMQqF81sDJGlD16Ve2uWGyovyqjfRnFWnYJqLPYJy8JDBnLhaHCD7oy469AI
yTQcCHsoE/GUrccsHh5RWfOXpZs3KEGiYzdoWvdZDTFByOLR+IIHBzngsvhRl81mTHysXyYL0wyw
qAtsoBZdEiAbqhYkYXyn/dYF0ZPRT3n8swdMsZcZs6EhL+B3yQNKlcZL4UYHn+fbg2wjo3NtM2ZS
/K82mZP76zgvqUMUTHP9yh7wTDxo/MILdxKBCTfWOBRlCDlrphq0gaNsTJGWQF35RXZPnhrsWcYH
P2Eq7kO/iN6IhWg8KIbkLvVS46AibbPJYt15cmuy2BHSLD8wU+Hud77XWqUuEMVVHl1tKrYti4HD
ECCXFFSsNys9Hd+KKjhGXtqeGzUxtg6RvAWBz+AnkNMMx/SfStm+FSSXXx2E6VeV2033hoMh4GTo
5d7wkftPcE45opQSbdKw0Y5GrUVnFRG6NaCv5NUQ6Sd0ALofoFw2XWKGX8YE3Y7SHsMLxAieNHjV
7YK6Nx6cWTW/GnXrqyP+YMkM3QAvIHGOJE3BHpA9nvOTYuYryAYQQe9npjYO6BsU00IdLfvSi/at
Lr3hc++O48bJTWKNMy6r1cyV2ine85iK6gSvKVoivhl97ooYuBo/j50selN9xkZCPNbY5T2IInnC
sirinjLSXdai7Sl7Ebwj8qmE33JLdHfkE/gqSshIN5DUNAtHoilDLP8X2ApdvJWC5NS9rHJyJ9rV
+MSTKzCO2PBCuAgcb2uWmKM3aqqsGq3rnhN7sBdq3Ys/2qB8iPl1BIsS484kmW0U4/I4Gn3wtZ00
iP1BZL6o0911YaAk33hQf/Jb03jFQ2radbj0YplC0fNQO1YU7rRrK3+WyAP77p9ffvZf3n22YRAg
1kHw47XyF4a3JiYo0nalPAsv18A2GcZyrKb+XhVZcmhE7W+gSxbPWGiROtMz53sJLjBouYlvfUd4
jfsxuWNZQPeozJ/LKkzRDjbsW/cMP6Lr1CkE18O17zy1NbNJGr/Vl1eidj51QOrT9NgS8f1RtxqO
sEXyR9v05jJq4/xiJrW+K9h37IJCiy8BrNGlrRTBHxmM7IBFuRzUI/dMFBScBvqHC31+EpRWFj07
s3zpnJ0PEbx6TvA1kzQF2farNCbTx7Z5HCgXZ/XP/wFA5j4E3iD+mAYaBqpt8A8E+n+uPgjf+CZw
QufZILW7SroxKV9TDLOAmCVbgGINstMCbqY8rREbP7bz4dqSmyMWl7KMcPvs/eoug8wCSWpPZ4lz
kXAYefYBE/OhKIQ1oh7R2uYOihTaQB3GZgP5tCfMVVh0un131JTKObUJBhUN0hovSJUEi3kX9CMr
T4gxWN/loEyJGOTEHfrI7PnlIEyJuS1D13jBDY2lfnqv62X4vRNojOsNd0kVYKw8AoaB3ffFwbTk
s6e1CHnC/HhUxwRabBLZaPubyg7+obpP1CQ842eO9OUklIMXmp9CZMPXKSCbEyE67wg+NN4o2SSe
0b+GbwRN/8esLt2a/EDA44H36OMXkXi4Enj1+yAC4dF1ENvW6tegUSIFaqS66lSProPi+Urztul6
JV9XxLPq26RIAABte9PL1jnAzujT1AZfNMvVTsJI4gNuongHzlFGZIPLdTMMwU7GICsDPXSrGr1r
DBJ5qcW833wpUwsjH/CbiqLZn8v+ZzPj3NuuHTY18ZSda8XOXI1CbXHBiPRz5mQ+8mhwdZtGf0XG
0L+TVfIgi16Wbgi8x6cP9Waj68suE/U6RwC2M8ZjOAsgkgGBTDyf3Q6yLgn6cpfkJ55Qbs++TX3K
kxlwnPrWSZspqI4NnlZ3c/skVaFl69ip1qn2njANavZ6lhivyeRtSNLZT+rghA91KJ7SmQRWmI23
07LEXimTbqyVDj2goqzznSD+vpJ3reaO+c4b3e5alK2ZXe59bdxaZfvTmrdmA0D9DWEcmyqKSqyd
K/Cfj37x3Rgd5dR4o3OWC9xQ20SOWp2va17dtduJ6LyOuY/espxJUHcTaox6WhOCrmZJxi4TX+Qm
DE/41mRP1hT/Xj+x6xtyK3ua+1td5r2Z+ikdQfhnONC/JF24NuUnirJyz9LfXQmjV3f2ZPEfkGHf
m7Wte26TsHhRcLiT+0x8Nst9Rnx4KRK9e8IRB/dG14g3MlHoJ7gxZYnpnRK+stc8vpSqhn9R0j5f
1+1gvYzVZCgq1iu1c8j8Tjm7fcv2Mm6rz1abXII51tnH5cHOcusNO0ZMY1mX3Vd+5O89pWm2EWbP
j2k+OxOBVfne6hszaX7mcB3e8uKRYHABifDPE0X5WPN7Uw56AQO53/rkVeu8qZD7ZFIB7MucI0J0
XiYVsEqsNnqkBRvZ2kOTrIrxq+ss8pG9us9/52zS3d6lkYO2vVVg6+M0OIVk9bpJW+1bVuA3hanf
9JCySAIIaLubNBLeS9b2z7JHnUVsWKP0pS3Tatu5ebTX0q567Obgm+zhIDxRWv14LnmmrdpZb6Se
D0KFTIPDorZytXBkX48Q/b1wkDFPOyd+yYboztDT6iJfPgUlBpQX+TOe226l1gh+K/0a5/v8EP/5
5eOpzl/f/zPchsyPRqLur1pIhqVgTasO4/PkHWpFE90+ysAkeZ7ZY0MQ20dJjJBnQeezATLhOK3i
BgF+0fb+psuR/YGcAg+f2MSxMgeX7Ln6nDgJphU8qraj2WIB6OdEhWdosQQZx7PGTVugT1RBWIsQ
NTraPFk/Oab3KXcT/V6W1ADznjx+TiKiNkhF+wee2zV2SI71BuP6uwNQ7qH0GuUumfD5yWCY3Y04
RhKDGB7Ctm8g/3XfLZRq32oia2AX+vE1xmRyGdXpJRkDcVfEsNAj1y3uas/xdzEGHfua3WnGHnI9
dlX/NOjqdMJX8A9t0vunscpxTm/7YGN7ZBVK3nXfPRtXWr67XaLFyq7y26+oZRuPmZmVfB+BsRKa
V3/RuNtzvXRe8Rjxt9CB861dld1DaJfnFCjvW5oZK5lXUlsYdKMowosTVw9CCeP9MET20c/hosgD
r08QikWF3NrME5p5Vf1PgXMXEk/wfrzPaIcjtGmo9dF1xvaelBiv0i4a14Y1VJs68U20+btgKfzK
3bj4GDkLWNuoNiHW/uj66r0BDO6LBmBmUZRFvvCdsmTDg8a56r6GVt5/dbEaWVSibtbx1MVbu8ar
mCeAePVsO1rUZth/C6DD10ElwkVnPGMX5v20euWBTfGuJTu/Gh0YC2OiL9tWaxciC138IVrvWAzN
sLNd5eBPRb7WRljsadMvVNDVr1PeDZseXNym8Dt24JgI6SX4vQbQ4dcuEReXZOsPUk7EbBxvGfih
u0EuqD2kwGIk248Of9ICcxzdoC2kpyEI4wd5qCpVw7QXCN9clSgK9qjYba1Lq9DOwhnhH4jy8+CW
l8rOy2eAt89a7aX3iCipL3jofSoCzcHKs2zOo1VfIAIA6c/imC3cj1jt8hN2GI8evO594GSz52hU
mCeFALS3nkI7exM2UeOywz9WFpXRvndLtoe23ou7zm6HRaDk+ZupxNGqVrvwqHvdGZimC/4ZFTHJ
oAk9znAV+J6UODlmo3ivl42YJaDZJLvIMmpjfyhOka96f3whM5LfV2n8wuqkuRuHmDtpEtoBH8f+
k4o6OI7FabYlSPKd9654yNzeOOPuvLNSM4yWCGoR0DOBoM+N6uiLh37AE6ackq/kGOkhUEjYexG6
ZNdyhCIujrEYE/hD3q9LIsufWMZ0a6D3vNbmom3Y3lL1tG6fo8+8ibxyXIq2UZB/sY38eD11zI5t
EisuPAbn2iTgBeXqyjIUd6UIvUPejJdqjK17N8OzVbRr0zO+F0JjhRe3X4Vp9ZepzUpsWNx6U0dv
Uw3QN2anM3Zx81OYT8J1xEuThN6p8rHPcjCkWA1JB4kk5pGOhJ+/U0WULUpu50uGP/wln88cU7tk
PPSPsko29kWTbYXAa1cWATdld4pWf8WL8Fg0jvVcJ2q/Fw1mIrLoRMFE5C35Eiu5/Yy2sHjMumKZ
zqWygLGJqXK3HtRBOU3zATTZ+1maGP22x+78VnXrduvrwSgmtcHVf4107OYIivdn5ZfuYaiaeO92
vgcldMh2GPEFZxFFzTasjeSOVOK4MUqjup/c2ll7GdIeQgQXjzfzDvuS7IgecXvAO83bdVHhngyU
Ujf6qE73Q4WdC+5e6mM3JUhPm0J9LtOHurZAHbhT9oCudbzrzbrex4HX3o9RFxH3Sus33c/PasWd
nqRgC7S8+SOuO2MJUi+7GKRddwCp1F1fdsmywnV8rRFF3Ws2swlLmV8ZAotFx9C+2GwsdLW2f7hl
9qSxhlg2RAUvwlDWiIuUP01IZSHPwreg5xOKMCkuVh51u3ps71xupW2iu2I7WGBlVMcltmCH+qtq
NV91O4t/5vYZlCYCC9zMF5vc85sTGuWy6rXmEbmXblOlbXFyhxoHBnKCfqA0FxhG3TJvyARUBUZh
mHL8UEO2WV7OmsR2zXwDvRADl8mwzjo4EtzPhIYl2HgmBuKSqPQ0HtkbTEWrL1FoTWvhqtWBMKXz
mDfiB9wKHpRk7dkRN/ZD1nTx0YgClPyyfrzLvHn7YllfY60MoGW0404L225rByyRkCx66EDpfvOA
yS20PBsfx8wUIMxrFf/MvnslPEGChB7RvHB2qyJ70EVTgANodqoTpHtn8uy9NsXFif/LZDuqrX3v
mZWHJ8EsVzXE3m7Uo/GENUiyGCLPf7bwXbo49XBIYKYKQyywVyVFMbTpOUKAb0sGuV1LcFfAd7my
RVTtJfSrQ9gcpIjbImoF9Kvp3EWHpumzqvb5o+oXhExb62jVfbo0zF7su04L1pM7G++kzg+yLsOl
8qB2YODyHedd0BuJtyh7pVxGOnHY0VPtfR/143bok/wxmF2e1aJrvuEFjZhnp/1QSFlUauS8VKo5
rTUtecPnp1wVOa6m2XyAYC8WeswP1bcVXVkQCNJWU+2U69CvvYvs6Hm2uXVjPH9vdSi7wW+xeLDM
s8huqTXYF/c693Wy1Na2AagGnJleRyUI125R5mclIAAIZ5D1c2+kJy/2/nASwztHBvvrsHmaDNzH
9UlHsNaD5V77B8dztdlDE+s49LWBniCK76WNvs/7dLwv50O0y8cs37A5jnYlO4WVaXf6K3KnX4x6
GH6Sn5tAKrNQYbddK7Npc4tFtiD2zeMyDaaDkvKgNhXrYeA5slNHBcuxytZe7Dhwdn6CMRU/ee5X
Lf0MZiZdTS5GvYZajqfJBz2SGZaziW1jQA8oKTauOjqnouq6HiWl7skqnGwn624HrXH/7NK4OnE1
B/gXqxEUCZvm1W1Es8gdM/rUI+q+6jPLuCReyBYVLAR47m1sTFAEICSA70EIUuiVWExRexa1wRaQ
CNVTRp5pASl72Ms6LcNlup9mtyvFvcRG5PwgF4ULwrL1A/cRA2JC7Lr6RVWU8QDydDqYCkyThY92
cjTOoYlKESwEk89KE6VvQg0BrAMHmoHLLgHw8AAqvUfmzLCXyeDWaxsMvRViVJQGWYSd1ZDvowmT
YrdUlVXlTDqpPc9/HB3xGNjBGW50ECIOpBBgSbqtr9XFA/E0KMlKlcNja6GN26yaoNTWL3YxxueB
uAahkLZ+ScrCvfMS85nfj/2Ma6g608H/ZIg7s1rMjQpWsYtbVT0JYEkQlw0x3n53bflNFuwwVNeF
I5KV49TTJUEaC6f4FqOb0Jgu1zrUPrZ66oK9mLvIBnYLaKRgvznXYCaGC4qVswCeBdQGz6nwQUvf
z1KjTNbIRlrIfImmJQ9Ln+spTyJ+V6nab5DMRxfRQnJSUaF2Z5rnn+WBn4G372Ba4So1na3a5gWQ
xQ9thWOLWvBYZAXrPGjTgDgK38zeqi3nQda1bnHQE/zbMZPTEZiC2dWlNln4ATU4NUdTpRrvyDoZ
F3UcraXhh8FDyKfejs6Y7hS2lpUeTLDRxjmEcA+CddVbqslrGuSmV+pwcWLzrYfUdw7776NRkGjt
xnLjuQRuyyhxDo3fsBabz7QE+ZxrpSzLQ+vckeUdN30XtbjA4fw7lbD1hJK++UmY/IGZwKyIorSf
eN5ryzb2gyewKNHajGv/3lb5UUTJFzZXJOC7GvB+Z/FqmYvyIDwdVK3lER2A10aTPjj2AV84RaT6
xWgeIxNjKSRqkF7x+YKRREA5WfXqdO/buoC/gXHuspyIB5iJla6iSTEe5KHC13TFaqvbaIH6Xle3
XUfCRq/2Q1qb135C0+5I6NmnpLC8TRnPOHFHMw8t9uQLDw3rZy20m0fRiIWKCO6z6fRrL1GVh3mh
7neN9mqAWD0RIPCvRavMsmU8iniT6WWMs0+PA0aJ/P8WCaaUXGzxzfXjAucAIQ7ca3jLt+bwYKGk
sRy9dNpanu8ek1r5FMZF8ihgSJpd3TwH41g/F6CRSqPV7spAqZ+xN8MPHI1qnrAUcWHxt1pPaMZv
/TurAFQFdcu/y2P7uzZN8WuQxfU+UkMyQl6QvNqwZdamaKKdbIURgXZnaJagV2jFZgKV20R5Ul1T
feT9AYyF6sHp4S2GhY03VdgeHWUCMNhbxs4ymnSFiogNYyppEGwCPQYP3H7JCCXgX+GqK+L6tI6q
ti0LXu9K4liEWEL0O4GJruVY3euDbamV3fo6tgN0xtueON/cmRVesykmkPGyNemJ/ZnjVF2LwLR4
YY2DupGdc4FVpTmYyBnO11WDJF/XHYGx69hh8FcOCe2t7Gz0rb6qQ9e/tqY21uPkdKvddWwkSLz1
pITkn5BMobIkw5psMePZWY7X3/dI32+yaCpPbnIEfRI9Kw2e56p4VvBxes7q4RMsKu9cmPmwq3rI
m4oxiPuuRYIu6j24Q0pkX+ta7Us1oad2reoRK7gzSTb7aonObcyOGaB5eHCFK+7lHNhip2ie5NHW
zXFdc3LBEg8XdeDT6TEIIH7DevuWE5z6UpahvgDlYd1nvhXvosE9tO2UXfB8fOnUJHiFj6wf8LVA
8dobgtc6adsNsfZxI1sBDzRLcoTeQbYWZv2EDW1/CSLX+NR9aaos2Olhoa5KYeFOmNn1qoG3um1i
kpx4WiCD5JW4g6xjy/nzNJ1PTS2r9OVvHX47NTOt3CQj4YPAevQhYX7CBJjMugmMd/CCTwa/tgcf
b3dZUixh3sfB+ChL8ZQjgZqLb7JU80dD344q0q1V+Gmq0Q5yMSFfyFnjdjI2PsiUVWwrxv3oq+8H
U9k7GKTe36pZ8JeH1A9eZKdbfWp2Gi6CZIo/NBRBrC4qH7bArbPsQjyCvQ46ZuLX5Xw8iRdWrWkv
8OE3kWjHN3eysQlvATWPWq6eVZ1wF9jplYvWC/z3OlxGs9mJPOCr9H6WGpbL7Y0r8+TgfyJbtV9n
aZF566GHUPKhQXaWraJTgt9aIftgv2KLhqgEsdfrrE3jojw5AdzrIBUTYBknnOeb6P0Qs1Q4pPNB
nt0abv1uDR/6/Ysut+knAPHJQs5/GyeLtz63K/2LLh+muo3920/5t1e7fYJblw/TNxhMvn/8v73S
bZpblw/T3Lr8b9/H307zz1eSw+T3oWHQu+nC6FFW3T7Grfi3l/jbLreGD1/5/z7V7c/4MNV/+6Qf
uvy3q32o+z/8pH871T9/UuQdalaHRrFEBYSlXTTfhvLwD+XfmkhFMSpP3fdR13JnJsV1lmv5OuC3
Yf/1CrJSTvX7qL//RLer3vqo5J3xg/7wef5vrs9mhq23MGNW57crXuf++D38Xvv/+3dfr/iX76SF
A2FVAh/VX3/t7VN9qLsVP37Qvx0iG3776LcpZEs6X/RDnWz4F3X/osv/PhWY+m414vCzMOOxueuG
0FnXIOKXshj2s2SAmTcgd2gFo2Ut1cr1V4rbYEefNpj6NbXHinJulh0HTG+Rxpv6EyT1+qAXeDat
ZHPQr00z9c5gfmHQyap+8tJj5bEKLPVS3+qj4eBMjS0rvD8Mdomol7Nd29XMTfq6SUs3OHtIespT
a5gSZXkzetOd94G3qpsVnO8bMSrHTfrFjxplbyL5vMyzLNmSkyIepWbFI6jMnVnl7R1iS/mjQvTl
ZHntRbbJXhV37saza1yv5x6ym55gJRYSbDnILrqvskTKWZoyq+yAvT0YLjPWFreJ/uXVdbe/OJbu
E0T9L1fGYviEGsfXIDeIwOWuOE8gscaFjfbHWZYxmwyXQ+q9N98azF9dbBNTcaQ/6FKI92FyrDzI
ft6vWawqCTeFCXlXK2G0GHVMFkCeygNRQkRKb+XfOiWuewZ9OW5/GwPy9M/uv9Uirpi6y8FQBTJ9
aPjj8mbf9Vrk3MmzFO+Kvs+784d6FkTRivUpv6EPA4Y2PPVJgFrDn3PIHvJQsr1FBcrut7c6eRZi
zb2DBvnjQ72cpGzcY11O9kE2yionFZtMHcW+Am8PZpI8IUZOFl+Rs8zt2rvWy0ZZL89uB+B19lEW
JymAJ09dkil+Hb+PlcMaM/JXkVG3eJ5lwwYIQL+M4kn3FujrNZdFpREkwdRI4VcLhJqwnT1sYq9o
LyJQ20utlc7B6d1nWXWrR37r2cowgb7VZ8CRN7YZ9MtxHikbrteQM90q5XVcJxiv15ENajl9zoq6
2UqarjxDB+rhna/7gbqLCJ9XLq5t13PJ2ZXsXWRhQTu0Kw9dzpAc7kFtDSNF17zKmoNSKTbnvqLW
/3HeakatLmV3v6374dhqur0Imj5bNbHxzp1OlM5ziW7Ajr4djLJBrJNovqz6rctH5rVsD2IXOvZv
XQ3FF3K4JGIjX7CI0PnHOI2YtWlAlG5S1z6GMygCh0j1j6xAHWh20rj1CG1NQzQYT2d9/wH0k2SA
zzey0pndQuG/WgRAVsUvbBCaRsfcDsgczRFA7pTHiCwqwpXI4skDguwZvnJtfxXNK6We9NyvJRt2
7QfUQqxRPWmQjiubh1mhYBO1dbwKkXrHCt1JcuAgWbwSvlc/lGKsH2SdNtd1kLqxHCJGu5Fl2fxh
nkGN75vOD/a93YhTD/f55AkyxAtZjlGhP7r6XdEVQ766NhB8Ag8wON3XEHMbEvd6j/5yUK5uM3R5
/D7Xh7pwns/X7z5U22qkbBV9eOh+uYT+9l55dxGt/WlJDEH77Q1zfe2QAjxe+8jybyOvLxnhR+oy
APS0hOGHPq5CxjRLo1cBL2ybz6Zy8pD+OhulqdytLJt7kVxHfKiXRXbQ/Rbk/+dGdO60IPAJa8qD
xJyZkXK+HXK/eS+aQbvogImcZKOsv47tYeMsg6me1rdhRNX9VV9W2vKqdmtCOIQGJRADNI0oAgSs
VWvFad6MscuCQ5s74pTHORvTqKn28ZRW+8RIXfVRWMQO1MHNl7JPPXdMJFVh9EBGd2TdiEPeySo3
1Isli1GBPEijqdnS0230igdn2vGa0+4hs+r38izDB1Sfou58q9exbjtluoV2EV09FVDtQhtKa+vw
saH4UXk7ENbjLwH1vYoUb84MzM2R6SFV+etqsq6ZLzkUCikZrnb7AGGdN6e+Ma9X+60+TyvQMfji
iUnfT2lUbYlTq09elyFUqfj2dx07j7DLxFe3zcWyhtR/8X/1jQxn+tBXOJ9rLpNW6CkHGimArkEc
LfUawkl5sDPQaxLX5sqOiEiCdHivKyBWFUOFw8484jpYziPCOahXhe6imVtqdMxwtZ9ntIdwJ7t8
HDLPDbU2QvWdEbK1sKpVqjvOYN+DWc/XboPQMP919nc7hCeiJdWX0I7R9bCa9L6qE7x/MTPcWPBc
nmVfKdfyn33VfrJI0wB9UPRaWTgaryTJGWhwPYAMk1CcYcSqga6abJVsA9nquAAdZKscW3TkIVXP
ML166TPP0iRPvqhnPyni9UTgK/BTt6JsrWYnKtmaFbjK1CaApkZD5dfrFqafNvcIlcDgmc9uDbe6
cG4FwaFt7Ri2guwnDwI15msD3I3vExm+SQiSqLcB8hIfZpKXGFE7QRGaiWXn27XT+UOBvmrOFbAm
wzHLtT0Cx4vsIX6DB4UdjPoW8AWQLIyQGhad9lZZGiCrcnwaCwE/T0lSMuGB9ubkqkPyU/XPQTqp
GCDyg52Hy1nzNq/3A/HefzerP+hoYygK/j4sHveWcK2t5vcws8FnLdAP60+RHgWvYTntg4pof+vG
03NRFcthFkaDP1fc6R22UcHcC9Iia2cbjxnZ6iV6xZ/ClLJVTgkrT5xka2Sqv02ZjzmJYuZw2+I7
KYWUDINXgKB3ukcVwfF954b2BrMr+5MyRXfyPXzrkQL83JeRY23CxkJ02USdSizqyaq2cp08xZFx
NJ18+WGtDKmSFfikqsbRit9b3+tkS9TUv7WMA6+fxXWpTsJnZxTNUzLbNxppioqO2RxaVSji7leR
pGhwlocpd/aQo8uzreBnx0TFrtHc6FEePAAeZQIWT5bQttDPldkejd7EACYbs2GbdaLnIcuAifv/
0cnSdjn7b20LpOgwiWnVQ9l2zll2GXVf3NnutL0N0O0p2fEEhVUvB/hqYS1b5NOvfa7XnZL7sijC
6yQG8o734UjiU34KBxg+tu2+tZB95QHUdLoC2yQ25jz9pLjlcsAV4UlJV2qMj0rRNeJpDGp9GQmM
b2XdAOL2BCrquzfrvcqqqjCRCsrUszNXCdDpm6S2WUXOxZJN36NhfZZtsrsZwyP1Mig7reqbhzHz
39AOEUcvCMRx9AdQ6PJUHni8Kwq+Fr86fOxV/WqRfWTRL9qgWsgyUmfRWrem/jrnrU9WxKO/vI2W
81r1+P45rlPIcpk5z6qog+2HLnaj8kYNvJfQqnFS6Tzz4PZKBHZwUjmVh1tZtsuestlBKuu9pyzb
t57XJtmVhMS41AJ0RmQnOYc8u10SbwLFWP7Xq8me7FFDVAdBJqp6M9w7CAyu4kFL1rLYeyF1vTHc
9+7kLAQaFJsPDb5Iv4fkW/Yf64vhEJaZdqzzOrWxU2GSwX3Sx1LcBXrQAk7KnI3HzvIBUft64deT
2MuiPCSd+6iafXySpSqOtYfOGlY5BkL3xVzyzCB4gJh5G1KhwnHuOmvnj80ULb2uRWXAy75o/4+2
L1tum2e2fSJWkQDHW4mUrMmybMdOfMPK9HGewQF8+r3QdCzHyff/51TtfcMiuhug4kgk0b16LbR/
J2twvMz4iTCQ/dF0deHJjMdNlxTAKTXtGvCe8dI6evyARgDgKsMHOvDUFkAQWeE+Vza3A1B1njWI
u6ghqvX9uYzYvjG91wlsAITBgpAgmdCKVgTOPIA2VsUDe1seh8r55xqP1kDAu2yo26mAZmjkOhpi
eUPDWdQ9wGh2sqah5ub8vqyfiix/vRpYkRqkL21nx3ORAXVTcSRtXKVbBi7RFP+yNPJBsQ7FMmVL
Kgsg4uvY3HE0yoGrHwGhCqAoGtKBJ3YKHE0V+R8c1yG0W8xNbNnACD5xw4VOjuQRpFJcFJsm8Nhb
AD76YuzmDarwoK53k/iiJ+4qlXXxh5fmmpDkodicu9EDzUdz/8f5FBGDnHaJuF7h7frkvK4BUDC4
fAFC90D1v7FicHhlLST0Vjaad06uJgJ0ZkQgErDG761Io32qMNYriu7txFnLmE93dBBgTT3VYQda
eyHvShtNHkUaFlv6TKCYhiSD1R6XkYsyWqdZ0yqjP8eblz5d8RdvjpTYu7m9mjuqP12pZ9YNatUR
OpxytN5kdbsHXBDcUgDA3k/xOk9UwV9ZKj318AJZ/kOuJagN+yBv3CS4zonGKl/JIXpdhxwgM/4/
XOd67em/f55+mPU1t8BQ1uQWP1Yd2w4ps3Yi5HjfyoeBH2WDZfDqlfNjbvN0P6EFGLKQ/EimkbxL
DIU3aMoJDOGhl0RNoUham4baBPUIv4lA+CSyRgZkJPdyRQqf0IQUoPmqXSVukr3epWsJnM+qNrm8
gSZGAPW7xFwjqWHuk6awAN3GPV9EeORBYgJjj+7v5EcuR7pB3Qhx8/peE07JDlk+7RY/kOjs9rm7
mSrBwXX8y6YrB/Tv0JnTssVegnkHYskqBLLknwdm1TuaTyaaYODr4+ObAloUNZ8c41C4R5tJbZMW
E/o5xvoIrERznA2rPv5tSA4KkWC1ttsZrbX/PZZWypPoq2ODEa21H2qNa2s6MwFaWc5KZatzDeJ/
b97/HAc9WA2oYCQz3Tz4wI1FQwYYr1YmAMyq9zgy0aGNh+idDHcOaEEectC2FdHJcKL6Gb3GK9Ms
gHGeTA4Ac/rAlTks+mwvsZde09Bq0HoPjiQNAOa5emYGkvDIAoFwVAXjjX5ZY8Y7zV3qxA8RmpWe
ccjwszXxHgOFC7uA3tu2qp37LrShJnkdojlkN0QgNNlqnbd4I5CVXVLbtI6gCJ/uZtCkWJL3B5Cg
ybvQxKFLNLBgNwnznaHGzWtK7ew4u68TaBYdXJ4vU2lE8ycrSwMHUBq/dpscuc5ebisj4ZcajVZB
XyNPZloWJPWULdRMsa4ru1tCyCGxwArMbOW+ZvJnH1nGHqlhfgGp6V5PY/1k9MJN1tWzRK/YRSiX
7IV2MuzpRnDHSyCkXch9prF/lkgTzVpAp5vVmq55/TB5BK7vFLCYGhj2A9lz4Yl1A4mP7bLU9cOQ
mz5g6uTLB7kuVz0bXubsypRFIEzAxo6r/aSbaMMNoP7o29KwpV9djYacgbul/SKFA/ONSJDWLzHX
Ja6Oq+26DNR+0tWM3ym07qcnpNCe0VCpPYpKWtuqN+sbUbT5I5j8vjEAH7//HjAlELxoI6RliApI
6uiT4SDyIjJAPba5bzfF+6GphhRMXgq+Dsn7YW5lA54ugLFej73FT0UGPNAUup+BbzXCfWSALh1N
PGD5amtNIk2TmifkdvmJortJ+FnLx0Ml/skry9zHoHg6oJMU/1WNBp1KdIZWLUjEYIWO+XRASoi8
UoXQGR3aDk1Si+fj2E4E39vDd0ia2eiLVnG0HI2RROrRCt3sUxmBrj3KhgJt0Djw2Yi1m6lBwn7G
c2Q9WE3p/pPnZnEAGrhG6jMpikMHRNQ6c0JjTZM6N/eCpO8TvFuVjmaeoNWMrvVRogNQKaSrIVij
5NmLwx4i5N6r19KH9jJDGuCEBrxn7Dqrz32RziujSsLnvgccyRgq+Rw2ibXyRFc+hw5kB6sq8qCi
0GkrzULPbs/R0YSygbc3oE679GmbaRouQ4OoHsBW82549VJf3f/r3DyPkrUzYksuVPcn7wGP4W1i
4F3Bc062YjtB+Qwodoma4WGMmoBsEyCXs7+41ZRiqIygVSuYaOgKPIO1gdtq9Q3oU9wgQ9vuF5al
Tx1aDC760LDzWDT5iuxlMZh+oQNG7ilQL9qf8WpmfA7nRkCfEpA6wLWyL+hu61Zd5IW3wALO97Um
LmSPWNFs8tC0kBjDRZJObHoTcCIBns3n5IXH6fRjnCPIFeC2dhlqMd9A/aS50c0iusd2EBh6u7R/
JC9MgP+EIkFvJi92ClqY1zdr8E2i8wmajj4oLHL0QL3Jz5MRrQZ5IKWTn4DGc85lo2lrLbLwNHs7
i0qkSsmWvJ1dvctZOlWnvgQ5VhLZlxhvrzt8F/ktHdDEbt5aaQjVRigHrj44aCjT8FLXhbuj2GsE
eN6RCbOAOR3y6B7kfuWD0eZpEOqA/VcdGsdSra7X1uDk38WUrmdTTi8R1MWCuc3eR3SqRPIfI4gn
Kk+TdZHEUBONNDR8lKDa3ILdpsCvSNPjc6g2HF3sOb6lgxNsEVGOaXPiqG0I+cMI/Q1aYh08cIb2
vqcc5PVyFz+avD1JrW7RFKL2NO+mqbVRA54OXXsSSmqXDUj48sar7yWAibvR1dhmmmvtCRmsJYKj
6WdVSBAP2SlaokrUhw3Ftw4V8K8oPRsHMOuKe/Aoyltwn9/wEh97rVey2liSjT7F0oHr+VdQ2BkH
GjV9MqOncrgBn3t3h83lephblCVDiLmRUK7okIerOLIjcyfkJ4eVPrVAgx4V22HIqfjU5ewyx1i5
tq2f0KC4zmNj0B6SUMoArPuVjU4Z0OLSIbZ1fa9Z6gCseYG7CE6BrTUZWgr6bwXujagUKA+Fq572
fzstI4hAtmiHRd9rI6dLou7XIPuyUMPJLWzr0bhQ/pxDUW6ukp4zcLdQ92ugFSidG7J/VP2kkDLl
0yGXsbmawcLhUyA5rkvRWZR12/RtqQ9hmXvWPKPoki0oV1jqi8LyhbDLO6vOsdE0s3TbMpH7HUuw
09RzNM73OnRGzfbbWBfehg36DCkC6FOTdjXZhDfM60mbugs5/tWmq7no8ENr6jWGpuRtN657ORk+
FR6vBNFL2fJdHTOGetEmHMdPVLVc3At39J/nS3nT5JCkWzin+6q3N0PVf3ITH+SXK4tN+WmUwxAH
mYZWT6f8Y5ipLuNyRIYuH8SWRm+hQvUit+rwZqcVaUR2iniLJ7upBJLe4umSFOq92A0ImGrFWk2H
qg7toBvaeXW10ZnizzyxygONLcVYLngJ0a//Ok+4I5qCKHLMGkhpjZkTVE32Pua6ogDx2hbVqB9Q
PrD3TWPdLn8PGoL1Cm3R+ANc/0Wosi1hZHJLB1WAt6nLkDwfbMj4fg2jtlkZbNSDTuDORuwCdcd/
AFA/nCNAi4FhNVbEQdBFTXE0TfCEUhRNcqIB7AuKyvzPSaLLTq+lEiMxoPRtlmh3qzMJDSnIM6+y
2p5ONI4gj7MZJEqJZNNUzPtAdF0HuFs5y2xyIydsoLKI/Buw1xzEQ+lPE5W3nVZKfkeHWQyO74xd
FFxtLdrrUELUo1VR6ia2xZBqH5VwGB2QrQbfaoucdzmFYHBUwmGxnXGIUb9QwDtzPxgb0NkWa7Jd
10BODrinznGWNchhl4Z3YhFeNdWl+rfrAQWUb+bZHD868M7xHaXXYXddvPHwM6jNHl8+j92AQQmU
MEq0FaSG7YWzCn3WjnnuSqjQQxyyvagAMlEAHVLnvYlC1USAla1l4u9rXZf/fS1Zic9ekhp7l8Ur
x7ZeJSZTo4LivRH2r7o2ogIpEps9c9cr3ZlhKLy7oYhVjgpaMmMEfdVQR/QyRuIKtfjSeI120I5z
V2Er8zH6ej2aoav1ySbNybubsD6N+tp4Tor4ecoS5zKNeN1rMh7vaEitO97sHNCF1p2oh6dIveiS
GgcaUFAMZnr0MpqPier7ITuiw202ADXVWmgGW/eQzvONDr8cmkEx6EB+vdR1KXUpB0lcyG7jwxii
ii9hiz4/tYaOzqvjiMsUnqps6WG5ifQYIAvg9O/iYrht51weyESHGqxOW4hiM5A5IgyZR3DJp4jT
LYAHMs1p9s1kpg6UhCG7fUNbiYwecXRKB3A4hr4wDGNF2xSy0baEzq6264wPNlrARNVvpbtVH8Ro
AAVkCHxh70jD0Czq7Fo9Pyx0Ymh3fSUMq2QbWBYDReYAccGNhv7JTasKpHNWFxu0GWSbRlVTr14Z
se+TAQQNSnrJGn1KTvABJk9D8tYoOS7eK0ye4PSo0sbL3A+OZSnlzWZ8k6FtiOwWuoigafQ012Dq
Cg0w+ruDYT2FPXuBIFN5Jmcv2AokeeyxKVrvXrJ4S+a4gBAfH9GHO7HEfpoqvduVep355LWiTgsi
L0UdTV0ghPbxcoFlycn5cAEUE99dIHE7dwMqU6Be0eYijlacrTFE2oWGhQVAnzTYOs+GPQg83WMf
ysTvrCT51qCRY2bgP4UQnLkZWWWD1KLKPk1ae6EAACgdkF1E/HydCXnA+FtjYBPshebnfC6sDcRd
8LWywFqfTwX4YRRmZVBgl+uBbCWEV0BvW26vdi9px00DoCTyXBAH+zCVhhqBKdVc9OlCL+ptYXmf
JvgyWX3U1qte6VPQwa56JKrotE0BwRLqcHWTTc5R7M8jEkHk+LjEsk7dolCMLLTPWWsfr4exH7r9
UAO69GaPgEY68glEe/6vU7QcDnP3LqYSybTNhPdtiKbqFlzJ7NRqGxqAGhoyzzZexxd7U2zJThY6
E2rOmHXshHebqzmCoCQ47VBk/W3Rd+td7b8tGkEQayi7xHXWDJ1Tak9BGxArdO3tNGUvyxaFCifq
8GH/gUbhzxD9Ap5WOYEvY5sknZAt/j3WUas1cfKy7IDIu+xnhmb0AWhyDykvGqR0yvahy9HAp2sz
mlGKxgGPcOM8Shud6SCs+QcSdu4nA/dP5PCM8DinbXtgHEBI6BfxB/zNx1WsCf2HJs6k86XmWA17
nRMaWnjsogTS3FklA2OUa1lU2BUjo/0icH9eDSBxObfdADoPPcLuKy7ml84B9wP4IuU678Dl6Iyy
8lFRSc+AHk8725XaljlddXENr8HOB31Y3APdsiIPk8l4Nw0d+/xhkiFaDWyrZnURLXgPXMmcnTl6
soDqBF4g0R/UOpvMKvlT1k63uXTz7xnP0EmJt7d78Gu26DFFRKzp/Kkdh1vKn/0t4m2Nf41AE5u7
LtEF7Lt99gm8FMUdAR36QEd168mSXYsGsPiRABVVrNv7CRxbC8yhqDmgnlDD2PAJ7FU9+Ha3NS+H
dVWZUNtWSIi0TJZFab7waVEJtCQtShgKNHY6y6K9IfsghWgJoMV4TdGd8S7Sm/IIbQPsQCBOtgxJ
pJ54Yw2YkDsBw4p63SG7MrWpXh5pibd1yARBz7WTagb+zKDvtwF6ROMVSD6i42yz7NwpIb0+jsvv
fQzElPC8FznroZ9jo7VEWEIfVjFAOh6Qdhu7S9FA9ZZPBR1Ad67q3IADMnKS8qdXowUebMhcati6
0GwUbZoVA+eDeiBHtl9NM9JrsijORQ0uUdI175t0AqDqT0dra9hLKEeEjNoyIxs8fIuVI0pr88g4
eIhPE1JVRdXp3cNrfmfkTrGZUKAmvTs/HKT+VWTPUAotviPTp68TT863BvBNRzSwgyLsNaAckqDN
NeD5tNTdStFvLF04B1uGluMjXZJtShApAmUEjXlyJxpzDgn+PaAfgl5ljta7Xc7QxE7/MsCsAw70
/3M/genjagc3TmDmWfz8l3hb2VniVUA2duAiq0DvkWctfqUqJ0lj3Y3aFcrGFgTtkLvwamNamXYh
IBnb8OcOlZdWIAmJ5MBt3Pb1ilg2wbMCSisNfIc0NG3zP09qDBPgvFKekKSqQH+rDhp4KgEvhH6G
mH/ZlCOFTBkUYUbAnnQ7kGA3rg23OaadlJdYHcrJCrq6Aru7GtEBgH8z6fDSqSxe0evnHrViGoHS
EXwcQPZBEjk6XE3p1BaHcdC/kIkOdu9VO1dnYpnZJW28K1vrJyR6+gO4PyFj1E/ZAHHQql+DCN1C
jWmskW9XRvJQJJ0t4TQ2o+Jnmes68DLZdMSWyQiaeRhXhLU0RnTf4L0cHhpTDJ3RASxp4C3Ijlcz
6HsB4Kz7/nVC20Fiu5n1c8YcSBlpwnNwT9YY/nJ9GwayiVw/zbh87IYYeVTLuzAdWK54qsEeahva
gZzzqOtoqITQOnld0D/dQLQ6XJPXxaPmZEvnKzqL5aMFLugHyAFUbdv266rVzs0IbjGKrCx0Zzey
1He0Dmvx0+msUQbkZV0/7g30u4INE58IOI70LmX1npalCCAhQdinNfc0SkoQUWLL2RxpNeSsepDY
NxI0Wjb0Rk3o4VnGgG3YHLNPIZpZUfBIQBMFJdKbEV/kHQeN7gld2bg1t1H92IAcY6WPUGar8EcL
kfCJIBfU+XqUTjd9VAJwoXKq2E4b6ySJG7DiYViwKuYroBmyEx5K4GupTTTbaKbjpyI11nlY/BYY
OxABCJtio5cNVIBVCU5TJbhQleZy5IC8YRK3ZCKn3YHARvfMcUMR5LB7EDnRfLJdFzGsHhjdor8l
u95pIyRpoJmFfn3j2PZNeVPH4SWcNRPUX0RpFRUMRFYGOFLnMP1e4FkOchXliTsPp9CCyTY2tINX
ZAR3M8LpdAkFdWUZ9D3KUpCn9j3vOa6EPF9TAFIz0RYQJtoNJQ7IkXTmBCHsrvVxg+V35MhZh5p3
ZTyDICPfO1VV4sbnsa1Z9N5tLaBrUFgJBBXCeV7rrZM+i9GtVs5chF8bt7kdRyTkV9P8UmPDh79q
JdBBMjQ/M7N4ssasfOk1/Neif1l+wn6g8OMy7y79UCEhYFrGyY2n+UZGTr9vdG+EKi/748rVZL6/
sqWurMX1bS0r5Fmq/AVF+/dXHvrsKa0LfZ2W5nCek3IDEjOwcc+mtjUrqX3lI77nXp8xkGG3bgCK
f++Inv9hjzq6seVjqt9lIDRbO11Tf7a6/lmBtjH/H1AbodI5Z181Q9Ofo8HJfIYf/V2Uh9oW/dvp
PsnS7jSJdA4sb64enTgEYXRsGt8gpPH6MQx8DC2Mom89RxLww8eQs/fHx0hMt/rtY7R4sTlxvCev
+wm/52aEfAWKEMUjqGCrCxe4raiR6ek4AMtXOrK8JRPetjrf63i/pSFNj2dglWgo+LRMR1+3063V
VDQGoMccpMjObCb+wGPrIayM4oKtFoAJwnqAnoD1MEQqCQMRpAPZ2ihSqF/FdQWS4wcgjIqLHb5O
hyQY6omJhWyC2evHXpivh06dZYC/29oAdKka2ckwI7eScyROlQfkPFDtMfSdDpZKn3QdTAPZBZRA
5iPYYKGpp38nM9RFIRWjokinhqLKWcpj3egXvLeE66SuwYcpR7M9DopBhQ5MDAPej0EGnYD+cXd1
QBoB0fpbtJzaoBLhDeQ6+zVH/mxHxbs8A/cVGCZckKECZ01ecF57Oyr8FWyGHK8Lelk7DIMFODCP
cbwKw9HdVonRcp/03g1lhKaCuyVhdxKLpzPyMrC4rYTyNgLYmX4UUF0HSdh5jvkjG2z2iUbS1h+J
wvZtdPWpSP0t8vd5EBheVql5y9FIBlhYOFoyyAQ4lOgVcHkbJOOU1NAJUS+LVCqnwxJtCo4uX5Tm
rwdPajKQNd5+x9i+SU2NA6SQyBcAu/w697JnmbQ1Wv1gJ27aLPHAZNHki92VimHMDeWLsl/jDWb+
xOvbiHsYci+TYmyng8gYukXGPkG6DbarN1JxhSNmgB1ot1jmRXwbGXhwCTGi00I602fPCyN/4gXb
U3XHqe7mWXbPH6JGJ1W1xX2OHfxFw39az20ULtzEMX23jFHgVMKsI++mSyPxX0pljYFhz0bltYlr
ziU3df4Alp1Aw/MGmilWf9Ry7NdIqYblBl7nWIwmIqVjA9mXEtD0uDuQV+TWXoK24j6KYpPWIPMA
adFjXGANWpIjDwY8UlasirjKoGDVxw+1bBrQ7wCo1PAkfqhA3A+yFnc9T2CfXTd8gKZhGDqbxrRf
vRm21TSVTH+bryLI6aDBLrCgSYPegdYRtfqndAuBuVOZzRH/lG7hLNetuD2Sd1aVcfKiOo7gGPzm
Vy/9mmgYO+z93L8F028Nd7XsOB7KxJnWpe1pj1ok/ziTE3u1jW9nH+K0FFruU9dO267M+CGeXJDu
qC8tcBD3sp7kgzUIfqh7mUPVEF/OFnTfHLuXd3b6Moe/4scUXKDzUI22HtS2gwQRSEwOcxezg2TC
9iEJz1dkuzr+NkQugTUrmnd183K2fRFDIfuDw1Dr53ji+sLlkPjSjPhMh6LKH9G/6gDx+MtEZ+B1
89bglM+DivQyyVinHWhTbBcUaL9HJzHA7rn97WrmMkquVyic6vUKjgXslmKN89YsivOAZlyDba14
iMZip2lg2UT3UrpqiindCKh8QkvOZTsx682triq9Wlx4B70HxEBVevGk7e475Jwgs9BAt1VFkKPo
zJ2BHrJlEtqLe7+DuJk05vAWcqRipeVe/UXUKEdarIgPRTjUz9AjW+ythEoRBInMoMna5kuNd1XD
qKp7XoZgKyokkMbKPqjp6ICKrtMbSK4+RHb/BJGLyof2XvYw6ki30BnZRmWTykZn/ztxWoX0QqmD
unyaYmPt8Rl0++qOZm3nQYrPJovlQerALJM1ywtjPY24o9Qxh35F0M8gwfYgwqOBIG/TdqmxJaGL
2eG3llHp91kxZXdJx36QmaLcxNW3pWnKzypK95wtL4CHqTTzAe+a5cGwcBNAPd56IFsVx/6EJscL
t7j1kEKo2XeAut5SBE0wJdKdSgD2gWxqwmCDvXXJA7gsSgDiywKwdsfPgEu3u3BoWRCr1JcDuyWs
9/YK26IXFf83+zjnUJ9twlU8xf1tVo7uJmNDFVRlXHwCjSG/gS6lt45DUXwa4xZNy07krDQPw3QO
kZSoQY9JwQYHn89QjLfkzOp0vs9AQhbh1WmEzpZfRBV7ZP2YXEZHjDdDZrs60nC22Nd4WOar0YjC
ncm3htV1ww9yaBXorg4Fm8R+CYdsH/RmIEIF9FQDFpa5nm7NpOqfhW9P5visa52A4NSUr2gY1b1i
mNQgA6u8UCWtIa6AVhYaFhMUzCJrfEBl2ru4vX0iM/66YCiKAHKvsxZLulBBKyAEc0Nex5AvoSnF
Jsuxv7s+bpEdyeUqQYYEWgDvHsP0tL0+fMMpUE297wLIF5MCC5wzZF6WZzVNZMhBJyBDOppgd8ce
0hg3g6qyFf0k7pM53Ig+js5k6nUXesdx+4N8ZLpOutp+nySmuTkY/fiD4v9/JyU90GJge8BH6zsX
eVJnOntpBKhH3Y28+Sbb6KCleNt8KENRPZZZ+I+h3roap01WLl4mT6AT5MvQ/n1I3mswMlbd6Toc
M3ScGXnU+J62C03VWTxxd77DKKI+4+GvI+6U5WrM7eYekBC2toqYXVxmyA1kpdsjiOCG/dhBLMdz
3O6M/DL3NQAmPs0NhDRk1bTf3CbedQbwtqsKcG7wE0AotODfoLwTf7aZw9YZym3LkoOmaB+d8nXJ
cQZgqR+t1yXRUn6M8N1NRDd+1io2gJoRZxI9eCvoHIyfyw7XpLNR2f4aV/EZNLEeCEvXkyjiDWmD
hUirnGwHFBcNiJMDGrZ9C6FwKHKSUhhphtUFc05vdpIWs5HAwMM4S/EueHJLyAavcGKGeP6sINWx
nLx3/YcYHYCf/TAnfBP1vPfj2Ql3iefJzw7krPuxqp86o0pPORiiVxN0PT5TWJJk2g4cwdDZNJ1V
zQbvJs1YuI3RrOijMdkMkrHG/3Wdz73Pqxy6HzSWwuxBK2KawQRRIeiC2nPAdWcLLNOP0JLRjnjr
AboSZzp7s19NZJ8tY4kninsyWQowMsGOp2q0IzuZyPlf7R/Wx3f83ef5fX36nB4hOt7WHpm18dDV
tjE028QX8tdhAJGtZP25LzPwvjeji9JFmX5ruRNmAbDtyP+0PUhG1IQlhs8phF5SB6owKe7Sfy51
tbwtt0xPQelrTwUUwpUagllZ6lvU1WvPcPMN2Ug7oQfz6e2Y6ys+MPBi41HKzcjYoTSqL7ix0c3N
ldW5/ckBy/ynpOGvD+C0fg1bYGQqzBNVfwJriP0p+xU2i+mP1X4Po+lVGOG/2Ma3n8/YGEOB6Sxq
C5r0vHEuSZeYF6A9R/QP44te6cdcgNmCIjuTixvb5i64Ehk2JSq+nRNQHcYtuG4pRmqWvWo7oOkY
aixLjLoC2Jetd1fQ/SU8H8P5CNqIO4qmZScP9y2+FIf0btpPDlArZqgVNzl0MJ/0GiWJ0AmjEw1B
9bdtC5E8aFCkeygk96Xqcc1yztD11FUrGs6zwW9Axqwv3nyKAYSZyvKGvLRkDMGNEw3VkjIHJx8t
WYJeJ+8jcbKiELQomodkRbxmlDdRh64tABOHHNyRcil9VM/QxEuiDQ2NLB4PTIdm0dDE5WOEutGD
mS+pFApoG1A+X6d3XaOvPacPDMGhUhil3mVq0KrGlFpoPQ6gnXAEgMb9APaHPyNGVxzaCY/6DxFA
TiEtrkoef1nDwf7dnxIOfXi8sxQsABIHKRWbmzjOinZ/SLUNEekvtsUPUn2Q7DctWGCtUjO2VmOi
KsHAaoo6WHN0aIiSyTIkhA1hauLRWkxXTM3bJELrUNSbiUYU+jaRoR3hGEdopU5Zde7z7AD5QecB
0GDnwWHsCW1c7QkksQ4kyxs3QH57CsgpHM07SaSshHKSqSzz28rJGVhpMTtLrDRAS327oemu3hnY
ibbfltlqEqQ0toD3J3dk0t0BL1Ugft7SJ5gGtz/E0ANekZfWYKjBlTobLmQaaw0dRKOT3dBHgLp2
s7eYrQMA8usTgfQHql/aPVmEXkD1af4WpsmwowRcB4Lc7dz09ZLAGxMubvGgvZCTvmSoxkL0PY0v
9AWLM4G2j9+nd0Vd+7HNQN9cZu4uwXMA2F13J7ymeLRYWj4WeE/iUzado4bjO24xc22xuLshJxDS
8w0HUcKaJrxNx/2qAImrdALXrtJbzh8INMHwEPIB6Z3BvgO++6xBUbkdp+QbaHC/2j30fUA04u2K
GGqMTp4bL5hIfpooa831rRSgmdLX9JTtLAXBN7RG3qAsbijoRXdBXdhahXWbb1ywFoyQQfrcZwkH
22mOCkaulKSUlIuyA1nL3tl/j0fN8MS8Nu53aF2eAGHNgFRQmb8POcDaSeo1T1DQuDreJQtbygQ6
I1g1ywT38GGowKUxhheoeIUX20CVBa/H3naAjO0FHAHI+dto/Rpd70gRLEyNu6n/OkvLSte5F9uK
Pvxn6Ix2urYUO3CrlqRYWoOWtJoWmn3qCs3AkLztod4dDmh6Uzs73JdsyPhFYkfDlul+DFbYTwl2
Hnht+TOMHhWDBQVtrxB/DWvUagRkfgtT+5hlNbLTRbXe7K4XpdX6AYzKQzYCOAFhsq2Ys+wAXbD8
UBiauZVAIZzjsQKMvTLchz5E6rphVvWFJfGXJB7rn00KvbvMmeIVnwCBbuPqZ+81X6QWl1+Kpkwh
jZM5D5Lhx1xrcX6GQMXrVRpjen8V20zSAHWwFvTHLw3XX1ljoDQ9HoDZIo6Yd2ZoQy60Mn+z0SRF
weFGBiQ2PDfIkXt7gEhMtbdQsoEwj2U+kC3qPovRHO5HA48Dz4LscDuDC+saD+krQBo7HW+prdFe
lsPzIGaIllbmnSUne8/Vy6oN7MbGyGSKMvbcnVFsn4B2/d24iMeTkavINDD3U+e6P6pMP+rgJLme
OLaxWLxfJ7/FVKknnxLRvNA7Mr0t04uyHCA234X6juyj555j7gL7kM9f+giyA9f0LqWBld1kEDs3
7WhDnQdyfKojKFVAKsLwE9QZITmXzrc87PQ1BVjeUyYacx2XaFZvuyhfd7MebebEMm81IG6Xg+Gx
+Oh1ZjAUIdJb5KCQEXJL6xI/sg3ZBvT/+bqVRBCm67vzMIIuRFjZtKnKDn+/ptKQgOzkHi+N8jPY
cx1IVFravldDxjaNNznPNchrDpYL9b5YaUcbxeys+w4U/rOjlWDCqn/Wkmsv6sTN6tcTA/y4WQdB
EMtAdbE0cuOpcYXw474zz6MBbYGsTYo9CgZgdAhnL6gZVBFSIyzXeQ3ynUjJ05XqrHeB9gaQB2Pd
QNEvnXQj+PcYCqRDmoLtJFbR18XoLC6+lqXwsN3iR9pyDlU83zFtPpIMWZYyead8tMMkX8vwbVGb
0zfff5oHPhSw3E/mSwtZhhWIj+KHmIfuRrrA2IygMTyx1EuCvumMp0rrvxbVBDXzBDx4eKv7Drpn
vprUJI39mgTw7XRCQ08KZk1Nf5qnaZkEWdVlUlshoQW4iRYO2SFpLG2dz2O6Rs4pO0ThBJJ28ogw
la+n5JozHQkUq5j3fEIBrVRtlZWGRvDEgPA6tMCSoxeCQUMruvZeM9N6XdVd/CKL8exY6PVaDePX
oXPFT7RM/RO7lvvk5Bw8zO5knjNHz6D71MV7/GXrUyY5CzrTdR5Y2j0nYbSdVf2IDmMlPWBrYvSN
0zjnKBdn1rQ3qAL1LubNHbux3NNI6FCcF9KbtwQJqibolA8tMnoLQkjBh0DJ8ndbZ4OBgkSpKZji
pre5hDqi9SjuX9ezWryju5k4gn8D7Sm6o/nXDMtg6o9gSQfmRiVpShOgwMqyQVWm0NHqQJNCaDsF
V9ucereG9tJg271PXK/GLlnXJvwNI38ZTmNhn+VYpOjcTTykC0CclKgDOcBkF664Vcbbd9F4W/Zb
+T+sfdmSpbqy5BdhxijB65rnnCsr6wWrYRezGIWAr29XkDvJU6duX2uzfsFQKCTWylyAFOHhnvfX
xdnjmtg7q54+uUHIPdkOXtGAC/wVBDHBtS0rz1l1iAccAyd8rWw7vI0t9i0bwO93zAED2eyCmqtp
lSahgafLWGyAJ4KowfJ8Guy8Apn1lh5MHdndUbo3kXfFRmln6glzZOBWZguAYNrOzn88/Gj2wnYs
kC2iLF2zHTJNjxjZAnWZdGoS8eHSRUZlpS5QfcBm6CGkgffJL+6tMt6Qo5dYKA9yKu4cbVfNtnkG
Z6wODWTa3HhVVAXkJizLvU+yqT54SZcfheONdxOEIKERl9ZvA+QeuREZ//iqPrDS5t86XgxrGlSw
tD6o3ALzSCDHOwdTzoMKk13pieCK7oAYEZsHhcC13QfpuLWh0LcqdKUC05UKdKiGeo2gVXB1XGUB
V6O39uDaiEF/hdIDEDK++2HXBOaStqqBN0fIZ/Ux2CwTtYc+GuSNkc65A2Z4uCsyVV9tBoX61i4Y
xHdAgWImzXgqA/OBWkyb6Ay8JflBMl2eoIfSJNQhjCjbmRXgdzxsxPssQZ53G1sikppYfphshYuN
5pDZICRcLoXcEj4NEDQHmm0Y00OYpu2tBanC1vdVsqU7qtS3lZmIJyi52RdqNWHQXUUtwfuHPjoE
tam2DIiLbVoG7zZUrj6EpeHP9yKqasW1mpw78qdbEeTx7TaKVb1dJlJhe+9AtvhK8yA4DPqNkacI
MoFSpdL8V1aW/G5Vyu+9HuLdbQjWerK3zONrq7HscxOJ4cVO4303+tZbriwoWYtm3JNbhhR6bmFj
30y9ffqfpp1so1oxBRoumrYIlTg5BAtsDOkcUDUYbgtv6nbEQkbNFLH1T81YN4myzGzqcLv0hgpB
CVP8jvBaeOmhKXRqM3xLaroxouUl81GIoHtTT3NExhVwibpppsAetpqmn5pIGSTXrOqyuRmNyrxG
lfHPPBMyHrc0Et+pFbWed+s78wufpumlE213Z0BHjPpiy4nvmzy4Ud8A5OJ9MzrgDMAVwahRP2CB
dQhBsPKSGJMBTNG4o76it61HBsJAGic92TyNXbKmvmqKkmdW/K7wy9urFFh3GYr+SRUiAy1X3p+Z
JncCbNg5pLZbQUsHfFGzC6ppasfzHqiVitwGBjCxdtTsLWC4RRbcqEWDBBboKwQI+jM1aUruywee
pc+jpj3J+yZ7NHTUVlSxu8cCo4fcTVwdB9Tu38gFSZn4Bg2K4zKgK1pzj0IAICj0JHSQRdLOk0RF
3R8dQJdXYJgIkMqu2CqtA6CZK9c1VrbhxRDZaoONK6fwvsrL8B7VkvkhgbzRyiSf2kaZnajkjXrp
QM7jSQQRu5+dsgYPlwa/gXneLABTkull0WEZtFxL6MtYKShsg0x4GxRcAUMSRKZ99vDH+VgLFCoB
Wpvan97+QzLmW8kRBK86c5/KvD8wVAs9RbH3K06n4qcwA2QOePlSgC7tbw5Zw1+CsaxmB7x4+0M1
YtOlZ8ixWXrk4JFZJQya9sKKqivPDefVbndTWCSvVT3UtyGJgNPWZilUvM8AHN8hGeW8LoPem1it
p4hkTVN5nt+Mgx3gHkniEuV9kEf6dJAhAG9xP0LlFx2NfrfSGWTe+Q0bnsQZgg1ZAtvGOicry32Y
C6jheW4AWde83Xqtnb60BZaCSRd1v0rEqgzbdX+3SGNVfEzfvA5BjRz4bOy0JbaHWH6frKpBsZ0e
HkLsZh4++WbzgpRHv01zrPYbjYVgGh/RNi5el1zeqMVNsClMXdaurdECvkP3Sl+990YRyuVrrwRi
Sg/9GB/4g9iZARhME1BYIxaAQvhe16jkDmhVcIM8IW/vgysKe4Ge2+Y3qZ6pPwS328Z2gulMA3M9
sKPilml4rvNkPHFdVlF3vrh5+oyaEQtxn4b9xZqgtQ0WDvAz1qW6kBt5TEZU7jsJstgjwEdy7XtF
jYznaMy1AWGelqvEMtW91fvVDdgXA2hWpE6Zqkr8PistTvrvCCfKggcQAoLDPHd/8tZvz/Rykk0S
3CCDtu9ivOnXjR31OzDpNZtlqacHMJV3ZzIp0PTtTN8BSBrh0TZlw7cwr44g3jH+sTzrAuHS6a0F
s8Cao97/DrxZxsGTZn9AeSlQm3oQ91C3mJr1cRri8m4KXbHKRhFfc12VmiWARytIAs2tD7vXeqLd
FKo4CQdcigvJDGCh0PUxJAe7qilO1JHj57Utcxc5fjuEkqs0x2sNhrRX+btSlnyN7CECRy5Y0YI6
cF5b8H/tUksNO3ICa+v7GJvV7qv1043yg6pF8iBrJ36yCwfA+NwEfVWTJk95WzYXPHHeqHOK4+oK
iuqrGFh+ccYs30AZFwKLuhlIvAFXdEqH0EjxCNM945Chh0O4Uwv1sC0Ze+8HIHH5gzvy+pYDP7rq
+sD8GjeDsSlrWxypmSFjAXVM9ZJZegsGnO0qBjPM1zCtB2ArTP/IYz89o+qUrbEcWsmsbb9MRRRf
TWMMQKALGACEZLuNUfrRqdRN7dZqNzOq4yvildBEixokw4DC2oDKJj5R88PN0rMBLAZuNAIVTM0P
VHaAYasqvwcMMXUdMU/NRgFpJf3bEIjygoo4tvnwQEoCJQCpUmumPcIOlPLkAU2i8ntUv89BHgYU
58BFBI5kPJDMxw7JtO1UowZkKGvrEaX01mPeBrsGUco78iiS1AHiIBhWiE6BZ5enbFrhaTMeydl1
UJPdjg0wVxhKIxo9J8KRzdYt1VSsK2bsht57s6GpdcxAx7TqNDOMN4XVmZoQqXFePNm+N6NhTHYJ
SpU3Q92yQyUgGEZ7dYZvfWhLlWxoI0+91KTd+uLsdio8I6iTriir1bkdqIJT0e+SxjcAUi7kqXUd
/2wCtTVnx7IQlFwDMqw0gOyUOmvGIdmPwADNMy0D/pwTkSKoEm6yGMseOwfQLS767D7I8EYbJv5Q
hwImYAjOg+1/W0x9yiCJ4BZqHXW5TNc8LtpNanTZbm5X0aQ5yxPnOLetEC/fuhQ3mqIsWHY/DhL7
Qz0YeLt5/hwltiCpG055ci4ilV2w2nk/TH4KsM+f7bis+nPRnMlOI7owcECjahLVjHPjGmw+9SEE
gzlqKZ3QsFdk83QH/v3lWgAUtV1oQOgMYXSkUYG0i5PiafJG73loAZMZkzvZGt4zWRxjOoI+Qt63
2tQ7Zr1KK8nP5CGQkdg0LZTQGqNhWFGhVLKtwSFFQ2NIyZ5QjBWsqImSWOv2v1yJO7W8TwBxaZCF
D2TuoVJ6qotzpw/J4KAtx7gAZmgqznRG3aUrB5ATOwN4Gz/GRORO/eRZTRX4fP48pX6j6estpLSS
vZtH2YZ0w4+Frg6r8DvZ2I2prhIA/KuX59kmN23nPLDynzbM5MVS8v0Qpa68kI354Nfz3PxMnZP2
kGBrQBztw4V6BlTQgdIZvGqF8bCkqaaex2dzrN/aj8pyF2kGMlGaig5GB4pK7UUtcqWBU9zNA+eM
1r9zLdP/51xk/7jiMpf97xVpZlsI54xabDw+8TCqM1TeEoLX/2hiu2O/pB0eK0svlhOfm9SLhHic
283V9Qx1Hew2POLVdursFIgdss2nPgAqx9SyTmSjg2AV6pn1AWUGICl9jTvsIMDb1fLxxQD83k+N
16qryx/C8V99/BB+gAp6PgGedD75jy4zHPgXSGWcdLfQI/+XKf6/+0ACDFVe4O/eetLzLvXA3BUR
PRRxHu8a6NTO7BAOh7JLVZnercNX/mL7z8lkO69/GxT6djOzQ/z3oCGtnNfIcZOLEii+lIUx3NOh
S3gOrcz1YpkQiLtniV6QZ7EWfTU1m6WorL2VYI/KlDV+GprLtRHWZThP2Vvg6jAHHZTQV9Axvfs6
jK19FoIIlmwuMpSrpuMC1KCi2vaoqT+GvM2/jMa0F7UNUKu2m04WLHYVle92Dsa2Yw183RevxB7y
w774/6e9rFG/RtmrOfGls1egvIQm8zgny2rQ1l5k0Dwv+bO8t+t97/nDesmfKaQwEYVN/N2SFJNu
9JZH7nAm02yP12WIijLKuU1GmF1ip3peLi3xwNnXdTyul2masP88NXWMVj5PTROZoHK+l8xeTxYq
BFs2ITCYA5JyyyvG1kbTFqgDGMLb3IMn1HhEXctLoW3k19ghFBSBINnTDPNYmuBjFgV2HxQ06Uk/
DliezjMtpmXOOsn2eN/wM3UCB/aYerm89Cjj3wwFx4pbL2TmlQdefNXoIjWrTT54pg9lPoKqSzdp
ueKJCLk2FWZnsjEfBAcAhd9R5+ym52VIhe8Wm7B/L9Mao/95WhoUGAhmparNsI/CMoim7cFoTZ10
6D6mDVtsFcYKq6qhM7xj1WFlR+sZPwIOgpq0nqEm83uFQiSkJpYm9aKWDfdLdvEj7Hp6VBDvw2H6
HnTYEkXc7C8gFMcaj9pcG+mMDkkoIBGbNXsaGoJlHa8NPYTaywxhCYJ/p28e/7DPM3+6yJgHyYr7
Qu0Q4uiPA4+ebLc3v3EIsQahl/wsZNqvmyH1bxD87S6g8UA54VgG3636Sg4eVInXJQenfD1U1VVA
R2RDHWzvQGPqB5Sd6w2rVXIN4qi4xROwB0htJT+Z/dxX1vTdQVH6Bjq2Qi+bwz1SxIg9tBDuxDt3
/FaYbrtKMie6F4K5N+rAFgC1FbrDQInd3FEZ4F8ObdRRDPWJWzGoFT0NgRpa9Ug21XlA2Y39+Fgj
MrhzIkPdhXls31mN+dDqRW2KVBK1VGfEOwOM+VAEhshjxLl9QlTlSEUtS6ELNaHu7J1Afj53kj/Z
6TAitXTyEnb4066nBTu0cSqt7vDJX9vpAtlkxGcU5MydfwxH9S7yx6aaP95Sb0NugESK81Tl+2Va
G5j6a+qrdW20w5UxJHQGYPLv+hCvaxSaJY9tFgD2W0KxYWgCsbZcq3rlbYMyPtXk33wfKAClxM8g
A3mSYPK3dMUmywoO/dBHJINS7FLydl0FTvgbqTPAuPPsx5D8Qo1e/eJKOW5jPBovtSnKs4Xs6m7y
XSwqQT6wigq/++nY0dqY8uI3OLi/SG90XwNjQHAfkfcbM0zzWLoo3efYkz2kwu/XqjOtb6PbHxWz
8t8mn05yDOpvAG1CoAvsh1y2q1j105Npi3QfunV2qnmb3bl+HG2soFffgKTfj1WW/2OO8VeZp+OX
Xg0jdp+WuASWdC+4s8st73n5yiXCgdrV6aZjwv34XDeJt66iVIIC22vPiW9NT11rPYGnw/sGjWao
OYVud4F+WPUImrYfZMeXQVSmr9VVgLbuoWljAKkTf2MEKK4DAWZ0MwqRXGsrxmbfcfofjbdlaSJ+
AlwDmSztYLds3KOGMt6mdibuUfwi7ssQBV4IOFSI13vFvQXtNX9VFfjEU35HJtRwGchMq8CJV4NR
HiKjS3dKgz7wrzYebD9PVggbq5Oj33tzR4hqgSks76kVs7C8FnZ8XQblJd76Y5yAxPNjIoGE8QY3
U7ozCCKCBfX7xOTDY6tdFX7zk8jeJs3HWWVyPHfFSnia8m0mfpuP5EOHT+1qiKZzC6yrtPwTJGxW
HgOLR5k7txmzMEEaA8GBdEcYh0jY7RUFGl+ok0wstq6207/7t0C4I00WeWej8b010VG4ZfO1TFzr
0UbQ7PIXe1+Lz/bU7r56efvuXwMAtCb2CvxuvgZhaj8OEaqp5kiWCPv2nd8VSZALZ+AGJUwClaoV
4F/omg7cE6F7jz9M+dJDkunQoYR7142O9XXCgzeSPP6BVxjoU9rMuIzSm+6gUu2DKAMFyXokcrrl
y6BHtiUCQxGr5pHk4IUoAqORDhAVdzKF6Dj/dyRd0+SAKNJIL/bNry3AR+SAlR5qL6JtETXuIxDi
6Q7/jOCisgR8wxCvPjitUyEvEDtQC5cm9Kgd0Ks6dvYT0kW7seJThJrEeAuOLutn6qKyEIjZ9Is3
mWoT2Mq+K1Vk7Pup706s7sYL8uwQH+dl/VjjMY/yvF68YRnxHGYA967ix0k2YAyreKVVRdy31jDF
+m+fbZLOf322qDI/fbbEMCCyq2u/qHQrHtpi3Tpxd5qLs3QTqPnuRGVfrW08oo6kPVYqy9QKkVVQ
yFG4zm94vXUSMAbMRoa07dYfYmOFNLbArrXjuwFiZut4CPFXJ2NbJnhHR95l0ipegz4IafJdG0Hs
nFfD3hm4OBmAhFwVk8OVzugg0xIMZSFjm6WjrsMfSWuGq6Lhw85JI+fo8yp+9Edd0jaC6hfIkwtK
PKtX8hhdx0Z+03lB9Y9aQ489Og14lDhLWv9TjH8+JacJTpQC4Gni7dQQY9sPNroRwV2P+6hBCfNt
rWHFrdN2K6sDMrAHLOiZeYBIu9n0ldxCEzSnXlUhAtdjr5EkXXfrtFsfoZZPD/+b24A7fy8ARYSM
FZcvTVHsUcqNvB7uvJ3txdO+0E2VV+sUuiGvmajNU2YzyI4bk/lmesM/Yxr490g0D3dg00bFuvZ3
rICtW8mRudLTFlLsyX9M+fu0JeLGh6lAZTuotcGwu/OBGVsju5gcaWtLzcpM0+O88dW9qNhIPjUR
y0yOaW0iE12jutQn4GqUeP3KsnpvG4jAvHiEdsVLomc7lGfcv18R6jTnqEOcJp/s7oIiE9BLFCCq
vkCgM7R3UYWi8pIPakf9dDB48j1llb0fhC1Rw4JDIqL+WrZ1iVL+3AODjM+GFRmTsn33cZiU66pt
kf3V3tQheTSA/xJKC1mF5C201uVVqhBgQuhLrbsSEo0qA5ofqXucYuXV7cD41q18hCaHFRkb3UNn
PpAyx7Lmd4u9smxQf8y90tlYFYCGA1YGHl7j55ZuNNxC8bXLXNxzdBr7T5WTp1A4Q9ycDshR5Qoh
3X/bHfiFBHj9yfJpJLWnLLGgWb6muZYxEBJCKF4f7II7W3fIWX4DPVi3M8EFfqus0Lma8sXScC86
kJnOplg5a5aOYptgpcKxBwn9yxQVa3LJyDYGooF+T+xulxmaxHzB7iQGTZ8vxcqAKtkp0Ac6izKv
E2BSYDBiPxdsydpNjQv4rvbyuAul83Y8kA+ZXK/8dzRNubTJh5plWXjueulhFi83FoOgZKOQMFIi
eT+kiEY2qJdHOx/8GoRD0T+zLacecvcaXu76wvhNEchPQcosSaDyE4M8vQOa/YK94+do5h/BTRrs
e9GLkRhfgIJ2rrYBfkDlxCOU4sf0Wo+5APeSNB5QhGav6y62EePJoxUYI8WvIcq2ACkKYD8SCNd4
YfyPTOsfZcS6r82IvL3BYvMRCx4f3JOtif9jmR3x0urBgtOgmp9nW4aXK+4HT+BvkarxMp8ajjRO
VoM1lchqVBLpHjowBWTWCFq8AbvBLrFRtAc6jDcALx8g1tk8+VMVXFAs2KzJbkiQL5ZNXN9loTPd
B96A9YseEIMrABmj0ju7qC9+9kvI6SpTvETl1KwGMPJd6DAqo7iY+rDYqCmVbNdebu/KCYBwJdpr
y6LyJQAK9rH1w7VpNzFwLZuGifzFG7ryBZFXwBsr+UiOUZnfgJLy76jVpM2vQdTjPAn06kCrmse4
D/Wcpd7Q4kGkjtTMJ2/aAAvk7qnZ+RXSgwhw76g5JmGL3Vjjbxx9UXCFJkdkN5w19SITb5zqEvQW
1OuzPrl2HVao1GsOdnOHkMEDdWLpmqwqbzQPhWE4E9iWswYFGc2pw+IAoaQiC6/4bYVXOjNU9RV8
2epgW6U3rew67BGAH8EEbxXYGBZQZtZndIigCnAKExyW5t/8lmE0glxo2NL8f59queQfU/3xCZZr
/OFHHbxV8thbT2EMkWUDKiHlik6XA4g/vE3pVMMKQgn5eengCSjp67L4dwi1l25fz7g06ezPC+Qd
MpIWB8vh/32auP74YHQV+iSzcbkqGVlTu+WKudbDJBPs3fSHWIZQc3ahUxpSVekrlDfro+Ek5X0H
aUgPqaCL0IyddKhGDygQI6zWo+282xSdpdnOgKjRddR3ALDRst01MkOtxMdYGlGmQMsN3L4u9slE
7faU40lEV106RtDrKKaym/BjrMxl3LNtViXBer7ix8SIUqFwGxzeiq6dS4Fdcm2lm3kqGhzLt5yr
+G6eKpdWtY0To55dAiO4OSAh2oNhQp6YNOVpPuN5/372Fxu5DL7Lc9zYGEcH8XG22JieZpmVOhZb
DZbQderijge9W/BY9RzcVDGY1KkZelnwKG1IaKvMvou1Rw15tUPcef2aOmvXDx5LxFuKWpnXeZCS
UApEEQ8iX4CICtmKO99xbqBJqX9Vk3czmFn9ciW/xRwnAhY/TNsLT3JwMwVmeOTN8EKAdIKhRxqL
jkjAbF9M5EH2op7uUGW+MkdsCHIvvQeBnvuQJim/4YG0pRYdjAlszrnT/erHKEOmrwMirwrqdu2z
ECwGvIjOTe7q/XzN3rqPsyy13m101ucue4vjMV+ZZcHf5t5ob1rBUyZl9uB5XvYA3mt2abvpTCaI
Q2QPHYD4dyGeZVDNG6I1ufX9QwwypnvyokPXtIfMKdWVWkOSZg+NKF9LLsCkoWcm09CCs4IZdnRc
bH3pNGs/NbM9uVBHLgsUXZQo4iEbzRnXkBONOjfbLFeNuHT22QAG6mW+yMntI7cG4LUsHx84LSf/
7LLugYbRVwIuooZSafVpdqsGDW86f4TlK2TYUSqwf90Wkwib+yHg8WX5ZJKHycoCTSJqUvEHI9+W
NeHKMBj/9K1qOwSM1AZdFbnQIZjAAdJarTV/K5qU9wFE94pCrpfLmp3wD0YN3PryTfumN06mr74u
fzgESMH7L/Pj8ukG4QV3ZfRGc83/w2CodNR1vJubU+WewLChdDGNOnIbIglGWQzf07Z7tvMie04h
2XjipgmErrZDz84xyu42YR0O8Kff7jpQGR39onJfJIjuyMlktrXumNlcE8czNoZXFisJAb6nfrC+
qG4UV6VbrAqmHbAiYE6uA+upYUNz74P0qvMz64lMvQVqr6iIkjPZhj6qDkVSmut5gGdHT4O1C6W0
wMQJiB7W1X16pMnBiZudEBWxVtSkAQF+LAazhgcy9RNCifnQN3uaHNUmxSV1xD/USR/XSKwzUrjR
3Xz1zlFAmyVsS5P5PFM3061u5E+HIE2/lxm3LtQasDzch9zuQSeCLzQZQ/QApMqGOslUQiJz5Tbh
cKJmNlXOgScI1pELfQSFyjhzeiKDwaHxEtSTeaAPAFoP8xTJAVtJ7KlU8momTv8wuVzeV5P6Faog
+App93ELRcDxEA1oxtLYgHQLGM00CC5VU0CBDxXUX8FT6IISt+jOVZ8AumY/zOYeCnyyrsEXghjN
+n3HDQq1w4zTW7D5GVIf515Uq09APSdtISZuOY8GPnYVha+Uv45M8UO2snyukGQ7yBYSP4jSBs/a
gVLbWAP+cNtvBoKcP1IPAMhMub8zJ7/r8tF+k2k3Qg/UFg/MSfq9X9vDKaxZhjhFZoI10B2esxHK
uAICnT/1cGiUur8TDOcFgsH4iYa70Mnx08hNlCToOvLEN8BsYWUoPsvj4Qs0KsDlDPvipnT1eR5w
pBERUJvdGGrvyQ3VEe+zjdptmS1Jf4ZEdADJ4xE03yjvMFbF+KvgMdClgf0K2eEaoESrOLRDl32p
e/fCKyv+gXqefF0BHn2T3DavpTUiteaMyY+PkSqHGAWNLFkE2LbjmBsjTZEgikT+hc5ExLL5TP3F
9je/yLRMPDer/FOezWDOeAYz2OFTVm/OsXnjk+FN7EjptbmXI0u29YwaZSYfOTpyplnyuj2QfUjz
lZiQ2L1VfVXtGegHXu2imvmsWO5b28zxmyNQSBDnzcuZzwpradjTDgTadmB80f4+4mSoUgNMwRtL
8CjblbK3Gju/jlkAHuw6zv6HtlqnchUmMjwHGWRHAJXJylsxeUi4WGpDHcgTlrcEGoLOJp2GDTBU
4XlxC0cv3o1RzteDi2pOBaDGWRZ9/xwrW2zBUjbs5uYEIjaXNfhINu+fpbImELjmF+qkg+IgDENR
1wO1aLYhs95ncy31PlvkGNGul6JDxMu3sxVxZkF+6KJ8q7lRqzXz9pAGRbOmJh0Q5AUxZ9Te3DoA
YFN7tCAQW7taSoRsf5lj9tAD/nOOv13FqaH9WvXgnoxHt3oyMutM3Awh1EkPGWqttoO+KaDRl+hY
tLqrIdr95KrpbEL8dYuHIz/HbRSvO39yL21WOl9M0KXPtHVSlCewUFabCKi5r+QW5rV7scxo79tl
j6J69oPumLaFcEWNmMVDZ5rduYt6f2NGWfJDFteydoJvfQba1ambkpNZ5OJJD6T+JiuhoWMDLuQk
GTtmOeZhrc1+RQj4xHGnfiBbqta9G8T3mW9ZEHOdwDLqlBNElLN3Xw+KLBJyjGJjIXnag6EX3B+u
uRnozMFWVQnpI1yAs7lXnznxd68boOLuo0xIH0CKKaN9C0Dv3utcJGUlnkQdlhHg9+fTPsBz5qHm
SK1rvrT5nxF346ZlCLrS/zKP+/QBynJag+veC0zvWw6uXYgpqm/2NJhrmaUKWnqROnSsNw4mMp13
CiXha+Tlprd6GC7EoR0IsHcmpfpm1jnkIFF/Yai0eBYovUfpNs6ipoJsKB7Jz0Yq321LL50J02y3
SjRgBnLxoESJRnGijxyyPL+wuvk+f2L9VVgFsi/yKGJ5gGJB+hIU1aUsjeA5BeHTCU8UfReq8Zu2
5ybeFnYcuyfGQZXyn/YJiYxVabX1AY+/4YoF/3CdPKagD+2W+8yuklVtDum4oh4eJ9Oqq714X6oR
umYGdBD8QAe1dHOx8SwfD8C2NQ+9PrQg1kf2AjZqUsdiK1ve7urQ7teEciO8G/bAD9xl4ZHwbYvd
4Om0N4EdXuVE07ooWwVO84DcWrsVEk+PyLDsO5F5xjbRZxEb38/I9rdeAEtBnwOs5D7Fr+fkI3Ww
aydevTSN+OUgyvgrqdsdAnHqm1WE2Qb4qfEmfR+RPatsdyLnbG2LyViFfmFdfGJEoEAxtT1E5LDO
iU5kogPXUWQ6Q5oCWq7VBCFagFd3KZeoVtYFdwTiIhsIAKB/47ArAjnlLdCPXyHtN3vqzEPqengk
V8aQHV3TwFuizqCB3reRCzEdK/0V4q7wbeZ9r4I43VieV9yCzPTP8VS220EKiVpv1ItDzfOX2xa/
x7Lvnv046fZhWBbHqPCglKYnI4/JgeJ60nrfEdpPNyGfxIab/ngAhSBh1OkQCFFvQ+7ZW2oqFO89
sncH1/H2rCgAFx+7p0mEKO3PkuKInAYKDKHw8ABlkHdbza9GmB5FzLZ/06wIHbxqdeekU/FcxOYG
kEVlPCG6hr+CSqJqQ7X/GVJXB+R6bbzCoPIEIsXmIUYwZrZRkzqAbu8OztrgIEDo3d5+QRl4f3Lt
SnNT+wgfNpCGWJoMBIr4uzrX1ImAkPZZsM40wzikWr+wtomeuNfll37MwjUxerN/7bJ08kvpaHkm
ROC34PLNIUpYrXDbWj/AtyGB+bfzey7ZCK4X/CNyL+mfTL8B4ZB+1I7xu28fg9HYsWX8GFsgr5Yh
ElnYG07fXBPKPIMcXyEX824nIAY4Mmc7+U8iDbeRMaHGoOuyg6uSeIckB/J6/oTnInLlYLdBUUiW
5wcrK7qv5BF3ibtPIc63wmKrWM/U851hDvu/tol4HvkyVMl4fnCwGajhYtZC/Yz+pLL53KReRPzV
kf7+daL+q/ePsYtzr6eqfUPup2g6qRFJV0ih1+cBEYCdaCznSQASBpljMf0qw7tqUOE/zlT/djzf
f5G5hZ1lNIQXoMCbeYwsKmMrRlQq0f1mjm6zT424ROxJr4GkXvAofciDyVmb5velZnqpq65AJnEs
aoj7uKi8VqxoIVA8yvdK7MUPmgxYm/fFi2u2Jn6nqgE3TeHscg/g4iSrqyuK4MUWsKf6S8Otn1Ta
aLCfeGxlv5YxZjLFGyP03iTDP5Oq1oAwrndLM2iHegd55HiX8yi6eCNKr7zhldDvZdlDmi4Ox5vv
+upiS2xkkjq0vrfZ7OAMT+ZgrZAtqIEQwS1RYoWJsLBbXUiGptBNTzep1+lR20m92CvaL9T7t7EZ
i5G5KAQIVA1xwzIB60oI0Nr14J9raWKpqe2qYSAMGLu3Wvql81tm3H+EHu0GDLdR8RBHuoBBJhcw
dXvuT4Ea4g1oNdw7o4Lq32jw7CXKy2YLJanpipKv/MSqjO2nqnTunbTy1r3H4rfeFo9FXrq/UdgP
fGMgf8X1v8N5LAHf6DMbRP54V4AfIUAoJiguXteHQA8MX+j2J7vtCrbnVTOrDwWjXdyjtvssBISR
FkGiooq7vSdjkOFOECRaOqzKheCHcQ8GGzBRVUDtI7iyqr1EnanZjeV7k0oP8Xb43Dv+Z5N6UxPl
Yf/j2HICRqcWxQbUthev5eIY6AUW0IhQZPPrIv4/jH3ZkqW4suWvHDvPjbUEAqS2vv2wN3seYo7I
yBcsh0rmeebre8mJqojMqpvnlpVhSHIJkmAjyd3XWhcq00Gb+MWcH+LEjc4ci0/iM4i74Q/fLsJb
ZxjFPZuTK5EhWPlg7ZA2Gm/JasrmP4DSC26xtl2sqNqcLFiNKaz0yvWvscBfsVjlTelsO9lYG3go
kSA81uwlssANh9+1f5eHDfi48fG/ACODGJTfh3C6DNZlRqo4xBEb674tmnZd8Hz8FCvrS6/c5A+z
atFdx6HstMJWiSXfHQWh1TGwGQTZAvymgwbcKMOEMEnPo4vPjS+p4YtlQdknPDsXcfiFlmm0QZBA
ua6k1SdHWqwpgXcQYPhyQ2xexOvVjX56MWpMFZr5i+rbsQO0Q9eLQa7fTakeMp0pJgZVrUDYO+8A
msleXMiL51yGXzMfMGgXXGzXOA2HqwSAGqkGbfg1hjSAzcC9YbqRv/u5Z8Kj+TbPrJccK5sLKJjy
C1a9+QU7kHhvj8aztKLoZMXRNjCz6iFN4/7WSVwktAxQBh3hc1nXPmN7ajV6uz0Hgfy8tLLJ+d4A
/HHC4gi7FkcYkLyEh4xs6QDiuq095MYNlaJKOd6///W//9///Tb+n+CP4hZppEGR/yvvstsiytvm
v/7tsH//q1yqD9//699CSUvatgCHha3APuI4Eu3fvtwjCA5r/r/CFnxjUCMyH0RTNA+t6UGAIPse
534AbFpQwXWrxN5SmlUBSPr7NpkAw+069ztC5wif5996w1v2scEQJicgVnYJrbAG2+73SDWz06sz
h9lOEq8c5FLFKpyqaLeoDCZR+1MZOOJriESY92VGnNixh2hMBoEQMBPRIUj8j3VkXGWpx/COHyFP
jOxZfbDzbLxY+jDGbb0t8NEDI9OfrWndfQKZfra3e4YVu505NfKRZL+YUF8ypgGgpsBWv3/0wvz7
o3cc4eDNsm3EoB3x86MHPV5hDI3rPLRDNO0RBA6QNcXnTSaM6rVOEDTRy4lhBg66kqK+JQsHmCdA
tRnSxP7Zqs5945iF8sM4A9M0G9bYQazYONp2E76mUW16sZUMFxeSmKeqBE/GhNjU8wzSZzxe57s2
Bf80cry1KfOhNBKk05l+Zryebrowto5CmPjmAtLg/of3Ulm/PhzB4PXF0xFIDXFsx/754QwyqSRS
5/OHZZHulDZw+YV4RoSiuIOibH8HqP4TfQ6jJje29MmjorZCulZ+N5XQKjZD9QU+4G7j2FkO1jR8
mMK8gViDbbefzK6+uHqNiEnxPo9Z8WIbJSSDygGmUyFOjXsbGkV9i0T7LQL29kOh2fQrcNuC7iDx
T1QHyrBk15bgf6RW6lBH49bWvPzwmkG1to4EcHtWtoZzKj7Mbg7Wfj8H5HH0wZlhDUm9bnygCMP2
Adr19sMvtoLfNo55kFDu+GVpTwpzZmero24k+bm5D4BOGuD0wPKXnbmI/qgHlT22+gBPYVnbMQjA
UMgip1/1gB4eM1Xmj2bH663B52JDrdR7GNKldwHy3pvF3yhKk21M0SYfyOX71tVfZd5uqaEyWfgf
3gihfnojbMYkx/82FLNdwJBdS/+cPnyp8GUxJ1DJBA82pijIx7HxOnDQKxPOMKqeuWrML7QIE0Y/
ngPbH69GqLBEM2pIQcbJhVRlF5VYEo9d5GHptFZlWa5arfYWIQkQ2jtVDHGZpDpRJ2qg4n9btwwW
sMTfNY1Els1kyXTvDjM/MSH5ic7EmFjVKo8mZFshUMT2QsaH9+a/2SwVou52/+Hb8/NnXz9MEEA5
gjlSmSCiU87PDzMJa8bTjPn37thMCMVmasWBX7g1I0Mh6Tvjmz5V+WvB7A2tdcmirkOg9AYxgOEW
xLMII5YS2OO+3DeIM+jvbK2/rh8OABld+g5abjCgamh8wOnEQ7jTgjlf1wkHvavJsjuukmhFzhZq
YJnx1oDoTAQvAWjdDdHl67gswWXjq/TOQZ7L75+Kcv/2ilnCZbbLTVDuMmH98lSwohJB3qbOPYNc
7sXSghmgNkmQwqZVbokTNXDi2BvLu8iZU+8D9XIBQQOiS6Y68OcBGCtBJU/Uyr47IQ9udFqvqWMD
XNxZs6ZUwMIGPQekkIOTrTMG42DndqX78m7VOMhOcxmkGwftGir9GKQYkRHsqdjpukECoRRO1t/q
yK7UrqbFWNtR3dRILLWF8Vpreu+VG8ziAZ9h6IqYQQymLqc6UEtUQWPLryHDRa0frJVoGgjkCnUO
O1O/AtNnvE7lNjabeZ/bSFTR9awYHXwj4FQEawp2/CDsl0jGt+Wqb9T4YGoASQkgMkK32Cnpkm4b
JigopS3ccpAIC4Mc9M4D9w8Q9y6vXRuBZn5u/ZPM3E9p3rX3VFVg6vJSxDC2VKQGngJCxfiX378j
pv23n46C3obiEBdQtsAuXLd/+A5NimG6m6zqPgy59jrnL3FTR1/zAUmH/uiwW0R+IqTnIQEY/Hrh
1xKMGIjv+68lwkpb6KaCJcN1osefe6q6Z9jATGeVGREwruBicYa4hk8KdLVUlNG8CctufuhDF6wi
Qb6NtCJeWRjFBTSxSDXVReww2r10NcuNLmY1yEcraY97KgJo9DYkFSGFvImQaraRFt5yQgRFvtls
otlpP0CvgRbHyqiuF+AQHFXzIRWAui3QazsDkQSUwPgCvYbaXHHjW/YH6HUZjM2mG7JuuQRdZwIw
B3nfZuK+mqbb3TmmCm6SHvjXESCeV6szoRTOWHZGhoL7yIPq4IclfwWrSLvFN9XfkVkcg/+8RKxr
aCXynXrsIKjeEe2X92GtYIYHWHenYcuuCOCKL89NJ2bkjUK6car68BGc6wL5OfDW1W5zmBpEBAAr
cNdgv4i+Y/mUr7K58p+SfjY93xjTmxy5ofuu6M0DjWS3iAC+jzSwLLhX5QhwMnSyen9cmxCNg3Ma
2GSpD1Rv1+20aWyrW3NnfqujBrIb0ctizFrGkNEOIlbNjQzgQclFl30GAfyRlCHbuD3Z46xekcTo
rGN3CoGfgHyq29Z8P0Zw2HPTsnAHMvsso+bY+PkTwAzJDcPn8G7CxgiaFxC4tov+EXGuAHJ2QfFY
ZHMDmYCy31HRqdLu0PRIHKciRJit26Zh27izijt42LlXsNS9N6sivWGVu+PT6N5T1Rj5reeb/ry1
dJ0pqgbKHYu5P6T51SzzAzlrIRoEdsPUOZDDKKQIma5rRxe50T0DIByLJQnqtlcj53dRbcOpVzQH
y6+rH72ZfLHiWQLz2vhrbNPFbcWtZifSxkA+0Ay6BqA4t2XUFff/NE6aHMasrHZwWPSbqockXh6V
96VGoyANEirJGoiSGwVEG5s0x08KdXSwIRxAts6Mr5SMKsTkx+mTLApvnorpKU4A0JCVwxFrwY4d
q1sBgEaBiVSTG9pp6QFYNB6Huq0RgRv6Ibk0cVGtG87UHfhJw50lywiKM8V0Tkx455GS6D44JgIF
ThHKr8BUbdIsED+CTp36FhEZ6o50AHUngjDaIaFp3v7+S2j9Olti1SCYxTAxOJxzfFN+/hDCDVW1
5mj0EIzncLEOPsJLBBkA3dStCju+B1UYPCJU10M7Kmz7x7l1KgjegCXfcUt+F/c51gNDlX0r8FYi
uUy8vFsghz9AoNqP9q6mWCGelQ4kq9j/9GpDpCqdFrClM0g4Qhh3HTRNtqwjLGQfrzsxJdcubM1b
amCIgNz+/jHwX9el+jHYDOsG/Z/j0A77w3zgjiPyvCXrrm857a7SSFL85BmUj0HiBTeAZc7gy3z/
0aeB5YnRqn79GFCPMkWSP/36wxJ8doiUxevf37Lgv6xzXC65lPjLSXw8xN92nkCacggNRvF1WdDP
vluDCT2IPsMnnGqnPNh2kl2lfLb7s5rm+Jojlerv1QF4G5dqZnXRZ0htvFs3cet6dlTl4GjakJsz
c1X0ZNrgcinSzRQ2IA5GyMPLEx7eG0H1dgYhBOENHWAeecCFN+mzd7scEnn/YTtO+4d3T4iNOR3b
YIGNheUowVD++XUepnmM6tlO9pMPqJe9tiDK0s+Q2nax0IQDyb0f5gGCuhpwMnTJLZLe6ud3C98Q
M+JD5rgaAh+qjSagDNE4QsopBMF0ijkHKNAifLBZVh0H3UpFOgQIBE/OGJxDwaBV9Vf/fLAT4IQ5
/8qG0+/fAVN7F37+5+LHK12whAjTdYHJ+vmfC6hFNiGSFewXDJdVrhePDHz76mIGOQKX4FCp9SGZ
gwY84KjvpxyYNhBUrxIHLI5B14OYj7lwWwemtZvA5RxivwDo7ofyezthwmT9H95m/JEs7Q348I+x
mYl/iVKWCQ+PkPJXLxaDqm/hRmGzS7tEHDvIha+RKYQMtsEOPkWZAgUeEs+lWwMpKcZoRfXIAHK3
4GJEADrKw0+KFSnEjmznyhFzeMoQFyWzvLDzUxDC7ULFwgYtdRMPDKSOEVbLY1seETH7imSr+EdW
XrFoxIyUBxYiUr581VTDa3gGu3vhp+02Y1V1btPePSKIPOzaWsy3wGYHHj7l5osep2/96Mc8v41j
GmB6dBBMLMsrD0JMIGCQ7K9ItL/IICmOJn7dXLuHOjBQBd1lNp5q8G5cyYqqqTh11bwH+vkL1VMV
NdJh6ivf41j2r5crUGWjh2z42K+6PA92VPfhYtJtd90UN6cPdVmfZ+eWVZ49VNCbpC50KRvgr52Z
1tnHOrIx7LrQGmg9HBZ/v2tIUWNPKJnaYaVVHQIGFsQUyDGoOHLgM2Wae0D7mfY5Lk246xPugyav
M/oTlQtZBOs24BFWt9Mm9RsHqmpzMq1BoIwZxWmzB7cL3css/BtHhCjpqi71+appmQ2tEDtD/CYQ
J0NkP94tBpv9AAm2i0+7SLBeRE8E4txD60JmmcZQeiAQp4O0oLMvZCHSKtnDNw4HtG6kOisRG7iu
wtvlSpmattk0zd4yRoQVbzzHN269i5oETHG6n9nIfMMVdzfLCIVf3VnQt3wf1OVz5AHoWe5oVDGX
/jVKg6O0mV2sAQeEIkXpT/uULddpA1+cId3yQuY0zoiw/qoFkeaRin4ohUbtIK9T3wIdqgB8Gqlj
nqlXIANjX5f4m9BdUZ1lAo6AWPeV7CMRgZzD56FHz2Ya/c9W0URnCW44fGP6rRkKcQ+iR3FvzaDC
gp6E2rSOHebr0UhWUGzJ7sgEOQYWIGxQI41Ms9iYsWh3qgebcJN+SYc03Y6ziA7CMMvndPaxAHHT
L8iAbDynLcwTVEfHe6Pvv/LKT74gLwpLibzlVxmo5AarU2dFDbkz/ugr17iL/CI5z02benQBeMZP
UqczFv10BVUfaOxH/CnoIqn/WJTKAvvqmO7SclC7RhjlJ0hvrydW+1szbQAtVQjjGO1piCvEHjo4
A9f4usQHnrgMGGs8Mnge2aocI1atfXzEfB7kd9TKnaj3HOz8d1QMDYV8JgivLkPVeIcr+GiuUnXs
AYIY0dY34cijYpXX7AaQxv1i247AZ0MqoNj6jfWNRnNL19hBZNdeYxfOH0xjFPeZdaK2pSYHEiJD
xttyq9Jo8yP2LJBa0XdupdhfgUQEsKEGkyb8sW/3rH2iMYJ1O7qPrmDibIn87Z4HR94gnThf7lm/
DltwGxQbumpqI4N9dl1E0vUF9IHuG/7mYbmv390zdRob42/3HCQ1CPsRd7tp83E7GIm962p1KBGb
AwatK5HYYfRYWtDplHY10lYREykj194rapFGAbRinkLWbbFsAeqIbRlAtU3nhegxBmRUb/1IviRW
CCFpqmOgFw3PdLrUlr3JVki183Mj8cIIE4CVPMRNBTxHDZY3LEHSB+Au04cqgyLloO7IAEkD1oYB
SrWhYskS8x6dyZC6QAFMekM45FuqaySCxV20hhTqdCj6dP3WDeM2YYu8nK4C77bZpw8ssNubiTu7
d4usmjr8M7tiT2N1c6sueCJ5v67K8kR21LUORsixsbE5UF0+suE8ifh1rubuIK0q9eDZjXeiHe0j
S/LsEow1Vuqj5+flQSYF5K1Ynq3SsJz+COdtmrvNjymdv2EHbT7LAsGFuPZz5ISD+G5uBDaWZhvc
jT54ZPLezD6bXCJWjE5ImMVOpzW/xLYFIv52zu7pyuNU2Mc4Hp0DqAF3pXRAL2TO7qmNwz+swawQ
JjVAbulI+xJh1tiKMuBA00Eye0oqtWY+ch6MZlMJEHOkyLL4IgN2BYW2Dn/CayNHPOQYiQJhZBbf
jS74VkHZ9ZMzsmQthsl/aMBP6UGGgQH2Mb9dGyj+8vjLdaMukHfAQwA2F4bDM7KEAXDmyCj46XqQ
6Aaer2jKrZpKMJiD/XxbgwPE81NI6OQ9x4J76vkXAPNWfm82r6oB1D4Ea9yewZfxrIRzrDI9aq34
Ws4QOrLGnt/kUYJYDvWEL9IPq+nBV7w8uhCT3lCHLN/NZiw/A1qSQiBnaA5I05ePs3JuqX12Yvh0
eTVcwxLueaAboXeur5SpAERfwn3Ez649jCxMtpVZ+5/9ert0tGS/Mbu5OHIGDxdE/j4tN4Ks2ZWR
48El2BBcTMRv1oUeEIlLxyLq8udZhtPeBBR8m7Vd95qU04oMDAv4PGj3ZSeQL1X3SkJ8ii7V2ABv
N1g13AbIgTg7YMD0qMGwm63CV/Olk5bYSVCV7sJkNF4Kgb+8viYo7ipvDmWKEC4yfqCRXC2Pq4Cw
+gr5LsG9Y0ChxtciwtSjjpHxA0fSazs7wW6cy3oPFZLpeS6gs6IfdJKBVwEEmNnFmQ2FFLzYXM2Y
kp4QrHqqJih4RMgn2BdBAtmwJfCN6LcN7gT4sxyELjURDDXwwH0wRohz6tm0NmL7vtQHmWJtV1mx
saHpM1I9GuS30BmbZUIts2jeFeD9WVMnsuqRvTthOXmhkjN2CqobA6bhojB3WObyIxBUKxdZMU+p
MIy7JChP3O+Dl9Et8HAA9lx8kXXNkebEsnFDrU4WpJ6B0N2BnI/IJP2RlpJdqaRHNJFF8ZTrEUFP
B2J1+C/tCtf9EyyehtCbBCjkjNxTee7sHqvTvhrN/eB2N6ZuANYNILIPzcZY7vHRdw5zGUPDDnlZ
8uzb5p+nU+hAZWcevwf88yACkH13fQYnmLKSdeiG7VpijtxVFhPJGnKMO7OX1rUB3uR+rll4sTJ2
82acGwj4jV3mLWUT/kIgNKsWSjd6sCaHDimL79JIpfcIjcPhH6o/OidFm9nJbGO2DV4zulAjim9d
2fINMtHZBvnOFpi4nPglDQxnkxmqgLANitUASnY/TMozFUfL3CMHDauowrcf8rncFFOevARhjUiG
FvXCQjp5gVqC3NXMf2uN0zHxwNg0Hai1Z+4XUYT1DXU1gs1sMSAW0qq8hfPlia6T5aI60k1lenxA
xv/5pqg1g/eRbsoAwycWC0m186eZnSnLc8n31MUcAfCVj53MQhZAJguNwIfM0MDw4WDXRi6RCbwP
tBjRmJE2srNs9qo22GBLv0ZaUvyAPJD5yUK2e9ICHUwlNhRYooGNnUqSWwdrZslSSsvpbAXFcEtt
fqtuwNclb6hkBuyhArXkUkJW5Us3uvxKbXmQfeWhHS2s4QwK84iNiOGyXILV6Qq/Df9M3OAgWK1X
uZqQEKJvzu8KcBbwVJ6oNcc8v+KZQJyGWqH/jt9UikzbLmBPjqvSdcYurVMnB4TGisfZceNdYjDu
UTFIWXuRtf/JZU6Etxg6pcEEtjFqZC0uVViNOuaNUTyOSV9s8xguemodfCs7NxO+aEvfFjwpMn0k
0ywHVTkc9Vi464uG3dBvoPiQIvqOgRQYGI7I/k/robmmFqQF0iTjHuLrzdWuoPOLpBycxiFyLCYo
NmyXyipUaKoafhtnvTjA9TBBEk6PwZAIklnZp3oID+OMHHWQI+YPXA3ZtYrCKzO4USBZdMaGjVuQ
E9KtdtS0J39CxpmfVcUD1UHo6rOdmUjE0lWRGiAarzdCEw0wcaAWzKLB1xf9R47UKT+EuCMVqYdZ
bsOkZ/dUw0Os9SY7TbbUFk7JcAs3yGJOFsMIweuuhCeJihJuTxD39/ezO34GVU57purWQFojXtD+
SMWgqQSQRoALUJEOQ20+Wm2aXuhKaga8IsLsBcgSbpQOzPagveHhRUlvBzGyjcW6foMvTbXN28L1
qGNfcON++GP51zaVmr0JYHOk5WGUObbMmySNd2Y45Q9kbucIzJpsNt9uXwYCeyD7RSXQm1oDLwo8
frCGshOYvV3Luk1cnZltyON7FZ0lo7tFJt94odJSBcENhA3HcQdA7Vt38PxbSB2f+jWYDg5hObqb
VADnMCEL9raPZbYc/EZqwQX/qLoCNDNZA7q7cczf7CzVDdvOhbCfCsvIG5KAXxDPbi/IBMy8ZEzD
b/6B3Mzv7Uz0v22n/piaM2z+0mKLKJfrVQgRnboW2HxSR38vEonOexHQIdDPaGPAFGGM5ffTeyv1
bZCW6dWKjQeJCNZNY/EfFBJ2ZAiKtrp2dhQSxqrtMkGI4L7FKpSs/Nh9mgbwFQfZoLaLhpLJn/ou
au+UUNVdaqXPlAlTxoHcumWpth2mToRkV5MDWCVAxsXunWcrNersHGLbkiRRWCIL6E8T4thKxrDy
QIUzbqahSKaVq/Jb8B7GB0qQWuooTcoZ28ZbxN2g+Y0EkXIEA7rDJB4aiJTDWSBlNwdwBrx/1hO1
QmIMAsfQdUiTIdiOAfx0pTGATZObBbuEidpwRMduLX2YwH5xG2Tl18mskyOVqF525ltXqqMDc4zR
m7Bpu7EtcB1HIKc+TW7TP9pJ12zaKmy2gy4Kg7sHJw6iNbUWIlY3VS2O1EhVZd97ymL8jkrQywE9
75QVJ2iwfxyN8W0U1M4dlLLbeyO5dGY+3HEtfz5kCKErv2UraqM6JzAgYxUNcAhpe6pTyaWtO/Pc
x9n1vaMzjWxFxV86WrmNsDg6AQ82wE0xv12JOsRZ7u8LU8r0mmOdANIFDhdW4O4NIzdPuT84fzvD
Cn/LXR/ZXy28R/CkwUuhUQhIDxiq3j5TqRsN+wRhjC9UogNS/qd1DKXznZUNIOruZXDfw5+qO9Mw
ftQa+tcdeX2TgHVbj9iGtn0eBiO8d0IkSaU5NCDnZ5P+STForT0ROhIUqHh8dIjr+pRalnGh0jQA
RzsO/JlKtTv057qQ8y5F5OwcBSEUJfUh+evMjlS3a5PqlSxSXr1ZUHFK07UtyhiyhKIFBS1AQDMk
a1cKbNnXoUrVDdMNmW4oBJJZQQgLmH4xqBuAjd96AO36Yy5NwHXs9NDrFAWLz+JOgP1yNpv7TKcp
uPi075sSbhQyoLpBkwEZyIVdOjWFIe5ctc3di2OPaycxIyRL5+JKh0GNkGGDhu62h6ASNvRoCKVO
dJ50iwB+cbTgUiM7akVy4WMPVbY9MWvlyoEkiiNPRKylODj2V9RAZd1q+ME35HwCfx9CSyhXg/nw
fhYYU+iVus4I0CoS9bH13W4s7DPEbr6Gw1C9wjmLcAj+/FfEXc37CtFIqq+hQQ+3WVPu2RhVryG2
SdlYOs99hwUPKDix5db1791zqNScaqRm37YmGGtm6Di9YCMBAnR9Vus6OqM6aiW7oa/DX1ulGt76
FrVfr9UQmjtjtgCSa0OQJIGJ/4gElA1VvdfTWeG0waWTotkpO5kfRepfDIh0fNcnSJkc6ASi8EuN
W0PJd5Ei9/GX6OIuPBo1v0197CEi+svRaaNmiPXIaYCDBH9TRx+owZrN8Kj+7CHxL70uUCAXwi3I
8bBmzyzGdjfIij/iT2nshjTIPSqmDTKNbbhtVlRsxgTbNKwUgjoyu7VlmNthiGPkDqGrQobjqsIv
72S0Fn+kgeu4gmNVF0MHA6scvnYfHl7wBE/yFgRjmzI0x6vS4KBkhEQoswOvB+oJoWy/FdYLGMNA
aZhk5ZqrVLwYTg5vrZFXwLlV1ktdNq+TbaW3Afyfj//QyeAT8/LCdC45ZLUNI06wVvKCAFmX+MV4
EZ0Ms4cZy9k7lmNvM8PMdxNyvOEfx+RLRasR2FnpyZeKLfRU13MWVnfTlIqjmSpjDRqo6RMDadK6
7+zsDJdL/4KctFxAM4GswlIYgJup8ZOSIO0F4VN2tnqDrKjzP1lZBrAgOXdCeEOS/kUYFxqhbLu3
y1Lxl8vCqkmHYlsZA/cQP8yu74fYAh9cyS7vNRnHPL5CTta6ru3yTA1QF8mvAL93ZwZi3095ht8y
5pknqIQ5+2yq7G2CyOenvm68VOcsxS5EDIKylecYTLA3Yw/J8yWZCT39Ok6e0qp968n9bOlJBulf
PSszs5aelO0Eicm7qWj3EbQqvjT5bgRh1Y8aSpSrquydJxssHZuiH6JLXRnJqTZGc6tsp3iApwWx
LbcX37q5W1GvpJheu3COXlo44z1klYXXUCC0ym347wCCTe7jxg/XQZZWX6NBguUBkbPEx4xqlM2n
OVIVOFua8AZ0kf1B1sUrFv2ZV40CvigIL4HvaZKfseBETm0X/dBCJwlQb695xt21X9jRLW99cy9l
4uwLiyNIhPx7yPQO46twCsjYYG7lhv/aYULouK2ufsWLxx4QgnUJjZA9V0XxyBCqAtxTzetShOXj
MA3spoVaIn53xSNZ2KPcB/OU3lKVU6tmHUsZHsh+Dnp7V2U89agVTvz2Cnq0O7oUVclw9CC1091R
qQ0tBbwRdExo7Ciqja0DTWVQw+JmnMAqkARbfibbscjqaxbZQHxHhgUxnSh7hOvq2qd58dmKkCMt
QOlzrKVEbu0MUEfDi8+TP4HNsxN4KaDl8alkX8nc4MhNGiUW9lQEL4NbtMNrYXXVHsp6zZaqoWPq
tSLOgKXIzENhhtWGBu0N+1jgx/jo5C0geZY4IIcsuU8KAd0egeTuxu2hT1X0PqbCCnM1vMn3ZYss
o3DqAfLKh2TtBHW3B4uXgQCpLv8POy9D6av94wA8gApo3BZgX9GMDS2Q/eCzeIo5yMg6Xtorqs/5
OHtlMFiLWZ2PH8xamX40c7BYOjCsky9TRJLgCCJ+j5JWrRqXQy+hncULg/JuDj7oZ8ZUeOM4Vbia
9UcU64N+p4DN2FDRqWzE4eEoOFPRt576wGmfQ6sW1zELEoQxMVjv2AATd6A4jPuVg5j/N6DZPWbm
cE4gsekUc6U+CwtqcpBOZPcga+m3Y9IaJ19V3Qngbrm1otK4iycQvoXAeH+2++5qUv85AQ3UENXf
yxwSFaPbDmBohfZw6av86pZTdwCN9bSP/aa9ySYDrMKQInlGgOiPLO7DHwHb26aF+6i4+SRTOUKN
Br89Q4PM4rjiOyADumMbzlBr7XN7E4H785HpDwV27+NXw2nAZQ2fGPQi+31iMX8/GXXgtY1pPeVR
K/dlBScEFSeklO0TI4mXIkROrb2pmmQpDgF+pRmkzzxWxOIpZSOi5VaeY35FsbXjEUWnWIxdhKv3
FYQUl1anDtq9C4/Q0jcsXKzz0hBSg7pv6SB60kwc8o/6rgDvySAbZ/RLa2YDSNpJBhZK3apUGe0D
bkxLa6p8Yxf0nC2tcxr7O4TYAcbQI9cuAiGQBLeWVptD6dk2QThOQ4URs3asBY8qFTG38d3cNaAt
0H3zcZh3pu1DNEVfl/fmuIN8G6BaU3NoZNnu/Sl/gvbQOK6AsmwudMCf9+0stm7cZh7Pv1qQWQjI
6wqBvHRHxaaEyHAe2hBN0vKRmTDlRc0t8oxK/waTr+WCHMWJtlUA8lOqJDs6BEX81Y2QWUolanQM
8E922bCNdf930ziFLyqNEQt7r6Oz1mSPZg5J0/exGyiznmRoH5vIx4xHZn4MzG0FrhyPBuYZPj6r
COjxDCjr0/vF/ALyI5VR3CbYkH+4PiAcDUiO8nhDtu8Xc83kYMumPL/Xd4GRHcFd/UxXfh87yk25
hmOML2O4D77LARXVcit0MCIorYQKKtmTRpX9WZ2mod2uqGxCKuOvUxuhNPC3gHLAMjKPIcHivJyS
aVumxipsocdHLb8Zrk2jnekHCC3oS056HCfosCuispgMCYoRZW54LLE2Aw+uGrg6VAHecio6duJi
3xQWF2ar4LmGhhvV81Fah6pmWMYi+eoTbwAFcxqkOyPLWTxl8AZQfZKp8TCHI8CBNDhkeRAjQV4h
fCBY0HKEAuhQtrE61/pAxba1qy3zARSnuqGqEKRGjL9cMZMJeKZi9xK7rXtJ0sbrlDWfMAkL+MZ0
g+O7/QaOL8wrSY51NhlSC48g26itQ933vZ7OlM/fulFx6VsH9lEU4Fz9WqXNbppM44yUhlSK7EKH
SUQgrNIHOqO6CAEjD3nQ9fqXBlCNA4Co+5JxbPS7iZXF8Zd6sqCuCJP72xrL5eWK/3Qx6str9RUO
RO2Zg+s3Hfxpy7Q84qQPyOt6O5QkoJgCVnJwArapqfhuM1gBWzNlDDuzceOVze0IgtJ1cHDLLN0N
YZA+R35yR5CSufFjvBbtRwuFZPTfW/hG1XrT3IIeVoFBVHUtnFdtkJ9N5m6EBa3d9yr3/1N2HsuN
I9kafiJEwJst6EmJpFyV1BtEVXU1Eibh/dPfD6meUUfHbO4GgTSAIJJIc85v8hRxhK/y1xWNmfVH
q6wfocfIB1X/2dmbdW87SBztnL7v7mjNw2yxceyYiJ0EpPsa74gtVRnWs9PdPyuroj0A6FuFXKkr
10Pb5MmOPba+Vbf5bDA8/GMy1LQXfbVxWr2dJm3WN3ke9ZuvutQXnvdZLpV301eTYSCnGqorVeU/
2lW5bdHC+Nft/mfHaX0C1aIO6o6u4f9d91XkrWNiV338osYRZp9BQNsGZFymsIrn6nHCjZHMTlnr
lxpuim4Jiqqlj1qz38ZdA7eSb3mvKt3GXU1BZivdZg3ap9bYPteJzlhiJt7JDzLCJWOTPZn+u2pT
NSBO06NH5HHzVec6+HgkBWw6I3OaZwFW4Ll8Vt3VIbcClu26733+DVVnCz1FNES0R7P0x6MhdTAw
UuaPBOPyx5bYx1GgAlFHpTHy2/U5qhbVByxnBx57QMd57a0a4E4a+3KwkAyTuXkunWxoXyOJ4a9T
Y4UX+PGLdJLpw5Bg1htHduSha0zp8hiARNHO57mGVM/CMb4jpIlBowYDM2PrHI7Snv+EaL+BhDLG
Yd6PYI2sAMySjaBAnvSvWkQSb7AapDs8pLf1PEtP2rrugrtU7qxpnl6rFjB54qKsb/jZ6fNOGJ0S
XIkQfOx5/XJZXKNFIqLaVRfLMcnjenNekR36T1mdqUObtOXRbi3EnuL40f3vgdAa3PeJYU0mvnnQ
/fZDNX7V/6vvMtVixbb9z3t8XSoyfzjjybdT9/6qV2dfdUvlJw8JstnrE/zrL33VqYfJFqSXfVwI
/9vVL+zkULsFQlux0z4iDItRvRdb+8mX7a5JF/D78inwIHJqZee/VoV5r7BfuukkUl/b3ljCxevy
yzDK4HWJ+nZL3MXjM6DVbkd3b7H835lrMVi9dBcNCI66Uzo0Br4x4odqdJAKeo54XVhzPzSZU2HD
FvOq473OMVrlbMlAgWVQZXWKTPp4BtG68j6m4E1G+Hzn03hVJaicL7LQx9tnSdgEtvzp/llyvaNc
Sv1JlYKMCImLbkBhed/Bn0MbHrvlpg4mQNhdEVk6EAXqitr+u6EBUYnliu/vOt3pXRj+awuiKmHM
CHX8ukONTsAtjcWhyBPM6P97Z8jxwa6wQF8GmHBCd5L2Du0x994BurnbpZceZ9uDWTZUQEvWg0VU
5FFiPW9G7EZYlVLXW/HBapaJ5Skl1TdNbDNs3AS6OvY+9x7TpFSbHvRkHreSyNZPVHhqw/3ZoLS3
1TNpPlha5V3ngbSaaqhhm+PbqX8MowOHc+l+Q8jyD3PblWeJWQMigF+nKfDsM2nddtmksVmeO8PF
u2vSohOWDsScIVS6TlO9igEYODN8cyK4V71KFjiHBivsrWqVkAsfm1F+Ixidd5t+XEK/T9rnak2q
ojKzhI6Hi+MQB5gCwJDCVqQv9HNrRMvnISvGfxZ/aosrEfrV4gtRIXgp61m0lOIfRdXwr7p87Vf5
BRa06hJj6XaMLc6xAQ40CUHGY5Zi5wm9gRWbpE+G08CEqdv6Zzu4r8GkW69ZP9nHzLOjfV4N0XcN
GsEElOZnvSA5Wgxzd011aT1OZDs3dTMVtykRenuIY5hoBSgv9DDG6GS0GV6RrRndzfXArqm+jiuR
LSXcvwMDyyK9HXGNoVF1Y4r+Tfg6Pat7qINwE0Dg8R5aKrg0YS94myNlaFvzH1ZVobRJIh1XqD49
JAOI8GhwxDVFx+Fa1gLN1zZyiURQ/GoQa1HaHdAnCxOmrwbNdepHDeCmVxco5xat927FEVrLovEu
LsTi72P/012rIzygTv0aHCRLUIcgmOOjAdcVBaxRwx3V1R4gD9u7MZYkftYGVadaHYNtLmLt9AEO
W2/QIAw1uXi3oAMh7nt28lOf8+e2rrXXCmjXsV1sc5/XhfZeONpGdZhx2N72dWY/qCujAqiOsl7B
ZuRZGjr53b+tIDonZ7bLrFvqOuaNiOS4j6WGg8h/69RZk4p6s4Yz9nMwD3AI2RkN8+Tzw+RadXCa
3LwG5asqWCUDRCgB/Z2m0vvTa+Y+27Huznc2DL7t11X1en1sVUPYzpF3UA3qUSKwD1j4xIjMr67Y
HlR8rW/FtxnP99tQGXFIQp+Ac7PMB69uvZ3q5kekCFw7YN5dW//fVzlDUr/1mC9pljncESca7rAR
kPqw8Ekmk/TwVd8nBYniZfHZDtJNNWS5rj8QYj2pi1Q9/y+iD924hrg860a2mwj76LvfdUd/V6I6
aXBAd8D7rcUt8v2GX33zWs3dDgH4OisW3anFMeoIMsu6OVX799V8ou+gh/+y4v43t4sfP3X+lAKg
t0rTCAcXpyTC0PNLGlA1dMN0K/JM35q5ARi49R9nA1U1pUiVDuYh1hP/UZVU/VqlegWLiA6fiV+z
KAH82a54qWYzetLkMyBhKC/rYcGSaZvWU7JXReCiq41yPR/qdEHY0u8fWqObb84iEbIk676BUrWc
VGPiTfMeF+Zip1rxu50ussCHR7U2EkWvGRyXalRVMC2A2trzTZWciBhD1D5EbG8Kc7v6TeerncYA
oHSbA0jfqOKXX/Wn0Y0qT2uftta6jfK01j1/ghttzC++j2ynqWFkypJ3edFg9bCZmN7mtaSqdNP8
hkxs/qj6t/xkD9jEM+usPXxgRE+DsAngc7MAMgUiGyDFTGx0zOSKPRZLwInRp8qfZt1l9Wgnj+Sl
9C0PND4ha2eysA0ZN5+mZqgAV5rZZpYzfnvagEtA/x53TnDPzi6DzZMHtzufZ7KtufQONtH1ve8F
7t4u8/cqrTRA+q62EaQnj6RjTwgBJ09BxOBuwFH8wyfQbXcoNBumbaFxYU9XdaY5wI3qCgFH0+Vr
TbVRYt9eraLHwYb4E7M0oVgiZ0zJox7hdtxG9tYvTaK42YokP3rT0xysK6IAad+Yv48ExlyeLbNZ
Nm9mAssb+Ywz7/8UAmP7VSKx91zpVnyKffkRDPEPkcbBIUqM4JhFGrEttsPMkgm/ouXNSeb84K5o
Br+dTmlT8b+in+Mn2BTbTjgjJ3WvYCLuBbIHWQT6vDZee8v4IzBMP9RBhG3tPiLaqXlhY5Eg0meA
P2Pcb4aRt4coQYHnVIdtF5oh+j0IdOTPyROG5iIgAJGI2AF69iCeVlO7JdOxG8eeeVnP08sEbDEU
ZffYE46Pidj/mTkFErO11e3i0qj3VafJcLQBmJr5sEFXEqBT8mG4/fKjq/sD/oWndnFuVtXol6AF
28rkNOyCpClCI5n/ivofTYH6Mnvf30hh81m0H6gMHtKg+D5IwCRm1UPFLZ9N0Grh2GAub2rf4yLb
OE3NtFJ32I8J+0devKP7tbf4ZIoA07zJa3/rLBO2jv0NNkB9BnLM7gSzl9BOB0IGmjZuzKXIAVg5
f5iJuQD4Zk0ZJKXY0OEDMumuKphgZ4nZVF1l18QFWb3E5O2cDI+CqewPoEV/aGNRvPbRXzUSugdI
aG8a0VHWCcu1mgggyWQVnJpyJo/F2+qGeQWPyX+y1KgyEV4AIjn+ztO4uRqzhRla/toPg/FmeecB
BOVGi8SrAS9kW6JssJ0YA4h42ifsxa/2Mp1LoePElcnr2OH5ZECR2S0ZXwaJ3uGQgCc9J/EpqLud
Z2KeGJUNFjn2+NQbScPis6sPiYvo4DD0d6AfW7uZR1DI9tkofS3Uk0SCtOtfvKUkYTmXy7aPiuYs
0vHU9GBzkVoiNQt8Xev14zjCMSvtAuAruC5k68n2Jx4WKhVpoq7HLW7AlSGJ3KvvAXPGNUf0tXvo
+gTtzETfuCAgBdILx2WBx2BjARQaUWGc2Zb7m7HXWLpHzYkYdmjX3QyKQz+ngYAfXteJuavnuj33
GcLpN3Vaw3vLw3+0LaZORVG6w6HV+1NZEegCHclV6i6Gav68QYxHUBqZoZyW8QDZo4DtbDchVu8T
OhpLexZBYu6dXr/pZlWfAZIvvGGJj10K++NtOwMy6c35N3OVC01mCZ5asarJszIImf3is2sirlDE
m6jy8KDK/T+f8XP6SH02cLNXJ2Fh/jRd70VEfWiS0zvFcFV3Xjr8qlq+HhEs98p2EfCt0G4mA18W
q0j2ENyaPEvQD8Z41RWvRbLUu7wHiNz0v6WHZglAXQ/Z1KraLVri34YmOsnF114iBH6jObkYVv9W
OF25R7nkoytybedFLV8ewo6o/wyPuisGUvgkqo22fGmT4Y+4sTuUDBP3kLkkVKqx30dDU2x43uwi
5XQIEj4QWaHZYkpneKxLPiwjF69yJK9v1mxdInHIUrlfCCgfXdE+SFki7ZOVb2Olb8TqDYNPJTZR
eKaR0cz2XRk9NBWqEhkvo24M9yoy3hPTI1TTNhed/camX4ZhB3PROWumJojZZ/YpF4hcNF39lzDK
MsST2tKbv1DpScPJTrEmb3MMU+OnrrCMIwq9Tdw7WxSQS6990XPxrbb1JAysia2vL6+J58b7xhrR
F47BpjaBPJkGi4TMz967JljCPvPnjdc+VF0e+u7shiIoMHyXlb8vSfdceyCLTdx218LpieYiR4KY
GjysTuhoUrb9GzH9NBSD826VMYwsQk43oQfHMUfzxG/PpTb/Djz0r5zgwxkl9p/WeCrIPIWJIF3M
5DxtZgc4X2kG/oYw9HRk55WTXUPNJpf1JR07xmB/sveYZ5hhvzp9WrnxDUL3BHa1ebBnP9im1YB3
RgY5VYzpRR0G4aQXsqOXXDYu1GFXAuMdXvwMggWRpVC6Wth3zV+p5XxzxvlXY3bkwBL7ATD2pYKF
6M3EEW3Xr7foIHxvMRvdeUX+iqy4c52Y7sOuyZtjFbfyLmdweFrSP4l+Ce1e5jvJom5rQsxCFCvF
4csYwdJKd9MbOCvXprAQBPKzYyP9+AFbmgi1Hyu5LIF0ThErtbNIMuOcjhYMzaRYLmWajccCEeQH
oOHWwRBifhwSGbOYhdYKPKbeDyPGiOSajF2VZt5ddnGyi5vHuofWYwuXZCoGkGhnsCQuanwOE8R/
NysKctNlOnlzG0i8I4Tz6loBdoGLqN/a9jhoLn4DReq/dSTtN43n9KjtJ2gM98CArBlLJiTy9e9L
zc7JqIfyXavJiQZZN50qx3a2UF7bsGO4fJ8cmD4JvJZ3aMUd4GSwD+BUcf3rhfXOBIazIlSt98nt
ezx8hY63poN/BnGR9xhBlJBhfXwnns6GLauHdyOIhlCCknoPHKSQnMVv3uOSIQIdw/odCtmEqDYS
b7FmnTEcNK/oTwYEJLxoq4qpWMxrocEimpL3pcuqDbwkG0x33O1re2KSte1z4rInjmJ7uHaIuF5b
/tfL5Dd7AGfslZmAtlUgoVrmnvPIWpuIUnDXlkZ77TI+stHeDC5PicRQhpT3NKKRjChMH1trFBQ1
H6BRwH5jHPTcyTY2LpDxva5rLcYp7Q9/yEkxow0Cx798Iacz7wf0RLYghdwNblhWOBhWfqud0Qtn
kVm7jBBwaDnDwSyzAE/ydNwv1XXI6vnYt2l0XfhftNR9ALP4lieRuBNI7UM0qZiyGk2/IYWOol+x
3F17ZsIum3lDIAF0HcrdJKbYyepD2m8gM3R7azVB7Yt0AyM+u7ljX56CBadVpB3xYKmWP8q+xGek
XA41rny7uQq+AQ7e9s2YQnzh/Y8WEL9z7Qv+FRdsCIbD3QJa23N3UZbEYZQTaG0bdHAEp/s0hTIk
IjS+jDG/u1p2NdehO84JXLmyb7Y92qEaOmxM3ALiAwEBtFgjZ9MH0gt1WZKIZHro0sh9HquAoLoj
921vVeFYEtQog9jfZhjAhS2Z5V2bVO529pvhjFCH+5gKI+VHt4BbaAmXGTYDasES+uaV6UNh1YB0
rYcZabrd4MzpBW5HfWDh7/BkN3TT6qOBYobQ2ujS8aoiDlX9sr2lx4hNOMcBKZokSQkhz56x67qo
PJSxyDd2+ta6Rn2P58kMiaj9wehNhnkU87lwwmEeqjBpY+3mVm1/ndxJCwvS9Y+tGMUGzWb+cT04
J1hvFCVhnqxr7kS7ATf0AH/KBgXKwsFA2zMMlOnRvAwRpfV1I7tCb9zzk5iuXUu2ERvF4BxHPo6p
0n9EyP0wxFoeDr5+swno7Cx3nkOj085dUL4J4XoPRaf9bia+qMkxrEe7qotdO2d/thb4nQZRcZxz
7mXfpA/5ME6hls5eOOEy0DHvowrBtKK78oyRd7SbI9yDxABTuo8iTNeQ7hCe9tue7PFiR8C3pirZ
JP3kbFrB76SvTHnWxAAF1CIwOk/lyZ8HnEH8sn5Ac+yqN2ypLKAiFpaIJpYbgGVZkQnpXpopwNFl
YvFkNEN7gGS7SyYNylotlqN08hZoZfXateWTpgN4Q2C7PXht+2GI3NxYjWHzhuW8fIF9W/oJltwS
n/wY16I1JtoPSbZDDpoVfGzMW53dRxUk4gxHSSd7tfzRthZYOZYFW14KOBT4rG+WacJ9qA8+8qiw
w84biHUg0zTlaEO37o1U6XSdABmiWdTucz/+5iFWs5sCEzdTke+WKXbZDA98QMMg9m4c6Tvh5d8w
BJq2NSGzHZKr+i5PQBOWWozQilk9FBN6WG3EFCVd2wo9JOH2Wjp4m06m3UZEyYEYXH7OkN51ddO9
sMZ/wOyyQ8Y8vVuGoR0qXqQwmu85AI5RpuKpZT8bOySaLZ+8iYBX0tUtO1a9MVnps7OrrHg6yMo1
tikAm1D4yMmmt1hMDsubdthIEJJbx8uekkBcXMdvdh0SueStpb4foOMdF08PYPwicsIYDpVmyOS+
R/h96d0SOa8ULwb01PfRrO9az29C6Mr5PgocRpJIxDtUnj4MdHd2dd+OL4YkLCRh39SmidVXEOBZ
aiH8VUfptMX88YWvyifG4v8g/JnvhYbTxWxtvRyMTExQDrS+1+Bo0iBoZ0YSmM8kviXEZ+C5bjSw
gYDau2YzsKTY1w4K5jVKEKDDy+65zqFwWSQCA3L+zQSCPp/sOdRZSds91mCMPz+RWRgvIs2ftKhe
NoNuRI+itT5cmzz8MlTntM/EqZgZrm0NOFdJNqPyLh67TKinF7x3twYudJu6NlBEKiOocxE4paw9
d2YByGvK0XSM6zBCYPWga+xZhtppPg/OAgrCLiXWSK7zFAXZsoejiRlGBiG1XzR26pNMAQIE9QnL
y/48jWI4q7OvQ+za/VmmQKfg1DBTe4Tbwbcf5iL3D3y51dnK9ersEu/ad0t5nRH7PSOJtJxTyaYt
gJe0UXfzO5IBfT4dahKMyNBciF74IaH+qzCC5pzVxbfGlwRQCntsjksi2SIHsJr9fEaWuJ/Po9Wj
Ze61eOG6hpSh46DOYhb2adBWQ7zqMM1LcWYWKdgETdHO6ctvbgIqoBvikvsTamnx2ZV2udGSMmEv
5UdndWD5yjo0ya4OYfd9pOnNeekb9LJG59AwHJ4bPQO7mLAsDeumfE2z7lfbFf3nZ6XO1MeULA7a
53O0+Ci/9OIQrW6Uap+hzvy1uFrz8X1vm6qYeGgO7hSNZzd+g9RUMdDtDKT+2V2QlQ289JtVxIWx
afU6O3XdQsJ92Rpj9mRoQYqbPf8YyTcHGUqUIFjBt20UbRik1geob0PZXjON4QIJ3U2SzZEMEz2K
DkteH8e2RlihwBUxTU5jBy9RY7EGDHayzuoJEPMgL+wtb6TtKvwqLH/ZqNPWSCq2v5EVJh0gSqRC
oH+/lkXA1mq0iddgSHUG6GCeBRzzTeXBY6t/+kv+k7iLzycboSE3mI7P7pgyHljYoCbipL6rypzK
c7MeVFEdbMQ8+JmvX+X/ao4wov9H79EL2v08CoKLxcGoxg1myx9sTvpNa6MKt3M1G4GRIjsOtQxI
6tAhrvD/Lv0UsfQ5bIIGfKbwaiB3HAYQf/v5T4GnBBnAydC6hyjvk1OuSeTcbz02gfs+GZ6KqHrI
GAfOqGTjkFbJH8jJxQTKW2haPR6zi3lr0YYnHK75Oy9rtBBgNOmEOF2eo1oWjN2L3Btj/OSRFYvk
C77rb43uW4dhDRPojiPPU4xMZNOYl9nA2uYAEcF76Rve4WDwwUvK8jVQNEjsB4oYIuUwnrTSzXh1
/PkqZgTZHE9rWTURZwwQb6iH/BzpAl3uTmNZBRnrwkdzQgtGc8KFrHOoTYC0fMsMsyC2X1A8Kqoq
Owfl8idfNv40gFZP9ljgrWmm3TYhRWaOXXAdxWIdCCpXsMY2KVuIrdO05U2XkBoHtlEbkVdp2Odx
eXNSMs4IWSHaXxwg2i9bsjABvRB8tiaUbfG4Mf0lewf131yiIrU3WCIX21Zb6ocM4QzLKLVvFcPs
3psa/5TjS/SEdyY5aWfpfk2ZOHhLh/d8Z794nigPvALFMSKO/q0sIhQTUu1HH9nVBnnaAcSoyK+a
zr6nDYZdlSfiR1wlb0SSNjhw2x9DLJ4QRPV+S0E8jXnBLDT3lkcsX4o4rcNGx7bNbt2fROZ9YgGM
UZ7e9UeCJc+kBuG49DVEK6Il2zJus5OJ4vzWk/ZyRMV0OSykDragNK3tonXtjuXjtqzG9KDXa7wj
ICJVEGntRO9eAfpjVyiG5wI+iZWWyUekVS5McJIJ5ktW6eVKXkl2uuUuz+2of3St8V6MXY06OYRJ
sv3kYfBqSf00QAdoLLZoLmdPIs0k5NZsZpDadbPML7WsxouzRu9moL6j1dTHYGi0N6yvdyKwCKnC
2NtGfb6b4jR+Ayn4U2A09Wg3pvZq6Y6GfYY+7vxegmx0ymSfN5P/0RC/bgIfbH0bzRcCn/E2t5FT
GsggH1Hk3/oouf9og9HaeJln3NgBWKemStpDC/fsJbE7WO9kwn83yAc7QfpngyEx62nDegrKvFq9
R+xjYA3iyaojQhuaKH7l1W9kBRJypEkVLo0bvIA2jvZx4kEYrhc8tpZsuRFi+HM2u9Myi+5lbDv/
qUfYIinAM2M03RxQAmc4UvnvnIc9q5x3Ri4tD7/Kn82qp6pUZXVQ3b+u/qr7n7dQze4SqXEesTLt
FBP5hP2xmhp/npYjdseqrM7UfDMkOp1U+R+nX+1f3VWdOvyrTt1H1c1GV2wtvZpC9nY52m9FUTGp
rqe6xxKGcOp/aq3BZkGwtucakN0dfmx/lz8v/TyKmTSg5mj7OBP1WR2qdZod7RLxMVW22/k/ZdSr
WUUO6UM5m/GzY+i8Dr60NoCI4mdVV0mX0T21x4OqUwcdbrqejNHDZ5V0s3vMMPZ1UYdz48lGzf+z
TjUU7dKQ31m1jtebf9alWhsaxqCfvurYcW4Qs7dupZ0bu8Sv4oNTITVearVz1Stbv0YySJj6pu5H
4xvfJEDkF1PXpvMSCblzMSB6KueF7VM8h0i8lR8JiItDigHkkcQIrGXYiZjsbQ0zGLZDkxNLiYpH
txzaBzvNDz5z7AUnT5ZIS5afYI4dMrb8lwLJ1gPiLm9Fk3tX6If6TmPbxbASu49jN6Ws8PXHbOrO
iKHIC+69AksdgNygqJadFRgupicS/bhy+SE8ZCf5oIMXAvqPRdfoH+itFVsxusVOX4w76eaeLWaP
TGOZTZsWdcOD3ZRkenQEmQwTohxL7202DPpb7Y0ARrtsZVMQScrxh8KCKrbe0+pPq+1bdsoAGvvY
+baMdrWVcOee8wSRgmoqfxLLny+qqonN/hrk8qRK6gBRON63UL+3qr+q63rzLXCG5kGVhqRcyDBN
j103B+DUOrEtZTY+FyIqoMEm406Lx/FZ1SUli13AUVdVCnDlvCS1/I0Mzd8dlgmpaqKSYFDWe6iD
NP9KRkc8qdsE1ZKcdKwLw68OQ4/dg601+UnV1by3D50WXYOWHP5cbtFLjO/GInVMPLN57/nxGp5g
2FZ1sZM8yYIMqqpyygHUbV7+UuO6qkrGZd7olWEeVDGd2/J5Jir+eYcCC2wToJLCvCqQK3DQe1ql
3jFtGV+RbPkP6PazS7uwPjei71/1/+5HiL8ADmmZe3W/r46DkbxMZOPY2chxg4JT+YhkoH2yplU/
p06mUNWpw1Dq5WO3HuJUA85pzsuq+QQ1578NX52NbPGOlanfv6rU2ZxH5eNXnZ/K33rQsPppkiD0
mzZ9LE1SxgKz3s+zrzpX6wARNMFZ9dDIMH12K+I6P2omYJjORHU8rWzMUHTZvcUEgnYRa4a9Khqi
lLgh9PCuPad9E1G0gnzWWOHaORmFPKZCAKpei6PoKxyDwZkg1cTeS7hvVpCDbyttIsxr0SapfjRb
kPvd2LtvU9GMR6GxYlOt+dRmx66p5m1sw5UfOtc7Rw2LEjcjOqdrhkAkLXdfvaFgCxaIb6rkSCN7
WfMEqpT4kftq2Q4qSZ18UlVlH7OakNXyoIogpuwNHo4fNToPW3Oqg1cnGTQkwRJt5wSB/2qwNDrq
BYs6VSyRekF/jUWO6mwxXNxhMFxUYwSi4/W7yc962IyzxXtVVXd9vWnWsdztgqB4UB2xJWZNN/c4
I2FcGKq6kZlnJ1pUqAL290FSDZBomPImNbGpuck3vYhw55rG6QboIhvLNZejl7d74Q052M84ORSo
hbzG41NVNXIfaBhD5+Oqezm6LwQJHJK/Rr8rQWW9adlAdCrXv/dxxuw+F/LNMaaZdT6jHKYxOWtx
y7ssCXRndETzt0GbSLYE0TfkoLHgmBB/Dnr7oEp1NTavnnVidEx2Ll6WHqigs2eaAfStDCnqIhJv
7UQkK69JSUGjMY9GEXsbQU5gjfJ5mwGkyy7J7X5PGGuNjfks5+XL3FvFxjZlfAzMLeKj/t1d/WDU
wcyPlq3drKL53psaVjx+Pd94aGQ4yol4dc7eRbOgRaYkjzexW0E1NNEQRDWr/NEVwz2Kav0VJ0OF
uAkbO4heJHGtrGatrms1n89sgC5aD+pMrGsMt7Qf4yLOP6uMKUrOmjU8p23+q3J969hiY3EVDvpw
M0vci6zlO2vv9pdvi+swSeM3Nhv7LGgdNku3dl5CFuQFOeyuAy7hZGGAuPL3eMVfi6IJY7wx3uy0
PSUAeX8ZEmE47Z5jY/JsuuUFZd5iXxrEaQstLXb+mFYkvZPvLPrqw+BDZBBdINCnz7q7PZQNgQA3
+dWIH3q8uIegNVZ0fuFvZ50YYZGKEuNsn6CtDjLWXcynJR2L17FPV3ZhLs6qmNfojQKaeIB5796j
fiYP1Y81XA1ruieNvfLL0nYPKjg9tjUaIY5WHLF7wsQhd5sjQb9mZ6+0cnbm1jNLf/78Qg6SBMUW
ENQu1Uj0k9TKw9TsEoI3bmibT7gOPscLI5DFULuPI7PE7bsA9aUZ1ZvpdWjWyuLJYbf2Niy+8dS1
5l61IX0aXHo8tMPJ/bNncH6zhRe8yAp5fiwy3gbHmnHRxoR5bZsQgiPWjKvpWtLRW3yuByL3a2kg
Wfxc4MSrSugBV89tkO1FVDlvXVljtlvIg2rrA0d/8qLm+Fmq7PqpG5eTrWc6shbmMavz5SrXQ6eP
lyXtTMI1lKq+HfaDr7loGZnudTINjz3vLEMiOmgGqEprbUkd5ph5lhdpNu5VHw1ao7lbdnaSDAjW
rmXVpA4kMLF5Gq6q8HkrWbcOSdWSMKocxXEcJGHJVmCY5juNgDCEcpgqlusfIAngcvUKeyZrAZyI
4tSZ9F58fTn1Yn79LKoWo6mGc+JkV5kP73aZlidJxOs6DPXfBxQwvR2+cvXmXw2jHkyPJo/y1bez
PMMK28moQwDkSIusd0k6gkGTmSIYYEfxzcr8aS8GyJRGrsc33iRIAu6wzA+rh5GqU/18rIFuqujX
9h3GHVGG9fqv+qVukS9qXA1dxrhhKRcZWzFHAsYphyLtCgDGUCzHvCKJvNYlNqMnQkAxcA63e5VO
8VZFtbiqUhDM0QqtxJF8bRy7VDtoo5uykS76V90tzEcX3w8QIx2gF3rUwFLZHL+ogmjIMaFXvzyo
otEB5YCMlx9UsZqL9BSNAcjh9UpkPOVtGZPPP6yqXGfeJE0eP6uSI0dCrCOaKKqY4P2+c+01EL1e
LlynOsPFcENVzE3PuTdQcFVJPV8Xm8fclc1dPbtccV6Tk2r4aa7PvQKLZtOodqpYYS7PT7PA7UY9
myuRQUoRglpL6m5JNNzzihAviWVSa45R6ButbpuzS7Lg/xg7jyVbdS1dPxEReNOd3qU3y3SIZYX3
/unrQ+w6ZOTd50Z1CCQEMxOEkMb4DYHksWSsNvP6pNpkhgTmn2/OkI+bSAjnBwDia8UennS8T7U1
/SVu8T4SCf1WtNBFSMoHL/h886lnarjBo7O4B8GRnIrc9i+NMQVX31fCE3nI7JQj4vmgp9F7gjzb
72Z0ns0Rv3bHLX5naW5juRwPF63A1NiNQN8Q+wl/n0nE10TwWRhowo3ukyGLQOIIcSVFeoyG6dWe
MmODHCfwjSKx75qpzadNWmp0b97ULkkf5Eax7eSBaCgS2f4PB4XHbRfDQHf7knyaKDsAV0DP4dCp
aGy2sFi8ZrgClp/OVV3+xDZTOVtaOr5abUm3Gx41/ODf8V37lU3ulgQ9yt2Ffwjs4E/ZpvFDGIXo
1iaOcoCmr74XVqQxaW0Omqvbb4F9JCWWfDGmqT8YShjtXSW5CsX7xXRdvZhV+McM85/tEJikd0rn
pIEYJcvmYpyF0NhQRQkKTJAfvMCIv/ckiZLRcoEilSQrHV7suBy8nR6QXioBAjzn+ZGIfETKD9Pz
Joswf0GdmCyB9qWchHeyPDKfAN+TfRkgj2k6gJV6sPB13fk367sL6/u+z7RnQ60vENHLDVkocVBz
ImIWcpcEXgbivSpz88oxHobhu47jifGUN7Z7GtMW+cMBgHK1Jc6onDSFvBqcpvIAd15HHsQ3Lr+A
eqj3CRGwHfpK9i6zs9lHdjrzeURi0xbfytStXiadjzZV+oND4h5wtxMQMWWjmENwG7zo15hhujj0
aOditfh3ggZTNLqHG6Cot1YXNE8kb7WjVVrBRVgZUfmwcHciU413kJ8/eysq/pqoYJIL+hO2bQn5
OyBYnxeIQ/RNu1ERqTvj3Nc/q7kWPpagVGRJbkqr0Q4Q5wmOzS3kxi90kC6Dd/Uhqzwjo6IB+4tO
YCP2EV4MD51mqi8jqdW9p5PrlkULIcX7NEILfj7YgS586Q3I2IPd3WSVAfvg6IR2uavdWHvxOqMB
5QmAaC7JKs2wEHxrkvgiT5i/PmeDLzNzl/CUa/6s9lm0L6MPpNUMiydZwpNK7BPXx0JnPjiwsiFf
3VxkydO19iVUEhACDpL0sk7HI+TceZkNi4YT5IZJyYFXA3vR+QThKuM+LmMVNAItmFVHj61O9mE+
qMyboSfwp0AaOMsWhLr7i5+jArVeUrjJBfHVePmb07DPt6E3vowR4Y7R0vSX2scaLauCS5IGfOny
JvprNza60sydnp3Afk763wWeuK/ENLejYQ1Yk2TGazEUv4IYoQl5jBCtukWc0juBGDVfbQ0/Q6Xz
+r1smxm6uJTY1Gzl0V4l04P9unX0zUe+9wVgmGpML17ADAIqWvgsN4ij5Psy9vN9/J86fQzTjSg9
xLttPXwexQDKy/fQ/jaPSRAaL27eGi/xpDDog2k5y2KkeO1Zm4CHyCZabxsvfMBGJw2X9llNGnlA
pfVkz6eXojoAd/cRRIfbViqt8yw3cVQz2tX9cHZE5Dw3aKPfD5ECzVwHgJabAnY0jjRH2ZiIYPCE
lhxrGr/JtqB+6z03aNgDbP7nelX7N08Vfw+zH2AUtinPcOl0LO7qdinKusasdpXG90yWMDHNj1MJ
wG4p6j5nTenRB7jxIKsGYyKd10Yqth6leJF14+RftIwXQ5aqRulOjVXltOBH5aazx4cCcMjdUgUL
Eker3tsYThY+Oi6veYN2lj3q5obcLplioxfPcuOpwVHNjelelgbfre/Dyj3mehLG26meo8BV6Wzk
0TzkK59YOqGzOo4Oa53hxX88VeWj1xX1kxbCKvvj4C061Oqz3NCPUPDoyFavdb7Zv1WhOtxQ9FGf
O+FHt0qzv64NYtYpKG/U9XGtc7Era4blonXXI1iBjNDWGuzxpofRYzN46T3fwPSeFPqlgwRxkSWM
Mm11I3e9JHjWGrM5f6iTp1l1/rNqfLHTijIF5JM5T3LjVkQJHQgBMNSpK1QFkC65mKrfxXBUX6rI
L178uCC85kXhUdalYUasMgJiHmR5sR1LX93Q9/2zbGwaeLTmqBQbJvCfQsUOK2GY3Ys2rF6qqXhu
CBTeofdaveQxIrdmoPhbFTooXg/91WnNjhvAwQD41I5EKkgpza5e1LGKHurIPcuDsgqfMY3gfe2d
tbEv7kdzuNpV0PE8e+OtNvvi4g1VCypoFOldJYp9VuwVtS92de1UO80SE8Ajvz6YiuHcdTEUjajz
49l+bI+P25fa8HP48N3NL7o7qxMotgfkpOAl/PTb6GAFCB7EFiudnBmAV2jlaQjt35ObgWCrzmon
YE4oAZhutdN3DXOQbc3sI/PwF9LTzQRKeDuECkRSn6+5zPaBj4Fdb4JBV5X+AmLiTauc8Cj4IBDg
VoGkA1LuOv2qTmjNNZpikFyAneQqx2TQ31l3MdiAXtgVhnqftskZM2rlVrYF9Niud89pBwHOMN6i
uo9Y/rmsk0F7pl3gvkyppV1GMtrEOxqCiUa+SbOxgTO1UQecdFEnJn074gbgFV28aSa+kSyG79Tu
SQtq73EW4RshMdhjacJ7FMbNrCP1oGCMssnD92maXskI7cJGKw653bjXLsUNhkAAu+tm7FGAt43y
imjZFxAWAy50TXconAAfV13377vsN5cJLsitGBt0n/utYxpkbnNFu6XMVVNrUJ+MhCv3ZTpdLQRn
RQBIJFWwXIx1OHljfKq1vrpUrV/tsY/sd7XjiFviVtNObfQvYsA/AMRUuxcTFA11Kp4s4B9PpW6+
KVFYnlLUGm/IJIIr4ZuyT2qnuRV5TpRE7+FvTf5WlGN3A0hwaisEGZsq3mZVcfTSwTtnxljuEuYN
LK3MYGPgprWtuvZklTMiULTa3uzt+ABA+CdSTT9mM9GTSZZ8y93qtsDh2i3qbETw6Dd2rQDXi5vm
qrFFJwG4FloSrNhbg6+9YcO2UX+WsT7CqzOraw/Q4KzMAQ+jfpIzam2eVjNFoRu15EGSAGGWLEYy
Iuwb9U1Pf3S2cp8k8HwRR9km0RPo5b+Ta5QX8m8qX8K4QnNNvYx5qT2bMDxMuj3pXrvqY/A3Trk1
siC8tVkpLmJghpFqvL9jgC9P0hbI7fVz7y1SQlZOhyaFE75h1MsEMyaGapdVdQzs8adrqu5tcONm
SyiwCQiFLmAHvNXILdnOWXQBjhACMo2WYVqWV3Ok5AtEgGzbR+HvOi1wyQ7NE9/yLgaxgrxVdeCG
/q0SLGIGwvBkHzDlaErrkcCIvolAl+38qH7x3BqOmVvj/qYa+TmoGAcjxdxOfVdvi5aYQJU9ommq
3row1G7NvHFMDCsdSJhJtgl04e/NFqReoOmsUBSnZey16r2IY3cLKOsQ5uK3QuYBJYYQRSFCGb86
qy/eG2TN+Wif2gwbO8eF06QLciDqAD3VY3p8J2qAPNMTK5JmS96zLMx7bM3TDW4Ab0mkBvy8Y80Q
6t0Iufhh8AiwV3o7khUWzwir8PlsShBKvtqCwzej2wDycoNtFrMKFoVtrMLhMRuC11MiDrY3q8+W
3W/h+ikCZQbwRldPADGYGcBD/xhMWDXqEOY3rQaVqfnTQxoMgf3uaw84X2U7RJ2djZk16hah6Xyv
5i0I5VbBgEVTFeQj0YsRwiexULgvYzk+D4Fd3wg1ptupHRFFS5sH2MvPRJrrjYWe/NkbdVCgum+d
Hdu9KH7nXZTYdy/WjNMpo/ZH7Xq3ImSYNWuFYSwpy9OEwhIWqt97gKjHsm2/431gwAm2xV4p4vGu
x6vo5hA8zmcCsUj0l8Rxr+AfRmbZg88d7L8PrNqJbgjgS1G0143W39Q5JIo0KglUNMIk61ZYp9It
840V280R6HoOKM6zAN3wMThAZr44GUkpPUdzC+nYl8JqXaI8ubaLo+hYjI157KrS+5p4r3CZWrXx
f012tYPzzrfUmyEyyq/Q6LaZlYqLPgj8EUu13rFS904dwLOjBQ4U3AkpKcVn8dZCuHesnKCHau6Y
M955g9U/Jj0aRQ4lxGTifWOK1yxV7Ou6KfvcWYo2M/+zXUERw+br3vKZO3q9BY7RTQF6lp538IXv
bQMP9TWNoW/Lknmjq4JX0TeN61RFpE2ZffxOMn2fiXi8qBPyTQhFPWmR+GPNDlFQdW7oFsvOyOqM
D/G8mcVzzGzQbqpZNU9914z3TTSP3JS8QjRPVchUt6ySYyEcNdgmDo8RTNhZaVh/tF3CzMMK3+NE
R+fQzB8tY7APQxay/p43vns3eS08tEaL9nX7lDh1fAlYHlwS3wl3Rg4BADZ2eLVs80kXBuwNb6BH
YffYg7givhfte6V6mjCoJLDH4qydBc609CQxYPackYYqDCzRtGavKxCY/9koLfmiDm3T3MMuwwiQ
1PILkBpD6jWEWfBrcJA9nxMByqTvdR9bVwy34EhgBurBsRYdaKxR9CMrTp9zCY3cEJQ+01Hza22O
j2owDVA7fHs3oEqzHeciMgXjtjN5WGbiAjRzggReSYv05KSBLvLM/Aoi49SPMFKAK923ZvukNPg/
ZWYU73RMNKetxMwFM4HfAn+2d/oxg1MwufdDomlMBdv0wSM1d4nq8n0CbvSG1wZow/xH0IfJm5rh
EuM1v93cp3PLKIEzhwqqSWelk9ChHM/V7uRm5BMGwMpTdr5sjQY49mqF3CqAPX2QAmOVmRd5GVwr
X8NKZOc0Khiyh9bZYdgNPISUAiC4fNrmKKaFTm7zXthbkyHvrteg9FYABfBf6w9xze8hOeLfRQRY
T/EUvAdIwSE+ehixlts5zgDBfcYbAdDexRpPF/3fRNkmXfWXdU1zbfr0WA0Vn0lQgbGDpbUaQxJq
4HFW1dkJvuVZYXxBQh5FzuFZj4V1SnrleSIIMNNb1WNpzsYD0Xe1NU6RNwRk63deNHnnILTuI1Jp
20RHVqlRM4T/DBDj9tU19fGmJdHroLJKDUqBjGIAZXg2aSp9dG3imt8DCvS+KECItGoPNglvsFyF
vQhHJOPftne0F2C7LtLYyshCwGSc1mZcfZZ09S5PbO8RFoDzoI6vEwi+RwMwgp2J+lBG8ZeCiQHy
lSHQyoJkqixOiZ4y5ytSAJqKcoxbN2D+ZCTAX6xdJlpjWxZ5d4Idkb+2ZlWfBtgiW1nUY6cGb1xZ
+IUq9R3TZf6fprV3eiF+j7YyHvMoma4Ifzx2E2Bv07XjB4GUy4OotYrMMFKYTucke6uyy2MBDdwQ
sDOUGIm5lD9vZmq4PVLBTkCSMRcbZxrSPavoB4M4B6P4Lk0f2gCw2I/MfsW0rDmnM2ammHF1AQiL
s+k8hDNutDJG9QwwIpiRpHIz6uG7ohj+PvpPlayXzdP5tasuheC+eg10uk2aJ2wl0LPWQU5rVSl2
/mHEEfJkBa9RDVLAfxlqkRwEdF67MeAW9cMLQuWoG+J5t+hqSIyQxA2lJgsGN3JQ8p4FN+SB1k8g
SQ4/R7cWF3BZ1rRnsspfInflG22VcMlOcjeeiCDBwuLf66sctK/b6CgIFcpxnCGFzGXTS94BtxY1
Xg/+Jla0OY5ArQCLtSer8s1Rsl2sChxyf5tdD4p5vnH1fEW5t+ITbS1Wp72EKsrKYUrH9CRbhk7D
nUEWUfxzfjNfRLbSAnXc2E6a7ORfGaM1TQIW4bPZ1e8oavUoFUYcbwvJvT+D4fzVzs9vMEPnlKFG
LXPAchPL+y93I5bIpLQwvpPFNC2PQaHo+M/Mf1MG7lPgnXGSPyn/DJyXg7DsESfpyr1XFL/leckg
4JjPj3F5wrJS4qUyn6yLNZNG17qh0NsjUit4MgH6WLC/sjdAuyVDPYzJsFf16ofEA8tND4y6reDX
EU9FciQtexszotJJGOPdei+T3gvOK1DF9w7m4t6rA56ojYTooYnrF/ns7dh96In7HKbKYFi3+hC9
PabupLfyS+Kw/GsCNNvWhwZ2WAdCXYudfFzyaci9Ao/PeCN3ZS+wAt0nr9xuvLzLLvg6eqDP5O68
gYhA31COJV7vjC19PAFEAOaM1TBGoB925dkOjhQgkV0juyy7U9KBhrLDk/y9oa6JUde7qIm/TIN+
kXduuUtQSze5lYw7ea/lXYmbnPV/oyG+MmMA5DORZ8g9Wbd0B1mWGyPBMaRuAyCaiD727bN88EvX
lLdm7Q3ySEXkc1OCYd/JWyH/SL2ruD+NyPUtEXRmuVb5s5ltQ5C7XO6vmTndBPDKOKTMBuh1L1qZ
NTBtg0M2QXRu9PFZn4cO+dlOI9s5TmICCYwd30aFzokSbo2ekBVn+f/zwx/+BrmL7RVkdz3Ql5bL
00NNBofSztB3cgiQ3/cWufGTDSBreE7g8i43d4FTfHhrPoAqPt9BgzReHsKanOqDEWTatI/c4LvS
pup+vcMMghfdcaF0r4OL2j2mmFge5N/S+eVDYk/qAY3GbtrWaXBrel0B5jGPQ/NrLc+Ue/+1zmuL
CeGAIN7JntBFyYEpDEuXuSPoA9JOJhzrtfvMDexyooGpb3sk2E6yBw+t1Z/GzGJZUu4zp8f4yJ3B
lf/1d+08OfsBWGEvM4ArzICUte9N0Z2rzwBGI7erWd6G4W0elmVPksW1Lif6M49Ilj45e98pezAr
yaMjFMZI2V5u1rf1QxddduXxqfT6k1ebW9kTllOwFTgq701NgkCOhSzY6yMK3ef1DV/7sqyTRTH3
QrXrDjUgvWPghAd5zJSdXbZYz//cBWVZPjW5t5wjy8vup+Oy+Klu6bZFadv/DD3YypHgT8yzgCu3
SYDH5Akgt84G4Tx/OHQPoqnQWaiO+gEfCvL0zAvkE+9tHWNQ5yGbmieHuQHrw5tOxGJSczy246cM
UEpftVdrxqpOQ/GU9W57MM2JqUStqztV5MRuOgRmNiR4D5J3MGazXaQ59dVOhMWDg3nx+uDlr8ri
8jqtZVm5dpNPp+R90pw67AdlZ5Sbah6u5Z4eQ18yIzhP8u7Li+TgGUcwK3S7zodWv5VvCax2auXu
h9reNb5mFiJKct0y4hq8h1T3zZZcioAb1kZKciYODjUkmvENQ6y/hR1wd2RM9vIey4187NE8PUEo
lzXymPzMRv3iRUZ6UKfhGpsFAmVee5KDjMao3cDZLVDP3QW5WL4ARvMbUn56lheUT17uMdI3MxvG
DvvfU+89YhbnLphlP7ZffDzPDpnsEetgoGqqc+a89e/Tm0HbdSPE+/UuFqnDSBrPn5nUTa2db0EX
kqQSeAFfwSUbzMQ95EdlE3JrUE4MdFEGzdovOmZysgVetzyOrnMeAeaQzz1Cj0SjOLS3KY5hy+xq
WUWFmsjJuenaMgjDpb6vjNg4yOvLv8u3w+Hc6A+TkTUH1TSe5FNdH63cy9r2V2SM4WbIc5T+oZD/
s0BbBw5FfvtleZnYsTwtcKRh+QDGf6+ldgY7v8n6OwTZzRPQtPIiWTt92JYX+sLfIkjT5fnKJ7GO
MeuD4QP9J4GeaY5etbMgSCOL4Rg4nOS8BC4j+A6FwH3BLZNPRnZroRJ7tIAH+zm+If8ZzGWDdURf
n+TSoefxfr0J61G5J5v8/y/FXG2AvXS3DvXyj5HFZS6+luXeUjmF2H4woUWYQU50ldY+qXgsyiby
Z5cpl9zFYZNXbdklr/0PrH75UMq/88MsYzm3yNwtsIAbCUHsMfjQy/kryRFC1/I1mXLkYLZiNL+j
tUI8OejiU14HgbqXzZddf/6ChoBBWpEs8zjZU+WMbt2sdeOUknLQUIrUgInNkzD576ybBSUpyx/m
sstfX0wDTJy7IUfXrWO/Bp5+sMlSTVv0enOSUD9d+YeY1UV3dfUsp2VyUif35Ga59DwtlEUSQWhe
Cwgga2PZZC3KvXWzPsa1bv2NT+eG2VuLUAdjGGOmHDhbgADZSZblm8cdj1nGz8eXP34qtHwTKr36
YRopH+HS86YfAqL9WXbXECVdQNPzMwjaFskN2VP+fVeevQxVgHLqk1sku89UEAFTZF3CfeKESIKH
PLoeWNeA8oDcrO1ksfd/9VqVnZe/fu7JC9ljfWeW+czSmWWtp2ct+ZP/vHdyb2kldz+X5UnLVT+0
+vwDn89SNBIbjf2qTUjNynFlnT3Ic/+tbm0ijy7zbLm7buTzWItyT573X6/6YTkjW8uGn37q3+o+
XfXTL4l5wMdormoDGH3zK46HM7mKclrWqvKFlxtCKZAzoRGxeJ/DbOtmrZtSPEGh39GmbAx2l0Zy
uJUXX5t+OCJ3fVOAECIFv/Ro+bLI92R9WdaX6r/WrafJ9062+7e6/+ul/Cmbyf15BNpv2Lk4tDGt
nefC8sO1bpaV7Fr+EKv4t+af6pb1xHzZ5RfkdT61WX6hj72bpvR/1dYLtnJokGtQubd+o+UYshbl
3johWxt/qvtUlO38DsGA7pdWIYkQ5zZEPl5Ocu9Mb2UXXnZlrSxPhLJZVqdletC9/GUd3gFTQRtf
y8o008hlWY78zIUEESUrtdwldOQLq5m2cngg+o8ka40y8D90tWXQsFViCHJ0yYsJEibib7t/G27X
ruDIRf/aZu0Ga92n7iKL8ugg6oSQhQvTq1cnc9c6ejJt5fo3BmBAuCgeXkXTh4fljZc3Zd0sw+pa
lrfrvxblgfXVlUVBIOWf4VuWP11B1k1pDHZCi3mN1sF+mVgvx+XzWc+s8Sph8ZaeLQIjxhwh+bBy
XJvJc+VGTgzWotz71E4Oomvdh39cHvl0Su+Vyn4y7kAFPlZQKXANkC2IlBsaSI75w1XgiNe8yKHL
T+M0Pck7U8Rdlp4m1dnUqWOd5Mu+PtHl3f8QzPwwVVibyj35eMO8I6K3NFqCXJmD6IkRhcik6Ghl
95NXkI5BzUUb7+UrusQpZQ8YJj2qv8oX+Z+oVqWKPdbZpE5qkoNZlp5jJIJhiUNak5uqJlu5Wcu+
JRT0zwJrU8y6w85kYUDGgLxGPixdE0dT96+Ss22RAAhVtGvkXZXPpUqhMull/lpE8Ewkn1yfH/DU
ILrTLPHMT7df3tQPj2hZui53Xa5Z5O7ymockJyfPHPfyLsufXTfyD1iL8sZ+qltWdfLIZzLn2lIe
Xv8lPQj0rY213gYbQ6ziROa/t3k0HA2EAPc6jFmKUM8QIM3P+Exy1NLJnRkOMj3zUc8D5qnHMd5N
lXgJtfSozddQ4yq9K0TVbGSrqU2HkzIV5k7tUkB6fZ9v6pBXXW681DW3tgfAUwNTdEti96CGgZXt
kQzCcJmV/Z6oJKjh0TnXuqgf4GSRa0Y0FuJ56uBeFKm3xB9eZ0T7s0AG9hn+TbVDNW5AlYOirEsR
PEpj0hPVgApEZJfJc+Q5KAua7d0YoYXgAFs46OT2j57lT49JWf+C73jqTK14HzITV63E/54VTMkr
fOAvvlBBiqf1a+dN1g+PaD2ZXV+QcNAa1HH6fiPqqvpSTWB6WZIXb7qa2FsUdYBXhch2qflsC2AS
Sp4yq0S/SVV3JRLBKEMV4LgxYizvh/kIoSTMBHocBYJYO9a5XdxPY1zeyz25SfPcQfcsyxAWJghv
5ZHYFSXyQ/7YfzNJnh0bdZbyS9XSwI4EJY7dHADeuD4rtyiPUL1WIXwaPkaiKgqGuybNwQR5Tc96
uM7dC0gN0msewfYG1a+xG8PHft5AdAkffTX+jqymcpZVRYpJN7qLqHLlCJ8ZFtkaRzzWqGE/qmRC
HxNF07bjMAhWEByIbA9oVWJzLzMsRfGQ3Yx9395rces9TPOmSoHt2fQt2NW0WA8EeppstcLBFa0n
O2OOmM0Ng44ujP9njMPpfimB5kD516HPreeXoeU9oDITbsug2aB7auwdzTJ341hnaLwBps8NzbzY
DlBnYK3aTrf1uNlgBY8MBg7ghRcUtxKq3a2eN2uR/nmMc2KoPdJGNty0Qr9kk5kYW800tIvc5KP4
38q8K5Xt6MFy94KEYDOiBq+dD2DUtYfuW9xnXw1S6eDCofvzbpnwmUEmglbIS1RiuukP6c4vQRbr
38Y6Bq2AIM6rGFJg1+hgPUwauWRrjK1r6WbdRe+i5pQkUX7PI9Cg/Dfqcz0odK40Me9Uo3utUA26
c8P4obfLGuqrUj1HHYkjB7HHvSzKA6RC35Bfz/bVsOkw7tiMc/NISzDli8ByzeeRwabKUaDdMmbs
PpxsZd+dZDKv8lJVbWr3jhecIIfh1Jkii3bgg1Pu1r+gEfHfIJji5bqVMTUPddvsMxVZm62PxXIn
0heMCieC9nnNWtk2rxAt6me45909oeOzLGG02zxjWgcZKh0Qa5pbyDrHKD6fFLuvqoseF66BALWh
/RCxmHcVGHQ39NO6W9UTVi4S1E7kAQclizMymDFoNm6FbirNEbFNbSuL8vakiTp/qhwwYfP9sYcB
oEs5T/Sioz38Xf6dJM78o51XcM7m+4fqNIi8dPTwp6fPDL2JcorclZtSTDDc17LsbUODhOSHSnlY
Hmkhd+z6B4AzIPBEvwHXhaVCUTIo6dXXqhLBqbN7gcZ7UH4vioM8HvVBdUh0VJvKSXEIWCsubuHE
A8+1CMWtnTd9jO6Ja/jHDwe6LsFO5l34drSHwhBdiyHFw3DeyD1ZZ7LKxrLBRlEt0sIav8H/0lCe
srRez24HzAH/L6ckbg++QtWOny/TtDkit0/DfaESDdx++utka/kjY17o9S1pZh4FaUfTamDAokh5
F86bDIGJO1kcfR/FwtDvIa+rEcH1+XCholy+WRvJPRz0rnz4WvLInBy5RFWCovTwxBgV5eK8W0Dx
UZaSRz+dKovyhxtUR08OQuDLqfLXPpyR6ua+LQBofD4w/1VjEUF2fJpy+2uCPSnIpclNrs1YJld3
CAGcaChvtil5RpVsxT7OA+1FLYL+5urVzyzQ1JfeztUXPajuWwbYe3LTMF0QHeTr1xnofzlVo19t
oCXvbsqlSOYUdwlqBu9hqXyBjywe5EGzEHd+HtmP8hhI4X0Coe45m1sO1Xvca+ar5of5mxafZRO+
OemLWtfQL++DKhlvndCSu2HeIO6n9xszrti162nDmA0aby7KNhBNSeT47h817nEvdYldwlxK3lOv
QkdbM5qtLBpd3Z8MXFN3hWmhiL+xrbZ7xsYK6SJr0PchhMr3usMWQYWvd5z5le9AwYqdnfrmacAy
87Gwh1cgNO03q/gxubX7xVLc5pIWIdJJtt5+qyeAFKpjZY+I6KClG3R/hWM334Bs6bspwkXcrv1X
DfAZGrZND96TvSho9hPWsPCF/7cKWuQ/Bz/V6ZYDKjadbkXvVXv82goU5pz8NVUs+1In7Yjmdpe/
6jCmn7F+38iDCjC2VxAYX2DyqneyyvZr8gtuXxxlcUBN4qx5Y7yVxSpyzceJLJ0sySu2vXqnovWm
w4i+inECl5BbgXGt0IqBFl35qLDZ2R1B96jdgcVD1hNp2X3p985FHuka39ubWm/R73A7mXxGHgRj
wvdOLbstHJ/wIotOqNrAFMLuKos2RkT4QOr+TRYnZfzh8s2/l6WxSx8Zr7NHIwLf4w/iFIS98pSk
jXoX+tCIAx+7qj4rHwH67JGd6J4Kr3mLo0a9Albon3S94VWJUJUvY/cmG8h6dBEPhVKl97JKbkxU
jkIbAkPV6hiu5rjHprZ4ks0j6GiPmflU1/nBbd0Sw8Jqj4x5cbVHJ7+GLWS5WSy4uCoqm7otXWRm
1XEXeR2i43ZYPwSagxX4aL2iEJZ8U63S26ObWZxkEY4OkHo9fy/MAUlKowNLMDfTutHfoOkHqiYb
cFdWG4DiZfINFHV6hI7vHHRyH99sy7hmrmK9mEHq3BWxBcBibtaM6p8RtOSZT5t2x7ROw42IPXfe
TFrib4ng1eB3/7dubSL3LKX5U3a6dvy38/UGAExrRw/VMNX3g1ICl85dpO9AdZl8if5kqv9mDr39
XjsD+kCZnt/SwLBRNi4TEHH99KUr3SfZdDCSWxUa3teqztSdW0XWXVJ4GLBUFWop6MK+QUf6pSB+
tY/yrQts6KYWvFTuEP1oNQBiluHWD57ZiotiO/ExTAL1BVWVaiMv70xf1cKrf7XkjYARmRE6jKNx
ImZboLpbWE+ejeY4r7uDsKWWbeK0ylHGRaPqVjCm3uwi2HW+Hl0qxMn/ObC0kYeLtRYeCeBnZPx3
6iTUaCePB+Aeb/JqkeNSaZfQCUvHPC9FeVj3tHg48GqHS0uh6U+WGVtH1e7hbq+XsBzzagMvvziB
pewTLdexpeqdkwXe94zXTX3TDNM52HE6Po74uOy6Rq3feBtVoD+u85258xPaPMrf2nt1+5gp6ZBb
h6cXu8nNX3ASEYs0Gefpfby0aexAUhHTvirL6j7Sm+pkGmV/Cd3Gwt3XL7AlaB30sQCrMvDBzNQL
ZLH8zv8WieEtDk3ljwLScvmhNNOQisut32PS/wgUxfmq2XWK2rE2vQQ22uBMUcQDFGr3mM6i4qri
J9cuiawj4YDkwYUKBMa5toifMZDZ/hR8YwD+DvlQ+a0LfJBBJzHDZhIeC9f8k6KMrLfdq8Cao26e
uxbMMjrF9avXsCZsu1J7ALfRAs/BYQnelbMjuOb7J1038KAanFnSQE1wi9Pa9Cr3HKciBYgEwl0b
I+uCf82z5vTea5Z4X7UxUu7MzvO4B8j3VkFSXWSxNVCey5yoPetRhzCVxrzs3BZA3fLa9d4EhPRN
2QfqXVcW/ltYTd90S+j3sjTNCHBHtx5kU09zrqFm+Y+yFHTi2CRF8mzmuv/mT+QSc6t+KQzHefOP
g5863yI+lcdmUJuj0/Tie64fq76yvxcgsrDMKatTL/r8KzZ3284K3WfWkTdMHvL7ylcQzxeQN9ou
0DZL3XwgzMk446w7M1mGI2JHIy8RwmtGaPyRdocWYmqBI9q3tUFtVMautFvr0GMpeN/OGzrGuKvx
Rt7JojxAwja/ryfctrCsvgJ24pdFW4JuwHB0Q+wuvzfmzf8wdl7LkXLJGn0iIjAbdwuUUxmpWl43
hFpq4b3n6c8C/TPqmTgn4twQuKJKCJM7M7/1GaB4j5aknXOzmn+RBXjpymh6m6Kl0aNFzwEHCuRe
qr7E8zC9jXWku+OyPlrW/+f+Fsiln/19y+c4tKe5TWABfPvX8X/W/1/H/8/91+9VqwHlti02Itdj
d2DAfi2Hqb6qplB3xrIOXEZ9XTfkDH6/1627AIpsruWy7r8+y5sTnJVk72KVd+I60Re1pV018pYr
I/tnnYx9tJ2L7c9u68Yxtm2nrtEbBOWtlLU6gkk0X6NSD8HG5F73ejg2XjYqxe06GQX/r6J/Uh2l
qTZqmMinoEKIx0NqXYDQLp/aZbIuGpqE6P57Oau8nuEarMd/bV3X/yyun1jXwbY75hENbT+rvo/0
s5zy0JtH67bkdL332H9AJLNfE/RMXFRlfrB9tKTqaP6ajN5+1wDQkS20h1vdsjAcTeCtFKkcUX1F
TYzw+NCU0lZT7fkZIsOw6zjqCjx9QpZ1WL8jzGjn66tWP+OEbV/8TqHQtRwb84pblbP2SN+IjuuA
pm3Vph1v1DqE2b0Y7qyOOt/mOnpYIM5l8LVuWCc9rO6NRZMVSvTePIhUlMB1Wv+amYl0BRDdeere
xkYsmWeYLhrsGCDkpnAIQdDFxGO9k6qs3zH4A4uvfVWifQMxMjxHMU7wSdf2t1HTK3s5brODP6bi
EgYqnhhSOT+lYfpF02H2xYdD7OBvJCGgY2H9e8VPZqeNXXCpiqa5FstEkwkPwwJc4rKDpi5SpIaW
Db0tL0qKLh5ksrwZ7KK7rPuvu2HwtME0csIADThNsniy0zKPl2yfXANgHfiqNekd0CEMInSM0bRO
Hrf4oNUXPeiSXYW05pxkiCq0Ucwn06KzGHW8cTSzIToUoIyPtoj0A2mP4sae5uEmq8bxIMlRecy0
AmMfv49OSeODeBpM65SUE16vNUmSqEv8bdy2Mg4Mcr217GJE6Ap0GQBUf0d9otyksdldfWhPcIPp
HeSJQzdQ1ff3c4fVD+bO40Okg0fuhNN3IUmpoJAfG2rQbjjK2tNoWbC84Z4+4z3TO1U0jWcfHyoQ
1HnqVVMYQcKCH8e7CcGHn86/k8ba+PiRvVC9buDaRIvWfo7u6SX9igx5/i0l2m8Sv8jL9YBEeWCp
26zl5ewPYtcvR7Bi/DvoAyuxeBgZUBkTkE5aTH4X9CWqnXi36TVgCJgNR9io412NkfpC45+BrtVn
W586UMjcAYyMyn3WKIBkgPeNlxhaC0H5uM+FFD34km1eTAU17WoEH4oeyZ3uD/s+HaYXYTB2UpTg
wSq4U5QpL8AGyONLRAPgJiiHfr9+So2TQ60Nyk1uKoNHLrG4QREUM1RdOoN1G0MOv3W+V4kJIOK6
yzr310pj2bKu/O8tP7uP2con5At+jrOuqyoLHRoFPDfDMfCily1Wjq3UPXUYWN6MvpyBr+CUZPC2
yVsOKD2WRYh29mZqC3wul0VVTIiWhF4c1kU/rRUHdWLsYPKASM4wGRQsEzUP8XsqxVQeRzupcLBg
bp387LPOretwGmfvRqVFacjpxvp/fG4GGFUiUP+PY6+Lf321iY/AgUjI+Wvdz0fW7x+jcr7J0pdm
CsMHnrm+U8SmflB9tBV9rt3LtunvtCGU3Dnn32zaRXxnVMV+XVo/JDT7vu0y+6zr0h500XyxuwZJ
YZu3z/1oVo42mMF7G0gPCIrsT6Eo29zicQAH3A2UXI3YAShvl8VfJDNuoYPEv6uojnntNO3LYnfv
JnpXnslzH2Ug7meEAtU5V6pwC850dhIhV+efDetWAqx/9hNY8hSt6crdEy0yODcvR1g/su74s9gb
o+mYQ03N8t9f8l+HlsYEvZDqP6X0qALMXL7k5wDrYjrIe4pf8Y1nDZJ56sYAAyKsQ3F8kfoQCYlq
3glIjnepsTx9lYIOAxFa3+tQ+mKplFp7k1TB2ZQxLollUP/fi8s6nLqHc7RM1nW0YCobfNGogixb
fzas+63rqlrOtmLAFWBdbA0t30RgYbwunkjvV/XvCOGCXcj1qxJMyN/6cnoySwbt9dT49/mc9x6t
Yv1V7WJomOaY3VoaUJUYiNt50vthX9BVC8Exomcf26qDntowQZan+GDK0SVP5WqbMda9k2HtkjEg
e53qtURivcge+XWhS87bek4MCCj6LMQbnqIvfpMaH6Xu38gkMgNIOOiakjohlH4sytYA30eSgYJG
9zVO9snP8+JDa+J3SZCl5mlJAz1dQ7re44YlQC3oID2zORse/XpoYJozgFi3jmZYHsMMKeC6NcfC
8+T3c+OsW+M0zPC8hCm3bp1aI73UknhLliNR8chv07q6X7fFwiLnBGiJmDy6LVtZusQ4CTEf6HN0
u86tEzkLXmdVrg4/q9Y53FBDL8bH5/tTP1tlMzN3MYUoZ11nNiG4SatBdwoc1P3Z7+d75CE7N6Iw
bvxZZd85xpUKJdL9mNglJSKf4omSKkfb6pSjjI4KzXqk7NIZVMy6YZ2MFtQgV1r2qSVpqrY/n1F8
6aOcS8h2/z7MX7voZoyGbD34z9F6bDrc3pxK7/u462Y/jfmKv/acDUlyscMSnmbYCMGWw0tDjUQQ
BetfH1w3fH/l+gPDTPa3thBP3+u09Rf8fPlkJ1yCvtnJhyZsvf/1b/rZ+5/jKp9ZALfh+zcsZ2Gd
++vHLj/u+zetW76/tCuz2xiwK1Lxnd5a8rFYdlt38EVNmmedXbesk2k9/eussDrQDcNvm4rQWeqG
LdEGdmpjc26SqHJrDCyCCKlZ0OTvetFMMPToaezlgxH68860uz+05U5eClhRjj56NcE6Uhj4Udjw
weyhO4Rp+1lnvr0lZjpaIEyjSo08xZgWlK39YUhYZMedI9U8yAHNCnD4lk2OscHdyqqTJ8aZe0R4
j6LpbafntoPrMT3UfkVzcfeoBCMHQ+YHETu59HJzMmP0lxVdTyR0NinZrUKo72ExnCSqnlOBJeIE
gqFcCn6FRNEhQe+7R0fMMNVOjpGkXOs2ke7kmCFviZ/RXeUfBbEI9nLLqmHskUmlyfl7nYKJizMX
Q3b4+VRAJs/LapBL+KZKd+sGNGjv7Yziqmp7pJzzfVPdN6kY7gYCodasYaHnDMmHmZYR4GUxPyR4
lEpMVnDIwfag6kzIDu3ojEhNhU2/oZ5eemXEAWyZTKl/rQd0/FlxNINBp+ufSUG22EVjNm7VAtbY
ui6HwLCbcVkjYfqvdd1MIAHSVN1VuOgVlu7fZssEHIVdmtVda4BrSlu4OCMxzN28TKJUK/fWZE7O
usgTRLuLoVEgGGq+V/2sbwzxHOmtdrOusqRKhUs2ztiFNsVmXbdONNVXKRPBbFx3+WsDxDxtar6/
eF2tqwX13anID+sXr+v8cHAMu9W8dqqpWC8/ct0YJXJ+1A0AhMsqnbT6xTQlbwjC+FqUmwJB8F2r
KNGVmvnXGFX+YVC0MyDy9DRiVnW3TqwZ1j9YK337sy6d+hwTN8j8iSzFEpJGX8PzurtJ9ES/I9mv
f3+2i4zNXPi4H4Vtg4uWxaDNT/EYmvXS2n0v45BUbesiFS59vmwPS109LsFz3Fi3s0100M8VtaKq
E3e2nUi3enQMlgUtiv+ZjHr92pG1vJlEugwL0fvg/kdjxs9+YwLlKJ159K4HMuXCwLsiusPwrruU
xeR9X1FzGQX0GrcOVOTmtqiz4CpIkl3VuLgv/WA8rrutE0Iy1cEWqNyvi+u+CpR1T6/oHF8/ta5D
UZEiSUjOjOFG15YD+y7NNfsOLvd8o2ndW+DXUEKW9aqZ9ThJxY4fWyj/190gYB6o3IfndQ8ivzs5
UrRjNHP9FVPU7qXANu4Qi5p3OIhVGyW08DIYZ/Nu3aC0wD3lkuLMurhuAJgiLlVKwIjzhgQ5Nmwp
JWua20c8f5NeP/3sG5I7xcysMXepWsVba6JjApxleC1RQ3jYsyQbzYSM5ppt5W81W4McDr/lCuo5
uoq2QRuqJeQPRvKhlpZiKrR4mawTYpcZtyzcPNV5JNooA+zwJMxC/IXU5wMe/mduWYSv95y3ePnh
rWHTf7dYq/iYQ9+sc9g1Z9Svb9pFJdQtLYzr3DoZ1kbJZcKglsbJdSXo2m5nq1S8xxjgSzE9hN+N
V0uft0zYXb/I6kyapWUUuwgffibEyEgd1uVsVT30InsWi/CoW5Q09fIT8CZCeWSs+iO9AuwGDZKk
ANzdm3WiVu04Y3BUL/yNf8+qqf0RJSoMjCYH+7hu7vsZheg6G4OdAfmfxJQ5AOdTtIOy933GrAkL
kgTOSGwZlBDXs/i9GdjLccnK7GCfYHeAwgz5gthIkyYhsev+TJ349KFFpEW1G7H/8nTlPsDX8abo
+heT03qMsAPbtop4Cydhb8alqzbhMIV95ImTbda/9+dsr3Prf4AaVrgRAedKwiXtKHeqVyeB2LcY
td0YWlEeDAYJSRXXjiR3u0EYjyl/ta6PKPQRdcj8h7kElJqY3AJIP0u6F9eImBdRWr50XJvLP2ud
y4A2bCqwILx3e+WmgWwRVAaFLq2ExJek4+mvE4NEmfNm2A0IRVNxJSnzyfeTcKtC/UNkobTR9FMx
1ONNExrD90QT0Xjjq8uZy6a3TFGrGyS/1Y2dV0DH19ncsntls86u1qvr3DpJTL+i28mGhrH0zheL
HUupVQh0CDr+1wurtM38EGWAABaN6PJnrpP1D/5Z7DINsoyCb6a/aJjmpUdxPR3FqjldZ9uZhFee
mZP3859Zr9OfxXXOVgbsrRDw8vAu4AQy0Za2v5+J3olw1wn9mCy99+t1sE6iZXGgxLGdo+a0rip9
HXOHwCIaWW0N+tXRwJB6/r99UfxKlabGfVTL0YAtqrHvWbNTh0MC5AuRPOd04UNUAhuDdbIuxhEU
YiWSvmpCyuGIMWTrzI3Z44oixePRtApPw6arLcbJCTKsdUP8qT3ZqhjFqLK/I/fzaafjg1IuYF3i
EXxjCwznkNJPlM43atajG03OWVGFDowyCqVzGZ4MemHOgd+51NsbZ5iyS6bwisjtSvdsKKtHuWpd
HhklJXQyi2XVHcANLEPbWb6ivlf384CDkGHhSWs+t3WbbwVFGLrYux4vlibYRi1GlCJ3pD6jPkKb
oMcLl4dGfCtUxXAnZZI2vtRiC9OrW9j/4OnmR02kh7wsyd9hSRQ14rUaKjwLp3QLfina6Aj9irY7
hUEtO7wcUSaHReE1CDLC7gT4lX6SmJKuJFN6DWKSKmipXKBs0XaoFo/oVqMLlxQFxWl3LtUBf2Or
8UoQFY1FrrEfvxqTE2P1NlYpfH7u7VMwJbEbYbDl57EM1xSL0kghXd3LgG+1GDo+pplV/xX7KLJl
OqnccdatnQ/rRirbfauGnAQ4dJEwONMiRCveDIK+mOHJtpbUJUaQxGPNp8mre3m2KArsGNM45MlO
kyaEwBL9/t0g7YgoZpf64xvBc7ixJvT7pWQksIlo07FmYk+BNscCj0b7Jn94kNvTPrGuIwikPRVP
+UQzLe4ZFg4Mcs4/ukSli2a+CwAGW4El47XVCZhTqJ5C6av18Zapx/NyBamx0Z7TcP6js9HNG16U
FYNsyfQvhdp9VBl0JJVb1FWGHrOmaaDeGJo45six8EiInoqkwQHXQCeGgttLSSdoAlH4nMipa7QL
UgTWsjOq7bPP+8KD8urgy4w/aEYJx+K7jMqOYELMvUtXzgTRSz93lbTNgsa/ThDX58r6Xaa46gVy
8D710ra1GAgOSu8tAWBvaOGRXrmtboefEhxWpxjxJlbG+cWuSFiQgFSkPyYWiXCNtOigKWTy7Fi+
QlywXG1KPT/sHybF2mKES/tISCuWJGSqrYyQpOQjqZRuO1dj501hWm4l6ymU8tzR48zf1GlOfqbP
t7ohFac55IBDS2YwUpTbYIxb0JTToZPfGfmHrj2Z/aar75sEq9Yavy7y+RvDLl+VtgfPAiDJ0jA9
bvsnOnI1YEdx6OLimTlEg4o7w191bAxTnXYaMyc2w70uJNnpQXYZsXgCJFYJmiTBfKXER5Xs5THu
KxbEUFnp9ooW6GybngO7f/eDqgbqVHzG88usJsDX0vCD5tzMa9RHLBQfe/olqbpASx2ONsjUpbbR
jp3lkWsbp84kZUYTsOGrX6RvQJgYr/GgX4qRon1qn4TKbpkynDWZ6J9nerzpcR1uy+bkzx0Gsvm0
w57XwF02D/fTb5yzyVc/JHn3pnQYysvtdCdiIv9uXnC9BYlArNEp9Ame0DmQyY6eYcCGAdeEWxcd
QLD4veckOXWJKbCkSYdyJMgKhVK57Y5zL3upScIfS4GjVm7rTPeveBu2G0o7sTtW5qMxZp6WdzwI
JDC0afqCx33qKTYF76ZuI6dpsmf6RRE5toyhxyTCL4nuTaPGSHjxiaUzetw0UvoEzP8KOs1ymufe
gEBXRQm6++FgRepnISWfWaR+NJWGWWANmV9mDEWGe5cP3bS1MooFkUIvu5XSRxROwYtCFnTMgP0N
U3Evx9WlWhJV+bQUYv9ojYn1wsAPDmmVbXrhwL2rN6NkLHLn8rYPYycqDLIlS6NuFYyHQuGlkNEj
ZADvg/XCU9MI3Fg51Fl0a9KI4ZRpccmS4ivTzENVGe9NxMBrFHehlWaekNM9jSrkg/wWv5bBR1dv
DTctbmYBqGqvogN902kxRJ6hTzxDwo1eldrJkfR89HxN+rAgG4V+TyN6pG0EplJqaxq7aawfsHmj
DJ2JHVmAnT6TyQzzx3yUtwJX760VGvQP07MS6VxmUvFiy0V807tBaC0MsV+9FkIbT5+muU09+DMP
YT1/FKPxrBbTtTdcNTOqrRGM5xk0Z2JAnmvwn1QM41yAsbaKBs5goVJRE80h8X3atI3dEEmeFeF1
/zpF5ZsdpA9G2Z1Gg55GeXgK23Tf0IOTjFwTcdtsQbKBpulPIeBAGtoAo9Wp7iUlI3Cp9rSa+xOq
vJ7uq6YYSOJOMOPgQwMNwLsi0N+mdnzDmzpzzFR6bCxANm2kvjZZ8jGA09Oq8RV92R/adumL1XZz
Hx06kT1MyMjdVC5+lR3w8ggOU5/QUc35uBeYiO0KygD0/Gnkjpp5RwESmFpzCLruiqcRHoIW+fGh
Nf80ogFNwRsWj22s3nMB8heAsiOJActLOQfblJ7UNr8moHkcZR70jbDt3WjYh9esAdAHbehQjHoL
bz+hWX6iPSLERxM39iOmGMUF3TAtfCbYdJU7svTJ7JAVbvUPOWtPiTy8dPwohn7PEU0YkD7TJ7uW
jjz57mkuK52uMzn1wUXBmb7Q1V0bD/ux8LfNvhnybcNp4SHByJ/a4ehQ24uI/wdQwGZ5ichS7Vv8
1OQGY7HRPiUFrM9OS6in5Nsh4u4dLP9PmmKhnNCflo/1s9G1J9Vu7zordfFzuJZt8KZnjBuRkGHd
MKSvJpp6+KRF71KaweVBYP05c21QEQAbnxM21MpARDNuLE2mwbjbCcYZB5vRcpFdsB6tiQMimVwV
t0v3bLQklefUGh04PLdpPDZOZUIElAUNR1oWPBRG+qdsx9rJ2nTwKrvDMRLRYR3Kh162f5kaQeQU
Qs7Og/6oNUTZZee/dS333dypWwOYt9n0Z43sHeSUxANxZ0gp1dDKByVK7xTI3WcYhDQ6BaTQNHKH
da9xkk1OI5YnMw90JfM61bQR/FuW08dD5mX3TQYjqk8keatqMBuaOvqFAXzrw7bnBUckebU/5bHr
TgogMkZj+t7y2wdJTGA37e5NtJDGJymi76V7qxt7G/QgRZsIj2I7sb2UFEFNgSOlMd7LZYmbhyCs
ErFbBWQEOlnOyFgn+2zurQMmk89mBLyHN3jXl59KS2w8DdyeBXydODoJqcBhboChGHO5VNEvhceP
hzqJrib8e+aoOgVR8YXJaOgIpaOspD36jYVRSf5bgVxnzTUqCQVHMD+y8OfMz11QHQ2CxaDNL71N
0RB/EVBXZwRET8TaTxZFC1cPFq8IdfyYdEYAidWPF8vmVWNMXmJ1i8Mgb3MDA6m4gaNaPSdqxd0x
uEY9y7d6n40E42niCIsYzEjp2wiir558dnvUi4WQpY/w3sbhUS+GjaLqI4EVphmRCdvB6O6kYSwP
kZTcaQEBOZ60uarnO43MVFXNAwFt2O8QaWuNkXkkhB6NMPgN3wp2akLPXqhU3AFcNNIXSb/3qEgO
vqGNOAO3VCsvWQnGDMS9cFK6bfezHtReAxHTHmI3nvVz3dn0pnZ/dOkGq+VThDFrThIa4CO9d0m5
Qcp4F/dCbOW8egWycNPlM8TnYkE0v1UC4+rRVhDrF+FjKUwiIXqgLJIETiUHxJ1FBGaSFvTc2tG0
pGMNaQ5ubCDuMSZUIfp73IGA7IcJz3ZD3QptelBl41TF3IEhZzgRmEpQlfyjm37vpS3E4WwTKsYu
Msa3ebyhc+YxpSPVwRek2mQK5wkr8QtKDNpGZsbrBlqldlpS8PqzBJlv6W1zoYe8qM1RUrYGhkeO
rUv3ohDbHsDt8pAqHDioSKEmGqh3C10O94+EB5ukHUEHvvah9ls1pGnrqz2wZCSkEA0ZnqYpeDsi
Qt3m6i8ktAMEJtgmhuhXiPHbKISRlGhfmtHmjjGS7tehJvHcJIWogxdU5WtkySpUOdNLcDl1JJur
xNTVdxIuf/BQLo99QtVapXA/YVWUqMovgH2ZR6sMAkpN8eSk0JcPbCJyxJ6qUti3kp3Q4dIq47g3
ld4iDohLF9RcAz2lfYmVChx1e5QirraiFk6Tlo9xmiNHMm4AY3pzQfw8tDauviQpHCMNdwOO41A7
54tBC3spPifF/iizOfZoZCu5TLurmQ+vZjN8QBLdz9PkGqryVoyRDi15ANGL+MIfax0+yZC71EHk
Utz3iXntGgtZRpyde6ujgFLJFLLt11hvcbTPtAe//dUJGVQ3DFEcxHDckU3fG8P8nOriJBSDWzdo
8XOijlHL5m3JqKMv8sELI/kOw5FHtccV0+7ybRBOv0Jf7+kFNK8UVDBwiX2YzfOLZf+yDIkmEXVh
8WXt6LZtTIBNgAm+LvBitfAmKLbYnDt93VFvCHdSmZ/z9BFsnk2x099zTbp1GWqbMVYYifUKu6pR
vpFUQ3OtmyYA2EnSj94FvMHtjp6T3NwMlfwipSmllk7d+SPMvdHHDC8Fg1aZnRv07UdY0Xqvawfi
iyZPCTAG09GJKhl9DbdyciCS1qEOp7hURbarFL3B1+CHkNqS69Obm1ea4lpW/DmZ4UtInXKausyV
etiAsa1OB3N6LkSUbnx1lwoK0jk6VDSowcbAB6YQ3UuSB0uGmpG/H/Nfs43a5YVAraRWyLTiVyft
YkSkk5E8jiNvbx1X7205EHL0RkuZsKE8HGISbZs2DOXP0scjIwnLSxuEWw0jka09jccyUX+nEoLd
MIb8vvCGqvaDjqRHCuLFVqJHxam44ze2ZDI2tLmVhqG55NPWhgI8TaTb6eeqPD8JoLMVyAIrlAgp
Va24QfuX+uRCouiz8NOTbEpAzeMSZyFfp/QUNfsQwIZD05Lp1IX6OWhgp9JHxTDzXVAob6Yi7c15
JH9i082jlZ9FAeoUXvcnvJl3IuphW6nhZQY5DNk3SVzcYKEQzLd1iIXr3cjblFsRwWH+TksMrd/9
F/6WF9/GYjniGaVgdJ715pOtjMepBkYCZw4vea2+7WvxnvPPAolyjRJb3UmL5XJYTqdUl6G+R3m3
jSLGaTKxf1kOT9yjtIHQVL88Do1NHUw7PkcVvAsA34YHbIUeE0WVPBywdk8ISX1nqHy6hz7t8bmy
tGdy2w9m1hFt0piqz3ScYV2NdOKYJjbDVB5RvkbAy71Jky253qqmveZVNtS3SqGXKqNngoTtr4KT
5+SDdpXShJSh0F566pZKMPQe7j8LT8UOTqEuHoLZ2CspAboIMOXj6UQEAGmPMaylwm6tOo1GY0jC
JKzu7DC4ln948PpUfgaUlWPYX1PBSM2o0dPEA7YoQn4Ja4waJrXAD2p4AECabunhuovN/kRZAaGf
lF5EGrQeg8DTsJBbJ+1eeQ9y693smqdG5sJM9Ce8L+5VI/dEgE8hFsBQwDGSnW6amrsFWRcd4vtG
k1+6Vv8tmT15ZTrdGg3vulgmGRPz/jfnSEMx0R+q7pJUcMB5ANAGt8CblVd/GbxaUnCaIRWC1D4l
qjGTuGs+ymrcVqb0lGJJ7JihNrhDQeAt63Qz+FwtRDFdXthIxYXs6CK9Kfz2dy6QUITdDJSS9qe6
uzdTcdQyo3FVqSOmymm/lwFUj7EkeWLx5+1sZYMUHCv6uPgIs3APuOKmjsKtnOifoVWTp6qpAuKk
ipVitFOn8pIYGIrWVXooeyxTO7nc0BX+nigN7aIqDt16tIkTCs9xS/+bnwMO1jf8hGMX3ppRTpPw
cMolBb6ToYQOokd/0H75LRIK3/+ac+lBxUpoNIrwQUreYCbm+qy6UiDTjTWolwn2mKe1yofZtQfV
ju6Lgco6CsDP1l9Odpi+TUr/nOToqnFbgH5V8DdHw2VKhnMR057nB++EEO8Yq4aOWfRbvZzeunLR
5cm8yKXMpiNwLmCPq3TbEZsvmcpxRxUv9LSJ1KwcqRjAq2QTwjdbx5EiafJTlmKnVOi/MmsQVNCl
1zkYTnIFQtrOzyqPcGFau7YoLDcbgNzl7SYaopcorYX7Venlh66lv/2ypNdSLa4ZtMbWzHi4GDVu
S3oLHu8458PGxz+eLie02kp5RGd0r0o9zekof1FZ7KcBLGGIN2gcyyT1urznaqTnfBaaJ1NThcEV
oAXJB1d223mMcUqMku0cmEcUlO+GqN7Seb7t4XxRVjPO3CHPRgKtTeo8Oy/owbSCnVrHrjl0NBxL
uEXF8wXx0g3U2nlX6dpGB2/A+0fBjzJ1LZW7q5/lfo+nAxR92sBHqwOyzh9Vavav0SR5Y5JPcTQi
Oq7i/KylT51IPAxU7+qwfQl7SuDLJThPWEzRWCJvA4MLBf3EZU79HRnxF99sL2Rub31A+YwS0KGl
lbLBheiYiuy+DdXXbDQEA72QsBY9lWVDeRItL8Y8ul9bBQKZpAzJ43LPaOweU+2Xso0/GP0+oAJt
D2Dz8VSefQ/dy4tenurSfyU8oB8jJETxSdSfJAo5tYLZSjfpycbK1D1dRqT14kkjZKgC/CGlU2GW
0oWx5vOYkdudO3OLX3buFboxMKYf7W02g6KZRZrs8/qcFxIFAg6wsRLpg3GvM6GFEJFv7cdZQjeZ
gazEJCsYreCmjwYGjZATqO1Lbhnr2BZP+m5qMuVGSqlgVSgRqESYDNSsUEaeoeymya4OyOMip57w
YBoVLfslTQ3QeDNpduvi9zow9DH3ZZP6nomEAxB/qfKuajEbN7MCL4PF/Wl8sUQEjBsDC8McJ7ey
p0NhIklH5PRmkEdWBP2nptZJe/6e7awQqHbCJ9MHxJ6hzdOc1s2uJ0KvB95hfU0CMmrv8Rd+79p0
UXbx9pml4SCU3t6Z/peJZ6c7pco7fWS8axra3WJZBPgcp69SB1C10AjtjUH54+cWNw0Rdub7v7VY
dC4pIssDGyBsDYiznPM3GTyWrOomGpaQLZSOoUkPn29+hLb60Te0b088hP3OP0BiBpBOxqq11Wc7
Afqtb8tJOlfL10VLBUYzaJ8aIN/b1hP8PLCHOc4Sc+72U3yaZeNXVt6WseidOB3u84Dqc2pZh7oU
pDTN20RFTW5an/WoA/EPqrtJT6/xUjqwpYy04VgfhRwMblNr3BE2LvCoym7wx8i9KqhGavitR3A9
cFtrh7wXGOrojN72WhAKYBN0dsgGRALFLGGiJpoJoTGoN7Fe3tZx/zJmi9HiGPc7X8u+hmhuzi2k
jYD0tqwzUtYCmxfspFEf0LSNHcov0WSe7eBLbTRqsjV+aBYDzjKych6P8X02PPlaBF3IYowWBlrg
ILF2xhaWw1iMrmXHjJ1NfXCoqe7iSFaeE5unNexYRrekWMYMfyglOoqO7IvRiwtj7AdDzp6bzEo3
Ui0iGi2CFxgjSNgtdYeaSXZp9OAxuDQdmtgOkTkkSdW5S9pz06uI1VX+x+pSbZ0ljCH1JNlhZMqn
1KNGLWwrW8b7jJI/G0hV+j3FFRAqSNypuA/tyBhOwnfJylPLTQxDQdHUPygpQEBZA/nSFyVtVSSs
9PIziSvYL/mwTyfyzEqq2wdVHNqs7ZwpoDDVzCSfTDN570jy8bYpJCen6aFJi/AQxP0SQKuvOhIX
h2xlAO5krO/kLKOwouq/i6X05L9VZFhcJZGIXdtTQ86SNtn6JkAa2BGMXH2DqzIvSHZ2MrqT/tKj
r3PpUSk3dq5DSZ8oexiLY01XkfGL5m6gXsYFAxkh2dX/w9h5NbetpHn/q5zy9WIWOWztmQtmiqRI
Zcs3KNmSkUMjA5/+/aHlYx175p3aKhUKHdAMAhvdz/MPISoVLO8WQ5W0NwLP9FWNvdEsyH8gLn8K
LLFMW+I2A4oaWk9Yk7VUuY87geIHT4RQmP5StJF6anp1k7GmXIwOzOlowrHcVM9eaRpbU23FBoXI
/SRiZ2En+TrUMWyZAh4OQWDWh554e+ICcI+T4dHOAZmqzQNZM/7/+QT0h4isH9XxVVoQVmffik5t
bGO90m3QYkBFQuTRsXHIn4qKoH1pDAqkWPQgUy9bT43Bw7ivPyPRs86tef1ZQI2bur2VMJOmUfGY
25Oxc/QCNLNZjFdmPeeEKuA02G+A4XOSinVtip843I21GXJbKL0JAbsmEMgPjW2WbT1maZUtHS33
l0iu5GA5Yb2W8RLLthwBqPkneU4HXiIZ+QkbaWUtTdOc/RTE0TLjp8bmu/W1xt7FUQKAiZ89NJ/H
yuYTC4uXhE9EJCawmdZIydhu92R5FsDiJDsi9TkcguJGJYTCHZUvfP4r6zCpkfuuK7Z7vLZWjhuM
RjqyzqyyHHI9a9sti2UcdDuTjTv2whkWq62Zb0kWG2jEbLzuVISYt8CVfVFts7nNdH/dxeOT0cO6
7JzuofbhegIDqrY5RjRM0c15iCY6Kd9NXIII6wRfS8NuV47bXgXkUAkcejrCKMFI2NwuX9Fv5isa
40untgrm0y4MmM7FdiOHmCBK8LQ6ETods5EWh82cO9nykVvjhwTrvzyZY8N0M+T6HqGSYmJZYXHP
maX2OgTWi6p/74bpFekZzC0QCrfEZaptFWUcnzi0/4L4Flebur1RUxgUpAxRr6khmRD3UPruuifH
bOPiE4fdug6VZ68y3XWrVRiuRUlxIvPnrNPJxR3PJKdD2mupaqx02OdA7mXFyr52i7CPuUQTI1nx
2N7Hhj9e2b5KboOtj5kDyXGCYtgoaMGDQ75rlFTdVO4FjQsWhur42A3abqpVosJD9dB0ZETsvlnq
QV4vh97TWCimE+8+OIV185zapMiM73oXXVx2+2yCeSp23QDUiO1AO5CADj2FNfuugjd+DvAjUQrM
rDF3WvW18loV3bMR4OuV+qekBVtptq+9S0C/jAnBg668bwgK4Pfmofub2wQ/jIfOZ3sYo96whqDz
oszstdAZD4ODdUEWxzeKWaKeb43cclNZLAqgKCutY8/nzJr4dZm/qUb/telUVix2v9OYe7az6HZf
pF/BbuBeifop+V52xrpT3fKJYu6qMCb8YqXbEAlcwIarRIl3mYqhc+UbF1F78VVRc28bYhXwJS/G
0gMeSBJcE561Dpu+vy7dtQF6duUOJm4b7cs4FmeesDGrYGNhltDnqiIHB1Juxngm7DbsOzBtAyA/
la8xJCu2CvGdrnr+MhSEXsPCijgjcJIGRXvObZi5yjdi7f0XJdiRfVWRdjKvu5o02zTk3xxn1mYx
2RpVNcC6jv+Kpk7bwJvqczQfLKJvGUjaK1llpwIrIyIPZWLzaevZgsYfdhnwRzC5OnMpxuqu4qHi
X3XjqhTMw36p3cdtFHMfqE818hIrTdedZWDsXNu2VubkPQVRaMJyI6Zd1Fm/rnw2MlkPDyJeVEMh
9mKo7zunnLZ6bETrrkqvByBj5I7JzhlVKrb8eDA2dtsEHeGBXC2ZOJZwzLGw9JGpIDq8Nqq6ve5K
9zbN+ULzKV1kpVZdN15T4uG9cXnouyWaLA3pDVTHzpU/EuQnzNiEw9e+1VARd0jLx632aNggC8v6
SylQcoHRxVIoW3uVc87IiK3KyayXLFrXPtTBjhQrmjmz0Ub/Flfjyre7BvvCq6Rqhw3C3yAX/Wtv
Ck6BzV6Fbdkm0ctw2SsJ8Ritv9LwH2CRM7wx5SIe5bgXzahuRJsQhrGDx3Qk/2nyXApQkK6U8fuA
f3DsG9p1ZBndqsmzYKOkOCMIzf3uWGA0s+ZxaDp/YSKDvHRGdenUI/OzMb2ag7urDGyy4++OzQ06
Zek3McCtVZ2GtZ+CiVE+BofeKB+qBDBFw82l1/fwOA5eBcIn8MO1H1WoeLT6wvHMbzPjhIU46iS1
pxtLX3eOOsjrlPzLugvsvQfk5wqi4oM224wHpUK2veALcMzXOoVsCY+oIPi6GXwXUZs4vfds8tS6
g0cRWiBXdjGeO4PsgWX6z+EFBAqzytLvp3WrA93vqtPYJukWWMZ+7PwzdiFQX4hFJNoAVMdhzGAc
n7Lcequm4WSa7ZlVKrLF4SHx6cHdqQAIqjeJ2XJ3z6sz8ihnOw5NlrN1RuTE2Amr2WsDPujZcKeM
k3ZqwQLp4IA3RbTLKpa4jWe86YnRLnK7flKKZiLOlfAw4HvTYWYKQE+VGx4acmnE3F50s2mOGmax
ceiOG6VpvFU9FUvPDLlbopsUZYZlwFxfVFtklfZgJnmUJ6oOv7/8ktrYifmDgeO08hZY7UtiJl+b
Kpy4+/VtL/i/mBHmhfitb+yp/hIYBCHjeKbTx2TQDDye9MINliYSZUQYyNhafM1d1W0APjHDXsVN
/MD//9b5WpWVtwqIFxCmJehfe+pC6dlWWcHbUA+3te68lWnz5I71HVkIf6nHCjr5DsZZHopSwmc7
YGozeoc8qoJrsG0CycbywF202STY8qtknR3fOCCU9lXze3cpcnBiczYrb6Dns1NLV9ju7LvBRvzh
ajTGrcMvKA+KbcbE7dvKZ6ONviNulhN5FsO2UIG1QX8Pq7fcqZ/wmSIanRdnYW40nycnczrqyt4u
MzvUj/OveuKCTR/WrRsBqVPNEl8GeKflbD+jjADsfO3V0d9IaLrrcPJOA5C0Va4hjQD0OhIqmF4v
vBqsSVvEUXgqCwXXSiM72rDVklxk22a01DWwOYvVRb9sc3ur9UOA2lgpsGARtzoDo7DGzz8xryo2
pQGMTtwdQ4jXnmiY4bdjGb+FhZhFp5q9kSt8blw5TZsoDstbNmGzB9rYP2pT6B2IbCyHGu9x14q0
9eDk92FZXYwWIwhkqnkb0arPwLq6RMvhe1snO2ErJEiXL6NRxbjKSI5o6t0A/0b0byjJWA0kMQbM
nUBObUWjlOu+PDeTqh3yrNv0uRKsRMKirKx3Ra6xbiUmHOUR/70hX7vhdIoyJiA/FPlaLZurwMW4
PVCxXQBxpHlKvfZSBbpy9zkdqnXV1SwBmuCiaCz6+7x4DUjoiRgzSi9QopUy6i92I86m2uwyLx3X
jcZ6N20Sm3iQAVkoRZHF7y9NYHwtzUNgMGviE+iQDvvugXEoTAuae+e94ZHyQvDLFO4jGZTtgA0c
nJaDwaY0DFhGDIF+hrByDnv1HPUtaA9tXwZpttEID9iZfRl0b4bysBwtBUaKI1jXstKf6iG6B2HJ
chQdKqvpIGrk9nU+GXe+Ed+azCkb12m3STVtvVK78nmSQxZdtgUJMqwp13FMNBLHzjiqFroYjBUw
SkpuwGKnBBdTZ0TN4XJHRbgdO23jNA2rEoKNHp4Fi1JJj+ZQvfpx95rU5CriaaGJ21S0LT8aKH9+
8VkP7ddosN7arkCvX18ZalpuEb8nXzYirCDYtdvhV0KyJOzLvCJ4ppyNYroPLecxdoadqht7EbJU
VRr9iPwOdA8TjE7LA9Gq3XZx/K6ZylqoJQ8MpCE6z9xYgies2n+tcmQDk6+mYeLDluwJ6t7YDpG4
tCmeJt9bVeNkbsNGe/DwYRXCew7bGREfhUelB0gB0A4XiGw4Whm+p4VOgDtzH1RU3Fq/OCN41IG8
6u5ERyymCSDDFo59gjiGoZ1f3mYQGRbeNB7z1ltFk4WLEl3ImBwNdFJIs7oby61uDSt7qWq8yhTV
QWsfQJra3Xsm4WXDg1ZguXd9o7Fgs1ZMuWSg0UgAhms+JBh0QjdBXswyqpdcbVcKKFWBa+gQ6Wdb
c/AMRTcwJubelv5ufuSRF3ia8sRamGEONx2qjy+sG2HU11Y1uEtyjWy7Ma1bKMK4pK1dr3MwPb0L
8nFoDnpLNjggnVIp31BywOqR2Oqir1CQBJeqO/xre/LlaaqxL3X2hOCZGyOt5Lk2bVutfcxUQmCo
Is2M9K0Csbv2bBYlLBR72CpzGhA9qQjZCTUYCQ6w+vXrL8LVNm1lHlvHQQ+lxBkyYc5G0MIpCGi2
zakvzeakFVF7IgAxkdbrlR3wkX5RK+Wwz2qzvI1NJbllWz2fy4qihv+IThGPTdtHC9IPA21ZWWq9
/dFMR2Xo1tgairOsAg5AHsIynz8GifsgZh53h7U11eUtcRhxC1zsrlQR75BVBvau18JTd+8d5l4p
BqYb3m24+hiIQDos/V5X9rIfYOvhZhDY18+jygPckl0IoZK0Ne9M1tV23SxB2FnIuPxVl0buUkPU
5yx7oN01gnaJCWhbSX82h+7Hgb3djWvm/dVv9SZrA6R0ehJaf/XXhI2KhXkkT6pff1SnWKtdByCM
5KCyPi1GrKdC68JeZFPqwr/EeHreCx/gVFH2zZUs2l6RzB5w0zoa4vbeq4L0oAtiiXnQtzw5GvcG
D4RlCv2mWebOcOpVJl956Vh59TIArLeXxTj14i3EBnP1PnDg90e8CgmazS9bpajOJdp7V/lSrlc+
kXUxT/KV+gjLxsl3AwISdO9bke3YTitLWYxgnp56T3/IhML7UNWzIbT6To6jcSWhjEoc5UBWDqhP
5J6/ka1NbC1HML2watLiRh6sVFSbpOKnhVRWGC5bu0Dros/qpWwG0Vzc8ILRrsKDmVl87pNFUwjq
iqTWxzhJPQ7sB/ItQQp90zRGdCbEHm6KfkgvpOBn5EBZ3iBR56yKIOpuEyQ1VzWqCndjJeylD/vm
nrVXtQx6O31siL7xu7P6p3BCz85JLedzPlj5IlXa4otZlW+YykKXrPInt4uzb0OZQxuMjdd8Asie
usX3ZmBFkZFTIcNRLDu1ZOKY1Is/sKJZVEeiVUByM1RoTDsGfoA1Mcudjt5TsQ3JhbyRiDgYzSRe
08q5cUD4f436+NnNw+pFZU/A6q32nnVyt4skTsdNVAZYo3iauMFMHl3N1GEKmg2XZV2QlFAqJ4XF
TyfEjWzQAs1hkvDLtSzKhioiOBQHqcJyh6He+5XBsLaBmK1ksZkHKBzdXXeDi6Lez9fA67kAPk0e
zepFES6nylE3iqGhQjz3keN75AS3g7C697cqG/Lab7d5TU5LdpHjD4oKzr8LyfcXAjwbjPTd1CXY
RZICPeMWlO1aYcVYgpbhiZ+Zsm6UIb5DxCBaVprVfMlS5Vq3yj4gR3wzuX74XWTWCwBv76m3dRcL
5AbabO+kRFU8cVDywjg4eu9u2Lx2/P4znby40X3u/e6zVSDlElpr2AP8g6Zkusmd0n4ebL1YBkE/
3XpaVGw8O0NuJ6u7K9D97hbXZv+MrWm9MkSiPoIojBFMCi9CTW7zSdevjTJDaMGwe1IT5ALbJBTX
3DgkioIiuU7YOm0NtBZOSWKm21agkpLmJLiypB9PiWU0WyMHVZCbJP9bU8tOWjvqW5RtgpPm6faW
H4pzTBKIAAUTLr+yqxzQybaE2r8zrDi8YTXCkk5z7G9BeoWuhP3asA9f1E0w3squkTUpRGX+6jp0
9W9dDWjOtyoe39uusZh92+QO9FR8xPts2/tom6K2TDhD1hHw3Hai7MN1j13oqqxUsn5+f5PpNc7K
sT+t9Wjqb+QBe1lnaSAnsZFFbe6ndTBxA6O0tiVTG8bdMbFsVH2CvR6J4f26MCao7Op+dUUS/HXC
zQ+hKiL9YP0vTekhewNPid2guytwUQFj2UMGhpdwY6AqvAK0M6xlXV+4/g2rezD6KG6SE6KfrHN6
Y9WPyDPJUh/62TUSZTtZkgPBT/N2Me55wJkZQx4s0/IxbuY39FEHnrMilWvr+/ZnP/IfKx1pu7Os
Kj03R9Kt2hUVFupDmjYrVe9BVxBAaTZKbPK/ww4yXMNGhI+pTAmxLL0+OzwWAALMlcQmk+V7uRYV
AnzEcd97yiLC+YSa5sPHELKhsILmbJNSR3PaRQamr8+aP6o7GbjPlZQ3wY35/6kMLFvdKRohfnmh
7CgPsgEeKung+eJpKoGPJ569D+YNqAgr47oj/nMOMgGsBdXAL0QNa5I8VnHRS4QqrAk+TtGScDSc
/C3XC+8mCiDeeIJ4uqzPHO8OuQ/1zpuXu0JAi1HClv55cShKVKGsEbdpf8zFWta3ITuivi2fyOI4
iBMN2KvGpC4zC8tZLeyVQ+1wNy3kaTPiXJoPHVLmlnKQVVWc0CrL76ey9qO98yCupZny/bd6Wfyt
ztJdbZ+JZN27xFDxvRoPoT7+OKhqfRO1fNbJBC+ehY71WYshH6hlUn4hafdqmaX9ojj5Y6Npzd60
DXPranG49jID1Q804B/NQiN9BsMj113m00BDl6lKoyccLzE1ZsIElaGsa2M8uKhs+WNsrECFM//l
w/UoRPY2loh6trX+ObBqFQRp4bJj75Wr/mmnax2yoiqp+4XaG8HOz3K21g3ULlfPXkpPe8afXLlF
MLs45Doyg5EzAUgY2o3IyvSpU0mijUqqbRQoXF9sf8kA2bp96qqgvNJElW5UCGL7og2yR3cc9wQj
8xetNwpYT75/yMIuvvXN4Lt8uUl3+Q+KoTg7RdZd+wFZhmG+YH4fICjJacVgA3M7MLfISX6NkSQ9
yYORD+1JmC3wWstF4kBhly4ASJ4MPTKHhewDl3M+BaYNB848/Cj+HEJ2z8ryKcvSYvcxdGoACzaV
rlm3AmrAMEx7dFu8a1nKEwhoTofsvSzGFSgW4Kn73q2vHRKCzb4mAgI6TI2WhVCqp7Ejrxrnpnh2
JvLW0ZDWL0WaPQHz6L9h0XxqWY++1Z0NJSsPcLAvpkXhQhNYKGzk53C0F8BvyQYQMm5gznT7DJ54
A095FpcrHIHCnK6Viwhr6a0sfjQkqZLhgwzOsiPcfY4elQ4bcQNB6qNrh8Lb1CUQ336w631otFey
JA+yizX3k0Uxs4vMPiBe1jg30aAq+9yF15XBUmeX3iGioEO+WkVzs+xTKb66TFNiopVl0YfH6je2
9MrV+yW6li4rPbDO7535P11rOEtYleXcQBhikJ+v8X5972cVdxavUQMpOAxl02+WDTjs2yDJ8lt/
3nJEagVW52edW7fNKiEEBnQHSTiYK/qlUl33KPS4OsJleWJPbN2r0KrQG7MvZe0gKRuDJ3e4EY+y
0ULVfgUOpNypJTjBpjPKbe6Ad00bI3iI/MJZlx3iCHo8wKOC3ol5TgfVbcjs+ykFZeMVgfK2Ib/m
v+UdS1Kjaqz7jLHWAGST42AZ4aqMUwhEIAXuiGauB8a6GJZh3U2VT+DU0dlhQrJjb46ou2E28UK2
OgaZzrFx/CPpeQRGoyi9Lmu7unZArJFCr6Kvwsmuqjy2HiujdOBUBMiBTFn0VCoEEOYOzq9Xkkut
Caq74VfwIu9X2sxYy3Ks9Qu5JSLujkjv+xSGEgKe0U3s++hGaU1BiiR1tv1o64eYZwRwmKwlox0X
R+a3ZjtmqnNt8v2snSQxbooU+7tIVZz7YZYsQo93IYTpbuvWn8ZFNnswtM6onUh1pgQuUd2aq3IQ
/KdyPrz3ayqzwNtC+XGFbGnGEYfk3vSxIITcTo57DSKxvbWNNrwrbTQrIoTe1rIoD3QwHbu9ZWU/
s4AQHvroIOvooJmEA4mA9Hvfa02cabvgYOdpderDPlsnWdo86lH8Tf6rNeN7ZPXha8y9SjB9xOhi
vsZFquhgztekDjGFKjbrx8mY0we9/2bm79fkXqotdDf7cY2wwaUkaX6AUuUdtGb0DqQ8yW/1OgkJ
EefBJuHZUOGGTVMum34/ZRFsrJQ22qSDyFpMCkx4fLjqLmo+PSrP+KiPASIMC0t1OeZzxcehSSMM
gEG93k8QadftgON6HQ3Gscj1ZB1ZsfIESf7ccxe+WlF3MeveeIK3kJMWr/+lq5+1Z7l0NcPhUnrR
j66/jWpOKh7rhUgII77oVW48qH5V3gfd3wpR96J1tv7eonl/a/n9mtIr+21d+YBQJtHhLF6rA89Y
GP8kRFVzLU8TDUGAaD6UXozCpHtW0e06VMm8X5OnORq0Cp6qv9bKMsrw1dVkELL2RuUqt4IDlBFz
m5IqviIrr1zJeojvBE9lpZYNLrrIc2+Sfl6+kL1aW2utnexQy1p5Kg/CtciVOW28KFHO+NFftoxa
8KX1qvAwMs9fAn4au3QgMKdlIr/4uZZf5Bmr0MeGZOrVR/3gB9rONUjcy0t/7Qva9EffBu3eBRoH
LbLDbnCSBwuhT+6jzFw7IkO7pGnhfsvTjz71SLrj9z6y2VYtxFo6jGUiYIbBvYL4+yHPG5X49Hyq
KyC+5Jk81AHPLuBJ4eKjrtPdUZw+yok9JZs4Q8dMXgzFEaWm38YhXEmSpq5tpiuXHNnfxmDh5Czz
cVDB15RwtZDr67zogpBBfgnUML+IdHTgiPvGyhv17O8Nu6ZDwO+jtjQMZ0Wm1VjJC+UBaeX8Uu+q
uaesqHvwYTZLji08jQynmaeJdOMJMwSxkEWoTMW2NlBakkXdhDKqwNU8ymJkRysekPp96en6JcnM
e1ndR2i3NiYecvGYj0+1RqqXLYSzl62KpZ5x0pxuMMo27+p8eh/aS8320MdtiZ4SF5HxGNfoCrEf
nd+WlqImWFiKcd3jq/Sk+ziT/Ou7Ned3yzIs3JBJGp4+3q0cMuHdZjUCzQKW/lYqoWc8LjZNEYCL
nsXS39XRZz31j6KoQ5hoHhAa2SobpiFlZpflVM2fUy3Nd7I0ZuLAVAnFJ9XWXsxaF1pgFF3QdhtW
NfHs9VA7I1CmMFv6CBVcFyyFsE7yLdIPFfJZsvf7hY4Rgp0W7uzrEV0spY4u4M0Cthb9TYL/xREB
+UOrDO6TqvPyozfAOvK8i+iSh3quzj14NlVCOr1pE/dpaIx4SSA+OsrWxo7xxBiTx0ADPd2YWOwM
veI+VZDGNnkVDxt5la73hCPbOL72lNR7nOKjfElX6dQjSq9kAOeX8uOYRG6VK1tZHJPxecJ3Fg2r
uryvA38tX9JryI1pE87XbZfqjyassSRyT01qkPFQVcjFGFmdcMp2Tr2wyL3Emu2DCzXvxjE1kRv6
2TwoYBg+LpmmaWQSRWLf4tFqWLBOwu4uCNvuDqMlQocp4FA/oIjkDQYy/fjy0UNr/Yc+NtKT7I/r
Sb01OoiWsljNA85Z3HkseU1fZdYSTRFv6xnWtmnH6jzk8O1ZAAC1rxR+rSoima1hB6/hTRt2xSse
Thk4wWD2GjBh206NC9G/jx8su/7qGUr+mvg68BdbfDZ0S6wblAmPRCPtUzlpAg8kz/kSK2IluwqX
PJ/eq+7tlOINN6oRTxKr6m+n0usW8vVsSIppZ4sXvwSqqIiBxZiSWIcaUuW6iGz3CeDASXZtYv25
c1U4iLqt8aaI6MjPUPi9WDrso/76DAl7qPfPUGSsqeRnqGANPUS5+Ap8t9v4IjE3qZpMO8AB2UpH
2ONBFrsqyVd6qOoPZlP/aJ28wPhbUU10sSNplG1gO5MnMZT4UcUnfaWOanUNGL7fCy2pd8gmoyOq
ROnKQTfv8zh2T0Cgze9ufahTZXprBNMEIuQxhHKunjy/uq6JZxYtggu9kb/0mQi36GVlyN+lfXkk
Modl1Hz2W7FF5BmbYbNZsg+gtxD9CDsCG2i/yezrVDPW/qBER9JG7jIl7rqW9cLVwQJBdM6PhlWs
i6bHMiJoucLwIoxfvMF9H6DfG46Jq5Y22+s5jno0TbCgc0nEASieohrfG7sq1NZV1aFIMDfILrLV
6/TiQAIBFf2YBBVKYJu0CqyTSXzzZM8HWQzT3j5MmEvKkqyXPbSM/BFJHwdl6jyG+j5f2xd4HIVW
tglxvVlKAXaYrg8lQv93UQBgstbAWUghdGeqH2zPTe5Ip4fv9WXqLFtNr7+gtgHbvHtFbZxnGPCX
m6A0/V2AdNDWDdP8LulJcjSK2r0avbpEALp9UVFtWiHjqF0jnYoDWptGm0Eo9WOlag9BlfRI6mCU
NebekxXjoRJrTnJsS9HjAWKMqPaPwYU9BmTsPLiBVt4fDb2xb6z5YOrgFq3iZowje1YUa09AMA/w
/8BaVmZS7fWJZcVH/7auo43asGWTdfKyLgSFP0ZttpVF2aBG1Ruy9dbVRzcHJJVTF9kZ8qZ9kwq/
PrudsvzogLIMS7N4/PYxTG04YttMkPrkRbKhbaNhlaShD+WCgWSd1uQDZtdRtpfFrvDtTR6VoCFU
vHG8wHpy2dIdeg8QgCzW4xiuUapRd7LoJMVDQ7rrApnKv4Ohvqmb1noqxwACm3erDbF5InWBBH+g
fgeGpW7jqmRLI+vkIYry+gjnCtoyfdWpMDb+VJX7psufwQJDPfd8faWpbnzbj7l1MfWvLbEFiDPY
VeyRMYPyOjcWVZHcqmakrlSyQ2tZ997gl8/GqGsHWUJK0bp4+VfZXdZElqbuWbT+fZw4LVRQEY2y
rpyug0ja1M8BHKr3MdhcANcW0zPkF3dZeWSmY1L/2jwBRei93n2UfP+9JOeqAZWLj7bul9LP6+Qk
97OnvI6cU3+n9+Sq5wnwZ8/315vbZsGdf3OdNwSgH4N+H/RjcoLZmJysxL9ts7HbIceSnD7q5dl7
nRhImPUgG+j+UZ1XzPQLWa6n7lsaAMzHn+HkZ1ZxkmfyUIsRTRU9bTEQ+6vB19Ro+FvZdKJdoQbZ
VdzjQ/k+zMcIXa2May2etfvm8eVBjsWioFt8+uO///m/34b/Cd6KS5GOQZH/AVvxUqCnVf/5ydY+
/VG+V+9f//zkgG70bM90dUNVIZFamk37t5fbKA/orf1XrjahHw+l902Ndcv+MvgDfIV569WtKtGo
Dxa47ocRAhrncrNGXMwbzrqdwBQHevHsz0vmcF5GZ/OCGprZvUfo7yqRa+1c7zoeMMBrZRd5cDPh
LvMKvK9YKFHvsVDBJCDdBHFiXleTZbwfskm7Nplar8gN812jlmReg8ovt4oWtIuPfrKBnBsGmkWE
ZHIZERS18p3I3f5k5dlwkmfGz7O5B8opOcs4cKchW5OTr2v7JmqLmzICSuub499KXq7urdAbN//5
m7e83795xzRs23Q9y3Ad3XDdX7/5yBrB8QWR81ph43qy9ay47ls1vcbdYj6HvV2T35hrxNoacSYD
tjEgHTIfflTHlYdsoKj9k0Jyc5WZqoXgzVDfeJFTIaFA3eDbFnBStQth9f1VLtvqm0irFveZ8FEA
1z9HZMMfVf0xTZr2wYA0dZuA5Za1btvEJ82HYiiLqUZSZTAUxPPnayy4B+sgrSvI+631CNYiXU5O
nh5ka14kfxt/KP82vmKo+76tIFr6Gq6nvt8g1lF3J6LP//mL9ox/+aJtTeU+d0xXg/Jlmr9+0a2b
uyxYg/yNiEiPXgzfn/yGg8zjS7WQsoDYh1qe/I4/mvsCWdQ6z6/e+4V1C1MYHdGr0JyqI2Ed+LAJ
N1xmjy2mmXNl5874YXnq++Z86ug/epWW/dYJ1l0iKL09mlXGunOb6aVpFmNNPHzCIGajZnq7bzPT
vbd87SLbM3Y5RMz1Eianb19XyBsv686dXvw6uR+IMd8zB/w2YAr84Fb1DICGyyFFt3SyhkvnOOGx
7cuTLCESOF5+1HcXfJ5R4OvK3F90BsqPwFyMlW9+dOHSxszfL9UVs1pNrE92RQzKI0Q6BAn7aLhV
fXE/DpqGwVtHLMlt5s8SKJ8dZz22lvqsov6/AyxkvxftMbrO4bDeGS4mQVFhZRimcvW/G3W+vDLQ
QpC3xn//Mv3Vcjr8VpRjFQVh81vxn/dFxt//ztf87PPrFf88Rd+qogYk8B97bd+K65fsrf690y8j
8+o/3t3qpXn5pbDOm6gZb9q3arx9q9u0+Wsan3v+Xxv/eJOj3I/l25+fXtDPIsyKOWv0rfn0o2me
9l3X4Dnw8zkxv8CP1vkT/Plp9Za+gHV4+9dr3l7q5s9PimP9QzU9A6qobamGB9X80x/9219NWI1A
6rM9DXUf3fr0R478WfjnJ8P7h2tQ4XDnWY5qaFxUw9SZm9x/mCbbApXxdNfQVePTX5/+x0Ps/d/2
7x9qpuP88pO3THh2tqa5pqq5nsvbU3/9yScxal/a5IkdIh5QC7ryatI6sXFt96q3Qh8TPgulVswp
FnAMZmVXpbPXfSTyndb1wyoTToOxMdKTlpYhCYbGzRjPAEkN7+4xccTBitnab1QHt8KSHP0BlUyM
EGCP4Sg+Q8v0ho1hheArv7m6UDZK8MW1y3rVoDG2rKESHSI3CJZMo+oKa4YXns1Exx37urdG8Iul
vozsWa4Tj9v/x96ZLMetZEn0i1CGCIyxTSDngUkmRUncwCRRwjzP+Po+4HttXdXWg/W+NzRJpeJL
phLADb/uxyPdhPTvhlvA0b+pJwFc1VrQfPkRPcDIRGvbb+aEybDix4J90vTZuwmHkQu4308TNtl5
toHQRM7bbNAonkYBydhG28InTbeN1J1t0HCTWQJ8p4VFvallPcokO+thQ0CtX5ESQbTQ3hfu8fLt
KyemLIJqre3swkfKp6Pb68vBwfy0M9v0LsOQrWEmHi4PVMJklyDJm1O+zMQa59e+DCZszVlEqgA9
jNL7GrO148CdwxVMD9z3hQZZl6y9t0jrMY6y2k5mmj6C0PkeM1llUJvs6jh2lLU0pvi9FCvlBrIV
apaAKqhWJF/L7h5/ftPG7325ZYUgCck3KSkFAdw07vAfjduc4AOW8hwoIkFEW/+TjqTXMTXQVZF0
jyqsjI298o12mJvechlm/jK1SFZLeI5s2xvc8MPS6B8pAmy4IpLPzSAR4PqW/uI04tkdwZqg03CH
Ki5vnLZGX6fmF0iPnzmnZdCJaIoyv6ISb3LTfg2CgpA8YhqB0/lsVfGyU0n9IUrL2lg1GiUZSABK
CfMW/yHAQ/RPOB1h5NrY9FI+4zbezIZDJ0PPAxshOZqKxxB3sRcH65jedWSVKhSqtCDmGLbHdKVj
u/mlpFTa0n82VX6v6vQ0gUEmywD6O2H9SU4ufFd2cJwrG8nDQ2Y8ZobxnM7pe20NBNvL8tGn+dYh
p/mWgvyZyAlCc4EJE8EG0Rs/d7RDr5Mh5qjjVcFT2NdPkwFTwknsDV6XV14x+WGrk17b9xusOGKX
cxLH27lA7dHDHrWJVC326nySXtNjCR+6sISxoWBwDNOhHEeT3L5z6HHlw1UeJyxpyE05zicxGSCe
CpZbTk0dFk21xzgJX20BX6zoOkizev4ncV9UF51bYlZbslFPgamdcNmTPGzwyc7uo2/a8clu8kuu
23vMEA+oRN0LrXuk84h9iiZ6M6psO43xH8ylAX0Xx2y0oLAugKYsjIGtjRllRnUzSLZNogM46772
0dXJ7GabpYFXUr+2p6KC1LAiM0UJxMUOUmcbGikQ2BxHloPt17dJSLcpt5q0AXtX/QSsF9ytm5FF
3Qkx6+Zw09lV671Nixe4+AHgjEB8ncepREAYXvIYjLxkwzk4CWiwGfpMd2ppUwaJ0pAaKOFPEGTY
jhjdyWZMFwPID74KhV7TzeE2MopmywnZ3OclTmCAVNYyZC9urcxDHlMZk87tLkgNdgZ9x1I5Ins6
UCsL+of8RQmWKnqUBLSowC0ebRfVLPDzP7RbCI7rIe3uEbiJ+KQx/5/GR9AmEJhAegA8FZAVlbg7
tchQ6sfbMD9LktAdexDiO5FN1jbAu6//SuIBVVpab4sskFj6FQpk4jjvA/tsm4VzTqZBHDkIM4MR
DworDj1EQvtzJZd8N/ICjLprqCqVzVmOSYqdbfkY0oloDNnNeXrDl+Jyb1j3DBBwjbDrDnMfPzsE
P/YKGpAPjYfnhtPYZ0lDIYvj0HfytzVDepZi6s+6mEBJZjBrch23/kKtGzgg4dExrXDG1+kF7CYJ
0TliWzXsVxTf6iYjHu1yH6V5fvFVSVNJAReLfWr7RzrkcapgwSWDp/OMRmyRJJd3rbCsc0GXopdq
heZFGUzxKOt1D5si/GzbSQ7FuNy6RBQHrSmvkPP0sytyy+etoG2AxUxUq/TiFMZX1S/JnsJMdZ4x
jx0MZcP4IKWSFHOyjVim+nFn2n+9imZ9KZ+vp17+RE7inD5/Q+/OdOCD9terLKJ0Oqd9F+8xpUNk
kKdhrq3871/WsX10uzdLlcsptI3XUjckq07QG1i1kIbl82RA187gR0YrltxpjdPnrwopjJMJX2GD
xVX3y2X4k1swGUqsMxuZfBsA+fBBJxhFFgGXApRtfTbvYWFSdqCWa9bN8hQaRQG6h3BO70z7UVuu
9aQbfx2//38A/V8GUCmEQmn47ydQRu4oDn8U/zyB/v1/+nsEdeU/TCGVIxAwLJeJkYn27xFU6f8A
GicUc6DFutG0OXr/PYOa7j8YCXWJ6GHYuvGpd/w9g5riH2T6dMNxTeEwbjnW/2UGFet/5J+UlXWM
FYZhGg5HfM6cuvGflJWagzgQk5ZSHkrpuqZGKVoG61SCKypH9XMiNHfS+zIC9NHp2xJz5VND891Z
oXt8/q4XpXvKM0VNSmM+51H+rS6XkVUwv7MmnASaiIjcVOEvM9ex4NFFqGnmJSoaw1tElflpEcQn
OdpbYKz5OUwBcrY1EQvYFsZmtnJxMOqifpmm4XuVpRQH2sNLS7yD0ka28sRjjI026e1JOi603DF/
4r2+t1h7XwponQSsAgp+ld6g3/Q5e6JkOnw6GE3k4VtAjphR8FlYPYz3mfBvbLU0xi9jtIaUDvid
xp0RDbjXJlE8akhZG2rL4elNBeCGKIDb5Bjm86L3IDcD+06psPbIE+uHwY7/eRpMbtB4/1jw/LLL
cHw4uTmycc16n/6nTVnL+T3U9crjbJpuHFxmGzO3m50ppzM5XRo6MoBtM+CoRx5Wh7B21cWlqXED
Q5A2yEFbDvzzkYdj5Xtz56Gjr4cwo4mR7+Lieq5MslJFNx9Fpw0kfCaeuWgMs4DN2o+tergLKFMp
gWzC2+OJnehPlALZ/tiwp4yHNN2GtE9e7M5+AM0M9hJClFfZongqSrpZnNy+UMV6KNvYvYztdCoi
dnC9Nbi7kr9+S2gg1cLmHkOdXgRGa8UJxZeaAX0q0o44L+27vfDPElmrtVqH/ukMLwz5zos1Ytix
ZXczwSBvNSNzfTL3NDtngvhiklyjTnuH2ksnV4cbO5jpw8jqtzDvyrMYCNVEevUy1tDoLJzwm3lI
3fOUOpZHq6g8Mha3B1eKrZvIFKSALu6tmtB5hsTdOwVh89l46kU1nv7pBvFfSJniX3UeLjiT68zl
lqC70rLkf77gcIONWdAszXm0HeAgASe/PABA1k3lRvTxtdX76GgZhPtJ0ByLuP2Oi6j1IxN7gwjh
l//Pr0cKuV7i/yGurq+IE6hwiM3RFKC4E/zrMZSVGh0SAFXPKozGY5bmCUYxRmhmvBcmZvOoDynY
v7rFu9bbVFPo2nNQWecGeHetDKhnyRqGALHUZbmLT0EtpNmD8H00x4uNWpObOfRH/t02IGHCV9iQ
ypoZ39R8Hvok9xhTTOy7qb0vEjfYJq0F/YjNyQAYHFRXdLUzG1cl4iY7i9kP7WrwQ6UasAJQujkK
IRGu5D5WwMsTbq/r0IPin2fcbMPg+kX1JDLTPkcDoXRd0I2c4Ky+mfqxM4L8pzYslq8HmrMHfn1t
zCV5DUEJzyJyzvB+XOhoeDBTgMyQhuxrirB7RcoDsFUFGYuyqLvmTfGQswbfBx+82wC9avS3VCbm
hTqHk40WdcdEt48CAZAiITCgFJnvpJKvOnBvOARmMulHGHgvUyWTQ0QgFa9oZh6xKB2F5pCkGf/k
AQ62Oum/iMbm4o4F4UBDA7ehottc6FzGVA6dw5B5PEnU1si/s+rkPD4WcJ8z1fldLn6AXARYCyRl
n/b9V8cmEj13KTa8sfYr0phHDbzrxiHo4K1wM42d7HZe8rPZMpa5YdkgR5N1KJx+C4n5yEsqD9Fc
UoCbzpzD2pgj4DhRbIDHLnDofqj6uj8kBIelGD4cNZZenJSa10ULK098pJLiEA8LHgmppCQgnB2A
LbbnKIVbMljpkSxB7vVd891xhb7XbEjWtDvZezPqa7/ryBdxuB39quebJus10lga/DuEBcrLvw5R
zNw1JzgmqT0F+6rKc20CSJ1afCQz7tZMVWqLWbMmwWeaZ7nMr/xMT4sTPMzVzZFQN39l9XnLaDTw
KVgSt2wF9fVlRnbe1Q9dxMk1Ad6H9ZSTkZBvQz0TJ+fqQEkInJ0DAMRu8J7KUnXnSNcPpWuoixU4
zxE5eUoXAWOCaodGEyj3ElrxU0OodtO5XwC5mMdMzcnGNYIflppjiA9kfqn73osxXk+lD63X2OBG
Tn01OTRT2Zm+WIUX2V3pF6rEqjANlQ/1TjAiMqNPJifHqn1tqTZ7cR3OxRpPgIBlznUmfFeYU3HU
WGhspsp6GJMwn5Z+VwkiDa0hf2m1ROdd+DnTOHhlyH4r2V2wtC/2jWay1kjK8jI38GenFdc+3TPT
bb05LW5V0mh+ICHlBEX8JgUnucEGoMCjOPWThCCWEy0QPuYB1Cp4t7ITahu18K20IS4ARzALuFXh
dW6Q7nL6VKFPclOYcKuuYO4D62IoBNkzMwkZS0F7vYprumvmSdFCVH4Jh/knzs+17R58cYMvrKv1
eB8jc05Enfe1mb0rzaTOYr3z1EvzHqGUbYeIdjY8Fm9Dob60PcskCJo5WWPN9Mf1fSgb66wnGgvb
sjgk2QIIP3h1+m+NIjdsiXsHZIkRCP9a2IfdZjI6l0aXbpvY8tCPenwpI5qzsPVZ+7Eyf1Ux/c7G
rxxiDTMD7O563JmWgLuV81lsSby10UfcYiClVqI5FEFwj+zmIEA1bIxhjPdUToKV4R5HGJ2LwWTI
aB3jUk1Dd567+IABU/OgItcnc2zeESSSA95sRL943+jde0Uxjd+4kOAX9lGbZJD7dE5odFwxs8l6
5UpzPuFPWbbVmMDghuRu5S8WnIBdr0NJXdD4urFwdp9XZE5pQgTqh1I4AH9QWA8NjS6HoelvEKjI
dzUBAUR2EtVczevBHWIzCE9KPLrfOb01t7zvd8IBERewWwga4f5VY+a6c+PBZ2w35ihK1gH9Ze79
mtdGo1/OKau23+MZUcsNjPTFnrWziXn4nIWMsCRFj52qZg+fPLl0baBZwFaveLLsQ1FRhJItzqUu
ferFpO8kWuIXYSGvxBtQNJaIiotIAz1BBj53F/2ME9/aUa/xZ1xFq6gjb2aCNkNrNX7b3I0PKYm3
rSkAx9gqdHbWyN9gKgm8JLA4F4au5Rl9+JGqtHiuU5wiQVl+1wMsUo3RE5pLu3PBzeSGgiI57COW
0GMjLpwejhmK6rHjbCtaHNtFiFKojfatLG6pHidH4nFw6LNTm+HzHs25PHdEqnZsxX9oC+UVeKJJ
Mi80TTihus44oY96ZrcX1DKWyoT/K/lURNPsR610fYhlXCY9AvMC+9Ar8hmTi6huox7VV9eFYtWG
44++MyU9jFyEQ9fJrYV8jYjcQVMQCjWY5jmLdwwP6zzu2qAD7OpGPCBMVMKaCtqNpnExmhqN7ug8
mQfvwkC5nIaLlozPWhk7/ufvRqA2nulU8Z5HTeF3PGIfmaReZVn0A3pfTPUf2lEeThs+Y6mvD9zL
BXUaSS+D55CcOwQhtp3B17yCdoxSkO+6SX9i/zzSrirVdrHcH5mDVjbMYb9tQHZthhYvTRGaX+bm
vQpUhwTHDTZeb7V9mBCJXCza0riUjuTqvhn5El2kGww7AFO7sYWDGkIC8u265xHfRLMXRS9d5/5O
6YI4p1ITry1cxh4u9YVEpGJuaT4EaG4Y8uJWGeKVl4MOksYwZvTuPtjW0SAACKnJzvdhWH9pqxWD
bnaDZ04sKseafgjcC+U5HmV8W8bpLR37yudWpMc0F+aWukGqOCI4PJlG+ideeZdRNO91PqsmNXnP
UxSBIEp5GCziV2hnZyt16z0hsK3GRcZFCH8dYN28vrkzLXeZU2gvPLpMexZszXTqgYf5YC5tBpuM
JDn2Zedoqfy7Q7bwjHLyvMCUeKlwKm7cqTe3Zd6TtcEOHFtqeomJ4mMx4GZBrZ/aEM8H7hOS8VgN
HMSsyO6OfqzK7g7uqtkMhGJ3UDaK8+eXvtA/SqTh3acH1wF4fKYpNkyH/Jz0Cmcg38GTcN36roYn
NJlgRSJ+ksNUT7j7cAt6nW2Vl78OkA35o5cig6kMNjLteS4jfMO0X5ae5iBEXL0I2L80hrkNonw6
UClCRQC80wMObzqFowLuNQ0sDvErUINT4uWzjaSWZ7+DwFagTwYg7gEULRss4xHFfFnrlzYq7qvv
n5/KPAznO+k9mjcsOHl1dY/q1Zg3WdWOBoGfESckL+maclc2utxh7w02CKzVrnLqr5LTnTfGCeG4
1qpObkytzFDY5g9eGS+vq2jmYab3ezvN9wkweVayc7RbjPHkrLf+zm2LbYjnipqz9FiqkeQOH6WI
BTPPLYOsXEH9tFNU3T6IaK0Mk+UAnfInTvH2hketd2zuYO5x1tN6a6SM5kSNXgwtTraulp1DTf2a
eqmfzCb+bcblT4645nlqkcophxLAIt1tgugPdjDJ/DGlhEVFRvo+LgnFLZbrhSyIeMhxKfPn9r7p
5tIHagnN26CQoLZ6tQ3l0RgGcRl6+ZNO+6MWmsrDcCS3fbWwo0BghCerDN+Jg9ofItOFH8FsZblR
7Jc2SNZykBkVfu5zYMIpN0eV79t2IPjy7nJnu42FeDEQIjTh1puMxsqdXrrHzCrLNxzCEz1FOiGJ
xjGepukdkt2WBEpnu4c5p0GwnOSNRbhl5eRn2V3TWUH9R9wwfvCsME6/HDHpt2wII99UNQs3Kh8N
2S+kjRiuAzuEueM2D+Bej84l3Uv4l6q00bkYvFlbDvjSlwkp8pDmaCByiQBLZMKPEvGprlLh5yUJ
oLA5mvSW4ZnEySjbtsRSkj/3dfIWUErkSSK7XkLkZBcr6Fum4Aag8vpngAfkYmGH3bSmcxbUR966
w0D36jUbM5q5ImUc9EYDi2bJa9kH6ZkX9iOgQfTZCmS+72n12iCE61edmXuX1szWoXnvSvjkccum
36q5vI08Nt+Ych/ZzFJANkd8XzdmgPTiWqPBX3yahRHtQCfMdx0hR5AROlUxMlNUJFBxiorzf3a1
8qY6j5ZKSatPZ6s2ratIrfavaa6QgQNiN7xmATl0y+bkgNwMM4DZfZvrRrx35lZd9BTiZuIKTOt8
WWJWfCa44UjoRGokdmhgpa5T6geb2qZ9IsePVHIljQMDo2S2ouhKexmLvjyPTTsQDEF2i6tV+FpU
xqyAeAOmDPh1I45aOQ9nbEiuR5N8yX3Kjs6AEeLz569q+HjBEGcnBb/Yr8qKdlu3rC9MaO7BoNEM
mFvygj5ZPFl9zgmNG4EXJuW80kUK35n6HwaZ7jvXSnqfdOieRs/hsZLpzgll9VSnY3AJZAdWjQ5a
ZlEtyigPN9Nz4fKwa9wEhpq+BKcmEwoKade6jOjJr4V6s2qjFfkLAqg4iLkXW9lpoVeuTsfc2ZlF
8D3ou/zSReuVVdjKx2runnqLY8Tg1JMH+Ex7HdPiK5NuD6t+pvQmr48lH0kvU2WweqjmJ5EvDc4e
CtCHhaVBivYQGlP6osEs8zIjNTx9BVkVSpzdSOZPkD3VQ5sIDk9qovTHDom4hvFrOBXWifpXdsmx
Hr1yl14ucxl+XEYzdh567TiPqG64JYjCPkYzzIfG6cixRTNFx1TPx9IYznqZcVJpuDfOsJYsUb+X
C74xbFwDmtlQ7rU4lxQUBY+BE/vOsFRyyCJIlvNUasc0dY+fP3RipLsyVAWNjfJq0KVw/fyskNM9
chp+JiZf3asqW0hxIkJWuNxw+RqBbwbyA24d+Gbh0lkVDE+wNWeSsndOX3Am0xZ4DXVE8ejOzMsO
kXrwyBhn9WtUf1nwVV8a1IBro9kvgcOUVltiY5b0BAnWZpf62nW/kyUqV2SQ9BwAToh7kgdvk6/5
ymXxrTh2zqUVNCx/jr2lwutg6CR3clYz5Am91GWDOPVT5Ycua9Qq5EcS8YS5kBoUr3XbV1ad06GZ
0u7QNnA1HZAsURaMV3oKQD1JXDxau7QexcVrVR2kJR1Is18sYw4cMW69ZQhe8h4xMjXN5pBxQ+dp
S74gWsTvIlcVu9OMOsWYYxIUbG0fENgtEpWfs4kiXlPCIhwplTl/fqG+pNsv4/iwBumch5HNCtU+
/eFzAHE1AldhQxK0ncTJEDhvl0UcKYAAOV3omV/bJfcLiRJDffyyjL8rVUA4r88At6DsxeWP0GhL
pocq3EqeUDvVub2XhocW0WNjDoZ71Cy0Hz2ZHD7dQ7wzDas+BMmtb9P2TWX1l4aAdS9G9aXIr9Jm
kW+JJLzlhSDQouFjnjQHOGokN9rMHbROW/dOgodqmsF97h3Fes5Z0otaItLLsXGuG5jPEYnrqW6/
GbiLG1eNVzumYxIGiXm0zOVkWuVrkKdrko8DNyyrPbL6tw5KmNe2HG61vDy4ZlcQ1OfHb1dsZ2mX
P+J2+V1GbrNT7VdtolvJtp2jYcRXQGL1bsZktskzGoup1lr2S6lRqZGxRFvKUxy2hGpc/msG9fCV
ppP704bnrojiqxUW36JYG5k81Q+g/e0Z9FC2jtITMVfe45yNQrIl8u0HPOVPxbm1RjSFhLO6WUv0
poAPbQ4FhSMvYh6rmh03mnaXcRsnTYBnxozh1tOgQ3mxW8udW8E5GTNt2zMpf1mNByRV4FeWhv4a
WhXVgxWw1aYq9e3nvz+jGzBJbVGebVZfSXMXe1eyZ8aDl+wEO3VS829zzhA255TOo4JelONyug/l
BZ59sBaYmNsqa43rXLg70Y9E0FVhcqjgkN/Qhr5pRVtdaL8kYd1ET9G8HVNJLNtGs2ESnO5twYWu
YUkNMLD6GAH/jNKury13prZ3yx0QWoeOLSBwkU6RTQ7zzXTz5ICWlPjRyI2woZGIkYDETwNNTLMK
SiVdgOdDgFBZxcarPXKcmSqn8BMN2E7YOzX0Q7jlMtpzTBg3dQOk2kqT5hDPvDiwfL2uhlNLRn8n
QlRMJp34tDWEHh7HwfjmpvpyY1f7UuQpFBc9fLOiNbkoaccxVttQV3YhJO8ApDYG+FUsgn/fHNaK
eU9ZIJODAplrg9iusUR2eO4Sz9u4KMN/nELUFy0LtUfPcgc6pfpLTOmD+htrj5cKOPgWs8BARRlB
pLyhickuklP+Zkeo4SHvEvlpRivTLj+MJoYcJ4ddb3C6KDTNOVl1B7Q2qg5qIdqJCgoGIwwI2ZXi
PtcEue0cXBzTzD6b2rVaFtnGNtF30N/7LSmV1u+rkXYg+z0d2Ra3rJQJ2zrF80CPSVhZJyYv8jYQ
4rb6kI/epxQEWqCgMwhoX/kj6obxXZHwLrlzLGBySEhfjXkonnWIs71rUH6c1opjpqi+u3KkngKc
Bc02Ang6VYV4aF87OqSOodnF56lvqWcaF/vE5/TbhJwVo4J+KvcGn2vHrOub0cUvLT4QXy24vDuO
uaqUkRfFgXoblIutaA2xAj3kYQEjo6csyvtUJGCwcyJNmLbcZBlhuY3NYWT/FYZfk7i1MWwl2cY1
JxRvuhA2uqPiw2AawUkNDH7cvtC4iEwXIXETowbDHgagS/HQRo+WQkNI3qrcWqKqzs76xYqda6aH
3f5zaInkBCWp1WgKcgjM8tHphLsC6wn07ELRJrxutz4nVbxdNQFawJSdHrE8bTUl84tavxS29maX
5Pfgd4aeUKN+KyEa9BG36q4Tz6nAZAVm2dU641A4A+yNxkXNMDk91c7yVww6a2ncQCa9B6NZnKa0
qi8tnlx9rsLTktjvuhbW+7KsEtSDKXhux/grz/+fZd2pR8qdi30J/Tuwi8tDukDxQ7XJXm1Ma1qX
0PiRFKt8pCRBQywMOJ7QkJ3BgFPV/YL6nW6YigTwADv0zSan2CTtx62CrZq7vbvJO9HyHLfzrdnA
wksmvKqLnp9qTFnHTouBHUw9+1/8eZu0Kq0vjECHwWmhTA5ACJZMD65J36DPyPjEdzbw5rvLa+sy
9CeKtYFyhsNoOe69S/L3php3kavL1xq6rKvbvhM6+n1J6osa42xHyivfpaVR0leKCmYs3RfbKoKd
0VSIHQA+zkKWX3SXj7MyFjaafQDxll7hrAa+Z1jfjDK1eaSO+KzwEG5BeVIDMTOgqCHf5ywDT3pL
EBVdEwOob5cd60i2tJdF4b2weauzTJ++Uo30J0gXjoOobhfqAXc6t9Jv9GC8hJA+WGpX0XYZebDw
T6Tt4ypu7wNQNuSDC1eHuCax1vvYySFDF0y1Swx2MeulFxaR+zKFygZnoYe7JQUpnUxgH5Mk+kYv
awj1ow59kWXQ/ltDOw2Zg8FmvUsqYsB7GwwYIN66+l71mXtWwTL6n/8rz0z2orqHjFlcbK2kAJzl
o1ctnCfMfjO6xvzU5xzSkr7c19Z8DzAGHkMtktcBH2Riz+Od6zDec6l7rMV0oJdWD6b1R43FzJOw
WY+Bi2jCmQjiJArr1bRmdGrFLE+5ZgvOok2+WuXHHIUJu7YSETww6YSP6+gM5arm2Z9P52lcu5xr
95njGyIsK8ClITVh5wugOSyQ2bhWjfWJxtXo6I4/NfllnkXKygYDVrwkDCQruWjMc+Oiiz+SNo3P
tXaaMOGrtKc1Lm4e7vgVW/Dd7mNWm9xG/Dl2fw0ZPWFNjBcuaozuMdm1OiPm3CEGf4x90b2ExhYB
X4GNr0dKkqngGETyZ+JG5Te18YMK+Fc7JORj6dS/+5MZ0oCrtJoqwDn0usl4MkmXdRl9K3j7nhKr
f5hyOCYcPrZDv7It+ZjbtvYRhK3pRxrESpTExK8p7yi19tpxtuW9bHfUjsHOcU5Ty+UTrRxXcGK8
bXBNSxOyd5G3NOEcmmB4dtKkwwKAiW4e8g+h0y1Ne+m6SrHFMsJCpTNe5Drl4YzmLN/pfUlmLvp4
YH2gZTmaeA95G05yVr1rVSy5ZBhdwETRk6Y29lhf9DwNrnRDq+vnr8JQu6TEy48duB4dFKoxHPB3
fBtD98sYohJYYDQ8u45CVvt8+fzV5xdtafXTILUDfa7QEAuqpyYKyGpj9Ra2WQ3PPBiPbUnhePn5
Z/36Z2MLqrszeU6wbU0826aCYyydSt8YTOC3zy8QT8MdXYE8JNY/g+9BbLdjQ+JAFrvpEG1vjP7L
MQzzezoVCSCRf//zz18JvbSZCRobujg9kBpySg/t80QXx8VULie0sv7Ng5xbLEmVdYZMgREWmp8M
9CHz/WHxDHS/GgjCPlTlAY0l1U9Kme8SMzCmorT2dD07DFqaMH5BRpZL3WyFYvgF7LNsNbcUW12S
IqNbiiBzXBG2Uy+2vYTebMbJQXJHCDr0PrT4e84762ncBFs3u8XALj0jsN9HTl4bYPVfSr36Q9L4
zRijAyf/E3pyx1Ji5vBMeZrVzcYewjjye2OeBU5lH3jkxi27E3wk1tPjR1F8t23wFyz/+pDAxEh1
gWg8CDJfM2GxVovaXRPaFzUjFnO2Y2r7jFcV4UvLHjW1HDCwqk68BeVsQ09lC1e7L218GhpZ5siK
vDLVfxSTonznHeSSszaWGLl5As7obItaZ2szhODck/RmSLjI5mDrG6KjNMYnhDQI0ovNRFeFWU5P
ZiN0ROnvi4Dj4rg5zNQcS4XrPGc26EKzaiCFEWNuvB7ieqOjrZlBzjpaaccgqCKGVZToyOqfAyRx
z+2CgVNpf9MOBFeir4ZVOfhWmA8ShkatM9Hx4CQ4Ed8QD8P3AqCjPhOfXOnAPDQ8pGMKw1u+p05D
sCraQ6rNGa0sPzPSq5vEAlM1LAVw9MDGn7nldVDdBi2fGgRKA3+mk4IkX0brIE24RQlbeKNKkW12
bK2Yh3Mn82W/dtqsP0VjfICj+8Kct2zkYD1U5UDPjT8mcN7Oel2s9BvY1zFNBs4vKnXpxsogskfu
+JJV6a3Mg2d2x7UnO0n7MVjhnd3AyDAcroKQw5npzh72m3lb19ary5pIEeTHUytoqY+s3yr9SHsa
06cWBHLcGjDb+yoGqmAf8pAArxEUe7sqOm8eWzq4++7E336MA62ZdH6eZTLTX1y0Decu8xHJWG6E
3erbKhmQQMkdTFZDaXi6nyx6j3l2UA2rA3WXO5nq1LCDKeYOjxgf7WQBx40euGILvPxFNla9y2lr
cgMWSYbmPCsH93scOhX6L9mKIaTutog+8Gbf+wb10QwK3yiIU+hWh/Eq/u2Ygn/ImCC127o7apL8
XrUhrdw6hHun2QNheWoReAybksgsyt1dl+rvLCW/877G1RPVM3zAbT5UZQdjTe9Y0Pfalq01z5gS
GaXCR52FZErLtZkd9Gu67anlmWQKK6trD5w5C7ZsFksY4hicXOinI5xG33q2G+fk3trrmTS1hFfV
SvkoaDxwZDl+Vr08bMnY3FKLkwDkGeKSvaHZ+kVLgOSz7yjjcTjSD8ypHOzLxKMidChcbuJ0Wy94
7ukO2ej0LNW28KECAi1q+23iUierpc+lm5heYGUUGWlq68Qr5aXXTG6EdIYALy08JYB6pOCpWrFQ
kGXTqjwq/WdHc3IsQPo1KW00eYCnXKs+oDgZXl4h2i+Eeqju+lIqeYAdZEDv/Df2zmy5bWTLol+E
G5iHVxIkSJCiqNHDC0KeME+JIQF8fS/QPbjkbjvue0dFKCRXlQmRQObJc/ZeW8Q+A/enQcMTIPZl
bX6FZ8B0ZX5D2fSWs6JtHMS1ZEBNR2yA9l5G6ud2puVDB2PTTsbrIMlicZ7LQev3S0WSrzsdHHwL
dcmoNrJpxJlEKVVa7WPKpFMkrf6YgkbSF4p4FZd8QPyxQPKylX3i8vZ0T6SZkzJeoaSsyzi0Uj5U
W7VX+8mRgx2RfPkXiH71xmIxrsS881KZBKrr4U87tQaRcqxEPkzYaU/sCJ7pH07i0lw2Yeyaaf6x
XlpQjo3+tanjVxIhAzJbkTnnE4V6vXwuvfK7M3ZN0BDNNLrHuBGfShuJ92KMjBqWcy0MWqeJTjNC
TP5Q9sTIKuNV68qEYzxuN5XPoowyCPYmc/MGihb90m+oAz7H9SiPdu/+QDL/PcLltGsLZS+Fq/7F
+Xtz9v5TnOY4Bv9o3prODmX6n+K0ti4NNyuaCF4IMa2z+6GxCc5BM0qorYyNQDcSEklRR7P2AzMr
JoLDlDsCuweQZXTmzZzYpYInLIipjv6sndPeGbh0stocy0LXayPyxbuJVexXW7IJVMdJmCWE5IsZ
R7G2v2wv7fcO0RO06OnnF96dR7zB2tEiEsdNnP2SbkubwSxQvX4rl4gjSqmd+wElqj4//uUC/+mb
XqV9jmM7XJ6H0lBX1XfSvjGpbbh+cRSaHPMIL4IZsauSfb6kStBy4dukk9Nmipg4qoVE32SDKzDq
y58v4zeNMVfhqKrG56gZLj7uf75NmjlAQEF6iO5dYUgBdhQSiV+X1ufapugs1g+zIZwtqoviL/LG
9a/+5+3jqp7LJ4OlVkMs/V7eHHtOgzrYDo11JN0xLszS1N1ZcjUAr79xbEuJQqZ2f5o2/+HZ/NWy
rq+f/btX1izWT+5cwq4s9525T3NxiFZFaTGCStt7ZF9hLxXfizrt0MdpMEvCXrVueq4W90ftLMJ3
zet8q/YAQNMxTH+UU0EMFK6Us6gmgxn8AHhNjHeWVb+VNkU8Woe/yVMNjI/vL9tQXSIYdcPklnkv
T51LWj6kxJihMQj6K8oSylVBUDN08HPDHK8kRjMpEAcEeuZitKTFLMUZAa5AATrOe1SJmdTrc5wj
eiYWBdF1Nx9yXTw0fQO0iGTYAYNJ4BhKwNwYEfnyrZTuEMguY+DAaGJTIrg4N3qCVs6xcdx1GeqJ
DMN5Xt5ReGvP/+7dCVWRA5mrOg42F/XdB1VXZqvyTtvhQN8YIB3B5ioxz2DaPnYGlWAqaABrTvZB
2Lm6//Nr/y695bUdDYaUzewTSfA/n4yCbFLU750daqq9q/Dt7RFpDruGFHNnbZv++dV+X65cbK2a
a1m257FsvXs1m2S7FrWkDZ9X+S7r5gWN9+bW3c+18sfURN///Hr6ury8ewaItjdUw0VajGXh3Vub
t2VL56O2wjyKnF2qAKGKRKB1JvS4YW12rCOCtKbtHyuPTSMqZF4Gu23t0gRcx6OtcMyjETePN9Fo
CRdvWxGf4svIV2oyCXMWrKWH34kNNqSG9v6yfOi/L6Cuba2LKCcxg+/evWVVOkazLGwzTDLF2dKz
qIKsE1cNRns4OR4uIY38GgZhgJfqE4KqYeOVEz22VY4oXRQiTRXAKifEwZwJZq5tMnQbOI1N/LxU
L5HVLsGf3/TfF1vC2jxGu7zt7Pfv33NPJ0R7IdgopNVAg99i2mG5WIZRAB61qNb8ajU60AqPS/X0
55derdHvP2/uZAdUMGutab/fDx2at7x2qYfT6h5oKyiamotyBwzUSTOY5kdinO+03m2Ilu6Zda2a
WrEGc6Hx+xs0RFvvrnd3HwYZcAomPmvbMtar/QUaMqppZSTA48PCblmvVvXQsmp+rtx/SbA0L5zK
eeCoDxVHqf/yZDu/P9oeLh0LQZ3DwOb3ZYVZlwvTVQ0bVf1ET5BE7MSYP1puUBrF4wK+8mJYJS3Q
aB3hqBlxyEXMkCSxPzupfogKRfsiNOewDLVFfFZI534LHLLxxYKaIbazcZ8yuLyfTO26JJQYTWQS
/jZop3xsx9Bakzj0UQ16q7LXbLSFgz+EpTiNdwZ9FqyIjrUvW8zT3Wx7u7QuPD8zy8fR6MHke9WJ
ocQ6+AMA0mwiVrCD2aCa1eaYeNCEuMCio0z3hMZeplWfMzV+1Be322ceg0KpgXzqty43ip868XSO
M/DyciJEJm6Us2aM8+dJGgclQ5WklPmjUCjcKGrP3SgX5mIew86OE1WGaXtjuqN7rpwCVH9+HbpE
43RGTNGfb97/ZcP2VIxQOhFnOgeI22L2y+1SwUtNZyWywlia7mkhBgSlwZcs6dwHCEYnN0aGkc9o
BjIox3Nn9Zsqq56HKbKO6kJW1dqCjVt0xfpQYK+U9AnQMjIsacRxaK0XixzzDQ4F/S8X/g7RshZ5
ngrqAlSG57lQWtY78ZcLj4sR2Qo1YHiTiVpoTIjU+zHEsfWlLMVnV5nDgiyKuxx6B9angpl0NVx7
jywJTg/aMxKakvqLNStVz1GRbuk+A+NvBeboQjGOeVzTV8xeY6ZV5DesCN9IYDlqmDV0jLU076OR
SeT1mlKaRJAzybeRqYeYR6+3yqrn3H8ur4gVWBi9iQw0PaWHzGz5ZJbGw0Too1+IryJC9AxYPGVS
yJJ5aOngCTl7e+UziFBMKWVq+Oiw+P2o7g3e4fsS/jr+eUFuFbEeG0uXn/58V/wvdh1PZY9mFdEM
HmL93RamwoBcRpctrHAPHs0emHJ9u0POhr/IKwyyvsqZRhwjwbw267BoHW07JYgicq+JA5H/ZXXX
fttSbQyrPDZYiFjbzPfX06Ydg0tClkI+Xnl0OiQVkEumGmZLSqyk3T/kfVVvnQbd46Q2+2RBqU70
BK3xhGDKgWz1v1S6v6/6XBKuJgMshsdu+b6AInzRU2Oah6GepAYyU3tDj56BIfOGPNFoz+jI6xxb
ne/o989Hu+i3pToSraw5xvYvH9dv9f56LWiNNdVYi1fr3Zpf4s5pukidQyvW8AXiTjh2fRukjAFh
mfGhRbqO9JW5p9/biuY7A9emyOY+hnC8mdvyylw/4v8ZTL/ltMthMs1Oy7R8/suF/r47wV+110MJ
5iYOCO+PZoAv08luHBkqQvc2uCWBm8WANb3S45yWuwcasITWovm/jyLvQFRzW/Noe2lJlFb6SOh4
uZWO9ZLEQhzx2AObEkASilneJfsJoe9j006koJIytGZnPrFClCcmlhiOZLPTB5bhOu8afwaCt1tq
71NU9d9V4oGDejaivaL2JTqrpvJgTyEItzKT5uIqrE7aqNyProWy0IaXiVLf7BzraLUGRIq5dHa9
TtBdg1noBJCKCyBBwhxcJxi6YlWROUCv1mVloErdLzVhfEO2zPc801BiFhnSG42QNyqkZ5lWdZqI
0sA2wZemJ6CCWGgzuB1AagZ6qF+N/rzglsQdUtn3y4wEYdyVg6O/aDPlfJbHL6XefCo6jrhxSkC0
2WtHHJw/hIoeZDQWIF+VAAAKQMQeBu/+tohmNA1PhE49ze3wSa0XvBEKmXm6fU415bHT8YLHE1oK
x4zv4uYDA/8Mz4HnhbaYD7eTdBqJH1OFgj3zRt4NdoJttcQQDgtIimMZHTrTmv5Sc/x+81saJ338
xp5lqL8ddtMKhwxqri5MczzoOUHXaw3dyJ2LB3ivtAwQ5PzvP/2WxmNvOiZDCsd4X2/2MdiRcUrI
T8lzQkZqImeG0TtlSkWs1Ah3d3GNoO9TujSoskrMPD/1CtZgu+c/P1T6uwMOhHRKLZ2dEDOYpf72
TFVYPzSSPUxG08pzC+njzEPEFgy4WkX2G2DfMI92AojMHGZ/9WssDneiVTvea5Yr+wTQl1iBbBBA
vlCI0DjWlW2D0HFSSmqnlZeyJA+ElrV+jTIbyojYEwu+qycy1v78y2ju+/aSye9iG7Zt8LvoBmfU
1Ur6y8ZuFkwqTUTbYTK1qe8qiRYupaWGpDLQ1779jGVRC2/fEfe97Zo5PUonWggAxQlNFDnfuhGS
p03hlsV+NpTXacqX8PYlpYpH4j5ReAqyrNc/txQSck1aF5u47ZdQn4gWa8FGGAjhGIK0BHzkGCju
h/ko2oVhSmYb4QpgLzdJM/33tyrKFCWm8Yxz3AjXhNQdvNsf5QobT+tlYn8nI1KUXWQRdl2v8S4j
sqXCKA+mlR+yFVo+ZmYUFsi1IxcuEtzHatOv386YhRhIkEzEl9t3XpdyoFQrla+4kylWDfWhsnrM
MoJ4p4hcmSJq4wNn0eIw2Waguyoymyl5agc2LVYxFHPtc0kotdUq7AKJvgRO8pKUsRU4LXY2Zgno
xRUbwIhInm/OzJ/2K/SCWO4Av1gTfqBhZizTFGZ7VdI3rScm2Cjby2ImFOAinfYGNq2N2tXxoYzy
YjuhJdEZbjxm2qg9V8ngd2hZdlOUMyooGLBqsylOHp6goGCV3s4loRFOafj0nqN9A8PzVp7Nsrma
xG9tmjiHA2v2yaHHKHa7SmbgdxWz9+OQinSrOpX11Od66nukBew5vjCZRyLk24XSnxWjHs4Z4icO
Fw2Se92EOtHTa+qr8RpFrfqcxaoXxGiHhelFT3j+t3nLM6SSbci+1DWKnzg3tZ95F1dxcd9mCGZr
wj+2trTt482uw7YFH0UyulLEuOZXEAw+z9jlcWsduAfjzVQliFdBIxPZLDgvdBynPSuuwaZ/xTt7
6A2pPUszNyDYxgoeUFryM1y2MyqXVe1kEUSB8izGRxH0iFwDnFsEqENt2XotYKSV5INgDNYS6pqg
LvFD5iCgejdVmP/Er/SI7rFa0YbSzINL6t1RL81DzGEfjfqi7/pIhDPpvIw+iIfVPlal9WpW5Ue3
A72UDAm+UlzxR30Qe2V0LIBAGla+uD7aKhb/JsHVJ0b9A8JZaueqMHdSmOkBTpTkRbNBTFcuc9Pb
2ON/dighJDPTFY/kx/oSI9njzZg6r7LcqfWedfRdDGHoZVqUfmcCae5rbRm2lULChCuRV41k9qCE
bYPR5Ta6uYsjFLZXc2TCpEBy/ypge5FDH3idVgQyQd83q4W+rbKkxtbKcR2XAffrQiwayphnwiWx
46RFgjiJHwGU3GHkIVKTGhHdCN0FZ5CIWhJjuqaCqt8Ys25fEmlx6FrSlyylOhgjvucMqtBhwvC3
A4SS4MKOjEf0Arz8Ip5mvXB8lezdTCEI1bSBAWXsvFuXpFivPpqz3TxBZoi3jWgHhidmsTUWJqxV
seqPsN76ZM0XAEV3CAiKgxlD6zJlvG69c4zYVkUCKZIzzZLkaGasQp3KA1EZg7IXRg4FDRiCPzLA
urP1jmaOQ/20xg9wKxBlWxso9HAWnGQw598bIjBOaPuas5qmqzIFw0mBsPLsVQ+cVPozrd5iRwPS
27ZOZuzdGtJPodTx0R07qkw7bp+pa7e1W5kPVExYVrzuruoH7QItKcMT8Yhxp9xghmKN6bql8Mfe
o6FiTvLE75+EdgWNTXWna2ZV8xUFFYEmWK5G6bR7y0zcqxJ32n3Dw9RynN2CVszCFB/82sCV4dgq
58zFTxwzJBvUj3Uz0ZOr5HOuexE75Tz7fRPfIyB2n/L8KxsDE9bOcMOe4LWQk2Qb69g2EfOawKHu
rDEaEUJdvUnrnmnLa3u1nY1tnlRFOAGyL6dwXuN1hrZ/K+ZKBGlpxNu4yQdfIEs61bX7SESGxVv6
lgzx0cMnQ4IFIrgZ8fs+Zay9sQst3lhiLF/K/GXojO2E2+qUoiY/jKD0mDJmJ8ViixOeFeEBWfGs
DqhsVOcEXyt5vG8U9B9a7d3XversyYARQZRnD2ZFq69vePDrpjJ9RcWTNqAwP6YlkNV4Ll/Y8lmo
0Kjybqs0+rxuwJCEvm1LTQzYK5lG2GlTFsSDvZniWt6mqVmDish0u1ODdDrdDF6gtA1Ps2pdvMz4
kce2PxsJ81idKU1kTWTAoJqqYubdCGfr01xSLreRb1fm56id9Q00BGIr3TXEpsjvUd3zMWSN6neQ
HpgAS5xfShAXGAVwiy0XRpI02tTF8zXcxITiZsoOV0wZREuLV8LT8pNQ7/RBNS4cW9Cqwae5l8LA
yY+sFW2SbuxcevbB1At/DXM8I6AbdrVVk2YB+SvgfT2MPbmSdZtPR4uEz+2w/tUMhdOtttJakO64
PBzTk2QV2jksoS5r0FOrx9nWiIcJ8cTVXDOHWpbK0oHUu8x1Fcixl0RD2hhORrBhSTQQMx6p2o53
MttZjoWXcu5Wy0h67lOJKm+ZsjfVe7Xzi5kOziei81B+twV+rdrcZJMcn1CpbW/a3zpPGbMk1lvp
EP+LjCg5AqvetZFi3pWVORNoLa4cKb8RGnhwR285aqpvUkpxMJq+IefAfVh2D46jdRu11qyDOTiX
Io8vOj1u0hznT7PZRKSAF2e9U72DLkp1uxhIbWPsidshllpAibYb0sU+dJgnNg6tS3pxnDoSk9TC
mTZD34HGhelGjkar+XVrPt3GMkNv5EdbETbXXX02SAPG/Wmf+6o9mavYeooNYDb5uc5MSOc5wYZ9
FGO0HnsTYR6QK4NX0cpGEiRUB2mcaGdrhBnvFt/aPvMuEbIggwYPzDNxbScj59eI5m0dLQNJNUQU
Lqdq9poL+jIkxWajHJk8A3lRhbfLeTtSIA20giAIzJC/PTe5s7BPaLNG+hVUY3cxyGCO5NvNWQ54
dOOS5bITS3du3R5+vAdBxgMIeBuG9I0B6G7M/bbVNH9C2rqbUnpENY3oHfN8NK2qPOZZk/huqT00
dEey4atq7UmPfTBF5B1TNCWbJGpyBHoY7s0K673dYH2Xq4URhyg+YWEwqEu+IC2eDk1vXFG0Vv6c
iQYRwBCFHPLQyWON3mqtK84R9swg1a23NDKMO0KCV6NSdtTV4mM0AftjHqptEkJvtw5en1St+hOk
vicPzF9uZkoYlcC+bBhpd3kjnyqjU0+DGfsMUedtP5sVzeLuoGH71SnNH+ntPZezrp6KBb2KjEAc
pqRvFdhWd7NjJBfkJHu5YG8GUOKctaHHeCLHNKT/qO0wZRQhbcGSA7N1tZX0lWVchBD3SGVhMzaQ
tx4NN2EB6fPLsFjePa0TO0VAmTIRRGDJ2K/txs90/5oH++EGOIlzhxSl9TyPaHpfeEZypt43WMbX
INe2FzuFJ99XxKKiLiTkXAzcnIvpmybkXUQenR8b7vigePKo4mu+64c1Tz62oAxZdh5UiXOfqaYI
yODCNLMgvINZgFClIzaMcNfjJOHyY+B5FFrOhlYqT+RKN0FmdB7LfYb4xJKYwdPo6E1tQ4wqoASS
Itedk9TBhteaxvzDaHRPbTm92pqMHukWoYdqcv1+xGRNewjAzJx1iPlytzx0OacWvE1Y88bllHbq
cq8PgAdEKZXPs1Hc40QabMX5ESUZv61Q3zgPK77Q+3MqmI62C13QPteOZGNQ35jcG8VqqsIB1jU4
j0a7uwUYFAe7db9AB9Bxjp3aninZEs1lmNdtszMtz8C4Ad3ppwi4A06AeJRxKuaijd3OMoTj89Ja
+i7xmuoBNXZ9TBN3YhQwPLhG6bxJHjBvwRY0FB34aMSRjw1ZroLV5JjGLvbjacgwqEfrnsFRayqT
MDM/2q1CPViRL7BpukbzeyRrYde06TEp52vcLvXeNJfoo52gtpngStfZeI1Hk2cu64yLs7ArC6Tf
c5ro18gw7z1rwgMijeI846X20sJ7dg08jsj77obWpH8xiwera7qHcUQROTYLWeWcH273rUQTvpUC
hks3oPwdHGN6nKTQLtlgeK/sPt7OmtHDY/TZzw1AghF9rC+cQfienI+LwjmPE/ar6UnzpJQqBksi
dQI+mQ+TqCxmdKy2UaZuCeBbjsD144cVKdMIxPFzPpkAmozpqeyBFsic7PoCYzdtQ/epgDm/Aq2x
RT5J8Cs/uSI81mJLzAnb+jouGHRsT9xtmBfriDFiBbiF6PFdVuViQ+MMzVVF4Lras08KoujNcZzA
AYy7eqAeKFoDwEVBFLxXSOgGRW2e2Wpm+BAELbdN9YNWhrdjqgKwVJTDVtGn+ahquCIiAv/2GSK9
O4McB8Q8+alk2HTsnf6sT0kbTgxZXEtc+esQ/2YzEuY8b4LeQ6oxqb0SiHnugzpSnypmAKeZhvSt
vbV0yVeifPHg4HzdlEOUnbFYszTr9jMj+GdZzReh4OoyqeDmqstwPFoYRbtkTa3F66kFCiE6235l
GXWZ9ZqmeHDaruh20epqwqrf3Tft2IFh9/BZae6JhQT0ZEq6ik7zy0+H7k3vBwMk2bgwTUC5sxnj
dQ2rZuVFRb4cW5wM7Fn1C1e/MCybPhUWFpR5XxaFTWlLcHVENIkZNxXnraq7yL7PQ62PwrIv6pPb
5l/ivlWCIp5wdJhMwWqDedgNkdSjn90h2wIcnHvblBYUoS71vrI68WBkFJJRJr7McPoptdFluem4
6aIS76fO3MUmldMHkNKfxrg3wjK1aJjV1hBSDqdnq1xJlfHd1CZyjwnA2whGJUjAwZzYDFmthPew
QkW1pW+B3WySx8ER9iGNpkuM4PIw6foPR8zWXam659nFF9GZeFLaOZOHBFmmryrGZxPF8c7mRMGh
aVy2I+/fwRGv0mVp0A229UHKxxsIitpI5cH3NkSX/8RMIDXXLhFI15Fo3jvFGp5bVIvbrhflrnHt
iAN7OuzGWCuIo9hHsp5It5xClzNE2IAAG1DWEYUHZ2xobHFyMv1eI9D0kfM5t+dqkC3TCyzU0M09
8x5f7qkeClJNCzO+0r/3x8xrd04cq37vrDBsJWnPom1IRBLtvdYM84dhj6Z808CMvu8Qopu41pxx
6S7OYJ3iMVkjy0euzKo/S8F/eLMeWnKp/Gmo7nOsQr4Wo75scVVscqif7WA8j9iQsRnNwE7MrZNF
YMJgEIH/FV9KJcGDVujtneQ1j560XpXa+0ytsmlNtwiw1VLm0tQIClFhoCmyuxZA6u2UKar5Z6O0
aGzjWDkktmiMXheLvUtdu5beSOaCDvI+HYqnyPiuAePCHt7OlFXWQW1r/YMbvUFR/BJPeGZMR0a7
RIfXWmgc+yfdcHfYLDU/ggy+x9l2iHHH5AvcX3OEHZN4yR3OwW/mQCHn0BiAJNtam6jHEYRgGrea
/pwbtMQ0bbC/LVu7+qwsRnxXJxWnHVd79gqbTDP7kzFa472eFkehOsUpa8vHWHDwMg0T7ks0PcjZ
VFBgKfBrcwjgXdq4x7TXT90Qz7tOGtbbqKXWTpmto51Xxj1n0TO3fG130xE9gO4rKR7jWwVXs7pq
KdOLFNUxv5KHoA0IozNWaEr6OFhU50eirRGK68AObTEyk5lntUOxmjicX2vJsuN1xseOe32TxHNP
kvc44axSqp2nzjuWiXSf9vKkz4xAR629/ARBrgIy4E/E3kWqgcGBrsSUmWRVWXTeo5l7cxzQGVc1
dpacZmWZPXn2aq/sEA6i9g3c1lR89G8NtPWop3ImuMGJsjtcY8S5REsFegeL0LJM3x175VurmUdH
cEpWr+C6oHffmiwVB1giWM/H5YsSwOXB8eNdpD7I0Ja63E5GMvo3fBdUAdhJE7L9WO+bUOo0a2+i
SQbFeWjTvNzk4NsLK54C0yEzIuJY51ZNF5iSstsrOE6xBdkjet4KY/mmH/OdTsxLOPb529DbKTl6
ZbsRtsHeRd10TOr+QfYe0eidw5Yyq7emKZ289c9UMZ+1Uot9w6rGfSzHT9Ikslz2RbXNczK8Z8cR
O8+VHPSm1aLSS4Q2Sacebjv+0EOSqOtxLzhttQa+MO5JbKhA7aailB/tjpQQE9ezo14w0arW1Byr
iZHZDHAI6MoWuOl0ReLpbBzBpFQVu2nQjWPEIju4dndaVPVhcXPtIgWAkEEoOLal5NnhIOquh52i
j74ICTXBFQN3cwtkw7W6Gka2zEIT9Nd2ce2gWIeJKt48jlGErOl1GzA/MY4N9qDNAjHjEC0Yq7So
/cy/w/yiExeTptq5k+1FJx/5qMwYwOmlX72wvt9CbLHpFjV0p3C1HLNc7fxOa1xft7unptC7x0Jk
RAuZPa1EojnFxZaWCfw9Pgu3/qq6hbtrRrMNXMQJNCrcYU/HV3tu2aqOFVMP0peuhQXLTaa4+SI2
BAzmRyTN82NKtJSdz+6q30jvsseCfNCTPRSaz/JxdewZXIBs462esUQvyWyfqURHstpVzzcEDI8M
2ukDmlWGdK0NntuWHU9jPt8buNwwDjfFBh+k8aC4LLam3rmHCMjMthlwNHJWthhFrHduCxUGq+8Q
AD8F0GVVMYNwcgZrtlx82KTdA2N39rk2sK8pOu1qL7U/yfmbm+DOUpqII6ZOTJ4qyjdo9J8Hi6bJ
XDx3pa6/6OOC2xT9I1iPhkTV8Rtn/sTHNFUys1iSe3Yr37SJfOsAlewNXNsb2towFWLzUVjWbmHh
fKpZjObEDS2Kpn0ymV+adk5f0Rt8dLVmB+ZXfLfod8b5i1u5xnkY1OTOZEHW0JSd9YHxgUu75WBV
y3eZ1gnWhoLJlTGar1H0iRPRc0nH6LGOc8NPk/y+HwqVSUY675ckwWAq0/xAQX+WFe10JYvmJ9Go
PD79bOHxbomAiqQF8o6eVGLHHelC+qtOCXRnNGdFT9VAqwDjhnOSE77etq+5RXJBm4v2k7taESLZ
TPdtW6sPUqs+4qdrrnPd/agGaGRgyYuAqHLnwzITz8e6pFzqGe9HLhdzr3P0OnSDl1FAKd0lnq4D
FKQ6cIrIN5wMUTAtti0EEtYqewUVWCtyXKCeDqN0oQEIAHvBIoOfB5nsESUnjS6vUDcJQHWZTR+i
Wpn2CQjdc6TJk7G2Rux5HKm2OczdkvTQ0c0XnaXMV6aJru4wvxB3aF7Hmb94Y3JpbSupdoueIfTQ
jk8Jls2DPao8HOuPRO0MT6p3NO1CvS/qhOTzWnuJE7lzdLX8JJiuBAWYir2otf7Facsjhb8/2rjd
N7sIrzL3I4QaUJHKm9bMnyTQk9fEwwZOZMhuLH2rIJ67XJCReaV1dHroU5ziXbs/1ckAfJjXxgGS
b9aRdIbfAXzdYO+CR/75/v06bsYN/nf+Yb/eobUM4IWcrIt+dZ+LD/Y3usF6s+nkRpLNUEFyYWzk
91QQqZ9uTSw6O49VGDrAfABvLM7SJW/sCR17A6tY+KhmA9Pf7S67y6cLzrLNm7vRttFm2k07fW+F
7TG9ptfx1f1o/AB7Q9Xb2IAFaeds8YjyY/bYEm9vMfogv3rvfpkYVx3UY3Gar/KqP3efBKJ1fCZ4
ohzYT1sa11Hn4wRT+v0gA3r5uFdRguAgUS/JXM5bq0mek6HZdwDRcEsxqBwatzkAQhyDKBtMrPhE
L2TGrBxdWV2w3dUXd0g+ybqceFDtHXNr40tOIbChnFVAg+bOIa7qc5GP8q1ugAEMk1LfzUjuroNU
X9cwgE6OxQe+yVAm1TE1Zlp8oJO8tQQShNxKWrzlpvnBGAnyWjLKzaw6GRg+Ki7i6YPY2Rs8NvP+
2ksfR2Z4zQFXRU9X5wFfZdtI27fA5Ye3L63ZtGEL7vPnjw6ZgH7c4PrJSJMPHahtYUSQdnj78fZd
3nFrDGV51hinhUy+zkpyLunc7lt9qkOvsWvm5Xz37kfBdOSwWKOfuUYV1qUDySOJW75qzMv2U+E+
3v4NgU/WNrUEHWIN0H2UGWeHAeH+9i8j4lvCdozrcL0CKXXllz9vKocmHB6cSmplePsSZ1HJw82X
//mz23dgbdZlnz27wLWsra/ZVezX0ULA3/Z26VbacK5kpruNtQYbztCEURfXwdwXojupjT4ENXi3
xbL+828n6rH6+Trv/ixrAThpohBb5qQvS9WSKuzoGJm6JO19NjSIUKSPhJx8qpCQJDgz2RKgY9RZ
evQEhxCDar1Qf/1y+7PYEQUtvfqkrO/67QvzWHqnqUfSwWayJ3A3ChIJQ2XVH60Uypbo6zBfX0gy
3v+pHfx/sv9fyP6W5aGb/r/B/tu3Iv1BvyF9+xXt//P/+k+yP821f63dWwfpK9wdROL/TfZHOwra
H0sBgH7NJEoKoc5/kf31fzE7QaCjqfDoseSg6fivdCn9XxwGcOzgvljF8p7275D99Xc6cJXL0nTN
dnFwqlg5zNXo8Yt4pF+MummHYbpU0qA5VKv7pp/M86g2UxA3yfhSm6B+BzN1/ZZGAx1aS2y0PqWd
zZYGGqB8LtXia1zWZ1BZyT4yqktqJ36LOYyM2/tS9Whfm/PnlH5gkIhiPE5kq3Re8yJdd7on53S6
h2hk/0XkZL1TQK6/mKl61OIOAh8UMqtk/5dfzKzmJveSYbzEulEGEkuA3ptfF/pIOJPj6lwTIYej
fciCSoDvG4bOPQsJsaRJzO9wp5sTZcd9bTfTnb6mdzPv7feuPtp3Im92qhTD1UkTcwuHMz9oUzxu
aFfSsXAjwlVkelCn6rF2Bu3ZoYLYano37qKsGaGcVn1gq9WPvk7kSdiuTvR8z37SEuy5DiONQWan
vEf5MjmdEyDCj3f2pEUnI5FXRmwrsno0XobJozHrmPhfdhZhSUdkXcqTvTRrs4l0ohj75V/eU/ud
cOr2nqLbX50DeGPJqXj3nqY4C/+DsPNabhzZouwXISLhgVd6I5LyUukFIVVVw9tM2K+fBajjVk/f
ibkvCNGTEJDIPGfvtR1/VNdwmjV2bRSTF2S1CCXd8LkLBZdVYraXrHsz1oCrVskHCqNfnhXS8fAh
KUlmexkxSpTMqb1B52m3hcNlqYYMNkOaEydLH/WQsuYc24mQmbVhYL+HmepAWIBd66quOIeDIPDM
YzHSJzONUdCALpkDAMp+GkjiQVqaYp7KIgQq7pw/aQ2gsGtanxtOOrImSi+7degHRdspuAk6nMbR
QC9iuuxLf7r3kF+8jqG96dy83yhmC5dUL29j156AyYJxGyd1iAz7kXTy6ZBEKn811BV+ZH2HhuAp
zh0Eiv/ZdH5MI5tE3v8lY/3vk3cWdLsc5TjIHPPfWnR31MJeA/p0LeyvNJwoFKasS40u0Q7NPO1L
AiM+d5btXIbOAsYNI9EJii3loDMV0uRkFPYVEq+4i1WxNSNtD/7dr2vx+o9B8f7bS/FPk5vDYfEP
hwVkSbqanovPZDGbmPNh9Y9T0aZhw+IzLK7C0OQpSW0IHTBV7KhH1Dk6/v/4OONfAsfl84hFQe3u
ORhCvX+d+nTjR6AI4KQ3klSRm6b/rlVKvVszALk0unWFXldsY6hET7RvtdVsZl6MOb7AzT13ONxH
c/TDV2WK/Ch6kJe1+5WwBMpUrL2WUdZhUQmqubBdbKU/updyyptdZcAZkiJwLv9j//3LXsQP4lwz
bINiFw4wrib/9w50XTMm8pOqpm2ZH24WRWco6KzEPb1huAqBaOE5QzZid1vZodglhDI7N1Nr7BKn
foxjI9x0ItoqnReZI6MhHZn7ZZNa/m+9UDDWYk7BUZ/STY+F5DyAFWAagzqcFsJdp/PrXLQNu76l
Lx7U/YmuJsEfOSTiSTP1k4AGsJONywLZDSA4TYn75s95ZVF0GvUguupJC4BUZR6QCIV1YJIMAZWE
U4WVD2/LcNF6/HPKF2DZjeGko0Vfa7L9S0kRXTWg4+uAC+qGuZ1+B5BZX1XjHCTvZPLMgp9eC33L
/2FItf/7QMImweXRpDVscSGZz79/HLjCaW0SpwKNyLS1CgaAAprdP9DweF/g3lGXGHSVvH5jROOv
VPeS33TBAaiW/WedovBvUsu5RVoiMHJr3V4ZbvCYjNqAbZ3ndpJKmzb+alvkB6l5HAwn+UhKb4Sn
NEa3NBpHUjLydIWzkJFoxvBaOkZgv3q0qKLghUAAMnYTBNB6vE+qvL+bUnpjtgWPIiz0JwpN1m5k
TXGI4Gesp1oQi2XD0QPfbx1iJHVgtPvDAMpha8FrvYa4Vbqg+UE6WHUj7qN5tdyHxpDDm4eR5YKS
4v9/YBNn8l+HNqlCECAwzvmzKNn9l3jVaYCgwxY2LyoHzkkYmn72PdxJQg6iXoWxvs8mGKXLA8tm
8IJAW2vzcxqNOtfuz2v0QPtZTVga/tz1j6fYbqLXq+XN/7xbRzDdunPHavP9vsvDFNj5iH88c3LI
uoeYZG04UszV8nKN0v9RM7LdP164PPD9kcsXjHIR7HzLev2+j2IF3+DPh49+yj8jcFtBHR2Kx//r
N/159t/vq//KQ288fX+H+RXLX//4svMu/P5OyyPfH9pW+Q28pN507d5WnjiX89OWJwRW4xFlMN9e
Hlk2yGTY/cufFqdsWl8jrvF7FKjTltUSKtCA1qvhH+xNXMr2gl4fEZk/mKjwqmCnurZd98xjXzt7
+muiOLEb1cuo9X/RWNWPbWreIVz5SwzQaLsxflZp9MlyadqQofZV5cLeJC3BCL3rpethOLe+qF4C
9DKJpLlH1BE1erqARsx0tbSnS9GKbdzo4b4t8jMXfGIW9azbkdu+NY3ARMsB/qRS5CWGNdOENDCu
+DtKeKoPGJJQsiKJinEdqN5pMY3iOgI1rAEktVahZ2VzZActVIEeqWAYbTveIwbcuxbJb2ZnrCtp
aWzz+EQa31r2hvMmaRk68a866a4QtZNLbGrYNjy1Sx1coZ1xg4cybtOkd1dCFRVWf6opbqvtURfj
avA9QIRm+RiZLRckWMecvh8kT3g5FSh7nMHnVLdtU1oEUkRgyGibdyU6v9irQAbSHgHkSGk+rTBv
1M4Wi6e/8i39HYeKRkjIKSUGKgxldCayFdF3OW49228PDQpLWTTGHQwM2NRl+p7Sg4okMGA9G34l
dvVkWE27KR3jMQmbi1+DMpgQVUzhHJUHRKL2ZbTPupNWBM+Bj56JptK6FEAD2+6nOwybJivSvdIz
hRmpNm+m9UF5lrZLhfp/pGGBFhRSCo0nzQGBGTr6uRSMjLTXM0TrTXXQaufckFh64opN3J7WbNoo
iykXNAhbIWF1Lv+9ZPgZ19ljDmj+YniMkqVlHip3gNaniePoIpHVBg6wwkPKH6i7vC3bFSjQ4xCB
BUTRjORRHXQ0kltJdxDO2Z6KYIBBDykWggz2tJpdq0NirAwZActowUMZOUNx6r7oIMlWk0GeJB15
cKWoZw2AJ+5Uuux8MSBPM46NqyEe7rWRaNjhL7dPT9nwatnJL6dsd6RndvQJk8eC+A7A1e6pJIly
Xfa1t6t72ClG92W60R15INCX4kfFdX7VpfpdUadPnaCVQjwvcneKMHQcV1Z2CDT9rDL7dUii+tZX
Fk4+cuwr2d03tdMgge1eJlE+RSZ4GABLzjZsqqtm01koCaAEx6P3F+Ifdl1thSc/0Lcdrkazq/bC
i8ONpOKFHtQqNyrO6tUIJXml5giwZMp+TRZqPqNS/ZayxUSHcz1XdJh1d1doIunK6sVdaKI+hCO2
F6NztQ3R7BxITzos5pVPsOup18ddkbhfpISRZtpQ2pTpK5iYlJVdNR4KwzyNwQjiBlpWHhpEm7kZ
J6kTPlhk9HJqkekYgEMg6d1ksrEL0QGwWlcn2IkkKYfjtXumlHyDdLVFRuStRhz3kBMIC5MelEPE
J+B0LRiArdVAXpLPdcd6UJ8ok7klRV+XU3koqsPE/HLl+OULky3kjv5L74TJrsjKO11IOIhG/YNj
iKzgwoO8ndL7snOaanU/AUyo7R+ax/4bbNpkFcqinVVC6syp1K8GOJYOCUpuluvY4q0ngGDQ5R26
QZ0w4rWh1SiPfO93Tyzemm+ImorWN8uhLzvL1+W8p2ObQBbL017phTL6OeFb51pEurVYOCeF7Hna
23GCdMBDtx66UADpQSF5ZqE0jtbZLhgnM1ZFExFKD5kXbztjlPdSJJuksY7YKGL+AWazd5wq3VDy
TukD+7i3sDYNKikRt6QfKbV7+jRzbnS6ztRbBOYGkKS3wsOPrAip2cZv1XW078taM45DIAkjqIAy
9tMAPch5gKfnbfEBMFzn/rkZK3oUvrtGiT6uhkyYe0tvV25Nbmh36zvPOOcwHKGcPsUiw5YAQC1q
0nANuQupQpM/gRVhBqqslvIgmDOI/Hvd/mj9jp4KVUx6yc+Ya+/cgP/wpCKU2JG3HgPI8DKenoza
BdQOfYc2nT7sOvOTE6zbZ238kjJwwuaW6HKNGrJ0iFuYml3V43bGwbDPac8MvkA22IDOaxJuNm71
WqfiERP29KNAwm2DPoBKjpVbM533ph6uEUNnRW52GxjtznWrXV1a0brNbQ/rZpbuSD2gIwG4ZUjQ
CATaMN6X1Bygw/nH3tSZQZvmk65lEQWckhGA2At8Eeq51ZBN1rpWb3KtdtG9+2dF43BPYeLeTYan
hB7XHLImuuB3W6S/aZSRE01aMUBvstn04V3M0bV6JDjvrL5exVUEZmhoL7WibG31mCdCEkoxmr85
DYVXasZz4my3cRpWTXBQUYbdSX+Gup7iyrR+9rF/GMdAf0fU2NFWt3oEL752LSDdrpdnLJvlJnSo
8IaeZjgHINqwivCy+fU6O+anF/LZRP1pjxBIkWvCwtyHaZg8x0r8tbyH7EeYIV37VnM93ZFAaZx6
39Vuo0ZneZrfo8DenWfqiyguYh5sPboOCqNs1gJUN/1G+9HlzXZ5L5f2ysrlGv5gaEOJ3jEjuiDv
y3MSFQInWfbpakS2GLl+dmKp3jULzphnaOUdZZf+otH43fiizT80J9wtT2XXg25NQ8ojUTeyeuvT
YzRNzUNjceh+v1t3SUaZ/TRcrV9jZhA3UXjq5EVat9MptbwElf9uz58r2vTSBW70PrZCbgcRRnd9
q+xLmHLJAJs1fkxhtu11p/41uDXqK5LZICA354FV83YMKI0Tj6E/iDawVsvTBC0Lq7K+RqmJtRkX
zW0MB53GAxnqvWjiVzTgr8sz7cm6JnlkvLWhN2xjd7DOoETDa7RJNavY6H6nfRR5iXDZbn55Ydys
hGMigWgaDerRaBxc3LgPVm3oq+W3WLN0UhTyayh9a91MXnRr3RJ7JVzFXScaxQree152kJ7V91yu
6rfMltA5dQ6mOq0B+rl9simF0XyW5bBenlo5tA+ssrQfqzRAXlla3aFo4/oxo+X8vbtnoLAXzboZ
O/bXHkkc+C/g62sayO8aH/gryOun5d1o6j/2yVw2qIW3bSq7POccd9fGhOIAaMv6VBmm43l/Cw/B
SzEV3aMeTPLghcChMYWIR9oj3fcH9x0e/NZDbxDyHrbMnU2rj9WdFLV1VeOA8EHk5c/eetOmzPgk
615s6q4Rd2VWqqtBdfD7CYV2bkwr+0pi1W40rQnuOk2LriPfcR2MZvHTL1lf9vpX7kREaFs9rSyr
Ny9diTF8+Yh8PXQccMLRCYCHy34JHFde+hbfUp2M7pfXz1HkfJUGIj/KC//i4W67oK8izKkEEedK
tJxBd1iexZSPMDw+61oOmomcjScIP/E+R+1x+T5OIMW6IHzqmuJdu/OlbZLFMclPQNTfH5RHU7cu
S7TgY6Und6J2yUZStvfh8s9aPoQ6RIMuMq9vDJ72ORoNQkHLUX3IQX7/atuHt8SiU79lLKfPCizU
NmLE+xFxVC7vIZswXrODonsSufJzPg9N8+L+hxOXPJUfPEF+RZUZyPsUyfIJrrGxHa0s+lGMLRof
9m0ACGdlgDWMEy1mbVDjMI4Lf8vBNL4ng7Vf3kfhSlnVrpM+2GNTn0KuuTugryQ+hyQqzu8TDZQS
oqQZHvCfhqfRm/DwJJxeTA9OyzPSUBFVyynxMNWVhUNNDLuEiJbWcMvXUg/X9jANnzFCuY0txvhc
26XxaNfiZ6+lwycnj6Ae4AQ3RBDNRUSUNNz5BcLI7mZn8UsGh+cgHBY2QWT0H7o8Ly807GTYKuoa
J67nBNgIMJ+OV7wsD1alF1FArZxrb3vqSoBg/v2uSTo99r1on5NGOhjF8bxhuhg/nZ7JjRN+Khi+
O0QP5ZHmff1iUOBbvr5wsH1Q1qIpHAYDIZ4Q1ZaviQz2QyFUesL2g+kU0OB2ub+gL51J1f+oxpLZ
SZGoQz/YxuvkWoflK5bmGG5g0Op3iYrNezuE8ri80km9mLle5j3EiUMuwMhY/f1A4G8MkgjevUHp
+wId+14AAX8XMQGA877E+zwr7mISlEUTPKgR5ofvsEjTPOnfV4WOl0vW+j02A/NuggEG2JTfPlTR
kTLP9FoWNuszfXB3yeBPPyqxMH+ne9oc7cqxgnQ70HQ+xYmVP7We9uP7WxkcaCRI9DcR2xZIIfoC
ywPQKq5p6BYv3eRUxNylrHGHNv1UKOTmb9tOtNprGdvHKCvprRsBNWKjfPzeOxINQBNWkrE8cK92
JKPvd2309qWnMPrk6j0GLjPrv/+BmXY2uNB/eGHd7kyz4JAZSufFw4az/EhN1/T1cojhcgluy2E3
AoX5MJK9MKKfA3qQxxCuKfE1RrM1ubbj8XVXZZW1K2Qs1bEBfg4przrkpl2jLQyZmhRmt3es0r1U
ZEXvPHecGAk7rqrtoy/s8pi4mF56wWJVt/R9L/D/Nn5LuoPfebdETY+jaqxLic5VeJWPN6DtuMR8
OWOq3RuxNW3Nnu5yJ3syJAdn3NB++XA9VFVSj3VWdl75UnqYSRLQeXlQmycUaYemYA0YuyiqXZyN
hBqCt/JjGm+T0T1pmfVBGeOQJZ792hrg1w2j6w6to4wdllkfx1Y1bKOuaU+TSskyrt3qexPmKJZc
6knzP604uV6Mw3b5c5jb2C0YjQZB8N6bW+Z/7v/385YnLxtz7tF/32wtoIjFdF5etrzBcj+UYz5j
+fPPnQzj/roEd7Rqsa2wdrJSutIdrmOQsetOw1cL/GdEvhqXGEU1YvPS4rXAgAHynBVQpCkyrlDM
xtF7ToeLCXGO1tnBqCdbqzrV8yZt4TPHVcecn4zAE0nWZCapmJ0rtI2NqhW3WNPuMufTVWI8ar6u
TiXSnNVklRUA7azlIjCQKNbdXKtFLDc/oRtThWdCqVM+b5a/YDtQnDqYg/GUZuRDy0ielPhdaho/
KJplBMtm9OsVLphoRTfG2Pm92kZtPm7junuPERacXRzABqlx0pU9joz6lpO06YaN3C+7h7NMbo2U
yMMybYKVo7FgSOruZflxVEerU06ikagYOfpyOinrCxMp0gBWKrvCjV/0DgmclOpZJNGwlikvUFgd
qBAKQVAKQo5YL7Xdct/yKEbgkOgDggWw4G4QqiFqbUhsw2bCRCGsFBE78/8tMhN/g2QO4XoGJpW8
Q4KZBty/TfMsU+42pXYfkUpN3nt3tVCY5C1LS9c3tzpk8ZPntfJUjUQblyEX3rIQ3bc5KkijdEP1
CvDl/Dnf727PAobldh6TEZUMuGkiFIl6gBuYluFh0luy5RiqaLEAk53oWm9AsZWbJIbmbE8u/nH8
w6CUm4eWjAOErTRSE6Tfe0O6QJXHJl/FqRtAbc9oiFS+tpua/jUmk9cta+9AlpJ/YrFoKTs+YXts
TjAbm1PT4XUfuthZ2x4o5GRu61VVyfibGONWJ0fupA3Bz17KXwlZAYRfgzFTtXm1ANjum9K5kQkc
boyhf+3mk1PMZ6ScdSHLX3gTOI+QOhc7FVndrG6eDkVjvk6kp12C7M7xWvdeQ+d5noxsRr0gfG55
6QU5UbfOpG/tmlpjnZ7Y1jZx42QT63G7ByuMaM7p4WUacyZbOu5tnQBGs9MhUgPAP4ZT96ogTZF1
b2bnAkfJ4zTWMz41dC4Qy7F+kIq3HsmogAngu7ugJGGua3XzFCBt8ceBucUQsDTm0kD0q2buURMU
Nw8JcwGY9hwSHiCw/KzE+BxafXCfln6yNbOMqA2RTY9aQZWRz6lOTUvNNkWkdNIxZFNfgeqb9bp+
qPLMOEUWsaOqcnfOFDCcuMCpVi3pb3tppueEJfJp2eSDee9LobOcNe68eQCLZpnQnw3Un2Ldl+Tn
CVf7GabxC14TtWYCFpy0siW3RdvKdKDZQEHEhel0EhqnPGEcNqLe3TgY95Fp1CdX2izBcalHJgsd
HBBOynmNSxW/ETvI0Jt9b5Z3uUJ4+GdTOmgEpgYGDdlHX6Q/+ghSxzmD2fv+/r3kDBg6bJxt1UWb
Kk7a07Kh5ISP0n31y244Sk7Qk1LJLS4ye5cZgzotdxX/+avzE3QYrv06aZyA2TDADA91TsN43hhY
UrfCHd7DlJ441Zr7XI/B5uNjIbc6IAAACA5xfMtx7q7NhtGQCHZQcRCUVTiJYw/C+2znw12alP4K
1jyTI5fLKInu7fdmuSnQsGQoFHhEUD53yr48ItduIYWyyU1Y5QGcbS4hUXCa5k0VdnCcgbNjJYtM
BOPltezEs98wykcBX2HZAOj8+6/gP3/xZuS/4kXdEGPQnxT+vNPyFwmn/7y5PCDgmueJUx1CopdO
y8b0Y64rdf4SWkayi3S/OS2bvGYcC2a13J/7vBTJZxKF1lqbFXRA+rkYJDl8bg/FOsPBSxviggkm
cwS+wktRbvF6cyrXNjiRtWa5w3HqWEnqVYXw3suq1ZCH+YauG6XRGYhkiJ4yNC1QYzf15avVTRRq
LPEQKAIX89kR1OuEbeD87MhnpQcLQRW5QzM3StlXy8Zhtr4qRZx/75I2x2ikZwDOh/moWH5O2nAO
BSzXBVEKJqruIU4/RWsnZ7sLN/Wo94d2HqeWYaudJYQlNUMaIcE95TUityczgwzdDyf4hsMJoUtA
N6CH2jn54oTXOzymkgxdrWPQzl1ONaMQ+d+3/RZ6TNBmR8S/xQaIUrSG8rbOa786kR+1zcyAa3Fk
cLCjsQcB4qKgxNL9nIVGeRrnc2UZDpa//nVf6HAg+rhSlcFxQcwisU+oDS4oX5NtRqjuOi3T4o5e
oS8pMpcrLfK8FfFRw97FRkd3l8WYUVrPaZHWOzEk3m1wjF3LMveTHky+yX3yjf10TiNDFX3swSLU
9KQvLW4BSsAh95vhYREjm6h4Zq3lLsYw9+HnxgVYaPOc281w9joz26RP0ZxiW8jJvxZoDBA5d6fE
pyFIAA/CPlrihL3qcj/G4XjrayKpHTIjNoHnGBQIfafeSgMdKqqEiFqsYZOfWe7z1Inuc5B9oFWM
XG2g1FBSTublimtfUbz0DwYV3i1pZdArsr5/AGHNMkoXwSFyxp0xacV93hAuCHnoPgANCqKL1k0D
LdSl+PKu++An8noerROyceyUoCUdnRjoR7PcOcRM3LlVONGd8YwNCcv+M1FmvxoRVJflFrV4poAl
g0qW+Ola+rb1NhS4LzRX/2gtzdmCt0N9YeTx25xGv9zvVh1dBAPmgmOmzWuTN8QdJfaj35c/mjE0
INaY1JRq5RyMEQGMMdnPlbCbN5hQ+rGK9YwkgkK+QT4BZRQWNIXmR2f9eG1jQDBJWdjJPByh6euQ
VQS52vjsx+bNdYIT03n/qwYqx+xpQolMloAQKqKUs4vzfnhU19RJ5G3ZmLKKdwZT2GNSw01ksqh/
Kq1BPJDbz2EbtCwMmHhIOxvvW9rtrD1ea6V5r+Yo40PRpxcaKe1WKyPjPpz/GskR3gKDKxEpwwei
VZ+eZGqND1HWELduO2QrQEEAOdApdrWs10OWEIGaCGRuFc5cd2IEyohfPYrINg6yyH7nTSsQdFfV
KzFZ9DZiSbHNmrSNYSI6g5/X7Zg3YDPiWvnVhU8+3tWwMsXr4MUnOaTYn2ciiYsxAqNMh5HCfqKe
LK5SajZfwuUyojsDGjmJA9sf1AWV/eyey4JVlqRcCn0lH5o6b8+DXga/zRS4kpRIiba6bI99U1ev
DQ2ONiyzmzUliL4G8+qQj0hnyniOI1M9Yy3LEEqv4lElx2Zo5Q276JPjjjkIIEA3y5keO555joud
C6VJjbyG/xqXuuIxK7L2YhrNZbmlu4j2NFHTuXHrlWZipFvsGwcNg+ibO2T7Zirzr96nzhZ0RCh2
2fCjHqrxjrYotW/bdI9AXo0He95MILnthDp6LqyUFYvL+FdzkPlJpu7RPq3h0TP8NHM6deCMD6Y9
VccuottG8MMmKBGL4KjIz0bA3DMgKP7doFiJW1rAbdSjLw9Oh0YaEH3t9gfiK2czSGmfAphTz0Dy
722M4R/hXEqgVFnd0SBqcZz4zq5KbUHrYxx/epmz9aZo+uH7HYookidI3DTbTSVKudOsUT2pvGYE
raf45xACF6tc57eW1AC/tK4P90zPvFNZEQphUuBCABnuCGrPT30r/AciiVgXDW/6nMNd2yKmgciF
wIiE8WIH9d83l0fpcNIkxYyyKmVQPzkDg/MwWu+WKad9DW1mV8w362Z47xodxZ3R/yVtsv867ONh
52c3fCPI3xKfCa5FBdh28vRG1TJfO01IrxSXC7mi6N6dn35O+x6JR/RMlLcLpzkfDyGk88dJF3Mb
psRAbU79c7G37dD6S6juq6SZ/FYUI0hkbchvWcgsKfZx0OdNTB9nTBOaDc0ObWLyYsXDD5HiRuD8
8D7xIz3UnlH/xnlFayYIotVUHij+EPuNZYBMB5I6ENNRIrVTnK9jKImecZxnrKMkMDEj2GvuZJCn
oelbc+j6W5zpP7I4nIhglupiTe5Gd5LqtWJkzxPrpXOc/innnC9MS91iLSQUY/SAUwVwPyfbK7Ed
p/mmlcSnjJZjn6tOPZV19qxjiNsm5vSRGWVkruDnOScsAY9Sk/qmaTvtEE5V98Zr3tPGAhBQ42tq
aBVDKpqAWSnqWzA+WKJZlvc2lQP+T7CjsNHfTTr8eXEcaqHfzFriiI7EjpCUloJpdDApJR0oM8Vr
2+mtQ9EVYr6+zuaN1MaKSl3GDDJ5oyvMgrEz4LekgdqWheE+NaNF5guxwCdwsvT0QPSdFM6cI9Wj
aW9m9gWzW/SDJLF0hbXtK9Jx+nTJwNo1HLXNyIj8Uw6/cDjSg+3N6mJq2N4XtqNM2tdBgxDmkUBA
2pn8aBqddLqwwi8w1zcdr7E/vR9DCR5Mzna4ngzys69yHXoEfDhG04yZLzibaXI/ExgIGubGleM4
xnYKjPCoG06xlkmSABykMOcR03fsbOIzk8ZndaY8PFGaxUVMhOMdUhnqCnHp7ul+lRer9aeVbWmX
BJH2ln5x9ViR07HzVGms//4PKiPbmKHx7ORyABWSyk8ZJ4Se0Eyx+yg7wu9jrwjzCXSceRRpVuEc
p4+r6xJrqD08RtOgXXVs88st2yH0iGuKxO+rkIBMRbSiubWx3diEb1P+asBO7nL++9tQxgPLCOAR
SGInGLcKM08R1VelaGTU9fQiB4QXuhdbP/zupYiS8c7pySMvA6ldTGHloALkLCUSZ4mr6e9Ng+dL
a3/TybjvkwBhoQa/soun4YxP9Q4EW/ISa6N71pDPrWBu+bcxbf0bZ+WI+Fsv5QrN1u/BzsQ6iazp
QJsqecryY9NI79SMjnsKhfYkzZCjEHYWV3NjupZFeilslmIS4hxoDUUuRptNOyOqjdWymJZ5q85B
Zhz7ntDoTMfy38W4fnJkD4NDsD1DFMbf65JyXs2/EP2TdqkDJlh1v036l1yM7YXihXeVys1ZV3T2
axNFe0iI8DUCvTrSNK42U03uEbRy7aLs2j/1Wf6Siv4tZj0FowVuVUAc6BLqN3ceP+OoLjZWQq77
KEdmaDkNBH5NdrGqviOWLvZPWg+eAWPYTyq8N5XFxkOfht4upTy2qcBH7lvPhp7VE+ujHHkiA0G+
OoJaepjDGWo68j1lUa5AHg0P6Wh/iSp35iV8/4DEPj9jAsZSHS0MI7lXXTP/8uAlNAfURehYfwbz
jFIbDg4C2G2J97b0HkyzdnFHdt2Xx4UFZEG0pV6UIQ/S4/upm/v3gbYRxtS+aEGyzWUZc6kjU9Se
ynANKJNgyCJN7mxpPlkuXRYn1mCvaHG26RFhH0J/CHZAwda08OVn3tMEapv8L2o0dNV0F/uRx2zJ
cOLH2sOCmMF8O9he14N8Y8CeHDs7Wzl0w9YM3aMmsvIgPR0jVt8iF5u0HlSHAfHBiqxN5ZbZm10I
SizU6wuVcs13lP8luFgIfKVPlZvcGlcCiuoc/xYbptpXbtSdxzKGfqaHzl4H+gM4hl6W0/3Iy5qo
7CDPzoOr76WvuIbF4bsdwgfGionqG3M4ZONLnJjbTOA4WYFnKO4NIgQxxWHMDOYEXH42X8p8CdWk
0DeED1WS6lu+Oui5gOErrxPxyAncDKtU0Rm1LBZ+VnO3SMXzIgLWExPd6kwd9A8/CvZRJbo91w9k
Ua3RnE14PmfsoS922YzHEAH+nhkHgBjfyLaimP1SPHJuvKE5s1a+ag6arED1L0OTXeq0NY/MTYpN
YRmU+ZLIPDPN4uomf0SqTu6H1q7PItUuWWSkVy+FE62NVnSh8pWv0kxEd2lGvnqu5FkH56OLXLsP
wmmOeeNUJkvDeWuAQyVF+wrRIM7i/KqIur1qNbHcyo7ul7vyVEdOmxtro8rGK0H3z2Es3OdOKB15
qf/WxY3zENdvHTGolE4eExy3K82pjX03lHJbWenWK6mTuOS4RHM69Zw7ajYF+UJMdXKbHLyk+jAd
Or5JaX/YTgu6r2K0l3nufAmYaGYZhk/pSBKBqbDRhPFHAiEIuLJTHFSohjeFLikh+m6d51YGd9SS
T6nNAUv74+D5IbzA0iZZ1MjNGrVL8cTeoCjVKKA5gorQ+KXaeblrfgwhiLxkCIJDP/nDKYavP3bM
c8qGPELmMs2nQlbcibRAYuca55aYAIwf7IlkbIc3jCfkH6OnoMHkDm/MWRBSBs1ja5kbgAHpA2sI
ECkF/nenBORoU8CYawfhZdkQccD7Fnq38ckCaCzlPi8bAms3I4T0Ps6Htx7T3K4m/WAfmzj2Q6II
RK+JUxC12UUGXI6hdOEqHbDdZoo4hTTojU2ey+qDStU9sffvmk0Onys7plYMBXg8wYi1XnYtiFZk
uEvaECyaQ9C1pJ2DIIWkqiLrsv1IvjX/2TF9VhONGp+VQFdrK65SUEwqkLaOZrFWj/NnzU/Ls6Ba
m4RItxULGp+wkROomX7tVQ3OcA2oQxwKNOS9ZR4Vor1C6fpllCwzywwEI9aNZI/I1uaYZN32f9g7
jyXHkSyL/svs0QY4hAOL2VBrETIjN7BIBa01vn4OkDUdlTndVTazHkszGMkkGSQIONzfu/fcvovv
jWXU57B1Tp7VE03XZIjMEhrOJJZRd0ObXedFcgCG0zoVJ1pECIQRBcyubXpUFDGdB7uql07sfa50
AMYNkZeHmOkIGtHMfRl7M928sMhPcbfE6RWBybqVojv5W8IsvavnF9Gz6RP4rKnduRBTNzCBEFl6
htwXdvpJK33tio7lmNZBsdcbK30mOfuQgtyjIVN462Doc4oVYfClHw51uO0I/H4quqF7EkRtizL6
Rh+rhgODp5wVcEJ/D5Zk7yqUF5Isw+wTFmfZ0XhVwXygzWpoQai1XKaVDHYRMI8Fg0e8qwkkYoLB
xqoiimN6f8QZlIB5LcMdcyBU0X1P+SwzaQ93qvnk1/XVS43k3SEWCvEXgpTSe8x1khfbJsreQEHS
wJHmd502O0F0ZB/oJrN409kWKaGeiZlpZ8pU6jmh1XJGjlcfulKZsHrrlLLUm2wR1ha1Hxwzz32t
qQnv6OBR7mP5Ts35FpTYmAo9IWpWNHddgWQHLWcvmIcm6gQEU2z0dgo940ZTEbfRNd2bNpmNVCr1
F9XWYYwMCuX/yJys+MgF+kHGj12iUaq3q2/BGD9L8j4WLSAElq9VvqGpDW2uo5Ms3FOltfZjIvOz
HyVrilbmoc8okg3AyQOTkW5B0YPZm+rpG0FV59q3qseaoHq1wCNe54d8yCTrNGvznUm83KrgqhkH
qrvmskqyad5R1URmeRqE+dWgpLXMGuU1Abt4cJuiuwUGZn7NzMGsYgGkc9MgIqKbHJo2uv9ejV9Y
8V2wKk1xu020ox9DgDbCyx3dd53Kh2edQlFcJRKIGqznucOu9VBTz8DRqDzLhoy+ivwfrGnhRld0
eSbI94jAOX+wTE6mVCE/VYGORvovTZGB4mRKUXVna76zxdsINCbOnkmu4uQjsLzAmbI2DIcx1tae
LQK7dp4XMWHQMrQMQw7zrUGMWAbuGvShd44N549N4JTOIQI8DjY7zd+TRLGO80apasQQ+AIpuTjx
Cjk2ZYSseETsr91lk0U7NYgnZnMMvqBkHYoAAubl2NvGfSAnySrrezhtimRRKAYKJFlAb6SrutK0
o9+p0ZuWIm0k+rhdW8OoHWpmK5S69RAVJ0lLNVF/Cz0J0x29aG0d24W5LPtcXINSj5e4/epdq1A2
HDql21YDoaollVQMPKmNJ9q3N1pQPDaWJAqlHQiS9vxwVYVjsVasDOBCVGWnQEnHxyp8MqZx19MC
e0saffmENISFfFUL0serb4mFzMQgW3eVd31+MGPEGpZdgRuq/Ml8jgomfYeB5Z0HyHeIQYfm2gWc
mK76rLdNfQaVrayjQih7RfMe4DLIS5811tNQc74HGMV+rqtbn/RaOtLUqNHA1eVnp2jHt95iDWq6
eriZ7yIQOVkZ4Xs9JQJonal/EL1mXHN9KJCXjsBszPyTXsF97LpvXac1txGG0aolPXvdUII9s5aE
JSKJz+6GmNWpU6yIQtpB2HVfQ6NvN1GnqnsRNDdONDr5Qm2hxKAXJTFVbrXpUPWzfEFPh2Q1Ek7X
bjs1sAPXOPbzpgem2RSHmtZqhptcZjv0tgcrEuol6XCfl136kgjoMQiN9TerGHfJqFv3wsI4kGX7
LNOtbwYMrAX0vv4B+u+J2YGzIxUKuW0Whc+0A51LMMnJbb2EScLc2jYc4yF1nYlrt6TS6h/AqPtl
CIrUDdFC6uBV0qGnxy/Sb0HhseQJqkscdkAHPZ9cKQoqhynBSTeE84BuOlySem/s5ruIvdqVxJp7
G23t1OcpmrUW5kVkc67oinpGzZytqZRay3aI1XOmtuo57gQjesglUdO96rFv3hJQJA9CVtVjxhRZ
8cRbaqnqc2CxKyAV/3Frfkxp7XJBFsBW1grySUxXjzpBjJRR2rdxoMSVDy3CJvKKyZl2gC9kDBka
GiTMqA0tRG/4TGH0Ue/K/jEoqo4yeoQBwEKw3HRJeTUrWCZhPOrLsWrNZ0heyMrJLv7EV6IxRlYZ
BCT7ufS8e8CpvvVNUK6jWt+aEfsJbRaW7bVLGInp9/aXySUrQolC2/fifayieVJTxDtU49wnSDaI
mX3rIP24v+gqZjNQbZNzIIv3mGzLg1A19xBtYt3oTsQPpyubLMn32gzRxufWpzY05SarrW+dpPKr
NTHKF4EAq4hV5YEScr5UxzR6Q7j4CkbCP6ZgiFYdq3HiPZEnZI7i3Rk/kdtH2Phi5EbUKGkVxBM/
f94oEHoX3ujIg+iSYjVKZwQYLYPTvAkaGhyFr7/PFVwfnaWmeN4qb5rvgiFyX3i3mtGLeC7AsCH1
V/rprb12LdrMuqKsMzptyKs1XJABcdE5yc1blFi4rcDmrau2bulnRXBhNYPCNvzCLVhj6k8GfFeL
3tfOpOy7jEraeIXvsASiM7kDNKIWzr2mwLWsSEbY0g6oANYSMJuZFJQ1/WhOdJ/C6P5Ia/p/4sLf
EBd0Ym6wCP575MLrO/CM1Kuz9M/IhT9e9k/mgvUPR9OnNDfbYXrxG3NBEqgjbE2AOvhv3ILzD1UV
hi0pM1hEcU6Rh1XW1P5//odh/sM0TE0nKk9Iw0AK9r/BLfyWU2vYtONsDacjsljVEsQz/eooHQnj
BVzbQMVVWaqlZTTs4ertwXtxTW0SAqd1vCtMZRY1oO2thWw8VdVsk03okyq3iw0ziV0YN4yHcfTj
T3vyX/i0xWS2/DBqz58OG6YjVdUx8L2av8UieWZvxAzBxt3SsgWIVkJaHKUg80Ax99Sd75nhPpga
Xro0CxtkFqhD6Ktp9GcgackEQ0hEo5LWN1A82wxP8J8RCAySifMUw9W4wSZJpvaw1bK8db/8zcf/
1a77x8fXEbfbNpQCfv9fdy6WragDoGTcWcXmb7RqQmDmIae1zHOGBIMyOhO7m0/PS+/eBtLsb7WG
P8TCSaXD0D4JLz4UNTBO6jbEsoEatGvt2cnLfZDBXUgTeJSBKMp921ZcZATWY48mu5vA0sshKSdK
fP+b7zTt8l9/EimIzCHOmeYiES+/fSehBx72j1i/c6Cn27JSkdGV0tugENg3BLQtpK+ZNLk6Yj4i
LEUurpmDqfnDiblLtw3s4tnuh+IoE30zk38N+4lYtWYpwsh4sGKUGViF8aF49d+Ye+ec0P/x0Tl3
DM4ozir9t6MpzVO38XJH3LXcXqoolx8GdJZkCS7iJHCXEpIm15HCp3WHJQGd1mcIdbXdbUwUA7sQ
Fdg6K9E19N5IKErDdBJvCwBdv2WxFgRHJRRnpZ3k2BKIsyhT/2orOoruTj36BsQ1VscDQb6Rc6CZ
Rs55icnPMvxxodPd4JCsECkngtwH1FDww3x/gyAk2JLzle2kfiVMRF3GBjksI6P8HQTcqnBrvKUI
BvfFAEDOt5zzvIm4jLZWsjUtn8CaiMVgD+nYDCaLGJcUwyV+viMS5bPD9X9hd8Fri+DoHCoGBTFL
67dQA+i5hFq4MWg4XedbkIJviFiitaor1YMuRHZRC3efwVm3C1rdHRFqnRU9WaNB57WnhKdoFDWA
kBf7vlJLhMfEoVu0oGlFfBIpVO153eBrzHWTqtz9Hw5VS0cmYAlTU3XjNzqI3dE57KUv7opoTq1s
bNKESrISKgh9TCj2thSXTjfsPVDJZz8wdVroVI4yj6nlKFBPMOPdNo7CpJDY8bjR7iQhexFVSJ06
+GosnbMDneP1bz72r/mf06ghCXJkYIaowyd3fjvDLEXF3mSW2h1m6pKB23/wIuuqS7pkZKHht0wF
iBCX6rANpxfiHkIqJXqsnHeCz8WRuJYfM+i2synpVKi6FKB8a51YU+ICmmD71x/3txi9+ePq2pzf
qEIHoo/86yDXOqgwyE3Q7gmijJsKtdoeos+kGZz8JpuUrWmxClmc2alxgveAKMOjLQKFdv/XH0T/
FbDzxwdhwW3YKmmS5u8xwe4gay5N/EpN2tJC0oxT+Rr7oXXKAhzXqtK8JO1bBG3vMRijsycoVNad
ENd5V1IeoXbRxaxiamPFYm7pgdQOxT4vUpqwlYavPFQQbQJg9SeLY59IlkvtQ0tZEJnMcOgoZW88
lyDpUhbqCZIB5Jkw/hRGvvI3nBXxLw4Rfarn6aYm6eH/PpIJAxxvobrqveqDr8bE5+lslZjYUper
GPnJUEU/LFoXikLORO728WcCr84aK9W1ADOyyUNKrVRJy71P+VTU5BrSKei3Iz3kFVlS3uKvfxvr
f17IIa4Y0zWDf9L8HQyj5aEaKHor7mWFQxsJTbtlkCYQr/maD7W82oBEFkXMBL2RNFkbCc82mRig
FR21JjJvmj+SBJD1X+l82CfNj2iv2NlnQ9Xa5UzF1W0iJXwRXrsR36CwWsj+xqtVe/YO7R6itwyT
Rcpf2DWVfiBf11gleQUgTdVxKk9tFjTSyYmOu45e4YiE5CFSsVnWERpVO0QFr/TIR6J2Q/J5eyns
ds9VAWF+P9YrNRW3tPLMH0pIgFGQa3elkQedEu4hC7XHWVKQ9AqgKkRchwmwqqdJj0NJV5CUkSI0
fSlR6u3mr/e7MY0Vv13yADZCnNIMU3cYUH49OUNiLxp7cLS74+Rw4OTYPlDSyI6jJBPBUqz+QXHo
JLGSBWMPx37hQ5ef40VaJSl3CEXcTVMZB5bAxE4ol6YB1mwauEsJzm2REvnoM7LhmHvPDfgQjETO
Ji+afGXpZEe7NXPDdDAevZTMxDYMr5GSWgQGER2QiuOoN+JsZzlUaTp05wkOMsKuyu0sfmwLlqlO
Tf/Wb9JNz3Vw0YWYnxIzcvYiK5u/OUK1iSv2+57S6QUD52J/mb+ngSowa1vLNbQ7K/1Xo6D2Dl7x
E+0beO4FLlUbvTY9tRIUepAkRxMVEqp6cNpGnx9BYJNMnA/nVJfD3yQVWr/PIi36YobNwkHVTNWm
cvvrb5jUnggx21f3bkr7CLsIiq5ppsj9nl1CDU6lVE5k0aZAYYMS8UWcbmELYjqwwBfMh2+uo5PC
tIUHXij6ubSBWgZNq55wDZ9HkSlLz7VoUYlc2Rg0BTdRBXenbnxQj/rOawz1odNfUYwwJuILX4y5
ZewiWb8DnewQxC9IbAqwD5tkkhkpmvw43w7F6Cz8AiuAgVHOrKaDn1j6pdpi+UsC+Ca0SuARgGij
LEVJw4jMpe85+UbHFLbqsNPNkNMoeg+joTlBYM9jhmbmHhlzdfESJZq2mWpBILjyZON4XUm0reEt
K0+g8cwmQ0xACVimRC389WlFZMGvpKuJ46SqnFA6o5pAq2dPF6M/kXjw4TsSVC1FhqjLLokythtD
ieXSJPhjmSkn0yy+QbCvN3Ic7H2NkNzBo0fHRin3nUmKno8jsS+jizk0hrEA1DSujBxuM1PvPdBo
LGldDdMMxQ/ZG9aXmJS2pQxbdz04nXrJqmCDeT26qdpbXRfaQ+T2z3VrqecmuyFfvKqACVbsMHWL
H+9rQIsimer10J1N/6FrhUX4gwJ2w2so4oh2nRprLAX9xuaUXuhZ0JxRF22M1tCYq4YeJiTw9Fxx
wmMThh546gdJHZhUSWZJtIp3lu0tQV7kh9wHUWDZQ7pVwfWukn6y1qeSaBAr6k8/b9Fc6GHnSxc8
ixe47kkLMDVFPWFQ6A+QMYIjUEoJUDdd5V5TgEeGa5Xjdth5kXhwxs69D3TWm1Nqde6KJuyr1mEv
CBHiUhnL1mNEk6Ecie5KYrJt/BQReSEDmke2A9otb7cyBGXH25KEXIVkpnUui7GGrIoIssJKzQZ0
4Ex6L0X8aSg1CDFpXVE2Uyf0nTjQbxtOTq7RpajgbTEfKN2uv5M45y21EPTGMGVR9q6DaLRPvo5N
BBKi9PmepnHpjeakIFK5xsukgegPS6ugq4mqqdXh2fbSQquj1tm6JwQsMdvviMvio9oR99jG6tay
4UeU0EIt5PR3o+Po4eeNkb7Jb1qouNvSH5TzSHnRdNX2QqNOvwGVo9k2vqd2SuZVFFv3IaWixVpp
39rWjZChT2XojzeceRAekmBVUqRfh4ayUfIq2xWRFW/MrPpmkBW278lCQQ9hq084ZPYZQTJHfrYA
BFJ2YGKs7XQT6VNcRRfK4eOa+LBkMYt54sG65Zwquz536nO+Yv3jbp3UP9lZ893WMptaQhWeYw2R
ibD0CnV1VU3BDNRsSwc6f1Pubc1GgAirhnJGsYxB45KOCJF3rLrkTCzOuQkksYKG3ZMdAzwHnMCy
TflaSCyHq02mATArnyi2wE9B9VDSlpRGF91AxlTrsgpDyCZVLbp08Y8s5gTrY4lrXy0udITOLlOu
zKv6M1HD3qoxDWsVCGo6i4IZOANyCY9St461BdUI5DrSyqgsr5AWqqsRo20YQeatQ18FhhbnHhFk
iGh8SDW9rcJa4VUnRVUhMoyK/Uokkg+5fJcjq1hEo6He4rpWb2hqu1u4N1NK3UHNTqrCnIzaRAfe
gtqNrLrAu+StSyXeME+Jb70DjQCDIcddUPcWbtS22MZZBQDbVMwlgTn5EhYn0cql83WAHxm3+mdM
NMoW75LbrXr8jAvJkb/up6RVffQYa/36u6zD/uJMG5nTIypsikKs7eTR9d1o2/bxtyHxqJ3XXQ2V
yr1ltouOaDSesrQ6l6XrnQNL1xaNU7Y7zS9fkiISj5Ynjr4yjBfo3ZLaw6LV4SspHLZfyFP5NriK
3EK2w+pUg8MYoSkyGfOBPaBdz81nP2ctFI1+tEwMDQr2KG/zXMYLg2vVK8EFD9LF810f0XDiglyQ
KfVwMKN2WxhLBgJrDSIjO3RSLgvLlTdSRj8XVk08OlVjIzKIt6PXQ/ryJ9OH9JVg6V5oDRalopXZ
U0dDBt4zw5dGLjc83YYArEogWJJ+5W5k1ILrIp26tixe1vblzm+V736t6fumdG86NItF5TTGs6aJ
ZwWxG2J4F+ABkGL8RYB3yO/8501W79zf9gJbEavZAsc27ReWRZMfkbui6rN5nVscUKFeGZXHDZ1C
OlmpParrcYIq/7w/IXvdoLKXdLX+jFTGzX2mcUHC4GQ6akAg/GlD+1ANcsjeNPMAADPKrokF/uaq
OFUMnXmRJd16FZkSucG0kR4gTjeXCBdEi6EJtBqXu4OPZWwrRLIPPWVYJ0P7/vNhPzj5loi2eQ3B
vZw2yWS/gNIuqJjQJIgnI0xiuCvJkn5HeCKeomEykswbfzIWKSqbGlGXRXdvY8W0LV2nGtYiU4dN
l8bPnuE9l1ZTbm3akwsnTeL1DH+OB5A3uu8D/CfC4yhTTpaxhGIETPRR+AzUiUjAHHWHtOnNfTtZ
P4LJ9TVvfrs7Tm4S4j3p8TtVuEY21y/QqL2IyWCHUDVDB89mlFhKP+6WtNF3bRUusU4VLCPZcC3O
D/Pd+ZbX6SlNm+l/wj7blJpSLXWZXstee5ySZfZKzSVZxqQCdAz2ExFwUfrCWTUWyUuZlT1pBnXQ
1gN/gB7mpgaA0RW7PpZFpqyl9l3NrXPXhSHCEtNiTdtqtL4AnqKzRb4DUHvVG5a6rouORKIOQckU
b0YIVg1VYeNB3caxEr93TrUdOwzwjJX9omkjawV4f0MjX1n4OSpj3xwWFTisRRWTtd0VCTuKegXC
BfWH4ihoITAAKpLTE5k28i/yWMJuXdbersdtsPLwXwATp7OEpodEbHA4Bdd+4n8KgILvqRJsOjtt
VvUIfKYyiTwGq0JWVDyv1QE8xjBqTZIUAeRTzvRyc5VoEkyOXh0pDe3SiWBNFgeBNzBWOdWmDZev
vePhl50fCidL0vy8+db82Mdzf7723/73xztgWyc7ryV46Pe/mVQMqYuPP5MXarDF7Xj803tH83NE
gT5ISyUuV4gjPz/x/Lp8mhW5fvG9rHIxIoHhW2QMT1PrueYXGVnrze/w8ek//t7PL+Plgjm/R5IQ
QmWzDIGPpsAbQs6QzMbVNAA/RJtcfwtDd6v0ZNswTxtXgCcwS1kEDh7mzSgEoWKhqi+xIjDgD9pG
0NZcppqNQ8TRxNI2kVTS/lOPKniDVeS0rDgMmDvLXHz1w4CYNwwjh7QtzEPUmVgtUtMhtK/2HyE4
T4Km6b/nDT4B82BL7DyiADHmpDqSzvl/uAqaxICHJGSAQJ+fNz80b+a7iZkaO8U0V9X0JvPjiAD+
uJUDfFi0ZNmsPl7ATD7mSkznIckHGnguZhNbqYm+pGdullw8Me5VqKFHDBAJWUfhJ+gCj/hvbASx
jCEuHppxOd9MwdDQ48vtgGFt+r9501lqTqzw5DfLciZhTaE7K3em108b7Jhw7P95d/aZYn3n0P14
cLahftydb82vm5/9cXe+1XtVvHYqmzEGCCukphkmL6ZTIjJ0GzVX1D9h6MBYNJvvHRJFDx+btLAs
ZkX/fHCYjMb/9u78H/VkSP54ikf8CHFS/+4d5v9gOgCLhkAE7OPUOn4+G6GW88fNUSewfPHxt6sg
QmLMJcc0GkZ54e7cmU4wv9nH0z7+qDIxCj7u/qvnzd2wj9f+6YvP//PbSzqnUNajfnb0/FZSPq2R
I0xfsW+kruXL+X2ITKvqx9mQ7SZRgndo2jN51KbJbkR0VCUSbvhkJ/74Ree7Ti1YgCVZzPbn7fnh
j6fOt+afN8ha/Hw/nwRCCfJfKgF56WEwEdyY93ejk6+rJlsVpI000zBXDp05rucjoB9FWH3qp5EE
xiKjjVWyOtIKHEHYfhZmmia4LZk8zUbgeYOsXcSLj/uu6UFOrXxzkWtWDo/QZIXBwTW/qT9dUU0B
RNMQ7pEYoADGUrkJVFhw816df5eSie9GFNlTzqpu704zGDH9wGP9HAf1et6Bv+3++bE//UT5fJj+
3OsfN90IjQ8rq+az3XhfpUJknWli6RmykVygxs4XTiHTe9O7R6SBHSlaGBSyKCJgOWfFpdobG7rE
BimV3FquCzx96mGiRojgIjf+Oq/rats6kEsyppKLUIzlmRYErDtRvJo3xXL1k53eXc3EtOqgWlY9
UuKR4C4aX/syapVxIbvmySQmdQ/qu4nU8ugkxh0OsthRaPmCFq8yh4shAd4YDMFc8+gSVURRZqKw
zkHjP40lidEyNp7CDtgy7qwvGYMVwZqhSrxj6yOr5lrfB87nokzJ6Gw6uewN3d2rg3KMJ9tvZamf
HRjsm1aE4662tTdCmsb10AWLRsCTyrw6v0ZggMomBWypuj2hGSzosXK945P4nCpkhCI8maLNWDzR
YRLMDbCElRV4SfTtYtHrWb93tP7rOGV0donibF2v8m7Awny5qlKjvCNvfYEPIPdDKr+lLmkyatU4
BE51BGWrzkNBGPWDrMZiOxmi2gS8Pc3heAWoiuiuIbPXYdKZ76KlYKZrI/YZL9h3nAxXL6NaBcau
3RRBdnZC9dUcDJNLrEtKYtJ7K3b7Bb1xA6Az/YqcJz23eY9IMg131EFvDEhEGo+WPyXeXsLQavcx
0jHDUZOnpsUhgVH5Sy8G9aWMdypqzmOmSGB3ipqtbDFsG+RRzF0ItnNtb03MFJfCEKtFpVMz4Pf4
Okr90jq5eQyINEpdREJ0h37gqaHLrCbWUq1SbQk9NV4cEvpAgEXt9MWOWIvpT31V2u+xFygLTzRi
p2VevJXFkryF5hRZjB+mVhU3UQ3NwqzQP1aacyoye2HXCvh4xR3XRdZe26EpdlLridYiyNHEwKlI
s7kLEIT8dgM9ysSOjl5NtqCMQxZ6XOgUW15GwyUjIKSJGaYepJV429T3ugmjVdMa9ilu8xevlRrJ
zMG+IMdt0wzUEFUToE3p4mC128E89mTXNrs4QnzYRw6Wm6RZqAmGhUD7oiig57B6m1xdCY82RoCS
rlWYe90yt86tdUCi2grDRX5xKGKvZ4lq4njBJXS0F/o3zGBZoW80rVtzdmeXvuDAGgBy6fiQj1op
H/1cF6fkfaTl/IKNQuTDwxCk7l0LjM96YfQ3r3fNQzYM0Oys5GLKkEHMUds9AUvALLPqZQ4ZEAU+
AFGGUNP6r2lJjcojPes8KLD+G6JHD8iLJw1b84RQa92pqMvnHFZIgy+dbud71qd7RBEqYvT+1BrD
xHhp99gqWf+m5RH9trMWIuTTsYMJMDCUXTyMz2Eel08RSZSu6G+RvvEsJM92EiyBhByUwIwpFdMV
1WJUXk0sgKcOPYZrQ93StOmXTDZBnSmeeiKeINtmMf2DIh28I0llCBIB54qJJBLV5kpHenJErv7a
t6C6cN8S0SmacaWCX10N6ogxzDX0IxOvfpnCDtrh/lsixIKxnhK4l4Sfho5PzmofskoJozADfina
2D0rMv0+1OknHxwHT0k3AJY5utUmPxZ90zwgPXgUpaCewN2VC3CObgvUVSm/OPGoXdLcvjR+VAHh
Vd5UVsWXOoeSO/himRMTSYTNmJxou34VKi7WvnqqvcGGEi93E+g5TPJPmYLC2yz7rYoSUXFwW5KS
vMqQ0qxDp3RXU/tR07+r4b6D4/AOPtJNx7MC26Ms9/mUyBGQRiJ1fZ+1xudONNaOrLgHpHA/zDkM
PaZvYmZUcxMf4zpKVSA+aGTxDu+T4cEOCnXd9hZZ6ha61q6lwqin/AC6VW0lq9bYCpVnTag7KU8i
DsWTr9urnnYAVGXRLOg8yGUCQmgx2K16HDx1n8HZb83hdcRetc69qr6YbRqus4xYYkc+qgAzTl5a
U+gHN9aHrb1VXFaAOOI97KthvrCwXKRBd0rVWDmbzcqoG0jNlU1JS8+vPmpEorq0hoCwL1lHTDL4
o3sjukemcta6o3vQx92AnjU6k15xqvTQf3Q8CweAH5IiVZU5QcSd/wz0u71LlULY6CD/Ga3m3g5f
A7zPX5TKKlY5NmECbTloqUamLKORxUmJV7psvY4aUJTfh5prmh1X+bKZGn2cEOWuGe9k8jWH+RFX
9zAQ9en3KHRgLyJdTtBMbklTOdkGDg50tuNSjIFPCgonTJ7hCMn5O0bY5mcP3Cj6/I7zAt4FpWF0
rENtLUqPJILBTsJr7TYlh3VCx8Mp2fTptU/M+FAGMWhdHfKRhb+l4sIgrYmHWQ/fLBMabYbDyxuC
d3geErb+NGwn1KKHFHJVyaSSqVfpIAyF4NEMiB6aejdHKUqr3h50NYMsjTlmrbZFzaXXUB7JRFvY
hvEDKGD3kpvhIVJxsiM3Dh6q2MsWFcZiNQvHm+9E77o/ZOcKY+wCkJ16qO9oZ4ejReRCyEC/pe3C
Ut6Q22Ig1rA3Eq5hVEWFtW8zq3umtMLhC1mLIAGUi9gbCYazprkSMQVhrm7B3RsLu+icsxFinYZF
tnD6CIVxd/fyN/7kuAd1Vm+Ih/iE4txYDJMgNFJaMtYGHSu8QcnUZc9MYOfnOouYXihmuUrQMpMC
Fr0S3+LS0RPj0u9EtSlhaa90ld5u7vqknKL4H5mpfjKM+LntDGawlFgdt6hXQ9BZzAf6p8hMBeIy
A75t5137kupnCC1yGaKUXgZ2vOv0wd5SFqa4QoqYar3TvNMIo2i27Eg9Sbo3Pa20tWV6372SzlxG
n+ne9wrTyto/SedGgo+1Emn8mHkcym2AGrnSGP6ZwnBUDONVG/Xw4LBW7mpZXUcNapfl9S8Bq2Yq
yGPw5FrN2fNIfS/MYdySNbi0XcTNoYMWGnSA2nK61giIgDRVFyWqy1U/wMuvDPmqGj+Y1cU7R3Ry
lRI6se+b/DvNnAezEeo3XQkoJDsWYeNmvsYTttIMdFV5LJ/9MRnffY/U5CYk3aPCPAmsKrKPRkRQ
bS4KQl2khjXN7BzYQQcuoeqLWqRfZJ6vnQB0mhtoIxFEUB8S4Tan0fOdU24lV81CJTuiHoEL0AR4
G1hplMylTyzFGyeSd6WaZl4QUqFZRFviL+4jgaa7eiqXqCN2c6Hl2SaOC2wnPZF2GAwoC5Oj6ycd
AogwYqEchdab40G291ERm7FVYKZoV13Xe0e1xsUboZPfwbpzlp2n3+w0sW9m2gG3ooIRd8GRluCO
UjZ1FWN8K0gcORYMBhXtmJXWUIbLAJogPieUu2j0B3iF9jI2rXpXKBWzZUAUe5pVvBqsWRIz2fdj
vV8SK3VClEC92OjVRficS4g/tVrHa/LGESI59i3vnQGwj/rWJzHcJI0LCra+FAjGialCzScghwng
/LfC1K79sCGdj7GacDyos84NFSj2GYotWpHuo1FilZkiyRNT3ogBf8u16Bg0OdG8GoAIZQRZFtJ9
21YdH4dpFTzxsW73vpY8kCbS7gl/iFa9Yv9gwqMflbJyF6VjQNzQur3Fte2K/mlfghjfNq2dUsLt
362KBoyhQKk21eiaGNWh712mTYRmboKyiNZRDas+001OeqNe1rF1SX09WdjRZzMf5Pe0ct+N7I1I
5f7BCsm0bPS3DGnpVTr5a+pE+EyEkaxFXg3MNyFSF6Fp7hStOWZRB1M1QOrnp1pyxpmwxZnjIrds
kwtaLEhJvGdi1vFSLK3C0Z7aON+RdpzQaRvtQw2NTLFV+yFi/I0HErnxg5fLcEA7h7gQkXbeiq1m
9PYate0PauMPvp+yszLJz1eFCyu3ht3oaW9Z556ZHgGq061tGXrjRQ1QG5T9DZSN9JI3dN3aTfgO
KKaiyFdEB4/Xnl9ikeulu8aXAKgDXo9W61t3qG9DbTf7yIQTYzxa0EvPWl2bS8yV2Vn47T0OrUWU
WcHZceNhmaOawoWcHzxHA59p2/52lmd6QYzHSPHjDePrknpJRZPDJGi4N/NF5rf5qpwm45HSX760
uPvpD5MJ/F/sncdy5Ni1RX9FoTkUMBduoIHS+6QtVtUEQVaR8N5cXHz9W8hqNVsdUig0f5OMNMgk
SCKBe87Ze22Xy2gelYQM6+5FqvYHUCPIQQSZDp7c6R74ld4pyyV/BcUIeCI5EEvf7RhHJrtKw7za
yximho6Z14Afz/CFaT/DmsUIg3Idj6wpdXGs++y9xja8QoYDNojR8cFBPerMruFoEX6JPO3ElKYk
pPW7RnocBqIgvkMQnazCmuv97SZF7Hquc/UiU7ffsfLLMdrau9yDNMI8P1+KBCUSTOFlJKC4UN48
tTCauvRrC3hi2/q4VQOHlBGBbmQtJTXIbewEhfCQyMA6E1D05bfWQEYCephqx5InIeiz3bAhUe08
2ZV/KqhHFgmF8yrlYrNLfe8nE/8dJ4Me2mV6X6epcQwTR2yCRB0VKTZc5WztLHw5LYMa4Ioxag9C
qnfq63ZH9PibORZ4S7Ui2smoJGhMo3C37a8M+Ly9l+Iqiz39ZzlVEm1QoW10YbfHvp/xsn4FmLxM
mYhpcyZ9D3PfBBiTEK9mFYK+EMnkO5IPoPRLsowzP6/x/CpzX5N2S29/FOgIlH6AvwhFBa4iSR7l
sEwYfGypiJtFzpdrSdsG1F+pJ2uVT3dOlmurWWjTN8xuihjct+GP/hp9AuorbBMgZ93BerHLn/rE
+kiV8tRRje1Zh79wzLTH1nro6Grcp6l/0Sq6NJ2uA+mN9PFOmZgwuwi7joW6JwyFuLd97Uh/Adhc
UpyzztoUYW7tHD1IOEd70WaqfJYIQZ8vTTqvBxOLxnLIWtbzyLo2EAW6VSviFwI507PdENBgh103
N7hiqF6uv42Uni7RYUqgKawzK1S/Rz5MiYCvmKrVzmkd1G4NVA9tbpBkGM8qcFznsQrvzHC4RnHg
f8E3gkS50A2cJXG3gLfYLmKqRR1hIAgEgyVpJvKdj1BwbbkZOjm7XzP1rS95Nkd1p1aCI73K15qF
cQ5SgKN15oNQyXspmbGGbTFu08DuTz5Mtp3NoAzXofGhtbp1dtt8PfVNfZXAJFZYDA8TR+lybLx+
VziMz9N5uB0FmXHR8h1WlAiKmUwQQpLjwnxoPJSuL++Ijz049Ge0SF5l6zxXlXZ2LDLphWt0K+J0
9og71LlLfEGKQthD5smuWt3oS2cuSMLaTi751L9MfbRxh9T8KQcXN65vLgLRm8+SU6LfOfHT0HQM
fgf3UrfmDDcjWl0AoTf9kHrcfKxtDYdugIrC9Al4z60+x848x8wN4SYgKGhdEgTGyrzyaVYUd8gv
SVNv+DZkUE1YjOFF6xyozfQelqh18CxubiWD7GHDwxsnSFW6w9kca0RRpQm+wAl2DZZXelkMzmVT
TByRimp9XpQkhpEcwooagfElk/aq2dUR4sspRuxYWfLJsglLCRjzMzAIzPWY4MUAsxWM8KvNwFsJ
EiG2SW/0TDCwMLSdiJnf6a8+Kyi7bvgbp9XXIU21Q2+byYNhMQyp1p5oCHmZLQmeR/Gii8zh+xoW
qyEM3wTgNMaMD9j4jEukFR/5jOqwKMm9FKxaG/k5GV+oYIEuc96HJr4kj1QumaNomyGL4YK3BNMX
Mjl56qqpqKBuVGBkI2Paeu2zlgAWh1qt7RnBW6iZJhy0AVQ9r2Rm3+bCPaSdYpmWkhbXlTEZUaHY
8I0uEEryRSXthyikq1mMjK4asQ4TvT/q4KwwpS287A4QQbSv5tOsVEIsOzciFm+oAea6HiLws8UI
f4fOO2fgKza/+mt6+5D4rKibyldXNVEukPySAOIOXlTVVOvQ9Eg2yar2ask7rkbxSWvdr7cWTOZK
gR/OxAn2zSozgxkugqASqzHfGzEyRBz0VRum/VZr3mOC02inSnFXDMNPO3eOfhbINVwTlPoZYebu
aD8SlEL6VWkjm6gBVjmw0gffUPu0aqhZrTGgS1p98GvfW3X8nBdA5lpapkvLBt5dVDaLo4Euipwl
HFGgf++MJFl5Yaoju+0gBVojx05UOEA89EOM+3qcmnhbIeIGoFFMGy0K6h3+Tdp/IEcXllVlDwSO
PntD/OATnLgPwxi6wcACxNGHfKP7pdiAJLqMrdsfgQEW+oWMG3WwK+u9R2JxMnLYdkZClKOPeoJ4
NQ43H4h6kmOXDVOucDErldVE/gJ1spEu8eqwwBjQOLaVjRl8yI9JGlwJuwKbXdqvsjqbU+SdrJw+
Up7gPrGT6WeqNeEy13uOp2aq9wTzBay5y/ebGD7AsViQ2vJCTALwmMj2gq3OL7mO5uQ/R6qVDR5k
HOUHyNilomJCHEfOwmC8seCKr91k0vdrxuxseeXd4MQ0G8sMIm2JPDXl27yk27zMZd+cS+md7NAo
HujbmksjdtwVq6nnLqnjLeNm1AOx7Z0QHH0TVdUc6xCPRO+KeN3AAlkkLXkqqm5RPHgjo4/GOTmB
Q5pMjiYpKY/B0OtMtn1m+3hYnxQjCaS66EOK0lgmtQPEFO3trtWN05RV4gy6bT/iVBHqUZE/urej
JtzQVppd1dDxkhCyrdbdmelIl15T6UZ0ydeaYviUONqXIWD+4qH5hJ1bXdt4Fi/6M46P6WkhDXKQ
/AeYMe7xdpNpgmOuzR8yN7AuaSreI2pUhMOo5xZSK15VcmGVXJ6K1IHLEbvoTqN1YUTYG4rUfyLt
4zHji3AMCRJ0WoKWyJuhGTdmtLjSqLuihGuvZuVt/UDPOMevdY+2q4bJxvWzj9ofsFtWExeytjqT
ZaQfGbJ0ezU1LEjKqDvYaP6NFDZm1mfP8Zik982b2dbbIi7TZ67O5FWpKF40mKo1M3nUUdavc0Mx
sjGEOvs4bzUc5NsR8yUiDpj6t96C0TxQomg7XVbxFooRjk3mHzo4+Z3+c4y06FgPnO1TS3ssOh6Z
vQ3py4AhnKd7rYxdJPcEKmCA+x7Xvbcm3JJvlFcnC8i2s7jFXEgWta4oxh0eB3pYkYkP2awxQIt4
p5IckmtkBDsUIsiFFCgklXvgC8higr5CpJ0Gw05vrXErjQiqs+U+FK7aWh1avdIzLnmRfic+jFHz
ULUPBVShQpJGl1CrHSucpfukoFFoxGV3rLVoW46mfo2K8gt/gmotJpbgyjLurIhfv2BCicU7zze1
l5DrAEp9ZbEi3qLRbQ4eHZZohM1cO+ZJwT/T5OBsC6+aIF43xaaKv3RhPu6iQKpFRxAvjdX4DJQJ
xEo2dKfMA0MbjH1+adI3vyxWsWfmrwln04WFfAXHTwhdn2Av8reSjW3A2SrIwVjZIyYOTRrWV3ug
OZx2LymIu0PWak9W1VUXgMVq6RJmua0bMp0INLhvoPPcBeNHwVB+PURUF7R81J0TBcl1TJOF7hZf
G72CJY5lDGmejowmngY0skV3BmFprgeb+sGEASMH+4zpyD47fvojD2sc0J7Srgz7H6GgkMrpwwgZ
5cyxXUw0gx655vgLVefusTVJN4QuDSpR2w141EuZPmraR6a6csvMcJhjo4wHWaWnkc7IOdPhwhNU
w9GWxNHJSa1rQnLM1Tfc/JK1z78emHiliZ1h9hoj2HNICTxqFoJVwjfFOhbgg7jslE+xKTlIjHA4
WZ1NEGevKoBlk7u7GS5MyQoKL7S9ZFRUbj3wHFPieCcyDXB4hMQHSZW89HjtPd3Q70oGVm3UO+ts
rLUlvMiGTpS5u1WK/AqofgkJdtuO/2/C+d6zOwS2jrs14wlKpK4CanSad2MyEn9BxRkG94Bexit7
wArdUxus99k6DcpxjeZ3W/LPWrKmMVaoQ8FsTPUrrN1hMwIQO9Sh4WxEk34L5/OJ6wbFsu60+7Al
gQ/CPviv0dVAYLnublD1mqL6PissCU6o07a1HCPGHIwdq5bLvoT35wsQKsW8Yi1YFiOJSRZVz8WB
ZpdHnoYCrD3Hyg0tNB7NofnEdbgGamdGbrFOgpaYk95ftxWyuWHAb8bvhCYRzp3X05AD6f1lKCnL
avmDBma6U2ApNoHMvaVRNS7ZWsj5LbOzTpU0jpU+JVfq5IpSANO7F9nMIoqqxCwKBbjp4ALS0B/o
dNNj3ZE2pJ4ESS73IacsKEGIWlz1KFuSeys99tCVGcuhmpdnsbEOJvNEcwGjUaIxIimVtwqaHl0O
FhplROaTC/S6Q8KbC5Jxc3DBnMGqd9C4Yq+xLibTvVrSiCNdKXa+Q/xwXWCsbg9lDGSFdzTmk2fu
6v0OaHqt1eayqZTD4s9IV00SNzuzdOnf5ccBNR8u2shGIz3bJ4mTPDHEgusPj2ugn7F0Rlq9bZd0
hwq5BTNN51J5XbyaKLhOjWO+BM73MXS6L/yznmPpwbGPG7mwrR51gTNSd+qR2ETCfB6s8k2YtbwE
3tbM/Zb6mQKoCnzWHw5JkxGG5LHZEodSfTNdbS3z+DE3Ad9pvdPdTWW+FwAAShjxy9tkLs34qleG
9HadofjvmXHIBcc0LqZIjq566gUCdFWCeFFZpq5lNCLQcuQ3DP78kpCIzNLaaVRKp0y8achxt2Ef
rhhK1Fw2e0jifhguYXxEx64Eq6UZafAlj7q1F+EeIdaFMXE9SeJJY7ohxGSiXBAEJiqr2hY5LdhO
Hns1yLunELHSEUAIPIsvLJ1qWMbE7UEv0tc9kQBeYDEq0Rxrbxb5M1Lp8ejDrTwqJkVja1uHXqb1
uUGwsvW96c21wuKomxZ5qPO9EsjfUabGl7Buqk1gESQRCm5u98bJwhmqKXpJWXt2NRrbDkbbzkYn
0BgB8EQT2ZgXhyine0JgsA8xSebfXAxEA44JgOrShdqpp5PxpJqwAQmKjb0JPUEmYjSeG8b3N3tZ
wXj1cUp+zDEvAECdby31CryFb9Xo9g9WFldHV9aY32W1qBzNPVrpbCqIaQa25XQ2h07eW8l3ZIn2
YyfSrVD+gMCs15f5sazafmWUprlMu48yzr9GrPy3jB/o6qJe56I8uRvWtgdGZqy/iGuNw/Gr0HNO
cxFxU75nUUTmyetNHzGGiva0jOvzJMhQQCmNupxMSJTXXrX1ouEp8hPzpEWcKWlDvZIas0zQ6i1Q
U3wYnU2uo83XuNGdWa/SkcIuvuTG+IA8z1+FSfkjgee8JbEYxplNWNpkn0Xglau2w73ri55UC4D3
vjccG8ZFRz/IT1VPoAKgUuITS1bdVtdj1/DLAzPj5xDf+4FlEuwfptx0T7k6dORe/ZLINuYlJohj
E89K5ULzKsaBYPOyPm+XBLOTit753qbN6Z7E0tLIVYmYJVdPPTigdehxlij0AOM506llUqhumfZ5
uGhHGuaNb9BWlF2ALT1N1m1OSg7wLPs+jp0Mfaq9T85oIINnq4Xua3O2X/oOipTYzeiNFuoVaXi9
0+1DqGnOmVYWy35TW8ctkGAvc9/zGl0U102A5jX+jbZG9e4BYCJMbz/ZBAwWqtwhrJI7iQShiGg8
18POgq6z0/I3jC7ldijja0RDdoGzpN21LXm4jtymfeL+kLuWSE05yf6hNBtirmSzamzCNGRP/xOw
hENiyGARS+wbrLRN41oPwNgEtuW8/ArBCZSAEC7nFzJ5zcrtNjKgynMRTSgfDNjOzzp8Lw7JsyPc
SRR9eXYei/7HmBj0JYN0byn3uTYYkdQueJJRJLjFu1yuO4D1C+YWWATBUDmeb5wpUO4bcDSHym6+
hZZ+Mcs2v+tsc2PFMjzDdbojq2OiUZvB4S9zdYhCDPV6oTMPY/5E/TdrHuWFBAJ930ztw81P0Anj
CQVnub+x04RIHpOmHHZT4XzpSHCgtHYVLhXtpy25UuRRCttJ+T52G5KPPKZOSyczrFPRda9hU3fH
eFCzgNT+ZXz+fyLKfyGizMa3P9jlVq/d61/eYel16vKav//9r//IXt9e89c/0lB+veU3GIon/oYH
GN+6780gCdzAf/2LfG+7v/9V87y/0e8zMdV9Yk9+I6JYNkQU13Z9DyO/Q9au+zsRxdL/ZprC8n3b
AbCCK+9/I6L8KQCezHfHs+bd4GJk4iT/ExElMSpTtBYKmS7v/I0JeXZpTf5RiyVIqxB8QlXs2hpQ
VQgZk9LUJTl0gPb6h7/Z3S/j6V+KPifrlBXR3/9q/LvdIJnIhc9i6Z5p/mk3EPg1apigXNcVXVaV
mR7xp/0bbNafKEaZXpD0HLeVtu5ToJidriWryATz+l92419tsYiDbcc3DAviFW5HnBWzsfsPPkfg
OEnrD3OoXoNXKcjgQyiDGFwtWFqDu6dM/Jo6wR39kK+ZatD0l90SXxxLxKLQyMMZhouMOfH8l90S
f3I2zzvmWr6DIxZbuWFhyfrXHRvT1q4Ntwl29GJnvxy8KpHUV6OkL5S7NqeDUdDsjiLt0EymvnAV
ab3EY7NUp7lC0OvgkPrjCGcLFOQwVKV/MsasObnuNmU6cmrNYtrZfn4nS1Oc1O83WeU2q8iW5Akr
D3+sLG3MkdF4nbCDAmJQL0GdV1xjZ0xErJVn5PJoY0v9Xas958DMIXyoZx+CP8qtcliOaZPU9vSL
PvzAgyVuYZet4QjDNdy5dXYOjIz1jw5llAtad9bz9ucw+uRLsZbm1y7OejI9emUT0L35EUAstdqk
3IxIHMNDMMhuC6CRiZoaaOHsDQ+qMSlNnQN+hRX2xU1++iq9g8ocHbM087fID1hQ15k6FqZ8CsIh
2Xg9ZVvrU7vkjG/M4pTpwtkYPhYA2915jidBLKSEHUQFUOCZrqE8sTHdVRkA9Y7m/Dh2K80/VK3n
e42lJLpr/72b/yHzagz6SG47eJm6Pl9NIeHMDhZTVKPZUuI9Zx3UregQbuUwF+gqfkcdH84+yXXu
1x9uMd2VfnhXI5ZJBB20cajvk8ciq9+gLzZLZCpMY0t/BW2lu6YtXsEqJiB7IL4utBW97apbus1w
CnOxbZFlLZx+UihUxcZqzLspaHZuwZrN8O1HA5rzDMrdD6TPbMOBiqECM2/n8tkz6blrao7IGKH2
VGP9hoeY2KM7Y3K/h+6kbSra6Avaqy/+CHiwMmiEaJZ+343dBZHuOy2mefhhoWrIJ3dJu0YudFS4
q8L9ZlSPsZGz4iNx9Jrob+Hsok5tRufTQo8wxOGZ1rdWKt/HMl3aVTcnsLFEKHIUeIzYso2LRjUP
ivHcK6PdkEBs3YkcJAghPRwVKtqOTUMVmzs/VGjYS5UYwDGV/MgcUyxTENqLrKeaNcAirtqesbaR
hR0X+tBdJYIubRGgJyPqeRXXLbMRw2xYa1iHsrdsQrJRU2no7Q+C4Sk1yXxXT+Qfb3Lm6ECQ42px
e0Gz6zcVZ9M6N0dquDG6ok20Nxh0COGZnxrCBi357fHthsXn88xz/sMmt+fTeePbOz7fe3vu8+Ht
XkN05zbRbPAQCO0Lk2bOUo7ihQ6ls749189S99s9YU7uWqjshT66Ma27WRkvqcKp0ec33zY0ZJIt
ysZlATy/fLtBkBAROD0/5pDBl8GfFJHGnAJ2e+OvJ3/d3raK5xboJC3mGPObmt8/6fYQvZtnSRwn
/Mw/7InSCTEIlLHu5lw9URuEys5v/Nw3L9Rmde9tF27PqtvO3z4eYCk7druL1oHd5RRSLBPiIYRD
6rud+O89Qb2LVuPw1ELjTVIRLdBWiC2dMqR1YX3sIpjtQxLctYG+lRL8qiJxm34zsVnj8BQL8Jr9
dQhU8oXwAQQqDs3kAilfPX0RVv/RjfJQZWRl+Cx9F0FF9YqwIt9ZU0sytzXqdE0jEjXDmeiI0iDQ
wwcCesy1HRPAPLjJQ0LpBPLkGqS6v1N1R7aQB0G16L9nmb9Gf28tnLYRq8jHsmOHFVxzT1yiQgWn
ovhu6B4TWA8EQqJoqGLxxzlYvXcD+WEFwGhsRIjZTaCTsZ1g5deNR7+gwwt29kL0XnSYomwvBjU9
mVa5DbT2R+uqNY0Pc90UcsTUzeDBDet7ZDMg+QO4ilWEGyUm7gcXb2KvaMJo2LeQpyu0sa5p7IMu
pukoUb0zgtPXZBT2i5SY4CZWHozB3OT0O10120APYdjf6v4K+qnEOgfupfuJcYs5Quyg1nCKhMbT
yIS4my9azKoAOk/rxgs3Xtv3m3qBNrnbgPp3F34Vq1Vajs8KJhTMEhNdqEYRzQWuHSP7zp3CnTTR
eJvCtqnmfjYyfxfT9EbW9bOtNYTXDC7TJM3f+SmXOppM1bXIGA1DxwTl3TPQEB+s93xYIWpRdnWx
AIiaLet0eEWaRYZo00Med8kydhyuo3qDQTilF02e19jyDWvsdDkQP0mcOuqGKSfo1EmgLA4mqTX9
qs3uMCYXKL/cclFV0Qeel0NeG0e7qX8aXiU3KvTWVX3F4Ps19k0A4W4S7d2a8Yvbr10ZWy9O/1oM
sXk0iEpaEII07rRSezR6q9kOIqdBGsOfM5w3M6/fnZEZaRXXxENNgqQTyi0SK4+GM54z8NdLWhyX
SbMIXbGxyJikckgkx0sdZCl58rAYamvTMnM2EnunbBNyvNqyxNjpky5WHNhXBx/nRg9Zb4oZEWuW
G8M0kcEM4xqzFH6IjjTYktXMfhjfJ5fDK4U1v0mCaYNR63tcohcTYaYWYXQPaf4HX3EyPiDHp27O
7MQ+TaSJMbR7xg7JmKxsnhyb0LsHtK5rooQf8gAZttaYrw2IZQut2hqVBcQ0L/pqxTjJdS8FA4p1
2a+uyUS4UI3BYzZx52OwTP2aqQS20FPcYOCg+8ky5mFwrAeVD19RyngIj8bxSI+dOJ9wZpfesfJD
w0TdOI3lTsOKQetjfGgMkW+cmiwPkO0f/uz6Q3o0ltbA1TJHMFLRE8n172ON7RPB1A9RpIyg3BqG
d88wt2Y22Kbxo/QhG/oDFTWkWNrEqJNHBJBcocBgEJa1NsKeKniv593BROvnufVd6xiMpDRMWyr9
RtF51oX7pQGZgouL41A7wAaqOGuru5GANJqq3n2ANMw2hqfSG0jUi3HZN2E2IjHzH9yA3mMQES8Y
hf16dG0uwo1qEXeZ6PWGl0Qf6OKGCYo75rtDRMweEXBdQc+3tuKT4+R4q1ehM8S7aCS1BMUvPin9
VGTWapyG/thMDwxLzbVn0jYKg+o7NBgEkzgWEmYtDAatJ3c60t7lvxhEZ6JMn1TivHuj/kpvhGxB
rOgOfr/mgsadYMHyMfQhJqBAOgkESoXMXzDJQCWOd/5R9eWwcnI3IujFzy5ulgl9AYKX4UPtWGSF
wIi+vXJ77tfLBgL1beiodVpWTzUXmV02mF9vWwUMjdZVP3akvoVoVFnEbMEdFXBsvI5fxtCgWeTF
ZSp8Iq9QHE1Rri5mZa8B3eTrrMbInTp+jkbSydDMVHwbzQkmTO1bC9h19DbSZhl4+ged/rJWJyus
XQYNxUMjgj16IvQCnemepcFKr5yMceMi144rvBAOk5pVoFfj2dCeEFvyG857IvRuYnRJ7GpPkwWJ
gp6ufSud5ybDquppEIFnQ7CGzHuOJh1HWqpiGF5l1AxLMwW5bZeqWhF4Epx7V1nngf83ouZzWTLX
Nrv87Ffmu+nLaKlps6bNWmVzJpBhBWSDj94+18u7ll7XtigEOTGgCQgmuXg5DAjdqj5oal1T1xoP
UxdegRVbXPQ668KQB2Zylp3fdCwqvKUkas4BtDQQj2k3Z4SHxMaM+r2dmfBp8pbun8pXyOta3uuS
NTn/E6s8R/mTRcFCNxH3qdZQaw/vzrKyh71qXLIhY5IWRucIacVHA1P1l7SVxYWJCq3M9NJiZ98Z
qn5DQX6wRNAdfXhHB3+cHoJeYmYDM34wXMLn8/QjcthHP91aLREBXs6Rlc4uHeg6ZwMiM4tG+6Uu
OO/brb4zzHpVdu43gr3GZQZQnNpPDRez0fdDqu+4LtGd8oprlhr0klkLL4Vd0LWaMO4HvrbGAalW
eUuT3VfRvoAKecnmGwTS79Jr4VTpHOjO9CXzFcLhXSLR0zgdKxcMeGqpB0F3gY//5oej3MWBh6Cz
KVd5plf7wJx+eiVjLf/NiVccFpKocm4YPEhiYF3FBGa+2/bGZCxvL4Ht8bhIUdFhza1mkMLtXoIN
Bzb7749vTwqmiaRrzFtGt9cp5H/b/t8+2Qp/lRIOuij6Ui67iL+206oanSv3YjNp/vPD2ybNvN3t
3ud7b2/7fHi79/lRnlCcqzLEfrcfdPsAzt82BIP9LetUm6kSt3ufN//xOTiDECn+3ftqTvyxAwI9
EBNjRqwTvz7UNZNZv/H7Y0S7v4Ws/vqszx8Vm/4/txTRkaRpsWfG2+lu8uuT/vA64nKfidn8oWAT
iGT9/Pzb5/U4SxtPMSbWm05flvPPTGuUROvb3Wxo94SIPmeTzqqAmTNSrIyFp5W9OHaO7iA0rlID
M4q9pUWVWWUgNBiFMn8fFoXrYbvrEZIgOruLEnjeo0trfOKoJm18ETl5uWoA/ZxV7zZzf7dlXB9k
Zw8KJwIg7Lu3h0NoZOdYi3KqVnvcyEqCcGytL4lui+1kUUpnNrI0gXQJMZDTo0tpjL3nedbJzUCZ
682jqwghFsmuH5rslERxdqrmuFOge5sO3cdyku2w9xr9mrj+PCOYbUmK3VuEuhltlI/gYSpJfzk8
U4hPpwHS2Ol2D5sri4QS4d/toTG/Cjf7gBU52dPa/22zcDIm5nSqgX6PTLewtnXFnkz2tzh3ijMp
OYQXKGqCNkXsVFnYQjrEdzrmpsZyID1lQXjq5huD3kWbhMwP6tpA5jdPzi5Cg5FCpXIICZg+muFd
xoWNvxEfSDnP5YXcuRNn0xFFUP5Um7bLeZktmlCTp1TDn6rS0Fy3GcwnzQVj5noZHYYx/uKaTXWe
PC9j7Ya52hfFj8intR70FQPnFhh4JI5EkdlHbeh2QU2BN2EthXye5FtnjF+DGiwI4LGvoOLjLQZH
/aRnnn663bvdWFLpJ5/UwqWZMUhK7HhD70ez+BcMU2qWM9pP5zxPBCmdGUKQPd8+1nnhHG3LgGfl
uStluD98yvmTi/rsACZ7rc2P+vlIob6gTynQJX4+F4FDwx5ObJ58qDB/LpIpFxDX2fx2j1ircJPY
ZrnoDVOxcOxOvcQQZxMWcPIlwvY0SV4mX5jVCvtZahsnLOvW6fa6Iys8092umeOiI5NfJZZyHerl
tLcrKkqFfkXD4jfnxbostbzgZOo58Lz5XhaSuBtbcbH28+oc5ycXx+ou7m2tXlm2Rv5vViM/NQ+N
I3HA11IxCkWXfwuWtdzuW2NtmX8ypJmfhWbTwEBEmKOVXnIC/fPblrfNbzeud0Rg80SjM8XamnYH
a8h90lK5Esfz3z3Cprz05r9hNx/0txujj8vlZMyQgBYFdkQy8jSHyt9utDgcSlZAPP51V9MSbK/w
ABe9Nn25vQBuJTmWSU9Uzx82vN29fdrt9dtDVwfGaaWW8evHfL7w+VNvz30+JFTPWomeJe/nc58/
tLLa/KD6FyshEhASTZz+Yder0KEEED5C7d/37/Mnfu5efdvzjEQrnLyOvby9IjngfJHo28/tPn/s
5678aW9vm/xpN24b37YbuvhH1jO+hrCwDQUi19EKqQqq9DHt3ZMnox43WdetRB4XdyUN551VWV/L
TGiXpDGLZUjnZ80qPQaaE9lnP8IohgP9EpT+ET/JD73RkEJg7Ec7gEGysJGOltDVTjQf70J7cnas
6iPVTdcweWldPHH0LNZmk/4wWeeuPYdgUR1JIaNXL1hYfDtFSD+20uGuUFtG370CG16GZ2YiEAf/
0nQQMS7YvCPc3jGhefbet6BQOgk02VeSwust3Q3KUWuM0V+65p6dQPfc3hzLibfRjDsQTuF5Corv
xAN6L0P0WpE9WAEcurpoqZuh2WnNcF8MnGeJ/ybjheIJI93QrImt/hZpXJYhwsiTIMRhIXvrRy/a
HzcS89zpWA8JUr9uTC6dGL61gXeX2zrij5n8k7bHxHihTsNcozIE6Sg/OJ8HeLYNWqoeVPoaLITW
R/5jYOvmskwUZyJ8h8gn6lWAJ5l1f7AInWozBeBXa1+84bjolrUu9wVfwQezTG066Lg9urBJCXQq
bZJfWqx9PFWUnaQbPC4N0SLxA6GERkd/k3X7vdNtYyMUhcUkGGhXX6fEDh/zNt16vulsOEigKHH5
LwXKFDDhG7cZr9oQXAZFQ4evsjhku2kkKQdN9KLvnOZe97t1k8bVmpDTYhcgET7a00Tu2FXrnHab
6Dh64OWfRg8KdVkCGrPzHt/y9yRAfyUHVT11fnzoaF9iKU4E2tCANK6itzeRZpBxUpXOVfSUS2UO
NhQ39mYYKvvBSMJN0WBPxaV5lsjlzgAbtkmVW4cMJ9kqCyLvWMfyHXS32nJjrVlnq93YSZIrCvQJ
rj9N2yA3tUVLeMxigO+xZ0Eyo4fIwqEkXuuQDZcJ4bFoawYQOmrS7isVXXpPEt1R5HQ5SOxaIqYx
d6VKPkTkAbMUJbBrjig6bRZNPrnNVNhDSRiIVsw0HBSZfKPqIzPOIQfbszGh5N4+NZzu11ju/4e+
/23o6wsmg/85BeMfTTyVxb8OfW9v+WcChk6ihWBWRxyYYLAq4KX+NvQ1DAbCBlYQm5mr5+sOAPF/
Dn1dhr5A0HHPMZD916Gv8TfL9DwdBKtn2L7h/W8pGNaf5py6T+FnGb7nkTtjCGH9CbqOR6wlH9mR
J5IX+3XMEOxwu7lBD43YnA4mDaglEWzD/7F3HtuRK9kV/RfN0QsuYAaapLdkJj05wWKxWPAeAff1
2gC7H0vVUkuaa5ILLsEkiQQi7j1nnyV0DmYO2NAPM+7ua2laJd/sOWssf9M1zOQXA8kApF8zeJ2X
0E8wbw6+WgFzj2Auy88v3dxbmF6+6u/zRoXoya2rB3u1j5hX58ND8EXsmRBPaqb51Yuqjyc9aLxN
5BjZ4ftFq2uqpfN6OrosUql8ntsWc71/Lu8HVAfpTH71AkoGoD6N3dXMBJxf9LLpR8puEyjwe1FP
3I8w1us1tiHCs+fdbct9/etIMszJs0riCJtlS63EmudW81/MAau3i4m7ieb50LztazfUt2MN9kfF
MJlBKBwA4jUWQLzv1SQJ4PdlShCh3sS22MAVGgnxXM6LfjfSDJoX5xcCEVAs9qXJtC5DjDXmbbCE
mQv07K8Xbg78+j4ChZiGJX95MTJPpr1vryStOYzJsITsFj/62qGgktAmsLRsN2+eD/g+qqv0J4FO
CYMnCW9DWd4NAzNWZND1YV7S/loKKRtD/vjPu9WQTN21YUTpRum1B8+BYxg3BU+N+cB5XW/nSer3
ru+z/3ZOoA/Tu5qSPNsh1VZ//HSIFv846fyR5nN8/aR58ftzzm9MC0AfE19SiaeZ0JTTNi0pZqMf
DJGkxnJenDfOL+WIc9qk3/O9aV5Kp7fNSwJy7o60lq8jvrd/vwHUTArebJsqGjTfbCKg1T44BJR7
0/K8+fvFnq6Vr/3zxv9y/bdTzYshkKpNLIyH77fMS1/n+fMUv/3cf1rES4+hN9//+RN+O1NiDRa0
Tx0b/Pcv8Nv+f/Hhf3vDb4vfH/q3t/6X++cj//xofx4ZWhFcKtTKNsCtpe6ACP2+vOel/3bb1/fi
z91hYmS7PzYqACe/vlEEQspx+cdPADKMqlQBWsA4tsL7rnNL+37P99F/nHbeYY1X7NtiT0pyfqBm
ggBxWtIybiXfq39sIzmI7pE1HfhPi/Oh8655aX6ZTzSf8nsV/j93wHkdEimnmxdF17D4r3/6fOD8
Mv8YRLYPiuySzbxJj0urfZkX2yjA0hLVo7ZVO5v8eLU4WBPidRhdhvzRJJ+cN84v0I1pMX3tmo+a
tzYhyDbcvSWz7jLqYLEoUXucd41qZI3386JKfSK//e00uuWTxYfzf5UCsEgWX+dSDHMBM5FEyU0c
MkIeEu3sKlWIOLb/EVbmK4AdWiz4VfFN69hE5Y+YwOpl1fT9uoUJ3KGMpXe7hm+ID7bIdOyx4ZFm
b4ExIAtRfixkejBs/8MYW7IWeASRsqOlS6+iMv/bp/z6NQaT5tMQVsF6xtMxnMwO7XSLn1f/2231
3A//62V+x/zer3dMJ/hj9Qtx98ep/xenMRwht8QOoJSmQuPOD9v51F+L89b5NM7cd//XnyRVw0NA
S3r7+6eB87sp9OGumJ9k6l+MxXlppgZ+b/vzmO/d38d8b/sC432vuxOk8I/T6jP4cd74fYr/24+Z
T/v9U75PM29zo/g1jYECDi6jrn56cKI3Bw8xLc3b5lWe4BctAuz7vb0N6o5n4fS2r8V5VzQ/V+f3
/HHGeTWdn5Dz7q8j5zfBTvn7z/7a/73+dc7ARDatCHj4GkYPO1duBNORo6a+Bb2SHmGinPIJMaKl
A8Il2U35Sh2JT4xIqUvWq9zBnjniMyHeyQIiExQ/ICGNK2dwKSAApFpbAeZIn/CLbZWmp9p1813b
aFuXoPNlHDtvhokWuwBXVb9ZirPX4iLddw4OitzTg6Vp3w2ZQS9SVSCv1OVHNLbMtBhhrEPjxrF8
ag6lt62L3jnEVaItkrB8UG3F3AZ5/ZKEykeUMvEdNGwqOVnQfqc6SMHGpS+eazdDNRZSjxBY3EUc
UFpAU5BgEW6TrF1YzbCuy+ADa47HkNjaGbVChgi+1wB6Tlr0ALXBPW1wiu2KuLx4SvgrnggdzDiA
nVjWiSlCgPSdxMuaNIgBDfhC0PE9AhCEkmfZB3pSz6kBIIhciRMJRGjcJlaPZd+3XQ4rnZC6gOTO
cuJXpa6Ce7UZkA104Z2lgZmx/CRevEOJp6El84D/pMqUPg+jU9iN1HTCd4rQYNC6V7W+J0HsUpLQ
65e7PFXTdWFP9zkRbAnfof4ytIwmQ3VKp4H/Kr0InDFuXPtKHW5XAps+6NDISFDP0fwQYJN3yGic
Bg5mmpO4NQTGVTd+JkD7D6kXtI+JTQknDoa7tLFOABFehQD/L6n5yOHqp/4h0otjVPS/ilSDcFVW
3kIAHuR/URD11UBeSQiYXXhZEO6bgb3xUBHtEB+6hptqqRrZxqxrhOxuTQ9Nx2pVuh8RKkqsXaTf
DEa6cq3SXwkXDF9g669tQDe7SuliMx8vTaCNRdHgG1C3pi/stYH4GswNteRiI0N+LWvs9n3nvGZT
Nk8ri/EqX5x7tZdkMBC4RHNO+VTQKxGztEkC9QkDfr6tPIAHfpAt69G4GDgD8mzji8Je9C7O/Eb0
5lIj8rQtMP+YWZUtacURXU4BJsCjvy8juuQhBrgVNEx7FZTtSgmxWXoeeA6BvN9wm1c/lr8KavEr
o2zkIo1vW7XB2j7U4laQVJwv29j1bgoDcpXje8vBxWvQFz8Vy/c2nZtskhSJPQhOuWykBgK1+JWV
5kVIj+C7gsthjdG2XpMxXGzd+FJGqC4FkrWlVUdoryhRgxEs3FXqheGqhiXHH46ZjWkhYXGgWk+C
ljtQCvQQNFzTJgDlRdS9NmN/tSgSrWsy4hZSR1I3vWMogmAVqATQ5PUl83ys/SLZAVI6NuAkU74f
dZzSrzbjRR1FV8lof1FgzzhaWtARhk6wkYpY2dXNQ5kP2lEH4rzk9/HXpq999FDn16jrE/gWQ3Hp
M2s/wBvaVYmrrgqyyvs+kdeCb9VShmnL0x68mdDC9IKEL1ig3YaJPDiPI9SGNUHiaCCkRzSK4Wvb
UpgPuuzLUwkOujICZzeOh3QMKVsNuL+WWi6YkDGELmO/PqsOeUmB2PZGcuk7pn/Ebw0ABmD/A9DY
EPmxa7s43/fEz7ay1qZiHgg7h9ztqH03q7xe9B2EBTQcIzEtVb5Bbpk2erUWJGdI4fcbPc4QIcni
EZq8vRCNYZ68EmOgO7wZDEbIpci4nxbw352cu1vFCcK2Emufwn1tlhvNOcZcjXtRjQsp2tUguCWI
qqCsKpNn2PNLo6P8XvDJVoZZn8GcmQurbUqEnOj1xkyDQKb1L03TpjCyu13BPxfWYfCJzPwzy4Nz
SCqEFfX3XoYYxSvEFhM0gNzS3hQa3YpGIQCrz5uHXFe4KDziKVQlCbaNYdy3BlFGuOz2WejQ6VD6
4dJFSGRQKm9b1JuLIEjiTQOSelHkZkAyRLGBziAx+I9bqGnrsuxvPMN6QaWmAeXJKfy6xO3m4+tq
yPS70i6e+PaBAK7oU3WuitGUtcb1NnlnMh+NQ2rjo38kJR3FKbwMdcjaZZ/6j6SgtFtpvGs5MosO
euhSA9yzoPB0T5BKTJ5h4CwHonepE+OQUqwT2Z4PGpwTTt+eVPEGTCHbFnqwIzdqErti0iYd+d7w
0nFBTZfwIiAH1BCTreU24j4pllhV9SNKubJUjh1fML5pNAhxOi0mKGI5FBIihXsEUK4jdXactW9d
gStoqxCUwLojngQzHWr4Xlwc2dyUfVytSptrr4ulg0Eg3mM1rqBgL3k0qh63u6aJ35ggII5A5uw2
rrvJgZUthFWg6IqRlDUYHTHnmftKjVZSH+pLTIzpMFk0Y1+suNtFNCwH8xjmk9etT1bSt9VlN9W/
zTA6G3hfJ9KpbGW/BCuwHVrvabQGEEq9+zTo6ki/duL1SJw0g/deAaxqdYziXUy3CmP+Z1olygpK
Yrjkm0L9mZnAwi/0+6wPNdRkYbVO7KNuBSraUoiXDdB2POUgukDBQ/a19NfSQbTnVliybOiUi6pQ
nR14zYIpfP5KRS3djy0jImmFG0VYj307bCwtfUQ2hgDayXYoi21aDwlRe+54Kh2zYbZeP2TSrEhK
HfWlawQ3sZN31J9FvCg10jtrJ5uksj5woui2ulMbvb+h07QhS7E55Hw37NjraLRREm7a91aGa9/D
IBBiXoCZ4/O40YGrxOqhRKhI+V0/dHE40ADE1UcT5IlM1eSA7/XGluYPs+038Ez8g+oE05XhYuNU
q804WDc56JCtGRIjaQ0nb/pLF1p7k2c2k6WCO1/XUH+fHOpO5ZD7Gf4stDCCCMRAoUZciJjApDef
F9UCdRhW4JYIyih7cCgQSe7HB8t3N0RQdOcsCpE4Cl2uTRQ0EI6stW8UOqSI/L5m5FCWVrVqmubi
GmW18FsDupBe3ApLf0L1ciR6B6wUaRoG2Ds7gi0p1QXkunsZaycO4t9mXHuhJcsx9U+h3v4oqPKb
Kq2gjDSyJV6dQ9V65UnTgzuzT1quUdxmUfAz7p8sRDuD3v9KOqDipa3oCxC/+3rSvhomeIHITOU6
RYG77H8ZAzcQtUxyHH7mo+OSn2WowY3XkhKHvkhblDg8Fhn+TvoYSrgM48zbY8ImXyo/FcWYYY4w
ayx3Swgv+cKG/CIDRA4SiQ0/cTnKKlqGmChWZmmo+xLr25ibxm7C7qea650RxCJvbD8kTh4z1oB+
O/zhgiTcRMizGfkA3wosi4qvdSwLEiGGcO8a6sqvESbiuG7cMWM8TxpR1AM4hB7jIojbMn1Y6uZb
l5fGba1Nt84kI0C571dYEj8ylc60FSz5i6My8p0HplYF07ptXhfbga45E5f0rjczEoUyQKKGeqd3
qcRLl90LKX/iVUdoSXReYQcvSYQMwukD/aSY5VoNdbkL0n49loA/8iAKjjirbsD6DP2oAPnUXioM
0wtuhtY6iosTz0GGW5bDn7uIljLHSxcyUChMeJbYUcxtCe4QvCTCg7JDFaC+tc3wpoh24xuyWWhG
fpe6TrhNmtSjk+nvZDIOKxUBA/e80V7IMCIqoNVvI6u60GdvoMAqe9Aw0bmI2hsR/qwcHbinbj0b
mb2EIVSg6lz3kMSXY/Q5TESWpq0YHLkiWDti5Bql063YJhWTBMxYYykYzWFqwSySq7LT+PKFKDHD
mJHJVdMnloWnwwPjHLD5qHR7ZEZHeJcXqNTXDZlIYMkjknRVQIeN9Ld2Na47fzh7VaACBUueAwkW
PKvGeCGZ/yD5KOCKHk3djJd8vRgdaEA9ko5yRw+Nro6DdzmED6qfW6vM637pDUIFt9X2ZHD+svxH
yvE0hOvhV5f2xpMISonSEoJc5xKJ1mkYZaO8lmdrFWm6u/NN76jU/qmA7LN2pQqSRTmnbvfDJejz
TOVoAzkeYVxfnxG1lstq9Pc+VeEdNfp3crvQ4DQEArbqHnzFuLVd+QkabaChtw7U8KPVYxKsTJBs
mRsia6UTFyTNzyr13E2JHNcZxCKkdUm2IA+FwnY/LCVdoSJACOyehV1vTZA+Dlpn2n7+1anip5xY
hU5zHs0azHbLJHlhYG2vvJL/qnzU/J6TeahkbTW+adX6xF2aRCByLpwqWid6/gQO9T2A7ob+DdBA
m8DkyhZFHI43hHzXixjx0K7FX7itXP5linatJuGzGgnvUmAcupTe0VRcW1nMm7oe5HafxOevbZoN
4WLMu3T//S5f9wJa+j0d7elM8452NN6b0e5XZQMfNhjv6/K+Tszu0mndtrEr8mjAEC+6MW4XnUWY
SKj4j0rR+gqR4+MhKqW9btumX/QhRnq+VZQIblqt96/N9DIkMCzAdWRQQm2/Q04/vVCOHJfRQMQ0
tIO/b8usoaTtTLCV+tc2OToRvotQ35ZQA4lg8W7T6UVyMRbIlPlSkDVCGs+mT3V8TNMLpdli5wyI
subVGhTMJars8LajWztv+t5eW+ZzyPD3MG9yoDFckqIfV2lXE7D31ynBbetwXAm5mg/5bQf50QbD
l+8tyHoQ0A95tp9/8LzDC4iKchtjxeS0IOKNDznvDGM1OyLRvJ83ibQIb2yYHJ0fRFdqhTmiykuj
aeG1K/tffUgMNXSXszpEyQkypXmZXxzC7Zfwb8Tme1sytORj1gb8CDyTyqKg7HIyFHmIBbj0cHqZ
D5ahRTuHFKMhIPkvyxyMYV4CcQBSo4OIa1qv4KZuKkQfcIan9aAQOiOj/hLVzu3ocg9px7LjuyPN
i+vGIF/Coz+tGExvvl6YWr1KovcOg5lwhsQfa0xxBg+Hv47rAVPv0AHiUZ+22QhzjwhpL2mRypsi
H1ZfVxSutgnI3SzcJK1vc0ZfV1Nx/KuOYrvw/P44Hza/WGUOVs7JCvBWXIfzsZqDq5QcPxXYJ++a
t+mDnqyUHDi97LHJq76Lvs1wL+hGSYIz5JvvVe5l3q7baQtGK0IX7qj8HtNhnhzgm+vBeT6CWeBF
DTWDsg3XXz6EzU7xXeuCv9W+FFlQrqEeYBbvSW2bd2hNVO/VYvKLTcfNO8CYkXuRlEsjihuFgX/Q
gAnA+ddivsQ0Ik7fxwZliYMlru0tqX+4GAdMhaPiBdciEwDQTbBOBugXQFpN6W0Ml+pbXZbhVU4v
5gSOoqaULYIeyO3cG/9/FcH/oCKgnvmvZQQPn/17/btz/O/v+LuKwDX+RgIuXX98v2gIjN+s4wAz
/mYZum6TkKtPbXz80v9QEVh/M4lzdh1NtUko1wS9/TqXTfDv/6aLvzmGEFPqr0pYOuKD/4uMQJCP
iev4O0VYEMwnTEQMtm7ygTBNT7Gxv9ml1UZR2jLP1b0ZkWto1QSRtzVyKNikIEksCFAY03SvuEv5
6hCQNZwy6a7CUTCT4RA9KU6GN4LzAn8hnOrOEOl7VUNTh5W6K/JxE6jtg2sySDVcLmTh3FPHO1V0
YnB/iaXXkqmbjeZjrFg5Nzi9Pgmjes9UuWJkuCiHctWH+q2lQesItYMW5ThBCgiVyExtWT8Tzy4W
ZpCd4oKHi1eKa2nUk+/DoQLXkdbm9uFCKY1LIpn/ZvW4hVC2EX0D06zBhQKOr6JW7Lr+xop1G9cD
lE5mSDrSj1VHsSBJyEwd7T0DUCzZoQaMkjQ6qcknehuLUcNpZ7jZVlHCh9pleNzZ5oJUB/xSZYd/
BxTaVvUnWHG6cbz6rXS0jayQmtpUCnqUEpbN34MCi90e4FLk7RQ/SFTgMe+QNnQ6ZByezvo5TQf1
aEdgfKY1sy/187ykVeBsElU9o2LRbsaBv3OWh+42j32su7pZU2bQ+mOtGNaKwbS20i1Xuc1E7l88
kjEvOXRzwkbRHg9GBM+vgeIiShXlHKlJToofb16VuVdeMPvGauiSVzEE61CE5oPd1iCM7NbEmtkG
5zb3cJ9myq3q+hRTfXg9tuJ4t/ML0nHlttBzKjo/Ure3dwy0Gx0ApjXepH4uj1mqbwuT0haeOQAZ
Hv/lKFQic6o68hCD1IqsFfb+JtK14Agn31jaXN4YTWM0ZBlZERXDvkAh3Vq0vY34Nq9WCedZhUkb
XHpGDTdhR4QtqWfOogmkXFaqTtJCl11cS53Qo4O8r4cwYDoTMru0RXOfVcK8aiqJNfvA1KpHVcl5
Ud98Y/Tu5xVdVBuzy9uLjVwGD6312KYOUBUlfFET6LmG2kJHp4b6MhZqQXSIYA5TGy89o9wHz2gg
Fubtj6hLgTKNpnkl0xthZZn1a1iY3bKX0ELJ9ruxFV/5LEG/dk5f3LSlZtKtIARGVX3adEjlHnTL
uHGtqLmx1C5cZZV+3yv58NMp073fgb5Z5GimKUMFcLv5imOdr2KTkofTW3dBF0dvGvakRUes7f0Q
Qcn3VTvY1B1WRydrx32C+2pX8n++oqiEGYRq7c1h3F60sfejhbTsKf2ti7TusbbzcRfQSMKfadQv
8ZivE8/Sb2kEEHbToTvuFeGt3KHzn2gFmZsizVGI9q7/lMaGs0aFp27mvW4HiJyCBj5529nFhRye
7Vp7HmIFz5CJwJWKXLx3iOUisLtuf6bvilZ4d/FYU+J1SvIGW/em7kniAqDmbpM+dE6BpjNtzuri
IbDkVkT8aIKCMMzQYqJqUdUHq9UfKSyfzSLx31NlKgj55njJNcrVAVTHpU6uwMLhy8b02rAPvTMy
HU3c/j5Xuv4+0/WdFO7EAoBQHk3b0VXhug6xOM9H2HXl7qq2Rk6IVrO10+EaV3Z/FWZDmQRk8fcm
/pfx1lfh9FsW4RVgAZ/Vwki3o0Po5bw6ULfA1O/xqVL/WCHdfBZafOvlcX0Vo4wfwZ4trLh7s0pn
PHfweh/qLLkJsxo/1bTW+52PwTbxdzHfiX7onQfuQFR/6f2dBsa1z6nqr5xKiIeh7+SlEu4TlIuV
DRPnDjlrcqU3hOmTHEHTGsRajZL0jCgiOStxS1qGZCjj6yj9i94Ij57+ALqjO+ShY29y2xP3xTSR
Y2pRfkL3lvQdTm1pQ+xR6JyMSZydM6RqhCm4xD61bbBF7pLtVDd/8k2lvldg4OPOUknu9mjhEMoQ
7gqM1L7ahj8dRyNCWVU++o3UrH1i+8OzYmbiIF0U0vPqCqWVuapkiR+5Nu2XhKsqCbT42XRd90jC
G9Gaaeq8dBNnWeXyImisAN9p+fkL5SXDRtNGvPeRBiQF4KL51WIXu9Mt7bbo0vbJora9YRTJzK31
xMZ14eebvuJdM03kC7emUuDR8Vg5Lb0YbJTZkpBGCrMZlSHppiCOSdolxSUonmxyrpcpKv9jH2bo
sgv3thuBcwc+4Aw+cvRoi6TA2DYQ2ONWG830Abupubw6LdMYUw3uy47wbQH6fQeKPznpUXOKMX9e
zLhQ+JpH8hl20waPSXawpmiDvma6Z5Inuy/KMHzUp1yDUOU3mveifgC5xIggHWHsqhJmMmWIiyDV
RvNHefzaNq1mbZSvi1R98oqxOUPPbIi+5qXL+DzQJoN1w6Th2Nt6e5yXYM75uOMK2LOB168NslSp
xXJ7Uqvagr2F1D/UsVRgpkwXFPQBWmrdzo7rX6B96DLTDqEzDSi99SnT0co8kHIFC8dBhDLyR+D6
cXaGn7pLLnyDCJNXwyLrIQ79XZCocp/m4WaA/LxVcAot9Mr2ToU3iWSa6EYn1bC6pEqTXhXusgug
YtpGsT61kQGRyUNhm6qYRpAclsc2pu9ihep951E01SJP242GZ4HBIOwmj4u9YZSv2FO3+BnBZdPR
2Imu+sFNmESRUnFv/cGELpLLZ+hW0bk1+3eMiJiiChqfgueDjC0w7cN92CYVoZYgEo2m4cfifLVN
E4+G/WEP0QMZbNxRqeorAczqihqTGGkqVeUvwkuWUlbqqrQAYtaNdlEaMpwNvf1p9MMe52EN4VDD
aYPFeBKFY+SJSLcVZv2CpodyhQRUpyZTDF5fbvAlTj2ZCK5a8UE/AT2Dlz0pjRjxKq1dYWSLwU/J
TXGf4Jt/aKlybmz1RiFobynNV4dGJGWYq8yhjUVJ92lLMn/LMiWvLrQefVk/xbaAB+ZZ25IIQX71
z7iorYVIlCX+nWfhFR+owdG80rNhqGEbnbZSB3XVYKPpguDqI3lciI2KumHttd5b7pIWkP1k9szF
3EC5qYoaQKHXLtVK2za6uRm6geYg+FHmbP4HpSewBqm4Qj5oyuSDFOIXWF2rMWm32VBJxnzpCQTO
oeyKlLm39pw36j0UzLtc0jwh4c601V+dtei64cmDlkkBdlX4graFcvDb5tYbAQARUMPVtB4Z/43t
pSfr2qlSMIKBctcaynvc1VcVzHwdg7lTLHoV+S7mTrxw9P7B0UmzzxUip2IJSSCQdYBujGTDfhG3
CSDd7gFGKeAaR8P1HJW0cYh4dh3rA2ZhsAGCxTA42uP9qhdGhJGkS/lmG9apjA3sUeVjbjdMZHnW
G4dwIhH4Zos/pj4xfoq33NXswMMlovU3etaRN2vC4ccrHFD6hxngldvAtW9rCsAGEofMzryjXrI0
DbtDlRtM6r/QlM5A37Wvdloe8zH7yBq1gHUzPKh8H1dN1UX8GSmJoybuCtD1sOOnk2tLJmL2EnP1
RUO5xcePp1a7B/WGf08VyPshTo+pSkh05qgVocnkJHmVtuFSxz7vWAGlbdJ9cmDQk2u7B7q/BuX/
OpYGdE7qhU1NSLUbRuvR1XsGcu0Ts/nXejqPpolXv0puDOkRLebEUybbZ2nyHTGU8qOdGD61JCHb
esTw/2Y72o/I+ckT4II8gY9ahGJB7SWrnV94g3+YcEZ05vTACWACBaG8xLXAfZdYIDKG99ZwngiW
+Wyt7nMIy5NZfNY16uE0T09mFuxFzb9ckCUeiPDadLRMAFjSqrTykx0MPL4GuDU8i9qweLMirmWe
A1tH9Du0bmcGzC9AgJ99Ke5qy7ohXeCa6MMlz410MaQExjnynJc1MmvlyNBIhxsT/Aw0qKrTBZia
E3wnrzetjDBVFtZtFVtHORKcIohyUNe+naAgqi9wkvlSVhkXySjItjVYU7oLlo9LVJhvQg1xFrVL
CyohjA/CNNtanvza3JWtESAoCOFQrKIqvbStR9cJBtHokzGO4OjWtyS3rGBTVTECIhn4VNkDWv9v
5iR0L8fxEwNHvaji8lhbJEFEa2JmPWC6IU250YoBIIa3daI3W0trLw6JknlSvXmu3JN3GW3MVqN9
UtcbeoxnWQKzaCjuba2QuGmzVCG4iHWt5O95Zsm9afca/EdFkKblboAVg5aRuc5oifmxBjGbeXUf
EB2G3IiOygVI2EOYV78wyhokkBvgrZKNhybvw7+L7h1p3FtuFj7EufHseTzafahqwDkxYIs63TDK
qvfC5ZLKXNnvSGG8RQ3/rAVmcuqqiTISAk2Pu3VP65ep3M5VujNCS/VOSR5CQpIXuijMVWIAfZDt
LTM/QssH7iY+ZfFViU8Hmq+70SzHWyIzEERnOwH3buspaKCeCDzp1DqjDVGxNXBp+xjzXzsq/KbU
SfeD0fqAeiEPK52+KoVDTodT73wyT6yIXCbNrNxVAZNg5XDrXxogA6zKlnvmiZDgA2+NwzTdAVF5
BTKKtzFlFp+BmNMaWkKkKDjE0lG0LQw0nDq5qonWlC91Wm2aitBqJv73cEtbLLjWOyyBbunn3Pve
hAIzCn/qlAjLvNninw+sQqUnGtpXAKWkg2TOsqycOyudsMOV8aTqFo/LKsHNRS/Bb5zbWmTXweMG
byfquZYKGTCR5xxJbOl4vDqpi8K/ok2VFYPyWAOFVVo3XFVu+DIlmGwq0TEeUn8FA6Ve2YQZ4rJ0
yic2mVjTQ62lOTnhMBkgFsJa8L0+b4Q99xxPmKd5++xDwJz+z8fNuyN0mczGyu381ormYx5SjPjj
lPNO1WNESIrXaT7lvKlDntSXtHxGfBFL8gbh5Np4h8G6c1vugOiJfVflNxHawSbrPoN0Ch8a1BcK
HudwXxMqvtCVZp/Xza3ZVHuHss8ibLCBS+tFhO2PuBg/7Wj4LI2KnABoPbVr7I2u+xxjjztBHjzw
EDtCjS9dUj2blLGC0OF2jKb+OQyTvDBYVYV2pmaLKurnOM4UZp4CLfbbsiC3K8yIMZaGSinVDWjF
Fxp3Tiwasxmjncyt89KYeHDzOxLhdEnSkuyIbJp2zi9B06SbsROPZdwr61YP39MgsQ5qkyDpMXGO
IP9KekQNvd64tMdc6Gimr65mzwJBlj2P68kdMa8Dl60PhdwB5r3mQlNp4aclBasc1grVpMENgkOM
Um1tCEZno54+J+ZI3o+Ni6YcUeBkQfQ2OlTT50wrFd3McX7R/1qyqP8xlPL5Evcp7j26aPsBTDD5
u/cJlFhAVQBLxE/dogan3je6/5R0/hEd1qoJUU2L6iOovUc7BHcPiBa5QmpNIoxTZ6hryEAHk1iX
NhrPhtZBRjB1TMXl2hTKguCOVZi32xBrYytXCVo1HI5gKqqlCwXHy6lpg7hdpyZTfTu8woqj9yvX
jUXimKu8lTiHYOFkN2Hv/oRiuA+RCU5DBEGKAOmwK8IUrlITRzuroNdee/J4iqy8wVW8cUOKHqry
1njditofQ/xyLdBBlTJ400b1bJQTeg6I3yTxoppS4fYz1YuTueSzEy1AXxDE9o3b69Q00T2NyWas
zWO7cSw0h/RAT0gMtmlfIZ4sNZ77+u1EP4h99EB9JInOJG2vZUKNuRtFT21zBWdl8pBLCpd5chDM
ohwINggq0GR4z5rSAuCKmF/0B1e/Ne2q26hJ84N0FChnkSeQ8iQXPdobakNyEISUGNGZmygHZ3Dq
o97IA2IIkmUyJj+9m98A6sKKwqhFODnk6x4GQtEW+1qk694p1kojT2XqPeaFBX/ajG8jREzLvLgd
aOVvEcgPnnePGitb8mg65NFFChInm5qo20AEgnGjdhhlswXNx/iyJkIuT589QiF6DYJ1EgJkw7RM
UsZWpna6aEtmAQw4uPRr1KfV/chwn1ZsAzrd8g0EacNjILh5m/TPV0r5GlB2cMa1x4wJy279Yeb2
oTFB6EZh9BHlOGYp3FKZHLqV3p3NOHnrSSg9YN6mke1XaE2KXWMFCBcK01vkXvBzGAx5E06CCgOB
T8xjLHHc5ygWMIKkfEClwlQGy4eZdS/lxGtuks/Oqp81c9hG8fjRuCXKDiXON0K3uTN43T4d74lD
1leuClzeJK9VqMojPi3s8QE2kgHZyiRbgriWEE8KMP7WJ0kma4Zr6xfKXmtI7qxhpD8j6TgQS7Hu
ZLlXE/NugjMvVVu7ATcfLpOSTGqnFb8qxTgruInzMrqFArRghH5OvBpqsDEY1FBu6qT9JEv21Y8u
hlb+B2Pntds6sG3ZLyLAHF5Figq25BxfCIdt5lwshq+/g9qN69Mbp4F+MWzZiiaLq9aac8yXooaF
WkG7oZq0jXC0WdEs8kjlmFx7Morfhqb+0mxgyj10AVImo/jZ5UQ0JFWIa4Cjd8mIJtgsiClFbK1/
aHv1xcT6TlDFQ0z+G9onrtFY5GFg9p3zUGbdwRT1R97islXTCIWD4fUbkQ9vieklu2YxP6PMLhFc
Yb+DL/eYJPlDuTQ/CQuFvrQ/jdKixhB3hcqaQ9DJ1APIr6vPJZ0+Ady8a1r5s0KdSeo9zo7zPmfN
+0BsNOtU0JtVTXgZvX+p1aRYEdHj5EghUgIg3ojAy/b4fh/hPT8wmTMjc8vZ9VSr413huu9NlKd+
D3SURr5HigldMxhfe29+GkpBkvJcH8GacLA01Y9QxE7VB21jRMZTxyVgAHNiogjewHfdaHMV1jDT
55StYLZAmFbUkG7bXQGcTrG+dC5hTTT4HMFvhnYeqN7suTrXKJAFY85MLve2SVG20CkmbdK1SDwa
YZ/WYDjSVLmZRHnsLfScnnlKNXXapIbz0GY29pX5YBkjOQqRS3daextVjxDHZgOKnIwvakM1Bjcx
tjpsiYK3SxQ2nzaJwb4+U0EXBLNS8IABuVs/4qFsHr3Cg5bGipDbSaiL5EthX4ZCrKbM4S0kbxk8
u8LrKwbjGkSFzHvSJ+002vywMidhubB6lot1wId36yLi6K35ZK66HstSkOwXb0bqrlsrL3CX/LmL
MSWNTyMpQdwtvbmcSKLg0G9+KD6eytSptzFqwkyo7NHc29aGbDMSz4UwBYQ9GDb2H51C1O704ti8
KT2iZlcw1dOR4jKZQ8OHbU9r9JrxGI8lN0SXMtMZrdbXmXbtkkH9jJIm0PLkNh21T+RaLPJeextr
gvO+H7dzjUq20PkAu4wO9rrdJh9xowK7ubYbFFYaqX789w+yqlKfTCtGwxPegNikbZTzBmMXbB7X
DnSriN8i68lqiXmwUAE42lOU0OCQ4w817vNQoKKSdQg8MYhGuw44tkD0QETZMHbiupK6SjBMSUwd
OR+jzmRRyPMfa7TVbTu6YT7N93HD8xfoLMNmQJg46vpn6cK2JcI2m63ohEzraYTyVqINOwNaLPYY
WtBfq1d6gZ2fbFmgfzhUyoEge6jtJ9nTfFLdTSKBbSEIX8g/xN+uMzqsAMCluva2aB/lmD3PjGCQ
rEf0GdYVsu3flEl+2AaGVtAUW7uU2rVbUIcWaPo3HCodgmCSwSxy5CETc92YKvruuknOAsgdrj+o
XR3NZ+wV2gN4u87KEEEXg7ZdA+notLllAO1B26VJfOsAhNums1hbr7kL68kNx8LRNgjun7qBvNq+
68JOeC+LSn7MKL4GJJwbJNkz51x84xTeXa/TJRXGg2inl8bwzjJmllG0yisdW0uths2U1NUe6yI0
XpwLesUFLU3nzzRBkrm0OYGj3c9CXtmmk+xZmfP586SDj3C4EIxetqW/7h2i9JO2vcMptNBMB45k
6G/wgbhkF+n35CJ1KB3+cUmebxfEwLHm3G9swlHCBAUSQM5tLXgBMlGdDTYnekjeQDhTHV8rCAgG
j0McowRzQRm3QVuiHDalBdbI+6K8eYKWgXoYe0k8LJKaZP5BnPG1RjuJ1KF29VI0GJrNBjIK1cqo
z5oYnjWP/dMAdaLc8u9FFUQ/iZDLG3inIAolg+B+8DZFlz85y6pNCCiWBvPs2C36DlWnSxvXGuiY
ku0D5NpntYFv2I6xt2XCRuRd/0H0ZuvHYN2cSJ6qyUwDwgP44BK0gksfsjzDM4YazdSGDRaAqVSZ
HtW8IZGRNc9DOKJgRzkQD/ph6oyTkvggyokmlvzjEt3NXOUl1zJ9MyLonWDDhmmr0oVPiGOym0OV
oz+utZkA8/5PpbQgN3ojNOnza82zJphL26lDMy9NP2Fo96UkMkrdKc0OLsyNXeYormb3z9C79P+Z
65EztVGUdQUoTUbQIyFhcxnC74KUKEvibUkoz5o4pSj3XoAiUTfE8qNCmgdvdEueV+ILA384E/tt
3zt3bGgfyZ760GGq46J2t0blip1QjbeuJDArQhroy6l77wv6W1o6wFyH3LHVUE9ps3ZjMSi0YAIi
pGTlMxS0eU0ayimBmMoxmTNN2eoRl3RK9mbfO4B2m47EtrRw982CV3ywUIdKpQ9t+3s0VXYwjrqB
NNpDGtQQA9qaFsg++24ZmaHOzh6dgm2zTieAEEaksjZNQJ5ZZxhAmKMKTU7p360ogVdpUBirwLo8
JNm+1i3P5FtErD062nF3TH27cmckwBMyWG6ySv3WhXHtuxMBlWMZ0Bjj1uleWMOydRJkBgnBc16/
bzoPe5HtImvWumAu8R40OknBtNzv5564GkLa46BpK7HVXbsMxlRdRQUUk9ZL5Bh3JrRsQo7pErqa
G3hO9VbHqe8Nz0NGnEhSYzMpSKG7QhqvEXMfmvpAbfvoNPDFJQsMXpHizPIQpoz17XNUcCYzeTL2
QEYslEMmDG5DGuEwcZFp7G7m+qP9Sdn8+UBwfZhaKLig60E1HcvikM/zdTL2454QqWKLG+8welzi
sqo7UEvfoVlvYPslJ8Vg2pAW0yHNPWZ0BRmlhbbsF5cyxCZ30sEcN3l9tFOIwrYyIw2rnhLB7KbQ
lfjj+nTNiLbZkC+98gonGtxElIdNE/QtKVFxQ+p3TEPF6FwN1HS2+u8lofaEc4Nn8fpwFvOnjnji
VKgQN3HoBmp5T4DM4reKc8JTgF0QpCdDI+wxWX5dRekDDEUKD5dXNsNRbU1cHoxq9ylwomx1Jopu
uGcfGw6qCr8sY1IrK6c44owj1u7Y6wSiVgwWGvbZQHeK+1HG3kskYF9v6sZSvunObRdh7+B3+trM
Zcb0+ptIJ7key3G64/k+EkyHuOEHVuqScTyBdaEhq081S4IaulqwJGB3NcUgA5GOCEyjs1XpRy6h
xAzaB+lUZWCJIeFqUteYA6k3Ixj+Pvei2QaLTFOrvTWUADeTjCQ9rlF2TYgaelSGDnR8RuaRsaN9
VkoMrbtRbtq8u0oc58mdAdNEUZHfKBlGrSJseEv7uI6TA9uSK8UsTOYHtEOQRhxyjJVIjtBpqnic
BghzDkR3hjsbVfS3ZZcz6jCmjaY7kqtDm/oOjGKGS+yYOgJClzx5MNwKR2JcDTtChtQ7N4oZJSrG
E0Dme5mINdE1Ycspjac0asPFXDCCMXQ8SOg9fueN24Wef6j2RBBHEPALBRadqHYcdyQfKmdEBSg/
pu5MRhx9CfZwiHfSFsiF8tEm2ZP7SkMf09DzaM4HcprZzceW7eselx71jzHKiaKgeAbcdOkFMXEY
PlQ2X/hUUIWM+R1UHzJ3c/6TizFRubqlvTVthfGgMb5I3WX8VhnhvDQt4pZln83NnZxj8nFjrwry
ElGsUdsuaV7uOfFMGfYXTHOVnLCfOGcldwi6thBBGTmtteGN9A38pw2xSGoZ0ag44WR9ozvITkQQ
+2kTsqRjuWFHgTsLOziTD/Nc4BEcB9jqLjitEp9myXCZcFVCCgKh08nmcnslGdL5TS8/7dpUNpbZ
VoEhX1nbSVmvtG+td1uARWCwSnI6sI8Op3LnRjIYO1yLSoWhLKf+zfEzeqQtUx1u5yFlS0VTvoWY
HTCzrAL2dJ7v5Wa01XJWbAsUVgfOmWuix/U5iuazUQHryuLyCs+9DPMBziRSk73p9D8xxmZWrR+z
Xt2W/EdckMlbu02PA5IYrgOhk5jQ8scbeOlH4gm20QzUxE0lGnXSc0zallDhjtEyPs28G1Kr3uf0
Q1gC0z06FETgOox+BytoVRVbQrs51OW4/puye2GU9q5E/6Npw23keUHFf43tfvmQm5NAPpsUBBo5
sU8U5re+Ip1Vu36MommPbOJtYPyOa5eFyGv7jyVL9lTSqkOGYBFL5t11/cOg6nmRIUs5z0/XdhPF
w7OjTad+dqMwmmnXjbJUYXDB1E2LD3s2dFZO/crT1e/IRrU6UftT37qP0t4l0rDDOhtv57k9e57A
R5Eme4Q1wzaCLeOPtd7v3Lz/zrUxZ/NJBVyoTovoE0cVsSHbUuQhjhXCITX9QYi9ZKrCoFDNuGhH
LwymupBmBf8bgbGx1rMg75vOL7l4mnQ0/HQq323XEdikuSy5ycS67x0zruNYoldCruy3CldMa2I/
2djgDuqy/8Mormb3gfAqhrot6dNV+E2PsWYc7YnJ9siwi46m6duSA46HZmUAU73rrmynpdNBbqqS
FBbii/4baRebqAKWmm7PYjcbRo+ax044j5VdDbhB1bTnRVW+u3gyj31T4zTz8nv32n3UpqS66mN3
g2vapt8ZP9jGH7vI+ts6W+7iocWImwakT09nnJCcIuy4egDKBszdzWwvcG7bU7SU8lSLvtu5RqP6
qRurm5acE7/t6xfLVdVXu7fuO8P6rK38NS7J9DCzWQ1Z1aRzb9Fg3Rlenl0hjWqZ5FBw1pWwTnbJ
Apmbrk+bqQtUR9aYz93D1LxA3p4O0UrrUa32s+5leyxJxxii4VY0BsEjOiVmPdDwaTql23YCdGRs
7RKBRBKMYoyn0dxUSnGOIP0fNDnPN5qTAYQUAJ5SAMH2ot7QOKCHnS07qL1Zy2KsJkO7F6bWsy9B
NC3o0PvY0wmmHHsK7LEnEyWLvpOSEdvUNtvM9naKHRW7iPkS5hiCe9oJ622e7iYrOitKzDXL4DBw
ZXaeZ/tBww9+bxb1wRs7czfF2kPKLGo/qdhXZwECzrLXfA9IFQz2j7A5T4qjR4E6aU8aHULLlEuY
R6ri41HQjrrhfmQNbce5wzUzl/hVrdze1Jpk1wKyWjMHwfneYLleu9memj5rS59gDRYfWB6Ismel
qVbfx9zRIYsSQZ4t8QNaYaJZywu5sSoPuTb5TSwl7wWSCtKQKyVk9t5hFmcMxHfgKFP1tm9LGLyj
hjWr+JBWq91og9yO5WekWvlzERV3+BQ+rQKAYlPipiow+3QwhdqVDzneFxwKKGpFFyiX3a8SRI79
LTrxorTwCVK7InUlKRmZ6tau5bqsNt23HZcUpp7Tsw9sbkahc6WUx7Fu0Oi38YF1it1UlbyMmcLq
ayDtKz0ccuuO8zt1BWDvNH1raq7LJe3qVMEjXPQ5UQJ9vTdc86iiTDoYLbX1WE9D0G0dg/Jpjpd3
g83w5DB2bbJ8q9ZMMVLxSnhEuvVy8dbrXeRHtPB8KuQ/Y9cUu7yvEh8Ybh94KU27FvuRD/yaxAic
3ArH64JbA9Ftz8rV8WL1yvNJfO14/RljCOeqYbFx6tUB3aovKtU93lmJF4kc+3ZtE4M2aIIBg3CZ
eiIUPej1KrKMwEqGeQPCj7Ulj46zRYJi1idPlW6Vvl6baGd1A3P3olShipsfSSei/diYPzpR/oh8
ahBKObeQfEwMtosVFswdfIQrz3lKCTgu1TNpi/AGjYHYGafG+NPS49XBI7jN+KhCEdu3wQqtKsi7
R4bQk+3AiOqQAM3mjUJc/iWQ/EJD/j9u+wsp+f3DeYWkqP9LSmkohXy7TUR1pWVV61/+8PI3TYt3
F6w/5jz6+O7s/0WSrD9HecOvLj+nc8KvLnf4j29/H//vb8jUgahw+H++ir8v8u8zcr3rgczSdGCH
eHkNWMCIS23BN19hOef4WF/D5dn/vpDLs+nwvUuyC3l3l983Sk4Jcfm2ze2l+/v5/X3wy62/j3L5
TnWm1bPCQXrw5Hu8pvZAhK4PVTnpByxLQJXctDlevsNBB6Tt/77NvQCcfv8mQ2RFV+1///LyHWEr
9fH3tp6w1inKzP3l9r+PcPnt3zv/Ptfv/f55GEtZZT0aQcqaTR99mw6aRt0Q3/y+kFZXmEBcHus/
vq0v1KnfRwMkEYf6ZD3lf1k8OTgZd1BvOAsrkr34gi2rYv7Al39u+/3x8l0lHJi/lRf+c/vl/pfb
Lg/y++NCFcreh5j0y29/f/H7ZL+3Xf6koJFFB359Vf881uW2fx7m8qMnwMJpvZX4dEB2v4/39+1e
fr48VDU0hCj+8zB//+i/PezlPvniwcAYmp1d2+LYV5RlmqnAR1h/dIBXUMXz5Z8f1UmQHPHPr0c1
zBY3zLy146J2/+dOl3tevvxzm1pLALgTSJbfZ/jnaX7v+89T/be/wxLMa/p9LPSF7bE7LpebL3cw
wVXDDlvf2e8D/Mfv/3mSy4///lqBMk1y+7D9rx/B78P+vo7/+jCXP/znby63JSjItqNj/BlwsPvo
fJERXgBR1UgevKuVRiduYzGm4d/lYjSeFasvouWU6M3TZTWoaeGBm6rrg2mQtcwVnO5DudXzXKGl
yJbNNpT1IpZvOeE+BK6DHdPfjgBgttTW+h3dus5ki203W6nl1o73fNZzWmeqWz6qUafuPWLUciKh
2iGl5ajQ0nTAtkEIR/03ANJsIol5uj5ZxAkyTqRm7sv5dm7ktxlFQU7wN6I0wd6DOSw9wHaV62I9
dlsUaTrw2lIjLrGYHrXGy8OkRRRRTjXios4isDpKt3pJlRTnp7Im76VLVVIPlia5tlFBneJ1DlMb
PVOQ8lxqaAEYYlvgcCr9SqUUZorebM1cRHdNOxwmlbwkZ1zUO9O1yTUfeWU229XJeaE0YWsjcg0J
O4WO7vZxmBJp0gHfVWTJVp/PlHQKdC9adkNmpg06eVYIDyC+Z+3HYGpB6L88kbt1qJrmhEq38dPe
fGvH9ljXcxFSQKVbi2s7Fcp1EjORwlMYB+zY66CvDnMyXNOVYI+R0QZU1Lon8lfbQP+h5yHMNBxb
PjvMnvvITZLHmBni0ugAlSO3DxrGML073+Ry+ukdPhhXem/M1BmPSu86nnPs9SB6oipTj8TOTjtm
Z9e6VBNETxn7li55aeVPFlFAqioVwbRY7i5aNo7SiL0guAzJj7tLTZtP2qSd3vSk0FMbP1NLTmHf
qjU21v7bwfEYM7RHF8h9bVrJO0OZ53tdiVG1jAqVeQHnLsrfe+lhE6cjsW8UGgTNkHSQ9bDsmgLD
OBqNrW7yxmN0jfvcvZtSr9u7PS96WimiQO8V6Kr8o5vQSBxIGmzDQPK4KmMDziWhs7NPlB8BViTo
ptN6BOmZLU5FsvxhhE2Z3DMeaM13oTjRudaHr5b8OX+NQvWRAcrNNCOVSxIHd72ameynnGvGFCPR
XHAkwNAGBGSFcBKU3ZKr6J3FzFCkZLaI8uUlAr5K1kJBFCDCKxifvGCey0ZJFlRiIewYnMaxGyx0
dEpYxn10N2sEK7TuZ1NUJgiw+GOWSihcRfFHjboM3yz9hOQqqbByecm3sipf6ymhrz0tr147q6hP
9pryx/EqxCcw8g+GphLOlql3i4hc35iLIErk46y5+NO868Gl+q4VOq+5xFiu5F95qw0hOIIhoPHY
hIr7TJwF4U9ZGeGSqobAlBW9EKW+Xjil/VGMNMU17Sae6E6UTF8H9cNq4dEQSia3Q/fQ5+0TYvoC
U6q3tb3mTRPyzAyt9AmLDAshn2s1MnyTQBm/i1RyWnPJfkOb1I0XwyETRBJtMifZWyaRybLV7u3M
fFYymqLY1kgtKsK+bNWgypojAOJ4q2rDXjMQXJLJ/hJ78iMiuJypcf2dLa+Lno/I1JIvmPnM7vUn
t02eJO6DqyoVWjheQUhRbel9iGlwA9pVE7kbZFJSkNuR/lMV6KlV+y0bidqalhdJ9rup82clmA9D
RX8nFjPbSiQtoumvI/QhtKbmXU6eC5S0KtnPn7bckYb9mJNwpw0VcyExE+qJYXrAM2jTScQkwdpt
MghrZYVIaqDB2o1BzDHhk4yJOi77kHxI0FoQwmCzOJCfk2ywabW+YI+YqNTsDn6fnjyvJuxKK7pD
jSKg4HiZv46Q7akMjGpgIVDoOBTF6xgPRaB5wFX6jnZE35cvjaUZviVAD0x5GsT5uAR2p9KQgYKm
orLf9krxbGf6nZzW5vSLtJn6tmmOlRJBRKp/10r+Xab6V98adDkgsg8q1vPBKXHMDJRrZURkuIaQ
xi2YaiVz/KqhUphKdJ3jXD+oWXtu+9mHUkx8OY3OnoaVTpCKn+ih12O9AxzTbSfFpq+pNjfMrTZp
bZsBREr2rfF0qDUuCiXwDFDy6EVojwJ8Jmn90DFVd3oH81BRn8ucxpbhHICwfPSQ3OvJvE3cogxM
tdgnJBiBoCA9YBgj9B/ueBRM1mO7MoOWq+52MDJ07aPMA1thdoO4jzxSCwJ7ZChfbsuAL5LTzkgN
JgMjGiXH3jH1fjQ12A6CIEbgCTtrGU95Uj1VUJVNrUCIniAPmdviLbU4zJT61VPr7Cih67sbkHH3
aIAfS6t4nhdRBGbXPybd8lVP9oteo6uhNVzabUj2GqEkgZPTcNV6pKyabZ8IuvfdumeSWjOUsU24
KBEKFTKoxlTBXYJS7Y2p/bsXF492M1xPNqR2dUTgWux7s3jLJ46JTPShPlAbGPI6WRARzfjc1I6m
Vt4ALgDEYnScnzlyWkB6q5BPQjgO09FGYl8D1Yqt91lM75dUZqdAEurWtAlSJr5l/jU66ZPRTm+y
Xf5kDGllbOwWmR4Gs3xkvspETq3vG1ylQ6owHQc4uuHzeDAXBCn1kkrSBgwSHzC8ml780bv9IR6w
5dDdBOQDXmoUzp8ekH4guMJC8UfCUJmMn1TkFoo5btoKEla0eoREBcdJxfuCMGKLKQoKj3d4K/ts
bZC5h3piTI9JDVjVTMRbknJtVvSrthjYL0cI2k1H36866raJAGI4+ZWwvtQS45E6vg68KBzzLykc
RcBaxbPXKVesfA9pFwE3GRw++visQbWqLX0nYItNdRT2eyK4wp6PhUUCqUSK5WozMiZ8T2YGg4PT
nFPgHns6Elu1n+1g8q7zun4oBnLNGAphUuHshb/ypyimY52Plk+A1guqkGvdE7eDW/jOMN41In63
SsQEpCUTKDoWb45HCtuC2RPMH00toPFwKTg2csLDYf1QNnQasWti2hKRfc0puTPBph88nMl1ecYb
gNoGMxCeGU6X4cUWtOWWwp3gRdc3wHhIMcKD4qsmek6jjB9ru/jTrMaVUhQj0uvhKaURvwfxcpAI
ehxcC3gM0J1XMYBcooA3aBjfscEELLl6aJdt6PTyZAA9ETW8rjZCS1+keL4YrRsKugIs1GWOOtWN
IY8Yi0WT3+BDdvgYHQcHQYnKKhh0eFE9Hnb6LExWywf01A3HHGImNNQbq+/SeyG3IrLFIxc4Ksk7
7xtg4nCtzcLvRW3t3Ug8KubMbs4b3tH8wglXUuyyREr1XhhLl6kGEDPNQzJX0KTpmIoUdd0GyOY5
eSjCWjSBbcz4jFkfgtQy35eLdGEoFy8ORX3DFXyQDTpwauN55PSsSVbM0msTP5aMx5vJyzhc2vRe
Y/kJ+oFzjZgixoTtdZzWP06f0h7XGJfnxlPUu2cEJ5/ahCpl6XpKb0xCUeqGjHtPQ9xe2RSLMU02
6cVnShASEK2TnubP1NrPrm00vhWTrrzo0xddKYYtrgTu5XGpsYkndYePuEm5mtt3SpzRHrdbpNsk
iTajb3f0bi1ZMm2ygXyaLjWYXZhhFqc/MvRMcWXVGlAxa1I22jQ+WTDFNN2aKKwUrq0O+2B7uMWG
yrBXyW8NeuPMXD9piVU7xmw3bbswxVwSuUOXa/TMt+FoPKEg+mSn3PpW3iJ71Zj4Oxw0yg+slA8S
pw6RzXQwTcRVY57LRjV9L0FMXJQUoosFF7DPXd/DlJMt1qkbPDjlwx9GO3AUr0HFb5G8BzNO6Q1W
o62Q8W0mSatWq/aNOMHjUC33IJOOQjbvramgVvUQjal18tSYSEanJnqCT1huWjWm7sSUj1YWA7iL
lkMFIYA4hfHKspf2vEkr6yMbymQjx9k3Y1sPTWN+1FXMSxlnYMInnJspgZOW8sdCUBIUgNvYIyaa
jRJkel+mI3MfIKacpWU5tgC3+JzM0SRLkPAxrMzrJkmnHFvJRdaLAmPAxEaGXFW+6v0VMSG2OjEG
sJQHszZDCY5qXaQAlqsuPtD52V29u2O0bfKchU0xroykh1FqfOq2MoeRLh/UmfhhQezJHBeFn3ZU
hJbH0V8rM6lfHYaHIiEblBpfpEj66tz4MdZYdnuCkmQBrWPdhLxiQVbT1bsUdf0maZ0g95jdQ2jD
52bpH5br/kmZL2EVrA+GPu7lrHtMHrT71vKQTmkeomID61xeA4S19G0KWidAgLWf3JzBuA7oElGk
o0mXOiBrfM1DwoO44zXT2kMXCSKdONpqRH990TxlRXVKVPsouzYgl2MIRuExgyfkcGNDehy1LNjU
pA3RCnhtzO8ZSVJTLlnAwAqfWD/cOdX45vTjV1qKPTRB39a1d/SdRN4YY+5XS7uJyCUKseIyEODg
acwHmTt3A8PQzZyVJ4ljSWFGuakz7y2z0J+gf3qMxP1gqgxC2bpvyAcjFNSBUZhUp4KMJlNj8pkT
EWYv4J861blp2HVIwBJBwlTAM8cnXSpPqgfIM07mexxuMgBtcAeHikF4RiCnXF5d796l147IpHQ2
FXNkX4iMApsC03bwJWXkls2jdUQ2tpHdAKYpQT+E67mAiKd4R6J29xyTfteQpzRlGjsxieANv0G1
VXSbzjNxApgutR6fX5yuvC28p5WzHVv1VSmKo9sN+i6a5l09AbWUBaaX1hmQVImvpO3BfRoH6gs8
4RQYIwBRqkp2X+ONmh+opK2DsipPZApRrZYEA/Q2XHRAf5HhvZIhhwbPzb5nJ3lNRAKNFkOyIgeS
7T0d0dX8UpspKFZ9V4Ah2VQSjGuPq8XOGO2Zw2teMWGPmHYGxLMiMbM7tDAeiKlOw8Lp7PmzbBVf
2fnTNHH1tmoErc1IySFt4XsuiDeGAIBBHe9o1t9NRGpgnjRnESehkZMP583TVZPrn4Ag9lGSDWza
0CO34isd56ccFRvUfvBxLWc8dFGHvaHHqTSO/bmawzVre56hFOm9IJQJnutWqaPYbyOQlMDAMkx2
MMnohaTpdx0V1xCocXpljcW23oLYRSBbAth041JnA1/Sv0cDU0fxRHRMtUP49u6gZgG3TP/EKw+5
0XyTjmSFTl18ZwVW35G8oFZPzkuMULXli9+v83t1uekSkgZvJ66mnIpnnMofqR6FuiV/QLKcIw+f
V8oapTndtpTOs6dNV3OnoORo2cXXRncjOxNdGdM/h+lV7uk7Zc0ySJr5ukB0uS3SaghTBIw2w+ZN
04zPnKOoQbQGkcto2tuORCXutymXIQ5yIqi1Qn3Cg6oEKdO/Z1NHOzK20Z1Ivr3ppXWNF/Qzj045
UG1CXSG7pPX7iJR2RB0oktBSgjs2KHg5N9Hs1u2u7ezQeFNtHf+H8TyVg8IH2t3XfHibajTulCKf
A2EarxLuhxaPMljQavGf8eJrLASPMZlk2qp7M+OkpxTeUAHYHFn8O3Q0Z+1gEJ1V43qU+q2XxHfN
HxbeCGDW2BrXUyLvCpOdmt2R7ZeNLRIC9TVZAbCzXp+tYnyc0CmEc5LeZo68hsYEqZCZrMkYNmAT
eD1i855m40H7QEr94eBc7lUOzNx6dhL7QbcrYq3TU+Itu1xgQSnmY99xtsRYp91p3xvq6yCsT8VB
EsL7OmCqAv2r0ozJuP47S0oesC4PLYG0rX3qWQA8My39Tmhv0bp5dZWYaGy0Glp9nes22YKy/2ra
adUKPJMUh5YhQa4F7XGjqhZikYijhSpmqGpvvxCNhLKkONaR+KxMedeAE4QPYLGnGR6cwrxCZEGK
p4KJJUZq7zKx5IUpSmCW2R8KAI2hjC42ZlZ/JWWyz6z82OEtVnPrO3E7+lQd8DSz0OJwSnf63Jxz
O5/8ri0OjSTqd1CbbVtbH7nWHzudSaxnpZAf8d9mwvhMouquS62Vx3k1JGS5Ved+Ga8rBfpNDh96
k4K/GI37SIAjjaKfpVIe9dWzhmPnUcnfYaFWFlBWJVYbai4dbWfZBIbQvpxBHHQvfYCIEx/qKv8W
0fphJ8X7rMmXvMKqUhk4jXvCgt10PM/5eKqz9AELxQclxIe6ypydWoZWM78PTQwpXeVCrpRe7idA
PP1Fd5A3D5dO5bSbWDIDY6Y1CwLziGqdbkLy7mEJWmeq12URkxBu3ZfuaG4cVXlb4vFabb1j4lUn
nSUcKArBqjUSg5FYCgSL6Zi+pkVn+j+t1XxZRvEZNU1EAV/flQqoVqdkcbFxx0SYP+z2aqnGbYTt
1aajR5BwQ8pG+YAYclM5aEgq1C8zYZY04qOXLEMVaw2QX5bRAYlmGoypEdMrdbyzW7Clqg/qO9s4
TpqHS+xcFcRv2Wb7jnT8RpaRS0aVfeIMecHt4GyVIfCq+pQObrzTwVE64xBvHaWCk7aclag6VoVc
YG2TnjZA+uGSp2ytwnd1zi5UlHJvSRTmq556crHYrW+qMbz7aSXjgmliV05Fx1FcnYziGYJMkBT1
bZeI1wTK9mY9BJe5hfJKeRTGNgcKvfwzdr8dHfHXyBFnOrc3UR+p7BL0kdVJ21pZc1WY5YNI9Ldy
sgmjEwll7Uhwuwc83RRcGKv04UJYjIGJbmkeN3t2Yw9iLl8bkX2x+30cXSEODn4Qo1qiAILAq9Vc
d030RnkAxjL5H/bOZDmOJduuv1JWY3nJo3UPmUqD7CI7JFoCJCdhIAlG3/fx9VqBW6Z3X5WkMs01
yXsTBIhkZoT78XP2XpsSJaBRfxXa3jfoqLaI7VNQTOaxEdDNZUL0MCzq8JrP4lqqSpDSLN+mfI0M
79UBbHexQ2kxcqZHiIOhhs64naWkn4JaFwwI+AtgWImfnHs3cz+82IQ7H6dF3CpO5acQrnyIW+w8
xCOHRtEcrLkV2ypBdF/Njj+3uXEWGVrmeqlDJhGKg5qOpJ8Hhk8GExhxoZHjz57e4gDLn8TcoqmB
zOF/Pv3ja0F+TLgvGd/sVAb0tCkqk72qczjG56WfRXoXFtNXbcd3DH76gwvdGbPnfCpVDlJSq+8r
Q97AQL1RVi+O/HsOi0Gh2tsBnT6CAjjavC5Z0/oDFXozsocNDQ3IuHuupvK970BAQVLG7SHGk20M
nq+C30rNwF4yRkM1feOlrQfkkqgIwBx/E/3cYWGitHdH4wM3MDcNFXYeBD+sBHg3LSK9g6pke1jk
I4kEq3FZljQJ1CSR0zwXiDb1UQWKVFwT8wuxNDOLcNAHJ2uJr9KmY9V55puX3gC2HvAI39Xrr4vX
CYzlGjUC0e+jp1+1DRED5rSN/2Y7zMl1ke5TXt1XCRgGlDXPRYjDHSPTqalsWprqHg/jplH6VzM5
is0QkpeTPSbr6MATOW3DqbnYMhxxQVjcEV4x73vZnfsB3WMd1tOmJCyS4nrktrZOxWB/eMQpHyT8
FHTidQoQU7oBLHJVtVxZltqYM8Y7EFL3TTJ8nfKWcmhKsDVa+e8xXtq7Lu38kPa2dDgpW6HHBjsD
YcFVtfci+TWe1Z0X/kYFlVwkMfQsogArV/57K5LnfHwNLGwpg+aMFoXIY0us31NXohIuUWZ4QI0B
8Y0bGDJ+EkvjLfVYrdMOSF1KiwUalOMb8cXu6b64g33jjP3iyvytzXW2Fw0GAwJBv5IECStMm368
SuESFJl8iCGHdnm06RzSpEKnSdsT4++SMSvB0lyJ+rwI9zY5aeqjDOKnzIvFLOwgtfu+YEjMR1qV
wcBwZQj5qXZlvHUTZzhhQVgqMr1NXZcQ7mV4MTKCnqVV4yyG9LOxaFg51a80qR8arxiP2by6izI8
I6Z96nICIWbiJ7Bv0HxSKn3vafKx25QCsykds6yMTmEyrAW0+c1x8b/SrQx9vrt5kDmapdFE3raO
noLvNR0WjEuC2rW7YhzANIihMsyg6VGMPAZgXoDM0ezspfD84TaIFUFDoOfeK5yGmn/F8A+jPvU1
Hb946UfmZVwwnhWmMDiaHeI54HdN2j/WOUOg1mn5aEhEpS9/FzpwFXr6NlOGHHmkrUktVZ2SAQsN
pyk/qm2wA30s7zrG7jhKWcSUqfDYxHeFLe+9yrZ8W/b1YZjL01InGDTSYh+ZNki+kM0hDO32MtJv
B8eOMn5lfxf4QGX3hakZn3+xAJvDpRHEbXLOStrqnFvJd0Nf2FhQl6XVwK4v4munmJ/WDU37yprE
peEqhgEGLLBD7skB4qvnFfvCWevPsnMuy3ByUlbSLC5fC3exjnjOiFO1y/lst+tMqIFC2hs5vi0F
lL+zM2cDE3LY2xGXhRht88K8Me+40Thmuc5rnmEbU0YRbLW9LUwoEc4IDdvmFm0rvd6S99nEr0hn
bmEra4DF27aFiq6+4q996wDYs9N0LpS9FA0Nt/0un15h//eb2uFXEitBJyZ0WdYYybh6eHM8x0AK
nl81TclLWD5KWihcUQy6+VT2hN5CeQSJsA/43UY1H6yaJdRYqyzFrGfvapTgSTgcbQ7uRDzkYm/2
duEzLLYipzh4yDCjaOD31e/Stbun3AwI2Z3fwDFcq0ENUBMIIoCe2oDaYUS0ABCY4oVvEr/tXPAO
OOGPynL7ndL9OWSGSuPQM70GgAVtc7f6ZXYZb9FMsu3q1NWBfs2iQR/xKQ0AbKtq06FB3Zl1feyL
S1NwJTsBriluJMgs1R2xuSw3U2GelImzk7LC4ZqzK+PXFDrv0vw9TMuvvqgfvSrZO079sLSuPLcx
xvI2eEe7x0/bhOzK7CWALLWbKpbMjIrHFeNwG5kxu/inyFAjw1p88xpbI1UgfpH1DkmBLdQ+W/TP
KLWZ6TD22qKM5cy/UIvMVKyca32zZK3MpzndsW2fEiuYzy5WnE3M0ccueorZsJwOohJ+VsXPncjk
odEPpi0oDOX8OkwAqlpJV3hqvnQDExEX/r8ZFi0YIA+8zpQtvPrwLmq7bxn5Rq312xziB6KDZw7B
7IrDML3ZJseBHr/aJvIENfuxKZ3oPixxJZQWYwNqlbFFz1sO34BHoOkO7tIeJLXd/yICqqfaoAUP
lPqloylQEuC5Cc3CpflhfRkCjocJ4PY9WpB3wdG9idQMOSy2TzlBMcKugNA40G3UUpWEy9O/NgbO
fFDjaP5XxYe0xh/dIKlY3PEIJL7006KE9Zn9wFEe8LOYS4TmZGyq5ol/UcJVha+ogevrRxYYz6Xe
pSI55hK2UBNYD3XrJcR0cm1bNXwkvIBzRQQHTt6tUeO1ibpxvFVYs4CO7/QEOivq3+e5vGeHTaiC
rQ2mkhgmaoEOpDrMgNSvOMvo+ntJ9SCX6lfSogXpouTZlF6wjWpar1HpQOiraZxgoOvvC3cb5+In
vfbxuwiPTF+RsQv7NrSM2Zap+KkUfFBlczRqWnjEOHMSQ5KQAtXuPl4fHLpvOQDy8+eX8Kn8HBw6
D1Xq8q9t9QvggumYIxAHZW6ueNP0QN4DZMFmmHdVzTocVMZLAjqf60C+tRUxPYZpqm1oHTXR5zt7
8d7COAIq09DTLtt83DcBB5l8XKiFNs1U1qd6al8GVS2+iQFpPwBTmshfZXbMdA4WSO1z8+Ai1liU
Oo3312ASRwnHGuuisufklZZ7q2n721DpJyKgd7JY8KtWRnPrvK7apDFISn4eAbzoGG8Qq3nfBDNN
ftqMOAp/jL0Bk1Qxlk9649Vya4W643tVF4EfTRisS9BljbonYZAcocVGToxyPqjEYWDEamSCZDSg
ZQmmrYCEHF+WpJP10yHPa+BhwQ0o2V3oclbhWIYOtoIXK1L6MQZ6aK+qKHKmD5ZcYGxKPxhW81j3
KW0YFxLHzPzTZl8i04aTAN7MYHhIAlzjsWMNu67Iw4PIwL/Vhv6tHNDWefc6dSjN7IZyQ80obFus
+Ja1/LInfWws6KzJb+VygS559rOeIGlIRfRZL1D9FwSQj1b1pUkRU3RcXGb7MhFq7jUofPBp7tGZ
fzFSuAbKs3/aQ4NP3jJAy3mmtQ1MdTUB1mfMX/ZD6J48JD/nKpm+EF5GpnklmLaXvAHK/gU3wO8j
scUpkh2mQCe7McleIEQwN1U4+ZGRo1mb7weL6YFjB9+iBxQorCrbYFz2vdntxNDcAR7LfGQZJ7Jj
7quWAbGiF5EaE1Idxd+JDeotL5yPZpnubPAGVKnkDEUXDMnFhqtTIAhqD6mNTytdqzPmKPduEmHp
TlsMm4N1rJ3uZEBM6vPpWcyLcdejBTIrh20gPsKlcCjerQ8ztcAZw4oQZUeY0pKyGfC+mTWxGYie
Gh0Rb8VqprJ30+66K/pPVns9H0TXebsWjrJnR1wt8WNWwuULWevLxm9t4+QOpBKlAJL3mVF9z9wY
a92EXckUH6HTv6d2+qODqMzVb/pjzedixyNpHjI9uEsLrpYmZJLkeyESJmgWfj6zBAli42Kjw8DE
1uFtHtAsI3xihT0nXfKFz/9J/WjwS+5C+gW0aWn6t57Ed8ixygk/pnZ6ak31UWXdm57bZ6YQUEgT
EfKmd8ydcZfVAccB21jVO8xRBZ5r1wZvJCNPb/p8qTnyS6bOKrAuVW38MIIRzFKBTmydZhVdiPAl
08DCiuo0TO5lIEHRmn3FHVSg3stZuANXfLX6+Hdj4sSGZT35JaDmMcA933wUqn3zqpBudFHe1/bB
CNg5WdMz+HXH3B7uJoASeGdHhif7XsdI6qRdHUIK1bpS2d5ZbS4sPr+U+cFAU++jxbubkKTtCsP+
mUGsxywcnWEInSdn+TSU31UAwijc86sLKDAt6tzvZkfukc05VBcQGwvXN8YpvLZdVR/Ctn7CB7aX
Tsntn9rnhkNp2NUCozzogdwjFzALMZIlHxHENUwL3ckqBP9ucIq2SxeH8pZDmBvuxTxigYi8C52N
7dQW6z4YG/tJFS9R1TxYvQWoX295GfGOZBZzp+mWbxt6fi7A3E3NuHwbzzD0lJVeE7d+hJqPV3eq
mFhNDDGmPKFZlfl1JwCUVPfdIg2ozcMB1wR4tZSirCLWpgD10dMTjgvIO91U7HW03MXwq7dBVBd7
WXXnUCenIJQI1VEcGQAY9/Br3mIOi9mE32VoKQG6EA4cRT8AiF8hA706AazghSLeidl8d7v63pbd
Mfeyed8Z1LtZhzuEulpsi6yEtT0+dKH1o7IvocWqOcXkWc3mbyLgqcAciJWD96Hm7p3ml13rVyYo
/lSEzErSi8WhNAopI6bQvCfn4z4akVSPPWoP41SFWX4waA+4ufswmZjhaE81flXLM1wZ0GaN+dZO
8G5qGqZODmalW6PYCvdWLNZzYCVPNmvKQaveT5vF9yrjHLCT23rNsWFA5oJMShK6kVjgEiwSZj1Z
O2SUPNMhxU6FLqaFZyy7/ESgFmFZxkF1HVUJzUavmJAAiOxqT82vIBl+pS2zimTZGPVTVvc9N82M
Fab8iu7+Vzw5H/1Q7gNI55bMKl+KiXnZDMiw5tTuRj9oyTKwx0BG80zcW+XyEjnqNVHTUZrWCVNm
vROdSeakWPGyaHR6NkSnxWt7/Y2Wel/Lig2DzKTBsw9OzQ4rxx9I1h+y9IdtrYCD9ERT9xFLmMnn
V74tgbdrQB9gdTK+eGWDGsn7FvW4zpl0XgWYhA1Cux7h7HR1cv2M14oGd66/yGa49kF5//9TD4ou
7uZ/k3pg0hslJ+C//o///nP6b+FHuXvv3v/y8fmTt/f84+9/vX2Mf/lWNumfgw/+8UP/CD5Qxt+0
Y5haadtQHv5B569/GT/a7u9/Fcr7m3LpvLo22H/+Y/JH/wg+sJ2/ScPRjpSuMiztKvN/BR/YkkwE
z3I8A9Oq49HA+X8JPjD+KfbA1g6wM+VYliNJJnBd+de//Dn2wBjcmiNAWJ5mGWYEaWbdU7DOeSgA
Rval3WKQaTOTAtmHwW9GhpTU2ah3f3rTHv5IWfgLM7SHMi669u9/NWx+y5/CFz5fBfwc+pWa98LQ
RED8+VUMrRTIXI3iVGRefaic4Hnw8rtlmA1oKhw15ry5a2iuDIiM3ZAOeOh0v+cJRm7kEKaJ5LL5
I+jjj8/xf/OSTPWvL8mWcDCUVLbpWfqf3hjAUqaqtCxODGUGWmii28l+MfBnql95l8gHiHbHGnKf
b1nhD9uBFdY7rouKhNahI54C3Ob7HmmjbxH8yl+QMxLwFkb0krg6hhijX1lw0lTZhXtdgTMrVXOk
ojiOphGcRTh9+TdvMmEZ//wmO1JxtWkuKG3Y//Qm19AGJ7R+xUl6i6QdNxnsSGWzr8jgsyrPPppB
E/ttOplHA0pZSkcUerxbdtVVTwUgTmXeF6Z+Czh87f/Na+NS/5fXxoVu2S54Rq3W6/3PFwB416QZ
tcpPXTg+gfXZgdLLTuwDsx8yDKecBpU3W/U3Mt26c+aY+cYc61PmRuTSYW64zwWgc2Qh/+Z1/cuF
6RrchLwq2/UkH9T6nv58f4qLcL2M/0vCVlCZLZB6Gw1AR8SZJXtaIWKGsWkUV4zY6M46bw94MPHN
cHytcnLWyoJOE8ERBhLz6N9cmM76Mf2ne0U5cpXWOB6cAs/U60v+00uakbsvYTANRysxxoOTBAJf
Wb6XphZ3JN02z2sTAfLxYz1myUthuCvtM2L2QWZj3kAHkEE13QrwcZtyYPpEhLNNMRmeaGXKt2Zk
bDQEzd1iZZCOtGDjTu0Xd0YB5g7ybPf2oTCS5s6Y7hPtOCeiFRzQtuayi4E/zpoUtCGYf5TrgIxz
MTaAsrzaLTiFpmpPjlV+i7rOxCeCVSdLjKMl2ps1NuJQls18awqSs+ffcVKbe0kswW5S1bBTdgHU
gCQjBONNvFtQ1m3Ggjn3bOqX//snbqJd+dc32DD4Ove99KRp/9MbXJCIFyY0ko/m2G9cMy9vVhhc
6gIKPqfx5pTUDNw+afFTgJ26sJcLRJ/iIYmKBwF5itxskVIXi/DiDc3Hyp85MGJbdjNdnQhX9DST
cZYGS3CJmIJUpJb6CAw83l9z57j2uHMxWHwLOkalkfa22YTxnTBwdR5Nm0xR88Wbo+EUtSsuvOHh
8/9SLwzPHZK3wQMTZEWzy5DAiO4/H7LIuxkB2MOxBJbXu+VFtcUTH2N/I+mEIXvnGC+DXcyPUXAP
ML1/KLrc8GW6GC8LRWjaNtE9TRhmL7MUey4ekvLCnWuWBAt3Oedk6TRgZKpwS2hdfYhCosKqIjnZ
9pLedV6V3tFWh/5X7KbJCO9M8qIPCyZi4hjVTrokI3BzQzE2m/QYza19dYliSK6pUXZXV/PqmQ8y
AoP6lxMF85gnb7No+yNbGyMlY5kvBVShGw4ZE2PJzVXyAUacICcd7oJhFt51jGo4fA7MxExOhNCW
lXFiY0+Q7+fw7ey5vBi6p4sTxe21R+OTdMt8FpE90fkn3zrvrWNK67IYhi90b/X58zNCstVs6wh5
mBrb7mBZ8psTecY5rKlTp9FxrkmHqiwXt7Aim1SJTF3ZVU9ereJH1elL3uUWQRxp/BiIIX6UiRdt
SqBjVoPuQ4jaeO4LFbAyIwN1J85tphtemanPt1oX821Eobwz7RnyVDZfTZXQ2Aptuq5unJwQt0if
0/n3uAuLazsZsD5AETO8QLWYOhOwQJJnrZldnqNqvteDba59zYSqmYd2lpiKxugGuCY4INP6DGlk
mdXTU4Ib+MxROb4H4kYQzWBXWMLJASrg4pwQ8S0PZYEyjIAFnBZJfKrn/n1q6vmhB+f5MHT5K+6z
C3YI64i1w3qyZS04WpBwvD6zbPkCRZM32Si9+5lK3K1gMTjZcupDmOmfD6gtSfPUpFR/Pl28Qv/x
B6nDv6Nj7rL//FqUcORhhZr83CyX6+c3W7jkdwCa7b2XI2aFQ4ndOWzDR4K/gRLmCzOblWr6+XSu
WUxx7tIxaVz/80uM00HNYc5vLVg4WOcj3zTTkJF3pPwQFfSWBUagsOVBJs4Zb9tyk+t3RFr2x0x3
GB8Bc7WW+/D50Jm8obM9//x8ljd6QSUNBIrC8Ty3KKyGOMqePx+mIfimF5Af6zFr0zLdRnuQ0NlW
HYPyLM/PC9SCBy9jmuBMXvccIoFjg12uiOngWVjeqxHDRcvHdny2EAcbZfhaFbk6cqiZCWxJmO+6
LdBZzKQb6bUCHmNKKiu9f/y+NQHlDDNiMFdxGn/pZi5iOWDOz5xXmsgefoJcnQwbER9kDrWrkf5m
EP8fGo6myvyuc2t4oMNNxNxr73YXG3E4VKqGXOxsU6DfPiL5hCnpObuEcJJLFiQ49BJvL5gUO/2Y
gU106n07ds4+zp0rqSCQzlTT+CkyGojqyHpn3RApUo+zn+UpLsGRhiXOeAOFffwbIl1+8DCCsnLh
6clG1okGwNXW8BcSKreRVaxpksEjQe/fO6uPDjaL7zHHHVA0vcaAgVYFyDg4wCH3JdPmLQfxL0mH
6palq35wo+IxluNLgBeFKNJ1/u9Ewdkz6GszGKNlqEMsZzGz8vXdBF8sTkvRbNbkNIAMeA7i5A0E
YfcgMXwmdRX+sT4hkLdeZq7lpv2qpage2aluubVgUoo9Wux6elbuGPvwVSfOIf6S8VVKdyRq1gQ/
aZy+2629HOy4vfXmSBtqZJFwtV470h7c4TGnD0ZgkdY1jqloi7qx+BZmy7PLrPAah623LxAKMiYA
osEUZA8JT5wRS0cGZ1svIn+Gz+9Bh/F46UL1QP8aEi7k831NUBFYcXWk3dlshEHzhVLYL4IVKqAD
l0LDmg9LrteUM4JKRFQgghLGD0mwCPVqv69o2tEC6ctLMlgJ39VF1wm0MwjD8YocxDKK5YaX8lKU
iXhbliM6QpvcMKiDOkb1YcXVbek1/AN8PL5ibnmwRXRexvkQpcNbDK0SYlrwIq10S1Sh85yCh6YN
KiF2GOI17EMNMa5EIDsolKLh8qDrx8ZJ6Fq0wJVVNVX8ejhhstNsrMNy0Qx2T9EM3HoajexeQpg8
exkdoCTZ0jgmY6XOnXOlcyrwtckCQdS7RmsdkIvD1DkNgdG2c17aAbQkcJnyp9RlupPMNo9WX93V
hK3epPcRjTCig8D6SlHjnID3fsRJCSpJEogmSKcwepKZnHlp9oW7wkMyzCO0aqYnKFi0rZTNdqy7
mtFeqny5zsGbHlfEULj2e9nq6lusolfyWBxQwg0OP7uKd33GpNw1LOtk92Fz7gN47A3yn5ZZLa6h
9CRr91YPe0WyJUEOJSaoNj/ivHowYKP7ArJ9Bb6m9ioIlqrElpSQRKFV0Jw+X7zowvax6r27kh75
WRK5s3HmEmHVOu/2ctwK0GcOkfcyDHXDMoAfyOqQMlItYwyMk291hGykSyFv8S+bRQNfPYlaoMox
mKZoAleX9GiAqVFrcgWOnlXfZ83QHKf20LaiOpVDNRyH6aNx0GaNJSCOJWh+V4uGrBqygaPp2NK1
PRlJTbhXWDbHrLSsM5tasbf58Lae0SJrDuk9Rin8ybZlKeyD6c0E6b0FdZgiwclzJkqlOJkJV9P6
d3RBUBBYatQ+V9CJPiVU6SVhLIbYa2+hIQjH1NlPIUQy1hUPdqd7zYsa5Volroyyst1CIMCub9We
y8Tcdd02TtyPjFDzh6jbmzEANLPzYNcmeBbsWZ/7ig55FOvEB96InRKqUesN2Us/7npR6z0RDfVl
BEMCxfKl6Q38MYzjpr58A0lVwcP0XsyePERmz1jiambSKKGh38Ja0q5OvvSz/N04SEnhWiVPTY+H
pp2t92EQiDKMvDoYAjlKJIYRQeOArCzm92QOt27HHHQHBe7mtora1MqTo4gmfHXr074fpis7C28x
jpmoY48a0LQ89zniYeHth3pEYldE46VyHXC2sxvcUaaaO2Wm+VcjCjCGJMOHpdoTvYc7VHC4fG20
iU1euBdiIp2L1/ZY/AfzTFggNwhficfRvWgzm0nNsNJ9Av2NtuT6J9XnT/XVhWaqvQFNGm2zIh6v
TR+CawHBuUXuPkJ8mkO8IxyTGEXxVAS/PBy7h3GsJDnQ+XfmwOIyhHHIDJT/+3xQ0RDtRonI0QlR
oeH9sMXFSzCBmANN8vX72jg9TzSj/WnxfqvORLcjkULDLqSL6pp/PBQgYTf1UAe7eIDPpzh+YXPd
JDtHltk9INFvks7yQcibwZHu0a4fpsx1HwTK37EMqieCjZxjTQeHKdBcPX1+DfNNsw2bQfttZQlK
aYEsYo6QJqfRFnkfY//1GY1VhirQkTafT8OjU4TdgcsYWRVEY+QQziqZaaxHzInW45wSVpBmDWPd
BRBrQ7flVFtED02uMd3k2F3J0a6facojuLOelIFIr5xX4hrdXtr4Rn3VXvqFEYpifIwzyh4V7s0q
PMgwMp5w88unyDWwGPMCg46WbDmCP41NMiYMJiAm2c+wd4q9Wakjx43yqll/sZ6Q6OMIcW8w+jnP
i5TncSkXpp3rc1UhFFZ2Ve90SUA5B6SLmDXikTxjVkQT7WyL8MnqdeND3dOXKpqIKaGw68dpOX8+
lBnD9j89j2bGuRou5B5bEytvP7sfsdHOe9c40inG8VI7j1nVD2fFTXShLkefARoPxIC34yeSC66K
xp/a+mYGC3yU2PkqJCqyTGFppG44TYWLCzJG7dWH+dXss69N6f6A7hBeRNYcpZe4/G3xdSghSy9z
+CjHhNFtfGsajiOd+UKFd0yM/jZBz8Ebhu4uy7HjjFZ27dgFtDMKFG3T9xqjzrY2kzchbfyTkjlU
Er+4zEw2DfAlarQBGOTqkAMgnXs/ncV+X1Fzox6+kHnTb4flWy7xGLgF0u6QMQ7DoaFLSr+Ak7qJ
dMhVijnYAP+Z2N0jxclbtO4wZC75c3lopVnvqvpoGgm0z5PZRA9p4QY+nk/E46gVjSJEBDSi4MnI
+sOgdxpVC9BzOMtWvpf9E3U+mviacI9loqoxGmWsohJz6wzTEQ9XCjpTGMfM5Z6qEdXFsmy2pAN9
oFVBtumk71O6oK5SGleu2wGD2EwBFboOyXOh1badBwje9JTOal0uPx9yB4t1hHY/8T7AEQMG7lu/
ttyToTvk/bbz6JIDsekaJMr4ETaiqIjHwrw/DjrfpBaT3yoxj4krngTmKkzPg9pP6DtwS1DEr+2d
nCljqslw8YBWuOhV6xa2vTsvwMgbJtclMgnE6xHWUo5DZW78DnirqzEodotg3xYGhUCX1u/pNyup
8geksyDUiNU4rB3kAprtLxaOe5Yh5jEWjErU+A6mBVUfrbz8PTqoQIKE4bExec5ruAZ31s6pjDuP
DqhrIH5GJyHx2H0BFfC1gSJI0hZHYNsLyPvDaHc16/bSMqN8TAFobmTRfI+LsnrjI7lDBvDa1MAK
46Z+x9SaYMuqF78dmTMxRg624FNR97OGcGhPL7YCRq8zi4aZsqKbyDziPkwEE2mmDm0nXgeWH7AA
+sIETu+riu1LByDtTAMpXNAE0bHLEAIu8slbbn0Vl36rquqRjD6wpNMmJ6JuY7tKcSh3TX/A2leV
QX4dsgr+df9FGp28SobNOy5hotiKmjfRRJK6Alkq4G87J2vQOgo5nDyn+17QONqMuj2X5rTmO8E6
oJl5b2WGeohoUBfCfWC+ONizfK/kWJMJpewLMZzzEQk76sZY+umgH+Xi3i0BWaCpYzg+WWjg6wfg
uuk4YH95GWkqHwUzyR1d6vq+rONnhd4Lfry+8qkhnkBGeQmkpxAJ0FImimKn+sW92Cl3/0lNaX0w
BrXqE9g3QmF+8VanFYUCHsZwhMLIq8/s5FG7DKvLhKSAan5VHsQYPFFIaue+plENpG+Jk2IH/PHR
EDCZiymEasVsEScOsgyc4C02mi16T72xwvp+KNtbKsCtRCsSKSWQaBPLIOBYVB/HtjahHcCgoTcx
AkBDvb+AVADTdzb6kn0zVyUsuuWLdnR1Bn0Aevfzf1uD1JFNG1iw4Krvus+CzSRfSoBRIh1tUAUt
MSBVnpnnqOJMWSkCpOofmHN/JDQoMHSsQovBdPT583mBPWmK4ujkxlV5rkxAXahUgLWuTz8fQANg
R/o//vEnPfE/vntUK2B4jJ61WfgGJs96cL+pFCkZdn3T3bvCPuRgfo4DitNjs34DnanzUhIaXaNs
b/BG7rpI1bDheUBzaBzmXxFncCKCJoq1a5D18SkTTF7d+75iWtPHw2MRVNfUS/S5yBE1ZFX+PucT
6gerBeza9+K8mPctAFZOmkLvkXXi2XWjEX1BsjwFdQ48CPjkwRjDR+U3bZA/x4gcG6ktHzt08Qfx
bWLsOzWNeYFLvbP8yhvVc98wVvEG/SanvHzxgrl8WRRJPiEm3WE8idJNAQfr+RaRDbdzFLqkFPot
wnCDtyY7BzKSx5A5Ph9cTydjLk6LHYCfXjrw+2IS+XnNwaK5aj9PLFxVlZ69cvnFh80YfRDOyR4L
nMUEiBJHQ94ods7bGC2Wn3kuIcfONokXduOmLTkBzvZuKDVt3YzOSo9e7d5J2jtdlsWl7gvf40re
CUkK3ADtEzJWhDK83ZukQHx187y5AOphuYyJlmiZl13TrLhZRileK0+PBwhw+pR14fDorZhSxg/d
zyklJXbp/GHp7GelotLnFijw/0XFK5EYl6JIxHsf0L2ztTHcJnKbSKAkaJNDwL6iGF/92V84dW1L
NdnfhjB6xCugPnI0bQMYbJM15j6D0n0l5oB0YDkfa7t1f+SFpTl6OXyukkZ61kdP3sRAZ8ButeVA
rXYl+NGTKUZrp3LSxvoA+9cCKHZH6JfF3gKxwKMxWVZj4ku0LLQ4WuBkBPURWO3eQhzw9ANLYwdc
QFxVg/ACZrkNsyL7bQFW5UDpngjCSNAYFfepMRgvNNvOIQ2F1a09XxxOcLNVRs8NSmIkqtVW1Yzj
+rxTt44ZL/L4RRwb4Jp7e0Y4whkBKRyn4BBcyDbRQ4m6utu6YG53PZU5WUt3c+Kou6QhslQK92ej
2/nkfC+mrrv1ePwnnOqxI81LBYuWWaBhn8aEbOgGRe/d2EBnQk9zNTICk5WccCLY5Yk1824wkv7R
zF20TZTENiiSko7vQyIRUZsRm5QxaTit/VPfshm3odQ7gph/tXWOwDgAPSNorhLDEhUHVzLAbZro
kDQh/qwpbu9Inhh3yQirTSySqIy5Ofb9/C2K0FJMY2PcPttSnmP5jI3cJ0P+T8rOs8dxLM3Sf2Wx
39l7eemB2QFGEmVD4f0XIjMyk96bS/LX70NWdVdXNdAzCyQISRGpkCGved9znvMN1WW1L/BnHobO
fQcrXe0iLLnnLAabMKHn66XkHBsbup7h/BpPdXGUk3ri25pOdoFSJE4hLxVInjeQGVFrOPhyERKS
jMcJxhABOSkh8jilOtyW/H5kNG9eB58J6fOmnggCH7LuhjKndTPqH06fE+TeNg/RjOS0sMPuqmFy
zE2mtEa148GaPiaP5KrCEzdh2vkWH+95iot3NMTqMtj2JQEDhc9VvYUoiu6R65MNSYqvoYBQiZGW
TTrZKOqJVk0l2QRz2N7NlLZDh46NqQhYnKGQXbq4fyQxkUq69QPLCpp3UJsq1FhsJ+bkt0ax7NQ7
KpOay/o493tlOAckoeFuVN2XUFN0mTULI8AwlsfhWGJfPORASa9RDZc9C6mkaTPJ1a51MKZm8Z1V
4LKWykGbY6oIOlBoXlgcG0cVJ5BAEEFgzhynlI8DzfttnLvORwNJegMDqLub5CIjG9KnkAAOQuoq
eUk7fWfXpvDHCSsqBuLyGmhb3WMX6UlpwyuO99HExjOioKf6Xhzmlu0/peLqjdGeVbhI9rORFJ/d
fJoI8O4NM0bUTa+ZRRLxtAKm010cshJy6DzdRy3DodF02k3SaDypDO+VRTEAmuXVNQkJ7ts+3ets
QvyQrsTWnvn8WNjal6h0+0tfei9q9LDILjBWvSmMF8fEC2sBxNKrzkLb2HsDHZVEXkBV/hyMzN5X
WaKdi/4xxjCHZXaxlzLDOsVcHCKUq1SyTf1QNTNGkT6athH9+Qnq0IOe2MaBtAxQ1EIMtzY4kgr9
bJB05s0cVs7JG8tXU0+iG6tF6DiRXOFnFSyrKW9DTkItfXB5il3sgmCWRhIcRERW55JLgW2D/f+l
7SJYbt5kX0rWjGscNirM7sAOt75amujPsL0OBeCLaxzZryI3ezBsxiutCmARBbK4/bgsLfSGhi+w
OupLxNHtpFvB/JoUSS5gAxeINVp0wpopnOBVG5h6z2Ys53NlpsPBjCfUmHF1YyyHmESrqQn7S6BY
EVbg+TY9balzbNNsrmL9meSF7hAkixqtvlBJzZGZFfq2VdovgsyJ1OmD6tkw3eFOwwtkuR/Cmqzn
lqjI55miP4GsH7EYuquT6c0NabdHR+kEZ8xJcOYTmanTxc/dVFm38Dro57kd/GEKZ5ccA+IlCrFn
FGTSb2u9Li4jLiL2lONVS1jyRQJnZmbZ/biTYfwTP0EGhNgyz7bI3JPXvYI9pHOAmXtr48rDX8PE
TrlVcrPJwvkcp4R+BJQsSJZhwOAFjueipSuAWk/fj0NI0Y9wRhP3bzicEupCDT7v5lj1LR75ARRJ
iZZiY8XML7MMQqSoXaVuI8vV90lGI34ouhdpxOpYqMX0rwpaTFlhqCuxJ7PHkJy2zl1TN+1dtxzW
YSfjCkaHkh6d8Y6mJWv1GnD+rbO0qc1Rb6/WeCdDC3B6wgifQCCmf6and2QBZRiEtZ9pyaa76JR9
VJlOb9QbdsjLeSwortih2hszyQ4uy9hLY4+WX81pdoqSnJ1CFNFlddiBesZL0YD670whfM0MEmbu
0L6qjjgxlYtrOnZnBI35xVNpdKrxAh8Z95DkejpQd8bmQ1bO3yKHdGZBGugTsUXXomvER2CQpBUp
G3HkrN8T19xvc+xUaFDwRLdxXRzMBsRfJbJPpctolyoP/IlVLF1zrP3YdFjvnx1hhM/YvynYjdMl
tBB4RonTbxD5fE2R2RymAFaMFslLRN/oYxRkV9ggHBuWpJBIwuBKLhpyOmuxHFHdhgWBur3Uv6eY
3+c4p3vAIrRAO8/aVkObN0kqO4fBkNYGqrT3nBTewYu6rWLtin2LesKQyzMhK0REi/KOEr2fonn/
Ng7ipxX2XxiHymPgtdNzRXma0sJzXBnxUXUUl9bzYT0zSKc5mCw5/KrLyp3M8+CUhTbXeRhzxrfp
i9ksyQOUMw5tYTYPBTvTKcLxKAzgQzWlMvpQnwRUQNtl3tjQjG9uwkR/pgEOIY6EaixGZMRR2WLb
R7sTZn/7OKS5eQJthmp6JDduaMrxtfCsnxoGO+wnmQBX1smXuWfVWsxyPqyDsFHSVQI9NR/I5flS
yFIIh2gFIs0axkdBZ7NJYNqjg7auc+u8ArvsngvhmVdgpa9p/WDT/3+y4VY8ew1GhKiI9UOUEIs7
eaI5m6qCT494g+lrORjImn67NU/e73ejyURmFceAGSyodV2ceCfD9BxS0fqsPq+HolBvepNmuxEJ
hukBSAaZReeeUJi/30xpa5/UdKXYXJ7Xg7VszbwFhbzeEn3M7IHKPdhxySeoUwkidS2KyZRLYFqi
PV5uF7GNnLkxYC9JLSPfKsjP0N1/P3guxuANPnS9qwWEg/5HSpirn8yLV0ct1OJuwQWvt/S0tBnD
7bfEsciCGSianX+7OS4341DyQh1Go4hkyx195eqsM2md5+Ww3v3jYDkRkXEpvdrYSsvz+gTrE/72
VP94rDG93Yxh6ogbqpm3WZoFvjWq1/XX0vWx9QlSWEXZZn0Jf3nCtEKchZjxtaZGei5txRehJVF9
/u3+8mAYYVxTiDJ2xUDygYttZdsObPLp3ZXn9dYfd4NIY6GKB/4vj68f/18e++PuH//foM2DCeQf
z5yFmOrpD/Ys7fkCoz++xfW+phGGiAU5PHPyCxqXsXkOzMY8ZyqCPNNZOYIMLz0o5XqUDp/WX9DM
755sq9PojBWOER3i//q8zlxwRqw3gxKk4/qT9ZYeua0vku7rj4fWx93l19Zb0MfaAyn3pz+ebn38
t+csRwp/QI4x2EoGYSp43Rk2y++31rvrD/qYHXiWwkSNqyeP5uepqyIquIOdAX/hiiKmtT2zLtpI
ci5P69ccrafbH19rlu6H5aJar6Qx7uvzehiWW6Y9gWmZ48jXQjWe66oYz5LyPEU97v5xWB/Lo5md
ITaHBCIv2ugsL6Eu8kbChItkPQC8DP0QyiRyEShdXjIgdUIvkFk0kNG5NJtF1xRh70wbuA7YF6eY
cp8nJt/NHVIpLBRb7jNutmZDu/mQ5AuScbD3eV0DpYxe9KJ4NFJKsGr0J1r5oC5CnO+hjuxgOrBA
kxcX7FNMAtV2YodHssXwksXyLpeJu5dT+sP12O/QCH+xS/5g3i2dRa5prSjf3Mkg97DFnBpE4aE1
jCtsFLZKNUK9sEZ9ZI2vsrbuOpmEN6EZ7qN5KTbHwU2Q2tHZ4QVu1IZg6e/U4uiV0xgFfXRKq4Bv
hidERYD/EMdSR6RuPtVL2AjRMFmWI2pJ7YVZdg1MkgSNHs8GveG+Az5kJ3fC8S7m1AZbqnXDYiRI
+mkHi/jNzJp7KmaHPnjRRajvosn9qiyssoR6l513asP0i9Eaup7i/YTxIdFc9Fr19EXENHa7nK+b
xqwL/GATVtaLVM43TRxEmwMcdbovt6PPMnkOUFqdfkHQphD2Jjo4kWSzwDQeg+mOgGxs4z41N1og
/F5YFmDn+LOOgbKpPgN7IIF6IrZI6NwMOXvLILgn8YF4kYmlfEHKrVMB+fHwEAAmoJtDQcZ15V5R
QDU7UInoUWa2bjoQpcx9yrBx6gafXMtO7AyA7KSFfbL0FaJ9FWX0zz39o7QP0mObZeQs8asGR/kA
TbW7LUpoEiVMBtPryfRlXbPrjO3AnjZr8V2x/KIRiGXPNPRDgNhmM9Z1T8eKqqSU8dVrjKepAzwG
OrCHHJg+UqK68t5bYBOE3yGmSvZOzKfXkMSaWDOwZbt45er8pXe7bqZOSuADnv4OigMZKbCW5TGY
TXoYRrTwMmvf7sV3NhAtl6wk741zm/hFzEOAw5Ak7oOueps6A/ZeGX+PK+I00UTvFp+lP1tQI4xc
f5wci9yeYGepc5WCKGk6PuO+wYsVEDFPEyUPDs1oHrEgE4KGcmcvNOyRXdSNLzIDxDhq2uSzSpaH
IiKjoqnL4ZiEo7c1o858HjGr5koUlxm4+MbNc+t5LvT2ga76fl62DetDIaylplf6oyggbVsjyT9t
PX8A6LOu+dw5JychyyUxKRfMoXROoTU6z1oPS9EIArGnr4ig0wqeR9TFJ49N4qasCy5QI4amZFs6
ch9T7gLeQWtWxYNpF/NThAOpbLBca1PAikdw2nho/NC1oFciRMumMtEOz+M4JTgukxcmiuF5PXTj
eRxb8ZSUNzFpX09JbfyAAeWxxwqgQJnQfxIBMjSZf2YxmH0JueY+NjSSfCBJV/DCkjyDcOXMy2Wi
xY9h5Jwj07gpacy6gzVc6tmiR9ABhcqdR6MznMdRj/dTNg/3opdPdUFaucg9fjRRq56MgkQcuJNK
6HB59dRg1GgQ25T6uNPBWZKT1UAka41bnZ0djLfugvD7G+sdouYoI1L3gwEHe1jdOMlrjkOZ1b9q
/KAdOQvUM0IPvFKDUhuCbVg6Ebc8Z+Ja2655hdBlXguJXHFE17CH82dzJSegCys7o+zvbOMw0sHN
mQ/1MNBdAlrrU66CDKm9GeNgX43OvRnRXR3nuY53eR6NO5wS1a6JAT8gxouAvnU/p0w+oayInjrK
81HQ5S+2ukzErj1ZcJcjK33L9UndBN5UXRNNf1xVN3VDVTIuxTmcm+Ng8+f/vbJYXxwDfxJug6i0
HMPCzaHbQv7VajEPMvFiBxJOqrvpUQ00vbs8gEsRkWGHaPEJQEiza+Zpby3ijtHu4v/mJch/cXu4
rsuAKnRLFzQCjb/I2T3Cf/oEQf8xJ+fRDXpsXSEjgKaieMdE9pFJ1ucIAqq9Vw7RLcRcqAG5vtVI
N962tQHzlMLhZRGbikHP7wY3fO5oLp/YrorbRQW6VqP+/QcnF8H1Xz441xEC9wQ6fBPV+58V77gZ
wNGXIx+cB1oos3T3FA7BrW7Aq0S8YB6swS1346CfBnuKDmyb0g+4EjpWUOB2N0Fret9Gv9Ld6Lst
xWtJMYfij/UTgYplMn6xBKYac9/iJN/kcTyf/5vX/y/mBj51T+IicD2bt7EKzv+k2E/wzOh2yVCH
eV8DxLqLO4jBodXQZJtg2MIH2SJ5Ikstc94HO2Z4MK8JTm3iD0vTR9t/o9zvVppAGbXdd2+pgNRJ
9cGVd5/ATjiMVQm2Jo8s2MCAXLqs365v4v/8yRDTrkanL/prDRda95e7//lc5vz7j+X//ON3/vw/
/vMafzWEr/zq/u1vHX6Wi3+q/esv/emZ+eu/v7rFdvWnO/5qwXrofzbT48+2z7p/Nmj9T3/4u5Hr
eaowcn1jlVfs4rZr4q/un91cOiiPf/q6/8UB9l9N+q1ov7X/+n9+N4C53t9s0zKxtHi4NXSGgH8Y
wDzzb7Zue7YtcWDh9vI4sX83gBn23yyxeHR0D2vW6vL6Xy2Uk+j//m/DwBum89suD+Plke7/jwFM
orX58+Wl6zydMECUkL9gmZRK/nx5sZ6SZkUx/gTsBOxjzl4vzFuKI9ZrZjrxqZdx6Cvb/DJmKMpb
G9PcCR/GhzPWLMuocRxDe3py7fyj9bJoZ88uy/ESGRgOiBdsbNcyB9tnzP3oU+2yzxHBXihgezGN
fiLzYZcEqKaG3nkLp4ROj5bAECO8IlwSqkNjM1nOfN1FbgKuI2dizPTJ2kuJBCumuFql+nd3pAor
2htBsMI2ylH7dg4bbaQotAtK51c6GPZTiw9cSXMn+yS6y6zgmLVdsCv6DLuxN0FeGIV1yCXUA90c
t7YgL9yZonuz8OQpE36T5p+ApEDxVqyW3XrJ3K1JgxhmQMBuOd8DzdBpZs9i1z5EwEIAl2E4FQ6R
Z2WZescyo+eQJphVk/h+tnDaK4LkySEc76zyztPdct8lfeJ7ggFX4kdCSEZka9iXPwvL+UniLo7j
BvjBhPmJgLbiomYmtdmCal9QDSFrd3OrD606lf258gLKWw1s3gFQF7aVA5XKV5XLp1yjBF3k0ZsH
E8gfu9TEXcdazja6Zj+rX0E23nVNcJ+RJLarRSoO5hDRuBoqG2lOfkz72LzYir57Lbw7oAftdm5p
n/aAIwZTfwvKNPa7QlAYTwmBDOM9JJ16DxGWzZZW7k2PWOhSWVeG8b1bh4fEc89DaWD7W0qrOA/o
uzRjeNBTtoCQkUGFTJThQ8t7rqzC2tQNWm9CRXehjRIWzO1nKdJHKkAnp60+G5dWG73t+TbQHGfT
dgIPI6ah0+S1tzKsz16Ssj+yI7SSiwhCO3p1Fb60yYEGAIXi4iuBQthH42NHaow7JfBvyKRNrPEz
clGgZgjHVG4yUQj9TvXhCZiOfuwYlEVj9awuh9TvPP2HVscvXusHXvXcZG55drKc96U736gtfpju
hAIFKcC2tspvzkI0QNkJZt6FChFrGrKzUJJsM6U0PILgIsiqpP5AgI8NwQJlJLsH8wMx+89ZNtR4
ynjATmBCL2D7DPUmy1hVzkTmJBORuCoPvw3UhGH732ustmmsTu+JIY/0FA8T4AhVM/F1bQhInZah
ARB6jsRjO1pfQ8zsCpr2mBTtD7rGqDXgiPKByodWsWOKBsN/LRNgLQWvetO7yHwEXN2xt++b1ACq
iSQLspWG4BqhUXIZTCg6TObY9qMvoJZE2pku4wcIn1oan2ZikZYRoM0vPZsOTgPXKS13DTlJ1LlL
SuSPlI6Ggz0TGDr08WtEkDdCZUJEuaAjmb1WwvwoMwcqUHdBSLlhgU+uqa9KBXb5sVQpJiL3MeGK
61z3xorlbdA4CdEEA8pbD5zwOPTsF1VzAGGx01ztNGTOg4mm1AQMN9V9chzNmpT7Vt/IuSGoQuRf
LHcTuOP5fY2nx5+y+DnUwDehXrmGXlJu8gJreV576MaGlGDbQv3SDFRkWoahsReY83Tf0ACAu5pJ
QnnEyqtpTsFHbY+KwOTIPrMz3xr0F48xRKON3lm/yIl2NzIbg0v4iDAn26RBDWpbnoGA/QA4gqsl
SUy00RmXTpdvy9AkWzcEJOCx/c2DjFpg0/mjF76nS7GLOYDTHATcphxAZMWz86FYJ42jIZaLUmH4
Ry2qAuOauPSUcjoSQBBo3g3jNZQonmH9xFs5l7RwIrIT8hk3lk3vmrEsRvwUj5+KFtgOoxj7e+c7
RMPGan6kFkaEBeqLbANeYwtUoIkkIczwLL052+d9cmektG4IK8IGFLJCzmk3ATpEtNcK70S+9zni
UqF1TdukGTWAZMSZ2ow+xzSDJZ/9KEcgnqGiaBNCeIphJbIjETsvlajfMgIe0VD6mu25l16Fj7Ir
NTDuhEkmyPuEhYlMu05iQnNCpZeY2HgbVrpNWYZW5GS32WG0ODPK8WYhxyJFlP4s2C+67DT3owG4
uZsmX/fgvOsVgBc9QuRI2TDcd3X+GpDVyGQGCztqY3aoiio9HemNNqNWRgeHvZREa5lL7duoZ/I4
FiVTrHCFD575bhiR58eOe+Op7nasCTEGRfKu9YSaj/07qdItElmxGFI1+mHFvKXK526J94WQn941
2DoIFkQfaUIcXDRUBytomi0wfIgU0ATHlKy5hr5AMwLfMKxXgjleaxv6Vj002i6x8nCnW3CbkoAt
QzyBBkxxFCLiPagsDXdqqeXIMP1WxeqF0Jz5dXbJDfHcXW8sMOnUX0IWkI7gtXT5fLpi4QwPR3fq
x4051nfFQJS75Z1Dg5aaWTh0qDRmRDs+B65xbAoOaUWnhE3zbtS918GOXmLP3YcW+izbg3tqEABV
DTdNEvNS+5BvdkbGKxeITsSwC2+FEGT82TaaLD6djDTT+rV2mV7swAtAG/GL1YwLlkaIvgnkuUgn
bF5IGvGj4rviyVI3Jol9YGesdc3Vrjsqq8H0MOX2Z1hDMmtGdZpj3btYqN3GktIvOhn0glzIJV4U
veqja5DYN/FEGEhrDdtOlMeKCvJOxTVCqh3C9UsRODrCS/OXZ+AH0qc9gLj2BVPjucIvIzLUVohe
yx3WRYF0P7qT85Bd9Uu7SKFyMotJ92VLFPf2yWXVROhLvYt77yjm4KfXveXshLbNgl4hweQYUboK
xiw/6SmFSM2Z7q27nmYjIKH6Ew1JDfmGCVpphI4ymO2SBhh2R1RD2hOKKznhFLHljC3m94YLkVQs
Gu1a2cIUJWawz+zd/I4w6HMqzfxGBC4hxaK9ZPnU7tVohhcr9T5xVlT7WjqsgFT6DFHZ2zrLrA2H
oD65xNwT6Zjy/Zm4TMI22Bl5+z5rhjhEJsY6fVxUOc81Xcu9yH/KGitIArWVBucpUNk3M82JV6uY
SQuEJ4xHDFYtoMOjI2YE496DlN4InImVYGxOb1MM0cxpiT4HsE9/qG7Ztgv8yFxhE5QaeUK+wOnR
60TCRm66k5HO1rkeTzNiUz/pIuRQZXBywVVvy3lmzeQxdrEK7MF3nkaDbz2d0DAhNCSyITd2HnX0
m6qdY8QMkNsapBHAh7xj72HVIkh5oFQZfctgjm7TstmjZLllXgJ5WRrTLnTsjjOSEzQrgjcJKGzu
n4dxoLzYKnHNHB8CvLMfMBXB3pbv1Pcq3EF4d9wWf/iy5krp6E/K5aNOWs7a4NxqwFgAyelW1h/x
Mt1UhpOclM0UOAmEU3O01Gogb+q62bNeMmJ4CSkl4srXAszDagiZwSj9ZLV4nLMKs0tD4YUeMD55
dJgk8GDKwtvWnXrdeMPXOJ30BDVRUkBMpJTBUgIdP2Ajh2gsbzhmnXVAk0/Lny8T0p/t+Rgis5ON
eiWd3zPWLochQZcniaC9oib/1PP6e0/61w70yndwnL4cgnajJ25xGDFw084cLxP+0O3ElgOj8fBL
b0MHrndb+o7BoDwpx/bNOlqWbSbLTZaagQmpvVTGrfqFcvfbFNn7ujSuucRJE2eoKqPeeMere+xT
amdm0p2R1aHGGd09S0T3XJceuXSbtkmqfasQkUhdNWyGerFDRvjo1COhcnmT7A2HhmM7PqdDhSu+
qpf4KrPwm9E12HXU3rYRAzpRJ31sS4Z3C0AsHT9MlB0RVNRN6j2tim+xEHcFi5VlNgRZ7IH78qhF
23SOi5Pzw3VC3xIYRQat4DppdhChSNHOhkuZ/4CopG2soQIk6roXdq4CN+KJJihAf/w+cdl+sVb6
ZKVXjOhESmINfGAPOysVjt9Mfet347CzZaiDMlyAVnaJdVCz7I20a5+KW7nntA5yTBGCbcvOQYkS
Uh3BYGBfgdpQK1TB12yrcj8x5/ROYfhFQkeibcmNc7WdHpCubuzTaHD2rg7UfopgYyJQuTOXjMR5
cBni6GmlpXYh9VScwPzeRT0QpDDp3ohPRDQ/JJ95S7Ml0aqrgeeLjr5NQrZVLDROdYHG5j30U3LV
Iq+nsddxergKRQY5QUYzo6g1fmVG9kSfG9mCfnWjjC2iB9I4KVEDpeIubEk/WahgQXtT2BXbmMZw
fSXt0zA1NzR9Tloq4oNbG68h6nHo/Ko82DTaN8yhM7sw8AwXW96hxWQqFPJsFKQmhA0Ojambd6Gl
fWHRFB1L2YJUNL8lGtwvOZH3S+5mo7UYz7TvCSEGG2oBZP+UzHBgGeItmx0CzPDi7qUIz6bfsZnv
pujsZiXZJTWNKha1zOeLQDxiIbZNw3TnIjMkIyvFpJaDbmI6/UUZdEES7BM98g5lirWK3u9HbMo3
XQTdE10fSvf4jpPqmIHGAYT64oCqgkkYoAhmy15M7E3qR4yGQEvngWhImwiBEK+gFNU3PZVgdUlc
2NvEsbPHLnZwp80tmOBnjwAClKLNEQLTs+ahpqoa4AuQZ3vxnOCka0fk13XflPtIjy707tMNwHA6
Lm79ip8aT9TUVX4YkzfQWi+YTvna5btnQfyKkoZ5j2UUbn8r0gtfqSTe6VU57aGO7YbMPqdpCBgP
gxs1ZpPYDV1th/Kja7VgW6Jy2kv1qeKovJQMBXHhuockkk/uOJJhZlbPZn4YhIyJQbcNlgj3onUd
EO+4+qA8jlaX+l7YRtsy+SrC6C1xUT9SRr1CfXQ3zJej/svTms8QMyb2kL3ZzPXBpfKyka3yZQ6L
N9D7G8+yp60G/hr5NVYcXiNCEDek1cmM4jJFhe19kX6qbiLxTLXY+rH8OELB7/slleftSARAk9+T
4GSlw9ZSZKGNZJ2PtoklJFiyJzpnX9gI/nI4ywQE3GJKDsAbqE2ERPkMmgQTm65ttN69ihikh5lo
fq4RgEMUz2OGjwLRX7zNO3aVbi3Ynk69Ok69DVGyu+lMMkSjnhpVi57VccWzVLVzco35LXf2ZAwG
2zxhcCkDnbDVTh47Vjx2Qq9rgM61a0IXBLhb3dLGSplQ2TcZJPLolmYeOnfSGU/FazV4L43BlWZ3
r3btznvDll+qxJZjJ5zLJpEWgDeJDOuiK/Iy35LhNa/y50EwRMUeVYsBpm6YJ09jVIPLRVWESyIL
nzKEHOzFpmtXUxrqSC/ndBLysZjj91SK9lGPQLQlhfo2WwfVJtXJMYx3Eqe2V2rBT/EcPc9AdPhG
GcBiqu0kSKGM6Pmuf7u53k/yH2kP60OjBX6siTqpmo5pZznotnsAKmMib+RetkpF9KI7ILW8l6iZ
J0gIpyAqvLPMZm0fEKE9wArgIulPbQ59MVhEDNbkxjNnEzdVRvACtTeUk4RCNmlPLOuif0Ewss9C
0gEjux0eIoUJt1a/CgPRN/EQjR/K6L515GvfNuGucocCmg1Lh2HAD8yI/KU0bPRW/11l1alGSo/M
xSouLbe2oicbJ88UzX6A/bwybG9aDaymC5sv2xlPCJkpWFiI1l3d8vmkC1/PXXbNMgXGzE4Rs8/k
a0/CgdouhLo3AueqKfqa7Gf7XRxWJ0TrFIH0mC0ddHda64+BVo4sTvyVkKVZ9RdDEX5cw76abn5O
VfZpA7ctQ03tSk1smzS8lc6liU3oke6SrtaTuESUc15xamP69oHfz1shPmPiYngTA2j1zCVgzZWP
mefi3XWqD6aHiy66c50k6JmTeT5A3LkJKsJgSWkwDw3pVOQGuLdpZ394lXyvvPyxrqqWatDw1SOM
RU9zictcbE1b7w+Qa6ZNO2SSk34xC1d0n1nqcdKK+96D6TMN0H9KR6c+G2xkgaesqttbZyGBWFnx
NGs+S7KHwdLSQ9l1GmXW4T2HFOAYAdLfPMdsofpTFi/yOWPfFNE2XVUjmM2CQ5ilF8oJt6Yhb0i9
q/cWDaOz8oxuM/ZRvxOrQOkfB2NRLhnLr8jlMRAK7Vaj17p156A8K4JBcUZopGPhtbHn8K7lVDqs
9zCUvMCw/x4PVE3qNmt3M0jUzXpxrFYZU7iSQWbRGPX2GY+bce7OYmwq1D0w2hfAGYkD78YiA1Oz
lzPpLT8csnnatabNSLW8LG1E/RBjEqBWos8UQnisGyb0Y46KiEUODdj+6Wdpzg9NwpLfXaxE6wFq
bpkhDPv7fZ0vSiR2dFpf4nqYIBgC51yubyx8JuX0E5E4l85IvH0dAqxAjpZ4KRoYcKCkXUBsCluM
5Ci+uf7Ybdanzn1bL0bDoaKF1PtoLmqn9Sn1MPz7sy9/20hjCqShm/eXmj+SaUV+WN+x5fSIKtfP
Yb1fRB76Gjk9Wkb/3RskqTOUT1TLt2v1zQGuZYz+qMfaOs4myyn2Y3gKeEVsxkJ1Nr3uBDWkO2iL
nml9pesost4tGwOP1bJvapZ3vb70xsjea2Yrppi+RYFO0gBBBUf6Ld2xCEofeuToR71i2Sj7h64N
zP1oJQi7xjwnW3pclHOgsYs99KZHOhXFeZjMI6p2gk0p1TGueV51xCBGWcrKz5iWtINht43CNy8u
Ig5M5JgYGYcxUvCOU3UWIdqZrnFQWK3iPJrJ6OaWvzOH5P6CqMFDoqcdnlynPVuasS21Vh7xXdli
S3FxIjueFcY6/qaRRChbtLfdtH6FpBuYcLIph6GLCxZx3HprPaxnnIi1XzNOJ38qUPdQWaHA7BJL
+9ulsl4vy0HaEwNm5eBQWhSBfYUpZpMsg73Hf8Zy2jq7Kk56znwjIPO6QHrVGyz0Yt8kBK+aamC4
lfUzD3t5zjPr1qVSsMeHhxt2ORhOU/pWxyXvOBl3q9rlnDdGgpG9hrpRgEzOyRhtOkTULUt1NlfQ
8ciUSRFaXpCgVDj72fWsF+N6WJ1v662IwNhjh7BPa4o021iLKjOsUVuuh3k5Nb56u2eWXY16q2Wv
t19EkXSn9XuQmVv8/o1QzXGl9qUNEMvpqn6vlTfdsNWbb9rFYWmFSQNebn5BNO/srDi/mzTXuIrl
UBPS1GtyAgcRvcKkNa4jMq7ffqY32sFKbBdvY2ndZCiFNrMmfLdiw4TkE3iVS6Urgxm//kKhxvYi
SdBbf6bn6qa1g1/K7Bgzag1JM5wakQIih8kywG8C0nYwuNAAphU5TXXjCIilPbZUQ3X0twxQgRVd
a4sahDX2nq/S5V2VuHCy4YnaAhXchkWSXF60wN20q7R52OYsNK7RyLZUG7irmfN3b+qZHo2eBAeT
2NHimM75FeYO5YtCL67B9Kvs9ejGxiA9Aj0GMB5N6SlukqMb2mKfdOyelYJaBN1D6leGTHkdmt7B
cEBDwUyzmyit8XaRI76VQwb6GI2h42ofdbgEj2Iu18r84pIhU9KFD3Boj9YDwCHSIMb8syJwHC1C
9t6T1OlbFSeDrtyvuMnvyWim6tAOyaGvWWOLm9hFXh7ZuKcsWV16xNcbsI3Yp/U2YXsShUvUOUAB
IY388sfBGXHzYO3Ud0VA7r1j7+GtPVC4JZZjmOrsgkzk/7F3HstxK9m6fpWOM4cuvBmcSRmUo2hE
kaI4QVCUCO89nv5+mSV1cTN2d3TPT4QCAlBwhMlcudZv1mW/dMQgIf7sMV0d+LKNNev60cW0hFCI
OTPRtwrKXHtVzfKTsbjZeYIRL0kgi+Csd35NsxNvIivfxl4JnmUOQYQDBkO5gDlwRPp57vJD1FaI
TwSFvgafm63lDyrIH+xVwPVetpNHkRubWvzYkl/3a+hnR9S87CPWGhDS5aznaMp+NqNNpoDfwktB
rr1MmhFxNLlYNFgDlhZgNm0wCNEm51h0nbpCdYqehDz5MQxU9zghaOWD998jHL+B/EVrw8s51moI
TLz7QXLF5AAadiXjzhsRGa/wQZw85JrpCnguNI+hgboLHeeholUdZ5rNXDEzkvKjvXbwGD9pcwb9
fJw2bU4wiaTDwdRp1xDYK32LVmBlWNqrFal83u23uMMlOCPBZndPRlnzebmd35ft1xjIPWla79uY
YsyQ4XLCfdyTbu2vgWT+zCpgbBhmRWtjBBqDZQ8cECQoyWEejTR71sbPyTySxyCTNtgoyil69jqp
NYgyoSfXtK+eQ83b7bbeZHxNvCdzJjEeYy6y7sz5gS5bqMN32JCOZLrK5t5xKXy5mIWuQNBtO8xb
0GLe1VH8NVIz4NWda60ZHsHVz79lbeIHhk7m0ejpZI0j5A4LuCdgqc4i3VYkt24bHYMMa2aQ3F+H
/Bk9HJd27caYFeFIl9+UuoJKf44UeCc+dty5zWxLO1gdtALnZK8mWFiitZY42apxiuraJa2twf/A
82s4InnSnURaVkT9aEK/oU5I8cvZ23VyawCz3+gOXemSdT/oGUbf1W8yZTpSx7+dymk3JtFTjfrL
ysu+dhROebH4YqBbjMXXxgGxGsR4Zi8lbwAt5c7zJiCu4YSGYZDcLBxsILuILTX3CDoc7hJkjBF9
a7Zqa54cGkXQjhauvki8zdc5Fk/77Gvbxc0GQsbtQgPIFxxsGwa4a73GX1BdQKMFwfdOI00JLrKs
88PkTtyf+AXl2ZWTRwgD1ddZSTVHuVX06hhQJ7G97A7xlE4AT7uguLY1b6XFziGavJ+DU1wjL01J
YYhfAG5sp37bV8gy2ej6uTDc0hZDpxIH7UozToqH6cIcrnIkTcd+QzZi07vDTiPlh3bVyvSqLQp2
VyQCS4aq6ucxGHb9SPhpIJ6O6Qzpc1OfrrM3RR/2cctTtZrXqYIwV2RQYsJTq4ePja3da/ZVAGKz
Ma7THONd8n/30ygcfnrETLGBPs2KDX4O0NVqGdDS4mvXsOf5M+mNEK61S1uaR8lzhcQpDkMEl6m5
ROjt5990K0Ap2M4KMv1RRGU9WuWiCaDmUPONQw502+Sur/eeS/QGo7A5qgWfvd14owjOWG5bB+HQ
kqh7RJholU5Y2CVkGPvRrBnD0fKOYWp8jwg7EMaeaSmJ1QwxziRXwcPsyJYeGzHRo5G0VAUbV0Gw
dRuHznWvYMFh6PURfm6DrwTj2NguXBIKhGty4jjOXZsvjV91pI5XEtw+uwaCAu30w17UZJ3lDGIc
MeJArAX3bmfeCfER4AS4HEF9IvARPyKG2ubZmWMh2RaTjNBQxuvWOalmbA9wa9Bj7NMTvpUi0lER
MvGscQDCrlJBLVNsvB4tAcMH5bAeCsg/NMHeeogsTA1RXUHsYVILKrr2eAzFJGfIc1SfDRFvd4ty
7xb8JYUiujy5UYP97j6yi3WkJ9xqQehnsNYiXyBmp0Tgx5utJsgcrRt+g7vOn5PHDdGiJf+oc/RI
McjsQWUgXmn0pykk2NP7nFS8iFCNdkYmwCwZz1yWC806qGPY7bxupNp7OT082+ZIYY9KN22LyguQ
p6a7tuvAxoIN3oFcJ+fkRNHLq5JPn/jIm46EKg6W7AjoZct3A/keIYr/aGECfKIv0EjBkWQqC4ci
XWkEq6Lvn9Q2JiU8iGIh4S8Q6P5IKhBLJAebqDm2KALZeI7ISbjwwYbKtCvIDR/lxIoQtQjwuOnk
X4gvBRJ+hDxkAhI0JkOFNJaWxD58rYcMjggmA9kE8tUpm03VYOiAZ53CC0CszdiL4QYOJtu2pUVl
lpWZ4GaMnXf/f2C9/0ivXXNc79+h9T4DV34pXt6D9fTzPr/ReppqfiL+sx0TUJxuqCay4L/l2jXN
/gR4U4M+aCLLpamc6Y9cu/dJpeJIBI1UlQXOE83m32g90/xkgP/zHENnCGnbpvZfofVABP0VrQcK
VkVYj3+GBfTPdD+g9aqlpIsL5ujGntu7QGtwv03LYl/U4ElyRT0gokDqPTNOee8mW6pgz27rdkdj
sim7IJllQVTv1WLwtQWHXbK6LloUGTD476gAknMXFqQDoK4Z1yPU2dAi6DyqV7Xz2FqYp47WjRdh
NsCol9xrOnc/Fkr0pZMsWy2O5lXa0Fqn02uB/oht5t0N3sTqHZWjDQSYVaoAWsmC3l1Z+NRrlFe3
A8bFq7HSNkZ6Wy/Lo2Ll3whc4l35RpFqO87NrgEAxmjPLPyoSfFCRXkdBcVsF7LbSouoW1Ldf8oy
wXd35p+TCXuAu7cmC4lcPb7sKFqQ2ffmYzi8TIua3uUdpn0epsDt0iRXIGZOyhCZ+x4ZnFXWzxBC
R7NcxV78s0YVpBgw0oD2hSgihFlojKpb7sqJQmyMMmVutin8ESIdHe/h2krtoxoRqUQeACyg7OjM
8pebU99foddThZYN8D2Dz17l4CBGUF0WlfVEn2+jzC+yybqpCzBdVWptOpOBS2x490ocE99QE+gG
bIp7pehQR6C2ZVf3Le8Aow8x4DOzJ60Bhl/r2Qs1s54EKSiT2LNIvVeYPBGK+EbSfvcSMoD2YpTb
olePuleOV1Ud+RpGq4mGbziGeiVeS1iwh9yBDG2iEfOUZy0bvtgLMA09IaFYmOQScYwmabwQO5bu
fFOPUXNCTewtSWkYp9yl4DkfIhTW9vPAMZa0eQTlA3rRyT1Gq/pLWFrTnuI3jmYQmqhmY1SVgSBC
4VU82OlaMYT3KNI8Uwz/zihUy6e4qJG9yYn/VQgf3g8N/MjOTp3nYumKdRkRDw4zDAeEsVHqXouy
bN6ZxAUoMKOBn1zXcD43NjBO4DlXBqMkJaxQoWgSXIozBEoy7FFA8ByinA4kzhaKAjVkCyx4sRGM
CT8wdO5sknE28hSvqdLlx6TQ4W8CxNyZhgU4ntwy6lL6nVcC64uaofgSRY9BhJ6tWbfauoutkeuJ
6ENBlfQtwlP1BAI1/jK1a9WOkm1tvlo1LJmOvGhz4yhj4Yca7i6wdyPEtTJytBaGToQOIF4b1Oln
t/zmQYBYVShA4uyJ2atXINNkOi95E/zsaMDWsKqVdTPrfrwQBMzIJ5qz9cspps+GiopNl4x0Udij
rKaYQg5YNXxVW63AjQu/eM3qqGRW1V4RHF76e+ricKaNY6QlT7XlTgenQve5IcKc+qLbNEMdbikK
bpsYylIgnAaWIu/RDt3z1PJVNTkh0i4NJsQuafC4wwCBCNM1fFrgtQhcuePAtzpdO6XjbYeQdgMs
ejWQdPZxrEZgwSRwR/M43BuBDUdKLRGwiMcXAEh+2fbTnhoAmoN2mwPnNcgxxAxpM6r1h0SPyJVH
12rp4uniksMcSl45GP8qZtz4AxFKbbwS18MsKamrUj1V0aBHcyhnYEaZEokdBvHZU1gCcBuLydjV
fQC7exWBXu4bhF8mjbypyQiYENBHB/rFxQM4zaIXTK1vkEmybhSngdwbtB3msvMd1LvPgJfibQa+
eaMlaHdOKrINRFHAjEtftWN3B6xk1c2oJDTmvB6raaP0hx5VsJso0VMokYTQRT/0aEHE6MmtsoXA
OKbAe0R2uD2OQO92XqhSEfizSm7REooRJZ/3Of8mdny3rEcRZPKl4h11leGYLuV4lHPaaNwuiv3T
SAOKmXDbdJEzxx+MhL1Ib8tFOUkbO99aofnWDcuI4ZyDMAuKPTcaeryrLi1VarMW34I7kspf2oOt
44MIFNRDXx19DRrqjR05OsbXjnKNOo0YxyFDTViF1iqVKLfTCazlrJy0FbJ4C7dhvYjUrpxIwnUr
0sCXdVo3kf6JxmpNPt+50+hGRwBFm0i0hMnSfDFihLnyYPBDfflaugXZ8tK9Rl5pD2IvI6PS36gK
iRw5qayQfFAYHXoyCLui0dJjjXJoimxUZNm3CCl/64L8rkX8chMitAkk8TNkSKjp1FgZfFdhvm9S
HScn8eQsrfabLrzHrx2Et1zX1uLRNQAvxu4hB/Z1dLFMSNt5H+bx3tYLjOQn90UomnSJUZ+y0Xor
wbNsFfINu8Rpby6hfSpSwqpzTc54OZgGVNW9pIY7+iuIBXCcIANDOwSY05FyCDXCdTmRoXkPTEL4
JhO0ax3NYxOWHTyaGa04jE/rDjVZkj104GmOdaCJcjGxNU+I2u5vNruRpunRvHOs6d5Eg+CYl8eI
+h1jtCjbBZrQ6rEHIFPDs6qppZ939iEe69xXMw3/RQRxUDDXNrnJwG0IhPKcfAMMlSFkZw4xpsAk
giVv/jL5sE4PGXy3o94DqO9ylVEjdyRvk2mNZyZkSzEAamJkQPK4/nWhzcu5v+PT0zNSH7HUL4PZ
9AyLmCzd3G7muAGMjbz4vDbrEOEEbAIrc7Snapcz9h3EeeTgU06MILa2jqY/FemUyddhUfh8Q9Oo
tjXeqjrCPeuZQr+KG+MIljz6EWXRqzJFLubg4v5O4pV3hcbAZTFPhyLfy18mCvHLVv4EvIVk3zI0
DI6dGXGQ8xbyN3zWfXNo8fxsqZpcjjQUQw6Ox4DGJ85jiM9Pzp0Pcz6F+EXOvTuNXO7z/sEdsUz/
sJ08zPlyLqe6bCPXlYGFGhdc412eOM8ffvyXi/KHD8c8X+r5dPL38wp5z979Ge9m5VaBiwVwMU3p
dJU1SvnuZr07iJz927/k3eHe/f5uVu56mXy4aAfBHxLovW9mBOa10Ubk5ZLoVM7aFJL1hVrcQF6U
PwSzBmNDzuYhrrnQ5NlcLlv5Ax8Jn3xk3TtthvfegliAm4lh6d/PthUhnlIz5i20oFtpmAtQIe3A
yzgkW4/kQx11LXeVy3KiRcVAalgDmDtoqOJgerCp2gnEf30qAFD4eINQX251dYP/lLY1h4FSZGbn
vqwDnQugJh3RJoyrGyevj5HQAyiFaIYrXjm5OEl4wmVZrlTEmy/nPuxSjpiGDmgIyYqjnMhio5zT
02QCoUcc4OVTfpQHKfPSAy8jjjcEUUA1QJw+l2vl7Lu11DmfCouAxBY5kRkTr61b1t9tKeAYoY3V
Jyh/dPCDF0QmEFydUv0hHtDY0zFdPFcnZeMoJgnB8MoK0LnU5+wHiCjSaxhhqct0SmFrIdDX49fA
KEybdGq63rpyq24TlSE2dtwbo/uZg3dB3ZpjydqmnAta7GJNB7XJ8ecyerd1DoJC/h0oDdwH9Zj6
gD9F9l/8mfI20PY6B/a7XJ8uekxMxSH6izKunFRS6kTWbHMX3drAAsgii9RESk8D/DOUhDwKs3IT
WYgWtd1qAqGhNlkrige0gdgt1bvZdQ5zYHyZmgRoPbTkLrYB9WTT/lzf62uA7LEG7Bn+vraRV+ml
3XVjpID/RPlbXlKAOO6h028Wo8B33jTuzhv+89HKRXJEr4kxQ/uAo7WaywQhAnmWXuitDLJ+3EYM
PeRyKku+Wr4nlzNnoMlGFWgJCbbZ6ooRRptjonWIuows7Y9CCYN34a0C1XN+vvJJtPLQf30w1MJ/
ZYBfTJKioMuguJu1g0qy1FNxB2pjEX1pxS2TT0a+1qE6GGvEj6IAfJ78a+RvcjKL5veyKH89v9D/
fLAfFuXGct2/P1RXDBOxx2f5ycl3TV6MXMyRsEbYRHymly/yvHKJ03ml4vd6fl6h0lMuQy9QbixP
y1iTPkjOTvJTO8/K71teHJHfnw8wlSe6XHJY4ec5EScqXv/VFP1+Ir6NSAmAP8nPhLRJuSAMYT6X
TVEhzzSk+7KNInSUxebn2UDctRhkW09MIYESF8iEXPywbl5y2HOaDrdYgI3+tEnyb5KTbtDo8uUs
9Z8/9+Z89ZhjIP+J8WqX+QPzuCTgLj+hekn9qy3BMf9w5YWYJLddHVyWOIEnlWDE3OXeX9Y5Zc/I
HAwohvZ/NpZnvyzKucvk8hgv6y7H+7BvXDz0eGDThlGFlw0ncNGm2Mtl+eVxx9PuJJfPF79UGokU
ZVTBT/JayGf67r1cXsihFgf5usa66sx8SjyDqO8JZeSL+Pez8hDnpmoq53bvVhnusARvEuYg2xK5
KOfkusuiXAevrsRZhzbn8sO/305uDAB5ROHqIM8vr++Mj7t8M4GUcjq/zHKtpxf9sr3sIOfOW8nZ
j8vvjvpuq48n+LiXolHe7uyviKsnkJa4h90/Wxi579+tu2wifwUjxBcoZy8T+Twui3JO7vcvj1pB
gn5/GLnhh1P93boPR/1wplA0+BM8XAEVk98spbi9MSDoLb/1y2SRBRz8uHgbRCtwmVzWLRIfJJdr
Wfo5bySbW3nwy6bvfpGzgSmgspSVzm+0fRZzEi+3/ILeLZ9nP66Vy+cmQXzLvz8xz1lPVPn7dNFI
6REc169I/yJXYN5mC/BiVE19q6i8HaQxde2ND+lUGKgD9+oDzcm08qbKuSMvXFKP6uuHKm0PZg11
b9Hs+XthFhRrDeUBZ0nvdtDLeqMHw32aVLEPywsjnwShvjgm42BbX4op0fkDA5J6WJ9dLSilbpwQ
E4Ycts7ixKQbyZOs8ToK1+6Q1zvU3IFuTraPCS5t3Mc/+NycLMW86sWgasmnDbhkaFCye5Ud62Xi
XXrbd12unP27zT+sk123XHc+w9/tdz4DoJkru92pKjVLGdKJiSu/3cuyJ+K+idQ5aTHZb4plXN3+
rPzb3z/sbgv1OcdGlFrpRKMmd0eHtUhu5JZDimqnPtV38odZfoJ/PxuHmQCYla9a3OBWVcKqbEEQ
4/PVC8GkcJ2M0atTXPVKxYMuH0c0cPao3KZoZfpx2+xJ2OEhqKLQzTjqiJam+dhW8S2Ffgw+vWuj
GF5wgkHVXDEEAsKCm2p9CSb1tdIDGKE0z1uAhdkeFEO5bhcHWH1cjKulWNoNQCF1o4Toa9dtj9my
lWfw1iBM1eQZd53Sn5pnO4wg7odEhgjgYkfT3oaZGuIxB7Q9m0vhItMB947KxceFfu8FLT5qVgoI
ZMn3dPFPqS1sJkvH2ihK8Gj3/fcwmkBaZznGiYa+mcizkeUbyIKRCF/VrsjAB3h1eg6kTwfwKZmC
+XqIQrIUtkEdVs2ReQd+UAUkLeaKOSAWK6i+yy5sASKZLeQj7A5/Kpp3YwLiY6jc7exKeUPiaBaw
9XhbRVw57meZDRLKITFXV6VzO0TJC0q54R7lnjUJg21bBt96zMRduAQuwAOo5NzVAbyK/sPwCjSi
4W/AGVN9K7F8pwmQOsmLn7NbHSwFTkwZTZPPILnfzmlxW5ew7xn3vTpeBIamdNy9UyKRr5O/1sbM
PGRDhKQ1KMG2gEdnkl5b7MTX0Z5aU8FtydxkW4ZtZM7bCJGEwt5nyNkpiRBFm9TGH8uU8JMigucK
o+8KRivWY8XgKkg1k7bQzGZjdGQ8lcK4H8vaPVlzbW6cokDWqX3wlgBpbyeEN+1698nUzeuUYuwd
uOynKEpwl52UryXIk9Xial8VBPTXQkFjRQOVnKDRfaaWXfg9AperyoBeG8Uq6qPWsi0GzcK5zNy5
niBHUsFFolQHOma6sHHz9srR2nFnK8V3vNqKGVMQ4CuQ/yD0rsnpPeSz9sLok1EldnE+FJn9BOWA
Pxd8UVCQZuoBzeTa8MMeEZf1TAr/mWJf1cYIBatC34vWPzJEq0e+CR95nH6AFs9ZcYXbD+RDrT90
Y1etsDXBqWerVPF3cwonPyXBCtRjn9+YHQ7lmU2twtMahGran7lntdtMs7+aeDwtbfHTqbTox2yo
P5JqKu7RFEiOqP52G1sInuuxBmKUXDn1ljXowRPYAPceNdcrZ2Skgpq7X47h1dQUeAlDZJtKKmy9
Xoa7uf8VOnFxm47o1Wkj4BG32qJmR3Gus6/nBjFRe7zXe/XHYhf6Z1oKXFuMHkscWPXphBmPXtH8
N3X9lEEYBcrWOGsFNc+hTQ6WQD6nffSydHaF2GpGrJol2yYwn0pfL8d2ndotKHlKCcn8FI7OjMi+
jtGn/owun7ctFcg4yM5Dg5ir16K2ortEzYXGcjH50I1INsF4GhD7uwJt1a01e/yuOzYvCTlipKbh
+ivOqxbAwBuUPL2xLQAdttFAidSqtaE6X+fQzDdaqyMvCLtVuPatvZYWQ8cOp0lUWG+iloh7Acpu
lfczJ9WWT9g0B/NyBbzqzqnTE+lYSJbOIbUZa2rZNw89ZRLVboG9IT5jgDBCziEYSDp5z8KydqaR
3uku2nJNfE33hxVMs7KhrIQ8x+1c35dqo7/Cra+G8ttYRMHGdDFHHbEnaTNupKJlJ7yqUOjidJtw
ftSt4Zs34hGXQSufdBp/AszbHPnoETWPraGgwGdWOQrAJjqGWs1X20OD5qKtx8FC36oO8MejfAQN
FNLso0m8s9I9Z1wFCyqHDRx9Mwnu9CDelg0Sbm7ftZtxwdwqE0lyVeEmlDDb+niPetmE6rCCp5TZ
0kPM9Et5CPCOAgCQVHLQ8MTf0FOz9/UQweyI10tQuUjlwtiMNZM87VIcugYOaT72xaE2GRGiltNT
0OQrD0swVhnS8buOhwqBZPyMfHq9ciky+xVFm9irmn0sLHeTHpkVWn6+wB56Y0Zi12/KhNbFAdtX
T2a3cb3vVUfNVG8oBYVq+KaE3SuYD6gzxt2AEvvBKAccEBtk6swUkwag0oUVhdAA9QdLxaGvmPEs
7RXjaMwvdVsp1xmOMxmk8c+jovRrM8e0jaIcCDf4flNi7jLgvSQKEPvPh2A9DJhmdE17ckPHWvXk
+7/RPgIsy1FAUHlRC1RoeoPGSteUCrHU9AuZ+U2Xl/EOW0LEvA0v2Rlp9Jxo5XXiIrKQtmPKITEc
IJf/WVeG26VLTl4jIGWB/YMR866tSdZ68WeK4pgVJfa8oqxHITQIP+u2Xq372r0OVEXSFxEFHjSq
VfZ0Z8VWtKuEbiJWVgJg7p2OGuDK1cTneFKVhwyC9iokTb/yhHWTEX9TWyxXs5cASiwy9X3mTwnD
6DhEtGJ+HFS7Wg/KXZ2l8VG37DuU6HYU5tIoNHySR9D09RkZAz5xhFS37SyqN1P/THWbDzTgQHDF
lX2Ab4eVaw/pHHV3IWIFKx0fAjcaD33GHSpoXBpvSmDN1B446W1TXYG+9r4gBTIeGhM/oxw7LVyk
iAYQ3syFEIk34oczH1MqylmhA5S3bmc7HmjGjXRDD3XUcw8x54x4fLDSbaFjTwZeFbm7GNLTsMT3
vT5DcMox2C5r/CXmwkMMUWnDrQ7ATlAnHwLtFqjiNZY6wCueDeEDP6Ocsel0QKTRMm1V5ORJ/FgW
tShwoVaMWF+NERsvdX+yBl1F6OhkKk/zmOIwa+BMrWdKsx7i9vsyqojiGAv6icptDB9zUxQpepBa
qQtI1K7QK8C1rvV9Bqkx5dVpVDBKzSYFmtCUZxDFx0cgpHvNKcCBJogBwiKGZGccAqdWqOxH/cGz
EQaFfrhT4wi+sHIb9QWEK9FOhhsD35IviYGE5CqLFMCEoXrtKHhjBwhmw7WytijfoXowv5BpC1aD
Ff2swOBPhhNsqddyJ2LMHA+lEy48oOFmyUGrGvegJFxI+ZaywUGjosdsoCyjOlJXy5FeiUpwD0pT
j2c4w+3TAPoC9ivutNZw8HpHg0SMzaMXveVz+h2kiQrwcQivmqL7os+G50fWYO1Bs/2I8vSrlSOv
AyBGhdIEaLjNJsIkzbqPnG854x/K0SjMNVllb7UKVpj12VGenTCqd3FPOnhWTgq0yKtR1KoAVeJ5
TtwSdoRitKZlkUZf4qE9OeWCOmUQUrWPum080yjXep1tZs2h6jsOaxCpaZbf6oYBs37sH93ZfWtq
FIeq3DbWHlJOQ4QfCDCAtIGFbrvdvEOrBaI48IW0rw6xcutBpl7PEIb5oJqD7qBGGiWIQ4aTfdBb
z7picMGYAcF3K4ClE6q4EZemrzwVo06gXnrlSReCo7l7oDc072NaB8c90KI/YIuM/WI5n9TmNp1U
GH75+Lr05htOSgOmtcs2ToAP5eZnqMPJZsFCM1EG+ErIDNg9UiAl3gaHMQiu4Xfrq7A+OKJWGFPv
hB837oqkbjZqhBJwGENnBqtIC0TjZ7TjLebvR484iKgqw3Ni7jbcSN57byQIR6RKmUCIGp26n5Lc
vMM4ANALhdBo7ynR92JurlsrxMoLj4/NFDXKTRZqPvwK38Ym7rpjAK25anGdxpNvdmJogl1WMrvP
ea5TIDTSbl3Zbs3b7z5Edr2ZiQAmTBET4KClZu7MQbB0cdklGdsmm8wer7Ji2YaUJTeJrT/OtfbT
WcJsU1mghGMnyPzKMnLQpcmOYcNTDbR51YM5yFQblluK4rw70n1qC+DZAg+/HiQBBlsT13/Ul/4B
ghmg/OS2Vw0RoSMD7xb5C7qyVw5KsXgVCp0fLHBXvYZEKGQxCEHhIet5CwHaLtdelt9PvfuKKt34
VIKMr5usQUAz+xknCk4iUJhWhLv7yeD9yszrJrX0x6xxvrUgeyiQatsutMG7FmjrF0axxq9n9NUJ
XFJQh3utSB6rzszv2260Njk6xBPevpskVh6KZI6x4+vgnc+oN2K3xlht+WZHTb1VpwwCBs/SthLe
nLKFUTov2wB2oG8TDzQzJBcXYNq6JHenRQiuGNejgdRobSAsUs0D3HEEspQBYLWeabvQwevMXoTX
ErTvxu4BxpoEOvo0jagiYZTjNJCPh/BOp7/xFWekDoN2VpeC+dIsaM5OBFhFWy2LHvqlFfR0Zx1c
gRqSDXKNhByRk25HsqHYUSRHmDz7Ma06Pv0KgkpH8jlzr1IVveC476xvOcMlNCBVJEDQIrCaJkP5
lKMPNSAYtctxKbbUVUNZbGogbttJO2zyEPQYcfBNl2wwZ2fwQUuWpZAnHGTwohzwLsIpMPuXMYOg
s0BSNhklD267y5FmwA983s/AsHMb3H/kQY+1zHKbBDGX0jk3RZAHvjsZ2PlCUHOqZrjDoZe2AfBW
5JhUThrQaSoC2htG53xwvIE+MjJwXwtLO0aeEfnBnD2qiUEzT6eFHrqy85yI6oiL63VTfpnG9tGN
v0Rm95h0ZbHGeQR/T1fIj9gHnkYT4gsTJGvFC3l4prsISzgAVj3ExM4xVgYqORADvceoaqMtde87
TQ+F/NdY7Bwh7KAleN42JhjBRdNuND0HThcsLDa6jv8Odn7RW8a9XNfK7O2qOP0Vj/YP6vc7cYmH
xO6fLbJcq8DOHpppJBs2d3urC3deDpQaflKD4siTHrT+4HhXsSfkhfpNWnfW6a2G3IT7Mtxwuogv
OkMQzOfQ8jBD9MsD1AuthUdaoX7HuGIVQuC/7kv8V61pQLmsX8DgNbCw9P5h0funXAv165K7d9Mt
zbU6xaIiUGI/YRXtFqH1wvcQik5cUYO1HeRiEP3Olfmmr9GAaRF+3cT1hP2ZgReg0ycZKh3d6v+w
xf8JthihSgR9/997pdHfCqJCyvR//+ePeOg/yrd/rMusz3/Ef8EZn/f/DTN27E/o+8CUMl3b0F1N
v4iCOs4nMMau56gGVCrQT2j0/hEFdT95iIgK4U/NpUxr89NvmLHhfnJVDwNN2nrLwYnJ/q9gxh8V
a4EyW5REYcuZlmEb4i+v3ivWakWqYV2u7hWoS4iQ5OGbtZzg8Poq7jhajgIEgMoEk49A+2WRQGqH
e3TswGT9xHBo1arBNkaRCgmE/TjeQqpSYzxsnjS+1i6+fXebb886wP8o+vy2jIuu/d//gTz4V0i0
Ka4W+R0g0dweHaXMv15tCey6cl0iGWVSj8JCYdXm1a2KuDvJkKfZq65aVBlDQagg75erXwRdqVqu
Z3dAHwGmGvZYEN/2xJ3QVlIqgsHnuHT9EavV2TThONJvYH/aF9hr3TjGrxYpkpThYRTccJgaHGSK
82RYVLficGShyCSxji1S+FBmXb6KbQawz12VYN0CdNDy9qMXgMhEWpNTdWFPnuvKBcIsVolNxCHr
StuJK4Ba6otDjVZ1bF18qatXk6P/uaga7Q1xTeIC5QXXo1+q1tZ2GGZz4TGHC2viZIwhUA/YtCUF
QgimBHprMV8z345IV3Ump0595P23saveiG2i3N42FuQ04S8Gjhn4blixi9g0ZB2jSgzeNi4iO+l0
gBiyZsC5rmnUxN5m7O3VPHi2W6GWzjFiGBRYFx8DBYkA9q1NkGXzDoeIzZh76KDpa50E4NDuTWMg
coT9GI93NVuXHWqD4rRjp77p8O1CpBQN88ZqTyYOv+yRFhyAc8jr4uS1hm/r7z9VnK9F8h/bvZ3s
xgawu5CtjEj+D1ZU/dEiF6DXtMbiD+A4ZtWvApDo4vaIv12cXK4H44nkjS/mxS0MxDy/tSXWUOUm
Sb+qXBpK648mUrSYDTOiR0mX+6XucoOgweTTgNFnMz+Ut4n+NbDzDWzzNVoPsYcYndVtxaLYWGCD
y9bdzyqIZmLommjKTAa/T/J13xcnsT5YkIwaAjQ/n2POIY7bpoMfk2VJOZw4hM48FnrAQ+O1uCpb
x8ji964uIG7oSat0TLZxbNIXm2h6cf/EYbeVyV/G0XAf7LDL6u5RmvVzdhdXIHYbM9/2vmuGsk0B
DQ717A8eChXJUL7kibbyGLrgegsDCqvi6koPcX0yos3LwBCr6dMvpI++eiGOZPAyn/HhEonQlTcb
t0GePY6VTeCBml/hWmTknVM7O5/rBrmxsF93Sbp2Iv1zP8X9pnB7DZGR3dhBC9Nd92taPOktEn+U
nOt1mrgzf9P4Cmx9k0dFgpQkH4yiRbeZZmwJ5XjP+q0xdncAWAn2220vyhCpcUMjFv6fmPav/6QP
1XRVha/yrztRhMGb8K/95u99fnecrvoJ3XrEMh1VRx3bNGjrf/NzXOuTjecIVSjHhsBDD3npOOkx
/nSU6ifDckzbA37saFBo/qt+0kFs+6/a9J5DN87RIOWYJnkr0Te96yk9vSzcoHSzPV3OLxKO+Wrp
6QbrN4SWjhjSYbTnpQ9xXl/hSrZDkAygSDTA/Fq0z3ML5lJIToZuC+tiSpEXDhgIAvYI9yN6e+sc
x8egoQ9GRTdat6N25/bKtTu2xiosceStXOOtmdVqY5jOr8Wuj6qteKfEGGIfbV6hFWVeK8qQblrQ
dbDqtcafHKXwm6i+NtKEokOeVdvR6vItY+poa1AzyfUnxMEgF2fgPpGQXdmldVspVEX6lFGAbbTY
a86u3yiQCNgTEaiEZhplWGpOubJCqfBnMeFpmfx/ys5suXEk27JfhG7MDrS13QfOsyRq1gtMISkw
Tw7H+PW9wKjbmZXWdu22VRqLpKgQBxB+/Jy9156sVQNMUqfFg6aZiBT7w5AjFNeS9nOC/WJM9E87
i+6DjP5B0xSH3M/34wQiOE2wP1eld9ephvBmTh8C4hZhof2SPjb+D4huqySKHru8w5bLGuf5OGNk
7H35dI9MZ4jWehcQwtLY+qKrnYln6VyTFDuJUz23qutPU3osiwkZJF4HrJQku+dkuGAGx6NPWCLS
+7YnsDh60NzxB8XlKWG941zE7CrcmMW0jQdjw5C1gCRa9XuLPRH/Idd7SF1970z1vs5JKua9utfL
6YUdTHIIUAa67SSXqBm6tVQ1pk5dVSh+OJ9KMteEG7mL3CqXoxrQ15red97FbL+13/jpV0o7kGW5
tcyI2DXny5/NzkXxWoRsR0mmCSEnpQJOsaaqu5GXxcJwL1r1GuT2qfJJ0wHasXIBqKHjB+BWD0C1
4vYBhBjh87l37ZX9riEhImZva9knhgvfFc7tVLWvbZCcRnOyFwWjRrexGuL8zHXe2Cdb6+11jTeA
SetWG+MflY0bb4YrRWl6Na3qO+h8ouviNaHTJOeM064s0acUM7aZeLzVaJrhETTHmvAK4myzSG48
OJ34R8KjmzWPTmCwZo1flvOD94GhW6T7a2siUjecWY8B73qWqngjDHVuKruiaOMrA+bzXHklM882
MDZ5gZ2tcVx/4ZXjNSHRkJF4EKHZS/Z2OraPUIIIl6x3nFjyh74+KnNAyBQPTwQ9ZjstGZdWo2F2
Cp1g7/jBG1w2DWSeQ3YO+EEQEwsv0eyjZw7nrrMYhkAbI90ZK5lIsrUV2izjcawtPHIHdTwk4YIP
sw4iOvQt0y+95fAdg+aJ8i7aR1E9sjvsP1ikg7BYp6r2lgkWIRG55blJ9Y9CC/09yY7PyWAZdJTc
jbSSQ91P04kwzlNZcuwOhkseXze9R50PcKqTp0LZEE3gjrtaPzJ9se/K1AOy3TNG8IeWmMZYW2Mu
hH0imofOi/UdKHPIznuVhg7mN7z5bQwJEJTV2h9T91io+UVXw71XJDQGaMGAyagxI9QBI3Zv62RA
AHvD0FZ623jkFYN7ttO6QkhMx9qKeGv86FesAWOqhvpxGD0md7o+Q7qygxRO9SCMjnncYDWrJEmP
vULclpRBvXHFW6r5xsWBh5kx2rb82DlJJ/zCF9xtg9J86WXs7kpm0wDjGDTXIYHDfCt8qkZ43B7j
ik1u0SzNS4/BB6Q2Fc45Imb1nrXC2TDub490gwZZmswivuwpj5+cIV1NhkzWbt9BqzfoONoD+EpC
PcWyof/Wa1gy3Unj9ZA1TC/vqIljV1f5Jp++AyHlujZcqqrOJ+CjE/y2mVBxZXLX6/Yy7aCBy9R9
wRUpVoiUNl2NVbyBtDGoSF7L0NiHeKHZAcwz/N7NAHJQFdUF88wqqu9caeyasHhG7B0QlkgUGQ0E
BOLIgaIYdi8Hgj0F15gtDc7Y4UGvUQ1Plk/tNshTbzeCZlc886eL/EUVxSdZyedksPs7w2NB8fzg
K080/j4WOoae0ZlBtQYdHqPYVK1dh3YhCTTPZkM2kNSsTVPE7BuZCEHXjbc+Q691rld3uHyYNXfF
vpcEdAHx2DlxN66irjDXjeP5RKq1R28IiWwNAgUqVa8WcfSueaZ5PybeIRp1e0NDnOan7+VUhsN7
JNrygmnnBfMfVDHSnEJZjisCijC9Gh4gXVO7OhOiDgkbA+zVNUKhu/Tdpn+zzWaCuS6uXengZUCJ
tjWiAAcXJK+V4clpbzXx9AzZ7d6r8+E4pDB+YVTk28onpDyZIGXG3fAWVQbZblGzY8gYH8bqviiZ
uYypbeCaC5qj2/KOmOTUpVPQbMHeNXdRuUeUkXImTX1yBcsLk/XP1mzjfe5la8aB8t3p6apHhaED
qOPzowN3amkk3QXhSKQB5BvlAK3HnvuLtcZ9ZeT5PJpPmeqGIwzygomV/9gVWADYNb2mU/bVWYFP
DEcgVhxLuwnCoduv4NHBHvZzZyt18d0gk13YrvsGohLQRZVcen+moR1cNXXbyGLCNdpaeqI7uSRP
ZjpWc/WsddeiS9htZP6dF1XdymIYR659jbaKxTjL2/TiJaR8shk4cKo2qUTGC4n3OGEZnj/pfKGh
76r3RIiUjbNebGWZqpU+s5cIzQtZjxmR+dgN2M8zKxQpNMm2Gl3ICSSQ5q6MDuR7sHtWe9LYzTON
1C3Q8G3AUbWXE2tgh/n2wnyEkTTZrZNPmcFyYnrCPWIypTp5z8uohapcvet+1l7M+QLE8Seo0Y0R
bIaKLnRnpsAa+NJWeWUuXXuWTkCAXuq0/5dIdhTT53xOMYDsPgGl2zIu/UCCwonEhdlZeRkGWa91
lxVUijUzXXlIXLKBgomzJVZNzHRN9BrKlzb63aiP0Yc6BBmp20pRP4UoZa6JOvoRQ+NBinxL3Aqc
T9hpxJRAmutHbA6VG6Z3MEVhi3n7oggp5Aarou8+veh6c2m7BCjUOGiMN8uzYcO8kELJY1qKzwhH
LZz6+TNOs4qkocdYZscgTPUFUCF2+SiI1kIHd+BW2Q/lkH9QIeIfHbwOLQ/ejCkxWDQn81WaRbdW
FtmJpHa3GwVnBnrJSkpwOKpy9qTNAQWpu98mPQxD7MBQRW92PhhbN2crWnUTNVZJdiokGo3qqyMz
ZrKCXWxTZ5tBP6fNE3SbFs1X4lk4QSun2pmtA5ho3MVoH+rW6c9Zf/EQQh71IPce5kMGmpTzMHTX
vtbydY0xmawxZa7JeqvJaB8PPgcb1AvSanxTsjB32bW1XEIVqW43cPPPg6DUNwf8V0SXQXwT2hb3
VLxgLrOpxqK4lwWhHV7zoAvV3DNFmgMnMFoZrcNEwXryrPYpdRGtyLGCBm7UNRl4YsATbwmgZ+BB
oZ36a0NI0kV5blvXLa1l07qCQ6D6pcISmCKJ1Ys+5mGI3xCyR+m6Kkzzznc/8kgJWj1mthM5QOaI
VICwrE5jbr47+BcXqgcXlHQoVwiahRGEz1wbWaS7Fn4dHW97DUWSQa+eHwxvuCMyS8fyIT660V8a
VQ7QckruQoZencEkz5Et48mCzIFor+XJuoj9a4qa0C2bvRbR2m/H4KxVxQ+J5bu6fqkN/5eQGASL
dtua5j4l3Croy58IvaATv4OLuRvjEes+240X6QNHLz+72CGPUW2H0NrHjn+mNr3TdHsfBITvEWbP
SGcn0SACTeblpRqWZhpiUD7w3TI5aqAAoyOJSXwAgawBSlGa2ip3enGGBiMLaQt0JYgKAXFrTBPd
J+dqkay58IT45bQTREx1GprqkQfivQIrX5kVWj73iZWWvkj801F4L7KxeQ0a0Jct+c9RGxzTut+a
yhO84yRWFK1xhqLu1C/zg/D4P5PzhK0FLGPSX2s7OGGeiVeFbTyWhgTkw1ADyaWziGtWWss/ZqP7
UI7egSP7d0vyYQiqeJlWGwKdcUGqiMTJloB70lIme+PJ6lGV4WsvH0K/IrY6f1LhvZPoG83w1tMU
HmvL/nHt+8ZCCzn/QexhO5S8c/TGkdkwwoNREgqSvdQ2dgn+LhtqLOfNuRes8UCMVqX9KEcNaYdR
bHoytdceOMqF3jPsAAq60LxgnQOJXxY16c9peUbtsuxFv3LH+Eg6876Ef+5FIRYachxGFHVsPfYh
3rIFUdm0eWx/6yBjmsjIBLSgvrC6xB4u8CIl7WHAKFsY70PTvPWyOQ3tZjDqz0Z2z2ScNulVBIZ5
qbRqMzrDl8bsefI+bCFeSbIJFgB7aYZdi7T5aGxIA1TXiENOkSRme4h2VVP+skYdtbR5diUFSwvh
C2c+4KvxEQbBkwuEfKuF5hugsrM7Wjs45fu8e8yZybSUOBT0+L9oXfXWCPdJrJ0ie3K6bBfdVZLF
FSXURsuh9QM6BJ5T7NmRkdWiaWRIl2SxxBWMHCdRm0ACocrvm4AjpYJ9LXUSIJTAp9YM/l1+YI6I
xq3l69Sqo41Dd0lIq9ODprl21fyFNO/rFkYqUp2QU0RbpueIsWplzEEG4bXJe94MNTzm3vjkTflJ
NPHBTVHpKXODAvjSF+qAVe9Or8c7adJSzkptp7z6Ugt032zD3DheuZpzojXw2jlioWHGj3oHoL5t
4aaN39tUfwDvK0aSDIgmQJFvX12tfaOteOQkhDKq+YG6gr6lOPtuDPBhuPBKTzarNKq/hW7kH6Cn
LpCuL45d/6TDkzRI29GJsW1MAhufld5sJXJI6rsFGTbfFZR/yzLufTd8BsS5j0WC8cg/lETKjp2B
GqLeJITgIBLptsxI7+Ho70LLXoVF6i0De3xHv3s7ZRaIp0HIvjeafnW96BMgtRvkM1/4qwzjte5a
j3nZHMe+/KVbzmbUWsgHzZNnbqM0u/M9RiYiQEfMdivPiZaIH9CDzBvGZ57rb8MJHgiC+tAxHXrD
h1D1S8gJDsX/usTNITP3W0UA9SbTe+5y+1k3mm9fab9CNR4KQbBLADTM90+IfVZu/xWaoJISxYaB
gyV0kvcyqT6VR/EW2ZdcWaA3ojeyT4tmnu/roFVg7wG3ONtlday6XlsSIiIXk8PXfsybh9ICDW6M
v03kQwtR66/FMPPznbkCRngrjDelvOc8ddaN5l8Giomict56wjI4pxGT011aAkar7B0U1ydUMMRW
6WNbRuvE10+jXcJt9Qti4ElS0dmjO+0jJwya4xoy14qgqgovnzvcuynE5zwiarje6WheEjYWFq1l
0w8ekyTaJzazfnM8tw6HNl5Kp70ffNB4E09xguXPlsjU5tPiTnT1GiglPQStORK2JGCbm3c0wM0l
zTE0MTGBS2P8EteIbKqsVbOi9Vsy/a87+y5OA5ttO0gXMC3M9zlhZt3O8ACo2nSya86ued4o5BcM
RbThO8/QQUTYGEMPBAYBRvRI+oeR3KVFnWpPkmUT7VJ1HiVgM93alIZ4mSqO6rHKt0T+buSILMpw
L8p/qJL6IXUsZltV8d5Y5UYkkk3bdA+Rhe4+ebGjfu3B/tZEqQFvefWH8qG2ZE3jixz1HG26lckK
hyFMDK3vd6G2oyMHBYu0g5buhJ7QIhyqHjqvaj6M0n0A3Uj+7qWIs7tc5XC19a2hekJ5tDvkpsvR
aICHsTUaatiIz3ZfPhNocBxh8LdWgqoJR0JTkFc3PUE5ebSrwVvU47maNORogUkcdQ0QJ0c4RvLm
ehzaVT4XekTmbEu2gYhGFScTNwlWpltuaeesGB1YpjjVuXqLrO2AYi4cbFjE/T3Uwrcov9Pi4pjY
rLjs/nSIYajldhLcHhkcRtZSJtvHhmPE0knpQP6URPJN75InJFLSRi2SrLpBnGk9XqZ4/tqXzYui
PJdx8+G54ZkCmEqrT5cNKr3OfXBkoNbzv1Xo4ymiS1GM5LOpWHswXUCw5bcM23Vi3Q580SOLqXI+
lQw1gWP/6Oxow6D93ZgIeRoyPJACmP74SmjAQ8erw9xEyMBxMGHY6vUPLATg4CYMPmd6lXVxHizE
JRPxy1Z377qC901joOEyVEmicInX4TR/XnVbvndu9+Kb6iNvsouqHTRV2bYt11gbr2Y1Cxx0emru
KM/F+J3Z4e+YkAulI+QURgx0yEYEabXXIGUrbE/wb4LG7OcaEV6khfqHR4/soly7paK3grtQE48F
xH8DuLGXJAKsTT1RYZWPSj5OwRI/jLEAlsZC2hYrc2BuZxcZ0USbhk72oglB1Dptj82+oj0pM/IL
ySspJwICwzRe1k57DgyMt36BtogN+mNifzROf8fOlYKJHAlPjA/ZtBd+8Vg2KaerbnqTHaJfUVZb
PSThxC1AdrjvysTzO6huNVog85vxMKCPr4v5BP6Sda69sjLN5JDNtr3l890w6JvW7ZRB7amPMqCv
0HqFMeuKsDqE/sp2zUtrg3+D0nRfNt255Fg+ZJgWVArPUsSdd7DRpWl5rJ/pOlPVlSN5Uy4eEbrb
OJB3ZUJ9ZHne7wyp2iJS5q4hAWPdkoB+mjh/ugaVEWKQDYNL/17ZOn07+NaYO2JcNWzhN2kFut13
AFm1I8DJwRj37AAW3qpTvmDnrDyGCc3jUJpy3XthtHaacNe6cDibKHxiR/BrimzmmU0i921HyzzM
rKWQEcx4L4rPJghgROX2U+L694FBkndvW/dub981EiaQb2kvtZ8BvgvDp0kb7nE0kHEmKj72lMC4
odVWkartXVKlwzbLyhCttkHdXPgICAH/YmdZu4b0lmnfvLRp5q/0UbyaZWBt4mKAAISO1HbfAGtT
/rDVi6nlFoEMtbVdXx1Nb5eymjN/2o4BMTCOPEQ8BK2PfYBZwMCsgH51nr+t64Z3KB43tNnVZRFU
wl+RF7KXQWc9l9kXQ4ZP2V/sFnivLZ5lRdZPEXu7QvAR5gGRvJq2JMWHHfIW1ZZ78gXMY3ee4YQ+
m/GCMDyaBvOAEuVxWGIGqpjCjwQpOJgHqd8qe59mqNqSvN5bWe2tQhjSClncKRlbwafRlgu/8ZDl
J8GH01OewkGIl1rDND4i3LwdOJSs1DYXJUx0aihMlw6iC7Nz86NTpo840X+SboK84Dcb3+XpSVex
qLn3kRx+557HcveKApodANbozHrWEvuljJAao7l9JFUCaZZkLKK8mDXRAIiWlZ65bj14/SGSb5g0
hJuJTZRysCE/cxYBy1PeRit2qqjn130m75PEehowo0XjOrTvkbYdIYDdYddepwaHLBpcHEpB/z4a
3vdkb10v37kZuS2lhtd7svdTmf20Oh3eWcVnAF0aHXygmB9fqp6wOM0Zyae1j9gCfrHEnfV+HEAu
scO1ZY/ooZHn0jApwb+MrW/a95NX/cpN7GqeVgO44sTkhZiRgubK/hq+m8peWjG3DitjWvgRSbiG
BR+YeVhmRdDbcMbFFAkOolkSs4BgIlfd2si8FB9Bzhc4Jy12YOhga9q2H8RTZ3fvAZqZCA7lVKV7
23X2bmg8B3MMoakZe5ZsBwJvfMGUZCwYGO4IIKRMGL7ZVjG6arNPF4ZYWiIIxONDuEhavBs+YByo
aL1uXEmh+dZ75Mp4ScLE+mXK8ZwEKbVWMXzpg0MiR/9ixWxKhCAYq3nWe1YfX35p5Svo5WiPvnLV
KHSnNt9kWtLEOtCw23A0RiqkL+ugjWV3QXzngUA0UhEtePGm9kuE+gGU+9WREMJcMJ/dcGHI9erS
LYS6NfxEkXyI6fr13pUZyqrWg42OW4jlQj6GQ/Zk5u2dEQRUHtFD2WZHkPLI9ZW+p8NMqoCIaxbx
vFibIfJbiNZkLDIKceWe5vS3q8h3BH/ELomkKNSdRCDyTTDPdZd9htT3SztwHvq03w4dhBO95x8z
9oPb/2Ru+u4E6g1V0Z3SEKogonwMY+xJyfdY/IS4X52CutFWtNOFcxS5cdZ8d21a2sKyphBybXuR
hu/zQkZcc8MnKi5k/qPQIQK3q0pPsqXbeSQO488S1ac1sNXyCaI1adczjyHbUJIM2nfjMscO4uvG
sM2r6keL5WFkpign82KX0UOsxLvf+c/oEreTk2FCLVF06j3FCEkkg5bfe5pNQpVUL2HNSDHptvVz
mA93iUBe6ssI7Ss68HYofzKk/cZQ3HfFiIdTMZVFgyKU0fAONxZTihgWnNtEK8TeHRRWLm5xB3/d
1CTpB/+47x83//Frt9/48w/EpE6NFqOn3KMUdR/jpDRgmfAWyroTf6JkbjbhglkBI+bpWmCoXtyc
2Dee/+3aXxf/jfsGhicZ2DkQNURO/EEWjMhjV8gCEFbPOQm3IJHbxe2mL4Tai+lZ6m2njn9gAH/4
G5Dq8Gbk5kIPKvjcwDr+xRixgRxO678RUG5XJ2XcBbY3bP74929e99vFjX7w51pDRBGpVjsr89UW
c9H+Dy7hb+SEG0/hdrsa4Q32tCyQ56ZLSjh5GGaicWsACbtd3O67Xbv9QHgh9Le/ftzMDxRZmi1Z
L/plac9JxrcfV2iUhk4x0SRmgQkaCSa2ycKm9ygM5hgKxql/j6H4675cqzV8Fr+8qrsn3OmbhLJq
78oSBbyXnryQdpyw4l/EF6sLVqaRAmA2PfRhsbJ3JBawFaX5Rg4ry3FDr8rsf1Ll9exSuQD4uYeB
UR8rYxxXPqycceI0aTlFsMoHIkrT1CCqyiMBNa7Gg7THnSF1Tq5jd0nlUK2FQ3BkwfdncMiaCFkE
2S0vysF51UloOeDjOScEgV5EPhJQ23TjeiKYcxu6ey1Lf+sCsPHg2Qe/7ceLN0xXDzTiwbQDdQSx
c9DH+peEfrzriiBlb016YV9cmrpqL4oED86o7pEpA7wCKda4wfaixv9FZDB/xsSlq6V8mGWeJ5uQ
ySU1qWCp8rTmgiZ+hYc1p/MB8ANqxoPVG82lc8jmKVGNTKW7r8jY3VOHL57dIMvOOn7UsFDWpTMt
6zKqkG+/NaCvcyHfwGrPiePmV9pLPnMhC/ssY4IpMr28j9Xg7QVG/xNEWSogaxVow4eBB2vpVeZP
Y6r8DEwWbhnDF0JQlOD/E28I6BaMvKupT/s3kpyp/eazh9bDMlsWd1ozFXdTTHaEg0VHTt3Ko7uY
dDrB2C6fitMElLi6mtZpmheXSIj8omtPTJeGs0OIyiqqMkYqtNuKyRg2sKMQ7CtTnDM60md6pPsw
Lq5mWAtaWfV4csGL678tWgQTIzaslT5qMXMKwW5CRMIJA6IcqAp6bbYS9AFyLDxsN6N8vBgDA2HM
WieUcsWF2ZPGdI7yBuRRMeu52+3ghnwq7aCWfpWTCxD6mLg6gpbcTN/RpnuiAFnr84fIRAmlCQOV
nJkcj4oKjqy0dq317b4/P779xMkF+SotCXjecYp3RQVGK++h3vred+tOpzKvqV2T8tGW8BZteUHT
eEi04JmgOCSMn5AcfvQ2eSJkgIgz0Lhg/vrBeIoVmnNlGy+lNSe0+tWHIFGEDh1d2Xq69lPXHvPM
WtmafnIUlSIO2lPJAGZHvG1dZ4fKik8NZvdFUm9aiHKLGLPtQuBXIrwO04XoXu3S3HUphtBMN8ka
D5o15HeLtGXqVKH51zrMBrLuIntZeGjqbKN78lmrtMF76GOAsWM/3tdGU9HQghsKS3HAu+gp56UP
+rOHUavHPyZdNp4YYe6J7brXDXiHO0bblCWQKgIHM0Wf4IlwrOouF2fCy9BbrDofKLFM48cqDlZZ
S9uqE7WCGJvixvCrr76mCBO5/tFWmNfhzxIJbnUrzTjC5+fDnqzfDns7NKM2PsBwuAYxS8c4lHT6
wgZ+qLE33PugCwWJHvEGMPlw7NMJ6lDevbWudbWn6xRx2EQyvCc4JjslPpoN8rmXJmjYqiuPQHwH
KsiLnquBE6FNd6UuUctqr3hiI8Z3BbPdtNzhcsdEydcp7eTVM+x1n1wd58IZ/4nMZ7rDongeiX3X
RutU10a+brFTekZEiEbyZRv3PSYxmuTMLEpPfRQoPtLSJQWRwCNqgZ+iKv29ZEJyrw2RWFUtIzXd
NI9GubEQRe4mXEsrh30eGhACGCbdXuU9b0M2bgfHPOkJFWVj7lsGYUOBY60BOtqXRbU0hhmOySbH
igHbW+WENEOfllHcn8vwKKji0NDrGObztF7ToDCX2Oh/RGj/EiLAEMusUm8tepKJ/zg28QDfzAQi
hs3kWJNgHxnma4sw1nKaQw5ZYI/x11qNqfZqaJea+gy4CGJrWX9ntcFpujuUVfTbgMW+EHpJgZjd
+xRnHWk9EJ7RimmxQX4wfpuSDbQWgYaVVAxRMx3mUrKx9OPoMLIzRVyuXdkaSznMoa5j85l4ik59
RWRs4LAt85mQh99e4xZH8AdI1WbrcOha5d1AO2FhjrAZXJxc7HaLq2yqZxRTvzo7+Unab8t2nE2H
cWZFhhkYI/YoOW9W7tDUK0zkeuz4mQcMz14Vk7Lij4LemVKbT90p2k1Ne1m59oSP3C+XSg13RkT2
RO0yfKwDdIFpajkn5zPSrGnjsKPk476rMDa+B47xU0fTnRvn5r5wpbdOQA8XTOgXMvL1NaZSvtuK
XiFK4f1A0yMaq5CJZov/SwWYgyziqsrIbnk+zUAaFkeXG9YPGVvPtWbiIi0C5jNSjGtfa77MrtiG
WjY9EWy+54wUgRItLjAN4m2oG4+RQ81s5ri30PZ0S0FoRKRs6res+Bnwwy2aBLSNz5mNlq57Thwk
OmVw0j37YocVyjcfl7XTSJvZGdovJ/LWwpQf7aj70DrkA21Zf2d5xh2JVwvpRFciuuOFxaRi7evh
lZn1js6QdwnFrBNXFamzEZnWCMPynV9RuHjO7F/MypxkiP5gWe1vt55e8r7o+Lfdg+OapzYYk5es
vYvs5jscuqca7QGFGkEkPX4IGehbUhTu6bJ4JLjVdJ9hYnC2sbcdtfEiCI1fUiM8IDfm3ULt/pR0
gCGXCODbptrgt/zWFZrMrtXIfE71r6DWeAmY9OzC9haxQuOYZ7Qnghv4AI5IXexTXtlSKl+uR88I
jlr4AwMGeZ2XWsRCVeaRuPBqkw7Mm9JI84iv173zmJGl29sCK0Jgr8s8Tnc6bjNGxZa200XTrkKv
Thaq0PuDAHwAH5rmaXM2byENYXeh+5JtnRadjt7LYF3X6a+sbbUDNBV30dhIubqpwsyUu4lcCcWz
J246QXoQgtcpXwfNiY9/7pnvniSANjN6gog/LQt9jh6dQdqurFmqwqoZNq2sX//cRHOylTZoizHo
7Q2bbIaLc/E3hkwsUiKI5mtYchAaOMl6JFTwQAIyEs7b1UnScM4zCA5WYbwUk1BMDnnI7UJ0QUkY
dfvGLbXT+wiNhp4dmxBpRDRfi7HMuSq3gBeaK76CxV6vpuJYNU25ItQMKE0wsbVXLgGCpnCrtdli
+BcOc2ExTB8jsnROWzWSfpkfo0IkwEPMU8WrP8r5otYAT0eO9nq7K42IMkJZQuqPcuB/900e72sN
00dj+jsy3jamMMkdmy+6PtCXJLqRdw820nQbDeOjy9mrSHQiPLFgZLRBVtlg0qrqEkAHiO35xNED
Au7xCh6QJHm/UlNYHcHsl0e0JXDoOQVyXOcQ2KXG0pXu2ti7tHJguAhDBoQhmSepnjZH5I6k0kuk
AnnM4ePoKPHicIiPVljGPMfki20rxwMq0mPP9mTO+8GAKwkLMAYaJuCTjpU9Vkd6C9VR6S2Kjsrc
4ggqKSX8tD52lV6v6C74dB7bGsdr7xFRGZ5uEGTgEPJYOI25JAd5PruEDEJud4qkWHFI0QSP/YKd
u5BrryArR4zRMfVseju3PwjNX9TOAUZMeezmNyEcGBi0TXyuQ3KgZayvbs89of10vF1T+ORXOPBo
q45ydlnGD7Ljm2bIL2wg095n5ot3XZJIL/aq1IeNXvfHyLb9RV1RzwBQuFM5TyDWhzeTEfyq9uSp
KhpvMemdOy/bH7VLB6whcQBFCuXcaLqfvNGbqW+zM2NtvLLepkQnFGoOSimPbpI74BkMQqLvejK1
QubwMcHRG/vBvpL2zczPx9EeuR9W17zgo87X8PI3eYXkspsKjlqixRmnJb9vGv//+TX8r/CHTnc2
hmXR3JxzX2jBZBxG6h83/+OpzPnvf8+/838f8++/8R/n+EuWTflb/ZePwkIwG/Kafz7o3/5l/vq/
nt3qU33+2431zcjw0P7I8frTtJn6u+Pvv/vDfzkDn8YKZ+Dndw4hLW6UjL/U36NHDJvd1X9lh9h/
f0bl/+M3/jOsxDD+By49/mfYjJnmbJH/NENQ1vwP9nsGQVFErAtcCf+IKpkdhngJTYMUk39ZI2wD
e6Hju7ppOY7vYED8//FGCMM0/90bwZqgk+/pYnO0DNuwvH+4CNmi160jAvdijEmHOwtXdhSH9Gsn
QMNVTE46vAimRLeLKlbdBkIYwgDRHDIjbpBjzVdvF0mDLKpJUBC3c/vjdnGDYg8zGft2sxwSHNBF
Fm2y3ox3ltTYxM8Xt/SneM6B+tt9c8Qp/JBjcYtixVpbH+L54nbNbAZmGbb0KsAPuIeAH1SHinQ0
Gkfz1aA2UbF0BNHZ5etUA6aINImObF4KhIM8vsTTYKPS9VV9Gfwe4WuUozzH07lsBPM3Qr5otbh+
2G+Ul58jQCgzVHph+PQELEUSWFu42IZ9sW/G9JdfuOy4UMkBSLdbpppRd9A6w9jUMNQ0h7ukKkg2
0gRLf1hX1zHEPEe+QL4OE++5Hf29IOkwRlKzt8xp5sagMnIcr4IAMcfb3q42kggrpJvIPC2ou8TE
Exk7P0+tIn7zdi0GvrZHj0scIgyO+QJCQbTV+/hu6JpyF0s49DMKMcU9Nndn6zCId/MME3QGkTPu
3lOfSZweI5RnumrE3qx64Gt9tScfdsH7M+zt0H7M4a2vUKb9wbdzni0OJA3YS+ojjzE29cBfF+HM
ePzr5jgze1dFnzyQE9Juboz7P6D7ueV3u3ZL7LpdMz0T7hmEIH/Gpd6e+e1C3Oip84WGod4ccpuW
d5cB+vo/dJ3XbuNcsoWfiABzuGWmgpWsYN0IjhSTmJOe/nzqGWCuDmbQ8O9uyxK5uXfVqhVe3r0d
sfB+nAWyEOaHJ0YrSDuJK6QYSZ16p6ykFs6wXR9l7WBkzvTTECoxsbc6Zceo2MeUbhB8LJSRvPm3
AGNtp6iQEnx2HXLUQy2jI+n3fGX1gaU4xWmALCQTVOXP4gbhij22/k1fIobLpHXNkr9kf5LLKOZc
ru+Jl2qeAlMwiwYGMTRZ7XOj4LBf/ZSabzIOh1LWEHM9z3YFt7lb3PHBceoljgityKFoc0iG8xA9
v8TjnVPyCV3fTvYMGo3Btuz7A5DDWCJwYRbL6NuCDte4z2xlqCugPTAq9eHpv+kWbBf2nAztHsrE
nTGr/Tg8Dkrq6xj3MfZ9XTbGLxpdsMosCwepRT4GacFnhWZphcy7cB+jqSDouzacJn6rrK/qByNl
Lt9meE92+kmwbCv2CIU/IDvgSsBnRsXTB2rtyDDa5fX84vLYybLc4dzW7vl+9YGIwvvMotSulsJb
MTH1sKsP5uEMiHNgC7y8JhfKfao6aEuwDOZhJR/MnoZgTrZwNV8a299et8fmGwGkQesH6JRFZe08
v0Xmlh2jcpur22HSjZTHcsRPdKQWlI/ca9+mO/WpM+F+gm03nh97ZVo+tvJRORcg+Bp7CHYtmES4
7Q73TggP1eG2eEZD4xH9plAoxz6Zfdm+MkN4jgxacAkRCwZBXn7QV3Sk3fnxZRwfJ8vLNwTa6CNG
ADhCfVhYHoWQcgTuYo8NVwDwQlSryY40fJOrgUqNzOp1Pjvidq7donPhU5vvykq44C7Ch3l5KX6q
v9M7AyFq6EUVdcygcCCi24MP7eY/ZYuTvJ2SBPJdMG1RmOi6xVpW2ClC9YR2A1QK9esuKw/Dqj5N
W/nKuK+5MBLCwo3FNqzMChjOprnKoZw5tO5W67GgtNwnLb1H/WossQIydSe+NksviUR4Uu+QRhLu
hDPBIkcUBMDndTuCTp9/1gKqJupb32w9w8kW+p/1TSOxbH/VH2WhfSY/1o59Z8Zp9RBDebWR8xTP
4w3a2WDLoyuWy2rbQjXBbu4MrlQ7FpGvHtM2hETq5hHeomEzPyh3nVFnHGS3n/Jngb9cHpqsh8Kv
Eu/+g8HnCOXY/RnWMAWGNcwm/ayukAIyZhvWlstsqXARVGWEudu3Cx5JJHetcVuDSokSyW3e63X3
pFdjz4BcFJp/j6c/n0TcEMFDukurfLB33MhjIlZR/8HlLjf22t3jiwbAJpI/56dDwgSPFEcuLzeV
vFmv+YASCG/xB6sLDEVhSoTlHlsVrnn7CWnHl77KX4stFBpnOOs+JePAFtU46WU+aqs4ZmRkjwEp
P9EIUAFL2tGOycezdpCfB+yW43VI/WdUbdMOWqnd3ALu5b11Xw5AYlS93xbSLXh0Yb4VviFAc39H
wePW8+w93qe7yy+UE4ffM6360+1JWiFsADBE1xJ8k89R2qiUifYSpqWGdDsLHxx07DvSIn+HpzvA
DxK8+BMQ546GofFwf1OYtqRhdvP0HY/3rlinX+RbWN/xvrsttI2hsoEovyZ6Gxlzcph706Ucjmm9
zhggHxgaT4LPy9wqB4r8LKzwgWrnB2WBX7ar5ls6dJfb2gJYmrcYng+xG59GVN/lScNEFrc6XE4z
1S+LoJNOc+WIIlkwG0P8Q3HQQ3C6O2weSeERPK6jlMl/cVAQkVHAddtNF0xlIJ3wsY3D83AbrnL7
+6Io8/QiF5MNX+ERwvKltez0Udl6seU11NiyxQnzEJ/NAstW/ow7G1w4pVWyuDNufrveQXYRQaJP
RKX2l0f8D76Lf5s8Phj7P/m6vr64f8cgFvY7XItdnF8ydY2ok7dLGNl6jJzbhThHQGOOvqVY+ygc
yKWb4u9BXwHuZEVEKFTS+7Af5SJ8ij4+jMivywZg1EO5N4wBb49Zcju7SRFJ5TpDiwTJ3H5Zarqv
dtM+AmlMdOFsY67a7owM36ZqmX1YC2WR7vXlHKpvyua5uR3NBSsaq4qlcDHIpWGLyZjoo5i98BaA
gpsWshghP/5DeatazMNTT0K8nrw95IMMlUdbkHt12+fe+E7SsKv4UO1z4nKJeoTefkq6NyJARnUN
yD8vmUr7J1p77qD2I92/VTxx5JB0H0WxcZhTG8dsKL/g2WJZ9UyW+p7Ql6Rd0pXXUPnh4+GgBAlN
gO2K8CRM06AmzwYuB3r29P1Z+r22loZwUF0zX+s3h38vV16c7xAO4RyRkerF6tqzER1fLwWItMGU
luQ66EERuuTabY7CVq0DSQeSZiDCDBPmoZ3+JtlOTh2+RJT0mAMMJAGFZCQkSNrwuNED2I7AtWQd
p8rSyk7GGMoy1A/igOzkWz1Xa+ujMO3Hju8i/7wtiSRBoUyl4ZjnunJ5S3uZntnGDzIwv9QzOpZV
vn9l4ry20+5PMNzmDS0jAsaAsLMhkF0rULzHtdsJwbDDRGsrSIs+ajfjUvmow50Ojf63uU5vTJDM
TcVrYPG/VEPyBhk+9m46rrFKvIhQg96b0hHRMyy5RgCxMxRp7DYO2EO1kAopV7EwGyO4KEN2UraM
C5rY6WWQDHcELw7EL+tDPPeQmkevOaKiBuvzSUdvD/OSWol3EVCza3PQ6wHmJ/mCtlt30p26zHfz
eTw3R64/vwwHvwoRsd28cXCAtjtl1L6P7wAwrNgKnzRISA7ugI+FcZKOz9/75CkJEUdrZtEL2oDx
5Uhli7IXf/fb6lP18Tb+B8yyhlwRQv7NNpjo7/soPgjvxg8Lpwmko9jhTupoJ0kJwJDFzqGJ0MWz
+Tx0FCW8k8/XIPyEjhBWQd2FDXIYdMVloJFLvzQUHyZ5lvlIs1eNwyIVB3Z4MKNruuswwrj5be/l
YS/6Ze+J2T7RvX4IdITcBeIbYGlf+cyx7VBs6dNr6035wzltMVMpfOWE98g9KH+YnQcYH3cRokz5
dqSrqjfdUfwq3Kd1MX0YsNnDh/LF2LBt19Deb0+/GKlut8O+2TfymtyFYa+UgZVF2Ucy4sfFqq+3
s+z0+M4dsm8+fK1444ZfgEgszh0rWdRb8pOYwbQIrvh5440IGiFZkErZbuCP809LpglS+NirXZQb
oOJQMGEC2el1bp3bW7a5nXlHPczZZ0LcwmYog+HhQtWnbbL+NMrzl6rKqdQd9JMmORjV11SE/U/9
wJn3kjO+VtweobtPNSFtxohrXsDMXY2YAWPF+4oiviOutDF1VF3aMnQXLzBVGVGPV30EecJc/PvD
uD+sxUsxYJrN9abkw2K4W4yJ+/6/X/373r8/sDuG0yGqVBgmHLi8g7ReIUBTulvqNlA67YmxIdU+
7TLawIqO7/XVKE3//aoQBN5X+vqbXG0hTeXDcrLEBOHR6x9OmtI9wv/3p9UKma6mj9SRWmikyHAy
4VI38eDJDypFrUVUJ5T0mf3rF8ombSdQ/VtmQR0pJMjuA5I29Tm7LXZcC+tRc+z/+1KpaPFnnAgd
eauz3XZuV56BpX4TGUDZEde0aC3bo5PETtcEWhNgt8rsFZJX38J3dgWeZLyU8TH5RSe3bEJFjQZj
YWKj9aVLtrmi40k7m7kdnQRWbB8aJ4UDDblEUI6VN5HDi2w9iLALHCGFaBfwoqr+1q8H23Dkg35Q
1rMEELcUTB98GWBUNrzi93Get4LXUYti08fvoP48Mwa8re5OvO4/5A8apOeST/9GdCUEWqcL8UXZ
zXeX6KSPfl1f6Trj0QN1vuOKDjvIhDNtVw97ONcIpz7gKWylq37ovoTZjX87IvOwNv8oA2P0ZRzT
dIx77BzXNmZcv8NPuqVJrfK99mW62g76HtRBjCu1NzDM6evhPyIKDyl3qlW3gkyOq3lLArnTXbJw
/iU99JpS930YO0BwLh3EyLf0h6KYTm/UndtH+1te6xj6opOijDICacnFQ8pBv8OPxWAfALOWLZ+a
A0YHDNAwHAdt1FYw2jj/dshlGThTD68hFs5UsXgCKjZeezOCYPsRartuEa9HKJFvswRU5D1wYms5
02zxZ4Q7SP58RsnepeG05LcxyUP5TKbOjG6JNkmxn/vabS83v7o5iC0hHOBWg9EXNpD26GOnTQpg
6jy+CDmnpxrOdy4nyW1nwfueHAxvg2R1ezccaGSRHj1FO1vfoO97rZ8slLAhi5WuPsBrilvww6vW
ivOcHaJTllbrWF/QiIVDdydnzslCvrEX9jUjmbWKkbjB+b6nf1aW4CiktLOxHBDfqfaAFy5D3tFL
Te4rniDGXsT7AcUD1KmfKszPzY0On5oKuwebeW3OQX5EQSW56iJeql68g0+DPH4MavJJgeQwvAGE
sfmWPjpKgFCSzdZaixEa9Snsj+kGv3XjXC8Ym0Pf3ZTX+4FBgEIg6I/hKLvb4BmpEx873LDwdeWa
e8MXc0UMie5nsgrErZ548g/GDxUdleDQ4fM5GrhAlNQHOWrC6czdqAPLrzY3AKEPGVuiI0LTYk33
0r+KwDC54nBu0Qhk7MGlLyiRtKc431WFh90Ct70q3fwVQeDAEISt+RKLhSqG15rdtf4ESV7d98BP
HJwFeQqYAO1eM6XDS5byaaxpBwrzb8LSWFhrcA3p3b8p/mhP9aCKXmCZBD+dKamn0aFA+gcxACOA
7nsS/9CiDyv6SDF2xutzdRs+YfrAhiBbAzd2ZCqYs8IzpRlCkdh/al8FAk1UFvYTdDL1Ddm7xYeX
Tuzsi6cpqpCcBEiIRSmc7jbqRmTzD8XGzHIABzs/PpQ7iW1Bz1RUdJGuTl8SxJwlY6UX3tI67fW1
iq7mLygCzh0HFkaWYYTgAABxw/sdqIBwofnWvlgkd0wt8PZ16quCf+pXO+8KeCypj4lSeul/2eLu
HxUcdCxtc2q15bBt3yDIG8hGz5Ucpg2bJO8LcCLSd1iNgXKl2/GKpBsoQ4/JtGfMdkatiEniA7vP
37zx2uuMhJeLNq5RiGHaaMYOCjDzrwX/yn10DcWVMSJEyiIQgH3iZDGuLZppw22/bqaPWEZdK+Q3
np5uH6Qbg3DF3n6ei6u1n7W3AnfO3pUkJ893efZ+Y2c6x6XDsH9ognhct9MLZnkN7tK36cbZCzgU
r26CLx9EDXcre0/M2atxAHQAJyAitl49z8OWVIDwdpjdjtsJsXcHrOVMncfdbX6yHQ9JrBwMjSN0
/VSYO/vFHBT3hcWoRbdxxTnicrCDLlqQqmjPx2IHYaJeV+MJ1IuT6KZt7xalgseR03wZnvEGgsaw
7Myz24k2GpqNvp23pUXksG2xK61aigXioBfoolxW0+vldug7uI/1GM3H106BhcCBO88jJ5yZn5m7
F9+eHZYQ4eqLU6NFV5Wy3SDA79l5l+UxW49b46q6veXg0iL+TmpItmaPo8VXr7mErYn3cL4viso3
QUITfzLskjICXQBVjIEJPfViVAq//643N0b1RIzWHdH8cAkjvndBYZfakj77FlSbtvI1yUlgDyGF
M9BqLO5lWJROI3sSzaeK7/MM8S4AwjJ/OWrNEb/5QMgverrkhGIXZWFBNTEkWk27ex/38m/HbT7w
uOnY0o8ekDjYXSq4suzfNFcePX6hqqI6ty3OVx4UzL8RXbxBr6P3Z1JNViFM/s87YcVMAi4ti/Ey
X8c1TxobNuz3FNMDZBzSOk+PorZEKZFHTcRofWamy3IqIzpUrpWApkD2R8PDSv38EJxbGqioM18b
vUJ/y3vnequHdiTH3dPLVQ5Pf6lcNaIGHrgmkJ0X1VgSmEE9+Wax6VmNP4lHe+wz/EP1nxWIJt71
2TOacIYn2RKT5Ig4wETV4fWZ2VlqD6yT5YiruH3nP0LtC28TwE9u+G1Y36swNrZ4s88dS4GukmOb
fBSIMTcsBB1Yo7nsMU5/LRSMfSy/y3dYM2HaRDr4mmMD/96EPvnmkMhgvbH92qOnn3D9J7LYlJc5
rqnMf36l9mCZuPXRXb6JRw5FQMGeLumn3LVxVAapn2hbbopyVo/xLj6qPxrl/9uwHODAnmFZI+y1
45Dc4Bf260rf6TZethP5zRGqdJ5Rsi5YeOjFavxcbfFYvqz4geL46fGX2gsjmI7hEOZxXHxCc5qN
9DUPHsDk82viUlDO7bp3DRnRCar06EIkvO1aNpIXHJ3RLZZRWrn+uG+P+qL4zPaip19JxNbvkMzt
5h+g34+RdMaC4I8ciJg0BP/uMNZ5RML0XZVhG0D0+WT7VVmWRw5JpNrigQt761/PbvtLLY5NfEcX
hwNYtRY+OdKzBfz8hbmuLhLq1T8MsebGf5rHrsPpXUHBH4DYZNxD57ZgEE82lKm+gFURyLIH0yne
6PmvhsHEjWpPRuNUuXXvjsfRi08FTwAF3sjBh1FSiCilWOKEr/+RSE9NhpxcRNHjgQODY0KWkhfT
Sv5j1yW6OXk6wiZessq6w+NH9R43G7/ciZVg4zew6zAw+0U5wQ5OAEAFDpQungw/xl+4W4t0W+/j
kNX6zZvE06ftVoClFeJp0nsWt0ildAvg6sq07VfzVL+p3rRMgtwnc6V92uhoBOQDTv/HsWzlDpKC
I6WXtsxoShb5SiLseDvDsgcjdxSX4nzPHtUooSz5mBgKmP1orzLjJi1jc4Ur5T3xO0w8yhWt3fBl
ffFwIlYcziwW+UfGc9ywbcTvp9sC5jGr/zid59TlgXK5fD/X/P25ag7tkU0xBT8Bv3lPKBM8OVI/
nl/W+dkG85GMoeLKuaSpG4xF7vM3Bw3l/22lXF8xj/rS/KY6Ee7OA/OTNLrv8RFJ3rVdBaBzIOkG
5WnOclvJ7wh+8vMQ9r+YaNOUbbI1fj4XrbHLKH/axeqxVLEMJwieLpzkCSING+YtthxVnrWOiRCy
7+Hk4QH1oALXvPQk+4h17XKVeEpo+Y+ttSRzcz9epMBcoVmtaJZgGL8qB/wWqOJT++5zNzCgJFoC
RxCKdtRlXyi/hwN7ZPvaN+z8S2rQXMNtQ9dL+wTmbELEpRtj56OarLymxpABZ1EnWWkBfC3GAe9i
4tJMi50HqK+YLhY1Jghv70C7nLGe8zDLwaG+zH3z0Pf2Y2liuvRAPW9nqNUGiHIuyZ+OGfbGYlaO
FRtrBhYF2rDoKZHlkAQECkS8776lRbPoruP70Pra6MoXzLFcbjoVc4/+neZwQ9dHYbpH1SRd4ddE
5ZGOb8lAIKKxMI74Wlrr/A2pfS464HxPnpHMbj9EkFY2/TjE6Y21I3zewvEy/Yl8PKJT1/VF6Pz+
uzuhniKCIt/VndM/oGHZ2slcil8AV9rgqWdh0UjBfT+dxsbTCOfADOMnpULiXYHmYz5SiWGnLPSn
j8hNJqADoAmDWVjfeHXdvRhJJWM88mUmR151eLsRITxdtbsjrsB95gPhNoTDBOahvsSyTfJ0TTEO
a68AjAEm2avZdeATJdF4ScaDhu3S7MDFu4PNr0DSv8NWAPPq9v+kuzaBVgBvdn+zTcmdgcjZRkK0
W8JP5xh/yomhxy32ijjQGLFJYbJVnmtybVqWhYOlZ20e2z6oWh+WINErfY6qBQEb74cD2oWOg7+6
I+L39oD56YAofle25MQXxDG4Zz1BpuXX9U9whIF9v5ewlLpRadg8BfTwz/28QQOrv0Cpcmt+j03I
P6YvyAnuyr1sza4No55pRvwz+3AJfWaL2/oNQmZsw9fyq0XBw0OpzEESrzWPpKXP/qR9dat0sIvC
jT9FoOTmtf1mxK7bxV/3YU6vg4pZnx60i3aJ5Rzk0D/lHV+k93YxOgMN/3xV/yYcfMjHSV6z0bvT
30PN9HnShijb34Qttjl9/ZpxPvFUF7fP5xuveO8X0+X2EgnbDCQJ2mSzTvtAuC3MbIGmT1MREtgM
6ZTEzomXeGKrZSevM+sofUHNfZihZAUMLbGmxAxqhFNsEq5wgU5WPxm6OYyJyF3qg0ccyK86gpko
jOfeQUtY71WKcrRhzOguyrBgaopbWTm5rQAhHmsK1/ykOL69kTjzEtZH44KCgHkhjZ878AB8Pz4K
sDXBZbd8WDuSkpL8pIXNQbL82aSAsdNvDFleR5aLru4T3/24sXPRzZgG5xsGHKMFKM30M6RxwbaH
Z/Et9WF2iev4KrOPUd17MnTkkLtHBZztkpd32+sdPE272CExB//EqqLwOc68fn3fpNq6Ra0Ba5Ua
FJMXJw7Yst/4uFTG6YVquahWDwxjnmVIjWZ9GsdCcR6n7CfWPZZ6sSJ2wTM/QAIM4qBovYCZit20
it8Yn3bvWC6ZiHCtYHinh2egaH38M/rnxc919sYjPZZ8Ak/4Hb/NDw45WXNfB9IQWhQbV+TeHN+c
cIWOhzO1LQLV32JXU+JExnep27WX3f1ZxhRnBStbD7QLymSIh5ywPEmZz6x/mhHSel3jPmafRfva
q7n5lL3vbt2Qu2czL4PCLNndNwcoEcQ/87E0CWSi8OeSFpkrnmCkbgS2I5nJFMHgaT0i/PVSAcsX
t6QP40ljXQv2/Yio+5CZKO88WIDmI7xfc8wut9WxLENDCBkuMHGQUjA73NwiKd3O44nM61tJ7cxG
QbHBW/H7rwycJ9CBd1zGgqx11WvX8/oRabYQAh2xFqjssOU6gsvOifui7h6MLdYh2kZecDyqJzx5
/PaMb0IlEPzrDEQkOjgzDI9VAmicAUvhU0UtdohPz4NEYJpyTfDl5g0yhmCUFZrg5IVndE76Mncs
X5MqQ4/iu/9ESA0h5X7V33SvXWQvZ2SnuSSQDdJj/XqvySdxY9hr838lnCH8zlsG5gyMxt7XDRfI
knIDx2RPXTE8xZLIuXmMsS49Y8qjtBWiYlO/53sOdcw5kBa5WID+MDAigSnBRiFi4IBpSpgdRHWT
LsaNTrzGzcl/b2fxPNP7UnhH9ccjSBey+/RAdZRPwO7uCv5fLUq8ciRHJp/x4d08IeqOyYGPo2Lt
7jHlUKJ7hIgTyI3PfV/Hm2n9CODlM09JXxM6NI4sGmq7/L1559Gc3llkbHhy7WsH5YLtsrAh9F2K
yFBS5NVQfpBQrJx0wJguIG8D2mc+MZN1jM5l3F39PpRlk3kmmBCzMo5orj3lThG2c4jSJMcBKvPn
m6exvYwuLnFltkjRMVVrCcmPEfUVXE2vV4PnxCwDPY9HwIWesfptGN/MHybyonpS+zwrOxPeBaa4
HIQ3ac3B0swLRl9cPePfPC7VSKa3M4N5tK18NL/Jofgi8O/xy0B4x8uzYl43YYH/vYGqjkbp3C6b
30ZkiXCk28YqPVaYt+9NkjU6Vxn+TZaAtmqbESA8W4xohHfuDp8RA+AnZdhZXvausdY30IQccWnu
mR1O2Pv8wFbGzZV5NxkdAEoYAy315fA5f5Mwg8lV+secIyIDfbK72sZzbxxPcf+GtbVCkUZo1S6+
EB9UguwaayOAG34QqW1VBp3Bs3eJs6DcKJjZdXSz9vyVnGkqbkXQoFRiosPwxOsXuP/y4vKXuaxi
576rjjkW9L4QsTuI+LFg1beySuinIRIdyeMxqN1aoQZWt/GvtJ+ZN3+budM50CKO+a8AelsCS7jy
md83+Hx2MKt1exZD5chIUXDLg/Ch76ePOA2lSNaCzpG/Ue0nP8jBTwB32lGII5RZAbPFozEHbBnt
oVnc0dee4wObgi6+iGgEFVb9q0l5M9djyJyh0h0LHyfJwShlKwXjd7btGL4J256UTFh3R+VDZciT
HHLVrY7mF/JLDfBn2b8zPHniJoolSGAm9vzOa3S7Zid+qctsg+5MbvDTx8mdncKZTs9rEyjxa9Ta
AjSAix4YMmtkq3iw3+SL7BaH+5VlFx9EwGbH3DDyqWa3WH1+0lZnIAzhFGTUYL/GaHfHGlDIgZa8
4T0mB8Rm9SE9Pg9wAzBo6tnBS/zFIpTTaCvrr1egn7X6y7mg1ioPiJhj44S7wGz0UNxcxsoMbuFN
efnvfND9+65dvirkiYMXIoANheQIYLns3oqN/ibg2c/0q+LBWiZ+s692VqRtM7feToH6hdutMtrQ
QpZyqG1Jb+suyZlH977AymyXv40u00WI0WQ6wXsBlqfs3LlS9AiSwZF9AUqHEcLDA2YBmN8rbB7V
60P05+46vOl8Wsa3Py/IFgftFVPKp3tfChjwcJ1p1+/246iG+V6PvZX2V0PyB74O0QYkdcR9/gGL
uccerm+9ZkPvgOjG8oV4A+rAENFYPHeKHOkbSsysfrcW4rJg++ToqVesy2qRH8vENT71L77XYwn6
yxbBQpE+Uug0VPbnZi27EhVbQkXk1vJ27LyUSc2MfhE+HTpsm0+oxoFCZ1s7wM4YqbBExPdmB+9T
YORGR42dTvpJ9V4p7yQSDk9PkgO8aS1CiL7rFa8EWdYk8Bl/i9N4wDuA10kw8iY4aKkub3cX09D3
4h21BMDLwy6JBAbZhoh56NbCInvvI1hU+r8pP13jXl7dZ3eMqNQrtj7eIicmDSKhkWdG2NhWPNbS
B7ju70RVtYpPj9WLIha7eFTd5sja1J/3iEfrCZ56gRPC3AYLuN7OVwLHPfQ5r7I2Nxix8OFOzQXz
K9QDcNjZt6cLAXVP0KlFfILRIaz0HahABwB/5aR7z7KFuYNYtoPmuus+6rPoNtTR5GV9smNjGoMA
RmH5KOR72pw0+gLWkFpDQwMIdyg0pXod4+m7o8o2ttLsTLigUx43u/m9PWjbcdkEeRYlKp4m9nRq
AjaYTU/+2dJ6z+NIfxMhkHAyA388v8l+wMZ8cVum2PpAXvPhPAKzUPXOd1xagjmwXHaCS2O404lZ
d3NKTxbuIZB6Qfxt64gVi0n55cVuv7iQKvK4uwZ1LYgx37WQKdmMVOe/xHKsS/pOw9BxI+Mgp2ny
6m3zllJz0NbUDkLLUqZS9oqf7pNONRmC9M263g4NpTa69CbqCvcuhjiP4BNxG5eP6i0VQ/1b/85w
j+dScRFXhoFRU8gYPbnQU/UXpIHT7OkMrsSNQbFLXMR2RGUUloc0fLwpPJi9Y3wKW066QtkU8UcN
h0Vhcan0U2OI7VE3ElC2T/LdqIS3O7Yx0JOc4bdm/nemhsA5hDKDQF3QJrCVY/w9ZZ58A+ZweHzY
qXPTK8pwrLxacqYs6DGoxbiLVk/FL8JuJNiyIausKUGXmbsCXjFrQroKIWpdLrvAya+8Fu57M99n
axk8XV8YH4XkVcH4lTwijKUhZC81HUuSV0NNWJmKbRzWgvhIkzFaeAWHNTINbMcOc9j9TgGqKJ6g
4TVb0N7bM1mgSPPu5QrBDT6mdxV/kxATV9RZ0KjY+TDULyHxGTRtjvQ9L+7oNJzk+Sph6W7ALWOn
xXaMs4oM0V0KaD6epm5jRCZj0yFEtl1MK85pxtJ+zIaD+f+8j5+uMi1qSBD6Qu59KhLecJFfpBuU
UWJh8SInbhRFn8ShwjCC2lp+Xf5a9rINdvSFsBymXVfuk2wjF+uiCjGVlyYcANyncBLGaBy2jxmH
JqdgBlkymFhMw1rJia9ZqCZksdNsAtc8QsoS6jJqIYoEldsLGELJTtkte2bis1dyO54pXL2Vhc0u
pDoSl1EODa6uu9Du8ou6t7bQk3pc/TunY2BdhoJgUxgRTC2Vn7EatdNKm+BwnNiYEz0ajvrXsP03
2O9f0/7/zfn//Sc+mKgSC9xK//cXdzN+oSMNfDh+ANU2PjxFcxsDhKzRv+/NpJT6RmdsSQWwItMU
vaIHGEtbnoRKAJTTnzfSV+KxB0rhK6OCUT/OkhbVzQqfDXrFf9/695cy7thu2wFt//ue9Hzw17jV
9f/5MavB0KCurQBpG5BBKrdk2yU/0vji2v/7XvP6izqDav/vj7lFevDvq//9xb9/958fMdX+ZRGZ
DJ2LbJTZ47+XzU2FHe/15b9/iiUsjUkqZws8dZpNPERTRTeuzhBV+luo8GYlPTGDZmzJPI+7YIYD
JKddh+cf6Z76w0uOWT+vm3jeTbe2Q+THXSsLRduQl7rJ8/unpRR7RRU+ZXHofDVXyUhgvJFkc5QQ
idPwvPa3zfSYlOBeYplT5ZebgGUPBviTn8Ony+JhCp5dG/tFWtLkgSBYmPRpObTYWUlF1xAkWhrT
oE3u4YnmSvpGKvSlGMoxGhLqUxQnHH0656beJwyu2n4KC53JdjJ+lmIpL9WbDu86DmdT9bgrUfrg
Gmni4LeSica4Axodt0UnS0tLY/qAYuLHFJnFm4pfod6eMakym/mKKqS18ycFR4+dEi6FgSLEFEZ5
wsgygd+pwbZoSSjw5h5aYztyEGYtYPMoTlFe3i9DKhPVwBGDkOTGeKC3KlKwNCxqklcANnmEjoYc
GMp3DfHSwshcSyB5PdUUMt0wrGNd/m1F6Mw6MnTsGn0imwWnuo+iIz+Nn7TQPrGYytw80W64faLY
NmAmTCbcFxzbohQ2hWow2hsUSXIlwWPDE8QKia4wPuhYNxgE8zjXwfz4MadH6hHPnUzJnhSHroUt
1gy0Aekcu5P6HF2tfv34S3SZ3E9JMzz2txJPIqzBd1gl4LqpaPPKuJeP4FE8QeLavFi02tc0h9pD
WJAuwSZR4hzHJfda7CZtKckJCy36y028V1FV/IkpzAc07zRNUz7az0xbWMwCBkQPiQTm0KBEfkuJ
Kem7116TPz6TGrWF9JZWmCWMpQlp4UmiupEZVxwlukAm/ti6P9eznANKmRLMYxF3zgR6bcYnilWw
TRmvSGwxMDHNy1uIZpiil0ctMpTeK4dpCrv5CZsbFyjyxAtb0ctTzUr0pFECh8RQR5YhR2ZsZqmZ
/2E/2iwrc0YyDyZiJjMb9IPn4zbeRXgaKkOenNrVuLIFVn9qEf+kqMqDR87ZluFbb8ss2e4VLVIL
w+ppzgvjqfCUpFQDatrifc9ZUIGg1R0DokbVBQSkOpuBnH9qmNJ7cpNejITQs+4G19moDmJGSzAI
hHL2A1NVEdww/j/yzqS5cSVLs3+lLNeFMkyOYZEbkeAsipql2MBCUgjzPDiAX9/H+V5mZL6qtrJe
9yJooqagSBBwv/e756Rc2lLLf8RBRdmvzsS65VSW1oUAxUSSX15CDqR1OFKMAPONbBfIqQF2eFN+
Sy0bTkbGmds2rbU/NKzIkyLZOrDPDgNLmjSMpm24VHi6CN1Wpk3OEIT71Of6dlmFggtqNeYVQ7XO
0eEJGBuqhwXT+MwDUwWPoJTuPJOI/9KmpyFhoVJ0rPrKOruX0c+kmw6GTe5LJ2TAKTba2cJbzYit
b5JMAttEnpYl0Vtc0VKu3Ny4qcxsO1vdsErAom/NwS43HWgZamA0/8eS4n+72Akb4Oy1XZYXO7tM
Na2pnh7ilM2EnweO4FhNoWoUsSoan4mvrYts1u9du+jvKpMtTDZ96q7+Pk281kpwG2hzFhDL/ugq
9vaHMAZMgXD4zrMpOWr2S+kYXKuvEaCZhkuqE7YtSjK4on2YCs1+zyg3mha9SpdacBRjjrS1g2QR
YQIDuHE7rz9kY/IDyAW6rtw6AqB2SUUudK1HGqRTxFhCSEokmZt73+hvPMZQj5VSQmIQIUNloIkc
lTCyxBxpQis2lUoSdDvbntZS2LiS8Ds1Q/eqnlQSSow1jN+gpSyVoFI3h7cWY2UFO6tSCst+0tnG
u9QnYiW4LGo2oBgvnUUwBKxnFNvZzbmyrvm9nN9MLXzAP06fQskzySIywXyMBeuL1KdJ7p9CTpGV
96ZnlClD5eB0mFAwlJWT4ftAc/Jnf1LjCs7wo1cGTx2VZyqdj9wpfs2942/FJEeYHdTg8Z44rrnO
lA/UVGZQxt8M2MxEzX2jwmFhs19SJlETa9wWq9h9oiyjoN9ebOUdbXPqFLzNSMohJfWUnRStp0r6
rbqI+R46zlJ5THN8psprWuodhItEvujDwwzCsKse1EM8hG7MQaXcqNYc3kDOFBwn+Uui/KmxMqma
yqnaKrtqqjyrQL/JFva8FfNq7jf+wGK6pPExwk0mAq2vgAlpqyWOws04ijtoBoSbldnVR1YxGDEu
ji4HTVDMu5I2j/S6rau8sLoyxHaLBDmjrLGJ8sc6yiRboJRNaGtw/gWQka4NlLMldgeu3lhoZ1Wm
xvBBIILX1Ndx1eoj2RUNfa3TUlyuldFWm6l9maFOE6IXr7lO0aDwTkuPB9duSE9UsutJLjGQX48p
09RMUoooDyqG8hFPMNqXKrturTy7YwjaImQXBgcgoYPGFobgiSSyEHlUDa0ZX6/b3ltGrQWxMvla
yumb2lQ9Ooe936iMvy6Np1g5gCcTG7CnvMAkR5p5HG8ap6u3EQSDG9cR53miZlwdfOUWLgf6+4lr
g6OoeG1aBmWyq4vYxUqMFZEwdb5JUJsHQDFfDWUw1ji+g56CWqXsxgxOPvt5hxvTK2hyQiltelzI
JlJkTcmRlSU5GvAlJ8qcrKNQHiKGXsqrVZmLSdGiWc6E+VLY59lCqAJDbqcNFDBnPWNiqwcs29J0
rdE2O56QbzMi51AJnZXZubg6niOovPQDTCeRR2FGJM2VEXosqEK1vnfykUWLMFS4eLr4VXqZlE/a
WobnWRmmsY7NA6u7WnZbJlspvdJpTEG5rQrWXuS4FmZv6D8VqKuhWG2x3oKdVVbrPqGGhaI7J41m
fFmZeKnaxlhPtR5MEs6SsmOPypMtRuQBNersEnk3xpSHBaV2glrbQLHN8qzZeg3Yv4JB+7UVMZHe
SUjGqLlzFN1xoZXnGvSK0y4MjNE8qAtz42uGdjfw+Ne9cn1XSL9D5N+zsoA7UtGgZ2ba722UPdFM
Nakw/WXbuGMwtuR/dOUUt5GLT1OX7sNkgVYhL43yj5eIyGNlJDeUmxzJG2NIyleeqi2QMpjDDTU6
4AbYLs+RhLjqKtt5i/Yc5Ye/0Wua9MqIDn3LwY+wciLaq8JhkFE3voXsPz2959uiCzHo+cj6jies
fg7xre+bkz/19uNiOszdGjd1wUjawuJku7zEaWJvmABfdr5xqBOaOXbIUWss4iRjQTMFZJLhkhWC
hIIygSr91JkN+5xLHRUM3M6MknYCMABEba8ukHYsLrkreTv5XCUkvZ+ucQw04qQhkdFblpXu87y4
EESYTLBfDYH6xuClBiRmBbAXgpJpX8Vdcvez2xztyY4eatzMkYm7riWq6Fm2s7Gb/ofr1/JU+P5x
9tmu+KLejtOPUtyaNQQqRoUDzcXEVM4J+2j3NTbEI4p2fJc8Vp6mlDRhEaIoLbKnOfI+sIKInTVb
/qYr+wfou9GpsDmVlfCkRKbBleMJFdRJMUnsY1G/Ax0MWdN1b4WZ0NfQqzOOSEEIeEIchAgMjQx0
755nARIqm5KckSbrUUcsVyfjXVRT2zO2TeTpG68a0WqycmrK5SRF/OXKAutB9BFmVHbCbBYBi7FN
2dczFDzjXMTwrTSo4tYGsgSR45qi2sCul5O/39zrPh2VPqm6ba2SvWkz7H230VYg4SE5My27jBQx
ItaeHRMijZih9xUMK3oJlKu0MwJfNMdGLwKMoe+VyXVY5to2M6gdQZ0nKdRRfJtn7dIyWvCk0zST
SfdeTGm3ii1JblJm7lYQzM+OzmiyhTZHaClcP/oYRJxbFnw0k53TIwtwS0I+TaCgSRKiGm0C0Gr8
1BGDoJ8r+Uvv+4YZaMlIWWzMUeAIhkPlmBBTnKN0EwIPJkSePUI3SyB20avl1UAyKLJgzIEPGQUd
I3bR1PORLSVsO/bwei6G21Dv6jaZPh80chMTBFvKkiPL85LyKQqHgIsWnAG5553sP3T1qUUrPw+q
4kZWkDcPGae6gPaLs68C0x+2tJXnuL+npvCsIeLDAKjtrJAXUDNaaiDT8CMbygzNjxewmtdWXa+f
wplurS4KUpCUG2fC0sK5d9gNHQxxL3UaYun8kkbDzs9SSgexkW+KCHGW4M1uQluSr8LQ7BWWKWK1
vpqX7V4Y7p6OptJ33Nll6UPxXXZNbg8kYkWsTF7342iw825ZzIRWSim08c6WQ+010qJblFIslg0O
TtalBHK6W47zYu1FPv1d/8Nrh5ZqVHo0tPEC3fKWPxz2WseGTZMdM+xjAwwfS5GVZVvQysV6gDcK
ip2UoIvHbyI9Plo90ZKZ51dXr3tIntQCK2SGfv6qO0C8Yg1yZq/mFAuIh/kMlalotG3eC3p9On2X
CWgUIJi9jaRtJbI2v51Una+Di9bGHzCND+3cZ0ff6zg6PJu2Thsx5UOk1WNbEc0WTeuFaVtpufs4
fahyYgzgRj6RJHxbLcWBpmfT49NXn2y8US6z/aXk2a0pzmyigcAOoq5oq1VsLpyGqa15ntodVwEG
oFuLnC55RKdx5G1cIfLxhVSlDGa8TUJxiRkOARIlAquLWe6HlnzdYC8lu217JS3S5PBBve1AxqUl
+CgqEPbt2H7PnHqFH8+nYoAems6tQ4iR9JH0Rbi2w1CeuyzejeNyu+hmdiw9cn/TUh/9oe/WdRuS
HQyTQKThfdYSvkardLRUe0cARL2xi+7FyV1acPraka9LBJUXIMjLaFuEucYOEH5IEojXM97Z2kIq
ZqLlXoriaJUDg1I92el55rgutI0lmGuYX6wcTi2QGmBcNcmqjstBxFEvl0oH+RaHa3bBr0Qzar01
P5fmMTYTI1BnfVhGLEtYGSdnE8okwwPYLgh21CYJw3pudl0Gx8bQwke9ZUJkoS/MH5Yb+WvuWJtR
WdaYrdCs5Miy8J6KyULYQm5L3fzmRPkVLw0U9ZLdHWpEg3dAAYve1m7aHsNwauYrUXpV4CQ+G1rP
f4JixJvQ4UB1aRZK9vB3JicbhrPczyVJyIQQfB8g0m1MR74zQdXzIrbtCb6ThjEJgkVdThutSelz
aH18PzsfXvTAiENNTQrq2+AHrjR/6D3NFKm6R/ObK9m55E73AxEuAkBUi/ZbWDFbygjWQe8ZjMmH
+GevUxRKYQakFXJjU7KswogSdE3zxluOAlMIVs/S7ffWGuSNYRE81Z3SJOauf1iOfFxaehq9A+m0
IgrQQaL2IV7lMvuKISFfFqL6ZkWrrFL7WOGuDIM1XC2jk8bghCcpgUy5cQqXxHsULQ0RSfNqpvgV
WYlxditjXcFlW+NMTw9ZPZWPi6V/eLURf7C3+RIo0grDeSp9QVXT6r64vr0XDrUX0Uessu6qZmh3
lDPFFE2bqEnebd0ml7UfJBfUxGaYtxsoq3FqOBUkXOaSuX28PwkwwK2IWMS4sBpaC9l5rtGasKuD
K3OIUMb4EZo4cU2S4lXI6mQO25Cp6xGWcW5ssKmpTIvxMw/953JJmV/Jrycrmk/hdE6m/N0zOrld
4KuemgnmGAJPY+0kekUgp/k5ShsWE+/yCv5iMAPVO/o+MsuUdUu1tOVmNMJbTnQpik/fvonQzRGG
Mp5qv2FvWEwaUU+G4sTwxsUruc+mHuSt5z96mAGCcAlJ/Tfds1eWa2dGlTZVDWOplfVo95z/SsNu
13mEo0nTtS0ZVbNm/Cn08oLrHDWeiXNfOekt1JHR2RStfWir0tm5JA+s3B22ocYi1GOS0wpLzkKF
zjwCqyQ9qZiTZ6s3xpxRvN7eo7QEIR/Vq6xM/Z3F2uIQVfZnUmj+XZLWl0VnqFOa1rQBmQpay2Pi
pShZyNtO4KRiE4KVw69Iz9Iv4fp+SIInBSd+zOWFsmyDmHU7ug7hq1Xi610sQvoj/Yw4/dnWlXvx
KEeza5hvnNF98QnfFYz6MfNiz4Gote/SHrbS8Rx2btqdO7RfEYW3oGrJSsjaWrY+SQwo6tGqCVl2
q6p9pRfVJnIhzMo4cncyVLzeCZyeS49UYKRlaIPFgauRKA41MgizyRnDoH4VLa1JlHUCjTUM71Gk
vaSVK1CJskuO6/LNnJdiZ4rsGIadvpol44fWoEKWfY/Tlzl+TXIirSCK7azu0moeKIaooM4RxWLT
/Rggp7XdTDdpkQx1OC28gm7ouFhp4O8MZnn0cunWIinp7S+UIyaucKvU8PNdaupu0Jg8q9qkfzqD
MpEV4t0HPp96af0jdSY0RNrZbJ0T19qL5JV9qUNxmHQrX8UQ/g5px3uwULT28m1iV7wLWzgyGmmG
8oTI4zNKib4XkpN/z1gWFxJUU87I9dlpPvMIb0RieMSLK0Xe+Z8/jOf2Htc6A1VCFIfJF1V6d/32
qHG9mUa12kSMcl6z8Uepef0mdfP7btE4MBGu9//48Prj/+PXf//4MrY8rt/3XY8Oo9wamvzmv4yZ
kYDNfQV0Xz+63lyh3O3IkOrvu9ePrp+7fvX3N//lc3+5e/2+ENpMPX4aoA1RmjnBlegdZjV/zaz+
xD8+vH72en+xJr6kFdA+TB8Ninok1xuOLiZuf9/XlvAf97GzUDvs1smbWywQVxdt5QNjM1c2pcwD
uuOFv1Lr93ZY3OQ1hNFwQhR4ZdkWI6i6WI/FYYHFvfY9ljTXu32z/PmFTH2L60B25aDa/f6B67dd
72oUhbaOjI/XTyXCtg/IqJlkG/QMTa0Ft+f6fdevXG+qoqV1y6bzIU0sBrdhkHJXPYzrl3tTiH1l
fs62KQgM+yPTrQ5ZgQSK2JGFA5QtRStyG5r5Yc61uKnp/tpp/9inNGjGdm5XToU87HpjTj2BiLhq
F/KNCwkRqDNu1X9NGlmL0hNUP1MDiCQXcLulYxZ3He1ClB0ZsLFdoihOqQJFldcDXN29fq4oJNHt
wQUH2oKrrYyR8YbrV8aoNJYgxGGYS6ryv38uR7TL6z44h7BmLC67/obr764jTZFHtBELK5jT3//f
H//L9df+8T3XL009nRRDlkyF/vNBZf98ZNfvvn7hX373//XLv39D7aXd1h+6/e/v/Zf/s8JokmTt
MTdYAMPM4vTnFYAUEFCu48h/lDbBRdNgzs6d+1NG6RmcFPSM0cOSU2gJpcufyG2xZjchXYEq3kN6
L/do8tqTNki6Shl9fCwSYzwGaZ9jcCS30lSgvECsYAPTfo6t/u3YcXEYGxrxbc5Sv2Xlwo5TsMuG
VKA5DjUxepZmyM7TL60JAgwMotHvtiG9D82hFKDge5vMf2IBVp0zySnNb3Siszqe2D4L13U0Ngwr
0awfy5bgp8dexJ6AGnQwPMri1xghvm5rMlCsBdZDNl8GSnRrxuVJFznVU+/QQGhQ4ZL0AetClWzN
opt+d8+8Iq6oaN9MxqPplncsb7vVlOsEEZJ0l3MJ3o0IbaClwuAx2JfpOLaBOTLPVQ2X3Ki4mCXh
cJ4MGksDHUzDok03qDR4jld1rKZ5jc1jYnCNLLFYahQ/DEgiqxK3cD9mgpJerbWXit5imN7F4ZKv
isUnQmP0XyLKED2mjbs2feNYxXIgfopGHvX5IfIYANFd/zUjVtnTB0GvBek1Gkj0IBhCYf1zQMCz
acvuQ3c3WZ73NBoFHf0suyCcJhMtajLUMfO64RVznIRHW/xwhfXTzAaGZzuKafZs7IRDdjyuCAZU
d2NG3NDNm1emDAqcd3BO2j6KbhqPOqmRYbNMjW4ByMH5QbOrad+47B0ierAY3tujK7UzfYJ27J8a
nXWxwc60L2GYAIxe0Qw+y8w4ScsT5MeGNOi96lbrEaJJEd5ppv1RNqpuy8PROIQpjphYEtMBZGDJ
YEwWlt9unhzzUDI4HjXabVxSQ+NyBlMIRfnGyc1zBGXE0keouh3lgIYIDFxkc1VmxpveW7+cDK1a
xHAFP3pLOYA3TLxcCs15HJ12ulB7NMEgB5kgAeYI19+58GgaiiEHzdZnpqaybG947IJKXzu64WNm
j+K+z81vYTLFn+TPGANIkDkluV37fex0cCn98hrvtAhdm76Y6c7OVK7X6T9pBqqNn9QCD6vVpa8Y
4rOGPKhTzmpWYSw0V1izWiUtbSKwXenqa9pYZlBl7mc0tvFLRXkrDP16jSp700jAbSF13U1YhAc9
SzDCFc+mIvI3PEMa7idKnZV4Nqr+lBc+GTikqWu7kIzV2WI3WrG36+vwtosRndh2yXmkKg6UBG51
hrCmbnxv8vaHXvMIipoQbBHe15Vx6eKJrR/P96gFo2ApaA3zl5E5GioD5gTMjhKeFhukachhZZj7
1qkI3+KEUPVS6jB1QP2voCqv+ji8rRaHWi/vD+gR2ifbNRIV+r6EgnwTDUebhJ1ksKdrQSpxOt9Y
EhpfrRURmdqi+SgcygYdhMS15QDfs8m3GZT2CL9k3cZdbPlY9C0pw5SgDM8tAeY+1s6s6QH4GYRu
5/LYu0l0cQeuyRFtIdtOos1kGT88jIikYUryl2b2PNvJsO0ypYuJXXEe4/Czp4Q2oIs8I2uQx2ng
cTVDekn6GnwgpocNXRPe3dM4EouZb/yRyhQcezcA/rsRCyju2u3l01BJ2pbyqek6nWxp/Mu0cPc2
FAs2vSDzOxmmwRqeX0qXmIwLmmgyO76/ahUgvSt6eCepGWjjHQ/RXJsdCrx2oPRhT12zLWFU0sYn
CYv/8VhGsgedR5qUIMd20YATy5ShCmhARUbS2OlEsTctwEJCi+/AyEoyWoqEQPduEwJZ3/eY2puF
XBjNqmfMaww1jfey65aV6VH7mGu0qqEe2QfkSZ8ppFQKbeXXlIIklC2G43rUXzS96XjW4elrAlJm
089HXXgMtg3uZkwHSviVRYHHcvMbqnwMWzTT49Sb5MHthGqxtl7Mejn2hGtyERW3KmTGketWY3LK
6qUI2qI4USdFRnwNoCcQs1MIz3PjttuhJ/8vpyU7KCruxl86cOUJcJp6DCkjTO9uRgYkn6a7jLr9
QdY0VjDKAM1AradZgPr1CScCgVd4+e+5QzNdd9LbYdHIR8+MWjgmI0x6a60iQRR+HufT0Kb5odnM
srjHW8U5tfR/gg2mmN8z4uu0L5mnJ2Rm6kenYkx7SaCIOlyZC839ctRb1TFp4WTFqZW8gajZsdpb
po9Qb85Sn2ugOfz1KRPvhs5ItlcwgtzET5i5hEFUF/8kuZyiIYgABZRfB9DbAW5Hm5kxKPW56xdQ
zhebxrWfqq6P8JiLtySHbJii3jkMimAj1Y0hM4YpovI51uL4EBetf5jt6S3WAFV0pTUfDFZ7xEu4
aTURBaIgTpCSg8K6XBr7xse4pKqHCAu3UzWWB91lc9Cwj/S6ythileVT6sb850fXu388RPUDXZLQ
mAuunxh7k+XcpB65J40nLcuB/LhSX3vMlpOLfC2mXvHFyy3Lx4WC05z1B8/0+JBGOvIZp7TWhq8B
IGn9bQkTsWjfrYjsv+GT87wu6a83tsehYKqb612w7FTQ2bCt7b4dDln4I7IHENvXB2V1nUQvOHf3
sTrCM5vrQZ9my42jPIVCbSIaE3RJpW6uH/3lc7jwuG46DBi1Zkpx8qo20mqWtJE1kL7MEE8MAxu6
Ur2Wv286tUYdEhGtdDrOK7uh2bkzFJn1ikiNsog9S6lvp66HlaBuUlcQZbreTyKzOiwN1Rg/t3aO
Nmbk6t2xJvESVoeifRh7z9g7LsQiT90sOUFerW/ylcTjBakKWOxhqJk6aytxG7sVJwjHNA/zUFmH
60etrpmHWjoVxQxKsZFixDbQwlmLCbYc3Ls+hutHDlvdtWMT4YqTE25u49B3nnEgxz7GTrgXDTQT
MyP0GyHZNilX2vM+th5oi1SH0vCabZx6QNm690WyzmOvV6xoGzS8hJW+DiONkR23sw61aViHzoJ4
P3ANBQNP+sA1OVUqdDKsS98F1694YnkITaEmUFrTrZs7G0/GyF6GPualDsNka6AWpcTNljfANfot
1T7mejOojwwZEqZfLApD/8DkuogLEWlSELly5MvRYHxJ44IG1av2CeKmCQlnbqiv7qt+MbYT/dHD
om6uz//1rkVJMS8o5vB0RwD01GvAyu3PG3+CoeKRFVgtPqo2N2dDZMYWoVK5rQYSLw0LXl+BhH8f
gNe7c8pMeTUv4XrovEfLku91zUzduKisZLqk3SbWpw+L8XjO++5eTvXxPwt77GK716azCYxw8fcU
d4BvRlx5qVkDn8y2SCiywGU6TP+xfMVsIFLKhAHxaniOgf/UfGhP1ZHWlE5IlaS2WgvCXE5ZEK+Y
aHJP8fPyDl7sa7qjYxE+x08FWY+tO0M4XRXfQBTVm3LaUvakg1gzl0QrAMOujaCGhTvNcmqsm/6t
VMAxECQbTurLIzzpVgJ63Qz6FqpjPO70h+Wu/6y4OxMbRHgWIFxq6AG+m7x9DbSi6/6N/8qhF0f8
q73RHxhGo0lYMA1O8MY5JR8GuxjGU31+aCHOwLyxdmR2qk8DVs7ttGUixLQRB3wShgFWUwMafTLe
7wFYBckFyaRzw5gxQYsnjUqptmHsPFWgKe80f0YX80Q6DXBBwHwsRIKc1utXzeUMw92j8yXO5qP2
wzqEj9TjWet1jGNZsHfxrp1YM3BaMd/T1/ku/JqYDX+VMLD7bXQykr3NAP+wkpy0HTaSG7tB+LwC
1y9PwGeXmk33TfXGccAE/EJ3gq7RKT+mH0xc1ohFAsPeINaw4Sjl5C0Y7AXwMGg3aBRdEihU1NCk
XFiJcd4gEu/fn0hbbKePqLkRD7/8ftPPROVPM3PeXsPFcGc3O9991PLtv+Da/wTb/0c5FJcqKfvu
738zPXjurAsV8H7/9fe/ETzRhc5yQrge0VRDCIevf/58SIjO/P1vxn/WzSTT3DIY1NQPtUZkJci+
tWO1yz6GQ/QA5TQnt7DRw0virudiS1nRPXm3yydHCOtaMnq5YrvMzhotYMiyCT+Z4qSm0Tb29mF5
gdkpaxiqa0vbaj6CWo91w9Yk8vcG0YRk4MvyDd1vU2yKdygct8yA7uqX8T59KJ7ql56Kw8pct79S
HEveW/7TZsBlO57zA9d+cpg6ByyD9TtrO9OR2Lr3nMzIGmC/4DrLKeCGuX2LwaZ5ixLYXvPuWIF5
I1m62ExH9S/uLRjmiWr2yRkDf9j8ascv56k4geONvxlMYKDB/WYCCrGHc2SXtgaY9p5+EIbUEcoR
Lb6RjzQWnhpedEZtYBXzFd7V8Bo0Yv1EyfYMzIYncc8h29N+fCBs1rwSsfDO1ebMoASzutSGc56/
A5Godzdhkb3LP8jqb7R76wUK5sYPol/LB2K1wNomT7niNJpvHqLP07DXd/HWPjMXimO4XjE+FTB6
39+DASTwXLxWkEWYeiHZFBB3ZjiS96nLNMBHGqySfSnAtd7wDpvvFALgydJXvwCTJW7A6mDdr5L1
DpglsE862DEDhMdBDV4cmVMApx4YmD0B+bDSOVEihy6u6A0ctsT4zvOaVcZaa3YQGfb8idHGuhhf
+OWb3fSTLTgPlQv4Vhya9/nov7Ov3LJy27A232lMDK0VaOH8Ln6QJCQhGhzSrRf8L0e+gvv/twPf
MXXDdlzH90373w98QPYdiS5Tnk1vPDOzhDyacwyH17Prv5kqYYoBZF3+YGyGZBODRs9MJHWK+K2y
yv/Lg0GE8N8ejGHbJJ5129fdv74LRdpPTuuP8pyY1Ar5h2Q0LoOZpwhEGxM2XD/WzNnhsmZfFd3V
/V1EA5cxy2fmR5K768P50yjx52nhL4KLv9z9/9R3gT3oX1455d7405RxRtnx978RH0rKKun+XXlx
/aE/lRee+1+271gW+grdMdFayF9d//e/oeb7L6E7wuHTnuPjW+U8+w/jham+xOdtw3FtDgD3b//x
p/HCcv7Ld1zX40cc8/ob/1+MF8Iz/nK2Z2VuupbPGd+3KXOxZPv3gz5xEjvNjS4G/PXcVb6PCkhB
zzoyMW+z3RKdK2xc6wmbSLaHNiMTTkdxRvc2dpZ8OVP9vTS9pjLHDWFKZg0iEMEy8S9zNxYHGnw+
W0oilBo7IVIqJ8/sYP0mAyS9CFdmKl7w/HjGZ2RJ93FqxAkFN8AG4S4PsluIMBec4KlEhBcxzIQx
gLAWTd5vnAYWWNvOdJEXNBxWR3g6f5NV3bDgYn0zmqcpz/SgbPOtIdNXf4b7n3kRDN+8Zhkr7CZA
tP1TI4zOOSshYFELcerS/MWbo+WoW3vMaAjjaAX2JmxGIkBv0jloA1fnuSzbC+6v1Swsnxm1ZV+E
XH7o+oIWsDh74xI9yHxQ9JLOuvSlFwJbAdgYkucUsxKLMQaa+Wn7qk+MJ2H5ZGTCivWtVdNpHITF
Ph6uyYJRySOYfb7e9I65J100B5lOjANIkJ+bcjMPXB4yalfgC1LUjSmXVUisjO8m2oNNJvcs+P+6
tl62wpDHuoUFkszs/4wlDHBsV+Tu8QHQHa3hZgxkBaDAzIgskdzPv1o573XfkkHesRTw8mrrVNOd
rVrFOXx7YjbTpc1H9yaV2moaK5ogo8bOPWWaPSOHTFXAPyzUd5KIMhFwn7rungqpAJETsJ+SRmPC
9n8TOwwXWrLCHODfsZUx29ICjERrt6ioodjCwV1ZEILtF49XkNWxSIvXJI7uvDwe1xWCo0lz33S4
SGjY7XtNgolgwa0KdqF1cUxO3qXr/QhFLAFoa4B58ho8vZsETcXSs2DG5WD5EpSOU+eMg2rdbVYR
vSGrtC4Z9umnBG7g0MMompz8jxv+NDHH+eOY5BRW2BB3yGTrqL6LzPKdHiwyC8ShwkQaoXn0dWVY
74rGS3ZeQmPUQinH0OaAjmhkIeB2RIIF1J2OKSHMXwyF6saD67QMfSz9nQcFEQt7cosfb9NFlsEo
BX2FXqMw5s7RmVbdXssywDBW5X1kLK/oZp2K2ukgV1PvI7AVcR1fW425Z4gh/eV48W0ZGh92XJH4
C1mSa0zx3DUtM60N+SEKe/N60SFN9NQ3V4ODpVKfCIs6/qHEDUUXOQ2mgbrR2BufXoGCTKPrrGeC
kuWU7zTfJ3CnDVzJfWbLF0ARGM26VWVXxkqG+cgQDVT0ZFyyYOmp6Nlpu8lmR5w8I+uZG4wh7oJD
mCMkwDH5KX88SNQNy2J+ijZ7qoZeg6kJTnxpdYpXtfea4uXl5QyzVWx7ey+NQTQ1C0seo4TVxOp7
rquLLoFqlRZY/CoBm5xRzKjUTnl23S0hU3qGQUMg10gKYPIJCbqC1z3T7mKH3nc9y+exKimOtowA
ax1/opPASke84JgWiEdDfphW9WJSyCJG1u/YmxOqtJk/dbRJDXQ23Zn99dkCsYK/NCZlbAs4UjIj
70uXqVjF3kcbv7u2M21+OQWMcml+lSSBmG26sS99X97lU41Or2veZm/BuuCNjPguWbUhqVLfhFU8
3YxdyfaJboIoKeXrZf7dRPKRwl5DKmJdNGzGG7avXjiBLB4mik9sWgYr/siJoPHkZR9t3uyjmhiC
2ctvug/JGkP9Z58DQSXeRfytnSh7sRxCccdurFFq0KTcDr5L7KOAcFexU01jg9hJ+IjW+hvjKT9l
z9QyDBCQS9VeymXZarK55P5T7LFTi8Xy6tsakeE8JL5v7hqOt7kbzk7dPSd586OckkuXh2TRHS2i
CEPjs15QB4Te8KMg3XiooVh4wpwpPxDjGyliBJ4J5MKl4zWhubTjRV+X46EHZFuwsxra+qv8Fcvo
ksf5dDBn/ez0gjfyZB3Twrs1kfvEBVlgm7RkGgsTmP3ICGLNlJ2rUyx3POvVDPMfeR4m+HTmrzrR
97Wc3+ea+nYzWm9RVgOQbpLXSTfOcTyIrfFW6zID8B9hyLEZyy4ScvhN4oKBc7rXBOxyOISSnSaz
AI1OMtHqlselHL9J3OILTldWGN4LQyeWaxL7Mr+rJUalKX0EK31a3fld5OKkwHQkY/iW3puJ7fdU
ufSseK/7mykGJkWW9E73z17P4LdjkhHWkIKMdftFhBERZpq2Aa5cToBDkJgEH8fE+5kkye1oUBw3
QjLunFuetbZ7NCVX1jDtf9miPXptSrvL1TaTH91FAu+UUuuVnLlTxv6OsbbsZNmCSzC9EKCdfiSn
xtd4f9RZAThq5kEm30knftqDqlck9nODShnFQBcU/mjuu//D1Xkup46t6/qKVKUc/qJENGDDxPYf
lQNTCeWsqz+P6LVO772ruj0dQRoa4QtvyGhkWe+JqL5OYaXi8oxMZz8V20mI39h6zIZXb/QKQXzO
DTDYu9yar5NRIAYAc7yZ9KM1mF+a0P/RRbhqino3OYE8+YHuKrVBej+gJido44rglOlUO4IsbR7Y
0uOvKn0SRhSbLrkZMdkkHg2hm1dGCo9b/siCvnzh8lBzUnAANzg4AAnsDQV+JYAUsCXLHj5001Vl
YTiQA3A//mWpzhshGjiLVaR1eMRTJhPKVIZv1QNuFKhzEC3t6G+T+ff5fVAeG6siue3iHlinLr43
gYbZEQjOsFR/qvEcVIruzDr82y4jIYiJosJGi3adQbFv1o192c3hSsO8JzpOs0pqEYrINClsXYl0
7zKO0hLaFhqqihS5ZUz7WO0MO6qyb9l6HFtNOQCG/JZb7TNs/ow9aNpY8nOUgEH2o1ttXoJ0TTP8
2kPCc7tF7VU3SPgRNBdbLyX+mNPsYNQAGob6a55gv1bjyXqor1IVHqhB/sqVvmkQT5Vbipr4VXRa
eZMmElydKSZWACYqYc1s9EpxjnwYIb1PpyWHBG9+593fNkKRrWjIi7KhRrrsUfyMWGKmP6Ch/CgF
py+FxnuT09cLtV/IVkgUBsY9RhFv6AV8a3rkBxPqPw/N+qC+HNA+ZcRoJ5V1qa0HTQjpYuen6dEa
thAYn3Fe7nKFXiMBwiEsNTo0qWXajFJBlVQ+RtCeG0I/Jqwt998zMsE09c5GHX6HfXvVE2FrLnGl
WClbFCkVaBUS0zrGl6CKyKxRbuGewNJBWpkTWcUUUtgU7OCFgJyUEHlx9i6UKRprHQhFSJHmuugn
R0L0NYDENA7zjtb2Gw14pIFD8dpKS28jY2sZM/HSTfWmMvVNOiyiEeNtzlAyIzgN1ibsXOTMZBqS
1ONmXUPutrV8qv/oslkDRp6pxVMlE0AYRye+NUUAA6hyBpF0e9QCMO4e1UJLRUOh91tV/rTS9pCE
wrcRma8aTmzgCJFaH5bi7AyUYxGyLyEKNYW5ntM3OcUYRNG1i1Tj1jzg/BL0mLY2ieS3Dx4/Dep1
riLznrLRqTH6YDGIQh2KFapnyYAYFIWOpAl9pkyMD8RyyIgJZnyCDki/GpCieH6qmR0GKvASQP/w
YzMUqv/85Pl1XFWRY3bQpp6//fzw/IHM2KPlubzavx+eP/n3S0PGWkWa4vX/+f7/ePvnLz8v7P/8
TpomO0Xucp82Xyu5z9/jhIU18fyUfR9u6b9vVWnS2lSGiGAdZ6CieysMFIafL/z8IFkiWkPLHf77
gZba//yyg/SyrWD/BsFE+cv8yp7v8fwt9X//6j/fU7cicSppMqX7RqVL0S0f5qyDZRcvIi+BSGHn
+c3n7zw/aDXdFeobWBPrlyKa0Xj+33//75d9SkG0awEaVQ/iCAQk//tGUqGnfsUIPUF4T3xdVNGN
kJbewfN7Rj+m9vAAa52OceA19Jz+cYx4mkVE2Uh35/lpJ4SnHDmSrPOrIdoLh0Z94bSatQP5RJJc
IT/oSEGsApeTeosAxfgxnJU3ClFH7NARjtsRudBmv2Z+jsXtbb4RkSJAX/yAJ4NjZBNJb+OLhDo3
tDpzD6cyoeNAFmQjCHRPjtYLWoAzItdjaZwfF/OkjPPqhzolRgL1tIcSm9l01sVVjxbU4HV31i+5
Cvp2Mkoln2DPcIzT0QZYx18DG0/mipmvY0OxRRiGT9ufHJseBFUmCIdO0X+iLkkhNOJocZTv5hCg
Q2U3vnJjK4F94OGEBSRoFfwpL+kO7iEWW0gtwp+jxo/fH2xJjrTDw4fcJF0A2kU0YGDUqK5O6Qy3
itPjaJ4QLoyrVeq3nSfCnAlJZqNjti1ew9YrXhc9OsR3gLzuc/gPMNA3svyOmvAIzsScUHU/8FEy
ViZSY3f407NOT4KX6ccNeY++jf3Mp7jfCGvK9qSscClR46rTLfsoJnygWhSsCwrCug5vA051W71g
1K1extdEvApfJwBabeDMaw21/93jLftkg36c4pW0LuwHzn/VGaPDFQhi+NumQxdpJRPkruhkfFne
u2EdkepB/iNANRH9SsgynYPmYSvi24E8nwzSDIk8mxTTgZmSfKEessbU+l09lu4PiWm4tw7t4Ezv
OTTUT1r5e8RMtfMN0dMjIsV7iqcjFWBAP6rikB6uHoF9QrewXpvOCeIS316p0Fu5R+w2bPUU/Job
lP0dYL/IOZob1Hx9/RQf9I3+m3/zLw5O9/oG8/c7vkJXDH6FzmtvKkToZBWcQpeGz4rwiwFATLdh
XkVQY7d4UunOXTzlNyQsTpyKBeYTG8GFO04y6sSfwcePdTVP5gkE2QKydEd1E4RbCy6hjBzkiSIS
rmSGBz78sfJpo1AsD93iipXGZyvYnpg6ivNZvBzD13cNUDGNP3tnoP1xxE3vgROUttYRWadkHayo
yJpoV9mjTf/VR6INJv2VavrLXXl9jfuNYN9b5E6/SxTxCic5xqho2Qisd9dL4iBrLu1mTCRXSyxy
HiP/AWHByVhLuU01pxmQwkxR+qyEO0YTxwmjxhJ2wApbkesAEG+Ht0HlY2s3MlLF4eGMOIF5qOu2
FJM+QSf997sUNLxwi+BGj45E/orngwhoQUkc1JFW4XZG5P7K6ybHyq/ucH2Yy5ilACXLB2e0yz/N
ngxFhtDtU2eh1oNRI5Pt55DsRw93dg9CSYxdS30Ea6qwhUxH8zCieI7N1xoAmh15dxVrCrTskBWO
UYF2/5kp99T2LftBjroyJqe+/aR+vaYvcaHmw/mNmQA2OZmdoarnTChFHIQX+D7CinYeVbtlOfMw
mWU7yOQhlhrYB943Ej8ernQv6XnlxzI/BOHGoMaxDbOduNV+aFmNeIzMZ8h9wbpDblhfj9UmfolO
Ifqvhl0cxlX4SZGE3sSNxsGKDtln7KZbMITxljynOBMwMXKFD9Cwz84eWCTjG5Bs6oqHeRNFO6/A
jQt5upfPojzJ5+5vjoTCdKwFD+fIao0OuA7uxWLUCsuuvpqX+JX2KzRGdOXqT/k3pXMk/SHSpZRV
9W7sU5+cHalEgxUNXQxy5j16opb61f9qi+HRoYLUhnXS6hOCOqrNf2PxmCirb3qKOr1LVKe1ykuv
2MLc0CxH+dgRFn5VvoGwSiWqXUVHhKexGSid7F74tWATW0FOuOfaZkbZlUa5uYpdRGsPTJbCZ1Tc
cAtgcrpG79158HvjyOjMOwRr7XTxXDAdY16RG8k5Ol8eyEden5kOh0vtP4qDxCNCMfQ97Z0cAUXI
OqtsyyqEj4Ck1bxnjcSumL8qa1TnrpIDVkI19y24qdeEeg2C8OD9oYuDwffRTxh59MMdLtAK+Xts
OpRvDkuOwMoedzCx2BwGtPE/EaJAryN0GYPKD88YGj288XsiUgW3h1sOxx/09uXZU6opvrLtjGkL
UjXir4JMCRPlEHn9Wl3mXkkDq/uDWUmwPPaYEC+RXylcPi6f2GUiynR+OtseX7lE8Y4m72pYbvrA
1jMGmzhas942Cd2zDd6WoYMa8Rp92+f/4YB3LE2dXeh6zXUUF6clqNdu+gLu0w7O+Qn97CvOppG6
BvbHSOAyMBQ2qhmj7j9+RPS8zfusHjWCXfwAuAKwtwD2CMARvYX2Ccc4tRPBR9t3uGZ3Tga2kRsS
DYtCDrwhmpBH5jnHW7CtVqILBnjNtEp+zb86It8AkGvOKI8p1LBWKp8DyuMk5QbHFVYceB3BIEXj
6lu+g1diO39YPwaCjrIdUJ+jLZq8QdeetWO83agcRB7gWBystnzc6pWPd+oKOQ8wOOgRY08rYlt2
njfxXetQPWtKWvwvJWgzsGnRxQJBwBx4SS8k3t/tTbyyUO+Rgx9BuFV21ScmSTabJ3sGKH5Ynd/G
bkDdNlx54a77WmxYWQbv4VfwKexgCe9CD+FMRtDuPY7YbdGcUNSnKv84yV/hjobqSAUEW2v3uTE5
bE7OaHgwyh5/TmiFQMhZQbClWfbCw2muKOcwhMh/Lg8RTX/uN3GwBmUt+T1VI3wqzAVs77I7LlyQ
VQuQ4Qt49Mxeh1Ofh29TAtHfBryyA6lokzQIi/o+4dBcfIK4IOBZcBfZespOav/Y4f3gCFgtPBw9
2KPVLGNEh0tO92aYfjm8wTtBcxYghLgJebR6stHUXUJb9xV1KPvum7otrHeO6NMNRo3QspCwxm/T
RQ8ZESUeuQJyYNV91sfIS6xTuTZcP/CoZjmBByTRZpa/Kk4MJsUdziPuAMew+sYELvuphEv9CO3x
VyGblBXrIAD3ErfADAV8+IzwJHUlqKbMhUk0F/gtMJcznB4gZgMGAYexbo2vB7hH4j0c/SQISfNF
LR+uuAGJzXFFmWo03ihxasGe3rGK7oQv5D/ypZ5sRMuB2snAK80F/xscgrXV481CJQF405ZtR1pj
i3BMaL2vlW/2Ns4TAmkJUX62NpZ/x5PLztAua8sjXKmu0HyrkcLYhkCVhXdk54lgUW27O0LjV8jm
MKFLNg50vTEsoQnE5vHaqI72WsHLY9/WkNYngnR/5l0f0I5ZrKOa1JE0v18cTdwZW2OWNscVniZE
3C0ukUjh2fXbXK5LT72rd6FcI7h7H3zFJIz4KI+sc+OWuu1GxIhvQ8VERuKH65lXVFdW2auEOA4w
0dalSFyj1yb5aU0FejVSgg6h1rFX2PgQx+xirHi0+cCpgEwi3pFRwqAXQSWIZn2+kVmt8rgd1SMl
lfkBltgTXoPkJcRq8JB+Gu8BZpvqy9h7DF//C1Xwn/Fg7wME1qWuyjX7nAllsWG0H0eBxANPMxxX
CF0oP4rDplKhGzBwNrigVHBZ/l36B7nixGM9TyhEcC/V6qIOay3ca6AZbP0wbUW373B82RfpadxB
CcMUFbuVaps9IOPcBXWfxG6WO5+xaAuSKxIW4RqFQMUKvxbO53dwXd1LfZquSFUNsicWrz2+X2gr
pg5FFfHaxGsUCDquQCdI2yj6QWneJuFPMH6YsV2geEzMgALsZyuuiAhvLRVmQnBokI0tg1eCmmB5
BtaZlUuAMflhdyRAnXegV5jz2pFCo4HLwmKChp+Lg4dPdQiW0WMqFdfHm5BeaOpspwrxnA02U5wE
w+nhYexTYJtAEgYmu3SkdV+u6+ysR9sR7cLg8kiQUSCFs3NnpOmGhj+7Gf7ii19N8b1gjsUH/ADv
oZw66Ug4sxj+YWWPvNLdvGMlDDseR+Bk8izDr1QvRSXmUVwixFEiwStxewpssXRVhuZIkzZEUshg
b7Mxa1BQcEiREl4b2a4Kkcd1xu4veQKKCeYbtRBI5pQagRXQo0MMd9Aofjt54oglWqNeYLkYBaOn
NMLxNRy09I/L9MPDBumX3PJpx6SZo/2U0WuyyY215OmAVZL9hHA+QRjniObQ6ZnOIaa60Z5yNM7c
6Gek0MqhJqJd8JqlqEiQkAjIe4i9TYzIf8kDIiaxNg9g/iYaxOpLxxuGc7lKT5jlYPOEmnwPsTvd
Yf9jqF+mcapBqYtbjmxJRgfhe/hUqW19l7DPyGXunEqyZt9l5ARxzuvW4gk/DJpfe8S42L1CHtWW
yjf+6GgjQNNIvEHxOKZpHaOsosbriXhZuGpem3l4vOuo5t1qyc2i3wDw1p0jCfxesYnHCxfNngPG
Wym3IbUQjiICJva6+XEeEaa9cDxwPq3aI+sGa0xa2N4R2yvi14p6uEfc0b4hGs6OjgX9S/iVfrX7
z3JTrD7LXwWbuR8QYzqcSrv9LVV2cEzxsJb7itmYpgMP4WYQ0zBF/1AWaFb1iVx2HR+yc4L2JjV2
KrOkd1/CG1bt45vOIH0pTn8cdTf5IezCDI9jzNhfSvTmHYgq1dXc1N/9jb00d/DmYu5JTOKx9hsc
xF26SXSRiVL5mB+zQ7rlhlbtm7ZeigdoNnrLwUvV/TsRPLYbMr0UD5q8XA+v429X24Q0sdzjL7yG
d69RjGBWV27WfI7MyhKtRc+SqXuY7gjrg5nZLANKVYKvQMupm9jcp/RzTygYD4flIBnfWFu8E5m7
X13Zxopz57Pg0A44Ivtgsmft8zcWLyvy4dErp17Anj6yB61kwqdhjVM1TfCNtEegjVk23UHv/8Kk
APuDpVngwAXF2smjFvVXvEpnljvvkpE0nFoYWL8gk7J7fM7Oxq7wDZfwTj88ryfsj8mP6M57LNKW
tJkgv8Ts8Bh0xzz5mI1tg7/XQO4N/xBPDjN5KSghEBYvDdPuqhBQWbfknZzc8DDi09bynQKT8J26
QfZjlE53ll0iHTbIHBtjh+eQjyemVnskU5VuhJe63X4gogbjTfGO4oYnbvj1kVrJ001tjr3F3Y6I
lsGBHh3b0g+Fo7hpiEUpVtPRfwQkLnC3TW9hugFJ+tQ/GnzwaPCx/wHwPBA0adblbqAI68rXcfBI
2nsFqSwHYRdfcsCiFhvSDDHFNv5Y68c4+4vAzY03bwfPYkZzHFcLLCRp3QVrGrriRfAK8Gkc1Rq2
JiEGqK8D7p4efhF1tCKaVZUTQojih07tQz8hbdbcmUCbwOceZFQdbLYsXHjmTe+kX/W+llflBWES
4WexQ1fsDOBC70JzOOGVPKl2QOWlcsI9jmC36gcFkP1wiXbBrb4OHJgknWinQYg2V9HZRuvprTZu
IKZRC/4at4guUE5cZZ5TTA6iN2iTY13ncNhXsBO+gr8Yu1l7+GFSiULtKo3fBrjEusNKLPRLbDkG
Ksb9vuzfhy/OM97mM/M1YqH241b+zbDq06g3kbOpwt+yoalqp5+Pt0uBFcq+ORONdJ+4xnWFLcu7
RZQZi9ZiDeKCMmNLHEt1oLlPzSoCr7aCuTYjhXhXdr71Smy+y1wyTPqiTkcNU16sXD0epJi+hC/T
sMFWaJJ3wCKTeQ9URPZIJjie8zdigexTnvyLQTeMmYoVxJLQEYQt+zQuzdRBlmLHPUHD2sM05zCl
Pt8V5Z3AHBo3Ag2N5iDO1JrdZN+kDZM7M65l4A7qCfmg8kbNt0Q4hY2HONRsdtkfsz2O9StP/SDS
AO52ac+tHq2aSODxXXAQVNTgkrAEN7zLjL04vVOhy3W4FPsgh1j0zX9UZCwgOMs/L0qwQzIWuv7V
Ms5js9OXOFSPTwj0rDE/u0D0NaPfR+b0wo736Kj4+8Hf/Mis/6E2Yqn+uMaDxcSEJXDY0Pbk+Et9
BMWAdYAYMhsrdE5c1F6NYAfPTyG7gu7/QZ2OEB6V5BsRL9kSBctyi3kdmHraPavqGrSUz+321t74
Z6m4rbWb9Vrlr+hV7+Da6x+dsCbxemHe47mS+j3cE7e99Ww/c+kShrFrHMk0zPxLHJAPw4Mw5wac
8XFgR+VtKF+TtbGYI3Z1wl+U8teJt6jJwVvFj8Ftv0kugTgC4emO2OEtBV15hzMjdmAknzfhhWOo
cNhUdRAnNH4IorAdCtcZVRtfxiAGJdTeG9fLgHxyRc3ARkojDObnkkVzIoIOQ0QJ1udzB8wObLdv
5OrlG8q9T5PLb0arvxFrsa2BFkYgb5l9bHrEpcFHd41+SF2Ii6nlskFCtCk9Yy0nOxKL3R35veAj
Vt8IMROKfvSEGvqP3+xu43sm+T2/o6MitQPSj103vLw3ihosrcVB57FpwgNKM92wljilbxKcum+J
JjYypJRmAslL/Q2p/WqMwYr4ooqrqAiqmCxslxrWKrnA5YtTLLuPDY4TLwxyXOE944YqZAi3OwxX
1Z22qHEQV3ssMuW7fQNLtqfgUVGtIQA1P4jukVPlU6r/pEKEFBI1K2IErPjSPyG5IqgOl2BEUtZS
cuwWOznUwv9iX0hEleo2JXfYZoOLck/lE5aAjEB4raeqdB+0G6RYkFbhNtm8C2/URNky/DTaUlLi
snhAWL8M95Byzt9FtbQCNl14+DQRVuFzx4gCTElJkdItSVLwMQ0H5ZYfU5ez7YNhE5NbQJxF/m1S
oUlRqcC8+nvEJTdGsHjD1rDILV3Hb16JbQUFMepSnPBDd3yAnrroJLW2iSRIsVe+VXkns8Fh4Asq
dlxmYPoHW0oSm+CQpEdD83mxR4OI7IvMyJBbvCnr/i37QycZtV+8nv+gGP/J75fhHsWW9hs1DusN
/SoWMV12F5zdgQlOpcnk8ClKKoouA8LehWEoxR4S9SUdAbsxuJa5QvoTB1Ix/aPVN9xSabXRDCV/
TS/8LoWdiuAC6XgNRUafp9FrNJfckZIQaTXWk8YJRQ0+4e8GdESdcQ0DhExiYJhqn5ey8g3miIV2
ozuDz7f1UQh/W9AxqHFSYYq31NpH/TO3PD1cl+qGyLlRdpl2E9j6uWYBN8/an8L1o/ZHcVomT7xk
HmzZpNaLh6UzMCtzer8uzwGjrPY496RtbiSg2ORwtD/eCEyQ3VCeGHSunmvllflEkZjP1NN5uhUF
0moZG+63Va68ITsZ41GypYwXfpphMaI5uexSTeRzUq7iKo62Kl0SDLtU1HBSLGntIvotx18GtRs+
+HPeZ0lXEINYIcVFnKXsGFbuiPuCxI016oSwlLLmkiT69bTA+PEMvGbp5xj9ibOQEWe8VOjNlpfA
egOyT36FgqBjoELVUewhLy55ipQoP5mdvCaCZZx70JkK8Z27flBsrNI/lP35gsunso4pXIDytfeQ
qVuzU3LykVJL6EPSzdQwkKOqubCO6cvBuM7OUP2JHHmonPOMKhoCAgUNUOWseDreQFvQmIWBgECH
7DK34PFaAUr0qBwuj4hdgakUaOxwZ6F5g/LjV58WHh0eXmMe+IS+WIvCX5Wy/cFEqpMaWu9RJ6FU
2ZnuMmlNV5femSt8SckVe64lSni+M+8A655LwNaTmoa64s6Yk6QnpbK4o7JXc6Hc6wQiCC38FJ/4
DcPP23Pw5/jwbRlW/p7O+PJAsSbFC5a5HC+yuNwOk15xuSoWET/hV3gcgz9GtIaX2+ZucYrm0hAw
ZOgYAq4RnQTuf0bCLVz8tvkjrpdJsDwkpJQ6LO4iWkg8QHJQTCeX9o04NftgS7KBNCubEbfJdDA7
ZzoMn7xx/0aXQCBj8nhfbof/5uaNF9Qp82gvPB7qwilZs6pigXxkVWjqhiWfKbtW23R0BTRUgWkC
iw74Nx4iL7YsjNhmoVYaNnc06y7GTiX/MT0eLAuE9+AXeezcIbe5iAA5ve5X51DGS4DqkDtjgwZM
cukfAAMl+nUQ3sRzWrLWWWnPgTfS1bUc6aI/dhRPhJRiwhtznjcPQD0LQDndyTglrY3DHEJF3M/A
VCIeXBvznsfA78InXeYiwBTKz0iVkJwCfaXiTrjDXAXWeR3uWo0I1OI4zFXwezwGyUQBBQK4Q8Rd
L/7inqVc+YNI3A/Wnn4d84NHOcLOyPxK8nkneu7Rg4B7i1sxr5O51m5YVp9B2sdVcdnznsYGyyIt
7bbbMcnaU/dKgzSsMXh0kEZvLxAnqXqULfKkhC2gdHxabGhZ48SbO0r0BZmYq2Mda5FL5Dh2HuQU
0bLLTILEsnmdLYftxOrOffuRABNr4LDCE1YPQNpE2UOlqZEPKLJGswfptRA3tMaxgQMxlkpuqHmi
duMZc5l9cGHtGc0bX3K7C4ILf594TVweSGujX9WCI/XMW9pcy8DCCAaiI7skTyAcZ9zEl+FfYe+e
u+haMyfN6qqOm39GGMC20K7BVDI+iNKTC6e1PSA+9WfcgHXjzibsQqkGo3qtooros+Dypetk1yds
4UxUgB0UJ4p0LckOsxBMAYLRsuAyYHi24w7Io2OgFo1h6D+z9wDwycCyA/F1rblLIpW7JdedABNH
WWvLmKIIyFL+Z0E2qA+uPGpyv9wfz5VpGdC3U5f65PDYWd/VOeCeSJyYjPGWgSXN45K4/wUQZAAu
siPdDSjmr8JiyU3BR8ZogGXXed7x9ssk6Cll2ggTmWhTQ6gKfJUqJ1nZis6FjK+TBS2Zktqq66fV
YFW2z+5po+CcoR45vMb6O4vR2kU/oFSz12W+ojpKkmpukH5P8s9FfJQjLyXNWKlkbcVwSS1I/3tx
RPxUuIlgPJ/LzlQ9vV9GGo0XdjKqfBDRa5/QQmmAwjklcyxHjtZHLgCXlmXAdTQi7BIT+j8RuQN7
OfAuOoygp5yJRTHteuUMpL+6UGcDyWGZSFjinJBTITobj8BnGSzrR8U9FHyhUwK/O8GULro93+BR
V9WuRnuwdywa52BYXoI/jKgoH0B2JVTuZYcVULCHYMTarHUN/sO6Nr+Xea2ceZYUWkUaorQ9K8hf
FOoRaRJwJGrdrvEAXFLJZQfKKZMC58qsZdymydyyD8uyxe5Pio+0Jvh+tDosLACdrF9rqp+1Thq6
bM+FumUachcIU5JACwTqLNDaxZ4Ga2ki0mRjRS9tCADcC0UWj9smPlQKVhqITDPZFMOX8ANihW1M
vVfIoqII+5oVbsOYEt5Y7yhll40DBnGZSQjw4Ya80Jts8YCefcPwzDslfKGzF1a7PtpNOfrM72is
LF0vSgmRG2EJzAqtt+xVMiWndjloWIvYrKhflBEs2jR+Wa2ZmDwKpiyIf0pSeYx7JitQo9ZHkGUg
Uot+xJXDCK0zZjtNvMHc8SO29iXmwKvlLHzztRkhwYxW2kXnFkpUhWxO8lzktN8K6euDntm03AW/
WeA8yJe6U2KFADASxSrA1gY29Cit2Mu6F8B+flAR4e2NxmHl8cp0nDi3HxyndiEzG2n6T8sGspzZ
DyppG3YSAMozBmbYmVMM0s4sS8DpQfOnYqPHyqvfyrwU5PsY9aEfJjw9kEA5s3Rb/MKgK8wuAqUj
NwTYgVWB7NtcOTr64e0Wbslq7nlgYGC6naKtw2EtTJ5I6Tx0SoiJNGLQael3iDtTyGG4hfwcEHGx
sTw3IxZreXp8MGdYUlwZO9GMnipX8NzO2YzYOXhEIczix4aHxs6TAVrRkYihvQRQy2m+AISwQXHe
CdqGX0d6j7yZeBkBITBrmV1IR7axLj7UJjhjYnNEQW3CBt6Md+Xso1jGl4whwRmrRRzJUU90cDSL
sv3SZOCx8ldZCDEHzPjBkjjsoOQkI0KR6h+UeehnLvEeL0UIkvpsIY8ZVflFNCFJqQ73zP5wQE1u
w5qhnvZQvl7BBNCSIRLj7o0fNvkTtVGSdfLV5fgGeUL5E2QReqALzKBtQP1tQFpQTOZwrqkwIf48
4wAvSKZnjggd2g1qNKjas3loFpZvYQVPXanakcFcvhbqnG5Rr+kJL88GW1Vzs+3qSgYlnBAh6cPL
bD4gUeatsdXQfgmVBFeXFCQnhjCxX+oqtgKjskXgSdlai+uFmACiytVsA2HtM2mhUWTtJG9TBMaR
2kg34hDR6BYgtcR6jXF1nSLLjs/BNuyCEFlnGSO0fFBEu0fehMlO4azWpQGdEdyfYl3wpJkngrrV
ddCHhx0GjQGxYlzk5VQFYYNLpZokUosQg7mILhiz9ltn4dcQcMiUCqdzNGd+Z7gJcU0YmmgTAJpe
Da2FeJEhvY0mVqp4If3nzwNdn7wgNY/Pb9WpkhHkiG/Pl84wzFiPVG7yhRaUy2O7zRqE3IYqZsi6
fh/LgCjT//9BDmeAmM+v28gADCqXyOxULNxaLattmEb//aA0vqYVHCXDVBFuiK///kKiJz/mpHf4
feU0gZYPdT/BKf736+dnPRKaqH9km2nRqIifGhXPTx9iAaARneAEVZt5J1QgO4W0nnDEGWvYTwZr
JAbv77QB3k/PqzUFEKF1lbZY9S2fPr/5zx8ufw2yk5/8+80yDTZ9TQ7Wonpr17j1oPbARTw/INCM
XOHzcp6fPr+pldXNEukkjgpspTATkSpTOekQf//Ph2H58v987/nT5/dkXKWVRI99xUB+HYcUL+/D
CqhLhRE64m9GFArsANWfWpQbpPwiAzER6AVhMzhir2m2rIMyt/ZdYurYQxuF3yApiZWkOAMW08yl
vJ1QGcjHv4gk1WR+wTfSGw8igmpbBFbrDpVGY2QG05ZQQksMxAzKPg+P+WLPqKgzqd9CpIsaap5I
1xGSNzCbFmMm5L5Q2O0W3ZvhVLYcyL2oYZj+KME0T6RED8xPFzahqaZo12IyYY3md9a81RoFQa2W
8otIKwTNeGRRMxy+zSrBHaykEUKRRK318yRLJ/S8Cl9RAb5WQ7BqR8KTCcyhr9WoZ6BxoZMSUJ8r
Jk+JkPWNVY60ou9eG3CVJVUrM8Xlr8y6DUrzYiwpNOHqygnGjq6hSa6FAv26eQzUoUrVtSD3udnI
SIcTNG90RWsEiJza2KchovFTWv2OncABjVQ/EuADXu400xMhpVvPIQT30LDpKkRYwJEV4i1BHxvr
dER5GNTedIae+qgl4mw1gAjJJDIMFL3/FGK7AU8f68i/Fwn5c2EY8UaawSAVVJlNCoT6gGYeLiyf
fcGg1dWgUnn9o1jkDvlItCki7gVZ0ekzGG3jJ/xAxD2MHsS/soqU6L2aEJKIuihEW7VQ/UeBcgMV
IE1KtfWoYF1XPggeo5wGTEexSg/oR83UdsQY99hOT0IoTV1+yCr5DZMGR4cKsTEpIQL1gkFrgDyy
0OVA5q/uBcMXo+Gj6LhiQUgBBQrmvmtH7UXk7DI6zMVHvPTUGLBnGaUfRks0KmrfVmJp+7DjgMs0
iKZlHN4kncwQHDMmqjJur1E/4kGY5ztL6SFKYObVG1rhPKQlvJeKwA2H/HGADjYUQ49KQ68ccrk8
z0MHQopGLxSUeScZ2nslK0AJesEvuxgdnAFXJROPxzA8D/mxUXTrFi8lRM21UK7bZSOC4nHR4mSs
IUlXFjtNqA+GoQ3rFOsEPdQkbxgqsCosXrsSjHMnxZx7Mb7Xj9CMl0lEnhMbPdUc4zcv5wFdf7ht
iar+VkjOCyHSYK1OPCL0eY5TlQGYAaMllJvEXWTgeIfyk5PMeJoUBo7bUtJ94GlCF2huUy+ROH8n
9dcIjWE91BD7oH28KH0qbxWUScPiQfQ/BV+agiGikA4YqodoUV+yyvB6VbL2dVnt4dO0O3grSO1J
f5WpgUBTUjjjCKDXACAJPyBNkxJfSHrE/mEeZVK1FefXVoc826DOts0BR0Dz25i9AYpNnkiSymSx
69GbLQwp/EUD7Rdt4MzPCt0PpAcnQd1chzr/HPQHlLZO8mfl8bLMdJi6luhqwkPGxGz6NtMS46U4
cs0IytsARaWSGn8k/lattaBI6yFGEEzUodrkFliPeh7Qz+Ecsdo+duYAsjcWsOi+aRUwEKOCAVtp
xkboiLc0GQ11OTS2GQ44sHyCyUm7CKfwsNlIojBvBiWfzmoUrZNS2zFFsu9HIB9M/KHkthivmCL4
RgfNTR/orA0NZcOo/lCbca2arbCbY2AayCZCABtnRCHM5jqJj3GjiMq+4tFQcgT9HUb4OXfKXRvI
b2BcIfVhERVJ0vQy0t8dEHhDq0ubj5qq3GpLaqh8zPGmRqKb0iKFKCT6yQkhYeklql1C3Y+bQsJt
pojoIqMggzq3UyjQdMRKf5vgv26nUB38OECgd5LzfDsTyOiPYvH4Us5dlVwCyao8NuN0IydXPSzE
lzYo91Y4KzuZfpaexvKlnXqaOkCxmhoBEIzUxsn6RZoINbMh/jtFOLTJSnQtnBDK6aYwP4V47vdW
WRyCanr4aEDEsAfEL2TUyOYD+llmWe/FEs+RVIrw5erJ8+hkTA/pIAkz26bZ/z/2zms5biRK00+E
XiRsYmNjLlTekBRJiTI3CJkWvAcS5un3Q7JHpdb09sbczw0CCaBQVTCZJ8/5zbg3Mj/eiaJ+4Snd
1I1Ro0vYMz1XKH8ZgZvvks6gChi5zw4OKPniejsopX+mU3hNO8sGTlvkm6Um7KzGBF1EZrt5Rtml
cSgDyUx4lyFU73o8Ik8RDB0KD2uKBO5w1KbJXZI1e8cvfnS+gB8gsPlB3CYKx3E1AMkQz7E+9EU0
7mLHnQ6jqhEH99WpcWeGWsfy9u7I9MjHjrIw8xehbDAa3fxo+BFFMRuX4QLPu6CqSoiP+O1ZE1KA
DV3L4ChrP5rWcMVD5C36c5+mqn9oi44cQTbZSM6pKwrF0aFPYkUOesSOeu4eUn/DxasOhlVgDtRH
/tb3XGwfsxmIi4HlVWiFJ2tSOVMLoz33LoSkziOp0PRW/g76z8M4T1fkwO6N1ENdfylgQRDQNzXC
VC5kSYyzyKCkRvm9xEAyT90d8bvzJTThPvOwP5WOIFXuy1NChH7Eb2P1Txyu6H4/CWjIUdni5WfK
EgD3Fk+n9Fir7n2wyrMq1EHxx2SytUTyW7IQbVZyACrjkadqrejkmaQ0s9J3T/j3zcE+m5gcCgXU
pI9BmlY9uTnZ8M6YYjg4fgXKPFV3sB6nrPwBcR9VYc/9Ui8fm1bJTZQgo18q/r8H42VZguRujh+k
W4BtGD6hcgeYdWY2YF3mJb30TTtdW8TAwQ1/j1yPwDxq+5fYeBpxjdxmQdegl6i+J4i7PgdUlswq
GZATkPIuitS3qPPDg3Gy3fqIpQG6XP1EGmCpTk1BSJ+J4hK3GCO5WfdN9OrQWoQbjSQJ3srlI46J
q6kG87555jX+7HfdzomWfucKRblZhAxBS3YvprvZTuLrUFNClam9H0VAgdBnksM0HPVEJryr0CxK
eGgOxf6nNglOozV8YsB58hADxrQERQlMe3lPd+icudcav8lJLD1s8zXHZFbPU5BUpxQc3JxP/EkL
gq9Lgt4OHMqDnQ3/2UPdtbm6uCA+IKza3CFMQFofOfKADIGMFbYyU/1gC4SzsoDS6wQRJ4uRfRnT
JaRvyr7KKkyvbTiADkqzg+e5pFwnF4WH0cSn2N/G1pY5knsRE4Kw/iw+oAT6sAyjdyfy9gXaOuOk
BL2ZQki3LLqcaSa5N5fB28zjViIUAarJspHyialzmmO99cQjGbM+L1Ca6fHnWczyrnS6lAx4T67O
q91dHnXnVKnmpQO2uK+pr6Pu8OR5LekLp+aW5QR0yqRK3wiMiJYWp8MkR2o8HZgOI9CI/5F7QrDT
OjlBgHovEpADAj1r8E3mzO/UO6am9aGDhg0cmGYhc7y2MvfzjJIPnsftZYRkTNJSfG6d5qFYNTOH
Zek368vjZTMymBEX1/WcFZNLSGoU+9Kb5j2ihS58bMIIg54px6RhrMiDhKnzuSL23dmF+WfRoik5
mSOymsh2XhL0pANe0tqK6MZsHvDVJCcfB3EKVYFtZYXgvEc3WY4wLWwJVzbs3uE6Ju9wDMV22aqO
VbLSEAB8lsIVlylc7k1TiaOFOMSR+bQ9LmtUAHQ9izA1cRbgjADCmFCfRdZmj0MSpId4oLiO4UJ7
rCofkTFvtq9mmCHApzyyZkmIPft08kboR9IfmPShhnDOcxUzXmXkpBBRdMRiE54cpJ3PUL/n6EWi
YLtZMmS+00p8jD7mPhT8lKB+6/lLdu3QzIUEVzLmWWZ4P/vZyhegfBK6+XvTJC/iOUK8rSVkWIfQ
BmN5HI+mTsKUt9GCcPxoDwwwPdThgs1kX13gMf7ZzH5yDpYqIXOCNYFXnxYDjeeiz8f9Uolz2ILc
DvyuPLek0cqIP2vK6KG3ubmrQVBjLkwMXWS/RmkCI5vBZhgphqpV2X00DCTwbEsFxCxpe2pn4OjM
Ikg5JaD++6U/L/Bfuv7esFR0J830wXJG4x3TXZux89vSds3G6S7KS8jYSGqNg/FUlT7qZkwU/IGq
phkyfOc9VfTSv2cytC0z+9uYxR64ZnwPU6coKTsgz170H1U4vZB2cJk+SXo5tztWfttAoAjqazjY
IwWJ/JQxuT/7dUvf0sTnjkq/0ZrhIWsyBSeS2wml+WAsRfkG+751FmoqpuU2wMmImuFA6FzmIEOF
DftEjMXJL3r7rTOqkyI9onBBu4tnA2g73iD3PJ90p6m9IEuMrRVxGuG2Z3y3YBZcpEg+TgnDqhnz
NvK08EITwq5WZOW+FdW+A/baCbrR2cMws44cyQHtp8oebWQ/28/m6CILliS8onVNJWf5KBLzfZxS
KlwUZXkZIP9r5ZT6wxknQ6NsPscJotv2FFGkBGve1cD/44bqRxwrpl1Fdj8l9rPhj+pgBrNP3QOX
qK9jBPx6jmugGgZi3L2N/0YbP+bL/LIsMxSygATwUBX3Zde9X+LyaORR9Jy7Hzqlvk1pAIg2ZipZ
k+ZAlhRHMYvcrdWZ524qYIeAIEH+H7yCPCuZ3cXt1Rbm53ZBkqGwg4uP2gDubZ4Ee6ueuqBQj5k5
/mmP0EgkpnkIKgTum87Psmd87j5640tdVe73xXkuk+yxmFpkacuFMlA6rUVnKkFdQLo1c+4mBiQ0
bfsfqgnUsQ+o5aFboxjpl+CAghLSZAJEI/otX4yFyoJAmlvhVb01wPDtRPaBDkvthxTzVNJE6aVW
ybekyr/XftSQ1W3etiIcriVYSsWo6i/ye9CZAhcph3pkv7x8GaSY7s3BwEWCi4RuRXVo7BAcwA4t
fOutaNXRzwrmNGO/L+nBN4OYrkrhCGdFNgF/fLcUqMsFyqd0US/HCXWNzTTP0A4GhCMS71RYa85l
JSaOLUmMua9JiA8NknMLwZRVP8DxpXSBzxHYWedjGQR/2oVR7dOh+1p63HErCevDvHgPdi7ISKf+
vjOIinzmdrWESuMYsAGHsoGiD2B8clACCeBtcdd5fZx4200+WI/MJVWgYosOG6qAkc3hvQrq7wll
yr4vfrghYpCDBwcVa0GDniYMzC9GAZxIRChAzjl15IRinOEgTtm1X0sBCwpjgrlrqlPrVHSvDlO5
UMUfhq77OKllecjdt0EB0xg1+vyA5kcJdhFRJcMgYu7IpQecw8i7xz5rcfocu+HN/wi9lX3Sz+/m
Grm2L9+LpNzSO7XJt/5vmm2oCCDA9r/+4/98m/539Gf1X4Tejl9G9E3+4SN/ybwJ1/kDCwbhWmh2
+zeZN+GZf1gOI5wjpIMxiI3Q318yb5b1h2ULBHNdTN0cDzm3nzJvQv4RmAHpR8s2fcEe8d+ReRP2
Kl14kzZ0Aol/AFpfnuWZUjqO5Pf9qulpekG+pG5kPZt1ilTvnA/0dhVljVLcZUlmfMhLIKn1WF5E
Pzjv5WLiPcyk+ZwVdQCscHnBjURs87AcqX+aAsyCM517E0541hhkmlZRVjKABywuws3Ui2JX9/1p
HGygmY0bPY3SKK921r1Lark3+wTsfm8gyYGgPEPluDU8yh4BsG/fQp59EJFxDBVjDwmD4yyAOckA
JH0ufH+TB/VaSxntY9KbNfTa0T/aZYiRoMLOfpnQFzE93MAQQsr2mRwem2iNX8zeAlmUZ7jFI37c
M1FaOu99U+KvHHTPTUU+wgvrHXo07iXKXKStouPCGHgMIrjXJW5wk11dBGp5e56ldmMmYbQLWx9P
EF9hiOiMzgNT7G8orZHwrZ1Dm9YDwLGRIpXhfe3d+YMsnfZ+jPxHy2nrB9W3QBtmSFtNVjzOLorm
svPxAU8DsJMUbZ/GOt06jd9/6GT4o6kxgPWyoEB8HxKb6eQMbPBzmkJsszHrjlYwzDtTdGjGAPlM
1Tjcu050V0yhOqU+NrW555yravpRVWP2MA7GRyMxIcFby1PhTogsZF3E4NPuex/kNv1qfafaCPG9
Oif3XZo/Rv7jJYnNb2kfePetnwOLn1IKamYP72BZ3jWTT8Khj8sDxlnN2yJClOaXd+4vGcpf1Wk9
678+yJ4nfV4OFAulkKts5i/itMXiOKkRdt5z2aSbzAyHo2sP7i6eCFZDV6F9LShy873kMNLPpktN
tC6qNzJ30rMbW92DIqvLRFr4oFWrw4hpx6NfTtBVFmW/ZVLsBdE7UdVwB2cZEXCpxyQzkZeJ05ks
ybC3GHoOxPX3Obbyp9ohXW30BPdApBg7/YNsMSwUDaR/24ARpYJR8JbtTKPr7qsCc+IZZWIvx9MM
CXuw+9kXXy3dh65PDsHiv6h8cJ/iWuzUMn5GYRCfebzndgEZzKGzq4dUzE+4ePQbewBl7kcjVDso
8mA4IQR4fRE8//sFt1YZyr93HQ4a83RCUpqm47gOcpi/XvFaehJJx7p89pts2MYz9cI+nnejiu07
3MMAqwEijRDiy6/k2dUlxat1qtXn3qQOkFFD3DYziOd6aL+5Azr9qKOXRxuv7utMbEBx6S4RCZhj
ubJW10XURPAPCN52XT2KM5VXF2jpAPs3RTIWrs0Qd+CTkEYuneyc1+pDl62wiDx528TZaiHnx9tF
Fi8tqZExmpL3Fp4cF65SeTUI+ciR+Oe8xW0vQnbIleFL5EzWoW3K5OzVYgQOMxL3JAt2T379aTS7
K5KR5aHAw+AAJ7qr18lB1fYI20wYmsr6U2J28q03OufAQ1PeXOzvpTdcx9YCK0TnNtsdBH8lIAWS
BHqZo/HqgKlwC0zTesdACRkXUOSuQMunNTwcLKgA01V4DZOFGkamjckq2ZUXsQPIDdsQ07vHRRTk
9ewGWxt4ZGyNpyLBN1GtPHisGuDxg6Fwh2/VQq4wtsNr7bzHkgiNLAeZrR4kQt5RCI5soIJV/NRL
Q5IaUQBixjTYmQO0nCIYDqlD4rAv2ysu8TDRcgNnjw7eXrq4l9oT771yeRickVpmR3FlniDi5l0C
nSOWGQpNgE2D2C94mrGwwL0OdskgtzWwiybPnHtqTH47jxcjJqnXK15pZgDzpWGGZNdUE30PqMAY
DSfHgFyFLdgGn90JGwZAFaVNrToSTP4W13GfpRxIjQ0kfOboDn95gF1V/R0TJJjBFjW7wQqSTSiz
byXGWsciJyGfgF3se/OO54qQHKSexWy2cdttnJr1ZaAzseqlvBvHudzPAg+ZJor2DZPLh2kG71Cg
uDFg91yG7mEi97wbZlyhvcAn37oufAQ162ZozjP/7E1UZvWxLFClDNz+zslJoy+j/IyiY7Q3B6zh
RY3EJVml41CS4JxBfRlhCVV7tKYjdmLBRqVRBjcQsh5h9MFZnG47Lz7DUxbh5snoaMn6be9134Y2
Ho//3g0I++8dr2ua0iKraNq2sAMbENCqI/tLx2tFKgwj5aMGkJMdGeM1eV42AVPwNNgqdzktgdM+
Zo08zxPlotYHurMMm9igUMfL0gFtDebLlCzgtEper6JUL1GLQrVgeD+paPq+RKb7nOBFB0F1GKZr
B+gjd5uzLA3vYLTklIq6BojSD5sitvv7RtYfSaVmW+xWhtPo8iQb0ZxsRlAJ5OFRf0N1LH4we98H
FNoCBbLElSwjsjxd12PdLPD4tMs/vdAeLnFEnTa2BAoHdYicj8X0s7VIeUTltUG1cV+1GA46MUCc
cYI77uJagdRPYIVfp8KG7mA6BeaJznZYtS/tQJ7N3LdI7tD3jwYKja4NBL3m62GoGdZu5sW62jUZ
xx53LfjV1NkrL3cOPcb022GCbdjbGami0nAvzWy+qCL+rOrkq2dgjkxWgiqpF10Ksh21iuASuLN7
6Zh0x7237MuA0pTvuGBqMGs8t7jPkOjAHJMX+OIFlgUHGrBzsorWJqJ37sbSrhHdKUxE9mbiMjeD
eB9xe/spRdpyylM6ADyWW+6olYzHLqizu35C4q6tyHZX0ZhdZZR9r3wBxnV+SowgpgpAJtK0je7J
Ss3hmjfeOxsEnFMVV1HKQ9XUxXVYYKHrxXFSw49/f2q938SNeWhtgmcfgWUPrz7p/yZuvFbBDEwz
w6cunIJtoKLgEnp1cFl6qzuajvVSt8XRMJbpSbnf0iWY7xwXuPWKoU2W5osZkqAtEQY0zJwo2Jow
N7QqhH0ya7oWI9M0Y3ky5i49TxQnoXXLR8PN50+yJD2CeHP8tAIBAPECqHFA3SVNV+xcaQH1dluQ
bbJVWzylprumoi+z/XbZL7i+Xq0I6+/CG0NQ58i8J6MAh5ytOTOwW519p6bHMvTldQo9MiLlAHat
d8wnFxNCgmhumteaLwGux4uPjO9ok/MkEvSu5IR73py3aTEV2yrM/YOPmEmDvOD+3y+8s84nbvON
tbewnXVuI0j52T6z9b/3FuWSda2II/8J4cR+N6UkDJqa3vMjBebwbTkFC2wZgGOVdPdYcr4JjHiV
8RowM6G8PTM9Bwx4X8ausWv6fN7PSebBsKxfzNB0L6qJjE3rqODeAM7PuIIEkhTufYmHCkoL+UUQ
GZzCKso3ki4DvmfnHysrZ07gqvqSz3b2TpjuA1WtT2ibIlem4pisf1he8XckC2h2zz34I/LaOcVC
JD0NB0W1f79GiKv9w0XyHV8Iy0IE0Pn9Io1Fm7QYcLlPxIiMmGlmPSTisUNz90yGxjzwnR89awUb
qGk4m8MyMV1JycwpATxd0dVRzUMbrht6Yt+JhFtYENY68L1rH0pGmQUCNIwArRgsd2ZAUsgOceGg
nEkVuk7UGYO6O79JP8Bpc45Vd40LdTX9mhxeHQtqHWhPyQiNKI8abtD5X6lYwj3FFvCdH8AwnuyA
FC4anrJLSPAUW1FLGOAmiOOaiHFrSaphQqbzfe7QyWUJep8IT+wNc2aGEwAibZDGvhbUfvA2G4fT
XM4ADzM0SJL4o4E3xbFMPihjaK/J4KB0ncV3vmdDHJ9j550pZoB92eJdig64IIEEHckZR0C1SZOC
+RWypW9iNY4Ha9o7hok0dQdsj6I70PPGJeXGazky19lNI9WPFqtQNGjwxh0LT2zTEhpgdbIEIJ4o
gNFiEDS9Fc6IolTQogpK9eNuRObCildkYuVdqyEfnpLF3Bs9XNkGH637pQp92BBmfA3c5ONgd3Qb
3UQ1IPtqYWr+RWYWKTWylY0bymNBTEg6338bKhtd0M08rdncOaQiUKBQLIbWOegRCBjKW0kHda2w
uEpq4yEfhXxoG6PdyzivsEbZLmXe3Tsugg4mFPoqEJsKm+wzYiCVS4nRSn3jXMfeyUSM9cXOCvD/
czI/JuSWQQ0jqjWbHwosjd6PU3DK8pb08YTspukAT5ytpNspRTa+N2R5SaX/tq/fF1aBnFXDLMfq
Iei6AZyRjp4nKg7QvO1LhwRC0ajhMjpJgFbK+KcvBn9rVl60r5MW4QaryN7ZyTlOjBgYdFTt6w7t
K92UUXfwi/QbdZTqNE9EcbxSTHst9OllAOc947I7oCGIlnBsGntseWYI+zOQKL+PUFSZIvOOiytf
82WvSaB/mJDSmf3+Fgc2Bg2BkK6rEza/zUhlKYqhw532yfUIDibqk9vaHaB0k1G5Z1B6Wjy6frct
nQdkpJ+teLXbadDUycepOcxhQ3ER6N/OZXY32eib2qmD5m741ijKR8dKy3cwET2rXx5NK42PiY1x
YezE1vtAYgORSGS7pIIYUVk1NXnpHsyOcVv3s3ZLnQdFzPEUhzN3IhpGdMTD70qqJzO3g3dRhPMH
t/leZdAxLYECd0gCZcOYSe6yBqhsKTmhaejCVAuMAXChyIFoIpniY2J6DEUdbyaUsenASSfnI7I8
xiwvxiLlfdhU0XFAlxxnx6bki6PywR3sC1Kc1EaDAFRvGQ2f/Ho5pfh/vfMEwlt5ZMa7ZkKyoawf
VdmjgW9U8Xt7aZpjlvC9OS5Q74rw2QvWoyny3E2Yjp8Cp8tBAwVIAYX0bqYfPVJ8N+9IyS7bAixJ
GnpIl0iwpkSKHzrqCJuY4unVa4jzVewU22g2U2jI/reiisqnaMBvFdvH6OLbBhTkChKZPWJ1SjiD
s9lM5ibwt7Wi7E211njqBThVcgiHLoCimbiMXEk5nGwATTgULkTz1Lj2lNoOJcHem8IvwnurqTCh
xCRiE5tpf8ANkjJFb5T33ZSR1xiNl0SRKC/D2jy0M9A8H4+03UDQAabFvZQW+MC4ubjVKgQcDssm
rMAXDB6yjnaMal0xIs09BNE+RBKTUiGGIkgsNP1O1kN2zINVRyRKP8Qp8NxmMu1tPqCmXUYCgF0e
MIftkDNKvfmR67B1u+wb1UnxjKNxdnArOzonuPQ9eCBU8TFePReb4ptA3bDuwy9AFTCB7XkjIzFS
vaoSUPhBeAkdqjUJ2nBVPuTvc+F+JWEj7pq11TfBBfzMU9Pk9jknmfkO9Fy2i7BJgbj1UnSG9dCt
fgphbPubuqWuLDuzBH1cIEkXB9mTtHyEgyqm3072I2zHr14jvceUGrcRnWN85yAi96ldPSbG9wQQ
xKbHXuwS45KIOmWJZZBy5VaYlXzvLDkCmhVkSCPF9ABPAXfDMPBidFTlqVF2AB5RWQ4B+Nsx4+/U
IQNhLQVuPDP0lH4q01Pklu/rqBoOg4noUm2+Uzb8h6qyk09SFcemRWk4qpDFd+W+xwla2Km8zIXV
7v1+7gEfJPsIZ4p7kwT34xj1J0SrvX3kGCXdaz2/ZCGPHcFRHPdgNKaZhydTwAFdeCYzvfi1yMvs
6JSf6qlALQpbkaOVulfloIKPvx96e2rK39ZO+zzgCbzPgwa1BTfI75ahUZDwSE+qZCImM7oZEHcK
V9gCvkIMBU8vAKZGMZunBVUI1xIxbGofIO2ooKS5NTkHuEMYotzHUR1spwTITJmB7w783Ds4CsR5
j49jEvXyHRK+rv1EtHIysJ24Sid+T3HKgKV7zNMeFcN5TEmDucXFq7GVQvffQvTWCY+FIbu9aBH2
t1OhnkQNZgg/C7MHYJqjWY/6Uhu+nVwSp44qIYIhtgz82MbENCsQMHcT9AfFCAO6S+B2TiOYhmZ8
BnWWI0M9TwdbzeeiQPdBh82z+6XP6/bE5P15CedsM8+U3Etjtu6pZuYBOJ4h/ZanY76nsG9erQY3
VVx7t6MfxsDQANl7c3g1xma5HxVUsqBuYLY7DsGsKRA8FvYnf1XT6bpPvliso1nM0wkGAhzRfhWg
TfzxXqTN54Vk8c4EhvBGyfGJGkLARQtQsM1aCJkDChk1uiFNaf/IG2rM2STmD85cgs+ilgUgnT7N
ydqnrPX2QfAigq78KMmdA+iA5wiYlLIcsfvrSPk/FkL/n8oSAem/FpYoflftl+/Vr6Wl18/8Z2XJ
tP4wHVsGAQBUEjNrzvsvDyFhBn+YnkmCVrpMspjy/ywuOeIPU9iexyfJlUumYT+LS6uHUCCsQHq+
69o+J/nvFJf4Gb9FQBJUlh8EgQ8IiCrT7xlis8DFIjQW45K3cYELAimvscubs/tz7XVbPVVwZOak
xktMr+uj/su+KQRm2M7Q8H7Zv55PN/WiEtZqVhmBiR+Dt302OCSLx/wxVj4l51UhOtMe911HtF2A
MN7ojcnqNqkXIMOAurwe1JZEH4iFsk8fpRWmb4f+crrbMbfdem0yqDG08NbVoGPn//ya3751pHYB
HfHnr/in873+ss4Ah1sEU7K9HVOK7oOZqmBn5P2p9lt16MKyPZfL2KKR6sFrAxhMGklv1Qvf6/7W
ziq3Pes9C94VAgPak/603pQTL53FO71+O1A39eJ25Ovh69f+8gX/tPu3bVFZyT0W0Xcx+pKDZ9an
25n0mh34dz4A3H28GpX+KtW9ttN1offohTWFUIOcIfpr42CbMFSZpb7eyttd/O2m6map77+MLIAc
no81g1dTXG8diRjY+qiljowRssEdKI0ZDlAs5qGuCqLdVtTm64F6m/7I6+f0I225hr0XvbjXz+ms
t+nduHlfGjvODrqVj56EpoZE4i+f1asWujfegCicbr2+HOsv0s3Xk65N6HaTMO41ecZJLI9XyoFH
oxfki9RpQNJy5djM0WpwVazspWxd3MhMgC3hL2LZvIH10Z39Ko/bo15do4+KMgxihtALelkSVK0u
u3oxdNNAzmVsIaUBZMZqfqe3Jz+PMLPwYJGLObSrhW+4OqimQZYiHvizbbeVvcu98pM1tfVZLzyX
i6/XbNzKz2Jd6CaAnQ8L9j47uR4h4WPWQekcJ3d9mUKcypGwAtMLQsQ/mq5b4N2LeG3kY7fx5pdV
O3mcXHivHUWKbVbl7I1T3J3xl2JVrn7KYzOpk1u8JV/i7hvXvNN/DFgNX6FXpTusEvQFHiFVEEJn
AxFVPIBN3vhpSvremUHl336+L1J/SxQAAm59duv17/eKB1Y39QJI8l/NrGgwL4kl4E/4e71fE1db
iwOLD4uwmjDE6fcLCvb6KqQDz4Be098GGAe+muNvUtFO5zlIUKNaSoR0yrkhu+Gj3eYMWJJFScOq
6/aQGjNyHnlm+ZDpGqJp0gggYboexub6k8B1odUXpzyhlYVEs/5R+p6AGd8M+FMf9SZ9h273Ktwv
4DPPebjQyWd58VJ3JZGlbhLiUwtJK6KdEA2xzrRw3UIqOlqfvtB3X4KpifYjvJm0qai4GkN31vv0
miNg1zt5fuSOQ2vDwvms1wJqjZDeVrZaExvgOe3hu+xXZwfNxLOz1cqhXUl5ug3g6VlAl9i7hMFn
Q9m4pOjVMIWjp9dkV1CLbaOrphpiZ1GTJ4sgVt64g0CZwTtgk8rcL/poGnGH/QwLvXZryiVAnXGJ
f+hNwxAR90/eLibdRpdi+B3+eEW4t6PlbsDz6qw3xVFvHRKvOk6Z/FA7Of39zz8LgADQ5q2NVP70
xpqMenv7h69/016dIbxubs51Lyx0Dq6ahHj7l7qp/29NRHh2FCJNsg0PyWpcbTpULPQ/f2Vaartr
Zh88jHoDqfuN54/WURP9Bsr+1NdSZC5uz6t+Oqqsoz7poYRA6otu9PUNXl/jYDAOVHHE4bbJcYr7
BrrZ3moNemCbIf62iPB32fhusqAPR2Gwks24b0zFVAO3iXHlIDrrsK+bqeZB6jbZZKxcFsXEXgcE
g9HgAb4uTFmA02gatc8TZOI8ZQfIyvTouazPvDeF47nwM7RMCwVnqy6ns94WlvPndba7twY3veiF
l2Ne3leAYkZqglAFkfwbBKPjFFVYjaxrvox4SMusnU4tcrnjLN/4JYo51crKrYuCnBXjXncO1oWa
JqYG5lTgT/h3+uVrG4x1uCmDmNc7Elhut7xq+vZrKqlegF1gI/MmBFqbgJnrwnxiY61+5ZpC2hsm
XidVCv+nSl7Zm/rhBvL6F5lTN3v4ubvKHIcdoM83/ryIs15EkfjgKvKsi7ao/2lFr/3db9t0s1rK
AM3EhJ5WO9Xr3bem3manUXywZu+iWw4jNNLf66lfV/XWX87zuiqp1Hs9/Z4HyWYPIvdqlUUHEIOe
weom92R2j5UFTH0YfIzoRYbYpQH4khmuid5/Qb235jnL11CyXwOpTuAVyfSIja+rej+dykNYYGtk
5q23ThQZJtZBpo0MfqVe1Rv1ol536zUoGz6Dxvqk3T6jm+oRwEryehK9S2/VJ5q9dczKrGW1vKb0
/domb8TQ+/NMcZjiLZK45bgGKGi3rXsqHc/o1ViHl+vGdF3TzawYuQm3tj7w1nzdXei4WR+pP5Tr
N+Z2Tn38rfm6+7dvg1NGXK0PgntdYf1Rv/4CvemXX/l64Os5/Aaf6CiUcNMzBv1qWge9bmTQ0+3Q
ctQ2Cntor+s2vRh+runmIhky9cF67fZZ3cS8PiafhDsRRzmRz8CqV03XWyDSr6cyELX+6ztft97O
c/sqRkTEBHKol3qv/r7b1+u128G/nPF2rt9+4m8fuR03JfQU+ERSqSESWl9bvYCD9s9Nct0oPACU
wS+FQ6x1bGvWaOO2cNyipUo0f9ebzCFheNdu9rdDfmvqHf/PbZBigKUM4G30cbaOF3471+u3/OP+
QSFp2HjITb/+4p9/VP92va3TnZRevR2jd7c2jJpf/urtGFdELvaWxwBaL6THBh0ZrqBe6Is3Gj23
nJwPqNzMe65JYCKPP2AgqoO8Qqm7OCpAC69RmrsGQmBoCPl0+7Z43diWInwDXh7VpN8OstdPvp5S
n0S39cdfN+q2CSVoB/eFrLRvvImlMW7q0TSYyLbBmbweigsGeR5M5sCvtcjy469nL7umBgPp2IZL
cLsOezBBxmdBadqfm+6oHBNks6CcYq4BtLPGkoOOJcnrcyXimP8vW2S8Z/Kcu3AIAC0tpnPWa1i8
Ydm3bnMS5R+Y6h9jGK7nbo2fAh1VURerNyBEWnhzETIzxkUAUzsXOsSbEqZJcZkTciXr+B2tC70R
7q6xUVZH3Q/2lBUH7T43owlBghioxNTPBzVI9zyti8Gp6lPSh3iCgfdI11mLXitUR6WAmKFd86n9
uiCztpy7FjW6qHK/OgOlU7XOg24Lvc0jQtiCbIGbRKmSqj0CXVVnGwwUCzYCBhl40aQfqXrIXaGH
Y7mOxHrRLRDjq+oDIgb8LX0l3DWu0hdGr+mF3pHXkULXCE3PhPL9+XVh5fERJ+N9qPvGXvfMy5p+
GNf+GdIyq3qrWSb3s4Ny2jzGCiiZCJhrJPzfqJ2Pvx8s1t5af0zv0WvA1WubmwE2rf9lUfy9qffq
bbAqqjdGAPqxLBt1DoMZjivAFO4v5u56222HXpvWSxVMYAyyNZrX91ev3RZqfQb0PdfbdLMXa9Ln
1n5dW4bHeJmHffY6W1hPqHfoD+vPJZF/34OtxrmCIXdYR1diQ8i4P5uGHjJjPdnr1v2NWAfe26Fx
AogqNJEE+eWg3E4OSQLjmboXsMsq7I6wctVZAk48B5YvCY4EKOPMwyaBCUa8GX3shJRdD1e9GJpx
4/eDPPrmBJQuEgQdejEU5KH+L3vnsdw612TZd+k5KuDNoCcwBD0pUX6CkHSv4L3H0/cCv6pf1RXV
0dHzntwrehI4yHNO5s614ciZ7iD21T8BvL5TPH5jWC6J9AsOfQyEy5z3GV60o1KOe5xYR3gr/PN7
s19UuoR/b9//uj/n/uz7zSoQs3/0Xv8/Wft/SdZKqmlS4P0/twHsij/xZ/H5n5O1//6af8/Wmuq/
GZaqaMj6LUA4uole9t+ztab5b6RikfqTzNe0fx76D8d36d8MzTLI5BpsSXTVRMDf4mAc/c//oRj/
ZvCAZemoxixZM8z/l2wtjaT/ey8AAl5JkUgm66STZdpU5f8i6O1lqnlLNAk4vXuL2vuZrqy84ji/
BHOU2vjSOxl9hOc2oRVUT0DHqOxXtFmCiqYmsqtMyBAyjKoikfqJ0NGei64eeSysobb57Noce+RU
/iKvNiNvkh4aXVb3Qxp/1kYUAYKIgCgjYT6UJfrPLO/BSlNydUYdvCBtOt5Swkqr6craddNb1+Oh
KmKnU/XKcJhHqo6m3LhpXgcUUVdJS14eLao9FPuH4zBbKfYRwHwpwJw0C4GaIMMvruvka5Y7LOpV
KiPtFNgYY8Iw6PpHgcVnQ/mYPQo9kgHVM6enxN4piukEcj9D8MeNWDM+SmGKNjNq+7BqsgNYCpun
YMUTjugOKZ/3g4QhT+s1DakeougfTdfek4yMeI5JQ7pUPwMoHGkDbSk79CXQCNp/LFeOoGgkueHT
fpc4ulA3dhCqHOIJetsgwXLAbiCDs7Hq2+EZVvlOHD6j3vqbUnmrZYMyH+TnQrqIYSb7NXlMREX1
i1YXCG2Rk2ZdhI3h1J3VpD82/YAxVhxd80aFlVmqX6EadZdI1XEgT/V6W4biTbjlkURTZstUoLBN
brqi35uR5EFCsM5WMIkPdf+TdBeUhOHriEmoixoOfqohf/eqYexHvXeAUZGjtOLlrGKrmC/GI5l/
2ZlzVb/U2UOKVbMxSAkMzozWplUG2GKnuss74VFQCslBE/dHr4HoDQuAREsDAJgIY+jHRv5YDnh+
RJK0AFGkTz3BFdmVDOWhNSFJY3ZMt1yVfQelle0TA01uQY+WNI74LRtCu41N4TnGJdUqGuUhirAr
6Icc69A5LGjp5EsXsPHal3Iq9Z2MVQXYAcklQLe7wIAsIevVUZoaMgoBaB+l7u0J9KasoWOexTE8
Q9iwvD6Yew/kz21My+qVLrkZ7YKZhb1bZaVKFzUpxSFUF7iqyNKWCOAn/biuqa7KqH7cdkL8klbl
rV3QUQUTDlVyi3AqMzA0YYey1a1ZdqS0qDc0womaSpuNIvR7EhA4G0TLWdc+jFGdnnrQuFRySxgB
8rxLUDKYvSC6syz4Lf0KXl7WFwPSizMVFbzZHAKebBhHqUw3OMZqOEmiXx8p8RwRxX3Gi06r2syq
b0wwtu0/5ITu/xm8oxnjL5F21aNghhpSzwdjTMxzmoBqTRKabrSBdelg/E3DONmN+eAGCz3Gkmrg
nNSFXwJM/7SdIybj/Bsb+3OkCLNfTM1W5nxDRSbbIaA/Qh+j2SIkoIJ9Mt0G5G2RdCkIaGhaV8Hu
jDPwmV6/zoWI45daskouO30zrrJggG1L3b0lc31IehNTHPCgvbl8k29Q2cropzCpYCZPFUDmsHvo
tf5vKoaWI8gdYMiYdgtNmPChotG+g6KU6Yb6WJ8UDpfaYU04FD32ykqIZ/ZRlttzKOE1Hs7nrh5C
2n9BBeX4CBoBoNQSz3ujWpuItdD0oPNshy45CQpO44pe4d869HuJdgy7kkiXCvQJ0AZwpMFs3k0F
cvAQ514h1EHeFPUDTKIZFRQ9wEibpx53ZjUjtMeWItgdfe2DpDyKlfGu4SoOgSs/jLR7yX2MX2X6
KqhAJOhSHJwZmTtd3uqDYNUh4W8O31IyYeRXMYHoCmKEjvWMaL1F46R5hYThzYI6yKdT9TOs5fMQ
R/SZpuWLOVcG6EpNcKMUx8sx/ivRcfRgWQVdDYv5lA9CgB6vM28lBP4QspWvlOE1WPrHKcY7JtTZ
mEhNN+4t4rhElyak+oQWTbgKlvkTSnGwL+X+uepWAkT81+ymztdzWEmjVnuJMGl0LfRvSw4FfdHf
0PudSjF7hEXx2In1H9WkVy0e8m5jjOYxyJjy4rnvkK1fJLHdmBLbprCaaPUVqgF68oRJX++HiwhI
CCpSJVLaiatLLxnPRSQtJ1NqZ+C+MBuV+r0QVcA6kkCrmyVs0nL5nOqk8hcp+qss5XRMjB8apnHg
tHboBmo4iMpuptunSKT+wVAyjIeWixIky6MaEEPlNPD6iS4ZmFPztiGVZtdtjBvgqF0SegRszZih
H2cYvLF3ab0WykKo9s6EKVc4zjtZEMWLzk5KmTSoEVlP61MvVHYkIh5szeUzUItkn1bpi26I49mq
tF1YAULRqql6zCc6ZlMTExyVaADwCu5SqJ3ok3kY5Qj6fEvLa29VpV00Qua1YvWXwox4bFKZ6B/L
AQ3T2L01eoOePHHMXE5OIPGwGjXl3td6MtkZ1rgJNvMbXVNmRwqs8qCI49eiaGcxqYUXRW+8XrW+
BugvXlcjbjMSmdx9rmIeUBZXQdP3Ush8G1vLn3Tov5K5V2HcY1+GsnQ+EJT2Sagwj+fRoTC125xY
kyvQzuSqgK2cfpHozunqJzFliUPr7oAMD796CbzmxJ7XlQu62qrVCKtDKZOvKeO5XYlqIlZx0lNU
WUjsZ8JZV03JqUHol+iCvpsa0otREs1OlSLSWxK8hSfpZy2W+Galn4xO3IbQVdxV1BUtiJjTnAma
vMUizdtUCdl9VTqrL9SgPnIxvGCilI1qZ4KdK2B5zW9tE9Iyo5PVi8P0pKF4yVk/Hej7v4ZgTSgd
Deq5w4F9ZwzyZ1ADrNKN3jiFA62dKs2cvmaAwxVVdEehNh1riESuRouRrfFLkqeytujNKJs/Ezy0
TSmVzwiLP7pKgdHVMo2EqqJ7nbWfyy67xV2juERDcrJ09wj5Kw376oZUlE2Sg66mgT3YJE7E7GoS
PFlYvuI2KtE9Fuem1MB7a9hXSLH6IlOs2MjIQbEAHazmpbqiLPBLM4dkigM6AmNJ3ZhUJO1kyLw+
xLJQLJfvaIT/JLPSwx6rh+qLt1Rl5ET4imxtldZ+NWMVki/Su9B3LYs4UrlWGqI1zvBWmMG9WPFM
NjmoHSSN7iJhblQKlVP2g3jJ6P7ISvxVmCL63aDF5J0LmUgr4uErsAYpl+TFVGrxkuSnSLBucdqB
rom7AU7K7Kk1G8KlPeSJuey7OcZxYoG0ObFZtyAREOgnXNnBYY4bMzM3gySFTiEk8qaBdIfxAatA
A7fUDnbnrgtOEVXoc6qKMBHIMc2s8m2NnK2TqHo8H4JIq/1JEOEwFjfZAHg5FSaZPpSgpLJm2JeW
LFaitya+vAkTq1yQqD9mDVTWPniK1egpDmAJzAOtCRmdRYAl1Kb0upL+IjOI+z0i136voQHcI+Mm
03K/ff+HNba0Q1akjBbZuXu9ul7zubw28UK4kKhHYwhbmjpBsR0pctwfLuji3Wi9eKl7spbMIvX+
/td/d/O/u28aZAPEE6jc+2uzhiaIKidJ9X98l/vzglrCbk+fenoEegFR/frp93+0NKco+Hu7Yw3v
RmaGXvX3kf/05/2Z9/cMdQUpt9lAT/vXuwkC7hJhWMqOaK5Fl99n/z7nv/zo36dIISauWjVSKTLz
j7mmHPP74D+/4P7aFD2nnSuC9c8H3+8rmwIwq5GaoGKpkdEp4NRdqWzv3utGo6xZzfWBch0B97/Q
FaCCDZjOfh+A2Ei+dB1lSPhzR+q6lZ9zrw3/lvT/qesnBRbkaeb/VoPvxeHfCrGlTBFAKzry8iJZ
qA1kW3nNYt3rcWmGbLaLYEO1hpzBYSvqaJPl2bO8ntAoZ4R2a37Hondlfy/z3//6L/eReNmiken9
2WDdcpBr+iNUi0LSTPlwRDRJdu4/6u+yliIgERt2v1GB4DjCwG2IadCSS7J493f//WdeM04lWJt/
vsD9AXqFNxkUWqg8JN2EtWAVLtSiApqh7mqI3/uHYSKtV8oYi1EIIyHLjhvIhXN/kRXpj5FUYEWE
uiplsNRkBO+PKAb27PLQbH/1A7/Sgbuc4H5TnsmiLSqZ2OV4r7uu3yBbW4rvdfFffusv4zWqwBSa
EZD9e5H4t354v/nPfYw7rANsP91d582yv9KlcU0aBhpNeOrmVbRsPwOA1EaPjTdu0mNhG6fXaV/Y
4W7e1G7rYtsxe7TejL2TaJvrsn8dNz6MJlsHWeeREZyToxV4eOsEN39I9/kxMx0/uDWe9pDZ/eaI
fNnBWtEBKuWT53WRy3jv64cdCc44kF7Txn1NTOe4+ku/Fob7agob/TJ/c0fv8oHYDd400hzlH4gE
Qnrjwvbz42tw6zLSBxhn089G3+s+3rEKfuC74QjEh/u8NyHsh64H7MCk/eKMLhzP0QVLVTZuZd3y
JcX8IbUhl/Drxre4PqnFhcMCghgKQal9c3hmTASXZWdpb9Rapo9pvhTWiMkS7H95X7deF3hgWUVh
0/bOgGPCfKmXqw5GCP/kZSfK1BvLM58dnLIu9DJW6uN13HBKJOyx4N4lxyzdwpsefrCQJ2dhZK4U
ORSizfGV75Eee9Pna+C43qBXRyK00ZkU4NjysxYwSYpDn5kZevzBTUvdIMXHd3yKyBDYXe6pF1r5
xfEAjQx9GyeBJYFunUw2zN8AvWS4iSPb4a30MQQe92oVFQwsYdwmvY0dJoYKlKR9nG2Mgl6u+4dN
Z4l2FtKrb4u6QT+R9g6fXraeoLvxTg/xT7GVzBUvC/Paae18j/FDYrnRO8Xs6RAk6TMA22XezEu9
M81LFlyZsTz+U19LT/aJd/ID9UMNYFfmLp2fvswzvujKBY+SygmcCsjRY3GSJYdaz17gl+5VDNGe
2GHSoD2aX+K3CFWAY2360Zd4zXC/Hd3hL30aBcpbMO4vwSNR0bZknOg+e2/ZRE+DGyMH/tq2T+LG
o5rfHrGERN+9MnL+VqUrC7vcUfD7zb6K/JSMQA/TF4C5DVTDtD6Jj72NT7sr2tZP8M1iUeN8Lc65
OkXyoTsXz1l1FHY/KhdOjchwN+GTKW8Nejd2GhGjChyaDBjRQ0S3PfyMXFFcljhatld+ph+Fb26X
x+STIdBrwkY0dsh73MTrb8M5/1PFTvMiJTuz83PFqbC7Ak33olcP1sq0rp6k3A/rh7Z45+VdY4fy
ejxgXVg2wmvOusQeO/em6UPI3Gq+MB45Zb3zuuzFb58H+zdyJR9Ssh0w5GGz4qStx0DKlm3xY+Hv
AQUd6baTYx0/w+5mQLrZD6e/wppqrVE6pBBhUTC4wsiNjPUjgaQt5q1YTtELP4635IKIOLFG+9jh
TIlpqeKkCuK2DQN/WWDTgc5YG8XZqtC+clAFyn+3Wf4RsI7r+k9GctvQ6+VawjEKTwzKzHAV4FQq
vAe6zWiyLQ5mu8/uR6nAWNV8rqsnq/rulT+wUDHooE63K5udiDUNia1mw1vGyVFovmgcVHkDzbzh
yZrLx4HF/ZBBFJF8hCBbqf9UgusAAIBLPq8f0hmvx+mjLt5FOtay8ipXJ/OG8qKG9S9wRsaMcuD4
KhXQW5LdwF48knzeIir/vNJcXkJq8cKGhZjLtUcukM42rsl0Y9qc915xBkf9NiV73qTNrl+u1od5
4QzLzZbjOjifsWNeOvscR4+aP39zBeuSTXjiMiEsjM12bV2BDHAZVe9TecBBAS8J2Mh2elxyoid/
cToMf9gP3hq7ibHvDCU+w5f2/TdxFdII55kXLfviR+OGx1c5Fi8rJwHslwNVn18aWp+ILeWb8Lch
UffBpULdbv4WN5WHgVOzVVPW5GdYfTf9gkHNPTTFva+QMMg9Zc8g5JsghXvDgfXMMSDvRhbDX9S3
Hs0M4JbLvBlpg34icsZHTlxhDxwto3/mK6g8WTOcwUPI82ZOm3mTzXw40YdQOnGt9XAfmRaDrbSX
/HXmUOF0eLGDkDT3iheCJaSndaCS5UtgvvEbIIPER50uKGZSRr3wrHZ+8SN8lEzuwmbYc7JI48gX
Wg/V0Mt3aO54fZ58vKs34fQXnKT4vUJaXL7FLNFxvwb09e2TVzIphF0t3sEh5wrmUUL1/eOV3BcM
pzwalfNpfHgcfeHZeMDk4A3npw/jgemP82j4HKDoc/zmDx/kKMrOiGYD9HsbEGHMw0zsIid6nQlp
cLdsaS88UxMzbcaGUlwhNdgmJFV8LzfLw8IZZWjxXbE8dvIjG3uGQ2ObnA7sBHyWkulu/cmO+P3J
yGO6MBzA5fv6yPxl0q/vWw9c9QszcbtZnPRoPOS8H/OB/2p8sA07VrxxNLo8naCg+OJFOAnPNDeu
TVn2a/IyOd8cBP22WlK5HCbtxBHnT34/P4vBzxQ6UNnnUj1UXoQyy5YemF403dXKl+xFvnEayyPT
c3AzTrRaQF8mRvlWQsjiWBknZj/tgasMq77QTT6j4iBz/hw59BAk8YmLz1SGjRbOUf5oMWYYLOxJ
eSWhkjzrhijavr3zYtYosJLwyzkQKlc99jY+cuIJPtkLYVDac+VRLznyy4gBb0zu2gm2ta188Gug
HjKHcmQxsfdaYcNHGR/vTXukQVP44B8ynjNuF274xLDPd3Powd4WGNCVx3nBU03dRJ8F5ADmyV3n
qbhFrYOVmg9fgPbwzKVPRsHGeX3VtA5SfdowzLIfvhaTPx/BVnzZ9s22Cq7tN5d1YPiclWLZMWXP
gFhXmpNrnTCJiXesooQjr5x17F5u6yhVvUzyZQb6URFxeAeTfp5YLKgb/LV/yMWbrPbCRyq6iz8v
0438ARQovX9m3uyIqfUH9WAErSNdPkxx8TWZEfT4Pdj4HUS80CsOQb9bc/qM+g53KJkzaVfYVxqA
3/qT8AjhOt5OHGJN2ldWeyT5MZArARLC85p+ow76IYvi7YIXUL7rjA1FrVp0qvba0GyvP1WUDzIZ
bzDJ0U6f5o1Nul3RjreVpjXIyTjcQow4h8bzda7fitynOhx/QPFckDCAl8B/OwVugkVPCjALOcNx
PfhScV+ibeLx9kojmlJvWDZVHtOqORwgzEtHPb8QomgMscfvaY9m06KrNlErh4rIO9PpyNuMMfZO
yWA3zGr4Dgab0jpV5YsGn2SPw2pGQUTyg2BTFGdr8tRhHQZmeaowo+STnsMWAo6Ja+Vmnq+szEU6
qctTxHBlRaweVFfE3Zfgz8qV8/MYnui9UiDz5n8RzwsvTK3Gc8KOkgEcegrXaehS+mFNsw6wI02q
fPjtmzG7Mk9tbhv5FkzDeAX+3L4PsxOw8kfSJPoZcuy3ud+JO1zRCOY9UuvNpG6YA4HdR+a54+bD
ZJ4l0UlHe7BcXfF83yfIdc2j8Nzgwat65RvxihGA6kQjpz1teuuUsxwK3bg6qbFrealfgjYmChBW
oCGTAJN3FAXZYbBamRwRNyxfERHkPo3DgS/MjoOxBUAHtir71l3P2g1elm0+QT8n78ginRmj7bfg
ohrsxe2MdQoL4ZEJylFO04zhj5sf2++p/ckLin8PVPfQZYON1/byk/RRu1yUhg8SJaVftTkABjRZ
GhOQMWDCeyIgyw4R51qTkcbVY2t8WY3Ehj96r2V8vT9DOt/YysTWLYN/1b2kPi8M2aJu4vxxaQ4c
CnOXf1TlbjL2quYmjRf1dtQ5uRNn4O4v8YPgsbb0NAbXloVt4zEAO3SSeXwUWZAop/a943LPfSZS
Vq3do76lZJGBq4L9YVdnjPu+ueTKxOMiTgyErby3hkEl1yNlBhZyFuqTHZmvCbda8k0z+XgcJ8kO
fXc/TFPGwSo82liEE8GEkxvBSElPZeKCiMskhyb8E8lHip3tgxg7S/5BcbfeU2mhehJtRBKILF1y
wVlCWxzAmHoA3RtPpyQ2kq7Vd3gD96MtOLQ9G/nZVK7iey2sQ2jiUs7pn/0Des6+1oIfwSQXSMf+
MaMrDsNF/zJS6dZwvHtLGTaNMyknoT5wz8zO+6Ucbe0MOoiufpXI39rx9DaBZJE7p3XFHqurv+CQ
7fm9R31U+Qm+NDxC9SjBI2QjKuzbHrroAlOSgjo/BROUqtiGrJ511yg9XdzASn16tJx2E53vCxOZ
XRuu4daZC8d4tDQ//xs+z1cmPJqtzfigioeEzC5kzzTcQn+QmXVzaAB9cUwUliE+lud/QpL0j73q
poeCaRC3e6HfWLkdPAVbNt0Q0PpIKV1YNXsRqhz1f2gww4P22JIYVt0Ei7SOKwmH8Lb+MIg/9ccA
jrcL2TlFLst7obWtxtEegwegrMofoLT5S/ChCoSMHAiDndwg7hY2VIweatgXyP6h2FW1DwVMvIGi
VhDrWSfpIzhaj10N12DVzDbesE3wplM+OM0ArmLflI9BR3yZaHqwGQqGzTtxrjNlWxtHrTs3FNqb
wwzfTbuG49OSvamDV0azH0Xvygq+UGqALXau1ri1IDo4SjjcXrLvRXH7h+J9/KgztvIuMzBR8oAN
lRsfZxdvVmvfHpmV5cIZOrv54v/okl3k5+5KIQZ/M1wrSUbrw8UasHmHh+NizQ1ILEw84ZTLLrqk
mkwbwoNPIkY72om42iTXpGhbOk48fIGPGAz6q3LIWV01gg/6mo/aMSK6eR0N10RCgMMsDz5N/wTF
8AmnXFp1rajwQo7IsMPqI9Q/UC9gNOfFxh4M8to20rIojz5xI7mKJAjdaqc65Ye1kTbETCZzr34J
Tdc86c8kWTyZ1LAIL4cdxh5qGy7V+KZiz0OlncQddVRrA+q6Yn+1jTZ0lGPPrAt2k53ilOR+eghZ
0FsX4UDH844yhv4QHmo/fJb7bY01tY8tikZi7kI0Vd/T03SgNVXZ4vmrbHGje7QAt0bHiHDmSokt
HLSL5JLxJirQa7CdjmVBrfNTsSGJwVBt3ooddqUJVtC1L9ZkAPwVobuvfPXY7ySystdbcMbf8mhc
oGnAjLiUXnkQZ3u6gR0XvIhVqHzMfya2d5d6cqen2MMjCG+C5U1/Dz/6Zwi9YrRPXGweOeJbvjHe
XstRRI8AeASL91P1Kj3SaF5igQ4j41CaXtPeONG4DRM9bPyp4evHG0pbo7Bt4IGHLLb88oTV6hoT
cZ8j5p+rzpZ3hte+Ja9EUYzvGy/0sRnolF2cEL8PJS0I4EcGr68/qvhJj12uYumxVq9zhWYWHvrO
lH5YdZnNljWC2GDdgk8dm3/6icmGivY7WyemP1YIwrBuYvIS0UeDSSMl4fX/kgYHmj25mo+mhxjP
gwLY7jC7TYmZh2iyM/IqfJdwl69wihAMudM58PDeDCQIrGnN1/wY+7m2tsDNfvOKRqFE3prBg7dD
rxIOFLPYVVHSodRmIgyy8a3vHxDVzSfZWv3cShqadFvEJLLbFf1WnlYjPUiLFAafWW6yQ5/fUigo
QCExFvEM67pID6T6xV2x7tlRkngxH1LazP9kM4TTvPlkFMg2IQ53Fso2c/KBV3LmIBI8R9vxD6U/
dk2FnRrUTezwORvYe4Lve7X0PRILO37pDVxKt+qpxNp9jd7hc0dpyFY201v6E7/2XylZGNLvrvSt
kT1xrW06gwyGck2rwjGdP/DsxnVTQTFBHLdOAj+ndrgufqBrE+NQF7DiOEqoBXHz4uC0R9IBMmkU
iBl2tqPMhD6I9AEKIFYIRHkUHZXgJm/VDYfl1h+pYGzNHYv820KPg4Np5mpPsQmqz/KhiWy88fT0
sDqNL651ji64kEvFNns1matGCHn4JdnBH5CxXrrLzf7YKpqCftctMJTfx++AickUKevuJXoZJL/H
mg7u2CNeIxh4zlb9Xr2QUv3ukgdWWrT/qNe+c0P1bJV7qSUljElkuWwJHeneGujsg624o+H91Xzv
Bduvfbb3Ry5JZTPculf9PSKKUhLflCGmWngpT9swuaY96jXNRyrQ/+UIsAv8yc9y+VcDotKpR+Vx
Yj3xbBi2PJzST5l9LxxYhgjMzg0GIE7QeBQJ6IwpXquv6qv8tk7avmFnT17jglwAtYBS3zIu6H5y
MH73WKr8TfCNAC4SX62zcmB0xFsI8KavXabqISS/sO/offkJjt1X/Fy9Vt66KrsET4WyDbtLWOPB
aEsTNP3gb41AegGnkgMTfcriTSE/m3Fn/+1sBTbiNjyQGoBmZ3grus5mi76eFraM/vAFMAInenY8
yjai6HaAdLGd0CI463HcEknCB5a3J+uMr/tTtSnPqfGGkzE0XhVa0GAj3rg9Wufwg3pVZFBXfRdv
5NhePikA6Wu0fYleWUKBEcdV3kENWz+bV9y1gI9iBk/YH16NM2ZT5MUvCpE8tS2SnzadUuzjMafW
Xqc/MonfD+WxfA52uIsbr/F+emIk/q2T6wCMu05eVJirj08qGC/7u3biZ/wtzwHqhtYRzuke7yBm
ZIZCcM1cusRrf7D7Ek/3HMmifUmj7UCXoPi2HKB371mckd1I5YduDLbpuOusJ6MUjp0QXsO1eBrm
E3v/+5+jstaCGtorkWjiNjyWCnboA86ra91n7gX6OLWB0sdIBeh+n1XHhwodj5+uJax7GwwSCRIy
ckNKMlnGGcbRfzzyT2vNv26qIfy+RHxCwo5l7FqEu7/+/s/9qd29UXyGP47asiYOrC/9fbtUbqRd
iL5cRJvfCToNTOs/4Xrzfl9QrQ2Qkal9WmiGPJ3t8Gor9vvU//LK+wNaSQ/l71NKujQ3WdreYBgh
/msij0LtFl+ien//J6zXz7j/qVGwl7z7n4ivW8kz8CDD/D06/D59+NfX/L3PCldJ/e/t+3NAc8Y4
iwKt+ddH3e//vfnPX1EeYSW5vuvvI6kaKShkmJp+HzCVjg+53y7Xjk2pgkdyf8l/+vj7z0YRio88
eCLAACELSK5p6NeDhzKK5Neaw42LeTNUOMk1db5L6DPRNCPaUNkXfVmpT2FOzStOyF0typOUYpWj
jLdWsrZ9xfYvVdSdgJmHC9rdbtDRdxBzbD0yH+NQ+DLT7tSq8odldP5coKPsRNJogoWuVnmNlBVX
S8nCEiwEIyr5n1lQ8T+V2wKjGHhrcWL6Qy5JZIwHdTPgGyI2yArSwLC2ioZMNkpfszHBTL3Vdrgw
oMETn6q71icd8HBVp2fFklZLg+SGedIhD1ieiTDkhtlNJLgxljeprC3rFHrgG5C1jUqWY2Tzpplw
W9qJpWKCecWYNRuL7pIqii9Rm29UySB2KeF1+RRNdW/0+B3SuL1X8+a5ioVPUV8eCi3dBOHXOCjU
ggr2zQQcS74sDYYhaFRMqqSa7Ol9dzJ68Pf6QlInMD4m5KLOZBZXpGa09QEIZXOEOpIdANVXZhHN
eg9DxHqVSkIHwzvhFGXnMTD+zt2Ec08l0yhsnsTQeAtTJKxyv/iQxSRpH47ZdzECY8LUhEVA1KJf
7X+iwvyijFwcelEZMA9fIj+K400lbJcaaaIGumvqZGS6XfFqzAm1cglrzXmPmGRHU8kfbCKPUyw/
Yrt3nXFii8cGdVQBBJ2KENDySOw2eYdt8KizFiPcBw2qRlV+7i1/MJ90bAxonpG9Xlt8STcPITnP
TvvgMH21iP7oFrlIcvKlstrKJmuyFymkY9oZK7IeOccMRs7fKum/2lAMKDaorPaY4xtELhwxKAjH
zoAmKjRadIgW0w46SeVuanVWDemomh7qsFK/oRLRv6094v36llcNeVCrJ5uqZOiMir9SiC1O1AuH
sS3dSS0LDAANf4K1agN/Rkuy1qlZWOIeM2PdkPwpc0eVDdEN8/G5Mpld505bTXRbmLBpcoQkj2hX
m9wWAKyNI1h1jlvxfakwlK9lU6Alg/1kLr9MvVTu2nz5wLKIkAIkGVlZ4yIDEFy0ge/s9ak+hY4E
zdOIm9XQXv3LSPIkqXsJRvOzm/VLQFV6MZBqLOL0PE3DYQAi2+g1yt0hDwFDnWYjvBkR7U6S0pGx
Iv2hjPLj9NLkJHQya5B3CbXMSu6wVo/VZwWoM2w/+bP+FhXrB8477OWSwzUBWIqM+SBrUrCBmxVC
/J2ZvIYA0ifWikI94cWs7SU8+RYx2KDwDc6IXw9W0v2VRkt2AzYPWaU/oyZvEGKivp3r8LQM2qcO
kgnTKtbRVMSW3AJh1WBmbMzlnwSDxBnc7SWFceWkyxnx80WqU9YfDQZhahj8BMqYHMf+TZMIc7U4
7bVM1+mqp7odzUCKxsYqnCz/aTAa6qyRWdw0H5qgZZEBd78YftR2uaF2hs0csi0Mghj/zzI56Hr7
GsPo4GSNnY0CkDQMLU5uZtapV71kUq75nbacK0F4ibg2ObraW6xbFTxWMjIwOM1wplapx07fJx/z
KL0OEfIvuelCXxTYMceRRnPCrJAewm0wgHqntPpJM+FfxnLLjkY851HGSnUMr+Xfoan+BB11Ho0C
ZL5XokV0axWEdrTSHOTA6XWsFOUhI9emyeuSkIpLMONJZPZYy1P91ATSngKxByNXDJGQS16jrP7Q
qhZM53jmmJ8hXgO6DtypT6iaCuJraJL0Sq2nYKyv+bL4QlVdYxWYhwDqDmjyItpBHv+o002hDdYO
FZ3miDK6yqqSIg3OyMiLqZNYK30ZhakjaGu/ki7ijJ7iyDNk30JpguVfuh91xQ7WGc7iavqVEryd
Tom+wNMnO6TB08EI2PITv7O6LO0qxeSPmDQb3a3t458uluerhE94s4So1VUL17d1FkT2UG5yEzpA
nPX4c7b1WzpVowMi/KJcFTIhQoWCJf+r5bLs/NFVygV19J51XzrmzM7/Yu9MluNGtmz7LzV+SIPD
Hd2gJtH3QVIkJeUExkZC3/f4+lpANqqbZq/eu/OawCIokYxgAPDj5+y9ttLJAsxHPVsLIqAQ6p+M
9FHzqps/AI5EXT2rSmmoi3xkZ+NVB69PmNY06asWtO9Eb2DPN+ZR19yrU9WmS5Nk3eeZxvLcv4TW
REAos0lkn8bKQzhXMPcsSNHrDaA5uHwHm+jVHJZmFmtEx9IxLxqaIA7a3gEomsyYfSHFzVbK67/q
gzuuQuUcq9wjOX4wajTV5le9grTv6RlnLSSynVXFz/pkfORkaOV1eyIvcvBp1hYm1VOCuMSG7ID1
2jIvErzi2LD7DOiIbfOUBMDOS7pjpkjB6uu1lCetvdjSY9ykM2bwPRetCThpMmi9q0/L0U0Rfdpy
/HAxja30mpZRmtKi7Wjox84tbXNvE3Sty6tlTpJlAww+siypebKnti7rXacIU7dqWgCOQfAG2U0i
HIZN6JGVVYloHaIT3NZt8SFi638tZT/+f5JlDGVaELv+75aye/XDz7P/7ij781v+4n8J6zdlYbuS
lmNxjs+Grj8dZcJQv+EiMlFnC8vSxRxh85ejzPrNINLGdCW0dhs2GK/hT0cZaDBoXfhwpGMpW1n/
Hv+L+/4/HGUsPpKXAIEM1NycWTODjj/ensLMr//zP8T/AUA8xX3rhg+Z9/vimcVAw6QwmQaGceMB
o/DOy9vXQJbeaXLpcqsqfnGG8BPYJ92vcHaczhK6XwdnFtN5kbwMlskaMciHcAZ9LIdKxuemzMlX
W7LGzTnRfWgKgpkH7YrDxoByyyG3sUNMKYa1JkeA0hGoZQmBlDWQtFRZ1PbWQJmT+gF277jrt0Wd
4pbCZOZJ9QEo3Xso8U6BYXdfM4eNw2RiWPfsB8vdVIjrH9qyDB9jJz16jSJM0nEuRs02t2X4nXXy
PbQChmxQ0ciRZSXV+mz3hzd1mreU/7CxWsbwWvT4RMqczKouK/ZmYt7iTo/JRojoJNf1pzd4H3pA
L3pIYC7lRU5TcHYZK2cQq74jrZ6UjB3hbgy154PbDfIkk7c+9atz6fn6plIV5TXvRmMYNO+Af/nS
l6eLQx3sy/MQE5vszZ9B5oM+buxhBXPbP8cTPuqpZSHIsERl82Z4eTeuZVmHcVIAKB2fffTs0dX5
bVSTBelyPQsJFK3nXkaXKNAJwxyNlggNhyZWFUMgagN2RTr4a+7pAhFdPGOMBGDFle4bzKDrAHdL
p3f1SnRWvelpjbUzXAWA1hFwRL3PzJndIRqyXXD/IM7u7ersTdLY2CTk8SE7OyP1ufnbnThKBKHL
y/7lEv719Nenk4exonRqf1L77LkfM9J1q2glyOnYLo645TAMiplYbv7QCVBFX9UDLbKiat8SJHGy
dFzky6Nfh2EGBRlJ7u3VaO4kf6vTclje0D+eLib6avIUWQTcxgNtppQtHuk/Hk6D8UCkUQLBy/i+
eP0Xl//y6NdTzGoF+cWVOjgE+y6fdD7DIZZHvw7LybA8nWZEljBrIKDzZblcjPbCcQlmyNfyxeXs
6CPzm0xDuV2s18uf7tfh19dkYOvHODotTnV/vpBheqFxlXNbYzGyL/+STL23cYoe+vTM+In/Pgwz
6GC5ztOwQs1exwG7SDsIqc9Qbf8TB/HH8wTPytg8qhrs69aZ+TMBDKxpWyVvfgwnoOnolIcaBTp5
a9NJOmI6USxOp+XpcjBcjCTKh4yV4uQU6UEIb190QFUBExCQThAfKkCHDccwxs0JrAIPy2zMcK41
56r3vjr5sG1zQ98Q7aqdHCmfR2dKQd4bNHSXF8XEBhTHSZ8vtuULYv6TLwf596PlqVvnSFDAquF0
ZNc4f4Ph1cY+jcIrCwSFXIb+vvHzs5WykweMhhpF5hPvm4OOfe7kln3IBmz4FqYwJuBsByc1vfCX
jcXaV3jfPckBlC7cOC74HXaCb0Xd+OfKVqRfynS3vEQ8SLS8Un1YDZaBs2W+oS3/0IVRWn6zdbc8
jj1q9Zvoo+dxbCauaL3exNNj7cKDzntVbNuuvkXT8N5UBLxLre8Zz15CvyKblZVubRjeZ+iK5DiV
hdiVDBWpB7/g6g3Z5bevusIsQwYYgA/3LS2ESZpK+ugy0q8SuAv6pU/RnWYl/6NEb+tP+bRpe+L9
6jG5Fo6d7Z1h+D7004bO63df5e5REnm8qVNo7EMxbRJjPhWG4S4rglFFq3/3RlSGuUjnYVh7IwjC
32HijaGLtLhTurDe+7w7Jp2F2lZkX24yo6MlmV2SAmkcF1F4IeyBTCHOJj+9tjkDTQJmziEz/CFW
xKQ0xlWUwxcnqKkHSXNY6antkvPbkhfCdEGYznAozf48RX17Khy61NUQ1Gc3Hl+HKgD6G2koMoPs
k1aTXA1O+6HpvjpNhbC3EnMJRlWSQMru0XO0YGu43QsQ+XhfRONdi5zm6I89oSAD+bpFMuJyId1a
ykiebdi7xyx2qGPlyk9AZmRpam1NgmVrk01mZCj8czgvtYr2VA5LYm0Odbmv2xjVa40g1STqifD3
e05Q+9aEYLWWtK+GikBaZyB9HldNtmklmoEkcpA4tfRfKyXlTkrqZSeNf4xi0ve+Oz63yXgHxUR7
XEljO0kNdrJkKJM3cqfPiZ+W3m3AnzIVirxiR2waU+06eWhm2QQf/HDGEK7dhjHgm/3PYEysm5Og
XS29ogV1nr4MBXnOsR2JnciJ/I0KqHSTRuDQVK4Cq/Ef8DSdZePou4k0Y02raEtbMaMr4CLrNkWa
15nx8KWPqhqzd0shD53HdlpxdQqz2KSCdpSgTnpPrILhmOB1hZLUZyPojbXjyK+9g+XwnLs6iS2Z
ccyDbqPr4WfsB+2qh7RC60C7tmQ1ibHE+sl6fmgGLqAuC77XKcZM8Iz2pitKAVG5Z2ICRM6ILe3K
i/m01RitOoPwG0G/TU2fIpMP0Mgfs8K+xgl/U/yXvzdu/R3G2orclGufpydlc93GRlmdgsi/9TJw
8G7YROZxqQYxV2cQBPYKi+mlToX5MtkeKjNMsYbpa0crK17iMToiPj611SB2ltJadCvMBqKIcRaw
kbxVwSuGio/EiFhOdMhmjm7S/EA+lubR3h4trkl2jbQY9WRrBqhx2rF9cMlb3XYkH1IZ9B8kgqFE
TbzoMCVmvG6OgSW+9pAGN4Wmvg8WbjCSOKC7vTRhMm0GTf2MK9t8zKrnagyI78ZmaPtNfKxia8Se
nxmnLO94uZF3qKUM0dvEyJ+cQ6UZwwM78C+80IcwROpWg3W+RrT+sZHTiLJ+YIv+NhW+sbZKHXGb
52yVTpPIZw8bBkRfCWrLzjJcJKOMt6pUZ/jv9Uz6kvCsy/JnkbNEVLj1dsTraqgMNOR6dAqm1CAx
vLLfB9O7R5h1d4NeXkNvirbsQa31EItL0w43SQ8GIUn8aNjxU6UnTAC75llhKKnRIzRhdQ4QYFR2
aq98Mx+OcxQeyepEzBgxarTK6QnFa3wfuybhuyVJObSt6q99PKGlvYd5jGHOyoLVqEZxsOpkL+NW
uzqmfDPN3yWM/3Plleg4AsQ1Old9Q74aS2380NuUMrrym7Wg8s7q965FaWpP2ttEpETQZt8CP6QS
n5BkJeSvC9v9Sl49mtoQLfWkvE0R9C09dcJEhtjeEKVuM08sP7PJbY78IRJGXveCIbVbaNUDSXCr
RKOtE5nXhO6RNRUsRxp+MS1mjNfnbJJl4rtw93BNSmamBiv2eRT9lttTe2MtJdSwfaicskVnHmqY
Qom0JQSFwTQN01QP84MdRmxz0BfFQ06ufQAeqJe0Tv+BlvzFYOxpmNX08A8LT3E5UJuCN513M8uB
JTHb9XX2OqiC8hvL1JYDAvo+yshlpohaDpCN/nz062negr/zceIY1HuQIAURWeMXKaFCdVGRrSoc
zGfMoHg1SyQui9WIFKmEXRIz6tpqK7RO/suQJS8y18ed5taIP2Iqr1IU1a5Ngo8FzLnAYhc653KI
hoEK2KEMgujubdISHJ+tTFJ8wauv0sCAPiu9BtkKB8E4bR8G4WUBFmZj9xb72riVRnoM+458eAWV
shLh2reN7pDC9pU5zXTLn0YYsBxC3Ww2psT3vfAwaWh8jsmE5HVhZAIcAgSm/4FfXBiMy4HcF+iA
PoQvtnXXf3ip0gINm2shUPZLmLVyZmc1yhz17fLcpf23i1P7viAr03jmAi8PFwTrLyKrmC1eONzn
yp6MKBhZxvyQexcDK1BX57bfJ+D3b2Otn71QiS9Ef7x6ScyUNtYFV5nuY9Mtr5NK1TM92XUkHdJA
ck7uXGgIrcNPNFjxvuxz+zzW2HOdYo5BaKLh5swHL2h+TImV7BLTHk8aox789OyPJqgh/QbQM1o2
T/89zCifhPUR+iOY0rHDgxHa5tqcT5EgzAknIQnnLrrxQK55sM0C662leXYhMeOEJHYmXRRsTVNJ
iqNGn9Sy+hofhYHnHeIjE4CnC0tD8UVDupRq1VfRRP6z5Wj2qilCE3Os0FbKzMyXzrPik4V6Taju
55h4+bURDQJpcFrbeN4v6tJQW2Wip3KZUdyD1q/uvWVSf+rEK1SReebMg6dC6CCoXTiOaFaQcYaW
6W9Qlg2oRsbHIamvsIhvfBDuIU/M6EGJH7Ku4ptCd5xNklS7wtrILEI5yxK/Kicr3aW1TRySC428
LMLxHk1BvxOWt+5iRlF1PgyPDOh0IKzltetT9v+cMCsTzty6KI1y3drDVten9Kz5s4i9coiMIATW
HcP6RlRcTfRNx3o+hNG1ZhS40/vqhznSNHB9b2+vm3JqrkR+oT4d1UMdOhjkZ88dlINpm9a8dFP6
a+VyC/aRUVjU90iT9QklL+OQztGfR5uxkZkYxtHK68/SmOCDGHF+0AhZ18g92eYl4R7YkrnKxfjQ
u/Y3eCAPQTuII4rrlca0+zEaAPc48fBWuf7vWjbKh2YsO2TaKD/tTLuauoSj1SpCNaZknyvIFXjf
2kfJ3CEcGd+kVC17yodbJ7LknJkd9Zwzq45ykuqtDMBVzwyC0TF3NqdYt1KUdzQQlh3em7C5mNj6
b5FB0HAbjwc1pB/geazt6CYRU+4ouhmgVRBkJgMJhIhwENnTTUm37JrHiz3Q6qSi2BInUyPTFOJY
Jd9GJ2J7kvO5JhjeN0GLzq/tPWMT1FG9aXhHKyeqbU6uokMS6BDIRqjrPaSCz7jNYPLD+gfpmnda
uTkqg/xk0HQ4tHOcFtFtmylu8C8WWuzhDtGfSro0B35sti19RAxOknFmIlrK8pghMDw6EQ/xfU5W
CkLPuzjeILewck4QZx5jfegvVWb3l+URWxQSITQoN+hHs33CjhqjYFSw7/HXST8y8c2nqxb4yWZM
nrooYnTl6dG5c+kBaTmpnyxLAmYoEiYCCa9uVAakxMMcJ+PWi/puq5cuMjOayiotrS9x3AZPAsX9
1zI29yBjPxIn0ffxvMfR/Ojeuveh6fWrLrqXYPD0Jz373jZcXzAid2WX6rfOyr0td1fa6NW70FFz
KKuC1A8tC5NPOh37OnWR5LTUZL1I7nXip3enCOJbUr/3cI2IlJZkvTe2/1xM/klLSudYVvyIJMo/
e3FJOmi6fhbYa8B2IH1hQtx0BQikG8UqqEpgU03zZidCXtw2IkadLC3m2iafakLoM70OLH+59tkW
9rgDYYRSLLNe4yrvcAJG5KO41U0EJtmzSjwvN9oa15pP3vdR801ESlHK9n6M98MMJCQvda3n6XhS
OsOfqQ2I1nDEg2LydG1NYyfzOn0IpH5jNfpeewKIvzM82qSAX8OcM7BBtNYWGObNJu23IAHJWiM7
CqcVEbG27b5wo0mOYjSObIE/yBJMrqMP2KKx7GHnMRbfk8aZwUKxC2eT9wZRCUG7S5x6HqE6aJ+4
R3LGfIsVm92qa65hbYh7SFzcPoo7uaFrDP8ANMBOs2LCSIOeOYRR3Yepb5/mbupwYPpjfzRWv29q
a8s1BVXJQmbBTGU+h/O9n72rXte5HLqDnwfiNIh3Soz+EGdjPmPasTYF2XGynBD9WF3usrhcD1pI
2FSZH9zE/hFRtr8oqvuWsSk5opp1FeYpKNLyQEzcW2RDJ4KRwsXTjRh9aoQFTWF4L/E1dU00jVZC
qlVuPlJedxjX4mgb9oCTNR2gC1mnP+spQrZk4Wcn+Q22tIWdwtdAOnkIpPGsZM8lIvRxGrW1E/Qx
O1qDmJ7UUlvCbGCIGRSwk0U1v4DrEcPIHYG/t6UK0xsEVJlJsGGb169N4pAZVOUCE758KblPq6Yl
mDpvbVoNPtLe1kc6qed4A0OflMbhHIegGD2K9aahb004XI7swbxOzItp+sy5yvh7/Tb5GJjbbtKx
e7Ib4zWxjOYsNcWUuG1OQYIALsXYa9tJcXTMyHuGjzlsgv5N9VNw7gnkxKEkMGLFwN+6qdgI31VX
lySjURmE/6RBtdFFPJ1s95zpeQXd7FZ0uU3h63U70+nGL760CSCM+gOtKEXCk42GuiYHLQiT4JaY
1N62muIdCZifc6ovoZDaui0YH+sRoCTH7d/MqngKY0wkZkleX2jh73UG73kaMXCGQoMqpaLg6to2
DQdXv7Qh9iPd1oLjRPmD7o7MiNj4wk7qZ8fY/mJje2f1j2oCd4yfLqHvgpnKsWfUr49aiD4YaWng
5GIrGxodLbEq20KFw7nF4eRWlY/5xsleKl0f7q307pZ6a6Ko/araiJVtQsfTOPWHEyeorblLkkAZ
0InKTOK46nEnIac/lpU+MpnNHO4wytubyHhwAFS0P2vxlLHQ+WXqXshN+jqSuXTqS7SJvcbB9vLy
nMJnqTuFLJ91Rr+yOWI9HEj1CwwsyoQMahff1AHNuNggU9EfQKLQ6ZpPWFkha1HDFkTrcFVuTSRp
VnzTIVJckD4FZ5tXP2g23BsLnXlH2+yQTN5b6hfFy8iFGHYON1mS+560st9PheZ/ibzsQPYV51jG
/ENEgg1o7eR7rFer0G3aTZ/2apOwtd2mOkLMhoVmG3iohLsa9HqMqOfQu1l3xiw/cyx7jVQwaVzD
+bfUdGrxwU4spGiKN44c4eBEHd11U5AEiN3XGmblKcMatg9lewqjp9zK3G3GL8UJRQhBEFKhxmV+
c/zbQDLxuYrh+aH4So5NnDwKbc6i7vkAbJcBe+9rbIFalwWALfbaGbX2GKKRCfwgudKY2PfK1Q5d
adRn2WfNTtVg2zFVR4yCbCQlVv5hmBRFosMs7Wmmd7NcWhJJKfwDVdFO9gDe+qkOtyGZmHiNuuJo
5g77tZzISHqQ3cbuNbkJoPjslz+0QJkrhRhvGjxDS3r62YbtJdiedaxE06IHL51DY6UXL7SrR6Eb
KHoKbrfAnkfrd0255Tpz8mc9wYZn+jBtI99ddcAOrzm6ly6ZBHdZPBDeoOgoEmJu7KiVaZDW8TeF
zGRvppO8eCkRn+WYvjdpjCh8dAmW7vSEfiRhY6nMLqFFcQEaGFvxUEXnvM8RZhQo2QYmlsfYLvSj
STSrm0d31mT/7DRecrVStSU8I781aJsk72xfEGmTlqb/RGibfc10/lLAE7KwvyCAK1ZkMZdb5TTW
KbFdNmm59mRGkX1eDk41c/y1KiJUWGF/g264Uz3UDsenhCxTpwKMZdtXI7SyK2/baUPtriLru2m2
7pGwEu3e2NH3gfPhzKYebfvAvaCX1tfUJnSvbPX8RuLAU+EP1TmC37Me2bPiW4LWaoz9UzYfBrfe
Jln7hNaHnugQVfdSvRa2256VmZeoByrjotkNTooS+FycRBiCQtz1uRuDXUjEgxFowxfEY5zr4xRt
wmGScPAEuel8cOugLuwjSfeohnV4DCYDy26qoNU61K4u9y5ANR7IrnS6DzXXb54P76orw4PBh3rL
fAiX6RheXb911ioQgp/afgBsU48Rp6HLkvyl8wCAJfpN83NxY897nHSbTZ0Vr1U3UZwnR7B59d0V
TrKrCpuIt7q90yAsz70fjvS3VXy2MspGk8YtKYjt1ak2pSZZDNiarpIinml31bFIuQmnidZcXTTR
ER2nB6fhJJJdFVNmXtoqK682rcPQxIiYFPK5N41zUZXOXiMA9ug7Hma6EmOFXbrxPR67O5TI7pTQ
DqxjFCnKzSENpBl9GgTmvcoDDGbxqhYwFBlguquRmyeJnIx4GiMKtyLPJB7fOVExdbmuO+tnGFU/
9Mgq9y7ivmCEXFl36Q2kFeFTEbb30ivbrVlNt0rmYN9JgFwHNKdxkCbafhwAzykIMAAROFn7VM4N
t7LYhRqYr9IWm8Dw29fUrC6tBuhN2sybpxEgJRRR1JVJH5zNpHnSnbZYgynktQ6U6YXTPheE3V9o
4D4DERzXiQfuMAzBSlqtfbS1VV6XOIBGUx7Zc3NytOzeRhOVoklvV0w4m1oDyxvEtMdmoD3VmzES
I01Tm7HGgpK1dJRKUf+Q/pCfs9ImacLMDyFZ5VJnkanb+mtm5d914F7YE/q3tqWydQaIEfP7aJ3S
3MvJ/toHGSdw6CeHXrQvgdO1ZJusNcZu98l7tQbl7zqtnLgFWjSIXSa3JNFUp7xRz0V8FkofvimT
daevFDx2s/1jxrdM+5bh36+536+v+V77HJRZtqObS7M3nXtJxcwnbesc6iYM6TyAuObgT2f4lG00
t024E2D5WeJLRKajFbdnDcLyPKrrNUOr2Xjt6ligepqscMA2og8o35UaTlHjJttQIcpzdP/RJ04T
TBHcnGV4vGC3qaH6g6gCTH0h0gQ9fUul09KW1Q5udY9ISN/7MyC6nxNtSBLHRUEm4rq2BIk8RpZu
SukJjPwQD5dDkEQ3r5npPbRqTvWIL00NnNwpU6yzF5N2TUnzyMUC+cUqX82pN9izhEGBQK3Iz1EC
QYyhf7rRXYc2hiWKAp/buLKDeDwmcKNniS3JJjPZ3Z7TdNyJldeYMAnSB30REYRAP0rx6UmWP9Bx
DNoDX6HF1TBV/Y26dudvBRk1p/T8hb/WpBHt4jF/+ccc2pNUSTG7EXMOVlne+fIon4NVfj1dHtkF
Rq1KMklie0gVXMWQIOdHzt+PlqeEE/WAII3nqSlvQQn5IEUshZMIMtxoBh46fQ4u3HJMf5q56f4G
w5usXscJB+jC+54c9nvA8Zh8FgmTz+WwPJ0MitEoykHopMOlc+LxXPuTTh3AH2N+RdPc06SfP8sw
CJNDpBBzd6arztCYaQUFbyQr9n1OsK8L/ZsYJVayOe5I0znES7+UGoTgF+KPWjcKAMKAvE+N4U/k
fTw/Aqhv7uomui//yCBxOAb2azO/nXyO+FoODZTyTd8lBErOHeFFKeNbDvFWYD1TrXDxlZTvnUPT
LLMwoCTNiFDm7wMAkktriGrfBTGqEdJd2FfNHWGGg2Lryig+oDKjjUgnMxzUg3Ji8Udo/P8yx/8f
zHHDcCz3fxKI3X68V291/C/Q8T+/6U+JmGv+JgV3I/hgpoUca/55f0nEdPWbbtqmJW0HYYAz477/
kojJ33Q6p6SwSjRdDhGTvyRi+r8DGReGzS8s8mREyHb8/M//MNHyU+0JRWIfsjWTl/avkjDuMoS8
e0F3yTrVMGtlJa2ui2DIm6UYy6Nfh3//a/7cZHedkPX+f/4xlQpItSWFl4aPkClut/n356WF53T5
zk6xCensUI147ysvefSSPj8n7tQiA+73bJ4oJvrqOehfcyc3WCh6e9tJvt0R4nuqGUd+VrGKzKQ9
ZVn1dZ6V2ruowJirWDi1bIsJcDBDBhhW2+31AGW+7ACtuMWz5wTfijZizpdCptPkS4MsOq3L9sEs
HLmqcoc7eZWPJy/rrknUvTpZdUyYftOzqwQmwcg8Fb19NNAN7QKP+3aRz71+5Jz6SLPPT19t13rr
+xI/IvqxTWtl0Hcs+2TqPagEQ/ueWqiY08YVxxZd3NjKTwH1N+07tp8gpFppUGQPANl1H/OY5uTr
OFd4jh27ves5bYAmRLRsoQlgrpwRQAcLu97ZkQPzLaan2hTZqxH5h9oy2yNr7s9eBQopQPYlBtQH
ysFtoRMl6Y55XeAM2aqQyavPB7W1nVOsaMjmsncOQ9bFG3FgV1yYmgl3DEhIl7hg1djuhkOyz8ZP
L+jdHXHw+UpFbIkn07/YpvPqzuP33HLKbVc9Z5b1SR68jhRZb65jSIO6z5OHKiiDfUvAXpox9pPu
1y4SXyYrN3dKFfvaTh+nwvne5SWdS420UAptxmgtzhlSBymtSCYZYqafEVVeSeXJ6vXRheW47QfO
g1Co30lAjDdeD3oksV51cht2ecZQS+kVTSK7D5npsyS32OtsYrkzcfMqaPjJQBNBTawrBZtWvJ0x
TauhoImsu2+dBWMkKwJj5xEWUxVz2aIjRCYDOjLfNDuoyVhJWZ4sSuEqLi9OB8lScUHSasdw0iKR
asK8uBepa23QOGqc0gGGcEvdpyGzTqnZkn6eppwfVH1hX4DAc/Ktb+WvWW4Xh9Yoyl3bdf2uSJjy
pwzuS6hxgEDXxmQ+DfT4AdfmaxJQgOWbI5fAUJ2Kskrn9Lias43RKprlcp1atA10I7hR44wrkWgH
YUVA8VQTbERpvydV+k4DYJMrjBOdsp+iJvmh69pIOX5sYeVuLXOcY5zeMhsNll2H5rYzxovbm8d6
nD6jDoCSRA3WSYPpMN4U3HSPApyE4Se/x0G81cXwPiXdd0Ap1cGMJ2r8JntzqEUQtytAF/LFKTyc
pj2flWaU5jZqzpr7Pojiy3x/XTmjArxQURl02RWhFf7L1lo7noGbo1c6kjCvODde+JOW6hO3x+3k
+tGeCIScLTCQcctq1n0ASqnfqlY+G1nxjPII6IIOGubvbM3YxmyZqq9hOrabKDQeosp6jBvIn5EH
iMysMSyJ1tEZp+0jTwsf7LibuxogpC2dnajbriskQUM+S1IiTKcVWGQ2BEgX4mdapR8RV5fSph03
AGmKJw23imzTNQ4eRebBVk7hV3PCWTA1Nfse2LazuOYMqLPahOAvjXZnSloTetSPF1yQe97L5+R3
6irT4TaEhGYaRklbWK39ZngoyRAiXBVGpD3vnuz4ZcQSQRh7ITeI7a++7bzbpc70w4QYFEcH3att
GMvOUx6yPSXwgKYS+xeznVAEyjt5iBAkOgtPeoxIlg4Nl9hUj49h12d3r0Ry1YDwLmGtGBGKye6U
kphD33ccEVvV7FJHQKCq6Fep4+0gZDMYmX4UqXmwOsa29WBnW0Op3wsPaXN7rQDWlTMpQcXFBoUo
jJbUpN4j/6+iN1kJb230pI/XsZneZBU+CaDe5eggaWor/B6T9t4qJwQfLuCCKEwziUeUOIOQcFM4
JHp7G4/QOra8tHEbCZzZVnSftBGKyUDjqWupXAN9Z0wB+UYkmyMB8+Ca1/i7AMYnpkU4a/RppIBz
THWqJgDzwsoAs+Xaj7LvvnFD4qtRt3NbcclByBV5f2cxuFS+Q1Yz+TibQCWPrp40KHgvbjTmm6r/
GRoG0Ky0+hFYAegBjzAco/k5knlwQpv5HDV1cejacpMLf9o1VvMzGhr4AY7DHMRWl9AsvmUmNnI7
xGCvhXj6LMFZHhGIRQf+59SkcpUF+AvjDjFNA9sjZWCg0eIXLn3SNjHvtIAtHFFmuh6HACqREu/9
YDyRG31p/L49Bt2YXTpvh4KFjYyRvIqGmVcWY91rMpdbbQgYxcteSh33iBfRRTMjSFKTRXuMvL+V
BblihLyJ0nxVM5J0vH4jY3PY5s1gb730hxtmKBpnVIyNMVOf6LojCdgyyfne9DEwq0qC3fYAAPGz
fbv9WbhIbQwFba6xpgtNwscxfXUMn0lc8kCXvGRPkTDwHq2fZjLYOwc7DZRWohKCij+TaT/xI/cl
E9BZAxU9hDrqG2H4l7gvtQvJ02cd/jp9sMAFjzfQKzb2/GcK+bIc6cc99QVVBiZflGHQ5dLEZcrF
9cT4gVFTmHc3ck/qTSHEj5KUaVcZUKSs4hvtunDdRcAaO9BCvV7uG0o6sB9MDd0GkExdj+gmO+Iv
wnCtV3a5UhVKJ1zKzlpocOdr4FVOWXdrixubn4bn0M/BI8ZIEkw0vLzgtYy7B+rIGvp4AIkpoz0m
uR1v65AsDGd48xpvWDl5be862f9gAihyQgYy8lPySfuOjCzcD7Xd0rZ1LKhC6Eu7yiXRE5/epsSI
uE7i8l0kc4nnNGTIWvGFeLlzXjt3ZJfwN2Tqblpf39qWBvExVbDCXJhjftoc5JDuRzqY88wHeUZc
A7NTiOzGiB23DFi/zSBaR075o225YUiZOzQ6bHPDvWxcpaMIGPQRxtCV6I2U1KJ9Y6doHNiwC5HZ
q3YW0elDFGCjTH/Yo4zxiUKBaA56H35mfJLlhANNjWl/tMew3fUJ41mGJOOFibPcOaaPj01DUm9p
KEXLEebcNIuWfBujJZSfGVfwX+yd13LkyJZlf2V+AG3QYmysH0IrMkkmmeoFloIJrQGHA18/y511
i3VzzHpm3rseUEBQZDAC4eKcvdeO5tUFoUqnzTRrPJVzjYPeRYvrkeZiDA6YlS4dDz2SpqPI06e6
7YubZ7T2oRlYMLj+dMc9wBqkPHdkIdDFpmbR1uJXMBS/1tz8MfTBxziVOJ8oELMPnr512Ej3i0p0
6/N63CzM73vPW16MFrWUX1fyro+d52id213TLNa2xSQai1+ujPZ0VYCgTqtK5+OAOA+Msz3v/Yx6
lTP9tMfE+xARz11FDuEPrfFcVWH7SMxAFntnBGvwQeq+PiRReNc1WUMnhol8TVqxg+1j8nYnKBXp
lpIVA3dgCPpd2WVATVB1pQgsPni1OUPIJ62AMLZq26+s6ZPVEM/ES3ygmH9PAyg5YYukmVm6cDmY
10wM8yluDQbEMbvPG6oEawPkmWaVdfGNikZbC6gtbRCSFSkrG8dPQZHU1IIspEg3WmLiIIru1YyK
7jrkTnfVZ5M9f3A80zrbBuqyJqCDJAP4AnMKfyNp5s/GApdqLpab603efRrwwfYQPS+kIZxJ54G7
hdzgmJsCasSS38uqcM5BqJbtQYTxi8L8yW4QJxFjdLdYtAhz0XqH2UPZ62J7YKK49UMwXpX/8TTE
6+OSi5h84jjYzGZwkcEIxE52NL5F8FQKEmsioo3OBJWanyqIWrTBttJaRlQSCbrjPNgvVkePwnSu
VCJVKkR4VzGQ4OG9Dc1qPkhgu46FInNy/K9jRsnSdGMYDrJ57oY1vFZt99GLAPWbdXCyq6fBDNeH
1VyzfbdW3SGsK6ChUVMfM9v3IS3EVGfDNb9MvvHRJOhgG7OzONQUOezStD6P9l6wcqMVXs33s103
H+r5liDGpI7I4lQJmi+VOqwqmE8f/niMfiAyKlYcsSoLtVQfYcRMMTgzQxWt9KNksECcYTwDvv9X
mrBZ1nTF3q9FlQFBRhPqgOmnQl0R313Xye8cQS83raoU6UNTJSjtHGFfk875no3ORCSBS6CG5n1H
UaVOVWr02/VIQktLroXGesMloFHvMteeMvgSPTEXl3fod0YYnSGS6TS5MhVXBnLv5OXwPmQ1/5W9
XLkxbigdwyww1tAqHz6nSo/oKjvH+2FWdSh9uRjGY0d65WEaYnM7JaR+6Hxh/Tv0wWRgZwMSIGZB
SPN+wLVFQVukKORVWKL+bcR+g9nQp+8PRm52wmexHHXiO/qC6sJaKybKWp0iW4JHad3est41g53O
MB8MfRornwXyRkCvhP1qQDwbD2Pdj4P0j5L6QTGQdxBNccXLZaxsUQWgQatLEDTWpvJ8qKpdE3vQ
oaZ02qWqHqoPhvpz/FvRealNBBgrxtiMDhrIHqm6qj6TlbNa+8zYOMzaFw3T19pDfdaanli3rgy+
TIzgb+HyWnHQtNPanLCTbPGJmifmBUSnjk2Gos7f1NdaeMj6ZD05hoMvFcuUVkDqM0x4iF4gzGtl
5KByqvVZ2Y+YUmz5VSixZGzuxrFKL+9aT32WhRl/t5A1sS3kOyGrUCVg1joWBU5O37LZo1a1ZJxi
n6las04mnyJPtqe5Ko9pbvlgYtDK/pFFPiPzRfRTH7V6dsWRv4vYhm6K+sXTRXudYa1FsjqjXF+i
RUOXQvg7BsXxEOH86UaVcaD1GG+J4G+n6k5dVAG/iCr6/8qqBgiEe2FQp/paH/Tlijl54/V1VN+m
im24xvqb63RjExeDO+PGMdgy0PGuvqQEJKncC3Sr+g9q1Zl8mhqruHQ6sXapU9iwttL5Mky0l5xg
2qM/+ZdO+SUDIxhADUUlKGZXKbHsJ89FDbWZlLkoR8DEPoBDwQdlRzgIEh7lw3nPkNZnf2VIq7/l
/cumryB5qHtnIPPskf/+Od8szHWvr0daRnDS1JcYIf766XVwqvNgvspWxbd3bthe3k7djq4IcwVr
E/Vgjhd/U/UZ4/z7d4qBboxUB32mv1FI5mGqN5BPTW4JO5/2redXJ31FeiI3kXo8cvov3TSqxhRX
fUGpbW8miFzntfUQ89cZLXVhownmQ6S/x1Nnf1z6Vn2MfEaVOWSTunn/9Y4zoKFxsarr11a/rFHI
y68v9WFWL/r75R/fQoKXd8KmGeyg47QXykwkqzeo7PZG0vungIIn22ya1GSf0NaziAs1E0QGKDuI
nwje44K7BS1EkPuHSD40C0mzlPdxvurB6c18p08p43a7tWNOGJvHt8xT3X/6x6k23oU9O2nSvI40
ZxgkmcI5NlHtwmbM35yDji9C2BDmZ6a+9vL+9PVlpkJY9Zk+pG33Fc2Xg1cILTTuw4YcR5vR//06
nhfzGE7Eyam/rFMHfVYzfkphZ2i9rB54kkIZ/v1Fb+glzIG+RpGh7BILtT/VFuEDlPYnfSqxrm2p
acNAV4Ovbonk6kxfyqRnB1qp7sdYfk9nS5zf2ztkT/mMTao/MlvGvZ3ie/r3m1Bd+sgwL/qe9Ki/
HazZffjH/a1PkZ76m2L2w62+bJ20OJaWdf3H9+k72xyRknoGpLf3m19/z/u/gXAeYmgF01w/Rj+N
z1MtWcFCGPjrCeofGXzl8ZSEZ9JvxJ72FpT+R/b6H5eZ+rw6BXIo3Wb4747M/6UjY7l82P+rjsy5
mf+tG/PXD/yrG2P+h+UFgaVaKoH3dycm8v/Dd23f8u3AigJlzv9nJ8YzfZKJ6cHoVgztkn+Z9c3/
cFiGM2sRJYvukp/6z//1U/7P5LV5eGu4DH9c/496qshiQcyM+Z4s2j86MwABPLK5UOVEJglQjvPv
nZmlGkdRB1nInFR8lqD2xz719kONLg9p4taMCbOyFyDkBnzBjOCqtPXAyS72dyN3sr3RLeWRNjNh
iau4teG3FPTG2eE+LTLshIQQtuVv8miy07JEhIcBYDasKyqJ7bQI4xQUmf3sMOdIGhzX1uxvaDfM
+2l+od5dnKu6YJU4l882natHpBI30FKXpZ3rS5ZQXfBrYz76dQzuYg4/ui2rn34kQ7KojnbSh7ek
p7ne0yD12iI5UGVlYxy74yHpnb3RBBV7zCDDyhgMcOH9z2mUmx8au2KL7JT7Nk/Wew/ZRu6DnItb
13nsav818Eua9al4zbwR5Gvv3RC+ybMbwnmRa3IIyoEaaUxxzm0c4+q6y2max69z5hj32US1hbS8
rTfHx7i25Au67W3ruHe2O1U/qBtTgsDR2qz4E+LaPFvTeA6dklpQVaw7pKj5MV7CizUK85AIYOW9
F7C/bcsdgAJQq+0H3M11xuDeRUirBGOJs3jZFeHOSgyMbW+adllRxTknt8Rhmuwkwo+j9E5RCt/G
yVLg3W2Ga3T54RulfVumiCLIXKjMwPreZU92lD76677+5vbDy2JnEzILQvbKFE5m7P3qaljhQ+kP
lxhVzHa2FyDPAojmMhf+uSkeRiwh7LwcJO7r01RZAP+afe4vlKS9MD+WWXB12BXaAr6JnMN9wAp8
07rub8cBWhXP47U2+lsujegGqOmALHusk+MaybsSMeN2LVOkxp3Y9bZ5cZmeLtQG8EU01aH2MjY5
zSuxGfCoEygvBSToo5lPXxHTQ69f4SGJcd5ZNVUD27auM+VA6Lg0vmnc1yThqHBWb3AOWEm2QgS/
6sajM+WCsTGT+Bfb9vnkqIi/IkHHgmoX2qqV4f0wgkevhvInFKDXSzzrEPriG6GkSKfd8a7QUo7Y
YwEzj+fKaM5ekETX1cbUQAJK08Sfm+VDmwzJo5+fHGjUFgLiS8ENduwsF0B5+IUJZ70uOEqEYcfn
ym4f+144dwLS2S23fru9LImjm+K9V7O3740YSnkN1D5w+yvSEyBqIIp2eW9eK7edzm3EdIzq5PNE
AunWLahepEHlQ7D9acihP0ai+pos4wzwCeukohxegBmj+CWr0Y5vvdEC3806HPzzAkC5Co/laM3o
YI0Pc+US7EsJiJryAgACeqi5m4T7sS7d+q6yqmQTImQ61ZF/8FtVBFzIbEYGiOcZ+xOds4kIqIGd
6IjbMSBDxxfusZzwfGRzmZDLUHyh5kfamYAk5IEq/pbBPMdcyKIXvl4/M3BZC/0nllAbGxK2N9Ai
RdwlSFD9Zq1edppzDA5pBVuY2vbebIbH0l5/u2x/wqK6Jhk83YhmXOaZr6GfYKYxvK0dkxcbL91J
5tVPnneIujg4t022bGp2d1jRHDAFTQMSfN028yJ3zTSkxzHDikrFJB6MPXVT3kDqZNJMXyoG7Q3q
KQDpZTMj0UAK2g/wSJ96Gl+bNZ6KnefL4t54SjryS+s6O9tt+cEd8G1Pnv9TpCmbdCsn38RHuOlh
IsCIM9nU0Jt1O5Yshfz8oR/IuYzKAtMXecr1SKKIYvHOvhHC1f/gR/1I75YMEFKW2a7HSOcXIz1E
3Qryq/rSrn1xYKKia5dnML+IC3S79TbY5EHQqFiJwPjlJT6K9gI1vZ0kh4oA8d3i9998fCIbV/JX
diOZJKQ+f65e0WOWCJX79dyTfERioDKf0brLnHk3ZfXPRkY3KjjFPf5S5IfWaOxMARGfYIcs5Sk3
Yob53ePgrysb8rHttYfJeF3hYmFmT7tNI01CLObXIqDPtiDg3AyZk3xizj2gjntY+4jkpZFVak7z
IM9TxqS6+uH6xothxldrJnYy8egIJDZ5BIb43Mlpz353CzAJI1yPub6O7GtaDsnHqBJPnai9wyqd
fu+4XrGnD8LCMBUAyGXwcYlNMmYb8MgB/oYPBEKJT4sTxpcph2Y42IHczQtyArSdyxFJfXVvBiMp
3Hbr7UFZmHQSSG5s3PUBIdi4j6buZsUDt48yLK15sDwUVtVws+NMz+BPj4TMIzcLokvoQvstemBU
svWcnc0+cxt0hoV7rLOPCJlO7tqe8AOdgW9q7Rh81YHgljpV+dtDPl4EyFVfAGlz/LbbCSUib8nb
zOKZOQEsyiEyypdwCTHgiu7FNAlhCZMh3Qfw7gAvSKEgL9zhNjqyceV161dLRUM35b3bLAy+8XiY
/f4um9pb5Sfu1ekJ2UgAHft42dCOIS6eS+q9iXO/ttF8sY1hR5o9qHqsT3s2GyJWUi5jtPYywn7L
zM4OdCYDsKUmzarFOBBRupMEcDEjr0QZNuljZgaEB7j1jm1vdw3G6gTbdd5Qgs/37KeiozUpKZ6R
baMaJCJ5vuPZS5mAM6THEvex8kqzgbHDu6l17VP/0ciAQqYONfUlS57jIG13zPDd0Y9brCipbE5I
B5hyAaF7vnXzlE86zXPvzm2Fy1sPtMCQt8ojtbwU9Lexsez9mUROnmX1YchYBkSFtzOg7Cal8TFk
N3E26awh8fSJeZ3W8jYNyxEgYEKk62LCH++IAVK4Hl3wIvU0nz6OJBYESWsDxwgseokl6I0kWbxd
3KLUxEOKN0iVMKY+/GWPC6xF+6wLG+8lDneABhsQ9xuYst6Xg/io/U/hRCpxR6Gau8yAsm779pYW
SUECAHo5v3W+5QU41bxGP+G06FwYxE4mdFl2iQvSFA5rOVmAIqLvRTWTZ+WJn8Yag+jV1TmzUu92
aQL2VxSjylunUwxFw6cZv3PxvW2DTGmOp6ImDDZsj+MQsl3s3NEBDwBKYFMgcNsaCpmnTMekWv4Y
WYNvkoLsCv0kJfxPPo705BssuhdJi2crBZAHZ3jpKx9e6WASpNG/xAqV9A/zLxEyebOAj1UlgaQF
CrUKGOOqMKdLcvpM1+X02fuBsiovRgYs9u9K3HtNbrEd40yKSi/ijLwT4D1N9IRbIAfsFBdnwXhS
TyERNHVBeSUn4KrxTDqzrF8Plts+6Kc7Iw87pkQ//FF8dWYiTt8Kurry6oPEIijA//xeXhVtUtan
WH3sZdaTKMNehrm1F2fIpf1R18pcgUntrYo2uLy8hVnKrb7fKLFbwiKuT9XLYNMi29CnpTcU9LY6
2sKqNKBVDqGujbwd9QOW2zysPhFMNSVJbcTm/gTerCza74f3gqlrVjvfRr+xrvRIdLHNEVCCdDFR
X/ZL8Wq2Q7d/f6ig24WefGKdVdftWwHa0y+Lfq0G27t5dhYf7Oe6BxaUer17iVcQ9HQVAJdkdnrV
B4zu6XUIf3dTjTN1bhbmM5d054Q9im4ZSCFBfEDL0i2B90Ok2gRmide4iNYX9JrGpU1T41LSSt44
GZ/PDtDpewcgFEG/N/3htXxrDczdekyRUeiCvy6+6oMO/Hw70/0BSIX414zxq67F6kNg1QyXod8d
WDgy9mHGY1RHC5x3/KV+NiFq6ZOjdFdQujBVnyJ6Twf9RaHMjk5HMNzYSZuwrZUqGybckVBmMrH1
OKFbC+9NBmsJQanrazEmn7JwTg76TdHvhX6jRAFnyK+Dj4MummqaQkfUapBRL367QRUk4b1JMMwz
e6pBwY3//kIA2pFl89meOpqW+kaWjBo0PpZuOPUsCN44Abpu/f56RbJF8lzlU3pmO/H2Eui/Uv+9
bmavl/e/nGG7PoR9esZ/t2tFj4vYdH41ZQjbVVJyC0br0WJHHLghzUy7Z+3tALZHKvB1SBJMiAhq
xzEnXal5Meopo4WMI81eMRgByXs1eVdCUqgklt4vfVEwwIZYe+q6BFANaGfXLwThvB9k1FvQJrPr
gAM9cstp769o+0iSAE0mt3bmPYkUOOgU3XVGd28n8UPvs3czsKd27nRJckwJhu2f3cF9asbmIxHe
zJjA8d3V3gQFi3erIr4uqu+kuMvr+qcVWJ8AoCAmNmCQIYz6XJmfclTmmzJsvySi/mIHMf03h4+A
VeX3MIrKU+PKR5MAmKbLD7MkCCKBgl1BFmRp4XyeBnaeML4Y2ofhMAWY+cwVPnRSTqc5Xlj6BOI5
b+32mvQ445U0MCnTl85aAmSEaMjcgl46adBny2R+TcwRuwK0Jwvdl7XIh6gKn+FYmUiNsmv4w6BO
gM26OtGmnp+8KWT1FYrL4Lp3Zf9T2o/h+tSWgPjjFPxKVxW31JM/2JCAmzWMewPjJpKOKt8kLrv1
EJZoUVVYUuMgoeZg8I71H3Na1XX5sITFL/qndI+WlAG0TL4PSr1jLEgQsbXfUGaHWxkI2m3tEz68
SG317Bj2VOg3vFzjQxFUrBMkGdNuVe7juYIh1ZFqmYs7U36KA0jbY+LfLSwyxh6XFEvIbIPcI2XN
vAva9iUsmescwGsU1fttWJAYODbwuxSD/vvgiefBD78JXoQ1JSRgmgF8Rb73sS+LS1iZT105koWz
4Jfs15+FzZ5a5AhO8nl4dGkF5z5ZWH2J1Cwps0+TdHbUf1+WOCaIJhpqqFevfe/0YJ6682RDCwJd
8VC1As+IYpJdUbMe86r8PWQjOZZjlO7aAeSQxJuUl/vBa4AEYe2wugxZg4frpjWHp6o1SAcB9QTK
FFrnj9UunvIIa74s/LtyIRYpLOobrNuTUy+XsVquBQzqQhQJBWL5E9vkfVr1LyvihcKKvkb0DLc2
nyO8et7ZpKa6aTtiDlryrUzg4QWUJdakx96fvjRN9cSzpD0ZLdgiALDXhEnEblkepFOvuwXMNpUS
lZ/C3BZk687gbUjmB1miR5FIDk+WUHoR4QcEvZH65pJ5Bj8i2CJGecjk8AVKHs0CupjxMHzpE3os
81CcR9vHWBWisIU/BUxDFmTCZV12rJHC9EoTEyt1jKEUva+B0szEIRzhtBPfTbBYvWngabIhhI8r
w4FP/5bk4PFhGsJwi7c4Vboc6tNkpIIi8mvreQiRjEGDKncpeW650vU4SuHDq9axTgYIrtQ/k9IB
wTc+LUoZhGhEgjJHLRQiG5qQD5VaR4SgKFTKohaJUYPUaFSaoxTxUatUSLCuB4ItETBMSqMEBWWH
XpgohexpKdLlCl0LsLSANYQqplVKJ7PA+xcE2B6VCspEDpUqXVQyo5AiFZ1cPERTA+KpSKmo6Blh
wURY5SqFFVTe36wsCKebBC7K8iFQaixZfQKd9Mi+eL1ZSq6ldFuGDwdSKbkiJF38yu/Sg8S39ubX
OssbUp7d66R0YDmCMAnAjbv8l1v2wX6FcbcPk3lX4OOVrkJ9hWTZVuQhoTID1m6T+NNtIqVAg+Ji
YAKuXzLEaYNSqaHUQDKulGssYD8xa5CDE1MIRNs2KJWbAROimcwnIgB++KZDrLFSxK1KGzcqkZxS
y5VKN5choIOMcBJKUVchraPK4EDnDn/nSnXHNsTbDkqJh4Wv3FaI81JEeoNS6zGs4VLk3fSS/jdl
j+XQy3YHv61FjRl/7BiDLnXU/UY3sx2BF28qJQxUCsFu/h0qxaBR30KtIERKSHOq2BWCBo0HpW/s
pw9uV/5iirlhyBeHinWgn41fJhG+MqWLraPMAwSjw88xz3n+q1CaxlmpG30lc0TuaE/oHu0hhNox
HvIBU1jJlMYHCTKBUdBnClBWFUpBGSktZRXvGqSVltJYegajDKvabOOYsNdGpcXsVuNHoNSZrdJp
mgg2bYSbvVJw+jWqWL+C/jJNc7DlX7LK4KFkY70dw7bdGe7s7AT0v+muQSCKY+NbrxSjntKONohI
zfW1V5rSyooOEfZcvOajtw15as2IQcumfr6dgUh3Tfq1USrVlSw1RKupUq86SscaK0UrErp170jU
aqvSu7rOB1fpXwVCWKNAEduYVnkQtv805OSezUo323knx+nmm+Hjc0RYa7AL2/luBcnVfa6LlQio
vAgoljKgJZN4iAljmHoa9Vqxi3R30Rpe7uoMUS8AQsRGSucLo3U6pPhR0f/SZbtmShFs+FgerBKp
NjK0z0ixq3EgLxIZcdJOIH+sp4Rbv7QOThkcvGD+WTjFczPdDUqLLOgk7MoJTaCA4rsoxTJSVypw
YF1rbNewqrOHRRwlQEAa4hj2hElcLDoPErQRQ2eIolOlji7dzwX17X+0HQPhbzulqbYQV7sMbJDB
weJvYCdQ8aI41Co1NrXg7JiTgrpkBZN/8rtSyu1YabgDpeYelKy7Q99tOOUd0xxarim6R63sb0pZ
f8zFj2y8xkohPiqteKBU4zHycWQVXND+HoPiexST1UQvogcbJr6uiM9ZN+0txOgmovRZqdNjZOqO
0qv32aNT8nyGYP4lU/dMpfJmVKFLFBAajNgFuIb2fVQq+MQ7r0oVnyGPB2Py1HQk+4xAez0n/9Ha
7g88DcyrI3gi6bLVnLjrwtDAMo21elRKfKk0+bwnDMMF6TRB0sEqnsDrKQ0/luHtrFT9lEyfHKXz
7xH8ewj/RwuHtd/MJDjn3WFdVSlprj71lo0rMwA8UmIh8JWXoMRUsCh3QYrNIFB+g0o5DxCk+7tB
uRFGbAmm8iewGxg3gfIsSOVeSLExFMrPQEFlOGTe91o5HUzzZ6ecDxHvI+1VnJA+rogWe8SMTQL2
Dau2LVWnFaY64KRQFcwnRQXq7mdMDvuob56rMujZXy3TVreeR0hu5aZVmh59bSqhj63EV59087nX
dQTdfNbX74esTRkuPEZ6o0YXtxDrmFrI9bB6pKhB+Q3a+JfpPVvI/ZZm+UW7+mpZP9ITkWiD/uX9
04/rgyCRhVzdMN9qq18uvXI46f62md/la/U1pJSx175F7WiUyyQu9ViDla9DsA15JphXmgI5GnLo
+TLRdbhgQZnZY2Y3ckLqo37c9L+C8lzO2s+IT3SGzMxCcF1gcM9KPCS7Af/ASGdEXwb+iHGhacnu
UuojTStOza5qT+QPQbnI8jPtLoIv8UzttEZCyw3e9QX6rBzNbLfaK2miamOvucUydp6ssWSllpXP
2MP7g7aL6kOn5HMr2UwwXoyTtoe+2Wb/NtC+P9aY88OIMxx+DoGKWEHFJYlBq5A8gQNcX78/WGPh
bbyS6BzFVy1BT4KBbE8GDM/LKtuU2T2mWdR7+bRpeiXHUeWsrg4JG+hy8grLnJwa5UM2cn7OV3qe
VpPQ1ZmrDvox9R2djQwZ95y7w12Ctj99CJ0AKvc4EaPh4P+/mLbFn+hjKGHBZl8q37YvrToTeZco
+SaEjdC6xMWMitebI+MQ9MUH/Viu+Of6zCI/ZmPi+qL1M71ajoNhyOtYTShJqhsDw0YWrS/0w+5Y
j4Cahw3JVMQTq0P/99kflyx4h33RwsjRz89opMOtvAMgickZfuvbQT+8jGN8ls3jNKxkFrJNKMiJ
z+8tN+VSw9r1My5YJMDhcVACq+foLiuyWXXQl/rgdyMRi/1T0TITVyVvU4APS70q/3gS6tIPvQAB
v3oe+isLN0IWs2QG5ePt4/DZ7XoCOBfYKmmbsOfaNJ35uUrYrKwB+sgsxfyWgwry4JPR43DiUwga
pm/deyJVCNRpKGkbgmo2eNubZaM8lmH+vZDlD9ZA29JZMNPZlb+zmuzV8+qXBqBdXODFTRur267Q
0ej0TOZmLXi5ZN1cWeazlzBoHopsqPYWhYqDs7jXkR3NKGvvWAh+XW+ku9/mTrLfPMIFz1icJFeK
vj2PnPvMemks8Qoeiyq4gECS5AavAnF3dEq5c0VwSUaci4EwPxoGwZmdT7bdf4tG/l9yHizfsv/L
nIcrurrvwz9zHv76kX/JRshyCOEYYZ7FMBvZ1j9NvDYmXtdGA+KGLBs9RBv/MvGamHj5L0AW7ER8
5T3nwfHJeTBDUMK244eW71r/X9IR0/w/pSORYwb4TnwPI7Hv/5HzQHsmBFIi/asVx2cnL4HIuJN5
C8aZAZkBKTEzHyNmS37m1ImrFpO5g1IO6sEf4GhqsWTFUONn5EWpCrmG2eszoaaQ90tUGVsxYvvS
XyRYIovd9qw58e/EeA2Q76fJOZPF9v6w/q53uPwbbP79y2MzMAA5BVRzu0Tvz2LukLnJ3iPRlzjk
r6JqrAPeUhF3xlnL6gqTVoHj41sMh5T6idbegffOyLds4Ej7XXvqMUmRbW0+14mUJ8s14Bob6bW0
M7knHuG3GKfuGKBldm99NZxCZUheK8+86MMQM5DROfvMNgekoCP5lJq83ueWdHIlymNbeDDG0Dhq
mr+eOPn32ssfl5LmykrC135Y5YeghLHl4TTYlEiP9TLFQlvb+ihA9CyqD6XHrrSmYb9xSXgr48Db
0Ash79tGeqkPxspcvNGnNGfaU8nfjASdJpEAi/H+NN6CBlTagD7TB57HeBjM+TFSk3uncgfeD/qx
EWyOpK13qvMOswFtJx1CkFPFRA9I12Dre2W6dw3axk6oaPt6FtUHkx6x1eTiJOlmQVIGGLqOpXFY
RfpRRpm8NDivL6t5yFSihJ+hdafKgKUDrkSc9eBlWtw+K+IfuRL35yoobUgLR68AsgqkW+A0J/kh
MUR0oQGes2MDUFVPROw6DYoKcxCkaZvrJcOyYMFP3WiQiNuSfdV0JJfXqn00W4gS2s76ETXhLVdm
Th2foA/2VJknMxRbfZU1TXggD+Mup45M/VLZ3PVB29b1mZaJWuUT/YfPwUJfzudTla0p9dmOXLiz
45/BWBzCNM5OdcCdCQ1uH8UN7ka/JKFaLUPnNiIcsHGdnV6QwtDskXxHvyOF0cghumxJp2Liffvu
VtsN9He6w6scvuLFIobNOYnchchsTo8uha6DFQSYz4X90xicBRVpj97BCjAyqYVZh+TkgoZ62WF3
ILKtzSGhxz157url8MGPKTI9u3/9MniF1R7Mtn3642/Xjv2EDcBxjHsDryx7Ec1ggUtRE17JQX82
vWqm9K1PaQyyAqq904TnTbUE3Mz41YsuPRgVfeUVRvnIUnweon7TpXjGhk6yqyKkar/GCFhKAx9I
KpDx+CqmJJ7aZ1/msLlE4F+CXryUAG8OxRSlh7TujkWREd4sD9KOq9MAFhPkOF0SvzwOJkGAKL5V
Fgfib19L2e2EuDmlTlY3OWgvldMVgkDkCRBFGwNC3WQ5GL5OePMpoLXVq+6gCxdxW9aMFEhscFRX
0qKKnXx/B4fYfVQeDJn8SAhy2DQiIm5r9GmQZ+GpEBlbLYj7yrdO6lopj5rrocNH9CJen+nHwtkC
au3nP/WnHxNfj1i9YDRgZ492yreSTarIIzH6Ru4JFq+dY9GZsoDWhMq88faUCtwmnRh3egzSDwUY
t2DyoLoQ5Xc8R/NFbzjoMhBMr5h/2FvrdmhOQeftPB0+ou+Ft1NX9bMnX5y0Rtoqmm9RTQxJoWhA
RUS8YmJTY16pQaEuccG5rq0KTIPmk4j7FLf6wVZd5gLMPPW4h8hqAZTrV7bAl+Ta1zlToYhe8uLb
j2tFWjS8c8aXNNqZZU+l5u+hF23VVbp+/jYuhyk765jO/Sbos/pkWi0MvmR+NNBezClwbbdtYXyS
+d1mk7ut4qzYsiRYqKc2Bdj+LNlRMep2Xt7faMWgdYyziU0jUmZ95uBjw082nqopwrGnNO+WEs2n
SiavL2N7+tVBRd6nadtuF/VPjRkeCy9wXkEqWvsmq8rrnJIsRAgw9Y6Lp4TQMldrRn2qD4F68O3M
HnLkRAybfdJ4KJNHgmiWjC6ey0I3oZZ9dmynuq5mWUFNn6rrhGt03xgNJf/Rw7NXk3kHHW9g+zjl
57iiq4DOACl7nOaXTpnxquhimoywgA39g4s/HuTYDv8G+yTSBWnFn0hWIelE2R+cfGjOIC3/Sl7R
j6GYsXdRSTBbNTPOU7ZcjpbpnYPaJMAQN6uFcADCQxy1tGIAZkAHvYOzLU/zLFdMH8QfL1RhRQy3
PAcYQCSzl+xh3JxDG4lh7CYYbw1xpfMkrlEXbToSIkhhtGQbH3xq5eZWvz9VT7KMPtOHlIXQ0Qkk
m9ptNVI4G5IJLIIaid37MRPJCSM8VrERYcKFOjhGzRmkEoc6bPODAztjUvHAmTI/lcpepQ+1Ogvh
q529muJ3rKT+b1+IyP6sEWmVr72cP1RBO99sC1ppOib4cW3g7r31lIOExUEovtt0yPoJhl9bis94
cr8vA4s3B1jqFlaVA0PEpO9LG3IJPlYtdFhqGeZuWIJLBjQ3lvOn0gODCYUVb8H8eSnKASe+1gIK
EmARwCHoxE3C+JI6ZNp73edK+M9FLHFeGcN6VKpTr2z3A/XwmQ8jpYbsboy98mgrWy2NgmNJtjBu
xugTyLTbOK/LyScWpF2c36gz7puFNs0U21gNQKQivVw/4fUaaceJg7Mizwr67pMvyDPIyk/BKKt7
OmeVsxibOiuRHuWpAyI1uB8K8wbHn/STJP0WNPS51jzCbEXAHll9pLvX1SkPwDf6kvBCVoynsqNL
XQbjuGtkuWuGRs0D39tmIBGk7bzz2NgEUHR7C5/kaD90qf9S0YHiXw7Sqv0QZ1TYvFHNPhFTyyr8
TR1Lcxu6aCDJRprADgp4afOMOcCtnjM7KnZtNq8HuUrr08CcFArzNxXcdROVxs/RdPyDKLsdjT9/
E6/+glyQ1Z/0f1mC/yNZfrYoyW4oMCTHBP7bqCK88pVFRiRXf19hnmya8ZiIgQ+dlVxli4GT0IdS
wRUzs/omB+fLsszWI+ZGohVtEtBD6GJ2mVDP+9Z5TXq1PfqWy/9m78yWG0e67vpEcGBIZAK3JMFB
FDXPNwhVqwrzPOPpvUC1rWp9/19t+9oR3YwiBVEgCCAzz9l77WjgntYUSB/VtUmi70HgEbnUXf/d
KWzYt5TjlQJ6UxDRs7Fu6EHHdxBoG9IXUqR7mTpYzoTk2NZbb8SBi91ttdhER0mjFZFxudVsQmIR
Mz+aVdUQKEnkQ5PT5WidmNhYaKiCcJQil9Y2HcUmnBWMvDCH34LrPIoZ8uLQyxUEHcI/iBcL9RQY
d//mdK3YuqH+NNiL/kHeDTRq9qJwXpMpw9tni6s8hEvWnCSIhrWwaDirsRhOHRLKHEkX5V1jpVtO
uzVm9zV1hpPmsqf9Q0f4ukS5I1sU9joJMXVY416awkdBkyEF2b6fWYQC+StuWovCT5HQVBQDm49j
jN43at4U/w+Iz9ZT7dnlghGK1SOKB8gTc3zZ2ilT0qakuovCHJz6jB+yv52CEKnhRJe2Nm0wRO5H
E9TcCAWSCVGoZCd7X98BRZabYtiPvrzu4Z1xFXfoTzNB9jL9+FbRXCy7keaTm6x9w96lEzw6RJnT
JkRGQFw6XeBgNWT9PW2ODw3+YWnwwfXGocYfe7Dpn4Mx/0GADbs9UIahy+KuOr4Y7HDhj0KNOkWJ
7tXQRfoDANF7X/XewHIZvV73UruUdAkgpHSeI5cIbLWhfBcuwCYDhfzKzcaMStuCdJoWu2c/xvFW
MGywxLJL39+eN/h6OG/09TQ//+ZZHnd+8duP/x9fI6oMXlIZLf2r1mJ2dA6at5YR1xgXKdv5+fkh
WlRsX08HawmjPz+XzBm3aKzxjea4RWcme+d/tVIvD4FO3Yc2N9EQzvb88vkhW7b62vTrtfO/pGyY
vf23P/56m7jA/Xl+Ot0TDYOJdtmF85vrmh0cphCc8/LS14bnp59/4PzP80Of+Mt0UZBtwaLif32A
gpnzDlT5gaaf681l9fzlaer8Bi19LVA/nlfbZ3vT+eFrm6/XimmJkvt6/m0b1fvRKkfxRNps8dtm
394PmSELhm+/Gy7D7tdrYDNBx39u+V/uWefCsEmcfPx7o/Ovwtptt8kQ35aixoNdDOrGoB+8zQ0k
gWf72NfD2Rt2flpNJBMMPoJbPAXMtfqzs+zr55/P/+ufiWXudn6X8/ZJDcCghRwwUG32mZOzdyQG
R71Of+C8FE7p/Q3X53/OQrGoGCtt/Q2+eX56fjiH83091RHRp9xM918vnf+Va6Sxy2Yc8EZggv76
6Ve437fXPsP9vt7+6/d0170ty2Le6pplkDwHFjOs85+azCavKzVn9/9LmP9HJUzCCqks/vdRtWgJ
oiZ6z/9pfvv8rb+rmI7zPyg1muTLWp92NfPLAAeJUDgm/7mGTlatiTfu7yqmBYrQdEzdJeLWJILL
xX73twHO5A1d4ehY5kwX15f7f1nF5O//TiY0DKAc+Chw6NmGULb5jUwYTfXQFZSDDqSQNETGNO7O
qaeHCkp9QhUCMJTUyLpJ3N0ExdyGe0BPEwAQp7keVvMpTCAEKaa9LgwZx7AnEgtOY9vZpKBnwFNT
6DWDAanM0TBZtIsqwXFwzIHgy0e0gkbCyqllOVGwUjDr11RU2RaLVL9GNV5tuhpJXv3sXDch0Xyq
JoSzyVq4fi+EV83bPLZ6gk6MQ9xrLlMkhmnNV5ezOwCchfDCqmChEqHhcjp8uTnsUuwczabK3qtU
dHsp6oe6aloWc3zWQqeB12PgXgGgZupn08iiP2rkWvezpUlw6AKqfUT9eIrlQFpqCD8zZGbo+N7L
jDeoy4lV3ZRtp8U7OI3VeDQAJlLpK4mmuK6nhjVwoSOTh3wKg2sfy/GjcV5Doy4x9Wtk18SSgIXC
tLbJ0lKhqyrXg2EFG/j4qBhlvc2MXq3zyKQapjnzvpM+ehrFGsoRb1NiW5851f+wTP7DIvmfJ4gQ
0oSladJ/M0k2/qdBMp7gjBd9WR5Qaz7gCwHbsjwQn5GvbUkrO8Ajh+2su9Y7dkqg0p8j9ffB/O3q
+tu++fu+fKNocq7SCLB0Swgq/8rQAXT+HqxsaoZOmHhC3VuD+huV+SvNMVHvUWXeBGb2qLn5z0ik
/3YEvtX5lz+rLNMAGOrYJCVa347ATAt9bkKZHlAEXeoVlQ9O7CUsPFzKhK1Z7yYNgEI8UCMplyKP
Bk5oh1Pvgo8hD1UxP/35OCyNlG8XLeOOu6Rcc8E6us6d4/cDEetmM2R5A5o85EDEOZGhDQQPKrnt
jhRWa6V1RPNKkQICjJMjcKMZ9VqC3QGM54gbdh0M7s9+BLUj5UyMKkzm81tJP4EaQVZ948f3f95p
a9mp3xio58NoC0quwnCEVM63bw/20MC6MWan3XreRs20b2MQMW2vqRWrNGOjKzvaWEP1Kg29X1cB
12HkM1PEuVuQXfRRSaJkLbfVwFQUtzLzcUZVj6lvecitpxVKDp+i1jqt4h8kH8er1GySC7oWzWbU
ph8oueFOLQfCjD5GjTK8b+Mqg0RyZzoVuYqp+/Avn3g5Mb59Yvx+fFJl6a7AAP3Pr2lM0OJmiY7D
tsUTrGHJq6uIoJIBOPhsXlqu48EiiFfoMeILQ8wghzTDpzsh4XoOaGZLa4TC02f4y9AQ6rW9jTpI
gCN+S3N0H/qKAL/Yv8KT1nuy5Cbgll0JVt9/d0ujW9lkxVxQO9axfnbvVTHO+1pDzVgssUs+RL6A
GDHQRX/+2AaD07ePbeu6o5TQCSVQmLT/+bFTo1GsD6340NbuQ+F2A4d8voYl+wP7ZberfpF5Qxos
kZtjMzV4gezaqz0FS3pLiAeWXHlsm0CuSc4UV3/eN+u/2jcDHriJ4cShLvytZ1fD6bDaWsaHatrr
S9j2nBYvhVMzJDTyAZ8qtjHN9s7DARZce4UBc0Xqd0Nq6BKc08PiWi7zznxrWKkJclk8VMa3nJaI
HPvKWRctCzNjrn/ZQndWOTxuFxNPfnQc+6YKjHqvmYPuFdQSNk6a3TRxLzZaQE6ZUWYkekRvkfDl
6c8f2/jPW5hNS9QwXENKV8lzK/P3SPogHqJAljHZF3RpUGbciGZ2kfO1WKtn1J2VtRF5uxta6+j6
PJmnGrpgFd7Fmcj2Oeav1b/s0rdx5YxmFi5TH6YyNgvZbxMP2g7U0kM3OoS+y7Wqz9c6EqhdneWH
PFWCdCuHYOleP5quY29aVV9FatDWDZSaf9mT5TL87TL9hEQbJqeDo3Tkdt/O1zhrJaG1XKYt+bu2
+GjCUTtkCDG2UTwMaxxTZFOEwcWCiwxKHTpbWO5pruHEH1B9W616TB3T98JullvbtL0Cbd6f99Fa
zsv/2Efa1q5k5ONushzN377ATqZNLYuRW0ljX7nIy5ChJRsiH54002newFTNAQA/heN4X4Y/VE+F
H6GQfmVH2RUTyg9kLNHKKRGMuvH9aEjIhCTkxk52Y2ppsPEjM1gXrsg9Arkp7JraY9dBUC0ms8FY
zmzPwdChKaB0f/5kxrdhYTn6huswphOpZkr9+xVJIlkSVXYbHXRBNbCigogyezpGjhNs2gbXotXC
aDdZNLdo3dcFUVueb03Zhd0UGuUSpFs5HIVY+5drxv4221h2zGSUldJyaO+D8P7nIe8D2RezDx+B
nOydaomSaGKyNiZtegAXjcCFVeI6SuY7x7eM5QCGK3qM6Jdrul1dxiQUNXqtcgDQo68dbGy1RWmp
gzCJJ5zThjgbYwH/ptd6D6UNNWawoR9lrBxN7rF8dA/WSP5lN8fae5GRnGP1DQEj7Qfp2HiVZ6Nb
I6dHc2CSM2Zntx0yWUKG8Wq2RaKtKxOhuFsM9WXotB9+j2g0Iag7NxPjOu/5HtsEGWzZvuPZOo3m
BYcamGeYkjaGa8kN3B1k53jTFpLy/wIJJ1JXu/3zl6+W0/bbaW1zMruuYoXk6t8lFExX/QF5trYX
TD/2AzY5EhTQvc988BQL942VEc/tIjF2/D7fVhWUW5B25VYSlglO1dw1NYx/NyHhFZrIxg6zGGuJ
vpn6ojzURf6zsES1lSJ49lO32XM9O+vARc5sMs1cDe4QHZxWEOWT+O620oE/97V4Lf0H5W8aVk6X
KODIfZndlzgIJXgAYjmtHL3HRETAxdwIph04o1JEpsydlvvDeBwo7ZTd8GtoFErTAZJ3wHRuIwEu
QecVrJ+a+j1spusZKxNuWdYLFh7WoHGDfZtYJElpYQvGrA73VtXuDQf5cEl/dAPo8o0AafM2h4bA
HrerqsYsohUxufUjLRBkCn/+gr6P5VwEDgVaC9mMzVz1PzQuupsjD0k5SiixoA7kzXUCl2Nfjh0Q
bTzZsd1Sw6HhUhG1ijAsf5BpgqLKKW5D27C8VJmnRCvI3U0AGeRN03r/soffJlnnPWQcZ74Bup8b
+LdJVqQRWeZrTfQ5FwbOeJ/5AYZPSIyz43DEucwoJE/bwadigqs3RYpZvE0R02TgotTLEbyJWU0r
NbMA+5e9o17w7QR3dKUck6WD7Tqu822+MTmN3Ygx5iyrTbGLInzyQTe8pSTzbH2zhEo6DtNRE+10
zLPIgrq7z+bYpA2yDHphFWz+vEPW54r+n9ecY6FbwuzAUopd+3bA0rrUTDK9IFZaqYkSuknusnGR
KjqHvM+1F360bcMov4QwE+6y8qebmuW7Vbwa8aCvCsuq/+qcZaoaZvsBy8xRFD+ZznRHXw35JvIJ
2g0j6wY/x+gNYeVsyR3husYtvO6XcLMeoH2HY7EPW6/HuHJTq4glFVf1ga/yFI/NR1EW8YkCZblv
Wqz9JujeJiBmV3Ekt2EQOOvZ7a0dar0fdRyGl6NdEbpb1HAcYmbBtivpi6qbjhnGReiyn31N1I9w
/tLpVdOUF2hyhDW6+yoPjl3KW8VusaTTY+CJ9eDOlbNDzjyDfxYIfPN+Fl2UMVxnkkTHXdg3v/i6
m3UV99bWnJwPhJDYEVOQJH1GVd7Bip2Hc7/XLdKOM8c+FkFkbFQo4gfTeeVghycrHwj9ArupBgyH
QZtQHWQBzSDnGJeybFFlpsGAjS0FE9mIg5tDFMfqb24cs6yPDKhvaBjnW2u0V0JRkrBnmkQZEFSs
oFQuggkGsFGkr8rQxmOEg2A1LK4Xlk05cmHxmuWCfDJ/Af+pTZlo8jSPznjMHGCZFaMv1lfJiIV/
FWiIH+6K2pcvs7lL6ELWYT8d2sz8Nc2Jedel8buap4E60KTtnEZM9NmWMUQ6OzlYYvPCTZDgcM09
GTEAenInr9Kl00bPDcXYOPBNOj11/djcAw4qoUr66LeVO3j4bKq1mLXwpjSzCpcNrmtTGLRTOnPX
mlzVc96hShPIZywIQFin1FNg6HIzlflVM4x0uKQFDUgfGzwR8tUhkXcdBznQQ6wUGzk4f4WCNhsA
nOSSGlDGpJdYwCwe6weWzThvu0Txm7SMDI2+gk/9fB3mRXuQ9fAx0KTZBZo01o5dEgWXTwEhyOU1
xYuTsBu0aorovDHBRzwNj2JebITLNS0Jje8royWcC5JfbwJHTkt5XDIKod836FobtTNFfdLjNDwl
SyaFGSdo+XNtYxgkYwU2GYACocteRuLWtPoFfzIyT+1GOp1Fp23iMbLBp2cBBq7qZu6WPyHVpUoL
/VavjGMI3xqunvc56a5zfxu75M2CCjahzyCRTXJjxxLHPBTY/SiUG16gzVTeaps5oupMr1bWiAUk
cVALps8+6GavafxknfRudJOmrU00IsOX5TwVJLLd1gaYC6Ltja1f6P3JNSbjCcv+tArNR1MLxiez
QZ8iGjq4JhOmjRaGtOX7AOKybHaJH/jEhkHvLh25TS3UGMl43+eTPDEHKuPM37uaPe/kKK6BLAQn
Pfur1wcQN8K3Qa+4wUktOx017jUuJWfRHYMfVAZTMFbJ28QisqMPg4p4V2Kcy3FXWWFwZU5/yczY
TFVlnJJ+JqA7LsAfC5qrWpzbl3peAKztjGAXzf2DyEhgLOL4sh8t4VGcx8imh/u2cZAhSP2yN8aT
L4fWM5HJ3GpjtzGWD17U2bAzeqf2RNyNT07ZLoFw82NimJfMH2FnZHl9DRodO20Q+c+gKJ60WXdX
SnON0+zATw71HoFPZO/A0lpPi8ULIwLA2t5ilctoGIU4krmstmVj55fSAoeiokQ852ZAxLcV58fJ
DKx1oTX6awUhbBUn8qZxZ7Fj6c5xcqhPGIKYxUQ2nmFACDdG569isPpNHgiNg9GSISLVXU341b3U
BKWOKTaPhh2/lWlLi53Llank1QTij4kGS/9qfhE1t56KRnGaGpQm/J9ZT9VAF+6HSbTItrKt7gCa
sr+OZjyWaebe9qBnOfvGEIcYDVU7RzLijsYmn0TFZbm3VfiQDWNNFkvRbkRk5azHrXKXDCdFeGlm
kBM81D+UO9pUe43ykHbch3qtt64ok7wYTGQyu0UQGEbhKSObO43M3ZxWt3bINVjUlraxILZyrwff
XsdNA5Fg7NYRspZ6eM8L8YTELT8lCGM28B+qbSkwgiTxiv7vdHV+17FRJDZGju8l44A0zLHCrTDe
xEhmDSmWyCkIkzYn7PF9rpenuTEPlpUh2iJXHg0UnV3TvYCxzSne04IG4JJvy/A4x3F9S5YCKV6N
dTEbvrFD23BfZzIm/5l0z8ytkVIY8Ujwprwrp9q4DimHq472M12K9GKY0ZpGVg11zS30fYD0AWry
4GlDyvRbusj4ZQrUHo+ATdHVL1DxkO83nYaifkzhF/m4M1/S7p1UQ7lmxQLJxEmuxjBH81jzBUf4
zIfMlmtqUPWW+8WAPzqOli42DHH7kjCa+BK8eM10jQw33xK8TRIyqjEIVllh3Ye/mEYa5IxMnqtX
9SHWCm/IM+ey6fe5Yam9qAokJHN6wIvyMrvKuAyVTkZPCGF2UZ9kTAEtlzEawWfLMrJrCatF+uU8
uCGrBzi5F5nW4IeNGG51XdqoNR1wdi0hB32JisLKuvqoExskI/zsfmiCnZ1Ka280BJEMiTK27uw8
JqP7Afo4P7kiRNBMkauLy46YiQCmij8d5wGCmIbHTMcsxyrclqxjOlJ5gvEaBpi7cxG0ZP2vpsW2
m8zaXSrqEDgWPRR8v9Umxchbqj65qBvbXGUjyZMqng8idYsdvFOECXjDt05WJCtDH8oD8UhPTjS8
DdrzmEm8wpGkRDytK8e374m9LlFNJQeuAgdlDDNDu/Yfy2FdG3hVFcECFtuagTAuzQwIQ3QfdZQZ
ueQaBt0IwQmAJNo6M1qpcieT9h3tEJkq6mmcsmuN+veKlR9lp3pb4MXYTk4uqULTIGnkUwCb36sa
TIHG7N8SbYl5EnGdbDVtTUQTEoYx2HZteWUp0E01c6dtDT89FvY9U+qNGcnhssMnHESZs536GaVf
l/4AF5x3P0r4h+ueYszUWK+EqLBm91NowslDTWlkhfEbirRA2c4wcBjASax6EDFMiXMENBOucs1n
2maijNdhAiKM2hE0jbdyRhtXT7m7Gsm38+gK4CY1dfJaoPKO+Fl7HQDG89AT/VlR3diUBJWvaOQ+
DPOL2bWZlwS4bYVV9CQP4dYdVdZ6QzV9lIM1Ur5FpCTKp3ioASWOje/5WrzVHKYTPplMU1LAUdBf
o9DaVkkzeGnd7OLI5v7uE284EDAUmiP6olFbz4P2Ilr6/HJ6Z21vsPIBedOw3E7Hg4NifxUmSbrp
crITfat5DFnAMa0Ad8O0ve+1YhOE5Q9DWkclESSBa+gpwISnPqdkF8tdbKHPbaow8+rYxfUsj3VB
427GzxqP2jWMDncu1VpDDKNUhhiA8JoVdAd0k5l/M/juqu1bsiLaFEP4TJhyTOV/xeh1bYFYgV1J
ThOJumLXheoyXYpBbmm+w8M6VZNGCEhSANpL/zLz6egGl5NclPsT1B1Dz5kpdMlVCxaD4brW16H/
AzHtnVTZfSnrvezLx5Z6A7IwihyVyyJd5Fd1grYgR4DuBtz4QPxVKz/lchmq+C9ka5sMe+08k+3Z
FtGKWqKxAR/B0kRzD3IRz741RZbfZo67D7kVbGRCXBDBB3jOMNrv6jK8L8luWE2+jRjG4vDa1aht
prl+Y3LEkN3bCfJ191FGOkMnuOYv9PYZ5O7kwA+iLGeqsoCpvxDd56efD4tII1IUT1HuLv8c/N5r
Hfv9/FbyrOs4b/hJ+T5vc34+VXq03IWO52efGyKmxZk96pefT89v8fVXhsQJUKmHRBEYSEY7QrV3
ZZXxVSz88K93NtvSnL3f33ZqFn2qhVd5+RhfW37+5ucf++1dAte8z+c43SLhQhd/3g3djnQm8jFM
yeVjnt/o2/6dX/vtbb62+Xbgvh+az/dZ3jbo8ke3oRg1BafAZrkuyDM92E3TX9MV3vcx6oBBje8u
PBbmqt1u1EgGLZ1wvtBq1e0mIuzXs14AsuCOdrbjrwOjH24shwl+nA0vWYhhPIne+ySHsUIZtClt
lEFEj4gEpk0bPg3tKDnVO8fTW3B1EfZbzxj75yDM3ZPK0g2BUD5IwzBnaIPBFGVVtsqTslkZVn+j
zwlyYV9bwvxCpMBlflnQeweofCmdLLux3MMoncTLLZZgLEBCD6eEsZKm/qsJ3eAu1n/UAwJuM0Eq
n9d4R31XjFvnMOfMz7VxfgdPc5uMoRcM/drQkVKSSrKuqPZtLIe7KTyFU2rHwyE1imkFAuMY19Zt
PS19CFwYa2e8bMNwVUapDrtwVgRCYZ6HdtntpKp3oZAPPufKSZ/GNZq3woOmFe4c7aYzu4oSSb7J
l1zWoSR4zrX2ga2Bg/RqVmyEgQgfI7NSdLs4aEAu6W52AOBEepPq9xGlbkKn1F8O1npEacTuNOhs
5XCQnCorZX6kzNlMPAeyDUFi22XlxZiIFt/rCeGERcyTRtBO3tUnChPMe3pgCpl2lY2Ve605hyob
TtQ13nWj3xV6Bw7TGVdZwzooHLDzqPYxtnznMnSzbVRz9Cx3ei0N98amm7SrY4NKbqZt+4FceaaK
i/+B2GaCkW9LC2MmhFSFRHG6ESk3VIHulLi0bS/rqyG300PuD/SxrGezR9EMIDS8qFRSsLeU0xGN
X9asqK8dLOpBdaV0P7oUk2WvDM761Vg41c7PxHgRAB8Y5wldugIexQ10G5Wjv7Ym/RGyAtyyWYv2
c0bQC3rTA/2b7iJJSayj9oBZBARMXa4R39ZEDlPyCOlkTm6+USDZVlnHGIj7ZgkS1nAHLfNFqUni
4SYD6bdZ+PgcgmhfGtFHMoKWyqBJ+fBSdyOq2z2qSOcqtJI10BjW5vECYVWRj8e1vOGjNadsUTXT
V77SYp2ChvrZpAhcNH/gXI46zMu2TaxHGHvp4JE5Y258DTUmLv6DEY3H3OXEcqogvlfjh9Ab/cAv
hUjBsmSTdYU3FfKt76sB09yPeL6v5zndVzPs0shqTpMDzyWqvTkA3SPM+Z2IUlLlouE6zf2HJBAf
dJFErTDbqemQ2NoFeEF2Mkv9fa8cbR2KaHHc41h1fdta46EqPQa7l7HLOfWtyGHOLH2qRtW1FcMb
pHIErDVJLiHdeGFNR4AMVAZilKKrqaqPpigMDyYKkc3OOjc8K0PEUJtJvoWx9mw2TbYeUwpJtOke
mia5XdoDUzeMjNoy2lpR85A0waVt/9AtoDtUeW7qGV1LmAXhWlk5OIMpFytdH1svCvrrOm1I6TbB
MzlE/Oyryn7LO9KFHBEEUI7x3asIzYg5ZJ1nle2LkYTHVhnjrrPmDz1GE5tN92Y57KJfhMYYaH7l
Rd+RNC+V8YsTcMAYlDKHiMWTAaveZ56/81uReZ2mpq1rmR0sn2nvWyYnIFIUYibWuUWBn2VyuKom
wF65mWZe+oM5xtgG0bFIxcUsUw1ShAu4g/VLYIJ2y9FIcsNA14+6PYmeXN1alSaWpQYu+C6KjRNS
3V0/mxemcKmiiv5gT9GDFmn1mp5isFEVYF1HE9mu/rAjzB8F1AJkSvMmj02ywTNLeV3WP8SULawq
/pVpzq3T6pxoviBTjIST6K7JqmqbVg3XyJTeZkl2mmxT92gWWMr4aC3L9Jq2vcyC6tmdMqTHAWqA
bsgeSvBBIKRiZ6MN1MBdv5X4+kqEj1q6VcXMfAYAZC0oJhitJw3+TDI1xQ2KteCk6VeRHj+VZUN3
whrefWQT+HzQYk/dROt6Dp4INP1pVhPBgEvpaZ7lRZwz8Depqe6sNtwqeDHjAFewUtZlwxUQ1tqP
Jub+MKgXrc5ZsNRmcepb/AW2/aSM7kKv3iZdrwC8+oA6sukQNNqNXkVgkwysoQnxI0zDK+gP9M5C
v+52Wu48hcEYHSs9e5VM9KpWN4HgKKbwPuWyYZQPoA/3hm/JFWFJzDMrVC+IwsnBgunsDqxnM/qk
RTzu9RhLQ9qmLOj991Ag6U0sKEFdWgBhtd/gbcVbt8UAMakdRdGX3mijI8aXn3Jk284KAWWxSIx8
COlljK99gW44EWcmkJnJc0zCtxHklfvMBOnHesOJJn07dE2+xYveQtDDXBMWG6b5FQSdVRKRYjX4
87AyhgKYVtXemZKaRiXSh6bbalKzQPVAu9T1qKPEThpuDLa7DpclXtOYF23RPpQu63qnS0YgUnbv
WbLXd5Fgxs9QdaE3gK8I/2M9WOP4jHO10fQ+BS0d/PLVfECoonZMRZbUTjrbM4aZVdCKbq1TTVwt
FapB+Bn0HgZOHSIV6Oc9keMHotAgG2crbpwy7YhTTRDi2Un06FPIXNiVDgS+8Qa8xkOeA3VtrGjY
FjrVPG7fg+zXWgXSQgXWhUaQ+KpfILHSbYGrCHuV4LDrl4sUEwVocnB1pIzv6LdG1NuIOnOCfRKH
GQeWCN7O0JjTAGr3dLjFXmZTAaFYUdOGWeW06S6r4CfuF9zHtXK82Cwjj5rQXdzlzq4zymmjxvu5
sPIP6uJpBTocmQWeRRq0z0ESPHeCUIw4bpgcGdVRG2mj51hFZvhsVZ3ubN+dr1MsxxUG3SMX0Ydd
BA59kcS6mLBj4Q80r7QhCz0/QIoMIu4lMKKtQ3ZoJvasdijUNeVb1hDsaxblwtWJryolDzXWPexd
7rBtFJB2CVXZifdt2ccXENALuQFRp46uGZ+mMHP3kz7djT75QgmQbYhtMoafS7eAQeLNZI2wyryo
JLknM7pyVWi0hFq339RWV2LHEE+VO9xNRfNUhbSzMe88d+VobrX5uhM+xiizPekhUxKRtSckfEc9
sG60BohMPajV0IbXkssfbJW8iu0ePIe9cNGXemfTPPsdMLYCXqHAW7XmTqJvKtZjnCMGJL5x9ghx
hahr5P2FEVwWY/tAnyBeO5qbbaj7383GTVsDbhIGiqeqdYFfT/6mj9mdrlT7GVg++kDh9SNwH+XO
y1S8uvL1Mjxhi73rjJ7aZ0E9ks67oV2PrXufNQSrADIjTaVZSLl5BEE2LqmmfL7Y9bTXa8RBpipo
LKUj+aiaVjLEltZjYNKj6gJNWzVNbNKRGXBKzgVYVFFg/XdZzO8lRNlidvWL84MKsISJkKnT4gw+
P0h/Ljahgm1od1jo1PLQIBtXMzZjwinyVdEtyD3LJ3RQmRcDtlxsc7i326GJjoN8xOVIn0BL51fU
uThBO7U3Fscn5GcUaFZx+UX5/IJ+MlxhvKIg9BlgBXrJHqv4M5brTEc9B1dBfaGJagxBuysM+yAW
6vGZhAxZhk/49ZykXLWZlujUIFNWd7S72Ee635LLuoShnfGkecT6YfXJ3G2d4NlMUt+jJDTFpX84
/83cCuGofv35iOpbk/nuPs7kcEHJOs5Wbj4TlDFr92KxzjavNJpxgS4/P280YlPzRlNDWWD53KDb
RnNgug/QV3J7LUHLkrGrl1662OKdPASiIqhG1P00rTTC3EDO5uu8wnmUR5yMud5jO/qWXpU0WXox
X51zuD4z4WZM5VHpRwcXZ9COctD+84fL+p0vkkbh+GN2rJIe2JLC9RnQ1WZ8Eprdt5+Q1mURGjNU
bEbKVqszKPnMTc4A7KD2vYplhga1BAPDLI40zqAAS7Q8JNpibKFd3u7reN5k7WTim2S2PWiO+ZoQ
WnxwomSPltu+UEnwXsklzjjn/G3bbNv977gn6tkbo1NMlQkWXk8pDPtz9tZ5i/O/zllQtVPSSYH/
iBqbpmeoTQziS21N9eNTk2KPQ80cGEsFxwwxq3WPhbSIo5vbV8a4V+6Af+Xw3ySBHWGfglxQJnKB
BNIgtr6g4OW5H25T55j4+pNIBd1Mv6fKqz/NrGtXSFZvzNF6NkzjCZY1Jl+/X7uZvPOjfjvNI5nk
ZndgTvyzCJg3vwV291JltEPBYoS0EfJrpQ23KDCfmh7Wua89jpIZCKZQfLj8baNqN1r1Qwnxjvjy
dqxhe7olqFI0S8Q35EeNIv/aGSiZmybuX6td4PjWwibFuttnTBm5K4GpVtNlEs4s6paXvh4a6lE0
HeDs5oQ/nV9PVVXttJg1+/Kzb5tG6RKddn7L84/1jnCwehTP37brCTlj9Fz+2Hm7uYHyr1fiVCQw
w5Hj5vtgstI1rYZflT2coHVSanejF58m3qam2pSVk/aomAGsVObCvK9JgNCOWew7xxoLsCdT/QS7
Ua7pCxKc6lz7kIIQWZirpsLSPgR8IURM4q/x74S1dMJsbRskGFiIvSGjmh81Dq2NJR6euXip7rnk
DP1X1xftdTmuo3wcPLuoTwY3j0upLsSATdJJAIi5fXxnZQXYnonJTV4k/5Oy81puHNuy7a/cuO+I
C28ius8DABL0oiTKviAkpRLee3z9HUBWnaxTbaI7oopJT4oANvZea84x4wMoguPYwOfTQg6reqnd
Qeqmj1G2nxUyT69A8lnJGYSjQt4JRXVj2W8wp6s8TVMZ7lrSo9EouxmQro3eSY9SXI07tQuYdPuc
i03mGBOna08hbrm2dgQqNNdxTr2qEeGj+fK+1kJi0Eyr9mJz3IUsWZgqorgOEZl7VCJZ67fST8Mg
+j1RJ7dJ6CTFSvyKo4kSjTpvoG7iQ3oRJci7UMo+pChtt+BnvprUPBt6c99W6VVvgx8qqaxHkTDI
IDiVnMqfhkT2xKTR9jA1nEFk8js1XquZ/Z7l7FNWQ+aaCxp1Ujb9IOr3uZKVYFstjYCmMC4cHU+R
FaI3kLAMZ4q5NdvwM26GV0Z7/sRiryoya4kwvKnEsxkaIif6/XM6zk6WcJy1Q7ntC6iKoTF3HpKv
b+EH66wBxId+k/Rg2CBCNVy8EzccJ+1BA2nlCG0aEgJm/CRq2/ea+eznDbK1WjnQx8wsAV1w7W9J
oH9UWaxkmoztOntRdPWLvI+AQ5feB321abNoocH32qPB91H8aNFSlZHT0UTqer/0ojq7Uupllsvi
nISdQZB3XdOd8nEutpoAJFVQe0cVoyumqndDCa9D0F9jxACQKDob7iogWT+oEY1VlK6JHhGIt8Md
NvPZiX6cSv1uVmheJShJZHzfFJDGWyDRBIak9oN0GhyulXAkCgVhUnces/FNBeBnh8pwTQrjvtap
VbTagzj0L2Hav+ZheDa0cRdTs9fi0sKOl72bBvqzuS9tReCwUIfiVOT5B1sf37Ia3Otp+MVcC9xn
Hu7lKTkx0Iv0lX7oTXHq9OF7lNTvjpY8A/THmCJoa7SB3kl3nckvdyTYiIB95JORTZ8Z4HaS35kQ
a5hmapGjU7oqzQ80MJ+9pL/Lt7ZrSBFeBsq5Kr4mUefXD79J2KV45muDE4wxOGHlLZmXUoBMz6Ih
3sOSIcBGMWIBM+AQJQm5Ah+DwP2N/TLaxORPsJsqIDbF59bUQ8KKWbX7qbitlvdBL1IzqcfEPY3J
UYEoLZm4HqBBojoTyIrxG0jl/rDIAA3mesQokfBM7xa/ABk2J8VQaNLzxZNGJLVaHW5x1ZbAgnNa
/dUx7KDBp2JO6/8lMpMEgB14MwkODNZJ61gDdk/q0m4F7S4clcqTckKlBECRIxpyKR8sd5DGi9Lj
OEdgQORw4vV1ddJHGhssru/CQIaEeFcutiG1eqop8uqBdmonalfGMmbJGpwyP9yLACZ1elKU1tSv
gfAAJCCVO5lS6MpBx9xX7G5mEz8MzWBXVF4h8tlxB2UiFyj94uRhtGIHjCUmsPxhO6EGdRL1i054
vzCqO0X48C3zgV94YibCub2/TnDYp6wkskZ3u9A/CF171yX+oQi0HQZ+FgwypKPhmQKTYog/ET/n
nUWHwEgeiKx+JBDlpSRW3bak9NBH2alOaYAIbJ5eQ/8oUcCSoi+EIUmq3CsJFhWjtT4lTWyciMB2
YHTKtolEFDVa75R51Hi5UqBybZCSfARo6UDW+u/zIPYbwB1ZylEZClfyQhbkEIIa+pWd8klpgoQh
LEqqX3617fiiUteJy0ZnlfENA5nwJ92nd2VontA2z2GkP9G1oIjWUUGO0uEbAhPnTMm8F6PA66o3
X4ReyyrrImbCOZbmLxP+wgjvxaRTiCBu4wNUYdKQP5NujLvCKr8Wm3nP3I8TT11te9OXtg2FfWey
WJ6qzSvNJNUZYrPcYVXA5tX36NpkkdnDOJG81f8g4B0iUTfDpBdJrAkzkfQzeAhj/lOkLMrJtb8P
SM9luIsdWB1blsm3ufkSImxHXUKepNy2RwmCh03nnvpR9pgRzcMkFlFbEaYdVgamwFn/MQVGdI6s
+iXIIV/rjWjdBVRTbXrJnxJNgR3uJ2IZsyLbh4wlqkAjAmFC5go43dxZ4PeMfWlGDUoJdJaVUzFT
ZxWNiUicULxYi4xeLP1DYGoXc9TVx2p6VPoEpV6BvEJCjaf5bUyfQt/wV6L7WcpLnaF/+UxqjtUM
Kh0vurDpfEC7XVDtFBZi4CBA2aYKjAwfJq1b6KwvwcJJtJ+bn4k07FIL2VMEfh59kVwSQM/z5xpp
FXGB7SFqTXULr6FyNMm6+WZaPrYxsVqp2vQe082IKKGOAnQLFj/XpvuKft7JUlvjpEeVvMVbApwQ
xsNJysjdDiT5bMnpZ9Ab88nHR7Ef6YkNllGduuXCLCLQDRKbF++efpAX38k0pseCfDdPLOf8GCks
EJNkqSyhljzUaYfVv55uU5pJO+pnd3qMem69MLuZyWzmZpVmeYlmTIeoUdAEUdYPdBDEU8dJVIIu
jByhoT7GqeSyXkgTyj3BQmlOXJJJ4163rWFxJSL6tKWWOLnURyuijwtnKwt3PapfuSrU08jJ0Cn9
roawM04gcRvxkblq/2jsy1CcH00Nkk8qavJR7wqwji3drx7yzK2VxmyLK4JZYhzLnhmzywWtJtwr
xVPQFcZ1vaEH0rSVlh4+kBy7V7VB5TBAUqDKKLqTppkv4RxyXtWZzZRA6KHh8/Pocq6ewj7/btQ2
8hS51k/pjLNKqqOdTofO0clGd8QQ8Y/hKxfLGJHNdb6w0RNsESmVYEc1BnUzD3LrEXZHzTWedXvo
oSRMlkBzPWt5t57G8FzQ5Z9Eai6tdRlNb1BKIACy6MoxsfKc1O+SuJJctZcKZHhEmuiDznt6fhRJ
J9A+6PxksoZZgJZs5JGMebVjyRDO+xnm5Q649F6wsBiFTCfSWIqP3dhzwtJ3UNAf2lmB1x1J23Dx
WWKio4kxC+ex1joyk5i76x3KO+QxrcthBlO59XfCGM/spNWEYHTTVpyZooYXK2Kw1fnJvFKnEC+U
1BWbpiXkoUd9gXgAEyU5LhGCykZpmCuCx0zVa9HHe4nCHzMoocG99AyXlFFuMfR2JchNMWicYWbl
Nygd/jxOoBvVjCF2BtMe+8E5IG3pHMZj6s1tfVfO6mluspzguvot6YUfljqoaEmJJwoWeUtB1kWT
8UOg12Hp6idHQuEtGtM+tOKREWbuPtVpusx9/ljkfULPc/RtODOmGzKHUwpOmzmmlsgQNlodRBsz
mwJyo9SfiQ84qaWah8RpvBixf1z+n0kjPMXG4PiVVb2EiMRoa4b1kB5NX76VUzTdmYPA6pPxXylN
G37Fm5AWD0Uj2OMSxzcqCQov+E2cXMm8pHfmgi1hoCxU2UUA5QgTkStq26lubwafadwgqFXAM0dT
MZ/j6CvNNWvPOp8Cqk6+yVwDHSLYSsb8iKVY0LVzklesiGss2YFFEaxODhRe4QgrcbvUmiVGUJEe
mf6CSya+tsHwWvlMP8Ku2+UBC7Z5iE9WDEW1z1TgNN1imbZGDMeDrUttsQsSJWA204Y7ZWRlHWeQ
Zros2MrV4B8UPeWohFf/oEgygXg//MQKmYOjuIaiSk0zDq+d1gt7n550G0BzpaePTymUjk08mtDl
oWQnaZ9tMmqEyz4ubjqF0jBpLNVxaqVtlXPCmEZzH3ZlvRcxX8XQ6jd6P9+nUnoNq0wnC7GBN0uc
yynXSsFORuOO8+GTOJZvHELiPhTQekKOt/bGwmArqOTJcvEs04UiUrz9zOMY3p4WPaAqXtwm42mK
1bPeRSarYOYXTT4810ltzzpRpxM9j1GnOKsHpO/Bonf0mA7JPL9Xfd1RVtROjYh9QC1ZUckdxzdd
ZB8rZXxg/4qo5ZVXrZ4dAF+Yf4wS93mu7rsZKU1wn5cg8Y1OO5ql4GiIlulKaC8pighFI9WNuiyG
7lz9lGZJ2OaJSQ2djsQmImTAt9rP1Rq//mIkSMKii+5CjEl+gy10fiph6i/A9NI0jqRIo4usi8Yt
CES0U6kMCF4SNBTmuD9RiFAHpkhhqvGpsbT7njxaZ/UAr2Y/cWi1IwFiOGO0cWH9aPNOQ9F/KdWH
9Vlgr1FoWnhawRQg9oZWue3DBgVUWFlsdDAjxFNmtmx6xqBbHjYMZgWxeSHYmgD7iuQ4NY/Phkjf
pIIXVxJqTrSlP50LqyEnktEsJN5ytWaSSga4L7ux1qdnNoeEtfrHREqYbOKmKZLPcAhID9EpBjez
tEm06DMH3snCQiSmbPHaS726HQYauHmGhMnnCICjxbpzbnMv3DA6hKQ3ghLAAI5JE5meoGp4Ft6V
csDmjWx0U0wLgZQGp5ljnguMt5RinMMK8xarvGWqEDMTVP4+JXTdRRdFRHciwRezbp2OZhZut1qN
fHSC1ZiayU4t+ys4Q7jyDS8Pfbrffg36y/KJBFieaUBI+jWkJhrM9kD13+LevwUt4ZFw2KEJCax2
uyl1gV3/VPoephrhs04/06FJMFDXWEPQWTkzEiOhkn8wni4WtuQqldTi5IE0TsnkM5KKpKYQKcQg
F24U96dIUz4MYrCYVdeXImRGLZbYdGXG+ZD+MXJGjgXtThhUNpKsPVTsJBPfymyE25jiKS/j6a3t
WIvpJV0fIWJjq6W4CaeYiZGAyqwhp5BfhmZkbLPdaUmM5AmOKDwAV3oG4kIlSxcwffi5nk/mytin
Qb6f4msva19hydKhtHjJWr6DI8OCMPwcmUuOef8aEmDqSIUg4NTMsUMjQiFBM7nI8Z0qKbmnl2N2
jK1Y2tUYCJquHbdZyCLXlJnOm+kgPOlhOx4GSd1VoniZG70511XXngt67hk9072R5ON+mQPr6VBd
U4VBM5rUty4Y1GvPNFIc5RrDX7oRFLm/Ju3S4Zldem0kvA9jvMs7/Q3wVHpcL4S+ew9DsjgmgVjL
tIhOQtCJwAQn5NUSi5BjPhsv4QBVD9mIfJ5GMdr5M05wxtEHmu29N8viQ6m1+paxRDsqnX9EjMJ8
aGzckiX+rjKrdyuVZKdqpPuwYxdtJ2Ez6Jwkl51KXIgOYae+CgbNxLhdfj/KawfCTRRjYZqqFEH5
K0+jtafZY8FhZDU7toQW9SwnWxMsZWp5FPl1Gy0CjbtKdNNBrPdTguNpld1KHRkaEngqoWPrMTHo
bYtpwrCs1ORaDjbg23Eu0vrjQAz2hRi9xj1K0MTAzcD88Z4cgYsxBljKZrfG3dPA81ssQOxLg3Ap
mMkgcWDSlOrJo9pqOTKcbxx2pqsDJuNsOOL3QjvEdyNCtqirTTXoz21p1iyDmC4FqHvypnqumRk7
1cgYtA5ElFcK4AqKZZcNp2M/Jeg2VT7nfFmNdgZr/yi6ayuOfoO+BL17JreVXY0Ri1tYb5lB15/K
Wr8xsrtMBFlCbFe1E6FEMFNELyKrKDqiifmexWjcNf2LJGC4hnXM/Nei/s3yUGpLp00BmxK9CbyU
k+r6O+n6qzCgTVMlPPMyjqH1C5fzONsBsy1xCJ5mJoIuU1fO9TBQpAySO030bcgugDBF+p6mcHQ5
Jl2hUHFjdYglzMFn0jpSyMRVR0WBYzUSNeyJeUzNgAFLJuGJQQO7dNt3zHpoOoQlPVODdGvaeIQ+
HGoj/FzM/22TfmbETi9CWsTekuDK02I7N/vHQGqfJ3YrPEqQVP7YBcWapneM5ztQu5vk9gkjVjIx
PubbOq8uQOA4P5r7SApfcdE3bj5gRIMKwbSEJxWt4U2ZxtLXry0im8VvEQM71TLThRjK2HuBt8uY
rA9nSteAQ8HBOBHKTy1AZII+oLGXsrdjYnWRsgfW8RchwCBoSAjmlvGqb7Y9ogg0+4zPzcSCL+Hp
ZO2atCwZxQw5/rSa6byW1LGRAFNkFY9MgqwuPZ4IxNEJ2liG3IVd45cL5SLJrqXRnSMGGVvIPlup
q7AR89eUYraZc5Ve/7zL/CZ0NcrntrBsx19jYjccBCkZttYQf0LADJ1KwSyTgnCVe+WYxggoyEFw
0pGj3ZzuWJOEl4ouFLDhbnrp+7DCLVIEUBuD6SXDcygO5lLO6L4jCjq7CuDg1SzE73F8DKxCfqdQ
geI5n+dTpJLCrSkEpgaY1V2BAlUhiumhqIp9pMndWRn7fdaz+LMkVT73zHGydEZnXUy+Z+kWx4kP
ISVHvom2n925BHlgVwYRvAGpWlHdVPR3808tlwB4LFGzyx5SS91Xa01PcDvPMAUuQwEOxK97aI6c
d8Va3VP7ZpHTSbT1qDMPy96jiRWDFLNEcRkJRivhNMugoqSCwiHFEacG5vsM+9ZI8TnravKyjIcc
J6gOjA15IJ+h4d+KpLrPZ/W1ncIfaarvwiFnVIu1zqaq4SCa6dmkxmPF9FoZqBAq0VLZT5nuqstB
VI18UFNQ2Ju1xQoJ8DIgVByrL7t3ybQD3y3Qy4nim8iITBRx5KbGbj1h+6xtRfmIaY5UvQA8Y0zD
o4uP/VGuzc9SNPeJauEOlPchSet22ZZfBCCzz7JziZ12G0365CrJNb6bWxmhHxVD9ISZZc45+Zo9
u7ZKI4WTX/ypY6a2g9naLceuHDfzNuPrjIJ5G1uGu1qEUikI7aUTmSt2y3SCIIitWuFWNos7v+Rg
EHPc0g2lbi1QLwU6PHv95nWPSzvWp7vKFB67XhVox2N/YxZRztZFXrzBJFuggDSwb7YWg1yI12o0
LlXC7r+CqNbDJYgtewlJF9BOU1tk+waYELoujh2tZFjyEcdj2HjWl7s5Hka7rxUXYwmjA/5aF0Zs
VUjEXk/qRahAns6qUTOAif7PSJ1zb7lfnJBaMXU13bRHKoRkqPYrtqRKx3Q6q4PfQVHks5bnNgxw
4JHsguBgZ13ulIYoO7LCkdRFZxxRS5Wek06Yk+1qKjAtZcohuUC3RGewLTt2ChNPU6rXbLyMc1iX
pZ9yphzqxMQ+tnCyiBXfpQYVRT9YBHbgZVk7xROI66NmwqcKl7V9JsxngpG/tJKVip9xfg4pQZO1
bHmpIOobZj7PveVvhJrFHXs/hFwsA6s112x9GuhLErVFApBPFmDVsBTPUqYIhmm5BvAjmjsYMoRB
eaxkQtSQt+mcxeulXBEicGMpsJw22TkKPOmzh0VD2MwV7rME10ZevRdsuU2cWE8NxhopEu6jBoBS
lFl0TdWOJSPkLR/GoScRk+OS7/eoDt1zu6yyiI07tr0y4aDgNG2KtMvD4Rrj7XbTOfocZA76WtW9
ziIpVE+Y1la4ODAg1bsAiT8ayxlJyWxRMl72x2HlIxW9yrf9uY7deOkoNEgo2Mdi17f5xLyRTTYq
yqNZlfHFmNTvNPsEYza+0gYVJ+OEiw4hfoqmFyfzXkmi6VBJdYL7WbVczYhLB1lDchdTe3DSGAw/
Wxt0UWbRAy/MR9o5Tj6EsstbbDEKIw/CfSdxBO1Vwh0Ha3xKuil0icFFhDM1tPjFNnIoHg4ukp6N
OEj+WZgZsWRjupkKmigOftwaPa2Vypp3fdNcJb7jMTYQsk1waNVoqLb1dNdQ8ZrRLZmx/0yAd70v
seWgw9E9uLjo10p4GjAjpChKsJpa9bZVOs6xARMgzA2FY4Y50N2qvYI9wtQC5PhBUlDeFAzfGGl6
RH1yF58bVvCOQhEvF8T8OrJafJgRcHboSX4hff7fvxDKmn/8G7e/CmxpIIfbv938x63I+O/fltf8
8zn/+op/nKMv1rrFz/a/fZb3XVw+su/m70/6l3fm0//4du5H+/EvNzYrV/C++66nh++Glf/6LYLv
Ynnm//TB//P9P6ETKlDZYCH813TCp/Yj/Gu8yh8v+ANMKIkWGSqiyWFCmCEEQPAmw3fT/vv/FSQJ
MiEkFktD7wuyQAWi9Ge8CsErEr1mE1iFDk1I/Uu8irEmryiiJi3MK0nW/jfxKrJm/g2dAHDFglOg
wHqDs2Hpyt+wPEwmorCYGHJhfVDrT4I/g1P+clU3OiQla1bKr6uGRorKX56gpp6C3LjbkhRKmmBh
zNcoBKDc4P/zcqNz0AhZz32hDduOUncwLbmh6JtDgx5C3ZmnuhaGg+qr5kaQ5p9jQdpejmGH9dGE
XWZM4m1RC1gaVXxf+hgQVlrLYDGMgMnm0KHpiN9CYX4NpdjAjj2gZ1cxmSbD6MlZV3GCtVQHdljj
pZW+SMvJt26wgc54HfhLzMzKi7v1qsDAMT+uV9VsTvujOReD2/vtUjcuafmuD63hKL9+ir+8zfrQ
X36lXxEqywdAqPMYiiWvi8Ne3BhLYrSUVHr/ul71uyHdwma5acsD613rxcoiFZfwhv/sPpXJCtqj
5SWp6v95FaQ03bH1letD68t/31zv+/0x+frC9fZ/uPrff/r6Rr/fF3Cwtp+ietwjW+MPNiPCAZdr
/XKxXvv9QJOQIfP75noN3w/17vXq75f8fpv1JetNJDkhzl5ib/6zJwNYmedfj/zlHX/du75cCww+
Z71Kbko/V5hWly/7t+/0+/PWT/nbR603wSewUpDVHnXJn39POar8+uvt0DdlRKo92sEVFpz/QgYv
UrNBjdk7f/P1aRyDk6gLb73r1xNX3P7vp/x6j5W3/+tJ/+Tyrzf/8nDSrGFBC8H/19VfkP7l+b/f
bn33//rh9Yl/+ZZB61PutSJIflaKujpeMk9YMv7xltVqRaPkC1SCGgen2cWaViyus/VJ69PXmzAm
4sPwsN673vH7nWZ9cdOttwmPRY/3z4v1ifnqqfv9GnPJh+wyKh11KNwpUEwPlFyZWVO4/vNqt8Kj
F+Tx+viYYyuB3gOtRqAFr0moAliMqy6Trt5N1PtM07S9lGfNgdC2Bm1qczKmXtgarTDtSD11aCIy
pzcXTtOvq5KU5WDnltQcsej/vLreG7bGUQVn5K231ov1hevzft/8y1uud64Pr0/8/br1PqiLTK/j
PNxWwYzYk8Coz36qQnf26+O8Zt/l1Il1De0KjOt30HyMbMuF0ixpWCQxcqkvd0gZhqGCNEFnFXIO
S2aRSmj6LmcOl0zVZVarG0imyZWx19MJXFDnurZESE37cEkHMpe/e732+2K9D/x96RbMvm1h+T3m
mlBqKqYxAzsuKTWuUs4TEmu7ulK8IBzGgx9wkeKL2EazdIuyEb2oGTTiAQjIjSTw+ybyyTGqSeFo
oxog6VDh9V1uZnVlqy1/BVx82vNjMh9ieWgzG7wXzZA+Rm2wQM5LmfwnAyihFxBR1JIWu5e6Z0Bf
H4rZSdusCapjBGf7aDWEUFhYD1xcUP6WsNdHPzWpr9I+rOiRH7DDNwdtyVRcrzVmre4MnEHKMkab
1Lo3mo6njdItY/ICoG5KE93tevX3nUCw7xR4NNvf4lPUr3i5lwPq90U9CYTVZuoFm9wf1sskxIWM
KWNvGelEz10XxYMQ3FViK1Cj0wkDLhfR8JQ1yEQDurO4DOhOdFfZ6oFfLBtNWS5+736/7wPIwkqm
V1MWxeJRQGPskfZNmOREiIpWWzi6ft9er1VyR2jRZNXTzlRSV0CEekhKY9nCSomKO8f2Fa23Q5OH
xspnqwws0nPVaFWMgjgLSTyaydwYBAmVKla4X1fbCi5Ow2J7poAz1OohqFmmBSWY0iDgAMSTeUgK
yfx1UXVL2EN1YMlmHmiYmIdGmVU3MvMl4lgJFl2dQqxFsAXmF44bhQMZ4ier1mgnTfcNdP9HkQDM
cN88ju9m6KEqg/CAGHl+TnfCzyJEyg3M2BFpu3dO8oOqY3KNeq8MXokXLke3FndT97r5UspLhSOj
2ckhjRVW37KzMfpoIxNRgolrMna5iXH7EohXCT2b+gMDTJ8tbx3X+BIdekbp6LbPQ0jmIj2ej0w5
UYzM0wPMoM7cpYtOyY0tVy9ew2mfzd+yTCw9ragQC/IWQH6PXYOGiYkswenxmg7qk67uVA26xbEP
XoxvvdxP2pNGDnq3qanNx9Tbn0PFq9KTj4MDzsF0VJNTHp5BVJTizqwJC93gN6eCOs/23LVuSbY5
P6eM9p4BR+VrRWcakp21R+9Nl0D4Oa7aqNweiFEYXWne8I5+eRdmNi1pzB1Cd5rMhzz1hu4FEgRN
6WvZ/tAxbx/Mo4Gfv6Rm4hGiFlM/XLz6dB6JrDaRiB5assmSB5ZBRBn54iXoD7q5w1rnmzvlY8AT
nxceOv4ywUl5ypo9IeuFeAnxCrFY5/dVbpHyDG0lQ4flTQhoLU8s7PannDria/1sCodR3Ck/8U5K
zNfupPPSXEl3vrbRww3ysYKlPjGoz0hgrc1wF0Su9IRRFRvuJmgdyr4sppN2P+n7UfFK2NuUT+rv
lkCf9BgUZ1rVUrQrCPCZT6aMq/GA2nam39nM0ATuC9opOmxwD3VHbVyT7hhHh560IFOxxxQcQPKz
CJ7V5syyfj7SBeL3jiE/BF7M34a/6CdyTShEjGECu+kYHrBTBwptXkelgVEetZ8cs6r2I5w3FKUr
QFftQfpZ1Pd5skcYp4jLD8bvJFA1I9eKvVM2aGwAAdlkmQPhBO8ob9a+FzgNEA6P2yLfTi1OIoBg
5Hlj4dpQthtUVLxHEa7e6Iqn8kGjO6jeLLT7NOVCt9lnLSm6mACxyB3TeTPUTB1OoLYoAbslodaN
jYIB/+RmfB+f0KXEO8napNp9K++Ro9l9f9KgNMTbEYMgkhw0qumua/fDfCQ5RvqO3yF86/1oD42H
hGSQH4bsZOhb8SYLriq8gY+JjLvolTq2As8I1wsZUGRjvVnKoeFQCLxMui4NMDF6mJc2OpZsjtoa
cA5oliB0JXWr0rGdqDPSbTrKUCUBmRPukhy4Lk3ORJY5DknhFNefbebhR4W7cOtMoqZprOwoUmCS
0X8sOr4ns3W0jXJB7o7KHtsUxBgfZ4W/KWmovtFqpq4RT7R/tyUOrNopXgXkDQycKFR1V6xc3qUR
PCoLVurym1/YmY2zdVGOmZfvigac7pbzOIwVspjpTtrUQdAi8k0iATHHpscjTZALxN1j96opr1W3
M9JNu+se5B+An/G289UM+IgoX1LzUi+oH9tvPDM7yfiJQUM6wVP50mCQppBqHdOj2G18EZLAY+47
aKHhqmFlOfXDSacU89lFl9mioLgXPlI2V4UtF41zE13oVhFRg9guespfsnN1CO/Um7Bp54cw2s6G
LVfvinIX+m6H5JFOkEYnHA1g5SnpWRpPgkpmyTFA6lc+TQXuvo0hHK30ntIPuqTsfgGPqTuBDBHM
EemuvVovSGKsr+LZOKbqDgn6pn5E31Kq++AekqeKJ2Ezvlj45ydPpK2YbHrTzjiWQX+9igrmGoQN
yOqtXYN4ADhP5Fgh5kcMFXbF0XcqhZsmON18U+fDNN0PLEqbD0s8taCYKZoR7aixkWFSEAu1DWqH
FDC1eLx14W2aD8CM7RbxSXzo0o1Bymn3GMQ/h+mtxyjAepLA4JesAWHUnuXgrg9HB/FbL26pdYup
l5oPaP/Tapeg6B93PSMLfD3RjSpSyk+ScCSQlF8o4VRo2hU8TACwpp2SXU9FlKox17G6/DA/+JZ3
4WukHnn35MiCJsQP2aMUs8Mb2fbe8EDMoyS7ZFfnMIY7AJQeGUu0/gh8+pQMu/DC2ks690ZWmu4g
zXMEO94aDof6Fxjn8gX/n35NNtTPEKxu523sgsq66vVGefd3oEuIgDM27GnGBhis+KNkOHgObkCN
xEc6FPGGby7hu7TDl3GRj+8sxL1P6tX8Ue4gSpy/65dOsLHxtDayldrHVeQI7LHcEDaCQ2vqAXq5
4+9o49uRTaamHW61hy/7m47bV7PV3T3GU/mqXPKdfJ0YFJgAPGFk4IjJX+IXkR5/Ztcv2kOPa9+w
4UiNRJXd9NLm3zClnE1BdNv0e711E08pXP/qgzqSn1JMiLHXNuipHQ3LnkFP0aEiyRSKZLF+i5p/
n7LHhTuq/8U7yry7CLgCJnAvaB5YLhUkeBHbU2+nTXRA++RgGZM1KrXbPr/MB4X4Scn9JDrOmXcx
OeHyVnrZq507vOOzUE7TJtgBRW0uwpf4TI8QVEvzAahzkx2Ke22X3YtPwSE5Uz/GrYX9xI8vSPWK
pwLbhZ150b35BpGJx6SXLNlUhTN/GnzrDXDSOEfUsy8cVlqhybTN4T6sr250T42ediDSbO2FMEn2
M+4Qn6Qbjoz+UX5uLsAmtv1VO2Eooq9/BP7ssrNvqb9jMJQd7YTR+dJf673vvSNmnE/zqbrgzKyc
YIeI7GSFmzOHN4y7hGbQCZkfKkk8cb29XaA5U/7IMwobDvJlPmnb8K3dayRefOAdPviH9+ZjPGWX
0aUda3rMPk7yIT+hV5u3NJkcpGYb4jZsVCF2fPYd1Phu7hbndGttZQdh2F4HTHBLLuVNeI0eRrf7
iG/YCm6GjfvnedjAGLZLqDV2+xa8UFzWXOumkCNgMAS4XBK8QfF+y1njhZGMXYdfWF3Y3Yyy7LGY
bRjDh+v8UJ9MFKP75CLsNNc4aTcEuK7v5J51zZ1oa+D3sgVAz2e9dua3zpGd0cZ7j1Lf0QJbfxOU
HZVmTi5vGX+VF3hMSvboZe3mOb61p+FncjG9/lR9pMx6qHy9ij9fs0v0APbpZ/iW/8h2Ir/E4i86
aseO3CkHRgTj52N3zmVn272LT9G9XiARZcM3HFSRfRO/c5cn4umanmgSj/bN+uzeW5ktmxyr+2xn
fqhP9dt0YSBkgFQ/6rf4CxH3Jab7/pgck6P8pDv9tbpXn5KN6PCjevKZS2d2BT7gs0wcRp9t4+Qu
tULtZOx0pziEr8tOtwPMRRoheMhF3WpX7ypXz/RZuHO0s3tpl99xSjxU3+yrZOvl9n4+xtvmaT4G
jDHtC5Lo4szZKfle9/v2Jb4LsdJxduEocsF6sr2AObd2CxrVdyC0lKLt53jk7OibWKX2hcc4mCKY
mNLRZI3CT6PavIyav440l3PG5/wZPwq+g4Hbx5HebyXRVidPEwma4zARPsUz47LuaNtxv8jaLvlV
PwS7cT+yQabL+KN+q1iB2gpoKTu/DUzJvwLdRozxLNzNW2kb7ArOSOhymtoWnwflNfHEfbCP9sSd
wQqqtvPm/7N3JsuNM2l3vhfv0YEpMSy8IUhwkCiJGqu0QUglFeYpMePq/QDqv1VRf7cdDm8d3R+D
YpEgSAKJzPc95zn4wc/GGfzSzr7PPwmFEs02cj/godXhJte5ZI536Ytj08vyo8t0r+7t2/m6my7p
WV4xpRBjyrmi/iw9d9cfgrvP+DLwVY84mDbavB2YKp+S2/gyv4zrALiOEgGzWy5EhNs/lZ+ISRlU
1I14p1PP/0F8YAyOuQy+D2eLgeC5PRbb8UiQg/PW3tYn952QRZpnwz1pcc4b9+TP6Ie47m+tcdnr
+Zo2eHOPpbSTHr87uuoX9UneppWXzvv8sswPXrX3+pVdBHMaY8D+7Kfr+YULYv8+8zOiqSmWwZiB
jSnCcKbzsp12wNHlhojF3Xt/YIbHWvPeuHG2OOIYKyBV7+QtYymXydc5Pw/TvnnKbhnystvhzPea
HkAp7JSrDmLHrX5CR7dhCuRpr+oRS5R17e6cIye+WfFgtSPv7zAy3Fh791bdqzflAY67eAxfpA8o
jnoVrk5O3vDwTiDfTuzHiGvaeLGu0b1wwUtu2e9xSYcknNhDjrXJX+jbh+/2x/yzHTzxof0Utw7X
bvgLN8VLdWUd26sIo9g93bABhkay45Km3zEdpA7DQfs0HgyGZ3mEYrdVrrQHZ4/cYT+z5f2dsxX3
zCmGT2f59OGpvyr3JOl8YutGa3EA7Otph8RPHuJLehFXhT/c+1L3tBd6pJyt6On0J7RmzYVzNnim
tsgPaH4aMe7gnfo8vU1vQAwe8dDftNcFo6D9y72NHu0HDTKKNx+Dk7UHyn9Rd2itfr6D1b8f6ecT
cHpY/meN4IE2xHxaz/pbdkcaRQLWDbwMnXG4CD/U7GDEm5QplAd874cTnbnSqM9NcE3QIvPik3VK
d/Hepbx7ZL1wSXzthmkmR63+hFY48xmny+GIN+0EVnghkfi6s5vtT3VC+7IkM078inO7tR/bRwKg
w5PFcSQ5Y8t794WdeA/3TPCTpPdXUFbaM7Gy9EX7BcR2s5bdlKUQuUYIrjdfjzXBxnB0BFpL/Wm1
Qq/3tKVEtd77qkYRceiDEruwCqHqZC7l4fVmrUR9/7neC6fBQcpomF9AtHV/kKefughbxmBrD+kw
j8coxCIVwEFEzrl43GwgoMwF+/iqUV77RTkx9z4tlV3d6zGohDLEBM53RMofKRUHDW4SutrwVqcm
v5dZyAJ4uWHpYqmKdQxrAp7kUspb7zWNIQ8zSez6Ev3eQIxi5rMEJFMAQliy3k1bNeYqMDBcZuT3
FpEFlAgBdOI8hY5E+BMaVEiK4r6cyazZAK9pT3NCPwm3wZ00qQ3GFhUHiNzdacT6eYoibdH0pe9a
a1F9gW6YRMyoqzGkQTWOy6Qcxk+anbEpMg1a9piqFh0BFb+dB5gDFF9QxXvMkDe6YTDg4mqgRnuQ
i0wRnk2+M0IDL2T5Mva27XVEgHpEGvCp7KU9st7tRouSRgw/N19LumuNd63rrvfstVk31PUVhPYc
eCDl7/VmdbQjp/3nn+tjldKRHB6FflhM4L06sK2ntiaDsV9u1j/XG7WicNUTIsBCgTroelMp6F13
610rCC4thB1/rct+1Wr1JQhbr2Nuh8hSDgQKoqZFrQezksrw9K97YkmnXB9bb/76c33e+rJUqQBV
kmf7CqufQnfzmarNpwrjhN4qAwA+LuqdXGdarbzSWl0/ufImg9XBmEyR8jQtmdW1Bk45KeebPDgO
XYihvzMYiYBzUjHi6BmbrP66lzruFfS1lLja8Q5mCkCnoKbKmNed3V9pRnfbYYXze8WqySyp6lNN
VZ0aqfUMQr+DSrb8tf6DqzoI9hZAwx8Prq/7+nu9i6bALezqypipuQoGfF1SRIasSP24ESKiN7be
Xx9ebwp6ladsufn+8/tfgX1Sce2z/fq078e/tmJ0EuX89z9ZQ3FxOrv1ERjAjldjDeCfKnCs0QWF
FD2RE05lMxhNi6+XczAoObax8uo7YlJ/lpnA9O3iMPnXv633wopnOTMYl836AgO3kLpb/2m9qXWF
H81s8D6UVQ8cbNnq+iKq1+3saWsbcdnmaGc882tT349+/b2+YH3pulGg/1yG17vf2/t65vrg98u/
X/O1+b+fPooQSaTs8b4up+C/Ptv6hoMtpTdIatrfm/l+3t979sfff23n61++37oWKUnUbkLnefne
1k1+3V1f+Men+7q7vjL4/o7/eKc/Nv31Ad2OdaaVUbX93uf/+J2s72w38X/9eH+88/fn/OvDrJv9
b3vw/Rbz69yaT7TpfjZLUwOxT35CS/3Pm78e++vP9Xl/PUYPgLrWX5vR1qbV99PXe9/PWTdR1ktw
7/dzvv/53z3299usm/hrs1/PASZz39Jv87vl8zlrLzZMphJyAbaVpaXZLdfb9V//+tNeO5yMz8XX
E521i7o+/evu+vySWhOxW93+321ifcZ6872Zr3f53pv/+Lq/duw/bmZ93vc7rdv7fmxcumCroOb/
a48ep+rzf/6Ptw8wF1gDW4kr+08pEYFNJkkm/1l7dH6Li89/84p/io8s6x+uYQnTMnRhOYZwv8VH
tvYPlRwXUi5s9E1klKAw+i/xkf0PUzhco2xXJZlVV1EM/TMV1SQwlfx0Qs5UzVUXYfz/jfhoTfz6
MyIFvg45k2yIYCp0Tha792faVmsnqtKOCmuCaUNJBE26ttExu3Qb/Zd2kq/do3IMtzP9kyNo4z++
qLuvd/kz5FL7K9yREDISY4VwNFKRyIXV/nrzshAMASoiPmMcKfJ7c3uVDTcwNvGUEixCIIZjfcIG
/X982yWn68+EMXISehnztvJHx/owv+2UPaGIHo2ooLkSRC7l/4e3/Dt37e8P+pfAi1gLGTg97wgQ
qpsvlGPjZheC8Iy3bfL8v/94wFT+29s5GsGTgIN01QYG9nfSbZMpFcy0elWFBqeIxgWJUQvvCzl4
4dRI8NNoZ5QInS03bLcTrpGzm1MXj2wKoOAPgO0ChUmUwPE5cmkpTVAhhrqitihzsdUcA1J8o3a0
A9SXwO61TQnP2qfnzWrJ/EBMvBn54YFd2QXGzAXva+TtPqVMjy2M/LhkuA2YuaJShsRjaQjb5ybZ
ggAvttYK5O5R9OB1bEv1aJb6PdNTE7owC+9xYjk/Ly0jK78JYH8xDZLbwpQvqcuKVYnHJ8OpWD1O
9gMX3ODh3MU6RokqPgzDrO4CWyViFt+bhoXvYMm3Zho58gy0ozQky2J6EipBtEWHMCMTC0vI9jDy
ne2h9HQhTkXUHQe9/WWUqLmDmSJWYXyKnBJWRV9EB00zVdumac6KGF4mfbA9u+WbnROQBA2uqlSD
6THg+rWaMfRmMIWZRS+mqXB3GCPuW+oiTjc8jQ3K2aqSr2pY88OA0CxixZ8mBf9eaVPDJ8Jma5SH
Ov0FmOPTUHjdYPBL6GDYLZ1N6SF1FcfJ6WjPl1Ir99WQTTvZDcGOr+2g1NOPQjlZ8JGIdp3BYFTY
lyhrFbE2Ejsc70yzfLWxtCYxFIJu+kxnuoCWsRXUx1GZPU1DHHkZwJm+YCWf2vMn8Q1PYfWBeuet
a+oMhsei7E4aal2KN6VJvrOH6jWgmKDQB9QL0ASG1T+JKv9Uh3IXt3TDlu3kxvikTuJ2Ku+sGlV/
2pgUKmcPgRvmO5TXoDzu0ZZVhLSQ8lAoPKUsd6beXM8xtT5Y0cO2UyrKI4vJPzOwl+UN35pDWsVg
AXzW+YzH0aGelZfmp0J41B7CpWfmKt0hhSAmFqx2Ev9uFm163tBzi5T2OjU0iNXG3MIHlT/wPo5U
/5sPt2RdoUT2uOvS9JSnPFuZjU81i+HFhhxz+mx5roU1SyvJk3bYkdok6W0uEGqqPcQ9NdHPGZBj
2GSpF9Xss90UF1eT98SdIazWtOsycanNK1jtDBURUaZER+gtO+CB9Cdrjp86bYdNRPGjxAW1xslG
aU1TYuIFdOfWH9p1GHTq4I38rju2RRBiyxgf8GUMhPtWOJZ593arRcMZnf+FDJOvw7fQqdUGoG+0
xOohtGWXcEoS7AT0BFrTuU8h8gPW5dMFigZWcabobwhqULaVHpfjZpyKxzQfbiZd0PNAGqXVVuiR
eLIrS2ghpu0SrYKKZdPryGVG+q8EuX5mCokaU6Qe+g7GJX1lW7eTY6di568Ma9en8g5qFuk9XXN2
qvZJKSQ5Fh1f33rkqWm6ZdwtFnczph5OwyyuWY4nwS6WQbgTyxlXApX07D0GKt/t4dHCXIbMberJ
oaf50OkVGQYAKIlT4uxMQ7EhQPMz19oHfUhuUl3zQDNy5iw3BvBcr+kY400pfdcannqb77gR8tVe
YjZstwMHTp88cSciukNqxApImv456CV9IQFCMidtE3ftaHqMn7QagD0HXX5cDienRCE36QxmYRsD
9oyfMuNZ1rrpqw5SH5FbF1FCXrc4IaMUPEY5YfqDaxSonOI4rUiQYshfhyNQJlOzEG7BWHaCUnyX
Ec+RB3wot8adz5skofnZNgxULELJrXEY/MeBMNvg3sF4t2FFTsyT/ikz4MmG61IHsu4jAw4DO9aO
PFi45SU244tE9tTJ4knRU+njQwVdGtM8XA6KufWFXb64+vBU99OTdBedR3ALHYDsiZjueJiMT4s/
H3LLQzdTpRX8iMUAjbdkPwH1McbI/FXG4qkudn1Y2TSvDULaME8JjkbGMmz2xmUws4um5pfcrX+7
s41OQN+E+nIem/yi88jX1Sipb/a0tFU4Cp6oc7y+wAxNZcmDbM6dyleBBg+GLjbyiK8VPJ7tjQpj
EBmAfK0R+gficDbhsDRbuP54chrPMlO4arrQtLB+fsJqYOxM4sesvSVQq56xBqbw9Bk/FZePFjpJ
Q9V1OjauxII/PU3E07OT2JbApG5ykOOI6ub1A2oK9MC6i07rAS+q9nVZ3xQuXlF33hF6i8lK4zoa
l2JvN+1Prsihl+vRTiZL7yWYgp3a5BcbIQuX9tfICH/IlOSM2Dbh0c/pNdHum84mBcmNMbONEbIG
3dh1MnufNavykmVUg8dQbgYthasi55pA55ZMmyHeBQt8ZxjSizMgTSsrdHBtFQAws5tLMhWoKF1y
thxp7bUIUWNVcApFcvK0Ib/IgpNCH4c7s4yI7mrOdSGUzSKqy5YrX9RmZ3gQF1NBPiXK6IFr9BU/
YbBNeqqTKS1MZ3iqiBrxTaHTf0zKAuyT+7sNiz0VIX0LfafaagX6c4ePQAIgBFIBC2rG4qZwxiIj
xF5utdOTa0deQkbFjlFW2VdVjlYnjkg7gwU9NVdyeJyhI6l2etvqQLAzq563zuj8kJRwGDtcYxPB
Tq3tfkeYPUJxTB9eG6JTUAWb4qL60Yh5V+XmHdgYjQvgeJ3yX9mi9Z+C9lDpvf6C1mbriHyf9Uxr
gqS7GpIWTRIVSFELesy5fj0rFoqiblE0x+RDDeKnZXMo1+XAW43666DBCi3BEUdVgyN47hCp1cRZ
hpS/5XiBOkPEQwfyMWgRFWBAp9DYEIOUFfjEDT5UVDh8nZmVE56WPvYzXTIdqim4C7Kuy7Tjijxz
rYDKuYk6xB1TRGRNbRJEU+aopubQXKiuJAAN7TGpC8NzwVgAF7h0VvBuThlhaq3yqrQ6cx1l4tuY
+kNseyXuNpz9lL4Z+O6V3jlKF79wouNhhzIFAWz0bQLgONbCaptLCLRqNzsHxZTX1LCReFrFVTOn
z6HC4IMWEPLnnCxqj1H0COtcjdw7rdqC4AJsZhsq07IAVLGWkwmNuf7QO8Ov2a6QQlMSdnq0Lr1w
vKntH522M/ESLkzCvuQgUp0N/1G25pouzQFTWPPBaDdcoYC6Dg1ELO0IWNkZusdE60rsuMEb+RTj
5msn4pqok0kczOlWV2ifj/ErxKV4ibwgi8PIKOdHEXODkiAJg+giqs+hnyjqixIGyFPain4Qorm5
guntUirGvxptoPZQE2QRukkj83Ey4nsjsvOt3fYhZXyzWKTiMPLdoNhqJdMfcIFyP47OjYmJsYix
5nHtTdCMHmOK7Li7j2QdvQeOScSekut7kgC1efzobU6qINKqc0zoPQMwk4I2aKEqAtqOkIweWr1E
akgRXqmbXw2nJg61D0hbwPz76JcJnx9XJMGkCd0DiHrz1mXGu02mNthBA0nF+DGrPTKgIkPUHJWM
2zOdn2XIrRU3ZoLHzq9HFANFbDsx50twjrEib93RD2wJ/HmRAE/X2kDjRu8KjLmmTpoydrtlJYHY
RCNUMglJhxiV4C4TH2HGj91YZbIDmnoGy5jtUGrHXgOoeSxFvJucoN4Zcfyetn22G/OYFUgC9Mwl
880VqK9Z3DKzcdKA9nNL2nptSd8OG670WoOXWKc1byjoLvV0l7H6QjdWk7s0iLc877dMto4kD/R3
eTwxDAh6EGGwD7iE+8nioDaG9vcouRAPY/rOqgguno4hsKpN5sI5mVsGUo2qCrmiw57kMKYnblTF
kkHvF6r+LDA5e60Ge2JNgNfKG2LyFM+I8KbGqys7Su8rlZ7vYhMm3ifau1rdbSRgMorRNfkbCeMR
qgE3ShkV8z7ZlsK4NmMgJQWe53o+Ag3IvW7xHo+meWOV4qNjweqtBAWYHQthhIu+aX/kof67MGdS
vgRTWyJR402t87taJspQWi1HMFdoClTMr9gsXzKrv7cr/LNaaS8YxOhIK4mjQA/ai4ymbY+laRfZ
Cab27reQY7ATVcPCdkqeDDWLfBz1w5E56g2uATKKLaB8jlH6mt7XVw1TC0g9ilq3LDbTZMec0gK9
hpo7aToWG3QkI6uDm6qmvjXFzT60A9+QI7KfxvnRpprYSlN5QHR9r1e9xWoiRwxhzAC3UD8DzGHW
DFsAVBWT2Klq9kFycHsRnw0RPARnGEkooUh4hZQC+hUWeJKYnqkivwpg02NdJHGqRF0K17g48te7
PbdIIRXLH1x4OyGE1y38EUabfm+YL2C0WviX7oNlTO2RmRUQgtEKACktIc+uzRA+iGsmwvm+Hzmv
3cG9HWaYkzElg6gb0Ec2ssDB7Th+q+qPoFYIfBnfTYk1wYaz0WXhTQKd/VjgCg0yayBId3x3hHAZ
FDnPNABCuyEoWLtTit3y7XK4t8OO9Ehra5uhi1spZ0VnShqu1sgqrmmvR8JLd2Yih4MFUn/OUfyt
PAVWmxyeLgTiEb3VYAtl3w/LkZaZwJuFujdoh/He/hCxYpQaIrSB0RKzJ9C8WDFO8MaOs8JcP6qd
yeenispwSwUCUbgKH9smDKyh3lCkO6UvGWsSFJqFOh9cJ70qh+rcZoQ6uPSNdXgHdkzuWWTOBOhF
fgV6e2sVxs9Cq1B19/j58TfbSvSKOC7Fs6nOJ5NZzaYS9VtpEsDcjBp4K/NUqwR+kjc3OyNReTVh
YCmirxkFzDSRdMd36EqSR6JEnRj/OX6pFx6spvipTgjaS6wIU1ldylh5q6CPY4di8ZWrNZcT0yt6
BBwW0xxgEO59S6Dv9lYrLWgnUn6oQ0p+EpltG70ggsuO0Z0QXEYU7ujiTbmnU0GXoi0jb0EPJUaI
nqQwB28yUSnzNg+FSeUwXQJIAkSZaGksuBnXAapjWaigMJ+V0S72syUiP9DyG92hBBaDS8S2le3y
IhZInL2yAxFhVt1n3lT3fR492EXwvBITrAxJJEYDHAcZgyo6UjyZyjaPTAl9oXwhO1jfkjda+oGD
vp+iZT2APIDp4OEpR5pNBnMWsgd8u9ejNLCxmGfDQpogVfLtk0rzu8wYj6bJ3mRI2E1hXrszAChM
3GcloJKS8LMxqzXuKgDzPqC3xayPznBSzL3JCmVrp7mfZ/WTinnFG5FpBguRDtSxuQ2r/M5q8Fdr
VJN2U8XyriVPbtsxsSd7CYxMUAHpq/u71hgl1aGFNaBazxaTJEIjFS+X6GRss7OAv6pHcL3gRA4T
xB5Se7vfVmTV2wQrCmyPokKYoTchc6QFm0HmMAyxLNmzOEKHWmvBKYPotAH0mOVpcbDK0vaoPj9V
ZAP7y/oO8pLcTfWLTgUDBhiE0oLhjUjIPcG1SH0W1l1d3XQ2p2M0ZdF1ljD9mUzlVKr6fTY0P+yi
JepnAlLc59NNakuXAYW0KSO29pOdzn4EGbXTtMIbmmbaTqh7Vk9+WpiEK0YphvaxP4/tCOA6jpDl
UBI8TPkStqyV40ExpAdMjuiMrDJeusS+7gB8+oQeFHsTbuFVmdLKT2BvGGqlHHuR3JM2kB9LXVyM
GucFuto0WIb6lLx0NSh90IEN5xzyTcAXGpQTKr9GGOZerQCBNVSIQtNsvEeNfBya6la3oV0bC2/F
nSZwnoP0dds2OZ3dM8wjecRAeux1/TarS3E1kjljhvWwr3JYOjlJXLKPKDiB3QUx+3Wttjo38waW
aUnEqsl1uWCLBp3mFNgu5TQ12g5z/VLO+T7viJl1oIQRUcUSXlsYL7rlMJOzgzsXLWs+NIa3Qncq
PQNGSyWTMKvbcRheAjrtiFZUeOQTToSFJVXahjzWwzouJk/9svOuBgDPaqi6yjLcQ5xvvV5HzSVN
Sq21eCFR3tjpBGJJS6KXV35mKcdZk464CVKuChlulmH5AnUhjxr8biaUjl+hswvTCXefG7uYkHHY
9Iy9WhQIonTcZ0c0CNUIx/UK6Jc74aR+jtmFjKBTNskrS+SXSKFq2LhcMYexZMaCFoBKG98MWiUL
ZgdHzUabUigIC0zNRKWConvyp75rtuYSx952RrxXTQdMYF5DHODIyRQwDlPzywpMynVCfwbdeo6z
YteEMcpxGbI0+mlJxPLhlhX3uB+lPJY5uTztQPEREDfnipb9XmkbaZR0vhBMy8msBDWnccxzcI9X
VHw/RFdTFMzYM4kuPjOU2z6RvjWO10WhLcAyPb0zK+W9AKgQpvZWV6s3VwJQHhCjHLgUaacQF8Vv
fYZuYWcMwCG0O0S9kbsXSZijAaepYIOKJr03g3F01iSxNAu/iY/i7qn2XogGRpTPAsKdNeHVbvpR
jIzvk1sn++KJmPcdeKnA64UqN7WNfniFuKTEH4xADDxjgSA1dn4t3IjynOD4cxQLhvrC69AL5XGl
O8XGIDAZRNFuDrBp2BJ+tbSoBLnYltQ6HKjSAsJb8DBq6zw2zgQnlnzwVE9/DcNINPuENWB6mxs3
2VNFOVsKmNQIgMlyFY2JQMG/gJQWA/cm74QLDmIpAs7Uxsuhvh10EA0s9lpSSMqnoTWJSZW0A0gJ
e4EltcytdcuXmnWLQfY1aJH2uaWX9/mj8iEC2Jgz5iDIPbY3ReJST7HfVgYcJ8X0RR/5dVUdO7N+
q/FXyxQxdc2SvBHBuxXEfgDqj8mV75rkoLmQcuxYg35hOS/GiDIPF01vo6QtWu2a/HSkrw12R873
gU/hlPItlXpERZDhlNooHqRdKfsPV6ekHGvZjZUSjZqGTNyTZtqV96N1bVgTnDB9xJMhcqaINte8
FnR8ZTXXYYUYAkflo1KpjPAkqfbLIiNStK0qoksILF3IUqMyQHqqmhovAcQws67fHH2iadMpF2ao
bxWWXsKvXpLQuaZPcGk0BrtBOVUxnq9Zl29jOlXeUJUHC5syNr7yjcLgSzwaj7NiPg4p6XntcFbo
OW5SwwW1U6Hn5Ih/g9j+YCrFT1PyQKpI/J6dup0E5guF6DdLqe6ziiDkhotlOuNYmqDnUMf6sSKC
qti9zjkWYDeVvwwFIlgrGc/kQmSZnnNNeyUXmq/F1HHbcL1bcTt2yUje5eR31mBgiEn7YsGA30Dc
ZnsZ6ysVlPHerBPwUfmQo/+PzgtBRmNZS8DbuM0hR3nCvC8t031AoQZHnkUgqC+vCGrI1I2T7mXF
nFvQZrESiTq61UmVOE6ckp4bBP1eVXF4DA6+lQpA54Wg+INtj696Aq0oNm4b6ku7xHSI1LTQ9boJ
ViABHC2n1qRb57SBoDo19sssrB+q1cdbPWfqFEXlsCPNNVroLyussk9Yuathx6QT6dPKiIkWjM66
yMtCqggmEqJWTfxIid9lOo03jWDYj4n12ORhwj5A5JqnGo2dbVdEYJYPWm84MOmo6E1w7mEMTdVR
R23lW0HrXoZ8r+afQ+++Fw5ZSLCKkcjVP8ee0aLF49M7j4oceb8EJ1fm4twQIe4nJkYzlWmsvUQl
0E1MJmrKy8K2NQ4ikJiEOK0yQ8Nwkl+crF2CpRkgxwgx08KLdDumJbZmP/ZaeC/rjgJqj2Vzqk7r
hKUG3oPbqc+uhHJpigRpbG3fjUlRXoPFqS4WHjtDfc4HIqgaqVonMcYvSVeHkMayhnQ4w1dKNboq
6dVtVGk9iXowDzCCKQvEexlYwVUO3cykxVTXlX6QeXoPE6a+sdCdlSDs9nMTJntTw6QBwzgtjcdo
Gj8aBW21QtH/ismevBLgppUxd2HH0IIJWM1348zVpCm56Ib8EHqAG2D5zhx78Tz28lGKp1yJwyMk
HIwWLzWpTIBtj7PENkHQCPUQ5qnrtTBU2ECi36MA4GowWjeh4JJNPNqNoVAAhlaHiUKca8MBRS4I
3lEq+3FFr8kROb0Adx8HDb3RkTaiyo+3DvQoFtADD2gNBVStOorf10OXlDmW+GqGRD6tlxloRNlv
UH5nGmxg03Cv1dy5U0FtbvO0vyE3Geg0nlYbxtTGqvrXhYDl9CoFhQW2xXrltyH53UF1yVijrlxX
v7sQb2zAZoluJUm5Ko1tMIEUXI6GPnMf3WUfy2W6VafI/B1KF4BVZp9By6uTstyWRYlod6IQCoLJ
qmj3Itw4jDFm0ZU+FYHOB2g6+x20UC+GJXPSE/fNHWiTgjvaVZkzHZKUGUBi59FG1bplIEqKbWBS
78j64NKZDwaFRcJMZgp02Q7aFxgrVHMU/1mqqc7Onbkqz01H65vwN59vKOmH6aQhDN0WxYz3xOYc
NPKZ+Qk7qbPe0Mm2PrRKsXEX3hFrL9x+qrJzRvV3rBHF5Uaufertk9ZaHzNJtrAGQhUHEkjxyG7H
m/Ve1/Qall5do6GP3t8NiJbpHICPGVOBWOUS0Yb9cDANAg8GZsdeBdhrq0zVE2T49KilB3u86LBf
Nkmbi00YNdWmGKfyNDmM1iGC8Ti4ol+ZnbQeX2QSUaYAl6vdgjEHcTn0oUetYRslIasero8HqYx3
gtwKChZ5fNuq2WdmcpUZLUl6PNNHK9CzH3Vi7KXq4iw0f5ZpNF5mMbGUjO+iBUcTzslHodq0SXVc
GY5mbM0ueAXQjEeR3feq/HUawo5Sdsas0T4XcBrmzt0oVpvcuAvLt557eLNx/VKkAdUoFlPkBMYY
q4HY/JjYc87JLrkSkrVdFbpbKPsI/B2iSASVBb02gJjVaInt0vo10IAXesY5W+E5EcRZFEOS/bTL
+m5YLmgQ4IxKqlzwEtxaRtLvaIPhr4in312LJr4Ffo4u4q5nHbERMcleBba+SPlArHxW2kLbZgbe
PT0CSpa79DXiEBeqHQYvIQnyr1i+bKMFHzo/ljW0ytFuPl368lsF46RJvbdq4b/RoAeHmfRMkGmt
bs0khndmC4Lx9PmkpuXMTrHcLyida3F9XRURTaS8b451ld7kVU3MqF53TEgaLNY0sLSgfyNys3gc
cU8wtSQdSDZPxVSVxyGGDseMdcGGE4+J+3QbGxAlmhoyXNXf2Om0oBXDCVsuxSHHHftrszIjAj1J
qTWDJ53lGQRpsSEw/FEzZbDlwucwDZzMY8B/pSxu6I6fAkvFi2UTyx4WzplwhvaqyrW3rIXHNmaZ
th84GrcZB68P8W3elXYv97lC89Ms0msjnX7rNES2HenaJ53a0t5Mix9FRLPT1UeKQ3T5/Wj0+8DC
Yly7xyYsg70lWmZHur4fE4WDb54b+kRlRse2p72rAKsYhhhbZbhoJzTIeDaF0qkYHip1KreW4BLK
xAacG70+x57re9vcRV0N26107wadQqc140IsHIAgCn7MNulvU3PQYJ7kjkfFdVeQ536IWQ+FNUlX
WmaTtBJqLDvcqDmtNyVXcVgTRaSD10Qx/s+7usoBppEloFIfNi2/Lpqbr5fSP+Sf1ufWrZyNH+sW
YvUxCXRcFfOyskBR2ZpYFCW/I/V4NpvkbewbSfCkhvCH5uL8WMSOvM0GAw92ERp7VjagAXrdRYEy
uxeXM8AzKm3Cm1u5B831U6UIybgNb11yU9/urbmU4Prd4GayOVgK/b1o7c/0MoWKdozbLPerKbit
muEqjdz5js8Qn9QKmHQioPjF3QbcKOYcvaoIEQh3U6jHF9Ls6l3WRRhcu08hGMdyFOsI21L6+7zf
g8YFfQbZiN/LSDP3GubzsRBt6SdV9TONoAmU+vAzyTUvH4P+rJIusB8c8k5TFlrMa4xzKE3c8MCt
9gaA8rEaOp++fgGmM06v8nzcuzHfSE7U00bPRX+uAcmgaBkPVclaT2fKlCeFH7vGlYyDlJk1tpq8
lAAzyqdRR5ixQF9mdF+MzSO/YN69tCW24rR6mFKFNq3eYtclN32wBjQnjbyiJkUq6AySt816cVJ0
6GKRlppHA92fJ9RxWWGVDAgwE+zyN6VFJukie3FLQjdi2x9EUPHznkgQpVJab0oCG9R8OdNN5Hmu
Mcb3xNbc9INtbyIqhzstbNwTXfxjrdJdHgjphq/J0mcIt0kO5z9EWuVYRLBGUBg3Qzw4vm0bzU03
M4NCbX5jqDrWpdmVSxnN3Te01ag+iO4JlU7Cwnvyo1ivjhQAocGr7mHIvJYVKdmI0+dEJO8LgooN
3PJTH4XjsWjQfsQR3ea6gLg9CWp5RQ9L3nL1zk8LDnbUWht4OPVV1+CPHqs03BGZo286hfM/raqP
OTJsv4qc+wqsyzZZnAz1RGs6WWRIfSSSK3MUhM5I6zTpVo7GdPitJ4PXkdrDGo9oorn8nRjiWQzT
ry6qkRXF5rWwxRW9ty2FIYqRJGctlaUXZHmEy3fFIwexuDEnjHWtzIhyiGbzwbpzlLi7dDGGFz2k
YKlqyZZkuWLblIH1vyh7j+a2tTXa9r/cPqqQQ5cESRAMIkVSqYNSRM4Zv/4N+DXuPrLKqts4Lh17
2wSBhRW+b84x8TL2xjbDHiwYKXnPdLfcCj0qr0pnHAiy7zeakVA040DuVE1q7sg+IMe8Fiy3I+5p
W5II7/YaX4Phn259MHW7XMxrziCWvNdbb9oMsawcIq8w17HSacfco8MeBYe6VD1gByhYKjkST4bk
ZausVDJnotuDwgVuZ0Nqxb1EHdLWJK27pwKL+1nQhHsFVC3Wi9mNlQ6XRqW1XglNeC1VAUN+VYrX
1ipHkPBGekOyQ86qkbMBDnSanDTKsR5yoFJ5w5Z65lUPPccY8PZx9UCMFyNcC4sHnxjS5SC22UNT
0kQqBj15kEwQIGlPX1jEIbKkfBk91PM/Ko9V8PCHQi9Jsf/gjfSXGjaptyFDRJBElnljYqIgXxfG
DXlVvoS3X50IilgRciFT4UYeZVYoEv/83yiY5KNGfMNqCJ/aRNcXRU9v3bMEWosl7L0I2FWo1/3R
89Xu2DRhT6R9AXAmoI85/35T9s2qsLD1yImhHWqp2UEEd6RWNx+a2Lw1QD6YsN9IZg3tNp7bC6CS
V6npP0dTA8A7qGgf+7Vh64MKkCiLgIX0JLbXLY5XE0Mb6Ua5ZKN1e6dfOa7DqgJ40OkqTnJ6o5Uo
jQeZfQmFkRgKRZO+CiOUFFHKT5EeEVRUHPteyTdJGRuniSsWIn2f+ZFrwZm6TzWmYzrAKbVXi/ms
y9BFcf1eDOoUDpHHQkRHUC1QSqjkXcwiR0z2QUUBXFhVYaCjCzC6g6bCXwFIa7qIdsDcVu1940e7
psqnTVmDhBC0+ETgndNWfeQOs+bLm5jku45+8qBgDszNftlMrlcaOuDXkJ0d2ykWgeYlE3N8+RE5
HOlYfZjejC0BoT/P2n5SEGGTtpXdZsRAFZVGb3Q+19IlWZISrTG5M4lkXb0vK5YGPSjp+umbyUeI
hRAMhI4sU+UJFJCwIbAGIhPYsCcd4DzDJKFN0/VDxGaTQxMxSMrY7iS1J9aFEvCdkUd7Ol87QowB
UnhmvgZkBaw8qQaH4adxYXdCN5SIWGGtdyHFc4MAmGwkQ1Yll3CpJYHmtLrOmX7IbGCu0goCKyeH
iMaiGt1qgF8nfxyIOKMoxrQ9bSC6jy6FPdkPH6apm+59ygiQvNG2ZIroHeqgD5YKeRKtJVoukjjC
KBWV3j90IAj/y7gtycEdqAnwJSdSS5vpZEySTKXuYIpSfKxNfT32rbpPwo59nmGYrtrp4aINARMl
4gibVZjPZfIdXUGEqoryKETF55hUtwAhMyMLvndBs3zQJGUGw6ZAgTFZ18xa2C3hXQ45tdq2ivai
V1MUiEaC763+DqHFYDAdW6Keuqz93mrUg2wJ3/kxH+iPjKIF57aFkUI6c7+DyahsZOOOAPDcrgMa
Nm0hp64AOpJZv90PyMuAJHc9fum83LMzO/qTh0+U8UZrPV4qYpBfOdZJqI30XTVYg9sMKgSWqoMg
obYr2rGwOtFEuJohVKt+RImX+8+CaCF7p2S8GdvyNA4pS0MFMIU19EmWOQYFijkXf5zKqI6WTFIC
1q1onZVmsvHgbK8sD3FVo/tua6YsnkV1rhVOwB0bAqCbPTXULFDsaRjoxXrinp3NyGDs9gbOs35I
KlJF9bs/B0fu5KJKdWETlJMDUoxAAg0FQadt0KTqZ0HHKVy2WrJq+T7rRDYOmoEcN8k6fRWLnKNL
UUYZLvjHKZWLfT1xvBCUkXgcXaWs41lUCRHjLfsU3XgXRQ+K7yVuPJHxLcr6ztIbomu0xlGj6KTl
I1WSxIdDUartlqwBzkKNn0jwnFppN3X0B8lvpRA6/96fX7r5J2+ykKVp1UixOq01O9UJRaz02vE1
CGvI2EwQRVW0Vr0y3SrDKO7C+Q/+/CRntPkza843HxpivA8m/OBz12w0eTmRxMY4dUPICzSvz91T
j9z96tvlFhjVKXsyX7p3C8LLQg3IOVgLFH5XbKvUB44L6rlkIKir/gzz1XsFPNH057rcWGgJhcVc
ViGnVF0H1kJ69jF0biJHdHARrvR3fuMuv+j8VWT0EueNfJE+yDCmj9OzEc3EMUR22imzFhXl65ux
B9lzEMS14DxUGPyg0LPBv0ujpXWlRSi+GVv5GClL5RK/6cZaze0Jg+gGKFVsZx8QNCi0lQejAGxj
62egV3jGy7euODAhzDFFrCO0MrOdVK9Gsq1lu4WyD7X9gDI6xX8PHgCSCuDVghNDso5IXtsghZHv
y7ecOBwnTQ6mcRWEd7464ry1coubJdIeakz9R7lFWNLQinwl33k4qsi0qiUe0U0ZX9MLu26VnBTg
Q8gVmTvOeEjabfYQPQgvSAkoJWF7WOWbVlspD+pbIu9kcQF2bgo+m4Nys9yIoerAjlMNx6eZuOh2
hFem6wS05kv3mnYL5RzY5okvNy7V92HTPxaDS+bKtX2ADKIskdoeBNJZgJlcWNWQEG04cUor5CLd
UTUWBZGfqDAW2U3MbdQkwjUiSAseWLfqGttrjtNd3dvkVc2QFho+lCsXiUZW4pLY1EvvYH/JoXox
ha3obu2IbOTZQBjYpw/SnXbN+qWqn1vZSVD4HlQXj2+HRZo+xEU8G1cZcCQDR9iKjOvSfmpdvAET
teFoKezTnXmgcMxB8hptk2EeAT4njtHxH2nYdevsszqUz8IZKCQK/U26hR63uyGcXAWHlC/zSO40
ghqqye81W97Xyqb2d5Q+Bsr9sFTIvI/vKta4F+wQj0zAqbLNi5UUbnp1gxKjYVE9WtsA8XW9NLZj
uhCVbXQzxWXLSXZwDYrMvKp2ey3X2ZFzOFqCEV+xGzwks656RnvVtFjA4u3lReT6l+EGeeuobcKt
cauykxZudR+IvP0oneWTt2VvGhNOO5M/4s9qly6ZBmuKJdRW1z44LZSgz6RHPVU7D8XmY7tWIRUA
ysnQsS0aJwjWqEmC4/CauNXBOBWbV7AO9R623ApVbmmTt/AYv2AIuRhnNC75k7rIqUX7MPfWob8K
zGXzFX2RnoV4AvQJIsSjqJyAhO0o+vQvTGXKG32+WVCPAnxD9TtBlndUuDEoNR1YOW9aDMAhv4HU
2Fmkpl2bndkjd3Ckt/pFnDMmwXwIh3IrtktUoNZyWJpP5da8SKTVveuL3K4A6aWX2dGDFBdanRNf
kt4RrtSKooZHSjlIvBIy9V4/Ra8wTcqVsdHOk7GoHgtiqC+cE6cvgl4boD578aKcrXMQbSmDeduJ
AvKRO8RhPXLhHtZvgmo3G7Yb2Yo2ke4Gbn6nP/Vr48XbVzsfHlrxVa8DACtvIO7GFrrpzqB7wj++
KNRFC+kjd+jT7VrjPjkT0Rni8V4kN+r2EL+W8R359BqbJpw2DkkPiJGR1vVfvngg3grkqIrM/QMd
5zhigDn2SGvIwGAGuuJZKFlrGDTk5I4kKyHNszX2nunCU7bc+UXxELwKwMXEZf3OiXVYNeNiDn10
OPgFq9qRTgHq400U2/qu3YcVD5vBBPpqXppm7cPCvCvOhFyYEKZYssKd0G9IkEYAjbxOX8G1vYEN
UMelWN0jiBymk3CR6TveRzf03AKl4EWSboDXSweAtzTnHHqmzZJZ990/mocC1JqNf3svXIaTtZ/u
BJqo7BgO1t7XDt4nrJloLxBEusCHoVxZEcnMyZ60q3Eynv0LS8KzsVU+hH3t8P5FHOopGIDGIfHK
qR4qFzFQiFJ0Kd5ZK8wMy+BZ//J3yMR9mq8L+Vmi0N8v6EiQ4zpT7ix/EW5o5FpuDa+vXSIAFhXb
AppyqVK7+hL9leBGLyKP9F7aSnclKKZ9+kjGIVU7WAKk5QAuDCEjLsnk6rmcu4SpbPSckvlQ7Dfq
ti5tf5uO6+jLah6EaQHUpGfJVA8D1zLbRmxfs3mzVNS1dvucbmuQY2D/qgW4PHErHGjBorIebQWx
DA0QZzoH2QaQaLby7aZfBisDafZZGRfyunmwDpK4KXaYIDVjUW6GPaQXXhPpTniKV43D1l0+hZ/+
Icpt80MEJ8acehqlBdqF1jbSDTphNkHqe+Y0O3qcoGzC8gawa+yXcrYcdsh8AV8ds2friT26tC+F
BZQJ2oDCK3V+5Ljeh3YE7SefYhVO2oSeBRAJvCh+LxBh6zEt2MJZv/jdWR/caZfY9aZe+hiANuXB
B5STPcrX8QnmpflG6ScA50lCFKzX5+ChGFf1O68cDKtmp7wJ99zdteR6gc0NM/o7bsRULkOCkK5x
4FjWOeoBUmxl2mgNZU2eEu/0QnkUQ1c3V8NWi/fw6RwJ3Myqfmoc+EqWCQl1oX94ENAHm3BSceeJ
tnHovhoCQKl9ydSCNtlDjWBw2d2EZ/gruOB6DmN3JvGw9JtW2XhPYm62gyLH2X9R7gNHfVOtc0tg
L8oWwI7r+t3bKsLSCgHBRFClehBRQLrwLzbkieHZ4ubtMCiOKzmk/ez0d1q714MNbgxCv79yxja5
fdrCALq/0M4ty71wGdlvhEvtoTr3yOTfMjSXKwBew0lY+0hqUNYaKJOhA654MQkX3ZgODM1qumOE
1ae0AFxtB+KShhXyh3aXNLaJFSlz5Xv+e0NYZLgNutV4P3QQVteztjKGVLugj6QHayVbm5rLmT3U
z+wUohxq7AG4UG1eOUgK7YENW/FZ3TcWCb6Oxzb0JUq30pkJCvmTHN4oCmb39V14l+GpdPty5V/a
x7jckArLG0O7ZuHbxtZk41K8g0IJWPQftLtBwaey5lSMMkB3/JwgGpfiHNs5VEjh0X81X+QDk0Ty
GZ27F4PandPBBMz35TZw213zrN4XyWakI4ym9KLkwaLFNqUsg8kJUhBIpeFYL8A34Wt26S5XAP/d
ZYaNBTAgHOnOny75R/EyR2nh3kTzYLI1//S1FXaP7AtvV6p+4i0bn/AuYsMCr4pKDuHgLPgmnHxt
3FXkObmUSa/ZJmx39YVup/cowKA7TF/5Xr/kT5EJg8m8+my/3OwBD+pSaZYD3rxDodkFDwvrCHwk
XlaeEoPtXErLCgXKMrmxj2uyVz9Y5JRGDwN1vUeuE3Mo5gGWLzdG1w3U856Om1c8at1ZOKUXnDID
sa68Zpw6kIq+IfacPlnYSowRO5+txML0duIjupVLzanDFYiBpNd+NGeILrevm5baWTugo48exrXH
HvWNgS+QEOWyb8XwY1Mwz17C0q4+2z1p7LwyLE+o6hDkP0CfFVyYjU5gp2eC4ytbW0MpWRMndjD3
BV4wk13w0jgEd+wc/BfemWTXwejGAqNu4IAWF31yi2g9+21jFOyriuRorDGMNs3Vjga4PWBsI3UK
lUhfpPxrwojoeBYX2r/+i8SExY4qsjGWZLsYmNWDJ9lT/vEsvBTDi5ifu8Qun6g6+2SprtlBhYQy
LBBSsz0bquuglhvzvoXeCIHs3ODbZ+8Dee+Dh8GqGrON50CzJZDukF6HmxkuuhfLsCuXcEKq7B+j
ttCuGFroTkqqPZ0qWn7r8lF0eIzevYekCOhUvQvY+MlrCsGm7AQ3XtAc5fiaOMuzv0FkazJ/uglc
qfy1g524S67+seAIZbFXahHsfFIIuFff6M9wEGXDaq6wyVh7FMukjyIWd4nPuOeypZP4QlTelWLG
zLpahJwRnvH6kETMXlzc5TYPV9glL9TuOCgkn7W3Q0Ayd9mv/gezcSq4KKqao/mIYfct+qqciJbe
tlip7zMIy5Y8znzskRf5wbrHy0hdr9j3bgrQ0q5XwUca0cPiPOQ0C1QyT5UbrVijGC/tE6UC1uv2
idJHUy4rjC22bPt36r3wnK7Fd3FcE6VKLLlwipkPEX5yy5tXyC7qe/XFqtWXNoQYUtf6bdDZxMO/
e7v60a92EWLerbwXbMNNsbkFNuCa1tyK6/LZ0pmJeEO52V9I6AVtYbn4QAy0ErY3rLWNda7OzQ0x
56NJPhH+R4SfvKsoQtfjPiDFfRV9MftJia0THvY2UuDzF58dKCZWBXWFPptVvnlsz4GyTz60J0bn
ffjqbVLH8uwhtK2dcZTwF37QW0B0YU0PAQXMlQEskNn4RdgDmscov7LIYbKZ/fUdrRMIjgyroV5F
29oNsMCfpMs82cwiMc5wcLZOxXyINekwbKjn+UfYik9PpURb3qbsQ9MWzzkLY/kCvg4K5Fo9MnB4
SMFZ3gWf2F/NexA84Vd07d5ZBISLtM6es+uYbnLWibO3GbbGhTmKl8L4oOsGgHN0iSkzniE0E3A1
XfjHhufGt1uSieIFxdsRZOiWHbEH8GzJcR3tbfSpcsRgZ6SinFwEB+xV4j2zPExL7BaHCA/MNT/m
r8jRrf1c3xTo+qy8e/8S8D4tvMfkkzHcPbGFHknBW4rn8I7pSGbKwXIGxXFZP9aP2nP9yPQY3Is7
jASnct0/cnZVD9leWhu7bQwQzniqeNtKBKX5msmTyVJ7Zm996156h27MY3FDoCbYIzpSt2MrvR6f
OLCTtVvvC3SSpV2vRVp+NPseLJfR9FadS6B2IE4RhUEJvppP47Cz7O7ovffDY1SvhRSA4yZXOVsu
UPU7xjGm9M9rg8OHQxx4WAlc4vwCDaQH7oovb63JzqSuU3YA7VosHX/Df5hvtN14LO6YBdEcWu7I
xVab6l5zhw13QNwrq5qG4A2PcbAAo05JYtDwAm1DFkqaW8d5+4yX8C1jWxashpX4UZqbuF4xgT8K
TOSzcGFROMaheK2fsFPIHDyls3ALtaWvNR2vUqtuDETQvZV4rkBrxv3zE7HYEIzjwgLUCpDZqHil
Ee9jaHrxSRvO6Wv2E4WGUAp3eGUDMd6Ff34/RoSVxk3JULHiXS115iqqWMfxPHnE5GKYUqbkSUgU
QOGNxvfWa0F2RS3jR98kE1yldlZGuEtC9l6olFGI9u0pFqNyk2RcT1B0WJ1HXgYiAiQ3QnazbOls
4PGeFGRw9V6VBrZLAzzzP78MZnVo1ULfxHqQgH3LaFGqbCiTCjKY9Wl95rXV7S2hhaaNnIsiLPqE
VVoInFT+/KJPt8QQ/A3NBYqYCIyLFegXtg+B+YjIsnKCgo05ukcsiBSeVbynKDko0Y7Th6hFVyE+
+VQs+sI3EQ2QZDFUx16VP+QY/nIWcZjTzbPH93VD0iPRMrV2XnLm8gTO3xbu7tIfP5XCO3iNJ7OF
9VvMY0+RLte8KiL+Yx5Eq8oOeuV0IfQTy+NwNuo2Jt8WwCnkFE5ABYz5x1FFvTr/HJoD+ahh/SFE
sGyT4lIN9X0jTDFzpLrMh+S11wtKqOPjWAjKplFFh8r6Whoh2I++UwjyUeHgaXXefSapF8PjcGTI
2gIIIieWSnHkxDt7NHdWfWM+FO2kreGls1kapls/yXc8DjYwuepRJyo+TAHQotG1Ngnz76asCa7l
BTj6AsdTqn2dDfW2xWXFPJMk28pg62oMTi+OwbESMJ1gxhg3XtluOtEPl3MgIcwM42AmFnzIjE2m
1VEMJJmQNtCkbixLfh8pGpONYHiEQkDN9yUP/+jj1Gpfal8piER46+I2WWsJ24VWbF0M7MeoDDgN
S+by//xfxM9P5BoQQMX/YHNMxEuGplsq7kw+9BvQRR8SOesEs3J6FT5EboEp6FgvZC/c1mmzSNNy
U6mRWwD+A1Ex3v798X/zXeZPtyRFNHU6ROo3bo4xaEOj5UblkID+BQ/OFmuf0kFEFUOYBUpepVPt
EvFK//tzpW9BZarJ15ZkxbBMjeaWKs8X9h9yjlgTKC0PUkWnJfUWFU6xSt+ERn8adbzwk4iaPq0O
2PDAw6LnpJ3MyTZXtqrVu79cyvwdvz8BSTbmODfL4oq+PQEp1sQReWjleCJYhKgUwEIIn0Fuooq8
C0gdpT85A2EYvgPds+6meeW0tNgJd/74y3AgJe6va5HJ/lMUU9Vk6/u1aKEnyUIe0isnlpzpgQV+
xgokY/Ea4EXzBFP95UkoPw1AGYuHgcVE1FX925OI6dhNRSFAgc0o9xl9ejMUDZ0kO612guo9335D
al6KwgMYk23mWIByYGuPHACXSeIqCTBdhSKaiJV2Ecvs9VWNv+TFa2y3OK4qcjjQgBQjytQm5fEW
LS3wEnIEByLEYavQbM7/fqg/PVOQmwYWWXOmXn0b16OvFqxKfu2YKQuhDh5moZf9Ly/Pn0H6feQo
Mu+OJsLfMgz5fwfxgNN5bCy5crpKu8KmOXepsesNit8Nb0xBCdaAxDgVHTgGix96cztE2gH/B2Dg
PjnrASMqqYtTvycsb8+z3xSm+mk1M7OkeEnK6jCNADQKvdyItXcS24Bsj7Ra//tmyX/Rs3gZFVnX
ZNEyJQIK5yHyn5fR0tRB8mUIrNBEUGQaObQC4lVbWi1jyjOdqjB1CCrfDtCexLmsbK6h/j34EnnS
QQxhRB8+fUv+NOOKsFKYC4oPrWDq/ZOXmtUv78iPc4ei0rhj8TJk/c+f/+dyldrScyPkchlZy1aC
aoPhajnN2Ckp7W4xLfXZ0/8yaLtIoXbpI4CjJkPWhdj8di0/vT0KE7eooqhHGPptCPgISyTBHCsn
1uieGGU82jNtZAyoCZVyufE13qeGMBHdp43RB+nHv5/dj6+vYmmyKsJ50xmI354dfpP/fwwOCIrs
SpIpMnchItHxZsIbXsgKBPj5zcOXNWOY54fTyZfIpK4042QGbHLY2IdPbwaiTIj9l00kfTZGTMHV
P4B5hd2TcMq2Guz947ULvDc4ETtslBRMo86dKUvNjKH69xeTfr6zpm6wGsuq+de8hAaVASRWTp3v
tJYSu67gCkS1th5AzTQRWuJJsrYJhfMI8su/P/2ndZERNhPPiNKUv+doqoOntmrKmjDOnB6B0kQ/
0U3t+mgj+cYt0jIKJH3zy3f+adZSRYhJKnwfSHbfcHLx0GbdmPSQkAeeJYKbF93MX/79zX77jG+r
HdHtMj5RBiwiv8OkVxvVTH+ZfH8ck7wMkjIHodLk/j4mrQhWi9zwUpRknvW0AEZmEWtggGl5dh7+
YILUcKWV7QG/zBlTE8149MNJsk884tuq7tCJ+ENNWbL7MaFLZVAxCMbgJSz8dTPnIXcKI5lE+hsc
EiqjMzDKN+6L0HubgWOmh0rj3zdOml/l/53tFVEkcpVoYNFCsv9tTVG1olUEYEGOjzh90bCML9Qk
XcmIoJZRymtm1MkNdzctB3A3vlDSNSnY+hZWZv/7UqyfroQUaTarmiwZ3yedUjdEcyyU0imzL8Gn
2R7I1K+NRqKPO56HqvF2CsCKQNn9+3P/3p2gmjQR1hm6SRz3nzv0n4nX8qVmqmIyaKYpIDGMd7Lm
Zi+B/eJHY9KtvN/2Q/OI/3bP+X6mZmCc1xT1++7Yglc7jaOJO0yFLh6hzGYr+1RU0cO/v9mPn6PK
osQDZjaf03v/uwLqnOEUqzJyou+AqXnyRugxM5TeL3tN8+9tryIZ//mcb5stQUl0D+FI7oCkaARL
tdF8c8on6WtAFiDlKn3F+yQkaYVgdObt4lmNtkYZXfn61Bq6tlsL1qy5UtKVgh5LUgJxHbETWkxB
yhVno8mfQT7oUbCVKoCb1qdmpFoD9vtCzDbwQ0mn10QUvdB9WstEVOH5F5+cd1n2OOZHylYra38N
3T1Pg3Tfq3TopM4g/MFXEcDnzSrIp3d85sK250CJZ7JHHkkvv2jfO1NEXhAHRJyUGa6dIX7tDZvj
Ka22OYfdSsxnyUApAfaxwNzUN3a+RYYkXfExuqYfPPepLiJcha6jDerZL4IvESaeHXt0sEnkpYY5
Sca60rQncS1HBBOXQ7nxqLDmFg3wjhBmojYQD5hD8BBO09UP7/49UqQfFiY2lIbGZEBss6J93y0l
ySQoHNNyJ0oBAshBf+mS7Kz08sWsiD9pKFCKY3zGzvNopdGptgIVSFOP1X+fh5o7ZuoF8/qTJpHd
EBS3SUheJF2Brq40JBwm8mYaAwo7pW6Hov9QdXrGwyWpEFPiZvDEjwoWuG7EZ2xtdKnU4AGIMEUz
gKCK9Zb0/UVrrOPUtBeZVPq689ZqlNEQSa1jVQYrFRtho/IXoiRcKkNrBz1ezuicyuoeL8lZbroL
ljm/+ojGjJxB6WP0pY0nGEd4MPGCpObXNpM2xUDrMeS2e2ScqVClKTWtSLFHXIFnYTlfp6z2sV0b
7SXQpY8/f6/T93Ven1Hf2nUHoUJGztckljsonqPRFmwr8bWOiBgZmNMk9UmRAcETGpCE2WEK5JOv
qXd+DBsiqG7ClB9wu8DcCYJb0MfPVVBM+2YOBfB84b7J6oPaGh+WplPNN6vHHDviKe4svFtkq5Ow
es8ZlDHlYbj6ZYT8sFDIxE9LFJ80VJnGt8nES6GWytWIOhoMWe5Xo9tALl3qFnXItNLWYWp9hAjY
kWRUyFlEHntcDzRBPaV3frmWeTn/NoEqsqGCm7BgeVjfjyhUWbquL9LcAQeCPN2NBSGcjWrpykQv
1+pS5yK8J8Ox6F8Ho3mXcvFSVyhrgsBUV3lX0E00BX/bN8Mvi5j096lD4YQm6rosmVAxv8/tlU8Y
b9DqmeNjGaDeVZhIZWm8IC73d95QPXvpBJ3QkBOnNuBsBUK/bVvR+2VRm+HI328RfFvWMwLY+N/3
syIBEGbvjS14WfMGESDd4P9LBcLPAGFg6lgM0TDusgRxopJvq5mm0cyec7WzkBUnEY5G/V1Ldwl2
Asrywwne33TIPSLJOowlshovSWpfRV7V2JMunJQu4buEjQxxDraWmhOKSvgxlo3k//1wonA+UkAy
aNQ2ZPnbPqyOmyKJ8VRBaG2PjWzReq9eYVAtuqS6ln12TdoR6Q+RiSBqXv898v7eQavzaioZIKEN
S9O+7TPjrsDdJEXYUUzaTfiV7GEcr1TrSOEo972c3k8C4qF/f+gPY4pdO7hrw2BjpIj6t29c1Hne
+l2bOHmM5BMtYUFA36S3QD+iO81DJ53hkRte08g4o6L++PfH/9kC/u/bpooKX1uWVEnXte8bMz9M
ikxNysSZtEalt9gxOnQZ6Z24pLR6FyU64YXw9TRvDigRQFv0VCfKTl0MovlYtQpRgfyxGcZ3Y42X
vxhMKib56zjeK+0BjJ8b5Vj0jeq3p/X3NMGFc+hg065pXP48pf1nZ1dq1K31NuXCMd0HCm7gyfyI
MOGDoPzldPDTwFAo+uncJnZC2rePCpAKe2ZjxU4cwzUwcHj4xibV2oOBzhvLGCfKxnr894P5e8PM
14OYrgA5nyeb79sutQCsSYo5SiD+eat4zUfpCpLBFgvp9ueWx166UmXjl/H497ZSFTmSK+K8WeeD
v70EWk0Ro/GM2BHa1h0TMqXU+C7Uxf2/v5700z3VRMpdiglZUP5exmXbNYQh/7bjZ9pZ7zjD57xo
FNxYKvPnUlD2sSqvI1Fbm7AF1JpZtlJwWrXjNkQUCKRKgwM3GY+C99vI+mG7xD2QRPbvpizqnAj/
d2gNgjxkUYTtt8IHNIXBRdEG5gBv34TNru2eJS9C5BPBiJJ+G2ravNJ+fx/nqc/QgISx0nz7bBaQ
xoJyFDuWBlxCxehHBQTWgmjkzOsEOjUw3RYYNME1QCLJFJ9V2kRVnPrEkmKP7jvyGIEPHv4Ab00J
I6DJS61IeI+HNIZYw0rghwteewpmklzZOOMQhRSEu3p1dp+omMiHmSDzBzrWFCoGetwk+MSS2dF2
/cMyEAju1HrgRX/+c4B4FuwkoE+YyCm1goPr+5em1tyqA8kw5eJsiic72iS/F/YxSI7wjboeyrcB
uB9J7Q4gLmspS+UrgOd1MR8Dfhlw80v61401rbk0I5mW+n3ATREM10Bloht74cWL0MsFJCqPhLij
RisBonha6+YZJBJMUx+4c1ZKUZ/+fRE/vlxEDtC+sGT4/98mklQt2Tz4eeLg6URSxdcWY+lqGs0v
h7Yf6o2MYEvn3MukrlPr+98RjNtNyYoyS5xeoemENtFsQXYwT9dl57KFusI8QA/Os2kU7Ry08r7y
un1vTr9dyN87lblCL9EmIvKL0rb6vxcyRSI2YtCsjlTDvWj5xR6qTe2/xulI0C+qrbpO3qpSO85G
+NR8+3+/4dwFlQVdNUXxe0WO10Dv4oDZbIy9j/l+V+jL0sr7ZbKW/z4kUwRjZqTPQPle/v7WDnWc
SVPOjKHHtBgsOP+LpEhQZxnneJSgPDBnRUrjhJ1uLfqGUQ55nqTccS1XUMRjDA+cHJzJYss7t+9C
1XpMYebIHmEDA/LAWkLg9Ps0/NNsQwyFygnf+qEsY+qVCcKvi1F2tq7QN65QFK/cymUmy/tR/HXW
//E+yQqsO7AX5l+dm4SbZOhUv5xxuBOkFiRyXLy2lE1BQpooa5LwrU3eVMAvvQCuqmdHSrpVmCGA
+ffAMOY34Pt0wIOiyatKCuEk39Y5q5UBPPll7GAyxqUD6N8E/ACBsoRaGaL9wiSVN/UpYDfBluBs
mfVGNJ8NU72maGvyz8HHuhKmnVOzXYpYIEFNB0Q58EtnSSjbB+2gWd5hbOSrOVDMKBgMolK8qk38
YCnNJS3yV2sgmxxQ/aJGOalWz5WprUpfQF3LfolSNSVI6zpJ5b0CramwiDyU9c8wp9kemKmyymV9
j8f4vlNAwBRGtQtaBbwFCddFanuGAfBUf8xCjrkMexHF6SCCtZT3AcNhEWshrJ2XPz8bekqONHe5
KKmoBPlbJP62qqo/PnuDCivzH96+71v7yqvnkkLKylZWbgZsyYw7t6fJac8vRNX36IOC0dGktuIA
86ZzpyNLukZV9hr51Xsb1NtJVK9CyC6z6Zmwy6q8wOI4TWrVsy21lnEVvEdvkgVypA0QJejjCYeX
k8Mii2fOlJHoKKMF/aNjcJmFVi87Bd3jPBcrBn8kQsAHL1Xg1ulwEuQ+SUr0swzhl2Xgpw2GJP5/
7J3ZctxIlm1/pSzfke2Y4W2d9RDzwEFBBgfpBcaUSMzz6Pj6u8DM6pIoXrHb7us1S5OlRIkRQQDu
x8/Ze22LYyQGbzkf435cFVO3G+MIgMhOa/WFPuY3wegfRLzWg+quqNWTKNHq+OlJFuqDM47xzhak
sxjORTPDWvNtvW/oPNUW9u3d5OvfwLU9Avu/d/VwXcn8Ni6/dLpJOKV6dmZjmY1wJ3wUhXtR+OaT
17e3eQVQzyuZ+pVzp2rbjAgoDD/f0O/BUiXb27BO979+Vt9bXelp6Q71PvXYT8fuHtrqWAdFsRti
FG1E7VUd/Z1suK2TfD+VyUEM7sYMcWih0lQ5bw4dyWIQ3W3aoo5wQ6wz4XXqTl/j0XrMPPFtggVH
CKOeqaekER+cqd69vLrOWJJZDGe6t7uvpck4qr2m2GGnu6qcgSDV5j5oy6MQ0Smg2MrTca3iYKs8
+8NcoXcKa1577jwbui1Zq3+8t1jyhraxKu4twlOWBnezPloXPDVbu1jZWnyLs/4QToSYp+IbfeoN
xLZtPvhXttHdYs1fJK2HjBn4tCnyy19fyfcOu7w5jjMmNRgntzerbubXFsB5ruTUFo/gxjZqsh9j
m+UyCAnzdewLkdNbCmz7ygnkwRqD+w/ewTvnKq6MkKbncMDy3paBpWtFbZbTXapUfztfn8GRu6AB
Yt4+WrK/FSK5LzLnYky8qwg/GTqPIjYf42b61rrBScutxxzIvmbhmnX1D57Od7Zj3URVI02LPemn
6XwP3zKf6EOjhO44VxfPtl2d04YbKAqqk9flHw2D37tZTGK2DFs3ULe8XYi4M/zCaKZ8R3dgUweo
4eGZLCCvrkonvI1DxR+OHzzO8zV+s/Myrxe2aTKBtgw5r1DfHdzLaRhr4dO8wrH8MKFjHPGGu+1l
UOQfNb7d967296/15n6TWpzEljU3yiR8rCYiLDfWIXVxwtGjp2osALB5yBotcxsKwtjLwsWE4x09
8jq5HVdY1s8z0Tez3E3APK8u1V4U1gOg+oxJPukk4JbSaVvqXQSGR+wbrTxjiQ1B6JstzVooEkf3
WHb1+ZV8jEQzY/wIm698tnJ9p0zqQrsHuxJP+ybU91XurvOiv1bRt8Bw17LJUdK5Bw8PNi0XYyRx
uVBbUcljWfdXMgP6oqltPTVX2lCdEwA+nYbVFANo2l9mvdqbHS61qnuJ4/bcN7zLIL8acwgmmT/d
2imTEkMSaVRg0l5GLgibdJwW5Z+E1CYczwpLwnzxxSNRNp+TxtnVIMs0ZaolIG05rnpBSI4JkWZT
4Ud7JVxKPsrGQiWJG886OGiC3DioNtmIUlpkTyXSLDqLDTlY7XEKFEnpec4+4lQk+RTcgeAFtpY5
GUCRgujAE4wTlFHLNg4GhJvtAJsOUNSgYgIiuuSmyygSTWkBBklFyreYqfvIEmEl2Ffh6IZbyEJI
xulgLwhhePQrdNaxNLc5sUCeVp7A6OHR4a6fvPwE6nxlltRjrhj3Tc5WaEONS/AL92QHyeRZYg9y
o+bs+d7R9urnPipOQZ2ftKZFS+GjebKwtBdfG09/MFJ8i3lS3MfjHpbhwnXA3TI4eHCBI/klJm8g
xTLchTbfK/EvBaFWHeAAM7Q3rbafb4nRqU5SuUfPUZhIeZPzOgAkfYu+dWsmcA/98GKIusfCDcZV
3qntr5fLd58f3XV1FgcT2cqbAytpqVWrHBYko/FXtcOKHA6fVEniBSohSznrbpJHPuIH6+B7RQr9
D06viCnQKr15WTtUMFQChYuM8Y8uyAJPMvr5+Qcr0bvbkU2FyYSTljPgmx+XIgtxEPB6me8GJXfd
0OGJggSf4dalm1Igp1uUUXiStXEZEYtT6R9XCu+t+GyqrsPPmC7s24OjLLMqKwebiQIejrRCcdqh
fx8054I/vkIowKHPW/jBdMPivw4jFK8gES9EDSDZo/nYEcjTtvWnxCBSy3OOfmYwwbKBJfsE0QyQ
MxeZnvMINv4uSPNvRdDedGFwgCt+lKoHpkDaVG/XOBRyuvkBQSEBBuJs6FaqcM5mBwYuYbns1Dwj
TLWlUUMrDdXsdBLqycynXT4RuBO6S126V1koEPJ/M5oEYU6PAZ9cr4VrRjdVeaq9Ag27hWlAtNPT
fDULyGD4v8Zk5cXOPUepJHOANijwWfGphrcEuZdK5IuvDQgX5oldyLphwtFb6UFEo6aPLz2KVLIK
YnAKdKGazG1XRtwHdBnAOOoghFM/2hL5QQoBAvU2LZ8xUgEmFbC5xx4sP8KIIbCINGitczkO1Uah
+XfLNgDvIHFo63AomD26vXNoBCbKtA4W3YjHto/vp6SEvpHNInE8n5HPC8xYwV8/g+/tl47JEV2i
d+NWnZ/R7/bLSDR2lid9Dv2QGZNxlznpUQ1im+jE1fw/vdTbI1pfwhsuQD7uQheSYg5fOKfHDiZx
ObTaBx/r3SrZ4VyFLgU5Gse5Hz+XqIyyqKyaz5XsmpA0vSBfhwTXznV7rKvPekC8GE52cMMffMz3
qh66NLSkKLU4h70pkZ0aWUGesryMjH0hoGcZlpe2vXJDedRLri+///UP9v1XtOnkz8GmP3UbgFOj
boFjuKvjGgNYfYYq86T76qFI6+eWPQSq0/rXL/m6dLyts2Z9LL1O1MruW/HP1JRQ/UlQ2MVjGi4t
Qg57NI6YLSVBo6JeTK1z28BmIgtuSG8971wlUBxrRY1QD/Oor8Bj3p40NqoGsys+06ylIo2mrVRI
G2ytgDpB8oib2ccE0RuNLh9T3LR3StdZTvW0DfyyXboez9uAK42sAXrbxx6O7opn5RhF8KUY3jZL
3b+tU4xxLUy4TJq7IjPuRll9yrVcLXw6sQiaV2EbQhOWWrIyyE+gNzvgOp7d51UDNAkBICFhxZLT
Z76E4/859qBO2MDxfv1Tffeu5Z41GQUxmkaD+uNdO4w+WWmhzHZDVT6n6l5CG0n8aQ++7sqw1m23
ivE7Th81Mt+7geAB0cikoWv9dDJoek2FpeFkOwjVz/HE5ZNT86TS9imbNRhjXZ7g/px//WHf2/2Z
PKF4F/Mvr9X1dyuPkHWCIBnyYcIWUoCrWUp0WvPWXxf2Ifb067SoznN98uvXfW/F++51356f48lK
+8IWGcbmceul3GOx11wNhv5QF/3Vr19LvtOhJoXYQSTGsZRV4U2rvB08Aj0IZdqZeXwzjv2wipCt
B3RjjTptiXEpX2zC3Jg+TVslQrzsHswM+oY6F9r3G3dhNzsz+JYW0I8cZ7yOA/MEq3LMfACnZorI
T9O/BQ5erMYClufbn2M0kmvDQJY3ErvXwBgMY8A59nTXdiBNpuSWtRF2L+SpTZjvqWmxReM2aXBr
k9z28GoucbxYEPuE7U5eJQVupErjvKGDv15w8qJhXFDra/mZmI0GSwh9Z1/fBr1Nxl3bkKZHMCRS
qnVuD5/7yRoIgePYo7f2FrnXle8EkJwH4JdkmrAFtzAmkmVgwBBOzPFkpeFhrpur2nzwqIjHhnuD
SIV1EI4PVjARg9We46K7Iu6hXLuJdhwTez2An4208EWbarW2w/ZAxmx7ZdchaVGYX0no/WCLee+h
kXMANYMHnta3os40LRt0lyV99ZLTVWE+9OAoWmE92KV9ZOD70BJR9sFKb7x380o0GbghXEbFb+8n
zpcBuYUsEE7qXhkA75Hd+sZKb5YVJNxoTofS5xFcE8md48dEGmb+1RjF8S6Is9u6Y6xZGox9M1I7
jPgl98tH9PaEW/XTjJZIjrB44SV0ANXBZq3THguwbkOD+PVz8Y5TwMJjgc7DYLmhV/nmuQg0laKp
TGEe+dkG/RQOd0HHe6z1KyvjU5G/VS4iTH2agr+eaCFhe1IizFYFHfIAI6Im223fsQq3+S2peui3
sDptSS3AiQu/nUiP9L43N75jAo8vIV62GgEUqZijoQW5r1Ef7n79oX5O/Ab9iGhAn4spj/bPfMd8
t6JJR3lZa5jpbjTidUVTHZSad24Lp1/WxrjRpV+uigx0eGbo5xC+Amf4HHtvQDZImyfbKOEYALXS
C70P1qH3hBiIthkdzVWC+1NjNhjtqfR7FtvSCy+6KH3S0uoUFhijbQsjckvGSQ3Hu7HHM/DH63Bs
L21GX4ve5+TZNu79sMnC/LlNuFBQ6pG5Zc+KtAJ34Ft0uXcktAa1j6W9fPAzFe+soGgjkAogcGOw
83aqKWI/cGgbZeiza4KUEvx+nWLZ8MWB5Gc0Ivx0x6mI9kN4kAPogSJOpkspYDcM4TehKuOaARrT
7RRikOnP+ZxdhepNV0/BxOOi0j/Jh8zXQ95eQ0eFe0KyoizpceQOT4sd9doqhqtKbicPm4I6bnvR
DYsVgMq8cHdpIi3SdnPOUp55KAwScsyQvvA8+YKbEh4AqAHpS2lQ9P3MNfWf8SnePDSVGaI1lNpa
VCXKU8288ezoIUeGtDA7S18MJbWSp3kXifzqDizBTtx9C2yx8m2qmbzfIWRbVc4XiKXPgR8cxgD2
UxDbq8AsTvN+0rt3xGB+mYvCNjUfmro+6133zWDWx9z8oY8Mnek/39gU7Tmk5h+Gfi/LlgF5eIRa
36+CaHi59IV5JdkNAitOtnQLsaTXFZEp0j0Rh8zxESIgS2wP86tsd1M6c0eV+JIX6usH98J7twKC
NFMgWuFQ+3aqphgmpE1rZrsxLlKwkOYCvO9NFjTjlvMcP59InnpLI8RzXr/w2SSZ/oGy5J2iBYOg
h87cnnf0tw1e4q6rKpsLNFlw+Ya0vHdcEMO9rPjZICfdSVWtJ3ykiwjW8kdP8TurP60SZjq0cakQ
33bfc2bs3ZBF+S7pCJEs83hnFTDMXED3K7PCXlVgRrrw7FubZ2CT+SHw0GbnlwW5z2HrbY08vvK7
ytibao4A7CUQQnK5hL3vu9G/hJa5IjDpHHkEh1JbbKlqqAnr+q9d7D++jv8ZPBef/jomNP/8L37/
tSgJXg3C9s1v/3kuMv77r/nf/Pff+fFf/POS5LaiKV7aX/6t7XNx9ZQ9N2//0g/fmVf/+92tntqn
H36zztHVqFP3XKub56ZL29d3weeY/+b/9Iv/eH79LmdVPv/x29M3LgE0YmzPX9vf/v7S/tsfv5ko
yajo/+P7V/j7y/NH+OO3++c6K/L3/s3zU9P+8Zvm6r9brN4QgoVOR8metZvD819fMn+Hl+6KeaF0
hM4I9Ld/5EXdhn/8Ztm/U9hbyPgpGkx9nto1Rff6FeN3jhk6w3JuZ9SJ6Pz/9eZ+uIz/vqz/yLvs
UxHlbfPHb29uT5rtto5LhzdoIb2y3gpHPb3vpqjw7F3gyK9eR85KdJpQ9BF4XZkfVELmfID/4QDK
MYlPaiE/QsmE5/DHzdbv+gorV+DvVK0nG8PrDJomEHf0yozghSxr8a1pxL5L1hCzL2UOs00b92lG
NkHUZ18yNzsUaUHm+AAqcGhBUo8KJH0SoJXPo7vIE+cytQguRKUVpbZclUY1rLq6WdZW4i3H0fUW
sR1dFIG3G9C1rbVeFeteqz8Y576qo99+UNtBACK5Ui6X98cPiv4xhfPvyR0mzt3YEhJlxl6y6iJ2
J2sCypCSvRMZXy2RvqSRuSvH+pOYU5ZbPy/XEet54Ge7UGQvmZVdpClrBcGpKTW3vU5yYkSVg+XU
gLlpFBx7ge0+JEyHDsYWz7e1NzyTRGOrAQBB9k/RmpdukFymMUWjMNfE7ZoH8laRaLnxfeRY3SGd
QsQWYZ4NyzI0ER7gnE1rfVqQ/8w7tXjbbe8Rz0ZJvZAA6hdu0D4i72/AGVe70NPv8khBu8lDfBEy
3nE8C0Cim3Qu3ehFj9UuL4dPPYmSixA47cpY6Gp6rtIKLkLw4iRGAzgoui07kCsDajE+lrdSVvK5
qACF+LJ/6isbXKeTDqvvnta/H4jvHwD3pzMBNyV2FtxQEo0fJuIfr5WordLM2knCNQRGqlf+OTah
F8488xyLcJ7keLvzDpYbRP1VXxHpUiAvIMZx12iz6Lub6SshCnBCNvCNCFi0QJUHyF5GNBxKGqtr
u/IeAclC1LYMJPPMbghhIAXACQhKQr3HuTLYeOqkP/SExgBFiF5s/NrLMoJPUrm4QkhsId4cXDGy
CLmeLFwSoTUezLp6TMP8wqI3vdAiO6aRAmLaBrFvlPfdkH/KCm48d8TUrPqLSE++NHb+yW9Us7EP
RT/swbSvDJK1Yl+77owWFjvdvexgigbOHtJ5oqaJY++4ilYubFQm8iR09Ec+ymQSOuJr+A4ruAZn
KrYXr04OXKibTHLHfHCd3lk7qCjnkSTWpp/EIo1ldp1yB7mLzHKAs0BejRfYaqPPNCADWHry+OsX
1H/qxHNjcGzDHcOeaXOC+/HGsHudRi4qkt0cXFY6zqeJmdGS3loD4xUkS5QTHZSg8PG6x0RxB0cF
V9gtCDCmut6zxb6Atw6qgCzxz79+b+/dsyjYOLuwmP7cczJ0RmSZlsqda1zIpgi3bshbYycj6pTh
AtAsKmwSKj64Bu+8LIJ4y7QZ12Oee+saYuxBDtuggXmz05f5nIQsRSy8In5pqo6m3JhAbvHOv/6s
upgPlm9WU9vgj5mJsE39tEfFAcOogQd3J9o5jjm4DhgYL8IBjvlc87slHE6rB5Vr3dF9OTPgJZVg
hBNZuOKF2f8x66nrJdsSj112iU73WMUsMr5I1Dbi26RIYZWE6ZjHgN54IziBUofBipN9srDvkRVJ
lV9rJxSyh7znR63cIF0lTrGueN11OmLZSQkPiUvcYLX45JjFsHKdplvO6QEIBEkq5PQu6JYUXwIF
0dHNidY0Q6i27uQDEsE75Xj111bcJWUyrPxuuJZMJlHZo4icKvdLO0D4RMaJQM5NYFwinoQhL+GR
WS8I1466z5wnjtoeE9O4xsEJC2jRORFOznnhYYh7YQVsBgK0JGBn2AfVRnMYaEUjudxmqs5mX9yh
X54DADhASvT6bsueU2lAvrtInq2AB4/sBKT/lfnoIEZOqnl3UC5plFWVrwy5EV6ISBqqcoHLBckc
PK20zj7oRCCa+flYAVMf4xouCc+R8lU0/d2xnRYw6SUT6Hcc+8RDmps47687NeEC8ZFu9PKEnBy3
LSHspgldM2zdy2mY8M9XwV6NFiSkuVHCkU/AOPc9sdOB9CBpjrtNFrMRUassbTLehg7DGBib4KIw
kNnHBF8bGYTRdMPIx1m1HYFXITYaus4dXnL7K5mAFSFB01I1mbG0PcI+shQAHCHVa193l405Eb1a
BGQuZ+qlzZ2Da0SYwm0JA3pfh8ONxI64iXpM/0XTbgntqy8xXnwj1AQAo6/OY+nD0UYXWHA7NURl
ltMtfPWL1M5vvAqLqYNDhdjwxF6UuvEou3TY0NLZMDRyF2kn4XbG2sr2JlyiHSVWoGf7doKb1ulq
o+V5twl77QHpDa2dUG2RFd4BK//sF529rBv7oVaNv8jS6DaONfxYjMUcn/O27154aQJ7ttGuqqnb
0+6MVn3rnnhd0kBdRDVdvUfRq1D1DbdmXO6MHpezwLbpJMNlrSBnefyE8E7Za+u+HVIIXlV/k1f2
i6qiYpvV5SYv626hlzImG4z3je7+FFJYL93ZrOIk+oawwHKZTmB9R8zVow/52Z3GFT+rVaqKZCkI
2mB0OHVr35R7LaD4KpP9OGbcyfxbgmTVE6WZt6BjBwpYARWvTH1j6f5K+XG/mPQQAUBYHTo6uNdN
UwLjnSIiwQnVI6Cr2I8uTMy84paISoaiaW1FmyE2KQHNrFwmSQzMITGIhLbFvpw3ZzOCnUU2wJq+
M+0uPXskmoUM0yq8n4L0NrYxk8flPnZCAPPAixZxFO6yrtqllblq/XIzuPY2tLgZsGWusAWAMLYZ
oeKEqQSDSrISOqI8iBoKQANnWn8bNJVclnp9l/G4LnrdPIWDS0pwk4AuN6anvDs4ZNwv2Eqcbelb
9zZybEdUCXmuzN4SG7GEYHfBt8oqaATGVoTD0rPVyi6iuzyZ0177ZjkUguN+WpLXQw7CJNNmLUfi
5TLEem4GcsSaLRshM17a1i6xUsNCCxIaKIQ2EEXDdKef3OsiKo/EzlyTYbsuNe0pK8YTReuC3cZd
RCZokZpYgAXZW597A+Gk4PpntRDklI2HBgUOOfYoKqhWCrvMNuhMyaxkZZ5yllgrQFrFpDGNo1Ps
Ea3deMNNoyH27DpgwZZmXEw1KCVH56lu9ZjRZER05mL8bPLYIFSCTeYr2ItDfJnEtBCSbFtVxeca
nRDqIoMOR6aAxvmlTzfLfJItdNnuW8Vqs68HnmM5gqu1/SuyvW9zz96fyK0PL0tlInfR8ksxko8L
kLp0CWLJ+udqjoDqhb9jZbtqxmPnVJ/bqjvLxviSWIekmg6VAvEaSThuiYIj19Z5vJzc4SG17RUi
PopuWKkJ0qYRWOGUu/Ui7qEkKUCbZZjdoXSdFUzyKfEqrLnJeJvKiQGoay4dk2m8W/Q96QZyg/WL
WIo6nVaqJ1MLqBrCAAilGm7BjXBQxUBC6HP/PGgQxsdiuurJgKSVnX4md5Lrbt2XYsgusjoqCKEj
oJXS9gGXRAOSQySnUpP5zi2aaiH16mQFjrYBSWkkcbjTxhYculr6nBsXsTsnKBkOUESLsES+5503
NA2nj/6mCmFbA25iNSR4pLLaOxeGjdaW14n5SqmElTQPIVoPXmWDFaWZaMBxviG4C2RuySyU0V1T
grDyaRYRZum1tLV1aZE/GAIGj851I9vloFg0Q/OUB0Jw6ELeD3JstMKtHsZMdllJ49rBtAVJKCp9
dEqFVOs2AVzdV2gwXctd9x0GeJLCEB8Md+XMsGkM8qrk1B1ADkcDuo0EUF40cq0Sqf7Uoi885c3a
j4d4RTrlfdfI06izVwcyuWtKoBgjDbZWiGCB0jsL9k6TbZMqctFLELoWMkxalj0kv0xcCJSXS+rI
hWZ1Mx3afCyl9RngkFFmSHsK9s2o7462kx9KM/hKskGfBl8zC0BFRsTmkmrqri2JAEVOEa9KezgY
fvMgNPnVz6KdU6LkVr52nzgTmigdZP607EmVHpNdJ6zHvlZnLPNA8VLvOnZHOPNuupP4nJOBYySZ
IJ100auRWIDCijfaFw+DBIbDWJYecHhFX+/RDx4biC458ziRWKj3TbnVS7gwbWjsXv/toCLiY9ne
mkkSpAte3JSUBoNuq2VoLxlDjAQIDg+hMxiLWsOP38dMymoUtbu6m+40cGrRwAgil7BkRr6e439W
bfJiz5ktLjbVna50IsrJbaqEvTYqa85jIL+ANY5eBDPayPOOYy1fxvnFJg9xIa3g+7BkYlvR01dV
cBcaHNdgp+vx8LkldZWt89EIdPtRq09xJG4IaqrXmtsShalNcjnMPvi8zrLPSaGRQBgBG4njrdN7
49ouSZ/QpP4cxqI+dOopb51Pw6CBQ6SLsNfK8REJK4Zz/0BzeiNzIMSFrd0ppVv7UbRrNSBnGSl4
1ro1AZmvbHIyXetTMhPB871Va9VB4+SKW8WH67MVGml7HADrv36xsZCCh876VevYJ8pVslhNQie8
RAH2nTT6OliGYW7Jas/HJa9hCPvD6//9+5dgblCQYgWQv0MXObr+dOg9pNJ56m0d2yuBd4nygFwQ
+Ar9WzUm0yGsSDeKM2R1Mp30+WfZHbzWcLddOm4rsmKZWxwDL2Nym7ZXoS5r1s78vvayCCpUC8jQ
N9g5BjwCoRsCW431bWcaEJLFpciJXBqMkqLSuIwNQBFJdsctzrZrAUBuAwcpVEA1YvctM9gsWQkD
ZaMH37PRoWhpyXNXR5+GifBW9pxnW08v3fBURpw9JgVuyh8vKZNGaCjhp6Fo7vKG+W8SHbOueK6H
8RgZ1gp/1ZPXOV+sgzcfP3sJeSArnomY/GTg1NWNIeP448plrMNa9ZLLvnPY17u7sUufqaGO+Psp
U6xwFYuJrY9mmMe4ulYeGbyK2Uva8ipThJ6UvK0vnPvUwRadOgxmh+rSBQ1VOHqG6gPfWGvk1h4L
RX8oy+2opvzQaVV+IJTbX4M9uneohA5Irgp+yISnNvYxyHhENXwrq0Z5/uH1FwLo5rzR5Iq62wcT
xy07dSxj6YC60SqrQy0SpsoR4XKYg4pznLRfmcF1f90wr//3eq/guNEJHPOps82gC7e+nuWH17jA
1//zLBrxeoW/JQzlssG/6BiEstnZ9KcB1WwJZHMf1eJzENP9Gfr83vf8Lbk3DWEhCfm0/pkD085K
C4vwTfvCaIM7SeTaViGGJOPN3kUIW1kaAB/qXXCAqwVpfE6kjvq2I+ws2ccZRVxUhMQYULotLfDb
msjttW1M3yw17F97mG3seYt+JpY02tIrdA5skb2Z6u6RUxvlkdDE2pkuHZ/8Xb5gsm6uB4fjCbjD
Rd3GL71FQ862teexjxka1HyA1tAga4+zMAZBk0WJeXA5XtYuMFGc7ca6cl6SeVufW3+vh0SfwVrp
AHq2ILt7BSOu1yP3xLQI+iZDxaxv96WREfkxv1zkm3e6rtbSQ3Q7t/Be21xgO87MSL9U00Rdm2Rk
6qTx18ZPXqxxWrttundGPl9cX4VCM5dDQOqCgfVmHbXiJjY8emwDf8lVBHwxjpMFu6sTgu/tWA/X
nb/Qykgnyi4gqzhHvNjq00qHVLFySDtpAYkNihIujsonr/VvbQRmsSI3sjaJ8U27p8xB8xz1xj6l
RX5hRBfpnLibEfLZe7mxDB1j2Ln0U9unpuAENd8x4xQ6q2ruYzqTsc7CTa/TPSBIsFzb9gjhWGGR
RcZKG4F2tOdz9eNcpPvR5hnv5rbiUJBn5A/jiRzab0QsYqUf1LHUQQ/7PY0KJ24efK/cuooOhy2K
e72bmqVV+fQwkuFYW4a/SgERLocaxIVJ0UTPPSdGmWTVRONNOVr7aexh8Bw7lEvr18sTstJEYBuW
yAy+tFyIdT9BgBdsZZibvwx2cR1LYl4SMQ0rzR9uJotRsT+VPB6JeaURfC5sGidRRTWNneNGizBq
jJKuxOwDdmO6GKkTfY666KShkv/rrkvArGS6IGh9pDoZRgEFRrxME/UDQo/XRkhSc/NMZkBOHR1H
5g/Y2XzvnBJDx23B1zi1VdxQe5TBrxfADOcj9dyJQWx2qmvra1rSG2Jaj+BFPEeauAJRE/YFeSqh
JHmUH2kUV8PaROhPo1IFPKN2HpFDxRsvkidq24LCpw8v3Gzu40KSxaMjkMX0LQjY5DYbCQYq6M73
BWe5LLI89K6psUqB1y2CTL9My2SX02xY2GwU64kbfjG2XNfX5jZh1hmdbczagLZEQocHbU6+LhLk
PdmEu7Ea4rUx0hgusFfv9BahUaoS2kaZve/aoToUKv4SWHRhdO2i12lK1DEU+8y68b0qwUedsh2H
CHAGnFu5VtTLuPc2hEk3q8bKW2Dft2HTRNvQn3homYVx/IL/kxEcUySblMBgDrwkSEZqX2v2Y8Do
gVMBeQW5f2iD5M8hSPp90hGWkXrTSybu2vkGtknQWwJz+hJBHwGdxfE450US+mZ6LU5DCRXBpDsn
YtpKkz2zdjpaFtx49C9spPDH15lMqsUvtFe4zIN3jlLjKp3sU+Nz21JANWlGMjoKc2POaX+9xyZr
RnHE5kb3K8WjS6CR6KpT01icBAqgf5CDll19abJULkSUGUSj23TDdFKvDEubw3gETFqDfGOM7Sh9
RUNfTSv3KsFgKUIunSyI1PD9y7mL6ycXbaVuEH08kNtuL0fH0BBdz/TgZu6jUQUHvbd3fJuUI55n
PmHzDIK5XqqIqbxe5pxKTH0XIy/fypiYIdYU4DSTTv+BUVsGZGUBlJmM2OgmccanGk82WyzaaLXn
wH8hBygrgo7hQrhUiSPHnMZS/tZotetA7jKUFEW1qwUccOSyBCNv8d2TOT3Ih8hqT6IZUFBOFAVk
bdPEbpm6VcWWKGSux73TZhRjQSBWg/O51lMGHam6cyZiNTP3qfe0rzXYbGJZySA1qOAqc+/olIVR
HNGKshGhcL4pjZhcpDBZRmr84tqDtmj6ZN8TNck8n3NNrvcLMhBnulVzRYTqzm6NcwUf3ZuiK1Gl
V6aKTl0honWaRReTjB0SKeudrEVwrArnT71LH9uAw2LkpWvZ44yMU+5HVxA3L6aevch+1P0p2AxN
dQWTDNS2imIyjGO50jBxWi2RJtyoxXEEYXFw2hOoiQC5UrdTU0Yqim0++5NReUsBGHdNnzkkAqkg
IXP+JRBVN0ci/ev3taStWRXDQWsK71hXer01teCm5h0c9CxVyxlygbdWU8dmAr04JcQWsi4RbyTE
gcxClS2UU4vD6+9l6F9jtEBcS0Yh3UUzv/AZyE6DlzOrc9eCZsGCoN9gnSP4cAY8+koz9QNJ9Khu
2TGJwbYDEOTz/73+kiRzdAh79zptlXF4/cXvUiyd2NI5ECXmX3/2+oUpjC7o+Y/rIKZPWBfeBr3i
bdCZ0UVJmvZQZTx5SWEsLdoi5N8yn6RlytG42XdsR/ZRSF6oYNcmPSom0vy/f7El8FXT6kZoa1WO
dr/+S3v7/0UJH4gSYAF7TKv+76KEy6dapU/5t++VDH//o3+pEtAXIOMTyPgs4C6M4/+tSpC/oyoG
3glFZ0ZSID34W5RgSqQHJlo5dPImo7i5Lf+3KsF0f0cXjG3GmbsVAs3C/0aV8NPsTc5ohhlIjDET
l8NbzU4uurjOwmTalVPHBL+nb9BxkFYuwU+KflIxMu1IkM4uq0raPGqDf0gTKg6vIsxJOd8k2D/2
PdBqbvyBjv4nkxBvzjVdDy0nH/NnZgG0txDSPPmAWtMdZnDZwuypRu12uMbbzywqq+8pMLdW1m9Z
Q0EgOZQM313Pd8bW81X4YSjGm/DQmzMPs5GJ/KQqbeHycNAOx51qq2jLSHlONx2Y9pT8UFwfd2HK
xmJecRx4/vO1cLF71Jrag0h4iynB7jj5bgsKRyNu/w9h57XcOJKt6ydCBLy5JUEjkpIoWyXeIEqq
EjyQcAnz9PtL9OzTO3rizFx0tQxFA5O51vqdvdUVtiko0ov+ZmsiItOZ96xRV/wX8Eaxrv7trcN2
MSGB2L7JlfZPkRU4rp/K2euPjuUBKA0/pFeIHQyqYxGBimUKkKIRP3uMLcJYb52Q2ZB0l49U51P2
WnGFwSi367FecmpKPWuxQehhYZr2MXfwWrSwAJeG/jqZSXtKA5d5U/TBQbKOWdmf15qzT9KnPpDj
UUgn3TCQOcQUEQynzXnLRpAeU5Q7m+VoeK29KaeBGsPK5s2M+BdqIBuhL55NvGW2kQ2ZxWU8EhEM
vZs9IpsD0EHCyJstWQR+ld9PRExHejniU8m0zJBEs/hmRtJUBGHPoXIbxEsca1dtislQrHlMUcKt
MCtyMHKHcjQ1j2uNXER0hVMhbh49WT85TejJ8kB4OWaui5MzCBxPLrnqoeWoI6ke3UICd7MrXTxi
pIVGNdNiyNWiJYXPxuyUZO+z8KCFkLVLejBBZlbxM668FEJEQ8p3ZJNwYsbfQVxnd2Mpy83gO8nB
jIZbPNo/ax9lZqMu8IghAXPCSmejtajF8Q4Y05pjl5+x+PgqdBusQ9FgZg3CTuIA49pAdLZDIL3i
6Xgo6iYFpbgWXPc0e7eHuAlTTyMnjbbJrq2Ll5n5plvEtUG0QgJfQXRU5tKdwwaI2Ia23c1Ar5n4
j7atbZqmmw/9KKCskAPoKJg4p4jYdML843qQPXqNxhcTYBIl6DjWuxSw8xuNMDgAL8LtEPuOil9H
wcsIvXOzm8O8UVR+qKrelt7MaixvG9HhwotHV8sgEUU55Ry0hDnWj7PqA+Y2Po+kT6Rdho+Ilf2Y
nPy2/qY0OE1yHPeTY7+sfJoAZ9FhQSTQ5XRxOZEeMpEI4F2NlKKxe7Op5sI5s9+BSujXo2KveKW5
XWERklcEF3HsPMFt3SzJN9XiBSXcm0m34moO4bEDnCHXDwBo23QPQ4mgKkgDHjGDo0YF77F4tFDy
N3nSPEQGF2I1wss0XKKNbLS4RaUjQyU7bawNlmUaw/UTxCntb13NL7Yi78QBt2nWAmLpEkcRdd4X
aX+PLt5h7XixsvGV4Vex1YwGpR2nrs6RB3XQ4AXLUqt1+fOI50g0hVh9e3fViPYwItKyssCUfUtc
O9D9HeKYMHCie5nyDLNvVxDBmt2g2hJNevEuoHmFplRCRW/rInTG5SOTKnZQV8GDiXxcUprCbuLx
8Q7omH7Ac8Q+ahDdBtr8KJfiHSMCdMOj9YnbHF7o85zv47J+a1sQKzn+AdAUO1FoxLWO43s1OzB2
NMcg7I3Zsk5iCqAon87i6k0DWhaMV97o2SH9F/xhWc3HVuuxJe8CTqnf0CepZbzWGdUAHoOikPKy
7cf6sjIIUrhBG06zl8RYq6qNpkGwudUi8zHW3rEj+hocwHn8ty40EAifjC2zlb0TDO+Dwcrmq/Z8
PTdi4Pqog+I2LzrKAf9Qk+HZdIw0xcBNMqYMjIqYF0hc2g1DGPewQj7bki0iLxgTwXDeDDPxw9nE
7Zw9ShwmthkZ7puVi7eekaFXzf6Y7JZJ++NMyXM7sUbMhAj6Nu96KuA/pUffEKgJYwZaFSZllcnE
dCp4dsxQD2AuYVJxjmpUD7VYL1P6OczooGfUwDNeS7vztkAZt2dl+57fDKsRu/WFqFK4o6fT2ow3
XOyHQk/fO795tAjcgSDDaWdvALca42fQ4hS6DLeG7JyNEfzKIKbXTfxzvUSWkdWsgKZGsb8ti4Qx
F40GzEni8dJn6OD+xhPVLShaQgyN/BtmnR+Kjs1jyMAfDDPnFjeKRyalMBMI6+tiUpnW2YDl0gq3
YV4Hj1Eu4Z6j59+Ueoh5JxOCcg57w/yKcfHdYDqnHIfFFTYDCwHjRz4DBxSaA7/sB/Ka7B9dodIp
puhuvTCjmc07jfNvLUr0UCN9draQF9VL99nTHGzwdw0bObysV5EVsKwg1PllJYQVt/7Oi9gldJOV
ulEXeEc2AJLB8jKbzFmGBtzYxTvbHxjp1S3XdpuxkmlufQM7LLZTnO9b6X4owUpgsqiUaomu2yUs
SzRL+lydgPV93gO/E6U45XHzVSXMq5sMzIJgH2Kcmp3P3H+zoDZeDZS1Xj2RxJO8St9d9cpzLYgf
zB/pmW7Mf7BEYAyhRrSSlAjSL/E6qYXF5ClgSdZxTmWR58RjqoVP+7JsYvob0lKykFydR8NmeIjs
5jcS+mAjRfPWcWwj32q33pAzCnH4tjdhgrD1uYkIIZViCz91+jYlcG/dsQ2bxW4Ikj9Z0u2R6Y5h
gcPw1iktMtWdN8mnD6Vf3tY6QJu47iedbZJzsiEVnvW+emA0xZjYg5JvTT96NWnLcosbnqlVLoYP
YXvX0tG2To05aM1c0WB1WZhMV9MrAocGykR00yZu3tmDrzPIi6ynesdWyzboHkqMhTaDYCEzl/Ku
IgktoWoJ1TGz9PiXTEmzUaWHJsiI1uZtoWaJi04hjR/XF8lPaQB0rlbOBbO/TWqaB4/VZiM6Du5f
JYiRwiloSpUVj3Kp47Lo/TachRvAen8UVoSBtwVcym0ej82L7Jf3wEUdZ29IWHqw8goCrEfGFf7V
W29iTART/2i7Sdh1mAC2LRfSEGk7hLI49OX3rfUwN9pvmhJEOgW3yhD1+aHwzbOw6dMHe/oRFwz4
hVpWcQjtqH04Om0tbkHMatdgcbo1H9wOhyArQU6vjkU36HkoSqatNd6OW80b1SSO+sXhLWTTCR8J
+GPqljXHaIOCA3aAGmtpMU9me/Pv2NdBgW0WUlRsMD3x7d32DOMDG8pAPkzHfGkQXYCabZk5wPPY
QMKkB7e193osvj1fzVwDrp861Qi4Db7pN/aOYKjdsgXPlfmTaAIyB9RIKH7qkg4xnt7Oh5WjONnd
vuyLV6EVy96a+ZBVHR+VU2ZnsiprCDXIjaz3/Wwfg5LjmScsoBJ8lGsNnwOXuEWz5IKpuvKrG4Zn
s2HO16Tc5pj1nkXm/FCOZNJacDv+6NTCnmXGOQXP3NoTnhPD+I7cAZhGfkdwguCrwiWwCDXjFkSz
b/aPPYUeI57k21evX8oc0Sx+P/o47hTrbmiLW5ZVV6F9FlOKa1GkXHfWfbS+9jEkWw+ik+3mt3VY
Xykejdb24ISJRsYSk8NysM9z6m11e9L3scG12lklKsiaEjGvb+vlF0gb/ZQWlrUES2l+lUu846a8
x+uDy0jVc/VUXtcyKDU/ihGO1LoYZ4b/utYg6yKedWyuRqY/RRZD6SFXc8y8ReODXxynchi6t6At
2eGgtm6syn8FKL9OVXfLBF2NeZDe9DAlb5YwwnihzAhidudSV8lVXf611r6ei9VyBNvKtzTYjNTg
Qhk6sR6QsZgW37riYaqCu+jyj4D2Brd7SkhXj07M4r8V7TeJWtZLt3xqIns7kplZ2ydjbq/QwPb1
AF5R+XTaWdYhu8rhUqkSdVHL/5Jjydq4FYGnqtrw0RZ7xsc6UW9beUw655aXbKSYf0AVyZ8qNbSX
aXHzOpu4yHZrWap3N7ZquKt4hFMFcDL07rmfndu6Oy4ajavpDg/lmJ5WvmHjpn2YOVfbLm5pR1VT
e8tvCpTQU1V8UUavCLIoBvnsYMaXIJZXqeqGoITeGEOUU6TUlQMasO85NjTdmQ+EvyuPyesLkw+K
gObSdi6W5RT/cer8Mqs/K0N/qV28skmcPgiw2vXa99wxPaRRGsCEZBkpUjAeL9rKgSqmGrqXsmnv
vUrtL/lC0ZL+VPUCfuavhU/TLVPqYQtCaamOjT8u9ymOshuglM+6v60syvU0L8lTPsBmCTKgrNZJ
rrHhH7G8uIwwusNmqG5mx3ttzewAC9o7oBjFGrX7QiBpzEBgao6uWiRUoWpBexkXVrv1Olb7cGPb
R33mbZUDZXteXuXoX0bjadYJu/QzSqTZHP5Qat4Qf8KSQImpeL69hdONlPNuFW24Y4JqLmY8Sst3
SrXpeUxyGyuWi9DL9B4u3VkTnAibOWLjLtpR05oPK3Xeet3/lQTBg1fU18Ll/qoNlAuFW/yuHE8e
UInl+8dcZ4lp5Gu6QOfJk1GSd66p5m+lNqe1CRti3AJOmU6/mxYEUaZX2Zsg2kISzcO1qFQzAKOj
Xa8d3Bxs8t7XprOO9y4qMMo80BlDpO+5E/306vkyWELinEtpgWPKm8sGuQk8baL/YpNckGzXzNcP
jW1t68acD0CNl0EEsBEiHIgbQwuOSWw9VkXwLSNv3uRjEWa5k+8D4OSmP0SSu2aIoz3gF9jTUF3Y
rC+xTyXWLcWdqUyMgnbhZndcAk+rCQgInaPecpLUde558q6RGVGarkDmUvYv3Iz1yQlSceo9UYAy
FXUEv1GDSFGVBNlOi1eHGYA9n4NZd25l7Wm8VkVS6ztZ+sY+wCZ4heT//kdQeJ70CkfczWguxkbE
QPMsDfxwjLd26TlHBEbJ3m7km6Veen0TkCtjEgLU364/HCL4ErVnpEBZrTgVMn1E4ebu9XkA0KAQ
O0HTBC2zvCHMl5m8+5UnsP6jG+YuLfzk+PeP/noI1KQgh5Hm/4tVoHUJf6ibKR1wBDOjQdvw99+s
X/394L9/IRUt4W9uwvrt+tu/fxasz/z3D/9+zP/3Z/941rQkxVYyqfnXxyvXDymdjFS6v19nfXud
Rw553+cIqP/fO4v0AqLCDDRTam13Xp887wO7/L8HJfhdB+l0Z9XNfDJ0zEosVyOPWC9t7CJb/He2
rWJaWHKMOuKmrQrLZb6PPfdpEH6zX0kQQdSZh1FxYRSBQk9uQ+/1e47leIqGWICRRtO2SAr3NJAZ
CqXY790T79s5rT9c/2kaVEJWTDi7E1ukMjNIoovL8f7pJu8UF5l/Wr9iOfVOKfw+c+qNI0TMaw+n
dF/PYBZaK8xTwkDmFM3yCZIq2TAuHWbXNl85+6+IaDjuYglRYxrovrxyB+uE0JECuHbUM+jeDh9Q
pxUptRGMhiiGOiB9I0FM61Y5gJQN/OYF9luhucHvYd5ls3Ui1KIJY0RK25jQZ8Mk98NxS3dnZ+m9
rGnl7wJn0UlFgPXXQDCfI0xQTeId9gG+Q33y4HQECSaVZrFHmyfuVYubPqWAUICgdOCmyCchoXeh
1HjQfJjMVRs8RDrByulbrMenscA/B2kzvl+jX4adsURHQir2s5bc5+54SbsU/YHnKprEVVgAm3hW
DChyFlqagnFnHsN/cOC4LFH8OGEjaQ3xddHwh9Lq4bgM5svg5/l5LNKYjc6v9sQ1/jFn+8uvPHur
NZrH3Kn8HXQAY13TfzX4XE1y2kHptakQxaFO+6uTDQ+dMKiCy+mC3R3tisvC2zgjSTm2r4Rm9xU6
PNmRK1tZ4xSOw+/CmOVz13XWzrJJkBClt8PoAPc8Lgi/8I51ZCgmxIizG1yDtrDqx6n0GpZqKsA5
9o4wQjELEJgnl8oDwCVyG2EvqpqaKGuzTZ6n0nUpWnL7rDutD20Qc73YHhA+dRjGjP6Lo0TvAYbS
ZoKiv5KWACeAc+N3ZOzhRwfHxGbmW84PstSMo5fNKKTJ+WpIm9vaPQ4efvzRwOHGZ16eA8Rg21pa
8x1GPWEn8KtiegseKG+G3UZMYGQ4Bi9myhga+9qzOUqDue14Eb3lY2Tgw5WpmqOwMBYsXZpMKKC/
eQf0K0YUHHJL4PYWh5XEjrtJIwIExgQ113yw9QTSKFbpcdL2vI1sV6YkxsUpXhqBWT/ki3eRfQgm
R4WP5xrzOH2bkVAv9d65CyBdW5IM4qETX7SGx1iYN5ut8ZBTiSFaV9wZCPtRzgwxa3mpBjo+NPM9
Zg3nRPf9B8nsmgsI36xWx6e9SfcmyemOu4TeWNt7p+txp3aMm+8U0F9i+1GHuVV1GtSnDnp0b43A
y8mVMcKbG/kw6Fgs3KS51m5wXxreaxQxEml9mMNG+thp4/yqdfonjSsjFTc7D1r9w0gGXH684Sq6
iVmWMW4LWyDtSUHcq6AhLCg7ItKCNTJbg0ocevB6aPz5CIe7b0ek9dMdncono6HPZMnupWGdtQLH
eeRb7oOdIPhoY3ASY0zZjNFPd9FFK8iWcfF8ribtqSvzX8aAaX7XxVy20QZbvIdqwjSsdxlXxe5I
yLmO9xB1+bFtvB/z5BWPpgP7gp2/cpfurqmbP2VQkjJNZbSY8yWvmCKUy7SLlINztkxtuETutbVE
e2xwbJ7N5LUX5X2QTRBYBjV7DIzHUcr7WTEZsWQ8WCn8Agbf3KgFnJPMv0NyuVsiYW6GcUl3g0gg
ytrbhdnCXeJ0hyjX9UtVZMm9Oc532aSliDHyK9wW6M1Yb+9qIonOT5a0nRctpTvLXLmPEhI7e6yV
h5jwmH523xGDvk3g9hHdS93JnTYQtmiO7/McXKnkwkC6kJwdZ95U/mFJu1/Rcu+U2SspPgeWutcU
UQ2mFtu0xvYQcA/lBrYrknlv4xx71zoFsj6V5kTCo6YIJjSndUyQgNW8iHKESNEgPTzikLWHxQLC
QY+oIr7Ax7emkGSMueFielc9osXJ2cR8Z3oquuTLsuUujaCHwnzzh3mjU8U3U4mHHxIGI902fnEY
ye/T7eErSyZmEw2Yd18Gl6FxPm01y9CYMDJaBymBQpLvQMkelg5OaC1ee9e4kSj5CLaFhqC/i2T5
GYAQOuqSNuJsf4FIkVz62tppGCeOMUnvsrz0oma3JD6i2E2YSqeifSRX8T5p8tdZY9kI6vo+k6Et
zc/EpAw2G1g7uvE+xuaT5zb7uOfU44vIWAt+lK1YCxinPUxdc86zGBxgIPUaMivHvGxxH17Mn8Yk
rkYRw3MbH2GvQeD0GLQvtXmq7T5Mi/LJ04tLG1OrIYEds22c5c1mMSq0DQljKjtbwq7wni16ro3k
viyWaZMmEyHp7bumW+eSeURl2+/q1KinSj0i7FUgDJMxs73P/J82qbl07LAvWvkR+e7X1HivxEQE
mGfAB3orOB3DJD5m7qERL0HUxU6UfDq4jQZ+HEaFA+KVYHJTeHfx4p6EVp4CYwiNvDCZuYz3zOA3
Nv61PiPwYervtOk2zbIOLUanhd/sCHcLcRL+xTzleX6e44KeUc/skImnHaG4LXAHTJbgWStBKFiW
+kNRNLSq50WrlnDkwJNwCavVe+r88le1xKe+vvoMdYquxRetuWkZjuNWov3qWMl6GFagTCV0WgNG
Psg9xCQorff9ZF5GDUZGm0G9NZr8GX7gH2ZiPyhVwkaIrzY9+xmXYcV2tWV+cIcVIXno5XkqcdTA
hU8PuvOyNNHeNXIYNrn/NDPg8EaYSLDGjkNLSniVZ+jVDO9qz5W+HWglGYqWl4hIPqYjztllvKYI
0Bo382ifIZ7iOFs8UFfH4ex2S0ii8w2pzx8xEfTedwFcoNgNdWPXlJoDoUY/ZqJiNah6hTKJsPen
zy5vPt2OXb+yuQj1HIjVYagsLqUx7Qym3D6WJgk+4lM3ficS1yAMhbadY0awSARtlBN/QFTnaJMG
HyWUB1Mw7kYNI0coWAtc8J7cXC+BCes2d5qXvVkz/VFTmodysmkvkkqE2kRLVbbFuz1a3tk1mBxn
2jMT7idXs6xtVrDRuxMzWjPnzM8jTGLjeaZIUpOXPIT/wECZdhAvy3oexmOm6edsyu0Dq9+XYUTv
Tqylh17Ij4HYlT3zJSVGGm41AGoycUrTa10vH/pUYchTsaeTN32xx/LgaOzYtn3Q6vqHNLlGxqz8
MQQMTnPcq/ZVOmL1wbiNzfXenC2u+XH4QBC1h3IIqFU3CXIFNFxVqr3Fha0khs0bZgb3bpq8lXpP
sKU3beYFG5B+HM6Z6RxGKGflbD7mEXMTT4f7hIvYDhgkxZFAfhP9U2xCB6wLtnjy2jjBdSz9N5uZ
nJV/2gv1NbWe6ymlELoPbFrSJ/jDhzGyj7YpPuTwaPTIHY3PBpWl+m+GF0G9vh1GGKntuHcd+aKD
vmMWP+6xFduA8TIVayqlWbYZw9rQ//Kd+jOfvdv81+/SCeYR5X1LShm7HOBzue24QHRewuXp1bPB
pYb8YBxk8qvF+ud//9RMBKsRZBH1kADsakKyxsvVTnBUTzFU4JxRhJh32M08HZW8+ta0KjR5bwvB
jDxvDMPQ5P/qwRGvMSS+h3Ea1Ez1riarwvNz2Kb5q1+Hbc1gjtlZUOV7gw1JwBIWfG1h+LJ+rX7H
fwIv6YArh4gdNFc8hiLVaIZdmzGw0D/HY4vixrKS9f8CeJeuAjrOodW4GDWMFfh79RBBjKT6Wt2O
Ac+TVcF9KzGfqzGRI7XtkXVoazCxk73+rd5YRVAcEKWSEI5PIjOZzcl9z19grRrwrSwDRjgVN85B
2LD6+JF6PZGIU1JXoXqvTtcUu6WMbhZ2ZerFERPs1g8AcG3l0x1Y8oQYWD2del/qZTX1cfB9Xj87
z9E4h5huS/114uuPLUg2jNa9+jWiuK06POrjqUP4vx814F2ZE9Ucc7NmoZnAhjYFWKsne8f6vW8y
rjZ+1oGAzV4Zqq/VY2pFmnQ/ddoWPBJOOg/t8r8eTnzhQUfgFfF0eRBtfLPfGsyxmFA0iYeQlME+
v4bGflQPwWw5XDBImZHx2EbxpZ5Kh2dHwjL3KpLwtv2Ep4mPB1eUsmOsobE+qkeo91TVf5KH/31T
MT9UbziunTv1UrzE/SgzVuplh8J4fTn1dO44YFr0YLWK9zo/B8uR8G2ql2znVjXCOYIYALF8FQZp
MlhsiZnsLVA9sqo21dA2oTRBOmIr/cab79XirspGzdgsqO0OSaxrbPfzdQXwBYIBtttXbeJyLZ2G
9IbyNc6I20MedhxAzNHCAAdnOtcSs2i94lLEr+0+Q61ygI7wLYLuOE2g2WQ7oaHJo407Os3RafGJ
a7JLE//KGOix2ZhPdAufpZxKAHfvcaVB2A0Xqiwf2CQZlilQxG5e7bpDB1DCg227uaaR76o73IUT
s0zuoIq/1BIvw8WHrdMb9E3jyLihOHW1fFL/lUFj7oSiiSkqWAdpyMSyfy/3hqfEn4rHOyYks0ay
3qfeF9Z0zbZ15h991GJ84TCiRoqSHxcqNoxKzZ3Vem/Wkn1YledvXbRzBQ3DmLBDiNvs9C95TD20
OAzZVzmJNbNn2JI2Tr9D0ebczWrDajMVbNAwNHYFtacf66/ruNtX3gRanXqhFrZleYHBClalEBgG
dgXuNeAx2MTMGtzwoK2R6AhWP4uh8FzO134grzkr6vuYLETU30BmOpTxbVflX3abdjs8ns+BOfL+
qz+1jzVBaxUf8Cd2utZTMQHu342tcdRLACTE6Iiko13Tix+VMCrCc/MsjGBytpa9XwyAlt4f6q09
6C+rSQJg2g1tuHIpqHAWA6TA4Sc9Nha9zgpOUjsfK4/ZQZWADJvw+jZ9ZB2WqAeJLdiGST/AEHY+
WG5d7SHBn3VkE3ei1c9twDBiHlNEIQrMdMz6so7wi7uy5m2uzKsaqthGFyP8P7lPJ+w39YhZtqFg
6NGAsF/UL3FEkbpe6L6XTOGAJUtrBKjMp0jp/QVLhkwPVQfoV5Wio8ICdx7UJS80z6Ufd7K901zc
2bHuZo2zOkgfIwbqRs33j5Uzj/e43IXAKs6j7p2CWntfoukr9RdjlwbZfn3pZlImD7mW7iazQtuM
9vhOp752KmVob0Mimaz64TetoOorPXiM3KzQ3BQdrKrusyUdwy4mekA57Yy6+17gVb0VI4PToXD2
MqBuWdLHqCYPIJ35Sy9zkI5QUcEIe7WUSxJuBtsMD8NJw8QfJsOhIk6irBg1KwE4To3RybLNIsRU
rhjAK9IfTlT7m4bpBqYCy74ykuowTl9UnDV5JTMRIlV97gmsiibz5+oLo2w56AOd7Twt+V450FhJ
/QXenaDpMYNdYovTEDXXoUsuhpt9+8V9EFAaNQjlcYFk6qzuhWjg2tbK6Q2uy4ACiTXAIBTClDQR
ht5fAuMOV01kLVgPbUtipUlRg2WxwqkKUFxZUmUNWEKRh6o3vbmjdW9Q72PPIHb9SHkEix59J5cS
Y5skSPD1Ueix7Y5AXZJCr0hPg4+AELhoBQ3aAlyO8gOhNWgoFhQgSHyn2/UVoeNzCYMQsAfghht4
EOZDP1jvqCvus0o76ECOuawv0m3Q0E/7VRBBUZfvIw9EoB6gZcPcj66TPjDAxcdvWeDFVUo8oV5k
BImuIuNHIepbVzgveQIPSLG82DqoHgHLlr5iOsQNXKoc5sIv9lGp/1H42UrMWSTrMCqMs2PBm2BW
fB8jIFCnx7MT7NbTy6pNWjH7KWb+Zkkfl5T8Zhrl1RJcC1WQfGhjUm06QG1zyDylGuF+ht3dD3ro
RGz42CgNl66nA9WnH0ncfSRqDORImDxp4rTYHMCRgYTyaizMiCo+YTuJiZ7EyrdZgvbJjSFWEvPw
e1VHUo5XhO8FBy3Gz4YK3A/ddjyOQ1ESzl0El1Lz98IxL3Yun7FYThkdcoG4kmY9VSfJjirKiLLd
YSPV7fzaehFd0JwA2cK0HiZk/TA96swp8GixH63auWWu+SWG7lMnp25nLdQAld4j3eMUBDb9Rbw1
PO8vmBFTwVMSmS2kOvy54PT0yi0/3pBkyThOwUxDS/dgD/4eL+5jCTjXxt07yd6HTBm5tB6Yttd/
V5n/+hd5aux+VeJbG58IT6/s4ZxjWLtbIb8ide8XE3q/onWiKYD8nHhhnxrMTYSEUNO1kEbi6qYQ
O1eB7BPgzW6e028FCrq+eO/M8SU3AoY19Bty5uplEIyPsHCfuG6esbdBS4B0f8XOsBZEMx/8bMfl
5zixANUZ2CeSURZhQ8TIv7P/EiyxOkH+X5cfZWRtEL8GtVrZC/3TNLQ1udHgwPZ4H8KhmAeW79Vs
xvexWGEHfVkghx7LjjGirUUMzYLtyl3IBg5SpYG6K3qUriyCJjZ2xVVqUq6Guq2vmmIyejFlURR4
d+t3q7EOSu4bx6Q5JbF7MJPevZ8tOhzkxFkBtG5I4MhAAXjN0JxoQJ+XmOP2n5nczj+9bNQHVx/b
8hycyLxAWfT9Hy8baFx1KbKmP9KmHQsWjmkx7nEj0o8aW/Nmae9z8V3Pk49Pl4MJmG9YG54JzkWd
cUPQycEKoFyp4d/NiuaTwATAXSD7pgj5heaYAmwJPv1GQjjx94PD0Vt3UQZs2xxCgSzY1sykfJFt
xI0ABTnS0m9VNiXqOsWfg7m/xfn4i2uvCA7o2SD8NvOVKutjbFmx1QpXuiYtUSLvfL1Jj3lyFn+a
dHlsNdKi//NBs/5p6qkOGh/UtFysuQB3/3HQfM/PPalZ3VFLLQhwInpdwCiJmWMtU1ju1L70JrDY
SqZc6RGgLne1zThObS00LBevDlzWIO1NVtpD3Jj7lRyz0pqWhcXDc+eaNq445z1KVulyCSV68sSY
9OMvNpttvUkTHHehRVLkhnhMj0vePuGryqaa3LU1EUEMpdUd+J8/vvfv14zyPrJRYfgwGf8tsCAe
mtwM0rg76npn7tMCtaYfbz1Ek8xyY/AtVK8rmV43Sabt/PS8kvQ0i1OZlooErlSV0Rw9OiTOWw2m
EDWSI5elrpR3nYBiuRYMUzM/TTANkNzSSNjlbfY5MhUZhFVR8oIG4xY4EKw/GkkjIxhRsPxFHXKy
BMocbUUhcKAox243ejWGt2iZVmV1U0xH5FvHbJlXHlI22s3J6cSd65My4aq9zUaXf3BS+65WRCw/
lmJrFMBAFuOjlBb8ELSwP/ObHsE9iue3HGrC4nUY7Cm5IXCVoCDHq2ktlE2UYPC4GYDZdw1MrP9i
I2jiRvZvsgbPMhGtWAgziA75p7ulM2iWKOaxPWY1gk5JsXro/WwKTexty2p8cBcXd4Ae9y68ok6u
25hhK5Nv9mShzLKUkHxWnDqM5aAKI5jCs/aePDiX4EH+SEurH61J81+BX/21KHXGnU1KYSebbKcZ
5i99XH57aXyDe7Yfu/TVDIpvP2fhKLUXBh/I3lsTDAVWWd66OoYf3n1mD7elFGI3NxHnw/1oFI+T
ELB0p8kk3SVzsSs97S3qE4JjhLIlQ2jeL/1Za3p9n0sz9LEyOlfG6Jwd6K5KlHZsgUkSnvoiy+mE
e2PLTyrjDlPEMC2bx45ZHa56RU7h1ZERUXc6bHK4s6EYGTcWerljaUO8Ud8UB99rXIadLHiKGbbS
2aweBrpj/VYrfltQI6kizW0x0wzife+zNjk2VeDKpFp/b1LIWRi46TL+rsoChxlrU5nd77WgjEtx
dZHMKptHzBzUnaGIW63nvC5Re1F9cSzSn17W3gV19MZKeVOtKV20tZ3VbCgp+p9j4PyMdBHmzgCl
VyLLx5n6wBjyssreA40aYamlyqT4UMQgKn4UdQllmoMOXk5PTVmeTT1xaRKVxNqiCl+C33MVv8dt
cVyZqn3yq46HT81Uz5XQQ2Bj7VVIIpyyJLHL1nZSmcPhP5Js9KHeaTm8x7SpLq3rveYaDF7F6lIV
Z1d0piKDFFtI5fh2JXeYKeLP/Re/bVB9RyW56XR8pvBIaJSpAXN473U1GlQEOjsBdsqJDbMr3q7Z
lcse7AnuvS1eBwM+f4OBpK+cFahkdx3EyH03WE9kqv6M1CrkLby43jfvaWP+XG/wpMX+yqmmpyST
MABEjACmMa8iIwoT01yk2gweYhA9XHJ++PF4dSyNxYa+Z+OM2cGhJ/c1sibJQKN5DmiLDE9/npr6
WaT1dVa6iR4ouac9DjpsD/QIM9HUjl41hudhZBg4AjTBX213rzE4kQajgIXy3lD0x1rjDwnuStLx
MsS/mPRr2nrZJsnZMFp2DzCjwvKxioThn/VWem45yPYiIElU1c+x/B/2zmy5cSTbsl+EawAc4ysJ
DiKpWaIi9AJThCTM84yv7+Wet29nZpVlWfdzP1RVVAwiCQLux8/Ze+1113gY2bKJwTWT8dchq4wz
NA0gDcTOTVnykJrTzbJ42HVN6GOeC29pWsdwjyGNlgXhZlU5sp/ovn2w1vjB5mx5o2VOHtShzgDQ
my7Tsv6yoVE+Z/CCyAO7EOX9Uq+YWHr31SMHjRlMoWMMoOOUoPfU4yJo3bqnvVXSkO0Ta1/Gnbmd
TDHuOKF7QYaxYhjyg9NrcIycoQgqf5Zd0p6TqsXgrq8R9iDShNbU2fAuUSf12HoW0Ex8E7vZBi+D
quwkMpCDsJVO65o4QTvrApT5emvSNT9AnEPIUpY3hTSsrv56G5dWtsMC86ANBqgVIjm2xZodVmvV
EXT9qJemYfNucPza3fds8ru2Ro8BG7k4IUkTJ9ft/vtXjA2NLCwk8/ZxNQjnRb52xJFtBrEjXhwf
W6/fX6cmcegvIUWZlsYuqOD5Zc8waOiTQxUDNevRGZ9NQnWRPMzHJly1c+Km7qldv9X/6eTvqF/h
qGMI2lrIbMuFsHpP2AgAvdsV8frRslz/HA5revBK8ZY0fnaZo5nAIRABvlHYjKYW/UwC5e3A+edY
Tetd5LrpMU9zA+fIgNw8b4pzrpXaFgQCcSKVbZ/j0XxARGcf1LtU7wIqBB9DdN9ViIYlrMoW8UPC
SMVbwIRwDN1Wk7CJAh8PZrTEN1CLme802SUPUx8+MS+nVwnYSh1iVU7j3GB4uBMGOt4OheDZK67N
gLzOtCOs2K1zrmUREhqgy70ZwDtmM7hdfX+cbO/gGrRUMupOBi3zFTj9fk2WYDbNTzGl2S4dzPZs
NX17nmPjd4M4fV/M1XCO63nYoJCJ9pWz7LJ5NG5cq2SYQ5fwPJlgPNKIsSFr8XMYedcsGRNMdjpy
lhDTEWQ5giqA84v0PC2Pdr/cldAwg9g3HmChQJoFWEB/ukuP83NUrsbJS6A1Gb+HNSppDBGQgshp
PHRGfoqGpT/ohcMYtmnW7mRrbkcnQ2zGlSHKNl2MhxKF0wmBfXqTViHaY5wL9AiNrD9xLIRxnJw8
Vmo2ntQN1M+IkPISNQcSyXTJ8suT+C5BIU5gGS1QDmMJIEGGcZ1xUgrgrMOJUlWgIWKthMUY0VZ3
46OycFV9Twc4G78j0t+lIO6iVq1SejOQV3/msfNqFeurqi4KuNcBc7LDZDLOi/ruxxihdvQY96Hk
zt+9hWUKQFygSz+DTTQ5shIyucOdkkbn8wxJAkPVYpPO1Wa/lig6K3l2aeawGCmkGde1PIyY1iZH
u0MftVfvUgmmZYtoDYuHOQ4QNZ6M2LgzrAaRCfX6OkCWS7oXVSe1C9vHFBUH6D0w+kK/3WqEMkux
M8zQbmuX66PcPpWGHPMLqv6WtZ9PASAhfVolErXoAJtIabCO7JwyvX1Zm+Jd6mGl+twRKNAxNjFK
nIMOS0CCCTKs1kp1zacIeCTC2G3u8JPqCWkOIQZdSHXZY0IUGXO4utlmTX5K6StuYAYy7kX6nDWI
zrSh4WjF7yiTzBrV+uZdafvHmJO7m+zdnB5BkU0HY5he1j4Zb8qCmLxExLdtPlV7vdsrz5YSCMPi
LACkcxYd0dnv3AZnGULKb1FHaEo6+pyF4HzbzCukE6c4GT3O17SSHlRwC7PW3LW6/xLZK7NK84HT
Ld4QZ3qxUe7C8vxem5xnlRHUoL1kMl/ecfAOtMs7aTLNptehjS/NQ+Nax3JxMJrYR3WAdqXaeOjc
e9QS91PRiT0QSXymbnuTq26a9AP62k0btg+6jJkoogVLhEN3tTp1fh2suXjOZUOzlu4aLaUfozf+
eYoHihZxsU10U5z0xw7nC/+bTPQqFxckN4PQbaqDPmnIB6FrfBKhyBjIYMmIwq8xhuaq7gjQkfQi
KSM3qVnfUURPG9VsmUPOJ+6Yv7mE0pDO/ANr2k3EfAVfMXgWPZ1wEvGmu5tiQK5izVRPZURdBN80
EMO6YtEt3jtN23e59qZeILJDBD2sD6Kcexic3Ys07VisD6y2zZusPVX/ICRcqW/sCGBuDjm5fc4Y
XWOSofYtaNqAkaQfq1WXpNXqrTe5T/ki7hqtv01cTHBhi9JZUmt00lBHIuAZDXLpfL3GOJMS2uwA
NeOt6YP9MtkEvUXzm06u9850eUB68MGkKScQ7hb+okH3easv7ifNLazCkqtvFZX8hpwvb/SB4zuJ
f+mlFVVBfwgW4a1ZzOnUEVHyVaCU3Xpj9KlFtxWec7rVr7oIv2uoF+gms0OFfSeYXcnbmdaHScKP
QqKumR65EJvH6j5n3srqg9VlzneJFv0ySq6hrFLZsHfO4r6vU/N+rBb/p14U36DNaKPz3PZG/Oh4
xXHs668szG4M2QAp6Pzi69XhprSfI51TxYCZqX9rdyAqw4fWU0GWhMfE6aNYq/C0tvVNIUzkYgRE
c9A4ThqPjh9adqBpxGCN8LnSobEOdoxaV8zpt+qIEBUbRNCGty6NwMBi6K5+W4sXCE7Gs5d5H97s
39GDgnoabmPwpfroQc6VrSplHaqi99K2cEgO5LZ26xmCJjMh2b7uIr7oqUrf/Tn78KL4i9RFiLNe
jZN6AHnikq8+G/sl5iSPSJzlsMM3sTANFRNFtTjU1cABR3ruOoJNtmPj7qVpRZ7H5ZFEMZupyXiR
LIbwXJyWauGoIP31qfgg1AjDoGQmqfNRHbNrR3GNeaaHXD36L8o4pRwYhrypmkV7LSVQCDu1asCp
vrUpq2a3w5TST7hvACqgK42w/FL4KUC8NZXZVvCgZjQijwNcsoL81T8GAMqfo+NzJOqUlr8LlFSd
OoB5bpNuP4FKdoARysp+hEyD9/nR8e+GtT8UlUnMGtqTm6QzEGM5HlOcJD8lS1yytbwOlsOXYZ9T
K7oxLBP2decSkOw4nMcQ/mPS1e7G1Xnq6zLcEs7BjKcf6XqL34tcZSXbaOpboGMtwnPOa/jJnJqH
qDxa876OkbTqiePuLBGYPd+icsTqycJOVPo7Se/JSf4ySg76xcRpT70FK2XFncLmp0Xmg0JSabN1
380luysrUlpwWIReKi8Ua1xHcZBN1q4JlweAkwgwcF2Qu1veiFp3N9WCkQizxkkZRCdYh/bA0agP
sHpq5b0acKpDrjni2wN5NmgZc3a67ySd/BS9to+AtXaAutAJyQXHZV5pN/OwF78Gf37xtW4OeguD
GjBS6ybVyYbMnM8KG8S+L9xLXSKgXVwa+fWii5uKYBqQNxsoZDh9w6PCdCyDttya1pXEb3Bg0whA
QXZ87Ahcmtt55YXe9Mn18R5IWle7TN9VpqH/dAmVhkOwzfOHNEEl5FE1VdJiqDzLynkSr80NK9oL
EKCfauS2LOx1Xr/8XH3jImmHI1igDVJ4GmN+JlUKZdD46U/leFMt5ygefoGZvJ/RbU+V+9I385Xc
THLrnJcpHG/byj548vw60KpANYZnS3IdwkirIJ0xkJHjZqfBLMubV2NcTYfXMGnwbyWfysmTCsE5
ZNuO/U7tfGndPnQD02NJoJQORPV0ZWLZW013hkOHdCl7VQj2Km1u/AENXdhDl5aGmZ7lWT1yhZzI
qKGGHBQN4y8IqRUdcF3ykK65hUxBgtpE+pDY+mc58FxqGvQ6h5XTL6AdyM6x56J11aGKqjfmZdEv
La2QKnOV/xhJGy08InfrSE8UFM9LqNnPatKrvkOkFszqU5rOLcP8tm5vBpfZBGB+Bk3sLLJGqmR8
w+Bhl0N/LeHbKcFf5ADq2tdojT/6cHqkHcbAIYvSID4mDo9HTQND3Q1aC5dMPReqhwCyli44bn3Z
nySQ0X2SNTOizSxQkws1wOrtj9Drn5WXyMfavNEQNdprSmqdFy00EtdrPGtIGsJ4X1IP03vkvRJe
hRE+t7cK2U/AB3IluI889SHuAZ4PGolgDGQ7A7x+JG/IeuDsLGvpQcBT4Ax6o7Xlg0/2LKrD8mLk
LL4dNVMSaSgeUHtTCM1HIXc8D8knVu78QdZjgmjkAnSN9AvChpC9L1lpSTy/usppbL1N1J3eTMNH
WbyMV3d1UtjiOnPJTmMXgzVKtWOEw3mxom8560ti9Clrc1eP6UH9LFtOddeaSWraNi8c/L9LDUs0
EWNwRTNyS6WxWMbfyVWfth3ZVMkfYRMzqhPVb54jA8EpMwk5dUF/5mx1qj0muPU+xXvYTD1YRjZi
pGbMvDy+lqJ9wN78o+Nwuzb+K9YHBhf0MlDUm7dZHv9Qz1BjGNPehX8NNb/aRdWy83ocJpJRIy1x
zlxx+3vRgzLSetKAL928rvaZ06TAxeQTrUK71JNPpjfm0A0DfZVhAZJuMDDQNpZ5l1EozakpL8ZV
jThWeMVe7Twv8evwZZN4TYgBe0/o3uHLeS85Um98WhfwGRgvlfm3cMv3pJgeEn/BbhkZkAvyC7D9
RqA9Vv5JzWNTNWt2zqIrL4uECRTgd/f1fLDwA1QW5wZ5sy4JtX0vu1OybGFGlgQk1+2Vq1DWc4lE
IUApfOilA1HJRmxR7HMrpWXcMNRGPoVbUzsKt9o6uIJ2ZRLSNk65a+WDxdjnZM/WI8DhGuHHMu0t
zM5TbZFVWn0rwQASe2amZR9MIuqD97bVDBTlxUOyDhQokfOOF+YoLxkr3Q/dX/byOJNIb63VFQ+x
S3Ush99y1UvrYYfaHy5+E4nNNOefsgc5DXh6lIOb/eMawdKB5MB97WVYg3W8PrJOr2n9DvhE19C+
mRwv2aqPEI8kWvrlSlYGYRt2/KwmGOrenL3wRXEtMmzW7JGof/voWMEEyGqdCA7bfCeSlqE4z1VS
0U/3ovVp1hicNdCL+HN4DRxDahO/atRpDmJgPC0WbnOOEM0mMpqnJXcaTrwc/ga+Fr/GHzvYm1HD
SMxtoYoVnFAPZenho42/5RWVrxaLlhOZdHR0JjBW2ZMuLDNgelZvbDu7lHSQV7vM96rNr3MwNQJY
zp9DntzKymnNKNGobffw6XEVl9w7jFWuukEbhgh4dCXTtDHXt2bAgOvS6HBkIWGblgG/Yz2rNUPh
FtMUQRMQN7b0UZzDdt7TFt/xdjnoMUz/wxZPZTMPgCA7j16uAWGpdWiTVvO6QJneAa0kW6SJikCS
L2gTMd6RDoei7b90Bh4aGJOtObKQFN9IR2nuhu7NYADFlScwSxpu7X4M0JIBxQfthRpj/O2Aqpa3
u1oTszTh5YZ0r+YhAMGh7LqMlCjBVJmpxx5Sfvs3eQaQdotLahER4HkQKplpbqdGcwLZA1fIAg8m
LueoO4UqMCTcKl7o8lY2ZqmCGlI9P7FwMXDQ5iXOohC7do0u8mBlucxD62i9m6cs3HZJi4rPfV2a
rkbG/aqaCaqPoXVwfIfRfFZwjDZfUNtmHWpP/EBjxjLq+TFnaOGeYsKsRcyds7LZkDwc7bsXBbHM
MpxZhUc+Zv29WACQMg3raWPbzzET8E2prX/Eh5UlG7vuj8a+gpkuMS+FW91qgwWDhMAKb/pSLvVQ
RTT4EkRMr8bjkGrXySXGqet5I1vBiq+LKB0CShAG9JyIaMOTliHjcSool3PMOiTChu0aSKRdnGID
GmRcBnL6rrt0H8E3buapvvYsybKzUsDz5G48NpyMXB/RH+Lhb3WA7tfuWYjhOk4z3Ei+nyzLk4Ni
LIWMSzSmttMggnmaY47niG8nDhiuk31lkCuXXKcEdNaN5Uqpr2zUoy77uSTFhynpnEznxu206qx1
SLZMF3GGhkmHTDSrRsg15c45CfUFSZ31WEjFRz6Nd01rkspiJneWhwarXdHBFVI8VUcU7zZPJc3Z
3cjWEi3ESxC6nGwauqSBTrquklz0pN9uHDu6OBQp28ZnPQ7XL5fCFm0OrpfSLUvIatRJhGP8KBrc
GHYLBah1+Xkz4WE8oQi7MtLBpHgodtDSLRFH6I68VDLX8h+zLZSKoTPGj7QnpTnhLbvtuyDvhq+S
4lju5HImpsg7icMApLH5oRoprpql71QDha+6oSohS4FXSbLmVqvGZ7lvNmjQadwPZwhV2MjlET5l
OuQaPOZdlP+uhje1hKr1rEzfE4dDgajRUlpvuZ8cwoT+gDPO5F+07a3L7HXPMf9di+2dUdSPcfM1
esNH3TBX91K+s9ykZEtQ1W1nFwOmyC4dGZVqjKdQIRTj9QaaH/3Xd3m6K4GZeskE9lo8i9KhyRMd
mvVijrHEA3T0a9Av763aP2taeCiM7JeCchQa5I1CtqbxEGxaKfqIoAf7PRVYKKjAPJZz2f1ygQIo
Tce0xqfJS36gOKS5N29Um7Nm1LPFT3jwRzc5KjCUUnpNDRxx9gElHJDDv8xBROtF2ReSJyqjEAK1
1WRfCixEAi/jpUoE7MBvQ2p9pV3+KgFGctvUKwJk/Kr99KruFhHlpxrXofY7LF39tnrUQVB3atgu
kttAl1NqhqCGV9uOyW4sHz5YrC9YNG/UANhwmdjRoNlYvv8AC/A+RO63w5TBUhuheYd2LY9P80x5
T7gk+lRpNxtdSbCiOiykxG+wSMTKfJMoEO1LNYdNR9qJ55H21MBNCt6ssvnejQ4lfNmSGMXhAAVR
hE6G+RymomE/In7bqpuUwSi86tHZFuSNy0H80xCjnpVXn5sbXQ8DyKKvL7QJL1KrhHvhqGo/dXar
tLukCHerx0wTkLSNZ8T9I26vQ5gtADQh0U0Os5Ud+tR5M0yWZNSmv2IpqY2NdkcOCiNS6hDRek8e
Z9pTMtZvveE1AeOdre/0d2jNEMJLlJg8pc0SiYTfzyIT6KdUSo9FDjpAo/kp2+tV99JZaK7V8aaX
pDE1Rh0G89O2yjIY7M/cJh5OkzgJebKR3dGEHRAMsrEVs4stkdMniUaIMxhPSSmIhTQEOPP9Mui3
cbUiFRCczyy7OUHrZBkt3Q/5QKQF0jQTX42sopUALuuotNw1+dncp0Sx7Qr5QWNZAfTDvXZ0WojS
4exBCTG6R8Xvyla268Tbo5v3OAGasPsYt+4cpOGkn8c8y6G2LxeM0yYjq21NNrdhOi+yO75W7mep
tR+SaCXPjAw+XvG0HGVmo2SKVIl9WWl60ESmZpwtpqf+M9jSH7gI8WGykrPcsa48FKv+otiHuXz7
vnaZdU3fNRke4k7S6CCJFIdQINPtzjQxP1SXxZhZOeJu5SDavlb0+TGeJsgAExHIS7isWc1bHp88
KeapqlAwQEEEw1FL5OU119VUXUko5cFTPblrI1s1nMFU74kexUlQveRW8VvI/qm8yl693ha1d3Jr
xnWr87uYGmwySHShYS+SeeRan2YyP8qvR9gO2G3Gmyz3DAMIdpPfhkaTiZlN41If8p1azRMWPjZ0
xnjyjwmtZiMoOdjKykpeZlURy3a6Ol/PLg+9ohXJv71Ah0MtTsmsToA9eAWcx9mZxAQOTOzgeI4y
Ajw2w5wikqhToGxEc+LgZSnUdjbZoQdODe/4kn/aHQuv1joU3HBquBKrLLU92b6HdXnvzPjVpMpz
JT900zbek9pJRlQ+4I50Snnm+2lNNcot+tMBWAi1/GSFEcw2lqjhNiuHn3KtUXu/Ha53AuHRDp2o
tewlim1AjkPWSfKtIPC2npyNGrZhUtY/+up5EfaLIkjJotcR63te+mcceBI/SMTPGkVv/Z3exT9r
TXzWjxaM68oO2povVFYVarPRPNygC4GQBMlL4L7qXph3HbAE0gHHm7ScbrBJ3SPRv3YTufS461/K
6SkumCRjiXhpTFMwSCRllMJG1bdaaWnbItwknf1atc30RzfOMNAG2DbORjMSf6gg/z/R+D8SjW1L
/EkDFxDk/JeY5duPrvv4HQ/dF3PMv2KN1b/8b6yx4/8XuGCPHpsFidiR1Nz/k7Vss34isnQFKav8
jf/BGlvmfxEqyona8Rwboq7gj/532LLxX6bwfF9HkiqBx2CS/y/Clv8lURSFjO4jQjRsqKL/Ar71
xQKqo9bqo95Od5VFLDxoWTeuxV7zKm4zDxv5ny7Sv8EE/7tXNHXdEsjVBNIH86/a0ry0SmudKdCn
XQevAPp7/Wo6eDo4DUwkkf0HWebfJXAeH5AX8oVuoU6E4f/Xl4sAqjJNyeqjke9BFCKkd5drvRKv
0KzXf/5k/+alUAmbli5T5XVe7a8vBTLYoJJa66PsNmR59i01q4kg+TL69c+v9HdcMR+KV7I9y3C5
B/7lW+sdbM+xzdYXakTv+h7LRUfC8zabk/90/Qzu+b9QneVrOcSHeS6Zlp5hyE/9Jy0wM2KCcWI+
lcha7HhCv3pNG9Sec8YYgCyy0UeOWDdG22PiXZo9c5E7ERFfb5a3//yp/y6wVe/ENAmu94XhkCL6
13fiIg7Ten+q8fhpez0Lb51BWqXnq6EtV0T7T53lfoXARf75ZdUn/LMMXL2ucBxazia6XvtvV0Az
bNJMjIpbSCMpR+9vTHdE6Tw9Nf38xHQaSUR0Scv1mnrEo1Za8tFaLZMGMHyJ1dKF9JyX1Mle/l/e
liWgoruu5eBS++vlcNpqMAlaro+9RSJdlNtHx+XVejExBPL6T2o5DHf8RsqhSrbA+yp/XDKCCeth
fPZswNHUyZMTffzzG/u3XxNSYJYnagOWl7++r3VIYbehHz+iNmhBWZu4UIcxWBbKwsniiWDI6pr9
z9qsmv+wthh/FyGrr+pPry3//E83q+f51kgoWn2ksr8HxkP9QY+cYEacRO18nXX2bz2dj5Pj/ErI
hWzD/j/cLf9uEQA4/z+f/m/fypQVMS5A3sEac2LA83x15vRDAbRTloR/vtSmbvzr1fY9y/O4LyEG
maaSAP/pE1dhYXsF5vljpdd7JBhnh2nOpMtJt05vxgKig/V1zJkywiolegYWeO5NT3Yrjr1Ptsig
L2ePf7Pky9kPuXeE5pN65u/rTr/WUYLbaLyDQ/5kieGpSsFCV2+yrPKT9MMxUPB243xdc6Laqksd
HQaH7A4aGfAF+PuDIymOlMJTdagW8bwseGkrOgidd0HcdG4cbtAMrNnGxrGzEcNdubbNhn4p94pN
B2hEP8cDNY/Tk2U5N6PJpNSIj/AYSNDl8MY3WhJVRjNNs2SK3/IxdfND0sATisQprOabCmw8jhnk
n1n50LvzxKwEmVpRDEI2/W4K0rCXUOy7dL32jX60us9sSD9yVz9nAr706O85vqNGnMad6aff8ogo
T8/yfjJ9bmFAOjJO5FHY3W9PLsXyyugZHvPY7Pb1RA9pNn9rLsw6XYqr4+Rguu4tOKJwM/G5jNk5
okl5yfsB3SW2Mq6nWjx6Zz5D2eGY39badl6KD4PXtFoukMmKN/mMfCcykY2E2lsfPiaND+etA1ot
otfGPmZGwH0w9cRBVgaj4cLla6lmqLtFhU6MBUxe/tCm5s+ynVlpLzYwcrTdxTd0yL3fomhwo1sT
RRcSuQKMZayfw7H+TdrAxpr5qBrhJgyt9OuYjHep/zV7NU4Qb7rGE/uEuQIZ8FkXa//UxMY9EgCy
m4icAWG7Ps4CFxKbsO+NTz5G4qJAMpiN/Hu/83ePmaSfAnv+8G0uQRk2jME/m3E+W3r+IV+iXKmU
0ahyTCbqktdLlua9Q8bha/kHljLSVrlSFD93cw2CJ9OvMB0D2ZbKSFcy0uJjdFGHiPnaNIjLaI15
VfQoKhOybWs8pRBikVBwT0V2zyB1eMyKih8uOvQ4QH8YMIQFR0QCRUGe+V58tpy8QQixXFfe0ZbY
x31TJ9q2a1JpNEYZuTT3TjR+eQkvZwq+rNbxl0OT3VVfhbEzHmzSrbcyf5nn6qLevYsydzMb45Pc
d9Omw2XwIc1SoBY+JkSk02JdfKIptzNjPFjNYoOF8ipv5UluzkJ37hCrthC5imNq8N0k7PYH0Keg
w8araNN637VVd5Oly6tBiMoFoSeIhzwe+C/chwyGQyKOGz2cuT9IgI1Eeq9uR8RC36l8cFd5WMFP
80OY0aPbE08Wury0WkokDHNy0FbmPCvVkeWWacZ0FTH7FJhC7DshyFkNv0VUhfTg/fijH6kjrKzi
4fSzw7I8dys1oVq2RrnVx3KaOXML1ZG1nefcQTu1XDFgVsG2ivTfTDZGKCj6ymmWKe/TdsiAzld1
g0aZpa9vI5Af2avbZh9aYx2bpH+3ES0tPAMjt4sRoW7REB/rSICdgS3LnyiBZw/TIO18cVB/wR8O
YJp5yNzxyskuQ97D2wJExiUXvJTBq4TsQ0GriTsI39rWW6CS0DBCrueuQO0tjMvtfNbbRAuw9d/q
GPM2/qoNh0k/2v64m1uX/q9I5v1Epgj5BVGyt9sZ98VQBctsXhHD8XQ5Vc0PajZOT/gs8Jgem5FU
5RlgeOre8Amsg8TYhHkQ3q52ZF/QLDDPove+o/lGfN50QlCBViSeTkI0N27PKtrVcpusMNxpKLr2
jq698Gzh0CHwdtE41Zp9d4vCBnBoXBbbqJa5ZuSNanPt74hbfQVFhceytIqdn3PhckPfpRrPVQ5E
HRP+clXCO3VDquLFGdJvuR3oRf6Nu+So6Vwalri+B1649PpnE+rPaVxiDTAep9A/L4xkaKBXQPg9
si3UV7T08EqKw1yAspM3/1BMEIFPQvbAyHVkE0jLD8PIFlB9NHk6+rZLg7PW5raO57HaAVT5Guj9
7OzKwZziLzcTulnDF+U+oWW0yQFG00QJmadE7WszcEWiLtl7qCp60qIDUpd+OUNnB+GaoX/ysz7A
H4DZJ8VXg8yT5JdIOyBGZ+oyM760TQ1lQ8FDWa+QOWYnxtAendyJN49ynBUm7IMRAT/U9rUK6qoO
zGXFngS8AZPVEjSG16MW9m+SsiQ3Hk0IA/p4y4NsMiirbsvaYRpFFhm331fj9aCRWbcW9kxaXF+O
TnOuaLhIYwb0IxfxdvDmei9sXoyAxi+yw2ncJeMOxxKDbfndVTnP0LjiELWu+Dvv55nbpSfiLxC+
+QGzGXG+nmgIkBtU/Uzc4pyv3XWND/7hnWkxqi+BLxF0pW1UTQRe/ref2hySfNxQiwZplhzkbZ2j
h6lsgkxtZm1MsAUiQPCEg6xlwyFOt8PXrOMwIUWjwuhDzmn1RJTstZx5BOJweCZL+9GUa7nt3K26
nWxtAKzbaBI/3BKchlqC7AGffmoQu0kW9uCaDJPq33VnX+lOf+Uzj63w9Fd3cvVgLVMCFFaQkVXi
06Ob+BXfSh5AFro0HA+YARQnDpp9IKwIvAzN7n4YoKqadtBHJTiuOoFg3w+Bk+L+tdgXg3VxqqOc
8LmmwRNOYTDwLGO0mu3LUCbxpnw2e298LhtmMSYNenP1fi/F9Gi43vQrjbxtnDmniOHQO3kRurvv
em16SSvrMo6CLHtDJIRJJz+8btTPhZ9OF41wrCzJw4Oo0rPZjIcGjMJt1MwA/kGvbnszsgIrj5et
tMijIKAPheX6UGo7PTGuPmohh7bj1pzz14StFCIFggjkTQvxpwg+84PerM2OGzqB+l8mh64gK7Np
NT1wkmYJFnMhYdC5aWNxi03wuZwc0D/v6kxucdsjv9v1gyuRdwa5FjNMC3EpE8ZurW0+IA0pA6Oq
7jMHA4Stecca5j0T33IX53GxSxbvSlxgdQNALmgywsSjYnjQDeZvtkuOjtlFZ6tozo01NPuBAHWW
zWXcoWIAP9P0n9rk3A0l3I/Z7PcJNJnDXBdnG9kWD0X25EP9t4urh/wbeQPPJ05xqledNNQaSQc6
KmdXhFhagZ592+7vfmb70IfJ2CNxJVOium+FAeTKKreJ1lZEAAe6R701ztYPS2NutkSs5ISoUGhF
HEwa0fPoOzz/i28dxyIjZ6eKD67gBX1wSHhMbcn5YQsYzQH7GfFA29Tlvlx2tt/iPFx8XA5LUqP/
G4KozXQQXBU9QwczCYQv+xgjZpncpbnEyDXBnw7sSPN+WLrx4PntPfP1jNFPvQRlT8Bvn7m7zl1s
6tjxZ5fwpK3rNMImaymjvDwovQQHpInrxqv1wHXj9igZMnLa1nQT4YQRFIxpANyrATUCkYpoLw6X
wKl1HA9MsLCP+jtDC38xi+F2kjoZS7660/eH3oYFaTsoGVrYrf6YH9ROV4qKQyaucaCcWEjmyLpZ
W1w5EX0CljP/EJblk9lY5mHFHJ94kTgOPophdoUDggtYjGZ86yPPQb3wmodNsV/G7lfeaOF+iVDR
EnoCPKv3ZQQRyHEc6ea4hwNLUdQn0cHCaOv1zovnZsme05uzD5Px1lm6Vx9M2nYhG4KgPIlGAGmn
m9QG6+AdvTmiQCwp041BQFHjJkAJSPFumONhHHzgm4A+PN+4YqUDA7RQpmuUyXYiYxfq/ENumH90
l7BARNU2S6h/UhrCG5511GDWG2ZPFLSojRxZFGSuTCTEC1RpDfu7SZ3l6JzMINZDuGIRTGIfIxNl
axaLXVQvEpf5RhgfOyynmXTs632Lpmj2HQZxLvgDY+adCr6gScM+5sxbdU1W4b1UZfXAmvRWedGd
KnX7lGMmKKN50xGhZMKZJlahfzIgKplf/cLnRg344dcHWSljDLqWOdALkyG4U+rjIdHbcpNoP23W
DhbBcDNDFditAnMw/yEyBOJyy3SoZeg5InYFvhTeazkAD7/kt+oJLU3RDHuT0q4tKTRkaoLBiOGI
at5r20vs7SwOpvs6IT7GYvg/WgM/n+qCgSjLBskOIc7z0MWqR0AQag6+xlQetgbZaxnkVYg9fCFD
4r6GXfoL3hCYjVbDuph9mBbXfyIptyApkma+n54avrFehorknEgOZsnFrfIHd5zvcIw/F55zB4rr
u7aQ5qb9bvSauyqUj5i9Xm326W2dNEGV1h1IguYZ7m+xmwBY1DpEV63J873hgcgjPeIsRhTrrlXs
IyKEdmGCXsFCjs/50iVUBgOa6oZGHkdTIa8s1GZgd6qk6stHRLYblLNUYA3ChbojgW1lQ5XHUqf3
380eEHzCd4q0R92h0dCRAeuv57TIA68OIc+hnlZve/Cgp1dGtB0NTgsYPI+m0O8BoFSB40mBqPRb
mI77nOS+zBBAAluMT6Lwp00RG8dITE9iWs5JS3E8uFx4KnsOaAA3GUT6PqjHYXwiLh2gXB6doqK6
dSoiEGxQuZh8ruo7GOQcFxg1qRPyPch1tazk2UKej/V4ebOQrQwkmsMPS5D2hb6xcQUKGnVKFjm6
F1e7021KLUenWb3yHJJpwM0l34TZVYEvj7alU9zKYorrRCEuD6t1up4H+9VN8R9p1XIqTfPiNDwT
nb08on++uO5yzrP+3qQNsRjriZEdaLiSvyF/tOx/2NEIyevVIrugHhZw7twjpYgffFp6wnSO1eC9
1zI0rjbmiwEhinFn8iHkEX2KKMnCN9V+U2/ekHtObXG/mgWNipRNCqzZd++UwVTxL7WsoM/rDzd0
nuV5F9twxw2fJc5diJ1mY8zY7IzH2UiIthXzLR6fYavZJGEjPCaKSi4YhF6TN7DNdFYbd0bznoiW
m/R/sXdeO5IjW5b9l35nDWmkGUlgeh7CtYeHh8qIFC9EpKJRa/n1s8jMiyxxp6ob6McBEg5X6eGC
ws45e6/N12NUFDpe2lxYaLAIptbrPFZW1fPaTa5CjnS1/GR4iuaZoLxMnOl2OS8jviXMJf9W9+zT
S1HfFyzZO4tpBdSEi4MQpQXsu2kDGHhV6O1YYvi7lkqYLXiRbdgR0+mDZcJ2WfbaeemOMXD8ClxN
btZt3rMr/ILrjrb3xjMhCp+SkQJkOdBCnor6r3XVA9Xp9suvqufuqAr5Nqb6Lba+YN4g5UEl6MBz
DjPG/YRylIygicR6PvbSgugb9p5wHJ+k+y7p9BfoznNOV6VWIuSsfgo6DhnoGjkuB4/jPH5YPqYy
lp4yB8WyVVfp0cx0YeWvjcuuEVSToDjz+EWwd1SKRsWAPW4Hi1Nv19mA3TL4DVr0MUFgI8Gx5tfK
wJ1apk8VSQ3zQLKYZvcHs09xr/MT5mRjs8olLaRk2IXPsUnTq88/TCqekQRRdywNHxmiqnLoaqiB
d60b48So52CxSHSXTXu9gP1Dc+omWiRZlRmRdzTpo0rVdVxG1E3FgImBxU4N44Or0mm3Nhb0u1SC
SSC6r9lUAxteGFGAt35GkhkbuIXEUxAxsKwEus6yWJnRZ0/oemSQfNaOh+1DQK27a5+KfU/vRMml
tmarFADeEFMe0AxRra/tM2IrfDuB+RfcDchcpoajus+XEws+Jh9xrIfPNA93VU0KTBegVrBY+GVW
9qHtrbt1f2hJL6lVTWUPa3+HYnoLt/2rnInlSaqJv5y0+3AkVNF7bytx9NqZTXzd/dAB2AG4grXU
DtDBgOM6W/QY+4KabRoxvwIwCpbynvN9X4XfVciBW6bzrhsoi1Brneqhe0oHgHelAORL8/9mspwQ
O8lIIMtSSNKFXSutcGmVpSNHhrzEdNVm3tZbzo8MXG7WHmlmcNaNaLrlEgYs1WqsORqokNVbjqu/
LyEEt5ofRKZsktUsOJDSucuYouuoPFKeGjhth4LOoD5UiBCRX8BTq6bouVEVhKHTYON3qZPUgIuL
dtQuHjX8MhCQWK2D5ipiXrvi8NrHL22IO6tvOMSkkjyOureua+2ZzwpLmae3acNX1LrZS91OlyFG
ETUFnbEhgJ6MOem+uVbGiuEa2s7VGbPva5fGMPjQNUkpVQn9V4ETh+VhbqTm1Ibz4MfJjqUiKYYV
m62kNPYlgLA4ZnmKI83VqA38pSWXBQ4bTex98xJK3hq5F0RKEKRLQ6ws6UbXNt9d4qPRItRrwPf0
UMSZu18OJSs9rfSZIWkrf++M6ns3AuH0SIYq6CLgtUSq/JBNnELimY7SXHxo5va+NCi9gyKhiEol
B1ROb2CWYUnh6l9rZmD3tJyXc1uiWEa3rvpWQQpGscPiaGlNCcmOSdINbrvini7DDcNqgjibbluH
/h7uWMxTUC05Xfa20Fq8aQ8dvLtb9+XGENSo5Xy/rubWD8rSa9qW0uHYTJFHZzbzlx/dbnlRxzj0
oYgeF6Vy45WffQaMh7S6sybzI7Ei9BsYAgQhJI0I146t7YCWA2QhZE4b5bC6HqpTkYfAINjqx+Sp
SoASGySIbNlCDk0+fcTnxuLOja6z/zi4yNxLHbS3dkod2ipBMsddw7mUQ2mNICzPzjEf7eyMJ9Mr
KQrq6Wtgu+8NAtb2lOcHGQI5c/ypQ0SZfSgrTNMlSnY4pYt6aVoE0VmOtKn6Qrii2hMVCqXxhIfm
4xx6LrxWat2gbVAThuUpT1xgsyrut3JKsYRH4m40++55MrOXLCH1O5OkbS3yScPfz3J8IkTL2Lm0
7zaRSUAcQYZotwqjfgUPOY/yXATgforZxkFtpzE8PYcc8XTbjaLbm3117ZN0uDHSvtwnAp6SwtyM
hrRboojTZp9aLBvibrxvABNdBIpQ3aMCJjGAplIQ9Editt/Vna1OWYS7iOU25dEbMhfyY70Xib9L
Zqi8mtL41Bb+0iMN4+NcktRZmsl7dHaYthE9XSxgKojG8gcCOkMLzLn5pKqu3a8e9KxR7TlZLiDT
VajN8IWIJZRjuQgsLrqPoCSsM9uC+nkhC/fcxhPLf9M3aHTgddj3U/mYVqSArBcKJiDBMxiZwrA4
NWHJy6f5PWyycDf1BmGlODm1BQ+/1vSL1QJ1sKqwpUPI0S5AZLhVBabmJk2/NKYhzl1mfsxLBgrI
261dBtHkphis7LxeREnw0a8nfyfsSp5HT//+Yr0vxvq801XyOSKhZEqL6cS36ZxJ2HTO67U/3bR1
Zx9CSSDwEkfuON24U0tEubEklv+6KJcoc4s02V2/5ptXS9R5TOZ5EZQ7uYSgg9sCyq3XbHSXowBR
6UloP+PnA1jud/vRHsedSa76SrNYL7oFSVEv8et0qvXu1wPxGtO+BLZbhm2d1wva/eLHtW7NeJ+X
R9xh6U2awmFvjaoH3zAZ7pXmU5NY5lMBtmef5LQGdaBOGrn4JRHRi63q6uK0kEcHI8qOBqlUZ36l
p6INNxnJg8+mqi88PF6VRcyCnaTxyU9BjHhRHm3IiQX0n9f2o7QM8Rhps9ypGCiQ7yN9bC3Z7B1W
BIs9wsdxj5+LDWq5SaO9wiQZbtZb4yCtHR1+g5AMMgG6jrcTDlP5NNtZ+QTv2aU1Tp9ivY/EWpYf
nXpwjPuRjLpH3Eo0xRCRoXt0zCK9j7YjpeHCo9I93f3ZSRxORFBDms5QtL+XqzLXX60xROm4QEDy
hQmyXuuXX+F395mq2feh8wHrtcZSGXTbQbgfDZMsnNFPqltIE+FtBvYEEdm5Xy7Wa2Ovn2mczTdN
yRncbczxHKr0e8ygfZcwNjyvd60XZuL/vFnWACcJuk6xTWQEPzFnEPQkz1JDI7Aek56tXBQtxpDU
uU6Pfhv0TJu48KbpC6cj50a5c/AMc7MY6meJNDCoi+lIXsBOLHuxu+yd7eSbB1wBlyprQjY/TABG
3u7puOP5tbhHhIL1vzR37Xh1uzpZeJBgoGvQChGHmq2ulvVpvZtaC4zYsovjf4A125akxkUmwKkI
XGDcnftEETZCUEN7TpcDTREUhyjp/IMNzNeChBjobSmw6pjUlId0FFftxTtGieIYtPvSTbw92mwQ
kxbEI9X78DF4KWVKfBuZd9/FrYZ/aM2baB6JTZ0N5Ioq/1JBCj5PB6czeQtO3Z2J1+w4rgHBYUnI
VdNzCLTxwnhHK2Lc5EGEkXQ2nfN6bb0g0frnzUiWYp/5HmfO7kTsCP62vOrPWjn8kUH/vLbeJ8MX
UhvmE91jwkGDkfa4jmZ8wViQbwTmwh1idwfWc/MJo8mtjFxO0VP/UOroQ6qrBjFwvdVlPR2tsH0R
icsvP97oaTIxz9opjYchvASRdxbwzTaE3JaX0pc06VR4cih5SO7ANVianwPPOcTubRObR12Mn/yq
fJ1l+z4ZWTFaBJwPrEupfEV8ngRL+HCyX2SMZb6L6hido743c3oYgAvoezifTFHTJ+ibrxWL8rZO
uwPC4XL33QYwHFlg0obBkyc9CbWzXGRkeGg85ZbbIsHj57vNh1hmnxvlfaYwgUqIPU524WcySN8m
p0b23zzloeSwPkvmIeM+NPRp+QCmGA6k+HrsEqOGBbz4nOKJxS0edxZGAs8tqEmaLJuyD/cRB2So
WBzbYN5btntNNUe7Wn2KUvtjPfMiNWHX3shpbuhAWmpajZbM3ofEmDHT8N4JP/yM1+czBgH6Xo9R
opB/hqzgpKT8niFp45a8zPZ5rgTDOMG8V2X1Xs4LaGJqxYUIuA8che4SU8N9shhPobc9iK57EFWJ
aX/spuOctjdZbTg7AvMw1kec4GbsBczi+pv6EYLlsGM1W19mRQecUdR33APjjy6PY3TbvIB3zMfQ
SyGQxu96t4ZyykzZGZHJM68L/FaQbXnMgvrRMntstZRPa0cv9sPvSysI6A4FlUmHxcuIAhcBmQ4L
ukUOr7VPpqc0FzU5bYg2oIC0N5JCRxjULU4Mc69x6wdcSztbJW+Rbz7bLBbpHVIzkzq3iYhk9Xr6
AkjyWTUiJehoC6VR+iYqz7g5OpV//nu9jbNIzP4gBfNNqgJkTT5TQdty/qQvauY5dLqG9tXCJswn
apXSMvXOAsY+MiNxy+wzKz0SUKqU01lGf2JpNfkM1DqU7r6O4Y6x6qZBAc82WyqD9asMaTM6i+Nv
OIVLeitLnqUt3FzHWDFllhSXXUC9jQh86KfvymYj6GLWhKZ7jAqJIpxuTxEra99UH6ELvI3ku22M
YWkdpHuA5BNL/nibdcYFbfzu778UaxF0/eVLQUNquY5c9I9/1uWFoJo8WiLHOrNeO+REdULJuryl
iORSy72dh2Pok4w9Yov++78t/s3ftkwl+KMWAiiCp/4o+GqcXma0+tNjuUy8s4D6iz9k6VdJm8EQ
8lqI6UmhFplG69VzxckHyr5UYYxFnwKfnJoaKTjrCEbKLYwb/zQ6tHz+/l2qv4jCYIOarvQ9z/Rt
m6HhH99lXsOwJxmWzcbjXeqWAtFrmuGGwzDFJE4bBC4WMQgKgx2G97dFMlYNyfdFzBFF/IoZNFkU
Gd6+oCJGa/BmL7Wcl6L+dIv8DYPjG2Cn72wTe0ewKAtjDRAwYnH7sEoQQ3Op25d2YFs51+pDPIEM
HkOKwlWnQZmAK7pQWzeFid1TyIskLQ8xJ9xwHm+h5PPHbE0aSs8obqzTuzF2oERhNc9k/0SA0Tco
NvcffZU+LQUbfZ43VQ9Pad0sToz3YmkyRqo6yZz1LcjAmdFjbU/P6aiPf/9dW/ZfxLF82dISuB1c
6JB/EayWY1QYHq0PPPoJxifT2aFRpfpd9Cb1ciRzmkUVlZUnejT9DTg0DAX4Uq9W7+yJAS04HdBR
9lwCp4y0bGCrRcOx6Y1Dupy5p4F+zpylLl7EkP5J7fdPTsAAuLSKy9z42b435+/ZbPQc3CBoq2qC
ZrD8JpqOhR3qTabfwsZACGfRr8aZ87YMFPOIJlk8cOwnL4QEZVLE7YxVl6AhasfiWLp032gzFPik
NopT6C5uHwbNYCohJwzTdvrBnamImWm/ZQK0AyaoTTlx5KkDF96Jy6pweVynXKzz1s74lsZDuafn
YFhtuYvz9gsGn2XKkGWClQIGGHAK2szfOsE4MrPNA/kKjLyAYeZhT66b7S6jkQjiXW6+sNCjX0XH
x6E1l4j6YtDkQsPAp5Z++7T22kujuDpuctKl8a0QC78IgNG2CORHq2e5Fzgzg5GEAstEV9aEDUKW
oiDzeTgYmSC8Oa7KPeOSGCxTeSrfhB1P5wHZ1CZJ5avkQSYE57AYPjuDJgMj3wdOd0cu7alcRALE
I7EJ+OoId/NTuARjLm+1OoWF/mYM4xP0w/5+UikQogVp13fjqx1IxBp4bpKhrc8Ygl7+YXP9N2cU
CwCSZeIEkD5hv388NIQdGhPHaJKjvXzk5Wzgch9rOP+r0d7mbkzRitsLRU4EL28Z3i0Ds2JR0jmL
jKpq03/Q7/5V8e3bgHaEZD8CZizEn94SkWqDKiMrOqYkHpVZ/MDy+bS0vtMB/2o9nYJFcVYM/esi
vcJX/RaY1Xvbk//w3fybg7vto7cWWCQcJJF/lp53UQc+Py+iY7tEF40dexXe3pjERJQt7Qal+Jea
Uq2f5RdVM38JkZw3S39DLfox9BSbhiBTCFbeO7OL3glHTzs6YQGE8fEflLj+X2TyvmNyzEEh71uW
7fxZh8sC22EMPujjmMTBFhIP7NFoa/ZNjPdHLMNsyvo5BcMj+dkgGN5qEQxn13TqneA/0qC+TEk0
7LrIy3boJ9yNWLpREWhYz3aiLX1WG6gxwryi818x6CJ4MIeM4jEnmKbs/eY0JONLNsUFVAlUsSID
8RckztY3pP/qUwsJ80nUz0aS1ru1Jx4aEWefej6KxN7S6fN3/UBjLX1fyjY5plVOjE4X6T27xaZF
WfmiMkFksX9Veprv/H6+iSbmFoYNa94p1Tmu2W1sQHO4yizQnb7xvi6bFChPT3PVNz9MKWJdwz4u
PcdVKprTU/N8451mgEvQ+o0W+qFXHJDnPH8G981R084monOMk2/KB2C432VhdgdlH4M4rY9kDdDQ
LsaYZOdab9RcXSq/LJ/SCYaiSjhaZVM7Huso+tYOUfFj9fH/rVH/ZI1i4Yuu/X/9y3f0V2sUgrNv
oLc48nzj7NhOp6//+R/ix//6aYvy/N9gjOJ9ks7q5sDG9C9flO+uDicT75NJO0Yq/lYOTlf/5384
/m827QMA4xIXiGB3++WLsn/DU2yTt2mbnvR55f+OL4o/88dVrekjojKFy5qQ92eKddX7O2E9kWx+
1jrsp7lpFBoAQen27Lgk6NDemBoWcreqbO1vwUiGJ34Yl1z1mxptmvuuikUWEnBkD/IrOK7CeHEC
VXmvAw2X5ns44UN6m127N772sUfRGs9NfZ7tmdCSEVhAAlAfS06FVNs14m3BsKJ5rqU7MSmSTfMa
CUbDOw6DujuOVVslxH1zntz7XtoHX6TuxnDBQ4bittR9ep8Ynl0S12YQ69QXBt15x+xGfel8vypu
qzyiFDHJvivvYbiTgsP5TwoKyT5gkBpjkNyaXZp/oi4yDDCKYQIplwlEsfE5oZGStiQBmgf0fdY3
MY0YtZvGmEYSD4BY34D3bRUpKFRNDPm7Rl2mFLacvu9ypH/GbmhTv2n4azE05JOG/QeAJk5lZL0h
H0rCE3JJXBxmk5ruDUvihCmSzob6EGjnyRkU3lJ7rpicFC5hF/YkSmNfA474TEYFAn/D8VN91yJH
xS+QukRjHDHWp9khmzVkcNaQfvAxzxpknGbQYP1vpJ2B0I6s6ewPox1vsQLLJYLFJUy0m7VLZNHg
VfYzT/TLr0qP+iX0B7K3yIJoDk1SNck2rusy2reScgl3ud1+wmfQoT3wh+CaLcm9gkn/u9ySmg6X
zMNdFdNLhAtrFh5i1pHQN0c4jzmrxunGYoZesVYsGDA3VeC+dG4ZDPu8L9vx0ccCZG00QL14K8Rk
WucadGiG/9ZOEuInG+GU8J4RHz7MYyOjXUSUNemOgEPUlgk1QyQEKwWDng5L2YTMpgcNhfrJQ8A2
2A2qRJAKnHvbxM9ZZPoZWX9R7bJg7aMwgiIfKpvjswA0tHHKEjPfNlc9C7LObwZOzcJl7hN7Q0V0
W5oacheYTRZeQ1QM4hhHzXJCEaoxr2UJoTB2ShEfBozY1V3aNmF4Z4zh6L4SiQAxdKoosM4BRxTb
2XSh6uZkF5klvwqCkKQBZz/QPwcKShiZ6KMzVnPjQwnC5Lkn6uLJqkmjNYJIbprEGR5Mdwov7AHY
jyEc3Vv43DSfM42+pkwA35F2PhyGXOiDFEP0uepViF5MyNuMARLnHSfAd5flB1GO7c4FMQ4iADH2
DQb0GjVia986tVXdRWFlwjHI7XsjmY2tHxnju5SB/wGxXkEUYEXcpDZRzQUD6gmLFlxQOdmpBpbw
rKow2NatnDZZbMXHsLPFyQxC+WpCxgfx7kfy2sz2NycbEK6QbHl1jN55ZGkYPA49PdTcsvJHwvpC
vo9GEy7WN494HLrPfWqVp86M7GeNfDG6SYitvPPSkSemlTrQs7E+ZPACjjbiz5Oa2FVSxgV724+K
Y+LFjIMyIDfHJgqTo8FIZFcbKrwg4kfiVBVWzAm48e7rOc4/5SMp8FXnhw9K1e6hq2OQvSzZ9/Tz
vd08jfWRUW5zdLoyf2QWr7YYxOo7m03x0BsMwGBCyYceOvmbiOBjVV1RYjcp2wcPp9keqcW0T924
v5/jMD0RB5dybGB1KIlpeDBlK0CeaCe7JrSdtzqOze+ZGefPdZc1V4sZjn+jFpMtc4xMnCgNjfdm
OTd3LXZOhmHTpHoMQ0n5oO3UffT7AIHgNAJKtTOXCGCU+lmP6p1IVGe+MXq72dkmWVkiZjfvLAyC
MzOwvQpsC6VEgMqpncrpGIQAfwTl+yEhxHLnNXIJBarsmLmu624G2nxfOkvEbCEmh1uz089oAtS1
HmVzJWuz2AX8PkcRlfIUZEQcihJIIrFoBrxH2z5XkbVMGAGMefTD74xYpJytpvzgtRB1g8x3iehG
oloP0InAlUUXk1Jqn2E02rnCLg+DRzcABSzOdVfVV69uxZYBiUbflk53uvPQ4gmTZdc8joAvSJP0
C9aieNEgk2bsY8pRYpuyKxFP6bh3aYY212u6+DB6sbxlQV/dtUlvHgQSlEdyoeor3wERWDZJgaSB
F8WBVhzy5dLCHTVBE/QDTxymGhw+/rFyb2ZxBJjK0XsjtPJTJVDaWCpor+5EhKVMp+6sE4zyOpUo
sTlu7sbQtZFa9BahIn1w11lhv59s9DOcENCCskfvnXAODqTcFuS4mcldO9XiK03Z+irjhtmWK5nk
e0V28JikbcqEfF4jQ9kH5X4Eeg9WNcb9iP7Wrna22/GLT1N/0sZArzDrlrx79L+MckwAvrH/3gWm
/0Iegrg3sMxsOWG6h8GPmTS3rUOTirxXdm8Oou0U7NKWs0Up9bSvcIt/144Z3loE4+2N2aifPDjZ
N6bsrF08NCh1kdmhxZrtbTLDP88mpW4yBOBnIMH1Nu7JzPBobeyMLuuvFkcOou8gnoMfCDbzSNRw
DBQHWJuLQcDEJCoNja+qwI1yjEJcd1Eexue+KZu7pS7dZpbdbXVE5svoB/bWLmY2h65HjjOnw3wb
FipdTrggNlx/3GYK4Za01Hzq4iHYKewMG7dN463rx/VutNgzMiefmLkgYR6J/yIKrK73bRznCEIH
2mQxFYCmVcIJZChuQTDRWw9hDI6lxVaaxeE2HeFvJAQyRTeDbONd3JucQ2sTQsLUdU+GQXtUZjO0
P6tQp3aK2r0hGeoE1RxswprDTGP7xtH1iQ+QPuanKFcdM4FlKuRMSfNW1GW1jc3eOeQQbmEzjd3g
boyq1I80e8pT6nkaKaXX1O/Lrpj39jCXV4d+SwoogmJ3G6PHId8nwQV4N0ZOC9SJmQJGNkt58jha
4zBfPL4krF0VNeu7kdQGvWd9Wbdbpy6HO07qabGxLc0iTjm4N2+ySnSQOh3fqsA/1f0kg5IETrim
5qVzPedzOPeOoCBel/b/01XQ4Vtxfcu+Nf97eeEvqLbrKNTt//njzebH7fBbsdQUf7ixWwuJx+4b
orFvTZfyX3mhn8/8rz74sxz5x/oGKNHf1zesCPmHlOePFc76//5V4Xi/WaZj4dR3aF0QooV19yf5
wbd+UygSbUtQdfwsbWz5m2mapG2BYyJ1UPiAE34iH2zzN8v1Xcv3EaoK5Urvv1PaCMgSf6xtHF9K
0pN5Z8q26VtIPuzvbdKQ3sE7lk1ySnu6K/7QfgJBfKXe8WEtkm3isR8RDzMf0O967GX5KRyJ6ZWt
No+1ELRQSxbl7vSQoPa5xbx57wdtcSJp+y0dC4SQFvacLOBQTbbMOckSzHPh8L0HHnRpKDQ4XxeE
n8HjbRA60N/cTFDoJpfcXm30V8I0TIKuEoFAhWUrY47aTQ+DhjHX2t9rAQlplFg5hozwwIcunOad
WTafcPLi1OsAS08xHDeGK7r7QtwVolDPeVZLKMxK4qIHS7gKluXBDLCdwroau5IlmFkzFfQisEVW
4d/HCaOw2cjzfYwa1zeC9JoYMnngDNxtnLlvDtGIs2JOzelsZeEXowYsiEnJJijApmVVBR+1HUdX
v+j1Fb5rhDyBE5o7BtOF5f5AIk8PTivKTk5Gf4dIhRIoVWwYOyD0dK+WtLVkXMRZkcubqxpN6qs+
erDlabuk7Z1IsrvJB8kmk/5u4iB+LJLykAXR8JDq+ZmZKKb3OEmePfMz9rZTr/P+Ww16mzbwx4Fx
9YbMsBFJaNARl1tZW/CAVRTN+6Fo3BtGN9k2UYjxGY4S8za9s8ocLG1T80KMq2B7Q+EK+mAby/7W
G4bxYV4By7aeDsWYFKe5wpE4GynJmJSyNS9se4a9i4r6DXPRZn321OqrLGb/doyesiC99QIit1bu
lskLxlklN4xUYILCedtOflyABDL841QnZDiJmnRLPqSJFAUapr51vZBWdBt96bWMWWNwga/x50Wj
o+R3N9dH1+etT/l3N9cHAic2D8COLustgybuhqDgYlPHHUrxP/2N9fXK9ZH16pw5/r4K1dOf3oYT
ey2y6u59hZv4/Otd/HorjKwhxbUVK5blE/w/3976f9dHncS2dp6Ja2z9H78eWG+GcdgXPx753fv7
8UwDW4FKibUME+aEv574u6u/3gRacIooWeKRygpsD4WJf4KLxhLtNp1xY6qB880QonNz+szf9hNh
I3S+qR7C8V2eXVTSJ7+7MCYnubgi5T68KRvoazWWLu4bBwd1b3Bwq+Hj+n/WeztvnjAbiXmHSuYs
h+Y9Z/ViBykprLc2FukjgfbaoPIaC2xhPuZPy8wgQreDcVmv2Tqj7gjIw27Rd9ym7nge/GE+1bEY
dm1FkmBCaLppHRULqAslp41tjgufiIKLQ+IC62M4Yel7SOz2YX1ctGjw3abHI2JMt7kh+appwOz7
cnAuYagw5C3X2pS5bYNj34e5B7oYZTkb1ixiCQzBIMDV5Dv8dZ+rAdZ2Zn0el2dMdfClJpZ2myb2
MRoGdVtmubrVDD+BpSbkqy/f+4x2ASdQ6WFrWXD78T6IUT+XjZzJfvHMy/qs9cJUqfXjpu3p+FAO
yQc68QUHz/QN8Ht2wH6BU9+fiEdyu6PwfHnbUAA3k1kdM80o0QKvHjj5FyLqmVYBvNvnkDfvYAm/
5mWrDvCpMibSdA6mIiOhu0PIbc/FeHGVO16mWAM2zAqCCafxUiwXcI8hB1u1j9GLZ4j6gTrWvs04
0jPm0Vf9EA0kGBlBS8uqJ6qcWR9KkFxf4uUCHq99bogPMEf0XaltbL0GC2vu8oJ9xHJUYZa7A8IL
vicl7+VgDs6icZeY4OCaXgwEoxeimudLE2fJiQjHs565a71/HsIKY5UX79eb8bLRr9c+V87Z9r2C
ztZpMDyNNoSGlF3xE+T+AL8uKcV97iCPKFvSf0xsK1bU4zJiXnAJ8ExewtmIjz1rNtk+oyAi5yZz
LoQVWyfMnkenoH2zlWh8d3nJBMY2Qnkobfm6bli1DYReaYi5tRekd5VTZHdzAzajcaaaWoGbjJea
/cQgDuPNlN21xHVvST7smOXQlIP0eRPFIXS+7KFm2bUjswLLeAKJPwkbempxmZ66ZGo2o9GAqYYa
d+/K7FDYdvo+MnKG2kF8LxQ2HZF6+XmRHqCNlgnRikxfzhRX+XkK4oF19dDjOCipA1rwlTfx8pyh
aQu0uVz7ceev2+t/jM1C/3zmn56+3hT8PHvf7u7XP43YzSVYAari+uCv//C7l/5xlcC9lyYQel/8
eifr31v//Jxli7xnCAiywra6+d2b+N3za0KQNiLMQ2B8FixtaMP1eb3wDHbaXzcTEdfnP923Ptr1
jobIp1PqT0Fa4qYOTAXsHYBSV+2MKR13YBHY4dRnuqyf2yCstmZWfVaz+8ka6540rpiMjz5KD/H8
QQJbHfleT9DG2YEcZDYsBMV2jJ0D9LH+WAeJu8Vmzv8QBRESTrojvxYCRJpOp6y03tPJOSn6JRH2
MWcms0loLFvSLZ96lR91Pj211jDegLLjMyPbMsqd1TFgSiRG47KwMFHi+wcMOexUiA7f8QpswNYc
Q7mTFxkF7RHnRuMGxdayzn4MwnOmmXpKydg2nV5hl+flC0V2NlqmHZLTD0POOIvq091n7i6rM/PO
FSiuqrZ5h/UnyYP3pJgswYeqxY1DK3JwKhjqs3fFDblPUC5sdGZ8ysqsR24mSZYavWOlE7FtpEVu
HDncW6+PukuXcarlQIizXlFOFsAOY/Nk1BAB877xEaP3zcZf2rSgUE9Ji73QHGioBtWSv2cD1Ih0
uhUVFTTYbYw5nn3Ssp9otpvjzkKJj+KsYpbX4IOs/LHa4kJ5j5pw3ATwOkm9dR8Nfoc6IvmLpBlG
+kkIA1LiqSOIgC9hwEnWg+qY5AF0IZxB+2skC73PTMDxY7yM4O4mIMYHkTUfVNgEWxU4PaZoTFQT
AOYgzepTif1iGxnE7KLDelcKl0b9DAWknfGQz314q82aLBM2T9Zi6mFCTnAhluZT/up2qSIbidaQ
UWBmNLsPjQLm7o/uZwzyDDFHkiZbDL4lSjbbZ5bhDSRBiAHkbThicDKTxZ1afqJtpLf+HRb2h5JW
9i4gV/lkTYjehuTY023epLF0Nl77fp6Db7rzj27RVBho7Q02ZnXyZ5vJ9Gjf1XkICOHWmvv0rmVz
bJGIIQ70KRpoZVJ7FJhHyrNTAOzUzZ7sUoS8xXeXxiyD0Q7Jj+bp+VuBBHPbmAWJoCj8p4ws91hd
aCzru5xuIu1Nzm44XCGzoJeJIGnbtX9rE47lCOQwlWV/Akg+PSr65bVO6rsIXIHpKdJLfYizsmUD
xRBN6HD/nHVnt2fgAmWM5fMs6xsZAHNWznJM9l/wAXS7yhmJdYyxyQV2eoiwZdg2TzQlLgsdZ+TB
cNDZJuF4SQYXm47yDxpKc+x7e0uEL1blvjpEhG3pFR/72rSPHQpX3ano7OLtkrlL0HpebX3zXIs2
3RUWbpCJ9yj7Y5PL8MbyoJNkYdwdO3s4Wku8bcAqO0WhZpvHHqTlK0yeF2XDZSKCmPiYJKSrI+xD
2l0rm5xBo+WwIiPMaqDnw61SWH6mSbpA/v2XsbFf46QBbVGm/g7Le3JAXqFivtuZPEBWYQc8lvYm
yKgBmQE4t3Fyr6wE+YcGFh2Z+bwpITiRgoC4JYrZLf8vdee23LaSbdlf6R9AReIOvJIASZCiKEuy
LOkFYVs2kLhfE5ev7wHtU2fX3l1RJzqiX/qFIcmSTJFA5sq15hwzeY3JPYlAP71OTEtCbwKqK13v
bpybN2+obrbw0BcXQxro02CcnBk495x2Bek7iJbXzAjKheeNpxYJYltiFfQnuu6pONhJjpYMnYuR
opw0Ghxvhs/rMy5LuJiZdvSLjuGRAESAuZzQk7i/biUObcO9YxcFvAtEmPXQO2cJjYM8cTo6YlmD
sdEgsgQyZtnPNXXQh1oLhil5jB3fu9SjCpvC5Xok0GpPKweAAqETkOa8B41KvppdENYEMW1qB83z
TzZrCG1eSSHlk1snKOVJaDnjZ/TJvv5tENB0km7ZgfdOKgA7LX/7mN10NRQcwnlpDf1Y9QXdbbep
iGjIWXrIukFx+QE1Jht+eBvrGLcSWcFyfufEyiRI6dm+WlmrvLTWt9IuxhdC8iBhvVzBJrE06FcM
xgVgl7CXar0wr/oI3N93VAQBA+B6DsRpdd8q1cHlBnS2I6AT4adKiOxss1e96oawiEkVoX5aE5jO
jBvTULMG6MrllsdO+9zuPEabmvWRjGdvjeOnnhd9lzyUThVf4iUBj5VYv1NaGDtjkJglMKwSdHRm
pZrSnf9mdl3UFSnHdOTHhtahU9ZDDsiEpBXtG3k24FqH4Xcjce2XvNAwrHDtkWnO/WhM11RLFUuO
fO7cgZNFWT6YaqKTL8qfJE+SxANYXu8qPJB2mZ0mJA+154VuZn9JyKEz0V5YBRPNRY1B7eOXHJF/
QnwFpK9XDMYIHDC98iak90j385qIx2QaryKYEWjsNBApSYdQqGA5EdZbYhQvk83b4OjZzp9poBfJ
i70q51ih/Dyq6rHh5NnaMdBCu8H/g+MnQfie6TpqejfOwqVy3q1yBBmmfJhRCE789KeR1UhYrQnW
TisvsdtCDAJjG6h63+bmfhqdhx6p36hhWusyz6VJqjeHh8arGW60zhOpDl/yittPSxFR51X/UVTJ
aZKFdRxm1Ds0hx8t7ZdXqtPYJz4RuejEV05DzmwfzVY/NbZ67TIKC295mIyEyr9MvlcjlxexOQqT
eEKJvO43s4LRWAdedrVbjA4hSSN/Ta31BiApx/LOMp41cR4ysre5Ui5YdLDsJgZvouaefILaGeKQ
L+solt3Grr/jkySU1EHDXWfpmyvt7yYhJjtzprFlmNVzWtG0Sb42JTT0tSEf1lpG2CLe6+o0+qlO
tVNsrLe65n1NMUUlHBv20p7fB4IVGaIt2akfaCPMj7Id9uQ+/XSqNegIYm0bfqt2WkT1PrQakZeD
xpqo6jPs5HvlZTLqU0U8X44CqrWW9R6nG/zzjVlPj6YS+eMyVe+a3WQnOTTBopbuyEADBXGSfGWE
t+w/Sy4j9xAEdGzQesbptNjOvqvtt6h3oE63EC5071BN9pVRF1P+VkNnYCvkNk572JhUJCywfogO
wnwuw65fv9VblIhyOALNoscH0/i3xVvILbHNi3KRZTLj21uTj4cUhfhxVrEf9F3M2Hm+kaplm0N3
mEtyWqYhtw4eVpsQO/O3cdzQNJ31VI3iZUFDhRiRI3w2XsE5mZfEPNummKL3PF/x3DodL3OHKdzy
LsY8VZd58zouVvuKkJlphO3+0ob6V2KwbMYOFlhMEQzS+zoL09KoD0V8X/vWdFtKWh2aH++d2uL0
mXoysrzIajzvBG6fMsLLAHA403DXfcn6VQRSZnpQePWKWsC6H9oJ51zrLag4VufCeOArQr/6vXHC
hJzJSJvIvbISzEilP5Nbsh3ZXftY0+qAhV80e/bJmPo6Phmuldwmk4lOQ/BN2TlPcrR+GyU24Fkm
GHeGZYYFJcm2zER/R11X5/qPlKJpjOc8bNwOF0vrEsTIofQAmHReryM5OC13/1laPX0H/vQlm/Hy
uWQuoOzIjZJwlLWnnjaJiSIlybPxIsItC6tykpGnA/HRkq9VjUbVXj3SylFbBK5Tvmn28jRg32Wn
bQUTFGjfIF0j4CHZwJjS+DnSmQlsY5XRYBov09JiNFj8QO9Mb2+LW4GWCCNzxa47XvxsZFPUEnQc
DSZ6texdVIg7y64xNjTtncHABDAUAakrCKnZScgpXJgB5hnXYfugjPRR+FYZeJnBdjUPz4K8DL1S
Z6a9476f17A0mEGVWzSE64+CyZnP4YWQ+lgDyk2r9Fsf96E+TNtbwQkHA+u929MJnJrs5pQoU1Zm
xXliPyB2utjlcNVTng5F1ZXXCUJBfDNSC6XD4H1bkGEEc92/NP70mDfWS2uOVLyDr4JKyx8LfUQ0
0yx2WIS6xAqQviMqZOLmFirIs/ZYo1ihtXFc5ulRZjEIJC29Cg/wJ6NHJ8D0XWbn3jsuuXEQZl/h
yTCmg6lzjnE6O2p1ld2PY3Vf9JshkNWiaRZOc0SVnnq6/OlhUsarn7TZHkVCGjamcT9XYoasgk/N
qrE3+prx0Tiae+EQhLyX5n/TUSWvNolsTdTN/DoA0hfGlx7GkMYh29N/UfSuvznp0Jxn01tJESFI
pqo+zOJpbLE0mwlpAIOXP0oDTNbSuV5YsjkETfKrbMbprt00sdXIaLWZMT2Udug1HocvzNzhpFcV
72JVHupKnuaSTdHJiCDVthbWcCK4oQw59Tj7nJrYKi3cF44/hONcn+Ke5oLD0hHDLNirlOwMK74l
rnXNM08duJIZr8/TM1z/h87rvX28aCT9IVh0/aQPHMGQPO+jGjmMjzTVmodoykrQrxtSFUYmqoWS
rdW424SfZDpb0Eb6TucEbdiU+bRIE291jxwrI2tIfsdCFXiVXSDcUjIJH5npupQb1go/EzQYMiTW
YMVeyHg1h+HvQ/8Z6+E56+E09CmHnjIz9EupuohZA2MKgX4sQXFJxt2hXbJnHesIW/jwOLsyCROF
5LIfHXpxhKXseK7K9aqgj9neR/esxr46uJBZDnaFPwiagtDBirkGwunEt5fQlRD+lomU167JSPCx
Y7gh6E5Gdks4NCQH6vYvVxjygoH1TWawD7a4vdTK0BvZ70NRs34UiiMG1Ebput+XpCEZrRipg6HE
jd1y79NvhquRWfstmUtYhb/nFeNoYzrgi6eTmp3nLq4gCoxokptBGFASGdWL8i1JZkqVyntJ4m7k
Na7o1vhauzdHDs+iQmQ1Ni0Ev/RLo68R9RvDI8GYeG3fTVrWev/SFRgmUK7V11VqC2/Ra74ZwpJO
+9HRpIAlYtL3btuQEwku0YNXtu6jVtgAPFL7PFSIlk0IELQhrF/+mrwQnlai453JttQMuTPM6Xvd
9OUhFdkLptIkG5Jrl4JPkkXeHlZq87DqXip8pewnNHJcrTgMwMjsAiJFMlf6Li8J5m1XER/VVD6b
STyG80BZaojqW2/SA15JOlnz9YOj4GqTXVsxNGqW4kvKO0aPO2OffzAnSugBMEo+k/k++s4XqyUd
hrhPVarnTpvc0HUYeWASWAPuSkLPEhWa3/sYnobWOngxEQQEK9bevbXI54KTWaRb/uO4GufKnY/S
M66diLMj87+GSp6zqnyhaVQeGE6+0BWFGWENj8N2k9KPDJDga/uqsM4YduUFGVn+Y1XddqnBG9Kn
hTGdGYPlhY+Rgd/eozBBm7WePARtoDjd5eAPG3uSkepRuPDOMusFzjVRRXbPqSxdf69o28JBQ2XR
Yhltf8aJOprp9OQhVB6TGXrHOB/TRTt3XvsKVGwMqxp3PkgZ+lex/7vE6XZoWvt9NQv9xLaJ6xIy
Ctw2deOyGMJyEyBjPm+gn2D56Lfd0Vs0BEm+v/PbHwVe2M5rnk0FQU/GPYl7DUCsPv8ihPU8FTOX
Vw9pdi3cb61BNl+GJALuSOgKsH9y/aFbtR7ObQch2IebYHNUTDrL2MWiCgvLye5I4t0Rd8JJZ6pv
DZcI97XvQi5MUrrHxWsHqRTwoW7u2Wx7Qlbo2tJj0UgG8f1TOZINLsr4nLhLBHGN0lqgWbA+EOk8
48m8FWjhdnU+f68IOtzpi9eGjrl3iYi60p4MtKQvTlr5BEsta9Pp0prmezlUYTMze9XlmEJq6UXk
zB/UmNmT6zBttEdoTV4doRyhC9jgzS+nEKJXmNs2hzaJoCahC7YbCgUlWbq/VhToBFnh43SpyNu+
p/NSPRg+g+fU0pYg7SaeGit24ynvHpKRfrIz/vxCmB95giBH74qPIWcEjr43DlzbYcgIAfQPZ4XL
4rmbtRHAHQtaoA0afUmCWbu1Lg9oC6/CWboIIQgj1Mk7Nl5y5Aba6dk0nlHFyEiDduJJcoQJBOHS
aJevywBphHl9cSBGPhpkm50tlQV+aTGDqj3y/IjEhHu5EuRX6fLO0q59ppiqdOXNyvq7paJ52Ll5
fXRpHZ9REHM5mt/qeLJD3JzMH9BqScpXu2A8PmrWHiDkgyZ198QdQ9dgyJGMZuyZU9eF4wSNsi+1
A45n3CQmqeO17j8MhXhz7C3hLq0PSgFXMp2vBSzIXYFrCeeNN8PTHgPWp2OJOYiT1XUVkbFq3m1q
/ft5aWLagsAiGnphik7BcfEQ1ZpFf9WclPxcP2vDxXbUoU6FDif2XlUfcsEfYU8RQsWBv8nfuwoK
mPKtn9IZyyCtn8ziYRoXQZNco54llSpsNNcNSUSJ9629kOywwZ21Rw/DMQlJuw5hE0VgGdAEom8u
Hjy6pZAs/YoLaqKoL8yrtJxn1+2OtjeMx24pCDZQq4vrohCnMaU3MN85Me1ONdp1YDb6l8pbLnaG
2KaZXRXJYr4aHnz1xqL1aMt6L0RDN5rE936WoQkVfM2N78ymjJ0bIVGbkdhZNedQSRd6gj4txY8u
9ZNH1ubfZJfSRCGAF+AMkMGCg1LY6ZFEWv4AQ+muJkosB1Zyhw3i3MdaGelr3kFSUw9M/numOIin
swzalogdGjkFjWrV5tyLlX8lPetbCvkiBCnDC5yPXqiG2aGTnr5QiRANzUVtCAFDopDR2tNSXbR3
mHeHGJPlq7s4Rw3q2YPsLaCMDmrDRdTLHrGY3MedOx6J2VvPkwZlg/HAeGQX3+RT83eXK4GBxGkQ
qeL66NE7WJhjHePONicdM3j9ddzmRIPWAm3pZXW2y4nB45+ff37Ubf/859c+f8RLNA/+3vYzn59/
fvS375FMsQm0BPPz+Q8VwuB1T9pycdA84+lffs0f/+u//ZUeefCYrnsj+OObPv8fdkOG0H/+53/8
pJtVFxCbREg2WF7SOD6pnGzP/d+e3x+/pxr0O4E5Gr7K9hd//q6uGy+cmeTx77/58/M/vvHzL+k9
+3tK9HP4+atTWk/8hu2F/OMHtxfl8/s+X7jPr6Vlle7dKl4I4+Vf/3xFha1XR2nq8PW0r7ECj2j7
9CplRlC60WlBKpwNgz51NO/ApKtC4+Si2DFnw+AkCT14MHQ9KBWHYmrmL/eO6YjAmw0/yszs6AiL
+O+BThiBE18LVrgMNamlJz858idgU+E+scVOYeYsLPMYniaf8b1BhmA8ZsG8oFB2quqrP7anxUTP
YqMvVoiYK9hNK4JTe8zvhdhGJgs2x0Vz8YUnd3q1XFSb/dxGGN0CVygbm2tjrt/zvoI90EK5Mqyj
j5YErzKRAwet0u7Ncma9X3X2JxR6Qa8GourZT6YyfhAmC2rmohAwbclVP+GZXxt3zw1brT5od5bI
So2kH9hAJPxz125MWtPCqe4cR2bxuwozwiyJtnQcJNQNLstpKH+ssJrhOboHjIphIuZqg8x/haTe
EZ3MuMblot2ZxRyxsZ20xjvSSCPVF1qhSS9vmbRXdDrAJo35DmnO3qRnC9lTwBeS3bFBGB+mqXmw
++UNWQ4nh+GALjFB4JUdrLmPQ0lyNaV1A0GNzPTJnAPVLh+TWw4cEC0WbrMm7yRhD9THoQzV+pom
xnNdUN42rGSBUg2JZ99GQRd0XlP01Js2WO47TdonyLdxWOmZv/M6BuiZJN0TvMWxFdjjoFLEsdSD
bqEzYJkV8eXDZ1oFx43R1fVomD4DhMfXdiIolqh5ws6pK5wm2zPseVuB1tFIcxlHdT+WIBmLHwub
Wqgh8TgMwFphFE53bmcE0rKfWlqc7dwlB8NlKo/6855lLPRnxAv2oAHdLcFCQCo7izX+Au7SZka2
1uHcOy+AKvezVzn7Sivaw7Ac+FfGTIR07/yxvg2rD6qpOdv58L2c5cO6mfCsdHwT8+igdSXADM+k
e/jUPDkNSIp/UR8+/OG1/1/VWD7Ushp6rFSbYO9fLfiMiwzbNMnEMSmV0PX9VdCXxghA5UhzalkY
upSKCA83Z7Ig9eKhEKg7pBU/200LIq6sDOYzaXzwErrC4C51gjkjJPhHZig6vopkvOil5n+x5gUS
hlveci6E2u2fWAqS/+GJf7qo/v7EHcHlgD3UdOj7//WJr2QOOAs92ohBcB5pjo1cg3bebiZwB8TB
QGsw85jpF+nNzlJ5XkxgT//5xdusa39/8eh/OCYhR8zQqPL++hxkKzNnTksZIdZYbk1hRLmepRGV
nw4Lw9VOdTGBhuF0oLWUDKM4O7eV4J23//w8/g/jOm8iUlHLx1wnkPY6f/Pd5vWyWF3uJtHYxDhy
vM6KRtCwvWARnPrsVa0JKSqF8wzBs716ORJ/SbNFNVbUxL12Vf7Q3lHQ77rKm64Jghn2KyicqZ5O
oZWwTKMIBVoIQCi27DMRpOi3tR70vMs8vNOYSVdFDAcf85XjKXWa6/aY+zXgpu1Bbg9Dsb7+5z/7
31y7m8WOKCtX9wSZZ9vb8y9Gu1EMXjqoNIkc3Sj3EwCjMPM3Sn/iHhobqJW1dneqnThbqvVkG01U
zhXzfYCsaTvfVWWiTqWYrBN8FRXFVipJAsXWQZisOhbE8JxGY3oa49o8fD7z/9fC56v8SYRG/Xv4
q9T5U778pw76/y959P9k/+xRLnd/10ZvP/RPbbT/DxAqPpFsf43E8+1/uC7aZ4fb8L+V0Zb4BxgH
nWXC5QSPmpPf809ltINo2jKEyzcID5WV9X+njDb+xhOBqAotiWUAI77pmoyF/3oxdrqTEeyQpGcC
TPeeldAbqoZjnhj1uUiN4bwAGjjaeXz8/OzzAeVT2AmRncSSN5HSP2zZ1OfPB69eCAz9/FBw2t+L
Yb3PZRlwkdLwGgrnhIzsfRBxSkuF9BXSsIPULH/Bbt4nLI1X0VLWKxr2yzYf6NAs8uPZHR2JDVwe
KGfUb3HZSrJHkvZOQKurOkDrFYe8cNHZ2LxxfVKY04/NCoR45PTs5I4fxZqgDeqVZOhS2fWI+XpH
twP69+jIjDm/kQfkTO55m9B8gyVWgbvH0lfc1Tk/XMU/8A86AX6vu9XntAYvz+lp7eG/RlPD3H9v
eEsVICN3yHSap7NhQ4OO44ZcEw2T05D45imNVKeTYNSi1/JIsjQ0YoNNaKOyB8dV+NgOSXw56kZ8
m5P0u452bzd2mEDmRvwyjWe/hwWL7s+AHLXkcHUYB7FJEizhMeqrrTYJi60Z26ivtAM3MrDdhZ6x
HMb60pgIvrMk++1kLtxowyAyIAmkgp07mC766eTBa5Zo0EE8Cac5JznSVAtRjG6MoPHXkED69JbQ
fZahcOtNPvBppW0Ch9i36xRTz6RGEoeMXB5czdU5emO89fMeFQgjdKnTflM5z9hdeT3yOH8mYYLw
UX1SZ44s57J+zPRx/d4bh7mdfsF4i6MyJmhIdwaMWF0R4IhlSFAXT/bkYz/GZlhXWH/agd6KT0I9
9NF6DlciJ6i8shhTUad2EswFhqTivM5fFq8iSKtBnZC71rNfdt05HrTIUt5184FhpXMvLma+S2Kb
v9RK2tCI7jKAt2WCe9YepOJpcnJgTnOcBX9dV9DLdbveOfgjdFMUwCiZLLcKkoZB4JpUBKrUiwzz
Tv+yrjoD68xInz3NDSEp9XujNVFGFYLSbBi0G7D8wMlxANOKeJtHmyEBjnGyy+g+6E4VTgvaol4F
lERIl8lLPqp2Ts9VTy+BnLu0AKWTi+W2Mr9BRWF/pZPBszfsM8jrcl+bgphjGvZwTfeDaXaPTpKZ
vGntPh24zzzkfxHD/uVxQ02MnvVRxHr5nvZR39qX0YIlujBT0dEyW/rK8d57TtbqTa9GHWS+tE6p
jLE31I9Js8hDbfUncmQEsvlxiQzC1w1zOVLQlAebwcoRL6HvTbx7qTbvBmLCoDJDR9YW40Di0UVJ
vNiyaO7rkpunxacwLL12nKDQdWSGJA/m7BwM2zk4FhjTkt4QZfE26CCa/jggOmhcg3HB5vNtBO1q
J2e6SiHcFKRPjEBXDNOP7CLNr4Yubyi56tDaS2lO9+Xydei19Wg3HbB472SUWvJk8u3XzMs4dHlv
rvIivNZtoGvuXV1aD3PJhYzbTF0aw/4BuTOQa90cnZ73+E42itKdj3fgQf0okV/ltDEt8i49JGX/
JdZp/jsEdyTULAhKILNXqtoXo4ats6RzUdoPlAHrTfX9q6bSb5lFQEJv1ZA9AEpHXQwjid/B6P4H
egF69A4ArMILjWRdwgQXF5Zm8T2h4cUoIC4l3m4OciGd+d9poc4jpu44X+J7AyEJsC0aN3bOsaCb
XWfD6aSBIZCUx6iF9m0HAZFILjVWLSZCRi0Duut94U7I0eTJXjnSWYV+WVfnZsq4YXbXNGE+9j+s
kjF67fu/CKp7Hdusi4wt7oXh1w1entynRKoEqSGaoznBs7WsLKhY2oJFQtKk5Y0FdYFmt9BwbdZT
rNz+JMpakdGSXsmsu9CBMdmJUFVLmmhtNQ0HLy/PRofCq5DGQ4fTxIxPmSvqY8NUFVE6p6ImWe45
oQ3riztzaI17gaFg9T4mQqlrgy0Cp8hdOrUPrZu0p6wuPlolAZ97GaFwdJtrrVKHdPnmDjn49cVD
YkHqQLeAvLLs9XsnO+6XjjZFryNZa2gnQQHO7V0ni+mUi+n3Mtd1CEjlOvX+cpCDCIpsbveqWrWw
mjuIwJL+uPXU1rX94U4vjixeARvlT5OES+jb7JoW6oZ9IaZfg1+qLxV53AxrIV37HGYq07/0Kydl
SxfvsrvjxHFF83AGvx3MnKS7uUSWFUM8dZL90BTNrogTn8xw9Dt+w6s0KPWztL8lZZI8ESKIC7xn
VSnvFx/tm1gXndameDH7L6PZFaEjwYVLf2xwni6cE3/o3oryCdtM4iHFWXBfi7rM7400ZWGG4jDQ
Uzy4pNJYM+QjuF96CBjuXVvwN5kFyYc+AAF4vw2KFarZMHXmrwwzXiXGe+AKHKcnZIJcH++1Bwy8
FsPbwGFxvzqJgwzXnfZDkR16SBGuOVfc/A5oRH1NaPT2aCMkYm/kR6+mi+/YdrQPmqLoWWzRhx2Q
hcDymDGgDGnvJVNQZCSxvE5+EdqTirD9mg+1PpVRQmQHigeGgNXWTc/cPHAwNjl5r862hTHUVQxL
8sbm7EmxUbTbELRngMVee7Pb9Ow1HWFTyL7Pwig4hAGXmRMf9KTbtTC5+1PbJdU+R416cGsBb069
mpLBFiHtoTAZOs45iM86N3+miwqYed9rfcMsxiDFqNEhVCEVRj/oRu6oPXLMeZi4jEiHIvmm5zaW
vUYg1d60Ju3ZF9kNu2uCoH64F9hbhnU4+5JwiFR6m5Njfc0bbl7LQCoFFJmucNW/suvYJNh3cTB7
bGaujeuhEyvsDLBjo0kaH8tmcqsTsjOwKtNirc7wgkjVqfVzNRTTQWgVEFhnG6b37/FGbOyIczh3
tv6LnJdLG2NczbQ2O9pucmgZazBV9kRk4/glYr1GKOlV+OvwJj7oYkWZbhdfZya8W/8BOroh4nsm
I2s4+JiDXTIi7zCOI++gVtinr5puvvIsl33vr6zVupa89DYWf9c/Wlioj6OiiOxIUm5c0Id5aWdn
bq+tlT0R+lavkcDmskeMg567ZAQ/eeadhS1t5+WSXbBJ4JTKnIp0MvIvdQMaFwSxLxz/kJf6oVz1
hDrUQbDGjL7X7VOvTJ2znU6+pDQuYibLbrKtjw5g+slBRrraVCyj/cz1aYQ1oa+gt0Ue4Hw4a0QG
78tp1CM2b64Mcwhagx6453sVpdmJ6Vt68c0V5sjYUsBoxi/iYvuw1NHAMWkN5k8Lcj5F7Ubwr5QN
oo34+Aa7DXtOGpAgZG9J9D0G4TVcYNajUmLpLFx/p4n+ZjbW+2xwrUiru6x+CYMxt98rD5vFgl/o
maa4CAyIBpgf+bRl6gP9nrsRHxI7iO8/ZCPF6WLbEflHaQDxgIinon4SnVUhiZfr3SS29bvwvX1j
NeroOtBTral+bE2btmyO31ip9qVM+vPsNLiZ22GhOO5xxYnqmg0U7LadEiXTBm37RRNTExSVmx7s
fCWYjmNK77TZxancB3JKk32sdcw1eMvLjJW7bGTMRVi/qLZ0rmssb2a5fms0q2cT1qyLDhjKCFqv
r09QdifGyLbGjDA/9jEqUB9zA+6n/Mec4bouUjSnzgwGo/CNi6UPzh2FyI10CqQ3fukEZGUyuy8Y
qY3t1ZGo6vr2LpmdNsx780hbhfOHi44WnMg3BOBU1dhDF4gVUSfqJ1zacainJmI71GCkHDp3U77i
8867o+Xyy5naG57xCFL9jWiryEjdt6WuaYySiASMHYE1aUr7DGECYZv4CPzMPKgmZewtU57ptdNW
utA6f4i3lns7WbnM+j5ck3fkPMu5g4sQc4Lh4PDaeVZ27A22VWNQR5bGn1AArS9EJV46XPqg++rI
HGZSBBrCQC27OSXnFNvEMU3UT9v1gGqyse/jNNtl+HqetEx9gNFpccXKAXX/o0IS+pLaTnmU6Uev
zeJAFPN8t67ZhbntxVjOqzWTEzC++fRMaGbdIIbJK047VJ9EBlC7AonplLdv11fFu/Z9yZCKzXn1
OwlFpq6858veETq6ihb9z+Bu7GFA+YYyjEOBq4Te6IGOPpeSHbmCUIiiM5Koc+Sp8cYETkLMlCrx
fhoOI8VJM2iQOqyMreq/Jg0OCLuBhsJNmladT+oh19HqP7rpeFcBLdtl7co+4HpRbemQl73+URM4
iv3Zt76XMFbrrCYlQqs+jAxmuCKCsmta6JNkpPLmcCdzBg6TKWdWOePPk7duMIrnAXsYsFX+/kbX
urM5q2KvGTH2FNMOu0pQK/O6kJxauMFK+xrVl14fcxfB2tLfGocmk0SqxXE/OQqBGTCfEVWVbKtL
Pdww9L+ZTfkwC2O8UwiID9IgiBCdL8lw1VZYEcOJm47bUV8ZA6CvTvvli6HMaY8N4aV0O/CUHO5n
XAeHzl4QhzCCnFXjEFBsz8cREGroOMY37Md5mMbTFGlb+qKv/+w9r+A+he+LriTtMnnVlboZHLap
MnONRqvRRypWz36uO5fOGtYgzbfptwnjhLrgrjImirGyLRgGxJSWdXJtmv4XMjAnROgUopBHj8iL
nRGGBXVfFwGYkyrwq6a9tlm6n6fuBWwQoHbWgcNsOeYBYLB+RRbRDUwdFWk0GCxQ9ReuFdKo3cle
fiNWReLBRgmtCeMpHfBf9Mo9M+HBOeS61DoQMaWr9buE58bbpn71Uv/az4kVucnO7JKLiLdsuIYj
jAiTXa+RHKJYTBp/xEZj5I/WYl0Mi9z6CRhRSA8CA2uMwkSfq/oi8v6Mig8lRC44nNc6CTo5k+Zm
MHaOXX01avlrNfh1pUkqDDaJfTEzgvCImjHsjI7DcJcwZCJnirsNiaeO0rax7n08FixHJ2dxnV1F
8da6n1Iv/oQqYUzftOKbQ38gbRKK+6XBktDdNO9ZQkYK0fyhItPHhwp047ndQgtYp1wIotvn61hD
l98++nxoECuOFap4p0cPrX0hpRG5gZbivtoeWrvVz/X28Pkpi7cOanoCy1kWxrnZHtJistiOuvTe
cZzsCEMRHW3hP+D9iaPP/+0zN+HzoUGDcVYuGUb/fBJiIELKLow+nN145d94+Pzo333aTwQaVFof
udtzE3C3zr37vRaVHn1+8vnl2UC3mKvul+h05u6oy9BZrhRO25P9/MhU8lZQ5h9GICDlH/+qMfTl
sk8iuGjGuUzG/3p9zKyy9roBe9caM++MlEFt0zcXUkr6MAx4Md3BsMglFQNytCpsWXjO9fbw+ZFP
f+6Pj6BtkDfIdwwUAEZodFiKnAk9DtXscKZnMpzNPhlxYNZTwGQBKfi6CUXM7efmuecAytuEmhLA
gkqCemO+rxvu/fNhRjcHTP6/v6jYUbhKGJFw1n3QuhymsXAVZSQf+dvDn1+rqNZPFaItZ4Y3OTj6
fz0UmsIg58nnGWoOBCX9MYG1hiVornGkM5lvRiUDY+6a858PeiGaM0V2c0Z7OAWeSMCK144kJZfc
80HLm9PC9nwuxqI9u9ToXNDopqxOa3mH0GlSeCFL3D7VcqEHjHQ3hR0dwqx0pnPOnRjpzhtDqOks
UMMfWyIrZrOezmp7+Pw6YfX/m70zWW5cy7Lsr5TVHGHom0FN0LEnRfXUBCa5JPR9j6+vBb6wyIiM
tEyreU34JPcnJwWC995zzt5ro7dM4wFHnbkQEt8V6wl47oe9hUp2X2cWAhwhJfhgyW9SchpXKH86
aVm7rVYev2CYCaqokRT6cE0T+MdDhh98n4K78glJv97/nOdP9paFF3AZRbgWSrsnpLndV4UY0cUb
oU/idNiEJJUQEVphLiBRLm9JH/iPh2J90lbt0PHd//BBWf8FCTHGPl7/wXp9Af2cESdw/74RAH9i
6GgQVpTPpcZdBdQFYyV2jtBgmTQA/ioiZVJBNBWj7qn0o+7VQo3MVBRqUCSpHwNkQDtJR/oii/5H
runOGokCIlQ4BbgIzYZMdyFYNeNpB4YdOpkzlmQCDFpwM43yGkbNZhAHze8T6alWrLc5L0bIUb4Q
J9GGcI+HeAaQoUp1d4o6FZiErn8nwhMAk5r8schydM18nbXwqCRq5vdrvJEVjZafz995PGUbk89x
PtClg011zgQVeXpoi6s9BocRRcM2UQPSWcy9IOeJVyrZa2gyGlc7uqjYlLreWsVLIWKtJnsqK1NB
tt39cqTrd73GqVRIX+NUJTorYb1ENZvNmks4DQyhtV3ORJKwoWAAmmj0FyJz6ZIKJlSKEIP4hPmA
YOTUT5qCAKpxsMVuTX5Wvtd8LbTa1BOkk/PKhZsqcl+Us27w0SocJZgIMhrRw+uW/ilkr21uLK7W
6IJtkdrVySbpPnoq+OVo7FqCj/dmgh4YIqt+MoqGHPbh1SqG09CQE1iToOlgNYC939b9Q0scSiso
LzXWjbLnsJyPwluJBUUAMATYa60yi2FDfKoGeQFXG7Dt8ga/kLRjZs/ZPi+at1jLenxPpDFyENwx
Yr/1wPVR0cmGVxaTvAvH16Qbm2c6WbYuj8z/0MhbGZwlQsSvU6gZLswWXzPY32pLmjxD6t8HzeS4
V9OA6vRPBjbZlz70N6SfGJ+M6KtbjNiuFsFCrMCbIYQ9Gqmx+OKCv8lZ4pmZgWJTrohbLDfhIH+j
O32KkVesTrcwDB6WwJhJC6TvaUnaprNogNCWsCd9ijcN2r80V01WcDTifVJaHu33SzFuAxGvszYE
4kYpDRAq6pg4Tdig/5vCH0woxA5yIGe2sHbXBmJdkJBKcooAuKeyEyvDlsrsOJNE4Cqt9UKFMBGe
TYnZcUaI2w96BR/jBAQsXNFRuJIolhS2kiguH1DqgdWrWnGrmExD5uhlaBi8E2hAo4r+qtMW0SGX
HprHReYXTxnYcgS/LYrZ+YDaCAfoBxqhNQaocjwpSkpQiYy2pDnx0eLuInUrmfMebb12U4HIbIv+
scxXOLsyvYpSrvrh0H3cM+gFTcyo7bnN2iSic5Fw8CkFP4qKW8gbQx2uuWUYqX6CetrpqRhbE95z
QQRaMcOfQuDMECoPnpeZVxrgQvUlA/yPpEUnPlz2OsrIUFR4qjmT15UbO8gAFfI1JC4GoLNH9aFC
zO8qAH/W1lZEL0bZi7X5uZqhjkE5FJTn2qVaqeVaEmAjo9U3Y/hARfMxq6awDyoyDiRY/WGMLCnK
pKsUiO9YRj9obBd2EGJaGgGCm1J4YG1FrNttOMR5UdPpnjBR2kW4scg6QWbL3rvRkF6u9rDniMEK
pck3hmjw2hFIjmFC5snuhSFY0X0zE/5oao7MdBB/mxEg4DJJr2U8Ln4kr1waNX/WR0yEAEqAlQVp
7xkqIcB5MInOPNB/RmzPmrVakmh020SCVpdJwIQz76tIfxnTTn4Qt23ttSV3XoCkeFeWbeikgv5Z
tOVLMWVuanS4/Gvk0qFZb2uN/Ogi1QY3nostDEzLljOyZXCGekrIdopr5Gb20eCb3XwEWX1mwZIR
3lDcyErPc9OapLg8R9mrNqykvqZ+lZeEZA4FX5cVog6U4uV1HEyi3QMcrfOi7RpZP5ezQotW9iuF
yJhslafG1mu6pubCVyL7EeEm/ZB8M8/xaUhD5MwcP1Uwc0Y0f4WgHDcJViQ7G/RnDp5vYqQItLGm
DVC4cV9GDYLEDvFVHp7iuGk90XrrgzmBOpXhl57G14iwKxphe3FUKEYqS9oYs/EEJQaKpLhRZfjY
CfMYCj6tolQuP8tseKuZHKx8FDRew2dcjjJ1rfSI6aegOyLATAsaJy/D8TiI/aXNsx+ageqg4wNH
SjeoK8sioI/bgrbcJeuf3f/i/hCvksR8xVtAnnylr4mtYeGUcn+oaw6nPYuumYNvR54akkegnscZ
74HVPOY5eFEU6SBS9uRnQ7QuOTPcHyDT9H99NQddsMo3Yix2gQS6AS+lZceVzGilF4bDHKjhBsWd
Y2Jg6GMx9GJ6kozp1MBl/AnblZFfqJbL3lDbaZsF6SnP2Hgsq7pEE9u4lUim5BQj+VBVpu5SUZw5
4d8zpUY0eTRu3azk/Mom2XJC4RCrY6yVk7bc3f+8RoC1gcZLUW9ea9r33tIznozTxzHodPxHubVX
sDPv9cGZOi3eVyTucAoCzQUuMtkZJgchva0xl3Ta6BUCqWloUCtvFrP8oCxmdljwCx/UcKQjQnkV
EmaOPFAnZYAQZdId9FWyJbcJ+haOnfr6cP/q/jAmhMTZ9y+RzJZ75MywVg8FEsPDtOKSskT6qXq1
2s8mn+1M5QA3I04nKLb9DkWoHZ2g13utBOxx/5ZSr7J1ods280j/Y33LjCD++7tlDMu4wXh/rCej
dk28Js7SkJCE5GWmYR/j+qD4c+L1qdSpoHceFvbC5UBoeBXzWCCnSs+3SaDhHuBY+B8PSsFRsZVj
Wrn3L+9/M2PADGTqBSAX+SHqEJkORXwuouqW3pErIuBAgsGbk1CMhv9Pf9bp7WmAysEHlcpPX7rQ
n+SBgSp3t7T+6P0r5tHdri9ex0RX9qycyj4fQj4JRPiu+gbVikErrA+QSKr9sqgp8WdB51pKTm9m
rSKsinri/tX9QUsmGfdGCTxpbOODTKBGUtCnxs9KxAX9vL3QbrDPh6S7N/TylAkEflWbdJvXY70K
/sSWjYZ7bD3q3x+MuLd8GV4K9AF538XmTznTJWVb3xmM5nsl4hjOEa6IuXfuWVxG2BqULRNtg1XT
wcAuBmDQwqDpK8Crkg5HkwQBap5/PFhIKbdSSAlbQGqxZ37Yww/0Cwi82gtJRCmzPlj/+EqpLc0h
28lCVkj83hT351QJCCVbBSQ6ZJcs1autO+N7F50R2cu208lXXWvEfK0WLbySAPHo497fiHCF42TL
jJqjbQwdGyN99ohDGkN8juRViWnHbAo0pyh4O0ZANCjzSdgsmpbvw2Shn2pV278EwmFVDpt+VnFZ
owDOq4AMHKvw788z3qk34x3fA5VSJQxtvHYmwfGGAVc5RxmmaGrHix1UXHUYS+6FkADWYUjJKF0t
+0hPy70Ya5xbMbU5CQ6Y/brB7+v1b+/fqjj6N3gNdt1a5A38H26giJAAFpWFUllrQSsi9oCykAqk
hdLURQyezIGmsNJ/6fL8mCzk3MhrFQoqsdqDnwBNcP9+gvS9iZuYazGU/cHI6nhX0Va4S3CmYopw
BKwvsVzvzwaHFK6oAZUvLy6qSTjOmt39laL4oyBS5O5ktLyFAwgfxij3+xnI6VJbfsiTlOIM5EXf
3v/JuQeA+te/fv9eTLGArM/NqKrGa8aD3E680P/4fgAX7BTqciXw6iMKQa8T17hph5nbTF7vLu4Q
4uaiBRP5tC4u6581ql7bBlMI9/4bq0aPmvl+HRKhfV+wa7vJBBdlvTzRsUCM8/ccvrZ1yhF22F8f
xvUqDHONK3SumdOtZXmTm18BcvxsbY+09Rxu9LWVsn4XzPH3MOWDR95fuQ8YHzpqFLSOZAx8VNaX
df+83L+9PyzrX4x91ANQp+d+f+XTLNQwcOUjVNVzqGaoS3h3E0Nb35UZuq3ip5Co7GHsd0Oep3td
4SOfYyakg/7ODibAOskzJM0NqBw/q6snpcftYaX9WSokyocwAPaFEn2i12LDuToNsfjACYJmJCuX
nHWZ25AKzbQVuh5y1H5TSxGfQYGYQ66qXA1/Kvqa5CHnj2YlvyedfgOHf64ryXKpKJGLV/i6CDU4
ZsmybKBgsp2L3R6UwqE1qpsGo9utNfERsBuMbLTizhyhMWjzj9Ai8bYf5NzLqtgpoMPSKRHtQTHT
TR2rL/18UOrgVCLYJBlndGO5P4OLJcYpY51VT/2IsxXrzx/a8e3jQK9yyDADTdH8mAXituM8hiwU
rflc7Ixa6FziDcCHZ/qJNv2DmQQkh18lA5ZtpQIHmfT4Mq1WxbjClmXOWKllCmMOqRxUuhFQUPmH
T+QCo45DmRwH0KBEbGptIjeEVyF/YFpQHOZa0+1RKXYQZfqvUnzQjED9E5Gvy2hiHfGUnFEHAL3m
KL6GJGhaNC68RErBio/dL5mm5LFGw3WqIa+0pWD59w8jTed+u0Ltp6IRN6Nubu6riNXIpCDdvyRc
UN7V8w4ZAoqCuZMuUrYIvhUV1n7KQSz/f63nHaj7P6FwFSSR/yTodcHy/h2iu9J8/8//Pv+M/2v7
mVfgM5uff4Hh/vWTfxd8GncNJ6pmUOoy0s6/g3AN+W9ILXXlHvKjIwBGb/l3Hq6q/Y0RscSMk2S5
Oyz3H6pPVf4b8zjDtMgPkTQTSej/i+pT+7foHiSniqKbqsng3URE9q+aT1XQp7A2jWWLp3uTxvpJ
wfiOu1x4qY/ZluP1Ivs1IcVMl2u3f+4+1T/hc/eKj4vM2Zkw6dmfMAALb1116IMN/ivsNHQ9tZXH
sbWY+YJsogR9Qb5UF2i1HwFQuLJffCL9UxQPUkseuNGL9F0fkJvsWGoS+5/ek//CIPBvOnsOmRby
WC6bphj85z+JrJtAnlFXm8tWXIzXXpIeo37Z1KbywDz7T9/0v4Kwzr3S+Eb0xuN//+SqtV7Bf1b5
r8+u8k4Zmioaoqb8p2cvKYfrJFRw6L5Y40H8LR+bi8po9aPzkV2xaBNn+Gs8qY8lhcuB3mH6JPjm
yXoiWnu5gIJTrxLmoyNb6Gd+XnbplXCL9hw39niFnsD0/Tx/mipZRrb2ZCQb6C7ldvpTvkZH5UHE
mvkTajqdAGt5TX9SpmQP6q11mUrOUFj5mVMH9MSwQdfZ/Uf9kr8M7WqKYNIBdc6wXAXhTuUwn1xq
J0zs9pgfUWl8Q0VQtiAHTYTzWF5R27rNU32mBSQd2o25V9z8o3xBeBD9SZ75dfzprfhdNsLjguf3
xPynh7FhD/RBtuORLqQnAuL5mbdYFl3UamBm0MD+ygfash0zo0TYMU1pv6ieemgCLimnhPjBoN81
H4NJCIfXvJgMZxAXMoGI7PC5pOcKsX+TJdcZPK8TnkKibc3n8pr+hKrNKVg4lc/aZnk0C7t4y8dn
tCpMiLgc4XF+x9vpw1tHuqH94u83TrqOqmyfhl6RoNDbEjU+jlwQBDq0GO2UyKX5HT6GopwWZEyZ
5BXiVRV9YBzGtfkYD/pX+RBcuvIsP9E5p7E5lADlEVw61mO8Ec5QPs/hHpV/+KAfYAvNrp45bAxg
pfe1aaNsja74MH8TD7laj5eSoZo9fgF4T1Ge0ZCl3+cE74ybKkz0BLaezAMHJUb2WHcSj4npYdmo
fuSpQMMSNBs2wXPfwalinHda3jk0WG5+YYr3EZ1klHRc2rZy6QYvNOQ0Wqp2siGwAzUvxdPBfFst
XUyHSjf7aa7sxtMZW796EW+UU9pjuDOQYxnUNuzozoiZ5HngSiBM6FDdHGkMQbD/7Hc0IC7yI+cX
8yX80s99e+hIun0LXszrEtvc2pUzdG5Pu3Knn/PLuBPxlytH49qqHtPWalt8kQfD7GFbb7N3ICqQ
n+C9OcnJerAAC9hlvzGYG3tk+PHpsLOf4axyNQ9y8szUvL5A7r60yCSRIKHcjDll7Md3rPTGFS4M
/mfZhnySed2nvo3djAB4z4ocNNCCAwzoqu2Za0UnOA06jY5xBzoLv96fxpnXXxCepWfs1rT3hQtJ
/bdJTuRfVFuwRY3TnPPc6XcRvA1HUlkDUejMTIMHcmKcXneJLgGCKH1nL5EHaPSWNna2ke15Oz1Q
buobTo3aLnnpPmZ3O2+jF+YQQsXMyQkvRofn0Naeg8/2V6B7gTj8NAy7+Q0EiYdWxLoS3shBWSBU
YifG9rSZQqeVbfOi9C/WdTh1t2iPghQZyKP4Jrp4kFVbfJQuzfg/LM5sf/+6OqKD11QTGoEkUdr9
Z/8ROHNTG3W53rZh5xYgkeTceDMBXv/3y/C/LcLr02iWbFh0Lk0Sef51m2vWsZIYSPVWkyCa8BTW
PO3mcPpZWqotsIeOuNRs8f+I/fov9h3G2v+2u5oSBg1TU3WVjAEyBf/1aWlJquD22nYrCfmbMseB
p00FiuQpbBhZK8IHoe0MlDPy8l6T0CK8wvwslZGqEA39YAg6tKX5uQyCYbuYAOGzjDiFXqN9Fyvi
Me0n3AFC44DbbX1JmaHIiQRxYD41/UYGQrbQkrPTuj13SHv8bMlcq1QPKAWTS7EoZNGPM1zDxGDw
5wcwBF7lqqcpCiKfYW1vORnxep5iLo9dntOHq9jow3k1XduzWb50mtE/hVorn6ysoF9dDSi8DIFU
2bDaAWc/TqA8NyDoDOjO1c2Cwx5q1FQ5AxntTx+OqHPRNDEgot+GNhm0QFl3DL9TaaOIZHv3xeLr
K8mIunkj6AFld9M4lQX2YhxRO8IxeogLfgXe9o7lwIQg1fp1Iwn7UsyJb4msN7nCxIuTo4KvREhs
0yE6HRua+qX4lAIJPcVDjUhhoUtXrtOIUhP2qTlvkR1c9YzGFdhg2hg1uB/IjLxI81d+jqSANbWI
JpdbLrDDrCtdjQGpLQuLulFrHJiTWPiCnK5eWtE4da1xSlTiJ9ADsfEZ6mVuEMHrgvo1WhOqCCYI
GSnJASSX7TDQnBU7Dd5pC+cCTJZSIsyUeWWFtjxr8if508g8zfy7KdUAvRCa+mmRL8nAPFLQcqeD
I+vLsf4K9nXx1JyNYtV1ZEAb7KHljNYQ2LPo+pO2oOatAE+m0lk0o60wa2jdvutJe1wqAWVZOL/R
Cn2tpuwzukAFzL12ah+nqHhKgvBZjtvvxETfsXADL+TOoiV9W79WR49kVoCAMUZbDbxsCNHZ1UQk
K6Qywnt2Rnw6nrbAzZBVDNFyTucxwYQAUO4cVdoLPbGTIIgMzK0VpiPv0TUJGyFThW1TUkUNdBIV
Apzsph8hbuewpbEETFVo+sL0w+zGBa/zPFXyN/MzunokU6kWWQzkTQlpP0Oz6JsVDEoWFobbmZ2h
O1Og2jNld8bVyZaTNFduBdqmH5+QFyKkWac3qVv1mavO0WblQKzvmRgI/pT9WFnoG9gtlEhzx8Lw
GsZHHTML9UEHEpJrxNTTFYIXRngOLdK8d7TVATQZNipaDGVoNfFVSx/agEywwcLCwavQfpLoc5me
lkFz0WS9mO14tJRoZxqir1JKkzpgt0DhW45owxTrZCY1+gGilLqJ8/wyRxpAnDBAHGoa66bR9MqR
wRjmDRqHROQQfzbutE4NEBDRDJoLqcahUczbJO+3bRqoFSrpqT8UdfMolGGwgYIVusR8Nk6pIVQJ
W+QnKwDCrhSzhSYshzDoh73UtzDUGAg7FYQkJFG4V8vYN1oUO/cHfaZpmcUNZzbZ6qJN3ZkPQYfb
AYB864JeBPg0A2kZ16b1pI7p3tA/k5QWDURg/ig234ohL/bl2s++/4kWWelfXw3yHz4RyYEhMFCz
UGI+XwMDDhtECFGXsXxOVgbevJd/6hCtjAwXwXuIHcgW4mV5BJPDcZEjQLU13fZUXpEfxBukPRwZ
g5v8QmToLak8MCwnsqBP0mdGc/LQMnuxXOthgQgED+02P/HZrwk4c6bfZiN5+N7zo3I2b3Z5XfnJ
N8wu6iX6bI+qP51ohgDd+6Lv/0A7EDaG/M57pL+bh/Yp2qpYuGlEss5fjGqDg5qVPoc5oHKh8NUx
iXOhmRtn8YHBPFjSMHUbnVERHjIyoGzT2ElX0+WAL6p2c5MQvBpHdIH8GKNlw0FupX2ZD+a3uat/
4uEWLdDWXKS8as8PDr84p7XX8UjXEwwP9OQi5dTjpGjCz9bGeC2fOcjjGbOnV2NjbMRLvEG+gfUJ
HaV1VX6zD9rtiA+/lg94gcambr0SRjRSZfYmtjzd7Q7dVqopVfzhIE/7MmQsxAIK7io5G3ButY0u
HcbUC2V/HreT6dNVQ1GrYElTd8ziZz5tRLEEjnhi6MNaqonIfO22RifkoSWszPV8TuCi/qDhU+DX
u9asTYfcG73Y9COBniILAvuJA30UKzDBtWHlhW9ZtwGtyeH0jH3BoFO/Y97bvMt4UyTAkGgfHBow
GWZ5gtYu8h4TOg8nht2ooRF3aqaPMFR3R+a1dsrna950ot0oW5nroR+n3pdHJ4kwrXszGvnOpnF/
LblanC5/IIopzaH5InCEtwcLysqss2l4ZxdL36dwyMKtXjziQJism3BmCbPOMAr1G2jyYcttkQs7
LjFawDx8Ms7qN9FsYupRknV0UmFZdOiwODOaz8a5aGhunc34oH9rnnBdXgOwnXZ7a3Kq9sfueWpc
nhs5r7O8F0ecnt/UZHia1B/Fj8/6Kf/s4b+AWnsbX+IJk5NjEalj4yhc1c8O6pDypfKbp4hSC7XJ
jU+A8pVTrBEyie9+1U9Rbjr1C8ZF1dXO6Qvwat4ogG46eVqVRzfvbTDscNxWvP49r1fsTzIqTY7d
XGrIX7Yh2s9N6jAFNupN/QLGYg7Ja1n/6QFKjPRelk5h2qZ5DEEPEyKaOlxEg0LynDaOdpRqzziQ
/0MFalLX8E7hP7NhyPAGFVDXXvv0NSQWCE5XCu35IHyphRc/hhKDaLwhm5qD2BneJ9HEi51Pp2k3
HFP6qaHPnYvGV7DrTXPoU3/ao7Q6kdTFySb7nhFYvYvWkTwE2oWGDUSdNqtY7DBxMcWkmrMR1pah
bbxzX82LM+HxpmFd2sJWZs3ovxgAbgtCD47RtgBMbLrpe7bpdIfDAAXY6E2vQDHSC7IAbGwQaBWE
pMBzgTHZgumMJrcIrH9vPBKdNRQu6cbcNZSo9AW87KOBJMFURXOiKxV5sU/TZ5T2aHqeTcvp30pO
ONPGdJQdHfF3yZc3+ku2oZlzy1EZsX3sslPsKy8FfQXPOB4gdy1PY+5ND7BE6gfcitvp1vnJDqoI
6EGWsdCtXIZIxjdm9nCbnxEpvg/v6sb84He4Uuma8Pj38HyBj6L+P2aAbj0g9aU7XZAWzo0jGn5R
+uI5eOxI6liBi5SA2H3BZz22F+FWH7Snnm/ezSvKrI9o1x4CGikcE660iC0seazawxOhgOYGf0Sw
s3zrS/byV7bQ7gGjsXREJncOz80fjAKzQXWVxo51AVKrctx6qb56VzuxwqrPyjl+SQ/hVpX3IQzJ
2cPMKM8M0raEvlTdrhIfQM6djKfyFckIB8y4AHHuApdPtG3zTWkQ0VBpdtI7U+jlQkl3ZoehFUKN
GH8xZkONa4VexIfVcI2eOa6T5y7hHVz33FXfaya+dqV6zbukeIrCbWCetc5pJN8QNkOwjYTtJPm8
T0Hk87uUeMxwzqk7aKEUqQMdhd4vTrRVRpJVyiNVpfTd1l+cKqzaLbujeo2eBVtBCeObV3ljPUmR
y9wZH04oOjKaF9rqHt63ZhfJrtLb0zGG8ogJ5VyfkTSJ6rnWHYlP5e9AhM2O2y58W/7k5/syp3rh
Pv+guwJRWvrIwy3HIsubHwjg2KfXMN4rUF5hl5jXcDzFH2h5RobmTK4jnHwHE4MREwAW/37GxHwI
xueeSIdQ+LWHGukASvkH1h8LOWlmPaf74Qlv0581CcKlIhhP2Y0OhPIuXWiADIotXbLd4tdXCWkh
57lr+MG+xGKgKJ/W4Pen4VI+xpjK/nR+SEbAG8Ju0wKT6VhcgBE21ZlfrgspBcOVEoMrqXoJTU7h
TqptkDWRPsOmIrHa3ZKPznDSi8y59Dq9w/RG9s94vtsp3LHw2rXG7VEb2MFHGNppiifYq77ql/ID
T7r6WsWPCQ7ug6VttW1yWw+egg+uHi9lRnKtu2ru9smFJIGFjeINvrSvbpBVM1ilIbLFNLujPO1P
MWLKZlPLfv9jai5CSZbNNQYmsfub+SQu5+Cp2BpecOt/IE9XnAKekaxBMFIalw9KeBa9/IUpb/BQ
XlUnfKyOOTP5TxR39a/i9x8V/Y3feZ9/yso1J66eom7hsg8HwJzsLtkTe158tZz5AfCnBix3Dx31
Q+3d+oVVXclZJklM2tfn9NA8MXFjF1G25qtOm5Lhy4WG0qfiiz98g25uDHeoEyNarNMmwDrCIFpy
gmeZ7uVBgwtOTqofZdf8B7OfSa7pj2aQhXQlnSuVfMEzCbA0zqFdDQ+DvgvYFmfxQ6XdkqlfwyJS
nOClDeFe526TskGpXokNiI9eTGE7ouivRxnfXoOpk9AEVEO49gwoWS1JBwk2f1s9gc7O3pFoBqdG
+W2bP03kNg/8TjN7FPFIu/CHM0yBW4OLgus7wOrJKWFvdB44O1SB1S3pOePa6k/A2whJLKX8sHtk
Vjb3cfQ8HIdv48/4gfkkhQr2Vf9QNVqtWyK1/cW3jjAPHoFj7ukl4/OcEM+wCzkIjfbLiZjjI8HR
nC7dkZnXmfnkram8Qt2gppMGtzowKMMc6S0ilnhf/RZ3HBERKOYOML4Tyq3OZnmpvfCc3Ypdsokm
p/3CHooSN3quD2DmMtSlp/gCHelsmgdyx36GH/PMXSmETv68nAik+GM9h5fuhA9c/bJ28StoFO4C
WNqv0+zPxa+0ENoBQwdypDMnu6K0Y3DafwwAhYwpkCSAXDO50QXkanGuOIMZkoA6zeJhQXxNE6LW
QlwEqBg1QzyMIf7l6f4XktidhrwTNmI7N2QpsNv269/eH+7/3/2r+48ZI7rwIk1bFuVeOsChl+q/
/u/SAJMUzA9Z2G1J6oyumIxX/SSpoSaeD+KWsL6BMTDFRvYMmetVERu2yStdYqydc5Y3HaSnlzCa
+GDnMOcJroldzUivsRUd0Bzz2qyOzq2ai/4gsIOgsrDsoKhVt0srNHBDmtM/Aova6yUenIQTlUAc
Mdm8Xmugek0bkWaUpdHnDKLQ65LuBjc+Ini4HZ8kQqLjvMh8mBEs3RYH7k7RDbcOIEUAS3tqW8V0
y8D8lIkr5FiNj2lWXCNrIHY0meyS+9h4Y9bQNJdRUxOpGr3Gsa/Vqkp+gyGRHtU1zqAEhDdpCArq
gq2wrMvuseZ0ZCqQASxEl80Edw/QKuVaO4J6ZF+v0oVGijkeoiS7CiSZOgN2tFPUKjedvEJ7YX1I
+jTaFTOdTOzqjxViNbOC8sDmFET1YUBXJy1Zx/mRE/JYBtcsDj5UBRdMh8xyKCfK54T1r100P0v9
MSybvWyUuxSikCE/dBVKU3KQaYnLeeoRzEolMnOoyDsVYbH1EuVG5CTQQqLBxNsRHoNqegdGIO+G
Eft83ukPQfKZ9U1DvJ/0o1ZA+HF3Tt4wJ8lGxFOxNkCSXs1uqkmxEqSD5ZA5jo5v6Rpy6YhbDq/4
DLT3nHwaAdb+JHa3osfIihcRXjbKw19JqBqboKTXIcrYV2tIymNj/daFcZDaqbEFsh5dYrz3JJBI
Xj2p3iibOJOwNgqdOWy7SYntWox+F5TWUkM1ZIaZGwEL2ILQ8iE1v9TEnsMkF1qHKHV63zq6Qz0c
3+b1yWSZ6lSaoREjSpgYwtvNYnnAsX1VQjQWJ2jTW7BFoCQnO1YscmfV0kkL9JWNfOiXt7EW3oZi
deRQU1sK3cahfOs6irH7z+KA+xVNIFYVi/VI/U4/LTbQzk+Zecl0sbabWcR6qr4XU7pFj6SjycZ4
JtbsOjMoM1blyO7NkFdg/JGC9q3UUDXmFMRVwRFVKbuXogaoV6gQO4zR+momF5HiFxkfe3wZ6G5K
DswV8mRDRUuh3qxMem96Oo4peWttF48OxoRjOfR+WFEyyBEjlKSODQ+k70Zq8nD3GGkMlSBiUTNG
UM+lmGKmFW25Nq5Y6F+FZKRsAjbiGeItrcavZFpjSIpgM1v0g/JuhxUSMwt2WSvBtqsmL7hb0Nop
LClEdhpe1GYlocWI8jFvefUsgwqPa922iljfDxIbgBE+9xMJXXieB+rSpBtERxLE68Q21bZW5wjx
Mx7MT00FgtJKRuqZXbeTMyXdKG3FvihjHMGNRNkdopCAG/JCvCZ8ERRTCmH2Nmm+ZE4xbwv76mJa
xRUS34tUz2ubbCa0pIXyJ3WP1ti23G/jS652mENlNIgpPE5bbhlbYNlOxpJxsmiE22qmBauTAS6V
V4VLy90pF1uIo+lVaxCkDGn/hmCC80jGLIY1PD9a9SsKFPi/RXJDssb4inyfs1rkThKaz+SYHBd8
/IGspr5ZiBucZqE9gcXwNAHCbpLO8qViDiiI5eDrVoxdwiB5Gdo1GTPTU2Ki7ZQy67POqFzLKH+Z
SM2MESraiqU0yOm7xVHTmpSTbtN1xD3pqqsM/VtVElTaor239SxJvGpmsCZCyYUiYLbyRwSUva+6
m6gfQqk6M9cAcYJg3ezaH9CzeCRaV8QQawjFCdkyvRlUxc5jaWq7vK6fRMs8TxXyshFjBpyJcQf9
5rvK9tYMGyTM2U4LlNJmvOA8BOxMfZPdcG20KdPfBt17VhLXxyyBAw8lznz71GfcyVrNwR6YklNg
DCanTz52PV2RRlhrVXN8jCEI2mkSX0W0fVqm5VulZuw7lSsz0noKGxIUsx6FcI+Pqm2XHVK7PfmN
4uH/sncey5UjaZZ+lXkBpAEO5djyakVNBoMbWEhoOOAO/fT9IaqrunJm0dP7XiQtI4KkkfcC8F+c
8x2lLYUHqXyehu7rAGz9rq0WyhO0j0jPvbuqHp6URabR0O/m1H1IhvqCdOJhnCK05FFv7hZgM3eO
weUCubo0KREcPn8MKqGPcWEf0pCeuE6QOWKvCQmiqd7UNPJXDWM1PQ4XmEhvdjhtjRpIpfCdQzuW
sClHxIj2IA6Gp9ldIOFGdYN7DxHnvRxgxv6hgy7l2ffr5RsY1otD2OEpt52nSlKDkg7yNk5A3fug
e5lcJrjxGD71XKcbCCvoPSNEsQYNbV/SN7FrRc0ccHf4OMibfUE8apw1R9e1DoBlWEKXBDdkTn3C
gHAZZPZi8fu/ZwzPC1V8FGFBOkWJXVVzkDm1i9EoGm2IR/YFTA3UdLdihJy7PKe0l+3ThsY+NGhR
uzjg2Mdnc8pz+g6ohRs7ybN9XGOjLVbDHJk3+P1wIyUi2qbLSHIpe53NzADIywStIbROrwAsMU6k
FqmGdEnbOVaKLJEcYKW0HOsu7QvijYgUCJaJxFtBmF06b4pFmA32SoUvlQjdlL4Mjl6wiXPrcSYG
6eQ34GE0Ar67vlL7VoX1IR/F77EdGOOSSzG+DtC+djKAWDPntA6mvxmRZmx2093i1cdZdi+GKBqw
kPoU9/JYhhkzCO0/QT0l2G/pT9kU3Re8RJssDq9NEFskM3DYsLQqy+ylnQ13jPG/YNj3N3ZRfS1i
+w2q6HzwcdmQy/YFbDmDvmHaA/2NcamBAR6S4MODsrMxubX1HWDHXlXjufHCPW/3CEFAfHQD0SZB
wExArjNrX5TPi2Vd0mZ50SAeqHQ939s5DbcxIaGvYC986CrOz77q9Q1i9oE5PnkaXtPuh7h7Tshq
KEM0pJmNiyk4J9X8O8f7spfBANSHV0h5HskQzNcci4ot81IBkX4GG8pdHbY/wrblZAu4JFITV9sO
Nui22DtV0W4E7IZNLZy32O6T69DTKHioI1TcDwTaZS+g+vs9CxrylCSqoJZVdoH69W7ZZyUJOBMb
jXlkrpF04U24VAY82G6hDbemj57iGLZNNyM5zOrhYXBXeDF7+bR3D4uuvbOpRu/85//+rz9OBByd
UmT1RGd9x5gud47b+udRElDwXx/+/J3Uc7TDRPCZ5PEqHOZDO3AH8MBydpAe+n3siK/26u01Qf3D
V7Yh/QdK+2BbOKRXO6OfDkz4UhjQAJYQS6zi3mmwdoiqmGmWdG6r1XFIEnXymDr5Zb8Occv//NDP
zZNVuWBSIys4m5wYrDvh46wUqRv840Ndoz/pvuI7C8/Wvz5AIiMjw29P+Wq8LP+4L1crp9/CuoW/
8lyNkqmY69ePdjyKw9D7xRXyjHf4s+3+XyDkfysSdJz/ViR4/qXNr/nvCsE/X/ZPhaD7V2SLAKGY
R5whHut/Uwn6qAT5e8ka1PkbGdL5C5VuGEqx6hpC1/P+pRF05V8R380mUEHYnmM7wf9EI+iIkG/1
N5VGZPuErUiHQGf+kUfs33UMotV15fa+PhKcs+HRRnpfB8YsiVhv5RrRvUmo9Grtdru2YiCog3hr
sYDk3kS8U8TtaxJ1z33SkqPQ5cW1NrAcspHCstBUGJM0DMFLBaBpahy4jRBoqon4usy+12ry9868
kFPjByS7mOLURgELmA+sAPoSGQXSpfJiPqyQ5m6o9l4fVVtXrAuRzJ1f2m+xk3/XUuWIhgRPWgb+
NTacq9LFu6C9RAMdtZfSkOdOabtGcFpYBEeLqVjZPErohfdyKF9lwxzEH8yB/pO4IKTUlm2/o+60
dmkRreCy+TfcSnQ7LDR6zm9kHhs2/OfOYxNFyII5JFP1MGRR/NrX3g/yrz5bkL4HZUNianHLNG2n
TiQ8yDuLWAs8R4CMefwTIpNvbpqkECXc/JZrImONDZ0HtsxyxxEM714lKOG8+jWHLbiHaV/tfErM
2GuXbZTk1UEn49vca7yS40HGY30QI9+5CZi6JBUz5xlH80Yp+zxYyUfSMPXm7H/VWEtQcb1ieSaA
Y8yuFY9+TP93Vp1mh6DR+6r31sgAoDCNgvqSD6CWHTaU1ohyse5JQnQEf9LoM1IYYQN2jF3Ni4gW
ndFwCVaIM1lgJ62JZCGfpycUDvA1/9NS75tuJZFyjqt8vOvCqdqHDd8cM9eldIOvXdTXB9dF2t+p
Z0VI4J1VDUipNeExw2q4rGwW/etXjAEplnls4RjPEZtFOX9XTcpsUVnAOpiPtuDl0BHKVaT22Wbw
yHTR77Y18aZwOHX8nKDA5RbKynHpl3esRgj3l3Inc8a6yxzqFzxed2MW35wlDK6y6K7jCG7Mm8W4
JR2IAs2hYS/gE4hiwphJqTIPvLxD9UYS7XOkdQDRs2EDUGDJihijDg6JBeDgNkTfHjLHvRIqBoAo
PhZLK9HE4Rtc3sXEpaa98sA1PGEMEfEmRjyyyDPsw46ktfbkpiwZJ7jjSVQte5ow1vxU7yGzI6EM
6pleE1zvWg9zVnzUBPZBk7rgHpk2YVfeuz4xvT5qy3GiZi6iNmeYmXHND+P3IPhosB2+9NYXwC1U
YoO3nMne4E0NmFWQhnilyQGKsqQfPaXO2R2XhQ48QdhE70f2mDqkuVDvbVjssScFh4kUE9jLvAVB
W+MHdfQLvrbuKlEQseom5ZWe4Emw/ai0Az+o6p6U7uF3C6JLJtBO2G675VaWhcT3am9RfjWHmB1W
5E4bMKrFQYGPg9wTEGDGxVPtvAErPyDM5air5mqRFJ4ODNpKd2L0XEF86tDiNSo6umhK0JZ9Op3/
pF0eJBnme8qW5MqPEm6SRwaL/aaRtXmRLuu6WUerR6Qk5JcwV8lbSlvW/woUFU8uaV9Hn0/rxOjv
cbwipWZJtdDblUlJwT0N2NhL4FRRhi9gMuxmnAFptdc8TSHqXexPEYbj8jtx6sGmmvOfKkFI6CXt
a2GQc8Q+s6zF5u3N9chEeiFZKjQrcbCeLCrRzWA5/dH7jQ+ZWn7kfZbRcpwn57ysdmk/A3hLZAv6
0zCl/Q2Hl7IkOrh0m2U3aM/FHCnfLXwMuwUHJgGXu3G0fhV28ZYsKLIcazi5FRvn1BgAdeEhadUv
iSGiiXFrwZHcyTT7bq2JZQS4H5lOilMAnu9OqOK7NhZg/oQ4toww4dBaGQRkUvsNN5AWxYPqcGvg
weE+nSqUV73EPDNdSh1Wu2D9pClheTnV9TFZKspnqBiHwne2tKAMCcbc2xE5z5D2U7j0FwmV5N00
01sgTXuVq+hsdGdkNlwKtdpZpzpm3oFNhclj2Pa3wonuSbsiaW+MkUmoJt73NSZ/nNHko8FFxASa
/MotmCj9+lDNfibpcGMiMWwQNA1by1EgdFeEkVXR5gRZz2qfLNDBo1hMwPd6Fgy5WiX3hY0GKKh9
fx9k8ncW0lQHSgyHpQ6+msYOrq0DIxfTcIP1PbbvkanRMgJk05WLLyQonWucLemmd4dyX4mufRQz
i5a6tI6Jbp6QoTUP4WBl17pMDnAQXWZMBhfjEj5NsAVP2Iat1VhzrhxdPGkDFSDnVLGU1aIMs+Kn
oSOlzM3Zp4ZZQZ6w/Ani+JwAjrrNXTod2l78XkTuX2Nosvsa3gFumtbcWsOEcSl4NHXcnrXwaG+y
zN21sr8YNX21iZMgZshfL4NjBZN2M7EoqYYaVs16bvXsY6Lc3HvMUJh88nlzy7OOuthCWZCq4D4N
evwFZJox3P3OaU+i+frtsHG9TPrbQKgQAyEGNXKYWFPbbbHv9QQfUGXPESkxCFxuPTbEA6UZv3CW
vhnIs/uqQ7aV2BatzXozLoiyB3hIW3i5u0khB/RlsmsKbzl6w4QkG2tEMDlfS5FEh6CM7nEgkc+l
34Wxws0YoV6bE3C8mkeNzbflKl6XNdN9X9vgGIL4B2nUNiQCyeBxhKRXj+DxaBKPEa8ngokcxMKQ
PXeW3AZu/xJO4cELSrHpRlBOXuR/W4R85RgiX3Gld+D0pfPtgY9ID6VABx0Pb71FW1yPKMSM85uD
GXLifJ/3s4Uws7+vcuc4G4RTWcem2an0V9ftuDB42hZxQwJcMe89qYcNBNDvVVx8UUBQrjC9/xxl
blp3Z4ECx2ookPyxDUnupb121umJLQ61G8RnJ8VNMnbohWYcUTJjWZmDoVtZvTm76a5PXyPP3COf
TfdjNPOL8eJu/kjBFsUcrmw8sHu0QYSz+3eZhBc4yQfNUPymHH8/p+Jsp+BDeMhRmzDq4MGwSyPR
Y0Y7OWBWQPJsU5ZAnIXZJg8YKzW4Ha/WHPCG9uO0sQMkUIiYQSFmzMhLlakHbQSJseR2PjNC+CEX
7yWAuf/o+Plem1w+V/WL6hD10G8bdojZeBmZi0HeuirO5oqz8RkJLmvfoovYa5NqmXT7zM4jROhh
9th4bc/SeuGJmsBi181WBCywNRz4K6Ofn3lcLy+FuhKpab/00zk3yfD65wMknLd5mvP7MYSqiNka
18NMTECctMAPbLHskwUsSKORv2ckd/uE7r50XlM/WRYHvUKNiXrU4RmY8UK0tXuKm87HLWJzaPvx
K0eiuvfi2IaykbY7ZtUhoaIiPBHGS4BhXrCSWzpAGLHAW9IuX4kxjnYE0lg704/OM7XyXVRV/qvt
z8gZimIP5Mogslv/KgLrV4823jpGFz5snVei3qnJWjUcVVozuRhbcZgZv0KF7VlNp9305ljcvk4Z
r0pTfoV08n5gqWR7PfLmCvwETfvDNJEP0EnUxNo3KHabIEOgJOCK3uXoMhHqnLMFv0cwoeQYYcP1
AAqQBrNct1FbqmVn8b7dXVuZymfHWcgMC4a3smSJokBCbMjHwkjuPRHC8xD2jHmsxTrjgCV0NXGS
o/GDebOM3StuMDIoUVqDbwk3GidgHWE/74nZWYi+QDOXvZfJrBGMsLitrDYl1ZMTGr2zs0LYvow2
K15AxAcWbsyme8UOKS53lrtOzAbs1OJAmmy6SciRy3u2B9GlrtrDxKkFqKp+g/08HQrGi0mTHv0e
Ei1BMGz7/PJYszK4p+F4qplXVU7IoUfuMWqoChVNyQiaxXje9OEeAqxHKB+DxG4IX0mkKCHIaexK
HaEZfpXsNYlpuN+d7yUPCnSKHRYSF1p0GXiXnvumqyUDXLKS9ySXga+JWoeAQhCNH4D0KBAVkBwe
rKyLM9vCrsnSdgKukI9zcUeY18/80wRL9UQtgkaFi1kWmkSt18CPzCVkRbrt1gplsJqrFuFrXUXt
Q7vUBz/1v1Oco7VeIpu3GjJWNH43ReM+8bi56Jbgp0KM7iaQyB0iJyGVINxPTmBT9wj3OFgCGwlS
vigsflcpCuQp4BYI2uLFzsVB+PNJUpvcyYh5XeLKX37AvWHTTVaGxALToii12BdU49NEQvpxEty6
7KayFb7ifSS+h+8mM4chIBSpI8naSWYCsanitn6dvyC4/ZAN70hVFMEO2Ay6m1VYNiS3epkoF4fy
BX/o1dLxpwxoVrLJvAx1rLdm7n4mnLvLGMpNV+GXGUIUpi0NatEwnlqmBg1xmhbHbAg/5wYtzoBj
4MQIEqquhyPJ6votAQnjRnZFgL6PLsIupX0VFBL8dglLGpH3V/KdtslowXeS+zJJ3Gf4XusxiHBt
lNSySfa7SdRemGXA+Bs3MO/JYU9/huEI26hEoVdKMR3zwIOmz0+MOpSjOy7SkbUWCHkQibRpmOV3
zMbC3RhBs4/6+K1YTQZDoU8TaZB0UGN00RNZnX1KJjqHxOuwYKPF+LBdrSiABavt2ERoZJKGOOSq
exiV9xU0z12QpeLeY9NzLFTygBkdF5Tpbsw11+CqOdx6nkCJExENNII2RyhPxr2jvlEe/ChCBE8Y
5dIoOIaTWo7s+y92aF6Tgq0fJZxGqbtqRoq+2yS+wy3vWe9+7UOz5+ZCfsDjIgNbf1dXOFI8jSch
B4SNOJ+HpGGBTrIkU/ImKw5OgWA+cFJWVSFDU0BKN7NkxdXX3wN4RBcCmG5uS7p1jtOnFkF6X4se
yaxXtaco4/nQt4s89WM/bRktjZswpqSWLXk/giqv6G6YMm64t/MTVyQI35TsHCtkmU+Sde9giK5J
a4CqiMA26aM3x3NbYMTWrzpvvi/WVJx4AAcbwR27TQeqsLHL4Cvl4JOryH712x8k/OSYyvr6yFKK
qT9+Q6vhh7Pr+qBMwH6q75n606curOuSBV9Z7WBvxlWN0coV+yLlKCeYi5M59txL7ZnHRBCT2ery
q4LsNAdqY2ml9kGyFfJ57k1w9OxQ7UqNtLpJp7vURkzYK8zhw2Jg44JhC5ZEn6dh17SoC2ZzKQse
5VRhjs2YEHqT0ARljJCU2eWGpWE9HSGTqPOafa1xbsxznad7M08sbfU7J9fvYeZXYFL81LoBG1g8
Zsxp1TZOyHV0R+ZUE2pGoyJ3140VYlwI75VG2xOSE3hY7JTc3ulLmdr2oe/IA3GYoOmOtaa9/PIE
MuEsyD5jCnASpSMCf+ZvQ4eWxnc52J9yFeMmwHgra0RQbkkz4RvJU2PxfhAjAC+s1zs3aMzGTr97
TuUAAZ6sLdAgs5HoHXauyfZLR2lI67dTVUJGcv+wmn46rS4BmOEjLF62157BlOf4j8uEECxnz71J
2/wdGzsvL6XBXV8XCBILtgIq/ESSor8WD7VnIy5UqJzKgEn1Yv1IgRMfTPLpuHwDgGU1MmgF1x2d
GJjqx7DG5zmgPsALwRNaBDQHED4QWLM4yRlnwUeKQOX7kGJTfgNnoWhyDYSDybJ2SZl/X0DwbQCA
I6tT+aUGpLOpepYNzNcYozXx6+wvZC1n1Zc/XRxhOIjm3fuYw+ywJDOaTiTvHq/zn1ZCkh6XlFSM
afvWaXvaTyoEv5ZMkCueRsHYxlK9tTG4kmaYhZVhY5rkpEtTTYBdBqrXrHV/ky9cRW18oT3z93HH
7dtSFa4zNHvR5JkxqqnCujkqu0QPy9G/M+3osLwMhpPpvO+5NdDej/bZS+mRa6EqlLunsHyxHP9D
z2j6oGMi2m+xNwQC/C+V+DyQejfZCMiXKniJusLaFiNb3aRsnWPita+zJCirz6vHeG45tsnF5Pqu
mm3WxA8ljdNtUHN9SOLkx1j26Tk25YsHxRFXZf7UETvHek1cNdDPTUfjTXgxl1s9MXSJCpgNlZt9
6Vty/dZWozTNxWSTvKgA2e2sSMPpnf5MYE65SSsU2F4zvWSL3LEg+mHyqL4mM4Bm6fiX/91g/P9h
DgiQ+jdr4/+LOVC6S//P5ptWZVZ/+/sW48+X/nOL4f/l+ewdkB/5oRCkW/2LdSC9v1yxAhBsBy8k
sTT/xTpwg78InHLIwCP8WvBlfNU/E67cv/hURxIhEfm2A/vnf7LHcB2xeu3/3YsfYcd03Sj0A4Hn
yA1Xv+a/xa2FxdRWLBzyY2b73iFAgevLOT5A9d7V4LmecjdMn5J8hNfqlAe7S5yt29juM/GE6E6q
pSeftUG/UwfPjdVGxK6Iep9xQF3Hme4OjI//OMR3MkEnGvTJPkko25Sl5R0J69XV9E3zxdW3CJd8
kdnLJ3xi5N7R2N6Lrm4uxQIqIcnNzNrYCZ/aaGEE6ccYl7H8FwkIenKt3GcprHnfCUdcfJVFl2Ag
4N5pWbmIlEdIQwYN4iEz/egi65ZKlutFFZQXrw7K4zLF1WFw5vHD1nobc999zcByWm3n7xqNDgUU
rfoyz4I0IshDaAkURJGkf5tmWobUmptbTxDEGytzMk/oC7eNbIK7wHbStxohWOWXh7Jaqgu0n/t5
eZrj1DsNsv0WhVGNYobCpZ2YRWW+vObBkh40gS7jCnLqnHvCO79EHMyg8hGRL9VwjarrIIv5YqCh
xrxY73aHhLYJ3FMeLa8qqNyd5VOsBoH3yxrlDma9d7LNYraMyCljymm8axl+pPQ69TI+92jmUFa+
jCHxkIlXkS7tmD3IfnWw1DU3ffRuX/In4tvqx6RHej1W476aSuw5VT5iLejVkVEiWoe9AVlO5cew
ehqcR28anms9OPcwHyeezSV8OX4FEVwtlvfIE1ucMHjpOSiq49xhZzQhiV+9p/N3VAdbL1vqR0ui
iPcgGx8b7yf3UXss8so7InfCUxWhy2Ny/WoKRtS7ECKXTM2DFJVAExrjt2XuiTxHTIdGdEgNeHP2
XZQePHtexUm2PpVTS1BqXliUl3O5tTjfmLuy5LYaPyWuwPqtjP2daJr5OCet+2Rb52QAeO6IOrr6
hAOdJr7pSnOjWLGD5EziPKqjrC3XY9naW3EeYTuRhDQgzHt0G8w20VCZTeziInFt/A7rh3DpLmgX
yR2ve8rjArVKAQ4jMkDWCAk4h9Ezwe/iJknBBf7pV6R9eaSGeflLkTX7jCvrLGNGzGM+o1WO88eM
4PaglcHT5KLld1LKIrh6BIdUaDv5McpdZGO9pp0YsULM02Oe4JGoCNA+c3by9jPUs1QWol1hFtap
+b2ehbUdeMk3pEy0K7qR9xT1Qh7nq0PdVXfuTIR3iIAZAmh/9zpONdHFOv0O66w86XahSCVqhXig
cqtsLdfS+sBgXR/n5Znh3KVtm/AxtCtgu876688oamtX6eNksbLrPIkkbL1Ym7jLIGKjDMPiiayU
ROULKHQAkp5+jJR4CZLinMWuexOJfE+tWF3KMWWPSd7KECTqo1IouDV4/Zon8I1754vfgaJfDJ0t
1KCnZRLzieUvF3dGURQ36d61XPChtSqZfsUBhWfRbPMcLxEz4YUs6FJu47LgRvN4TGjV4G8rJ3Hv
Zll7y92UvU/96XlU9YqdK7BTVmpvJI7vOi/rb0rkDqwSIuAjcvos2+3OqcwYy8MnqaeagTR6z9BB
vWrGaTgDhv2QUZcx8w4J+PaBWscxAyov3rfSUl+zHAMOfp++dZtbQo94H0TT9NxkTkUYVZNewxmr
NFMb+inJloZpOuovq+ofOqJxn7zCfhBtVz9IpFfLUlj4qtapcBIM9y2irkq24XfErbtW+aekyd+T
kY5YVo3c1VsF9fKE/AdmKlHApyEMDVRmisBSZxnpE4jOMmHlx7yxvuPDHbFMiwdV+nsvdftbQOoL
S2+YfpxD6hpo5i5z/8WeefI7v+wwRVzI1b9LbbbgJgKLU0tsVwkyNxZ5CzpakOtrbF8MzA0Zext+
o1OL3t2YBC9PO2ddrPFBTTyuYtwOD001XYPKwkOJboBOJ9+Dipoel5QYxtwfvYfQtd5m271UDH7f
VLhjwunhe8FQJpx82Ntd/zsn0wm9I+bYwqj06tcth4e9ZMeq8OZLK3GeZc5Lkk3WRcbpdijK4lXP
P5ohfuhTId/YrH9UYX9pmjDfLijLwZ6PZhXziI0gN2RXVSEn7dJqoqEQ4syMmZdx/lzs+nMO+EzY
aCmj+pb4NL8miSSZWQ5nXXaMuOK3XRzpp8g6uZ77M1Fp9A4IFBG8nTxmsmzg+8oUV1eB+3zOnie7
aA+15r86t0ALQ6xhi7J1mmi4eIjEjllbf8Sp327GolLnpsCGNxChcZgWi4zzuOn3gWbsEyBXRhSu
XtHpuZvaVBN2VYUBxcWFiYBjH2pGaf7g2whOcZoohNTEKAZEwiCrXkOjxq1MPZCxgFLv0SJgg1PB
pyBHwhkC8cYWeaKPdx6XrEo2IPD8ZzpVsKDjPmANce5iglcQ9fsHTmrmxCUGJqakvwU5aVVfOO+z
c7GHOnqfy/GZwujbUqf1Bt1atPMK85YMEUOSzu7NdWktthfyW+rNQGmt8aMxKI1cXEztSm2OGjLy
POfyj4MkxGGRSsyd5FyBPWm1fdSGM7HvGUGWFWmJhUYDkHqmeozKEn6Q+CZa238qRhuGuN26V1G4
2T5vOalTkK13nqnlUXc9DlknBf6e5fj6JMd6L9ZGSDEVLZkiXjQqiBPtqINWdD7bcSmP3O6AlMYf
QQkQbokv7RTnpGohP9dt4TwXZbINuyGCMkdUIoL3s/FHfQ4Ri/ae/YzAYzINRhWHoKlZqVNTdCyZ
lHUZJnSHTrqGhZnGPJkovkQ8gK4MDQhWpKM9GG2CK4L0c9DayJEbpnJhWf5ql5aqAJnEph+f2oor
u0nM9JzYNM/G8l81NrKywx2G496GVpwcrBA7XZV/li7eT/DFP7Xtq10dxSgncOoyc81vhMuQN290
w89TJAgIbEWsgizjA+8zC62k+hy9QO6FvWyaEa9LUAj7HmF5g+xSY5ucicPhnXZ3MvkqQX7xaFQw
o1nDJadxwU2+4FkblOwfiFeleMzHKx0gA7ORrtlo39t6EhiRHkR6DXz1i6VZTGCAQ8vNhNh4HlLv
UepH17K+jGCNL1770oWWellNTpQRha1AijnPeVU7e7vFXEtGev0xtAgPebRZCwuU4kcIsI9gMcOY
pQlvkroQySWS5XQBwxFGX2v/2Uq98YHBDwL0tD9UsL1kyxzDyc0TIUh3U9eFF1liSEBDdcUu2aHA
u6DK/e0yG7mCU8XelSwcCmHmsmLvEkx9VUE2UrPtCZzcgVQkNVXn3SPr1AkAAWa1vH+kZsUIxau4
CcJpIZwwKY+pi3TVttIZl2Di7MsweK8EqnViBWxUrj4JkyF792mwu0vhQwl3CTXzSgUpQc5vnumz
gyvi19DS2XGNvjr4+fiQUrshqFpOddPHDNa55+FPMPawXglUELHUHyHjZMogQiXbhwYrsgtKN2K9
eirg0sKCPxJgH28jZ7bPPviMtcJuc6xEFDIMlYlXQvQ5TM+V17ynMIGK3m9Ocqg4O5vluUDWT6Li
fFOZBhM/TY+K5LnezZwTy2r3hLh4R5IxqhhUi/gbldkNprDx0NU/65VOEltudi3qmc3hvFqYu9C7
x0DC0HIKIPbPzF2k5aKLSq1wTzAUEu/1RDHF8KXSuXf6Uwzx897BeJW7oWteTNY3axcgHpZk1Uov
0TUscG0g0sJoJhrWnwzOMifL921aPsHFz2/8+7kMpEOaqiLQqCBkGyKKBk6Co7PG8wXqgaJsDMfp
moPN5iUh7LHp8uhij9VnrqCBaasur22ft6ehtiG4WOuYlXFTTU+0i8K5QV7czjuSnd1jPwGHDwbM
5S2LXaIe/BftgkgLFLMpm9Ny58/xTmwcNT670ezcA7W9+/OP2SBTfqzmbqmaGRQwu+rIr56TyOLe
5XGMmKU7qYSkoHnA2IrnKsLJVROlLNqSqjI6WS6Fb59RU1va3cisAgNXcVW2lpcdUlccww40QbQi
comL3BJBtJOwT3eq/xwEFZZPHwBc396x2fkdykZuCcErCP4rfgA54oZ0G3C4AFEY8eG6rT04F4nB
LzkuOjtEEeNtjvsB1091LqPhJBIA5pnpMKk3Dlsd1abxEWMAlwBJs1u47R95wb48NrLkiOUxwFu3
M+V7HpCrZRaB6XSR+tS1xBKkUN47NY7HQMPKEiK5j8a6fnWa+iPSVMBqTSGkYGTHx7OebI/04k3T
S2UHw0F1tjyUMdQij3Klm2hY7LIJjwgGXxdTzJus0IpUByiofTShh3ppAtPDX154ihY9ojMdwM0J
Yo3v3SJXPZ+hn7XOfdyx8SxZLG+j9bLUgoji0R3O7Gduzdx8ydgEcPmhTpe1m12aev5qqgFvmkdi
MtNZGPtmYm+9xLyhaK96Mr7vhijItkW/kIIogxvqQqycpJPwjiu4SVjQzt4Ex1t47clp/Z8Oy/fd
RCw1iIAAukKGuGNK4pFz1RCaOqiCN2n7p+HO5AzQrqte5rngFR+c34r6ZTfkab5b09Vmv+HtJpUE
Q568djSfm9R4/HJVi6EryKKrPXKrZRVT7HG2WPO1ob1tCqR7BXLuLRYXdz8L9jyplng4mvqIqYuo
mNBmndIICjsnQD6TqZvlueDUqVa8jEWy4/XM1o3/I0OkFdut2okxYc0bd/oYHCLHoE5Zmfodz+09
msZvgT//WC0i9J3HxUzRrRlY26q6jm5tbJ2aqTBH9j/utg/d6dkRJASHeh4vc2Noyzsewo0hb0os
8W2Kh086Vz6hHOLzIrsvaJ2CUyP87lGrxzobD5zi3UPMeXTwGOVsW2BDKUOrQ49xcymj6zIChyEB
hfE6vP69rQtnazP832Zm+SVRZG6ndsLz2NCE5bO8lsJyXsklda+ZXMpDFjYtrpIRW55TP4OPPbm+
6B7KUhKv2yXpIZAFCcmVIZfiflLCu4oxLE8ZuHB0+fWK+A+NvIN+v4YFcvgxqc0OVZxDFfQA8xUI
5CHG1BCeumZvRROIwzR+Tx1z6O2m2Cc5aTKOS7VDiDbb6YVcc0DS+EVxrFvdgehzopzKxIYLurD7
msn5Dciq3zjrEThpQY5FlL8FupuuqHenYS6Oy6yRw3XzBeY+YU+xeQ0QkBoX+F8a+au0/5CzBH7s
Jvu5IWOOec57MVF02YFkwUQQGDVRxUM1dWCW5UX7hUToxomHDccl8M7Y73FYo7fKtGBTSJtZ1SmZ
b4t8cirjPCr5OazRyqTvPTZOtXfMf7B3JtuNK2l3fRfP8RsBRCAAL9sDsSdFUaJ6TbCyRd/3eHpv
sGr9Vc4qV9lzT3hTeVOZIgkiIs53zj6ttynmTK0NloODwDRad/IEkcvYTzn97pnljNukRKTSkq4W
MUSHSZw7jsPk4IePtDWat8oF097n31vDiJ5lGn34cZ+dAj/8uq1YMZWufgP5iSlNvi1m47VHiJlJ
TDyHdGbix7XPiUVAOuzafsdNDsdbDZulJK7Wpm+hTb6VAeNgA8YqaA4ucebusqi3LkwHcRw1frAr
uMjb7WDCXHeKZu96QlBNQndkjRXII661rNUPmLi8pWze5NQso4MXD1DHQ10dommnR/Z7wSCmPTUF
REigv95VMQC+RAS/nVkTT06dvWkbUL7YAkIcz1RHtpxRjNvGaEd2EmzdMUWbksWJsfTvWNbmmdH6
RmUhhVZIvIdYgDDxRgsRozHJaoLe6oALkedoHKJtfrVjes5kNZohOY3YfplKgE0YK33Oi8LY4wN7
LognEfBITHjY9V5Zdr7rQ89HRIyLhb8VndNBWbsyXVgDGF5oQJTyOw0nd5U8lGpoPkTj3UmBqkn/
znzBUR7u09hni79g8MEtn83ipzu2u3GsplXdtO46NL3P0ODVctFnsAIhBQSsbo9NJq7mnBDc6zjN
sLMZHqsvV84FLpm6Wtd2Tn2ZX9xnmaGuYRiu48Z8D/vW/goM+A1Gd4psdfRwdB0oGwpOsZvSM+YN
F6cBtSEs5kE4QvdpxH2eVdxYQ6RFjMnMJ0Lc4V0Z6f4BF9chTgfUXDKLzznWDm8m4d4oqjF6n2uW
migg9ENzVVGNmIllnT1tqDdzDG2okPR0azN/a5Kn0aEoI1Y0Y9nhgOFb5xcpC9TI4SUKEn2RwyFA
Q7/3WJctMQCYa+jjbJh+s/nGqjc7YNz6bMS/67r+DuEcFSvX/CMxBUujjz2OfklMtUFg7CODvXWO
l27LEJCe1n7w76y2Cba4OYnjL4pFzxQYd7nOdkYEtglBf7FvG9m2qutkW0YFlCk+6nOBVq6z8JF5
/rWwOY1jJ3noxq5/mzx2yqzPD4N0f/SKPGESCw9qGwrBiDbhykfSjtNKCMNbJGeCBplDvzLeKsP1
q+dQtVja6YQdguS9STn2cruEyIbO8IQ+sirGImH+NGY4y6ieCMBuFEQr93kyrA0GBMdJTDQ2wU6+
i6ps5w7Wp4VqjgHH2XRpG707GutHUr9V6kdPVcaicDDMNM3fDrk4JEvkDzdg50wnz0E7SXUsyoqI
88DGFrvmEzHJZ7oq9I7d13hIJ7pUxj44BPSz7r0Qz1TYF809wVYDAyqWVr+yoNUaFtnCThwVUXW0
4HqxisT1Hjtt7eqc/RFrRbz0/9FO/70vgTYNJTP1fhKPY0bjjmvk31yDAMCcBLuIxghWHHqIDG7J
1lKV0Y6aLpwasEXKekRSbVUFGsYpaDltVs2xr1fYSKENxcjGSXo1iB/biTcexfIAQjhCGswSgJKa
eH4bqWcTCWXb+v6XUY3GRtLXEHd4gtncY6TEDrE1+ENGHptHSn72U+aaq7oCDtP05mUJlG2Hpe5O
NxKORQcYsyEGj8kJi07L8qVpEbvzUK/uothj5+90ly5gVz3ScqBib0I2ija3wr1b195Ii5XLy4Z2
W9MSVoePHCvWdYVdw87kAx5VtTVj56Gh1Gw3zNUTnW0ceFOS1kYWYBxefs6kd2aer+KMDYEfRBav
v1e86q6AB0kui5kopZzuuGdLzc0V+j0udVWsA9MOVz9of+BG30zVkfqdYZdNhF/+s4AxYLueFNo8
wKFnEzkkdDcHG2xT/pap/3tRpz/LogAb0OBQbwiH3br4bJX+1kU3b7qAZCxCs0anydt12ALDSia9
G8bqB4XcrKJ0DBrJfVx7n7P/ES6ZOGvWcg9y8k4Z4Ij08hAkIPmCcILus7SGmIYLiSobu7VcLpHb
A5IvxXXMX9aGN1FmoopkRzLwnmKJ+kip0kCNKiDj0Ku3gZU8a/ZBK7Z7mGOnZS4hCcyZ7irIs4FD
A71SpRC803lyXYrGcezkao1d9M4hUIc6SNHNgmaYs+x+ckd7x1bXHum4yCeieERrRgsIdkSVwxbL
xHdMkT8LOe/aUr/McfrLx4VLnDtgeMMgg1XS4Vo5TEbYHIVNWBJ3ztutbtKSELimfvpSVK3fld6a
XWC6Izzy2IyuOEzAXUC2CoSbzDhOJhgYPxhBIky8EVX+irNbrjvTBETqyO7ojo9cuSyBhTp3S7US
/EKCTI1/KiiSWIm4nHfoE1w8QfDWy956JW1DQj7Re8VNgNIDvfAECh+U0/Tqpba9vs1I5qaoT3a+
/FsP9yKazAfD7ZJPXGrr2GD3oYAxHkuhXkKDcisTh8/RzKc3axidjRlhDBxdJRljBLvEwJCvukDS
FGKFnB6PgfDJqyeo3ChWgItLxiecZTDryRDmGnaBYCMUhTFdEYB+Qadf2jGH5WFqiA5x1Lz+5bpc
8ooTOuOdIZ1XGfVnmq5eMu+nat/qKLwaE5j0uau+aQ+QRV17HfB55+JmOEigtfwezWktvRZgtgFb
yaBO/c6S9CMvPz/mLXw3Cd08bSHtfZlr62jwzaGFZUc2vMdO3uplMV7ZUcGmiIsSzxEa4tbpOLf/
YJviOfYGiK+gXVreD6m8ojiubi2fhvS+uVb5ZS6FnHl+6hM2wM7z2DzOwfglPbwbhi454Az9h5GX
780PN3ygYL3DtH5vNjF9H91yqLZea7N5lto5Ug1450/9labodWaN65AlYeWjBTkdvAQBybnKvNek
Dje+4b6G/NGjDsVmsONkr5ZGotEvh/0wG6tsfAiqyj4w3eiO2VK/Mzk5BKimYyLUseOdUciqahfm
KNoMmVdOC77KvR9ajoOVAIejpuLJTXDFW0ySqEq3Mo/IGX75LKHsCw7okIQJ6ntwTSxaYbpcLPWf
yYM07iyyYP0UPQfIT2xfCMV6LDsB8Z91COLgrsCAuUgaJi02+R1eLbiy3fgzXup+yIiE7dqtayQD
I+fZhxDhJjs71LPchzWkvYADkXDaYW9TutcRud2L5d6TLq1GZiyPXVWOqGiWsdcg2QIr3Tr4Rvb9
wLpdVvAnudZ+ZqHRbOgtZM+cWQOHfKQv9IGV4cQcKj3vHDn6gw1xQLVddSGrXRy7vzQmKTwydWAu
kazmmPrTJ5MJjhgxXiA1BXw2fDM+MUMJKLYDONIv+WSvrLItVW33vQ+rl/0kGl5n7gK7OM4q9I9Z
xbZ61NjKnHF8zwRIMdud3srl2/ygYcGreHca44kdAmiR1L+Y3H9uy93t4VbuKqOYulTlgtYLIReF
PD8fEGUty+qIh/+5UopbrG+zIS5CsSbktuFeV3FWsTgX0jNVMKFeftrK53UPg4V/lmcXXAvVKvPZ
9BUdVC+M374XQH3tLmU7Jzsn4YOeFNM3d4CZGTFHaxdc822VXn7y26+G9BsF4vQVY4Rdke/6YICJ
MynP3kZoVinuSCA+JdSKiY1vyXYGedb1V1YOwB9KSin7uzjTV9arAdZndfWKWG45lM5HZYJ3M4XA
GJbpszeKEYxB/25pmJSBA4sS89HKSNn+ZpZFXt6zv3vL7kThKuP2bOcM1WB3U2Hgu8ekEO7R17Qy
1njFpCXsXSeGN6VYMxYCN6BjunVDjwB7nUoqEjAKblKXTl2VAnRMPZ+lKyX1Exq9d0yF9buSCts8
OuY427vb4o2A1R2M5pttGi/0zV2IqgQb1/ZPQeDsKyGvDT6cnabzflW2yYxaxhRB99Ola9IFXrYd
TYfhZOnsMF2+TX0ccHnXD0k7nmwUoZM0w81k1/Jq1zCwY9zubHbHe95J6jW94SXohws72ydOa+7a
VdDDMs8xVkQwfyvBDYKz8tozJQTGOX13+SRVHe5gurjPgyz37Tt14NZhbiZNeZ7NOwdvYyPNXzjz
2T0V0BO40/m7qEfMG2DX1RwB6fhs6guKKNXQHFkad+9bOZC2tBwpShp3aYobTC/CnK0XXuZLFROl
y8PwifuEj6yIjKGYbLso26XgzkglGcxkUjcNAJC41YR+6MF8LDKoe4Zj7GrqhHYqadJ9IPDZo9jJ
lYUPu8uUeTDdZpsHDXJB5n5GVOgcTMEmRk+XnpHIqY7IZ+Q4brpouLQBJgA2JmndffPj/LvJWwzq
YwJ4IjrCMjXz56Gvvmgc/zKIf9mtOpklWCIz/p4LLCzF1OIWcI3hMKpkcYwIaq84WVNyHK6M/lpY
A1wGWEuwYWLP7Lcysq0N6yMF8gmtT/6kiYzNNhXHctqL7qcpjH0jLP9gl3hhaKXP6YV9jGNevFYn
9U4QC7oLqvhFM7DdN1O3T3pfHAcFF84HtCGDg+IsuaodAoJe8bsufIoToKiVcCmsJky+QJkCs17F
7CD3RHElYEj1yysbZxM35EBbnLF+5p+iMKbrYB7dVR+VB5vw3oYnEGxNB4FM0q6EuGytGYACovM0
7cWjOZJIdt64COBkIgiFTWlxPsIYQI8GPmjAHl52iYY02Fvt1eyx7hgAeaeEvHO0uEpRnU2ofmxY
l3HKD3qIvbXJFwMgszkKpl0KcZtEQIfUaJKnNWDMc90fPOUMTIjgbfvTEKA0Pddwxg9YsKYVTobm
AWfyY6CbbQnKmKr6n8j36tHtdMZR6tzOol33QYlNO0Ku6xpE9zS9CA7YiubndRME5DL7eO8WIEA4
SgPgOpSp+dOvB7QJe4x3kQdpj+EXWVSV73yEIe5W7FLMeA1o3MXl6Ht6aRibTuNYL+FciCQ19JmR
PNfeltjGLFmsi9rPyZg586pVugXEr3/153kzRuh/dUYma5JSrAqH6lhnXo8bkwHa1o/ll1W/2Nqu
MXzjUYjo7V3mVzh/cH9szMYhVIbIVUC0Akj2hLnC3YILrxkoY2HI3H0iDZajBG6z5ASlaEVmKsMx
vmPo2E4D80ZiJUkuT6O5nNZw6ODAjnUanByz+NBUEWdOR9s1jRIVQS321CGnDotMq81Nw7gxpJLs
uzdQnQVnB5hyCTymmuhwzX0JV6iqyCpZP1304Mo8GbQobIIweUnLSpymgsbByuB818Nyqgw2ySxz
GssMdjAwS4Q6INd0YFWrK6c8FmkzBcIO/UrQj5JG3XSQKT6gGti+oggozIZ8FREvyRAK1nbUfwcH
8zy3hNyQ+ddlGR/8i+PaGaIpYyN0xxWt6weTfKArx/pYNNbGmcxk33a5h1PG2sb+wPRQ4fyXdrMd
E147GCFXKCseaaV4VybqyGA0XVV+uYulIXY+HB81EnnGZ5lQfA4yNmjED0a/WJ9LfPhNTHJ2tsZH
M44xkV854dRHFVE76FvRFrTMVxWRIC78qkX0AjRXnAOvqZnfyO/pgFnfHUDIdxGf86zoPzH/gP9s
6TKIU+/EINjYpXW2cfmWbeqOV0LDHTs9Cnea5W8ZHFNC2yG+IXE5tXBlkIIOsW2UT06WP8a07h6Z
3zhr6U+/CzMc93bunEkYk/PsGEdwVgXQELLwJoWkxDK8JAOsY7+VEJCt5yzt74PcFXe27Cv6ZuSq
rMoBoH/BoJm5xTqguKhGSAHxlm0CI/israe8zefXMsNLHW1ouyaea1kQBeOCjiTNWqQyE61Xk4Ue
oS3jG7PXzMTpdiSc0ufOR57SPO82HUaX8TmAI7c1lYVLulk6ILLlamg0U3jSlYqwVj2088Y045fO
Ee8u4yNCTugr2ERdUYR85l5TfIhbLBoc07k+MJHZzZMduuGJMdV5wHhI9sWJth6Ia9fx30OP/qeu
1ds4GKOTI+tjkimgeqj4LWGnTdYF9grD/t1s1OtZMDHKpqXwQIbJBl/WY1WmF1+P9IAILhtX1j7m
vsrYVllEs+YQPtTl9Bk/jJ38Yad8XKcyfy3biilv731FhDa3oVfdZWFKYGOGWMlt85TOHC3ynnb1
xQ3W4zKn7zWwQZJVp5ZRfGSxLoNkrNjPR2/wOWI2HhZg0gCd01TtcciXT+LIHpp7HyT6W+9oRZam
PZXOK81Z7ZL3oMpy2V3fHv7yJQFR6pQkjUYRVY3GVJEnwYI+3Fo67UVYuD3cClv/9uX/xe9lqBh3
LQfP2Uup3HERbm+Nej0lHStzXIoJnQ6UcQ3gliNhUtBv1tWQs2u4DXFM7+jtV7cG0tuv/vbwx+/d
vvzbd/yzb5Ny5LAQKeq8pEi401RUVTd1eAmhXG4CAXfBLFqceZNPfxAMkSSc6boO61c5yJ9BF9SX
KI6Gje8k+k5W7il3Q9QRh+YRiR0ZpoP8KcGN3LWkJtgr4SEqj7CTEAQnxq5di1o49PE9V96OW6y1
HSf2JJ0XjpcBulUbUjCQq4luB6tlUonMQXyEtamLTgH/fwrxHeNjWXXzHrHN//oShAzPMv3NPXNc
FSa3ua6ZFPm4dqckUHFLfAtiu1tPfhOs8wEVSUD76BbAM2dCxHdxLHzr0+XWcfCddT7aX6XlP04U
WOw0R/hliG10w3erpA/Aj1pwLwxBHY0uNA0TL8+l9mIbzZD0e9/jKLIcmhuXHSXUrrcu+202XvY8
iM9WTL8QV8P1bPqvFEdCpqONxW7a8lgkCYBjsHSUo1kSdN0uoSUZQgIn+2Esfs5TfGbvwjJoNm/4
odGlZ24Fk5s+sF2AgojxMlx4iJHorplPd6txxUVkr3lSr0PtkCiPwPEKE/SjFf1oEChoi4yIj3h9
trdq9yU3QkDRA8kp0RHj5rx8seeMWvPheczYOJiK7q4h8xaUGtlJGQQnF4TBLppndbRtCFd956qj
LNyXFMYDe15OdGMGIR+5iLjXONFOU9cPadcZx8rTHYxvZ2Aw/BP8rc+4nb+waGw6dMYYIespQIGt
dFufivFiMauGv7ohOJSy0KyjjJaLqfAIVI/ZE73Ez6FHD4iZWj0wED3fGQJalZMRInGnjKZ3lctD
zLgliZBTBy/d3RBYyM17Mm/TzlsI355nHajuSU+TV2zaJBvIbXHG6yHHMT9oacKu8Up4Ba+FCDLr
JPX8zkHxbm49sQm8IQQyUR/LMsHzPULnX56/qC82wbi1OYJJ8HOUzMnh5J296yR5VOPSBYjvLXyT
Pi4g1yxNbAkIy4jSVxKpmAGQn25/kafubWchcA1IziG8yRbNoA9rZ49vA5L4jBZLxBAmy+T6dGjT
ET56w56ez37fT2pnK3NiaGUxVS9OSUSxWfoQ5/ERfBH/bo+mP8Hj187KUP5RVwYXDvthPK6c/hNv
yybvEwDTpZMEhDJ36FdTyfYtTUj7RmdXifd2VPnK9qj+KsW9HTvEKvXnnKcfI50P+2gs9nrwP20/
9Jlix91zb8PyJWl27MKMUw0jM2lLLM90nTWd/yGqztxqO0bcjyZoo2A2ywQ9qo+NZOPHPm+sGZrP
hap+mZne1WESXzuMDHcmaR86XHdDIqNrHjLZ6maa4l3tnY2U/TrHh41mIsVo2o0vAFb3pgGE3ihk
eKZ71jsANTV3XobqMsj7YvSMfRfVTBzBqgDspaaqCS8CovtBfXMsaPpAFvMFAVnp64iUEzBxLDF1
bJspfEqXU9SgyQ5aM74Fl8kDc8d4zUDtxU3ROdIu1sTMmToUpfc9Jn2Am6vLN8JNp6O1XH6tQqr3
Gl52gsu0czXdKbSAAAUJ6pbJjnTls8/Y+XnzEAYOc6syfo9LeD7eEOdr0hQVZJWWVSybqIMDuMD9
TzgLahQfMDjmASl8kxJeWQEV8DjSUCRt4plhtjN89l40Hu2lH/r24JXAOQcL3aCM6nMu+n4nmES4
NqagtDrk6Rwf/dYyGSOUT71Qh1vf9O2hKzGoqIVa17v+25iMzh25A/qDFd3vdj/+zMxCQ67H6gzM
98SWqSCw34IpoKQpIEvNRpHkBN0yCNZHpzM7gD88zAWZWgWmj3s+9drCit7mkj8LpppVzbFo3AM5
MWf1TytKcsRVvgcHAAer5Z4Gl+A38LF2NUTyTRJdj7g0AAXazDz7+uzib/osSyZ4JUaz3B/f62WC
XYDcXJtD8hO7VHjo3dK89A3ud91JxMCIbK1cZ7MfPWIyblejIQdOF4ncDo3TsGqOzAFMKAgge7o1
clx4mo3fE3o9Jwl5cprIuVBNxAZ0FvUvF27VKlXAveQgWFXsj6FjUGyamLHU4EaXRFb36OcpqcWU
EhnZnTN++trLi6uv1XcIPs+k9+ZPoyhOnh7GX5kdUVI4qDn8rDNm2rOhIiY4Je5kNybxHRRvFgzM
eFbDto9R8CciA3PIENWzyujD6rxPe1D1z6l516T80tx8DFpJTWEzqLXM7d++xowK4pHq6NqNN35v
cTbMMWzZZFHWIgxCNG//VzKDLAxg0YYTNsCgmPPzpLGI1mL2nmk05gouavdLDIe2bB5bU12dKiIM
WQcJMW8abrLqFY2KwVW6pAVATOGM+6biRzlG4UteC2T0iMYVhvp8Mriz6Sr+ZgEFPykfN2Xb2t2W
XXZ5UAGmkqQongs8cqVvNviLGxqhneo6YBuVnt3/cFt3YCnx6pcyBOnNzvZO5Vdn6tp7X8ybahL5
MY6Ej1cAY9dUlQEJGEEoivfRCXV5CAit99b0y7PT+zyId0UyyN8WjC+3xvLN4d3ZRgMvlNfZ6tK5
Qhy4FXZgVer4mcwX51wyTb9UsBczhJ+ZHe5aB3N3CkJFYqYTj7XCqj3WjBW141CaVOymYqjOfUiG
tSPiuEssEOQjctvZdcynFrs09uUmP0OpZLoaI6b2tQm/KO3EZ2MtdamJpY96GVPcHjLOhMfkfQjb
8pzTjnfO6sjZuCXq6l++RMjfkQwFSsFeZZLz8Oi24Uc4kfHKXCY8XWldY9enUczr8VNVUblJjWqJ
iUDgTsJ25dNrz/1uTKgrBMie+E57aHXzofWcUJ6zvOYlyo1MhLyvEuNVdZa3QQfIN234W9DRzRI5
vTEO6jmjQjDqJW5pxTgYBp7B24PLsSkTTK7pfGxC5T/0+AHsdDhG4ZQ8us+Dk2AhUpQhuEWHQcIb
U4qZxKYZsGMS3mBLbEm0pJLQTMHNeG9kubtxfbDcf5dz/CcVjmoBG/4RGFTkGS1ig5YmPPhHPXIX
+ikd4VG8d6yGEM/cWOe+NY+R1XpPvFxbGH3RMZE2pUboNhtHkhl3wb3ezTmhFLZSmNnTKUpxtMRv
feOywc1S6xglkbHHvkIBqOsQix5K+69RKDuFulrUOl0HZbMHEhIfJ7bwOAZS56VNPRiCHq0CdoIP
H0isiZBgAuRq8bZYpf+Z5vZwbmC0HazOvpT+HJz/9uBmebOn0v4lEBVzLck+qccBBxDcoQ2wa8pN
aYprp+H6/+uXUf7Z8knu0rUF8y5qMAFlWAtf8u9yl0NIIGK2KD9pB/0TWLH47OoYlLIdU4AC/AyF
o48+5o9yavD86NReI+PbV9yOCjtIWhw6mdpX5q/NRct5i2eBAAvEXFJhZvjMB5cwTgdqY2qMQ+LV
d/hLgkda6hy4hil1Y47zIxU1iBcRhU8WMUQsF+FXWqd4isY5exPRmK9lAZGAW7ReYf/0H7ToDi5Y
MBoc8KlZ5PRkUx3IqOMFQIt5cyXz83/9OtlLH+gfl5tnu2wBLYeYrNZ/dEXnducXIb6APZCU9ZhT
C+ZAjSyHgqcbWxNbSdrOcBy1p97Eyhr2W/CK5m6wu+iAPPzg5555HzKh0FNa728Btli1tJ4GIHgy
5o2rn6rMgou7qcZ5es3G6GE0s5G6IbyMhp99GnHcPxuDPOHh+dfPjX/3nz45hyfoYBcW8g+IaA4a
p8v7Gdu7k6YH7KXIp9uhsKOvsARTJ4Oi4qPEG8H0Sm7tqqG4zYgMqs8Ea1fBJrhOqc6NVbrJXYat
zE972Fid+Vp7aljrmsrChMuKhgaImEhXzSWwdfp3v0pU+KAtu32YOip8DCtpf1CuQBJryt+dltYJ
d4f5ZzySyhUPc9Hk6yAw9adfZodMMo3LR/PNbOPPiMLAV3Y33S4lAbOXurOuKUZwWkx7jJjD5GBR
N95RfZxnohJQEGJqWWvOHCA2oXRXzE32U+ocHHvNJ0ecrPCxdi2aYQLhPrPoHbGWU3ZapeF96cHu
4DDLDcEnS1nHcFGbKn/vG6f/1TPs8mX7VXTThMcdK6ilrm2PjyHRCgK+auVziZa/K4H0HF0O1NDn
CJJmFXY+3fXORzUWF1HP6he31j3qp39yHMrenMiH0tO5wUvsy3TTCeU8ELMjcWFke0KXEesEGmS4
Zd2ugTcQURm2zVw2n8TeMI43Bz675HcHr723YlIusmc5GuryI9cO/CdMCnix5DEOAcG3AJR2qsWK
2ccWPKWitTcp24zQL8Tnv74K7X+8EymthdI2ZFxTiz8/YQx4IsMmk0vfPWFLE+uyjbR51v172luP
kfbB7wW1s0FMtE6pSAokvyTYY6HnxO9CO6yXmWNkWt8zhc4rmd3ttMmc3ITH3WfTtJ494h3UE+Tr
bnHVz5Tw6LbJFkTjRjW1u7ELD/3eDz8xtmHaQB1dyWw+my1/MnUHtc+YVf6bp/1n/zHWQmWSenNs
qW1hij9uLIaqjLmzdEghTHGJluICSIDQaVMjeghUd8pyCzRskL8UlodNvje7F040F2MAezPVTffY
QCbvgAYx/VHBmZIQZxErbWwyZJbLHvd3kPU4Bxcj5Dx+E6T/7myDBGAQx698iKh0YyaW1M2DY4dH
q1B75Ohkm44+82ldKfpjMrWtYNsz/1rPjLP+zUvAE/6H+w9EAqk8h7wH6iNQ5P9tEdK9WZIIBqjV
W2UP2idwz11tMy+zPhzdtk9z4ITHKoh+aIl3Q0blOzTXda2DcQtrGUEu88rPNLm0vXhOpwQXc2bZ
L5kGwVTltGyyiJxUVffvXvTpY1N47If+ezWa5t6qJnJuhjTf7FivcaTwSWti8ipTcWlt0IE+Y+yw
SN9yBm+XOarfjaClOM1P4mNj1N2zp+Fh5OVLhyK0rrJxQUsWj2lpDhdg/eP9GExfrtn02EyzbVNO
uMOV89ZMsbq0lpQX7pcfqQT87liCy7SN2iv+Ifse1sCDVUGSbYOMeMhgnDtSRas5kAry4lxeGkY1
63ayzjdvCffsQ5Ny5O/N0cUeUs3XUomr25XFqavqq223AF8xRF0zDoOlN+M4xi+5Y9Z6MoqSzElL
IbTbKdIU8Jg62rVas2JUMNAPiyz1pERHPa8D7zFsA6pnDAypxBSDUuJA16V7b6nGwLSE/WXEWrZF
//ipJ8/ckKaGDAYKZjV0qf+YZuKC4pDuAA7Vm9LFSdzkQb2JOL5vTJFVYHc05jthJLQgJaDRo26P
5RT7XsS53J8Ru5WAIAwyJj7h6aYswkA0V6Hrb0QlLPgtCbeCNzZX7P9SFD0jJPjcfFeCFmwAbFi5
5v7T1Hazm0NMKCQj2ft1BBzLHJJCH3NuqOfwd5Vaj/g2zwLL1mUAsr2WJExdjDl3FceuxzrtqMfR
yt6ME4JLNImE0ToQ50zjtpgiWEpOWzyl4Qi2zuE7Q99hrz67bzjF7mzNuQ+HqXOfdRMDntI3Xv/1
nUVY3j9+rDRQcEe4UkjHk39skUPoe7CjaRNkmkqZELOjC9Q3f4Wje6mrpHaUQ/Q1L2N/PYkm3ZRa
5schFF99TmsL+DOScsAiz4XnjY+NYYWHDsT9Kgu9F+W50b4GWbDt9SD2tu28AwFbASvLzqpQzQXA
Ita9qm/u7JD+Zs83Vp5yCw54j2OYhI/LuO+JDSnZCqjnmyjH9esznHdNK965PfzxrO35vgA5BSBz
yipkJ2enwPzQq6FbD0Slz0pmjM0LAcPOK74xNkepdotzF4YUrAuux0gJ/WClbbWynaiBHE4t0iSI
bmdT+54Nln4cErjNpM2WnN42C4+AgpsfemoOEcVtGC0fLes78kW/Nwqm5XDQZzYRD5odLivJMOyB
h+A/ceL1wA15Axa3wSnpUDeR+fPedoLHNo+x3HAEYzQ3HeBeqPUtB6/0yXaQ9VK/nPcZig0IvsF7
I0Z7TqYKOoV8ymc8V2y87WOoPOKAra72xOcppQ2gUkli2HczFMhLQgPOjDHpHh/mShglmw2CXjWE
LGwehT45eUAndewuprbFCYG5Gr+LeolJ3qB8Uava+3gx4wQwmucmlMXhB5nBVmxkQBgPl2QcxNkP
L8EY4MWwRmvfOlmarOLtiv3/RQX/tqjAWc5d//V//vcf438LfhX/B8zP+ltStH9CfpZv/CvkxwPX
44Dj0RZMN6X4xP8n5EeY8j9M6bhUGShX8x9W2LyAHfQ//ov0/sM0TTAjEiXPVKbmLvFXyI9U/4HR
ChgP38bhkJPB/wvkR2ib9oW/O0RJAH7S1gSQ+AkV9yT7j72O9FysKqO27u07KzXL4+0BE77Nrsum
RMTUoBoXq6QB5fXY3wyff/v69putCTCtxye6bjATH6caC+1K1cc+k+KAd9Gg9Lle7nHDZN8p2Y0U
5RYYie60oJO8Bka9HUMDwxZK6O1hGFzAL5HdewdkqdugMqjZxu+jxfF4+1pZ/skeq3DX0dd0qDjy
46a85jSqk37M3sBtf4WTfTWD1NznPRVOYsauFmE1QN/1qeLBK7nOYybjpPVfm2B+ycyhA0KfHQwQ
bh7AIWaqSbmNYQKhWWF9DaT7NED9kH6Ip3AGa5KwklcwdkEDFR37Evm/2DuP7daVbMv+So3XRw64
gGm8Dr2RREqibAdD7sB7j69/M6DMq1Onbuao6leHAknRwUbsvdZcu0bTUmL8SEnI8SLRCC4/DE5S
tNbsc2EwgXDiu7r0b0e1eUoEgF9dMIIwkmgNKwGOXYrNTAlDIuCEd1VmNQay0P0FWTetiAplPku2
S0irPyuaa4ggKyftr80GVLMyiacyHU+opm41JomCsIJV0qe3WWGvMt0DZqTeWWgCSMx57VzB1Q5m
6mrwQUUOYFrkGzZB/cR45GDCVR4HgnupuMCw76URSSKm07DAWyKwsQGYJfM1u8vRGIClg+IIP9qM
jKugyV4LqTegi50uYyvxuJZMxyCsXgrHueCOv9fK6uzU9gNmtUf4egRz9xGEZgvOk8d651xml7e6
Akca6URswkoeimPPVWIV+OVn2SC7yY3sE+/nkCNmSiZvjWmUUkP/0fdIhg0QgqkUh8fA8rM1ilWA
a+LQ+uFmUIqNoYYDBlSPYDRrX6kUxmoNsGGXCW+dm+UvXWfGNark5wQtfUv/1rX1U9JoX4KsKz0p
LmmHTKnJRvTkgfiV+skSveIxagg7bG1ZnO8LrgH8aMxIK+LsWJd2y45XBa9hX9KusvNxU+mNsbHJ
NysT0Nbk4hUCyHPVV6cse+5VA7UfvYollEEadSK/156oapL7raUkvpnWRu28K2NwN3J/KtR8RygG
nUfywNBREFU9Jecw2We9cqJcTc8ApbRtnfQO/IcxCaYsIeos6sY0ycbPSRtuEoueo99E1HCBJzYx
doqWdkCnpbcVIXaLUo0fK817MjL3pmnRP7bqiHpVEbRWYREohf5pNupZwU7SkAsPRQIzsBPtBOR/
UDIELg8EVjoFCLHe+mzzGvdzSiRI56GWqAivVSlUCQbM7jScDId6bt7n5Uo3QjyE/bIsLXg6tXnO
7JmC6t2IpNyl2I9KlyzDNt5VRk1faWSCoofXldNc+hg+ceKSWJCxJ1t6A1LPYgja+NQcwNKiCyFC
pV82RbSr7vuOvMPGRhiA86UfGcZwFSeLxUKjL/zbZjCOU6IeAwqzrFQ1o/TuxFh0k2L8xQe8pKF5
VgJiW+MqfMc7t1e7lJ5ode9Z0TvLIXUOC5wtxjNAq228L8Iu3hhedBWWPlP3Vddu+458EprD5MMI
nw2lU7s3iMZb6mBIl0JAXBlhj2AgPtUaLAG//BU1sOndG2zql6ZS7+Czoh7UOKaJJju3hM9RGkV9
V99aRvjYmziCatQ4ZdPue6W3Fmren/VsvLMpzXCVYPeKXjsDDAhGg1817FqaxDHGSmWAX6neuxE7
sy6QQzH5+VLFjecSR+47pzoJvzxt0PC99nfUJ0iCypqLlhvtgkAP7LgwVEhRpOw+cUkJWu++C7qP
2sjv1KJ7HQq+pDFlN6aOFLjBc8YvXzm2eQ7cbN9HFMrtNn1ThupB6+EU6+ZDniDRNidniQun1PD1
dYl653ERQPj7C3TGpe9h7ofRr8HPjgB1N4peNHh4uJo0NH2WCKYBipHw1pLQjfwhAjWg5zeMzTFD
CGmbzR5U3l537GiteuhrYgPDYWqtCWLckpfqflgR54qWQbMjPqbRHNb4oniTkC4VTdC1ACKK1iFz
yJIwb+AOHf0kky7QJ2J6vmxPIiZIMAgmswX6Yl95erdxh/5oj+BpunQ6hx6ILLVag28v+U7EeaRI
tfXkLeg3qurfqXJ4mDZXhrEf4vRsph6WUxtBXluIddW6mPwR8TYaauHsNumSL7QkSDFQqLnd8OYY
g7pyhvzclcTgyaNrmMoNKCtprwu+JkGVvBfomKm8ILQFxQsDzVBerZoadFy7VOiRvPg9RPw4a5eM
V25I1PzosiljhF4AvJ3eG91/HIbwznco5HURSiKwU7uQcuaittXnzCOfBLwIXkJn3A+lAcgKhh7p
SVeDEp/HgOEEOFmmr/j0FdKorX6riulOY3KGBxfCuVciyx1439i8VjNQBFGDtSyydgWheqWwn2gy
BEu5t9MC1La1g67EJ6beH/QXn9QJyWN4T43qFqsD3sqI9vlzFqg7exy+XBmVgEIe9d8Djp/7bECk
gBv4JUJas52c/lBPBn5BIAI55t/SBxLMqWEPnl6rHYRwA7mauX5nTsERIlew0GDK6pDX3co6Y2FF
rM8/OdnFxQtCe+fN7HXCPcLosZjYEVWE0igVjrWiEkQiCs53uMyY74Aoz3JQ5xPz60yw33TUzyqv
6dAVTQHZd+Wz6CGQQ8MJlzQo8O1DuLpiSLHsc5WrG3uIYVZbP0t2VmEekCYeOosvjMLzwR3SY4Vs
nS3+EmpduI8m6zOIgTbZVFSjXnl3aVksC3ESUeDu+9i4bhJEVHWZvDa9IPOzYKJYE4Ia985SVSGc
9FjGtqab6cdQ6KQpYAoowuxiUWVYIXR5M8zoQmID5KGq/DJGilxO+WDEqgs7nWjZLEmu6CjpCw/D
/aAaD3nH4RoUzqNNkknhPIQdglXD9p6AfAdrEVQvupOcoBmTppxHd1bqfWVZpa4xbHAJikC5jBSv
cS2EJuGCasj5pm8WRjq8GwUIVd1Xbwrjfcq1hUkAguaiSLBf0ht6cowFUA5QVeeMmJr1hbAJ5m2p
+kRMiYwfYk/w0HN3NS9Rc+cJTJnF4MdeqOBYKGr2BxRsDcAnSNCwGJf0u+81p/ig9GW46msvnM+a
+D1qHz18fUdfuCb9yIC81jx/wNOEPCxQzzUGqUWEasoxUOvq0GMXam9ixxh03Gf+ia4s3Z99q5Iw
NsT+CxGz6DP8tzKebgIjuqM1c4Pj5hpMIpTbVD0aNaSImiB2ckU3NegyGr/D45jhSUun8n5yjNdM
sY65QOtCEMV9m1hXucZvrAeS0wEZgno897n/JPIBEFAcUNUzOO/SMuD0t1Iy80KVQl0oFjV9UkhW
WTg8i4gwx7Qpzh4Da34KTtMRIgKQQi5CgX/KBXWlId26+k4kCBY0+E8Ukv0U/ovqjB8R7lnVx4pS
UYbYoHeAPi2OjMgVM3WoMORgGsZN2XsXalgNFHa1INkkvFZd2WwMICLbpKAaSFGimhPcGCR3sou7
cBufD5CcGFwAb3S3LpaD4JWEGQOzEmQS2JdPsSYlcuVHVpt3kYIKMUmCt8Hpn+2g+6S1/qVPllTf
vocurrlCZV0FHjIfWoh0qSkCuN22Mxtw0F4LbSPdjqK/Yv5+tHThLYlReUX06zDuqDZhvqWmXtQR
WLzQftaj9OiV5a+g4RI7aslrrzsroTk7VEw++ub4VmvJ5EKPCR5aIQY36681NT65WocZPbDemwTT
QGa36ymWF7xhyXU8b6VdtK+ktzLdOxYarFEtufy394ji3o0IMh0G5i0nXABsqBIxTMSqyfgfiS+u
heGDE86dEYiF69326DFibARZg4IiR2wLlixe2XF5i6wH0yBFul2Ah1pED4OZXUbf5/K/JO8G20gK
PwAUPR5QqbdRIoATOiPlVohFKQZqoygvcsAxU2Cfeg8SIQ6o1VjWaPAGJkE1oH0H5rbeXpV5f6+j
4sUxku/aSV85qvth+uNdbSRiV7Xleey1R7VwaFZFVwp6Gw5dDjCHwjwGx0UC6Wua+nTZK/q+Czmm
wPijHNFuY8XZVkPLeGAKr4KMM1TpPuoaoJW8pnhohDhqVNs8VQY9n0Z7jO1gbTkCBEdHRkOf7iI7
PQ7eJepN6EGJHNWa4GGsiAtgSMVUCa9bNK0b0C7t0shRgo+co1yXZof34vVas29Jttf8AAnhRVHh
U2UU4xe1VM9Z6ZXRo2HxUvvBMINHB/5H3ts3BevVL2BL58lXS/9TK7urTH8y9e4rDLxPf+qf4Re8
t4H16JuMt12HvE/1DEzsVxkXt57jIIMMi+1AQXSJzAdiPx4CTXxASthr2nBVhSca0CQKefnWyemI
QFjTjHZX6gwWCLGFcteP+Tq06B/5eXEh2eHQRBTk4oxJraviWKOL/ZZCjeLgHBRmfMFLUJ3g7ZHR
WnCZdxUoZGF8p08GqcNj8BURqdH6F8F1T7fWH22vpQdEIvYOA8RiNl/PN2CsKDPMixE0HPJhtXA9
301TvJwF+zoN7ZFmTgGFwRulNBc7cScrEa5/CsISGU8Gb80tis/5dcngU1yvSn9FwfZf753Ljyf3
ipaVVfnfnzc/NkB72EbKgDAJ6+phfgdHFj26TkOehYIY14leEbnIY/NNz5EGqbIGw2tF+SItewsh
RQk5aaTTuVZCfOW+G1JSCMhf7Xqkl24d0IebLdBNTITFOGGIjp0TxU+AKt/FmD6M8THFi0YWaGi+
wu8PUATXf/3aTP4uIVAaq0Kkh0augXmpIGaTZoF80E2HlM6LDpeKndbNO1YSSuWYcYlclDe54mer
WNmW1Lm5ePfxtJx/VlIr5rT+bXH+b5uopomjFl359yKdhLWVWeFu/ryhrmnY1nJY94T15jCvue+1
FBIMkQupvpdG+3mtxA3X/LrRqLrIx+b1P79iXpof+94d5vvzDSHQCWP9YFfiaGz69m7e8CHkrxjz
KDvCz94wP1MNaHFoOpESKVfF/CX1rmL9NH4OkrOh3DGK8p2wX/KhEnq+8k3MzO4IxDGNTep6gr2O
EkjW7H0j2GRTDr4WagwnWP5R3qSRZcPPJ3fIL9ms6OplLhvUBBiGWf5/fPBv32FeRA2SLTQ9kIpZ
vuL31gsDhKNZZ+irQe4cgayitRWwBwvo1XBH/F/4vXIHyn0xmIS/jhoCTr1xOa+8P9egUQY3+JYc
BfYWyVXIySIneFXaVF3/rGEOkYNuO7AX/9qBcuwXCNE69PN8lw63cGJN6qZQBayvOuVA73VlM3/7
+X3mV85L//Yxty0meg6EGM17Ah19agnI9OevDM7K3gGboOX4r4NM/gPUNP7BZFhc+COdBHbeoRU9
fCNpkydNC4jKznPkkfZvP9fKkz3I7mLpZmQTzp89f+T8bafoGgsseAsjt7CSzUfa/IvnMufP3iUf
y21zLc9IQp/stWcD9Q/s5Gz7CjvivOfNNz9H62+76Pfi/PxEGRSyq9TXcrR+v6QJxFZ5JH52871V
s9Kvt8TQ7H+O8PnnzS+ZH5vv+nIvVDvA3U3MarLDzfycOe/s83/8vP7PXXC+P2+1een7NfP978U/
np/v/vHY925blJb1z1NPnjKKEokJVRhQVaITpZGMS5Xon+/1o7uiXfg6bNwRA1kNk1jUzIbkFu9h
CNETPBGzdWtHIN1yGqNkxE+Y75o+vs0cY9dX7VF0ZnGg1niLlSevIVBAByPBIscauTMUyG1Ev+2U
EfjCfJOjqD9UWgWUdL5vE8WDKVv10dbkdsNoDHOzk3VkJMGuIhBC/v/fL2YOCfW9o99D956QglxG
MwqOvbzxwp6rwHzf0y1knfNiq0NhDCspZRrgTODX9I/zE77PhcJyQO2mnKFTeVmab1x52fi5+/PY
YAys4vnp78X5KWfe7X/+/z88//PO4WDnO7PSo+FKDNW0+Xn5b2/3vWjLr/Pbo98f/dsDP1/w513+
7rGfT5+fHSzxSoAT/A2jxrD+n3+0LneOP95+qjIfhFLz8P12Pyvnj//77av+vA1k4QGZOXOp+b/n
j4/YubREfQkyvMdAQ6lb/bY4SLqHno7urgWLrf7VftGGCuu2vJkfm5fmvsx8tx6IX4S8slXbEA4A
1vac9DBcpPPNOD/owwpmhub7oArlZWT2bvFlOPn/3I/TwlpSqGIQOp/3s3kYI2/oJHPem4Pd3QrJ
Um5ot3NnRqQ91/tGnr1ULnBIdJjUVPO5DW4dYzEbErA8wTl9GR2G755OOQ8hALT7OzN21syX6Qhl
BGip67mh48vrkdoC0Akzixgo3G0JjkPWl0RU/Bjd5ruImV9TegdrTWKQdHnQzkuMJLZ9MFVUKkN/
QXc9BA/TMjOvMhXTOzLKVSZhQI6kGRR/Lf3xWFWpMOWinkDnkg5Wo8E9nm96BFCH78cilUi4FBzD
ZC7m5zrTNbcBSXvz9sSQXh7mJY0V8700P4ZQmn1AgF4Yxwjyb1Uz+hUCl/4AQhAxmtz+832r0h+9
PPfWc3tt7rbR+maFzFv4p/s2FlW8ZHZNxViO60p5My/NW/qPx3BT1hQGy49ovrx/d+C+l+cN3WXU
1BqHzFi5OedN/NORs+ZL0fd9ecGyJoZeGVrJuRkXznbFeXGcTYdd3eSHOCy/8LoX+LTZoqYC3vy3
LTo/GGU5tVnGqq2isgamoKpJ/jT3SgSyz5Tb1uvgXTAZ5D6AVFi1afIgJOIp6Zq8PxZ51OxH68VT
3eoArOr3m797jArMTglrbRtoRn0YERZ83zQZZYDaNsgM+OuxsfQbuuxUl6EqmKvKL5rDFL4bvlvs
qUGKdV93zwQ5cwzO28mfN9G8iBPtwcOoC0mxZl//2RLzhvnZOkGlMUm14SPMm+DnxpYnp5+785Hp
Nla+jsf4a94M8wb6u03Vyu3TE0y2I+9pNW+UwnI3ZpFa2/lI+95E85HnRJ1YAnSkJSIdN8iMlkCt
xl3sZYm6jCRxSo7O90JB+TfDX8K4+PDoJKx7uZ58jdWeOBbe/vn+96Lr2x0hWcyf51WoyvX4vb7l
0nxXM4GGgDZdfB8Zke7ApnCe5hPkfOy444Dub178PpZyK9xbOfWzwqE1baXOsDTY+jBPcMQGiqaT
sIchO1D1eEfa85r+JYXm+dlJnik8gpzX1lQ8zvtSaQJ5yeXNz915aX5MKAqNBwYQ854WyNWgyPf4
/9KK/6sEJewBqJn/vbSCeXX+v+Umfb/gn5IKR/0HYBVXVXXVFjLlCFl4/1U3//1fCrlJpFIgtXAt
4UhtBGKGf0kqtH9QxKB3S8XV4o8w/pJUGM4/8ImpKLIM3dJszXH+XyQVJm/0m6BCmLbrao4uhE1I
kwY56w/1vtcrfoe/R+zZAVe2Y44nzx2IYhA4EFNfvBstLiXn3em0u8IluCNxyWvB7PBcuuQ0C/o9
VOV8b12Z3Z62AsUGnic2etrETndOcvwcWj94zBnsaZdByxZudVtoFoX1jmKq1pNxM3l03QwcpD5Q
5f0U3eQNfdgxoZss1Jc4hnljZw5H/SXLt8k4BbtUk8qJWj9odauvf9t6529F/v8i1OnM9bmp//u/
9L9ZJTpyFsFa0Q1qLH9oTKCZVp7Wu+Z+UmzA0zoQeT9RbiCRj9tcUbZWpsNNrAu0nZMBKhB3xhS/
KohWV0QEULLnlzYF4q+WhuAU+VduodKki9yFTvbDBtMwxkLXesaaUez/83fX2Hx/bFCH2BwHsZ6w
EOJYpgzj+t2O4QV0/a0WUrzne89pSSm4MAAcDBZor8bFsDRpp6x/ypiJYS8t6a8ygdublfOUR0q/
1Sp4boNP5ZVUWqiiObyLftyREwPcPdIWkU3ULmxXaj1gJVFrGDq1k9zxQVRTk6xFcjQS8D8pKg1N
n25DrSSMXam+Uog9CxJvjmUSIhTMh+PY+ZT1JjjuAKCCwXnWO//BLhrqppDo1YnQLWDNWhyBTHDO
fkAAdF207YbBxcN0BdF5Anep71PFg8bsTLhq4dSbIMwNMMh4kOWQ570KpnIRWACwqY+UjrlMed2y
D06OolXrGlnoQrNIV7KaTz0IwBswh3Uib9z7iV+vA5TTiWk9lf3A/9UlcDMc5JbyWOArp7+pfDRt
jIDQbgSGp3aHmFLO81y6fB7aOhxCVyWoikUf0BZFObWHe3DJ6O4vq4GwsYY3UXIfv2pr3iII/IA3
TIp6323tCG4WDPm3eLwMHRykeDDfnGCv0UhZwP04h8IBBlWYONkJAY1TcqhTZ0MS4ss0Qa73EtxT
FWXv2sS4HKb1dWlOxkYN0GqISd/aWfY2xSMhEqAz6PyWq7arngtRsS37sFiWMki8zHV6CM6K+v0x
dQGmE8EDoiYCZgJZyThhqyyXhGwbnkZuX9lSb753QMlIbugazAEtGY1+QzccUrt596oGjS2WMVrM
pAxnb4pFjzjFNbTyiDDZUFy6pb+CAAWYRdo9VB0E/6TMHovRfK2a+t1OSvD17bPtIFDumuyzjsJb
PcDfqoXhqYpRFodt94RC6mUSRA97RK3hlVlOyrT2Qe4J0zsWE7WlQTWf7VACrfTrkiBGRJn6Nhy9
DD0EkMFCQ/ZfkDGkAiDE1OHQwDXJUQrKDaj6Rdx0pxEBRKA3V0FebRsEkc7Q7+u4+rD1W3x3h9ZN
H2q8GGtfHd6IalyXLXHEsDWkoD53qMPn07gYuOKDdiFSeLSRf2ELU4J2L0jwxSYRLE3VfHJi+yLL
XaYyXUUFMxCIMilVRB+ZGMKAFglVF+Z3kVW/gYZ9CZJuS2rFRnAkLbKgfW2cncHUhWhOOm/ok2tN
I90HkNlCBX+DGYwTq3WZcuZcdvKO4fMXSKrXClt0ZhpvSh0UlAk5ods1ZOfBPYedeI7YnloE1cUL
j3FJEktVPmClkuP5sy3EBxCkgviFN3PsYerDvoBff+dExXXkKkxDfCoEgJQTs1o3Jml2iJLpVXr0
Rae02xL88pVx5C0cWHhoh5IHYmA26A7hHVsMmISK2kuf8mphDCTX1lRFaju/s0GzazFZW1OTRJw1
0EMXiXEiWwvvmIIzubsdbeccDvFtZI03rqHsCttd0fpPKIFitQYQz+kajHhf34xhTFawjyCBlvi+
9tp9VAVolbx3XaRXAOPvEdGBSR+HhyIhdXPy0Lx7vXr+/ty4mVaelW8oXlMKjd6S2F7J43usc9k3
Do5VGu69xFsbkbrWRqAvpv/SlflI+OnwlaQos+i/sJKMYt1oZ6/QbuUTkWs/xz2Gy8F91xvvzkcx
V/eVsQg91DeO8+oMaP4d4tf2du1K62f3PO1HFdlUqUF/AduWJ9OwDknHDkrsbT1t+4UKaS7X8WnY
VkWmRSDKTWsFF6+HgxiF7V7XOWUGDd3XWvNh+fcnpi77rNGeDLE2oypZxbZ9Y9n5k+9WEnnwTIs9
WtD8whj8ptoZlgY8DFNIMwXdzzprIX0hUlzZqAUXRYsuDqvJpa46IuGZXfTjFO1718FIzOWNxPoQ
UJ7xaITgvRNNjpP1foMX5pQU1aMXDGfLhs/vZ/ajBokuiuvPIJTKs9b4NMgryhumYxkLYMkk1rqr
5qdGt7wrTNTOLuHjhUPvODBe9YGmZJGQZFj5q8CdiBQxccoNIJSQutOyiCcFJFr3azDaWyt0l4Of
vlswJw5DFSHjxhDswhBDmjHIEkRXbPRRnHwEPGvmMHDg2sug5P3CV0fOL1x7Ro3fHGsfKb6ShYEg
xgZzvLAN8RIPVLqBPb0VivdUBaQ9e60rI+SyzQCb0jCtkBbgdWozJdF1oSy6akTkRnSq647mdaEj
LBmd+0gMK8Wxn1M81YuWMsTqNSrCtzEFEGwJ400wEImaYFMpegO8jR4exaRsHVf2DbZZZIEtu2LR
WOeJrCCw8T4Rr1QmFn28ox1TnU3ZXVOx7VIhw7hdGA3oVRVjL2aaawvCwxGv5ufkqJdygOfEbwDq
wQ6v1HVFDBx8VDWngeMmq97Kv0IsPIuEcLjFSNsMR9WW+RpwA2RqqTTSOOJCuJ0PZHNvk9oIE80+
q2bPxjb7zykEfFnq45aK6gPz8mxrKjTPNb1ctrZ96S2uoL5z0BvEterCxF5u5cIgyIZvy3nLm5q3
xCK7RrBLXG9EEl33Xvs0Oaa0rKVgFHTYqea91N7bTdy8yFXXeMjh5fbohXj2y/ZzUjiI00B9JnKG
5igQHHygT76W3qMECNjRcTnn2rNd6cXGNsMFuUWfXUbme8FoGxoJskMXS2qinGmGvUKgn5YTDv3e
yx6sbERPRaDcoizzRwfIBDbDm8Aq9+1o3Sl6f4oKmKphfGH4eVDa4YKAQEj5Mqemyd2TR17zqsXk
i4f513F5XJJUskgTDEXyYw0LWFfs3juR9VVHA/v8YD8Wdnjb8Qsts17D+tg53o2F00FxK7446SEB
IYoeoSIN1I3N4LrJue3epw5Slh+39Zb6CEJyY20Vvb0UQBmbdLT3zWAZS7rLKI6oBXKq10Z9XWbF
Q9+MLzQP2wMN0h1EB+bMyagjJxtzcJSgHpsKK1FOPD2K0GinWIx8XPBchWVi75xAgxVpcyRb4EzG
pL5WchiGZUbUVKEbQGKCcI0seSXarriKTeQyRBZtIp0ZDCZv4AORduzTYYHzqd8Sx/agK6DrByVM
VoHpXMjFsdCJ1WxGEt69WL2HiJtlYbb2RLQFg8zhr/V7xiXtzs3cr9CvvHVGPN0S1wQKjb4Pr0ad
7n5c47HnOISrD9Qeuap6l2UDF0I/JEyMbmTsQgsvMlPSZdt6WSBySer9gMqCgIuahIXKIJmVZvqg
08ZSCwSQSa/uS1s5JiYx1mOnoB71zRV65vTaTsv7ILBjJDMJQI4gOLZklGwRbbYLpUw7TmmEqSde
kOxQLlG1MwjJXuU1croGT+eBRDUKuw6S+p+785I2WoBwodjPT/ZKDD4hy0o6k3+9wDgn1TQwMqJU
+PMW8xKa5W5jd8q5bKmb5b3qIo5QubYb28CfLPj9NqLcLqSSFsjCiULiEGNldpj5RpdfaH6j+W4x
6OcMe/OmlNXcYe77zIux6jG/8Iql7zgvg2w0ZYHhLTOBwcoGIkwWjLZPKwVDo41aDau4ucf7T6m0
AIPL5eNeYnvbaPQupihYLfLt5dvMS/NHYOul+jw/CGmBWrKpDStyg5CKK3GZ4oiuQ/R0Ktur7K/C
2rf3OJ7W5MZVi4Iwjb1bqerRc1t/geN4ugFfz4zJEMWWnI6dE5rTkV0G/JWiBSeCYbWNMiL9BXWc
rSUjcQlNPboJPD9ZDz0Z9oXvuhyV0z1KeGU5gIq5s33ie6uoBXEuUkZzEFmJCRkhiUjlGV5dcSt0
8vH0lHQbIsL1JUgd+ISpZqzRkyzSfFSuc88pGbfDT6zjSPKRKFB1+SvjERjuNPmvwqB6bFJlYJSY
rfG+bUYtLbG+wsZQUgYPIApQkI7uRtEKsYk1Pr8Wg3/Vd+KF+sLHVE3xPoVIyeXBo5m9STBs78MU
tqKpFOYdRKODO7YgWQRyFqvm/JAVXCqalAwyUBPJ68QFyYkMrLZFVx1LeZ41nc5Yl351m5pmddS1
igiXvro3NR1Q38RkSk3HegPNUTtalDoCFBEnbYCrpmdizxzf3NedR+455cyFzyHDUCN775oryAYu
JTkuYDWAimOmMRJDuUbk4hgC41JcRpe2woki6BLYGv4tqYI2BYBo2ORh51/6KftllJy/e1wTtEya
vdt7BjyI/qWMSZm0e3u6ZheB4qs3OB/BW8Op6Bhj2s6RvAv72NHbF9EdWTIUTxJ0+D5ikrpwx5Np
dWdIZ4QZt/67yJtxX+SQIQc7OMYe+WWDVZcrSb64aUigvVGMHrqhjzO81a3DOJXjBcwuEY9Zx9ky
0e8E+V8XX6mzvdK16TLX0fSUtXUe8M4gLC+mDgW3pDpHjn5VyJtONREtIU0OiMNei6nRH0LbOscF
mqKwHa7rUSnOruvd9JGW7ByjqY/+0D8QNUEHBa7mNNlnZ5VlbXRXwfO+ComtCXygCExN7saRAJqo
EnBvC/M5JDuCjRh3m14Yzj4YfOJQLV9fZwShAap69hiNrLiIGftaRO4+6fK1mVbFTVEKeHepb+6t
BJK0MM4Em6g7BYUFU6QEtGZNhkZ/0WoKD5NpYR1E66fr+EX9RM+3hHQcQtT0myD1Phvo8HcaKuUo
6+ztGJiI0TXBCtOml64a4l3YbBUAqvs2i49Gp5Kuw55LvOSGlNwHzDcH7BnGHnRQvbGD7MmbtPjO
Bl2keVV97GE0l2pKUqLNDtFNuBwRVh19qjJSBg8fjI5AfyMG6iWONdziJHU3hBMSSWDGYqdOzOM1
UZC5VusYp5RAOXrmsemccd1WBcritv2C6xmc2gGRWWo8di4jmWGqwFOM1W3FnhuQeXfQfEhG7URs
dABOt8NfkMoEXsYSOnWI8BXKfoe42F8rTXyo0sy/xfx54xmwLqjFZUxASNeakGZnyrFwRplMlUZr
c3qcQC9vXLCn2zBKDlRLKb009kBBAQnW2BzNPm6PsuFW3YowRW0+IbzzILJurbGWeSBGsQ2GDMuD
Mp4YT0cbzDbO3iOXOW7dk4pwn2t1oqx9G5BGPOmHmfCtprq7DRvXuhEWWhmzykagTx7QKyt7AJjw
jB1cva6eykoJL4TRrPBVtmcPEbg+MGAkowDLloHnxU/MdWZqazpe0qnD0K7KKwbZfbxKDVACksG/
qgfnk3DqcTv1bXkc0OXYAt5JQdA6tdJN4TuU1izzYXTTZtfheylowC6HJHJ3BVjNZdVkV1X8QM8a
pIFHZmXTe4cRAWVTHFMyZQ5TUh91cr5vqVkuHKjKkr7fo7BBte3Cm+NmXgrDq6LkkqyUxAMtKrk4
VFdzRhpYbpkMHu36EWJhBMth7anUkpSKXMFloqCeH6GULVM8oockKH9lijaua1XR4TVJrZ9KwBUM
AkicWpsbwHDkYlgMBhWFMgGFv3eyXvVOegIIZnKQdlmMS6gvRpt+iKeD6TKBb9IoXSfCHg9k1K0C
G6UdMwxyGeRD8w0Bt49DS6kDHRXtT5zd0wGCQffPxTgvQ0wtEu4q1MMob+YlHTsY88Cm/+f9ZkzC
lUq4FxhyKWmqZCNQLmXMwxnhm7R6rcE3mO9ksN95og19GRkE7ZiMseJQWrKtG1mgqnOCZObHvHno
8vO0xbV/7dfxK6d5Otixa//22vkN5pufF/xxFxIt3UYsZfqy8pmD/ryktBnPkjE8/fmGGo5E+q/y
y30vagjmqb6R9PDz6t/+aX7QUSyAEKjjYUbKwde//ULzf7uOVjAFDqrv/wtKz1o0+mAvfz7gjzeY
n/jjsZ+72sCRGzZIq+RokRMhER7mkKDLleZOxSIqiwxR8LTy6dKkD633sg8dVXehT1AOcpOGSR03
tgfJluIp2pf5viMfHEhYIyokydeQHJm8WWnarayu5So6KvdJ5lwsoI1LXe4BHFcfLiWftcjHXF2z
i+cH2ho84VdM8L1qwJeoJ/duMxFrP5RbGQ41HpMaeuFAY4ESAGTbyFRfh2zaV13/GaQ5IG2orb53
3erFIUsxETGw4AI5Cp1TBvoH9iLMT4zTRfdgxniwqri4D0P7V5AXJ1eUK99wz7nmv1l5TBZlF99Q
if0F+7ru/oe9M1luXMmy7b/UHGloHcCgJgTYq4mQQopmAgtFg77v8fW13JW3eDOsXr76gBoIBoIU
RZGEw/2cvddOP7TLCPt4JOe+ofPIsvsLvWw8HI6HK896E72G2EPTh53ead9HfBaC8Avwc81Ja5cf
eVla1D4WIkm00Q7wj/LXh/We3MDfkWAC7BvP1Wy/ZPn8KWkJRR1Nj/REOghVhNuhKOYf0OqwMLAy
EmbzubN/eQuVXMebHkt9OpnleZI4Fr2b8UUmwy+bNNPEWq5ukl9LLT6aRvzNlP8zNIWmtwLT8K6u
A1WgdxL+2hwOzP+yEeftiJg3jqtniOTXefGJtCh3OSHTlWM/ms74SkSBlVBML9pXiJxPTt3nu9q2
j0Oq/ew9W4fymJIKvzx7xvaS19NyMmwcd51f3w1df2o0OsTM3fI8yi+kLcWn0l+fGhkZP0W/3RoS
T94SR5lgi4B0C7dTWPdtbBVhik+Dd8Kyd24EwBonzW42WA34xctieQTXzdvBu3ZMtgJiuP3Qpw7h
t7hypEU1sDOm/4B3n4b2Zc3X+TcGK6Tofo6hYdXmA5nXZ2OMHlo0f/7k3w9VyzBpyen5g+5ln2zD
13cu2WhAYLP1vnUI9hmm+9ZzCDlaUf8ivu1typvaj9lv7/IJ1EQd26+k3jdm9nmJsGfEEaBZr8mu
9MrLvT8Ty0YR4ckz4VV5onmrrZKXDLJjYiA5WpnlBiuhwYe5Fc6Bbw98ArMl9g2fXRjRTJItr2Bs
aEKUVp3s7MZBII4vKfc842DXTORjuZARSEfCtvzZafMSbOZEGDk6DWiFiYYxu8x78oEy3sBmrqg/
rawFWalfvMkP1idfS8km2ryf7lg82q49BOYSIZprsTXX0UeMS7hfqjwOKCl+8gDX7V0neklr91hB
+GVRdmYtIXblxGdn6z6mUtv5QJM/Chvcy5zp2xW09a86PZCG81wX/m9wI+1+qpuLDxkEHyAqkcg3
v/W6JbBbLOTeQw22qagGJqTIzRXtLsO2G7rU783PdYE9rC7JVMeESEeiF+NOX6B9MaTkp7whZZL+
E3xJj1jD9grUFDJRnH8Bg3IeoYBQKCJEmLegqTQHiNi3govcwZTnWiNKFi0XmC0P8ieCO0x8LWfL
2lj7fOD6Cjn/E194RhqB9tTvhgmJlxd2NSW7tqDK0G1cHOsqZSK0YPfSsdWmmQhq8oAoMdQhbD8S
yjdyVzoyektaBVzNXCSgeoyWH08MCZv6qpn7IubKXcwVheKvPeWea1/nyWHzLBIAlm4Jazx5tG9J
e/HyL4Q1bHur7AD9d+1zVJA12NnFY95vlJu0L+Xi0qCaOa+kWisS38wahl0r30gjw9cN5/eB1Qpd
LXya9vqtd/wfHfUQPg3jm3eMO1IQSLTAhbT8GuhDdnn+lMIedufKCyIRv8iGNN0uiLhDQjikKI6d
TDsRkmvs5ng85xb1RhQxpTfybdm5TpkF65ydLS9JQ8jGpGEO8t8f3DT0sEy3nUUiuO8eizZixWyz
HlwswR/EyNM7+gciRuf9hCUHMmV/BP0W71v93NNI64qSr6Bp0/Ozf08eq2EiX5xJe1xkwR7PeBZU
IwTYOg7NkUg/KQNKfO2HmWR3eVH/6GQ93ZyIqW4oFV7vSYEHzUioCaElpM6IEz7B5hyZ64+WM6ij
7KwZxuuUUroZVsBGy+8F6jVGBzII6u5hNmjvapS+8ZBtOqVTXfzOKRkcmobWARWZYMAlmjhbRbQW
zOuSxQzCPq9eJdUgP9jUYBHrObjz6Bpn+Q+rMIu9U2xUBLPGDXxCzTfcPzljaKM5L25uXHFxNbh2
zEetnEBRG/b3oR/THed3Fww9r6kg9a7SMKxEJH1leTkS8tX7O7I+Q8523n1BVBNThKxVH4X9icYa
nh2/KxmoVr4Qkd4hbdeePOmmL5vBCAaMcjWGiONi+XmISbnQfnUoIKkb0NkZHW3hIgpxp1za17x4
LGB8hUT2mbsuDiyrMe/HsV12GIP3+UiEUtXumxFzmTXe+zqmfJSxXQBLy2dIiE+q4f9/wJP/H/DE
EVK38f9W5XzAKNmvxfS9Sv8VePL+i/9U57j2P4TPmorsbcPSPcdH/vKXOkcKd0js4W4lwPm7Osf8
B4cEbAHTIlLKctBg/BN4Yvn/gECHcNTwqEsIqaf5i8nyT+lJ/8ftv0tR4Cr+K/DEsTGO25blGrpp
u4Yh/tTnFCwfCY3Xca4XzTNST2wpZfZMU7/m4sxcCa1crKHoKHSWkjpdXnin/UGGZ/YV7jEfL85T
Q+5NLx2Ow2wTLDvAMiVxZ18K6lnuohP0Q4/+rnb7j7PPyrvUhiZcEupBXkLz766cBAk0EROtcuTH
Yn0fk7y9QMw/+MbnKiLgJ0pZmNT2Kp+Lod6zNKBJyXCxH9rCiT7Ub1k3peeOCRcqNQbt2QdXDkp7
bxd0fkmXycIe+1Zoc0U6rlCkKDLGn+H4GrtCc+gI+FxtO5xn17EfXrLkKc265rjiTUwGhKCx6X5N
opGApKFnCRP/hgJ97C0QHYkUEayNf2fXXOFyc9F2WlFcSL9YA5ri6bHEjM+aheyWfmGNpFcRhdu0
MsmVsnV6VgbUvyQXga4tdFbN7o36+G9AzW1YW9oL7ceWEF592o0rRcOp8M7llNjMBs17OiP0J4Am
nVMbJJN1Py+DCyMkRms1pWQX+YD5yVgKR2zK2OJZH7j+2J43Encwn+bpw5rQvc1Yttdiuidob7ga
4q1P+vzOmux7/O/uvXCpqSxZP+47oPhHrnwsepHwh9PigmxQGEOWGe7aSrlPwQQOhGRAfY4JT+WQ
dpqliHBwyybLOqDhIe8jbZI+JE+bcG+3/4QI8Tp1M1ynxjslTBk80p90bfgRGQCzFielTiQeR98t
Hx3bpGhMlHCIDxxdWD/cb0WhnblePTp17Z7cNDEffEpQS21/RTRK8nrc3C2N31w1oHK+7xon6mH0
AyHIsfhYPwHuhicMhIKlh39dN1yvc96d4fu5rFKjF/D7hBsiLtsj7S73a2HtDlSaMGTmCZkUtGvJ
3m2JZxL2dCo9czmNRV0HHhfjY5v87JjVdKmcJIIyPxpueXAq7Veb232QL1hpUdGCyoqtJ8z/yay5
WMwhwJnZeFf1iBSieWkOuigMSMnE0vr4LoOo4I2j8juGLJxohzG5mRdzPG+UpMNscr8NSZKfdDhn
VKlFvO/bASnboH9ZwBYhKTJJfVgom7vtzxl3QJgt/bMvahiMffSt1Oa7Uq+eyW7hG1el97YXY23F
RlnhKMecp+uhMVlf/K547je9D+mabCEezXMXQQXtSD8+1qu4r7+n5FzsJghtu9V8BjVXnuJq/uhr
3kE32tMoTDPs1zI+Fmn0KZ61Xx72YERIdDUsZz0bCGbcNn8mf6ndl4Muu1TV75IKyCYdzMkWWXxf
In0HKNkz4u7O8Qac09RygwoLc7BW/ZUXa33kXX5Ls5lwwtQIgOeN+8J031q3Ptal3z5avv8J18pd
39lWCCkvC1mlD9chf/Hz7g5b7dFuNlLLBIlOsr4y/cznlRexjLTBCCtNUh0kClE4NF4Bv2TEPWCV
3bIvUWuwjmR1DAO02hryLT0cr2a0K4V9jTyK2ZDrybvPCYFeW/vNEuCsjRYP3DK1x1mKDkg0kkob
/1Ml0O0bbuqQgm24B90mtmWpd2MO5y9tDZ2suXgMMAsSPutQTI2nB5Dl5IE4DEZQlckXTk89YQBk
nBG85Vcvhdn75xqHVeNfc8LAE6D5RBvDbPCPdObNE7jZMI0okpUeBAVvJnWpsCRsgYws3WKZQaDJ
gLcCrOeanGaWKagrnO40LjnTvSkK5z4l6q7KmIj2xO9UbrAMTv9KmTvQ5+HT4Ahkn7MnSegMF1uZ
XEFvRIGwykfw3B/dyYTuO4Psjxs65NmKEoYpsHR3PX3ZCjoweUQM8ead1wkuS+k6LCdoPC0snVdL
zwNPv1hZoaPAoEdtXQg4zh4AK0YAB+L6PhepCAfnB+VUTQo2Qn+lbeWX7g/Nd06kC0ZHDSMKsged
OL2BzOIWQhaZOBdNROHmOj9tGeruoAQZo0zbdy4AXUwAkKDSt22gIjqm1edhL1ENWuayaokN0sCM
LhwiQdn45I76mz6l7X6wkqO22bSQG4JBa6bXxISdtYQlPlQARpghtGLrdyuq1xxd3W7tfGNndWlA
rFxGywul1ejoPbP04j7asATXBFHRDiHmorOeLeg/qNJKes4tbi2qQjsExMdJR66QVnFIKSSj4L4e
HFSFpKSGdQucoSmlKm219tnwMEzRx7aLDnaJ0sHy+RJJQY9vfCXOutsvxGMc4oTyqWZO50GfWZaZ
xoDvl8ZG4T3rNQk/IOeBGQ0UiBYiSjbPMw8WPE4ynm3SY0KP/SCteI9jUR/B2NeBiOKPBAicKzPZ
I6X4SCn7XGd85WAOFEESpd8mHHL3MbFt2Yh2MXUIke9o7uzaBVGkbz2U2ES1HrutZRhUnnzYCJjG
5x1Fhx/e1GYymsfMYBqskLdWAkesttvHTrlc9A2QWbv+wNoeh4MVp3w8qFZ9OxzinNqGex5FKYLW
+Zyu3g8nKY1w7F57D4JUPnxAwPQ5nnCDZG3/qGV3DApRYLigSkVGwpYkZVG3IN5Bo1sIBELWdnJx
JhGwhMEw7CvGAkD3CQyKYd0PEWsVZhvHoonO6XRGPUnGgkQVeWv/hkG/BCysQfq4EP1zZzQt0xE7
PowmmmAkLY/1NL3mKy34dPHu44EvFxUd+qxUVzIa0YGemee4rj93Iw3mjtENOa5LMm3/4vuEY1tr
/tNcWgJ/NHDw1fSyZehDoB4RcIAMYF5c8xoPdDRiY+8lJEW0TcPnDk5B5kk2RfFUpclL1bY/tUkc
8hLEnE/IAwx6dDjeJ5vuImZS9xgBzxKwUnfQb2iS5IAeFkSSxDhYXbcrQfnvRoFwIMomWvLVCykM
s3Xiyh7/zVo7D065G1nf7vN84II7a4Jzs8WRGs/LpWuqv2/UMbFE8/sdfAGYcooJ8pG0pKl0ZrXx
pB2p0zlltfiwShePChlOXYc8MnWbk7NAk5EiVy77SyQtN9skgF43CTpaQqHPWfNc5hQ9p7Qj5pm+
zqWX1hm1yWWyutpTdzjNLEL1j2jKTR9J24uyhisf7Tpgk7JB4qnjys2p9tRGPaLHz0R0Mfkk8jfV
IbWnnuP9OW9PZzTEzVwbqH7nrH3bMmFd6uk5TnX/LFwUXo2WE7lRUVQowcNc1APImCS62EMhdXO6
e1uFCe79T0jfcDRmI2VqvQgoLgI0lDYstFRIQNWuOnjb/HFMOY//OBalfVj2Vnf64/jtphfRPsky
+pGIqXIqwAhUGmln6eQmzhF5NIKGN4Ufbtuu8wqpzMexxCd6+1gz6a8rlHlLfcwFQVcbs30eRNzL
a5mjqazUMd2N61OPS/72y2rvjyfsZL65cNEFqXj720aX9hlTbtSxtHeQ9bvFulMvQT1Vrr5j6gnf
d5Gwfpb6fli+OJqUgVrt5dvKW1sM2BsGa/ypfM5+QULzNs+craJCMa7sxtKeLaUczs7NaAe8f2zv
tvr3ffXeZ4LRvHaGKIQhxbcclSmEV+mnVHtCdh7UZh7u84YCp7nZ1Cgpu/Efqd24RURTePERbjjd
Bnf4rE4jtXHdjE+hkWdU5RC67qUsaoyG1h9ZvR3vBifRiqfxom6qPV3etKes1cmyY9efQPqa+rCH
3CJOmJ6+gugYr1L0ANJInFbELB84HPRa032iiU+ITLQ3Byp3xPrm67Y8Gf2dvXb5k5c6R6eLvnRR
V1yAhaV7dPgmLb+2OzRulO1TmUJoN9hCLAQlHvhIi262E1fZMalXLpeExcnxksUcVfB9vcmZh4nF
zYZfuEtGCWL2iuzUb+KHaZBXN42C1Puc5uXmWhcn0x/asTBCP7W8gO5OdjYWZhFxrp09qlJBL/r8
Oo+oSIwpKh9Ms+YKiZ4qHFyW1hA0c/KmaaQ7cfOoI8aE425ex2X6OpkVQZ4NgqwEVOg+K0xo6/Ga
X8Rc/eYM/2RzoT8TfeDvNA3t66jrxaEcRyJNEd1ha/lA8DIDmBDxedWQfPrkaZOt1hGVPKUPQJHh
cXcdyYCJqMtTbg4tRXSWmo0UMCnDL6LFErmJxEGo3dvBPx6j7lX24Nvj6l587TqvCTrLv1f3Fcr9
rna3CUt3jSIrknKtTSq1DLlRN983UszlFznXedlEzVjObEGxteKcoDVsFsy8/ui/tyrJ2v6wSLGY
eiIUz9je5bN1sg+YS3mZWD7c7oukBG2SYjR1rFUCNZRq6hdH+du3p7jdrKTcDWo+TXqlgculHG7F
AKJ6vpTlaQar3dumIMfpOIv5nBUUim2Hmumivv8eTsOVSHK5BEXzJY/d7rjdFJ0/S7tv3BzHyn1/
iLoX7N93s0cbfnts0zd2YDDPQxLwV9OZAioxvMg4GuWGJnLkjkRAsn2lj1x9DhRC+XDV5xqXtb8G
alc5wHXL+WxYFoV82blXm1W265UFZuowVk6+S2SprIF3RDddZroXJ4+JkwrtZF5eE0jLUKPs3H8c
s+neBeZsouut7ShExdtdKnn5JTFC/ss50iw0EiCXto91maZnjRZMkzKJnNd7ZYFUPmm1N0m9RKHN
p1j6lG3RECYxmScWrvG+49TYvRvI1SvY1IBYy9emXmA3Q5avKz3BSs1fX8TqHOrGerA6jM5ZofVn
b/q2ZvN4mUdi+xrdPKq8UFOkHbox76Ml/0Plhu2yPB6u6vZSoEBFhAk+J1tiaJWBg9yVmKgVIkq3
nL2cNsNfluRs8O3ypDyueqmh5AH0VaOJLS4I3fG9yg3MClovLm+3ijxVv6zuGB1i+CDGyutHprZj
3mFkJkJi97dHyee4/cV3P+2/PeYpAs/tGdSe+r3bsdvN21PfXt7tWNZysuI0o3vikqJze2b1YFf5
799f++13ksIjq8Iw97dD7w/RTEIchQMhamwIsiNxcrqgNxcHjOMIRjjf69VN9yOXXpb4nMrvhnPH
T0A5SOizOlhvC0piZO12Blxxm+EUS0d3HdM4sDsL68v/BCJQ35jF9R5wCpiHbstAFc0fMwszrYcy
BmMxl/+ZhI1wq0ppKqgxGQ/yOtyQhc36X74e9SL0bnqeTVEdPORVMaENJ9R6PfFemOU8j6a8VyK1
5F+Arj1csD2m54SoeTcgoCU7l3IGin7rg0HOMlkjyrWfo2SQz8FVfEMJsjnDsTOKS1MkE/Kl8jeY
7nb3f42F/6Xd1/+3jYXHHGhpXf5rU8E25S/9RVG3/2GzbnVxj753B25NBUO3YKULKlWuqeP8leX8
f1p+LVfe4+L39fD02q4AsP5XU8H6hzAcWApA3mktOADW/2gi/LumgonmCg/ou/H1/PM//8PhgOX6
Js5fXoZhSQvxv3hEuyknLkgY2MlT91rUaOznFc2Nm/shQvDXmWl1s2waQoUFCqb2nNPsAGaHrjlh
blTh2SO+Vaf/qNkFWDC+ni0uED2z7TMxDdpFt7kG2jZTu7izEIuck7lKr6gLGt3JA2uK7GDuhrel
1bHc9HhiSsBalreF9mqc/MSndSjgum1W6V+wLUxhlqCWMGvhsk5wXhtEzEHXs6rhyiVABxHZqvZu
G80OFpNYTXh0oeMSL6ruMplfI3iTv9TOtUsKd9wfai1/9fEZkJPAhU5t4r4xCYNGs5c7NJ3VTTQy
BXMU5pK3B6s71CaVv6H2bk9AkbPf+Q45o/AlQaL/TvoZJZNXUu/Vi/KqNroxQjHdImJjMqy2q2le
fIIyLu97Qx2WQPkC/EcTOm8itSmrIdvZiqtX+pjffF/7OLape6ijO4LhDazZ1HY8C5DwbZMBRw2A
E2F2yikasu6dnHDypYzRMZtrKtI7HGfbvn8ohQO+ujezYwV+Hm1V+cGcvR+iYQkx4YvYs2z8Umyo
zpK0+eZ5ExWC1f0YzVkX6onwWNB4Fd3+CnlcLIc77evosdK2puIwsdwIDH/ZTvBE7yyPzgEgIzek
2m1S/TCN+2VebZKeB+xofiz0Q9aRG0tq4Fnz4JqafUzZYTSSO239bVVGdT8xhQx5NfdzX5Etb1+7
zBrvonWkMma+xTPF/3QRGM9o5N0TkjQFRseAbTk1/ebOIcB4giWRFtPzigx+yf31TixEsnQOwR+x
5iT34NL4dg5bcZiJ5zvNtnXqm6p8sBM51S676WjNMSIEI58wt3bzerRb7bjYGHxJziWjupzvgIDb
ZCYOuxpx7xWKsXOnF6k4ut72qu7zm5l3j2JZGZkTjWweIDJWYGanHQ3+9fvVW617Q77qoU9eJ01y
JlNoHfK+TW5EKsuyjhsm+vYi4gxTKoTJ3ZpX210382/NIuX9cAoQpdoPdxviw7YiAZiNLTs663gv
RrmU7qXGLUPXc2Bh8y/H5u4r4b8P6RAzT8+T8qqZvn5ate5gVkAyUE9RJ+GPM7uTu+rgbVMlLnRi
1NYMgAM1bK7Uhs1fzob1qm6Z8uKZ65XUHLtALVkeSD7Zvu0+bk78Ql8O09lqm1cclDhmu4uzcLK0
lvhQxEZo6ST4pk2hHXJK61buE/LmbA0Vxc4OzZYgeyrdZDt4y4cc0+5FKtQJMCi/qQLMDMb7VPtI
i1RN5x3dpnYbF4wKKWEnPWqKLfhReMwDyIOYL6bczMV32+GT83ysZ6o+BIec92ICVEhIy0kd8jt0
Wgb8kD0zj27PkECxTFYIU+TT2N6QQ+l1XO67Nh+AI7V9dyGzAg2ayH7kyzTtEznvzeRmlfgltaeO
Ld50zPKCUC1Dg/8TIR7eDIKqB3iEzeRve7vpW7Ro/ner84vDrYq1lfF3I+2M/fs7OSL+rz0wlhQS
mKfbKNnAdJ1W3wVo72wGYgysun7FSmDhi43yhhBLHTpnYMVQBF0FylEFE1UrGXRWcYKCtFTkEpSm
w85kCmSlcMAJVk2r9kjqUXIoNbGSfDu8WDKsu4XaeTBrSMsRb3o6Sc+fNvcBMPMZYJleyf4NH+Ng
+eGM4p+1moXJpSewPK7u+onGjIPAr7Imn3SswBgr56RJX6Rc7go1C1W7qixzYyWi7NlZXqrVu1rT
E4DaMAjVF0AVZNReX9dPgz42B1WoU/BH4aRcrlRBLRrlxYvULCqnGcQMl5pJmgFP1rocgnIF1sxi
URDGg7VCfzJ/mK6r750xIgNx6z8qyXU79xaRX9Qrvzr9r1iSfvAGrfCFJLPGDcjcoEjikx20GIkV
JJ74nXoZ5XD5yKKmMUYDtX5/NBEWaO+imtZkNu7dMmtO3mymBBsMh249t7CrMdTMFLoZDvceStiQ
7sZns3ia22U6//G/q5vTO2SRsNG1T7z3t4FwxsDU4S+oN0VtVHHKWcRdYa5vc4U3ThUkbYBIeweJ
IY53X8dglJJa3CYBcoVLn8svaO4wpV5p4nUm0vGoJa0pYc1/2R4W14L5qBlQ/arx4lU0/Jw6P+Je
w0spkAaPIP7DyIA/kQp7vMAydTH/XjKjo0+AkJjmNPp4ZgH6lDzrAwPEWFKU9rMZ59XijnA7p7CV
cC21YfXAAMaCEQmnAy3MDwQC+HMy4YSTVTaQFjiM0+hUCK4FTdfgK2SteSu5qT11rN/Gj3rcDQc1
vKmNJYe9201VkCtTDRFk7HZhUsdcW8eGUg1nf6wbjAZqV208CkFUeV1p6BzuiFJCHqgbANhliVxt
BgO7pdlHFzUGlRtDegLGvap8wGrm9MhKacNvr397LwTK8Va9lj9ubhGgtkqUB4g1TAj9wIgG7xzl
Ddi9qV0RbnjF597BWKA09GrTa4Ud9iXvSK3H9p3htu3RHMgaYf5FzICWXE1bY9XULHTuPmmRyImM
lN9MeiH7mrRNbH7yNH0Hw5LFTG4uIXbvWMg5avHoObtswvdmzhDC2xwIRLxPPbCTvWsyMLdWfiWj
Iz+qeqtik5ZquXzDlKp7bncb5akfR+usEKa3w2qPkkpzdqdvllxvQtV0TnPEWCdvqRKpakHcbr7v
Uek7WzNDeytotqhjdR5D01TvY+OIerpmbX0EruocLf7jyqThYcsOKJKA7c4Z/fPUQGuO3XLdp131
Ky0n42JolnFpG6hjhu8DEKDSXcgi+HtZW+5VqVSk38rSt8f8T8fcfpmDWouB6/x3aV3tlZXbnSAt
vxfMb0//x8OEXEirY+PSaoGmocpUp17TlOn8qHbbTlSgJBfii80apeTCgD6iFGrxkZwWq2ZY/O9L
6O2m2ps2NBw7dbe6rS6zt5slUR4lzbvLsFDZrAx9ea/bq0I9tBBW4eoSNMvzCGUVSTI99aZE1p/U
xtOXniSUYfROUzsHs9WMd2qzkHITrlyRZZ2YXq/RLLsIECxXZLn2X2UhIoKS0Z/IQYmOsjA4tid7
5d0QTSzl23J38SUzjiIc+Lg/7vrbo9Ixm6ntQfl4f1S1xwXfnDeX0WevyGm9PBtudMOx1Pt/3tPk
AmSguotVC95StbvJSq6hCr1qd1UgyNuzmIjog8ZdpuIaS+psrUq1hir9vj/534/cnjKSlUT1jOrY
0pveeUT3IA//8agE3PP6fs/7rvrr7y9EPVTdTluXR6nb73/x9lR6Ri6q6YuhurruygAxw3VUf/uP
V/H+sm933579f3GsLq+Z21KgObAQOm/RuvasRxFWBaYI0Yg01naiSf6J5itSdAiI4WK0D3amgz2e
aXNOW/WapYTZ1H7zmlOjYjK7IfvodPtoRO6HPl+aLyyFfzNF/z64aGM2cGzkqGrVoTZ5uFHbcVBi
wg3SPnlZnApxSJZHF+FvQAlICikjgnP6HqF6kfrDYaiHT1adcqWh34DNDISOmKZP20wexdjqn0kz
hKdjGDSn3Sttj6uWpN0O0rkfIMidDjYor3Ue+0OhceETpJYjj9m3zE/Re2Qd58IAsLqvkmDqmuLY
VMMvSCyp5NlEQaJPX81hQQotvngZ0jW3ySAOQsuzu+6wLsY3SyswqR+mGmuc2aK73YRmnd1RYIvZ
6lPe57DueN+K3r6S/Dsy9KVfE6RAD0nyc17fCj86ZlYVYR/VpkNcJZ8HfCIgMJKz3bIgrerlElvW
0RqaR6OJBz6qViPda/wpCDpudN85mhEVCbpoh7hj5TZ2w2eyo346WtgJWcAoV66t/CpqnPUpX6KD
lR+cDu5B35Q0+guxTwrrDV/QR5/SxOtUvqFc249MuR7XEch7x1y37TDYpvqHdqWXgxvJxDLkdgH6
dlYc9oi3XHzbfE8P7crvz3UOm0IvUPll1tIHrLKPS4cUmQwnTAkAb3Ee+kffG77rW5+ESxe/QtbJ
rjmOloDCyRA2LB/3lTEdNTsXEOmd/YIg/oAsrwqguH3P+KZfMq7UAfS1DaZT+mlbjJfIlbYFUyM2
hwloSYO5coRxXIboMutEOySY8E5zbDx7c2cfLYLXk7K1n1Lbe/aa4oEoA1bvMfHpRDJBQs3I3lzm
cDO1vU9hA6RNVBxT4R+1mfihuEQCl2YR0oH+jh+ybWibBfRWZKgyA5xshKMCZ5hMmWAhvAmzGiSY
Y2Pv3PRHP+30MzX17qK72Z0+reujTwYqMK8CYy5hID3fV8Mgs8NG0DK1bQhCud/bM64GDwfqYTHR
mY2gHszMDmw869TRhzcFG/V0dznPzWfN9hhW8ZMUVoOOzgYng9uXOdHg3HtbLclUlE1NOJhX0gWs
Yzu5T1VgZat+0AojOlZO/qW1nDend55sT9e/NH39uWGICtYp13deO+rBLE2y5jZP97p+n/Y2otIF
B4dt1h2Pwp6GIDHCMPZQk0EvsEfNufFR1GP/Ya1+Q319rtee5pTp0aFNGPs+uXet7udPXVOD01ts
Cljazw2RfpVGhyJJUNWBSxKZRyhYLIZjTvYh6/w+Daqp/0nXygkj239G+dSf2uuY9fbRtmuoIQKo
AM5r2GpaIbkkEaebc9moajHN8+BjSowEMW091maII+MvJrmE5C3WHEYMTnU5YbQvsmM6Yscoe/9S
QmjCY5w9tBGKIhHn32BPcw2AvdajPZLsJAhTLZPQgbqP2VQdHprocxmhJ+sEZGunOCWz/ty4WnQp
hhyGODn2Q2tfc7SPH7UF8klmzPnBBeozDz6yCsYoZFAlBtOBNa69sIoe+gdEbB8IGRWAi0iJ8z7N
I/0Un2AMnPP6T4S4V2e1wN3P6fdtLmS8mx5I2ukOGFZ0qPzpPjK7V6tzsHAQFn9YJ95o83Wait9N
CrrB8zv3hG5ZqmUdu/lOmYL/acIBYRv5Vz9aTgA0PhkJVlpsLqTFYayrt4R8YvCtu8S2wL8I70B3
NvTAb8Emuest6KZ9XTxNq0EOPb27/RwPxX5oUiTVK3iPjAAwmqLNPl2+j/H8bfGQl27zyxAXF+pX
gMN6/Ifp9AILgh6fiam/T66rtjxWpniDpjYgtwpSF2LCBIClxSBUu7MXLvrvOWn0cDam355RnfJk
0inKuRNwf75+KWo+SpnbA3xFVg9eQop3TLbw4g8Yk2wQv0T6EQjXVGFjVVD7mR+F2A7fmnnvFTV8
tnFCaDXSwWmJaMGHfPK4VBXHwh/vCxT4e4uQdpp9qGX1yvi50v7cZekX2ya/ziFibFf30xsSbyPQ
EQX3Zp7s0sTo8Thiefk2uaApoiZ3T9Shmhqoohjth7hPpQUJtti6esQXBmLAmOGXIgf9lny1nfut
jMjUJBgkmckAsKPxq23laE5X79DNznUUQjwYVXLf6XVF65nkOfq8D9SbvUOGDpQlGs6mkfLwLl2b
j3ilTlyFidkY7EPmptbezLbPeFNJW8gGgbXHrMKESeOOjLxml875R5FKeCE1ditZvtsmNsSMT6Tv
i1f4hAtzRvOXWX+IyTcP7Hol6NJeGQpfRW5e++9Nkr3Ym/adfhCAZlTuAaLM/Mxy9QFmHc77OHm0
JuPeTozq6DSPZWV88DbyiSo/aw+Ttuw3f6iDeIgN+IMMxgm2pHGyXoaWpMMx4bpMAeHJ1qwXN2KA
zNNG/9jE1XjsqsyizKM9IZ7f9uWIwH1CYDEOJQ7IGmrjkiFYTXzCg5Ek5KhUTRdczjJudyiKPyy1
TrGaj6x0IR/GcIMjRIWgsN2rVsXJua4b52R3xSHKAoiF+SMzvyGIXfeloUc8VskHN237K+mdb9Kj
aTQdxI2U7HRCy8kvpRaYZN5ejP/F3pk0N45k2fqvlPW6kQbHjDZ7G84iRYqiKEoRGxhDEcI8wwEH
fn1/iKrqlx2VL/P1vheZFjlIHAC4X7/3nO/kjCCFXsBYCD5EpK5y4nvUMACBtUERxz42Gzwhnfs1
FWxvXISNuCNEceqSEKSZ3VqPSBmq2iRcQbZbQfv9lpHouLHrZgBXRkSM34Losr07GreYJioloOm3
T/rY5Ph+oBmZ7jbxgKrYZfiDMwddfCuU/lujFRe/CvuFsOKRlnBFGDmSlXI7FG6GbzymfNJJD0sN
c1PJ4cIpl42ap64REOos26PtichHkfO4NMR45bD3AugvfRxisR6wROQEw7Ka+8doPoZM+cXm1LlK
9X4lvHQ6jmb1LGJdHDTMfngGDy0T6YVoyNfR0ZChha6rZ79v6DV7Yj2FmFOnsEIWUJcHWuKYulOq
W5czn/au4cHCI6cacEmIQMvU29BtKs5h7LtPY7xRXel/ZTlCIU4xv8FY5a8zqcSpb9JDo+t78FDt
OhahYqct8HZlMROYYe2OgC9KY7xU1qjOrqnnax0254oeeLyUcYXkls7kznLgaQu5M4h6D4u8PIxt
+glAIUbLyxRBl8VHmVjfY41aK3OhxwA0oWuc6eppUMM6Ha4FJeHWKCtn7WTyoRr0aFkSBLIzWRpY
EH39eejUY5TWhDZ59gNQqZWXDf6aMknDRpdi4grY++z2lFpRw9lLDYuyp0HpuwBoNL2NtygNV0ls
NQ+DaJKt6TQZFrkK6x3aH6zBy86InQ3KdtyJ4htCVULGM1bl2IDtZLfBY4Lfk0Ir+ozbY1KITc7+
ShkZ7NAYXEznxcWwdA0asRrCod34HtJcM13Zdf2l7Wmcy864WQbFve+az9B738DjrGjgPQvPmcXD
RbdWYgpXqvXRj5XTpTS0HsIdPBGdb3yMANaQDgVIr5K7TB16mULbcXWayeoCzYLwCGgLyLj3royw
uebGuWPQuex0YrUKb1z13oDrlNimpRZoAX7v6ea587kgMNaAKHCW4ihG+9kSGsZkTlRTt3IrHEiw
nTzE2KSzRhC+2W2GLruOeaOWbpx/NwsE3DkQNc5jHsqmWNMXZW3QtvthRHlHemKgVl0qGZz7u7IB
xNu4TAdTnPPElgE0SFzA7hmSDU45sGMkIexmfswcXjkrbRJRWnzpg/mkY7Ok6krX4BISGLIkpUNB
/IrwCqefhNmPE+hL0yWSBc8DTQAeTjTy7qjumkr/2arpqtcTPQZoY8tgWjct/HxzVPexyPl0hv/W
50DJdFfHbl+jgJ1g3iXRmHNnD2saaQd3BrwyYqKlTwMo98iUbrT5UxqL0EajXG3dHuJcm/f78tDH
8TcbsA5CeBAttnHDIPbZgFeF/GdvnLD/YY3TKU/nCwhrmGvGsQ1vVZY342bwy1cPPNpizP23dBLb
yu1/yFy9GlH4gDd8S1l/D9IIFK5PsVz4zkVvi2OkqWuaYB7ItG7f2XJblPa4KuY8XB22LBi2RUm2
1ao31bEMcXYEJGIp925M6NyrIfTXUwVAKAZ1e4OGQmJzWIpHqWMdcpxaHTrrxGgoXDlTWiyiKX/V
U1wB02xfM3NzNWbjE2cXOkG2Bl5w3bEK+7Rr9E7eJgiJJ04pBpSjBbY5oq/GAO5pY23GqPtgbvsZ
SWBF7UTjMYSJYzvWK6vE95rh2abKza3ow5oHIzIWnc+qHdjeiv0Z5qDWs4mGZHYyWSd5mNGCb/dr
X6tvTqj3m1Wihd6Fp2ewq5RTCvaA0WOgl8Xf9SmaFm5uf8EV246EwhVp6678+Jvb2DT9uCdbd9be
M65exD1i0GKKV5qgmdg25Sf04nQZRSMAkvGbKDpjWffJQxDMb0Dvi52IGomIjGRZ7V2GcwwMOE5q
hDezM18aeFGgdp49ET/5CVcpT0JaqTm0Bn/a1h37Ewf5WqIDi1GChy5uhYpcRTNMvX00djPpOOKE
HIVn3yhJIcgj6r6ooALIpFiDOS6owAEZErMG7MtYKizVZuaPcBep3qUq+EICtkhLR46OaBVeCLMb
LHnGQh9LuYixZT6mdBhie1Y6ucPdrNsvntSW+eQoZmSga7MhucFBxrfwJcxxNnctPDBCAACsWsu4
F+1JAM3MNAYlyjkapmujiGNXtoADIqcAjaIf6D6BFSYKC6aTXp96eE+WlK/xaAfHZpgjAdiHDeNb
KVH9p7KXG41jPH8aLmPlbkSn6+s+TT/9hvm0VuuoOkleac2IwBI3o9Y0B5ztI7KgvBN0EnHAZVpZ
bqR9UaX2KodPP6Lr7YjXwa4ljGnv62x3dh12ObPPqfncHb4x2KEdg+5ZT+qGvH6TJdhl9OIhqtyT
Xen1cipD8ViMPf8TlWqdWFQOWGpUWcVLgZ8ewoe7zL32HGkMBTGlsTwkZz8iXhRHiwiDZguWq8at
xcrHe45Mr1zXzMwF5Wjj68f5jAowMliIQNQ8kHwkpas3Sf7WwtHFJtEMA/6GTfnt1IS+wtTt9Hit
DdlKkue8FpP/isD3s8vLz1lTYufxU1+UYsFJJeAat3V8i4AxrIyY8IY4ozrX3qG7widFgnl04w8r
y892PtkPOKYhR1B3wrtCnFmbR73VXqGmMiV24FD32MvELQ8Qs3MUYDEmv1N00YfWk51eE6vA6R48
SHVl0zya1fTshtye+dqcrxNUcX859CafEb7ysq8NOLwhd4se4R10Y2MdYjzsdf9iDuJLmcx4KuQv
pvNQJU4Cu8R9iWhALzzrmNpIDLKg2MdhdKYfB/pzSCEhMz5FZlG3w9UZk2vcTxel4ucwHh/irjp1
bb5pmpOdGl9KPkLQI1OrPyoQ6rjtzi1gqNbUHtUMcSkmTGUcTCdZLnhwKWhD8WSm4d0IzFfQXhiO
JrmVJDwnkdvAQiIaI5/TirVXj8jrytaPvcSW1MSzzz3g49q1A160fza4WmZgrSG/6pH14k3TtbYU
UZ9fGCpg1keH20H4TPp80+XcMY1V4J20sUlN/jrWm6+T63518poWgjjqIv+Urf/VlPJbUXwb2gBX
IgOOXA9eGSM911q9zJ3i0+DNZlP1GULUyOzyStLbRC6Gj+i6cL/53M/bNpVfCgrsxRSzJCX1mC7M
rrxnCT7Gxn0pYkZEVkajQD1YY7HKjOrFtpND0+pvrmhfBnycEV7+VekFz56CF4qO4zP10mc/vA2W
fDJa7RHfMLmz2UelM1VqZnamJjdIRtwlRH9r0/R1DrIUdJwh6jctPldT/CXt2h95eDLbBikTjjC+
Hu+I4HRRyugpQMZeayZsLvvTFnm7DK25WWWYp743yiUzNLpIVNoAbSBF7IPuzbRaqHbvjQq1h7wb
n7WAo6ALWjGLL1O8/V9B3/+XoA8lHSq7/zcp4BKV33/87aHN7sX3/5bj8fcf/CcpQPyGO98Qjonz
3/BQt/0XKcAVv3m+BR4Go5jjufZ/Sfos4zd+ApUfkj7H0h2D//QPSZ/Fr7Ns/WcgCP/6fyDnc1zS
SH6v5kOJ7Hmmbpm8B96X6f6SV1E3oWxy3y93SESLBY2br9j8HP06ep2x1YPyzHPRrUez6Zd9gU5v
8BWHkCLBXyDERmbuKVnKMD97dX/1yukQG/a7FwIsNuNHr507dWLRpuk9D9KjWxKSrVlQNo8wrR7a
8mTaYGsLF5KjXy3tQW17AWTbRw9Vl563BUR6QYTl7UX13A3WJsdMv5rKAZgKcKUwz04gbLpV5xGW
Y5jY7Ih+HhaZ1G9yOkI7RA0C2mpZaxYAfUL0tATRgE6KQS/sz67WD4VG45FlM4v0G9m4J7/opkU9
IcnpCtYONv6yZ8krjOQzGTmxeS0ZsxleMkOJc5pBvbXc7z07duPPTrx2MJagRXc+5wODiUNqWDBQ
hm3dyGtn8dpkQuN1/zGM40XDlEgiwA9Apq6JvzmwCXmQAyoE7cV1MLOi5zqmQXkIW75NV2kQLfvn
Qc+OcZcdy8LayQL8P1xZCwCMNoznuHFPII0OsQ54yNfPfqDfIs0G4j+eA9InBqTJubg1Wku5DUK8
HWnJZ8emiz8FZ1BwSG9BO15iT16NyH6XKZSHfRu0a7f0Tq6ptrlKj06a3IU9HcaBj5kWR3qBl0gP
HozwwU87lDtywyHyiAT8bCXjISHJ3m/S/eDH+yZBUzMlxxi+BNFgx0owQ6FFS8WE4mwFWGlnZMPW
Bv9Io/A0cBAkeuC9BrHqauNZn5xjN77pGX5k34o+zZz7AFvpQdnRQ+AI4qKt3VCE6zGBJahRNiLP
ETvJK5dtMC0yJVZsnmzz5nvaZ/fQzh7DYQ2K7lxF9q7qon2CBZrm5V5v0uN8hUUw3GQLYm1Kv2GE
+rTD6LPu1GX+GittutUeN7U1XUW9xVHyMeqSRhNCT11tx1nF6IlVVqQPdSqXdEcufgF3CE3gYXIq
tEewcVvT3ysxnKEg7GBA7CGppcI+lZN9MiK+wUodRGTtwnA8xFH26YXI23U23FiZWMXTo2lzRuae
nGpAneQxW4hWAlt9eHBlPG+tUnV1ovEyVNZ7RNNyGgRJUumxqZP7z9cYJcCo0Ty39JIoHbKlrMPP
oPWcRVaobaiyu6urg2O1a4urQpd6hZQUmdcRLuy5n03bevxuy+SzSVsWiW6T0zTWxwwLbLo3ec7z
Md4FJWPjZrzNe2lO7LRKpnM8paCVOXwn3Kta85KW6z5R26buLxas+0bLj/28HHjfVDTd/EleBnNR
hupicEkaJ7u3/ReCFPbdMN3cerrNV1Dq40HLUlqZ+X3+Yub7UYTDxY2HlVZOtxZmaE8B2APfmT9S
YMqVsgmDcK2dbXBptHo6Dy2MJWOAb7YxVE5ybcPva1YEF+1hL5L7miyGwX5vib1lertjAPYNmugU
sSYElnyRWrSa7+00VYf5vWUha9nQd9dYKKS3xjZJimMSsxTIaDo4tiQAYjau53KTt9mnsqx1HL8P
zEtErK7YrTfzzYS0b4MU8RZ0NLLzW8c3Zfbuu6qoojmf33RAw5r/ElbtprETcr7mDAFsVMV0dht1
jmx1BTe6As9f5eqsyfHmJsPWKzjlQEi8e6H21vvh82Or7JPV6B8Rs5I4CFe9EYIa0Z2T6aoPH/gZ
6GvOrslnV4wHascl6eMHLYzX3YhFgjb4Oqy0czCUj2YJIHEQm9HodvWUzqekk2UzfK71M0059GL8
0UZaNh0ADCbps14m+64xd+SHHknHni1gc1g9twTftANlpfmKS/RJyungV921bSe6X8jBAnXAmHic
/9LieFMiSze5vRTjajsUh9qWH22gzmrWsFnyWhs8YolVbYOIBotLB5nFKmb6B3EXYPs8ISFi8Tov
2BYMm7BMnnx2ti6ZbiLJ711dvxrBjUbHldwaxguWgp/1o439h1A5p/mRnNcE3XdPUcK14yFqDZ4x
QcgMGknvXcqqplRlp/Gt91raO/ZEkor07uJYPPMsVIu0P1Ne3jteIytY3Rh+RHgfF4Pp8Kjl98Qf
eD6ixyY6za+VG+7p5xMnFIMXZheBZn2FEsZMIpiboREhLw2H8WRWs4xzzY92OkRUt1caB0a0kDTr
wmCp23g5k/pO/6xHTi4+khB/IJTohYvl+tGcD/rG4OwTlthHGjvZOh5Hfc1J20xdZ89295rF07hL
egy9Ud3SyUvhr6mzX6bjYUQ90YmWob9tEVfhdTi5NTa9YiB3Iok7Dao6mS0WUPqHTL8qMo/2IsFd
9VMW9PNPP//dOJGjNeRkw7vOcxwlxuanUvD/mph//qNmNf/wNFuzT42Gwew9xUmKkeunzc4N38C9
KfpM3SPdyGCvYz1gkpIFEBUjMrv8ZhL7n38bZq1znljdJpjsN+HhhRxlsA8IMFNl9hbRfgWmi5TO
o1f/kIONlVlfb0Y9vhHAFj2MOdOtaGIJkfqO4Ce4Dtp6KvpVP6Vgf7U1CosFewAq0nev/XQa3PTI
E+ds5mTsVmpBxNYKDNl67IxHrYqGdd6iiqilNvu7y+7vf5M4fw68uWkHdufkRo3aUBTR8EAfEdFf
z7ToXJRWyazWunkLP7Pvk+3vInaBdR1596YQHmf53tvHhfwKUmBZkBG4RjkGv96lTe4oduPMujnK
RWQAThGKr8OoweYc3dkdSlpu7CkxPjIt3feFffKsigEmA8K08XZlNb5jy8J5xWOeNCwePALFKC8k
Q13CZoRag74Z9QheSO9LpgP30RMokgt0BeSLs/wpoyZwPHXfXc052flwNZrxmlrlKXMAeATedrLj
e2zttKE5WFhnf1fU/0Gsm9BJ2vulTvZdhJKM6snPsyz7lzq5MKpO4QqmaZZRJxd5vyzrpKGDxdPd
uBYc61Q/lLQ1lyIauoWmYvqs6D+V9gKvI1txYj41LEY9C5i0nJO0PEQHNxs7YM0+Mi8wfX9uc3WJ
tPCxBYNee8kXfyZ2kD26wEyMr/tt9NJ7YvD7iagAEQrPz2K0z7D8s7DlQho2bn82qp71he+sEOle
NjTfA/tErtytnvoPdGjztOEAEvnDtajLs/iOVPZoVbzS6O3B+a+Re20FWyA1ZqCpi+/1FyHlStpq
k5df56XUTZN9o6ktcPZNxRbemnKb2/1lrt2cSt3qSD+zDKmBGCRKuiLi6Un7VciSQyf6VHSbUEiI
ye0l74ePUaotcIy13c4bKwAiBoOOyV+BSzbGcMNXwkw4TI+eGTxXFJKd9y21GSxWXbf68wv9i7mJ
4xD1HtN07E2mz/nrl8s8hCDPuoHe6OAVq9bvF1blUn0Pw3bewcxOnS1nH1Th4c9f1rB/zQ2cXxhm
kWXaQhhoQedz2sf9AqiFlEHx77VlojOwZLHrIvuWN9kRfefRI0sxk+tB52Jk+TEYutVc5aVJvwpM
a9eYDUBiygPqcIMy0Wxtmt3GqpAUVlTNKcV3o6Pvqrmezrc58cQqm0XhEHhCOe9ifWYPLlLvvfdb
AIfJfi44hvgoCSpsewfuLR+dpzYDnBPkIwlzzinCbW5RgiZjAxMkO9q5fsvLdJ9w0yUQviFBka5j
r8mVb5P8OPpyhZz9ElrFjmq2rCdk7JIEJ65mYj06MOmA/BwLZk1IpC8qGw+5S2FvURmEZnqfP7M5
6bdJ6Ldk0o+15Lqk3zQ3O44WixM/m8bIHchEMpx2rTD7h854gEx36LjtW9bXCQ1pnZ06JnJ28E7V
OsMqvPd5Hw17fQFSCxaMdaqm/HPetL0eHQRhU9/L2t/2uToKjFSC0UiWoIDLj84cGzRO00eur82g
mTcyKJJLLVYn2DysYKV+nmwS8nROvsP4FEbArckaYiBRi8VEM7BlUcZ9sR8Ri0eefqwyzguJewKw
dJeje5rPVtAFl3NNRKwskR3Wei4VbYszBh/aN/urkYpzrcUooKj5EnkRfKkxzwZ5GKcwGM/zP1fG
eNBplFPUNDI+kshw72lzg4DD2o9yIE5hagSw7LrM2tVxepzrP5QeV4uUOvKyfi61o7x64/AhyuQF
BcxCSP1F288FC2OVox4kR4MDLlaguxUnR1HIa+BFdwuMYKPZ73rBGSHvgVQECZCF8IBR8X2uB/OC
/4Gnt9Dt98zinJjFRz3vL1X0ktTOI9Oqo8jGGxP/9ySM1iUjQPipH6QGXMzS3vVFvtf6ZB/5VLs+
RiJnYvSPzzbczBVh12UUwUSCljuPwr2qRgxt3PAczTU5bGPD2qmB75PVy2LvIoeBERdFKp1yshtW
VLpLzFcEFVgk5XWX+UjWt/2qCD/0n0RTbrj5jJBUFvc0iKq2Bl2hcg7KbIKt29+yiT4E5Nt1X7P4
Tz0iNM5GLMdzNTtVwY8/Xz6E+S+kx3n5cG0boaHDIqL/YsrMRhOphGUjTXfHj6Lli5yGBzN4pRpj
W5Ykl5PvcPFkjjsspZMwMJ8oIER3iPWBgEc+vr+O7bdDhozXLLtkqf1z2f75C1zjW52MH30Tf4IC
+Eg8XBO2OulG/OJj+9QdCMuwA5tHqpZh3ZK8gBdNL5ktxLgRrZ49p2g0a61n3cJXctyZdZUzE5Xn
3K2rbYjcW7er5oEgzmNRxu9irnWcicdEOXmzEUZ9rxoSyEKM1QtXZNempGLvSipw3ayGxanAwLp0
IrlQBvIIVBg+ZzEcYjey66K+/9Qbs0JXlX/O60tEBkWZJMuhIpGWVd2xusPaYHGa15wXwFMnVJsY
rKO77qV7rx9upg6xMrF2pKWgCN/3czwDe3gWd6zDmECdbgWh+zAvgb7MjqA0NvPz17r+izBfek7f
WaKf59/WRfExNNSWQKd9+qQRKFNycp3vitQFd8kv8TmVNhyCikxeNA69UCf3XTVsrba/ihSnZzl+
MNteS06X+chU3BebXVN1F7+UF/0RmTQUv3HY9gCynAKxZd1+Zp28mpAu5ge6c+lj/cXt969NRN9A
6OdY3k+HsaC9+fvNC86zhTAdsxusqc86RcCQXQvWkcBTJ2bZkzYearpMyq3/Im5X/EFZZvj0Vk3W
Pgshwi/bJultsoAZWUCMEmcEKxAJM+chWzkM9gFvLOKkJQQjWGjEdMxb4l98cHrBv1aFEFw9l3eg
GxSGv7z84LrKTIKq3BkdpRQnsbnS0bilfZ1VY7g4ZnxvS0LLnmMbp67FmY+2X5SMf+/Pf6j/CH+U
f1Sfzs/370zZc91imqwADi2teSX45QqE8EAjrw0KtB7DdX7Ubfo2mXbwmAiMFW2TrLu4iAy92l5K
vITz3TWXXHOJmGW083wLe51F6ff251/R3MH+13dGSLXuwrYVrvXLylSlWGmT0St2vqRw1ouDGZnP
WssURg2UdaYNxjWV334W/1VL9zIbP+hTXcP2jED0rvvqw4w4Hv1snnn2dAb472hvmCpvHQd7FLdL
Z6RJQ+fLAfcx1zpzg8bxh22a2LuI48Hcw9QZ93uZuuRRsvdydmiTx45rMTCXRxHAmLy/JLJZC55V
T9/UtAYCD30CcI/Gay/1OOyyzka9xHQT6VTUo/6kjtJxc9SUYSoPb1oIWW5CV6+sEzrMpWs2Z0/I
S1Dln7Uv+fXJvUFHwwl/CbCXOSx3zSLTcQhldMfzEhqGHPpr1DCe/fOr8Ee3hyV0wxaO0G3D+OU+
NfAD5KVBCRYZLfR8/QwSd59n3372HdVNdM3Dn7+gMP/ousNFnmcaHlXtr5gAfxAenXuezLkca7Pk
JcEYlpi3pBwuLW2BDTvzfVTsOdMs9pH9lWHAvrbyvclSnPX2g5heImKjihIJZn/xfWa1RvEE7pib
Qaddl/Xj2RwC2qzGU2sc4s4j4LRg3Cc5WA8FKVvuu6RRNf/ewas2CJXs3tlZtOfmnilRo3s/wvxi
qIOPOmk+IfX0nHMbx2qCbT7/6rRiORcMTD+2cz1exP0mbr95ERWgSOXKd0AdKlJqDbfaxaMBv2tA
/JUILARWhQ0c/qtBBEWTIYf0gmPgBRKXRvohOtD99JkM1PC5DJ+KVN0GN7jGsVz2NKjpT5rvRkbv
sCnJsjG/NDTrS45qc0tv3g0SOzuRPQbdj23ZoFlVxAw0okvNJhozRwgfoNygCU2OCGuOkWe9G5RN
Q7/PrfFRaQkmkwo1nL3yQrkB7XsXWbB3DQrhM5LEHcEiGLTHA9EG704vznMznH7OYVxrPK62+/cu
cunsDDmx7Eb7unhWBkd6PgcG5ZPvhKfBLKEjUuqL/jB4+geJSydX/OXm8wcnNtNyPei+uuca/3Jw
mlytrFGfFsBaxHJueCsuu7i5QfU2f+TCqXbFX6y2f7Tq2zoNOc9zaQoY83//3VmtgfXkUrSy2Ka0
q1va9px//uL5+Vmx/bKiuw5SF2AepBiTlPvfX4TsQkzdOsJUQugKKFstI65sujYq3dYh9mUGZc+p
Xl+mic6Jx8lHIFWJ0s+5B9n4FCOIiWPTX/u2mOdQO18zTilN4d4gv5qF0C2yfRLxM5gN2iT55jm8
TN1zLKPfZWGHmxdiwuRuMkTPnrBUN00KlGDiyJkfW8cHyEYxzvWXQXo3/JGqm/zMgrfJIdI1p1vk
W6eUEhkbwJVQ1aPtXqZB7WzawPObtKm4MZOdRtO5lox0wBn3XvWKvotWGsN7DPdmcvQHeRWu/R7m
6uA5ybFozGNkhGutJTOH4m0uqPTJhbXRPHJ7HKbwyQs44bVMU4yG4xizz4Xqyzch3XoRRDjmFI0p
StdPm+1CG+nYcvLpVbo3DB9BHxVfZiKNsnbzy+kNC02f2O+FI695y2mvdjnV6ECwqbgUMb+8lyAY
rvMKPtePP2+D/yX0/wWh3xTsVr97Ylb37v63Hz8n9qd7/uP//NsLaUDR35bslxlh77+fvP/jR/85
efd+s/lVTOMRGNk/h+j/RPSbv5nAcFhIqVw9w5tbPf+k6di/GTpIY+QVBNeCvmA7/cfo3WQqTw/Q
5qgFVccwrf8Rot8wjV+XL9+1dVu3qIvIsiVG4JedWcZGWjRJXO440oT4AHuXEp5bzQLl7aq3hlHQ
hTMcFimADmTJCvuRsWqPKQE2sONtn9zcLzeWB0EQ40uAH2blTwj0Sk3sTQZmKysKgnUwnsamanZo
kj6ShLkJx1hw2OTTLk0SJhbxPJEaHFWuwpOXs1n7qb5mjzVfxyDzVrkytY2YZLBSDgDgMTW3HZ6J
lU0w6jJrOHVbeI7wxGC7013KbrCuyc4g8mZTKX+D3s0+sI6yq9WcZ4RY43fUCImKyrXfVMVDGcR7
T5Eg1egDJOIm9LdFFa9Tmh0bZl7MStlTWpwVbVtlLxwAIcdi2tkx7t/FWl8SEy6qg66Q2dcDEH20
eVsjUq/UxBhRUP48avaWeML4QNarsxz9of2imUqhkjS3YZKQKprF1inoZr4N98tMUvzepIwmCgad
q740xCwrskk8gc0tHNtYW3H7TprI49hr0a0jySRJ4ln0UJtM6/wHg7sKX7kr9tlgfmuQEC69ti4e
RPjgxsK+0p4lUCmuwSAjMC3yKH8MUWpLvEXgTdBzBWvqwfE+4ZDLTWJmbP9gaqVYJ8FwMTG87qaM
Qz1EHQ/N0CLsiY/xnfxCJCdFqtZaTyBP8ofWD1EiRiCTgtDVD7bUDqkzZvsoJboz6X21Rv/62mP3
35hyrFcTIe6PWUV+YxShv8fSFbQN6DKEsEiLh01TWFBVSnIbqql+1Bv3pkqsdKZNMTQGunuBk7zK
eo18iVqOc6waAnfZJ+txgNvgYCRBlGXfAnSCHQI0nAPhBaGTuamzZOnVVbSu8+Kso2InUrqmf2DE
KcpyhwNKCpQFzPhz45o43Fpkrv4MaEMhV2l+tmx9ZCpahlw26xNnNVXAedK0BACShib+zu/k/RBx
5Dru2UK+tyjNL1UuqvuIZ+8xC/riWetn/7jekpVo9A6DHeqlhDqoqPRiVbrZk4tjYY1JN+S+d2Dt
1OMxj1z0dv0VHW91iFR+8QpjHcvuxfIhmIxNNLOTo0MlnEe/Dcx9rA32rnZNqEcVzAMjDx9EEe6k
VTePsaI2MjvLfIgmMYMh5brzkEqotmsWri3bQ6dNz3XZp7vJT+vD9D1hqr13Y51Of56/oCMnNiMe
n8sw+J5LL6cqBWRhQqefXa9EjdaE+SQ5AZMinvNmB+xplkHKe1UMO42RyMEIDkL76o7+tY6b+ikN
6MnW9pYLFQ2EPY2J96j5KEVLAeOIaZoPQzN91XNrqdm+/wi48kkv8KZ7pnxShsqeim14Qql6KB2V
HEgy0zDhIoe1EmMvhUdxopGcgMJ02BDxsA9UJbdpz9ypVUbzNEwKrk698c0iujbGDQsG8lSMWIUu
4hPkC7FMfHTDQnNnWuiVJcg9D4MElWUCVSyI0YpLmNEcC53H2cSa95W59iXs1Ui3nG1So3320hJj
rFOfwDG6j2WHqTjztGE5xkRJyk5qpCQwpqrqYZ/ETrTyGFguh1CaaxqMKMorP+b7Mb5y8rWW8CX8
rR7J7y2jsRDawlYLs3SXmJx8O6v54UrGpgoX56pjMLseEi8/k7idEsrbaK9ZEhib2EyhqldzTpGD
/J8MwQksq3aeaBqsJxXNUB/v0/KDW2NGOVrcwlzEmmNty7dRk6R+eGQNJXUQ8L7VE18tjtoxv9TF
j5wu0Gsjxaywx9BKS1+34LxYBdpJ3LfKG5ZdmPQPjTDytRag3xxoIqywMqqZ977Cep2t3PFHUBWI
LGtXLRoRTZuurd8SW+CE7xtnBShl5RfFO5zOeuFBUiZEVr0WLlHHRCq6i9YOHrHkGUtcxR+TV+9l
KboVafcfuQjzpZEy2W2SHl8PFpEyy9amIDI3z8SW0y2qcEzjy5i8pEB0IdP6cUMtzkOJfItBCN1s
M0WGNWH8C6EebXjrO+VHD8zJ3UcCpRTn8YhMh+lBNY6+ly6OGVLWuzUGTs7w4ZCzzGNznSxAGq32
ZsXh69giMbcr33wYfZIqxuGbrXJFmIHH4MVp8wdzqr8Y4cSpMAuemwairPWf7J1Hc+RKekV/ESZg
EpnAtrxjFavouUGQTRLee/x6HfBJitHITEhrLV5H83WTTVYBic/ce253Q2vCttK+OgQ6YHIywAA3
Xb3Ah2SvRly04LLCK6HyHHEjt2ZFMM6qnbR1FhPN4g32osuUuzFif6bk0oQCpjokRoOdSbhMkJN0
3gTdOZ09XRoVZUu/yPSdk0WfE8wr/EhI/Cex1jjptrnuoCorRwhzdnYmyXoWNqcTG9s5AkLiNlOQ
93lkR/aazBhokVO5hqQ0ou8SuCCtCj+ADBhxhQbSBTLroz77wBMBBQCo8TTF9pyhQfysPXCVcIEl
JZV0ruYYiuJeyggIV6rtCMCaBW8TwGTxRXZfcDdFgYXH2ebwaX7G1DEes3qn5+mrofqCzaD/Mq+L
Mou4WiyCOAFHeHy5XV9KIspgBUS46WZioNFWb46My12Z+P3KLXrWYzYDXlUruXXVlD4YZrOPPQ0X
M+f37PiBL8wPYKHQurpSrqNMC19hxZGX4u3IyIjXJv3mRmSDd7Cl37zEHQrncLjWmRG8diZxIzY+
hCJq7Udy5p44ltieBg0KYv8rEF29lHHMHj5kouRSweCfzPVdDDx7FTdt8kDKR44/DJtlqXPm6aWV
LqOg9l7hzL6bY9OcDaZxKzc6SRLdPjqdKVWveo+oAePslIj8AuzPi1o26sMOnFev8D4gqPV7XaTi
MWthFuQ+XuGgmsRjpyrUDtAS8eZ3gEVL/2YzHltUATki05gYRFmAPGTry7rYHm4i7bo7q6uylTlp
xU6itJy84BsJNup0WUUPEA9apFmGAVDQsi9Rz+thi1xuXBouZvvBvoh78UMeEEdjcgKS9s2a66QC
VeyxU7I7wAyAedDf9kE8ouTHL19hZj5oCPbV2DYnmd3itOoXZUBWIoqNR3cOeLBZfP0ZcjnbB5Ap
gmPBU1fv8emsyeV54KViilOHeJWApW+kN0EKTCr/6CB3C30ll1HptLwpNnI0o1zZQxg8yuh+rrO6
lASshAAD8rNt7L/lE8/eDXnuxDaVhC22un1rixqg4d7LK+fd8WgrawwLD+gtrDU6iuwunHdzgQ++
L8Gpw2Ie55UfLEWTa6sis6aVNl84yCGidZyTqKCpVHHbWT9R3duroBEA2DL93gmokuoX0dvVl9W6
b55ZhK86oVHLDj/JfR+JVTzZ/cZicSf9/HlwUJVihQY2odnhuk6jHFnbFLx595kV3nmk4X77RX4M
RDC9jbX1oCn7s3az/AbxDE9ve8d5xAniWDitRclK1gkvBpclkbB9s5X9q80sb8F6H2v60i0goRvV
tzdTYxXenYvTiSOJfRpaox+LyKVjibBsFelRTvAu5smhZi9rqBgflSZQ5yJfwKbkhfdSrFI/1J6d
Vhyo4yDaOYV+yT0t2GPd/yqcOF7VvTHucm94KdGBlIUG+Xuc3Le4q+68km8/Ukrf2XiHh1A8e47T
LJVu/iAQGkg4cvAHtnp7sMI429AmYAUkYVua7ZENGaKg2epjmuHzL0GK1gMDR06SlD1/zu8n9qJq
D4FIEeek/F0q9IcC/yES5JgJxRZnB9IHPXjO9FwtRTd8waWEH4lNlDOwQbLleM8SOOOCwqM7tD6O
tt9fOJ+BlRdXUhv0VZ5MLDLDPV5HZ2MiQs6NrttSgN0NZstwoQBq9ssx+v0FIe1wCLv+zcjJaxE4
YhHo2QThuIJE1WrdSSBJsS9ZO3ZmiiGXRWQ2+tNKV02JKyiAcQZxEyFnUVgs8KMXAz7opm3Ks1YD
BTfsIVsGsY89yizABdft0VctnOpA1HScJYj7mZhoOsl46KktCd/s57JZfuKU1hhmwiJ2E3x8ndc8
lsNINJsT0tNN/sY3E5KRQMCsmjG4lraSSPRaB4XUbSrVLe+AzgWfMu7iU/MVIEikf4guqd3ayybs
Cb0xsHMPiU8yuy1OA2ilLNS3cSMR3xUiuDM0j4ilONpNthNd2HygLCPzGeOXWjDJc++6KXnOA0TT
QyzCW9wnW6OUS+wtFMhBHN0M8koKu/x28fE8aJEHywKI9jrJGFLDPoXON3VvWq/h7ZgynXW285qZ
KGdztOlbhHJtzy1ZR/UsJGaV2lvNwxS57hJ731s05Lux6oKdniWvyObfRIS+ojBOqg8+A9vFhZeK
F626CwSSrwZDCylT7AkiHlqdN13aZnxrYndDLtdC7xOf9kOzVr70Ds58sgX6OHv69jQmxziLGOCx
nbQXHlbnMjFXuAmQzdEVV2xDdxnBZ7tWM7f16KBk45m1wDNFuUsPCGEd8HVbFsskkLMPWr8INF+o
ik9d2ouD1ZYfXTS1mKvtm1YT7OLq0K6JqI+RKD/HvYOh1brn3r3P2vjFswp5cBum7IN+FpJxMIX9
7xeCtG3syiLelR4REHXBg6OwDFgMhCOp6cX0U/Po5dzHQeXQFnaNt+zzAj/BfPm1cdrTBTE+IBvp
6LmuufcqbL0z8H1MUTSWiTwAL022qDMuKImXjZ3BFx4J0lAzl54drDpge57Y5pjdKnRxButj+8DB
cw1bsINRShEJUxUvKlL5YW31+Nr69BISYQOIPV+Ml2KIjD0pS9oB1bR/BHXv7bXmS8PrvKxc1S7J
XNBoAquzMwCLCGOM3GMK1uP35081o6XrmZEjjn0QVmkTZTDZrCRAHdt8vaIAOiNQqS/1GdI5zmea
2/YPYkrfEtlczBbOXdv34yrXqKOoZdChk9cA7RFcps+QkyygP1RDZJ/6Pu7pwN6yIXrqB49MrE67
Zd4yYj1lOEZMxi8z006lpG4lZ32CIeRPZBHzeH3WJcgSTQZ38Ie+UodQRQbSgrTWLYGtwK/iBGsB
y5QFcjJArGi5REdUkI5zS/VhsCIE8bvP3mrimx5M81tO7nM6hMirYwAFXUmkc2th0Rodc5sEl3TE
WciWGYyFlu/bpF55wWBA3mo+jdLYsV+FiGWqbUOIeOQb762xqrPW3otWf2uYAR5yB5jujIRs2jba
QdicvNpfBRFrdcv4cJlILOyy2Tb1aK/xSdLFjOWw9M3vQivdu3M7uu67yaQMSE45y7J7JmO+4x9l
PRPdauyTpdnArhl1hJW+gM6Jlju2+kszBEQeE7u0sZEjDmEanUxK/SXJ4D7KB6SsXQ2EXqyxNS5g
vEEbsY2vfkgAx1VzD8BkhOtSHj3NB6QSQYTILaO89PytyM6f9KKJ1jgHFmVqT6sa0i88oG5YJhBY
1pqA46FqXMsO+qZV15rtCrNeuIjz3EKbNEJFpgMuuax3VTKsiym5j7OSzXT+XdLrQsOAr6o6Z6kl
w6V4ClSz7Qf0+kH17CKnxSGT3Nczg6EO380A6KluJ7Bjpnhrp+opaDjQckYhk3nmvt5EuDfhoX4X
DZeDaZVH4ZXjEsYxDvCO4FwvXg0m2Zhw91DYZR86uuWylA+lHpEBhgQn9iwQgAKTpC1aDPDDrrN4
yrlWTT7JnChNG6ekvdYajD7K5rmQU7NYsIboP0Lx5UTBF3NDN4geBnBT69iyeIOq11jGb+RufNfN
XlS8c0ZZbIRqt7ZnX6FgMGZFJJUHBgsBFCYZiWOJ16/iQNujgt75evblVOV+yIdszTr4QMjSUo9Y
KoBYIexRl7ikGn0vZsU0TdVRj7T7IkdlX9QXv5qNnMWDExThfMJvIuobiqMb90jjF1eWi9/STCPK
Svnid1CfJC8OI4oqKm4MmA6hqX2G3hwVnohNgQJTd1pYEBzz0Fl2Htgso0w3HGraAonQfdVICGID
J24nMMjkL5NbsVkX30QpPaVCQuwY8DP0zzX8cDcb/oReDCmrGhHSW5/aUKL3SpddFH51unFTU7/S
XSLe4uytSwywaTnzIzsGbQPqbNAQ5rj98IVWDuNSw+3D+0CjchYmY1PahL0bynyBJP/JkvZ+LOK9
H+I5qtMF2pW3vLQfe7qAPo82CYc5a5hd3SEe9Ql4C7Qt+IZVoHKmrmz0UUoTSm7BgogLI1qS+fnl
BC4WDwOcHRBXxjbJM9RMvkevvim6EB38+KJBtYTbs16NTvHJGPg+2IsUkZ+10Krqzqp6Hqx6DAu3
H7mpxIjHpfxsTBId7RG4rc1YZcieiePBQ2tgL42pyxqduWeefI9in2keV3gydzdOuhvFFtrEV+X1
b6IDXh0Z1I95BnCmyC7lRGSpdQ/NhhCL54yfPSdezuWa8vEYl+HKA2EMMJ03NvbMhQ0QeXYXN7ht
MaNCHqjBBkmwkxjVk2ABLKleVC21dWBrD1lAF+RF4jm2nmKs+C7uqDLn0ydm0E0GEZdU858COhyE
fvcJWRZ4OWd6CxwcbLZnTXsr0pcRUBne0OCnzqxzY0MWKJlqt067NpuWtMMgQ4qZf4/MwWaRUYio
A62Eo+1keyunVOzBOQTMOKCmxSNMg/kdaW/1vDFLnM7bN25w58V1QFeebJLJy9a4Ny4wxChMGeZk
ZVhsQo2jF02JhMyJkLXTLRR5XQUPZPgk9us9I0CvCoMjGVxYej2GKgbpqc5YHSALtmwHKWF2oihR
3+keKfUYWqIUzopWMZYSBXed1oL20iPgiC5PPKemx6wCjNLh2DKq8vLxpHFbmUkJZSUtmcmS+1mr
QuwRPpiLIW0pPIFQaFn0IQO/3w86wIXUDeGRlNwcA7Z95BHhwgxteWJxaw3OAiaexsA8ZcCvDmno
UAO16Os7+8k3eJX7s7SNjyz5A1TfenICNgQV9EbT06Mj9nWsRsomNij3M+BaxLBpCVqztqvg8pvU
GAZzSUusg4xKK+sia1Ob2IGjNmdcLpq9XzL8LFExuJWvrQMPun5lF2SvVe3ZvkztH70ANNNPucNT
bqRsDADnamO+6gFHjqY+J0rdpgLne60YSejKDVAzEY1MFCeLHVSFxPWCXogxj0Fj25lDixKiibE9
2jNuxsuewYzdV77/WOBBWAQECMdNxfSpF5eOQ8s1ShNXonuvlwIsGmIO02HDKyuoGuhYrWXT2TdY
S9V+DARtS9x9VoH/2IC9WYja59xBLdrnZrXW6/rBSRqH08BVK5gKCG9oJvcN2DBs6NxXUcETomBQ
v6km7k7HJaS2Fjq1iBW49wKFqm1QrY1QPRqugxNbdSBNjbmLsT/xfTk/WeSmy4yzSk5GhtZT7oIy
B8EbvVSjVtwLX0J44TJscCVCLEKFlCJVBioYujr8ErNaqkKxeGYmQgWS/GlzjdAh88mPVbmPXZow
200By/jTe22nkusaRkkXEEGflE8gneuNZaMeskeofFlfrLTU+yjaiQhkg813Z6FfL0aQJiDCEB3R
b5fdM9P+dtW331E9HgYrhY7XrWqTBfykyTchs8tERLfMCzhLFkzHbnrN6pikOzd7GBTflH51FExA
HElUvGB7xbup+gcnY4ThGrAbC5uBgo9pVsumckNXUYL5TItBrgSSxU3lAzyoRr1Y6OEmElmyM4Z6
h06EG1/TFqIZSQL1lnX14DHSCQHikGhHA6fD3k97D5u7eqgtj7ho7t0BkgBjTCKlI2uluMfd2uzp
NSOWYTEDBfYQt7ESpL8qZum1TjgLf5kQ7Z90/LJRjSndMwEJsfYjnulmhhheyDTwxTYdo3ORVu9V
33DFJm825a4chhOx40vmv8tCI4LZlirkVO7u47k3sFCy43xs0hc5sDkE9kPNpZffZPfSpqR0KYy7
rG2st1dz6F/YLuLksdB6KiTM7c/ES9LZ4tsZEgIdCr5K7+9Srr3Q+rAQsJlx+kUe6eC7V0KYh6Vh
Epft9idTl2xfvWaddvJaYfKb6njp+vFaSR9pQ/1eq3hd5fUzVZ7YhK2DzFzdaTJa+ZA83YWOVrNr
m9fC9g7z16ps1Pi5OFKxbnHKlm6FUG9eOQ0Hg2drKPotgYxHP72UKnt1zfG+1+UNcR/xt1sis19N
U514J0nrWpkjTLnIW9Ukb4uQ08fC12RsTY5ImDXoXHN7nXBIVc3cn+gTqtuJVqcYQW5wVIYpvNFx
egzr7HVg0NEQaDuo7pTK4mj1+VMiHnnV8FsOe3gS65Z9SDW4F7tvL/P71YIEjdLowj95JrtPz+XV
a+r3vmCqNUXgLOD/MTjqF+kMwtW8ndf3O2sMI4Q2FY8WpFILwWy9sCogRGN5lUn7UjrEe1U1TwDz
ZkpnoTVAceR0L4HqV1a+YZ39FtlWTa5xea3da2bMwtNgXznjRgbJNqMsXvSl/Ry25gbVJIma2R12
Q3AosQY7GEivS3RUxKRKA4yxyANYYEkSPQ/a8MVWcZmkdbMsGv/eauMbiamknyXdbmiwPSXsDWpN
kLPjiUXRiUtpoodvg688YeEalIXDmOyZ2TPWIaP61R/iV9fNizx74p3B1jEZO+wjeLEIYtzprr/N
enOX0yWn06rneBTtvS+HdcM1ohnjXSiMbRgF+zYKHs2IwluzNlMzbuO62HmetsFmTkg9W5eC5NBi
YKsEct/xEIvb7YPHELgBXsSxux0EjEwOxZOZh+s0zB7mC7/RcCknTD14puXduYcbB3NlVVnqlRiR
Y6W5Z1Tq67pxnli0v6I/XoGuOtJhc1yV+ouBFm+hjz+ZhTx9SOvryC2/MCTZ63nXa8veyI6UHqey
E3tTr7ZpbeA78R5Npg8F9UuemuchDGGEFh+sr9/qwdkZUcNu3Ey3qv+TiQxKonsS2rSqKFyQJB2c
RvucjPqrTcXTaDpP5JrQdSXyK2vk40jKuqaZe9mUz+wx3ydqxdZ7123vClnxJy4J1M3iTWzHV3bO
+z6dlvHIohV9hZtFFx2ob15i6G5XLKk2oZt8mjp7YGk9ZHhwCUr+wxhmBxUNW/dHpem3KqnfUu56
LStObRC9mkX/1jfQjnyCHzpImBBc7ydWsFbO7ts34TnFPIBSOC2EJwUqWvGM2TvSfzIt4z7nPbEc
52umQJZ9sAzqiqD1J51NmuT5WRrpfTQ8sl/69kbnXPrmuU7i96RgGaeiXRL4p3Aazg5gPkvL7iZL
HFHlf4c4Jqu4O9pa+2pxU0liUORopKuQnWmsX5M6fIN/dkgqk3keDW7LYcIN9mJr9okwjRUg3EWh
0PmHxTlQ7s7qWKboTX+xpuLSm9WhmayzluJFBnzApQDSID61Rv/IcOmh4pmymNiI5AYApZGYg5xL
m9PTNvSZwnXwwNS1Bf3TDWuDtoAwmTKKlG1zBMRL91VV64RcaXWxRxMOFJBgGu0xWM4Xi2em954P
RaDaBABEFyHzK84Zst9UDdzPyxhagRPyUmtEPVFs8lls5l9El+zcJnuEDbLuLKDAuW1hdiACVi8u
CdHRrXqwon4PmRZxAhN+33y1x8yCz8AISI0PSs7TmL5lklZdpk7cRaN5D27s0xqCnV8V2yCdTh5b
1HqaAW/1e9qGtzx9dIOAYGilsBm+e+64HyAJ5FrBJsUwYQ7FN2/pzPl4RvnRIySs6lNf16+BGN8U
RK80dp8Dh1suE4tE1M2f0QzvBFNw1iLbQs/ZYpqUU1aV74fGXIWav4uVSlmNsdlAFwMB6di7zOJS
ltFxfhcF09aLqZE4MdbS4m3q4RkpnN0LNDfmujUyXG5aAY/gwdBG3OrKeGK7deeCpUMdcKDH2YUi
eRYdt30/+Xz16agzfgBsuMuMisuPwZMt7ql5v0f+3MMD67rjZjAuskwf86Ta+tZ1mMIX0NQP0rbB
OFGq6y3jcvCPBXDNqNhoWsCAGvywNMTP/O/Go7zqlnsMyuAuAOKyqEykOvM/mArjAZpbuIJZdRr8
9uYG2YG2YwfY8MlMzU3T5c9qSTz6nW2QAOUNMAJrcvoS24HOzv55/ktDWr60yqfdC7/NOsAMmqKg
NItrG2yI+wK6nOTZg4OkRLTTKk7dT7I9AGta9k2fMAjDEp5o4LD+R0yGgbzXcnqeKVCRXW8Krd7W
4LWkYChCRFPMVr4AimIyYK5jDd5HSob6yOOAnJ9KdRdSvxkTir3X15dRU3ejb+19uOURLhvx2rUM
scfHDizdEI7wfNuLCN/8eZTZ599R73wybd1LcLEzO0v66rOEASbNne8l355w7rwAvusoy72j1x8k
nd28NFr3bbB3MiY4rYWbgVWOVierceKILNJ4ywhviY3unahFfWWzIU+S/GDEPS9l3Ir1xFNrqTKl
rRRr1WXUwNPvkA2wgcqWoH2pbVPzbT4y/Xp4BVCVLdn+wIStL9JpsIZHennA6+KCqPZQTdzZY4B/
t+sOmfaXbP//5Z//RP6JqhrJ5X9PXQKtmn3/acI/bfP30s+/Pu3flJ/G31CF6wZx5pa0/tJ3/qv0
U1l/QwqM+MlSMALhLiHK/Ffp50xdsm3DwkgjTKUs9J3/Jv0U+t9cByOLY9m2MqA4Gf8b8hJ9/j8a
Y5RluaZuCgf9Mvahf1B+2uYILIpka+ax+i5oPMCIfnkSoUKeROr6kijT10b7iSvr5uhk5ZHk0qyz
diCdIaK1yBxgpIxIODyd7KXIxUVvnEenc+IDXnzv2JU/Q5ucOoe93ez7CnOaRD2ErgB3ASqbuxzn
8tf1KetUN8PDcoELG95qJj1MwtNT6JIWPhrwvAPtWoAHohJWH/UQPynXvCaIWRe6398JDUijup93
QHh1TaQHxiwO8g2+ySpNT32/8Zi8R0ZWLEdQMPrw5DlTtDRDcXXHW5e4jxXNozZlj9UU/AQVjjw7
+mx79wL56K6vvNPQZCS8VecYdjWnEeKVtpX6suiq1ykoHgMvv3UeGFsO7JFgl1pv2hXt8bOwgvvZ
ktZVfPPSLmbFJrKEBkV4zsuspHmVhU0fa5zMjNeJvSkIV1W9AkooCMmzUlJ96b0QvJwbl5mCIbaO
Lc6AN1+Tztv6BsCneKr1lZ99WSWE2MqhFeFl82rS5iw+JfIgTnaux+AA8ohK4rUlxzszpvCVkneV
Z5QjwGbDCSYsgu8hYVdMP5ugzoLubvZM5qWzLnRnLwb57qnmj1fxeSABWTJH2hKm7jHMUnsZeGaN
IHS+UubBmZzeDTkh9KoK2PmJvogHFqol1VcXi+ukyD4qLHM3f+FIsIz4fbe9WvsSxYs/8joUCWzr
cnBeotbk7I8Q94CHvtZ+ebDhtyyJ5wmxbzOEzey93ZfMiKgoBBPdsO7PbYb10pqQ2zOeXLEF5I2f
fPCOLuIthZjQzbOf2qKBTxCz5qF/DhWXDv9tG2f2sSu8N02uXjD7d0c38f94hOMsmsp9jBTSlNC/
85lP1NA4VdD2NPcIfgIs5BuBcgOS6XivdcYfs/pjxKF24wlIQrJLKdoCsLeCVelKb0nLK4h131RK
hTsa3N6pWKQh3lv1ttp3niK/K5sRhiyfXXeAcwjJtTQQiOk/hepmo6V1TTvumUpHMzn4L+GUnOOQ
95fHHsidK+wVRoyGfy0bQttj1NQrwcQwKjN+zGLjRwKjEa3RnunP0HnLooAMIjPz5jaoPv2b3reE
WYGTMfN5tskGv01cxBdrZp63wrTWRkbEtdB/JH0Ws8X5xsOAmQQDOxLbPg9j/DO4MZwX5lUUIvmL
3e8C9vCeiLkTaJJIWecaHUCiaaRMUDMQ90giTF4s05T3ys+AoJOD/AqIw1k1ORsOvazdZVVXr30k
jQX0Qd/BI5FwizF/UoDKt7h7T57F5RBaADShz3TseX1jIjLiM8bQHjtI/Upe65bvQjf8HwGVuu03
Ygof6RHQvQGhD9AuOoqbpupA9JKXyS4r3SMn1PgAJZTFXCMJ+HPpRJ+/MkHORlaKpfeaVUBv6RP2
SihAIZYG8RGMQullzPtCd4GCkOxPyXlKfky49Gc/l90na1fVryrm35WKtQBn7Taox5PD6RlLNRuG
79E988bWjrEp0zkILk4/NQ4yqohynxYcLBl6/GUeLFk0ANLwS7ZYOr09+aabKjFuLSqbZcQYdpfW
UbGkIYMnVY3d0jXne3amA40hEN6Iw5J24MPM3R+EtDHVR4JNuxzYDYyLPC68LYEHR6cGwtH4FtmU
06Ei2nFtlfxAbvBc1xxHsSJkceytU4jig58nr0GKwihzyR7AdJDxMIAhxguxsFPnzveOOuEYCzdE
IySa9dCgCnMmAW6c1lqP4h8rT0n20bJ80wX2udd4Bzth18vMly2KxUyxEnWedLBGOULLpWEvSlz9
6Ljylo25njIkclXO8Zay21B+CydVz7a9B4x3iLt1Z1CwoYbNl71w7xmxb4R10dJ5Q+NlJ7Pw/sQm
vauB4S4ooq82Sx4sAimWsf3aQ2ZYTCqeCGmv3G05Fp8FmaCLrLYfOx6+6DUDbr3EAcFrIpkRqv49
S/zavI5IHla+i0E2Iemvar+GdniCMcYutWk4LKR/r+Kv36t8cHdNzNA8YnrSyG0vaINTrEY0oPkl
tMKNk/Yct6jk9yUC0cXvA8sOeEsIk+Ad1WpviZuD2hsp2zKyw0+rKy7D2HwwAP1BaUTZ3LINmyFR
RvKla9yLqdW4TIfTLZ4Qex0yrPBqvVs6rmZjHkVuFbnlEd3iFmz3tuS0H712D5RrZBEnz1Ov7nrc
jV6kcwJ7HQzowFsj3lhTHPGcmvRvXTbPzsQELkjGK5zscTFl5VvYskMvfB5GmhFzlOMvY+PKvTx1
VcXDKUEvxKZjyoCUKNBYeh+/VIV+MCa4zgPPSQjcha5/2wIlr+MN7w3eBmavEI+l/yFIH1p2xcnu
3wLiQFdVZRM7aTDtrYaGZBy27Yxw5d5lbLFUTZNtCF+G+BjqKxZ1bD0Akymf7Ji24PDplfZYQ/rF
CsrC0GvNa0fQRdkOw4bB/MjkFgVPV/Mk1i12Jkl3LAeoQT6ZjF7HD9G3Bmdy0PvbkYYrMeCd8b4m
+syzI4Pn93HIzQOBjoojmauvKMSNoBnbLuRA1HztcRqb1wFO4GHIWzDdFYetLa66Fq9CQw82CDfQ
cVt3NjkH1G+UDZpdPGg9P0vg3lm1AfcrT3RCE3QiSeGooek4z6VLCMlP1cjtlWmcx0l//b1yXCtn
RsNo1tHAdWaYMgFEEsfBIw7RqkTPMbGzr2hZ+s57CaN0lwj4kv4Ztn/MhQTG3R4AOQ2Bd29OTMqb
GfIEx5FFJSYMTC9s1rJvh1b/wO4KyazufTStba+7jo1PS3yGWuSlgvxCqRQDl2pRvNv4C9RMnZJF
ByvFEDde8mxnMtI5NvT+f/1SztCq2deETKPKKJnWcujcg2XUW6cpSEeBABUQhUjr2ZBmlv4Wx/2h
qlxSKyBuAcRbBVo9f7WbHagPX9nRxikwUyy8mdrl1/zy18d6zS6ENZhcmMXkHYI8uUSRGFatpT/Q
itaHYiQG1ZjhYDnxZo4fYd4wusWv7u9XBliEUXv4/fD3l3YWBHqb0a/bgxSfvUF6udJUfZAl3hY5
EtHdhmZwjFMH2dQI8gSJLuCxyl1UkUEPadVH16ycjQZ4g3BVaF0hAklxNtLA2OqhZCUWe4SIiDLC
3UAswDY1s20tGitZEJnVHn6DgYc0ebIrgnnL3z+AL0k6RFhpVN4EKk/ofA/kWIdlN7+fvs+d5E37
sHbxbBCnEWTnMW70dWb6WLJGwz/BGz0VbdASL8agoEpr/+Q1yUnLTX3LZldiiSSWzRUIXaUYdhKK
U5VlD579LYfMe6gnKC/Akv7kedWdAqV3p+mKfIwwrlnZk6Bv4l95ksF7ARr2YKFzCf0u2SdNlKzL
igvGqXUoF52nEf44/zbGGs+/BfFy/oh4Zkzd7SzWmmYfucSLYRDT+vs7zGx2pvwjzp7iGOXwRwdT
vWXa1LLtIpRxauWr0iWUDtOwDgiOrYNkOsN4998/Ngef9PQs+IKjbB70cFApLPb5tyIW+MLxwRje
bJqryGlHZShRhQTuMe1xIVHmxJx3DmrQFGZX3mkEiYvi4NtsnOePiI6inSKSPMNi0RWkXIBl+P2l
nv/4rw/74tkKPW8j80aB+kEgkqdNf2zcxlibPTpMHI7dMdU7ekMIB6s4C/sTO0+1sExbLMbKP6eT
bkOAc+0jFir51+88URGR3mgIPef/9/tX2tI7ZPV0MCQA+N//Y82fBBSdm7civqWt9Tvs/tCmou4b
nf2xGPTqLZ4n3A6u6HPvkcXQ4eo69mUv70ZNO0U4ddQk+gcitbRzk9rETAK2Lq0+OZbMBh+1OnNX
Zi797e+HqJPPVgrLGrqUtix63XxMwsg41Rhc0IQl+ZIBcIESxPFXTWj178Xkg6tS8TW2zXlcPLyl
rUqfi9ZlgZRRIMTgA5e6ZPrV8moHSj7+3XzhvwJszN34f7BjMwuQlmNJEMoS2AZu0b/3fCfYpyfg
We2uAb9HcOB67lXDeHRWVuY8thVVjYVPLOyIB8Qb6Kz+L/8+hBOdpZKu/pNP1B2FCZmRZJVaDU/2
VJ4rRTFJs4e4+Yti36xrBJwyOHjG9E/s7v8JHjH/6LjQpSnIsXH/EU1G8a+JcMoIdZlFa3PDWLfu
45CwqfXFiFlG3+lB7S9/f+L/n339k9nX7F/+H4dff1mfVx/xv7B3JsuNI1u2/ZX6AaQBjn5Kgr2o
XgpFTGCKJtEDjr75+loORabuzbrPntW8JjCQFBlBAnC4n7P32lX3P4zPvPF3+ct3/rCoLHGz9KlX
WY7ib/wufxm69Qf0As+0lChcODawmL/KX/YfgMB1xNCeIOyDA/9Z/hJ/WJ6N8tIxfcNRZur/TfmL
ito/riid2pwtdN0ASUIZzDbcf7+ifPJgOuJdtEuqJWRPxqHcldyUtz0cN0yP2amFnEZlt31DrTGT
zxaesee8LYV2z4noYuYgMTBlEWYNwF7FsMBePhJQOucWc6NovI/6IHeThUxDeQ4bD5UP85vZLDFi
wDfYVyqAw0iRavr2vOmpDciqeGwd2lBLe4hw0yCqImx0Kg917bEcoTJM7JF9MhuDrmYfKuXlV71x
n8Cnv6DdvR0tRV5GZplbtAiK+WKVdATJ+APQd2NnBuyP2L1mig2ji+yx6pj+p0u0XWjjaM6m1tvH
DO3zRtSJu+N+zE3drpD/5btcTPYNExPZ0vBijcF6W2O9kOcH3Zou5P6VkspE29/3E/cpkbfgP7wm
CMnRiPnjJGe62lnWSz9aaD+yV81lnkxIAlgwghayscXUi64t69HD+5H4sRgWvFFWxVktHuscJoJj
P3UjckxToppMez/wGu1bB8pB1uV7h0uwK4J2Tk9G2jRbYYbILKplp03Ni8H6ItBHhAk0T2zMwFsn
Gal1OlfNdbuNMb3q6XAdKgjlGng9u+DrZvwKLUoV/GbDPfegaisF8g5qcsdMPzkIIjskod6CSd7o
s5uFvu/WI2qbxV3yTrt92GhzguTNy+h932eRfYfT4Mnqo72j6nqZWmf3SdIEIwYMYRJfGQ1RtknB
5oYqijSxp+9Nkd1oLHZp3+bJHk4pwQrS+aFPzpU78nju+BFmWU2P84T7ex6ynf/dy5KLJhtKk334
bE/LPcTdrQgToGTJcLJ1AlK9qXZPhpXRDssoGBrA4+M8funN0TvGTXfNpJAXikvPFZVbAmb7o7HY
2X5wWZnbbbtvOZisZcg1mlPjS5FPZuCYq0Y5u3Fgku6NZistnGox2hq75UY7GJKuHm0aillvhSff
MlxXm1J/tdzsi8xkvsXdNmxwvL1mZfljHuAXl1dRZHsvQ/NcW4uga+5iaJz2squeqtF5XArvVMUW
2VuSqXmkB61T9Mg1w3uHiDNR3rqsQAMDj8DiVhMzoaO9+DTbzKbf6bSTzCq7dJPCkXcmJYi/N62T
WEFVqnA6L/JVckDJBT3Obwj0YbPjD/C6X8itWVp7EPqXHJP4XBcvUnKIsG3vkLqTcGh9rZX4qYtZ
ZZRYugKZUwsYzIe8G8Cp6xpqA2Sj9dCkAYk4gd/Q4bVZZTZ6qeMXwrwNjmf52Pt8TqsNJmabPPdK
qFlsqF+Rqq72WrWnBuPdZHlvv1/EPcLZU+DB763PfW2RdlD0VM0/XvuXjyvoQ1mSwCMprP48jZ1x
5MT8eEQjoKPel+BDMYUKPJhCBMJ14ZKUYlMisGgUnr0++cEEBoF3D8Tu2EbY2mZkkAUpzW4SQvxN
VacbGXx3JrexO0fL9HtvNOX9PGfoQ/9+av2LtBG3yZS4+8+/p0b3+50z95JgsYtio1VUEoWXyLM0
l0OxuOLQJCIlzlA9p6vN+ifrpoxC+xThIFBv+nzn+lcJcFnoMxXaIZBvH+/8+KRu/bz1j4YkfYz8
AZBpw9ltD9VT26OTZV5sPY+FdpnngxyJKkDy4lKKY7jxzK9IhsIFXbJfJ96hrtz63lCN0bGbrEuB
56qvu/RC7OYz+QzNtRexODpGebsG12OQijaIe5ITRLmSliPevuUdP/YjhAI0hEjk0ITRMaCSONWk
QxYhHqV5eC4SrdqVQ+VQ9l40LJW5d25cUR9FVL20ymrObA+ws8Tun0p3x0R418XdpV/QPNGb8eYW
j87yRrMa6YP2dTE98t+0ZjlMU9rdVll7yoReneXSvtet4R41WKrHYq6+W5OJPM2u42PcDh7tnJAI
HTc74vZ0dlLzipPmRV/ruf9Vxn376Ki0D0GEjYnzwNW6/pk5X3JeqvK+Dym6wheokLZlu2KOH4s0
Dvda6wCgjR2VQqa/DR0N+yyqPUD53HBbow/in70kaFTEDw1n136E9oyjvVZLboxhc9nXQRh1WUDt
gcsYkOMQQUSwpjo+OLAIKNeV59TmwoobimbH9bFH3cwc/BOkLb04rta9dQNY4m4YsL4wmyjOU6K7
hFF3LXxZar9UYAegnhaFlGzjuoNxytOzM/lKYeOZ5XnpEwc/qI9BTkzVed2EUpXGCXj+/eT6eJa6
OEigcPGEpnorpkae1w1cY1Z3aPTT5uy0M1mrxI85mlaeJBLkM3rl+tz8vbc+9/nQXeQrWZxYKF0+
w1QIhbnk7r6Zy5GoJJFBnXZDun3EpK2vWrKi+yJgmxesjwA9Ur+S5Ux3r8/r87qhyenhRFWPwQ0r
JoP9hY6Tt5uTng4OswJBVOnpo2KgygZohzkwawFBbcBYF4oaQrkbNBQGEY16yccuooYGejyPtdEa
dmkmf1jR0uZ833ST8ntyRvIzEGsFtz+f3fk4Lt62U9ZD8mm9jZ8OwM3VcV0KNTjGateWxBrXDvUr
ddTjdAn4heVxmJfy/HmUe61mrFWbdW99IZ+zX9hxMIOhrTtXKBQ+NuuJ8Plw3VvAkmw7SVDketzR
leE6VptEnQbrc7Jwmb2EDRWowqlf1nPBMhY8MuuuwbwBqZDWvmH+sHf4T+VJT763GK7OoR5izo1K
Oibr76h+okVtOspuu75EpLw+XDfr7x2lrUHhtgO0rTfnz42m8xN/Plz31ucW52tdpd3J60Zk0+tv
up5u6x6eaQenIlCe9Xz73Hyeg58nIgizk86FdRg0XaXH5d5dVlbL3lvC6rxuAFhwXLSBNLn18Zio
IMyk/jW23V/H7uMaJfUQr4o6cAm08qPIgOb8feDcSCPV/D8dQ+zNzODdHpsWB42sUa7Zjyv3Y99O
5Q83BbC/HpjPQ7QesX885xLGva2JWwHfwiW8Xq1OIquzsx679fH6itAogAMofzVy/a+Lt2n5BdbH
beoq9hlWuBPTvk1SYiWkJcMls15KtFh+730+Z0QGaGGB4yOqGtRlVCN66qtuS/iDMWJubDSGA/Xa
xx+o52hCU0SxyZ5FItyeoYG0Z/fvvX88pzV1FMAhpBPjeYu6N3bJ3s0TVI0EC1x8okXFOnAMrHTW
PWigJPL6zbf1EBork0Ud1vVhYYWMaesRlUnpHNuUjpq6BNdLsmrjWN9FkcFIaWfeDol9dGwMj0Pz
Mc7e+ooUvu6bjmuirErRa6tL0mnRORltHu/Wi9NBKff7TTg7H8BNEEuiDnQJ9g3gm7pa103occ/f
NDWc7KzHl+KrC9K3Ld69Hul/eUw0DYaCnDg5PGGccx9HWB1mqY66vj5ZDJ2GLzjd638Pz7avJiHq
4bq3btZxe30uJGA7LGv/+Dlc5uFC2W0dOT92+fyvpR/Rjshaa++rm0yhvowz05ZE2KS+wmRO6out
rxE1TOq1+ovJYH50XHfXl5iH/X7v+jASOvYa4WjfBynj+HvYZcUhUl9pgDZ1Xvc+N//puVIDM7P5
/BtYefw0/+kjJtYqFP3iP9ePydf3EdkLlttMDv/ytv/03n88R8cRzFJLXTpR/9f1VT13390RBPT6
qJq6rdOSBG003U9jVLej0uDyIdz692ZouTt9PjcCPWK+qGt7vcHiOVE9LLS+OJiOOhbr26KZYjBa
Oj5mffP65D8+Zn34L+/xZ3dnpybRl3z5uDG/GLFAWan+7Y+P+/hbuswVR5xfw6Cme1hfXzeO+v9+
vDrQDdULThTNkgwTyAKZ7ho6SeXgEMZT68h5N5Cu2RwH1RpwVGsgiT2mBWV5WNQ1SrqMPE/rzV2a
KaMOFGuCmZ4qNTfQUmYJ9TpLiB3+M1FYvDU6iQyhuiLgi4Q0OkYEy5Ea4Gh4NEVCZ3TWqHkyyJRn
/GS/N+tDbx151ydxqhgMFzgjEnWpf2zWYXvdpXXNKeTN3QOgOjIAzP5nYUmY+mroWJlOrho/1ofW
ekdIyxfPJUoNq21F6DkjD5SSkp8txOPKd1mfWr/Quolof0DTzw+db0/y2KrJQKxmCYm6NZKdQlda
3QIjNbfQuDEoKzi7KGFIVJnKeRt7iCs2sZqlQDpqz+te2xXxuedEVAOonetfbXD/aE5sBmK1WfcM
ewioyVK7VUPvpP503WscC61luBx7NTgnamjPRsEpaKgRe308WjlFJRx1Vmfr1TFR0ymAt7hbqbsz
SoZv3bDQ9dHUZHFR48vHnm5HZyyqY2EuMNvU9yTEpDmve0BLMH8u/TWtbXSsQgl4uYDUF183Dp2Y
oAwJ9KD9iuul1PneuppQVKzlgZ7E2kInJyyCVHWXxljbx1QAD6SBR6iw1NU4a9F9bVfTfj1xfKMo
zyALGE/X3bAT3JAtlO9+tJwW2y7OOvUsSrlqt2+TkjYTwIASAzXdm/I8qnv5uscx4r7w+aQ+xFrQ
NzUWMPUlPjeFl7qHpXXp4v31vK3OoC7CftW1ZKFLy272k6Y9rJ82qCnFuve5idSZ2hntl57m+279
oHy9d627zlTww1tEDJrNYJPEx2LsQhRqf4xxCdhqDr5u6vVUs+PATMFB6ZnGAV5f0CosO15Xv4fq
0Kxnm+cXoJDWx/AC2I0hyXBwzXcxiEtZRPiV15Nv3RC0R2e9KKM/KfbVOyiuOh8tQIPgXzzVspzO
fjROZ50+Eov9vx9jbhiPGbnxIckY5zTtCLr2FH3OqJH1MPXk2SRJ+M/Z5Y+yrIczauzhTKwDGlP1
8H88lzZbDajhthhvBlFWdzWIgVs6IdamJTgh1ykUDQg7oFfvl2JMtp2jPQ2I8M6JHrr7mA4t3eSq
PLglvkSCMFR+0ZLsGt1b7o3ikRhh92gRZ5rL+km2i3cBZ/G8WGF4bBOMsZ3pfBXGHN8oyl9TLfp9
3xvVTR4dZehdmW6n137WzctkoGtISVEjZ3KHGa/bJYipcg/fH9XcVw+4wikbJAkfg/uY4v2iCoOm
ZtDd85hRqJzSITw24fKQheTK1a1L+tE43AymEx7HWs0WRnufRDSIF0e79i7Lj7lN66PjYtvSRgSL
/tQiS27z2zI0tB0wu/JgzZzRCOP6U9f3Rz/CTBrVSKcid7khv12jFDx/GU3f3I7uSMI2PauNoU3V
XoAxOnVivKOyVdP1w+a+7vVZ/as1i2Fv1y3BWfE6yS1MsIwTEQbUObeLVFbPnkxNMFLGuaSFTeY9
7l47t5LbPCca22A1vkdiB+YRj5ZpVccUB8WxhCaxDC4iasCHhMp7JKyRe4nIFSlhqY+HKAdSgT57
G4tGlUGiNrARLG8bd9rPZtTfCE/Ra2U/BChg0y2kObyhnnc1CSfcu5g4NjG1GSvFaOTJB1tqz7lv
dgePRjXMNfuuMLGZJNUFbeu4o9R66HP8ICjN0W90cRGYk7+zwuEnsc1lNdPPRbYf1KH5bGN9uoY0
1I+WPb9MuoDqkYILnhT/QsaLt0v7/ltFEhToHlIUGyrrc6p/d1qKuOXwE7cmCePI9Xazf1ymZNma
Tn8t6Y2DBVDZlqZOJThPH2vHaA5QqMgcUiBAOoP6Q2txsxzLPFj0UgSQs+u9x52C6HOUbx19cCJu
yIquou1Ug0mxNQifGgwF147kptJnc58V1XITzVFPy5wms0mu10kuYt4WdN+WEZc8aaAAu02msDeL
lv5C1xYT7EeNUyebGBm/JBqkqK6mqaWUmviHpW0SOjYb8S3++Zm5rAtEzayQ2fU0MxKv/tXZar5p
ovHPWGAC1KuCPmu52YuIu3mnd1QgikNidt0xwlgXQmEMzArgS5gYSMFaP8BqMW7L1rsL9eLiE9lF
rlR31HNZnLKs/i5xXm0rw/ydo/R/3bv/X/fOEYrk/f+Wrn8BLfFfr0kTJWXy7+27j3f+pV53lUTd
pF+ve45vwE/6u33niT8c26QVa/mW8ztM+K/2nf6HY+rgjmng0axG+v53+850/yAYwtERCvi6JZTm
/X+RG0xwgGrP/VtDnMWd4cF6dwkp9s1/Zn5EszXmJdk8p1FT+htR/SoGUv+QO9wxLjeX0TRp5MhK
39R9j3aIcuOs3WSj0d8Oe8zbzmmkF7QpowNKs3SL8S0k4KjQmFRHe+m470ka3vWTXu4qB7FWG0UI
p2p0j3kaQ6SNwmvikH3HImTWz8LE8wE2WKN72GS7cFy+jO+OZcvd0tdu0C9Hr5dj4EbyOOpo4Joq
q/e645M9ZQZLXWPPnKoThMiCugXqFlGO724ElNfyxn3qMGUxiBUaony5GRf0cS6pN1FcAyxYEN34
Na1AD+UO4oVcGCc/buNDGZZXkBR1YBELszPEE/bUJGB0GEhuHa45sJL7yalAZs2OtavbATFzR6Kc
MWc+Gnfp7wghbwjKjYuD5VU1QD9Np/qSMS0U0xM0YkLak6AZkEzMzDe2on9v6H2iPujmu9TXE2AX
Lr0DNPw9GDZnltdmnHoChrG+OHXmqrsYja+8q4OoruHa9Ml+TPp0j/I2VUL+fbzM07M5eI8FNJy2
ynFu2fT5hN1ePW4UxrGQ4ll2w3ijx9qzIQyahu2rE48PttVsh9HZMxZvHAjCZVMHVfJlEZRU/HlX
69pllP6dUy0qXv5Fd+W7hQBlkHAzM7PZd9ncBFrnndSrZh7hBUTsEpXtN6Kiq61d0ubpClo8umHd
In3C2uB0uJdybkzTZGwToxw3Wmzg1XfOI0H0NH6ZQVV2fsFMcRWD/pZULQM1Js1ATEa1jwGrlLVO
Y0jA0M4r+EnMl4wDDniJ7dGGp2M42JpItqqGGPRNKwD0cIJvOpu8dp3EkEuf5PXbYm6brrx0rttw
wkXAqVlRBdJYxm0Nka2aRXSgJ0S6+/SjK6JnXSB1MRCWBSMRd6LBuxfq5qM0xE0GlUbk/h0Z1fBx
xm8WTEdahukbpOTmDt8I1bIFdi+BmlROEEIhRNr1RdOCx/f3SQM6Y9Ky+Ka1BxiqND5HbhKZDgwk
KmvwV3LZWKN/MOd+DurMiXeRSZhXH8Gm6PsvgonIKcIlhrO6gQXhcplNEsog2lmJKyNstIdB2HXg
1s1dbI5XWNEHox3GoCIQhEYZ0RWF69Gyip+omTAXWyjRda3BVNi97ayivrqgKIauG1/iZ0vIx6R5
9AqhIW0uce5KCMcdU6GyEj9tr74NwxkfrM61iMmAaQcWShbTtCWXBiSx18Vvo30fgsZCyp9o5GsC
ZuxC9xgPWy6bt5SZgU1Jr2c+Mrh4/U1ivdwmrZkxMmudv5TG9GvWBvcQk6FWO9OpNxqxd416W9m4
t5fMqIJ4GmiSISXuKwRegydQwoG4SEfatLlfH5wwemg69J56+NAOd1gylh3JVXxCfuuWlc0A4NAR
pscLLsutt8NiT8wJcaz6du/j6ENL077DOLS3RvuOR77ApeYGc6S/k3/NAYoWdNXC2rthf3CHmKEs
BXuheeWwtaPmR88SJCgQeB7yZjnBYRU3+TjMzCDDxwn+80tc5Oc6fyKhtQL7CccVmUFQmTG22NJR
cSPxLwnPzfBH8y4ZW7QMpntHX3c4T/H46pJsDhDxNXRS1OpTvhnArSdZ7D0MqiUrB6ybwwKNBb5I
4EcV5eI4tnej7G4KD7Vg+ie9J9LR6GUXyJkCOxO/RnJ3x0IfN7Mzo8629We3KNrd2P6IkH7dmnaV
QQLWgSgW1d4UDihd9zu+9wgerBcHvsmAhS3PTBE8eJKRqa7ojVVDhFXCih6cg+H2zbXTZoyMieTo
NknBTGkOnK6Braf5UCdq/SZzYWhkrFFkb19iRMFNbL0UUkdhFcs6aNPTvOSka5O45THD2plah8rP
0DYFAl+WUBG/sdtf6yJ6qfVj6wHuGsbDJCVIrbTEncpdMmxC8VD4JDgCveIqKMZzS309MOydbdtB
q/liM4hpF43EZNugand1VmCLNJzAm8unJicpNfcBGi2Z/83x3eFY/Onn3VtKls7WzeuHlqynk3Gc
AOpsvGy+y4Hu5Y7DCMfwgnqMAAFBYE5nArTR6R/oETNlhyy20K/jIMkjApND/T7v/R0QA86d5JV7
Qb0NMz070NI3oI+Yp6HhtjYW9b2Ztd59xRKuQCbhWPAgJqyuFycmHw5lKxzWkjVj01U3iSOvmG5N
R7uzIDensTPcuqBHqe/qF0v3n5JWM88IIjPiqXU2LGNOGiTCGE66zZLR6HpQq/ULVeFnVn8zaKQv
MUClDQ7ML77BaWlM9X6kNXeisYviwMEPHeHMZ+V2gia0HIf2xLjKylajJrfUdx4Zww+gt+Xobc3a
bahrz5jfF0/Ns/m7ZvH38+CjiNfmhxAb09mal589Fh70nrW351L7JpvxETKjhlaJ89+vaZZJTkzm
HOMxgYO1XWaTMtdGVH234/yFTQF8FvtGgD8qDqpRyo0lf1XQTPb1BIqtn52tU6MqVLyoZrCafWIT
o12N3rmFGELRM/5KGsNz03toQizrMWICAqp8QMDk9xB9wED2lbfVC/0Uzt1NiwMPjUV5QR1MTwYM
BjeFgciAt0SQzL5g6iowlDhFdARrUtzpjYe1SETfahe6TEIT4KgPgEarJX4ZqtAmFUl8w89wGBef
G3y69f12+uI0mdwJLNNG5n6xe8pOCEIdunB6CNXRYKHXlfTS/a7fLxEHtDKMYT8l77a2jBQ4ox8Q
10oSkiAkCfPi1GPLBcQvpmumgcLVfxlg1riJ59wI8jr2FFWMwHFpJke2eC2AQWwcIuFT1kObnL6K
W7NKs2tAwZo2PBZz90qUwRIATI2CqgsDd6lPM4YPIhco4lKWfal9k0VcysjVjlp2rVIKmy5d2Sus
dLCnG0/I73pYm7cmHl/ApSjnkyk9I/onbCJ+IH3CvmTSfpf4vXZGszwk4OCojGydJXqDEc+IWH9z
Gu05SzsL+1lIEit1MQzeWnucQWEjH2nxXyCbBuOAcDa1H0LP+LMocIFbhA0wffBODdOnbTO6KdRJ
4hm8dAqq8EumTtRGpHuX43xitpLfeITN2yVjXTLCHijaOtrRCZc7L0JPlmTDjHF+4vxq8Py4+X5x
v9PDxWk45vIw5ps8E981DYvfgD8J175Od1N8s9Dvnlotucu5i16Mwgffu6Cj0u7A32bbclzkTpvL
x7Cu74C2A3vr08d0ua2r+AG3WbHrHKiPcW6xJPexzBkLChgkd8/uCK26tR7mshGBjnFjrnWYMK3+
WE0DxkvmPi4crMbHvKOPFIptoQb31KoPi1o19I+2rrKfqubBNe0br+hAi1Gor4YJzarmcHsJKVBa
SAm5yy5mME2DdmRE6pHMLc3Xwqq/MOVlbtcOaJgGSAWlbO+JDoPUYmgoayqI1hA6n7Ou85ARpT3h
pPBjWlPzuLr5vaGZbyTvifxJ4S/7l4nUK6bl8BwSb6Lo1qEGHDSq7xYyjmwyo1O3TGMQpqI/59qf
jDHEscCb/GYPAKeNc2j2rw3BDlrqMkm1xC3h8SbFTgu5ylKhx5IQsAZzCCYfy19rNyFmJeyTCkwn
tcXbg3YFGqG52V0a6gsT677+VksAMaWJiHgJgdeZGlU4/O3WdghHsDDUa93yOoNb2lRdMQIVT38M
yiOUZtMd4qJfvdma29RyogAE5T2h89aN3TOiJGlA/p1HrrtjnCL1EudfFVrtyRnpjJvDhTqiTxxx
o6F1E99jrAWFzT+lVcke792X2Z5/iTp7bFMgSMxYy00/iZsWazEhpHV5LQ2L/1PbWtSyGrKdNFQ9
egwErifxLa2/EcwEpWTmvnePre3c9uR6ZP6DM8yvmNT2OJ6XQIgL1KxvnQb9h1pJTUyA/whjHvSj
FVHnxf0CWXuJ8mG7PDrSf7Sn6B30Cr8wZB8bAiYqm6CJ3kOtP/lIQMkd2kcsb1xrxO+JWyxE8eIP
1blC4UMn7JQUIArRpB2wQAVO6xwR7H/3jZdpWXYgivfDJL+CMtsajv9iuROAqp0/+c/h7P9g9vnV
HRhDLArlmqS4evXBWGFK26TcWjw9Z21Q3pM3/Ipa4X6JKE7H8jXRBoQ9IE+99t7yIwRwuftoI6Ug
FwW6oVGmENcwc004sgA1thGCMT4qzYsHaSHidMyzAa8P7zS9JaFNd7YT3wCQvU8XgamSGuQ4bu2h
O5OtcWw1sOt2dSFZ47ZCaIiSEwIK4wJmzY7T0an3+CoeKt14NZGi5ZZBQyuzv5MDDtrrumjomJI6
e8ZWck1lczcTpSLCfNc6X3tZkV1Q3UReCMQfenoDtgGJ380briQUjqb+DIDw2KeMykDoK+EweFt3
U2N9qyv5rLfiGtXhLTmAQtOYFLq7aMq+EaLDfK+2v/eFf8P8F+t2DGXKsPofU+1Q8c4OeG+20sgD
yoLcCpgIYKoFosRJhqJR9AC74h/0rx7ycKIigBJMF+697QHFlgPhfZjrVJKPOjTkJCh4275ojj5M
SNy7aFPrJ8B9WQBkGI6J6yONG7dSo0NciXPnE7tHSi0a7C/e0o/blLF95I6kfnNt9Mi8BdcVxc+h
vA6jfHf1Q1JizA4Hx9lUNiq82b/vxfgaDXIrW5hjYSoZgraUQV6YVrxSvciZRrF6RgBxnzkD7mMY
O/Tp7CeErXFzAQ7Z4/rMJGXL7D4jHepkjsynqLhcibcnXNZuD0ig21MHm3OQMTMAugS4QrFKcphy
3TlFgw8Pq5UslDWw3x4k867sz5HZXSnM3009FQBuXFBOJVHao/aUVGKvxUlz1ELrvuzaJmAFSM01
7yYCoMJLGU0qyZFx1y92xGf+qhz+A7RCtoRO7peJYJ62dr/4CPiOFauIWHnSp564PNjbaL615ZZg
lU0G30v0kuWrHr83TOtgqG/CvCp2uuHdmJE8ULliGheZt9Rc+71763jXpmZakMaCxXx8Ze743R0g
o9LnVcCCdORu4RCBQcmYFLvZBJjPEm0z5clxkdV3mQxEUVly2FLgG7dGMe4huNzjCY63nYaUziES
x0WgiJ3ze6ON87Oe3NWKjuWHJQFKnf1sRaQ7xfX9YKbo73T34M7aszNod6iFX0VLCaZqqVbpkgCr
RNy5NlzwvsL4n9U4Ns3YwtM2c7X1R87LvWjoA8jCjzYj6euJ7nm3SWRcQIzGtJVjHC1JfNayfD+E
GV7VGphfznlnG21/iKX4hueQSTRaL8XiJkAlSKscNbyu+jmmvq2y6r0K6c5DgcgX9ybzRXWrR0n3
XCbZKfTTXYy++ZJT8QxsPUZ5etDHGPDAgP+YEAXEHFkU5Ka8lAasvCnCIZob488ibYGRu3DhELsc
W8mwYVDq3BXZeGOOg7GbXHERNkuOanpK4yFguoXSsey+GZ4A0crEZgSpN1rafLINWW0ju7vMMQW2
rg/fIgvhvcJDjJm+L/0WuH9jGkejGW+rBMG6ZlOcTBbs8LXzJ6Fjctu7NStJe3hzOgXLGp/yHCJ8
1DQkrVcpo7jPqmTMXfPiN4uzF1J76HNRBvx1tosFC7/CRtxgdtlRgPUE1GAfuafiO/UEBYGhZZXA
5MxPudnS/spPmU0Y5wTPPCb3DL3vzrJCsNIt5Y3CmIfHqf9ZmeMUjG0FQK8bqVaZ17q3vJMRobv3
kZFXomdeUEw3GCy9TS7b2zFt7t2pOtC1szbjNEy7WttnRg1CjFJg6qQ/l8lxtxkLOgBMxg8Xs1/h
glwa81Db9J6bXgapPzV+e9Q12QJ3jO47PXowEyT0UEhwOMN2smaiWljlMBec+i3uJhQ+UYqi3/qB
HTENvHS4Sarouhhod0WjLlGzCBq3JvxHVhoyNu1UiucQjgRdLz44xxoyw7bXKV+WafeQV+Zzr1UU
B2btW6kJMyhcHSchuiS/xg4W6doVQZYZos1NdKfeOgnzNh0TrF0M+tY9QE58rdqIemyEKNYnEsci
ntcSJirfgspoGRFVhQ5/bPyfmi5enIWKFJE2cF7tYTlQUD2GQ3GEy4EEmsjMjdtM5TnqkoNUlHjX
gDgPE2DX0ebaEmqwXcSpDm9yBJtdU/8Avyt2sPNhpCzTg59jOnTVJmqxGsZpbu+Rdt6bE0JwDHLK
MsDconLoh8bt771GCY3GEdvJGobDhcKKkLVOYHvUPtdNEYPDx0HmnMVMG3qzPtn5CbIjk0u9Zcwk
mEJ1tShYnVIlhIh67MbKwVrVuGNlqccBpRn8okpeYKmNGUWojDqlRfnQYpkRWEeqMCw2UuNIrNuM
6wHpjFyG46jI/Kt01VRSkXVv7JjUePMphxZf5U586quHwqjRP7cw9sMRgiQeY/71VW8qrRAwRuXj
4vdYsa//7vqfWfdW9dc/nmMWGkypFMfW5iAOCvs/+m4YjA1qVBFT96EMLc6lI35v4lL5GH3ni6kE
E5MSQ8QFgffbddddJV61Ukd4SsGVdNx/SmHfEMeD9qu17MtQJemBK0+euwQlTywx4BoJ5tzVYrxu
eq6a3Sj098+nhO0hiSshrgrsO1he+Mrr5tOdvD5MZ/ifc8fQ/vnCWNHAMDEfbyrJ8BYh51ydCJ8b
v1HKnvVxkgB0gQFCbBpXgdf63aYQNLhdYgrKFrc1jdAMe1H95OZhAcWV+fCA1mQaKWDXMDcKt9RP
Hq6PXCfp0eiJtdKHAoZp16A0Lkh/yk6VgQ+xIDGkKlmspL6mMfBk2oE7wUNRcuMf515/zMPmNkF9
uE25l24msQjup2Ny46aRgk1S5HVEFsLKdX4BTO6OYFFOrAnsm35ODiBhip2kKqVNTyKqyUtjdksV
0sGPSJ4Cl2FgaFQV56R4mdN2pMVPAhYn5SW1zB+J4MYy2VQgsjl9xtgrUd9nFOjdeMcYfZ6j6b/Z
O7PlSJF2yz4Rx5zJgdsIiFGzQuMNJikzmQdnhqc/i6j6T1W3WVtb3/dNmFKqSqUU4Lh/e++114cA
PATbGI2gCvsHK/fas1jiQK/mZleX5Y7qspDnjZkeOkZD29qJTovpSZxKPe094PcZwwjc2Zk4lGLu
T1U4fCgNWOKEIQPA6Jp76MfikXOiuY3t2jnmUBvk2Kz8FGmiB+21tOelYhNnRN+cffOHWtMTYHy5
h2iz7Utr9Juy/qWM6r4Vd5FlHBRN5I0JEMZh7lnYr5neDRtyI78LTT43HKpzVZ/zfM6PJjHVQbOw
xOcpirTxkikPoK29KTL3CPutQTxZwfLDdGln55RmF3wlzFvoOQh764nWzuPopXcimf1aVa8M4znv
Y7DjKFm+zBYr7lIt26EfPuPCe1i/be3qSCUFsAgJgSdO0l9lRZCJCT5C3PweKhEUoUnThCiebct5
syiF48sjUWvxDksf6snS/Bob873jJ7RTBiM0aW3M3mg/4pkZdmU8N91NhZN/w6AS4Ozcvq0/3dZi
3HCbSbnsvQXQxhDBQmRzvlIVGe2e6NHi13SXRi4nNwuIv32pQ/Y/MMF5UublPqzFi+qm/WAsnBIT
2v3Gju0V51wm4DwrjWMtYLG03cVIpzCwgTyznrlHYnz7BBI1Zkye8gqAzZgUvzPLokZPUVoKRJri
12YbR9C7OVXAPW5IRunzpTa8HxnZlAvVzKD0fqQdZm67e22WdJ+Pin0f2NlOixsmDnuqIamD0fCQ
mJk7HPAQyYeSKWZlL8VGoGWAA8T12XQ9vUv8CCXK3vqrQygyvxR49sHUPu8gOcS+ESJCOL39rsmR
Zgv5rPfpHpXSujWQ4FJ8tdvQYOaNeQaGibpt5Box4f1oqoTwVAznQKvaW31234ZGfLFWmn5J1eZQ
AcSwQn5mBTmF4vafrJnrjZYHERWg+26ETWaFzUViAIoQRNnYmPdgzMiMjAqXGHNhGjGIQDKsO0in
EifYAd9zSfzPaB8T2f4B/ULl3ZLRkwJKNrLJ1STeQrQNIULwLuJLiTZlbH4utcvb47kUE3o3i6ee
wt78NRYQ1NuQmWtFVWPdQeW0+GD9UpLAFs2y9pfRUjDjWq8y4SYNk4HbsXptHP0ebxb9ldkwBo2l
7XP1yiHLw5xCODHKLbm1xiY9evDd2owjZVHYFxR1i4uU4a83OpzcsIE4jgrMNAPs1Q5snYl5qg/R
LxjZipCnasJb4jZn26nehGbfWUmBlWUJYGS+tYM6GtZ4D/Vhl1CGtDUNF2NL0h+10dYPlLte0tjG
7yKbdZuKeOdq1j6KZvbGmmLhTNe9O6ctz9jPrWQwYvQc3w9Ms98plol2ocvD/Jw5+k3TyE/FFqyl
tYxnaeaHtfsESevbdVBuuGxKs/9tVMtjrR4cowpmizHgFHItrl/AXo4QDJ5pveCbeIFC4wUUlxxN
SyMuAzAt7q3HLHN8bU6/2iE6wMfb8U9b/F4yi/NG8TCHTGLYLBi+PU8vMbAfKBnaU5HlN/XwrUUY
Yd2hw9MojrNKrS0NbubG0hEPbTcwW6xXNp1aRu2SnHM86A3agULcO+ZUjySfH8y8eyx7bVOW0q9y
8/76feeOKlCimzGnvRxWWPUUt6LakL+DR8GW2xIJV6ckoMMGiR1RNu96K39x4slDdY1a3ATzb83r
9pVrxDx51jMi9YQ8XhSWp6fW4V7C4kZouSmBl4ZPEsCROY8Qia0vjznuBvToT826NeJpbBv1kqp0
3zbx2S61O3KOWIxZFSfvwWWaZHYMiqJupQ1Z5ldLTZcGCxMm2h83/xYV0Ra0s0uJ94HWdx9jn05S
F9W9EQcWVzLPDRPWSVCt21BqysoyurBc3G5fstBqpfpKo4IqvPG+8extXlsLrieoZkPhLAF7kBuA
xyfhWRdbWFAJ+Z0V/ADsLY/J7NANyr9lxgO3mZm811gpamSYjcb4lD15gPpKCEEGyIFfgo4noPn1
SzpMREOehN39iIg9DgCIbmz3OfcJD9o9ic57wcNAj5FsrPlYV4yJ6aqmcLnWi63SUdsbjWP8vNK/
UmPfwBkHRGjcukkSzMJ6V3jCUK/CcxV2AJ1Xvu6cc0pESxH21lH1R9oPb20Gl8igpMKMgYN3afI4
drTBuEyQMqt/d3MVtF37rWbrs1Dla5mzLeiTFyWHD3K25CDK6ZG9Rrnj/EgfgUooGRmzr7gzgQMN
gIhWoaFsvm3ez9CdDG4GDI80PtO4BCNwfo5SrXtMK3FTTz7cZ0VgbjLv8xCrHE+aEjDYsGxtbqXK
9BNaFDc1/KOgHBOuBJs21iKp3xnow1VOBIIX1F3ATl+dwhFAUyK21tbcQaa+FQV6scUvBjsB1eDD
iH5rRB+tJndiVmfyPYgXLk9KLCRnJq8PtibijRMf08n6GoEL8qu+uLP+xdCMSo4RajU1PDwvy5/1
/g7BSG/bTm4ZscGYM6hLnCx5sQTAvXhg9ZGocKM539gOSpvbAFuRBgGJiCR05HT2fdtnHEAN7adS
/C229krl20a0xMeJIK/IY+sNa8ABDFITCEnjQ8zI+Lrdd7pfhmQ+1UUaRBZNXx/N9yXtattBsWTi
cca0/6NZ/CtaTf9uKSVatNFfPKDOaRlIjDxbo7E9bB06PlWM49pJ6clLZpT9Lqoym4PVg8jS5Nyj
lAA4YcuyoMhUCKRVePES+S5idIEonG7nLHztxHCWrZsFumrPNCeClSrr37MqWTKMhcDMsncSnMMt
3WoVxyGmCkghnUvxopnianK+zJaUe4Zt0JnAr4dtGshsOpSFHlgo/Fu9ikh9MwYhnGiO+0qz39SS
jEfVFkzpdPRJJ3lTBu1ybCL3oWtgkDWyR7ZAeBRm5x3jzaFZGlikaQyHWVAEVplo3P0c6KJUNITf
zQxXhx4z4yTkJ0ipPFgq1hXeXGrNtfhJqUgFekgH0piCt4nuq7h9N5YUltO0VmJiTGo98IR0Be91
s9zw2+9xTXfdCfVm66C4Igad65ZTRdXad3o4OHvIai9cCkBK1YNhj/gw8+pRc9KXURDzxr4Tbck1
qY2Ck5hOY4Wpkm5zNms6u2Z+cpaoI2mxTTgz92lb+stI37L9UtSWDA4ZRsisFH+lpTrUEQW3Y7KJ
OBAKRenLMCKX6p01MieQD96MMaSyk9ucuRXpRVPsCX482bX5XUdZeiPso5fdNRyyH3t9OVOyZR6R
zDpBpD7qyENNPLCKFISQHbnL0aqBTtTC3tC9hleKaV7dF+wjY7FpvOmlYyw0GuVTV60ZEIrs0fBf
u7bCdGu/e/UPbbCtr7VJuBG0vhTJ8lSajOkaNMu5jcanMHt0q+i8MBNxNMZiFdN72ecjBTzan2ZZ
kJSSkT6BBcZsZcArsPs/hldIPw/nvZWKF0v7zDP5W1jLdiyN8myWOGfMIblZ9GgJAEfYbN/NIAGX
Ss75FTTgOSy9GgUDP8HS+rTHUcQpYSH2dXQgRXhHDkn41mwwHOzw68Z6EjCPdjdGBgpuMQVr4lz6
sckzhHeNvU0KfAYkeswQdc7D7VJ50N0s91CVzt6dXhnPMCMkd7Nzu+G7NJBlijp8HifnXTcmShfU
S1/SjYIXptlrhbybCDls2vmX3jCRzXu2NA2qTZSv4L2ecLinHZdaUEvuAhnVx8j2eYZymebtQyqJ
u8UVMFInG3YdFFTlMauP3PRryTm19cU7vdlc/P1nG3u7smvQ5etQsaEabxHEb+cJ5YBgh3xEm3XM
8rcsKWAjvxlu+35K/ZHjZ7QUFCY7925CZKNYBn0788imcMYAaWGx0WLUaZu7uE32w0hndz3p31SU
d9ss16lXTQ88+6J9pb/0nkU9hsFmL8NfvjO1eOPmxUNqgzMszeHRK43nwfnVpoXveS61tSEj7K5/
l7QA1k1xm9uEBgF2scnmqOKRkgSNu9yYoueYC31oUxoW1dFA3RMoDN7CLL0VB059GnO/YOQg1kz0
yhQvSdID8KSqrbYaigjFMvnQ1KnB+KPKjBBvH+m+m8hva57qTVakMhgS/Sm2REfmu2RpnuV7/+1W
VA1jYEbMBuXh6AKaXM64p+PIVdY7YLi0X40vrq1uiTcke9eVm24pZ99WL0nYqj3Z72dpaNkp4f5l
w5cTuzdqy++nuAXV2RsBLpm90XUoa+VBN7txi771vEQhjVzRvU2hB1Sw5Eu6RnIcjOG+pX1320wY
6/MJ436cTBTcWfbeKwkzaDZlvVLcpJo5BjHjFeyU5bavmn4LLBG7Yn5AzAkD8tHDwdYORj30j3BL
EBDTAYfegIYb1YEppl9X9/H/N2r/34zapjAgcv+fjdqX3zDG2/b3738Txs2//q+/TdqujhObgLdj
6BgaiVjBEf+bseSJ/8I+aDoc8nTHdHn9H8aSKf9LukBvXMuAX3EFKf0HMW5aIMZN6Xnwl2zX9Fzr
/8mkLQz+Af+rSdvwPPBKltBNKbhtsab/m1rmzLBv49Euj7HuaNtrPk1fQ2qjZXbHTrxe43GVadQC
pDFipKYqqun/Jzh3/bJWzMT/r4G565+v+bnrR9eX6xeunyt7qjxgjsORg+tzzaFxiCOUex0UX//8
14eu2cA75kAEaVwiDIebcs3JMisneLZ+dH3pr2PVvk/nnabM+5UrcNLbFeBw/XAMK48D8PrZax4y
s1JoDrpZo8msxQVSJf0pHjWIwTiyQPxlgeVmrza4OEQUiMLrOaxb8KlnwVQ0/UkXDtOchRIg5pGl
Tn8SrqkFowD+Gap/wVmn9O/A0o6+qAVjujjVL43OianLnB/t3rTEB5OL+I6H2cmOJ9QUawkPsWax
y+1xDdd1fs+O72G0YsDF87hC7kLcq1rjUxO/yfuISeBAgq+n8UcYUXLARH1Koik5d52z88Y+5LgW
v9eNeZ6nKN1B+NI3Fg5qJ8KQQ2byccrbfWJ19pYsulpAv4wvWTzEuwLyaT9OZFeh0xr0DAuZX5hi
LYEMoSEnuYFeNjlolMUjBerZtqVCZGtptb1zvWc3YlaKA4DDs+6+l2xd6pq13A4p3ZqFdzMPmDP1
gvI/MWMWTlr0uooA525s2DhrcIg7vDWVWF7YD45d+pGTwy2TBfNxTpNMKHQ/I9gIYqnHou8BU45p
xhldTWdhp+Aqsp9RnqyDSJoVJnOfMYHElptrHCuRGnU6YolJrGXP7q3V1tPBsvQ/GlBUv0wMD7dr
jVGxUY9GdrKHxoEnpHVUSnAqFY61EnsBbc+G5Ze63iPHL0+O19LY0tJJOLvaPsm9c9Rxup8wjm56
c/owkjraZsiDOzoekYhC+T2uf4ucb7N0ei9DxcA6wSBE5PkTG2Cy08k+X2+U5blFc/ZnY3oQJUoM
HjH6mpIRb09s/TBxm6ltc4BTO1w2CPhHfASMZYpm3/Y0vXVIOLCj9k2RUystxidPNGy9VdjuRrWO
WaIZj4K5m+LO82XmQt0ezAAdqDmJIdnZzXhcaCeuG0mVGQQYP3xkw3+03cEv3QGlurGfjWT4znv8
SPNSPQJALnFqUUbFAxHenNjVjcGRiq27nmETDhnDm0C3OEi0T2UzUoc5Jdtqyhgg42ilvZobsTuU
kjNN2ueItdTWZrXSz5TsXBhJlwFUE2brB2VZv5g8UTmbFfZBcs4lbnYt5GO3BlaRYtvqm6uDhpx+
TAJYqSbVfFXMSJFJloaZggwIja2OnyTNO2iFCH7M/prG1Yt6EwJlPuv4A7BrjjvcpPqmqiYC/lRZ
s3OJubKyoNVIoyxgAJhqMsds9lIA1OUCeqzIMNTz/N6OHr45C9D2bHHqVTSlbXsT6WSJoxa1/1Lo
8jNzKPPRcW4Kn1ntJwccHGXwVBDoEEbN3cjE3fkNn7w7SFfC4V/ZmpZhYS/KWg6vSXFwzKHdRjgZ
uoVJrVYK6uPiMWipDq69W/JCvD1MxIa1SMUu96mgsC/Gi+nTsZPuvQbpzBn1X2pmnErrbUSHuk7e
/MACAi6eWyOOSaTG5b1cvwkq234ZRm0POLPzQ3ErdCRtc2rsh15Yv3KbNTUCaZdMD9OQdHc4v+Yt
GOjo2HrP4eRFr61j06U4J9MB4PKx4RoTeE52S86UNzbQ5uckmvcDRX4LnjjbIz8zDuLHyPhTIaKv
SMNGZpG+y0Cq0nnrFjk2ofhpjkJtb8SsnIOgsNR2Ep8j5qqOBlZszqwe0M4t+WpOsOlw/ZebKUIc
mVxSfhEGZzfqi60GH3ZH40sVLKOifYvBLC5ekihqDM+4c4dyJDsxMnbGzv7bmlheBjnnh9njPq+P
PWy3z1xC8sG2WbpN8W5bf8CSd1tdswk05AkWpCRCsf7jVqVxysLhoDU644oxv0wFrOSJhtl9mQ25
T4hTPtgU1aVl69OnEx4XnXWz/1WraMGPa74yIcPVlzFkz9qxhIXmGQFX9YB9gx2gBRo6n48O8Vj2
6I0W9ltX19vtSBMvlzDelHJGDCz0gulY+k1VJ3+P2dlnWnQKaXwOg/o0iaoyEwXGrnrqpQTtxrgN
ym9a4b+meVcXJGB7zF8FpkHfFN4JKkFL3vNeOEg4c5nlR8cIPxrcNkc37nnKxJiwinhv25gFrK50
trm55AcNTOO+AT422oQ/iJoXD1qNdU9ArA0FCNXCqdpjPEts6V1z8qZzq3NLwtAIfVIwjzNx3237
2mDS22nsQfx6Qc5iNASxcZpopEcHaW0Kv1IqiSpFEYfZ3Jcxeg55mYsqeBYtxkhgTJDPyRiEBWP2
x44GtJARCv+MsLVNRW8c2zc06YM3zLd1Tw7TBR4ml/zNFZa9rRUUScsh152Uf0pPalhIQVaXMZ2w
hJoeo3a+n7Pl0si2w+GYzjeDRlWVznwOwA/+bE60qbZgD46XM+v0XSKRX2xTvTZeLakrkXdauoMz
Me21VtwnaYM7iLpiXFXcE23JuU5a8knT7INnE3EmDEP1QD1BUkIPj4pzqguSJfYzd867cBn3qrqe
9k0WnzijDX+9ZGwksjZ1A8d4qm0X/iVNz3Y8sn0YOMypmGKAVHFUVmN1LBZPnFC/xMmMjU9AYkyJ
yQdPfQlGAy+Kv2T5Y8zEZEvr8iexdbRY6pCmyDb3sEQIXyH8YutB5xB0AhAnnj8EpNoAqD9J49hm
8CsKTrZu+XXFa/crVHvINBxAXVE8MUAjIMgkO0olrWC1fSCxuoEywcHZ+xUS3Q1sPUS3oIyLakoX
PwsAxlHTvlnz2x09Z/dRN9i7SKGxSs0yt3IkgZNJi2cWDotNo2gYsOaUy3QmL4hNIbVb6rc5+xda
fiQEI7B2bMW6fqdjRRPkipYxykHtAAU8mR4omRHCVb7Bc9ZRvOuYpAzYVWfmk0xtUD0S+0mzQjBE
HDJq4nu2K1ewYHCDS4Q7by/X6lTR+o4JX+JKMgKycTFTGOGs/7ejl0wnxzSG/dSmp0jG9m5kVjmZ
1bj6OJot2Xm1xR9CO6Oq/0JrgStQOyN3n8q2o8Q5eZ7j1wg7rC96Gmev/xwc+OsKGx8dr0h2NNjg
14QmHU9hdkopKvnLCjHHzD5W1FjhGTmk8vryFwVtZie96yftlpS7fSzwGrLuYbNed+wR5Bq6Fgtm
man+W9laF2QFlg4F9lph58HcDOI+R+bcdMmgfJG0cC/DHofiahG5YpWK8NNqQ0iqbJbJa0f4Gl6F
SfiwM5vDGItXwj/tDpczsafqNLY51u+5L5h/Wt0hxbq4gKDbdY18dxk9nFqS+n7sQbZs8mg5VUJA
yXeLzyLBJLHkQN80KCIO+6gOj44dlZ9qeC5S9zcqLVR+UVH8qJNFM/KTp8yXifx1hl01UZqB95E0
Yd+udPNUfnkJJomFmgdI77zzYg5pbcX0ZFXcTnqUvy5eT9cldb5R4b2zDyQfZqQ3VSmphKnELjeG
30MWagET6DDKxu0s4j/dlJ/1vjJPtbjUrkGpGjrrCezMfWdVED9ki/zion/1FV5I/hpnW3oIK1xG
pEmioBTswURdO345ZY+astVqeQpsV6jDX3SxvGq3bPpwi5btfCy8p2bGWFSvL2P0kztYc/CJFzsD
OcM0idhsxKJ7+ziLDhR9YiONGAq7ym73zPZPVGGYQKnqD3YU3tonAhrN8rvOwrNWM71oioUCoal8
USy2O2lS4TEP5yRRz8NIL2rVO8NZcydCgq5+nPuDs+TaqU26L3YPr7mqEm6r9mzTwkMtlbWDTop7
cD4Z0qPayCOh1QNBOfWE9xMF56PFcYbxiuFeXeQGtsaKNpjqjfjZhGsZ3+v1prawYBjKoDh4Zf9d
jU9GA/tFWlW2B6WLvTaq9J0zfDopfJ+wBuNQCK3ZRlRr5RNVp6nUPJYVshzgk7i73ZRpa8evCMgK
G76Zgu/Gi8B9Fgm9etguwzE5zQ+FnffbkUoo6I/RpZojuevSLj73xSKJBqxbvpTySZkWOy92XiPH
1Lexs7DgrSgWW8Frh95BNR2oVL53X1u4IcDvkufIGJR7ryrR2S+ssJzrZT7HaFwsPEBq5YeTkOHJ
cEIOc32TGvpZmmYfmM1yziM0DFRjKryXxodpbJ8awZbasaEyrOShLB+OMQoXTklMLMXgK/cPWVHt
dH3BW7v6Amzzke5SrtH17GpF1d8ved2/DlU77UiM//0pJelZNeOBydb6EkqHoX4e9TdCGNdNerBA
DruS8q5kQuLTeqCBbLFpjgK0RS0fvbikgBe784sVjZJgXjnlS4zAm8nqgB6FAml15E4IheWaYlD7
lrAYgdQU1ikhyPDXR9kocRsqVmueQ+Ums9smiEo4Y6VGITzFmRruqBH8urKCDjMgmCb14DH/3uMq
dA6Lkmh6nnca1q/983L9XJ4idkYacT5v/U8ULTonSRy11AFXT3Sinczk0bCKme8Yzj8WcxXK2aBi
pBVA3k0lvTu1TnFjKXgyrxa2TmHQpyu4Ay7nukgR1fu4AqdmCw7IWMXZVk/E7xr8ivlR98wKsPXQ
+Jg39Lk7rvvIUew/WMgVZhSuT0k9Zrebqm45XV8EwedD2Ru+2cqCZQN5flqRuNcXbXlUpobItT7W
/vk0glKNqn2aC1ucxPqy9PWl7CwvYH6u/DmxvsI2i3Z6aIznxeGiInOlgoVrlHKXCq0lG8+lXJOe
fYnkVk85OqfMyf0Ox0hb3SceNSOT4OmC3cuMC+vh+lJo4lv01bONBLLtCFmQ6MJ1LsMgwZMyr5pc
1dgg94yu3jetAVvXtvZtmpNqVMttzJW3tfQIm0imWzcixSVB53IGMeVjKp+QhMq+A+1WVpEf0yX+
hUolKB9bBY4lfIzLxnmua7YGwt3Wcc2tDr/pIcRhecR7+atrtH3oDXDA0Jm2AJUr1Kh0RqzLKmLs
w3DpYxNzR4RPnd55fzKQaRrjcxHF0c28/qNsSfjha6nq1HxrUbE35DhJf5uAWDKh+GVhSB2xum17
V0xH27J/4/C5xKLwDnYvqDQ1Cb6OHM/CGGL1kiTHpSy/wqLQf0oFuUqOb7NRmDQGk+6x09LyKQeJ
KUQb4CdH012dqF9UAyw+eXNcmZ3lMCtMqYCovKPdGc7tILpq5xXztCnc0btJ6m99zBHu7qe8sJ44
gRi0fWOBbxLPt2JWxGpe6mMK1duPVp1+ifqBdDP7iZn6sx0pt37P6dZvFCpcFjbNzRhO4U1kpU/2
+DVPcfZpUF/YiU6i8ZkXuhS/3Lc80imFdusIS6KtX2KbeG7nGccJcO+mjsv5poNWs1s0z8ZL3xID
qVa9uu30bYOP0YsKZz/E06mubd2ntGzeO+afBl/okUrCcb+wHeEA4mpB3oaXCnhAEAFzIJNjTbeq
befA7OTgx+74TR1ae2+XLSFVpOWrg/UK8ey9yPGZWrIPXPFmGHCa04zIC5S6pSexBy2/pgXoexan
DGf8yW36bldp6eX6KfZC8+lB5V7PXIuXee6xTIymIp60CL9fAWdEXJpTt75osGQ8IKWZ61F9PC8E
qXUuwFwX1S61opdsXbkJQ4yHyIx3/7AWZ6N54FQPS3flziHuMHStDYkASXnbFTB5fbnSatecT9Wp
fJusTxwVP7Sgm4/Xr1+tvu2Vclfi/efJCT5AGjQ1kYv8D43yiqQ0sFzOIZevEBC7e8IoBWaafsZI
zc8Lxufvj3I9zYE866/Xk07FscZZi3MgPpSHiQtF6vovXbnxvk6KYzFIQH1Euc5GhB2VcPEGZHS7
pc2Ycctcpqi7vHnDlEt2uR54uIkTper33DAYQkIiClJ7mPTMxNXY6f7CvGBjTfL3ME/6ebbcs+um
OuM/IpebsQ9yjEFRilt5HHBEp/0mDbOLXEwqsxymx4lR4III8fbUlbpPFd9rUJbOi/0QGTAXhlC2
W3sew1uuVnLTc8USWRl+TBYKFpe7xPduF9RjOewrWFORS0+KixGb8REuf+y/hEUfetN5SAcL2uwa
plCGcXRS5wnT/R+GWnTjaqeMVqw6FvRWk/fARDK8ZGlx4MwWBbPbZxtkDW3T8BZsiAxnQTKXRuC2
+rxr0pc8MX8jyJYcjmhDGKP4i3P8fR9N+8wjNhS3YbdrSMQYDBdZHgn5Kh7RkFCxSu0ZapgHAHL4
g7V0CEw7nOBGTePJ0wlwmSTc/Trhl008F+pBm2HUMFdPug2kwr3JYOQAcnG+y8w7dl5+Q255RNLg
x/eWN3tcTaqBMqbsXnk5Mzqp2z4xWbUhtVcz5PX5zmxuMsn/3a9r2LKc+1kn1t4vz5OOL4rNaxqk
CdPrlthPrsz6xsgKRptaqt+DslqDSVygbgLTi2Gvbq0pc2PcIWcQbPPUrWRWmkN+mgQz3dFT8L/X
Rpqm+ExGzz4YxeooyjHudXSqttC5CGpsVKc9M+h/DlSI/lLr7wPFgMd1GwuDRnC6xmBKMUSxJO8R
u6KntubHptyP6Tmh0tuM7SC5/efVCGfedlCpmIrHVDLVGhIuTzyYfsRZi4s0oluHPTGgvfh2Wt9o
rEoKwzXB2UgSMjZ+HOUuO6d7Lb1cbkB3vCD9vNoWdWQYd6w95o5b7IrQ42WYsfGr6Xh3Q4QFqDl2
qqec55xjG+vGAbjabZ7yNCu1DC1bQGmf3vo0cY4a7lbXzXe6nD2/Zs1aK9UwM9j+NPdA8Ug6MMzX
611Pf2CspeEht+UTbhjun7VFlcLZYNHlrWQU17YC2aSom1PRwm4o8hAuHKA5jdSX0eiBQDUR4Tj4
s6RKdSaOJkfMTBpWTZBc3daKkHoKz6SZyFz9eb9MI6a6gKhPpFWkIo2PKH6IoaEQFidKabgr4iHT
NwxOGGDZDsNjCf6rHW/0wjTgdYyBA1yPhvNF8csSLCrhydWaTyxJf6afEpVwA8nmVpuFfVNE8VuZ
/nBSjRnedRnWc67uLvcFbie/BMWfkBRePKZWlrabira+tBYXiLM8K1u4nJdM34qsEubMJ3AB7rSR
QtNFvqc6HgR6SXddO5ubNIsavyf9UWdYDepq3hHaJ4VM3p5Hl6n7IWMWzGGuXaR+Y7zj3Rn8NDNf
rM74TrBdBMTAwCAu1WtZMCqHfo3XUY/PTd9Uu26a2CozTSxn/QKyTDXzLgq55+reuoSJ15CLGW6K
KrtgkbO2XrqUvsT5LAvP3cXpHLNQlF+RDoOttgGwxw1QN5STra4oY9QPI7uetjPHnSypLE14YMHE
2ib1YSmrwXcd7UmIsHsGavFWzd5HmdUTU7fY23cs6aRa7qje+EPHKg3iIz5Qty7XA1qKZlTyNIrZ
QaUR2PLWLQbufvYe7Ryf4Bf7ZWCQPOpH5sYeNRuBNCvaTbHREQgnP8eDLd3kifbd0pZuh7TX6G20
oxMQG8dEdYrbkJFwhj37jx9udj9uBG9jOWHGEgaH61jbOsa9WZwHnTtNpS9w9LCIN3W1rwRiRRvp
r05Ohogz8xEgxU2EucRa4T6OQRUnPVRYhJeOrP6OPc19C84WNojcChMPmWxuF053/CKyZ1Wbf4yG
znckE66d8WN0OmcTxl5/LFR+G18wJrIanqVN7SxYZn4NwKsYsNTqNiRI3Gr5J87XNdrUvSEi2Fs8
UPcpw8FjWmnAQgC5WAumFZOsR55391MckyteETDw8pzdEtSwAnF6GMRw8c42sdx2TklJBgZiTalq
R/3zTxeCaoiXWt7SyHgc1huqZUYU0re28RpwDjXHAVhepDMkZfWMeqmuw21rAMFrJ86gMwktKyOI
6ErXH8uwDziWcxXisMidT6abPwom747Y0mYajw4tV5ekcpCDKMsx101iRCxk7s7ZXIkja42/TMVR
irUqwokC95ezJ4ADyr6ka4NEPiMjaF0F1a2xEPe5kX6hsIER6qhNZHpv+5aWPoMYk6Aisqdh5hIT
E4JdyS1NDc5cwkUrKcgps55c+HSxnOpUFA0UNTURWYpRIGMyEkWLxS1LYxZVx6129rxJMG0u6EYn
bNw7GgHwHs8ruZTtOoa7A7vfd4VPh72gTDdq0G8TBE4wbV/WT2rn5p1RDx9a3ySbxq6sI80Q22V0
ZIAlQW7isq0CG0cS4b72D2uMs1XCcbflNJy7CHVhWhkd+sDkNV76wC2874oRlbMgBdPCxLTHvUPL
lTt9HR1Wg0UEYk9OON6H6x73nxdnxfxeQbj/2+f++aO26BC7OI5BvSpbaF4rCLa8Ior/BS5miqCg
YpHVmK81AjzZ/kbI/uu/h7iD/k1fYn3936//zb8+/OuvW//6ah0mSIPbQ1+Rt//N3nksN85sXfZd
eo4bsAlg0BOSoKcoUSVTmiCkMvAeCff0vZL136jbX7SJnveEIYkSKZJA4uQ5e6/tWfJqLMbCFO/f
uOT73/79NrnTk++02vsP/+Oh/35//+rP880jzi9CkFmqw3Rc3//wDtaN1DOMTkqRfX9qQ8AtwwNF
XFRkvuiLlezcSC+3dtT/oClGsnFfZ+SXeNW+pLoO6lT8gEK+H4a3pAFkXFikBM5x9QCB7Jg35fd0
GeePOGeZjl337JnS2ZNmR8dKIYf9u8/un1+WynfXeGxwgKJ+3Nm41E/89v3D81QgxP3LP6Tm+5ex
6TeMedQvdLqbHgviaUPSaqsC7iQ//I/774/n3gG797ty9Wz3r+43wkz//Uh/fmgv1JaC7HjyI/88
7/3nf/+tP4/19/u/j/V//pmtEHNut7szgh2FDB5pNYJ0mK0/BOE7ovoOq77fe//q/rO/395/dn+A
+1d/f/kff/uPb++/V8gKoz9eKcYFDEf+gf/+S89u1DAh4i2gMah+yapb9hx/76/U/cnf++/f3+8W
Dbsf6R1GNTpoEaGigVVfhpULnPX+5f2u+w08QVpk2uHvn//jKf48uT5aq/+vQiv7pJ//byo0xxJE
7P3vVWiv/ytS6J8/+jcp1PmXaQMEFQDHPSU0g/n5XyI0z/qXoMnu2r7rOJ7jW8i//osUavn/slGs
gabXWdxNQ0c51lEnxv/9v6FP49FIEXKF65mmKf6fgv7M+7P8zyI0nt8iS1BY/Bvsj3jB/ylC8wZR
VXS4jX2/NE+wEJqVnZVp4J6pHnBBRyntdwl7uml2cANOCC0zezB2GBhtRmxWSFsTvt5xpKilr/AA
2W2Dlnfc35VsVd2y8mVm4NONOBa19tK12DoG7WUxlBtAwmQh5i63cpJN9XmT058JjenmUpZwXhwJ
3UMG+gIxhVITwDcBxpfcEDJw44fsN5rotzqc3kO31rfkIoKRjKaPsXtMXlunM0AKn5aEvoJr1h9w
+L4mNcwqYvK6a3FLTHEmtQw1K4bOQTvMvxPoFrYrwm3UMUVHJjfMe9fzQTKZzFz0CDaBiY87LMUV
PbN57LDw7D1XbjJHZX3ZqMrAlVAS2lALhJvEKAKWGVMNQvqy/O0i3EfIJa5N6+OGoI+0mSWGnQlJ
3pClt1Z/zf2fluN/s5Lhkib+y2RYeJRM0rzyTvRHPr5bEpKqFSkL+B2AzypeaFT4OkyCoC3qKKgk
dC1CZT1i7vHcmXo5Y4zJUE1rKv5m8pmeuPGmbUv7PdWAuS5psusX6NZZwv9vWpYIWg77FzYK7xAR
pZ2Xp9ntfoMyqs81VNe84WXfBwomenhKleQRfgEsVLgYp8Fhf2cglIPWEO2tOUquhd7/rKFxEMoE
6yYm5ux1tmfjdV6MQ82+3WyQ6phjAcl/DFOysaNig3rf2Hvpk0XUMJvAcUvXyL4OcxsevASLm6Xa
bpn/OEOJO0rN6lCjL/amLl8YkBHpjEl4zXWaf8WOTkMymcYa9feqnZhetZPG3w0MtVSvcwYEFRkf
MmSOcEe7Qw59ZQIVb4VO9EsytYRZiX3i8vF7YAhQyZNDnua/nNH/hrRiN0bVz8XTvmJ6Zls03mOg
hzP54naQgh890q+YS2bvpVeeW9X/M42y2qrUCeXnSJaOsDleFiqX7AZ4DZJ1NGCRLWiJWLSr9dEG
6zqTWd3iQBpaTBKVKJ7rJQV0asxf02SOAD5IMMCmdI4E0RgoYoejM+E/Ls0U4rWql+43bTHJDWAf
ZXkjN0JDVgdaFtEIpogekj83tqQlO6aoGe4e+/w7/fnvtl5AE6UO7/2VXfQ/Ms/bRT2gorQtyQC3
yZgr2gmJOd6twHTy34WKwr4fsglZ1Swvaktb/czd4q0t9HALRiiSTRdMDdVwWrn6YSR0GlsASd3q
JmTOn8zLuPt7GYcev1jY8wpcqq4mCKiKsa5ng0d8J0NUS70xiH4uadHSMGPg3E452hmnC7AFLXAh
1byuiKpgLNEdoQfqTpXePbVSZLslFQ+eSJnxZc5Dw3R8J+AYaHX66DaKZ+XEKHjYShFeOB7vV2LT
ToKcXvWhr3wmx2jfkclc4xTUcG3aSJaIsFrN+OSCnNq77bRqj4u/JW/FhiGiBBXp4AFRG/Rr07BR
SURkrF0Z7//8n4nzDPR03A6VJJRFt5lwVQOFOhFk8Rh/enEntx2/dE8raUFC7Udq7eWnnvnT0VQ3
SJVW3njLxr5fj1IHid+vy2bpjhb7gDpyeWsZ/WdVWhym3Fp3Eylg9+q20eArFWFH5KqsqT6x/7qa
ucIE+UlaRrGlJ/cYYVpjpklB3pbd1wysdVtTr2w6icNkMJonBCD2RnP5lJokc1FKMEcxzXS+5Z53
FtDTsc1qy64/0NpqH23Tsx5Ii2OH6i4nA5MUB+/Wm1r3uNTRt1ZFvOaEDK3Q/rqsCB6yj9lgwmfv
RNyNR9PJfpp0EAIhmBAhFKtOfZfj0BWAP+fscL8QAZ+6dFFaw2otx/M0Zc+w6cId466nrILaP9F0
v7W+v4uMtn2dMUxfi6b7fv8uijuF7yOr1urfcNYYF9Po7IfFSVoirRAlkhFj7KUEelyGGHmyUJAk
4OvECapxldGYv/ohPhYtCLzMO4+2ncCm7ZdPk10A9jflOlbhB2PbYRP0rTfeWhJE2PHOej2dAZ3g
bcj6i4wTa4vAFzeoX+NOpmU80Qg3IuZNIxjQCLw8e4J659FixhTdc9RNYbQpbW3c6jmIJVxvAlMO
EgIOfMQ4Hd3eDqz+YxR/2SEyqKqx8+3c1vQUJ/mI6chjyW8SDjuYng7nFMjF6KsOU29tTxkdQcPD
h1S5RxN4/VHEyZlK2du5LbYuhA1vXW/rZ4cAJ3xFpXWuelpGcunAWMCp2GiVZgdhTrBUF/VdYHbp
K8I+3HxWBy/HCbGaGXmzYUbnIfKI34RTlOdIav2qTjCPZfUo9tPsQeeqIP9Ng98/A461w7y7hmV9
jf2qOkjyNkmbMhFhxFTXoYE8qMh/lhZXERgry6YBMjomtjzARvuWjAZGWyoy1glJg98zHBiFtBOM
MsovOo9FA4M7eAvLwK3ljkUJh2ySPYLlhMMmh+fSKsUOZs1NamGPfbvHv+yX5aVu+S7R01su9WTL
xucbNKuDplmvREqFHx04i3UyZGDAjfUwpNnzYBED79pA4KZFbozJ6I/EPPSfLQQJfdSO8dIVmKbz
EJiXlyEKyuVumptwq7fpia29Br+hFtNttDoUidojYin/iV494MGhaU/dCapmupYDJuLJtcB+znyq
i2wp4wx/P3o9GbeygItKHwS+xacm/RtTZfIrBLIWZ2gAwLnzuazPqMkttNIhLB53urj9gIC19e0t
iJLr4nbjNslgxUNV9OwhCtqBX1rgZK3qcPwuFy96NPpyV5qNHzi0UAAgMLUZrGc+ouMSizPVaX/T
5nqBtqO9D0lRIOkoi5cisuljpzusfO05HHGAcxVaTnr7DIpKI2JjzB/sMNbR4hrVyezsZ0cXEdK3
VrvGuCUvGkKSlfcxgyt/pIjAe5URBy1piqRpiqI4I3S51lz5MuDoXyP8r7A4JPIFuqvDmjma62XB
CGdzts0w4F8K432RRouylI+HfmURt+7FqOB2aB5mxpXJIBKEVir2qbM894zkzn3G2KfXK/MtMXd0
NcTJxwdFYgiJ0nWPb8A3ufjKvjin6XIJy0E71p1Zr4fYX7ZyybjuN/wL+EjqXW0n1nkcYmeP6Pes
qzmH5fQWdAza/L7vzEEsos+WzQhCxrEM/Bb1XhoRVttZY7kbyRo55HbhPU1De/XT+Wkgo47GMcjj
xsVYmoEYPsbbtNXyU53OKfCs1H1pLfODpW9FZ7h/SaZ+a0Von4nS1h6pwopgmSJMGnGSnyFz/Uhp
TCJJh6u2pBAJMsgM0YeZlcM1pkQM5k6P10UL7dDgCnmdpXXzZ7I/WPDdAM13uqkd/Im4VXoEQCEm
wc5FvbxE9jECfr/W7L7dGxEUvyWj6W92s/FcKXhiVnbh01T1b31HC1SP3PpFNyf+MVpgPx1UVslQ
ey/t4goYK2ttctsX9GW0oaeJVb1Z6u/MfYCdG1p0Qh2EGA9z0SYcEL0XLeh6+PUrUZXOtuyaF1IO
cbfHXzTerg5+gkS1e2w4iJtwrqHfJJIpqoemAe06/B7SF46pkK8xPJpDaBGD4jh1tc8WfUe4GSwx
vwVfqXfLJZG/ukKAah9diqeYy3mfURAPgqOD91XTlJGxoEgO27c5NNqzHUVs5aQGx10T1sEpZnuv
9fPGBPF8YjIHi6DABu5L13uPQQgluXCe5hlQuOXRxa46D0YQsWAZ0OaHyk8/eRSgf43w1q5bOZ8D
rlIs90MXJP4Y7dj3BUs4Ge89e8NmiW7RRGN/QWe6r4qYCBpd7w6GwfueRnZQ9+78mJcqCgC+0dpf
yKfRke5tc0QcOyfvf6OoBE6fYcGz3PGtbIHXFxbFoR4yXuH0R5FikXVAlgycVA5jh3CnMQkfB4ZN
CM4czhztd4my/iCYF9TVIUphZ5dF1u7pRi4QCfphnfRIBototLHxK01Op11MbT6nXD6ReMurm4Y1
pqZ4hpXCkR8nBbxx3lGAZdqF6utKaCc7IxOpQut1By4SRMXJKjmUjvMVj4ux7VLhrnSfnhASWLC/
g2r3S8JmmG0/JbL/Nvp1tqfy9YJpqH12wdG5bkig6k2z4pEXTonIx2jKI7uN9ZtUeLlrTL2FHlem
V5Yb6g2GHLc2xZQ5xyD1i7T3A1bJftWHaXgsLbfGF18MBBk1eE/C6GEqPPkQfqcFMaLQ69p9QROD
hr2OSLGwrUM/u08J/MI9UySyHQZEebCBGFsSOHo288viNAlIRYwnnYTAG8bu+2zFu6J185cy1K9Y
xTkW4W3GSyP5fLKdDdUWbYl9SOuU1+YwG6iwjCJbVuPdltkLYhecJwOnOtbc40jEu79ALJfZwpsc
qu5+Jp804IUVU5+k1OG81/2vRdrNaTDB/XWl+GwjEuJHmwmFW/b6USMMG7fS6B8Msu2jFHdw2wnc
m+BdSRqE2F4nEVUf5nGjUpaUlBnmMA+EcucOA7rU2kM1scCUDtOe0V7CYLZ4TGKiemugRoxKvR6G
mvejn/3q5DDexMVunkIHS3zfAEF0w/Fql30wuosPQg468cDETStujiXjZ+FFyQWdwaOuoYKth+qm
tZW/8vyoE0z47cuEVaBIKfRi2z1XsfCvMexsMMfIeSAYzb1tnzT3p17188nMon6FFJLPEgGZXj2P
iGDRqXBXaEaBFHl0QEOdHDxzZNttRqcughsxd1b4zfbw/bp+FUxL/QEIiiPIeEQ4FX8fcJS1BLJM
sfnQDagCDEzVD2alQzPRWxSQTgbaX11xXTI4WDGLad8T+LtGKQhBq+PoHVN9H3normw0FDEyQkw1
8DNK2wTK5vWnNLE2BjlH58rrvs0Qe4KoR6cvAHttyLAjhU93kqDMiOLorXzfAWdNeyf94FJtAiMq
56PAnAZnRB5iMMQpu8CDYYuXKC7xhs8VeE6zhFyoA5QTL7m2nqaKyqXJ8+3kWxVeDpdc0yx+FW1O
WZNzPpm831suAav6a8yi6WlaHGRQw/DTmIZvcSXtXZo5e2tsnADd3K9G9385+WTu8Hb8cETWHuKl
3/o0/y9shkkTEEgFm1aYr5aN3dP3X0y//MxG6D2Lv1C8GvgOPHk0F9HgPkezYBcd42MDa/2giMmx
0T3zTrzbXTEe0GxSCsZP5bLHB0WFaOr5e9w/oJWd38JocQ6cc9j/Gru4FZZ38CvQLCAYzsMgXxHA
QJolNOjgxMAsOcVPmjaaq7Zl6rz06A8r3OcduqzI6fof3GyWOluT7uM+x5gK8S1stTGm/nVbjvhh
7NatGW8myqVrknQmcZNzso1oOwnmr5nNOzqPtA1D0X4XLoqJOLOjILbsVeSmy63UkudpoPSc8cvs
5PuMmI7tO4SH1qg3/AzgYGV32IRAkWlbrP/jNsoc+oM9ITB9TxAf8uF9bA6Q5miuYBNYyIFbRnh3
FfaiSdDwG4zPZiHx5NF0p7dhrBTht+JSKM12LxcdfMk4P8jRsx9Z+p3HvGDWauRcKIWsn8Ku8k5C
d+Xa1DwqMjJBmrZOvpvxcGBDlePCiALbVYbIpIkvaBYSKvUOnyaCrPXSxNgNWjoxHdzbq6HTf/F4
WRsRhz+ZLeXrBYrK2m5nOqlakR6GFMqRt1iPZC5Y68ZDvzFZtD10n4zMJeVFi0TTN5Mzd5Q1Rrxv
OeSYLK3wSyJ/q38V8DnWRtRsDLtj/EqD9ZEg1pF5dNtz9ccTq/uJc8GazEB8lm7Qe+ZnjmKXIONL
XuJ1mbmgS+cOI0o5dYrqwczCc5Lr1Sn1yl1nyeKbs8D41dHIS2k/J6NXoZUxT20ig8F3vlXNEm5A
J2M5Fk18G9RNLBDxQ+J8cgoOUHZ9Iqq3+UgOrTeg75adcfW1jSuPXYoGBNvkvIrQyg5zdDG7kEiS
DDevgCXQVVYJbJOTVMDub9vaXVcaR1hVJ1/aAAPbb94MaT9AQvmcUFO3kYQk6nR4RMtrO1oSrxIr
FgkncT5YL7zLQ0ub5OqY9fcptPfZRK+7SJ4WroPUOYgTS5itDjwkWhlfSEu4dr5AmnmsvRjlDvMW
CHGKnw3pzE5EgncxDjwdS0JOxYP8wrxOAp616ezkKE+0reFgcSSuSsiNnMcv0ThfiLJ+Ab+P9DLR
XsocFmnZSCQYqCZWS4z+b5TfLRSvm8EhmIeiqUpQs+SWcLaDj+xjSou30aSwjurqDfWs0Kg3nLHY
NfNwliUoX2Pir+pqwSH7GMdUCnX+zjH5YaP8o/8IS6wW3fc+tpOdaYSvEKp/ZFNm7zJNJ8oL/Q/X
+DU6T6LpjZXWZRTZ5myDQDBu6OLIXM04NAXc/IzBvasOXrzUT5l2c40GxuxouSeab6/RLCqwgWSP
lJMtN21h7mxCGIDgpC82ljOCjaChI2nHO0FCCIm3TBS0KZAdGiHymTZVy8enl+l3SX8QSa7A0TVY
637kxfbF8jvX0KNFMOUnrpPGFKDQEIA+MnANjM7wLnSQeulffklv+gK1QtuY9kFWs9TOs75vC805
GUbQGRGq8b7zYSGxxE3NL5GEH4volk07Id+r8geZegpebp+oGUymtQgJ94btnFCLp2t7yc4yAvrh
zGQ6Fob7WGV0aYbWZt7Qg4kfST1dqu4jzLwn18iUTp7dOxkBp5lxiOFmexs5Ohr5oKLNwmYaM2UK
F71LTm1d/4ggpAm0wtu2GcqL4Z78cfnS80Lb0E3xt3oqTw6A/8geu0MGPYD+3WOqz8YBCaa7AuQK
FZg1Ck/MWXCXJYwIT2dFEmbd/QobLFBLm+JVjH6Mpj28U6kAciKCwCGKYCSSwFXZBLZKKdBVXkGl
kgvamgyDsSbNIFO5BlIlHPQq66DRSD3wVP6Bj0WoV4kIs8pG4IMbNiZxCdNCboJzT1CIyFLQCVWI
MtIVSuYdjLFfPUwBQqUvkMKgqzyGQvutqXwGuXDE5aq74CDJGlWKg470joVKJTuojIfZherkDPIl
xpi4awiC8FUiREI0RG+REWHmmMErlRuRqwQJxhvNN4eSdjJIlxhUzkTF39gDyRNZB1U8idl9osh8
Y0vWfk8FSRXzRGZFqNIrHJVjMalEC6ieIM1UyoWm8i78or94BGD4Zf1Edcd091FbQtRt2tjsDIVy
63SYVI3K0RAEanQEa6DuKB/Ker6JCRBZBoB6Zu+5IVXzSahYDuI5wKWx21aJHdAMmcNjzAerT4e9
qbRHq0LJyMJrkoMmZXVFHX5b9L5GEpJl6/ShaIsGoY6FIFJ48alL42sE8OaAROgjJFhEmiSMtBOb
JPYxXyw3BmKgnabDg7S6r2g0oJHHl2TA5hWDetm6KsGk6+Dl5CrVhFzRduuL2N11HH9pHuXnEgYU
JtiEWocMNHt8i2fksXkXgalaUgW0J/62bDncy2EFcvp3mCy/Z6icT47OOMdPp6dMobiSjIuC6lrZ
Alaqm7AG6AtCG4cUF7f5mFSoi0O6S6xSXuA6Ts30BPcSCpxpfoIddE5Foj2WWXfopyo9ksHbb2y8
QYaKkfHN+osjooACPYR1TdAFBDZPN7JL6VNRMFgCVrn0L+OQMHKUS3+2coirmPrH3tPIsWqWTVG1
r6nf30SDespTkTcFDGomQVTopOGUKhaHzvzrDDCfbVRjbGQym9sBl9fZrXGs9+5L1+jg/8KqD4Re
dfs2MU+WngIKo11maf6Xj2T/Pdc/qngYtkSqdnvoZEQVzZqxX5aBPLKpC/fNQWL4zutxa5L/Y5ED
5NJzDkIVDTSSETSRFZSQGbSQHTSqEKGaNCFDxQphsMv27T1qSIUOGaQPCRVD5JJHxFhyxQfhbeY2
3pfJ+0BZeUkRF8/AdAj4zU/04Emuoo2wkHZUG1R4qKBXUGRlgDtFsikLFeXsprFGsj80vqVhyPWo
hs8dwsOOG4OZ7gTQF+pyY/NMtYpfIgb+V+kQyFSJn2ONGq+oIaNWmVbRIqX0bwpwabxjiL2syGR+
N1MWMkvay8qM1g7UMuDI2CDCWmN6I289OVEz/9wWdBkzXBeiPeLqo1bo85Po3aehY91qCK+yWzAd
jpBqGDK2D7kBC3g+6bEpn2YYv7NERUUo8rbNDoLRK4Q770BLfdmI0dxFzN7WY1QASOzqbZ0OBGKN
8s1vU8Cr5mvXQVDoJ/cbNLoXkywtQaZWQhRTlAmcN4RtRYRDPdYqgCtVUVyO7j9H9aCfPFK6QCsP
Dw7LaqUCvJh9keYFT7Y6DyrgSyfpy1WRX0A04hN6hPK9xAZWkwtGqpH3OJEURqlNZBjZYZ4KESNM
ItslNdeqInnNHMs8F3RNWhU9xjlMAQy9fOFCs+5sqGozqhdLkFTVOzOqvxaFcF2Qloihc+PUD145
XkcVeMaFVcWfCXLQBrKAwQo27/JHUujDvlyEiv9IdqVe4HiX+fNsOrxviY4WAV+WNhC4JmlDehUt
CkMwxl4CLGFKWwiP0VPQ9wJ0FrFx5lMLhTktEwLuhowpRTHsPI2PpyPfhWwy8AEXnxEDSBl9OyJT
dtu8PnqZZgQSvHGS+khMXcb+aUOcNuORhpw5yOlrLmqsGZl1IuFlReQwIcJMRJu0YprqTgj83XzX
Gyx1saM2HX7WXuZtwbIOpEOt7UlMoMLU4M41240xm6xOTAEYH1DDc2DG/VdaA+x243JbQfTGo84K
XRnd+DD6X0MdMchc5m+i4kAB8wx7mU2lTT5froL6soXxZKyJVyf9LVPr17i059oluJS0C5UrRcBd
XtPU8xIgs0uKp3w03Cc3ctFOI+JY6ND6zSv9teLYW/2rWxsECjrOleQsIHdJYV3hcQXWGP7MXDIV
7dIB3KNhrJ5gZJJGUgWNczMM1tFuDF+8xbtBzkNtGenmufamgylGm50xkABAbj8WCTnAWnBhDq6H
H93sd/UIdwPG4rrz9ThI5PQ5GGJjDHWxqd3PyZX02/NP3yBEyGv81RgjYYUzPG0GaTWAPFGguRJW
t2UlJLhp6cNQxGv/Hu84XD3SHnkHYXOHwB3MZjdk/X6A19OO8JbDyCCFZfKgusz9oxapyZUKlBwg
40k/MxmHjQdjscgQqYj48OQvLXtrMOOVrldvQSw/LNmUBFK5xtyEmYv1RO/33QCjSbqlVDGXngq8
RLXPszqwn4nCnJYWtOJAPGavgjJ1dvU7kr8JTXSmbZ/UD+m0/NSqlNNmHn/yggjctCQEkPZW6eXN
f1qWaHxh4LV1hFdfRO88OIwQ5wzihWezoUX2fMtUvGfJrleN9ogWamj6ZM2Ow+ciyARlWouKt49v
RhIRy6h1K8PCAWQhYO1VomiRpoGZ+PlBJt1bqHyMgz3uEskHtFCTMGlFya1CSmPSShmuYRYIl10h
UGV7oJogZURs/CexSgtW1yrvAkM0XkAPCEeW8OiOteNeg28yz2ZzHSoVEBqKIEExn0H/D0sXfKrz
1BjmGWzhTTaAROnQXZwIGYNh0guS5LP60w/kpcm6VsGtcEPWZH+Na6EP/QbiO54Vg/Ot5HKkQRPo
rfo9i2fnpLRN1K7I1mU3EhQ7gAHRgMdLjggQtDpkjUbWmAlHjDFezr4mBnvhuiNOg1gg0R6qLU0T
chpFkp3DGPSM11+qcsxPTSGPU4RANiffIUoMvO9su2xMULT7q5OhgnBlAlbfMOwHqUJyCTAGraKC
c1H5fsiYzVOsODY5w5VQHKYQXVI2c2XxJFdNsMV6XX6qe5Nxutite200/8TGK6C1h2r0NeU/FwQe
1sRfSVJ+bdJ+cUU8TX33qjPaXEgDrnpigfPa/KbvOwTkRMheDJKCgJ745UESnZR24uYnxfQtzLXA
iLN0g/gp3TZNvI2UID+KqmZTR2REi4F0FK03tA2uKgKM5/qyqEhjVQKriGNmecmGrfl8BXbNUCz6
bNhcr4m1JRgQSaMkqKGfBlw+FEmRb+uBreegD6BggRF2oClkqR/UNpImzKktCHGw1bLT7cAYEy2g
qbI8gtC5uFivtmESJ4SJPTvIPgJ64uQah+UljIl8nlT4MzkEbGkgWCLVKAcEUmNWQU4BeDOxvR9V
hLRJlnSmQqUd0qU9FTNt4fUZVfA0/F7eIhVGPXjYYbHfZhbgasuvt7bWmGsLo1uXZ5xnLaGvoLKB
nNdB9D3MMNiEeRZY5C5RE/U+LKdjHkvBVe4Uld4lngnm0t043Kmzdm27ZHQNE/HaKTnbfel86h0f
g5Moijqbhrmhmd0S/4EdaTXrgzi0QZa18kEYZ+wMxSHx2k+8cTrhelMeZDaRHaYeXWVKZ9cL81+E
ZYIog1cY15zXbNUsBTLEYI5BRsENhbavFeywUtjDFP4h+OD1oICIPWTERCESQYJgqYGaGOGzYTLp
3iCy7BIFVoxlkvLb9QCbBAzI4vRXxIzJAcMHxTdoxh4UjEVfjDP/2VTwxgqKowXNUUJ1BPlqBoMC
PbL/IDpAwR9ThYF0FRCS9t5zqhCRAlioQkbqs7viypvS6O0ueje/+IXzkirM5Jz2OwQF5AnTNAJr
D53S/fQVmnL46uFUzgpYmdjId0YYlrmCWcItx9UA3zL2IHTCP6gCWTW/ERNNmhrelpO1wfO0rBp2
Iy68zG7iIpte8Hg0HjDNPgKrKeFr5nA2S8bLVFrl4nxCHpsDjYvEMWXiFcT9ZNP+Ki9FCekJp/4q
xNf+nmEMqUuyF8g2acfIPVmCqZNPEThxuerogwbsiQ8V5eLr3Fy6dh4+nNjBmJnpyCwP1GI+X+Pg
nJzq0ujZ2aYnT4f5GfjEkwpjOJuo8MOWF4DzPwP7Y7H59KeOTbILplVyOFF2tStrrqvPVkuaVdWa
GA8m46Al/k5av1MvtU/6j5L96UaXmnNwaoSbogCeDvZesgig5crMZRvFTkuQW0YpY/xOpjBRg89v
hh7SPhDuu7TlLimE8Who0nikO4fXMqIxbDEWZrS3rENGcjv663CgxxwJzOC86wRSM/zQ9YgtN7bu
jT063wsjGbF5PE3+QwK39Y3rBK87JRsuwSg4gxCjp+LhBcZKiMixgg1MQESuz7sMi8S6BvO0MTrJ
bgnz7wrd2YK53Hrthw8AKGhASOLdzZN84igqMD0nmB9JCNJailOg2CkpRG5XPybDglWj7QlqZ3+3
ytrkza1BUPXFSzsV154+8bYcQ6jLcxvEjPPWkeixb6YXPoLmGWUU9Py5Wfs5tPQiv83Cuwy4A3rX
y9eCqPnMMVGsZMD5RENJbArGUTOK2L5WABusK2GN4KqAMLFx2x9455lOz2vK8KPTOQ4LA3lw86I9
DROc/6j2GXbH2WaqrK1DnOTaFjkh9ZXaGdhdDg7Lp8AqpqALG8iDOWZVpjyUQv66DpfLgjV9r9s5
jEaj4cDWWfdmh6zUYsHnGlKsmjiCeMMB5iE4xFVUfQ1c8I+LAgJpJBHJlPaubZZvGesive2QGGsS
mUY9nvd0DboWw0zclKB0sSJngn6GwJWWlunBqNC++P1Vh7m3sZYSSGPjMFoLiy3Kq68iHppdZlou
TBPSS7DgwM6g3WSyUV8vrtZt6piobjdO3QefAspbOhIk0FNtZq+mwRJzCs6+fSnxeVau72yigVDr
xNEuXVP8CnHgbdlJT/p3MhKYzsHHbdubA4Xs1Lptf9AwxrXVQH1fLPDILT5jK1/QZnn2PkcYM9PA
TTHZVc5gbJwSuDlQooeYTCz0nuHCJZUNXIksTwVA5xOHZQFSjREQu7GeymVhbgZ664ZZjn0XQB6z
+zQUFOWuByY9pl4tit7TKY5PbFOszLWCvynKT600fyV0gcTOZaCnxq9FMYEiS0mVU0KTZvpUDSkm
B63uYQi18QP6NrFFwA1OqdXbb7kPcyhXFqJW53i5D9QGBISRYhTpwIrgrhO+gnJlm+dNfHBAGt3d
ESijQNI0NOem+NVOnl3DWJjIhzdLcZHubosSVFIedube8aaG7SEcpbvYkivBFSaDs/W97CgUdYl+
93TkDLvQeqa50mO+VCTTYSaHKwbb5NC7dEnmAoFMA3zV9aN+bDFoLYr3dP93AErQk+TbTZY+j62O
JmwG9Vi4c7/6o/6+01iTob/R7G62d1ChZuJ404dQ3wzDMuKFpKeHGGHBbqs58kmG9bxzKAIUu6pR
FCtd8ay6gk9VKGqTMHxa4opPFRFMtfVAYYECQserJz9q7ELjyMkhFKc4j5OeAhqWlu//HHDbEXWN
ZNwQeC7hQ0GdWi+Kw9UB5IK3r9BcSlRKvpU8am75iU2R3LI7zGvAubIovlcE6EspMRjTuN+wL3mo
DlFzro02wjzsVHuJmznoFu0D8rxkvFI+9UbobAiAdwNO2ws69JSxqPlRKvoY8yJuFJEsAU1W4+LD
8EoN45sLqHtFMKtAmQnzlum1F6SwADwFPLvfNODPOOGm3aKIaCNoNAEi7X+wdybLdSNblv2VtDcu
PHM4HF1ZvRzcvmUrkRInMEqk0PedA19fC4xIqydFmsIsxzWhUYwgCd4LuPs5Z++1CWq/cbr0POI9
dvpQn5IF4WljxXPRnIR8aYvg8bbxos8zbH0vHFB1oBbOfLW37AQyurKPqSl/hMYAFS9buEt+YC4Z
SrzNwADogYGHqZE4ccwEvzQFaYepHkCPspFtQ356sqRp7WsWOd8dCkyUpncKIH6fMHFsZOEaYC5N
YBS7atHSwsb7lkm5SBgLcF8Tt0QXOnoNxOSVEvfZ0wTtTrlLfh5RhUr0ExFGTPm9EkJS3dUPSKfH
bZy7BDYhpKciyceOWHQA41lBV3OasjOd5xq5E0+fQWnz2OryaY5UuR5L4wvmREntC/F6yF4/lMMu
p48/tM4TTVSg8P49hQOHp+nVThdzQDen+1L1t4bvE4lFpGIf3qDWJtF3hliWcBYOwxkWR1DoNYNm
dQImEPi8b8hOd8LmSejZohlvmRvDp5VZ2Xaza6zs8eOpIkigBYEftdtKRGfyq+4sfvb247b8UD1/
fJgJo3Ky4DbU2CA6456wDaYCy5WXVQ3PypueMtMfdhw6nkeX9F+2nnA3LQAvA7IYVF6xH9vcPPUB
urtJXFi2ESYvV9uUqFfq5U4RgUjOagqjjUjojWtnXHaH6Wu0MJeMOuRHkL7TVbgJVu6yxRBCfWvP
lCt1GRCUQy6hk8QHizUJ3s1Dhj9hB0Ufr2gWGfx9Q/juFyP7XJNwxkDgjGo03w0OTbVEGoeuXu7u
RJ3SkEsGHkfmXBSqgyS6RDgMf0Zipjo7DPb1rFBeWvnR5zxFY06vRUBusk/YiX/48Cc2vX6jQc6+
b0NXXSBDHw9gaLEkGHJkkmnQrI4XftmwLHIyfezBrYGJyNr0pjftft1OGmFYHD4MKQNVf8hC5B87
wA+ojquWx40MbaAOKTXqv9mh7soMhGvxH0Wf3xEg1bX/+sdib/rJXeQLcl6x3lh05Ux8L78grkN/
7CnMdYNCPXmfbVICExtUfuEwTJpAgq2SgftXesDBEJ5IWihMzSagbbTx9r+/Fr7pLxejLNMDc2m5
lCLSXi72++tDXITLpf+vLBomxxZteRAC+bQL12GXEUh1puF5lVX9SEUCJYGULwP1Fa0gOBJmZxWb
FkAwuuUyfCrLx5RH60LwR3FZlNC0mh+qKE1vHDplxQCoUU0R3SeSxkhPJXtARsat4jhJUjht8Ti2
Tl2Wk9fXpO0lUC4iyo5JpxmT0dd5yXTyCg5OY5rvY0jCD10Hs9Ofb2Cbxj+Y3H8Tg/AOpiQPdsiR
GrHl9DzwzGNFXgQE1/bqM6mQWALCNZpgcW9UMav7ONjHLGVqYJec7RVsbTilbJshfCqSP2BBq8z4
iocf8uURdGW2HmvjRmqGhXmkY8RPIn6efY6WTlZskY7gUInCY+J45P6p7hiIyrnFv/1FNmN+wUBf
nmOLwoZQnwejarwTbQhsBc1g3hQe93nVkK8jbd0SbrbsmLNn3YplvlgAEfITI3yiiZKFzMypuq2d
Zyc3oC3owrRMJZDcWvssCxC0lYl3FHZJWAGFz16ylG5p/HR7xA8mVB7xJbPn/MGwvQdVZ/O1pBm9
6SoyPeu4Grink3aPPGvpRTffiIUOzxq1Lx4JQASmzIwLncM3tgrzlE5cZprQRBxBaZ9VYO1jd9QX
zPLElU2dvqIUNNa5sm/FWJffACAR+nbPLlG8IjQgrDCKDkwt7Vcf0ePGk6SBBzq9GEwpUbUp7vsg
vURqZqOntUhks/wkDXxO2Zx8xXZycCuyKlC1dSgE1fyc+yTTxVX2w6qk3Iucmwk/yoR+Om2efLd7
McnmRWlNK2ycMnFVpIsdVZDf9cu/EmcYaXYsnxbcUFdLkpwFq0asAq/OoGOgVaMjyLRfaAITgtCV
evPxnR/fw1JAx2iCVfzxPwrXcOFGTNMhcOhKID9LT6qrOOLjZQMoLDmS2tDeQ2R0xwg82EOrm+ag
TGRuuqXl4z2pBP1AwSA68ly1LkMXktWUPZZTWV9L3xEbqKOCp5Je6sxJChUIjneeyeKxHc9oh/I7
kbvhoXKsNSP56eJjm15lDuKxqHOOjklInTSa99qIJDt7yw5Q0sVo0hEqb9moB86bqKqD26zm1u/7
YMFPSLULS8J0c17Y224k7cgfU+8qmgJWb6dAEtMsfEB/DmvA85MjCVEMvANce0MBbqRKqtvU/lGH
AzEXKGlseNnbNqVLhzLTPhPrtssCjC+p15lshyh8XSehFzi537ywbA6eHNQlCPtHqNfVVQ9Q8h1T
7+IK3kZXNdgW+5lWXtlkkDZYyAIFhMWmkWOgqcBKNG8D7awYdZSnqLBuEkeMJyKit1la9ufEIuyE
HhM06YHMRzjdat3pcTy7EMs3DKebHYJRjO3O/I0Wb7NG7Jft4ccfvMyLNzak483vF2fT/cva7NqO
Up7HUi+wxf6yUaSNKQEsifKAomDN0bcB+FYkJwGW6WKPMqBASd8b7mMcM8CnIc1DnZh1uvFtEV8k
qdtmTaFUwGJ7Ytbyg27i31yiXJywf2xxx7d//cNWeFRtQGUKFy/wfvnrXuY1Dk0+NFAHbSbWtg0x
aoweAzy0XvIsspY7Ps+T94ClXKV5DXpacjqF13Q3JOPGFPdZQes9on24HmYi24ZGu1cHsVpcevYa
XZJJo5t5FT1DICMc6Je0RPk3u6D5a+gEkDs4aARPeEpAz7GdnzfBykBKLyZdIhsr6qsK7TsMeCvY
O+R+m3ZxbfNTVQ4wTTBkgWLcx7pQTDQR5LH6jOjbq8+qIQDR16+Mk1DNlbWBXpf8sj9c59/1/w7f
y//m7KCsv7zeHjIP4fmSkA7/L683NkSDZKoGJXwCqEnWcNzbSjgH6Y0EP9c4ZNrxuw6b+7rzmi+d
8x36ZndxHcjwXYGxwwty2JlFsdHBACk295+L2j3n5KBePETc2yZlqyd7DWZhLCVJiETkOkVlnwaF
h8xmALqqctfaD2MjN36e7yU1xXPg6PdhJuzT0/dVFaKBztQhjH0HtyxSf9HR3kldhBF09mO6SYcG
RMsfx6r/Hwvzd4Z8h7v23xaWzWv3+h/vH1b+m9f8/V//eI7b7yXU7eKnWJg/vuu/YmGcf3pQmriX
pe25ni94AP505Pvyn55nOqSyKMvD6b08G3868pX7T8EzT4YC/0W6rsVl/OnIV/KfnHhcwaP0cbdy
hf/5f366y9tf/v3Tifnnu17xZNouszoOqfw407F+eT6lKaK0x+Ry9pdtwA06fau6Bxsm0sGuAcB7
5RDd2AXkXIaSxyIEqkSG8RbMtdj3arz+28v33zyEpvjpIfzjclxJPI0yUbeDTft5uQB+LSsG+vaZ
gxpiD/CZu0R+Hya3uhXFq79k8dpe3q2MobpdWCWn3//+n1erP3+9cnh1fdAF6Jh//vV+4sytj2/q
3Ojga+kN/aOtgwMztOI8ClROo9PloCC7S2sPf1cwmMtL/f8W/I9fzq3CvWLbyHuF+uVvb7D2hT0W
znOaj/ZrGUwp4wQLIWqPBxU1zifMAmekQdCL55ORJG9Onp0WU+05aVW3J/4P9Fy0OJrGdj78/oUx
fy5m/rg407E9YoOE6bsfF/9vxcxYI7iCdazO9MyabdLWX22CnBnQBeYubxkU9XToidwGeG4XQOXj
fE+ITUaHTj5mpTEdyfyoR+3tfn9dHxv1Ly8aTwNMZdsxPQcf58/vmGbQm7s6VudoCAiyrQO9aTt4
SUXg/2AlDD+TjrG3OF0DMMajDobQpo8E6LdsQGqlhzYhKttqhx1Kkek8TWDiIBeAY3bD5FaYJ98f
Nqg4mkerpPE0uYrNizHreXT0G8od574vvzo1Gg4/VYd4JlowisPyxen8z+gF1YORVnc8ZOnVRysu
iB2/d0Syg3NZnXp/ugco96MtVEMSpkFB1HqcWRP3q+HIZyEL//L7V8skaOqXW4yC3XMc5mCu43K0
+PnVSkwo61kYqHNcghoPA9wLDkfFDbrwFkQj4cKzrhNOCBgXvaL5XoJlWP9PL8Q0WXnIozJ5oH55
0MLEElk0Tepse914Ysh/xalvPTDJ3Veye4ROurerqaX0Uceuy48I3fSn378Yy9/6853jCE5WyrZd
Aej81/I85lhrODgrzkMQ/TDkAakSg6x+Oirfv1NxsuM9+rvl7a+rLb8TPy/nIWGyJfxyt4oh4Rgs
M4Wwzj7oBuCF0crHMvTuSuIGdgkBePj9khvZoe9OZ/fK0AOdvGk9NYxff//3y7+uN46wpAtP01K8
Eb/mgXmBZTKSNq0zqcqXMh2ti+UjGmV8wPHbfxDe9N12jRiUtkuPOB6HHSXQ1dQlcX5zEW/ISzev
UGSAe062fRpx7QIUzx4sAaAOe2+PAyWFoIE0LG/aCbo9i7e5mP2Qtf7N6U3+deV2hGIfE8viqeSv
d3YgOdAHTqrO43KaKuYquCWSxlrZOsr3mnKuDnzc5UZrrGs7U0dG/f02mJwXizbgQ8sUbqywplV9
WjCjcdH2jE2KjgDTRT9agEakcbPoRgMR0cDCdrMVPWnpxhQu8DUmfxSJeNarNt4ni73t9+/Vz+XK
svryRynLh2jI7eqKXx6XNPNRQqYV901q1wdtVDnsUS73wx1eD1/oX5fb3//KX3ppf/xOx7E820QW
Zf2lfaUrrykb/H/neCmiczLC76q4uTMrZqzEnvg7P4etC0nMO3988CRTvbe0LvK/2ZR/2XvY6BW1
gyDOiROK+9cntYq6Mqvryjh1QWrsaNw/qswH1u3AuaZfpPcSx9euWlId89CwsG+07IRtAy5Htv2e
qnQThk34WJhD8zf1jf3zirpcm+txGoObtLxF1l/qG7TW0jFdlPNIgB0jc7em3SXrdICV44T+hGQs
yddcG3Z+2Z7JmtpUeeDdLvsKkUB4zWrqoXCwjPNoE9bq6PhgD6HFELk+p4Ht75uS27gobPegR2/r
cyoDftn6Wy35xmSiqYlo4qzN3r7oOguvflKbN2Rm1oep8xCaqOBehN6qCj28qK196hr6SuS/iL2G
WLj6KP/TiESCPNW7uinzLcejlMCvWGJtK7cm842DCitxNx5isyzPv7/PeAt/7dqyFbGH8+DSvsX1
6fxydxeeTpTOLUzVoUnioO3AuYvmXRk7BrDP/NbSwcim3ZPAYnSwd7h2sDRkkXJCo+33wdFJEvaR
WjCvjj2b9JGynmDfweNIDPC13YQ2txvhagjyClR+nBOSNSKNYiIiOBumlGORjuPco4WM91maMkAB
d43Gl+zUhcdUeG2CjmCEcpsgmwuZuH5MgyIVTusG7wrefAXF6YP+kVD0zX+M3v6ggSSZtWl9F3ld
Y7HJVK6HRI3gcWuuIka4w7AdK4smZkTUGFWufxphs/d4xIpxBl/T52c5hsW6kw7ZBQkIqGpMz12t
rfU8eQfWjRjxsGXsayshwa94zqp0OM5R8UCl/8C6BumFYxGNjJcp1tspi9pHhIlY/SCQEkNg6HXl
OAENJPzoAop+xxp6OxpduSF8KEIOXhGrbM77OonaSw4hlUlM6G5Ti4HjBzm9C5lVlvBpefekPqmi
D9b1nKm1i8B6I3IDJhAehKSWX1yRLTdwn5EVrF9bNuHHLHth0v7FAn4xk5Bk9pBvXTBKFyC35Xoe
xTOYr/DIbOG1h2S/rVqY97PBzKpkBrRv3Yyi2xUQg/LBOu3KoibSik700R5u4t5yrq2f7GddDhiC
2nXW+e7jGGJAK4Fv1R4NXB97GNPo6TNKXnAtmHClLaKjyJ33QnsMPiOffGsXIRjo13inzD5BOtuF
d8OAaF/0TG6yNnpJwa8qrzjkQTw8uJL3fLQ4yHf9g5MO6PaywlmFcKvQqmFZSsvoE4NL9z4y6QB6
WCYV3M89EsYOPVWdkc2e/Wgd0B7GgDFhycgi2AtCRkTzWXcdh1mbLnMRPqUVZqCStSbGeHXTBfm0
koxQv4xVs2SVX+tkdM9BtMinW2yFWJvHLbpFaxNOU/OpB4QAm2EPQAQbfjs9eEt6VxnpG8N21lYe
29u5Emj8uK2PJpNM5BXolyE+y3outoKm94F7zcIo1XOeMXlvCDNNV5EsPB6lbNxgR2DIsNzhTSG2
XU6KW+3zmVkHP3wCeM7lXL4RCcYcyp/LO8x9N6xkEuXEDCHHStK13YoJ5BTKiLb9Rs7Z+DmwvibF
+OCnsbzM5DKhxfXUvopUckaYdzX6bEc4d/0IvXsfqjG46wizS6YWRVuSmxvfeY+Rxm7tvEH9YUQm
ftyBuKtwxkiA5FolCUiuOQnvp6R+VZbGD9H61aENmX0uIriEHI5BEfvBH4g+MGncYyCDV+UH07nL
yx/40cdr2JtiE5QWYC3e1RU9tvhTaHOHFfGpNePpSQWPjQS/E/a9+9ZdMDlGD6VsxQqrX03LlAwz
4HD4G/Ic00hBelX9wx9NgwDm9rXNOkb67rDK+/kbTFB62v3U4m+3yn1K7GEsjqgi3Oe2bF5iE0FX
aUe3hC7jHAxQH0yen15RPa3H0UXiDx0d+Lebr7uaJXCuaQCkPZ4znKJ7QebglvgIdNsiEkiRDQKL
auOpoRze26Nbrxv4NkQolN9zjhQYnImnNs3qDpNui3gxBfscB1cZkZoh5+JR6CjYOb51HIz5JbIn
a5vUyOpMw82O9aDAEg0vDYaQPm/3ftESLwETE7M5pFReUucSe+ZhagMMILq9t5g1kla/czrMUspu
Eh67sgWD1VGGltL8VLiHsHPDTyi2MWZlKKRUoi+GmQZPtVLvodDEvM1TShnNlQxFb91nFc7GnKiw
JzTZ5Q3YQdL6EBRsighuPJt1AaJNYfDM5sXD86w5oa2AvzWHpu/1JR/8T9GEX75uh72lTXVrRM5W
AzvZ1Lol1a6wp0/hRQukqrki1xyk601c+unLENbr0UwIRVHU1Lm2j21bG8ehM+/qgJS5WvWXoG29
qzFfmwHF6EdxVlAZ72TX8ZJBVa5WJu3qfYOSYj0Svc558XFu0R1oTBBHn9UJNPoKYaXeMl2yzyTW
3ZFHzksmkbTmRGIh1mk/0eZyz2HuobZP/Zcgd0q4836xTroEMfmIKaCQ2noeFIGwVYIu0WBxQmfP
DiFbpD4tA+bRGo5FEETknJk49ey63xblfqRmIHNSTdvSSTU3ibwPjZZMbJtawpdBxKOb2og9O6gd
RfbJNXR2sVqyZRvj4JeE8K3aKpzO/QyFRlb6rsXb0ygmWWQOALKRxmcGumDZjYFQkDC097pHHIoq
lT2/cQns6FlTUIaisjRwDQvXupVj2hMe1u4keowvdTt9GbK4Oegc3SDq3a/wqYcv4bQIBc3cAT2f
5jCyRQA3BTF3tRQXHtbHtynBXtG5sTinJSOSXi/eOFX8yFu8F55hWxcGXfcQovNbchTIWuwqvct7
D69819xzDp/5dX649QN7l1VNdM5aVW8Ag5Unw95Vri5OBr7do8X0DRrwDvOPkZHZjnzVswRT4NQ5
jpOmurSwmPnGQIYpQa0aqaehAZUz/9WXoUFs3yVJw/uI1yHSCClaRf/GrDFQ4QE/oYaozvEgs3Uz
D+OJdVgUlMS+O7nU44BRnHJJ2/Wd26ascZmWSUwicrSQ6UxxlkN24/fNWy2t6SUmUCDr5L6JJuOq
WwWcO+lv2gAxNvkXOH0G/yYhX2GXzCDPYYF3Kw9GzUbSS2XzlwlybbSXyG2Xc3LqHYJFKDjkKCu9
FrW94YPAS6w82ME6Tq5TRsNhVdeGvf34jUkd9fvKwSqR2l+BYo+XJPDFmk6ewlCc2ABDhhhxUiMv
KjtZzNpwBE72MYoKbxv0TnqF49PvLaf1ed49gVDe2LEzwuya/Xe3835E5TAeW0+9DIXzVlUJ5S6q
8iJIwAr54huCT6RjbR5tRmO4G/IOaVlDzh4I5F3VWM0WCcBFWMNNgZJkE6ruqzT8Y6exEHB/52b1
rmzzhYkFT5d07FWgk72pY/YO9b2sxghBdf6lJ+USSW7MMl1i/zGdB7gYeheQSrCpi+jFcc5LM0xH
MFPcEnGwaf/QBajhQebfPLd/ttv0CG9s58SaLIYyDznE2TvwNuGqmdtHzSO7bfGm40x6aT2Q07k2
5+20SPNr3R0zPwx2DckKDSF86yAyr6pugvWQtFdDQk2EWF30JvLHT8NoRqtGW0+AdFaTyds2dtOL
rVMHTKU+enaNBMfGTxcO5SsGrdfeTA4ox77bW2B/JEiK7HGAv7epUAavVaUOefNk9DFQndTHWmi3
FlL1N5nZBQL+JkNODrGqz7Cs82aAduCI7csak61EfKrtG+ArCJxqbKpTBmjLqvBvFonB21LPjLPJ
9I3C4n4QZHiCL9iaaCwDy2AiWq1TMYFPXzgzTZxuI7e+1NpDlZhAXG9HwhZw2XP6dTYl0JpNhu9m
M8blDYIsHIPDjih5yJ26e+yrOUV3JIcjfNqYZG9FSHBLjACkvewu7AbmO7M+mM7EuXeoqD1CexvZ
FcVOhwtT4isd8LwZg51uK4OJNXwhXOpVq1Zmwnyw1miOY9OAErAvu3jkLJtF68RH9ufMt3V6Y1jp
1z4VLwB0vJ1yyCbo0BdYdnFruM2+D0S3HnwWdCq1DWdED5ZfDKYNIUhfx+9UvPgPo27bKBKchkY9
sTHccRZ9U7MDAzNi5waBteHcOW6U4d57Rozpv1U7q7FrGIP1Q1ZAA2F4VhNPRGyjD/QA1lReEo3U
a1Y5Vxwqo36fsJivLeL4WDafSbrB50wrybZAX3YhRIwylI9iUWojNkQM4JZnguARulnpI1XFaR7B
2rv470lDAQEXWhPrmHPwoUtuktbCu92GTPJ7N98H6RuCxvdRI3ePLOHu2ilBl+1+igMUyGkdsREk
pNbmiHicMLwI06p3VifFavAG5vt5cJ9X6U0MFrPiEMz60SlqSv/7gGV8NTS06Rn7kCgBU9Ezvmsi
46zBfrRGNa8Erraxsd6sCrWQ1dM4z91s09QxDkS5w+y3hXxjQlYsOTmWbD9t5yAh6b9Zxd2cRXo1
+oa9SWEFGM56nKGmYqssN/lg4yUsv0GNR8GJSumQyrd0QFYG7hI++5yRblNvzaloIeOEq7EzofHg
iHG6DA6iQhSe4Z6E2oOmp3JZaXX0DFezbm+8ACdYMPrhOlPtvZT8TCOosBz7xtEO+CtagTt9GILV
giWFep+qqrlBpE617t4XQ9RiISKfRpjZyXa+2g0OCluV+nYaDkEiTfwiNjHJQ4SDxuU15tb1eP3T
GzmEkIhNynFyMNytyhV6x7lkqfiGsUsDAMAK9ZqRbaQNJqS5h5/Q6+Eck4PTERSjiDpZi0b1K6/G
P1OED8qBFF2lVr8KJnA/bQjtrGF3zU17D2ni2QLTBrBjYB5/kEytXWcAcvclk92b4accTzrwV90K
NVOPtEGdWyuGeBY31r6czUvcIAuPBFIIo0e3MkYH3M1Phah+gJH7rHvsIMnoUw7b3rrzspuQXS6Q
uAtT37kzuqnaWVm6nmlPH1BLhGsp/Af4qFjai+FCC3R8DP3S3FJbwMb16RJZc91sba8o2X3SZEvK
xQFNaUpQ++SjtVQvdDyRKwdw0BgXBJto6LODCWqRFpYWu94oDJyKQbquaxfH/Qg3UJf1u+175tVx
MP2yDJ/MmIP2xnd3YmiclRQl3gSlkxt+TnLz8RmpvMlNFOZ31hTNxKD+19fbTsFjmyeTVaeMqagE
4BDJc/Hxz48PFCWV4GVmx60spMi9Qh2u2wFFA5rvm8qy8B11OFVPhCYdu+VrzcfXpi56i2CCHUrd
hDcjOslQIPt06yi8+fhA5sWfn4GZE2sdTs1Kh95na3S+qMwaDr2jaTpl5Lwfo9C4MPPhn+5YX9IK
rZGdrivfZE5Qx3JbxVn1ku3KqkdMYWRkaMXDSJkIm7lwyUTpl/AjmYsXqmK9cc153PlEkqSI9oUZ
Isut3toiwfcPThgr53DvjQeokyjGSpXuKujDJRHHqzQSpI2RLYdfDQyqcRgKfEt2Oq1pbV8be9xF
A7rpjOEhC2euNq5jvKGavcwKjAFkqWJrs82kdv+YJOFtn0Vijxpzx4+9pSkTruOZas4nGnm1Ykqb
7uJEQuoZpk9tbb1OcQuR1MT1O8ts5aglAm3pMUZkuBjYtLGTgjOkJUojHXvCsVVz9OCZw6WVVnRH
/GpqxtF1VMVex3RECZMcLstKCe7VYueG1WYViQWTbbRpiLTiSDoTjizIo2uaHt5ZV30HRb3Gr9wX
t+0cI1UMMxARbqP3MXbSVZDEBvYI86DkKDcU0QR6C22fs3x+mxa8H9OLqyu76OLhQQUgQs6GngL/
1umhJbTNvUhd/9BwtFjNMFQekag0KNLMYWNEaX5u7fwWewubNQinQ5JP+SFNJyySY6f3bgFbfqp4
RKM6PInYTI7AHsAkeooVmkSkoY3ifSOH8k7QKgODWq7d3EeYmcxbV47PeWSQt+gI+9IWxaNTIxGO
MReVCxUam891rOJo5+FKWxWh9PbsmyO2tLtCtO42Cjzz3o4e0gzqxBjE4fPQ5jcfXMgSjJmnabo5
sbupauhyhuyGJWLsK4TBDHpbhwdJ1xDVpqw5lO7nxO1Y3kc9X/ldWWqWu0azD4QYSR+z5JhJhWAl
Kr83ddPeqqyMD/PgIXGd2F3RWb74g/s0S5ANdWPmZ/50MvhyOWyhW57K0SLfGwxp4ymHCkU5Z10U
O+LGNgQ6hddxupOz5fI0wlhmJEmya+VAQWnNAKcMSzYezemh4njfQfU+l2H5LMtcrGOd2QfXTZFR
1sWjP6WEf5MS7jns/x0i2EuZ0z/BQbrtSDN8bqrg1cAkeHJK72EaVXNBcPHZzGzzbGqSyBx6dID2
jM+QW8sH07KOlNvepqwBGXwUn7IkHxb27JVOUXjXtyFOzyJgobbCep/TP7xWArFjphLz2gqsv8xj
/V3bCkxKH1/8+H/Gwh6u3mMxc3pTTnsfKRE9jmPa7ggnpv8+cQRYQz9bTXCZ7wcf9StbIUhxnWGI
7UtlX8pAW9vcsSb8IQqMyaCZBFj9SHekAKftfTIrozmphDbGXE7rsiinbU35gwHE+eQHln+om3xC
3UqMHW1RzPFY3j3JDJxLZ64lR3gaBIGpLJDryE7d5T5+iGbzi9BfEmz0Gytb7M1WemkFeAVgN5gJ
Kg0glPivDYJmM2bBEtShW0hUWObPGVfLIifzDT4gTnZejNPESdd5Gb3F+IK5kzZSFVfG+TiEYrvY
5TgiejCxFGR4kicy/XB1fLdgo2xnw5gwbzjrHlzhwWuB7inZO0cRPlVDP0E55APP0cOsku/YellJ
F8cP/lQg5h72mH5sKpxifFbqpYdPomq7LegbrJIuLM+Con/jW4CotOvgYGltXpXMo6VJENp4GuD7
cRo7zbB6z8OwDOWo+0fcu/CkNoNHRNw4oLkMUb8ToAnFsKJ/4kFBKng2BEuzIA2YYGfEzxZmbNIM
s2PbUITIyXmcRud7G7oA6J2P9dX8NNba3g9mdT9ix4Sm4tZbbevbOAnpSQ0r3HC8zBZG6bKPiVNV
rF+tNVL996RRWi1nPAv4ddS/w1PSR1e1Z2MemVVxVN84kNKAElMwhOUPu0mNM6v/gS5ctbJ6NZFN
D6iDkm9yrHFf9E128nD2VbMb38dusPLs8L1XtXMqJ65Y20ayHeBUrijJiDpswqvpYJ+rclAHiZFw
yioWNWsZWAeq2DBzgV2yci607ekU1VhW0V5eaTSlpPcB8hO0IlZA55+swZDnMTMedSOWDgiIlNDZ
+i7NfS/sQuZk/q1IaVD5WfMyUEsek5jGupmxRA3c3MkUoK9X217b9WpuRbrrSQ6ELLagbkFP0urZ
5ZOcTpSdhGol852FH3XULQbxaB866gHahQtSo68x2SIsIcwBi7+/7ROBxUA5cEkN5hg2utWEM4mY
FjeNS2JEYFhfY1OKvZE1V0xU+THTJkHoZbCPqmzPSMFbR3nlbCWcAc9GRkjpBMaRhdCnSUi94831
m6BJlGcEqk/10vLRebeNqlc3ldFNpO/naFKHORV3Zgg4CuUMJpnCu4kXyipm5GDTQ8MxyrEnBbVh
jA0Cv5JNuKUZQr5vnG+iGfDeQOqJ0XsRpzosUUXlvNcq73eun8LE930KHwxORvnssDHsQgAhqFhB
UgVfc19gxjd9guvzAW9pCgyiZF1azxXcCuLD9URdzQ9jmAJiCmhLeU/ePSSy6ltLM/zgkEBbRj4E
PuchVEA8Ohm8NY7xbocW1sSAMG8Ofi8xep4V1s4MxxWjtNqlDooj9yTqSu1YID5HZv4opBduQyf4
OubOvEkGr9jphi7B2KJrSFn2903BnKbL3UMmrK1fgEcPw69+Y43rClPyuoBDtpmm2NyUfsyqQLUa
xfDk0oBhqkX2NiHiKGUwvc/U7W1ryRt3Sp66yFpsFc1D0vTfZ91xK/4YY04LNWMnGY/VGWK8y0qx
8xKaIlAMZ/FlbmJa+HGNWziFk1JBBZn9IQZEDRguzNMzBTy8u+8+wvR1w0R6MyqwWk2d740y5JiO
5y8ReybC7HiZRpxlTheTFsUOGdlnW0N6HtvsySZaEIMpALjc5tDsV4B1cUbXmxQ88Gyol8Xgz3oA
6B4bzv9l7zy23Ea2bfsr7wdwBrxpPnqXXilTHQy5gvceX/9mBFVCiqVT9W7/NhQjHECKSQKI2HvN
tZ1Q62w93ajX7DvjIeObXCwM8fVW/rTiSUWPWqVbe0KMz+Y0Wx7auRKCBYKvXOOn6hspYvw83Oab
itpyM5L4vWrjsNzonbZLNDaBBtbj+Jir67lnI0N1d9UwvypZ8QSpdI95Vws9GUllVfbVtjSn8REQ
USweJNn8wmQ4ioiRsqtNIA7bBdi68cvIEh436o1B7hyuN8j4DS/mmdT2kjWZNfGGy6q1VuzKPOGq
wDeomj85Qdu+Ine0Huywf+hATT+BgTx41pC8S9cugdUaIftlSLkm+EoZ7yGpxbsBOAY6DOS4A892
8CdIE88g2tvlpan2uWe95q772U6LEtyzc6iS1nkoC8hi7NPv5gibP5wSLgMCjI2nNelDNPfnrDPG
l4yQ4SrN23dzoPjnELzTxexCnq/MzWB4/n7uTG9fOjwolRmccsDBrIN1VkdZqfNdrLZFYxPOn6BJ
Ejfg+9dpr6k/oLA2kw3emCelN4MXqEDfQdGzlVPM0AGK8d7q3GE/6Ua1Vcvsaz4DmmMTr0FN4n4m
ZUtHy22o7/VgRv4TGVi7JM2hjKJ1l7iYHRnjY84DFxoAdl5M70Mhgh0+MC9jLD5kcJ9WBNdQTmjh
V73gf1P0HQQZ/ChIdpqbfRvjc1C0rUFoVnuEaKnucycTuCMeV6JS2Wn9Ng2TCLcfE0UGGrQsL1FP
stW09qNCJRRMlKjnhd5ZQf6tcLqvJliCfetrd1Zhuxcj6g8YVaTH2i3LdWGkaF8LA/5kOmwNizs0
MSR304QgPruwDIQRMkDNBE080kVjPUBTZc+q0/bkxXwhHt2uCQ8+uVyL94abQiOzUfCpTU3+Yd5i
NmNP9xn6czgAPn8edi8jqyTCNZpPAep+22D9Car6xE78xkK4ve1MHn4mP+Npy6xgCHhVy0Ovtu8i
77mrLdSWeHOvAowZtySmrpGI3+UWJPRpSk7k6oC1UxwAD3lHWJJ4uBZmOlpHbrowY5ydEemf/J6/
XEhyRKqPJXkGCQRxshfIUNc2bOgmVovEuOfb7q9CE6lYgwiTB3XSB+Lm4CNpORlbEFwqeKFVDBT+
PfTFVavyKFIQuVmr5KVu+5kU9MrpJ241AgOfB9pOV4F59DPpUd5sl2cvjM+J0x7hLX6snSzf9yI2
aKqDC0so/nOKoGdAafoyWqAmOnc+menECr0Kgk3bTPsqqNJLDdgXTQ/aGKCmAd4WifLiV3vcEjZ1
5AgXPXJH8ESr1/l3HGVQjZcmniAjpCdHN1eQgPeJbekHDEVRtysPuGZtNKPm5k32DDBRoCqdExE9
wyc4HDwQEOWqbRq0t3bJNzTEy5VtUCiVUMuh0JNrVrG8bmz/YGBlcYwTFlQKy6JAJySukKe0Zm+c
BYITRrsoY/EZOOZWrxPv5LJh/EgS1TuVrDTElfp9OmD067Y8wcV65e+1CtvZj/qYaYALWcvgwMEZ
40+ssl3urp6682vUP26ubWOXlEEtOmRRhvlFGInbBn7qpTecuIHe92m7N1mWQmKGcqZoIDrqul7D
gCeFtisvvV0DgsC52yimMxDK9L6aNdafM44I5MARNySXfFVP0NTtHrI+GmAATXA+0fZUr87ET8VV
MNhUu3IX+hiha2pznpsQjip5GRurt+b7jk+OfJr2ZDq8dNn09Wr23Bm7Ary48qg7khdzCPT2YHiV
zgpXQTbOoxyhB9aucQ331cEhgy+24+GK1rXApoigTHWwjjX4Uwjip8fBwoaIO467dbvqQtZCCx9l
fgSS2WwNVmE4BJUkNjgtfnONmd3XpTbtEWyWq1p3xk0btyxBDdeHZ/4+XiMV0h8cwFiIO9Rm54xk
kIS9A+WyMnY6em6QnERyyp6YCbii54BUwZfM0/HR4nOrNJj4WLBAE+y2sPw/RHx8azWwUBLO9SYO
vDOcpVdrjr9ouDIt4nopZZaF7JN65ps+JVVh6RnGCDEyUbZmSTBaWJ9GQgkcO1aYkmxDVXbKonLQ
pjeNPay7GtV2QYqmL0xZpa3X1WxVtpdOadJace9CvKxg3ilnNj7fs7AlyJ45eM2tB64WKz+pJ6L3
nC3L57NfcJtMpDOqfOVQvh1ZRT+aHdEeXL3BpEGYLKp+StM3nQ5OV9vIjr9Ks0kp+54t9bkeAFSZ
VmHtFb0Boo8L5jJBrXybZWsJwImQzPXdXsXU8o3LItTxMHPwMOsh0/JYb7cAhXG+k15iAz//VPhc
Sak2YdWXKsGMyhLCbS8hd8+22QoVLdk1uEaxawLzBYZZxhU0SHCATyAVsMPasgk/Z/vCmKJDL/Tq
FUAqe7a+ycOlXLs03Xqv5e8aQL0oH3k4VjxSHmSW3f9KeN5NJUKcz98yLoURHsjR1/atGEc3CJnL
j+oqkfmbhOf++/B/7r6P0dfiN4f90PBoqvEfVTVty/BAjNvmGw0PXpn/US2DrRusLE2UKyRZ/+Wq
iYZHNVWSdEhuRDYhUpJ/aHgM7T+G7uHVQPq7AwMNVcONZuefNDxkA/+Syg5901PRyyBltCzN9lA0
/prWX8UsgUgQjHnmBMxb2TxwG2U3E68YL7Fr/+XPezXdtT2W46GDgZ2ScZOPwH5UofXVZPeRZ6BL
MdTjqQnt4VoYOI2ffNJgt0o2/ZFpuvCbhf/i5RV0AlnNXa/XtrLa+Xl9HZfNxPEr0B6s5SQxpQCR
fSqN6hFo3bCLXSM/yUJrGvYZZbVkuXmMsm/IjnLsuLIfBSykt80uM4LtpOEb4PNgdZotAFY5UukT
BA2H1aqotjN84hzEilij5SzlZwqkXKelKWueRoDPRzjHkqg4SftlaV+4FJawaOrgbMuf63IhldfV
AS4nD/LNRfaXvsVdHu+J9fVC1uchlzNbwcRk1RfFc6o1aGd7THdW4A3L07XqdPpwTMZnqxRGvoZw
HpZXOlnIZizAFkRZ/qwVF4f2AE00GxdOv5nYZBnPOIJvUnaAV8J+fi77bxCpH5XOIE1jBsHSeNld
G3YPdaxCtiAlyYUQwaUcVTMZae0+Hft3PkQz8hDVg+Zm77qQZVkZ1vcDGPP9xBaTWsbBY0j6WVuf
5xy8mylqEBEL9qK0z36SbB2xKKwRje+MJFFWUKizbTHMKaSgVZw2wg2Hv5X827CZ9ZqCAAHtlOvm
e/n3I/0v2iUwSur20SwGHtLslqecAXITgJcJnbZqfydpqdnaPvJu7kPdSdbQEP+oLX1GCWIAC9K/
RuScpbkcJ/tUdkGB/qb9luyF8rDM+5fT3A7L0wZ6yP6srF7HkzMZAvWb92rJN3fzHmTzf95Xl54F
ZGkmcVx8KrLIavVH7aavT+N5r1jernCgkzJ9+ViuH8HSvhmWTUJ4eDl0TYuhDweHg1bu68Y/pcLy
k4DjjyL/2UyaECn60pZz6jxO5rU8Ro5cJ8kh2TajGZsZJ8RQDW7a705707e8fDkRqPztIcuc5d3k
bYWOkJs+4n/euxz43bzl5ZSg8wAue5elazl06Vv+b0tf0ugPtXhsuP53ddt5xdYm2IWlTWJXQVGS
pqluO+Q1p1oH3be+raJBZ9U+BQ9xp7GeQnRGso+Gk6etAPSU51jOdtOU50qchMipHPH4sfH0Jl58
8mPz0AoQgXjp3x0n+64HyznyjVzPsLSXo2/6SNbSj0mtFkd8o/pT6f9hbgeW7acWIO0J4OvIFqZo
YwY2knBzU4XyXPANE5fR2yEMAMj42rfioh6RiJUQJIGlFEU58TZxze/FSC1vCW8mBXKqHENMlJ2W
qbLZQZbZQba9j0GFnVJRuJYLtFkUJO1yhdYU5OkkOD7JPjlP1ix4SSlZq38dIg9emstphghnaNkk
nZQAF3wuMt34dLK86slSoSYLq/B6LFlw6Hsz0OLhG+EytOqEhS5X6LfF7/rw44PvGGCPwGeCaJ37
oKjp4ncqa8ksfjdyJNDGQ2liuE36DTHgyDa70wRFYafl0f3t5OtxsleRP/UW14VYT0Miozw/yKIj
MWmNU3S/bsXDuC1ubrKIxBO4rMkBLQF2AFjlg1qP/VFVwuYkC0QuA/mNMcRLyws+juKjMpo5ZNlo
KKdArYbt6JLTZWoEwJyBi5PVcfkjoPe2kH1hYX1R81HbmpE+n0bHn0+9KAjBaXtgOseGDfNTItYC
shYLKKpZlEcEuNZpEAV6kGlvd/YpVLMBAnivs/ltzs+1XwCHEqZ48m8u/76T+COn/swXRnZ28rtj
iZtgep7TIOJ4A+pcktvl2m8HAHzyk5AfjG+i69ByZ+/Pqknmu2disksNyOWPGgujYptg/EbuopCb
IAIp8XMSASyeAKFAjUS1sHyFyYoEFkvNqjnoI7S60ZyHFz4oVi+GYq3q0iGUYdXGjAogFpkIQBlJ
MwD9gq0cC//IO6VZp5Cpowzr0YVKpucz+y6KIL7A+zDl0xvKbX5rot0unbItR2QBSIrnvFLHz9Ao
Rh9TA9Fext9MkieR7VQgAXW9vbu+zsyT4Qa9DTIgxXhxNUBZo9LOaBYdLidkkP0oRiyKfXaQDlp2
sLXAOupiXBaGePKStcaIBdZQtOWRy5wWNAbrUHnOn9OXOTVbx2Syq/7ajnDdlsXcRVxTZZVvGevu
Ujzu/nZ8sgOCgYULI/HXOXL2/0efnHJ9FXmIHw2QgwLyeX++HVlb/qv9SJDPnDJvLf9T8tNa/rs3
TfkfTZS9NT+14q6wFGSWc+X+2YezPXxXcfvCqoOd0dHmCytuLYW8my0TZW10Uu5ryzHL8PW0UWrk
h5tOpxGf6s3Lyjn/tc/mQR6UEZFBFUdVveabLgtESpzqtirbuaL9mHQ7TLYHf8r/Pv7mpLdT37Sv
1TfnHvWRX51CNFue+m/jcuqMSvvYaN/evMbvq79/peVNJ5OGz10J/Ut8GG/OsUx5cwo56bYtO98c
fh1/cyoj3ZsN665YSfQ3RfqzmRXx1qyU6SBnLP3LAcjE/W05owb7eZBvtjqW22lmrGVVjnSpq11f
ophYFyJdnHhyPclinNBCzaJIYrNLV7IqO+UwGDJWw8tMWQtTAIMTVEUC/j+H7c6riAeLE785HRl/
zUkfypINRFGV49dXku24nt/NpZfumg6b4u1yuKy9OefyluTZ5TB/7mdFy9udlo3Ktq/19/K3svwi
ZNMMbLjf19+F3celCnicH6CcpWa40xMJQTwubvFDX7McDuUT0CCedZbCzVssC/JORaJXmdyKPK09
xcReroXSiwwv2c7mxFLXsup9rzsrOo14XXBTE78ZUzyejeKZbWlm4y6OT5aLdRv+lM2pccM/eNhh
B2EySEFuuu9TZ37zuZGnRbUfk4KkJ+0lwMLmVHT9R7ySsjMZI9qu1cw/CGYjdRV3KxKD/yg8DItF
pEv87+TyfSnkCp+QGgnxAbcVpcvjswozvU4gIbZhYpxstN5Hm43dpCL7QFG7/WDiz8j/xbLGMwyN
nary6MV3R6uzdOuSdoTththxfljWrnIrQq5iUecQ6bYJQnhDr11Fz/+7YfcvG3YaW2b/tF/3f9PP
TfL57V7d9Yi/tup07z+eo7vQmSHQAIBk0+2K2yGm8x905GzYIWX3dM9mE+3HTp3DdhyILbbqTNcy
LE2IuH/s1FkMsb/GqMEmn4o31f9kpw5h+C87deL9aLpmmSQEAZtS3VvcjktQjNR01fw+N+2f9TgF
yE8s8l67NN2gWZo/R5BlE62Nv2GtpOMDoRlPddyAoXacfl/UxXoMh/EpCPt523XoYDzLKl7qum+e
kEAA1EvLF1kEXWutCRVZ+zCYypeArIi7znIfHUeLy3WLl8eqSdT+dJ2MYfipM+GyY/RBAKdMSWKM
+uBuJqOySYu7pXAwjb1zw5Ys8ykistkMVbZZhmVNzpG1vncU9GrXk8juXPffE/AD7xUoKFixXfqY
Otq9VdXddy0Zz5PWdZ+mekRHMFr2fRokMG5UI9sHZNi8mLgpQTwnldCZEdPmalHfZboPWKz1S4RB
/uvSJftlsfRVbrptwHez2c9BSmQ3lwGLXwMl8BqczYjXNAW+D+NZNvmmpQevzv7W72JtskJ2inOE
nC2La7sYE8bkicj+P9bp0B2wI6DPuh6V5yNmzSSYk7DUr+qiaZ7IdQzW5qTA7oEXfFb6DsdRPM6y
M2hNEpxuq36UZWezBAftrQ0n2da5i8tKno13soYgFhiF2zTxWYzKgbYqgn1utS5WfWycQiOrPkWz
L1zFe8Q+XuB+xHY1IDnrk+eXAVne2trxupGUIvTEAwSmT3CFsYmsSRlz4858r+nkrw5l9WnUbW5I
Rg2uUkwbAIEWhWk8OzGC+eVw4ITmWjECkkGdznLAz2rRiTTcx2vTjxLz3vaxjsogO+7tXFX0lek+
QEzy+YEg4CPeqKCA9NwHRyu8B0sU2IoStwSatPR3Ye6fHD14kl2y6ObZI1E16TdRNvw4B97QeMgE
Y7Yj8XrAs5KiV60eAzEca5WR79fNgJyy9DVRhpFFiKSkdGKHRH+2ibWm+iBb3Wy2ZLiJgds2gj2G
urR1zmma4UvcmQa+Q3/NzGvMDQiU6j+OlCNRO239isgSjgDtsyxUIrmIGZ37LO/a567UWuTV0VOV
efE3ZOn3kxpmn40yIuei9ILXqcmMTVQ4+gM413lvj2Qf+jGZSE4UjOi9ve4cqKUyvIYtREohOlDu
w0YlL7WatMOIye7jtUhzbBJT7fSmSwwqbmWtrSTgbv1zbgQ6/fGbPo7hj2PFSBY3eHzkwAFiEndX
VYtLT6x573r+Q8+yMHX+zh3uLdulL/JngWo17rJubJ9riPIX1VWuB/kkPx6dCFuuqdDNi4dPxwWk
rWyQJkZW5JtqODXmhYdhdxvU6IHlyCAOA6Qc9isz9CEkGBo8/0YN711C0rBjzLsYovwdOzvo60W/
FWj0+y43/3zCtPQ6r5v9H+NZo34zgEYjLmv3Smuqz+AXpmdnI+vXYtDLfdBMgt6eaM+yb3a4OpKA
eSlE1xhk+aV1ko/LQVglWeubk4JaELOLoH+oAnA+AQqoR1yECMvr3Z2PNv/x2pV0zS4enH4tm8Qi
8kdv0rNl7tKPiSiSF0XBOYvf9CmD97Oazd6/G8gIRTBqZV+JOShKigcoYlbULFlyBwCICdaPu8K/
T7BiADtW8C8oIE3ScN6QncCIeJDTbZd/lmnotzdZMp+0om1m67vtOd2h5dO/EJ3XLrrl9fbOwVBl
X2Xtq6JrKj6JZplssXUu9oBttOfOVTbTqFsPCJ7UZ623CtI32VCsxaDsCwONBIQxD9mji6w7DQ/l
zKwT95jH8Zd0tsI1AYR9OQefE51vaNrjBVlOOX6atGQx9MfUxtP42iijixrO0WMbDso7qyV4QLyv
u8jBEiHfOs/r+iibKhlEjY1hu4Mv8kOaWsrJmCdlW6Zq/GFOq0fsg+Jvmhp9TBLyvQo7MuBwJ85u
0twLThX4GULKeYygUO3rFN9ov+lRama4Btm+mr9i/42nZzMm+ylF3xd3esJih1hT2PegzDoKWEHk
pWWOf8QWQjSR+uLodpEtOc1tED1ic28QanLM5+s04B2YBoe6Advbbcz9aMcKIr7IeYXO9YBDZv/F
DxJtxbdrfkSyNJ87FKUbNxuLLz40ZgjjWobPxIyx5PjUJvb9m4fI34AH9VuAFF8Fx9MsxySMCvSI
4OyvMVQnJrumaOrg2+Co2ibt6+S5D7T5iUhjEus9CU09Wj2CVo+2O2W7yW9a/JVGLFHLDAwo+WH4
ORGLMyqklcps+meuJ8qZZ1FyqTL0ohW2X+Ra/zUga7JPzpPNm77l2JuB301e+njChNE/OpgC6TnC
JNO6K81EORJBxu+pN/vHTKnIMzYV8+PkdC8eosM/8f9ZsaUafMWXQcPFNiAUjJgcMITTGCc8K4C+
yDYiLtzCcOk0Tteq7MUSrtnrYXS5ThcHyn5PH8ZVEnXpZSDH6VDpanMs/ax88GIDRHdieB/don2Y
tML/Hin5Xuur8ph5OJSTQazep3o3b4e4b9ZNn9HEb1knlkx1TKuHuLSTk5wnuyYfsSl6Pm5ziZNx
a7C+jBXRmlb4h89FFuLs3htbP1aTpwDTySe1bFX6eCqozYK8Zvwun1wTXlgSCaSF6JPzTAWpUOb2
mHWIw2QxIB86dfH0cekyxz67c6BkGnzkG70e9APTRd5pYrwmdbnORmTYssDzF11fqtWIw7jvLwOy
JvsQ2KKW+N1wVyfgYyG9b26Oa3WgV1DLjc9zOtQX2wu+m+SX349uZ7138GoKjCB6p+Hl9xIi1ckg
3j6XqlJcSs8I1lobal8QqRz8wNU/OHNmoSUL0uMAUxJEXf9VTtCT9HtpWc0LBprVkbgs4C3FUD7U
nbs3y0H74vkBGgfdGx7sxC0v3H0w1RYD6T7Ik30w69k6h0a6xr4vuEvget9Nto6fhxXqx6HRA6wF
u/CFFLTHqAjVu4p0+hdMeLxD7PThWg7Kolfqxwmh6J1sLTMq/GUwiOCon+eQM8gv8q/naOMA63od
0xKYGihvXOG5ca1KDw7FIOTC5gd2HNfq+DhjyLZ38OzEerJT3vt9OG9YxlkHI3SV92CtsMd0uRvI
URt5v+K4ykuY5MrzkHV7wBbK+x7B1r/gx/Rf0Vmmo3KjswASQkUDtsC69terlh9iBqkkaf490T0Q
83pfrgbsyr6USXjuScYKV8m9FmGts+qD/kJSm/7qoho6tbFyCVMXX0tkczBqyrTYybubm6TGqZnC
9BT1eeHtwGqRhu6wRwIEffgXxpzxKz2Nt28ZtmtpJNBoQDas28QVRQsUpwCf9zWAf2bXRQqnLEr6
Q5KRN3lte1EYPjY48mI53xaHa6dbYUOJq+XWaafEXYUh8sJZRcEyYUa8kYe0CYKxupjNNb/E+AHB
AfSWWp82hmLHD7JPFjZsvX0TqUhcxIAlCqfG3bF3Z38a/uXhREIV3zyb8Acz+H+aHlhNl9uMe5Oq
gzChIgF29L+RPX4HBal4P045C3XX+NiQs3PMhwAstGGYH2OVNXrfVyyh2CJ4VxVQy/zS/Gi4RnSI
gAptZdPvim+p0dSPhqvgbmIFL9ejy9zZmS3KO3nuCkO2BjA/cft8+CMa8ZMJsrI5q3wiZKiK6rXd
Oj9qgAZLct4EhBPjYmVbTHlPDmcR9w+hh8cHzGBCnaRQ+mZ3TFyLJM4ROsc5Sh3nWsRjM9Qr2R5i
tyIxBSF3n+GMKe/3pk+wifzBj6aGvHrUi/HoFWX9wlXjm5xQcz1bgfVyn+c5Ba+EDnLXIOn+lCKO
NiMv+dw0YbJLRi7q1tzqr3gE4THTlMYWBcPbpknABUSI8pI5ZnAntQOyJgsRBYfe7Xa7m4FoDv4N
ZWgLwOfNn59VvqFyrzUcQXf/9feqGcGkemNsY7ME4P0eowI4F3aNs5f6QKRjegbBSQELEY6sHu5w
tJqe5UCqtNic2dN1WoDzLZrkFJsmwqOeBupppbS6+8QGuf+U1KHH3mf2vi9c/4l4n/80aTA7rACu
RJ8WDpp32Dyoj2NwleIIOXEOgg/coqyzPEL2w/QXZ5UdeWC68qyyJY+QZ800fA6Ws4RTbaxjC/qR
nBeRVVVhO2UYFfHTpE3M9bUq2rImiwHawmmwWfGsZLWL5w20POvQJRA5//lhT5Oc1V//DGz1mRhg
kbKHX4wkEr6hGeug1ZIysvRvaQn6H6RD8pDV6TO+9unJKYPkQRb9pCUPcWQAGizdcif75FxZq1vH
2A5YB61vBsZqaI89Jq03/dNYJ/fl8HLTnYhX14P40hZTeF7OL6c1SozIIjWU66vLvmth9Mm26Vpy
zH++3x9H5PNBb7HquxnImyC5C1jRLf3Liynk8pA9rpzloOyPzDY7hW6d7t8mH4isgGtbJgi8qcqM
Bd8W0vHb6rzMDeEog66QKQ5Lr2y3Sqls7FIRSs8RqwI1de9kDSiZbnbjnRV3L9EYvBhB7V6qAiM9
d+iKnRW2U4+zRoi+Q4yQwOleZHNiR27XDthKJjHpIZ4SDq+NruEtA1WPPbfx3hFuBI4yq59SlNhr
rU+0yxy4+bsy1c+yn+0DZD6tWx6yMNI+6fbzpCNasNmXg4lYKxs56zdnxe9g3vzzF/dqQvDrFxdz
I1110SVwD+F69uv1Iy4KLRlg9nxjm4e/sO2PsG063b1LhnrXQsI8y1YR66G6CXWiGOwxt2vZ+WZk
iA+Aqao72dVOaqRuoD94PHTDyF4mj3PgXec0ZZJdJlLxWgjSe5UEh5We4KhJQsQ9LAP3CQMInvhI
JSCB03uSXXmbNydy4+MV6iX3SRdFOdv1LovxtZV9cl7Suh02VXa3l30Dpu8ZTyBHt86tc64N1lnW
lkL22QCadlyikYCIeY5epfW1+rvj3gxjvjYdFIzXUeyZt+f/ry+3vHrVcEucbIRuf39nXts6p5TP
CB/PUbkUTq5cZC2Kmvd9gqDzpn8U05Y+rCPrlVeY4mGMnfPl+Jt5AzxWLDxsa3MzUBQV2lZ5Qjy8
0HXxbtF5/uyUZ7TZFDx47ByGnWWe/WQwz2zKxefZOwcgk5qd0tIvB90RkuCKNCvrOm85gv3GJ99X
p/3StRwmzxma+8h/YT8bzzTeyxadzPC+1a1PhtjsT9DhtOysfCaGiTjUCqu9z17t4xik29p2qz/c
CUlIOtWsqbrKuYSNA13S9O1PHltTcqPDTlHkKAIINYJvO+A52R7yGM4WxjoPuj8jLHfK90rTBA9l
2n7K/KJ6HwdJeenIzmWXmWaHZPSYJbUOolfMzTpAZd0cbxMxOtRHxblkUYHmJ++GR2OM6+Ok2ojk
LSV6GQo28XMndb6p3ieslWCLYh+OOjCan91qdo94BXXstBvijt7Nz6XpOCs7BmIn+6wYK+kpcq8H
yC7CG90uDyHcBUE8P8szIfl68soivJMz+rHgP8imHg6LFc7jHsr8HulLvble8dCC9yvHZ99r0io2
L7geykKOLlfGZSDh3mLp7MQvXYM8yXJBXV5p6ZOztZ+n9w/aUd63SePlPt565BbL+/q1LW7uk2YR
xdH8u6Vruf1DT/rb04Cctzwc3JxuOZaPIP3xaqY2hP/ysCDkAr8+sgk4PNANG7GwRWRRcOTfPCsY
oC1rL06ar2YdHHXSajAy9/VdV8Xf0RLP6s6qmvJyrQbeh7ZUHHjCvvoV4eY7tFn2ey1Epu2Plndu
sIO64wEX788aYk4NR+rsQLRc6aBQ7ubR8N5hbQwITXU/QsTKD71jAo7EoP1ja3afS7+xH9MiSJ9I
9vnEtv7TP99fRAz09v+qWR5Iax6O1L+7gUB3dfVRV/OvtjDgruPRfsaQcjUnof0oW6rq6vucnQvE
31NFZp9dIGVkMSZHs0H4jOsZQiDPMXeE2ZG7+TN06qnyoVlTw1DqAQNwNqJEi4inXa9kVRbWBAhq
ntTTACeXoITtnyqlr89t0qr7nuyEhzAaueWyC/EOuEuw7rzSXKFjIl24cRVe14qCS2BTsJOqYONJ
TfbNph4fO8dHvv9X1zJNzu2SPsCcSgwrtThXFPX3wRRVrzyEWTvHjfLdHEM9bSfkTqnpNyfZNA3t
g6J41oNsqTqIz7l9740qCLRqfmqUPP4XGrx2G0Zm3ezxheTxQOXZVtduNyt9RVPHsraUL5FiQe7N
lT+MtM+fZIEEISVAEz/yNgFysfpX7yIck7vJzp8iK86f6i7IHhKAWp5S+dAq/cB+hKfVR300EVX+
bA0K/sjihFCCc7bEhDzdrO+X14BUfh5dHrjk+WS/EtWvAR4XLWbcT10ZdPz5fe/c+RBVirid8R+z
dQzMUEBiJYDDfatBninMP90UlkRqu5/1wfbgI3vByxTP7a7Xcv8MjqclE6Z2N7Cg7pdwEPZjvFVD
S96GiGr7Gbsb4yJDRBPJLXepVv32oKhr1XQdcQCWywZhP0JPijt2ONcV922YgiEvJ/D+yytYSvUY
WQNYgAoPxiyrurs6qu+jRG2fZRc/CrgqoQGBT8zQeq/YsY0C22FTTY59Mf36O7pr8MZG5D0hLXwZ
+FV9rO1m3nUjd78ctslHYJV3fe8hYc/C9KEeXBiFor/PgCeYqCvBqU7TKk7SaMPOHSrrKYV8Oyh3
SxGq9o9m3Y6vftKzxw7vuzegefxV6L5pnNPOAunrQyk7pla6kX1yytRmxjlsQm2fqKyc67joPuhf
a6c3PqhtNd1llUrgWjQVBXxpbUyAI+vI+FBzg1wNfR7c/zimCCrzWQtCe4+7TXXvGpW5TvlvfG3s
u1kt1T8iOBADAhmYpF3xYk8s9tU4/6OarAlJtGKenKGdXkl+OGDzkv+BYlrbQivMjuBNoo8xaQhy
fhZqDr/O0uQBi8M9Cw9AxfyUk8l4YCO3u8rpfrFR+sU2SYPCdXOt5FfnWHLXCjt39xqFenNfsALw
2llXF18AUmlQXVz7QRMFxPRx3Wa4vMi+oStrgomqfqhd7hPLvNAth7Of+pdqMNqzy1bIqnNGbR9M
nfehD4Zt3Ovz59jLgEbiVnkxcQQ6GVN+DHCGfswtmxtSbh9REzePsqvFgHffC2f7pU8OWHjFz2ra
3/k+R1Y1BpF1Vmg7S9VZGgFHHM+EC4azFromgWfySGQzCEo8yex6QnAkq7LXtrEuXL+ZIKtlScwn
jsejbLXibNfZ4mhgB/Mq9hP73JskF5ugAV/MMYwOTeKy1zfl6nMASpp8YKddW6h3d3FThBdZ+Ey8
TCWOxwQyUEOLAdkna64Y/a99RgIm37ffLbPkVGJk09pVe7hlZaMSguycraJUagxJxAHZa/s6mnUW
K75Yythlu2t8jRQV0TU5afGgZDNYI1qyq+nz9ERggmx53Y8fdWfgts+yzCia6VNVp8HBDGBDdqWN
H3AUnnUep97hQm8S9jPg8Ilp/GGsVY6F6v2Q+8YzCM1n2U82DFnWkxMcZVNnhRPP2ScrxnNFUCTi
Amq11TSrfgrDd60okOKNZPe8XHtC0AoBLJBTaNfWQ5Jn5Tm02rMuHI2krZFi8rdJwyEGYGTXL00Y
QAOModrLUdi4ZDeoU3lUXM3aTHEQ3ZOmUp8a+FPY3iXdsz6r8M9c2/8CQ3Udtab/3barD4Sk6w9D
M1g4InNQhY0x1FJbWB9BqScLN2GhJKtOzprpWkARxDJAtDGn9/dlXI9IzcPK2OiW6RKF8g7wcRN1
XwbYSblKdpCxnRweDOGDYNrLwA/a4uFIAszJJSvnAw8RKZgkL73zQ3d+YUPzHoSL9inwc2ubtMq4
MWcQhhYkpcfQbL2LZsGsFK2qLJxHWXPVYu1BNbx304iohDvuIL/6QMLEhdf9f3yd15LbypJFvwgR
8OaV3rtmO70gZOG9x9fPQlFHPFdzZ14qkJkFUGqCQFXmzr0DSCprNfgUz10D4anfAWEnY78Yh1zd
//V8Dgzt1kFANEvCIOcdlbhL38m6KyKz2cKDB+c1dij01lHif+qZ+cNC2Px7nw271k7cCXF4pcGu
hXYDA+ZzFy1zBrswE/iN4ae2WkN7BCTJcE9ZqnwEo0YxWwSkxlFPeYH4Y+rIB7ofGexEOQjTruMR
xojJLiuz2hRWfnnMm1yPqLD5eciPU8Q8brGLuFQ/EZmUcbZQfCh6x1BuX8SgkJoH9nUzMypQbojE
QWdGJcLVTEAUNDvmSvsqLPpI25eiDL8ZEBTOFY0UYG4b7lkMThFWCxsYyvLpg6dZOneus/KSyjw8
/VZkTXu49iefJJ1VuWAHxrM8mUORjQ7x5BST5bQNt2WYniIrq7cAQeKPAWa02kiofZFivTRN+E24
w0CP1lFSNythttzoEGH4wdmEhf7u1BJMgZxd2xa9VXEQLSD5jT+iHomBIQq6la14bPvMTPmSSXCX
ZDkPghQ08CVPEyBlilPSTUkZHviOdwX7BGxB61z+vW23gmcmgIFAqvdiiFB2yhGS/MfuJTqFvK7w
Fu3kS0TYC/NmH5lqvVdy6PWbWJWWRSilF8uRknlVSsGPegQEXPffqfH2MOMGzTkLK5PKasM7DM7T
N7ikr2JmoMpv8JPar4YyDCspduOd48t/XcuzoSWKzPxidSNCabFiIf49Hep9pMEYMR32erDO88bb
ymgg7s32e2PxzVSO2W4tj+7QIkGVzIw7uuYp87zKblDDaghHNMvW8jUbYL63fZjORNRBjH09uoYM
zy1Ryy6jbWWm+lyYVcIjTVd6CQJwon4rp4emZZ0izJQvzIp1qKbGwidR1fo/HQd0ltvBvoysOzyR
tvUlRK15Hih2CpF+JS0NV3H5bbT0y6EvvemUudrMlTiyTgWShcvOydS7nqK0W1v58LWq5X1TatKX
SNXh2Na8u1n59mWEwp0KWVjNMyn6RI02OaqQGNwzOWiX9Byjy5zq6ZYS7LDPkO2BbPIgBoV63+NI
mI1iJYduGp5TJBflX7grSQXV3kDzVriUgXfuxUAeuN7rPtyCs9o2Ke8ktrSW4MCFGbbzz2LInCTY
tmn99ekSR6NUQtUaZMpGStAVD3QI3hMV+kxDj+7Q3hd74fcmfyjDqRINL31bavsOyM6i9CBB9SFU
PJFezU7iSLbK7BS3w+/oMJnCJ6JODBSmgyH9Q4eVZ64OsnHSzL46lhSA5lJeFd8QBYBbzEw+B69B
y0NN2q2RF+pLrnlf1ZEVMHDRje/U5QlNMvR8pyOV7NeCTbY5J3PE9yTZOEXENkOKW56BrOo08RkQ
Jw8VjHGaNaRrERC+xxUMNXixWKKtdbU6OLzGQOgG57DLqVkXtvYwh8rrHibMKDBCSvmBbnt3l40l
qiEQL5IfsaILHdzwZKsy/3S2yzOz6ZtLVVuwPCmBQYE01GCVMgoydIhMlf9pSqXZrWB/zQ/JV9fO
uImLRLvLahZ8tpre00gIolivY3PVF7W+z2K52jvNgOiRLedX4BpoChVIYOuBn6355cZnSCff0iCV
t9pkCRc8yfE5thqIUVA+WaW01+n8WQgnflQsbZQa531ZHO3c9G9K10ISDYP3Ckhz8+kjWpmMZnNX
gtY65DBjztWkaD9rK5ZmfRP0x0A1x5da1Y8IjDWfaprR4kVT3EacDn4HnvM0vBZSCNUPhXsSFDZN
CxTrxWD5qfM4EoFMVPifc2Cx9BepAc014vUvqh6u2rit32N+n/sEuBVtJn79HsKYuOp8yX5E+SoV
KFg7i6UnUTmt5qmW2HedFvZLWoDrgwjtmMkuVHpx5l4oUobHzKSaO1nCJYY0/Rx6UzvrAAUvo+Tk
W3RDLnKEmF6hJtkW5pTqTU2Q9KqTEsmeyYSn6Ws9dMZJWKmrbmS5CG/CsqWlZ/XNCxTzAeJKxULL
TfNQwW52mCpW7ayYDoUthqCj6w7O1hi2hn8misBfZmNlGtiw/F/Xe17kr7n/7Zp1QUVQ7hqfdUhs
nBvVCzZaCdt8QGIlWkLNb88DmNmXcvROH6P5o275WekaYgMk085FEEuflQPj7Khp3q2b7ta2k5Hn
jHPy0FmnrJRBjiBdIuvbK2mCejLFafSthi+eEZ5LT8rvwh/4cKYLf6rEZ4Ml0k1tv9ZJ4F+KnrRb
nvflt9ooTlbYe2+GW7FYp0N0XQ328FaSfxATJDOenv46LJtDqBzMscn5fXjVt9SYWHyV5ksimfqy
DG364Py4u5l9iCbIdG0bmVZPTfKX3qu0rd6g1Fxxj3+OWTsXE7QS2aW+HnNKc7oFmzWg6nQ6s0Pn
2c+CbkahL5xJIVhwgQIXg8B/C6i4OHoG/pr3lykmF4EfzW2z9xbPS4mjv673/AxYT2iNUkdoA03I
Mo1s6DdVMdSfdrmCwS36UpkaENiYrylU7OgLSZ5561oDuVBtBNFQwEY3TUuy+uCQRLm7ZhzAki7J
s6Aeyn3fWeU+kKNq/zTbyRfZUsMCZzoU9mPin1OevjyDVTCLSnfx3yb70MZsSiMAVJYhshpp3AXQ
s9ybKvzu54iQ65NVDsiiRx1qVrXkajMp4JXlzzK4IeciocSfx4CdOXD/lXKy+2BfBKb/SDLZDpm3
sAreHxmk5wkPO5S8fTVNltHTgoLQ8CHhgzgp9hqfvSO97+Jo8kl6WPzStZxm9sE5aOjnHchGQDww
mc8h8wC+18rPp+evWaPe01lew243bRfzMqtu0YSNG8ASAeerm50wlVrSWVxGzsLp0vRuljaiYbr0
GXYAcgptpKk+i5WjpEQykkpO+hkX5c6PXPMHighvmul1b6lnGku9RJo+TCz52ASFjNjuACgyTyS6
bRMQ2i4E5qlmSmdTb38Pva7bs45dy9pUYu8iArXU1We5WQljCHUXgreh7FYk7XYouUHc70Ej7MnR
T1rWct+Jf7WB/zOQbeo3EkQkwNvHo09paleOXbIe7S6/AU305yMv6G8xXJ3iJNZIlzpHSF2u9HDh
IMl0bkyA5FqvQ7VSwl7mVAtfGutv0MEKxHNQQIvfJ0VwMidUn0JbzoDYwFWX4m4GX7H6rR6ls0+/
/atSB/rakHXWr5FSvuq2e6vo8/7SW8brKCfZzYra9CZbNguFgtZJYYqAVFYIyLXtSbig86OWTVms
1t7ZLYMCUPIfSlS9l4lLs4tVQdTmeP1OHqPxzNawn4dBn36Hn9seo+JHApUbjMJKdI1dqdjyT0dQ
i/Lx3a9RoRBTqsFca7XSfdLKYS48eFQPo6Pah47X3aJpx/rTaJON+FwS4tyorFFvuVGayyp1u1Nv
jr+HDLDTHmVE2in+8Tt2D/VdG4LwL9g2zZ+Tn3OGjnJBNijurImMa+Ai1yx4BVnqyYsc9dbNw7Qr
G7JG/hPCHJUQJSo3HnfCRPMM4Y1KdvYk0/w3YyKDKJSoPIpoULsfJKStE4/S4I1t8CnvrebyuBBl
Zy/xops4UdHMmdvVybUZ0EQUL+8E0FkXoS0iXtrC13QhNcTSPD5dwg9IrivIJtemB52PH9Y3WAj8
NXDNr0rdAh8thrjYZvH4HeDwuGnkKjmjniQDDdYoRQ4KBPlR5fwYKLmqAxo8/PaqU0Mm+UuQImcj
j0Vzc91pI4jIy8F0u3QPR2q4zmkavZJVl1GFjWD/HxFyMN0BZEsB1hqKmPAmBqeJtzK4oNPDCiry
tKa0Ncc4ekxAoGpcayFCaladoUqnIjoV9UcxuGqN3KM4HJyPdgxXY+W5b5lr+fuuoqlMj0bnLVAH
Z6Wmlr9SJ9PpXGvO7eVsRbTU4h95qtsncaoRQ8OM2MmdxEd+02LjMcm0c/WQa9E4E+dknhlv0iT1
lnKN/q7O0mSc+Nq7bHBg6sgnAmyeTkiEVLbCrhAuJjnM6EoToczJlJmYr4mvIBlyCJfjRIU8E/J6
pbHbHdypV2Flhlef/9Mvq91gsPZjrhrHkFowV/PV6jENzOq/riH8wtUHQ3cgVfWayclSbIaoYqnL
tqGibKlJ8N6P8cOfyL26NGFi3iLwFLz/53zhb8ssu5ceWw5UKvZN24Ain45QBZH2akyvjhSRLO8H
adxkxciD6c+iE8IwDXXEYi9ctmU7F3HLli7sKyRri7yQSsor3fv/ubwTAbU2fuaV4rMu+o/15HMp
2ESdQu6ZhuvK/CBp0n2SAUe7xQidpTWZftCdyY+yEIpD9ehVlHqEHzJpbuxy5LWGRMy9ZZ1fst/w
VO1VQpSWJjfkz6RElj4jVfpSuq2B4J+GsI5TshGY/KbNQo6teU5Cy2mXataauw4+ox23HonuP30b
lWJB9xoN9UYAXVlvSBcXIShhid6PPJTL1dip/UL4EsuASjdsqqVStEugGeql7EvjJYzRMjKcsljz
5zVeSJrL+8LUYP3LJf1FTPlzQg+4ka1yCGDRkZN7D7P8qEKXjrgZ/R8lz8QsCe+h1I2zqrJ2LdSA
iP3WvXtKrMSlzSi59MZE35j5MBTF9b5FTY31Q30cJnCaGNRp4xUZ1ofbQWIiXOG0QfOnwSSpNQf/
GFGg0dnPji4KmJI3OIs0a5QdtPbHhynyh3qUH4PcVHfCKkeVB6ptF/SAuWsWQe6LGAA4vmu9WdBW
4LgvYwRvLIt3a1lOZuOyRNFz6YsO1zGaEehhsLoaLmJuFjjOHL506XE1LZjyzlZo0EtaSC+a2qov
4/e+k81yjryrDAt10O6gz54k0xxzq4dvKWiVX7JLr4pj1B+en3sLC9k1M0DKXg0TttdBBAdMq5sn
mM2ra5nq5VXxm4crTVv249OMuq+tkwiKaZPLdpUdvR35hj0egDLage2Dhb5euQiU4EWGwmjDggYO
enWCPYjwY2ahjOOi1zREEJ5nikmG5/2IOqS0UGEObmWlXRNdHz5Gma0+6SNo5ieTfoEvMQ+vSxWM
j1lKTU7NroGdB2wUp4E1DTfj2AKj/eNLvRSR2oiaRebVugQp7zhrZZCufciytEOPwO1Nfy9MMYyZ
l1JWQoyiyHKWwsKpxJLvr8RhBCLFnItDcWa9or6Zb+rKLDax31Y3D90ruuGs9gdAIQ7U9pscy4AB
Sq061+iy7jyF15OLUvJr1UpfKE20P6C/ZZOuXJNYlneJlzTeummhFIgDqv12WvpHcnUsqNoGov0O
9ni1TLXXlg6GJDbki5HK2muPFU2WiHV03IiYPM2cYnkZKY/Y/z5PxJQJEfznPN2JwVb7kY9EXF7N
tT6loja4zRbMdbfmNZC/ZBriUdkE7oFfa6aTEwzNetkkgf6tAyU0G5pEvUhjme2RDEAlGwT7l4K1
WT7CDO1NX7lMLqNtg+gE6FKdi4CiwaGnsBUqO340ZeVru8CYdB9hS56Ja8dhd+49KXjzFdImaqdk
G6VG1ARIT8SiVzd2YZEYuypufx/1ZrZxJYSk0M2YYDDTlGdUHD1PQwMY+VakCU8s12d9oZkfnqUO
6zyK+nXvxO5HnygzP9WTr7ym6qWqJNHO5PF85890MXnwzTzfhSsvHKEMLH2gWlEjr5xBau9SGPVk
zqt0LqKtXNGPSJZBSy23JgdWzbtGi24G7bV3+uRJBMv6uH9eqbJAb2fThZmPyqJW7ks3ag6J4wjd
FmmeC7Oy+PKnobVNhLbE4WPi5Iyk8E3hTloL/3MoRu8K9oxW+7x847Ff/SqnnAOdDT9Y8qKaAhPZ
PTctDzgpNMhVj4InKlvhPJf6U1Ra/bW1kuHaxyVLIoACwiUGYxIT8avmLCwy2P31ERUn+CUrhBb9
vOc1SofHd1z0u+c1At0e4MQu34Qr4VFyUvIOkNDUCgxc29rD22zt62l4monkvQdyHaw90VEsAqDc
5XqlT93DwhZDFbkRzUoFsgBc4O+r/ssOA+9WqLpNQ7qRbBQgtXBlS/KbrgLDMGulXbterbwhxFgA
vemNHeTQ8XaYkuueClLJT4NsFac+6guWM67jBsVm30xjhLVRYjJ9FDqGTo5fESr0EUDRytnD9OlS
Up3sVViFBJbVKcp6PjpRsS9DrdiLo+cgBTYlEmGH1LLsx8xqEgQKa4jXg7yBMFtq7q6Dqlzi1d1r
AIH5ruxtVGYmMzSNeJ+qqTEr5KR/zfwBoJCODpyIWr2EImsP6VxsGt1rh6b8EUqJ7+lkpaQ7TmE4
vIlYXcTa2Qnyizgx8lztMnjItk4zYz0wroUlrUQsy3Pr5nowDUwxCFSllzr9KUK97kevCk8jLwyG
eRihspfodzEvHZpZWJIRFZ9tdUiKhD3yuU0FR0Njpq9uN6DnRakS7Hz2OvrkJzOnOomYHQKKVcM+
OoggP/NknjhluBNRyQqyBTKi2UaYWUueIO1RfUP4h7p/bu9TNw+O+X8Ow7Bo5U45CPfYlDkZan38
PS1UyMNC4bBovECtFmIOfAPMGSHp2sRqef1tihNFXJwdop2ycn09gZUQfobc7OQdywFyTryygfQY
sYaokd0jKqQVixrZIr6qydmhMwoKU0yCxX6hyyPJRXSPj89h7D35qMKSC+meulUmSwSFH/2uZqAP
3EEiBpW0mXCmCl3ss+ck8ufBsiqbaUEj/Wpz0G2UfMGtwr+3yHozPojB94BJt49uJTHaTY3y1BRP
ivQWoIsDH8efOeJQksLkYPHHzqyhP0cWVPpq4OVQwIbVW1Dwdu8dwyMfg1mqxQ1pl/AiLPiNFqPW
Di+sXthqZIfIK6BqKIts4aoUyINR0qYnln71i2hYDTDCL0In9KH7d0FqaTDSIsTIPTdPLCrtnkzd
7GErpXNGCnREyVbVr+I6ds4LPNUQmOR6WRjUJ6gZAWDzEcJF+9G4G6L6l3A9/GMMZ4mPHIn4Rwhf
a2e09bZes/RbdMUUp0PEddpFRaNXnb2RblHUQ471tOEqp0H44R6GxkjWjmIqunOQmfGXevie08RZ
f+YKfwLxHcKI3PeIfA5f3EkmVcnkjx7GyE3fODWyw93D77nm+GGXY70x5KJZOTrCKCxU/INeIDxe
F4W+bpK2vQ1W0t18ZePbtX4VHlYo6oY8pzSzRgcqzTCVZWpKRrWVPKu9IUisXxT2/48ogCBacQLf
mYuT/ST62QKsXZjNEL01fbHt00S9akjW0lho0sbBg0JJAvvV/yqcVWA3L2VrUXzhhLQnXZGZNUKh
nGCy3j870vAuYh7p2qOqVumsqQP1ZrfGmzeWP1Q3a+9h4ZkvubmqpNqp51zuVXJc6ahPMTOGgNyO
snojpra2Nq4hK6l4WBBNRtc5/LmOOlTiOmHEerULaB2uFPWsTTujYtot5an2ooSddhSWJ9fkgtCA
WUoZmyXEbsvTNF8E0Wk0XpBA+Hs++dtuKYKuNpYI7OhnK/EBLcVo/ox2b+/MHE2+vMv1Gy8pHZ1y
nuvh4GTbuvSNW6qo3nnIkRaagmKar/T6AmGtePU8y+heMlq3ruIcNdea9RgNxvx5Uq+UN9tVQ4Rn
+CRXymz0r/hgfbrsXx8sTC8MD1EZvJpmq5xLo6wWcuS7b9Cl/EJiaPzpa/dM0mI6r+k8Vmx1/KwD
rwGtogE+4jWzKkpjREjcJbEmsQmCFtlBaWuo551lG29unmw8lJWKok9eqmkovY4ODAmETJrFyYtj
s5BQA+MgLDHDKipr5jjoyImznDYJD+XgfLN0y0BpzoJPElRyA1LL6rZ0AyOLFfnRqbV7dZtY7RlE
BDIppRgDF70+Rf4UMx4uGhERZZ3OgB4crq9C3iuTS/jNkc1JGhb9Qobo65xpFVuQOCo+x0orF4Ws
DDsUlNz3rrzbiZp/jh366l1bN0sjiApykDEtIhE6MYhxyvPCyfNbNg26W8szf/TzrfBpikLCl21Q
Y3s3mtuym0sSFnRH1s5ETMzKIXqgTaE4Gl2rnbVpMGACnXdGHa6Er1Ii7QyZhHa2fOvKxkWF//Uf
V4Eg2ilQrmrFumAmTs+BivODR6syiWgw+TGakXEQg2Q7pLrEYdbCMz3LdG9ALbOq5s9JVY9unzCp
9yIB+cf0vWbbU5nd6m74nefGT/QLKXb243hQXLREKilrX2j4RTvOlt2vqWmtFVVDnal1VpInF98G
09RmSZ0YL4OP4PooWWjaapWyC+BTmmDV3hXKhV1oeOC0jIXWV9anH6MErYRGj9Y4pkTxDpYk493W
XGsbtkiWZhFF9syHkiIekXAzYkl7R2vmlYY746L2aXhHcG8l3FWE3Ivkp/1cmJ7mOoukTfT/9yQt
j1I01pBn6klOIxn0zfQNdZEjD8SvAR5kL0WdsNbyD/aVn7oMqqaFIP+G3tRBuEuFTuKhLKtlE8TF
RxqZPYLfnUmBuQ/eqMQ8zu5VlTSilTSX2E52PcWYT1IxMHiAE1rF+eB9oll7cTsweRKP0TNpfBS6
Jj9sN8iA9+qU3PT8z2JcdaGRf/ipYrLQGMOFD8spkpM6inxJdpBdEigtO8Zjq6jBXJqq2/ClR/C5
aOER5Gx05/WyF2XuMvDb1WjXxloUx+n2mndUed5qUO/7IS+9hZim0QtDF1iZnnWYPK7DYHyIyxZZ
lCAm4QFlmj6lQQTFLT6rGD4qy6zDpaisowT0SWW7I/dZVTxRkS0UFx1zxNEM0AHbavhmtHI4zCDX
fQkjX9vk1Cazta/a/ialA+gwGtQRoqZ21nLt67Q11G19qltaGPqw25NcVRTuPOHLgmONrFk2WYbe
tivWw9FWMgdpX+YZPFpd4tyDYpDOhhMfhBVp+nifOE+mkN12zT7Lkkl3KKS3hoY1pFGp0weIb95c
BRJDI878j8R2vuetIf1w3WpOsSLwZzULHbsrh+/wjECNGHTGG9wxwQQwKoDm9u2yC/ryZZT6ASqt
AsqJyWzp0704sr8YFKUmva2B1kxpWFj6muuectUGtQa0igf5Leg7jC5BRE2D5EDEJD/vj75e0LJI
0K8iZkTKjwhp0kNES8GKz6WoFWlIPLXsL8Yi0c95IysPEBhKIL9SeUjgD6CoZrHARXkXcJjS9quU
Tf+7Ulb5RtMNMG+9Zn6WGSnXqvrKr7hHJIvmah6tv1TXR9bGhloZLodSW1SwJEPAHrAI6q2dGGjf
AJApDpnIYTYgLVxMw9/xf019nq/VTfv7fOEUpz/CZU2+oEjVq92QN+rzqP1qycBCLDRhZhFoRbgl
AGr758CR/K+ql6qzotWde1nQ/wwSRj6THldQjKojGNjKai+FlT9DoyPelYnhXqGcate+47Ni7mv3
Knxdk0pz7mVt1aYyieG45T6M4d9J87FYN0CeP4bS/GrDsHQpaWF4SRNt7fOAYLcKO200miCRee6Z
yEOSJALF0Bxcters45ADY3D8bmEMFCChj3dvNSCJjeyr2QbcjXTzJ+nPnHXTqxYpCFlrVUJtzS3f
xxz9XRVi2qMxmZIjzQo7C16h/AFi2lo34a7T3tlGeeIvXNYK77zjXUD56FCLqO0Yv2hSdU4iKFzC
rLNur9P//tr33bhxushe6l2jfJIRO8K+bbyoqeIdLb+6R71tzTK5DSeQAx+uIl7dIJK+VCcTjF25
Kd00ojUTk8YEaSe5VMIhuApetSD3TopPXl8yPtPMf5eNwbhXVaquwIply4o/wF1zJyStVfrztpKM
u01x4qTn4WvcVcge1l2/kkrt0BhW8wItePuSQlADwDeM9sOEAYVNytuOsRyBHiAq5oV1MC9ZAF6F
1Q0q7AhIpiHX7lwBCec7cHbmxQcKwH1b9d+VpmB7kSZfXD30l6ztWd6otnxqckOdixk5rHJSFn6v
yVrNK5t6vDuC6rBKS12MDrRNVYMyozSezCI4uGWVflih4oMWixoYs93ko9NtpKjYcTVov5+63KeG
wB/io40Nd8lKVF1r5VDOfI/8CKRf3mxUgLhkrb+M0U/7GqgQU1i6Jp1CkJ27Puc1w+/fuKsewrJa
kedXPfbDTaJJ0tHplN+DHBc3A04OVGL/8dcgL2O9r7dD2kGpzT32KY3ZuQHj/MtNokVpyvF3FD2n
zTxgJ3oQo1XbsE+Ue7nbmyMfLKuJeatz1Z2pELd8s3IVAndj+KV57m4gG/OlUrNyLg+eczCM0EPV
o2zQYO3KtwCp7h3UPMNcmKVvmmswK1TppqgawU/hJ66xAp9WvlG4zRaWYtmbYYqaKgkjUy9I7kxR
FkN08dZ8ExLJibcRzGtW5NFVXClHX87Mqu4OTGe4o+E9Id74AE1NN26emeem778C6Gp+ufZWl+vq
J8XgZNZHSv6KZi6CWwNKwolCct/wEZobyPNeZeCS88E3sq+RXW7o0at/JYWx7Ui0fEHOGcW4oByv
kRrQ4iwl9S7N/eGoy1EG3UWjvmpTqdamdfMnFLGs/+pfPAJ+INkov9VxbAEmcDLuODrEY1pR1z08
BhcDhd+5Gloro+LvCIy/3UnpHdCoEmwLCzEV2GrQ2R0HK6REoiOxIgYRepqmGgCqsuEt+9c5aUxX
hVI40obXR3Yqp6ECc7JQyq5dwDyZncgvAWETYaWyo39FAvZ0rNiZI6J0tbw67CTqfpvZvIsfg5F5
rI66elV0MXjVKdAVLsCMtFI/Icxyt40wyzC0YSEEsDpNkQ0kWsk9thRflGBPRbxECXQ6HDxlOhzT
ap257ekRKVo3QEHZLfyVOPzXfN8+D2RRro6OMDbZkfdR1tIjNUUgZZMZ1B4SlRoPB8VtvXe5QdSV
pAmiPlOUNzU6vxmS2CJKUR3mLkl+MYaieJku2deK9CYuGTRjPROmuGRH9WshTI/lzeOSwoQrYW3o
hbXhNyjvhD6pRzsWJGVyMHv6xFE3iQwYXdknj4hw/jXnv/lYsGwqpz5S4dFprX+tUU6+9FprXxrP
si82vVyxmY2Hp1/ve3WWxGAmxAz2t/YlnlCJNZlYKlT/nIrcLxwRZtvNxLx+p2sUZXk+R+vOb+xj
OR0pdvj7SPjYKv2O/jXvv0UBJdiP62Wxd3Rhc40i1drVPf2EMBHRIWs7uq7PxaGuj6w6xOFjgphL
MU+d+XZbPU4VvlKcLw7/dRLlEmuXI8a5GHwroVFAKlHCBqiboDl9GRPPo2dDYVlZAtMpUofi45/A
EFneiWbyuZj29DsRHLM8L4Dbk6q2ZyJc6+oRVHG3f86TQiTkq2D46A3D2tYuSoxWJfc7NXL6XWug
QDkT9mjHiJDLmasvn3E9T4mLqcL5mP+wVd1TwQUCAoX1aRbK59ROx69eZpZLGVnYnR8E3Yuq1B/C
75b5zBiGvkKhPWWZF6ued00qRbqkNgxq3Oz1oqxMiWWHr1UbSo/IQng9pLNjUZt7UJaP2eIUFpfO
OcrvwqD2x1kdIlcOJa6j8IlBQ+JwBoSXp4rsI5RhV1PydOqSnXVVqpPkiRx+Wam0a7uI1lRveHU1
NOxzWS2ucR696Xk+fMAgADvhqvBz+bV+LV2rfa3cVuNYjdr2VWCdfx+bGsSTiTeeadO256GZqatO
y1X2V9AmAVn6WWqNdVCDuL8HJQhNJCyMdRC6/Z2lrrdpWIEvRFSqsvhYjc43EYwLTWGJtAeXEDfz
YCxXiuadtaEF0agXzlEMSUORG3WtoV63khPOHvYzLo6sotnIeqzumiaCW7yWUITOU7KrTpi3e6Ml
VzFzXanZC9uanOLoL58dq5BfkZlkIaZBqKHq4H1sLTjUreWdkef9PRgWdMF9OBarvwI0DMD6VNiT
mu0/Z5Df886JnoZH7pf5X35xTdfPXgaYK7bC6k21O6BqgiYnvUGi22dUumxr6Bm9Wv+0/Qi/wSaN
VrRnIxFzthrznq7HkU330PNywieu+WeucP11ddX39oqJdonejwiqKgHUFYbbbJwoCXM6EZqBMl2H
TkJrR9MhtjiC3h6QYBwcVD/n6WO52glCK/2kq6MHo86wUFopP5mDCxGxEqTKIpTCFND9FNVZP3St
g/YJNwpY5UmueQjeB+SdN6neJgilYKaukS2gMim24IbDd00Jf6oTtEkEI+PGr8R6ZY57ocB4KRQp
eAfL6OzMFjpDMcnri5LHVaGCbuCC/KyRotbtai8m9757LClHX23TpJ7GPSHcVWKU0NKaweMfpers
5aQvD+hDnn4WkRldBKSBNUp1xUMHT3x5Ih3AoP/lyZTPMGqjC2Dh6oGX+L+v8/icyvh4XqPraRaj
XXnXpAOYAhLN/r6U3cGcA6AHGjYNdDbWi3SMeU6keUO7otSEh4SG1YM4qoVzHE0252rts3ObJol4
UKn17/mPWeKEKKGiDvEX0Ny/LiLCj5NCy48OzS5jR7SPnKZat41zJ8ErIafdG+VRHAZd6tFhhXPg
B8lDg6YG0H5WC8aORkfug8AlGxK60j74H87OY0luXVvTT8QIejNNn5W+rEoTRkkq0XuC7unvR6S2
6tzdJzo6eoIgDJGWJLDWb4iO4K18HrxfrevHqzmMWC5k0lFmIv97UlJ2AQioDnKkYoQbvH7yB9Mb
kAuBoFrpM5q0Zn9+knpk9/rf7kbtlf78tzpEswubVCrTUANqVmkyLPvKSg6DFrfBVk4hi9YY7y8Q
W2RZzn+r9xnQ8xkQj8lwdGeTdNPebcsybrKobV2cYjMEbh9y9+rCRtlHTp3x2wnjljepeUuqAMaI
gmf7V5vHPXjVJA6J13kq2VE4tb8YdTKMX22qan/zkqk9yJlkO/fVVQN+HBoRZxpaEV8Vp76/nmyq
XTMnPSse5TmxA+G2a/U9ts8D5P1yOBot96vO9zpWqFW8yBHsELxwH1OqtUWyax4w+sFKKePhIZhP
LOUgeegHJB612G3WXwuxel7ZfVX/HxZs//chTdK0CwBdYjN0bHwm8A2BCOqLD5wZteG5sPtrMFrD
g+AxbwFMo60qnFcisOZe1pykri+5oVUXx6t+DVYFqvpvkxyBdXsKkgQD5dFCijjpSuWEyiou8GE3
vqUTdMpB+O3j0Gf2Oi0V/+S1nbYzMZ9/0BFwPjbuFGyNoq2vimn1qxgf6Zdpqtg0d5b7moqhOygC
v+8FCRIXmCZFkA3ZsawOeIR5R90P6EQq+E+nHKHrY3w09XChsjFWUyu+FnNiEVtL54w/6VrWZKFw
F3hIjfZXNwZJDAw16relVzUwFnx71dipOZtzVasgCpWtOU7uc6fUbFpz/dBipeaQ0r560dmxrAQx
RIqEp/GtRbo3c532Imv39sB7YC+oHElATDPXrvnu25H1IEeoaZreXMSXF6SurZ3pBGqwhKABJKGp
w+3X7GqGEGifkzj/aiuaVFlPRpqt5DRyQlGJcUtanU80vylrLoY8afdlGBaL+1vwVIO1ga09m800
BkuMXo1T2Hbbr/csbCO/FoRP//en64cRAZkM0Pz8tuVwdNjvn+6r6e8n/HoHsemSEokDe3d/yZzt
BkAVlg9frxk7WKgaORm4r1ftIsVfQ4X78wnlhHWU//mE928rCl2kfudPd59btwLWO3w6OVrOLz9h
g4zY15vs50+Ytfff7/619CUk8GT48+nk2apjPSiBCypq/iLk2UWWf4/12nr4mt4h7bgYaky7geFV
T+COZr6rWp5KW7iPpMqeGt3x3iHfoDiX+wAsNb96K7R8WdpKdi50z1x7E1YCrVNcuDFZT7lORC6c
fO4yUULWMzX1o6IZH7JTFhVgDMPyxvv4uoM03xIA3ch8aB+H4uiWya+v8Z5G/JBnPgtOV10JQ2Gt
V80y7dkwrJrY1R7DoNAfUZQ6ukOrnOK5NlZO/xDGfLWyUw6zfSTrWW2HqEIyxG9D5ChcJI/nOWSh
t+Wwzjqn/I82P2k2nu00l/urjHFDzN/Hr3WeQ57VmhGuIHaJT+I806CNzRlw870mzxpa5Iwqu0Kc
8+/7DfUe9IHmXmVTjODDDgWJYvn1ftEM/12oaXOQI9I2Dk+O3txfUzah7U4cdEhCsn3/vBnjPQk6
cf9KAPuXWzXOgPEb3wfvZPh5fm4UDQLrGEQXeWSlGdSpvi53supYKUrulQ4CITLbePWv0V6iDvsa
tuPXBHKELHgFPx//vMJXs52UMWT8f17hqyOtxJ9XKSChoB/Pekjt0EhWQzzCdYXQNouOjW4pBpT6
INmznEfMevKGA1lnl3R7XZ09D6uEQQ3bmwG6YEU+x35WQjdYdkY+fLOaPlxogzH+wJzpVLud/9ub
yNXk4cCasCOrzNIsWKSuDnxKDX86pvbZOoHyLcw8F3Uukb/o8Hrwb/fMG9QltqaGoZ55u9rWxt3+
4Cidu/dyt94PCv9co3CkDQsrL83/ycU1HoFqlQKzzbnUWPK3RpftZc9geDPjKCeXvNC7bDzeWzHL
Xgw8CNYgKnJ+gpZfOV9i7E28X9HSDeahEQDCfE5na7c8aczHCv2hbdSU+6jWImKmXnBRPfAg4IsV
5Bi7dJnoWXuaGlt9jNXmRba7QWKs4qnGzxGIGpxKY5WXjvIOnlXbeLpvk0jm9KE/FbpAgrY3wz2X
Bt6QczM7xENfDepzfLOm0IUGZqctUqgePMsNy0SCkGR800M/mOmhacoWjvJ8OOmoVriW9tBrQUF8
MVxFbleupzHPXjyb9JkYMEdwHTt9KRVsFewCfIesdgLKVVyov2VtUlr34sXeSZ6J5ov1iEr6EqVg
nsVz4eY7kCXts6z0SblFub29yXOzeHoxg0g9yxqfBF1ezJ2PcmjaAwIUhOr3hA+U54z9555LoVQX
ZtlExOopjEGLcFPMjfUURX/apgw+FwrXDUBhi7CfHBgP+j/d80BbTBhajwV447/tpTUHGjo14UY6
veL0NQCrrtK3Thl15P958suqURLzNGIzeAgAab2xBnhVrSq+QlefXoW1koO03EsvRtnxP2YGV4/h
M9kaK4H5lNS1SOcrPiiBuXfUuDn2zuSeZO9E/hscUvAygq66WUZ7rts0ezOxEDxMbVQTjuekopuK
jQ3GYiNPskpVAeUbsXnAYeWAer+/CRJomLKIpS+PN/vwpLNlj2w0wBISHUUKZgrq+ikmrDUmQr+J
xKjRHo6SdcE3vJGd/ej6F/KM95psqkUfLPN05BKaT/dIaR+01iLjNZQkIJEFfVFEELNNYCYCwd4+
hlwAgvm3ZjU/UHYA9hPNNHHTKa+JWVlb259mztyACKDCI9sTdjMzq70F0t7lR+NAn9LmNLomMIsC
uvTT9qtykWSF+lKGNqkWU9cJZJverkchau8p04wnKaM1yqrFS5OyNeNP2f8kvra6z1Tlyb7sO/Mj
wacO6rpqPomWqFebRtnJUAsyd8kQ7CLV8S+hYxQrV0uyt8hWfmWOY32mw+0+D6ZXNwWrlXdh9S3g
q065eag+rLCXxKVpSF8mbK2eI/wgnrsGJ6jEyR9lU9yY0wLWBsjqubMSWbUpCKevZS/3xuTYmT0Q
0bm3RF34uT18zUU+bo5qJe1R9jtelq2Fw59Mec890T2PXbaqkDN+w0tLA34RGQtZNUoLT+1QVAhZ
t80bOzGsnJIB+sQ82Mh8LIX77knzs/oRatW9ebCz8JAXMzp6HpUWXHPQR4btqArr0CstLvGW0p9m
fYqV2oT90rSn4STbZAEUYTilczHFrb3C0okh8xk9QrYj2FV6ZF1XESz96pZtshc5ONBTuX1QmzRe
in7yz40dOKe2cDCyNyb3gxDcQzD402s5YeBQ+E21hZMZfcP2Fm+J1P1QIDSvcpxnj1Gnxdec9A20
Xt35yOPxTcN8IiCzsQj9vAfX2EfXr8Jp/VPDQucAmbFyMYL1kv2k2OFCDkkj58/gIEKD2FTzU2JD
bVrYhOoWldU2XP+yzu5iU2V8PZGVj9cGQbOHqQfKI9kB3Zj+rCeUlSRzoKUGpCdEzQlWwehFP1Vb
RGfJDpj72nnk/8d5chbTGvauVkcXdYIqoDQk4n0r8R5Dq/ce3Qb4iGvfZMuoEvRBJqddyT7ZZrvt
ZvDa6SJrqZUku6ZHuSzEBC5f2n5zRbR2OMXzZIWvu5sJF6lIt+zHEI8VRO8zNiZGaz/qxeTeUgeY
C32ypbEtZe3DZ1+lRYNqY5zEawMCyEkDle3WdbyM46R+1Yr8z5Fsg2YlnsahXIKhiL57/W/DLupv
TmnneweC21o2+0F08BxhkuzlboV1DFIGWR99jyf1J5T97hbiUXwejdFZyPFNbiAVUTj92TPU7Obr
5qdst7zSZx1Q2cjWcJ15bnWU7dxbW7QzM7GPrSz4Fpsk5+e3o/RKuk2RYNvKKu/O+vvu+t4d1sX8
LlCYOVTC+fPuOpZSy173Nw1SKnHVF5+Vo12IyBbfpriwVnYyqCe/9apDVSD22PdR8jJ1QBSI0xSf
sMGXSTuYF2Ho2UqYho/UZYAJyHz0VWRCwSK6S46eLf6zXY41VfM1MN3wpevMg5ba+jd/qNAhy5Pw
VGkCerzqF2s98523QU8vfuRqv2KjeAQVl70ZAR+rrwvlEBtTf0KdAuaoGTbvYOX3AWvvX5pffsea
y3xRayXfuCXBdyNq1XMfTNEsmul/T5RgLYeifISjk1c2zwXs701niuBBhcp+QT1qWOrayEU8mh1S
3KMPqm0ynb0Rezs2GIkUC3qb8rpd9NOYfrfK6EeZNf4PIgnnAoGOz0qf1iq3/XDhdSdET4p4IWzk
b2CMLKB+bMwiqz+9UL1ipiZ+GF30OXWhtVNsr9+oOI88+YD3ivIJuYjiqasrNqCjr21kWzeZ9QXi
2C4v+uI+ArnCYOmlJmEMHObGInoM89i7lJEFink+gonfrERaROvWRU5kHaIwxi/gHWqdpDSPV/aN
VpU83ntbH15S7LbROnEQLyLdLZjnn1PubXyr91Pk/KFWaOt4iNpN6nbKIlZS5eK7vX5IR4BySVDU
H138Cv7Y+ZHWwl8iva2d+MHsk4ns8LKeO8T4M4OH/BHbfbwOavYB9ghEpVR75NWS2PkxmSWMDBF+
K/uk20RurO6V0lIf3RiDYjli6OxnAw7mS5SbwQ59UBfwnl2/iEx7kgOQJMoWiPoBOWuaeqsrkc5X
QL4IKCbwuuabAyZ7p6RZuakxgnFEEr6if6/vU9Pr1+6gWt/tUawiJx/f/Howd66Ob4hsr9Uf7RCl
7wI7t60AfrTVvMj+nmaZ9d1wiSgMqepsK9Gn72P6Q/YlcJw3bKuNHZYt09toNCvZrllsVOMm04l5
DeErAeWdfAniO84qUqKtYafKsrZCrM7YSxzkUTlXv9pkhxnW/8eQ3vRM+BTCXP3r3AGk/QOq7jha
IvEnizoGp1xFpfEfbXnWFxfeRLwlU4AX0d/B6dyBWr+L6rT161/tegvlNgza07/a/aDITwLEf5fY
47KBtbzs+/4tt5r6Vs3MRRcNn8PfJljvzQ1zmnsTWbaaIBKsWIVtbWiO2qrEUe8WFJaxbs0BwZPO
8zalYZYnj53eDlbscFBbfk/S4v4+sL3ykBVht2tQ+TxZPoo6bVKSwVBw8UvQQr6GcYMmgF8HT5nW
oRAbsxiNdfUMDKC41Lahbmytw8g9t3w21vfvQh13aCSwM7Xt/CLb5JGfetYDzKCzrBleHCBllIXV
qSEhFaV9frm3xXWGhWCmpqtwHNUnyODBQzvVAFh9c6zY64VLAND9TfZaaVutnAh7UFk1Erc/lmPx
o6gz9akxa3FGbPGYBj6qvXockdG1kp2smqbWL/Iy9u+9UT9tTS/xH8meBs+tLlZylDuxfqlN1vEq
bEWAX2jNjNZEnrD342NYm+1rZNbLZDSQY3aIFE5mJ9ayKtrkF9z48epmXXLL2XtabQpI1DONdWlX
LbqXnJThVlWQMdmpBf6ujm01j7VLFNhMo5OYVWmT1opOHQ9/2SeLoG/rtdBD3N5tbUoBQouradnq
NgBBss8jP7vIQjOrZKVWNoZ2RpHf26J2ymArBSEuoDZwxnmwbJNHMDjrnSpIcH61+Uror1B70RYg
D8tp3aUDuZFZgyfzBHbfkJq2KfUr5yFn1wnBDcp78XTD/x2lDzww3M+48n/rYlBfs1qZgCU14aUt
GneHPnqE1qJtnnsN/m5plNWrFpcR+Y2q+wTLaxmG99uo4+f4Oa9VkyfUaN+LNnNQqOuyW5UUWJr+
7/Zu7vxXG7EN/EfEIrXC35UVNPrZA88MJUOd1ibAglMxGRrYyPgTS6IRVZdxPMijr8KxtGyrJQIW
NS5u3lyErENgPc6HsVE/dzoZ4i+jN9muK/D0Zdt98N9xsvdr8FBr1TpVTX+nwEbbYrY6gjayozdd
UxS0A1VrHzdB9BYm2Udke82FB3f0Zs5Z8LR5DXxnIDScPclTpqrRH0gZ9ks5KGUHC/ILtgdRWJ4p
I4+NqYdZZA2O8WLHprbKkrG5pJqe7jS1ysAvGPaxitN0E9aD9uhAElv20Ene+8l5JMg+A/lZfpG0
Wvgw2SOfZUhoGvUSumP7aDY8QbJKU48aWrUPuasEu6lSp0sZ5uNqxMj0te/ZJZffuOdkR9MqSQHE
Tb8gwKUmK+Ct6TGYaVKegAq5kHVZAMmLQTiICY/G5J8eOYccLsfcz5F1XUGxte/ex8bMbuEsfa0N
fXEc8uoim+K5CQSCdYr7diubZNGburgQK1jIc77a5ZE+a2Lf2xhxH/p3fqTBtvcJ1Yw4XZY0FzfM
i6Mcr06RsvGtqQGIZXhbi8DWYari6qEteo8QvAhPbmMYG/BtyRUnK3fFxmV8KkarJWFsVPMzt8Sq
yAhWroB3ZiamdkCxBRGDbFYL0eo22cjGWMvd6n7oBig0+0TTxoM66kDQNPbTRSCap65PQYKbPsHq
TM22qugRRhxKcz9mdbXP58hkjCLjZvLq9FoqMpStB8+mWmRLW22qb/gIh+iEElrsECaFzZmzVB63
/ryJWgAsXHd9hdSYXzhbxx0X1gz46ColemADjt/bXHVC4S/gSyjHOM2617/DhAO60B1gzBSh8WeY
39g+pmUM85hNtsvZ7HkYuJb/HMYqxAYnMKXHpG3rrZK6JPeTUX+KbLu+hdzB7Ta0qqWvQwroUCR4
qL1Uf3LsXN8VgQWTfx7sYvXylEPtmYeaZVYsNbBuOzlUU9v0QSjAtWXVdFoML71K3/UOKSFkg9Sn
LERZ0/Ks5LUM2PWISbe/tTGLYX5+7SOZkJIIW+2XknesuVKEtolVLFzCXPEiqLdsMzBdBU+zbpKs
uilKYy4bAdW8jjs0mkRG6JAkwAck8lMRCuIWsbsL6sL9TX7uxR/i6r3MrHLpKJX5aICD27ToqJ7s
ODH2YsyMHaZp3VnOiNRPjiiXj2p2N4QfdcHqlGfXHDu+z1hloHfmGc3OK5fjLFJoAovayz3Of9sF
/auNjFj1EGaEtidrF0JSjAtzyPGbGbN1hv4QKt2KUWa3qC2Ll0pUL0Vv6OfR7/IX3mUBuNEiIjN3
TkqB1J1r1A+y1xFNjH6n1e1kL1mPCnUn38afk3MJw1qbhlj30IgzGJoK/LuRvruRerRmDxLbYXsS
+N633LRnudFInL24AZjZaT7b8xZCWFJ1i8Zw2s9p4wdK+Vmn6QBABEkstezfoXZ4R1+p/xStaMZ1
WqTG4l8d/6radcNuC3KkbJ+iAu0QDwvBbDK9Y9gShkZ8nU1rbLHDr6LhFysyBJmH/jfKh68Yioff
vAydYHhF/SVOB2vXwMuB6+KWl4yE8AqZbXtrm6O35PHG1z4XAoLBwdZcdOQGA3tx2Vjgioqx9JiQ
mbZ8nl9TtIjMwDz2TeM/+0E/Xyh6izEj1azz6nUtLCwv5sG4BNjbyTCR25irofDQccYM+T6VU3ri
HCriRZ46sSt+RPBo6cxD7Vb0S5Y+0SZlPwEvMpiSVZmy8SwMZTDeRMbtp1mxbxjCBZDkAeeHCNEB
a1UmY/+pltpTTpbxw+/sZqE7tveKn9e4xHM3e1KFGq0Rnj54mYNOYDii2RpPxX4AiYPyiaYUy7bu
HlhquODZ6dUcM90qlpuuisTPn7K5GMkskGm4yRbVD46eM+1Vuk5haHsnXSusCd9u6NOq7WcrIEK9
upL99UhEuOjQK26Ef4qJyy8rc3AXeag+Jw7sKxtJhu1I+mlj+3m9lMpCUjgongmwbVHO1vHAWtWp
wREx1V8dk4/nJvpF1lRC6CCvn/FUba4amsMPdZHXqyB3rPexK345mZXdSq9RzshDk/S2eq4jfB7m
aOSNbHLzIwvFL4vv7J2Hi8D7ElhAbIhoiWLzFbf5/lxAYlpHrguS2HOwzNT6Zl8H0K199CZHvHOw
21GnI1fLd23iBokPCP5vbRdsbA+EJXpv0S+PH8aoFW2XaLGyIwD4Y6wRNs9MBMgr9ND/cFlQiMz1
0nnDR9TfYnWSb+2qFLfQLk+pP+qYchls/evsp9qi7ELQObw6cXXrlTDeD0NkHxDxRhFyLqz0EpQf
RRW2wSLo4YsWUfe71zeqoW6HqPK+hYXfr1tDrQ8uG4hLwFtcxoJFloGCwwbXbfNSTyJY9sQiYQtV
MUrRXpgsWpE40D7Vi6GJ6UObLVYRT8kXvlOW/KPGTaG6byFauz9cN0JZpYdwxgMl3to1yii+avVv
ng1cqzbD7mdgjds6qEjcCeO5y00Plp5yC+x815qILYwOoiNjoi/bFpPpPgvdbYIm+aEYmmFnu8qD
PxX5Whu9w5Q23UIl6EEgRgybLjLsTeGLb6GTtzi8u9GiycfoB7pMV9eqnM+SiwcpZzxgkUHfeErb
PiD9+uDBbz4zYDYzh6Fwzkdw6QkwkCEI45ssECjTDkqCKv3clCgKsmKZa63J7Win3hm1k9qX3wa3
vFZ2TjS+qJ+hj6cXhJ3Vl0LRXlEpdM56XDan0aqvfQyUp8zi+BB5n7Eq8qOK6IQXD+M+cFBXAd5f
mEfl7AuYiqGdvfegMrZg05FmmqvKaF/myNajrXf9WdgtxHUFUJupxNGqVkV40D1x0lrholk/Iw5n
YGLoccQS4VdShmCkRuQLZLssIGOBp5dDZN0Lm+8s+nNUtMeXAW+hS5XGL61WNGcCrVxJU0+Gr2+6
V9XN4wUki2xbR90vl0zIDZtg4zQMDtRGM4yWrDaKI0c32YlofH/DFwG48pT8IKzPiF6zxr0XJeXi
Xo90Z1iMjZ4Cqsu7dTm41WtlxGKNKWS5lVXbsHn8eBr6ssEE/80rx2XfQgMlymbkh/uhw6714Jsw
/ZYzqOKQBOYjqWBlGfaYEIbeQ96M12qMrYubgWrt27XpGb/Y11ULNW5/9KbVXac2I+1UIPNZR+9T
zXUYK/pyFHHzuzefetdB5ScJvWNFmmmBClW3GhLIMyLGijxShL/DKI6AE5fzNUPJ85rPR6Shr5me
VpA4aZKdXQFRqu+5V8qqqpvZWdHqHwmongLfr+c6UTueQchCyaoTBdNpdAmW8Zx7BvPZP2aiWEKD
sJ/LQs0WETABEufDf3qrTXM1TQyeuqH98d+s1eQI2eHxeNgbI6/+18HNQSl7jNLflV+6D0OF9qMr
8LeBdZPtIhOGFfxMmMk12mRsuceNURrVZXJrB7KlKojhBFevrYpdwVL9kLvk5UIu/x3PEJJzBVIK
CB5OF0SZi7UfReqjmBIHl6FefS7TW12zAJ3tem9dF8e7zsQRPg689jJGc/LFS+t33c9PasWVnqQD
buvAmYhyGUvbwXLdEJa5E/6k7sBK42Re6Olas5xqr9nMBrh7fmT0FZlp1qWwlte6Wtufbpk9aSM2
QU2hqtjWKOveisvf7PLOIffC96DjHfZhUiDRFIldPbZnl0tpm+huvx0sd7yqjhus0IDW31QSlLqd
xb9z+0QmC+g4F/PVHlrn3QnROa06rXkkwSQ2VdoWYF1qsNGEsVhzNdeiMcUyb5zkR1UMy7Co0081
rDFByKP0xQYauOmQPjlMk4FKiwWWN/R6jZz+eNJb0312PU/jlr0hylV9RKEFvdNVqwff7B3whP2n
FiTcKF0HKL7V2ADhRXxAijheE7kZz5lnl4vOsn7EWhk8Q0UcdxrCqVtET70X9uhIRebBT2QsABDm
2fg4ZmYP7adWN3XeiTd0UR/kiMhuJ1hrxOf0vim2Ymh2qhOkezQh7L1G/uHIb5mQ+mvtC9IT3ipC
yH8tBoLuox6Nx5yw72KIPP/ZMk3CQfXwMGNPegOF4GoALTi06SkCqAejpm7XtYVNdcB3ubLxv9zz
cFFeRTyFC7dzSX/PvY1wcZyxzGdVnbVI/YJFUcuDtAZSYZhdvxeC6PXkavm7lzqfPUjTa+XF5rUw
wl+YtecQoL1FCY56CY8PhQVPtfeYSI3boUvyx0CfI9eFaH7aiGdlkdA+2eV8VmrkvFRIP601LXl3
x7pckff0rtlcgFlGSZXc0c63FV1B36PRVlMNZin0a+8qB3qeDTQ/Jon91VYqg030lxvLPIsclhJX
urr3ue+TpTbmOuIydD3BZiUI125R5iclaDAgmFKEnzojPYK6+O4AmDxFhrUuwuYJCepoqU/6cWq8
g5kRx3U8VzuVmLovpzHUVlbbDjsvbfQ9PiTjpZyLaJePhFxAGUS7MvCilWkL/c0e0dOvh+E3ZLgp
7NmxB138UhNvXzStV6x7BJK4XabB9EAGYRmaioVRVGns1BEQW1rZGrGawNn5iZIv+ctzvWrpt9DT
kYFxMYEx1HI8TpBVl5lBOjq2jWHVWwkRenV0oNQJ0S2SVjwhFpTtZNtXASvsnyGNq/fr3umNBauR
k0mq4M1tesIwjhm9zmqUqy6zjGvihd4mhJztZ9aWjNR0hGCU7wILx5ter1D8idpTXxvZE4oKrKtx
2QN7ZQ572aZlQF9QlwUOqrhXtgLOp6YThppmOzL3MTBYJeM28aEqyvgQmsX0AB6bb8cngxFB6j8K
sEcsBJNvSkPaoYeEu+4QYN5l1eDeVOw9VUfv2PTgNA/vlVhpxB4njMQyDbLoCGY430cTAQsXmMeq
ciZ9ZYSej7hL/xgQDfcsmxT+FCv2qQWh6MNXuylFUNxYS89sZ2wjJptVUwB698XGCAA78pBFXtrW
L7h8EURPzGf+PzYYnSUK7/nVFbOvsHhxICNfiXxm96IiL72qUAhbj/Mo2RFXjX9uy5+ygtGpuiZh
mqwcp56uKEx5C0NrB7IsxnS9t6mWvdVT1wT/yhDZwW7BvFhAJOeWso+TpWph4N4qoj4OnlMdhUj/
HKVILaDQjQwjoteAlOWY+yF3Iv5XqdptUp6Ep9rC3VdRrXKbaZ4Pq5KCv4G3F61D/D6fTlZt8wDI
4ltbKQmXP7dFVrAOjrAodGNsAoWktpybbGvdgkBjg2xp7OpskxqfJB1RXVB/20nN81VRjWeBHNBV
RdlgafhhcAt511tCcynZwh7V/GC6uoCJjlx0Ta+t0BU0eUz75sEr9WzbxuZ7F3bJKex+EQSvz6kY
y43n+qjFRDgQNT6im/IITWVkcuThV9E656EaRkKn2I8MtmpjNOGgV62k7z4aJ98t7C0Wlqm0r9zv
tWUb+8FT5dY4tcW1f7FV/hRRgmhPlBxsgTevLiweLXNVFj2iHrAgvWIoFrJLH4hb5/1K6VP9ajSP
kRRnUu0Uex6+4Lt2k0o4bg8rjPTFBKmEXa8+h/owcJMCS7KoQo1lQWiLjRaoxl3AqW4FZqSDjr7Q
LOEkx/X4WqEXbR+TAh2BMg7SlXA086GN4Ot7gLmetdBuHtlOL9QhK55RflwDk1Ru80LdF432ZqRe
dayzyL9XrTLLlvHYxxsEXPBYybtBWWNeqmxTYLqPjVn8hDoBRizv+weutWjRk6m6WUUCXs5Lp63l
+QCuauU1xNvqsR+zpSnq5jkYx/q5yNxriZjwuQyU+tkzemvZjaPgDkvVdTV/S4oiXvmtf7aKsj91
5eifc8zW0eeM34IsrveRGpYQN4LkzU6ITRKHjHayN4FHDUaeVJns9RWMq/JEeVJdU33k+bGTzYPT
5cc0LEA2sdEEIDmFiDeQwbSMJl3Bh7BfrDRBwFtHOxxGlf2SNcS+AZqpK3euWqOqbcuCx7uSONZL
BksJSKiWruW5utcFWxS+xfp+rgA5zNPeQOGXwazwmk0x+QE6aUyVdEOEaDv8L1nVMalco8yvbuTg
vAeTbiI7eu9VgyQndBOW2/u5w+CvEPxRt3KwAZliVYeuf+9N7UasHGj2OzlYjXpAT92chpWvO4XK
0mzbZAtudGc5XnfpgtHZZNFUHt3kUBChe8btq9PU/nlm0jxn9fBKfs47FSgL7FB4QF3fGPqLaNM9
lHbv4BgKaiyyrdU+qglm1r2pM/rkbIJU8NVSj5Auzc0D2ZEHt8dtWo7P6yhdsX+OsC/H3cTJe5Z4
EXliNU6xrSN3kWnDz7y0uo+yDHVswg3rAi893kXoRrWkw67CSl6EilWY7eX6AzH1bhl7Q/BWEzre
GOgcbGSv1mD70VYp7iJzb2EC6WuK7hpErvEqPpoqC3Z6WCBa3hO2i/+HtfNYkptXovQTMYLebMub
rvayG4akq5/eez79fEC1mq0e6ZqY0QIBZCZAqrqKhDl5TmbXm0ap6j1oZt5bbjBPJw+ZCmsbW86v
aiqqppZV+vpNwJuqmWnlLhHZXoH16E9D8NHmv0fS8rRRoAH6aPBte/BThIhES7EG8y4OpkfZiue8
uK1A58kWGCvrxkChZxWNVfhxriF5cscRvnMxKgKdxk6wa21iWzHuJl99KUzl6ChDcLeYmfCXp9QH
TCmCFntqwrkYTpG9fucoglhdVX427ZdgGcJ+BGsdG67518v5PQtGq9a0DwgT7Mjvnr64s+1v5tYb
biYtVy+qznZXpwMcjFkjhxNkE5FQFJJFJWSFZC01LMGDgTDs7KAoJG3aay0txCFzjzztO4cMll5Y
exH9ECPLbmj+BvAoQGSxnQFRX0dt2FsG9sShVLcCybxJpjk/FU30UpAbmJ/Y+c5PsrY4lrjF8S7u
vwhZhgduBuG9HH/pJ5tLzHKl/yLk3VBL37/e5V+vttzBEvJu+CZQft3+X6+0DLOEvBtmCfnfPo+/
DvPvryS7yc9D6yf0HcPoUZqW21iaf73EX0MWx7uP/H8favlvvBvqT3f6LuRPV3tn+/94p38d6t/f
qRuENbNDo0C0d2JqF4mfoSz+TfuNK2lCeuWcEV57XdudmRRv29cOb7r98QrSKIe6jvKf4perLnet
DqjQbBfP25H+03j/6fosZlh6D2bM7Hy54nXU95/DW+v/63WvV3z7P5FXb6f53qqGfrf8b5e7emdb
mu9v9K9dpOPNrS9DSE8q/uTvbNLxX9j+i5D/fSjXq6HOrY1vk2JF507pBUMiYLNz+lpITzJN1Uk3
7qVZWmStkR2WWNuv47N01xwgHb0UWTZjCB4LozPXQWORW9VaykMRpRCoteMzq2CIbEUrLckk7MG3
CL/sM0emfeL0/R/pl3YfnqjdXMOIJW2yaEbYMmwTEFgL2f4NdNF3kHqkd5WrpMfB9RB8Hsjzde3k
WsBQmV7KHAZSEWUkCUpy0hs5CnC2QL252qRbT8yfyNGxIeJ0UMvIocpwJM+51NXtNdCHVXLTWJEL
T7JFfkkxI7HDyh4cJmKquzBBy9WF78Yif36o7kw2DTi3j8nuEc0pcqq7SkurO03rjH1gVkDXZe/e
aKaDX4FseNPbGT2AyXn3BXJBRpQdG7tElshqH5ax5NDhYDRsagbn63hRVnU3cZ5Cy/vrkjIsH4fx
ojOxuIaZM0s0Rz94aj2SxIxeUCAU6q9i9dAjk6L+Rri+U8m/mqdhb/F3OwPKDW7CRmjZ+xadpFF2
X9wVOBFP8cxTNnSgKtyyIuk0h+mjcI5l5YTXhqdFHmgYYS+B40JwxebVtYc0Lt0UZ07WHHq02zd9
rpHNVG+HNMvP7zvO2hQeu1h5eDeWbFqFfWGn2zpqjYVWfYrQ2qwOwW3UZcGtrAH2CtBtrYO9D2SW
c228i0PGDd6cXGYyS0Xo0vM6kNE/um6Ssm8amSdZzGydnVBGNk+yhmDadMyUbCWd2WuYbPqmGeQk
nNCjIDkasVll1Xsq8DLUxkKIx7pKv+0VRbuV1h4xuS2YWmMtHVevCJe1YVbZ8taDGxm7RHDiZO+U
EkoP8BovsYs30cInRIZ0Nmx/cxpzYR5M3f222G3whDp8WnnBKY+v7qVnuZiHhiGougEKE3HXr/d1
beak6pFq6G7lTVhOoPOJ1BkMW65/koVVFCjWX8vFOiQ21oKcEHYLRWwGsgXh6wnluzkdlDcDmFXJ
hkE6pMp1wGunNwPWI1yvCgwNGx1m9LMpijguu7NsytpSvLORpwdtLAux9eL4nwZYul2voY/eroDa
LmfhU483GUtEFJD17D5Uw/w+tnJWVzGCEtLBfluCBjUitUKrEl5a90QqwJyvZBvs6YvRscJnhBbU
nbSDHvNOS48ltpbClnIY2XeJedcsg5FsDK89zmryRelyTjJKCyY3M06eIgBqR9dh00DlG/ap6o2D
jCCBy2PN7YX3joCx5wXZdaWd1kCqHCj8BZykF3CSbgLUU86lzdGjqEpjKzyytsTILs24c0bkm5ZQ
af5TM5IQlWWkVJ1v/b6dHmbPujfbbHiuWHCfSlOvt1Od5t8C0+JICYAVW2cTJG/iCEpN/M+VBXA1
qaBfi9vWXyntdJRgY4lClkXbuP7asrxsu9gkbDknq26bgd9aS8cVnux7frw3XL76b0DPQdsnR5gX
v18DO7K4mwjGXASu/JNXed6JlauZr2RVFnCxW0AIGjTtr9ZaJFdXurUzlkjITn1kOEUM50bIxIpC
dnerNgJgybZAaTcjjKE5hOrqHLTI5kTNbV3C+yxrsiinjGzb3ATV4TcvjuS1lgaAHGByNvcyWDUM
5KCTEE7U1mnuxjz9GPueA/lwCuRUSVHDerXFHGXdSUcoan+zZ2P+MX0dI+mf2bYsb1qvTC5w/yeX
rnY2jcfWJ6ReLybpnKthBk/SaOUREtobdXanYSVjmgEENeeeKMPnXkJ+oBgr69sm2stq2lk/3Ugv
9m9s8lLxPyW84DeyrrBlOo5GBtGd6Z0yUYy2BiPl0pY1dILRJbGbw3u70nunP9lGK/RPCqJPaLqL
mOuo0irbso8s+onUk7X0VNWkHjhV7i1buzfNsPzYst8cqgDZ7TQ0P7Dr0dpd+TEIchUF9QFcv1p8
1JCQv7MG+0n2iEs3vdQlk8bSZLfW7njQmKRcn8M89M+ylg3l1ylw7Z1sDVPln4MGSDIv918h8Wtt
sQ3ATFHD8VGfEN7Fce0sx5EjvrtcS7bOJm8zwYn/W78l+KVvpKJC4UQ7NYyKfTWbwYOi1rDQV176
md27L9Zoav8gru1ZJke/bhA/pU7SfvH6hCOduA8fw9jlmWnFytlu7fT8bpwO0q9zONTw3fAlvtHU
xjkOSsn+E7QDqxbxnJsIeYnp0sEKuOtjoJdgEez6U5wo3jaFrWvlsFHOgWmWbOEd6246UXBY97ZY
bDJEU7VtUrvKcbHLDktThklbXhr2YU48tNp+G9Iq57dXWPobMccRbZbd+5ZFIlSKuIMDK/leNlO1
zG69LL0FYJuU6y5HzSIIUdsKjRaerxEFLs2IxhWkWgMH578VBXq96L1acHuvpCseNHisZbUMMlRg
K7bV3hj9qrC3xhCDcvOabhdpiSZSDsInWXQmBBJo3T/IVlBBgLNEDCJsICJy5l8RzJrAP2rIe2tV
3mw4dgwutSRJqtqUabtfjFtphDozvEySECkVQdL495ilzxLTCNol6YhjIzioYPVgECqND3CFJL5W
fugblOh+NX55KqVSdjnZUSTDiOeeERTbGCqHtXwMLk/FYoIZNxSOxXZ9jgqHOflspIvHqiyWoRbH
0m0ZagkuEGxivzbLea638xO5/uPK5cT9NCfoxeiZE3DWSkpR6vhdtW7gKgk7/XEUTogx3HWngcyW
saNiW+eoEXq3hdFXHKtEZ7fWozvpjUr+InkGjblsOpzM35rBKISE1Kd62vbkxzQg6YAsCLlztzA2
fmeHxxyhi5vMgYWLNVGZbGQVYvGpWbkFyE7SUOtdO+Vjs6oM9SX06l+6ytoQCQ6GibWKbLLLTjbT
CAgvUYpHl2zjW781tOeJQ8+1kTjmEdSU9hzWjgvbfeCjOF1CFaaaw9oWp68Wkq9Hy6h+VLPqslwV
NjCNASCwrj7O4hxWFmagmceobX/IVifObGVsROrOH2PFmEt3WZPjaoVSH2HpSs9jMlTkrzOf0vgc
7swawIy09RrZmq3ne/u5KpTbkjzd7dT2qM2NQbkem0w7zbJIGwBOhZATXEnDG5fwF3B9nIKsf6nJ
kDfRRhJ9zgu1PoDeqU+6CrHkq9qglByUzSIqzhyLhGdpaqUqYZNxdGaruaDg/6VPKINrm8w5ZdSB
HiNZ+KbHqJVny3aC83UA6VlGmXPorjevtzH1DQflc5Curaj8yVFq+cQJVPWkKOlXzvr7G1O0NNUa
D0AmkbISEWWlV09F1G2gPp/vZbxWzQgRj6RISadi2c2D3rJ1L7rLTr6fagCO0Pq+XsBNs0uWW+T2
G2W5HtgqWdmJV5xlMCiC+ahPZArJ66MQoR4nl2NJiKud3vjUNbVxcRTgsbLpBJAqzy1ZObJZeU6z
Us3EueSBon566dP3mnFRMnjG/cozPi19mMTG97qO2l8Ip2XkpN8zMDh3hSg4wtTuQj2ztqNQL11s
0pGZBToJCSo/sikLGRKa0dMIOvG0mGSNnNHRZnNmGYezQ/fk51D+vl7uGqmTa+6PHlhXcQuyGB0T
BvU83A++0p4t1p4lbAN6e9bH+mAPwXRwtbaFnhZTqtsGWSuyLavSeu0ju9sNh4hAcatmG87gn7u2
+EOHQiXnM4mUg9axhJBF2gc+qCvRblRFvxpJd3lxL4HvbLPo0dmd99JZuk0j1fcauPz3Q1up52Zo
e/42bEnqy8GY4G+EFyTdJCjOfNY6b+BNayLSaQfFZ839ACmy8xGis/rSxEgGOmOaf879qdy6Aenl
LLEheq7VlVOo2sYTyHykoPOzJZCbsiZtM0B0YMXCI4vitSab0KTh9qwUWp5BvHiL4agyZ76Bl7q7
18Ksv9c1y98MA4o3i81Wq+DSlP5emgaSLmGZFZSuxuSOR2mURQwxxN4G0CF4rrv7pbCf4tYv7kFn
OiwVLZI4i6b2ANxzwSq21UtmgWYjxXQTQ695KDmt/tg1fEJNbCE5LJSYyf8lu9rv2rMpmkMLgpUM
Yf9Gem03/DZM3nQru4KAvctqvbqXPtcs951pp4/SFyntCgRO+qx5mvdhQH4YhhfPVp4jmPLuAWw2
58IHkSpaGdQG11rnpYgQaH1zlI7RCup7r3a7A0xazEdE8OLoQuWoamaH4AVhMhYcW7DrAoApS6wc
HRG5KgnDa++rL6yBYyiGtlWCwN95QwgPQRoUd7JQLaSh5hYBXdlE0PjF0ZQN1DSqGuyW4Fx4kZwY
NmFSQj33OkoyasVdEOreduhKBIJeHbKHNbBrFysOZEymsrNh2j5yHfuYa6jGCHJKVUjtIcuFVrCk
tVzaixvhQggvZXtq2+rQmCQvh8m8Lzj/h+Up6O99Q+f7JmpGconRALzjTPnFEvvFIHZ9+APJAOHo
y7YmgwEwKbvFW19JydOPPXgCIaA9Dl7r3E+iICsXFeCa3bFUi5z7MLOce0vznX07Js5qsZmaot2Q
4XSWJtlVxkJjs2pzPQSjyGjSqQVBdL3MYlsu4/VkHPdw05y90OmPJGaTnJ6W8yebKfcmMzv2I0XT
hY2KtH3zYeyV5ikxnX2g6jNYkz44pyBM15Fsmk6yTbugOUhvVI3fYl8c1YPO+VDx7ZVRcKtAfM+C
ENEKhq4aLd9ByxHtZXOOK1CUWuhdZFOrQXwq+afcCLtb3lTptRP6LDAPw9SwlVGlYSmrugbPL5u5
A2GnjuC2WfG1tcsCpQXogI5N6eR7HrrGE4cNPMkhEvhXZEO/DSH+dzgCx7WD1Pfdu1gTngC0WIjN
U1TemT5uSN71Nq06G+deFLImiwgpqrNThX4FBzoeBbjVqjeSFsJNmkndPBpeG38aktaLn8u8az+V
avdT66Kd61TVQzmo+jNp6cAj64aZYhQazyNoj01gDf5eeiOT9T6qJQYADIInlL/PiQ9MKhHBNXuI
96SAn6RT9o+rH6nLakhawjL+EtQKDNciWikh9p+hjlctS92k/NQeZUHylWqFj4PVl48kc87sJamQ
Xc5+kq7dlOVqbpoQo77Gt32xN0LLutUd/aefIUg2Dlp6NxQ8KZlOwo4PGvGuE4V0jHluH4Mx+9Da
1S+T6JDnbnmp7Xh9je/s4BSH86WTFKUtUomythTtH2xTZv2nuKVbHPP9L5R23JhpkICV9mHcmUwy
hkXOqd6EOoxBFLLWl5yTrGT7nRssaHQII/9G2q8jyC7v4hbbm5gSro4dv4efmlrpTDK48JsrLV1k
7f3d5CZ7QyPTutVfA+WIy9gyzggVa1vxVIGpG42A9eDCKs23Nil3luCWlm2oTSLAwwAaF9swGmgY
vWmLjp00yj5LUbtOfCrLQXkAOGg99U3+Qyms4Ua22HLVd6zNrE3P9+YJ4ZBDlBTjTd65Gio5ZGpM
dqyjb5rrd9Imiz63ILl09WIrm6Uyg92t+vnIni3f/64OP4KGjshQ0zq0Aot8Z3pTd0mSxiNPJQpO
imB+ZVA2rgEIhXMdgEEPwjtZs3TeNoXWwY78uwOVMXaPfeuTtNtzFkNDIUK09J9m4CBJjpEVbgg5
xKjzmFNsFGTJDb0OLGPriQMD/0eKMMk5a9Pi7IzxQ2Ra2T5+NUl7ZddhuXpfHclox8oHfe0t/W+C
XkeTtr8PWfrer9HbMtgDcnK32uDllyaNeogWyDQoyTFZRXYf/syBeZJE9A9/mc8G3FifZq1oN77m
pndFAZMg5H76YbIr7c5mjrax+65ck7rvcfjQzjehCTx7V4ekEjmNM27eGGVVFkYAQL1vDR+4Fpht
sN36fLO4Jyjuu1Xn8zGhm/xtcUTQw6LEhualmhWPvG15HENHKltkSpjnppi/yJYshtIUX5qh3urN
VDxKmxpBBFPPLj9uTD6i2RzVRlvpM4UJ+hN9PytGt15sWda6q6kHrL4MNCbffQ3t8uuopIOdSJOL
V3IMacs9uGX9dIx30sbkKFpXetQe4Bm5K8oJiQ9klh57zx4v8GZeYtEiTb56nGDh30GaNm9kUxbs
4f8EKB+zO0lY2ljenc+Jt+wkTS3Z1nuYDfp1DTE0ecLjBJLMR5pxLPW7FHS8Wc7RbSta0q6Htnlm
7nCSLVedTVCK+lTtHSS3VtJ4LRpVv/N1pMKMDqY5aQsH1bg1p3jVZHW8tT2luo1Ki9NZqHkPqaMZ
t/y/XQDPjvahtzlAUXsz/NdUausMMhSSuXvzlJtR8S2sSFx1YaWC7EhRtslcOTcmDCUnr1HNvcOm
yH1PPuQGChb1k1VE3znhqv9x4j2KGsGO50y9d8ieu+883V4XVYDN7jpvVTA3v+la7yS9tpLAeJ9O
fMXRGrUPKljIY4rEzcbQa/uGtPmfUCqEJFBoSHoL01IsNhuO9kOhduSbEyHtyjiVPVzWv7qRu/n/
Mtyfript4g5Zd+nbAKR8LY4vW1F04uRVFiQbbWIAvzeLSUYE+qTtOl3lDypipU32l00SQR/Bu1tH
2VrGJUsmhwtkX5AudeqAlQuZ5ey56lOSRZ2vUNl7dw0nbFOTV4dCV6PbfGjJ/rUM+4HdIJSnPB9y
JXRIV8hiWF9Hq3saEr7BytisrYEzTlb55yu/6huqVVmdvEzf1pVJqoxgVtUNi0LWRCFDZsHO2old
62jO/pn1crrjiQbN9Rj230lWOVWkVX4KIDfak1/eH6rIj5GxUb9bfMcOuetAv1M4xceRBKS9587T
Vjabse23CDXle9n05yHeqJYRH2XT0wX5FUIX54lH5ccAJivSjaDeqlRVuaD/DK45h36tUl39w6jl
L81a7LfKppd4PlRk/YtXNrP70txOgfqzn2cP5ldbRXUoNcH6tnkCOnpgBWNrKJbwn9lkSq9eZEsW
WZgJIgv9ZzwYebYdnaNus9HPtoFBOoxqXGtisk5iTDVwCESimXSYSDlcvfzUTFKURHRaW/q21Ae4
Z1/dXmUZ5UaOeB2WzNrVlPvKtkUqZt2nfXGykgydQORiNzP48++qBQmD7n1V5sHazloYnbrazZ+M
xPiOiGe2L4MAnE4XFBdZuP7Y3gzunWxMTVV1m8VpKIG2tmoklsauGg4QGn7084pkQq/WV57uKLet
EAzhNCC4y1PYlizNeGMvqzwwV4ML+WTUduwbECZ7wUDbH+cepUuOL+IvnQ5HpW2539oh4EWXlPDE
9+RldEPbwxlReN+gCfqmlX39ZBpTcmKqpG2heB6+JUyPU8P7ZrJTx0ltqYKF1bVHc3Z/yn6sA3h9
k3byMJLxyHlEZ/LejawrJZk6PpmarX0loxTtTiAiR7l0lEXGUih0Sl5TYjUpi6gi7VNtKwTCc8eF
abicnUvp2Ru5CHVjIdeWB2vNb9W7JonVu6Lxv9RRoB1lSxbSGSf+aiA37rLYDV03b7rSmCukKtXG
+2jPxnyx/Wha9SqigjMkc1tPH929bGaK9QFV5zVqrGhiCNoaU4tDPjU9vJG1ZA6zZiWrQeAmzWpx
qW7LoqXWQIbT5U3gSxXZv5XZ2h5sjvN4E4siYBcm39TG8Nkp7G4vHahv+UifRMUn28zJOCzrsOFv
PYAektVQ0O7EQtRCvHBuroVg8rm2r0EdR24aWl8QYgnMtERFN/C5aSw/QweNUXipFbaK0XOd9UMr
tHsa4PK81WPj0Ga6/kHt/Rcv1HfxaRpQhmOe4K7IpQu+z06yr2PT/AeG/WMTd2zyQdLA8tE/2o1T
3MuN/FSv5pUa5OFZNgMtDLeVCjWZmzgfmnFGHymZv9q+W+7SdmTz0XPqz8JeVPr0lZRZaFn5CnO8
s65ASJ0KdYw+m24CmbHXPHcTLJBZ1P+UZjcbwn1pjCsrO9is0U4wd8PULGrm781JGQchX4j7Wr2G
h8CtzIoX59Ln3TjXaA15gXy1jBl4zoNDHsS+zp3hRgmKAcF7pKysQbvr0DI3EfPFJr2JOg43sijq
/FkZA2efNLHtX6QNahAwNHpZr2QPQCYR29Ni1Cqfk4PG+U+J+Cta3+QklemwS16TufgDOvNKeq0o
/lI0aneYW00nq0H0iMKWk6DSjsjSew2UWWBQ+tgAzL6xjE0SqC17JjQlk5C65RBjr9SJvSvhM4Pt
WtfUTRC0/5QlW/lKWqETSN4LmRW/xN75vyL73g0vDikAf7UJhox3Djd3SH5dhpHRUiX+Khz/+/h/
GmaxXeXjX3vkFswq/Ha5m0jcTSTkoWX0cq9WqD8GZm6sNKWpNuwxFPcojOX3jqiBLyCByb6TFlnM
ISpy9WA7b0K9tJ1YDx2uXV5HGKsp4zHmd1vZUw5tump/O7GXJU1m1ocoXlgm28hRGO/m2Aq8lcZ7
9VK6w1aTTdkvK9OC40zV3KkBaeOk+fXdTQQidLkzeXXyfR0e+HO/Xxxe2/Xnhk3H622YqhABUzYI
OTsPGdtOncdGqW5V7kPaeOYF3MtJ+lRhKgYHog5jYnYkmtLRlt2wrTXP2+gx8/A1Kzh/1eAXatDO
NYY/6p0Nec+NHIWnQveAms3iB/vXHmF1uThucnCjzrptrSLl/ZpxBKo1KhAdmA1u49m0bmXNDWrj
GLTt0zVOdgmG9F+5n8+HjH8GG9/0cPhJHNrGiFa2GFXGLUMJXOjklMXpekkNroyIrKzNIE4bh74L
SMEry4NsonWOELBFKpJsuhlUH3X3hGCAe0ZfwrkW75rSIW29F0e7cgpjmAfB/hnxkK7Qt6kf0Jir
H6KYMy+z1Mn4Gqaaj5mCPJO3NhnMW7DdpANsHbIp42TfNmbuYbLBfO37brymCdt92ZCLraF6fjaL
/qXwOuc8MGkgBR6mJZKpfjmEZHmFEAJ0nFbcFPUO7nI4J6AZrLQq2MgR3lTlsDJaenwYRPihIY00
q4hHIb6JJGaZoQnfxt4NKdNssg0WaunlkKmba5ssVPfmGjV5AQwWdvj9jceSnQrRH9Zzlt/kCTIN
T5mvmLWvnGeyCplfUVhJqSDDzKkfhD66dkrGMrqJyHOFfd44xVm6C9jjPMQOaVVzWVknzmztQ2AO
j4oxkGUNK/LKmPt2xwJq+pqwi0D+6fRZD+BE4BvS7uq0v9pzu56v9iHT39hl/Ayc5Bpvpp1yQVUR
SpYR+qShqm5roa6bJiyP23KKTrPQ3h0cpAU0BPR2jRDbNVi4HPhFhRvpDaBmvfHthBeU6Fvlk32v
KtGhE7FoHLgnN/A/QmE6PzR2b6yaGtYeuOCQcbCMb4bWIY8R9BF05iYprnqjr9LYS277qEyfUFy6
q2AT/wLMKt/ZQaNAsOaVXzwymdk/Kkn2Q6OdA39UE7MLKZr1BepqBIQqRIAGt76aAjuEoIiT/Pqi
1Qp7aRnwbBksY6RDNmVROuSx+wGKPEEoOF+WQFlTBKVzMfxYhpdmOchiG8Loa+d8Scdi3tVGE2i7
arZJWlRYrm0QIq3WPEcbplHCZcVJdTN2Bk/xzIvTHRtI2er/6gWWKj4ZnrG5DiLHuwaZSf9JU4z6
EBtxdLsUdgGKepjWiwV6pOgWHku0EubIemZLMjhK2xIia03pzmtf05TN4tAml27smgZ7q8/IOxQX
uxpltahBdsDetDFS8+1dGA5bcV3ZfXPrZDgF/tSfPNV5KaRNNqVjab4JiSslXb1pvw6jzL659pHV
Wkvv0vmvYzniwkpbhgc0m49Qe8z7aHTCVS0otFqY/aECcMtNqXjGOQ89qLck1VYCadQl4XxnPVkR
m71+PamoXNJHLfijTLN+liHQD0QwKyHAFASldRhTx2H2WCtfhkE7kjkHG7cajhx+Ce5yYa/m6qeR
wNQRxaF+W7bmqQm73aD0p7ixiu9h5ja8JQ3lQxSb1WZslOHeVq1o78CtcXaRnlh36VQibadDft+2
37LGiT8YpeLcFyQS59C9ffA5j3kugpN0yQLqByDNaoNuINHMKx6axlyhufujQiv4OUHcFuUKZS1b
FmJGz87Ij8xNus3EXHvjGCtbiZKnIOz6p2TM4o2b+e0+zez+SS2K+MIT8KN0ymIM/K8us8Ub2YKO
w9k3Jrmbscq20JrBXDGY54Qvg81N2u3ZCL5MXcuB31wwhxEkPj0M2WBORBPmk63T6vsqhQ0oipSB
l/AvJR4pjKOlDcTOFvjSxVE15TdkXhwoltkFULKQU6YxuZdIK1CGd1WbJfcShCV8jWhJXxDHd42a
qqupZdbhWG3JcWGirsDql49OYRaPzKVJlsjnfC+b0mEU5AnHsXMrTY3V1zd66zxf40WnQBFyqQGL
nnTq43Q9mO332Au6swzhJMO9a2d7vXTQ1Hat8pC8aTRzlThMgpMy6i2oglP/6GXKXVwHCoslgJ+3
SJb1t9nQcP6vpiSt+FB57g2HnAU0iuq972sGH6LfrCsr5IhMvExTPYHbOEb2R7RkIZ2FiFjC/r1t
6lHhGxuSexNlW9gu7ISsqV3oRrZTnLnncQyrOzRKqjUqrdmP/xyRMcb4+xidVqFJYhTBoUrS9qmZ
lM8+93hTiFadd+FhHkZtrShm82QUY/uUpJ91M00epcVCYwQlQ2vYSV80ec6tOcKTFDTtQxrrwJor
85a1KcrcWd9/H3hlh5YSf24dz9g1nhEdi0S1bzseBvbg+uea11xNui7VcfaUrVsCgET13YUOc0Zs
aW71DxPUS9em3tv6h673nTfNxSuD/9Q3Z+/vAOdtNuvtjSw8FeYDXroFVI6/bLKmdjBesBXscwqS
C4DnlCGrq8IsubkaO4EmjTvnkNnGfJpL2LElKXuHAhLvJOe512blMPUdUP1cj76olbGG9DP8DnAS
OFjkftCdGInEEgxO0kPsakS31qDotwkMMiQ38TO5yYJye3Xacesc7UD9FJLSwFGP/7FoeER49tzt
ewRsNoU3G89VaDZnjj/6lWzqkIPfR02CSE+tdGvD+KTpZfckfTUEC4lShbeypZVTuXZv54hH+T0c
OO55SpRkDQAAeZHJni59NRtr5JbC747h7JgpWZ/6toRVRIchy56U8GMpBMFEgOyZCGGSeoTRSfZk
ah19nytrl0+O9WkYhnLfJ9swgPp7BjFc/yuq0DmcWk35aPfD99qqkzvZUvWPTdeqH4DUdQ8crl3S
tED5u/M5ydTTYC2bej5ke6DA9hac3ueM/PhjVdv5DMpemQ8lqGs9ZWtIFYUVjnBOvdbGDKYMFgPD
TjpkoZWpfY1zIPw4Qxq2XvqnDYcoyB91DQwQfrhzclS0RrdjZVxPya3XqTpPzFR7hKl5WCdl4/Kh
z8GqcWoTOi5jXJduUJztrqrcazXzy+KsuRZb0E4JI6PyozNg52bDrUBqaAQGPvGWKowBWZyuHZ50
X2iGZ2b8I/X9NVuP3T9Z3N+bkFF9mSd+MKZRlfetl5SHfrDZI9Qy/daIK3UTahzYw9n9TXaa3GMJ
C9FPxxqyVajm9Ye8R2i9dvx+VQcogHM+2MMoym+umcz60CZ298yehNAaA9suvXURBhzymD+k0ykC
74kPRrpkgdz5R/S7vYtsGXbjrg13AHEmhoa6+I9jSWelzO7vY0UInpiG5l1M0VmOFevPQZqZG7nt
1ltdirpR1L7s171p96PirrMOxqFGzK1bHe6PGT6YA1wR1nOqxc6u6vNk24q5dh/XUN8qPIF70VRH
Y75l15pzX1qKVupPY/IgO8rBHKs8ouAx8M7Dj0BQRbZW5p3lWKox/vlKwYcyiHj1GIF/LQK9tYCO
hkm06/qmW0mP11cvbtm8xqhZox3BeRyXznHJyiKAP2ilTQaP0RqM21m30TYDxspZYMrzVZh8QXuu
htoUIctE9RqdRYBrFS0+zVDkqa72xVJDYMZt5++GoJi+GjPcU7/MXQXTrjSrzh/Nv0XLQXKxp/db
tDSHcfwvr4DbeFTd/sDKydonsNE/m1Pwo7fr6QckIY8KBEQfTT22SK6yVDI3a5Y/3TyvZAQ0i7uh
98jm9MMSQHv3yYi1cW1wAn9hNgnzqqq0xUW2O3Djg+CF8oYfTK2R7SrMf/KgvEVXxv0y6DVqRxW7
2g77qfsanp2T03TKTd97+nYuhuYZYvMBXrlm/FHUhnjwmP+wMbSHdXjV5d783ANsgZ9EBeMlPjWr
Bu7xBzsaapfWLNXnwIULdrCsl/gIoaglfrGL+F7E+w7xcnz5gf4ev1w3YJx38fJ+fo//w/jy/mtx
/85UbEcOUJ4Nz/oZGt3wo4MFek5S9GHcFZl0EYT//4ew81iSG8nW9Ku09frCLuDQY9OzCK0yIlIy
MzcwqoLWGk8/HzyqmCS7rXoDwo+7I5ghAPdzfmFmO1IG4iv+6d+GyLAPiNx2LDhNc4d6ULTxHG98
R68NKbZK+WQLNI/LOY558fiOIs/S+BHPINrd4vP4yTG6HdmTZpFiuHKsjbiqFkmqWMey120MPDqx
kj3yIDs+mvKsqnWm/NadR+2hDYZh9xEftd4kUxaoj9g6o8uUxuKt6Opnh6rqH+jtpoqN3lg79bsB
j5rlgAzLJincCmk/DvhpVSfZlGfyoPSUy32jqVFC4ZGkQNEqpuZOHuLCbe7C+SCbnjmYSyRemtVH
rDJa8tiy7StTtNENf1rIeXKK7BgLVGXhdFbI+9vqWzfpWL1V/nPumOGp623tFh8jJE6GxMJOU8WR
hL2Bce565F/iJD2UdouLegKaa+tmGHej3a6cSPTCm7OhIk/6rH+XTY9DyPbGzdlu2eMj7iDTo4N3
AZTSDvPFOQbtZsTYlQVHaEHzs8QVctv42AwuErjAMlA+dqty6Q8OjIJEnGWvFc48K1Bia00PpscW
Ia55N8xislnqqu6+RsH4SUOX8I8kvtooGfoLywIfMc08QWT1123CukXkwA46tX0XMNz6Lc5zwRkJ
qHmLqfdY+aLENexUOwAZoCHsppbFQbYGUiMXeVZe6q4cbucKz9iVKRLeswEgEBx+WEOpD/W8hJl4
V2XFkG+rbmTJjKDekuLkcGdC28rQgkLpR+++eHW+HIrRQO+2UNa+moaHWOunh9qMkJxFWG43qKa7
dpqg3jgDjrGa4g8vTTwLPjZZsBdRO7yMTqQt2ABm+DDQO5UxTxQM8Iw0HHApKXli/DhgAvlnk/1R
dFDcEj16tIDO0KC659pul6xFqJpEGreN2McTZ27Cs0f0rstW0aDzJ+n2rK6ZgyUmBb+2ilq8Fsrs
IV7H7oWCW3U0QJfgDaV08CWDYMPFm0XZwI7IHEfcywOL+4uuakgZ+miX3eLIDhhKca1Bbt/nCcSU
UEzIbv81xQjLnrxh8PoRmhDp3Kk6Ce2Py1AnxdiGJ+Ntao0w5TKZ2myleRghV4Bx7uJJ6J+Q4i99
tfmUm8I/O4h5LmRYjQUOGob1qqFqSb3f2WDBDm4qJqG4UsQMV1azfRVXrrJqo4o9Up4Zm6nT0osT
+9ntkGJ1gjE0EtgWUJRzDrJyq+r4sJl1O15Sv7Ng32j2OxLNm8Lw8+9537zmlTa8GLbarxUR1Scc
3vpT3uTlqhdt89SVqbeiRB7uai2cXsgvAKPxK8gXvTa+BE77roA1gSZIS/VN1jdp/2hkjfGkgp3i
451eMpx5rsHkPshB5fyVgfOgLewQpWWRtVtFHeJNaaDfB/dleNY796Tw3P1sOehg6gPgnDDEdRJK
Jrp0Q998LkcodLmdOPcDymLHXgMHMILU/lySfNNdu/iE8n6y820/3NaN2bzNJSM5AJdeNHDHrDtU
nRCPIixfWvKuW59cwK6ahV8bV9OeZsTRJq7s8IDpLyRIxKyWmH2JL4PyRymU8RuAUu5+8MUfAtcO
d3oR6jun9tT7xkfbG+Gx6Rv4IQS0lK+V7yTgbmpx9W1sq+vOxnIWqEOW19HRnRWk5cEbJ/UE9ifd
jDO04iN2O3MQmXYavlC3HnMeGGi8xbZuELR/XIf3xsIIFXu1ssiGgz/ZpBZ/P5VteRCGMRxUaCT/
PkhtFJWys98PBzMquQoAxgCMEFIJKiAzPdS6s1+F5n1RDd01cj9Hho6tepIG2ckfvQfZZ7uNeR8U
nbqrMjCpPZSCaBmbgbHuckujhjW3fVRml9yac2TfGO4aaDwWzjYtUfkbC6HtpoqSNGR2m3WwRsWn
nsB/Y2DZtde6DoH9q/1ZthC8ba+F5ZBhzmKxljF5mPUU8CrQzhiZcCkZazzxmmpKc7iNMF9F6h/I
UExoiXZwt3KwFnjHzPjHUtj3VO+jS6K6mMwEzn2ql/Z9lprNAU/tcCGbvj2IC26KpPA6Z/pca/1h
ECBdFDeedo1iGBsWHeobAETkT5V9PSj3ZJ66+8Eu44NjCnfhe/4fRhHPS77Zw9p8tErWJg11s8WA
gvKziKNkVXtlzesnGAGAEryzaxYstg1lXU0r59gGak3FNu8u3mxXgETs+Ni2oARHQ0lffR/bZttG
qM6yUBeA531feHX8BRc/f9GlBsYePZJqsVMLzCAioBl2lz4hF4sXVhvZ9y2Jv/U4AD+ENq5tmrKG
jQHwYGdlQj92LHr3fsfb6KjzPUK1mp0x9fEd9G9uRdYQX7Ba5LHILuB+nM1MSr+YHrE3U0mPYMg2
2I6J9sqgveKfEMM45EdtI2TbBHb5zVDHfZHNIvyeCWO4nbA4SINxYXWa/TxZ2OOGbcWm2q9gSIt4
5dZ+9QoCCWcIPUd8WLer1yJZsBfyX0fVyk9IiSRLOSqx4XzriYPtyDwJyZeVk2TIooq6O5u1V/Gb
tiqsUEvlxQlcSJEu2YlcdI+mryzV8RSY5y4pQjxrhuwgsFD6qhfZN1M1ozdVA74YRg6+sppF3TVJ
JoCyFlIXqV+dpV2PQLTftpyy0BdqX3cXZ6aRSSatZNyCxeyQw+8enJmOK0N97KPOknTi4DpJ8TjB
XTxgMt0tyirudgOYuA32SOolbsIQ/QrtLFsgZQGmzAeUC5ttjD4xT0jfiNal3ouFUqTWA3IsYjEO
lvfeteUFFwjHX/CotWZBW171LsximCNlFm4yPedJ2euxAjgqwdNVRDbEjMa+I02lTysfwhXrxPZ0
a5adJzaNiSCTQ1majyGKNk6sqepBjWt8tpAZXSTCK+/kIZ2LNxXv/HALxtkO9RrjJDvV1EB9hBzZ
ujQx80gcUCGN4UfnRE83loL0/QgOjJ9xblyjztWvQd6VZwiGqLr+FarnswaFSW8Y7eNHfIgVY2nV
XbHRwthHJxrDzt3tctwRwe6M5u1S8sJYjranuur/0OoJbf0hyL+n57p3mu9KbLYLwynHR6eaXP5S
oz+ws3VXfZN/YQVg4aJBCblTs4BKGBQ72fzouDUpXsVund39Fh+MVl1F6Gqv5LCPQ56TwjCyq4wY
Tlo4q2HU2qUw3Gw9eAdV+N2DPAQOb60nOnUvmyiVayj+osQz1N2DwrfwAZnLbOs7Du7y8ywZQ00T
9roWuQc5rm8gvsSTt7lNmIflIsg29eSNKzmrr4zuoarUFyxJ85MMDQ5es10dneUksHs5biPBrqBC
cdZ6EnGjhnOlXvUkY5Hl5+4p3hQ/9TeGpfsH0sragzYh7ypHDHb9heyW+lirTrWvzLrfeA1ewWoe
7eu8MHVMXoR3Lhv4/q1rnlAlQcIVL4GVacwiVVgTrpCBrfbkLZ1Xi4dLWNjGSxBq0akHg7YsPMt5
1YOaW6FaReyyc/PF9LA/SZ1g2eQg5jXNifd1qmsn8GnhNoqi/pI3TbFGbVR9IFtvLY26jl7KMtTQ
l0nRpbfGdwVDiK91F+2LWNd5tjnjNvQmD14Jhzbg5uxmo2B3Qzbe8hDWT8Y3z0ycZTO507GMO/s5
TKx1UEzE0V/ZahO6qWamD2+ZICvdIevqkYnAhVynBDJPH3NgYUExFJe2mKp7L+g/y+mFI6xVaiLL
Lqhex2F6R7JZ37suUPO2GLqzbtvZOsBt98ksNRMKaxZ+ri3co+WWp+r3YddbfyBy8Gxacf4W5nm5
VGtNPGTD6G/kFXu2Hrcr2ui2npW0x3xqsPKnchhMoP1a+NkMujsRCzZRXDEDVfFNo+I1fp29Z3QR
OG9WqPN59JZ+0tPAeAx6YBh9Yr/1OlAWBfWBvYGK9KPqJ+wiESiYCjXD0Cu7oej8zGiP3DnapUTR
gWptl2P2xXPKEAMqz1lWWiV2vkuz7xLEkvoe12TyNWCoG2MbKliEy94hZocWAMleyl69hNRuQy3E
2888Kq5wVmgW+1+SYM3DX/tStlqDaVeqnsywTi6jYmQzVW14mhFmRS72VW2Nz+z1i4MvomAtgWW/
xsM5LoFov8YL1gv/KS7HK0NRUZFMzZ2aRP4mdbUAC3o9eg46Xdm2MfoHthfFz71QioMlML+UvbmW
KOw7Rp5Ic6/rCtzUh+Ru0uYiTlN/kXAPQ+mSQ98jU/CB/pAx6p2U43+gP5TBSA4yJgEisqM2qQvU
gENtHaFjF4e2O2fSKSMrkXgrHe7stbCwPCneGhyvX6pZQJ8kIApn89Dkuxlv2hxUo8wUGGNrnOWZ
mM8Q9L8MypQcZOgjnmdWs+1/zJIdFMT/nOo15k+zRDB9q6ba2AlNiy5tGturHLrPyixQWZcxefCh
NuxE4eJqBYnnUlddywIX7h88L2PZTXHHX/hjCu5gW7dsneNtnLyW50GabGbiyk9BRfWslT2Bd2jN
OlRWnZFXuwqh20Xi1gGGm/MrxLyCvLa8zm32/ApG0dmr1NPIO+mte29NGkw7bai+ufr3Io+GL2aR
6UvehvRCadk8BBiEbQR2u5dAi0080mp7raQuO0uty14stYOdU4p2N8zNzKyQXo6d6iB7EXPogDIF
/WlUw+zFbNN3N+qtM5zu7MWI2Mrzqzo0AV8bNeFV60kt3sDwIW8UGNE5Utz0EebQRcZNJ89BaEAa
nnBUerP7YjW6VvaC7btxLPrwz+leisRYiIr6WbeS/zjdB9TyZk35bToi7MbRt12xtFMdNIYeesvY
JdsT6yN7AaeNPtXtq4uo0XNT1crVTyikp070qdUD50CKp8HTpog/DexaN6pdg5biM1m4ilVvxejh
MKdXwXlocGcf0Ife1SMWSYo/dqsmKMyXKbT+KBLcKcrkHmoyS+yZhAFfYxFZ+dnRjeEknXalH+8c
4vuOHYf5l0Xvj1BV4lnYp5EHhLVq91VSPkSoU6tbOAHNT028Y9o9VlEPZavm5yCuYBh6brrSDQMF
xPmQpu17glzKfuxKjAPHJkovGorjy8i2241synHq3JGOgiJipWe3C1RDtXL1BBRep49Pg0cWIdLr
VxwISyrko7kCjTQnFBDcRpM7uRt4qL2YTbKIzbh5NXRLPXiDoyzlLN8X7TI1sYmWverriLzfK4mW
8JQmOKnB8W5YvUfpaqy94lCHqrUirRlsuoQnOBoDnQWPkR2YbdxOc4S6awC5J/BDZEk6qv9xUKd7
fZbJWbH2dhZNX/F8R6NsSfYxenaaGGQWXqnf0xqknmd9i4AhkDa2p0c9w4Z2GAz/aJjw2ZCKCNeK
DeferHL8iibSzVTT0Uc0v/TchSkN+khbYpuwHbzC3sPdts516JYrd0zEayXMi3whIwx2MVxIrOF4
kBbqBNQg96KLPLPq8puiBDaFwF/iZdW4GNjjLp6S+twNChvOTjW7U2fV/UmetVn055ndm8pRDYGK
M+Aj/NtQ3NH7W2/bzboqVkFiMqZsFrdBunOxsrqVzXo+oLtSRK+ys5jhInm4GBMneZLFL1sxPrNU
yu5kF/4B2Urgb7GVnSxBktu1ytBVDulAOTmIhX/FxM5cYdQEtCmEzS5j3nxG3n2tqIJyMS6Ft3jp
iXrXUb1dyBEfE5IQaSnXHkpQmn9dJEz5rzghIj/zy8i4nBV3jrFyY+zIZcdPV+cFjUsYqcU9W4n2
uc6cu3DsQILMLUdLnxU1dM+yZdf5Ny+dNTnGtHu2cXTHa7KYTubcLMAzL0rD6YFOMFNFtGYpfLc7
tPXUPcddMC5TfPL2ci4Zb6wlI2PaybmDyg177ANje/s/aCiMeB2uCXKuQ5Fr0+pqspG9feyZQB9n
f70SC84qtbBQ7PrixbOi3aQK+90yFGuVAH6APBQUT/AHr7c4qhyrmP38SR2y5sExxGcZl9cJxxp1
TreZrlYG97prJud9aA2Nu21TXYIwds+WMC3SEBoagk06rOoBW8nSCforLMz+qsz0/IrH5KS6QM5+
xE1hBisKlyYrNEbIDt/UMKvIUGCZQ36hKi7CruMlw6zkKGOpEUcL7pjmqtw3EeBvjVX8unTFuI8p
bD71+XTfVD0+QQ25wNGuuyfLhoyIQ8Cpn1u3UICaSYXmrGxF8NXwMk/6o2yOXpSt/SQYN14MBtFp
W2uTSeaOGnjtophPMY/fGFUXzEsYYu3M7tHA9RarJgoA4cw4XG2Kt6k7HbLCVt4abqlmyoqcrfUO
kVG+XSAi35rU3WGilj/zkKiPKMTODrvE0Qj6OuJ6o2qPZp/lwWq8BmWpHUOW2UcdnozTkiEX3LQX
Zj9UD5mSubtgjIbtECXjUyqGr6T+ra+RxX0EvYRPeWEkGwfkxYFkenhFAhc5GSu2vjrZg6UO7ZdG
YPFre1ZydjVAAXUN6lWxU+OINkK98Fj3cJujKQ9e3BvHOTED3H8O/nTqyqjelumG+jCaj3N/Y2rx
0p23mizvlxgSeCfy14az6m01XIWKYq/atLHPOHi37Hkifi1BUe46XbfB19DhmzWA0c4cIClys97J
IBUt59ZtBgFkE9fqFgNKXatWQ+9E1a3pAe9cczsbS2HhNTYpd+PhO+YuFTYN0fTgu2w4EVk5y5ac
QPVQXQ3zVlVVijZlYdsuy6SurnKIxzNsP+WatdBRA34w54MvEN/ws9jdy6be+ck5UHcwnq9Q7knr
Vy8m6gv+AuL8g8p/+S3w4xi7pDB/VOGurNUUi4ECVZa97U3Bnt2Sf07cED8kci+PgV8qC374zXtX
Jn9eUVAD+euKNbpZW3fK1DVWoWJnaDGaFlXlvSLE/L2y9OoawCTA7tF9keFRV0mvpJO7deZRha1v
TRFqT+y2J0zfhclnTbxDH3c1gOU+4ExVv2bpSv4bJqd+sHS2vNDp7LyAi50MPzdxt1QWFKGsZTpO
GC31RnWKFAinm3E+7WYrIHmotdLGO4QxBQIozUIGP8boKPduzSJVl2FG2lE6A2ti3GUNhaqI3+TC
BKP5PNqJoA40wQP2c3/dV43z0ljzNyj/hLGYe/b78I9bC9Dmrma1twqMNv80lmnDrdXL9r6nhCvH
87qNUoK7Fi5OXWnHk8rruy1f2fw1Q/SknRO3BhSYVVzE2H8iRHtv+na8wNps+tyCJOUJlib3Io4T
yqc+bMUfUo3yTAou3lQZbz1stFnlepuPcV3Up8vQSvVlhjdf32b9dZwPSemQR/eL722KBohsybju
h7BIy5G1KPrLt2FuUpWXwnyVoz7CzcgCxxR5uvvoKAsSWJENgFFeTb5erXYaeFc9iz8Xvb82uDWc
k3rA56odw4cMLM9SWKBQxwoAQx/k5bumNS+YXobfM51qqGi567raNmu1gi2g4R+EU2MqpZjf9THQ
X91yDMjgpMOT6ONhlRWlce2QgNmIOqrvWgGjRPTGTOjsu9UHXr4LhnbpFC4UPQpmVFj6oL6T3TV8
UJxh+u81G8RtSToYKZ48xiYuv59aCx8dDRhXphTk3mOB+RtGk3zaYXNoweO9wsyTwyPyLPu4q4Nl
Vff5jrsUsot1ZKyC+YYrD00TFcGtHZtVVi30Gib5P//xv//v/34d/o//Pb+SSvHz7B9Zm17zMGvq
f/3Tcv75j+IW3n/71z8NW2O1SX3Y1VVX2KZmqPR//fwQAjr81z+1/3FYGfcejrZfEo3VzZBxf5IH
00FaUSj13s+r4U4xdaNfabk23Gl5dK7drNl/jJVxtRDPfFHJ3Tsen4tZqhDPBvsJT5RkRwE5Wclm
q5niWGG+w1tOL8gE76J70Um2+tqzn6C9gze69eqsLJG8vMiOXAxQq8ocXTMHoS6jS9ZtoxevvhM6
e2dKmpVsojWYLSsnjU6DURSv7QpEdfoa6xSDkklLlnKQGnfdyiUVujey8DlzsvPUDNVVM7xi5/p5
t9D0HPq4DGalA10t8E6yRUq1ulaaMq6z2o1XTplW19zuPv/95yLf998/FweZT8cxNOHYtvj1cxkL
1FBIzTZfGpRzwNTl98VYdfe9kj9LU3g9A1OUTaa1kRbzUae+yFHsJhI20+wIfC37XsycGXkwO63F
0yf+DjSvuucjJx7F7eHHKHPOlPwIqb5loMqrtsvCj4aXBN2KyaNcIFtggyGjhC9Bk7QP2eRA5mWM
r3j1OTINsiLX//Jm6L9/SXVdqJrhaqpuaPDwjF/fjKHy0sbvbfPz4HlrfVbD1uYD+6eWxRtnJhJF
HgiDv4KlMwSriiLHTzE5uqXGf4xzxYAzPs+WbXkWDIgDq1NKCnHSEYhq2g05jISFgBWfqyBJbodu
yCJUz2UAcqyqIqfAKNn2KxdsuN8d5RwZvw2hEPyMKomPLkKtqYvczGAl6NiV/v37ZNm/v0/s1Rwh
XN3RhObo6vxj/+nHLACHTh1b6i9TVTcbzWjTjcEaek+6N3mO+vziGJH6OXNSClGtGZL3D6JL4CbK
QnYUjvGMBrH3CC07OnSpO67jocSOsGoeMWnF2nNKgoeuiZL9rRnMJRZZZ1FJXG9bJcKgJ0hauKo/
emQtZkT3Pu6xdPuozMgzoej23cdcOevjoj8NZr58XTniI+4NwH6RWOS+AOTlWGSjf7Rh5Oe3dqBj
98m7tZW91jzkYxxCgsFthitnfHQnUZpZy14X/n+52wox305//Vm7uq3pprDnJIOjW79+QrWq1ei+
Q4LvlLDc9Knq4rKETpLjQjwlHcP+HQu5c+RV3aloXMQMurx5tWsRHvWky+5DM8rutQSX1KR3jb2M
3Q4dDBk/KDBuncfJGCLAKTmert3KZjta2X1fCIdkc9JsRvninldQ/M7Lbg11xkMuBDp3bOhZsxgq
Bf1qPea0hHlAKtmpl7GtFSc3KeAL/XTaIMy8iybv6qk1rIAo4x3vE3PHPcw6TUMZb4deDy95lIg1
8Nr+PuLOscKwMn7yO1J5ZDO8F6XooeINk/KWBMEXRQWkrwjnhC739ARn7aEytGY3ASAjHdzGV0FO
+CrP4BR94wIoWP4I5Q1ikFGTvhjuNDi3CUXpw2BNwc9+zG866Jce6cpQ4a6Vz8J4k5WX8WfSTxC4
bcSofLW0l4bZ44csTOjR81lsT0jay9N6Ct1bUDYB5BuH5g8zpkbuL8G0x3PaNFm7TQDUWx78eGc4
o7KnCByj9K3U+lJzAqwSEBs4YRXgnRKl6Y7k5REKoCXjll+x1/jpFPD3GtX66fAxJndZ3K5k2xLW
l8jw662XN/tQLYLnQG2LlUmN4pRPhnN2qaMv9bko0Kaz8WZivvIozjdUWY09xuXUkb2Wum5ljTc6
g2QwDJ6PlaED5XUmPIydSz66BpYlOwEpR5e+QhfB9KZiaVTpuBjVCJuwebDeuJSjs/Dd1u3mNLm9
egZV+uchyzDqISdgb9nPT2JRd6l6jjTgi8jbb+Q4S/uujk1wsZvYuRszLOwHzwre3R52TDyabMu6
2rzaA3p3bq6H71WXQ9DynAQckaE8Uo47G53nPZO76hZudKCWNp4Vr1L9dYfHJuVf4HZuWVx0BX4F
0r1YjKdTeZSxDMwrmqBacSGj89wXaGxU7NT9NVthEmBgYHcjYs7+ujBZ3CoZ+BE5T06RZ24QQThK
+Gs+rjU5COcn/FjWSZDwxkZg8NbG5AUrm23FWmsEKxzU9c+wQfKj6VXWpbaFdRkjUId//+SQy4lf
7ku6ZeuuY1qOqwnDkcvEn54cZhnhbqxYxWfFiLKlTVZom5cF3qIAmd46EwU7dO1ecsdpj+ST0S+Y
406EUqJamNMlmRTv6pvGt76wRnxq2b+wnKgPphjUT1FZLGQ88PRwRza02MimlmERCoLjiaydfjKC
obpdttQKFuSNmp4nM0g3idB6jBeScCMc3+GeEtufeuSN4hkU+1s89ZdG0ebv/hg76x5joH2C7uKn
UM1vAOMIrdJbHDfz9lNCPlkCfX8bnxGXgGE3VCJ0HI5h5eSPc11yVWShsZFNZWzyC6zUXUy+q0B4
WcDwDrp8H7V58YhBNhWWpv4+joq2/vtPy/m35zzPEJtCmMnnZQrKGL8+Raqy1h2qmMHnLmhxgtby
T5NVe/dRWtrnPq/6RWO2/dvQBuAHfNeCrexoz2jkbLDE7t/Mbki2TivCrWmkzboOQLro4EuO2nxw
qKwdZVOeyVhgCmo1tn2IRJxdeY4j6aKy4CrxQr4iFohd7MCPpi/V4uRpY38qMMt4bkbzElTRdEGU
KH92hfmdekdzJ1vBnKRsiqA+ymbahv2ycu1+X80zS5+tmj/p9lb2huDG13pa1RvfFekhmCFnYCDb
UzfziaxZO75dNnVfn0DtAbWUEdn3MarsBTLiDruFrEZpqo36b9zMrLm+lwqL+hi5zQfuz8UujmqS
KYlKCiNWGarH3Ty0bvyd7UHOrN3RvrORcpsWppHbd3llnKvcHPfl3CF7ZVxrLPu/fPDyg/35ZyrI
UZqaauuqwWZN+32B1yNF3fWur7+Pwq9WuVWAqDWV/naI+cKjRuK+5FVkbdhSRHdW6Vj36YTwro3A
omxRB08uZmcAB2ULPJtKdevcM8JFVoOrGXukzOQBrajs7Njc0/zGUFhk4TnuoDpFqmU4dyz19n//
pTZ+X+QLU1f5OusqTFhd17XflkaxYZaOrkXau615n2pIzXcNd5mfDkOPOh98R40FymQvUsSl70CN
9Csj89xrmYp8E7O9x0gJDVIzy71D6YTWQQVCs+uSabrzuqHaFFgzX6Gf9YteH5tjEWrk4o2i3gG6
BiWUTGvHS729AX7vIM8KNepuZ9mPs//U+xH7GEdhLf4vt+p/+/EL07WEoxmObrrz5v23zRALk4k9
+1i9R2n6PcsupOe9uyGKrHM4Y3kkPscUabxC8chcfcTkWdw64qRhsHWbUKJRs5Cn0TSDiPVy3MgL
yMGyAyWbOfvhHUeK1uOfUO8OhYEyGAO0Vpz+7gb/lqfqUM9STWOy7smBgjuAMCoA9MANE/XFljom
c8wOW+3uNgTU162pz0N8NFcWaM2OyMDW2bWq0yfhmMZBmg3hRJxdfdVsdiYiuhCwaMqDHJun8W1s
Ct7fWZhl0O58Zdj0kaih+zqttmiH8g6kvPMeqAn29A5gPDIkNptY89VofPfd6u1mCXMBdRGtd65V
ghirmDsQGyIdnAfZBWSNfykmD9HNuSMbWbs03ogZuBnkd+2gzukhOqKp+GQAiPz7n4ktfwe/3AMs
dsMuwFbbdgAh6r9nBpCsTDS0bN+tAeR4WYckv3AXWEdKb7+UhtevzLq2dsHcVHow3KreZHeyl0c3
7r1khcfCNJ8ylk4yPFpgp3i4fUEN1H5pNfAfTm6oS9npCmxYPH4qHOZeJ78P+v4Jd6LybJamfWf6
oVi2KCt/AeYOo0ofX6e6APWHa8o+C/3iqVKqT3JAp2T1wmrH5h65x/gY+FOyTrxB+dyECzkgF5m7
KtxgPHpF5uIT7/Hony+Nn94T61vriVWMvht0BTcySbx0Uou0n9/z+SJztFW1qL4f5wP0nz9jVWZU
9/KAVMrPMTn4Y64SdfVt3EdMRCglsab45Vq/X7+0QQWxTRJUzx9tWz0HcELeEh17obgcsn1eK/Zr
H6EbX9tvXQOHLunUCrUmz3qzS+zAoSyyMO3AlWAwgsgZceiVUBPqzLp22YDmdQI11HXLfVdQ+EMo
JOFnovvYRUP3j6DPVWN/ZOHRBy9u3jw6AuyLyOsXF4LA3WQ0ziNwNn3du4i7hbgRP45+1WFzh+9R
hHTFkoULCPOhvcixw4SDV1IpHqxVxvoaxbAqn5KF7L0d8mZpuNF0n7AhOpmDpm/FD6EUqXfym/zJ
h8gKRtrTFivm60dITvht/m/N3y7XwuhblaawFnKulFn5uF6K5dhBLbA0yu1m3fW5fjULraHAwcvq
89kwx2SvWrjidvb343I0wzeuSo3NmzHuloS7y1M/95711jJuHeSmtZMrEfKy15lHy7Ni8AGnMC6m
RjTpkCAm1mKgqNXoXh5yr0HMwAvT5YymucUa05j2djbDhedx7XxQmxZ+SywuH1Mju1XOYmqXfTSK
NepGz4bjjve2OtVLre/qrWzKw5Bp7aLvnHTfNcV0L2NaCjxYgfQkWzJejO4+d4rx7iPUmhH6+W10
zXSzuZrZd0+jVFwnOBqRah1fsfX6Tr3Rv7qKZjwMWnBuRnt4NUtLB02DehMOKT+P6mPuNFArz2Na
gMuHMbiMRj0tl4l/9pA2e3BVZXis/YhdNCXDrd9Nw6MoR/008w8dt8tK8pN4QIFzASnI2C5XHMgo
PJy0+FHwjECXf7xnG1g8qkPari2tF2vZHN04vM/GcilbtxFjqS0NXyhbGMukznz2yAh72dVG9wz9
GIr/z9l57catpdv6VQ76nucwTQZg975g5VzKlm8Iy5aYc+bTn4+Uu7UsN7w29sJCgbFKrkDO+f9j
fKNl9NelW2Iiza3Qja7azTvmh7hD9rm2hTaxrLrSmY+e99SmfPLjvLhVbODZRS26U2RaytltECQh
Ii1eYgBkCVjHpyxJ0k0KT3Er5Cx/IPrrZj7ga6B65t43KymARoevw671U29ZPTWVob9ggU3OmAGc
9yMURjIHKdKPH0fMh3l5SoqaUaNM1mWLwXJpMTv2iSbvRT+9Z3F5UDwg8n7CamzU7i5NO20FraGA
rEmhwuzd5EUDoFNERv+DoCKExURq3rajBx4nqY2tG8oD117LfD8k5jdnG+Z3g6by7K64pmky7Lgf
JxArnhqcXoT09QAAq+zngz2tfmzLE52PcTJarlG42Y5PL/cLUX2LmRyQlCbcPRkhZlhk5sWXuS3P
xIBxiG/NpFCPece7POYdxGeojV9Ha7IsKVJ/TmRKVTphIqrOJBXl9yKvleIrviHUR76d4aVpmmes
uUacFl9HRP4btxrzzbwaq/u8d5GH9UOxHQe9Ws8ng4RcZPjcnjpJAu/kRsNq3u5XwbYOFfGQj3K7
jztdLOenUUrzLMeUwdy0Ax3QwJ2MhaHjFnT7Z50YY6cw54CicbghyP3rvF3x0G6j756DDfovUX/w
p8PVWpK3NoF9q/moXBYXvTJo+aKAPmlGLkHs7PrnQdQgAAonIm9t0UWWeDDkxnT6uhq/1F4VkfYU
DN9E6OFbL9UfWphuaZN4iDCltwxvZEih4lIwY/cd2tzrLkvK18hLbqS+1W5GL0hxTIv+miKbX2CY
cNdRpE5sX6lxt4NaZ4z1er9auWHslPATL7aQUtfRFByCJW/pOko9KPnhs+rLNjOsopRObqdIp96E
AxapxWHe9LF9XpI7t+MfxYDz0w7d16TVyIttyt4goWuMLlYcgO3RJfdhSLUYRbMtXe0s926Y4ViO
hoWDTizbDK9Lz0L1b2hRHkNZ6w5ar+gXufbEhbyQaMKyreZN80OC0IaYlr7Z04qkMtswZLBlxX/o
IgS3SF8iVCRN8ACpw7xEbcH1ip2GG/V3nvaaFUHwkMtqubSGhMwju69P/fSQqyF4h7Tcym5an2TL
5GFamnfOhxW6li8EJr7VvO3TcUXcE3tp3GPaUY6lKo+Hzk4KAnSq8H7saYN7iC9eA3Izat19bYUf
OC7oKfqt3rjyUIy9n4SBr1iHseIIpNIHUwUcq+BIawFWau1W0uvr+ypUef04VNBhHHOl47d7qFMC
DMqcn0kokvKhwCi4IhjM31ieUTykGjhLruomaTGsqoVOkKiVAb2cVgPTNLc+LOnFvGo1bbFngBm+
r0JUtA/4EtEfTQcnoyGf1Nz7Eav3bjTK35CCfw+RaD73VeE6XinM+7hUq2VmGf4N7r9sHXa9fOql
oqd4Pcj7eOBDio0cxAp5PgtDVpsrDttoK/PfzlCG+owpTyy9clCYZLc/FMXv3vhpSGUcv4WM7JyI
aITHIhj8VZkjEX6zUjVZRkbML0AODfvYFeqWmEV+ALluPKZFqu1zdxiu01pR57xTnp8+oAKOHUnR
RiCmcvJgejqSaE8q9/NeW0lhLsK1RxLPXrXtOyh39rieV+kah5uOgt5qHNLkAR6V7iSNFB3trPIv
qqq8cTFsnwI/ybY5PpuVAZjyyctshbJfLkNlYa/d+kfVr7PbOuUKIjzANtNms9DLA27m+YLaPtXw
bld5X8mbeS9fFij3cRmjz+Ipu25ZIlN61MHoXcxO/8vrYgpMVvM5WtOvVeIZDbmtbkkcy5AmF0R2
RUZw9kAtLq0yqZ7ApT/hTOL7GXYLOt72izW6CLWmkwTek03vC6LCp5N8C6WWRqzx0+jH7ycZVrew
ytx68boEQIUZVrfe9EqJ6v/1lRDBVU9p6T0Zkie9JkX7l1fC1bsdJcPhWipQiU7N+LlFPz+USb3+
m0neVOvI5mb9e1ee9pCqywaFMwRIv9d5mtTNfUnGT2GGvgb4s4kOapmqj4kaPo9eWF0A/6mPvhah
YK3K+75g6NMN7nI+CC82scZIrd9P8ethH+qoiubVSTC5gUKn8cHxFFYvdUvYJNp2fkYQkags8ojm
07R3CMJLRATNVWFWvqf6E5yzzE23fkzOAqM1wB9iDI6eHWeOHzKlzIIed2nSk4wVG/fzEV7/BPOt
vZv3+8SO8Nr1eV4LFG5FySDH+8H2H63KNgCmaMzGZWPjlpo0CQmtI95S7EHTaiWl4TaKwhC9Eat2
XPTgNW1zO6/qtYEzNK/Vg28Nd1yIH1XLSG/NqE1vI6YcKDGp0Lc5v4WFF/LjDdLkMO9FMdKc/vwJ
Ktpv5Sw6fLYtC2o1Bi4h8amcFZpcTYrK6pjh9cOGAuGo0ZUcuTC6CXCsmjDt8NQIWT8YZcqXin8r
RjuXBqoxiKubvqiyFd7mZRbdFoRY76xI1LTHQozlNixRGTDxppIDaTVkeftFbrkxN4lWX7zKgraS
j7tYUtsvY9uN21Eg4/SBw30pNMgbIyWws6GTkIM+/P107CH1zqr46XTTs+UNDlnbMopTRzzJ44A8
ez69ysdsn9MdJoCLw4pJTpHqSXlMUJ8+WT9f07ar6GDZqb6Yj/IEQD+Fq+Nhfg6YSDTrhqVkhf2i
pxJ4VSHMXXPCFzwub+ePTbZAE6P1QNvmbfODSxTPWoeu+34qOGflqBfGk0yI7tEjX3GbaQm8t2np
Y9t/WvrzcWZo/3w++99Ln54lCmyxQTpND1G+qVrJ3YR+ECyYoI3TLG28URI/XoumzZYf2zylGZdt
o2ir+bR5R6urxUJPzHbzsc0UFsC0QS3Woht/oAMHj1kpgl+eJ++ERhlrFB2k6iqwbuG/Zwsj9Ztn
tRX36Md8RDjSig0YmGSrOGtFW3398/f7t0a2pjFHQJBh4EKnbDvv/0vDKDWY5ARq7T8DqgmivWFu
Ky29x+BVvxpWsxFDpXyVPUssfNXULgVM/V3pj8YGs392zKDfOxnCQQeFFV/y6UEC6780IpSg86pa
1ec//8na566JZtrC1ChuGpqlW7r4VDgzFNkLfLpSX8ehX4b2WCF94EGPczKfTbPeMk2OnE52f26T
e5OIb/LsHDXR22czrQ5Y+5CbK1isaCNgnkqS7tlDr+8kIpFPHcywO2lILkYid895yQekEimzTfwl
tuncS9XTUJeUNnudfO0s5iZv2JZCbCJ75qX5YT6QDnxHblWQ/Y0EQbM+XZj4h1umAUTZMHX0NChU
fm0e4aJHYZBO8QMGF0wRF9mR/ow3BXmzaE4PieplRzfHc04Be/dp+7w6H/Fx7LwtFhms1lgn6296
kk/Hfax+nJvZGHdwNYUwYfXuVgNufvCF/YxxgBpIpQ8ENJieWFt6xd7pEJygix7n/HXehFqr33El
HWHTsnN+kk4mxqmyAn0Ljq6/lfOiA6ZxFWHGU0ot302vbKC2TCfMTyK5he8gC/AO85PgMBvOEdFx
805RNdHKzTt9bpQcYmqEDDlpz0fTw7xUV3rmgFluVp92pAmsdmc+0OCnslAVQLJlk5vg9KJx4WtB
e2/GxnDmDbltkha61/RQ9M84pqK79/0GpVEGydVx3oc4Q03T+pjFZN4YRQ3L1fMVMhs0+Rgrxc+l
edv8EE17Px08b5v3VrVu7oQHnaYbvfwg2w3FhyG+EUqeUxf/18O8c7QA3q8zfcgP8/rHbjkEaUzT
oKdJa5O3K43SWpvuvMr0IKPLCJUmOVvTfRh5SHQa6/TSvd+GEcmvCWtt6L9Pe6c0HxCcKZ1E1ALz
k7RFIt+IZj3vm48KkrHcQV0dGKhM9/L/9KpKO+wCV//5qmHSywurF0gRknGEoEtAYwxy77lCyYIr
LbcvGDety7zaqYP0rHZU8TUADMe2V9NLktbfyBfWzlDl9fO8ZLg6M0BSMowi15kmjohL5h0h83xi
JKpiNa9+PMxnlHBdPzbJNB+cRonApNSddELgAoxNTa21LxvSad728eAbnr/w8iDeUz2ODjC8SACc
luaHSnKHzJkX6VrFa9iol7Dx42PopRCwrDxdWXwMyzLMy1UCZgOqBDxoilw9xrfmzSsy+Bldm95V
NXXrblDl1ftq1TQ3NrFBqqa72UKkJaWXIm/Jo+Ng3+6acxqOR4o/8cmjhwf2VFiOW+vaU9+rxqoR
1biZVzPCAR19HKJL4VfeY8mIRbFj/SkehxbD8i9nGe01wSTDcLMOqQuo1Qu/5v2AaO3JNbJyk3VM
f7LMzyFaBrfzAZDeBsf0XePaB3Z7EHkGQri38xfUoNMTWLlkLVMEQQfAQuq1GfTRmXcggbqhUlI/
tK6XQ5cBKBulqNcDS93PB4gCJrVE0aW1yFPNF1Hi6u19ZzNpdWG0MXMu15MJ51u/BJyIeCjCwMaQ
Wdu6gao/6hWSo2l3aEWouQ3mK0lXGivLF/1+Ehfj+wI9J/nSoZiJc728TE3gWbMxw8ujnV/lCb5c
uz70mffTsKH27Q/6CfkNGWjDuSwK2lNIMJ8rfVwpQS1d4C0Mt4NNXSlHQ7qNUrW/VaEs3jT6cd43
bykVM0d14xuLeZXaxY2u68aeTEV/VwWato5kJfsypNV6fi+MvmkXfj1W5yQuaOENQry/vYCYl2ma
pc+Kxo+aVB551/t9cScIfJrPTJUIBFou8CRUCHAk3bNXdj/4X/FqvH8Qqgtkr7NgdGpkdVzkuEgX
RgkYQWpBXqY6bNOqwCeHubWw3xeGeYEkofeFf+8a5P/NMb+/BM+TVk05DQs+XkLyVPE3t2X197sy
yVSajHhTNzXD/nxXFsKr7cRo+gddH61LFDcX4juKZ6UhH7OF0bKZV1OwHUapUjAr6QwuuoYS5NAt
3cyT2oi3x8wXKUA8TIJSiCT+X0uSbtqMMoZwMy+97y2Mv2lNgin5ddo6jaxoSxomAblIiLTPcx7m
DlWRo6G+18sO8CbUXbnUlK2pA+Oclz622f9h23ycnV1IDXUGKaErBTMm3gUUp/ftWFB5jG1336r5
bkjHUNsovWuuh4Y7z/s66TRreMYwUfr4uW3qeKlVpbkvbICioroLTSlmVGaku8APEi7PrIZD+4P0
ReWKlUnD9Bf8mI+iApCsNIsks3m1dO9NJC1POXLBdVtZpXGO+7SANRfkT2rD+KPya/Ifp9Ugz5ae
5pb3XjLqN/z+GPNNAp3BJHkps0nc9JnpWZEbb3xITpeOLu/RdPv1vDZEjX2Zl8rGkqGMkacXmeCn
nXmjZCTPELTc3cfB8/lUqdbydOr7sfO5ccPdeN7Y9qSOB56GS1ZT3I0XyAVjlS5/ogRsogTI4/38
Lwlt+5bOpU7xNmgf2jqlwsu/yCCvYIGnvIe4lZriOU+Cb344Jt+DMXzWy0xn2N+7fEEtlI2EQ95P
BwTcJx4CUXCp62zE1tNw6X1xHkOpQ8QnqwxNtdA1/oiPgVWpNLm7+BhKQSglcwF33GZs9GRtBWOx
Yzxu3dMmvtG0QPuWCzeCmOhpZ03z87NXVNyEph2NP55zflgPtpx6OzMo23XRccGpwu/zflrP/mqM
iaTXa3nKZnC7lcbw/xzHjCs6xc6/qXb4hMurBeunij2NXGk5b+ddX4TEA3+ZWKqbrjGrjZnb0hcf
eM18QEx+1ErttHIPXz28TwMKNNMTyp5eLqxhtE64h7VLlbe0ZKYdjUvDF5KVdKO6lXsYk6RYGomw
r2GHwwUu6WNVZhX4stx7EMwNck8ZnlrTzI9DqcNPGtLhCZtHsK4DLUWRz94gB6wqEf10nveWeJ5M
PX2CstSfS2ITmJJwVBSM42bwJGBITTA+1WETLWTibw7zSabtrRrQbfdS1UlXMyVJdn5hfC870/bb
5XwSoYvxsnYtYwfSrDqVIWyWcRgRdlTTrCkItYePVXKifq4WuVseKC39dXXeG5SUHOZz6yldKSg8
SroJvUdbp/EvfHcfeK34ucitr53yqQt3r2Djlla/7ZvPkFyx0iJDRhOyi1LXFV+KvipBdgCcQ4BJ
yT6iQdOqxi7OJjSdm8vkSpnhIR9ccReN1u379tg2qLqhkLXq3r1hNP06b68YkiySCiAApqX4mtR5
7fiT1EQaiGtJfEu/GGPRndF/kgcRgtVtG4Q1wHlXZlqb+/dF8mrM/bzu0ozZELsJI4ebLDAc/ZQO
YCyrgqie921FYZwCeZT2fxHXTNs85WZAqu1ysWD4isqtDYOXsvNuzdANXtuu2JBUnPlOnrwkBISH
Tt5cmBkL38miEKKFN75Wg3sxSqt7IX3nx1hmyrM66j1UMAB3PWVvB0o8mF3XNEEKxswgMLDZ3Idk
F55ma1Hkmhbng+alSqvJirKsZDFvk0osM47k8xzJ/Bx0EIIN/M63effHeVZH9Jjvj9mqdZPescGc
4zWNvJVkFPqZOa6Mm1VRdqkdNid0W2DihF/dST5jZWss26+Q4i6uh1rRkZZe2rbv7qZgMjXNzqbZ
xeR5iXLwR5Q/k/+pHoimMLQkc9qyNxGg8UCxD/tDTmad7YUMRDCzqjz9FYJau/f86osy5bPND/bk
JG685ERAvHSYN82HGj5QSBfO6fLjWNMneVAR/jYOS7FU1cG7qEk9kl5lDCTTxfqpDuV2pdpZek8u
lor3VvNetB4JTMUY2mmjfBmB9fme9dFE4FP0BzsAfjg/U+kpP58pmwJaNUNSN4ZUihOlrUwE/sma
VmKGoaekG2PAbl0RrCtTmnIR2GPGeogPkXzOBUpIqiZhvWUhOfbTUqgUydHLy3qbkUD4vuT/e9un
vZlXdSsZKz/qAHlvUxvFVTIt+oYs7yXBw7w6PwjNSo3V+0GQDYVK0AaHWpGhLDIlD64t6M3Y0uIn
JD/q3tKbaqkaWJ3hZUAG86kOYFdLrlaskcM67YCHli87u7H2hefbj2XcLGJD78lIQfqfdu2wnlfR
fe1IkhP3ZPuEtIsxgMXQtxvyXHmrGX1nQeV+JbQ9WCTZBCiTtHKdxkF6BMuLlhns7qYYvfZGscdh
4fu41+WY5oM2VZi8qdZUd4G+s9Ly6WPTvGQVnb4MpjRDmcAfJUqsI4nkFpN+fHOQ5sRCnVbnbfPD
mDNycfAcEhFpAeeDGHRTUgBbKPTDAOnmoBTm9XFa7ysPFdO8zl38X+teUj7pcgrzK5W/yOiHk1JO
35ggAu1MBfMlhAZ+pBu3aIWNtW/lwcEwE+/UWFPDSarLhyZLoV9A9n1tXuI4yt5SFQ1pWarWg8Rl
D+FAXJ+8rlT3mZlEm7hoiltmnSA+kiJ+aQncnM9S2vziDVytEO65Cy6tmz9X/lTxq+2GLqFum6pM
WdgWQpP5Ov1a86JG6beWnLvfRTbhD0bNOyTU+vB2vKmVV70k0bj6Ihow1yEB64soOA0q0XhKha1Y
EkpwadR+RxISkX+FqzEiy85BWFa7xl5qZh5skjzzb/30No7qS6Z5+l6WhLanWkCgS5bHi6BtUMDo
mA2YNenLTB6gfvWxzKWDp8NBC+Nz3TwpuqQv6wF+G3W7eoOtgnKyVmIVqX1iLZS9MYlvTBlXEEDp
L6oCXCvVvoSvKGe165g9EEZno/SBYKzS3yQ5ykqPsuIqm6RsHiR7JKjIo4GJ115s6aYmC4yV0sEM
7yh6QPVWu+oiBpK43BabTQBF+iDJJi13CKlOSk7rOkGZuuxc8qksP164QsnWWLjkdefG2noU3xtd
TXctpZaVSX18IQCZrqmA9wuzzBl7i2bnjkG8xYuLVmZENxSJzAHRi6GTDDUp4E+uMno8kYDhnBRO
LwfjXQc0OpRIbxx87vnYe2GKqJG5QsckrRDe5etBs1Qn8jta91FdLGWAbCQ/wJKROvVblIHsa420
WKWemzqSVCTLxFPz2xA1IJIC9QTEWj3VeJwiJWhIZPAXEG76PYJj+0CCIeDzCoMUPUP/LsI0uYh7
lZIjuW6IEItyB4dvCQ+TZn5Y70Y49sAacsfoqRiEY/M9kQvtiHzmxfO1jekzZjKKLEwdtx2KPdVw
r/aSY6Lpj31oaHuvls1lJMD3MmrxFqFi12RHGhU9lntmdckRM39yLLhIDz7Q1wZHRhm6+Z2v5/dC
1MleBLSqXf1A+foCFsv4wrV351uEu5M7bvnpKdOM8KmU4o1idh2hVkG1yGhH3uiI6dpSd2LfRP2Q
+wTAkaCHUzZ02ratT42xH5FBrCaa55pQ31MTW+PJzxCoSCZdcaxZx9wlZVbGkbU2e13s8yJ8zBK3
O7kDRdkIZoallO62GdQbi/mowyXZ2oEtBQqt9ndKWDbn+UE1ISf2RUoEn18iuipk7aANFVI5zTzm
dGMvHUqU5WD44PtNYmgR2y46d3Rq+eQVlnjEfuhYvn8oqGLvpUTqd4PdPif4x0+62qON1vgYNQSu
C1UjWJgZPeJG9JPLtgSQ4I6WuukZyS4T1VwEkvZd7oqVGqjcXoa+P8lpcq3x5JFOj74Wkzx4jEGr
l1HaEISe+CsKFvYm9sxsCUR5afTeN0PV2r+5rCm/Tre5qglFmAK7J1UDImA+K4EhkaWmXdrpD2RH
6lM2oKciO8ZsJQw5tSkx6cK0DENqlbsh1vpW5G/kZpgbnzsaOSkR8elRtI/osjdBO+Aa5rf9N1fe
XxvZ/ImmTjUAubKi0okw9U9OFUVW4zIp8vC1JxkKpDeZg52c3RSxkpFZO3Rb1SRFJacOtMiZO65j
pXK0DqXVjBHOR6gc4QBUXIvXmmJUaxouTFuCOrnJ5NReyaOvrsfpWptGXbCwjVhb6YkgAyjzn+pB
/rt3/NcqzfyOI7xWBPJ7TCG/2TepZdpZhLPtRwLQbA9z0Tig2FmSIx8SyhTDwyKsxXVS/K4O5VqX
5POYSHPVwnkorMWf31xb+aXcMv815LKDyLVthWbzZ+9+j8hfbbmg/LCZhcA9aUoCvLPX1vIn09JQ
L0fdjhwjhNRi9dabJkXfm7ruj01nj7tMtzaFbDJnoWy4ZWzY713JR3BWB+Za8Qu48iM0yab1v6AB
k8/V6J+jylQQd7TBKWnUeNOQxCFWc/mDqMonKQtcR83D+6Ap7riL2Ssv7xISzWKxKWXtKYgJegx1
qG26EUGNmxoMYWM3vF1AiJrCkFeK1+6SpFIXvpDbxeApJVldJjaiabU0jHhVdebBw/pF7kPiJD1p
kIA63+w68DciqJ/VdAStmGe3maXbe9VT9l0g3cEGCx8jfrWOYtkvSQYsUBsa+YAuR9+mHjeQTIrD
jXDV8sAvpZx0zU3zJgb9wvUAF1wZr4YOfmzpRs1RlesaTa1NaIOcH+qiqU9xQhyz4WXNAl5x5ESy
FVAnUq6EJ0j0bwKSSqthfPvz56/8Nqrhm0gLT/DL11XTtD6NajJIqWYhvPRHasr9tS3tnHgtV+8W
9HXuKl9lWpRTVVenb2deZP6N4Frw579B/e07OPV+0ajwRdRoqX7uAyuSWfXYWccfShZ/J9WtPqLe
iKHLJR4qVUgxc3NajcoTQo8NMzBv5w9Kv6Kkjfy5y6x1INQXggmaU09YLmiYQTrEMAXCIZWXXdeq
x7EjFvTPf7byqVQ5X5iIGdBtS1XsqRf6SZ6hREwn0TWZP4KSL58ciW9206lLggeBhLhesUtNA4nM
WD8Kf0Xxfgc8XfuaWf2OWzdmVXIIGYTk3Vlqc4fqq72vzCF2QotsAsIMFgqfGUNhS7kPCkVeDX62
hQ8lL+vKOygW7AmXCEOjSpbkpxi73hurJZVTa9NZ1Pq6OoazkpAXSjjThPmOn1ypT9dmB43Zp1d9
KJCPrgrXhcTiBe3RNAb6ObSRseISSdpkYeUU4fCS6vQ2fRyRi0gamtXg9eY6E5bPPDRrl1XYFrgh
B3vtNdraz0R5o3V1gnc+Nlc9uV1rV9dDRiQ2o1XhdVT3xhq/m1YsS92rF27OwNUOv2EM9KviRdJ1
ceLKLpaSRHyvYhEcWmBTd8wwGKiFufdY5exdpwdvDeM+XEvz2LkfdiB4821e1aiJqbpsGDEoexi6
AdDg77JGrC+AEK1sydXKan9nTL02nek26ZcBCZO+vqs6r191IMy4BYj0zobKvrXb5lWAUkwY1KjK
VsEQd80rRqoXBEjM72R0s3t3ONpqHm39olOcodWDkWpJuhBFvBiIPr9qpkSsbAHLspNtP3XoXEg3
Qfol1REwkEShJAfyNhkbpsrS696AjSd3VaYbW72txkVNCVoWyhXA/RRzhJswG+vqb24DnwxB719l
HeyDSfndBrv3yRDWyK7N79J0fxhl4DOaalMnMiV7HaFAWity0NB0btuzYYj2rHsK+Z6hd8hirO0M
Hta93t61U+AgzsX7hA/lz7+03y8QjABsYSM4UAzV/A0wo6ndOEZ9F712QXNBNqzcKTZy9xKF8cLl
ur0cmjK+1tDQ0Em0C0UdcKQplrKoBUMYSSPVu6qU7GtvNShoI1NDBBm2d2Z3b2fWy+AN+b1Hz//v
xCL253srYxVNpROjaZat88v7dcZoKEGVVEQWvEoe4JsRpGKXmQ91HHLjAl+6Nnq1d3zJzXZ4dmgP
IYu9gzZ8NWN7nyqG2M2TqVbWTlLVo9dLd2pHWlbWMN9RyKdwPNSVZt1VJ03JdyGFw41ieROIA2MN
xDR7X3aj7GhutSEa6PuAUuxZiyyEK3V5ChO33FAbju6TtqRsxtWnbvqnP39ynxRs8/fK0pm8WbJQ
0bran/QyY9JABOij8NVK1GplR4bH/cTF9l1ZN1qQRwejV4wVXqnXQSIoqun30lCJQ9KXK9xLAIg7
/6T1cnkUiZ/Dt1a+mATXXzVL2pFY2Eq1/ojZlzRIzBpL1IuBU1Rxu6CoAtMj9IrzmLpfG7nhouYy
qcLn+uDi6zmUDSzyP/9b+f789nmj/+EWqlp8SQ3F+PQjKrtEVJaXpq+xEPISJW13xg1sE7TdeuYu
YNBzSYJoiU4mPdmjd6fX/ptbjOoiklWxjnXbO80PmU1pF3IPEAOBshK7Vdg00Q2XKneXW9UzEcz9
UaLca9XJKpDKM4HKPQAGyqO4G886f9tVBzgU8N3a2rpHpn0s6deedt85Sp8Dc0ekRkyaJTkO8HBS
W3NEbmF3lbWHwmhWLj16LdKVA6HkaPnrVoa0S0pYg24mxR6fm9xLqHttXS/0Fw2hIU7lpVPzgynW
eCuS1Bl0QyLUJAEBgkHnAs4gPdYT9chL7IIIe4DgaGn4w0QjPUpDXCxpUVzQL2Zntb+v6zHYMuX0
qNMbmLqTNCdluI0XCMHVxag9MEBB4ll1r43RHOyiJMuHqzUwcIemYnSJGdQ5I4LWVUjiiZNMHH5D
lEQVF+mZEaR9sIwsONDEypw60sVW8d1+P1jDWx80Kl2HVNm7U6Krq6avflOAcKCO6RAa0B9zUjrc
glzKGrZfz6VwLRimYJGj4CEDrZlKobqYKnBtazpEzxz6tgQqFsaPhl6SaTkl8KoWNTc0Q3hjlEPl
D9VJb99o0NeXmNGDAx5jB+ut2+huGT0i9N+7JTXibHixYsk7Mukp1r0H1btEWueEA9QhauPyQUwP
OKQdElrzo+fmL7B3Xkt84FslE2fAzvqt3jT91oSm2sGlvagBkspeJN/TpjzpBlT62vKuHTlbV2Cp
i0pJbkmOyN5Mj3uhcaa2bz6lymg4A62HQyqr514o6t2g+JvByqNrx4wH5tlQb7ksUd/u/I4IIR8n
LXq9rRFQ+gdPys04T+xVyK38gOJ9OHkNparRsqurR/7Z34wvzd/GuKahCE0wfzRtBb3hp+twSzIl
3zq9eTWIj1lE/sCwJ8GXZdkN11CGDBfLKvhCVmuVLPfcCT1AHobiLX2CGTdGMH5P+kBs4gjgfCgA
j3+l6mE6YLLsXRROFSrG8dz/jiREYgYBhcclzjvhzXAiI+1If3ENR9WwSXvdYC0VbwDfn3TDUa6+
RnG61RB93oIIyAgQTJsT9CqxDjPlbabB4BrZkF2i7URPDwh8WfScVG28xDrGXaTxmZjzWl0SiDWe
GHWDeQBvqBdkhw6oVjTlfaZV2dw1oaosxvY+ofMFd60PV3IKGsgf09feQmlk9G298VwaStH0FXbL
4NyG7XAKDHGtx7x8n9X/v1+ocdVMkfuegRVDDFZ/Wv3v+yzh//+azvn3Mb+e8d+n4Dsdyeyt/uNR
m9fs/C15rT4f9Msz8+o//7rlt/rbLyurtA7q4aZ5LYfb16qJ63/R76Yj/6c7/8/r/Cz3Q/76z398
+5EE6TKo6jL4Xv/j565Jl6+C2RZ/ubFMr/Bz9/RP+Oc/zq/ttx+Q3t6f7S+nvH6r6n/+g0aU/n+R
XDLbUHRGa7LNXeb/s3deO3IjaZu+lcWeU0tvTkmmY1m5KkknRMnRJr2/+n0isltZo+mZ/x8MsDtY
rBodCNpKksFgxPe9BqFAuUnMnKq6G1JU+fQ3qtCG8hgwuypfJT5WPT6lbDIsNlk2axHFhfjOYPDP
6/1D7e/yoP5a/U+zzL+NIVmqzbhXSIkwzkFW4O9g6ulgLrCLGhR3CdzlU2ftHAg2fuKhgYdrNqFr
BeZeflb9Jn0Zxy0PhiK1bruWl2jTO4wdWlwNcIHC7SQ+VIPe7ehtGxJ8+8HWGAJ3WKzVeodIvra8
wBjap/Hck2pGJ2AGgbWpfX0iYnVEnLza14vzseOV33lA3gOILo9YxIGydqMOi5i7aeVdrLHh2yAU
BdUGcBxKRtQjkX7sckSG4Pffdpb5wTUS7dCO6IJrKPwE6jw5u1yfTiocuUhrrHoPU6t/GpLug2WM
JITU+tnwMGaulnvPjfsTk8EuNKZ5CVQlr8kxtQ+pg8DLahEKsBLtGwPshI9tBVQBBe+bWDcjWJzn
R9i/dC70nJ4+YoFkI58GZvWtYiISUJy7sNLV59Fx9rm23XiIUtdgzj7XJPYzdb3bmjQN56nVfL2a
YcbqRJW6pGcutiGf9tmKGQzTJHr8PObenzftnZdMCFmII2zCyL5rexupoioLHbIZEDvoM52egcCw
2GXQ5dMUxMUjnI3mMGDBsTP22szA81zq+xphzLhvfo6jFnU1wn/0Ccxss2q/GVW898zvttLwVXHj
AHFx+2YuvPg+A3iu3WwM+x5mlQFNVTyYLdO4tgJibXrzT6dHh8Y6t0cFf4gkz5zQq+YwGxcnzPMM
jb68TP2sKvvTFpt71JNaH4QhCkROAfmvBmo262BvScUFtUpM1xz2VY+h4OACCRrP+SFzktY3BjUl
1I5zw6RojwCviztj7fKd23l3dgmGS0FLdlcmnhVMU4RSUa5kd2UxdUyBIVxsufJhiMOm1AwogmcC
5fPEe+CuYIXrihSro5flY9OqN7FVD7cO9PoiYYxTnwOMhC0mpnetVn9FGag49Go17SGl2GQo0zli
OvucQM7yE3c2uT0AO1SvPjUzYE0lQS9+moCt9D0Jh6S7MZhZ43pnPBdQ17PEOWadVdwsWgtmFOUZ
IHZoKMfmFmpmtfpmlnxEum4KoAnTbIGwhDG6WTp+OAe+JuddrC0TzkWoL2Wjd0gzvQsmBWUdm3Tw
kXn1yZ4t1Y/7zn3kVx9dBrkCyGzt1imBCFdUz3WGEZ9b11XQGx+MEopBO1bvy6T6qKrKFNYTIm9e
tvThtjBUmpMbhDFBZ6Wds0dIBqE53Byf7CzDtSrplBdmc3fa3M8h5mUw4DT6EDeejpoCIsM01Psu
G+dDvCkOMJ/zs+6c6zsSTjU5tAk+oZPzHY9T494lPZqa+vkouiso4FgfIIOAcJxaaneD6o4/2rEB
yg4CAYmPaY9VGQAKeI7g97kHq56icy1MbnFSUQ9pXH/WrSa+SVoMI2dypYHVFwzb3MHw7dU2w01Z
yofYA3FqO1l8ylC2vjNKxNvGanKDpOun0BqUaYfuhs64o4YBbqfEkroKD4tpISFCHO/QTR4KROc5
Qe4ufhoGMwfvXYOlxdZo0rHRKHCcj2pVOZCR3B65zmHFN9zVhRPQRMKpFskf6MGXoszzu8qKT71j
8rrxyBWb2Lk2D8ODZyw/+qwCtJJkZnjOUeVo1ulmrBbCOEMTtar9hXyfCQXzfEPfXwc5g9VA0TAr
0KpzH8kCv84+wv6H4Nt1WdYqw55KP3bHP7evWIxyv1iW26+Llz3lSqfzOJPc9KoqNy2Wve77RXuU
p5C7yPW/nXE0CuQcC/2j+6K7WRON2lJH3kY+kRCX/WdVqanKZVmTO8niekzh0CJAS7IjnCcOv266
HnNdJ4+WG5wSu+h4tOIAGehxC+TKv/4FivxdcofLn5NneVW9HCb/yqUK6fmG1x1YoLiY308tl+U5
/vJaL6f47TrlMYinYrLqdF1wPe91v76b3q+EkEnG/rqP8rDLBcodr3/6ek9+313u+Orq5DGvfun1
L16OfHV6eVKHoTyUiF9X3jQ4Fls9vMJOV7jT8nhZmHbbqzt5/lc/Qm66/tAGbcymtMgjacvnxJr0
ywGXvRYTvW6hMoS4JYyjAdP7To+tu7yuAJgkpHtdFMz37dK8PStaHTlrXEeAJAnoLZVLc5Frr5uG
jlyIHWMrIfa+rpc1Sxwsz3DdejkL9n6c69UZY9B6eWP0EYKZ7c2s4qeUAx+cXLQ/ZFVpSRhflvEQ
pdWTWAhfraziYjoV9fNlF7lBHhcTcd8v6vwQk5OnHwA7FTGXr7VdtW50/WmBcZ2Hk5faRGtftpGs
dabbRMZogNAk7BUivFbU233mxcvh+oo2sito9Ht90HXeyPqm8zY+VwXPjDFwBanQC/p++uH0P+jJ
TXTE1i+l0sBz1ByjijZRrLhwXAobbuFfLl73k4fxNGDWEKht8Io5Lktzs/S9czKbys/U5WuVet2+
QzuqBDGGtKZpzJ/js/0efZU4zOweCXidvsMGqxvBuYPTKBbbBUkbe6iO63wwGOJELqrykYrFDoil
vA+wW8cfOEnmSBa9qLk12gc4sE3J0awTbsw4CXjTFIHwmCK52Aybdpjc+qQsdnojC5S0vAA4NkaR
k6bUPl/gijCFDUFUPFKzdKtIFg6iUwTOneO0Imiz/CrQvP/ZaNa8A11S174XG9nBXuzHDkLgzWoQ
llqVpQ0WTPfsMlaO5QI63NqqkwlQBig9GVN/tGtkVTaGjoORd/gRakbkOL2BNzXuFOc5V8PU0Nso
7/QzI2itIzIOIL2x7zpGJHzOuG/58u6smespbVKkXYk7YcnWDnEwp3Z8Uo2dtZIm9ZRUizQ8G0wS
Go7mMvQDuBTliU4harNthZ1h1MdULC36lPqlpta7inlLdE5GnS+W8kfNs1MGWbV1h3LZFMlnQMtu
QaaNxOwZAKyBvP+OeAjz4GqntnwHW7yOVGdqIgecPJ+u0jiqbT8f5G9Y+6FG0tXCyWcWVblcYnBw
QHrgOCotwqXiiVht7IIJ8rotyDLUXQe+sZF3Xs6vimSFfAwv0LyflUrbO5bIwCqifVsr0OVA1VeM
2lMvAFj9ugHKpvjbunUATYAs9ea7ojf0iDszZtz3jAJLdCrMJtLFJb1atoFN7JifiZSj6Fxscd2X
yxE3u5R3XBQe3qr+eZtjPBlpWPLyZIM7byuv5uU5iC0uSnipgzOjZZ0jecGydi3kuqFQEPZ1jU+x
dq6iNI+5JeKalUF38U79tXLp8AWdhr4N5Vsnm5CsXQt5D+QiXxOGq7l5tDw+9oYokpYvoyyui2up
fp6TBCLyqj4O2WxtKIHRc12qGFt5KNJbcJHJSkd6p9CgZasWxW+LdW/uz+S0UT21Ojqz+XWxKinD
HbEu0d0WresWQrwBObSY9R+Duna7yoiHSBYp2U08LnlefdvGR9PEvRKOFW5h5q4X7Unev0m0H1mT
666LQ1lFvd5ppxiRocOIxvtUkHNUNkOY8zjdjT3aur80IPXyWW+xf7C0Hpt38yQvyOSVtmoMuGf0
EaCvMAn0kfUpQ/yidd6sbol0xdzj/xHiP4jFq2OG4AjsKFvJam2rPoZFqhJjNvLbJMs/zPMAN7tv
yp3WEQWVP3Ys3GQLYtGhY9l4lFdxeRUUNZwqcqLl1g/hjBfVzegsfpesylG2jsE4F0S7yg+FS9d/
edKidm0MTmvkkfm+WiqYW3GCO4qYG5nly6LVRoSxE6J9ogAzjIPGUARW3XfRIL9q3pxFJSSYxPMi
hJzdY4ZlESqpTyPo/H2CA0/Ylkbst1PaoeynWbfZWC6HLUWebTCxAHd6/JcKpQuQmFR4z9FGt5Dz
JEkxjmGnqmWguPQgk1PjGrnpZA5xJNewJTFyHVueaoavITqLwaQrM2MVcUC5rOGA6XsFn1qEJeOo
qgA0mJrbBp7LsBloAp99MYp2dIOZKoF1I88IFkz38AumndMjvplDQ3K77sNsHwymvcHl7GbN6rKI
3VD+nXmrhTvK7blywsTpWjASaaANAyMduw7PPUDoTnzn+7nDOlKrlX02aLeNpqpbINfJrVueLkHX
Dx/Skb5m25KPcVzG+3xI6pve/LqZyhoBnNRuzjl6PpxuAX8TZe300VJwMErOMJQI1ZFkLbDxkT+s
cvMer0f9tobh0xEXALzjMAr/CY65xvBi+qT1yBG487CLk1nfw7VL/cVrCUHQU8qiUpQEGTT1hwn4
mQTxFGy9+h67iezYRXk9DFEpClkb12KIYk8bItsc7ZMzPTgucdM8Tcegoi/ZVV05+JcdeHtPhf3i
TEBlh3y2sDSLQ7jXLqI7Pc7Z4tpS/AwD3Fhc0Iqi0xXFRG4jmgiyhGiiev66gcHqnhJl2Jhsb0Rs
iTL7jl08Qa8DQFLEMMadbL3Lh8oNjYZA8sDXQd6dM/mhghm9bvqbUnvBedbOEZPNcyRrrps5Bd/k
P1d6YovSrzdnRU0Pcr0uellZuxZyN/t6rFyWZy2yKj00Gg9QnPPVfrKq6hgaW7b983KsXHfOcUao
VBzBrW+AwMddDbQJuYghCc3VVEKUvN5X4GjJjmnFu7WLt2M+4w3oKTvEEXW/c0QITVnRUjN6kLeL
b62ekGR52hoU67ZydsNxmWwfCwOFJtfawWI3zwmcZBxJd4QszF2XkgPuKiTKoHzE6PAsiHSX3bd4
6YVsifcF5IBwSyemFE9Ctr0fZzKqxCQVtViiedqUd5ueftPywwKz/QsyyqgQJ0ACnDTp7mI0jIKq
QP7K6TJ062v7o07s60iICT7nZE1fCuVGbp+NchZacjiKxl38vtXGj/ayLS8mZnFBBqXhHjvx/h7q
YCVDLi+pXr+r9Fi9TfBT9xuUNuCtz0ALiMe8IIWM9GLxgp9IuR83m3xw4lQf0Uu4l2flrtHU8Qi9
87J6frCIC4Mu5c8NrvI5zc3z+7np9Mgy42IHhHr01ZFxfa0WfrZ4G1KSoD7QBRuPpO62p7khdSUu
coVzHNR9ZtxC29Memf3wQjBef3Ttjm5+hXYUq1381tky7WZc0pXoGr92I6aAu33x6ax028FZBu2g
lWP6yQLuKn/VuKZLmOa2Tg6ydN+ihQ9/Sd4d8gx+Bj/pEQlI7bYy1uRyytUxj4CGEZypYBYAZAS8
0A8zeE0Bo+VC0xrk0tAbRtRbTvF+nBbUT1mvlhkpwiRGAm89G3cbbOnAFBu0tL53S7X9SGSwPvVL
d94jJ5+8WPPlAZstzSnrgN5Mszp+yIrtnTzh3FjnYLJcFGrWhpwZhnKXB2i51UddTXumhQUoNHK6
kWbly+UBqih3pvr8ZbPdYV/oRnwEj2F93PTyVp51Sx3UlUQTQ9ozfpDNTt5Ls1W/EY3W35nqmqFb
U3ih/PmVxvASUZanrLYD7awu+xWa+Sl1au9tnhBg9VajIu9nRmae6s+Lu7V7JspJhALF8jZZFKgy
Yo8xqU6WreSfkE3O9+batVFDh/S2B9TOO3iuv2ULspVWtn4aM/CUqdFujN+Ijmq1fcQ5g2+WOM95
hTRglulnRltktBPDjTQv7h/XwSW0Kc5jZfUun5Xpc2kRCQMPfGb8UKWPXQd3Wu6RnCFGqhMMZexQ
dqC75xsmBtoDYWJgO+KvdEuPPfQ6IN+u87hjnQ+9e24f1BhYqzyH7WxM2y33y9Y6aOA1WGNXNXHo
Mt2QaxK/Y5ygaqBu9uL2lhHmpTncntdMvbcws7n8lYU+wMvdlxIwV1gtinHb29AGnb6zLqfwSHb2
Rnkrd1AbALwOqSLw4ZBo+UTEl72c2Qea6nydRji5SBz2dwXGXDRBLSeE35ffyj9+UK3ha2bOxp1h
zvVdyd8Ki27WvhLXlFe9YG0WjLht3sdKF99m2TCGrWGWX8/KjbwkbWsw6OLTdt9MnXo74jEexlup
v0zms9yhX4HPdiqEqAEfuluzP9vhAI78vh55PBMwf0L3OO+KKKo6D+o7J0EIGGWG/njeqund5gKo
mPBe/d6XUF7s0XxpjbMSlBnnaGmfN7gRYoeRZ+T7h+Td5Wxe+r5BQPkpVkpMvg27QDJCMe9pTB5t
3Y1fXB6W3LUwYOafx6x9JzPJNdzXo1HX1rvaJqEhd6mgCJCR7l5MBwXcpmi7e10zZ7S2emOnT037
DBv8Ue7K2/NhVDuAeXwy9wOvRNRubvow157JyKfqvxrgTE1xxQaTWt8ebOWttuIgzuBJOWy2kb93
EkLSFaP872dapepNypccN+wwwa2yT+5TwOs3Q+Iuu+zM62Ui+iBvD1pPTyj3Zk9mP4gs/qJFOkTX
h6VX1EA3GzEyepZ7bmNs+uOkaW+XePKOM8pyKP50N8vYju9np4VbJu43Wuy72vTwYM+bHl2gwbqb
1SS9XUaVHBkwhk/bWNzJa/EaD5Wn0fjo4N+23yp3iApk6R6Av88BnpnlN226kzeoZSbnJ9vWvZ36
uYDsPK2HoUis99mEhK/cJQYt4JKu+hKr9NWuDkvZ0TGsjE2t2mEOPnzSYMTJXYnUvWRoRvsoPtc3
TlyeD5qy1Ce78lxsnTH5SBvD/Daeu53udcrnYjTicB7qHvdgBGCtvMhCBpHD17P7dsVa49uilHwU
PUd5MPBMiJrWTPdxPY3P3bzeyXOlg/pTyZP8A/kFRK4WQA/jxqfbScaabxvnmDLvuKyx9smztmm3
2elyk29IBpzRjSeKyO+RhVwcE0+5R0Z9vtFE1yQPE8fLPYwkkgnfP7LPf5Nj/ZX3/v+5cRLTNv5x
/yw3/rzWpNWT18nxP475Mzmukhy3hD6TJbzoHONVclzT2OR4LklqAUkjCf9nqpx8uGaYtsd/KsEr
HZDaH6lyU33jefgaiFS6TKLr/0qqXOBMrop8lgDBARc2PBAx6F94Agfw2lpL2/S+6Dz4u0b7KR0C
0qt+q+wrRrHmo3r+L+Bo0gbqn/2139DJOBWpDWzM+T6+A9eEufkTJqM1gau3EKA6VBaf6+ImuTMO
9Yes8c1PzS77kRyyE/ELcFl14Abp7fyk3S6hc1L9pSYgx7xiN9S7+ubVQ/yjub82ENRALfx+azQX
9BkED8PEsO7vyHWr1mtIWZnanSNml0279VElCk+GR0zF6aMJpDUyJDr6qtUHp98g051XckijCLQM
MtAianniIUi6dLgg6hby3iaheX3MED8UxaRtOYhk9QtwWrCGCFlFhoYZ4zlv6kCuq+LZ9jV7bcIW
LQPY230WxG1Ld+nCxRxE5EUWbp8y26q2Kd8B/Ux8Q8zYAZQRAcxECFIuTyIWKBcbdXqsoGjuCxE7
sy3ieIKHiq0kQaBrQey6i1YH741kq+9B3LWRLM4dBDx0CI7XVZ2WEdRnfghy1Fi8UCMyFqklE+nR
aUruy9jwvVjQb8vEn7ScWT9WLQ5CIqBnyhimLUu5Qq2Yh27mlAU4A6wBUL34YEwTak1NG5kiUKjk
6R81T9TkYt/d1oOmn6yerMLZSHum1qnTRrIQvpaRtijQZtWMwaSikuDDVBtuujkSVf+1XJultyuX
+Lkt2yMgQv0wacy8zx0T8c1S79RsiPdy1bApaum7YG4R4M7wxWx7oOXFT3fKQTCJJblKFtdFrc0/
WbNI17VCO1hcvyUKQhEL4VRx5fKpuF1y6/Tn7CCvV16lrCEuAEdVVlXBgTtvOdQILk5eoV4ohM/k
MljcrsQrYfyO9CZE7ZaYkrvg7ffqYuVla2bJ8EXTd6tC5EZRSdjIWoZ4z2FCrN1d2mTvOdaT3FZm
cXLqwY9Nem/y9e2VAKBiG6VVyZ/29IEv8Vg/XRbhUJEJOeiiJYBDJMIrarJ1QHrVj7PZI/XLermK
J+4Gg0ebTzyR0WxlFiMWmUktHcAS98QslgS06eC1Fn5lRIGUtM2QyRyXOZpnh2qCBvou4+NJsCVb
okyEB2cUOYq62sAa8rdks53Eb77UtvHt2QJa86q9NshdkiYWrbhnzrTv4+5O/ho8O0ms/CosEcvx
RJZProsZZvtZvYHAk+Eal67iLEI4clEWi9hwXYz/dpfSbAgI9KsSmiIGqIoIWnIuhlKgSCCDevUB
tDmEI7F1E7XfFquYkCiClVlo5hPEWByhfMOIYdbKQ0AwObumHD9dTy9rIup9HMvpsleXoq8yw4oP
OpEzm0UKTebRZE2uW5uF7rvqRJp/SpHvETtuWEL6VusRG5KbX+05qD+USUF+RvRZhYjEy9pi5k33
SVbXBCwnph9slwWsx5eUT8auT4hQ+tcN8uj2uvJ6NrmPsCvwS6Jzobzzxa/bj0KoxmunvxshR5wg
sRAh5B0hCm+JLko7t4xrkfiY5W9nbNZerlxeNGzH4uAl6s1lq2lv9HfpKnq9y/ZUd5l/G0TMlmpn
58ZtvDoAqzjJZV+5l1yuNSL110VZk+sup3t1TIV122Gdyxut052DoSp7vMl5yf7qNNd1iLQgUKp3
w3eox01oeHBqRDN1Z/JrWum8yCWEpEkhifbKXNMO5bpZABBk7Vr8vo7wK2Nui/ycwt04ywim3Kfa
0p+ruPi/PFYedt1Sy+Ouy7L2+58Sv/C6LhlNFNS5DasOdU7VfzLdbaCy8Jk1Um3nLE15VCD+m3GG
YrxMyMlcnPjqAS9DwxFKYAPHSaWJog5ZbLWyEoXCfEQdoOLOZjfSUVC4SHqRk8IlQfTG10Im3K6L
slZlLdCUptnJrBREvRxuNUKwMhFXQT5Sd8NMIN1Ixi6Uqbdr/u26+Gqd+Op1uKzQX5Wi2TuxuqtM
wsTY22vhuLZ60FsiFIk9PNpbuIeP2ER1g6ByTSdFU29R4y4PmU2SouLbooLVVpArNh9MWOiR/Esy
M+PIN6g1SZouxRng0uLVO7hrKnoHxQ4KuHOsmLsDTQPwGIvv43QW2BlZTckaEm2nAAAKFslONoTe
6/0C7eHYTN/kvbEMpaqPNebfp16/l8k6eZdkFq9w+occXhOJpN7anWfr55hjUzuS5VsX96Xt02Q/
C6R30a9Hr8KRvk4iM/mY5ry8vRhhLWJ44jkjDueYyLzL6klMYVknmgNstfLYLTk/uFc2SFr67azx
Cenh44cMlt7amvc0MNZd1wSHx/mm7rQimog0HGDRnWAh6pGmGOR5RbGZI7r+dnGchvVIIsS9b9zK
T/XtQ3vG9jxfz9E0N+8yjQEOWjtdaBGA6OLKeUtSqgn0YdHgTZFxlIVMMcrk0nWdmhESBX9d4LFJ
KFwWlxYgq5ldMAguwMZlhByZbSj3DvjNQO1xyOxS8xa/AKIUOgq0SNmdJndOHoaFmBhq74yXddJ6
9ugg2ENuCCOFiQ/qWfvZL+p5p4uPnCw0+ZUWeUm5WBmTRnTBPVS1+b0BzVSVZKgLV5kiWWuRofTR
Qu9CwbSLzlwBycONJ/Nq2VPp7PLL6sIjyyG3uXQdE8jTw3WVPPByDujnDMkQMPSgctQWuql8W1pR
lKikbIGsjmY++nE2DaFjjoyIVGwAOEjs1Yh8kNxJ1hbx+ZK16wa53+WQbcm+lzmEILnOaVvv4HYm
zi4VPYEo1K0yuX2iSmPXfG2rziFjNjIxYp0DTbD0m+52WjXrJFfJjWkyj2JoN0S1UiBw0fLzyrFL
fEg7u26O3VM1Wo+Yfpp7WgqfdD3F3DGeD7ONKA2JQrFu6H4kbkIkomFkLldZZ01BD8LL8ehij+uG
6+L8APfEQ0ig3E2LP807VwlpABpqkgeomvflIcn3g3GDUpOFq+Rz9YOM9p1Q3ePreIDe/wHFe197
p+wg4qV+OJ3fIW+TLochx+nA12PYmrwS4dq96+dbsPlilpSHeRKt09NIGA/yAKCG0t0VOiLlT2b+
QIICj2YCgHX+4OSHQeedOQAzdknoCl5QdYsLdQuTe7ndcrJY4Tm+GaBVeYFtvU3QPvTCJDsV51Ox
Yqux7GOua29H1a1LXpMvdjB828iE7s4/0cjohsOYBo7ypat9cl/z+wFV2DwP1PVhBQhSPOtYzwMJ
D7GrSPz2q6b4Zg5k8QMEhvTs48c3+kvuG3owKHtUxUxULtS9fT6NzS5B4QP/YPMBWHT+scsfe/Vr
eafuG/8WdYgX18/vFx+lLC/Igi0yIivIv6y3fZj/JFH0gi4E5oSh8mjRE1X+8sU7LIF70r9rb6vd
fCo+qWHz1ELAX454haQPxnE6Dj4YoEdnB4fJfmTS2flop4fnO+3YfCVzkQ73WoLz5K5A6CLbxwrc
Ud++NaawIcfDCHsIa8WPw6/oEDwQPN9vH+wtMHfFW+U++bF+T5+anwir3CLbifDl7vypErmY0MHn
IrTu9Q/9JzP8gU/xzWn8Ep/4VdlhO2QBP5hxSFQ/RgYMnkODNa65Qw4G8E4OnB0DzkOFFUP7aciP
WfpuTnY6JNtub7dHsNea6xN2g1jne05gv99gkAyB+t3Eii0N1s8JIizqzjbCbSVX7nsdwpDHhWlt
DvAPSNmOcT3gcCBMmwbqdvDV7kt3c+u89bis6mQH1Xt7idxp5+2ykzaHSvyM7Q1wJgR66CE3GsfH
cb+h53X03uphdZfsly8DuK7v+m0CjqQPC++YZGGzhOv7kkyztx+W44A8eXyCiFzb71BIrl4MJIa3
/efhHOb626o4NvU9qoXfGmXXbLtdypdU/I/SzPrV+e7AKpiDGmF8yDoArxkKI6T0oHl+8dSuwQ3W
A7BDb7R9E9bP1veU7yBulqjbe7fxOzADGK1VwQpW/Ys3hIilsNG8MUkzfVk/eM2tjjz0LWOvt+UX
jIXRZnZ99atXBST0XlRaZYtjS8Do51AVIT4uyalkjGIHZMUhWmcaU0Zff64QbA8TME1P9tfpLYJT
n9rTcieoEuQG4MzloH+hOobze9KaiISP35Og++Hx+oC8s0FPIKWGKMveNA/8Qk5PUnFYAu3OiAys
qYJl2XnnI0id7Afi4i/Kt/LR3AHmjLIP+qfke/GhhTJZEywIbB829n3x3D7XN+pb8AnJPt2NaOD6
5LCOJWJ8n8qTef+0vrPeK0fjMf9RtT4QAgO4faj+hA5jR8u+3rUDjLRD93E4TG/1Ixoy6GH53ZOe
htMLs+PihPqbb+6UT8LcZx+Hgz+GZM9m5N58LWBWkK8+/KZWC4cUKYQTjR7j9i/nEwlF3eMSSXH7
JEFD+tRnU4uQYAKUF3LpiEWRqfB1Zr+zr/v6Hqfft95n4BJPy84Ot2Px5XywdkoTZO4DCWTi4yAt
DmWYRBXo+RDTJNjVt7xu+Z4gHUJlBMloh0jd+ppP6IvcOCgYX88P2z3MR3fZW4fl7bf4mNwCFDhW
x40XtSwC93E4qqdZiL/t0VVEBwlOmOr5eti+556e0OBF0ztEJaqipSbHjGuYALSHOa/1o/epVbFx
gIsftNDn8S8Q0jZ+e49JhRUgA4IlN+GdQ7IrgvaQf56h039k7pUruI0ATNhbz9oU1LS9c2DcumFy
am/j/Tmyn7CAcQ+Krx2XInhwoHXctM2+ORp8UwBohk6QEI6MgzHf/VgfcHt5MR+Lj8ldcki/Amu1
7pfyjNjNr++iW0G2FWMuxn90G+epHI4EjyKMZ7tDasT3msvAZhAznFgApU0xNxrn2fCzHpopkiaf
MOdgbH2EzKb7RtOMoSHQm5M4RNYkZkPWZgsLyuOl6qkZyNYSBXWzh74hJi2lnN3846ONomUU0+tM
SgYrR1IHseKhxqrY+ZnWlcOUMvVGoOp/FnmnjpFiAACUNbmh75svSg29UmlxVvBmbNpJkexT3KlO
PZErdyb3v20mPaWsLiqxx95q2tCxzR7YVsqAc27BUifutAAHgY7on6s0p98lBpHL5dhhk4PW3loU
69GWiHcJ7bmCfAYJqL8udwQdIfuiRTKZSL2V3QoqCSSHKgoJ1ZC16zrNm7BI6sbHWJ3CTKPx21Be
A6YnzHTbSmvCFef0Q5w8JEJbz5Vae3alnfK0A4AjMGeyGArrvsWbej+L6MK1SOQs8Nc6WKDcpUl9
kFG2RcwOZa3DsIMOQUQn5UrT7jOgQB2Wr2IWaOtjoJI3O8pw8CBCgrJmi2gwIpcqZH/E6mztfaka
8R5pa/rZZSqCteEzEY9Ne9OpmrY3Dfrj8Wlp1/k0Z/NesRbvcA0gqW41Bmthi5cxG89+1g5bBIYx
D4yho1cHPlSmOiNPVMLDxRrRaBeL6pxNgctQyZtQ9k0QF8TxbmbMtmkfms5t9+QAlog8wBJ52mIA
t3KPCWglpBNM61nYy+6mckGTOhfxOrMwYKeg9R9CNgERKp7ctbiumyZwRnp8WwnIjTbhXOebIzr+
q9l+UPv+3mHWYzixfZxEIE6G6EQWJLCmiV5PhJPNXkSRLsHjazBZ16cvFhJtvqqAx1PqBTWkdbhh
7gspym6/knv0eEfgF+7r3nieeldj5kahgt6q1Hnc9Z2t7WRYVT5LWVwXkTTJuEgmhipjcvl4NQE8
VVYHgp/WwqpqVoBRKyximqAIOl8KEWa1mo6VSaKFZw9fEkOgg5VNI0InI6y5DsT9suxi0HhhD/8/
k4x7xWnd/U5j/cXjFCzTxzqrhg8gnn/juv63dvqTIPrXJ/qDrPpfUl9toSvyv/7uXJJ4+8/OUb7w
m8fvsGNN542JRInqahgjyX//83+UdZX8sZlYi/qGTB5qZtqv7fzBVzfpH92Gv/tVf3Gr/vk+f3MF
3+qxGjroxDCtq9cJS177/949+O0M13tgeG8sSMS27fxxD8iZvr4Hnkc+k3ylDtld/iPz93/lHvwz
ErT3e6JXPpd/pSUYb2zXImQEsV/+Q2ft9V1wtDeWYCV7qnfZTlb3P+su0Fb5zf/W62DobxzbRkfu
z4v87Sa49hvXhC2OvNb/3dfhHzYFw8aD7N+9C+4b7gFGd9ofV/nbC+Gqb2zUuwwUBH81lf+wpmC6
7qV9XvQTfnWz/8ILQbcgXniHBv/rWb9+IWgLCKuiU+b98cJc+qH/813jP2wLmqYK/cl/643Q3TcW
Ar0gCYAY/M3l629MF0AIOon/qY3AM39XhvhXO0XDfCOlPF3NvLSB394EDRAM/YWFghkDd/6hCvEf
9iaAjvk3mwA3wfUQ5DM0RC3FP/qX1y3BoyUYeKyS5L60hMtd/w96EXSVpvq/mTu35bZtIAy/ip6A
wzPBm8x0nIukbZJOD8nkkpaZiGNZ9JByXffp++FAW4CUxvVqpmByY0v+CS6BPfy7WEiloJK2Mo09
/adv6qShE05Lr08rHWuDInr6itcmffgmydnXRPcjZ/yZU4dTIMtaTEKToyydFGJbB0oV4nWAH8hh
zjXdh+2bDjRiU+Eqq7qkXM5+Ht06aLOCjjYie1CwDOCbmqY67Rs0Dc5ynSvVOCFFJwRqlDOpVSzr
hMI6XXvoVF6wHtoyoYUprYl07WNkBiFP02dGTIFjcRAx5TiISr/k05NAFUSV1ISWlGiaKzqdyNvR
rZlFS6GsmATa+i/6IHAO6jbJYcvKlJMOzBWfg1g2mTRkKsuEbpxpk5cuOg68A91fq65aelaW0a0F
Xl9ug3lRmEBPUhLeqVN4wSwwLmKj8jyvo+MNslKJg0VKuim/zmjB6OKk4P2rNuE2dVGpJ6sZl0bM
K0y6VBek+Mj4R07fmUDg0EHCLKpCqbZpnqQUlxSIcMQ+ckmTPHroVbQ7fdT7h1JoC5i2lP52qfs8
vhWBXZPahaJJdKCQq/KJKTuUgqogDpgIEK+x2oU60z2jRdYRR5EDvXEQeFJzhS6Swm7Aq8K8WinY
AC2iuIkG+rq9v0wKBe4yoWEOF2MuFI03F7TewE3CSlgpxLciWhgeqRTY9qMQgKqCx28zHj/DOCqn
FqNzkfK0KqWPj1okNi6qqiYYOnz7cOo1e5gglN0asMxtRGuAedtKPSQ8RKUbzsMn2zkeeghV0hSU
PXNiSqRrgP0vmVgfVklV4AZXPKq5Aj+xwU+i502O/bFXdPqQziupNHDWCRYSFM2jMxhwKHiLUKnw
dZyOYK7o9KG2CnaZvjxmYEWUTKmShNrJuYCqTGhsDMOge97H5ScyC8T0Cb4BDZehizGw5mJaHepF
zSiz2VQHDbFqhJy2vUKrWJJRzQnAyaqelkKbYDQ1xeJUQnxUWpHpA9BEHpKOH8kktuxWPSmFBvoA
dZGnzjjo/txxrQgS5o7mE2kEuo/k/As8pAaqDZKCw9tdcUKMk6CWGkc8JBIoHFmlQ9BDTQCnjjUg
fVO51x+fVSzR1PI1UJI/g1J2sVIwCRRWM6UwQ/3fVTgBI9yb2ifTU1+XTUilgDfMUS/tovTDPKOu
QGFbe6rzreayfnlM3nJJAY1UCkSMhSKPRCcGe/krIsvThExrlrl8VkSPzwG4uVVPL1eEHKZA86+2
JZNmnz4MFnTmpSAZuVToxEcq4yGKpZCRSixUyWu2RjEkT9qkoAoJbsUlYKILHIuqECsETaSRWU81
Q2KuQC021Cm15GNhVx6lFJlrUNdKrBZxgLD9yNMFjschE2QjNTrtfy/EeYbyeCxnZYf19spUuw79
bOqo7Nku3/3CUuV5DOAqPI0BoYzT+6IufrXQ1sron1959sdUoR58uFSlmvu4P3cPeHxr717LUy2/
fDP0UzetNw/mgwc3THuezA/b7rK76Q5LUJl9zMynkRwdV/PoIH8HeL4OcHWOUow7DX+POx/YVEbJ
ga+73dzNyxD1a8xMuZEU+aLbDl/GaTd4o7Z1LGLscTtO3dV4OOoGY7v8fLLo+lkv8GLkKLr1fljf
7RcwLRJifLSzdNiv+2133039gqSRbU2LGJnWYfpUpdX4ZXUxbu9uLn2x26IR6V3YMzcN/jlMrjxR
isxhVfQr9GYKPpKucZAiv0Hiw7DgmOldwE4tv3j5THl7RXfMBcbg2kS8dMBvt9thNw7+irQ5XjE0
J5Z3gRaxRbZi5PHef3k2ESmF/elYN9mslhgYgLv19YP3/mzaUAr983hH+6tQzDYBI8V+1w07T3u4
Ehg57vSw7XZXh+Jw9ZZy6Hnu1pu7ud/vvTntkjJi/GG9Gb52/nYSm/CQQ2ML5nHvzWxXeSbHnueB
/7e3nm5y9Pw50Me7KYTWnK8Yetztg8mdZ41q5cjv+8upC7wnkoqaopUO+tvnBxry4+VG4H1/v3rT
3dzOm8E36/BJejePfOD3qx/7ae4fFixtaeDYNGV7DvB3/V/D2jNjgOsNB+cA/0yL/AXJjVtTK2Jo
fZrj6qKbRiylvzhtju88N3jd0ZMrhNeb9aTwHzaDL3HLPophr7d4JH5UQ1jdniGs+UB7l3DHnmHJ
pGP+pd/t5oftn10QJrhyLin8r5vxql+9nY9sm2U6pfC/6bNDT05EV3ZynhscT0SXv5TC/470+3nu
PZfCEYBybPrrL2tFL/7CUmpS3D/23caDteWfUtiP/XSDZfOQbUpIjMxJokMwvR2xJoX+1GF3dl/3
/tIkxVCeQct+4vzc1cdTg7e7E8WDH+b1uKMtgidzy7WJsb/dE/lfDf4ppulxo/Qx/7Sci3zqz3xy
TX9jve276dU/AAAA//8=</cx:binary>
              </cx:geoCache>
            </cx:geography>
          </cx:layoutPr>
        </cx:series>
      </cx:plotAreaRegion>
    </cx:plotArea>
    <cx:legend pos="r" align="min" overlay="0">
      <cx:txPr>
        <a:bodyPr spcFirstLastPara="1" vertOverflow="ellipsis" horzOverflow="overflow" wrap="square" lIns="0" tIns="0" rIns="0" bIns="0" anchor="ctr" anchorCtr="1"/>
        <a:lstStyle/>
        <a:p>
          <a:pPr algn="ctr" rtl="0">
            <a:defRPr sz="1800"/>
          </a:pPr>
          <a:endParaRPr lang="en-US" sz="1800" b="0" i="0" u="none" strike="noStrike" baseline="0">
            <a:solidFill>
              <a:prstClr val="black">
                <a:lumMod val="65000"/>
                <a:lumOff val="35000"/>
              </a:prstClr>
            </a:solidFill>
            <a:latin typeface="Calibri" panose="020F0502020204030204"/>
          </a:endParaRPr>
        </a:p>
      </cx:txPr>
    </cx:legend>
  </cx:chart>
</cx:chartSpace>
</file>

<file path=ppt/charts/chartEx5.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'Ehrlichiosis 08-17'!$L$5:$L$23</cx:f>
        <cx:nf>'Ehrlichiosis 08-17'!$L$4</cx:nf>
        <cx:lvl ptCount="19" name="Under 25%">
          <cx:pt idx="0">AL</cx:pt>
          <cx:pt idx="1">AR</cx:pt>
          <cx:pt idx="2">GA</cx:pt>
          <cx:pt idx="3">IA</cx:pt>
          <cx:pt idx="4">MA</cx:pt>
          <cx:pt idx="5">ME</cx:pt>
          <cx:pt idx="6">MN</cx:pt>
          <cx:pt idx="7">NC</cx:pt>
          <cx:pt idx="8">NH</cx:pt>
          <cx:pt idx="9">NYC</cx:pt>
          <cx:pt idx="10">PA</cx:pt>
          <cx:pt idx="11">RI</cx:pt>
          <cx:pt idx="12">SC</cx:pt>
          <cx:pt idx="13">SD</cx:pt>
          <cx:pt idx="14">VT</cx:pt>
          <cx:pt idx="15">WI</cx:pt>
          <cx:pt idx="16">WV</cx:pt>
          <cx:pt idx="17">ND</cx:pt>
          <cx:pt idx="18">CO</cx:pt>
        </cx:lvl>
      </cx:strDim>
      <cx:numDim type="colorVal">
        <cx:f>'Ehrlichiosis 08-17'!$M$5:$M$23</cx:f>
        <cx:lvl ptCount="19" formatCode="0">
          <cx:pt idx="0">1</cx:pt>
          <cx:pt idx="1">1</cx:pt>
          <cx:pt idx="2">1</cx:pt>
          <cx:pt idx="3">1</cx:pt>
          <cx:pt idx="4">1</cx:pt>
          <cx:pt idx="5">1</cx:pt>
          <cx:pt idx="6">1</cx:pt>
          <cx:pt idx="7">1</cx:pt>
          <cx:pt idx="8">1</cx:pt>
          <cx:pt idx="9">1</cx:pt>
          <cx:pt idx="10">1</cx:pt>
          <cx:pt idx="11">1</cx:pt>
          <cx:pt idx="12">1</cx:pt>
          <cx:pt idx="13">1</cx:pt>
          <cx:pt idx="14">1</cx:pt>
          <cx:pt idx="15">1</cx:pt>
          <cx:pt idx="16">1</cx:pt>
          <cx:pt idx="17">1</cx:pt>
          <cx:pt idx="18">1</cx:pt>
        </cx:lvl>
      </cx:numDim>
    </cx:data>
  </cx:chartData>
  <cx:chart>
    <cx:title pos="t" align="ctr" overlay="0">
      <cx:tx>
        <cx:txData>
          <cx:v/>
        </cx:txData>
      </cx:tx>
      <cx:txPr>
        <a:bodyPr spcFirstLastPara="1" vertOverflow="ellipsis" horzOverflow="overflow" wrap="square" lIns="0" tIns="0" rIns="0" bIns="0" anchor="ctr" anchorCtr="1"/>
        <a:lstStyle/>
        <a:p>
          <a:pPr algn="ctr" rtl="0">
            <a:defRPr/>
          </a:pPr>
          <a:endParaRPr lang="en-US" sz="2500" b="1" i="0" u="none" strike="noStrike" baseline="0">
            <a:solidFill>
              <a:sysClr val="windowText" lastClr="000000">
                <a:lumMod val="65000"/>
                <a:lumOff val="35000"/>
              </a:sysClr>
            </a:solidFill>
            <a:latin typeface="Calibri" panose="020F0502020204030204"/>
          </a:endParaRPr>
        </a:p>
      </cx:txPr>
    </cx:title>
    <cx:plotArea>
      <cx:plotAreaRegion>
        <cx:series layoutId="regionMap" uniqueId="{FD70531C-4B2F-4517-9E02-BE2CB2982753}">
          <cx:spPr>
            <a:ln>
              <a:solidFill>
                <a:schemeClr val="tx1"/>
              </a:solidFill>
            </a:ln>
          </cx:spPr>
          <cx:dataId val="0"/>
          <cx:layoutPr>
            <cx:geography cultureLanguage="en-US" cultureRegion="US" attribution="Powered by Bing">
              <cx:geoCache provider="{E9337A44-BEBE-4D9F-B70C-5C5E7DAFC167}">
                <cx:binary>1Htpc904suVfqajPQxUJgCDR0f0iHrjcRbtky8sXhizLJAgQAElww6+flGx322p3vamamonwdRRd
JolLZB5k5skD3r8/rH97UI/3wy9rp/T4t4f1H782ztm//fbb+NA8dvfjSSceBjOaT+7kwXS/mU+f
xMPjbx+H+0Xo+jcURuS3h+Z+cI/rr//1d/i2+tGcmYd7J4y+nh6H7eZxnJQbf+faDy/9cv+xEzoX
oxvEg4v+8et/3/z6y6N2wm2vNvv4j1+/u/7rL7+9/JZ/e+IvCiblpo8wFpOTlLE0xFHMnj/pr78o
o+svlwOGTghmURzHafj8ib8+++K+g/H/Pch7Pd6PX8/+aEbP87n/+HF4HEcw5vnvb0d+N//P5j2Y
Sbsnj9XgvH/8+loL9/jxl1t37x7hUWI02ecbMvNkxOvbZ6t/+97n//X3FyfADy/OfAPLS6f9T5f+
HZWz3/PBH0QFnSSUEkRD9tnr+HtUUnqSkhBjFKLPqLGvz/6Cirr/cN/dfz35B0D5OvAlJmDcT4jJ
4b9/zwV/DBOCTsKE0Dgh5IeYMHwSwwUahV+u06/P/ozJwSx/ApDPo16g8WTWT4jG7i9EA6MTSlKU
psmXCEheRAg+IYTghIRf8hZE0Oec+RmN3aMZavEnAPnnwBeYPBn3E2Jym331y4+SxB+LEIxPWIgZ
QVH0wwhJQ6g1AEgURZ+z1osIuTWTa37J7gejhP4T0Lwc/wKhJ1N/QoTOL/46hAg9wYRFUNG/REX0
fdQwchKxFIcYoa8P/Rwu50Lrx9G4P4HKN0NfAPJk2c8ICET6X0W/oKhECcJxTIFXfcu7kuiEhlBP
MP4XL/s2f53fj+P9QzONj86NvzefH5OvF8NfAgMW/ozAFL/niD+Wy0gMkQIULP7q/xf1hbITFNGI
ACX4nMvI12d/CZh7oR+/nvpRav1PuDwPe4kHGPYT4nGb/54D/iAeBPoQ8HecJJ/9/QIPqDgnCIeQ
3OgLJG6fq0p+L/9U9vp+9Atcngz8CXG5+CtrfnwSY4aTGIc/xCVhJ1EaE0S+FJwQcPs2j12Y4f+q
5r8c/wKhJ1N/RoT2X730o9TxByMHn9A0phHDT+0JfPC/VRoIKorY117zRem/eFx+2d93dmzE8Ccy
2ovhL/EBQ39GfN79jyH0/1BpuPorCcgTJ6f0Kx8Mw+jF6khOUpymLEm+xDfoQ9/G79Wj1uOm5nv9
Z5qp70e/WBtPZv6Ea+Pm8NVDf0HsAgtEKWIxaHTPnxfqHLDEOErTEHjK5+sQ29+ic9OAPvbLYVT3
+uPXKz+a1Y/JyPejX6DzZOZPiM7dq9/zwx/MrAQUoRjBn5cpFcQJiiijKf4MS/z1oZ/J4d3j0Bnt
vp78P0fknwNfgPFk1U8Ixpu/MlTICQVvxxg008+f7xNZyk4SDJEUM/zPMvhtqLwR44PRo9B/HJVv
hr7A5cnAnxGXu99zwh8LEpyCUIfiJI3+g1AXntAIJ5iF/xKNvsPlcXS/3AkQ6/5UhXnz/fCX+ICh
PyE+F/lfhw9JQCilGFS5L7mKfR83T40VoQwUoS+iHVz/Fp/PBPzPtlffj36BzpOZPyE62eVXD/0o
sf/h6IHduTgOCfqctV7QsyiE/oskKaYvKn9mlBnuP5rfm8qPq/6/Rr6A48munwCO35/i56X7GZjv
7vyj+6YMdntwTClkrufPCz2CsZMwAiUVsR9r3S92NP/ztH4M0ovh31ny/2m79D83OP/cb87v3X3x
vFH9zW7q7199Nhc2zl8M/ZJyfhhQn313+PiPX0H7ScNvgHz6ku+S1SncOz3I7WtUfDPo8X50//g1
SKMTlrAIxSyhMUVA3BaoIE8XAPAEJTQCRZAS0AUhEvWTeAF76KBxEAD6qbcG3heFkCLHJ9UJLtET
wlKGWRyRiIZRTP/5asCVUVsNjOOrxV/+/YueuisjtBthNLTi9vNtTzONYcMrjKAhAA6DGY0QAmPt
w/0NvH4Ad0f/C7JAM6S+qo/LWrRa9YrL3kb5RNfgYGx1XrH6GCd+OKqEvOqsctynutmH67UI1LEN
lvUA2+4zZ0NblWFSOa6YWYvVMc/pMjSc4I7kznZhptY0b2R7KwMXFwu8MpGH1OWqCg1fmKgOS788
DqgU0eTvv4HkB1YiEv67neCpGLbuEEUkChG0Pd/auY7xFkuU0kM1+CgzsStXIbt91Y/DsQrZcBQp
7rhjdZKzIByOdQTnapOSLOnHfJZe7XUU3ukKH30c2p0d4o572YrTdmC8oVUxMDwdJxa9pi4Zs2gy
tzoIP5CmI1fPB9U1lFO2hkXFqpLQOl/RchBBV6rE9pnTrS46Onem3LxcTgNlDpsPpr3wXV9syTrw
sELLKRtlDXMn9xLbPh/kxgqY76s0aKIjfTowF/THbstcqMPj82F0S3jcpEkOPrj+12mWDC33Xa2L
1uF8ZMjvsUD++HxohKuzCiSgTE6qPz4fZjH1R1xV16swUVnFTmge0a4tTYXfmb1N0ONsGpltpJYc
Fro71lv/1oSCFW2D3LGZwGeaJVVe0zA82qCud5qyC2Gk1nyd0viIpz7O6lj5h4h0W+HMtZKrPPql
SUvRqRuq5upoTVcdgYHYIpZGcf30T+9C9s3h+Vxgk3wkW7K3nW52Ao9X69NdIyy/sV6mPVqbIG/V
ZrhRWHCJtqFIIriZG7nVBzkkWTUxcuzVHB+f/2/zPjqOb2TQz6WLpjWjceXKWqtsVP3e1j5VfFua
+VixbT6OEA75EqwzT4WgGcGe8cr190hOURH2NXgkwuNxw9F16OCUD1HZqXo6YzQZOGpmWzwfLA07
jmsjTucgFqeTGddS2unu+dTzoa5XuNj5oIR25tqHTaC5mqbg+Hyw6afIdHOuNBt5Td5bqWZ4S+CM
xrCo+nBNcuF9fGysH3KyxBGXdczR4E8FZlMx9/h0MMOZGp3JqEDvU/ounEZZrE2o+RZM4zEIwQwr
ooEbHNyZoJLcLrQ9OEt4pwQy3Oos1r49DvPpsnl9rBMvMjOnURaP7I7Rtisr3YbH0SvuOk8PY+ua
U73VtMRMvKrbAWcqVlO2Xk1dJI6DkOdq6sSuZ3XerH26h0Zt4RAb+6TVAQ/UunQ8ZPBoQQOWy9Vt
u8CpMxUGQzYFPc6CYVsOuno/kSkqfZVuXMSz3E21GY54gBhaw7rjUY90ZlZzHVhqjpYpzZuArgU1
b2B8cgC40NHTteVDPK1F06t177Z455qYHFsGIdrNTcRD029H1Jfp1JKSsDWr6HgqeyNyZN3dINw9
9So4rtN+9Wl0qNI101Myn05Lo3aN6G9ru82nMc7tTGwZLPp13/k0tzb0fHRk4DQhOenSIq4Xxqmy
7/DS4BJ1+pj08bir6mbImgCbrAYXwSpmO4QjyHhRr++0o125SuUPc/1gNpoc+6eDYjeQOLaDjL3N
mDJj9pwooWD2e9LNRdXH/c6v3fWYTEnehXLghEx10elXgxp7PjZxkjmzzZlM7ZC5dY2zOJqDElt1
GYx4O5oU4QOrXzd2xcdV6lPq5CdWyyXb9HGSVVBIND+2JiwXX7dlitqzMVqaMlDsbZOQTMN7AWVY
qztsFnNoFsv9VvU5vOKB+RY31TEVgeeopfduxJJPFs/Hpg9Q1vby1VJbnvb4tUbq6Lc02LmpvzBT
P2ZdWj1uyS2p9fvKQfK1df68zDelj0oM446m3XsNL+4Uvar9sWZk5oNOljypR1jCA30bUA+zRHPR
JsTBepg6Po+qyqcGmeNYc4ToWNYjuqtEMOwhT9wk+G6MhjqfVTCWzFjFYUHczDKFe5P41KOtz2Ay
hdVhUzg0KR6E+sCGad82MsxZFSa576f4ImrCjHRRlLc6NPmm8hXAWWIZ74XtfTbFU6ECTDPNPMqG
De37ZHAHMsHy0vhGrWTNNQ3Puwa/IzvWtnM5CvtIt+aCpEGU12NL82HtDyzS8TmNbbZ1U5+NbrK5
TOeeWxiBN5dcRDhoCiyUyyvpfYaGoeImHAuMIluma5LwSqJ+F27sw9qaUgSyuvb1MPGwDqucxfOl
TepTHMpDjyQrW6qK2FfmKJte70ek98NWLs5u+7brDI9YdakqJXMj+jcoajyPWd1yvDE+CKAvzTx8
SIbGZbjGGw/WwBZd0LpCqNkfZED3bW33DV62Ig1Nw3UzRXtT+fN1WFgmeznkcZ+PeE4ybMe18AGD
fOTVroJ3NXnNrMgU65eMTaScfQfT2ILXiTAb9zoIrun4dL2lF6ZDR2R9lgYqD+hDVdXwt6VxNiKS
xxTuj5yteTKLbZ/0tpjkqgsVozFLGOStJFXZ0ut3IgRmttysEMycGtxnTVpdLRT1t9Sqc5JMhVOK
ZUNKhmLAQfmUykrszOWKaPdaT/A4+YYyBmyPLjMXKKbFPAxX3mx9buSx8XPItazPvW3zJYk6iPPp
OgwHtQsma06n+X3s4juhsIeCIhMeC1iWEZFBHrpIZZb5nakHPoppKYwD+K1ocSEcncpeAykM2cr7
bZRnPTC2N8pcxs1N5dxyudTpu16PQz76biq2gUuzlBFL3ipmXUZ0MBTTiMkObanPkjR52yJWF9W0
RLzpaHS1jQpddc2yI6Z624gu3Vm7vOqXts3xTD6pBJjJJsYzmYZly4CRAaeZ8s3QJlNRvOVjoumh
tV2dj58C6cjppGveumrn0jg61BMutO567gUx92bEA1/c3EKNadl+NdHIY1n1u1qNMusCoMBTZY9D
XbuzhPVQQl4R1KE9td1ZtPbnKQLHiLZnmR8P6RLto5Ut2RjWy/stPCdLut2lpjuk60QKNwX5QEdY
p7HPZ2qT08SaY8TUxzG1WTd6/ZbEM6+s7Dgl5typiHAdjLrwIjXHVOKtYElD7xM+9JYnvt4bRI4a
jSMfZL9mk9nObFLJHdC/lU+t4l0Mh8AO3XnSZr2b3pqh+5CytMlS4O7t+BFAvzV4vpZx03CmuisS
NFypTpcjasNsZqTLbPR6fOZ5dbtXKsrXTTsIhe2Dn73kkWx2OsZl31cZrcl14tGl10m073QYZVIG
ksuVXdaV3huPi3laW2gY0ipL9JxmKdaPqy2ivqbXfk1pPml0HqTLeUrlUBo3pJlrWImq6f2qUuBS
8u2mLA+S9p66cckagg9z4EoHU84lJQ2vu/EqMpXmaKnjXKXTwkMbTrsqOOip6rkRSABxaARP1CRz
NJg3bvu46anltaYXW8+G3axRw9upf43QereuyVttq1uDFOLMzR8cDZIy8d2wZ+ud1ckuWUm6x1u1
E02Q6XZqMmlgZQ8HN0EEC6wtR1GX43EdOZa95wuJUw5EX0A4uTLeUFss0Rrm6+guZlvva0C51KnS
pfRjXvesmCpiszgeT7FXd31vLxJMiqpGMQ+j2hdkFmdE1022aqRPI+KzhqWPZrpfRvQa6s0Os47m
NJ4+WTQfer/CehUL5aP3wwE456dkUktZd/oUL93CA8rOmalPA3ntgWbfjEDHDB5oroW/iZC4aYeu
4jSsXd7ED16/s5PrclEBDZoRhXW4nNWxvWlaDSwufN1VMuQq1YcQqRrQaN/0YcwNnRdO69QfdDtL
vlUDb1w3lFPoEe97vjU1YBv5U6j79rqSF1F86GvZnlGLPyyRvBlAwNx1CkMnF4vzaku3Mpb0Cjmy
FMvSQx7uMYKUoo+hXwTv68Pa6n7vKZvKJQmgcerluuvttHIZm4lXUdtmybJw14gDkj3jm+qjrEpx
n+MwMrmo54LOrOeobsHVIRDJOm1f98pc43hZDkN0tUjg4wPYHA842RGdXLCBtJDg49PAoo++n7Oq
fuqq4nk6rtbwiopml4wM8xpa7hX7HPs2Kmwzvk1Mfbm2sPZNxfsOSMzQgNFrR8rQQC50oVcFU+w9
wRadj3Xm/YJ4Z5jPlbrUa3+Hurrmcxys2VDHkMlBGoCK+TgF+w0zmVtdsd00z1xbF2UsJCt0dsFN
U4VDufZbugvY0JU+UTYbBvJK9k8uhVxIU5GNld04W12e6JFxKbspCzS9NAEW2aqAE0/jcJFOasjW
aRAcCXRf63ktcIQutYfslcrotA/i14ri83BIH6p6uU5am2RUQZYgCqlCyoc2SuJ8FvG7mASwcppO
ArHasjpazVED3w2HTMRe7yel9zWus96GLVeEmhJ6Mx7UZL6A5OhrYI51lOapcBdKY6CCm82C9dO0
iXeLkAuvUXTHBtBAtvE4NcuDdcoegm3PMBE7tsQVl7rOCtcKc1otT6QkIoTLRT1MY3PGOvZgqobj
CVpEkGDr3EyHaVnajAX9CG5ilyjCp8nUHiLzaVHj9ioIgHOEKIIfeBxw7YBxd3TYDco8xFW8FJJu
VwENMSgAcRGNwcibGPdl5OmOrj7mKeT3bUIit5Vf+DAJwocqbXLRigNGos2acF55xSLJQbRas1QC
hU+63nAcS1FIL3fONW43r2sPgsZwHdD6tcYizVpmilHKG6vtI6bTI4JehHQDKsKSJNv7eR1DPrYJ
BP3yXk3prRgiPgfyArUzzEENmmPDqiyg7xNg8OGCoYStSZixKnirRr8fCTQOKtEZGfpb+GKgTS0k
sDGVb8NxKawcWRatw5qHKZA8Z2RTOrfSU+PeCbXoQ1dvx2gLUAFhrKHVBQ5dn1GZJIWutgRIUX0x
QS+XtYuduFYmt42H6t/SbAtxk5neNRmB7B7M0FxStbWwShadhcCwY2Znjmja5madBPfevgpr3Za0
Q0UTtXE2NRNwwMpfPP3XHRQTjE+rlLzRVpYufgcKIizXVWRus5ZPQEi2yR+asHlrAgX1NTCnKu1T
nkKNtarj42okMAYIB6AFE3dKTLntEgj/J0dKi96kZ7P14IyE9hwr6MBRNWahtC003SukAEw5/Frn
PfFSARdXgi/GHtkS9vAV7JNq5K0VpW3UYwBaQL/GLW8xqvKGxFdxyAzXs0s5jT3lqAsPwO3vWpPs
0rh6zTDdipWlrzSQyAwPleWNqa6DHgrZWskMfhLhMojwy96nH6tAhJm/YTPLpjY6VpsBurFomoVt
WgMLHSsuAu0zogjjbh+i2WQjCI9QHB9EJKrcIJxwkvQT9P8IenmoE/W6rvuKgt+qJYRgM2lWjVWV
LRvZQHfroSO368LXnsaln7AoSYuTbImbeleNrLC4Czmj9gNDYHDQiJvqKSLreewKZtvTpprwbqsa
kE8QFKT2ztbkTs2R3K2sP7NL8LAsI9RY9140Phc22Rs3nw8xyeR2DjlknoLbOGIhD0X3aqsvLSXF
2rmWVzOD25Y9mqqLYa1AsFvKSqb4vZTAX0svt+UTUIsm6G/idqp5Gq8+q3qPs2oNeS9Tlo8Bhj7k
dFh8uWFwILD812ukjyPxDU+hUELVI7ylgN1QY5U7SKK+gkwnoBNQvRRZarYoX6pPwKvmC822m95V
9V7JSh47xvI+GI7TMO5HZs4QATavzLzuWeRf4369rUZx6eCnRnlDm0dLyI6aUfJli29i1d+Rhly3
Y4bj6c7E5HIMKZ+6jq/AKZJVnZJE3joM0TID6286dNMNuawSU+iuYnlVJ6dsha7VZ51uoTCo6l0F
3U0wCZCq1tNYB5lo3GM0LNC1hBoybXeYzLRngbsMn2INm8d+0G9MAr2EX6Hjmt2DN0HE2wi5DLry
KzeNtpiZezVo9LqKbgNKak5M8Gl023lapwLW4kQyWD1rrroOKu+wPkhv94lP6myOFI+G4H4NQseT
MVghMvAHIGzZImzHp7F+21Nx2CaRQBM9hdzN4mqcctrST2iWF4mRoJVF9X2D2VUFHacw9pJq8ikI
ulvzZHOwuNfUtHk3QSJPQ8GjJEJ8BKSypCUKfGKOvU7PEePR2izlTNzHiKwHBV68sOH5Wgt0wK09
SKCpmR7Sqhw0i8okXOsM+uBSWbGU6wDCGej70IGoNW745ud83ARIiG3qjxswyX5RPI62Agk3g6rv
gkMdsFsBvQLuQ6jS7V1QRX6vgHJw4SNoOqo5o902HdbBp9yOtqxDGV7W2mZz0lFeEZPHruqzVGzZ
iuosUUCZU1lDlHYDXJ/cWCofvTNbKPlsZb+TVh9N0jV7gSSo6eF4WlGvOVBskDD98tA56vk8ySI1
sQZFEnpz2qUDSAQtsNcQerqLhfR3soysGKDxjlAZCnKXxsBogjmk2WrVRS+ZznDgPyi7BsUGy4iL
WRMeQStRprPlQvSkZF6+GdshzYPxpq8UzmnXqNs1PEIiooUaA/WsPu17Y94b171mgzFls5mPBLhu
Flwr2pxHtgVP60HkjZvXs7QZPrqmZhkRJNqZbW14j2VyXgHJB67l79eOrYeqVeSCeFgIfbpddZ74
U7bUedCh9txayd1QdznaoIZABu1cetk0EloM2GriCQ6TnbFUFArXS1b5aNsPe9Wt7kJ4B1pahHkz
JTRPXbgPF3KOJml3kfqEG9PlzGmSqQ2ESgfUEuzGINq6GcxcW+DTIDczT1C2mFconKrcE0XLKBCW
d3N7tQWsgg5kfbU0CQgOkYhhn8gXFex/FJDjUt5rGGeXJa91pTNPZ5uvLVvzLo1vGeqaU1HjrGnb
o3V6OwWWDOlrm8huTIYPols/WpBljomOj4lVV0pHLZ/9bEtbhfEOfie5FFWbfBjivhiTtLrTKb5I
6unDCtrPaW/8lsG+2FiuS8DZOEBxRPME6R63PB3G9rwHjkTRClnQjPet3Co+o3XKoHH0Z2PaPbZb
rIoKgyqFUugISJXGWWDV9RhE5JxK0OdAvi5lG6kdmLJ3q7I3ywDBvVJ8EHO/XIRBc1fpQBxTu967
tu/PBp0C762tzckad3niKo6DMLxslu2wrU9iJZmyMOLYobEIUbNwNQCLw+0c823Dl6JP9E6jlkHU
Jut+Snqg+w0ryIKmrG3JdrOZy2BuTNaGdroWOizCAR2gTPR5HB4aTeKDHj4NdbCcAXgfl761u9Z4
2MxgAezZBWdJOIvTJH2LYU9kN0qg+EnQ+/NpjF8vCJtLZi80RjmBxrlk3S4MYTuhq+VcLAa2mtJm
tMd1HiBCL/tUuWOlKsjfMT0DaXYscToZCNn+YzJtN/XW3titOXeevg2hekgyvZXBGu/6BRBNoAdl
bnU7Kh5715Fri6bX0C5Xxyr9NHvYoFxbwmMreiDAPV9DuRzrYDLFJjrPAz/dEFNfgXS07CAV8jhw
6a2eg6qMffqqYrrJkDHL9biIRyH13kGPlLMNSvwizd0iGhC8ICQjNt5ridPd025hLpY1LkTI3gpq
XkVOu8tqtSNXDsof3uq3dQUdRyjJtV82DZsszQybYIjwSog3FnYJynp7U3t56moQUb1N3k0Rvhnb
Jm8YDoDbbVWxTDE+BwYxpcANa51smdD9dYvDBXqg7qlOzHuUku0wL2eJAx1TxW2Q2XQhvKnGYyJl
Uwxoa7Ikas7XZdvHcZ0WqR37TBgvC5VUaR51fm9kXFrX1/mglosFeYjJ/iI+BoQJ3lb9AEsQek6U
JGf2XMK2xM1IEs4SkMDpUzfZyDX3tSVZCm94ZV0zPpIA5tm0tjRzW+U0JOdDBGronPqHbjRcTmmz
x5U51ax/Sxac8qUCfaWjpQlkDDlxbPZkolfxshnYXCI+R1FLYSMvCrJWAitvtOQpznxtYp4MG+/C
6lNloq5IYM8umsgGep28qHz3AM1Vs2tFXSaU3a8WYdidMQikxClva9EekuFRLXObB0JIaMCYgxgk
yUVcXQ0dJmdhr2+khAZPbhjCs50vUza9r9c2m8ctzLYgfdN3/5uyK2tuHGeSv4gbvEG87IMk6j5s
ud3u9gujjxmABMH7An79JqH+LLdndmY3YgJDFIqUbZFEVWZW9fCt5CM/CrDdK5qB7XRLsfbw1xpk
3YD3qADudPYAvLy8CKTNcd0mm4iH9srr8sXgdWpXBWW5GAZEf6M/fSLBq+D6nEo/X4N+6/dO4MsF
thJXFPWaUOUuPTsIt0yClvbadm1NbNx1uipWeVU+9Vb6uerHLfWVvwCwmK+GCi8BCXgm62fcXkdi
kbfcX4sEdH04FWL1tQRU/cIHH2e3fdzYA43TXrKztKvx0HX+KmuKfsHHEDv9WMeJKI/SGduVTst2
x+vaWbnpeB0FC3fiU5cLHWc1h17Ak4cEN8m6s3mPF5XlPqqMxqGizyL32+2UNu6qtrm9sFS5cV0b
zI2d/kDYoFddlJZLl3iPok7aVQq4eZE6iECqoUQKR+RVWCOC+4DWy1H3DWj9IF80pfjJ/MJZFp11
7fKO4O9C2AMR+RhHgwOwMQuQmD5q6YcXnVbustDkGkjsBjTVZx8JIV7a/XLwCdn7xP1RjAjUpykq
V4nrshfRXZr+zwSx+aN2C3puLR0XXtLhxy4XStjFsnd73G6PJZmevEHV2y4BLDcyr730tvNdKpXH
qbAubT/0S0T8R8vB9jzkHT/VldiGdbGy/bH+3IR66bDc3YyFcylysWlccswHDnib/iH4t5GInbTx
NFV+7cWssmNS+ls2IgbsndHfKLdoFnjTIvjPJNk4PIi5L+iqK7No5fttfohsZ92/ZLr6s2h6hMhd
vswb7ysNyuKnF8p9IONeNeUp4yRbjF6/IdqpN42F10vV5ActnVVlTXytA4KkKEHoPaoF/lIRHoBk
IaGgWVraDldDGQGRTq1FPo7XMsHrp5uSBQumdqla6CRSj30nKhPLbnDcVZXpk7BawPCKinWqhmMQ
Mr7OJnnse9EvIiQOoDemZqWYtcurfjg4Qm/6PhDHfvrSFG27sxEbLTsrjaeQ20chS7aUErheVfZs
VflRdxgHiyMlJfimlPUKyNjfj1I/hqNQq2HU3xFtWIum+Zb3YbbsxpkVKsI9s1M2593jyp38jfAz
bH7KkY/eHN+EHfQcbZPG1ZiRcwi4PFHY8LLByy9Togkwhm5T+7Erwi24tR9Z05UxaZxsmSUWIDGk
H06i2ZJG7p60/m70wQTj49t1VeTXtNUPehDDpbcAUvgEX2dW6++gK08kyLM/NLF3yPGwmbFYcfwW
CHDaq1L8aFftqgoC8j1rIQLoI7EL7ZKdA7/H3qenOWV04kx4a1T8pifsGgtwbd0lDBt8fQ4eaVGf
mhSf6eJd0drRCiBBsJBuXz64HNAJSS0vzuso3Q5JtQXrDtLYBapdTIkEztOuLKf4SrPiEpSyXLVu
A/IlO+aTI56IvdfplB/NYFmZPAYkQWYxuCte4V5ooeFAENuClRT5yqdACIo06/dNiWQ+lW4K5igq
D5okSzcnw5pU4WtaEnC3XHsP1K7x1gSvCNUAmIi2tg/dFHxhXXGgOR9WGWeXIsjki8zxXXcg34sw
HRasC6AjmZlOB3yVO4Tus+j2nro0oAj3NELApWgk8GZuJ1y5LA59GC5oWn/yekXitqLWCkid7One
agF6RYG7qYPQW45D2S3T0VpCfUIWHhHTg3D10ps6tQzK6RJGebkRrbXW1BvjGmEggrg/pkKDtwSO
Ofb9EHsU7EFYsXYRhUEZV45OYq4QoDRAiHxnPECXoje0kBvmDtmZWdFV2BKotR4shMkUwF3nA/wK
O6h7pmFcpzNzWKaLthIq7kN3R9ukPpvBJlmcpkE8BF668ytfAfTn9qaa8JoFJudDF5Y1LxwRVaiG
YmMnQHFq7i36IkrOvd16D1Peu0c+jXvhAXL1Bo78NOnGRUT0TgcePXoSqUBRNA9sqOdgeV+GiJ2m
DgyIYtuoKNy1Az2BYvrQZflnVgfB0eUp24Bpzxfczr+hrrCOZV4JcDtMrRJF3ZU7Zi8liE2VCzuu
B/c4TXgxlVW9sz5nPrQblSWHNXDncZu22NxdL8FDpge+yZ0JzFuVPLAJkTcbhwg09KCvXt5FS0d7
R9YL8kSl/hEtaO/6nysPYW1lLe2iGhcq7OUx66J9H+L78QTdpKGUez8lDww5QuNGdUw9WS+tOre2
wVT96Yn0J6ntaF3bYRtXpPHjIFUECIqPR0CX1Ubjbird4HsuKYQ2MgOKCfmZbZFj20CKUjCyi0T4
tUhToEsdPfVSs6cMxGNWyCXCYrwZ8+faacczxF9uVsZuwC5gQpDRFdEOuT92Gbz4QcPGjWbFEhsJ
wMJSrUviTstWZtvKxZfeIltY5AMItbTBKT2L1u4UrjvNHnoQZIDvVGtt2hrywEKC4KiLczOGCtlm
e2DaXScACxe9PfBVw4GhVF3jI6hb5V7kbixF8rXbT/hJfaBvUu1AA4KsRnhggdldN+WVpYle0zT1
t3bROytLFV/D6JPngBqyB3Es8wB8TQF0A7g6zXaBV8hXmbvItoEB0U5dkfInuy4DG+NQCByaxF1W
SdNcSWQjV2p3QFvYyslG/M3cYD+WFFA86AjkyD3iW1tdNM/pIssfy7ZApjTxPYecb0N9Dwj32A5g
QZH0htD7RdNCh060zDNbrZy8+xqKyNraAeKHPrUudTB2iyTAe1dLwGZ2FMalX/FPQziSZVTpR39q
09jzEqgwy8Fa9EGL0E3Tg+zTZDtD3lOVpZu0839Shdw+p8V2GEtnU/jNHmI1tc8K57NwsnyNBF7t
6TyYI9/u1b4LeQOVoz20iykBYepM7UowSFjMYNQYkCYMepnbE0hoDo1R42USKBRUSntkHCB80hIB
K0c+BXVY0dX5Emg0eCEsmXUztFPN1p0VPeNHB+Wb4Rvd06kA9Om0D3yeGRMDHF0PdNxms7Qt9SEc
ykm59nMNkgrvDADxolsj6ox1SVd4Kbd7PQ/QFEIAkgU28jAPGZ/qhz0Q7v42fM47/NLRrD4rrOwT
afpunQ2hvpkodUZUbqJD1i/18m8i3B9lpZqU8V8tut6m//2plPjPnHM3zh2+7rPTf1qD/aMXmsfM
FWDtR6f5p3m71r1N1axffvtRPyiib83E/iMe/v8s/qal/k05/l4W7fr+O9nuX5TUHwTodw22Oe+X
mDoMIaZGRxhCfeo6EXlTU6PnBXTRPoE0MnCpS0Mopn+JqVHS6KGiAZCNi5IhnPFLSe1E/4UiFMDs
EGcTSEhc8v9SUjv4bd5Jqf0wwtVtiKg9F1sjXkUfJMa5g6THGUXwR+2Vp6CwveepzhGick03zhwY
AGx0V1I3dGNW7VlPZVbdpvBuq3mOfeB/Pffu/HfnOvRbykq+YkNVH8wQ5TnoofucTqo+kHn4YAOL
Bs7pZrTaY1h005b5ujneh7yi76epL60DCChaU++FgY86eiFl2KswrRXQoxHQ3sYNa//FJd1PUUDb
wyaNaJHHJYTHECeM6jVAQF90Dn0Z2LQOaNYB1rKJ9iHy0MlBqTo5mKOwosmhSFjYLO5zkTjefoD6
RiibxT5JQPnh9cNW0aidw5Q7BKSnHzkHM+dhf7HKxP5eiTTbqswvjpnm5TGfB55MAERsoBIfFszU
DGHalEdRIdlYmMNqS9kojmYtnwANMz5lMWNqWIOIj85Z2wxrViXRmc9HGoTUokG2tKoA5rZe+xkB
p/XQ5aXYCIuXiwmJKvQbGBJLYCAgzIOqgKCgG1lfgUcN5aqqGd14XXd2WKfPrLL8J6dMW8SdCVs3
UxM8cVaNJ1a10IfKZIVUORiASWTtfgKyEwbttbfz7orfY9giCkhvNrMwPysITDO2M9NQu+z6TyeZ
C+XBsPWAZe/GyStryMB6dRhBGL8bjK1yyfTRhj3i+dd3DvxVZcMWIWl+abyUPyWJFWxaP3SWjR/y
p6lVYIpHsJaZOyIvEp13cBwXb3AyDtvIqdNzMAH0KSJdXt0JaE9gCf4iwBUvxgmxUFXUNiKjKQe3
22afzVH+dtSOAEGM7X6E0k93m+U8jJ28SZcOwOQNBe/Hl2Y+FkOwYZKy7eCofjVoXi+sduRPBDrW
rW6GeouoMLpW7dCA45bZT0S2cVdz+dolSL24b6WnoHOTI/QF/irpVLIue4RNskoYYFwbIhfc9OW6
yt3yzBUvzzZpyrOah5qMwWKiTQUKAQtNpGaJ8bxicWRbUV39IP10AhHx6mZy5NDj1dZ+nhbFMIDI
JtqC1L58xeOJX+ht2iAseGz1zvG0POigw2bpC985oDAEBEuHfiixN2pkbLPxtp61znfo2fiWyCCN
S2ijl/1gZdEmsH5YnZxOgiTeWYLfizKS689DDuLIrlMWFYCzgWg5AZBiFgj1QHUw3YbCX+GM9L2F
TdGirBu9SXy4Tvm0nHxXbXLC0scyKd0FxPvyRzqy7ZT100sABQkpQBHN7xEz4K2XHIL5PWKm0rxM
7nN8gZdEFxB2Icc+AluQJ974ZIXtRgOetY9h64Y/eaqffB2kLzKiY2wHSXYsNQRyKaW/XIdCHzNf
li/vtsK/qWBxHFTf/ba7oJmG61MUCs29FbDRzLvPu0IdaDDTHpRq9IcI03yXUgFxnkvTam+E6Z1w
jVgPGvWP84+u7+Z/Ofx4botSlKXVTX4MesZ+7mt2rQM1XSTwtecSnJFs5TIpAT8DHvbOZnBC7eMd
JsWxyLubXbolMj2zGs1nTFaTxMbvftrbGXd74EJ8szBn/Ptn1EVzqouxeFJRIxYtCOTHFJrjYxLy
DMrarvoGrgF0nMc+S2ohRY0SuWZNVH0bDl3KxLdWlu0atFG0DXPRfgbjupMZmGvdPU1MF5DUdMFV
8v7EFOm/qCDgUIOBt3cIpJHFAPRANi2/yKBl24YRZ+k0jkRdlOKvQ9KqpbTt6TgUkXqSon4AEM1f
22jisS11sqvToHjRvQ3hH+w9zchadZm7SaTgr053GcHxfElUYW2HHmmfMbPBR5JSpc+MAqPqIONY
QV6UvnpuhjLYt56uf3f3Rb+XT6FaF4IbvPF8D/0HQge34u93n868qA3tMP2ZOQJp6BJbV2YL/QrU
KYSowkXMUCXetdcRtvJSvdo5DZcW69qjbpV35cx6UXhg184I7lrliTg2UHYfZdX8OjI2K5IPooA0
9YPd+E6oSWuhqsO59+UsrB8ar8Ff/G8uZ2x2m20q3j+SwC/jqe/Ho93J4CiaKItlqdmXLswuZH64
IZ56qEPffjGuLvd/uQ4aAMOba0ly8hNStQeIhJ2XEGqV2KmcOVPtGBJey7eArD9AObrDI7keMz9j
qCzK1nbuQ6zNev7r6PfVj37WlEKhVuKM3/0Ajjp7t4ECISqofbSUfj/QytllXthAffab/e4rkso+
mikAoWM3yWSbCqVmoPSvlzM24LsXd0RViznVXNjYP54mqX21hDuuIEtaJzpXn7B5Zksncpovoeqg
m+ii8TurupMWjAOSFx2oc0g3FhKkcBfQ5uqkEihiUDw72ZRdACS4z28zTZn3DKr92R1kdnHm2bxm
Zi52qrvn/+k8PX/C21Xun8fwCWb2tnb/vHntPnv7yYIiJztRpT1EJCk/RZACLafALVeS+OxkbObo
PgizwHJ/GUKLePP7O2c+Jcn2n59kgiLi99sIcifP8yPkJ+h8hkJi8uFBnnhqubzxrJ9pZj91uoke
I5Jlp1ZAnmGeaIQEP/rCix4R+qSn+s0ewd6+2QcogKGHc9UcQvyYSErf+Ru7x8iPPPmWNvRKu1z3
CzzczjF5u81uR7PN1m0dZ2noLyhvbTjON69ZNoO528yRccTu6C9Cz8cVjfF28ciBTKDW3F5ZJYLi
OhcV5Gm0gGwNQbEsIfbltpeuzNSGOvqxA7tjZuXs4SWoBkonWR7S4FUD4ooSFRzyumsvoztWyw7F
oj/qgAN9D6dXiTA5vnuEwc8k2LcDqkvJDF12Togg6z6vvH+JBlDj+5dvcU52XTcAyxh5H7/Fqlcl
wTso+mkxVC1YoMpqNzZZJLAdwKjWJzMRYjsGlfWpAu38lKpvgySHBJLJE+B6RIVvU8gi8ANnY3Jb
pSlpHinwURv7TaBr9+j5Odu2le0eg/nIm23myNjuq6gYBq735meORjB9TqHT40gochDfBb1XN+1F
aPZrMAtlT1HV+GYzLhqb7NIsVAF0SBAR4Tx0Fv91GeNtHCnKYBf//KSEf31SCJJDFEhT6LNc5PS/
b3ksGFLLnrj3MyigT2jT1Dn2bwMKenCnmjnoTkSHFYu9LgXWNLsYU13gi8nTwUMFRuCfrVT4Z9Hm
0FDy9uRDrHJ258HYU0i3Yqocf/lhwaxOqNPpGvAXXQ8l267UKcnPNtjyVerKL/WUOrugDNpLO/Xt
xZuPZnvphwpVE7OvyHxx8XtxGPzBfdZuSR8ISSERrLxnD3Kbh3kNwPK7NVA37rPvj5/KMldx6Vr1
rh2hfDRH2ah+HeVvR/fV+xEbSXYQbtts/vm7cby/PgARiUL0zo7QYw4Ngj+UrXPCkzxTdvNTdIWG
0pJUdN1wZZ0gkX0AzzjszOxmImDKFiCk1Yp5Eeq2bvPZ26xnIlX7ERUXqoiskyd5MIDeLd9dxiwY
3xTV5SBFZ1S2asDFldr6GrjFtawahy0AkKiO4P8MbIZb1K9jUrFl3hX2k831FBcojQVva2c7F+KM
XRRyD+ylcGNnzJon0BsZOE7OXucrckHs+Yp+wsQ1QpX+xrcqb9GNtfyBduGbGhqNL+kgE9SikXHv
5GHyYDzyJhzPeZZli87crvPtOfm9fSTmnh1rVS0Cj+Xr/m3l7liisnDlsaFYFqPXPtKphCR04k9+
TfmTO/buKqURdHiz7c2jm2qxcqbkWs/5Y6B5gbqDJF2BBmgejS3NiVzXFLEfMRkne5sXyNQejaOx
Wag4XGknax/Nwv1a0iSuBTQxULR3e7/mcd1FxblnE/Lh+Yi4EgrHoAgOKAiKP9iNh1mczzSu95OC
+cxmPvPtssbD2I0b+NbbZY3pw+m/Xxaq2H/Zs6O/3OyBizYU+PcS5v4RaA32Yc/uwtTOlCgStKEo
Vo5DwnLR6xoZuo00HeyBPJhpHYANDZpMr0qNYmXg9lj+4JhFnJDlzd04TbOT8by7m0uaqblkVAWX
3PXkOs06dU7nipFFl+T9uToYix49dRbGTCp0gWCjPS1ybOru4r4O1LZfEAJlgnZSdb4t/7qKAxQJ
9LkM4pLFVRP1HRCTvjk6WQnBuDk0A1SUyUGy2ExAtjTHd853NzWvcDui6KEQp1WFyxnT7RC8CjYg
4iXrpM3LU1sUal0hZl8QYG8nYzNDAGQBVRCzTzRCy2SrZhfyjv+y3R05GKPbFYyNVgHd/8vrzv+Q
/BM7QAUN0i/k/3hDeXNLkvfJP6M6Q4FBZ30XqLvvgF14C6uJ6pVT9hPUSNhZ7ntJNNDpHL0aQ1pU
cDV7ipKoREIh7i9/YzNn6lRP5+EH3iTzVe/X+v36tw9NM/InwU0gJtk+ynkYyJXbfv1wixnmwAEp
+N3CIikequzo9+5ywvfyKLocCk4L/Fnrl/6GJTR4KnSYHcLarRdmdXKm4Gk+wU/wHjAmIK44YdQQ
IrXFxsQ2FhX9Cs9MuTVTJlHG6eZOubVnMJ0n/1k1yPt91WDrZtWenT+c60CS81zKUe50Nf2ZKFc+
oACjuA0WG37qSjhzTUbxYBYhtht2mdv8KZ22eMhtqOEm6nr4TdCtr19nHgq658gxG1AQqlwVXGpl
9wfSBuhd0SbstSXWskm490VrdMVgdblJpp6vsLnwJzRe4E+OmGLKOutiTFM6lQhkK46K7gx7XD+6
Me36Ys2tdEBxfUkvNbrHXMh8VAWo4AKaku/uC5Og/qm29NK43e3mIn1XDO8WgBXqhQfyOD+nCXTF
Q1MD3RCI5rKqBKkc/ujQluSLGspiTVA7uwmrSn1J+vIS9tF4FZz/y4uQgMP5LXkBKmb7vu1Dogra
xgs/YGD9mESNjQLE71MDpB+k74Q+FyEEsSfEaY9lIJNqSTr/T2gH6EFn9vAE2LbdCkhCl2ZqhqH6
FILOv5qJm+K+gXorWZspn6vaWRY8mlmfFMPTkCZ/irzuD+5gVWdgq/4N51LKistxtA4Gw7phVXlE
+ZoPuVje/TyDYtE+iWsarCCqN0GYRE0TBOy5DT0bIi2UPb2fUkXlqiPVGrRXcPLy8smA+2ZAhS8E
EE0FBh+JC+qWJui3SQhR18wGZE149y8d5S0HRKN7P5tQdTIfyXCKPtWqOY4zTmPsvhI+2sYk0acu
qj7avdFGOJSlzXJ0bJb8WyQXzKwYQkb0KZobEPmQYUIDimJLNIz1PR/45u+vtqh2UVnRhuX3Vo3Q
1CQJKl9lf84mJSDDKPh0QkOO6WSO0Cem3YVNe0Y+1wZ74zxP5ZhkqCj0rrmdExSfpnJbUcr3nTXO
xcsaatBCTk/YWeZuAKn8RuR0EH2FTgxNHqHaXrg/iYJSqrCDswtM8AQQvwDCFSnwSohIam1HKHXK
VfFQoIKcEgglZIL60MEV6R8u/q2hVaG4XOp567kPIUeleTQPd9sASY7tTKjxR/+nmCK8667lEKIT
SbOV7uS9eBlH34YKeusAjRpeujA6Ji6trn2uxisq0Q94BYrPFbkQosURP4o4miMzRLpRLVRk3aFs
c2drbA0dwBC5zN7c0mYQT5/yCqrSe6JtcvP71CTWJu9+8zUm4xGidUKCwpldWzF1uA/Q16uDzOVW
ys7deh6r0ALkzeU2Jxy3aJjoXZCN/kWHI0q2ZX3y5pkxoWa7PtjddDIzvGN+2Qd0EVqrzB6Xd5tx
AYfz6vSq3YzAeJvvmWcX8Yiav51XhEi/KsW+Sq/wlsAu1aFUsnhx0PXI2MskQYslFBHEQOb4V69s
gUWFDr34sggfHR+FNrM9AECyFnRKNoVFCpBIiqNsMqknRx2GaQyfCq9Mn7tybYAnv3XMxOBHPo/4
vGIm+ezGhnduDHKGjPL4n6MFiHf/8kjh3UjckEQuIocwnB+5d1TB5I1FRQvtfZccz8v8D9oczWBF
OlvXCj287jafdwqFiwDCbz5FnkMDCerx7Szj+2Fq/ANbocuQxK9E6u6JWxpqkoECGJ0HFaDMAY1u
zndTmLb2QqGfzrZ2S//mxr1QrEO7jZbG5o3CQaMNWq9tisqSamrlDiWO9FMdWnYcouPV2kwr7Tdb
0aFo1UwzVYAPLKsOSjM4o5GUcxmgIzcziKPLTyy4nWgsqDLZJlkGnRVNf2Q2CtdlCNC59yE0NRSY
mhOQDzZ7tonf/e42CxpkNJqZubYP5/VepA7B6IqFttjXXkjxuR0GK3Zcji1FseQUQmCzygNhf7U1
29lOH/783VWgtPHgz65BPQwraD/HTdRwAuZl4OdoHlATXx5tmy95mvNzGNSQPJpVMx+j6Yxkz99Z
jZvbC2OjQ8DPDVpcLD2uivjdeWiQQzY5qi6ONef5xdPdqybU/pyFCNN8CXDMTJsKumEiODpMzKuQ
2EGJFI3J5uacJyiUyIcGekusMqv+QgLeX0LWOJ+5aNG8IfijT3qQiWiP96SCOj1VofPF7GLGBG7u
gPw2vZCSkiMT/tVXJXhOk5ChEMFGoRywpHumdk/LzKpbA1D6kK9ZaDa3m5w02lOd4O3T9Srb16m/
4xNabGVuBMp9rm6bByarFoQhjjSq8vC2o6u7yRwZN+NhpmawO4IyNOiWNmDdURDB+mjjJsSLyzJN
v4QlOrykWkG0PLLkM1UXjlYvX+wkSA46KYqlmboULfMImn7tzLSEBHUonASNE7KvSRt+E44iaKGW
THuKSqznjueHJh/Uq7Gnsx0N8v7WToCp76HA1RBBgQ6dQipiMzWcqGFDzcKdNr3bet1tK23vrNb2
TonNyzU2Pyjx5+l9oG9TlFrJRVCjBt6sMmAfaLwzLzcomj3pdJdUtXfKUAQRs8kvYk970WlCGg4p
5VijCww6UaTorHcYgEw+Vygic6a0/oomM/4mc/Nu3Wq7+lq7/inFzv4U+ZzeTtez24fTJfqnGDtC
pVk2mR3TOrLeyR+8soL8WhJvb+QPiAScS6sdfA8QTaiCdMsAymE08GLiQvrndEpIBAk/wgQOsnE1
oZFTPGQgsIwN/3oCGAzyTPvyN7ci+CJQGVxCFG/RR1RdoZtGXi4dWlgr4aIOOfB6/mTTOpkX61n7
kAwh2qj+I50XzIjB+6DLRQoPiRTaR6KCKkBW+fsOQaRV1EMxVK9V4g9LifjrgOotlAB4qYPxdhwm
QXAYSGUvXR76y8As3RzM0m1oAtSBjSlqKVpebwZZ5DcgGv/6Q72JcG/GJuVKyrDalFabxyYhC4fy
12qGjoePFI+q0S8YPYM56tv+uSF9urvb71KI8T+Lxt9oIu5u1B6fM91eS2i5dSHSZ5FNMUF3vC+u
k+OZSiUk16xRX+gIYSUFxnsWdLy5WVAmnuSEFmEm4EF0YaPRoZPe+DFju0dCHxiNu/OHcOrD9H5l
7FOQrM+UyP2i7jQcUQIdXdAg42x4SZmOj44lxhd/Llj0s7w7QiVJjxZTPJ518F/Qh+ictgD4ewMQ
F+gJcU2wly4cFGpd/ACx7+jae+za6ovXBnLbKjRlMFPjhhZK47FyBjQ+TFQNWHuSD/d7mSn5PFSo
Zb3dzF5YTVtPIsc1Lmbo5hufh+VzP5b2/m6/+5pr3h4aKyhv18ug1122GqpRJKniCiQa/YHaAOX3
NECF3zy4Mn1F8Y06mFkyOtFDIr6YiTmHkwTlzB36Gt5tH66DgiX7X0Is9OP/ywOEzu9AZSAy8mZY
7kPWgp6UrYRKuXrtuCv3wOX4Cd0J2AlCJbkUSD5WQRsU7coY/27ZLHRV8LVt/epgEs2OXvqQDVcz
EU3Trly05diYqTX1zslOpustyRXC/qMuCTsOTRRslROkqP+fgnGVUdSseHVVrsZGhds6619SpD5x
mXIIeLSml8AfHUjGtfcSFX62N7ZwhgsyZYGLQ/cqM9PK72etHbRN41DhDViWLbpxJNR/jLhGSyFk
xqjqKNa2CHlssuWk7PkjiOxlWLLxyXg0fg4CB500dmZakzDajzPQY6aON0u4RTpucl8Xxwqt5zpE
S+ewUuqs6w44I7rZjTHrrQ4dzvoCXYjmpdayX2kV+VtFmV4yxvi2VMWwQq21c+UE+moNcOfK0LcE
VeE4ymZbmUToDmXCdiIcij0yBZWe84eAu6BN5gGK9PZi7Ej6HsxMp3YMHpse0FOKPGhr+GpeHW3J
9HpAZcAGzQbYoe+yEDWyyWOXT+3JSNY6txA7TlGvGc6vdDNYMnkUgrQnM7t7GMmbOevtGsYjZShF
8PDEL+7vRfOyc50W5a/Jzw9mMyWDy0+Aqszk/so070ezlvQ/7y9Lc1T7p6GNGrSnw2ZVRZk4euDq
9sgbIYbJgvGEBkYQy0T5BLyPp/ijBtnnnqPtoezq8lstuwea+8mfYfd9KFQIFYRTxSUUhD/bznlF
i9fiKxMhWxYgPPaVi4TatTxyQusqcspIR05p0Ja7whGPkSjQxYjPNrNQRE8hRww42NacgE8sWxaD
izq+N2huKlD2SIcT7oLHiHH/x9vB/1B2Zstx49q2/SJGsAf5mn0rpVK9XxiWLbHve379GYRcJZdr
373jPhSDAMGUS0qCwFprjpn40WdP9NfJfKnRxK0SdPHRVhPnTHl4C1ILWAa18wrq47nT1WaUEtCL
YpP1IrwLI8s6FOoQIlBoVFivpoXCXgVKKBcHzD7VXTTeJoqzLSliO33Nf4Lfxob1Xrr8nPq6+toE
joI4lTJL4EHJA+NfNM9s38D/AInUSPZYplsfhFoYa1gV5TeR1gs5Im+1cNVUVXxO2xbN2Ez1ikuh
7xUn56XruNYRdq19rOaDbH4dqlLd9kYS7L+6Wjvutwbl69OTVtXtloD3muBbcAMCyLwMZLIvjgIo
QRsmse2EqYBvdIA7BqWtLuVlcx4YDkHEzsMnkVlGWydE+GB0hruNkmo6aGmWnZK4QTqoVXx5MFhd
1pYnnkth/YBFlL0XsbEQLmV8gJbGnVJWw1usUEuht7W3GgmKL5wur+5zyHKwWOy7pHbK+zxqwzXF
/jEABi4aYSNuPcXdyIuyy9egjjUEJPeyqahJf7R8iw1+HzcFcZrkMYmM5AxNKkPvRj3upqzVdI0E
PD0GCckVFS8/lmnzqeyUh3i+/Hmm6taMtSX58jVGNplu7a1jDsoh9gJdLAbU/ocgjF6GHJaTV6bu
bTeflXqIEgid/FpeQD0OsQZ9/YLdi1jGXsi04gzji66TORvEc9Hp3tEfinqZEeIpUzOaniYopHxx
9egqD77yCKXOuygEna+NlQ1Hbay+fV03KtNZ98Wgr2SfrtbfnXyIWCgICsy2yRiSKfGL740F8M21
9fwU9iokT23sl3xTEEj/e0ThIwztC/PFYHt29Yl/IvvSH2UrsvzfWvM1VhqknOeRuaasv1rztdG2
4/eUIO4xydvo0lIz9/m8lQlB/4FI6OdyXRYeZ3V39EwK9rwivRkbTXmynBrU2NQ9eErdXVUt2ydJ
rjyZmTWcSiPRIDUyKip6sUVsXKzl1SQK6hXoAaqLC0oI5EfreZJctKb9bXPQocbbVh5gGvnER76R
bhtwcgCHHOM0TPq1TcWU8JcJkzXakYGMrlNf5YF86Q2wNmvdePWtJQtXqpoMGYRtgvfz4u+zMxmt
fNvppFI9P+IVZivszdBwX6DWZpTCKv1tFOxlz1f319BAs9KLvJCk2jAPVYXibrsCbcQuzFUdXrMB
T8y2k/ea4jJoFe8ihWej2U3zaCUuJfuQ109DoWlHoYDjRvikIyebi3yMJDy49tQ9qr6oDp3v/NZv
DsjD8il/S/3UuPLyWaqJ4T7ISEsOqtEN++IqW5EnXrTO8z7jMjpB0GXXllAs56BN5zcuCmGQqrIZ
GnaDFF/oK/lp9liNB6ErkEYd5HedlkeENF1yxV5lnVSTzEolNBs0QBO88ezdwWLyH02DF1gBggeu
S16exznDxW56W1cKSroE/DFTcHuPjlbZtsEISja0u2syOZCk5iFRTLSFKpBvSa/wF+kCitf0tPsf
MXDzPywmhSoE5g4mXx9D+2M3ZlDX6SM0S77NWAG7K9sL7Nz6Gjd6fCjquFxQp9RcZV8hariYZdJu
ZVNemKBf/XHXoGi7MYcEf2/ZIPrgzQ5uCs6t/TqhtgIpsurra6JRlAQIo6mP8uClVrnJLfX7pCj1
Ec3gAIJS6PVRnQ9yiGyaGaSyzytfN/92j/ycYaxe/8fuVRZ35L+lDHTBewj1D3XQVKb+6/dVV2od
9KnRv+pdlm5SH7qLMa8ntPkgz4CW8VoP1eZahSLay75wXlT0pcUF8gD1VijwXGRnG4fOOQUidoo7
wRYo99mM2trtH2cdDM/PvuHvs///cb1eQXvzp63MU1oUBC8Ck8Ca3BbLpm9G8VEmJmUzNofot6a8
+jX4694GnDoolH8M/mr6dcUPShRvqQ6aODl5nt86Y7xL50oOeSBebyxTfCK2BGCD+2Rys1tbGADv
1PKtikcFPnrWAGTo9F0Rs4kMHDNmX2AYi2jo7J+xB5JurH7acavAGBtg82hMyTaop4UzJNmLPzLl
K8GgbWUTst+DkovsLtNJxlGdd4MraPoSAhrfBUqL1EA2o2k2kvDGcx914xPEV/SN2UufZOBGTRjA
8rNQGoSr3FHrg7w6msrSDbKKglF1YDvBv0B+mJrC9pD/gs+m6T7kTpfdtW5WXuvOukl9lPKWBQix
pbAORBfobeTC3iWM5hrZuAzfeDheIeoa94YaGXs71IJNbUXVN0e8KY0I3v640Wu15//+/dftOdv/
+/ffgFAE9BsvEV3FBlUWR/0W358MZk3FtdMne2At8mRqjrmpg8geN9CkAUV4R8U2vGPQlXeB75tb
2ZL9ZNZwFvhqo6Yh8k4Z2K7vzXQ/2pBxssDM06XQW20hPMDERmcN17K0i0sO6cKvkvEqu7J86Dad
kjWA6RghL5i6e29XyLhll0Ccc6oDuHDzAHkYPK1A3EVUBSwAthA6uiUx1XCoWm9aDxGlkiwyg2Wl
wuq3KEZ4HkKqEpx0fKSSzt+XESzioOusZi6Hgk6Ck9FKPsSfj7x8lMMm35pmdfRbVV9YvJa2kTvV
tyZJr89DEZv6wsRP4LcLwTxE3iHmO+TgrLDfNMOzl4VboI/r/JbklBuXcHj+OqvkFdkm0QvNAvj8
j6FwKfieByqDetOo9uWPOIBsfvWFYMKpYjvJHihS/vkrZNDofkmWzYOjgfHKAQWI8uRH3jeTuf9W
ttrmNjFzxLO6l96pIrgl7aQ86W0wHFXVDJcYEyhPiJTCrU2ote6pTr0iwMmuzNXRXc0fBM2yda9E
HMqgzxcQDsuj7EsLdwuubNx6UdEdFU9pj4isO4gIOjiqr7Y8+xrjzKNlk23fTUCQWe+0Yfe5iQsI
XhwCr3iUZRSycEKemUGLNjd3qTQfCzZ7PqHkr3EWTMJFrUQTywPNvIUYZi3tihWUMTflQW186zYz
i7u5ovcwVlYo4OvF3rnqoPH8c1hUNiNI2Fkdp06eeYzrKriVh2yo4htQarJBNJCwM5Hlp7zVYQ1P
fQpMch4rwjn5ZGqEbeemy5fp6DTRmRknug61AIrYJxfZKuw4JX8RzrNRdJWHFFj8ZkJfxfLirz50
3azlC5hIcRecs2r8WXud8RjbhSNbM0H9MVKm31rk3D5bdarDnYi93651iKJWhF7TlV8gZrYC9M3y
rOkHPAv+7kOHOaNWoX+GLUYvwnKKg5FrHuk20WbJ4vNcM9EpphHQYkHOe++U47gf0jY56Y6HHk8Z
YTiARFkrpDqveVqEK8CQzWNmlWD+YZu9Dl34HrGf/GFlGl/noUEBMGNCupAtRV1VCxH7qY+8oz2l
peK82UH9AW/IecncHIhsoaWPOSqxFc4Y5v+I5oHX/eeE6hhUVLF5ZFJlMuXyH+VVse0FWV/W4jFo
PHUhX70QYMtl0kfJQYav8Qsol4UKcEi+euXVNKx/XVW15NfVr3vlVd0a9q2eF3f/6X75cfKGQKfC
2KoqfTxmJRzPrAkykDj/kA/YLSX3bIY7ffEZxAIt0p9MPayX7Jf7x6LyqqXv2v2jyaa9pdhVUfRb
0wyL58kJp8Mg8jkjS5NIobp2fGNkkqRp+4JS+rIpz1Oj5c+WBZdjLJNtazXu2m8Ce4f2p9xawLkf
28m6yo3g2MwwUQqe76Pesna1r0K9byLxqHTGNUQqtfOtwNwZQ3mAOpS9Wgql+ZhOaWcYCPoxcHVr
7QLxfkpr+0lGuf8emtbZr6Gi87TPoY47POd9oUCI1MXZdJAlQ0tAOxXl7bFxA9Z07ehDvSQFezaa
3nnT0+lq81C+qUb5LoLBfjWKtF24qTc9o1pDEmnb3eMgEGGkrt7eJ1E2rsqWIIWqNN3aKQPzNsuU
Dth3Fdx4VaFuwfA3J7s3xU5XBhe2i0gPhpIPe7Df6tEpy3w32ogB3TAPt+1QiJsispS17YzTRacs
mBRg316zKAeeHzrNQ11h6wByvX9i4gKEkg7aSyggRdZFr3wT0/TC/0n1gwXAWUyleLf6dGO2eXDw
Sdrsyp7/nc7MktsR04a7rCix0TC0V82HvVr7Gp5NNUJILYGfOfeDdRRbUDjAPX2hvga+tQsSJ3jo
29uBh3s/uSP0DqTSKKVwqyCpFf8wQeoGZdy+jyUg2dZui8fQS/yNbinGsSkzHyIq3KcEXvZz3NtP
vTu170ocbdrWgrWZR/puZE+zzI24vaa4RG0MqB5HQTUrE6JfbNoqKO7BhjBdBkb6ZpUTLM6qOcZ5
CCgiLpwjiX/xeZBNm2wcaxArWMkLwE97GLzzGDWNOJWDPk/d+XajmbJjHP72MXIwLO9+KdQ82euK
W6+GXq1uPDXUYbEAkfGpWnyg4DHjhWNm70bw2k/B9CObeUtDlal3AIuynRIB7ocsrl+UwOHRK0X5
VvsVaGLuyRzno9XV/LFIzXjT8tXDvAdlNnQjQQlvMBCOrlRei1F6YDa8D+XqYz4Y8ypF9lftdE/l
56+ur36ykvey1Xs6oogkrD8/4//ZJz9E/oShS15SgzIBO3SsFWIh/6HtyvqmSZ2LrkTBg+yyreZQ
k0y+VecuB5A7AspQ3cqLkeUAqYlIBsimq4/E4+ytKVQAJfXQgQxKb4xkZkI1SnMPDv8IXo8wltYl
uxIvvHU3R7WQTsPk1N36tjSM9h4K2m/DMKP5OaXuM7jTcVcQpkvdnipevXSq02BRuyYPspnGI38/
y8pWhI+Mi6fBbozCA9Jc4pWyS+mtb4bqNr/6JpsHnTIAPNXmG1hlFMf/sUDX/6hTdBCMOFR5klrl
4dQ09Y8CnBKgzJRHAITJf5KM2TDXFod+crY2cbc78KHG4+S6W2Sbv1rzta/WfE2ObObX+vCPkf++
T46s58/8+yf8fR/ouGrbV9kEWNojnYJPCukV96TWHTWTjj3eyB55gGeLRVaUgCL454XaTtgFyECx
46R4DVXZIYgtlAxzho4HPL+xKm8nW/Jg1qG1ZaKolpoV9DEViA6IPNcZtwGovckWDhrA1r0VI1DO
0IigjUbureySZ0pIuqb1J4U3xl8XiG5Vmyz1x5vIrddmOukzJYnCkbQsVjaGbJSdZNY9qHX1yPoB
S4hUf6uI8z6EmvM+NXrwWGkQrMbM0w6aF1s3pmkEVAz79b7Ie3dNNAr1VmNdRZEW96CFt3EK5NDO
+uhktcQGZXOgXpFZC/vAasiK53Ga/UAw3suL9kZJMlC7Lpg3omE2j3lv5Td+tQZJRslorSh7lhLN
uoOEmG9xkvuOSBAMVNw1ayLTzmNb6FeDZOuPtCOFMuRIQigNsneJQSb9P4wgupmvGk/Ttwh5wJ4X
DUkNPU3P7IFxNyrU9Il32U+EIt67rr+2TVtfgHAJc+eJymfrVODyJhLr0ie5doiIlKwRXVgvaqFs
AiCzPzQl+TWCf716mEVna2GTvqoLs17ip8ASfC75JaTeAgNkr6wXFLlQcxoqTn/8LJHzgtY/heNw
woMIyGlNFqVRavSgNWhFcOb6h6+ZN4SZ47cKbe+ioxT22SlKsPp9Ej+MXaitPP5nLknoNhs8Jrqz
FaTjbmgoZQFJHRy9wcp3uZM7Z8KNySbC+PmOvxhQBoOE8uineG2xBp/ORjmijdBzY++ryvgSD7wD
isElZu5V5wH9wUL2m16NkUYwMGyeuAbMcb6GqXFpLZp5BgMrxac11q9hcYzEO3Y/eLXHzya/QiAK
1asP7mCd2E5wguJb3SRa7C19BHpvGuQRX7V/hKqaL6cmdqmMcvVD3VQg9229fI7z9Ca1Y/tHmiTv
mdJXD6LEEOq/T1WG9YeygKnK1QxT1winqZaJ3O2flSDNEGsiafPxkWod91qZT47RMvGCyzhYuJWs
4iQuX9MwgiOnNO1t15fG3aBroDXoxwpi3Y09+D2sdoxiiPdyIyKbYW393pRX7bw5lmFx54KeOnka
oPGgGoprUsVYfRDteDWgKoayLtd19oUlyo/aLr4bY+I847PqLdNeS/ckfz6aplaPilqTvGmL8Vsg
MjCzrn5fzf0Bxfgr3zRwnDiVkZff9iqhd7mjz+NpNpMD8Sj3+zIuQIJrOId6Ye1tTE6brZXja1ha
RrQVScfKEuE4uUong1wmg+mih5zYeN0Jp0GfBZI69CfZ9vzZu2awWrISGAL+cUEOsQubW+TAxq2G
GQD2CGLvIisJZe0hKvfkNHcpiAbugkIkICacfoWoUj07ogFwrM6bIVUtQICEw88mRLmq+9aHcMpr
5DnKC0ABaxlHlXbBf0Uw/2vE4v6+PfSoGZO385v7vN22fPOjCrvrZGBG0JpevxPhkN3WyAoWuW9n
L1UVNhtH2OlWqersJRD2K65C/SUspxDCXX6U3aObOfgE1CB+5puykd2fqVfeyQzU5jnMd6bhpS8u
zPEjWeIKR0yagzLeo7+5jWYgUFZ5NyKyyge/b5JjrxmAF+d+P/NvKaqDmtiMK+Dn2kIFv242DUtw
VvInisd/P3z1qaLp12ZeGQs55OuCbFIpim0IeYlV1tezMUSa3Lll5q5Zbqi8KMNuG0ZpefLLMd/H
LAsPKZULR4MHdGdEbQsjJNVwIOwcypendD2m0XCFsuYtCyerIUHCsRs0rX1RA0wQ0mg0vuPBQQ64
yN+rot6MsYf1y2RhmkEt6gIbqEUb+2BD1ZwkjCeaH60f3hvdlEUfHcUUe5kxG2ryAl4b30GqNB5z
Jzx4zG938hoZnc9rxiyK//uazMn9+z43rgIIppn+qR5wTTxovNwNdrICE22scciLAHHWLDVofKFs
zD4pKHXlG9neu6q/Zxnvf6BU3AdeHr4SC9GYKIb4JnET46CCttmkkS7unYosdgia5R0zFZ5+8bPS
SnUBFFe5OtqUbxsWA4fBB5fkl6w3Sz0ZX/PSP4Zu0pxrNTa2gkjegsCn/0HJaZqZxodSNK85yeVn
AZh+VTrtdGsIDAEnQy/2hgfuP8Y55QgpJdwkQa0djUoLzyoQujVFX/Gz0SdPcADad6pcNm1sBt/H
GG5HYY/BBWEEMw1edTu/6ow7MVPzy1G33kT/jSUzcgO8gPpzKGUK9gD2eM5P9rNeQV6gIujXmamN
A3yDfFqoo2Vfur55rQp3eOmccdyIzCTWONdlNZq5UlvFfRiTvjyhawqXwDfDlzaPKFfj67GTTXeq
zthI9NcKu7y7Po/vsawKeaaMZJc2sD3lKIJ3RD6V4Edm9e0N+QR+FQVipK8iqWkGR8KUIZb/d7EV
XLyVAnLqVnaJTIS7Kgm25AqMIza8CC584W7NomZmUBNlVWtt+xDbg71Qq67/1vjFXcS3w18UGHfG
8WyjGBXH0ej8t2bSEPb7ofmoTjefCwMl/sFE/eQ1pvGMh9S0a3HpxTKFputCO1YUnrTPq/xv9Zlv
3/z3l99saP97HN1BdmIQINap4Mdr5V8Kb62fkEjbpfLQu5lGbZNhLMdy6m7VPo0PdV95G+SS+QMW
WqTO9FT8LKgL9Bse4q+xI7rG/RjfsCxgeFhkD0UZJLCDDftreIof0edHJwhcD59j54+2ZjVJ7TX6
8lOonU0tJfVJcmyI+L5XjYYjbB5/a+rOXIZNlF3MuNJ3OfuOnZ9r0cVHNbq0ldz/lqLI9lmUy5s6
cM9EQanTgH+40OeZoLDS8EHM+NI5Ox8AvHqI8TWTygR57e/WGE9/Xpvvo8pFrP77H4CSuX//BUwD
hoFqG/xHBfo/Vx+EbzyTckLxYJDaXcXtGBfPCYZZlJjFWwrFarDTPdpMeVoBGz828+HzSmaOWFzK
NuD22fvVWfqpRSWpPZ1lnYssh5Fnf9TE/NHse2uEHtHY5g6JFGygFmOzgXzaPeYqLDqdrj1qSilO
TYxBRQ1a4xFUib+Yd0HvaXECxmD9lDelSshNImrhI7PnlzdhSsxjGTjGI25oLPWTW10vgp9tD2Nc
r3lKSh9j5ZFiGNR93wWmJS+u1gDyRPlxVccYWWwc2rD9TWWH/lDdx2ocnPEzB3059crBDcynAGz4
OqHI5kSIzj1SHxptlHTqH+BfozdCpv8+06Ubky8I9XjUe3TRYx+7uBK41a+bCISHnzexbS3/vmmU
lQIVqK4q0cPPm6L5J83bps+f5OlK/6B6NikSCoC2nemm64zCzvBpavzvmuVop96IowNuongHzlFG
sMHFuh4GfydjkKUBD90qR/czBgleajHvNx+LxMLIh/pNRdHsl6L7qOc696Zthk1FPGXnWJGYuyHU
5heMSF9SkXrg0dDq1rX+DMbQu5Fd8iCbbppsCLxHpz/6zVrXl23aV+sMAGxrjMdgBiCSAUFMPJ99
HWRf7HfFLs5OzFBOx75Nvc/iueA48ayTNktQhU09re5k9klSoeXVsVWtU+XeYxpU7/U0Np7jyd2Q
pLPv1UEEd1XQ3yezCCw3a3enpbG9UibdWCstPKC8qLJdT/x9JZ9azRmznTs67WdTXk3tYu9p49Yq
mg9r3poNFOpvCOPYdNFUIu1cUv959fKfxiiUU+2O4iwXuIG2CYVanj/XvLpjNxPReR1zH71hORND
d+vVCHpaHVBdzZKMXSa+yHUQnPCtSe+tKfq9f2LXN2RWej+Pt9rUfTX1UzJS4Z/iQP8Yt8HalP+i
MC32LP2dVW906s6eLP4AKfa9adM45yYO8kcFhzu5z8Rns9inxIeXfay39zji4N7oGNFGJgq9GDem
NDbdU8yv7DmLLoWq4V8UNw+f63ZqvYzVZCgq1iuVOKReq5ydrmF7GTXli9XEF3+OdXZRcbDTzHrF
jhHTWNZlt6UXentXqettiNnzNclmZyJqVX42+saM648MrcNrll8JBueICP86UZQ/e36/lFG9gIHc
b2OyshGvKuI+mXKg9mXOEQGdlzkCrBLLjR5q/kZe7ZBJlvn45ohFNrJX9/hzzibdzU0SCtj2Vo6t
j6hxCkmrdZ002o80x28KU7/pLmGRRCGg7WySsHcf06Z7kCOqNGTDGiaPTZGU29bJwr2WtOW1nYNv
coQAPFFY3XgumNNWzcwbqeZDryKmwWFRWzlaMLKvB0R/2wsw5kkrosd0CG8MPSkv8uWT0+KG4iK/
xvO1r1Zj+L+1/r7P8/gi/veXj6uKf7//53IbMj8aibp/s5AMS8GaVh3Gh8k9VIrWt/swpSbJdc0O
G4LIPkphhDzzW48NkInGaRXVAPj7pvM2bQb2B3EKOnxiE8fSHByy5+pDLGJMK5iqtqPZYAHoZUSF
59JiWWQczYybJodPVCJYC4EaHW1m1idhuk+ZE+u3sqX6mPdk0UMcErUBFe0dmLcr7JCE9Yri+qeg
UO6ucGvlJp7w+UlRmN2MOEYSgxjugqarEf+1Py1Ita8VkTVqF7rxOcJkchlWySUe/f4mj1Chh46T
31Su8HYRBh37it1pyh5yPbZldz/o6nTCV/CbNund/VhmOKc3nb+xXbIKBe+6n66NKy2/u12sRcqu
9Jo3aNnGNTXTgt+Hb6x6za2+azztmV6IZzxGvC1y4Gxrl0V7F9jFOaGU9zVJjZXMK6kNCrqxz4OL
iMq7Xgmi/TCE9tHL0KLIA69PKhTzEtzarBOadVXdR49zF4gndD/uC+xwQJuGWh0dMTa3pMR4lbbh
uDasodxUsWfC5m/9Ze+VzsbBx0gsUG1DbQLWfnU89dagDO67RsHMIi/ybOGJomDDA+NcdZ4DK+ve
HKxGFmVf1etoaqOtXeFVzAzQP7u2HS4qM+h++MjhK7/sg0VrPGAX5n5YnXLHpnjXkJ1fjQLFwhjr
y6bRmkWfBg7+EI17zId62NmOcvCmPFtrIyr2pO4WKtXVz1PWDpuOurhN7rXswDER0gvq92qKDt/a
uL84JFvfSTkRsxHu0vcCZwMuqDkklMVItR8D/pIFZji6IVtIToMfRHfyUJaqhmkvJXxzV6wo2KNi
t7UurFw792JEf9AXL4NTXEo7Kx4ovH3QKje5BaKkPuKh95T7msDKs6jPo1VdEAJQ0p9GEVu490ht
sxN2GFcXXffeF+nsORrm5kkhAO2up8BOX3ubqHHR4h8rm8po3zoF20Nb7/qb1m6Gha9k2aupROGq
UtvgqLvtmTJNh/pnKGJSQRO4nOEq8DMucHJMx/5Xv7yIWQLMJjlEtqGNfVNEnq06b3wkM5Ldlkn0
yOqkvhmHiCdp6rUDPo7dkwodHMfiJN0SJPnJe7e/S53OOOPuvLMSMwiXALUI6JmUoM8X1dHr77oB
T5hiit/IMTKih5Cwd0O4ZJ/tECIujrEYE3hD1q0LIstPLGPaNaX3vNbmpm3Y7lJ1tXafwWfehG4x
LvumVsC/2EZ2/DwVZss2iRUXHoNzb+zzgnJ0ZRn0N0UfuIesHi/lGFm3Topna9+sTdf4mfcaK7yo
eetNq7tMTVpgw+JUmyp8nSoKfSN2OmMb1R+9ed87on+s48A9lR72WQJDitUQt4hIIqZ0EH7eTu3D
dFHwOF9S/OEv2XwmTO2SMukfZZe82OV1uu17vHZlk+Km9EbRqje8CI95LayHKla7fV9jJiKbIvQn
Im/x90jJ7AfYwv01bfNlMreKHMUmpsrtelAH5TTNB6rJfp0lsdFtO+zOv7q+hn2NdVEUk9rgp/99
p7DrI1W8H6VXOIehrKO903ouktAh3WHE55/7MKy3QWXEN6QSx41RGOXt5FRi7aagPfrev7i8mXfY
l6RHeMTNAe80d9eGuXMyIKVu9FGdbocSOxfcvdRrO8Wgp81efSiSu6qyqDpwpvQOrnW068yq2ke+
29yOYRsS90qqV93LzmrJkx4n1BZoWf0tqlpjSaVeejFIu+4opFJ3XdHGyxLX8bVGFHWv2Xxabynz
K6PHYlEY2nebjYWuVva7U6T3GmuIZU1U8NIbyhq4SPFhIioLmAtf/Y5/YR/E+cXKwnZXjc2Nw6O0
jXWn3w4WtTKqcIgt2IH+rFr1m26n0Udmn6nSBLDAw3yxyT2/isAolmWn1VdwL+2mTJr85AwVDgzk
BD1fqS8ojNplVpMJKHOMwjDleFcDtlluxprEdsxsg7wQA5fJsM46dSS4n/UalmDjmRiIQ6LS1Ziy
N5iKlt/DwJrWvaOWB8KU4prV/TvaCiZKsvbsiGv7Lq3b6GiEPiS/tBtvUnfevljWW6QVPrKMZtxp
QdNubZ8lEsiiu5Yq3R8uZXILLUvH65iaPRXmlYp/Ztc+E54gQcKIcF44O2We3ul9nVMHUO9U4Sd7
Mbn2Xpui/MTfMt6OamPfumbp4kkw46qGyN2NejiesAaJF0Poeg8WvksXUQ2HGGVqb/QL7FVJUQxN
cg4B8G3JIDdrWdzl87tc2X1Y7mXpVwvYnEoRpwFqRelX3TqLFqbpg6p22VX1ckKmjXW0qi5ZGmbX
79tW89eTMxvvJOKdrMtwKV2kHRi4/MR5l+qN2F0UnVIsQ5047Oiq9r4Lu3E7dHF29WeXZzVv6x94
QQPzbLV3hZRFqYbisVTNaa1p8Ss+P8Uqz3A1TecDAvt+oUd8UT1b0ZUFgSBtNVWiWAde5V7kQNe1
za0T4fn71QfZDX2LxcQyf4oclliDfXE+P/vzwxJb2/pUNeDM9DwqfrB28iI7Kz4BQDSDrJ87Izm5
kftNxIZ7Dg3210F9Pxm4j+uTDrDWReVeeQfhOtrsoYl1HHxtSk+A4rtJre+zLhlvi/kQ7rIxzTZs
jsNdwU5hZdqt/gzu9LtRDcMH+bmJSmUWKuy2K2U2bW6wyO6JfTNdJv50UBImalOx7gbmkZ06KliO
lbb2aEe+2HkxxlR85XleteSFmplkNTkY9RpqMZ4mj+qR1LDEJrKNAR5QnG8cdRSnvGzbDpJSe2/l
It3Jvq+DVjt/DakdnbiaoPyL1QhEwrp+duq+XmTCDJ86oO6rLrWMS+wGbFGphaCeexsZExIBBAnU
9wCC7PWyX0xhc+4rgy0gEar7lDzTAlH2sJd9WorLdDfNbleKc4mMULyTi8IFYdl4vnPFgJgQu65+
VxVlPFB5Oh1MBaXJwoOdHI5zaKJUehaC8YtSh8lrrwYUrFMONBcuOwTAgwNV6R2YM8NexoNTrW1q
6K0Ao6LET0PsrIZsH06YFDuFqqxKMemk9lzvOor+6tv+GW20HwAHUgiwxO3W06r8jngakmSlzNCx
NcjGbVZNSGqrRzsfo/NAXINQSFM9xkXu3Lix+cD3x37ANVSd5eB/KcTFTIv5koKV7OJWZUcCWArE
5YUIb7+bpvghG/b/0XZey5EbS7d+IkTAm9u2ZLNpx3A0N4jRSIL3Hk9/PmRzE1RL2r/+OOfcVKAy
swpgsw2QmWutMFT3hTMkO8ep56cEaiyU4luEbkJjfrrYYPs46qlL78USIg6eFuBIQX5zsSAmhgqK
lXMDvBCojZ5ToYOWvh2lRpnsoY20oPkampY6LDGXQ76JeF+lan+AMh9eRAvKSUUF2p1pnn8vA28D
77YDaYWq1Hxv1TY/AFn83FYotqgFX4vcwTrP2jxCjsIrc2vVlvMsttYtTnqCfjticjoEUyC7utSm
Cj/CBqfmcKpU0wNVJ+NJnSZra/hh8Bxy1cfJmdIbhUfLSg9m0GjTkkJ4pIN111uqyc80nZteqYPF
ic1fekB992H/22QUFFq7qTx4LonbMkqcU+M33IstR1oCfc7FKHMZWueBKu906LuoRQUO5d+5BAk5
KOkvfhIm3xETWBhRlPYr3/fato394BO9KNHejGv/0VZ5U0TJDx6uKMB3Nc37ncVPyzKVYfB0umot
j+wAuDZc+ujYJ3ThlCHVn4zmJTIRloKiBuoVnxcYSgSYk1WvTm99Wx/AbyCcuy1n8gFmYqW7aFaM
ZxkqdE133G11By1Q32x123UUbPTqdkxr8xI3aNoDBT37nBSWdyjjpU/c0cxTizz5xoPD+rMW2s3L
0AwbFRLcz6bT771EVZ6XG3W/a7RXg47VMwkC/zK1yizbxtMQHzK9jFH26VHAKKH/P0LBlFKLLX66
flygHDAMJz5raMu35vhswaSxnbx0Plqe794ltfI1jIvkZQAhaXZ18zmYphrhHBfQU6s9lIFSf0be
DD1wOKr5hmWKCot/1HpSM37rP1gFTVVAt/yHPLZ/0+Y5fg2yuL6N1JCKkBckrzZomb05NNGNeEFE
wN0ZmiXdK3iRmYDlNlE+qa6pvvD7QRsL5tHpwS2GhY02VdjeOcpMw2BvGTeW0aQ7WERsEFNJA2ET
3WPgwO0vGakE9CtcdUdeH++kasey4OddSRyLFEsIfydtontZq3t9cCy1sttf1nY0nfFrT55vCeYO
rzkUM53x4k16cn/mNFeXKW1a/GBNo3qQ4HxAqtIcTegMl/OqQZLv647E2GXtOPo7h4L2UYKNvtV3
dej6F29qIz1OTbe6uayNBgpvPSUh+ROSOVS2VFiTI2I8N5bj9Y891PeHLJrLs5vc0X0SfVYaNM/V
4bOCjtPnrB6/gqLy7gszH2+qHvCmYozDY9dCQRf1HtghJbIvtlb7Uc3wqV1MPWQFDybFZl8t4bmN
eWKm0Tw8uYM7PMoeyGKncJ7k0dHNUV1z8oFbPFTUaZ9O74IA4Deot585yakfZRnqG7o8rMfMt+Kb
aHRPbTtnT2g+funUJHgFj6yfkLCA8dobg9c6adsDufbpIF6aB5otNULvJN7CrD8hQ9s/BZFrfO1+
NFUW3Ohhoe7KwUKdMLPrXQNu9djEFDnRtIAGyStRB9nHlvOfw3Q5NLWs0rcfAj4cmplWHpKJ9EFg
vfiAML8iAkxl3aSNd/SCrwbvtmcfbXeZKdZgPsbB9CKzeM6hQM2HnzKr+aOBb0cV5dYq/DrXcAe5
iJBvZNe4nY2DT2fKLrYV43Hy1bfBVG4dBFIfVzM3/OUp9YMvErTaU7PTUBGkUnzlKIJY3VQ+aIE1
WELIR/CsA4/Z8H46H03ijVVr2hfw8IdoaKdf3NlGJrylqXnScvVe1Ul30Tu9c+F6Af9eh9toETuR
AV2lt6PUsFw+3qgyzw76J+LV3o/SIvP2Yw+g5MohweIdOiX44AXsg/yKPTRkJci9XnZtGhfmyZnG
vQ5QMQmWaUZ5vonehphbhVO6DHK0Ota41XEV9y9C1u1nGuKTjey/rpPpGrOe6V+EXG21rv3Hq/zH
s61XsIZcbd8gMPl2+f94pnWbNeRqmzXkf/d6/OM2//1MskxeDw2B3kMXRi9iWi9jnf7jKf4xZHVc
veT/+63WP+Nqq7+70quQvzvble3/4ZX+41b//Uqhd6i5OzSKLSwg3NpFy8dQhv8y/+CiFMWqPHXf
Vl3mnZkUl10u88uCD8v+9gxilK0+rvrnK1rPusao1J3Rg766nv835+dhhkfvwYy5O1/PeNn7+nX4
aP2//bsvZ/zLa9KCgbCqAR3V9792vaor2zq9vtB/XCKOD5e+biGedDnplU0c/8L2L0L+91vRU9/t
JhR+NmY8NQ/dGDr7mo74rUzDfqEMMPOGzh289GhZW7Vy/Z3iNsjRpw2ifk3tcUe5uCVwRPQWary5
PwNSr096gWbTTtxBvzfN1Lun5xcEnZj62UvvKo+7wFIv9aM+GQ7K1MiygvtDYJeMusi1XcTcRNdN
JN3A7EHpKYfWOCfKdhV60523hatplYLzfSOG5bhJf/hRo9yaUD5v8yxLjtSkyEepWfFCV+aNWeXt
A2RL+YtC9uVsee2T+CSq4pN78Owa1eslQsL0BCmxkGTLSUJ0X+UWKefWlF0lAHl7erjMWNusG/3L
s+tu/+RYuk8S9W/OjMTwGTaOX4PcIAOXu8P9TCfWtLHh/riXOWKT4XZMvTf36jDfQ2wTUXGoPwgp
hrdlslYGifPed7GqJDwUJuBdrQTRYtQxVQA5lIEsISSl6/xDUOK693RfTscPa+g8/U/4Byvkiqm7
HQ11gKYPDn9U3uyHXoucBzlK0a7o+7y7v7JzQxTtuD/lPXS1YGzDc58EsDX8Zw+JkKHk8RYWKLs/
rjY5CpHmvgEG+fuVXTYpG/euLmf7JE4xOelwyNRpuK3ot6dnkjohQk4WL5Gzze3au9jFKXY5Wgfa
6+w7mc5CgCeHLsUUv47f1sqyxoz8XWTULZpn2XigBaDfRvGsexv49ZqnTaWRJEHUSOFdSws1aTt7
PMRe0T4Ngdo+1VrpnJze/Sym1Q791mcrQwR6tWe0Ix9sM+i307JSHJdzyE6rUc7jOsF0OY841HL+
lhV1cxSYrhzBA/X8hte9gu5CwueVm4vvciyYXUHvQgtLt0O78+DlDKnhntTWMFJ4zausOSmVYnPs
K2r9p+NWM2p1K+F+W/fjXavp9iZo+mzXxMYbdjpROs8luwE6eh2MsoGsk2y+mD6EXCOvxR/ELnDs
D6GG4g+yXIDY0BdsInj+EU4jZ20aAKWb1LXvwqUpAoVI9XtWwA60KGmsEaGtaZAGo+ms3141/SQZ
zecHMTqLWij4V4sEyK547w2C0+gutwMqR0sGkE/KS0QVFeJKaPFkgJA9Q1eu7S+keaXwSS9xLdWw
SxytFsMe1pMG6riyeV4YCg5RW8e7EKp3pNCdJKcdJIt3g+/Vz+Uw1c9i0xZbB6gbySFytAeZi/tq
n1GNH5vOD257uxnOPdjnszdQId7IPIaF/s7VH4quGPPdxUHyiX6A0el+DRG3oXCv9/AvB+Vu3aHL
47e9rmzhsp+vP1yZbTVSjoo+PnfvKqEfflfeVERrf96SQ9A+/MJcfnYoAd5dYmT+YeXlR2bwI3Ub
0PS0BeEHP65CxTRLo9cBXNgxX8TmZEjfjyYRlVvn4u6H5LLiyi5TnqD7I53/35qhc+cNiU9QUx4g
5syMlPt1yP3mbWoG7aajTeQsTrFf1vagcbbBXM/7dRlZdX/Xl5W2vbDdmgAOgUENkAGaRhTRBKxV
e8VpfjGmLgtObe4M5zzOeTCNmuo2ntPqNjFSV30ZLHIH6ujmW4mpl8BEoAqTR2d0R9WNPOSDmNxQ
L7bcjA7QgzSamm093YaveHTmG37mtEfArPqjHGXogOpz1N2vdh3ptnOmW3AXEeqpNNVutLG0jg6X
DcQP4zqQ1uMvoet7FyneUhlY3JHpQVX5fjaxNcspx0KhJMPZ1gsI67w59415OdsHe55WdMegizfM
+u2cRtWRPLX6yesyiCoV3/5NR84j7LLhV7fNh20NqP/Jf4+NDGe+ih2cbzWnSSv4lAONEkDXQI6W
eg3ppDy4MeBrGi7uyo7ISNLp8GYrAFYVY4XCzrLislj2GcIlqVeF7qZZPDU8ZqjaLzvaY3gjIddL
lr2B1kawvrNCvIVV7VLdcUb7kZ71fO82EA3zr7N/s0NwIlpS/QjtGF4Pq0kfqzpB+xcxw4MFzuWz
xApdy59j1X62KNPQ+qDotbJxNH6SBDPQoHoAGCZhurQRqwa8auIVtIF4HZdGB/HK2qKjDql6hunV
W599tiZ18k29qByQrycDX9E/tU7FWy1KVOLNClRlapOGpkaD5dfrNqafNo8QlYDgWY5Wx2oLFy8d
HNrRjkErSJwMA2zMFwfYjd9mKnzzMFBEXRfIKa52klNMsJ3ACM3GEryeO10uiu6r5r6irclwzHJv
T7TjRfYY/wIOCjkY9ZeAF4BiYQTV8NBpv1SWRpNVOX2aigF8npKkVMID7RcnVx2Kn6p/H6SzigAi
b9hlueyat3l9O5Lv/Xe7+qMON4aioO/DzeOtNbjWUfN7kNn0Z23gD+vPkR4Fr2E53wYV2f7WjefP
RVVsx4UYDfxc8aB3yEYFSxSgRe6dbTRmxOslesWfwpbilS1B5Q1n8Uam+mHLfMopFLOH2xa/UVJI
qTB4BR30TveiQjh+27mhfUDsyv6qzNGD/A6vESmNn7dl5FiHsLEgXTZhpxo29WxVR7lPnuPIuDOd
fHt1rwyokjvwWVWNOyt+877ZxBM19QfPNPLzs7ncqlPwuTGK5lOyyDcaaQqLjtmcWnVQhof3KUXR
4F6GOXduAUeX97aCnh0bFTeN5kYvMng0eJQJvXgyg9tCv6/M9s7oTQRgsikbj1k39HzJsmDm8//i
ZGm7XfS3jgVUdIjEtOqpbDvnXkIm3R8ebHc+rgt0e05u+AYFVS8LfLWwti306ZeYy3nn5LEsivCy
iQG942M4UfiUq3Bow0e23bc2EisDXdPpjt6m4WAu28+KW25HVBE+KelOjdFRKbpm+DQFtb6NBoRv
xTbScXumK+o3b+F7FVNVmFAFZeq9s5gGutMPSW1zF7lMSx76Xgzrm/gk3IzBkXoZkJ1W9c3TlPm/
wB0y3HlBMNxN/kgXuhzKwNe7oqBr8R5wHVW9eyRGpn7RBtVG5lCdRXvdmvvLnmtMVsSTv11Xy75W
Pb1dx2ULmZeZ81kd6uB4FWI3Kr+ogfcltGqUVDrPPLm9EtE7OKscyrDOxS+R4nagynqLlLm9Rl5c
EkpBYtpqATwjEiR7yNF6SrQJFGP7t2eTSJ5RQ1gH6UxU9WZ8dCAY3MWjluxl2nshtt4YH3t3djYD
HBSHK4c/pL+F1Ftur+3FeArLTLur8zq1kVNhk9H9pE/l8BDoQUtzUuYcPJ4snyG1rzd+PQ+3MpUh
6dwX1ezjs8yqONaeO2vc5QgIPRbLzDOD4Blg5rqkgoXjvuusG39q5mjrdS0sA172QwP+HW3heJn5
iOiQ/cny5cSjGQ6HJsroU6rqLe09w3PtqOEngAD0VfqfZDBiu6WDyPJP6WJzGxpV51lB3GWZUq3v
HvNAP1Wm97ZA72lhsBASFBNQtGzvzD20sUs8vbf5uS+cP9Z4oIG0d9mo2y0BVV9N26APpxuZzm3Z
0YxmR1uZKm5qvOTl1yxJ384GK1JF+tJ2bo20Tei6KQySNu6iWwaXaMxfFgc7KNZRLFtsUWHRRLzO
zVsDoBxc/QT4S4BEyVQGI7Jj+miKYHflWKdot5iH0LLpEfxqaC46OZMRIJXiUmwa4bG3aHzctUMz
H6jCQ13vRuGzGrmbeCqzv3hlrYkkj8Smhht8kvWA+6/XS0QIOe0lYj3D+/nFue5BUzBcvjShe1D9
H6wQDq+kRkJvYwPeuXeVdg8yI4BIwBp+1m0cnOKlx3oj0Z0dOdspNMYnGVpYU+9Lv4HWvp2echuQ
Rxb72VGuCYppJBms+nyZuZTRGsUaN4m8HO9eubrsb7wpKbEPa7tl7bC8dLmaWDfUqgMQTinQm6Ss
T7QLwi1FA+zLGG7TaCn4L5ZCjT1uIPM/xHUJqv1un1ZutF/XBEORbqY+eNtHHJAZ/3/cZz33+D9f
T9fP6tawYCirUss4F41+7GPdum19g/uttO+N81SxDbdeqXFObSM+jUCAkYU0zmIaxHuJkfAKUM5e
az2wJMsSiZS9ZaqMqEfsqgDCpzappr0YxX05o4SPgJD2gK/qTeRGydu3dDnR57MpTWO6QRNjj/pd
ZG5JapinqMosWrf5zm8DfvKQmGDuyfe7+MnlTO6+rNr25u2+xh+jW7J8ygMfkODR7VL3MBatAdfx
f2zq4kD/DmROrV/sOcw7iCUvIciSf+t1q7yV9WKSBRpvnx3vFGhRlvXiGPrMPdv6pBzibATPMZRn
eiWq86xZ5fnvpuKQkAlWa7uegdb+z7GyUxoFPxwbRrTa/lQqhrKVI5OmlctRvtjKVEH879373+PQ
g1XoCiaZ6ab7K24smeq08Sp5RMPsch8nJhnqsA8+yHCntBakvgFtWxbca05QvoI13phmRo/zaBo0
MMefjMXsZ11ymniW3srUqoDew5Gk0MA8F6+6RhKeLBCEo0swd/SXPWbuaZ5iJ/wUAFZ6ZUj42Jrc
x6BwYWfovR2L0nlpfBs1yXUKOOS2DyA0OSqNd/EGkJU9x7ZpnaEIH59maFKsyejuIEGbnnyToYkU
WLCrSN85fcmX1xjbyXl23xbIKhlcI70slZmsH60k3ju00uxKt0rJdXbTsdAi47kEaLXvSvJkpmUh
qbfYfMVst2VhN5cQcUxssIGZLT+V+vR7F1jaidSw8Qyp6UmNQ/Ve61o32havE1ix53ZxTV2r3Gv2
eNMajhchpJ1Np0TR/7hEmoC16E43i62cc72YNIDrO6YtpqSH/U7saeu12wqJj+Nlq/VixC0XGDvp
5ULW7YpXzUuc2zzWAwgTeLAzludJN1L6G1r9wW0pPNJvVqM2zfTdyvOihNPzTSSk9ZeYdYvVsdrW
bVD7iTczn1O07sevpNBeAVQqn9tiso5FZ5Y3bVann2Hy+1Wn8fHnnwPGCMGLOiAtI1RAkwpOxoDI
S8gA1dA2dnaVfZyay1SCxSvB61S8V2sLm/b0lh7r7dBZxn2W0A80+u43+ls1/xRo0KUD4oHlqy6V
iTRNbN6T2zXuJboZ211SG8Nd0f6RFpZ5CqF4ugNJyr+qUtCpBBla1JCIYUXHfLwjJSTeaQmRIxnq
BpDUxXM9t6PWONn9TyTNbHDRS5xsJ3OSSB1Q6OoUTwF07UHSZ8CgGYxZC5WbsSJhP/M7su2tKnf/
SFMzu6MbuCT1GWXZXUNH1DZxfG0rixo39fZR10XcW+WOYt6j1QxqfZhAAC4K6csU1qjp0Qv9DhFy
781rqX39PCMNcA8A75WnzuJbl8XzRisi/7XraEfS+mJ69avI2nhtk7/6DrKDRRF4qCg0ykaxwOx2
BogmygbeSUOd9oLTNuPYv0w1oXqArebDdPUKru7frk3TINo6A4/k7YL+NDraY4w60rhX8Jx7e2E7
oXxGF/tEzfBuCKq92EZaLufdxb0syfpC29fLDiaArr2n6fXerZXyBvoUd58A2/1FT+KvDRCDZ7Wv
9Mchq9KN2POsN3eZShu5tzT1An/m1kz75s9Viz4lLXW0ayW/gG5rNk3g+Q/0As4vpdI+iz3Qs+qQ
+qZFYoyTRE176EzaiVp4Nl+j70YYj78Nc4BcAV9rz33Zzjeon1Q3qpkFLzwO0kNv5/Zv0Xe9hf9E
IqE3m57tGFqYtztr+CZBPqHpuIPCIgUD9S4/L0agBul+mpz0nm485zGvFGWrBBa/Zu9HQU6qVGzR
+9HqvRzFY3Hf5ZBjRYH9HHL3est70XiQARC7+WDFPqqNKAdurhwynWL/uSwz91Zi1wh43smEWfSc
9mnwArlf/kmr03jvq7T9Fw3AsVgpy63VO+nPdoy3szmN3wPUxfZznXyMaJYSyX+NEJ6oNI62WRSi
JhooAD5yqDaPsNtkfIoUNXz0lweOJvScnaXCCXYRUQ7l4cRZHkPE7wfgG5TIuvPgDO123uIQr5e6
fGjS+n5SyhpQyPJM82HZsjc14PGuqe/bRWpX70n4GpVXvkw0Jt4OrqIfxrlUvpLBukQYgH422QTx
kB0DicqpD2sL3zoq4D8oPWt3MOu2L/AoTg9wn98YOZe9VYupOFiTPuwkVgZDTX9AYafdyazqohlM
ZX8Dn3vzxMPltp9rypI+Ym4ilNs25OEKg+zI3LTTF0fPdwKBhh6Vx2HkVHaCcnZ1R9u4tq3eA1Dc
pqHWK58if5r2sO4XNkgZaHFlCG1VPSnWMtBrnvEtwiG9taYOpKD7NeO7kUrB4pHwBdP+T4d5gAhk
DRwW3Gs1jc/R8n0N2ZdFDSe1eKwHuJD/PvttflglPWf6blH3q9AKnJwbsV+rfkpIHhvjXTqF5maG
hWMngeJYt5KjIGmO8ftWV2GJ+6h4WtZERyhX9HjXZtaube38ySpTHjTNJD7WepvuGj3iSVNNAc53
KjqjZv3rUGbeQe/VGSkC9KlFu1psrdfP21EZm2dx/KNNXdaC8AOausbIkrRuhm03jdpOCo8rQfSl
bPmhjhmiXnTwh+GLVC0v7gt39F+PL+VN00CS7sI53RWdfeiL7osb7SC/3Fj6mN4PU9+H+0QB6unk
f5kmC8o4H8jQpX17lNl7aLtgketleLfLjjITu0S8x4vdXASS3uPllBLqfbcrCJjKhbVahqL07X3T
1/NmtcnRwp95rxceNLYSY7nwEoLXf1vXugOgIIkckgoprSFx9kWVfIxZd2whXjtSjfoN5QP7VFXW
w+X1kCmsV8CieQHWv4gq2yVMTG7uUAV4X3qZiufKRsb3hx/U1UbTB3XftHyzCbtA2Ri/0VDfPwa0
FtPDqm2Eg6AJquxsmvCESpQscoIe9oWFyvyvi9omuX8rlWiRhtK3mQN3K5MJDSnkmTdJaY/3Mg+Q
xzn0E6VEsSlLzMdAUNd7vq2cy2pxkxPWqCySf6P32oB4KP7dpPJ2q+ST8STD3PbOzhmaYL/aauB1
lBDVYJPlqsljMVLtwyIcJgPZavhWa3Le+ejD4LgIh4V2YiBG/V0CPpi7XjtAZ5ttxbbuQU6OvqfG
cS57iMPONe9eD7jVXE7VvZ+PLqD0MM/mcO3gnuMnpdf+dt288vgYlGbHm8/Tb2BQghJmEW2F1LB+
NvQCnLVjPjY5KvSIQ9bPS4CYJECG2PloktBlIc3K1mXhn/dat//zXlPRfvOiWDu5erhxbKt5kSHW
ChTvNb9707VpC0iR9Nkzbzs1bV/6PvOe+ixcclRoyQwB+qq+SvRlTuKKWnyuvUU7wHGeCh5lrqPX
88kKddlfbJM5ek8j+8usK7XXKAtfxyRynseB270qMcJbmQp0x5udO1Bozb1geLLYC55j7U4mEhTC
TA+W0fwcLbgfsRPtH5OerqnaAgy27ZDO22kNnxxZITEgkN9OtW61nMohiYvsNhejtUX47Nfg/JY9
VJBX54HTZN5S2VL9/BCoIU0W9Ok/hVn/UM/pdCcmGUpYnY6IYuuQORJG5hEu+Zg41aJ5IFGc6lSN
ZuygJIzs9o08SiTyEyeHMsDh6O9aTdM28pgiNnkskaPVtq64sskGJlW/jeoW3T4EAErLEHxhH0jD
AIs6t7Wa3l3oxIC7vhGGFVO9tywdisweccGDAn7yUC8F0jkpswMwg+RQLdXU1TsF+s9Ro4OGkl60
Bafk7K/a5GUq3pKS48W7tslLOz1V2vCy9spx2WrxJjPvZLQNyW6BIkLT6OtcwtTlazD6u71mffU7
/TuCTPmjOLtW30CSp3+ustp7mfTwKOYwQ4jPGMDhjnpkfx0LtbnN1TLZidcKGmUfeDF1tOUEPtrH
lxNcthydqxNQTPxwgsht3ANUpnS9AnNpz1aYbJmSdpFpZtHQN2n6Nk36EwSe7rnzp2jXWFH0awWQ
Y9bhP0UIzjwMemFDalEkX0alfpYAGigdyC4C43FdiTxg+Gul8RDs+ea3dM6sA+IuvK0sWOvTMYMf
ZulZ6Zdml3UQW47wCvS2+XG1e1E9HCoaJclzIQ52tVSmijRTLmvB6aIX9b7x9BJHvJmsLqjLTbfo
U8hgFx2JKjmsY1qw2mVY3WKb5iDczQOJIHFcb3HZp6wpFJOF3hl6bZ/XYej65tSXtC692wO6kc7G
CNHe7j+HQA77ufkQU7TReExa79c+GIsHuJL1+1o5yARqaGSebW7HL/YqO4pdLHLULmuGpNHvubdZ
zQGCknDaUWT906Yf9lvtf9o0QBCrz5vIdbY6yKnlmUIeQCzftY/jmHy/PKJI4WQZrp4/AAp/Q/SL
ftrFSX+ZfojikWzxn2OdZbcqjL5fnoDEe3me6athR0OTexcbWUVKJ68/NSkAPlWZAaNklQOPcOV8
nmyQ6RDW/IGEnftF4/uTHJ7mn+e4ru90g0ZI9IuMT7zmwyZUWvU3pX0Una9ljVXpb2t8TfHPTRAh
zZ0U014bpu2UFTwVk9H+3vL9vOkhcXmsmx46DzXg6SvM5u+NA/cDfJHTNm3gcnSGqdhRUYkfaT0e
b213Uo660xTPruZVPPmAwzI86JYX8rApGp7GvtG/XS3S2lqBbdUsntsa3gN30p1bc/CmDNUJbiDB
B9XOIbFy42tSjw/p5KY/EyMBScnd2wv8mjUYUyJCRTW+1kP/IPmzv4t43+MfIwCxudscFPDO7ZIv
8FJkT9Lo0O1VqltframpAYCFn6WhoghV+zTCsXVpc8hKg1ZP1DAOxgh7VQff7rE08n5bFCZq20sn
RJxHl01lfbuTTSe6JWVT6aEA2OlcNu20qdvHiJbQWsxtiuoMT4Fa5We0DXgCQZzsMhWReuGN1TCR
O4FhZbndEftiqmM1P8sW7/uICUHPrRMrGi8z9P02TY8AryD5CM6zrSePzSKk14Vh/rML6ZhqPe/7
NKv+LuVB6xJhtWq/CWnS8ei0O9hNDIDqPZ8KHUDzWJSphgMZuUnyp6vRggcbmUuFRxdZTdGm2uhw
Piw/yIG9K8aZ9NqUZY9ZCZeo6Jp3VTzSUPVXR20rPEssjoCM2mVF0nu8ixdHEJfmWTfgIb4fSVVl
RaM2n97yO4PhZIeRArXo3e38flJ/tMkrSqHZTzJ96jbypvlBo7/pDIAdirC3gLyP9nWq0M+nxO5x
aruDpbbOnT35lrMjXZIccogU6TJCY17ckaI7dxF/D/RD6FWmQO9uUx0Qu/xltFnvDbr/X7sRpo/V
DjfO3kyT8PVv4u3FrkdeQWdjAxdZAb1HmtR8SpecpMxVN6g3lI0tBO3IXXilNm5MO2uRjK2M14bK
S92ShCQ58BDWXbkRlk14VqC0UuA7lKlpm/99UaWZNOfl0z1JqgL622VQ4KmkvRD9jHb+j21xxMiU
oQgz0Pak2vsJduNSc6tz3EzTc7gM+Wjtm7KA3X2ZyUDDvxk13HQuFi/r1MeOWrHMoHSEj4POPiSR
g7vVFI91djf06i9iksHuvOLWVfX2srKJ6vA2r63fkejp7uD+RMaoG5MecdCi20KEblFjGkry7YtR
PBIpR5dwmZtB9nueqir9Msl45pFJ21dzP2yk11IbQN9wX45H5hIjRzLAkgZvQXJezdD30sBZdt3b
grpBYrua1cdEd5AyUlrP4TtZ0XnlutrfT1Xg7uLEmD43fUge1fKedZVernAsYQ+1NeVOnPOgqgAq
EVoXrwv90w2i1f5WvC4/Nff25PwAWTx9tuCC/oQcQFHXdbctauWxGuAWk8jCAp1dTbl6K/voNR+d
xhqmvXj1phtOGnhX2DC5Ivo44qdYL0+yrUTQCQlhn1K9yCzKIaLkkbM6y27krDpI7KsJGi0bvVET
PTxL63kMm0P9iw+YlYJHBE0USqQ3A2/kWwMa3XtQ2Xw110H5uYIcY6MOKLMVvGg+CZ8AuaBmpwbx
eNMFOQ0XS06Vx2ltG0VhBSse00wvQmNDN0Nyz48SfC2lCdhGMZ1d3MbaNvWzPwWGDiIAfpUd1LxC
BXgpwSlLCc5fSnMpOSCvH9sHMYnTbiCwUT1zOEiEOOwOIidZL7Z1E83q6NHNugexq40yIEmDZhZ4
fe1cd1V+U4b+sz8rJtRfQmkVZDpEVhocqbMf/8z4LYdcZfGEjcchWjDJwUY7eCNGuJsJl8NLKNSV
+b7rKEshT73zvNewaKfHNQUwKSawAD9SbiRxII6oMUeEsJt6xxes8SSOVG+oeRfaKwQZ6ckpipwv
Pk8/mlnnPZQtugaZFSGo4M/zVq2d+LUd3GLjzJn/o3Krh2EgIb8Z5+8lD3y8qkULgqSvfk/M7Ks1
JPn3TuFfC355+sLzQLYL87R57vqChIBpafduOM43U+B0p0r1BlR59b+cuRjNj2e2ljMrYflQTgV5
liL9TtH+45n7Lvkal5m6jXOzf5yj/ACJGWzcs6kczWJSfhgD73OvS3TIsGt3D8W/dwbz35+oo2tH
Y4jVpwRCs63TVOU3q+lel6Zt1v8BtRGVzjn5oWiK+hr0TrLT+dA/BamvHMFvx6coiZv7sY3nveXN
xWcn9CGMDk3tV4Q03i5D4zIUPwh+7QySgFeXMc3eXy4jMt3iT5dRc2Nzb3CfvO1GPs/VgHwFRYjs
M1SwxbPR8rWyzExPZaCXL3em/EFM3G01O68xuqNMZXk406sk09YYL8vBdTvNdlkKMACMOaTIzmxG
u94IrU9+oWXPPGrRmNBan9ATsD71wZKEQQTpTmx1ECxdvwvXFSTHn+gwyp5t/205kmDUEyOLbILZ
qeeuNd+GZjlKaH+3lZ7u0mVmR/1MbiU1SJwuHsh5UO3R1FsVlsqd6DqYGtkFSiDzGTZYNPXUn2JG
XRSpmCVKdGokKp+n6VxW6jP3Lf42Kkv4MKfBrM/9wqAig972PffHkEFH0D/erg6kEYhW36Onsd4X
rX+DXGe3Ncif3UrxLk3gvoJhwoUMlT5r8cJ57d1K4S/TZ+R4Xehlbd/fXxoH5iEMN74/uMci0mpj
J3rv2mJEU8E9irC7iMXLkXh1WNw27eKtWnpnuqFFdR2SsMc5ND7rva1/kdlkq5+FwvZ9tvqWSPU9
8s/rEBi+7FIatQGQjLYwf7CmfdLCoSS3gP+HtetakltXkl/ECBKgfW3vxxvNC0PSkQh6T4D8+k0U
R9MjHd29sRH7wiAKBXBMNwFUZWXOu0EyqriCTojeLFKqnC6zt91xVPkiNX+9BKMxrscKu18p3F1i
GxwghXh8A7BrVWVB+jLGTYVSP9iJmzaNAzBZ1Nls90fNMOaH45u2X/0tZv/A9k3iHYbYi9KM7XTp
UoZqEdnHCLfBdu2NtF/udRPADnRaLLJcXCILC1fXSVRajJ56DYIwWimeswNld7zydprG9uUPL+kl
Ord4yHCCvzPwT+u5i8SFH3v2yi8EEpxamFXyVt3VI/6llNYYGM5slF5T3PDuMtvkD2DZWRtYb6CZ
4vQnI8N5jZRqWGZhO8cEioi0jg1kXwpA00V7pN4ucw4jaCvuo0jYNAeZB0iLnkSOOWhKjjgY8Ehp
vshFmULBqhcP1VjXoN8BUKnmsXgoQdwPshZ/OSmwzy5rPkDTMAy9TW27770pjtU0lEx/G689qNND
gd3agSYNagcar6v0r9LOBOZeadcn/CrtzFluOqI5Ue+kM+PUi+w4nAX4za+99G2ipvDY57F/c6bv
Gt5q6Ukei9hTy8INjEcjGv91Nyr2bpMfd3/4GQm03FXbqG1bpPwolA/SHf2hBQ7ifqzU+OAMHT9W
/ZhB1RAfzgZ03xynl092+jCHv/xlAi7QaSila64r10OACCQmx6kV7Diyzl1BEp4vyHbt+FsTsQRW
L2jctZsXk7vqBBSy/+iw9PwZVtxV53NIfBmWuKFLXmaPqF/1gHj8ZaI78LoFS3DKZ+uS9DLJWCUt
aFNcHxRov3vHAmD3zP12NfMxiq9PyL3y/QmeA+yWZo0LliwS2ZpGXJ1dI3+IZL43DLBsonopWdS5
SjYdVD6hJeezfTeZ9cXUmV5D5MHR7AEx0JlerLTtfYuYE2QWaui2ag/qyFt7b6GGbB6E8uJ+1ULc
bLSm8AI50m5hZEH1pauQjnRYLo55OFQv0COb7c0IlSIIEtnrOm3qLxX2qpZVlve8CMFWlI9AGmv7
oIejAiq6Dq8hufoQuf0zRC7KFbT30gdpItxCd2ST2jZqG939//gZJcILhQnqcqWEtQz4BLp9/UZz
ttMwdq82E+NxNIFZJmua5dZSSbxRKsGhX7HuJ5BgBxDhMUCQt2naxNqS0MXk8YtjleZ9mqv0Nm7Z
P2QmLz/2zW1h2+Or9jIDb8tz4GFKw37AXrM4Wg5eAsjHOw9kK4VYKRQ53nGHOw8JhJpXHlDXW/Kg
AfaIcKcWgH0gmx4wuGBvneMAPotigPjSNVi7xQvg0s0+HBq2Fjr05cHudM5ne4lj0Zv2/5tdThnU
Z+twIZToL2kh/U3KhnJdFiJ/Ao0h30GXMliKsMufpGhQtOxF3sII0EymEEGJCvSY5Gxx8PkMubxQ
Z1ol030KErIIWycJna1VHpXskfUyvpNeJ3dD6vomwnBud6iwWGYLaUXh3uZby2nb4R/qMErQXR1z
prrD7A7ZPujNQIQK6KkaLCxTpS52XPYv3cpVtnwxjbaD4JTKFtSMql4zTBqQgdW9UCWtIK6AUhZq
5goKZpEjH5CZDu783j2TGX9dMBRFALlXaYMpfaig5RCC2VGvZ41voT12mzTD+e663CI6ko2LGBES
aAF8WoZptb0uvqFa66LeTw7UJ0iBBZ0TZF7mtZoGMsSgY5AhnWywu+MMacnNoLNsea+6+3gKN10v
ohsy9aYPvWPR/EN9ZLoOutp+H9SpqT5avfyH/P+vg+IeaDGwPeBH61sfcVJP3QRJBKhH1Upefxub
6Ggk2G0+FGFXPhZp+NPSu67aa+KFj83kGXSCfG66vzep9+qMiFV7vjZlioozK4vqVWDsQ1tXFivu
T7doRVRnPPy1xb2iWMjMre8BCWFLJxfszmfWuIGsdHMCEdxwkC3EcgLPb28QX+YrA4CJp6mGkMZY
1s03vxb71gLedlECzg1+AgiF5vwblHfEq8s8tkyRbpunHAxN++gV71PKCYClXjrvU6Kk/BThsxt3
rXw1SjaAmhF3I2rwFtA5kK9Fi2fSndS2v/qVfAJNbADC0qXqcrEhbbAQYZWz64HiogZx8pqaTd9A
KByKnKQURpphVc6884edpMVcBDCwGKcJ9oJnv4Bs8AI3doj1ZwGpjvnmc9f/4mMC8HMYpphvop73
KzF54T4OgvHVg5x1L8vqubXK5JyBIXqhoOvxSm5xnBp7cARDZ9P2FhUbgl2SsnArUKy4QmGyvY5l
hf91lU39ipcZdD+oPXZ2D1oR214riApBF9Sd1tz0tsAy/RM6Y7Qn3nqArrobuvuwX01knxxr9ieK
ezI5GjCiYMeqGu3JTibq/K/2P+bHZ/zTz/P7/PRzBoTo+JhbMmcToKptYxmujQ/kr8sAItuR9Td9
kYL3vZY+UhdF8q3hXpiugW1H/KfpQTKiB8w+fEog9JJ4UIVJ8Jb+91RXy8d08/AElL6uyqEQrtUQ
7NLRn6K2WgaWn23IRtoJPZhPLzIzF3xg4MXGUsrtyNojNWrOuDHpZ/bCaf3+7IFl/imu+fsCnFTv
bjOMTLsFXdmfwRriPqW/3KZO/Wu2391oeBlG+Be7+PTzCQdjKDDddJUDTXpee3dxG9t3QHtK1A/j
g16ap6wDswV5tjbvdq7LfXAlMhxKtH8zxaA6FA24bslnNBx30bRA0zHkWGYf/QSwLzufnmCuZvdM
htMJtBG35E3TqgDvLT4nh8xWHZQH1IodGvkugw7ms1khJRF6YXSmJqj+tk3exQ8GFOke8pGvRl3j
mmacoeqpLRfUnCaL70DGbM69mRIAwqii2FEvTSkguHGmpp5yzMDJR1MWoNfJ+qg7O1EIWhQjQLBC
LBnFTfSlbXLAxCEHd6JYSh9VEzTx4mhDTSsV8shMaBYNtSgeI+SNHuxsDqWQQ1OD8vk6vG1rcxl4
/drqOFQKoyS4UzVK1ZhWC63kANoJrwPQuB/A/vBvD+l3x0Zhqf/DA8gphMV1yuMvc3g4v69UzKEP
jz1LztZA4iCk4nIb10nT7g+JsSEi/dk294NUHyT7dQMWWKcwrK1T28hKMLCaIg9WnzxqImUyNwlh
Q5gaIZ3ZdMXUfAwitA55fZioRa4fAxnKEU4iQil1wsqbPkuPkB/0HgAN9h48xp5RxtWcQRLrQbK8
9teIb6s1dXaeEZxHhKw63UmmosgupZcxsNJidBo7yRol9c2Ghvtma+Ek2nybR+tBkNLYAt4f35LJ
9AdsqkD8vKWfQA1+fxTQA15QL83BkIMrTDbckUlWBiqIpJfu6EeAunZ9cJhrAgDy6ycC6Q9Uv4x7
snRmDtWn6VuYxMOeAnAtCHK3U91XcwBPxry7YKG9o076kCEbC9H3RNzRB0ykHco+fh/e5lW1Ei4D
fXOR+vsY6wCwu/6+C+r80WFJ8Zhjn8RVqm6imuMz7jB76TDR7qgTCOlpx0GUsKQBH8PxvspB4jp6
a98tkwvnDwSaYFiEVoD0TmDfAd99WiOp3EgVfwMN7le3h74PiEaCfS6gxuhlmfWGgdRPA8fK8FdO
AtBMsTLMhO0dDcG3jHrcIS1uaehFe4e8sLMIqybb+GAtkJBBeu3TmIPtNEMGI9NKUlrKRduBrGWf
7L/7I2d4ZkEj+j1KlxUgrCmQCjry90cMsPLiasljJDSuHZ+ChQ1FAj0JVs0ixjt8GEpwacjwDipe
4Z1rIcuC7XGwHSBjeweOAMT8XZR+ST84kQcLE+tW9V+n0XGSZRYIV9OH/wg96SZLR7MDN3pK8qU5
aEqnbqDZp59QDwzB2x7q3eGAojd9ssN7yYWMX9TtqdkwcyXACvsU4+SBbcu/3WipGBwoaAd591e3
Ws9GQOYPN32OmWcjOz3U6O32+lCarR/AqDykEsAJCJNtuylNj9AFy465ZdjbESiEGyFLwNhLy3/o
Q4Sua+aUX1gsvsRCVj/qBHp3qafEgitAoBtR/uiD+stoiOJLXhcJpHFS72Fk+DJXhshuIFDx/pTa
Up+f4tpxskYerAH98VvNzXfWGChNyyMwW8QR88kMbciZVuZvNhqkKTj8yILERuCvM8TeHiASUx4c
pGwgzOPYD2SL2tdO2sO9tLAcBA5kh5sJXFhXf0hfAdLYmtilNlZzN19ehm6CaGlp3zqjcg9cb1Zd
YDc2VjomSGNP7Q2S7Qpo19+Ns3g8Gbn2TNb2QbW+/0+ZmicTnCTXG8+1Zkvw6+Y3nzIJxue4q99o
j0y7ZdoojwPE5tvQ3JNdBv6N4D6wD9n0pY8gO3AN71IYWNttBrFz2402VHkwyucqglIFpCKsVYw8
IyTnkunCw9ZckoMTPKddbS9FgWL1po2yZTuZ0WaKHftiAHE7X6yAiVPQ2ushDxHeog5ykZBbWhb4
km3INqD+b2U6cQRhur69GSToQjonVZuyaPH3q0sDAch2PGDTOL6CPdeDRKVjHHrdZGxTB8p7qUBe
c3R8qPcJrR1t5ZO37FtQ+E+eUYAJq/pRjdx40zd+Wr3fWODHTVsIgjgWsouFlVnPtd91K9G39o20
oC2QNnF+QMIAjA7hFKwrBlWExAqLZVaBfCfS8nSFvut9oL0B5EHbtJD0S5Rprf+zDznSJUnAdiK0
93UyuhP516LoAhy3+ImOnEMppltmTCeSIUsTNt7qPjphUl/D8GnRh9OPvv9tHPhQwHKv7LcGsgwL
EB+JB8FDfzP6wNhI0BieWRLE675urefS6L/mpYKaeQwePOzqvoPumS+UHmSwX4MAvlVnFPQkYNY0
zOdJqXkQZFXnQU2JgBbgJkY4pMe4doxlNslkiZhTeoxCBZJ26unCZHy/pa4pNRFAcfLpwBUSaIUu
qywNFILHFoTXoQUWn4IQDBpG3jb3hp1Uy7JqxduYyxvPQa3XYpBfh9bvfqBk6qfwHf/Zyzh4mH1l
36SemUL3qRUH/GWrczpytm5t33tgSfsSh9F20vkjushyDICtEagbp3bGkS5OHXWwKAP1yeejW/hi
PFCrM6E4343BtCVIUKmgUz40iOjNCCENHwIly99trQsGChKlJmfyUx9jCXVE85Hff5zPabBH99Pu
BP4NlKeYnrG6RlgG23wESzowNzpIU9gABZaOC6oyjY7WFxoUQttpfbVNSXCxjLcax+5D7AcVTsmm
ofA3jFZzU8ncvRllnqByNw4QLgBxUqwv1AEmu3DBnUJsP3ljt7xqxmw4X50dTxN7p9XDJzcIucdr
5eQNuMBfQBATnNuycviiQzxgH/DwpWIsvIwtzi0rwO83LgcD2eyCmqtpkcShgbfLmK+AJ4KowfX9
pFhWgcx6TS+mjuz22NuXIuvyldTO1BNmyMAtzBYAwaSdnf94+dHsOeMWyBZRlq7ZDl1NjxixAnWZ
dGsS8eG1i4zSSmyg+oDN0ENIA++TnxisUqzI0YktlAfxyuN7ZsvZNs/Ax2rXQKbNFou8yiE3YVn2
bZxO9c6Ju2xfcGe8mSAECY24pP6iIPfoGZHxw5f1zi2Z99Z5uVrSoNxN6p3MLDCPBP14wzHlPCg3
3TO9Eeyi2yFG5M6DQuDaboNkXDMo9C1yXang6koFulSqXiJoFZy5LS3gavTRHlwbAvRXKD0AIeO7
H05NYC5pqxp4c4R8Fh+DzTKWW+ijQd4Y6ZwbYIbVTZ7K+sxcKNS3LHchvgMKFDNuxkMZmHfUcrWJ
7sBbku16V5cn6KE0CXUURpRuzArwOy9sivdZgizrVqxHJDW2/DBeFzYOmiplICS8Pgq5Jfw0QNDs
aDY1JrswSdpLC1KFte/LeE3fqFJ/rcy4eICSGztRqwmD7lzUPXj/0EeXoDbl2gXiYp2UwbsNlat3
YWn483cRVbXFuZr4DfnTVxHk8e06ErJeXyeSYXvLIVt8pnkQHAb9xuglCDKBUqXS/FdWGv9sZeLd
OgPEu9sQrPVkb13HW1qNxY5NVKgnlohtN/rWl0xaULIumnFLbilS6JmFg30zDezwn6admFEtXAka
Lpo2D2Vx4AQLbIye71A1GK5zZ+o2xEJGzQSx9U9NoZtEWWY2dbi+9oYSQQmz+BlhWXgaoCl0aFP8
ltS0BaLlpeujEEH3Jo7miBQVcIm6aSbAHraapp+aSBnE57Tq0rkZjdI8R5XxY54JGY9LEhVfqRW1
jnMZOvPZm6bpqSva7saAjhj1CYuL2yYLLtSngFy8bUYOzgA8EYwa9R02WLsQBCtPsTEZwBSNG+rL
B2bduyAMpHG90zcPYxcvqa+aovjRzX9W+ORtZQKsex8Ww4PMixS0XNlwdDW5E2DDfJcwu4KWDvii
ZhdU09Tcce6olRQZAwYwtjbUHCxguIs0uFCLBhXYoC8QIBiO1KQpPb+/89LkcdS0J9nQpPeGjtoW
lbC32GAMkLsR1V6hdv9CLkjKiAs0KPbXAV3emlsUAgBBoSehS5/H7TxJlNfDngO6vADDRIBUduUu
kjoAmrmybWPBDEdAZKsNVnY/hbdVVoa3qJbMdjHkjRYm+dQMZXZF1V+oly7kPB6KIHJvZ6e0wcul
wWdgnjcNwJRkOmm0uw66PqvQj7ESUNgGaeGsUHAFDEkQmezo4I/zsRfIZQy0NrU/rf4qHrN17yEI
XnXmNumzYeeiWughEs4/Ipny74UZIHPglU856NL+5pA23lMwltXsgIV32FUjDl16hgyHpXsPPDKL
2IWmfWFF1dnLDP7C2s0U5vFLVav6ouIIOG1t7gsptimA4xsko/jLddB7E7v1BJGsaSqP88qoWIDv
SCxKlPdBHunTpQ8BeBPDCJVfdDR6baU7yLx7Fxx4Yq6CFVkCxrDPSctyG2YF1PAcO4Csa9aunZYl
T22OrWDcRd0/JWJVBrPtny3SWJU3Jl+cDkGNDPhsnLR7HA+x/T5YVYNiOz08hNjNPHzyzeYJKY9h
nWTY7TcaC+FqfETb2Fguvf5CLc8Em8LUpe3SGi3gO3Rv78v33ihCuXztlEBM6aEf4wNfFRszAINp
DAprxAJQCD/oGpWMg1YFX5AH5O19cEXhLDB4zHzr5SP1h+B2WzEeTEcamOmBHRW3TOqxzuLx4Omy
irrzi4uj76gZuSG+p+FwsiZobYOFA/yMdSlP5EYekxGV264HWewe4KN+6Tt5jYznaMy1AWGWlIvY
MuWtNfjVBdgXA2hWpE5dWZX4fFZanPTXCB6lwR0IAcFhntnfvdZvj7Q49U0cXCCDtu0EVvplw6Jh
Aya9ZnXd6ukBrsy6I5kkaPo2ps8BkkZ4tE1c9RZm1R7EO8YPy7FOEC6dvrRgFlh6qPe/AW+WsXN6
c9ihvBSoTT3Ic1C3mJj1flKivJlCu1ikYyHOma5KTWPAoyUkgebWh91pnaJd5TI/FBxcileSGcBC
oetj9B7YVc3iQB0ZPl7rMrOR42chlFx7czzXYEh76X9W0upfIqYicOSCFS2oA/7Sgv9rk1hSbcgJ
rK3vY5hb2y/WdzvKdrIu4ru+5uKB5RzA+MwEfVWTxA9ZWzYnvHG+UOckRHUGRfW5UG524mOaraCM
C4FF3Qx6rIALuqVLaCR4hemeUaXo8SDcqYV63DUZB+cbIHHZnT169SUDfnTRDYH5KhplrMqaFXtq
pshYQB1TPqWWPoIBZ7sQYIZ5DZNaAVth+ntP+MkRVafuEtuhRZ+27fOUR+JsGmMAAl3AACAk262M
0o8OpW5qt1a7mVEtzohXQhMtapAMAwprBSobcaDmh5ulZwNYDNxoBCqYmm+o7ADDVlV+DVzE1HXE
PDEbCaRV719UUJQnVMS5qw8PpCRQApBIuXS1R9iBUp48oElUfo3q9znIw4DiHLiIwJGMF5J53yGZ
tp5q1ICosrbuUUpv3WdtsGkQpbwhjzxOOBAHgVogOgWeXS9xpwXeNuOenG2Omux2bIC5wlAa0eg5
EY5s1nYpp3xZucZGDc4XBk2tfQo6pkWnmWGcKayO1IRIDX9y+va9Gakx3sQoVV6punV3VQHBMDqr
u/itd20p4xUd5KmXmnRavzrbnQyPCOokC8pqdXYHquCkGDZx4xsAKef9obW5fzSB2pqzY2kISi6F
DCsNIDulzppRxdsRGKB5puuAP+dEpAiqhKtUYNvDMgDdRD6kt0GKFU1N3l0dFjABQ3BUzH+7mobE
hSSCnctl1GV9svRE3q4So0s3c7uKJs1ZHvP93LZCLL51WVxoijJ309tR9Tgf6sHA283zZyixBUmd
OmTxMY9kesJu5/0y+QnAPn+2RVkNx7w5kp1GdGHAQaNqEtUMv3gabD4NIQSDPdRS8tBgC7I5ugP/
/nJZABS1vtKA0B3C6EijAmkn4vxhckbnUbWAyYzxTd8aziNZuDHtQR/R37baNHCzXiRV7x3Jo0BG
YtW0UEJrjMbFjgqlkm0NDikaKiAle0AxVrCgJkpirct/eZLH6/42BsSlQRY+6DMHldJTnR87fYkV
R7sfRQ7M0JQf6Y66S7tXICfmCryNH2Micqd+8qymCnw+f95Sv9EM9RpSWvHWzqJ0Rbrh+1xXh1X4
nKxYY8pzDwD+2cmydJWZjB+VW/5ow7Q/WbJ/v0SJ3Z/I5vrg13Ps7Eidk/bowdaAONqHC/UoVNCB
0hm8arlxd01TTYMnjuZYf2k/KsttpBnIRGkquhgdKCq1F7XIlQZOopsHzhmtX3Ndp/99LrJ/PPE6
F/v1RJqZFQU/ohYbr0+8jOoUlbeE4PU/mjjusKekw2vl2ovtxOcm9SIhLjLWnG3HkGfF2nCPpe3Q
sQSIHbLNtz4AKvvEsg5ko0vhVqhn1heUGYCk9EV0OEGAt6v1xicD8Hs/MV6qri6/Fdx/8fFB+AYq
6PkGeNL55rcuM1TeM6QyDrq70CP/yxT/7z6QAEOVF/i7107vOKdaufaCiB5ykYlNA53amR2Ce1B2
qSrTuXT4lZ+Z/xhPjL/8bVDos2Zmh/j3IJVU/CXidnySBYov+9xQt3TpYi+DVubyapkQiLt1Y70h
T4UWfTU1m2VRWVsrxhnVldb4aWjWL42wLsN5ysECV4epdFBCP0HH9G7rUFjbNAQRLNlsZCgXTecV
oAYtqvWAmvp96LXZ82hM26JmALVqu8nT4GqXUflu98DYtq+Br3t2SpwhP+xX/9/tZY36NcpezYkv
nb0C5SU0mcc5WVaDtvbUB83jNX+WDazeDo6vltf8mUQKE1HY2N9ck2K9HX3JIlsdyTTbxbIMUVFG
ObfJCNOT4NXj9dE9Xjjbuhbj8jpNEw6fp6aO0crmqWkiE1TOt73LlpOFCsHWnRAYzABJuWSV6y6N
ps1RB6DCy9yDN9S4R13LU65t5NewEAqKQJBsaYZ5LE3wMYsEuw8KmvSkHxdsT+eZrqbrnHWcbrHe
eEfqBA7sPnGy/jSgjH+lcg87br2RmXceWPiq0UZqVpt88EzvymwEVZdu0nbFKSLk2mSYHsnm+iA4
ACj8hjpnNz2vi1T45mor2M/rtMbof56WBgUGglmJbFOco7ANomkHMFpTJ126j2nDFkeFscKuSnWG
s6867OxoP+NHwEFQk/Yz1HT9QaIQCamJa5N6UcuG70t68iOcegZUEG9DNX0NOhyJIs8cTiAUxx6P
2p420h1d4rCARGzabGloCJZ1LBt6CLWvM4QlCP750Nz/YZ9n/vSQMQvihecXcoMQx7BXXvTA7MF8
8yDEGoRO/D3vk2HZqMS/QPC3O4HGA+WEYxl8teozOThQJV6WHjjla1VV5wI6IivqcLccGlPfoOxc
r9xaxudARPlFTMAeILUVf3fZ41BZ01eOovQVdGwLvW0Ot0gRI/bQQrgTa+74lpt2u4hTHt0WhWtf
qANHANRW6A4DJXZzR2WAfzlkqKNQ9cGzBKgVHQ2BUq28J5vsHKDsxmG8rxEZ3PDIkDdhJtiN1Zh3
rd7UJkglUUt2htgYYMyHIjBEHiPPYwdEVfZU1HItdKEm1J2dA8jP507yJztdRqSWDk7s7v6062nB
Dm0cSqvbffLXdnpAOhniiIKcufOP4ajeRf7YlPOPd623ITdAIovjVGXb67QMmPpz4stlbbTq7LpI
6Chg8m+GEMs1Cs3i+zYNAPstodigmqBYWrZVvXhtgzI+2WRvvg8UgJTF9yAFeVLh9j97u1ilae5B
P/QeyaAEp5SsXVYBD38idQYYd5Z+U/E/qNGrn+y+H9cCr8ZTbRbl0UJ2dTP5NjaVIB9YRLnffecs
WhpTlv8EB/dz74z2S2AoBPcReb+4hmnuSxul+x7OZHdJ4Q9L2ZnW22gPe+la2U/Tmw79GNRvAG1C
oAvsh17fLoQcpgeTFck2tOv0UHttemP7IlpZwSDfgKTfjlWa/TBH8dpnyfg8SDXi9GkVp8Dq7RO+
2eXaG7zyxesRDtSuvJv2seeLY93EzrKKkh4U2E57jH1reuha6wE8Hc4bNJqh5hTa3Qn6YdU9aNq+
kR2/DKIyQy3PBWjr7ppWAEgd+ysjQHEdCDCji5EX8bm2BA77nA/fGmftJnHxHeAayGRpB9a64xY1
lGKdsLS4RfFLcVuGKPBCwKFCvN7Jby1or/mLKsdPPGU3ZEINl4HMtAy4WCij3EVGl2ykBn3gX23c
MT+LFwgbywPX697cEaJaYArLW2oJNyzPORPn66CsxKo/ihgknh8TFUgYr/BlSjYGQUSwoX6fmHw8
YbWL3G++E9nbpPk4q7Qfj12+KBxN+TYTv81X8qHLp3alounYAuvaW/4BEjYLxwWLR5nxy4xZmCCN
geBAsiGMQ1Sw9owCjWfqJJMrrDPjw7t/C4Q70mSRczQa31kSHYVdNq9lbFv3DEGz01/sQ118ties
e3Wy9t2/BgBoSewV+Ny8BmHC7lWEaqo5klWEQ/vO74okyMlzwQ1KmAQqVcvBv9A1HbgnQvsWf5jy
aYAk065DCfemG7n1OuHFG/We+IYlDPQpbWqcxt6ZbqBS7YMoAwXJeiRyuuWT0iPbEoGhyK3mkeTg
hCgCo5EciIqbPoHouPdrJD3T9ABRpJGO8M3XFuAjcsBOD7UX0TqPGvseCPFkg39GcJJpDL5hiFfv
eMsr5AUEh1p4b0KPmoNelbP0O6SLNmPlTRFqEsUaHF3W98RGZSEQs8mzM5lyFTDJbkoZGdthGrqD
W3fjCXl2iI97ZX1f4zWP8ryh+IJtxGOYAty7EPdT34AxrPIqrSpif2kNs1j+7Webev6vny2qzE8/
W2wYENnVtV9UuiVUmy9bLrrDXJylm0DNdwcq+2qZcY86knZfyTSVC0RWQSFH4Tq/8eo1j8EYMBtd
pG3XvhLGAmnsAqfWztsoiJkthQrxVydjW8ZYoyPnNGkVL6UvRW96mzaC2LlXqS1XXnEwAAk5S7dX
Z7qjS5+UYCgLXXd17ajr8FvcmuEibzy14UnE975XiXt/1CVtI6h+gTw5ocSzeiGP0eYM+U3+hOof
uYQee3RQeJXwa1r/U4x/viWnCU6UAvCS2NlIJXDsBxvdiOCu4/moQQmzda1hxS1vu4XVARk4ABb0
6DqASNvp9EpuoQmaU6eqEIEbcNaI4667dNptiFDLp4f/zU3hm78tAEWEjJXXPzV5vkUpN/J6+OZt
mCOmba6bMquWCXRDXtKiNg8pcyE7bkzmF9NRP8Yk8G+RaFY3YNNGxbr251bgLtveQ+ZKT5v3xZb8
x8R7n7ZE3Hg35ahsB7U2GHY3PjBjS2QX4z0dbalZmUmynw++uhcVG/GnJmKZ8T6pTWSia1SX+gRc
jWJnWFjW4KyDIjBPDqFdsUgM7gblGbfvT4Q6zTHqEKfJJtadUGQCeokcRNUnCHSGbBNVKCovPSU3
1E8Xw4u/Jm7FtqpgPWpYcImLaDiXbV2ilD9zwCDju2pBxrhs33242/fLqm2R/dXe1NF7kQL/JZQW
0grJW2it9+dehgATQl9q2ZWQaJQp0PxI3eMWO69uA8a3buEjNKkWZGx0D935QMrsy9q7udori4H6
Y+7t+cqqADRU2Bk4WMaPLX3R8BUS5y618Z2jW+E/VDxLoHCGuDldkKPKJEK6v9od+IUK8PqT5dNI
ak9pbEGzfElzXcdASAiheH1hucfXtsrc7AJ6sG5jggv8UlkhP5v9k6XhXnQhM91NQvKlm4zFOsZO
xcMZJPRPU5QvySUl2xgUDfR7hL2+ztDE5hNOJwI0fX5fLAyokh0CfaG7KHW6AkwKLow4zwVrsnZT
YwO+q70cz4bSeTvuyIdMtlP+Gk1TXtvkQ82yzB17ee1xLa9cWS4EJRuJhJEs4vdLgmhkg3p5tDPl
1yAcin7Mtox6yN1pvHIz5MZPikB+ClKmcQyVHwHy9A5o9hPOjp+jmX8EN2mw70RPRmw8AwXNz8wA
P6DkYoRS/Jic6zErwL3UG3coQmPLuhMMMZ4sWoAxsvhHRekaIMUC2I8YwjVOKH70Sf2tjNzutRmR
tzdcYd5jw+ODe7I18X8s0z0WrQEsOA2q+b107WJxxffBKfC3SOR4mm8N3hsHq8GeqkhrVBLpHrq4
EsisEbR4CqfBLmYo2gMdxhcAL+8g1tk8+FMVnFAs2CzJbvQgXywbUd+kIZ9uA+d/KPuyJTl1bdtf
2bGfL3EFCCFO3HMesu+rMrMal1+Issum7xHd19/BpJaz3Oy14jgcBJKmBEllCmnOOcbosH4ZO/jg
CkDEKLP2HPjiB5lBTrdl6aOXDeWsAyPfgQ59qyUHNh5udVRUrarmVmyssgEJ4W1aHSvhZY8OsmAv
lXTnzCh95LUsSpHGj1ZXZ4/wvCK9MVcXMvSy+IQsKXlHpTIs37q06KdBoFcHWtXYx+9wHDMbN7SY
iNotFePBGhbIBeJrKtYyR3gQDu4VFfvArbAbK+XCHC8KrtBgi+iGOadWROK1XZGB3oJapWiCY11j
hUqtrDPKO7gMztSIpWswy62ebRJNMwewLUclABnlrsbiAK6kJHKP+G65RzrT2vwT+LLbjaFn1jAz
CreBA74HE7yeYGOYQJl5PKODB1WAnRvgcCv+ye7WjXqQCXW7Ff/3Q90u+ctQv9zB7Rq/2FGDXbVq
2+hX14fIsgaVkGxGp7cDiD+sRWbm3QxCCfH+1mAHoKQvsuSvLlS+NctxxFuRzn69QFwjIqnbYDn8
+2H84seN0VXoTqbK21WpUpQFz2aC6+dBBdi7jTdx60LFyYROqUueh89Q3iy2mhlk9zWkIS2Egg7p
yNhJh7y3kAWiufm8N8z3upbOwmilQdTo2I+/AORGq2pVqghYiR99qUcWIluus43jrX5gwG4PMWYi
uuqtoQe9Tiva6JRKHytz5TdiGeWBM5+u+GNgeKkA3AaHd0vXjlWKXXKhh4tpKOrsq5fYbv27aahY
6fnSD7RiMnE052SChGgNhgm1E4qp3XRmx8372R/qyKST3I7xw0Y/OqQ/zm51YhzmNio13OoKsITO
Q45fPOjdnEve2OCm8sGkTkXXipyLMiCh3UbGnT9aFJBX2/i11cypseDSuWTwtyRFy45Tp1ZBKRAg
Hni+kCKaqiq9k6Z5Ak1K8ZYP1kkTLH/jyj75Nk5S1Eg3rA52EIObyWHu1i67R0pIpzR0b8xFhydg
qr9VkQXVJ8VwB5T5jPXYEMRWeA8CPX4Og9A+YUJaUokO2gA259is35reixDpq5GRlztFNZfCBYuB
nXj7Mubjfr4QL/WPsyjU3+vorIm5ePH9Pp6xLLFfplZvzXTnGikVnS3Lis7gvRaHqh72VAVxiOhc
IxH/zsVcBtW8zpuTWdOcfZAx3ZMVHeqy2kRm1h6p1AVhdC7T7DmzUzBpjCNTVVeBs0Johre91TWZ
Wc5lyKI1mVBDrBKALjKAeKiOxvQLyIl6NY8Wt6t6tjLXUQcG6tt4nhkbW1vvkK+lS9xwmA1yz0V9
pm70kZAXUUCpNP8wul6AhjecbuH2ESLsKFuwf51uValb3neO7R9ud6ZsN5jpoEkEJhUPjGwrUboz
TRP2h09VGC7SSA3QVZEJHZwBHCCVXunTp6JB7caB6F6SqPntsqxO5UYrkLd++6RN2Wg7JttPtwcH
Byl4/1W8vd1dl1rOXea90FjT39Dp8tHr2t9NxSHnOzBstCOYpt3aBkQStCzpXsOqfjDiJHoIIdm4
sxlDhu5YDz07U8vq04B1OJI/ZbWqQWW0lUnOHxWI7siICUOf14KVx8C0tIVmZclMQYDv2nT6U1v3
6bEdSyJ3hhVyRcCcXDj6tRRdeS9BelXLSL9SVaOD2stLvGBPdV3j5ZskyNh86mAZ3rXTV65SOpg4
kaKHdXUTbmlwcOJGO3hF9BkVqYODL4sm9O5MVc0AV2LcNeWaBgfaJDmEZvqNGul2tUDfI4Tr3U1X
r80W2WaBWNJg0o7aE+P5iezp4IThaxbZ+oFKHZaHa9c2GtCJ4AMNWuedkamyoEaqyiCROeOl2+2o
GA25ubEDOOvIhG6hBTKODVeq0GxovDjFwDZ0A6D1YDtPddhKYk/VBs8sMJvzwG11nw/tm9s6zidI
u/dLKAL2G69D0VfaAqRbyNEMHeeQlwkU+ICg/gSeQg5K3KTe502A1DXjPFU3UOBTRQG+EPho5u87
blCobaY8vVtufoTQx75J89mHRD0zrCAmrpsXDbede+4zxa89ln5RlcoecgTZNqqCxA+8tM7DaECh
bawBv/DqswYn55fQQgJk1PLvkRnf1XFvvKiw7qEHaqRnYQbNWhZGt3MLEcFPETGwBvLuIeqhjJtC
oPPr2B0apfx7gO52AmcwvqLuyjVjfDViBkjCiCMPpAZmCz0C+Cz2uydoVIDLGfU3s3ZEn8eOjTAi
HGqTmQD2nsyAjngfrR/NbqMF4VeXiA4gedyD5hvwDm2W9G+J7SO71DGeITtcIClRTzZVV0dPRcMP
dq77X4Dniec50qNPyjbYMdN7hNbMPvjyo2cbQ4yCembCQ9q2abKFFoYIEHlp/ERnqSei6az9Q92f
7DymM8ybefwhzqYJs9+DGWzzIao3xdis/qpZg9hSeG1qtRElW1paAZjJjxgdGdMocVFtqL4L41k6
ILB7yps8XwvQDzwbST7xWYlY6svIlOUWWUgQ542zic8Ka2nUhzUItA1HexrtJfxkQKkhTcHqM/Ao
G3lrLMfc+bkvHPBgF370H8rtPFQzN1Du3okgO4JUmSg7JYOFgIveLqgBccLsFEBD0FyEQ7dADpW7
v5m5veWvei+25x0HmrNFosZeJU3z4LdGugRLWbeaigOI2LgocUuG3TyoVh9A4BofqJEOrQ3CMIC6
zlSi0bpIfx+N6+37aJ6peatGpTU8XtKIZsSZBfmhQyv18kSlisXVJnSSck5FOsDJC2JOrzrxwkHC
5mhRgUBszkcpEar7wxiTxdjh5zH+dBWzgPZr3oB70u95ftUifU/cDC7USTcRsFbLbvxRQKMvGH3R
7V0B0e4rb4c9g/jrEpOjvfcrz5/XcuCHKsrMJwa69Im2TqXZDiyU+cJD1twnMnPjgh905q2lkTUA
1Ysv9IupKghXFPBZnGvG6n3tNXLBvCj4opJjVpjO5yYC7epQD8GOJXF6HTtSexll0NAxkC5kBpHY
RjHGEZUh3jw4fHy/br8gWtrOG+7495HUdYi5DmAZNbMBIsrRu60FRRYFOcZ0oSN42oChF9wfnC06
OjOxVW1TJeEuwNnUOp6Z/qtVd1Bxl4AJjQeQYipvXSGhd23VHEFZhZmoxjIC/P72sHYwz5wLG6H1
kS9t+mP4db+oBJyu9LeM/SY8Q1lu1OC6txxmfY7BtQsxxfazMXRsrqKwhZae125q0WgbhkjnXQtI
+BxxueGl6LoDcWg7Kdg7g6z9zIoYcpDAX2htmDykgN4Duo0zr8whG4op+UEL1XvdrZXOUsaqZZuW
YAbimCgB0Uh2dMuuiOODKMrX6Y7HjyJykH2RReKrDRQLwkcnyQ9ZpjkPIQifdphRxl9h238e62OG
t4Xh+3wnbFCl/Fw/IJAxy/Sq2GD6645Y8HfHwRIt9KF5to6MPJgVrAv7GbXYfjDM6sLy11nbQ9dM
gw6CdEan1li81dlR3G+Q21aem/FQgVgf0QvUUZEabnVZZVerwjWaOWW5Ub4b9sBnmwt3S/ltt3rN
Doc1Q+7wLCaa1puylWOWZ8TWqmWqMHt4mm7cpZGlLYPxzBP9+xnV/akViaWgz0Gu5DrEt2cnETpY
VYOdP5Zl+mbCy/gWFNUKjrj2s5640QL5U/1JSQnPnp5VqzS2xdxIB23mykQ/SGJEIEcxlS145LDO
8XZURQd79CLTGcIU0HLNBwjRInl1FdoKaOURcEdJXFQHAgDo35jiCEdOdnLG6TdVxosx1GwTcgtT
cq510ZYzDW+JIoIGelN5HGI6evjm4lchDWG95o4fLnTLSk5OxOTeH7Jq2alUAesNvDjUPN94lXzv
s6Z+kH5Qr103S7ZeYkEpbRyMLAYTiutBZb3CtR8uXHtIFzaT/QYUgpSjTgcnTYula1vGkootwHsX
8W7ATWstkgTp4n19HVIX0P4oSLaIaQBgCIWHM5RB3usK+6i54Tb1xfJPmhWuiVft2DiMoXg79dkC
KYutdoV3DU+hDbx8Qdj/CKGrDWK9Bl5hUHkCkWJ59uGMmeqoSA3Ibq835lyzQYDQ8MZ4BAy82XEj
H7mpJdyHJaQhbkUBAkU8V/MYmh4ypKVw5tHIMA6p1idRld7Vtur40PSROydGb/FXvcrM+JCZozwT
PPBLcPnGECXMZ/jZ6l/At6GQ82/E97YSPbhe8IeIraC5MlmCcGicanv/3bbxwWhsGsq/+DrIq5WL
QBb2hsNnzqDM06n+GXIx7/WUiAGOzKme7Ic0dJeeNgBjUNfRhreBv0KQA3E9OWBeRKwc7DYAhURx
vNGjpP5EFn4d8HUIcb4ZFlvJfKKerzXWrf9YJuJ5xMuAkrGkszEEqOF8UUH9jB6pKj8WqRUe/3ZL
z78I2t9af+l7M27GoQqpqfXgDbu2R9AVUujFvoMHYJWWunlNkRIGmeN0eMvcu7xr3W/mUHw3LSkf
VaxjZ+l17gFZ4OXURyW5tkx7IJXo98Z6Xq5Dzc/gexrXQGpc8LTjIXYGc87Y6w0zfcNV5yCT2CYF
xH04kNetSCoIFPfqHYl9s4MmA9bmTfLIWcXwPW1LcNMk5iq2kFwcREV+BAg+XSLtqXgqbf0rQRs1
8RXTVvR268OCwV9orvWiBP6YhFpDhnGxuhWdqitWkEf2V7HteQerB/TK6p4p+z3LGkjT+W5/kly2
B0NhIxMUrv5aRZOB2V1Zp88QLSiQIYKfRIYVJtzCPD+QDE0yFq2xSK1mA2wntWKvaDxS65/6RsJH
5CJJQaCqpScsE7CuhACtUXRyXyiGpeZY35YChAF9/VIomZnfVWTLC/RoF2C49ZKz740ABhUcwNRt
8a8pMMQL0GrwOy2H6l+v2dGjF2flEkpSwxGQr3gn8kishzwz780wt+aNJfyXxkgvSZzx7wD2I7/R
UW9+8Vd321dI32giA0T+eFeAH8GBK8ZJDlbduMge6J7o50/1Bk/F2s7LSX3I6Y3kHtjufZpCGOkm
SJTkfr22lA8y3AGCRLcGPecQ/NDuwWADJqocWftwrswKK2j3VKz77L1I0EO8HT629j8XqTVkgIf9
x77ZgBydIk0WoLY9WJWdbp1xgYVsRCiyySLxj1Smw2jiZkO6DSM7OOhYfBKfQajab66V+fei7fiF
DdGJyBDMtDXXSBsNV2TVJ8M3oPS8e6xtJyuqNnoTVl0Mq3Hl+mMs8FdMVmmVi5WSlbmEhxIJwl3J
ngMT3HD4Xbvn1K/Ax43J/wiMDGJQbuPD6dKaxwGp4hBHrMxLnVX1PNPT7lPomK+NY0ffjKJG9zEO
ZcUFtkosehMOhFY7z2IQZPPwm/YqcKO0PcIkjR4cXV17jTWXTwvKJtKTQxb6r7RMow2CBMp1Js0m
2tFizeH4DgIMny+JzYt4vVTnxketxKtiZP6i+rpTgHaM9byV85sp1UOmM8aLwSlmIOwd1gDNJM82
5MVTXfpfEhcwaBtcbKcw9tuTBIAaqQa1/yWENIDFwL1h2IG7/rlnpAfDfZqYzylWNkdQMKVHrHrT
I3Yg4cbqtCdpBsHeDIOVZyTFNY7D5l5ENhJaWiiDdvC5zEuXsQ21ao1VHzxPfp5aWS/eKoA/9lgc
YdciuAbJS3jIyJYOIK5bWW2q3VEpKByx+Pe//u///L+v3X9537J7pJF6WfqvVCX3WZDW1X//W7B/
/yufqrdv//1v7khTWhYHh4XlgH1ECIn2r68XBMFhrf8fvwbfGNSIjCuvsupaGwsIECRvYep6wKZ5
BVy3Dt+YzsiqACT9pY56wHCVst8QOkf4PP3aaItpH+u1frQHYmUd0Qqrtaxmg1QzKz6JwU/Wknjl
IJfKZ35fBOtJZTAK6p/KwBGffCTC3JYZYWSFC0RjEgiEgJmIDl7kfqwj4yKJFwzf8R3kiZE9Ox6s
NOmO5njowrpcZZj0wMj0V2tcqk8g0082VsOwYrcSUSIfSTaTCfUlYxoAagps9vePnhu/P3ohuMA3
y7IQgxb850cPerxMaytbXOs26DcIAnvImtKHZcK14qWMEDQZlxPtABx0IXl5TxYCmCdAtRnSxP5s
Vaautkt8+WGclo00G2anIFas7Syr8l/ioDQWoRm1RxuSmPsiB09Gj9jU0wDSZzxe8Taagn8aOd6j
KXOhNOLF/YF+ZnrZ3yk/NHecG5hzAWmw/+F76Zi/PhzO4PXF0+FIDRGWsH5+OK2MConU+fQ6LdJF
bgGXn/EnRCiyMxRlmzOg+o80HQZVqq1oyqPiaIV0rfTc59AqNnznFT5gtRRWkoI1DROTn1YQa7Cs
+pOhyqM9rhHxUrykIcueLS2HZFDewrTP+L6y730tK++RaL9CwN66ZiObfgFuW9AdRO6e6kAZFq3r
HPyP1EodyqBbWSMvP7xmUK0tAw7cnpnM4ZwKt4OdgrXfTQF57FxwZphtVM4rFyhCv75Cu966/mLL
9ftKGFsJ5Y5flvakMGcoy9mNjSQ/NzQe0EktnB5Y/rKDzoNvZeskD/V4gKcwL60QBGAoJIFoZg2g
h7vEydMHQ+nlStOHbEmt1Ltt46l3BvLeu8nfyHODLQ1eRx/I5ZvaHmdlvV5RQ2Ew/x++Edz56Rth
MSZ1/LegmG0Dhmyb48/pw0yFmcXoQSXjXS28oiAfx7pTq4NemXCGQfGkO5XxSoswrjXdwbPc7qT5
DpZoWgkpyDA6kqrspBJL4rGTPCydlk6e57N6VHsLkAQI7Z0ihLhMVOypEzVQ8T/WTYN5LHLXVSWR
ZdObMt7Y7aDvGZf6ns54F5nFLA16ZFshUMQ2XIbbW/NvNlMFL9X6H+aen6f98WGCAEpwJqRjgIjO
ET8/zMgvmR4nzL3YXdUjFJs4Mx34hXsj0BwkfSf6somd9CVj1pLWumRRlj5Qei1vwXAL4lmEEXMJ
7HGTbyrEGcZ5thxn1w8HgIyOjYKWGwyoGhofcDrpPtxp3pDOy0gHvavBkrPuRMGMnC3UwBLtvQHR
mQBeAtC6a1yl8zDPwWXjOvFZIM/l75+KY//2FTO5zSxbN0C5y7j5y1PBiop7aR2LC4Nc7tEcBTNA
bRIhhW1UuSVOVE+E4aLLz4EY4sUH6uUMggZEl0x14M8DMFaCSp6olV27Rx5cJ+pFVYYauLiTak6p
gJkFeg5IIXt7a8wYDL21rXL7+WZVCWSn2QzSje3oGsrdEKQYgeZtqKjGulYCoeT35m91ZJePrqbJ
eLSjur6SWGpz7aUc6b1ntjfwK6Zh6IoYXgimLlFsqSUooLHllpDhotYP1g6vKgjkcufgK2P8CvSf
8XXKV6FRDZvUQqLKWM+yTmCOgFMRrCnY8YOwXyIZ35KzpnK6qzECSHIAkRG6xU5pLI1tbQ8FpbiG
Ww4SYb6Xgt651d0txL3zk6oD0MwPtbuXif0pTlV9oaoMr65FjBjGiorUoMeAUDH99e+/I4b120/H
gd6Go0NcwLE4duFj+4d5qHcYXne9WVx8Xx+9zulzWJXBl7RF0qHbCXaPyE+A9DwkAINfz/+SgxED
8X33JUdYaQXdVLBk2CJ4+LmnUzYMG5j+4CRaAIwruFhEG5bwSYGulooyGJZ+roZr49tgFfHSVTAq
4uWZlh1BE4tU07GIHUa9kfbIcjMWkxLko4W0ug0VATR6H5KKkEJeBkg1W0oT33JCBAWuUS2DQdQf
oNdAi2NlVJYTcAiOqmEbc0DdJui1lYBIAkpg+gS9htpcduea1gfode511VK1iZouQdfpAcxB3rcR
2S+GYauzMBzvLmqAf+0A4nkxlQGlcMaSAzIU7AfdK7aun+svYBWpV5hT3TWZhSH4z3PEutpaIt+p
wQ6C6gWvX2/Dmt4AD/DYnYbNVebBFZ8fKsUH5I1CurEvGv8BnOsc+Tnw1pV2te0rRAQAK7DnYL8I
3rB8SmfJULiPUTMYC1fr4rsUuaEblTXGlkayakQAbyO1LPEuTt4BnAydrMbt5gZE4+CcBjZZjgeq
t8q6X1aWqea6GN7rqIHsOvQyGTOnMWSwhohVdSc9eFBSrpLPIIDfkTJkHdZ7qxucFyQxinlo9z7w
E5BPtetS33QBHPa6YZq4A5l8lkG1q9z0EWCG6I5hOjz32BhB8wIC11bWPCDO5UHOzssesmSoIBOQ
N2sqiiJW26pB4jgVIcJs3lcVW4XKzM7wsOuLjMX2xSiy+I4V9lrvO/tCVV3g1gvXcIeVOdYZvKig
3DGZu22cnow83ZKzFqJBYDeMxZYcRj5FyMa6urORG90wAMKxWJKgbnvRUv0clBacelm1Nd2y+N4Y
0asZDhKY18qdY5vO7wvdrNY8rjTkAw2gawCKc5UHKrv8aZw42nZJXqzhsGiWRQNJvDTIL/mIRkEa
JFSSRyBKqmUQbaziFD8p1NHBgnAA2YoBs5QMCsTku/6TzLLF0Gf9YxgBoCELoSPWgh07VrccAI0M
L9KR3NCK8wWARd2uLesSEbi2aaNjFWbFvNKZcwY/qb82ZR5AcSbrD5EB7zxSEu2rMBAoEJkvvwBT
tYwTj3/3lLNvakRkqDvSAZwz9/xgjYSmYfX3M6H569sSqwbOTIYXg9B1HXPKzxMh3FBFbXRaA8F4
HS7W1kV4iSADoJu6d3ylb0AVBo8I1TXQjvLr5mGoRQHBG7DkCzvXz2GTYj3QFsnXDN9KJJfx55sF
cvg9BKrdYGOPFCvEs6JAsor9T+MsiVRFjQK2dAYJRwjjzr2qSqZ1hIns47nifXRSfm3cUwNDBOT+
7x+D/uu6dHwMFsO6YfwnBO2wP7wP7K5Dnrdk6vSe0247I5IUP3kG5WOQeMENYBoD+DJvP/rYMxe8
M4tfJwPqkcdI8qdfv5+Dzw6RsnD+97fM9V/WObYudSnxl5OYPPhvO08gTXUIDQbhaVrQD65dggnd
Cz7DJxyPTnmw7UTrwnHZ+q9qeseXOlKpfq/2wNs4VTNTBZ8htXGzrsLaXlhBkYKjaUluzsR2gkfD
ApdLFi97vwJxMEIeizTS/YvmFe9nEELgi1YB5pF6Ol/049nNLoVE3j9sx2n/cPOEWHinYxvMsbEw
hcMZyj9/ndt+6IJysKJN7wLqZc1NiLI0A6S2bSw04UCyL+3QQlB3BJy0KrpH0lv5dLNwNT4gPmR0
s9ZzodpoAMoQdB2knHwQTMd45wAFmvlXiyXFrh1bqUgHD4HgXnTewecMWlU/+qetFQEnrOtfWLv/
+++AMXoXfv64+PFKGywh3LBtYLJ+/riAWiQ9IlneZsJwmfl88sjAt+8cDS9F4BIcKuV4iAavAg84
6ps+BaYNBNWzSIDF0VMNiPmYDbe1Z5jrHlzOPvYLgO5+KN/aCRMmy3/4NuOPZI7egA8fxmIGPonj
mAY8PFzKX71YDKq+mR341TpWEd8pyIXPkSmEDLbW8j4FiQMKPCSeS7sEUpJ3wYzqkQFkr8DFiAB0
kPqfHJbFEDuyxElHzOExQVyUzNLMSveeD7cLFTMLtNRV2DKQOgZYLXd1vkPE7AuSrcLvSX7CohFv
pNQzEZFy5ctINTyHZ1BduBvXq4QVxaGOG3uHIHK7rks+3AOb7S0wlRvP4zhN7Qbfh+F9HEMD06NA
MDHPT7rn4wUCBsnmhET7o/SibGfg162P7iEFBipPHQftsQTvxomsqJqKvSqGDdDPr1RPVdRIh74p
3IWOZf98ugJVVuOQld41M5Wm3prqPlxM2vVa9WG1/1CXNGlyqFmxsNoCepPUhS5lAfy1NuIy+VhH
NppVZqMGWgOHxe93DSlq7Aklc9ZYaRVbj4EFMQZyDCqOOvCZMk4XQPsZ1iHMDbjrI90FTZ7Smj2V
M5l589rTA6xu+2XsVgKqakPUz0GgjDeKqJOrrXz7OHD3TnAfpbFKxa4+q2pmQSvEShC/8fhe48n3
m0Vrse8gwbYxtfMI60X0RCDO3tY2ZJZpDGccCMTpIC1Q1pEseFxEG/jG4YAeG6nOjPgSriv/frpS
4vSrpO+HxTRGgBVvOIR3drkOqghMcWM/o5LpUnd0ezmNkLnF2YS+5W1QWx+CBYCe+ZpG5UPunoLY
20mLWdkccEAoUuRuv4nZdJ3ac/kB0i3PZE7jdAjrz2oQae6o6PqSj6gd5HWOt0CHwgOfRiyMA/Xy
pKdtyhx/E7orqjMNwBEQ6z6RfcADkHO4ur+gZ9N37mczq4KDBDcc5phmZficX0D0yC/mACos6Ek4
y1pYfjrvtGgGxZbkTCbIMTABYYMaaWAY2dIIeb12GrAJV/Fr3Mbxqht4sOWakT/Fg4sFiB2/IgOy
Wog6M/ZQHe0uWtN80Qs3ekVeFJYSaa2fpOdEd1idihk1pKL73hS2dg7cLDoMVR0v6ALwjO/lmM6Y
Nf0JVH2gse/wp6CLxO5Dljsm2Fe7eB3nrbOuuJZ/gvT2vGeluzLiCtBSB2Ecrd63YYHYg4IzcI7Z
Jdzqkc2AscYjg+eRzfIuYMXcxSTm6l56plZdBM1CYOe/pqKvOchngvDqNFSJ73ABH81JOopdIYgR
rFwDjjwqFmnJ7gBp3Ey2dQd8NqQCspVbmV9pNDu3tTVEdq05duH61dA6fknMPbVNNSmQEAky3qZb
lVqd7rBngdTKeOdmjP0VSEQAG6rw0oQ/9v2eR59oiGDdmu5DZYwfTJ6+33Mr5B3SidPpnsevwwrc
BtmSrhpbyGAfbBuR9PEC44HuG/7mdrqvv7tn6tRV2m/37EUlCPsRd7ur027VapG1VqWzzRGbAwZN
5Ujs0BosLei0j1WJtFXERPLAtjYOtUgtA1oxjSHrNlnWAHWElvSg2jbmhYxjtMioXrmBfI5MH0LS
VMdAL+of6HSqzRuDzZBq56ZatPADvADM6BpWBfAcJVjesASJr8BdxtcigSJl65zJAEkD5pIBSrWk
Ys4i44LOZEhdoAAmF63fpiuqqySCxSqYQwq132ZNPH/vhnErv0ZejirAu2008ZV5Vn3X62J9s0iK
XuFjqmxDY6mhdo54ImkzL/J8T3bUtfQ6yLGxrtpSXdqx9tDz8GUoBrWVZhEv4NkN17zurB2L0uTo
dSVW6t3CTfOtjDLIW7E0mcV+3n/zh1Wc2tX3Ph6+YgdtPMkMwYWwdFPkhIP4bqg4NpZG7Z07Fzwy
aWMknw1dIlaMTkiYxU6nNl5DywQRfz0kF7py12fWLgw7sQU14DqXAvRCxmDv69D/ZrZGgTCpBnJL
Ia1jgLfGiueeDjQdJLP7qHDmzEXOg1YtCw5ijhhZFq/SYydQaI/hT3htZIeHHCJRwA+M7E1T3tcC
yq6fRMeiOW9791qBn3IBGQYG2Mfwfm2g+PPdL9cNlCfPwEMANuf77ROyhAFw1pFR8NP1INENPF9W
5Sunz8FgDvbzVQkOkIUbQ0InbXQsuPtGfwUwb+Y2RvXiVIDa+2CN2zD4Mp4cLnZFMo5aOvpcDhA6
MrtGv0uDCLEc6glfpOsX/dV19HxnQ0x6SR2SdD0YofwMaEkMgZy22iJNXz4Mjrin9kGE8OnqRXvy
c7jngW6E3vl4pcTxQPTF7Qf87Optx/xoVRil+9ktV1NHUzZLQw3ZTmfwcEHk79N0I8ianWkpHlyE
DcHRQPxmno0DInFplwUqfRqk328MQMFXSa3US5T3MzLQTODzoN2X7EG+VFwcCfEpulRlAbxdYdVw
7yEH4iDAgLmgBs2qVg5mzWclTb6WoCpd+1GnPWccf/nxmqC4KxaDL2OEcJHxA43kYnpcGYTVZ8h3
8S5Cg0KNO4oIU48yRMYPHEkv9SC8dTfk5QYqJP3TkEFnZXzQUQJeBRBgJkcxaA5S8EJjNuCV9Ihg
1WPRQ8EjQD7BJvMiyIZNgW9Evy1wJ8CfJRC6HIlgqEH37KvWQZxzfJuWWmhd8vEgY6ztCjPUlvT6
DJwGDfKrL7pqeqHmSTCsM/D+zKkTWTXI3u2xnDxSSXTKgepGi9dwlhlrLHP1HRBUMxtZMY8x17Rz
5OV73W28587O8HAA9px8kWWpI82JJd2SWkXixQsNobstOR+RSfo9ziU7UWkc0UAWxWM6jgh6OhCr
w39pFbjuX2Dx2IfeJEAhB+SeyoOyGqxOm6IzNq2t7oyxAVg3gMg+NGtdvsGkL7ZDHkLDDnlZ8uBa
xl+nvS+gsjN0b57+ueUeyL5Vk8AJ5pjR3Lf9ei7xjlwXJuPRHHKMa6OR5qkC3uQylMw/mgm7ezdO
NQT8OpUsprIBfyEQmkUNpZtxsCqFDikLz3HgxBeExuHw951vSsRoM5RMlkZd4WtGF6p49lXltb5E
JjpbIt/ZBBOXCJ9jTxPLRHMyCNugWLSgZHf9KD9QsTONDXLQsIrKXOuaDvky69Po2fNLRDJGUS8s
pKNnqCXIdcnc99Yw7qIFGJv6LbU2zH7lmV/eUVfNWw4mA2IhLvJ7OF8e6TpJyosd3VQyjg/I+J9v
iloTeB/ppjQwfGKxEBVrtx/YgbI8p3zPsZgiAD5zsZOZyALIZKIR+JAZ6mkuHOyjkU1kAreBJiMa
MxiNrCQZFkXtLbGlnyMtKbwiD2R4/P+UndeO3EgWpp+IAL25ZXqfZVWlG6LVLTHovX36/Rip6Wr0
Dga7NwTDMS0ZEef8xgDtnrSwg2VJHQqWaKixy5KrGQdjVpNHKS2nsxEWw122Ba13Q6/LvcmSHqov
FdKSjxKoym/d6GhX2ZaH2Q9NWNFDNVzFYZ7ciDlcHi+h1qnPvRGcpTY4Aqu1n3sTgJDlzQVdgWaB
lron2Zozz/taZpKnka34v3NPpSBtu1B9sx0vXWXqpbXr5EBqrHidbSfeJYqqrWUxTNX24tbBh6Pa
Ef9ifErDCbUx2ai2vFRhNN4xb5TidUz6YpvHhOhl6xAY2bmZeKI9xrbopLjpq+ya5UiVE6hn4b68
qOiGfoPjQ0r2nQt5KDAcQf+n9dBcUwNrgTTJtDX59eZqVfj8AsrhNBZgLCYcG7aPykp4NFWNdo+z
3jwQepiwhFuuoQIEyYzsox7EYZzBqCOOmL9o3pBdq0hcVUVTCsCiMxs2zcBOaGm1oqY9BROIsyCr
ihdZh9HVdyvTAWItVZE3YBq/bIQmeYFJg7WgFw1PX8aPGtCpQGDuKItyhF5uRdKrz7JGE6z1JitN
trJNTMlwJwzy6C57DCOG111JJEkWXcKeCPf3z7Mzfkcqpz3L6lYB1sgftD/KYthUJkwj6AKyKA9D
rb8abZpe5Ct5M/SKiNkLyhJvVB5Ua433xpo/SnofzFHdGGrXb3jSVNu8LZy1HNgXmvI8/Hx82qby
5vUE2RxYHleZY0O/JWm808WUv8juVk5iVldn/ffbd0OTPZD1zUvwm1rBF4WPH65wdkLZ2zGMe+Is
yGzFPX5VybNkdLYg+caLLD2qMNwgbTiOOwi1v4ej828AHZ/6FUoHB1GOziY14TlMoGDvfexmj0PQ
uIvhQnD0ugKZmaxB7m4c89/9DK8btp2DsZ8nymg9JKF2IZ/dXkACZutkTMWfwUGGmb/aVbP/n+1y
PFNzxuYvLbZkuZx1RYro1LVw86U7+ldRiuh8FaEOIT+zdIamSGeW329frXJsAyxzXXvqeHDJYN0a
Q/slU8K2K5Boq2t7J1PCrNouE0YEzy2rUNkriJ23aUCvOMwGb/vwUNK1t76L2ifP9Kqn1EjfJRKm
jEN365Slt+2YOknJ+pMNrRKScbH70tlKlTo7C7YtSRKJEhTQf7pIja1kFNUaKZxxMw1FMvmOl9/R
PYwPEiD1qJMwKXtsm/XD3A3PbwAi5YgCuq26fGkIKYvZBLKbQ5xB9894k61YjGFwjK9DmgzhdgyJ
05XKgJqmphfqRSTeRiM7djeWw4T6xT3Myh+TXidHWZL1bqf/Hirr5EG1lXE9sWm7WQZaxxHi1KfJ
afpXK+maTVuJZjssRVPRnIMdh9FKthZm7N2q2jzKRllV9v3aM1TtSZbwy0Ged8qKEx7s/7yaqm2j
sLafcMpun5Xk0un58KQt9udDRgrdC1rVl22yzg4VbKyigYDQ0l/WecmlrTv93MfZ9WugPY2qL4v/
GmjkFmlxBsEHGwhTzL9fSQ6IszzYF7rrptecdQKiCxohrNDZK0qun/JgsP+vM1b4W80JQH+1RI+I
pBGlWFgIwAOGqrfOstSNinXCGOMPWZIHIP/TKsbpfGdkA0LdvRs+98RTl8HyMkHUKsvdHa37JkF1
e7liKyzrPAyKeLYFIKk0xwNyftflR4qRtV6bwnaRQOXrk4e4rk+pYSgXWZoGeLTjoL3LUu0M/bku
3HmXkjk7R6HAUXI5JH+fWZHX7dqk+pQ9Uq363UMWpzRdWWYZY0totkjQQgKasaz1PdSyr0OVejd1
aciWhsIEzIogLDT9YvBukI1/j4Dt+msudeg6VnroF4iCoc3mk4n65aw3z9kCU3B4tO+bkjCK7CDr
hkUMSAEL+xjUFIr55Hjb3LnY1riyEz0CLJ2bV3kYvBEbNjx0tz2GSmzoaRDuAnSelhYT/uJoEFKT
/WQr4MLXHle2vVTWyj0bSxTbPUlhLU9DY9+XDbK8tCpB+CeYT/j3Ai+h3Bv0l6+zUJnEulzqlJBW
M/H+2frVbyysM2Y3P8QwVJ8EZ0mH8PNfybvqzxXZSFlf40FP2Kwp9+oYVZ+CbVI2lvZ737HgQYKT
LfdS/zU8x6XmVAPNvrc6ijUzPk7f2EgggL6c1UudPJN1slX2G/pa/LvV9YbfY4s6qFfeIPSdMhuQ
5FqBSBJK/EcAKBtZ9VUvzwq7DS+dazY7z0rmVzMNLgomHX8tJ0AmB3mCKfyjxqlx8n1YkQf8El3c
iaNSa/c0YA8RyV9OnjbejFmPOw0ESPhN7eUgG4xZF0fvPyNcPun1QQVyMG4B42HMa70Y293gVtor
P6WyG9IwX8ti2oA0tgjb+LLYjAnbNFYKYR3p3cpQ9O0wxDHYIYZ6IBz9ijvvpLSG9iovXMcVgdWl
KGwu7OXE2gMivOgET+4dgbFNKfTx6i3koGTEIlS1wnUP64lUdtCaxjcUw5A0TLJypXmp+U2xc6K1
Sl7Bc6uMb3XZfE6Wkd5D4p+v/2WQok3qOi90+5Jjq60occJaaR2GoC65Y9aRPBnmNTOWvbcN29pm
ip7vJjDexMeZfGXRaEx2VsvkK4stfqqrORPV0zSl5lFPPWWFDNT0oSKatOo7KzsTcum/gUnLTTwT
ZC9Rmgp0M2/88FxEexF8ys5Gr8hecvB/62UocEFyzRZEQ5L+m6lc5BXKtvv9srL4r5elV5MOxbZS
Bm1N/jC7fh1iAz24Ur181WQa87gPJmtV11Z5lg24i+RXyO/dWUXY9yPPuJeZZ95wCbP32VRZ24TM
50dfN+t0wSzFDiYGYdm65xgl2NvYY3n+ADMxMqjj5C2t2t8jtSB7jJQd0r9HVnpmPEZKtBMWk09T
0e4jvCr+aPLdiGDVrxonSr8qe/vNQqVjU/RDdKkrJTnVyqhvPcsuXoi0kNtyevPPbu58OSopps9O
zNG3lmD8GlSZuAqT1KpmEb+DBJs8x00gVmGWVj+iwUXlgcxZEjCjKmXzMUdehWZLI27IRfYHty4+
WfRn62o0iUVhvITe0+R+Z8EJpraLfi1GJwmst88805xVUFjRXWsDfe+6ib0vDI0kEfh7bHqH8dO0
C2xsmFs1JfjsmBA6zfKuQaUVrz0UglWJR8he84riVSVVBd3Tm1elKcrXYRrUW4tbIvdd8Sp7WKO7
D+cpvcsqu/aaVey64iD7z2Fv7apMS9eylSB+e0Ue7Um+lKxyxbjGaqd7kqVWGB58I3xM5LWjqFa2
Np7KSMPyZuzQKADBlt9l37HI6msWWTC+I8XATCfKXgldXfs0L74bERhpE0mfY+26YGtnSB2NVnyf
ggk1z87kT4GXx0ep/pDdFQ1s0uiysJdFdBmcoh0+C6Or9jjrNVtZjY/pujXjDC5Fph8KXVQbedFe
sY4FN+OrnbdQ8gzzAIYseU4KE98eE3B34/T4UxV9wFRYMVcTTX4uW1BGYuoheeVDsrLDutuj4qWQ
IF3K/4+DH5daXu2/XkALcQGN2wL1lUWxoYXZj57FW6whRtZppeXL+lwb53UZDsajW52P/+jWuuk/
u9kslg4q6+TLFElLcJKIf0VJ6/mNo+GX0M7mNxXn3Rw96HdV9cTNtivhz8tDlPVBv/PgZmxk0a4s
8vAECs6yGBhvfWi378KozeuYhQlpTC7W2xZk4g6Jw7j3bXL+f8JmX6t6TnACYNMp1jzvu2ngJod1
ovqMWEu/HZNWOQVe1Z0gd7tbIyqVp3hC8E3A8f5u9d1Vl+PnBBmoIar/KnMsKkanHVBoxXu4DLz8
6pRTd0DGetrHQdPesklBVRgrkncSRD+zuBe/QnVv6Qbvo9L0Nzd1R9xouPeUhWQWx5W2gxnQHVsx
49ba59YmQvvzVV0eFOzexx+K3aBlTUwMv8h+nxhqsJ+UOly3jW685VHr7suKIIQsTkDK9omSxI8i
JqfGXvea5FEcQu7SDOuztVrE5luqjmTLjTxnfqXYWvFI0S4enR3S1fsKI8VHq12H7d4hIvQYKwqH
dV4qsBpcxpY22ZNm0rB/XN4V9J4M2zilf7RmFkTSzlVRoVxaPa+M9qGmTI/W1AuUXdhr6qN1TuNg
R4odMsZy5dohEYIluPFotTScni0dwXF5KRGpxk5t0VGVReY2bTd3DbIFy9h8HOadbgWYpiyvq/X6
uMO+DarW1Bwat2z3wZS/4T00jj4sy+YiD/y8v89i4+Y083j+dw/ZTUB59UnkpTtZbEpMhnNhYZq0
2Edmpu5evLkFZ1QGNyZfw0EcxY62VYj4qayU/eQhLOIfTgSyVJZko62gP9llwzZexn91jVNiUWlM
LuyrTp61uvqq51iafl27wZn15Arr2EQBM57sFsRwbiu0ctbywlrGw8ePYI9nsKxPXy8WFNiPVEpx
T9iQ/+P1oXA0iBzl8Ub2/XoxR08OltuU56/6LlSyI9rV7/KVv64d5bq7IjCmPa7hvASOBlV0sVuR
ByXCaUV4uGRPC6vsP9VpKqzWl2Udq4y/Ty1Saei3IDlgKNlaBWBxfpzKrm2ZKr5o8eOTLf/jcm0a
7fQgJLWwvOS0XMcOO3ZFsmxOiovEiKdvtNhlbYYOrjdo3qEK+ZfLom0lDvsmUVxUywvfazzcZL02
usahqlWWsYCvPrQGKpjdAHcG5Wy+ZUQDZH2SeeNhFiPkQHlxbHnIkYArJAbCglYjFSAPZRt753o5
yGLbWtVWDSCKy7qhqkhSk+MvfVVXTSJTsXOJnda5JGmz7jxjPjEJm8TGlgY7cPoNgS/mlSRnnS07
yhYtwrZx6S2WsV/18swLtN/DZPExtg6to1mgufqjSpvdNOnKGUhD6prZRR4mM0KwajnIM1kXkTBa
g4OuV/9qQGocAuIyVnaOlX43qWVx/Fe97CGHkiYPtjXL5ccr/rcXk2O12vtBAHGJzBH6TYdg2qqL
PeK0HMB1/T6U0kAxhVZysEN1U8viV5/BCNWV6inDTm+c2Lc0K8JQug4PTpmlu0GE6XsUJE+SUjI3
Qczfov1nDw8w+v/uEShVu57mFnlYDwVRr2sJXrVhftZVZ2MaeO1+VTlpjDjCV/lrRK0n3d4oqgv0
mOws6x+dnUl11n2Go53Vde0drXmYLSaOHSOxE490X+3ssaUq/Gqy2vujssybHYC+RciVumI5NHUa
bdhjq2t5mUeD5uAfk6CmPauLjdPi7TQqk7pK06BbfdXFrnCcR7mQ3k1fTZqGnKovR8rKf7TLctOg
hfGvy/3XjuPyDmSLPMgr2pr7u+6ryF3HxC77uHmFI8w2gYC29si4jH4ZTuVlxI2RzE5RqacKbopq
CIqypQsavVuHbQ23kl95Kyvt2l5MQSYjXic12qfG0DxXkcqzRI+cg+slhEuGOnnS3Q/ZJmtAnMZ7
h8jj6qvOtvDxiHLYdFpi1c8CrMBz8Sy7y0NqeCzbVdd5vIasM4UaIxoimr1euMNey1QwMFmWXgjG
pZeG2MdeoAJRBYU28N91OcoW2QcsZwseu0fHeektG+BOatuiN5AMy1L9WFhJ37wGGYa/VoUVnueG
L5kVjZ9aBma9trKWPHSFKV0aApDIm+k4VZDqWTiGd4Q0MWhUYGAmbJ39ITOnvyDaryChDKGfdgNY
I8MDs2QiKJBG3asSkMTrjRrpDgfpbTVN4oOyrLvgLhUbY5zG17IBTB7ZKOtrbnJ4XAmjU4IrAYKP
HbdfmuXXYM4QUW3Lk2Hp5HGdKS3JDv2nLM/koYmaYm82BmJPYXix/z4QWoP7PvJYyyJX36lu8ykb
v+r/1XceK7Fg2/7rNb6GisTtj3jybeS1v+rl2VfdXLrROUI2e3kH/3qlrzr5ZpIZ6WUXF8K/u7q5
Ge0qO0doK7SaC8KwGNU7obEd3azZ1PEMfj978hyInErRuq9lrt9L7JduKonU16bTZn922vTUD5n3
Ogddsybu4vAd0Go2g701WP5v9KXoLV66swIER14p7msN3xjxh2y0kAp6DrhdWHOf68QqsWELudXx
XucYLHK2ZKDAMsiyPEUmfTiCaF14H6P3lgX4fKfjcJUlqJwvWa4Ot0dJmAS23PH+KNnOPpsL9UmW
vIQIiY1uQG4438CfQxse2vkmDzpA2E0eGCoQBeryyvzdUIOoxHLFdTetanU2DP+lBVEVP+QJtf+6
QoVOwC0OxS5PI8zo/74y5HhvkxugLz1MOKE7ZeYG7TH73gK6uZuFE+8n04FZ1pdAS5aDQVTkkmE9
rwfsRliVUtcZ4c6o55HlKSXZN45M3a/tCLo69j73DtOkWBnPajQN64zI1g9UeCrN/lGjtLdWk0w/
G0rpXKeetJpsqGCb49upfvaDBYdzbn9CyHJ3U9MWxwyzBkQAv05j4NlH0rrNvIpDvTi2mo1316gE
BywdiDlDqLStunwVPTBwZvj6QHCvfM1Y4OxqrLDXsjWDXHiph+ydYHTarrph9t0uap7LJamKyszs
Ww4ujn3oYQoAQwpbkS5Xj40WzI9Dkg//LP5QZjtD6FcJT0SF4KUsZ8FciH8UZcO/6tKlX+nmWNDK
Idrcbni2WPsaONAoBBmPKRMbR6g1rNgoftKsGiZM1VQ/mt5+9UbVeE260dwnjhls07IPvinQCEag
ND+qGcnRvJ/aa6xmxmUk27mq6jG/jZFQm10YwkTLQXmhhzEEB61J8Ips9OCuLwd2TdV1WIhsMeH+
DRhYFunNgGsMjbIbU/RPwtfxUV5DHoQdAQIPt9BSwaUJc8bbHClD05i+G2WJ0iaJdFyhungX9SDC
g94S1xgdh2tRCTRfm8AmEkHxq0EsxcxsgT4ZmDB9NSi2VV0UgJtOlaOcmzfOhxEGaC2L2jnZEIu/
Dd0Pe6kO8IA6dEtwkCxB5YNgDvcaXFcUsAYFd1RbOUMeNjdDmJH4WRpknWy1NLa5iLXTBzhstUKD
0Fey2bl5LQhx1zGjH+qUPjdVpbyWQLv2zWzq27TKlY/cUlayw4TD9rqrEvMsRwY5UB1pvYLNyHOm
qeR3f1tBtFbKbJcYt9i29BsRyWEbZgoOIn/XybM6FtVqCWdsJ2/q4RCyM+qn0eWPyVh5sOpUv3rF
qywYBQ8IPwP0dxgL5y+nnrpkw7o73Zgw+NZfo6plfGiUvd9MgbOTDfKtBGAfsPAJEZlfXLEdqPhK
14j3Cc/3W19qoU9Cn4BzPU87p2qcjezmBqQIbNNj3l1a/79HWX1UvXWYLymG3t8RJ+rvsBGQ+jDw
SSaTdP6q76KcRPE8u2wH6SYbklRVz4RYD3KQrOfzIvrQDkuIyzFuZLuJsA+u/U211A8pqhN7O3QH
nJ9K2CDfr7nlu9Mo9rr3wNcZoWgPDY5Re5BZxs0qm9+j+UY/QA//MsLuJ5cLLw+dP6kA6CzSNMLC
xSkKMPT8kgaUDW0/3vI0Udd6qgEGbtzLpKGqJhWp4l7fhWrkXmRJ1i9Vspc3i2D3SPzqeQHgz7TF
SznpwZOSPQMShvKyHGYsmdZxNUZbWQQuutgoV9OuimeELd3u3GjtdLPmDCFLsu4rKFXzQTZGzjht
cWHON7IVv9vxlOX48MjWOkPRawLHJRtlFUwLoLbmdJMlKyDGEDTngO1Nrq8Xv+l0sdPoAZSuUwDp
K1n88qt+GN3I8rj0aSqlXUlPa9VxR7jR2vTiush26gpGpix55xcFVg+bifFtWkqyStX1d2Ri04vs
3/CX3WETz6yz9HCBET31wiSAz8U8yBSIbIAU07HR0aMr9lgsAUeePmX6NKk2q0czupCXUte8oeEJ
WTudha3Pc/NprPsScKWerKZswm9P6XEJ6D7C1vLuydHmYfPkwO1Op4lsa5o5O5Po+tZ1PHtrFulH
GZcKIH1bWQnSk3vSsQeEgKMnL+DhrsFR/O4S6DZbFJo13TTQuDDHqzxTLOBGVYmAo27zs8bKkGHf
Xi6ix96K+BOzNKFYImdMyYMa4HbcBObaLXSiuMmCJN8749PkLSsiD2nfkNdHAmMqjoZez6s3PYLl
jXzGkft/9IGx/VkgsfdcqkZ4CN3s0+vDP0Qcersg0rx9EijEttgOM0tG/IvmNyua0p29oBncZjzE
dclnRT/HjbApNi1/Qk7qXsJE3ApkD5IA9HmlvXaG9t3TdNdXQYStzS4g2qk4fm2QIFIngD9D2K36
gbuHKEGO51SLbReaIerd81Tkz8kT+vosIACRiNgAenYgnpZjsybTsRmGjnlZTePTCGzRF0V76QjH
h0Ts/0qsHInZymg3YaFV27JVMn8wAZjqab9CVxKgU/Sp2d38R1t1O/wLD81s3YyyVk9eA7aVyanf
eFGd+1o0/Qq6P+oc9WX2vj+Rwua7aD5RGdzFXv6tzwCT6GUHFbd41kGr+UONubyufAvzZGXVFdNK
1WI/Jsw/0vwD3a+twTeTe5jmjU7zU2WZsLbMd9gA1RHIMbsTzF58M+4JGSjKsNLnPAVgZX3XI30G
8M2a0osKsaLDJ2TSTZkzwU4ZZlNVmVwjG2T1HJK3sxI8Csai24EW/UMZ8vy1C35VSOjuIKG9KURH
WSfM13IkgJRFi+DUmDJ5zM5a1fQreEw+yVyhykR4AYjk8DONw/qqTQZmaOlr1/fam+EcexCUKyUQ
rxq8kHWBssF65BlAxNM8YC9+NefxWAgVJ64kuw4tnk8aFJnNnPBjkOjtdxF40mMUHryq3Tg65olB
UWORYw5PnRbVLD7bahfZiA72fXcH+rE262kAhWwetcJVfDWKMpB23YszFyQsp2Jed0FeH0U8HOoO
bC5SS6Rmga8rnbofBjhmhZkDfAXXhWw92f7IwUKlJE3UdrjF9bgyRIF9dR1gzrjmiK6yd20XoZ0Z
qSsbBKRAemE/z/AYTCyAfC3ItSPbcnc1dApL96A+EMP2zaqdQHGox9gT8MOrKtI31VQ1xy5BOP0m
Tyt4b6n/j7ZZV6nIC7vfNWp3KEoCXaAjGSWvosnmxwVCPILiQPezcR52kD1y2M5m7WP1PqKjMTdH
4UX61urUm6qX1REg+cwdFrnYpbA/XjcTIJNOn34yV9nQZGbvqRGLmjwrA5/ZLzzaOuIKebgKSgcP
qtT96xk/p8/YZQM3OVXk5/oP3XZeRND5Ojm9QwhXdePE/Z9lw88jvPlemjYCviXazWTgi3wRye69
W50mEfrBGK/a4jWP5mqTdgCR6+5n5qBZAlDXQTa1LDezErm3vg4O2ewqLwECv8EUnTSje8utttii
XPLZ5qmycYKGHw9hR9R/+otqi54UPolqrSlemqj/HtZmi5JhZO8Sm4RKOXTboK/zFe83OWXZuPMi
vpCsRLNFz6z+UhV8WVoqXrOBvL5esXUJxC6Js+1MQHlvi+acZQXSPknxNpTqSizeMPhUYhOFZxoZ
zWTbFsG5LlGVSLgZVa2/l4H2EekOoZqmPqnsN1bd3PcbmIvWUdEVQcw+MQ+pQOSibqtfQisKH09q
Q61/odIT+6MZY03epBimhk9tbmh7FHrrsLPWKCAXTvOipuK9MtXI94yRra+bXSPHDre1MaAvHIJN
rb3soGssEhI3+Whrb/a7xJ1WTnMu29R37cn2hZdj+J6V7rYg3XPtgCzWYdNec6sjmoscCWJq8LBa
oaJJ2XRvxPRjX/TWh1GEMLIIOd2E6u2HFM0TtzkWyvTTc9C/srxPa8iw/zSGQ07myY8E6WIm53E1
WcD5Ct1zV4Shxz07r5TsGmo2aVad4qHlGeyO5hbzDN3vFqdPI9XeIXSPYFfrszm53joue7wzEsip
YohP8tALKz6RHT2lWW1DHbYzYLz9i5tAsCCy5Ge24ndt/Ss2rHdrmP6s9ZYcWGSeAWOfSliIzkQc
0bTdao0OwrcGs9GNk6evyIpb15Hp3m/rtN6XYZPdswkcnhJ1T6KbfbPL0k3Gom6tQ8xCFCvG4Usb
wNJm9qrTcFaudGEgCOQm+zpzwzO2NAFqP0Z0mr3MOgSs1I4iSrRjPBgwNKN8PhVxMuxzRJDPQMON
nSbEdOmjLGQxC60VeEy17QeMEck1aZsyTpx71obRJqwvVQetxxQ2yVQMINHOYEmcV/gcRoj/rhYU
5KpNVPLmJpB4Swjr1TY87AJnUb01zb5XbPwG8th9a0nar2rH6lDbj9AY7oABGROWTEjkq9/mip2T
VvXFh1KRE/WSdjyUlmmtobw2fsvj8mO0YPpE8Fo+oBW3gJPBPoBTxfWvE8YHExjOilC1Pka76/Dw
FSremhb+GcRFPkIEUXwe68MH8XQ2bEnVf2he0PsZKKkPz0IKyZrd+iMseESgY1h9QCEbEdVG4i1U
jCOGg/oV/UmPgIQTrGUxFrN+zRVYRGP0MbdJuYKXZILpDtttZY5MsqZ5jGz2xEFo9tcWEddrw2c9
jW69BXDGXpkJaF16GVTL1LEurLWJKHl3Za6V1zbhKxvMVW/zLpEYSpDyHgc0khGF6UJjiYKi5gM0
CthviIOePZraygYyvlVVpcE4pfnD7VNSzGiDwPEvXsjpTNsePZE1SCF7hRuW4feakd4qa3D8SSTG
JiEE7BtWv9OLxMOTPB62c3ntk2rad00cXGc+ixLbZzCLb2kUiDuB1M5Hk4opq1bUG1LoKPrl8902
Jybsop5WBBJA16HcTWKKnazax90KMkO7NRYT1C6PVzDik5s9dMXBm3FaRdoRD5Zy/l50BT4jxbyr
cOXbTKX3Djh43dVDDPGF+z+YQfxOlSv4KDbYEAyH2xm0tmNvgiQK/SAl0NrU6OAITrdxDGVIBGh8
aUN6t5Xkqi+P7jAlcGVnXb3u0A5V0GFj4hYQHwgIoMUaWKvOyxxfzQoSkUwPbRzYz0PpEVS3sm3T
GaU/FAQ1Ci901wkGcH5DZnnTRKW9nty6PyLUYV9iocX86WZwCw3hMs3kgZqzhL45RXzOjQqQrnGe
kKbb9NYUn+B2VDsW/hbv7IZuWrXXUMwQShOcWm5VxKHKP01n7jBiE9a+R4omimJCyJOjbdo2KHZF
KNKVGb81tlbdw2nUfSJq33l6k2EexHTMLb+f+tKPmlC52WXTXUd7VPycdP2lEYNYodnMB1e9Y4T1
Rl4Q5kna+k60G3BDB/CnqFGgzC0MtB1NQ5kezUsfUVpX1ZIr9MYtf4nx2jZkG7FR9I5h4OKYmrkX
hNx3faikfu+qN5OAzsawp8nXWuXYesWbELZzzlvlZz3yQ42WZlzMsso3zZT81Rjgd2pExXHOuRdd
HZ/Tfhh9JZ4cf8RloGXeRxWCaUW1syNG3sFmCnAPEj1M6S4IMF1DukM4yk9zNIeTGQDfGstoFXWj
tWoE/5Ou1LOjInoooAaB0WksDu7U4wziFtUZzbGrWrOlMoCKGFgi6lhuAJZlRSYy+1SPHo4uI4sn
re6bHSTbTTQqUNYqMe8zK22AVpavbVM8KSqANwS2m53TNJ+aSPWVUWsmd1jKzeeZt7kbYcnN4cEN
cS1aYqJdHyUb5KBZwYfatFbZfZReJI5wlFSyV/P3pjHAyrEsWHNTwKHAZ301jyPuQ533mQa56bdO
T6wDmaYxRRu6sW+kSsfrCMgQzaJmm7rhu4NYzWb0dNxMRbqZx9BmM9zzBfW92NphoG6Ek75jCDSu
K0JmGyRX1U0agSYslBChFb085yN6WE3AFJXZpuE7SMJtlbh3Vm0WtysRRDticOkxQXrXVnX7xBr/
jNlli4x5fDc0TdmV3Eh+MN1TABxDFounhv1saJFoNlzyJgJeSVs17FjVWmelz86uNMJxl5W2to4B
2PjCRU42voVitFjeNP0qAyG5tpzkKfLEybbcetMikUveOlO3PXS8/eyoHoxfRE54hkOl6ZNs2yH8
Pnd2gZxXjBcDeurbYFI3jePWPnTldBt4Fk+SQIQbVJ4+NXR3NlXXDC9aRlgog31T6TpWX56HZ6mB
8FcVxOMa88cXfiqXGIv7B+HPdCsUnC4mY+2kYGRCgnKg9Z0aR5MaQTs9yID5jOI9Ij4Dz3WlgA0E
1N7Wq54lxbayUDCvUIIAHV60z1UKhcsgEeiR869HEPTpaE6+ykra7LAG4/nzA5mF4STi9EkJqnnV
q1pwEY3xaZvk4ee+PMZdIg75xOPaVIBzFWQzSufksMuEenrCe3et4UK3qioNRaQigDoXgFNKmmOr
54C8xhRNx7DyAwRWd6rCnqWvrPpxsGZQEGaRYY1kW0+Bl8xbOJqYYSQQUrtZYac+Zv+HrvNYbhzZ
0vATIQLebAl6UpRISqqu3iCqStXwPmGffj4k+1529MxsMpAJIwomzTm/SQACePUBy8vuOA5Rf5Rb
zyK0ze6YJ0Cn4NQwUjuE28G376Yic3c83OpoZGp1tIl3bcVcXibEfo9IIs3HJGfR5sFL8uXVXEEy
oMvGXU2CERmaE9ELd0Wo/xJpXnNM6+KzcXMCKIU5NPs5zlkie7Ca3WxClribjoPRoWXutHjh2lqe
rywLdRa9MA+9shjiVbtxmosjo0jBImgMNlZXftoxqADRhyXXJ9TS4rObm6WvxGXMWsoNjrJg+so8
NE4vFmH3baCozXHuGvSyBmvX0B0eGzUFuxgzLV3VTfmepOJXK4ruca/klrxN8WyhfT4Fs4vySxft
gsWNUq4z5Ja7VBdrPp73uqmKkR9NYY/BcLTDD0hNFR3dRkPqn9UFWVnPST6NIiw0v1Xr9CDETMJ9
XmtDetUUL8HNnn+M5JuFDCVKEMzg2zYIfDqp5QfUr33ZXlKF7gIJXT9OpyBfxWoQ7Oas3g9tjbBC
gStiEh8GAS9RYbIGDHY0jvIXIOZBXtiZP0jbVfhVGO7sy81WiyuWv4GxigUgSqRCoH+/l4XH0mow
iddgSHUE6KAfIzjmfuXAY6t/unP2k7iLy50N0JDrdctldUwdDyxsUOPoIJ9VpY/lsVkKWZWFiZgH
r/nyKP+v3QFG9P84enC8djsNEcHFYqdVg4/Z8ncWJ53fmqjCbWzFRGCkSPd9nXskdTggrPD/Lt0E
sfRp1XgN+MzIqYHcUfQg/rbTV4SnBBnAUVPEOci6+JApOXLurx02gdsu7q9FUJ1T+oEjKtk4pFX5
D+TkQgLlLTStDo/ZWX9t0YYnHK64GydtlBXAaNIJYTLfgjov6LvnfKsN4dUhKxbkd3zXPxrVNXb9
EiZQLSs/jiEykU2jnyYNa5sdRATn3jV8w17vgpfMy3dP0iCxHyhCiJT9cFBKO+XTcadLNCHIZjlK
y6yJOKOHeEPdZ8dAjdDlFgrTKshYJ27NAS0YxVrNZJ1XyghIyzX0VeqF5h3Fo6Kq0qNXzl88bPxp
AK0ezKHAW1NPxDomRaYPwrsM0WzsCCpXsMb8hCXE2mra8lXNITX2LKP8KKuSVZeF5auVkHFGyArR
/mIH0X5ek4XxOArBZ2NE2RaPG92d0z9A/TenoEhMH0vkYt0qc31OEc4wtFL5rOhmt87YuIcMX6Ir
3pnkpK1Z/BrTaOfMAu95Yd4dJyp3fALFPiCO/lkWAYoJifKjC8zKR562BzEaZRdFZd3Tev2myuLo
R1jFH0SSfBy4ze99GF0RRHV+5xHxNMYFvVDs1yxg+lKESb1qVGzbzNb+SWTeJRZAH+WootsTLLmR
GoTj0tUQrYiWrMuwTQ86ivNrJzfnPSqm824mdbAGpWmsZ0W0G6aP67Iakp1aL/EOj4hUQaRVRJ19
AeiPXWHU3wr4JEZSxt8DpbJhgpNM0O9ppZYLeSXeqIY939pB/S5a7Y9iEDXq5BAmyfaTh8GrJXET
Dx2goVijuZxeoyTNIbemE53URkx5dqrzajhZS/RuAuo7GE299/pG+cD6ehN5BiFVGHvroMs2Y5iE
HyAFf0YYTb2Yja68G6qlYJ+hDhu3y0E2WmW8zZrR/d4Qv248F2x9G0wnAp/hOjORU+rJIO9R5F+7
KLn/aL3B8J3U0V5ZARiHporbXQv37B6bAtY7mfDfDfLBlpd8NRgSM5/WjKtXZtXiPWLuPaOPrkYd
ENpQouJXVv1GViAmRxpXq7mxvTto42Abxg6E4XrGY2tO51dCDF+TLg7zFIn70Ar32iFsERfgmTGa
bnYogdMdyfx3xo89ypx3Si4tWz3rj93ySNko67KQhz/Pfrb9n5eQu+05kP08YmXKISTyCftjMTV+
bJYDdseyLrfkeNPHKgfJ+j82n/ufh8s2WfyrTV5Htk2aKNaGWo0r1nYZ2m9FUTGoLpuqwxSGcOp/
Wo3eZEKw7M8UILsb/Nj+rj9OfZTRRBpQsZRtmEb1URbVMswOZon4mKyb7fSfOurVzCL75FxOeniz
NJXPwc0NHxBReJNtVW7TuyfmsJNtslDhpqvxEJwfTbmdvoV0Y8+TBM6NBxM1/0eb3FG0c0N+Z9E6
Xi7+aEuUdqVpvXp4trHi9BGzN15LM9M2sVuFO6tCarxUauuiVqZ6CXIvZugbxY/G1T5zgMh3XVXG
4xxE+cbGgOhaTjPLp3BaIfFWfo9BXOwSDCD3JEZgLcNOxGRvrelev+6bjFhKULzYZd+ezSTbuYyx
J5w8mSLNaXaAObZLWfKfCiRbd4i7fBRN5lygH6obhWUX3UpovwxiTJjhqy/pKI6IoeQn3HsjLHUA
coOimjeGp9mYnuTox5Xzj8hBdpIb7d0J6L8UolG/o7dWrKPBLjbqrL2Rbu5YYnbINJbp6LeoG+7M
piTToyLIpOkQ5Zh6r9O+Vz9qZwAwKtKFTUEkKcMfCguq0Pgjqb6MtmtZKQNo7ELrcx7Map3Dnbtl
MSIF1Vj+JJY/nWRTE+rdxcvyg6zJAqJwuG2hfq/l8bJNdPqHZ/XNWdb6uJzJMI0vQkweODURrcs8
HW5FFBTQYONho4TDcJNtcclkF3DURdY8XDlPcZ3/Robm7wPmEalqopJgUJZryCLX/4oHK7rKy3jV
HB9UrAtXzwP6DrsHU2myg2yr+W7PQgkuXksOfyrX6CWGb9qcq5h4ptPWccMlPEG3LdtCK77mBRlU
2WSVPajbrPwl+3XZFA/z5KuVpu9kNZna8jYRFX9cocACWweoJDGvEuQKHPQtqRJnn7T0r0i2/Ad0
+ziknZmfa8G3Z/u/jyPEXwCHNPStvN7zwF6L7yPZOFY2+eCj4FS+IBloHoxx0c+p43El22TRl2r5
IpYiTBTgnPo0L5pPUHP+u+N5sJbOzr7S1bdnk9yasqB8eba5Sf5b9RpmP03srdymTV5KnZRxhFnv
Y+vZZisCEEHjHeURChmmx2FFWGd7RQcMI3RUx5PKxAxFzcVHSCBoEzBn2MqqFpU5bggdvGvHaj+i
IFhAPkuscDk4HqJ8n0QRoOqlOkRdhWMwOBOkmlh7RfaH4WXg20qTCPNSNUmq7/UW5L4YOvtjLJph
HynM2OTebGzTvWiqaR2acOV7YTvHoGFSYqdE51RFixBJy+x3py9YgnnRp6xZuZbelzyBrMVuYL8b
poVKksivsqnsQmYTeTWfZRXElOnj4fi9RudhrY+1927FvYIkWKxsLM9z3zWmRnu1YFInqyVSL+iv
McmRBxt0F28wGE5yZwCi4/2bzmvd+8Nk8F1V1Zu6XDQVTHeF5xVneSC2xMzppg5nJIwLV7JtYOTZ
RC0qVB7rey+uekg0DHmjHNjk2OTqTkC4c0njiB66iG/Y+rx3snYbOX0G9jOMdwVqIe/hcK2qJt96
CsbQ2bDoXg72nSCBRfJX6zYlqKwPJe2JTmXqty5MGd2nIv+wtHFink8vh2lMxlzccE5zDN0ZHdHs
o1dGki1e8IkcNBYcI+LPXmfuZK2uhubdMQ70jvHGxsvSARV0dHTdg76VIkVdBNFHOxLJympSUtBo
9L1WhI4fkRNYonyO34N02cSZ2W0JYy2xMZfpfH6fOqPwTT0P956+RnzUfbMXPxhZ6NneMJVXo2i+
dbqCFY9bT6/8aGQ4ypF4dcbaRTGgRSYkj/3QrqAa6mgIoppV/hBF/xYEtfqOk6FE3Kwa0wvuOXGt
tGaurio192fSQBcthdyKljmGXZovYRFmjyZtDOKjYvS3pM1+VbZr7FtsLC6RhT7cxBT3lNf5H8y9
21+uGV36Mdd+Y7OxTb3WYrH02k7zigl5QQ5bCOASVrryEFf+Fi7466hoViHeGB9m0h5igLy/tBxh
OOUtw8bkptvlCWXeYltqxGkLJSk27pBUJL3jb0z66l3vQmSIhBehT5+KN7MvGwIBdvyriX6o4Wzv
vFZb0PmFu55UYoRFEpUYZ7sEbVWQsfasX+dkKN6HLlnYhVl0lNWsRm8U0MQZ5r39FnQTeahuqOFq
GONb3JgLvyxpt6CCk31boxFiKcUeuydMHDK72RP0azbmQitnZW7cmPrz52dykCQo1oCgNolCop+k
VrZKdBETvLFXpn7FdfAWzvRABl3tNgz0ErfvAtSXolUfuiPQrM2Lq8Vq7aOfXe0qWn0r9yF96p06
PLRXo/3V0Tl/mJHj3fMKeX4sMj56y5hw0caEedk3IgRHrBlX06Wmord4q3si90utJ1l8K3DilTX0
gKtb66XbKKisD1HWmO0W+U7u6zxLvTpBs3/UKrO+imE+mGqqImuh79M6my/5Ugh1OM2J0AnXUKu6
tt/2rmKjZaTbl1HXHNa8U74iooNmgGw0lj2JxRgzTfkp1xv7og4ae4NJzBszjnsEa5e63CULEpjY
PPUXWXlcKq9bi6RqSRg1H6L90OeEJdsIwzTXaiIIQyiHyWq5/AGSADZnL7BnshbAiaiOQufo2VXn
QxdN74+q3KM1VX+MrfSSZ/0fZpmUh5yI16Xv678LFDCdDb5ytf+vHYPqjS86P+V5rDAczVi1o1av
AJAjLbJcJRYEg0Y9QTDADMJXI3XHbdRDptQyNXzlS4IkYPfzdF48jGSbPM7FGuhVVt3afINxR5Rh
Of/ZPtct8kWNraDLGDZM5QJtHU1BBOOUokhEAcAYiuWQVSSRl7bYpPdECCgEzmGL99wqPqqgji6y
5nlTsEArcSRfdg4iUXbKYCcspIvuXbUL/cXG9wPEiAD0whE1sFQWx3dZiRpyTOjVz2dZ1QRQDsh4
2U5Wq6lIDsHggRxezkTGM3+dh/jxh2WTbU1+3GThTdasfCDEOqCJIqsx3u8b21wC0cvpkW1VR7gY
9kpWM92x3hoouLImf58I9X1m582b/O35gvMarUTBT3P53QuwaNK1aiOrFebyvJoFbjfyt9k5MkgJ
QlBLTV4tDvq3rCLES2KZ1JqlFaqv1G1ztEkWEEieavpqs2z3qk1mKMT888MZy2mVhKHzAwDxqWEL
Tzq+p9aa/yJu8TkRCf1eddBFSMpHd3y+GeqZGq7w6KwuIDiyfVXawVEYc3QKAiXek4cs9iUinq96
nnxmyLN9icm5mRN+7Y5bfRV5aWO5nI5HrcLU2E1A3xD7ib8OJOJbIvgsDLTQTS7ZWCQgccLwRIp0
l4zzuz0Xxgo5TuAbVWa/iLkr51Vea7zefKl9lr/KQrHt7JVoKBLZwQ8HhUe/T2Ggu0NNPi2sewBX
QM/h0KlobHawWDwxngDLz4emrX9im6kcLC2f3q2u5rUb3zT84D/xXftVzK5Pgh7l7irYRnb0u+7y
9DVOYnRrM0fZQtNXPysr0Zi0iq3m6vZHZO9IiWXfjHketoYSJxtXyU6h4v1iuq4ezSb+bcblz26M
TNI7tbPXQIySZXMxzkJobGySDAUmyA9eZKR/DiSJsslygSLVJCsdPuy0Hr21HpFeqgEC3MpyR0Q+
IeWH6bkoEsxfUCcmS6B9q+fQ21semU+A79mmjpDHNB3ASgNY+Lbtg7P1pwvr+zIU2s1Q2yNE9HpF
FircqiURMQu5SwIvI/Felbl54xiv4/injuOJcS2F7e6nvEP+cASg3PjEGZW9ppBXg9NUb+HO68iD
BMbxF1AP9ZIRAVujr2SvC7tYfGTnA8MjEpt2+L3O3eY+6wzaNOmvDol7wN1ORMSUQjHH6Dx6ya+p
wHRxHNDOxWrxrxkaTCV0DzfAsPWtPhJXkrfazqqt6BhaBVH5uHLXYaEanyA/fw5WUv1looJJLuh3
3HU15O+IYH1ZIQ4xiG6lIlJ3wLlvuKmlFr/VoFRkTRa1JbQtxHmCY8sRsggqHaTL6J0CyCo3ZFQ0
YH/JHmzEJsGL4bXXTPU+kVrdeDq5blm1EFK85Ala8MvOHnThfTAgY492f5ZNBuyDnRPb9bp1U+3u
9YYA5QmAaKnJJs2wEHwTWXqUJyyjz8FgZGbuEu9LLVjUPqvuPgVAWs24usoanlThJnMDLHSWnSMr
G/LV4ihrnq5191jJQAg4SNLLNh2PkEPvFTYsGk6QBZOSLZ8G9qLLCaGrTJu0TlXQCBzBrDp563Sy
D8tOZSnGgcCfAmngII8g1D0cgxIVqOclQzc7Ir6aPn5zHg+lH3vTfUoId0yWpt/bAGu0oomOWR4x
0pUi+csWNrrSzJ1uTmTfsuGrwhP3nZimPxnWiDVJYbxXY/UrShGakPsI0ao+4pTeHsSo+W5r+Bkq
vTds5LGFoYfHGpsaX+4dVDI92K9bu8B8Y7yvAMM0U370ImYQUNHimywQRyk3dRqUm/S/bfoU56uw
9hDvtvX4NoUjKK/AQ/vb3GVRbNzdsjPu6azQ6YNpOchqonjdQZuBh8hDtME27gxgk5PHj+OLljTy
iErr3l5Or8NmC9w9QBAdblutdM5NFmnS0tu1w3hwwsS5CbTRL2OiQDPXAaCVZgg7GkeanTyYiGB0
RUuONU0gCh/Ub7vhBo0bgM1/X6/p/ipzJdjA7AcYhW3KDS6djsVd2z2qsk2YzbrRGM9kDRPTcjfX
AOweVT3grDnfBQA3XmXTaMyk87pExdajDu+ybZqDo1bwYchaI5R+L6ym5Aj+qCx6e3qtAIe8PJpg
QeJoNXgrwyniN8flMxdoZ9mTbq7I7ZIpNobwJgtPjXZqacwXWRsDt73Ejbsr9SxO/bldosBN7azk
3jJmlM8sndBZmybbZ5vhpb89VWXQ66v2qsWwyn47eIuOrXqTBe8RCh492epnW2AOH02sjmcUfdRb
HwbJudHsP54HpKxTUN5o292zzcWuTIyPi7b9gGAFMkK+NdrTWY+TNzF6+YUxML+QQj/2kCCOsoZR
pq2u5KaXRTdNmOLwjzZ5mtWWPxsRhGutqnNAPoVzlYXbECV0IATAUKetUhVAuuRimmGdwlG9N0lQ
3YO0IrzmJfFOtuVxQawyAWIeFWXlT3Wgrnj3g4M82DTwaC1RKTZM4D+Vih1WRje7Cbu4uTdzdRME
Cl/Qe23uZYrIrRkpga9CB8XrYTg5ndlzA9gZAZ9ak0gFKaXZzV2dmuS1TdyD3Cmb8BnTCN633kGb
huoymePJbqKe5zkYH605VEdvbDpQQVOYvzRhtSmqjaIO1bptnWatWeEM8Chot6ZiOC99CkUj6YN0
sR/b4OP2rTWCEj58fw6q/sXqQxTbI3JS8BJ+Bl2ytSIED1KLlU7JDMCrtHo/xvbX7BYg2JqD2ocw
J5QITLfa62vBHMRvmX0UHv5Cer6aQQn7Y6xAJA0YzWW2D3wM7HoTDLqqDEcQEx9a48S7kAGBALcK
JB2Qct/rJ3VGa05oikFyAXaSq+yyUf9k3UVnA3phXRnqJe+yA2bUyrnuKuix/eAe8h4CnGF8JO2Q
sPxzWSeD9sz7yL3PuaUdJzLaxDsEwUSjXOXFJOBMrdQRJ13UiUnfTrgBeFWfrsTMGMli+EXtr1rU
em+LCN8EicGeahPeY2iczTZRtwrGKKsy/pzn+Z2M0DoWWrUtbeGe+hw3GAIBbD6LaUAB3jbqE6Jl
30BYjLjQiX5bORE+rroeXPrii8tER+RWjBW6z4PvmAaZ21LRzjlz1dwa1auRceWhzueTheBsGAES
yRUsF1MdTt6U7lttaI5NFzQb7COHdes44Tlzm3mtCv1bOOIfAGKq24QzFA11rq4W8I9rrZsfShLX
+xy1xjMyieBKGFM2WeuIc1WWREn0Af7WHPhhPfVngAT7rkGQUTSpXzTVzstH71AYU73OmDewtDKj
lYGblt/03d6qF0Rg2Gkbc7DTLQDhn0g1/VjMRPcmWXKfu9X7wOE6H3U2Ini8N3arANdLhThplOgk
ANdCS4IVe2cw2hs2bBv1Z53qE7w6szkNAA0OyhLwMNqrnFFry7SaKQqvUUceJIsQZilSJCPiQagf
ev6jt5VLlsHzRRzFz5Ir6OW/Zteoj+TfVEbCtEFzTT1OZa3dTBgeJq896V67GVLwN07tG0UUn7ui
Do/hyAwj1/h+pwhfnqyrkNsblre3yglZOT2aFE78gVEvE8yUGKpdN80usqefrqm659FNhU8oUESE
Qh9gB7zVyC3ZziHsIxwhQsg0WoFpWdkskZJvEAEKf0jirzavcMmOzT1jeZ+CWEHeqtlyQ/9qMixi
RsLwZB8w5RC19UZgRF8loMvWQdLePbeFY+a2uL+pRnmIGvrBRDH9eehbv+qICTTFG5qm6rmPY+0s
lsIxMax0IGFmxSrSw2BjdiD1Ik1nhaI4HX2v1W7CNHV9QFnbuAy/FDIPKDHEKAoRyvjVW0P1KZA1
Z9DedwU2do4Lp0kPyYGoI/RUj+nxS9gC5JmvrEiET96zrswLtub5CjeAjyxRI/68Yy0Q6vUEufh1
9AiwN3o3kRUObwirMHyKGoRSoHbg8M3kPIK8XGGbxayCRWGXqnB4TEHwes7Cre0t6rN1/xW6QY5A
mQG80dUzQAxmAfAw2EUzVo06hPlVp0FlEr8HSIMxsN9N6wHna2yHqLOzMguh+ghNlxu17EAodwoG
LJqqIB+JXkwYBiQWKvc+1dNtjOz2TKgx9+duQhQtF6+wl29EmtuVhZ78wZt0UKB6YB0c2z0qQe8d
lTRwj9aC06mT7kfreucqpps1W4VuLKvr/YzCEhaqfw4AUXd11/2J94EBJ9gON0qVTi8DXkVnh+Bx
uRCIw0y/Z457Av8wMcseA+7g8OfIqp3oRgh8KUk2utEFq7aERJEnNYEKEZpk3SprX7t1ubJSW+yA
rpeA4jwL0A2DwRYy89EpSErpJZpbSMfeK6tzifKU2jpNkl01CXPXN7X3R+a9w2XqVBH8mu1mDeed
sdRbIDLKr9jo/cLKw6M+hvgj1mq7ZqXu7XuAZzsLHCi4E1JSSsDirYNw71glQQ/VXDNnfPFGa3jL
BjSKHGqIyaQbYYbvRa7Yp2dRD6XzqNrM/A92A0UMm6+LFTB39AYLHKObA/SsPW8bhIHnRx7qaxpd
n8+SeaWrIZ9iYBqnuUlImzL7+MoKfVOE6XRUZ+SbEIq6akn421ocoqDqnNEtli8jqzMG4qVYxHPM
YtTOqtmI69CL6SKSpeem5lWhuDYxU926yXZV6KiRnzk8RjBhB0Ww/uj6jJmHFX+mmY7OoVm+WcZo
b8ciZv29FIH7MnsdPDShJZu2u2ZOmx4jlgfHLHDitVFCAICNHZ8s27zqoQF7wxt5o7B7HEBcEd9L
NoPSXGcMKgnssTjrFoEzLd9LDJi9ZKShCgNLNK3F6woE5n8LpSNf1KNtWnrYZRgRklpBBVJjzD1B
mAW/BgfZ8yURoMz6Rg+wdcVwC44EZqAeHOuwB401hcPEijPgXEIjZwSlD7yo5ak1pzc1mkeoHYG9
HlGl8aelikzB5PcmD8vMXIBmTpTBK+mQnpw10EWeWZ5AZOyHCUYKcKVLZ3ZXReD/VJhJutYx0Zx9
iZmLFgK/Bf5s4wxTAadgdi9jpmlMBbv81SM1d0za+nMGbvSB1wZow/JHNMTZh1rgEuOJL7cMeLll
lMBZQgXNrLPSyXihHM/VXmQxMYQBsPKUdSCPRgMce7VKlgpgzwCkwNQU5lFeBtfK97gJi0OeVHTZ
Y+esMewGHkJKARBcOfslimmxU9p8F7Zv0uW9DBqU3gagAP5rwzZt+XtIjgQvCQHWfTpHnxFScIiP
bies5daOM0JwX/BGALTXqcbTRf83U/ysb/5iXSNOYsh3zdgwTIIKTB0srdUUkpCAx9k0Byf6XhaV
8Q0JeRQ5x5uehtY+G5TbTBBgobequ9pcjAeSP9XO2CfeGJGtX3vJ7B2i2LokpNL8TEdWSagFwn8G
iHH75Jr6dNay5H1UWaVGdYiMYgRleDFpqgN0bdKWvwcU6POhABHmTbe1SXiD5arsh3BENv3VDY52
B7brIo2tTCwETPppbcHVF1nfrsvM9t5gATiv6vQ+g+B7MwAj2EXYbusk/VYxMUC+MgZaWZFMldU5
03PmfFUOQFNRdmnnRsyfjAz4i7Uuws7w66rs97AjyvfObNr9CFvEl1U9dVrwxo2FX6jSvjBd5v8R
nb3Wq/BrspVpVybZfEL4462fAXubrp2+hki5vIat1pAZRgrT6Z1sYzV2vauggRsh7AwlRWIu5+ct
TA13QCrYiUgyluHKmcd8wyr61SDOQS++zvPXLgIs9qOw3zEtE4d8wcxUC64uAmFxMJ3XeMGNNsak
HgBGRAuSVBaTHn8qihFskv82yXZ5eL58ds2xCrmvnoBOt8rLjFICPVsd5LTW1OE62E44Qu6t6D1p
QQoE97ENs20IndcWBtyiYbwjVI66IZ53D10NiRGSuKHcZMHgJg5K3ovghtzRBRkkyfHn5LbhEVyW
NW+YrPJL5Kb8oq0aLtlebqYzESRYWPx7Q1OC9nWFjoJQpeymBVLIXDY/lj1w67DF6yFYpYq2xBFo
DcFibciqfHeUYp2qIQ65X2Y/gGJebly7XFFuPfGJtpaq80ZCFWXjOOdTvpdHxo7gziCLGP59vlgu
Io/SInVa2U6ereWvTNGaJgGL8Nni6rcLW3UnFUYcz4fkPhzAcP7qluc3mrGzL1CjljlgWaTy/svN
hCUyKS2M72Q1z+tdVCk6/jPLbyrAfYZ4Z+zln5Q/A+flKK4HxEn6euNV1Zc8LxtDOObLY3w8Ydko
8VJFQNbFWkijz7ax0rsdUit4MgH6eGB/5dsA7ZYM9Thl40bVmx8SDyyLARh118CvI56K5EheDzZm
RLWT0ce77UYmvR84r0gN/+xhLm68NuKJ2kiIbkXa3uWzt1P3dSDus50bg27dGmL09pi6k94qj5nD
8k9EaLY9HxrYYR0IdRuu5eOST0NuVXh8piu5Kd8CK9ID8srdyiv74oivowf6TG4uBUQE3g1lV+P1
Tt8ypDNABGDOWA1jBPqPTXm2gyMFSGTXKI6PzTnrQUPZ8V7+vbFtiVG360Sk3+ZRP8o797hLUEtX
pZVNa3mv5V1JRcn6X2iIrywYAPlM5BlyS7Y9XgdZl4WR4RjSdhEQTUQfh+4mH/zj1ZS35vk2yD0N
kc9VDYZ9LW+F/JF633B/RFjqPhF0ZrlW/VMstiHIXT7ur1k4/QzwytjmzAZ46+5aXQiYttG2mCE6
C3266UvXIYftPLGd3RzOIIGx41up0DlRwm3RE7LSovxff/gfv0FuYnsF2V2P9MeRj6eHmgwOpb2h
r2UXIMf3DrnxvQ0ga7xlcHkfN/cBp/jHV/MPUMW/76BBGq+MYU3O7daICm3eJG70p9Ll6uZ5h+kE
j7rjQul+di5q/5ZjYrmVv6UP6tfMntUtGo397Ld5dBaDrgDzWPqh5bOWZ8qt/7fN66oZ4YAoXcs3
oU+yLVMYli7Li6CPSDuZcKyfr89ygF3PHGDq/oAE216+wWNnDfupsFiW1JvCGTA+chdw5f/7d+0y
OwQRWGGvMIArLICU57s3Jy+uvgAYjdJuFnkburelW5Zvkqw+20qiP0uPZOmzswmcegCzkr05oUIf
KY+XxfNr/ccr+tiU++faG/Zea/ryTXicgq3ATvkULQkC2ReyYG93KHQfnl/4812WbbIaLm+h2vfb
FpDeLnLirdxnypddHvE8/9+voKzLpya3HufI+mPzX/tl9V9tj9e2qm37764HWzkS/Jl5COHKrTLg
MWUGyK23QTgvA4fuQTQNdRaqk77Fh4I8PfMC+cQHW8cY1HktZnF1mBuwPjzrRCxmtcRjO70WgFKG
pjtZC1Z1HqtrMbjd1jRnphKtrq7VsCR20yMwsyLBu5W8g6lY7CLNeWjWYVy9OpgXPx+8/Kuy+vic
nnXZ+HxN/nVKOWRi32M/KF9GWTRLdy239BT6kpnAeZJ3X16kBM84gVnhtesDaPW+/EpgtdMqN//R
OrjGH4WFiJJct0y4Bm8g1X23JZci4oZ1iZIdiINDDUkWfMOY6h9xD9wdGZONvMeykI89WaYnCOWy
Rp6yn8WkH73EyLfqPJ5Ss0KgzOv2spPR6LUFnN0K9dx1VIaPEcAQX5Dy84O8oHzycoueXixsGDse
vubBe8Mszn1gloPUvgd4nm0L+UY8OwNVU50D5z1/ny5Gbd1PEO+fd7HKHXrSdBlmcje31oEFXUiS
SuAF/AEu2WAm7iE/Kg8htwblxEAXZdSszUPHTE62wOvWu8l1DhPAHPK5O+iRaBTHtp/jGPaYXT1W
UbEWluTcdO3RCcOlvjRGamzl9eXvCux4PAj9dTYKsVVN4yqf6vPRyq2i634lxhSvxrJE6R8K+d8L
tGfHocixX9YfEzuWpxWONCwfwPhvtNwuYOeLYnhBkN3cA02rj5K1M8RdfeRd+KuK8vzxfOWTePYx
zwfDAP07g55pTl6ztiBII4vhGDiclHwELj34GoXATcUt+x/GzmPHcSVrt09EgN5M5X1KlT4nRFl6
7/n0dzFUp5mdOH3xTwIMQ0qiaCL2/oz4Z8Rl7cnEHg3gwW6Gb8h/HuZiwPxEn//J+wU9Pe/nkzD3
ii0x5P9/KOZqPeyl8/yoF19GVO9z8bkutu6NY4DtBxNahBnERFdqzJ2Mx6IYIj72PuUSmzhscqvd
N8lr/4XV31+U4nt+mmXc981Tewks4ERCEHsMXvRi/kpyhNC1uE3GDDmYpTfoH2itEE/222iXVb4v
r8Xw+6Y7vUEDwCCNF9/nceJKFTO6uZjbhjEh5aCgFKkAE5smYeLnzMUdJSnqn+ay92+fjz1MnHOf
oevWsl0BT9+YZKnGJXq9GUmoH7b4Inp5UG1V3otpmZjUiS1R3A89TQtFlUQQmtceBJB5sBgyV8XW
XMx/49w2f8aXfYP0uUGog2cYz0zx4GwAAqQ7URd3Hmc8Yhk/9d+//Jgr2SKQOvnTNFL8hfcrb/zu
QbTfi8s1QEkX0PT0H/hNg+SGuFL+fVPsfX9UAcqpdnYer75SQTyYIvMS7gsnRBA8RO/cMa8BRYco
5nGi2rk/O6VM9/dvP13Jd7LHfM/c5zP3i1m0OmrakD/5z30ntu6jxObXutjpftRPo75+wNe9JIXE
Rm0+KSNSs+K5Ms8exL7/1jYPEb33ebbYnAvxf8xVsSX2+59H/bScEaPFwC8f9W9tX4765ZO86YGP
0VzZ+DD6plscD2dyFcV4X6uKG14UhFIgZ0IjYvE+hdnmYm4bEzxBod8xpqg1Nu+DxONWHHwe+qlH
bLq6B0KIFPz9ihY3i7hP5ptlvqn+Z9u8m7jvxLh/a/u/Hsod04ncn4Wg/fqVjUMb09ppLixeXHNx
X8nO9U+xin8b/qXtvp6YDnv/BHGcL2Pun9BFzkmRuj9y4/hL8WgQa1CxNb+jxTNkroqteUI2D/7S
9qUqxrktggHtT6VEEiHKTIh83Jzk3pneikv4vilaRX0klM2yOimSjepkj/PjHTAVtPG5Lo0TjVzU
xZOfuZBHRMlIDPseOnI9ox6X4vFA9B9J1gpl4L90tftDw5SJIYinS5aPkDARf1v92+N2vhQsseif
x8yXwdz25XIRVdHbe1VMyMKG6dXJo75qLDUel2L9GwEwIFwU9U9e3QWb+x0vTspc3B+rc12crv9Z
FR3zrSuqHoGUv49vUf9yBNE2JhHYCSXiNpof9veJ9b1f/D/znhVeJSzekr1BYESbIiSfVo7zMLGv
KMTEYK6KrS/jxEN0bvv0w0XPl106p5DWo3YGFXgtoVLgGiBGECnXFJAc04srxxGvfhSPLjeJkmQn
zkwetWmyG2VrUSWWsRM3+/yP3u/9T8HMT1OFeajYEn9vkLVE9O6D7kGu1EL0RAsDZFJUtLK70clJ
x6DmogwXcYve45TiCuhHNazexI38N6pVyt4a62xSJxXJwTRN9hESwbDEIa2JoqzIVi7mumt4Evpn
vrHIJ91hazQwIOOBPEc+DFXxtrrqHgVn2yABEMho14izKv6XMoHKpBbZUx7CMxF8cnX6g8ca0Z36
Hs/8cvrFSf30F92XrvezLtYsYvN+mwckJ0dHH9biLIuPnQvxBeaqOLFf2u6rOtHzlcw5jxTd809S
fV9dmljrLbAxxCrOS92XJgv7rYYQ4FqFMUsV6hkCpNken0l6DZXcmWYh0zP1Og4wTzWK8G4qvcdA
SbbKdAw5KpNz7pX1Qowam6TfSWOur+Q2AaTXddmiCrjVReEktr40HQCeCpiiUxzZGznwjXSNZBCG
y6zs10QlQQ0P1r5SveoBTha5ZkRjIZ4nFu5FoXyK3f5pQrR/85CB/Qb/plyhGtejykFVtCUIHiUR
6YmyRwUiNIv4W+hYKAvqzXkI0UKwgC1sVHL7W8dwx2tcVD/hO+5aXclf+lTHVSt2P9KcKXmJD/zB
9WSQ4kn11Dqj8d0hWk9m1/VIOCg16jhdt/CqsnwtRzC9LMnzZ1WOzSWKOsCrAmS75GyyBdAJJY+p
UaDfJMurAolglKFycNwYMRaXfuohlISZQIejgB8p2yoz88s4RMVFbIkiyTIL3bM0RViYILyRhd4q
L5AfcofuXSd5tq3lScovkQsNOxKUOFZTAHhhu6zcwixE9VqG8Km5GInKKBiu6iQDE+TUHevhKrMP
IDVIrzkE22tUv4Z2CK7dVEB0Ca6uHH0gqyntRVOeYNKN7iKqXBnCZ5pBtsbyrhVq2FeZTOg1lhRl
OfS9xwqCjtB0gFbFJucyxVIUD9nF0HXNRYka52GcijIBtmdybcGuZsTc4atJvFRyC1e0juyMPmA2
1/cqujDu7yEKxsu9BpoD5V+La27evwgM5wGVmWBZ+PUC3VNtbSmGvhqGKkXjDTB9pin6wbSAOgNr
VVaqqUb1Ait4ZDBwAM8dPz8VUO1O1VTMVa7PbZQRQ+2QNjLhpuXqIR31WFsquqYcRJEN3j+NWVtI
y8GB5e74McFmRA2eWhfAqG327XvUpW8aqXRw4dD9ubd0+MwgE0ErZAUqMe34m3Tnq59G6vtQRaAV
EMR58voE2DU6WA+jQi7ZGCLjWNhpe1DbsN7FcZhd+AsUKP+1/K3qJS6uJNbPstY+lagGne0geujM
ooL6KpXfwpbEkYXY41pURQep0Gfk19N12S9ajDsWwzQ8VGJM+UKwXNN+ZLBpsiRotzwzVp92NtIP
Kx71ozhUWenKxXL8HeQwnDoTZNE2vHCK1fwNai/64/tjdD9uqY31Q9XU61RG1mbpYrHceskjRoUj
QfusYq1s6keIFtU3uOfthdDxXtQw2q2/YVoHGSrpEWuaRog2S8u/7hTZT7KNHheugQC1of0QsZg2
JRh0J/TT2lPZEVbOY9RORIeFksUeGcwINBunQtWleovYprIUVXF6klieXlUWmLDp/Jh9D9ClmCZ6
4dbs/9x/Thyl7tbMSjhn0/lDdRpEXjI4+NNzzfSdjnKK2BRF4Y0w3Oe6uNr6GgnJT42iW/Q0kDtW
3QPAGRB4XrcA14WlQl7wUFLLt7L0/F1rdh4a737xkecb0R92frmJVVSbilGyCFhLNm7hxAP3lRd4
p2YqugjdE1tzt5862jbGTubFc81wDYUhPOZ9gofhVIgt0aazysaywURRLVSCCr/B/zFQ7HIfPe/d
9JgD/l92ie0OfIWsbL8epm4yRG5v/SWXiQYuv3w7MVp8yJDlanWK64lHQdpRN2oYsChSnoOpSBGY
OIvq4LooFgZuB3ldDgmuT925jHL5Yh4ktnDQO/Lia8gjs3NoE1Xx88LBE2OQpIP1YgDFR1lK9H7Z
VVTFB9eoju4shMDvu4pP+7RHourrJgeg8bVj+lZDHkJ2vI2Z+RZjTwpyabTjYz0U8dHuAwAnCsqb
TUKeUSZbsY4yX3mUc7872Wr5I/UV+bEzM/lR9ctLwwP2Qm4apguig7z9Wg39L6us1aMJtOTFTjgU
yZz8HKNm8BIU0it8ZO9BdOq5d3az0LyKPpDC6xhC3bd0GtmXL1Gn6E+KG2TPSrQXQ3jnJI9yVUG/
vPhlPJxaT4nP/VQg7qd2Cz0q2TSrccEzGzTeVBVjIJqSyHHt33LU4V5qE7uEuRS/JE6Jjrai1UtR
1dqq22m4pq5y3UARf2EaTfsNGyuki4xeXQcQKl+qFlsEGb7eduJXvgAFy1dm4uq7HsvMa272T0Bo
mncj/z7alf1qSHZ9SPIA6SRTbd6rESCFbBnpFREdtHT99o9nmfU7kC11NYa4iJuV+6QAPkPDtu7A
e7IV+vV6xBoWvvA/TdAi/3Z+aVMNC1RsMp7yzinX+LXlKMxZ2VMiGeahipsBze02e1JhTH/D+n0h
OiVgbE8gMF5h8spn0WS6FfkFu8u3otqjJrFXnCFaimoZ2vp1JEsnauKITSefZbTeVBjRR28YwSVk
hq8dS7RioEWXLipsZnom6B42K7B4yHoiLbsu3M46iJ62dp21rnQG1x1uJ6PLkwfBmOCllYt2Cccn
OIiqFcgmMIWgPYqqiRERPpCqexLVURq+27zzL6I2tMmV53V61ULwPW7v7fygk25xUsvnwIVG7LvY
VXVpcQXos0Z2or3lTv0chbV8BKzQ3VS15lYJUZUvIvskBoh2dBE3uVQmF9EkCh2Vo8CEwFA2Koar
Ge6xiendxPAQOto11W9VlW3sxi4wLCzXyJjnR3OwsmPQQJabxILzoyRTVE1hIzMrD6vQaREdN4Pq
wVcsrMAH4wmFsPhdNgpnjW5mvhNVODpA6tXsJdd7JCm1FizBNExpB3eBph+omrTHXVmuAYoX8Tso
6mQLHd/aqOQ+3k1DO6a2ZDzqfmKd88gAYDENqwf59wBacs+rTTkzrVNwI2LLnopRid0lEbwK/O4/
bfMQsWVI9e+iVZXtv+2v1gBgGjN8KPuxuvRSAVw6s5G+A9Wl8yb6ncrus9535ktl9egDpWp2SnzN
RNm4iEHEdeNrW9g3MbTX4lMZaM5bWaXyyi5D4xznDgYsZYlaCrqwz9CRfkqIX63DbGkDGzrJOTeV
3YffGwWAmKHZ1YOjN95BMq1oG8S+/IiqSrkQh7fGNzl3qp8NeSNgRHqIDuOg7YjZ5qju5sbNMdEc
53a3ELZU0kWUlBnKuGhUnXKeqScz91etq4aHEnHyvx33MaI7n1vhkQB+RsZ/JY+eHK5Evw/u8SSO
Flo2jWYBnbCw9P29KrpVR4n6Dbd2cB/pKerN0CNjK5sd3O35EIalH03g5QfLN6R1rGQqtlSdtTPA
++7xuqlOiqZbGzNKhuuAj8uqreXqmbtRBvpjWx/MnW9o80h/KufJ7iKmpH1mbG6PZp3pP+EkIhap
85zn6uOmTSILkoo3rsuiKC+hWpc7XSu6Q2DXBu6+bo4tQWOhjwVYlQcfzEw1RxbLbd330Oufo0CX
fksgLe8flKQKUnGZ8WuIu+++JFlvilklqB0r46Nvog3OFMV7gEJtb5NJVFyW3PjYxqGxJRwQP9hQ
gcA4VwbxMx5kpjv67zyAPyAfSr9UDx9k0EnMsJmER56t/05QRlab9snDmqOqv7UNmGV0iqsnp2ZN
2LSF8gBuowGeg8MSvCtrRXDNdXeqquFB1VuTpIEc4xanNMlRbFlWSQoQCYRzEyHrgn/NN8XqnKc0
dt6UIZTOeus4nAPke0s/Lg+i2mgoz6VW2OzVsEWYSmFetm9yoG5ZZTvPHoT0RdH58rktcvc5KMd3
1fDUi6iNEwLcUo0HMdRRrGOgGO5V1PzW29ZxHn/TM9V9dkdyiZlRPeaaZT27295NrPeQV+W27uV6
a9Wd95Gp27IrzY8cRBaWOUW567wue8Pmbtkagf2NdeQJk4fsUroS4vke5I2m9ZXFvW3qCDIyzjjr
TkyWfovY0cBNhPCaFmi/hd2hgZiab3nN8zyg0kptVZiNsemwFLw0U8GFMawqvJFXoio6SNhml2rE
bQvL6iNgJz7ZawrQDRiOLojdZRdtKkykeI+2pJ1Tqxi/EQV4a/Jg+BiCCehRw+dABwrJvVh9C8du
+OjLwFj2U3swtf/3eBvJpXm8a7scB3jasvJsBN/+Of7c/r+O/9/jxeeqRQdz29HXemqEy44F+y3v
hvKmWrq6Nac25DLKm+hIWfze28QQhCKrWz61fdmXNydyVpKzDVXeiaIwJralU1Tyhisj+dsmYx/t
pPpmHiY6+9BxFmUJ38DLH6SkNiBMwvnqlbLz1hb3+qpFx2aV9Er2IIpe5//K2hd1oVTFWvUj+eQV
EPF4SIkKCu3yqZ4KUTU1CdL9vZ4Uq5blGlqP//SK9rkq9hBtaNsd0wBA29x0P9Jcj3nojb39kHO6
vrfYf6BI5rxH8Jm4qPJ077hwSdXe+jaYrfNdQ4COaKHTPRi2jeFohN5KFssB2VfYxBCP91UubTTV
GV9RZOi2DUcVgqcv0LL24jP8BDhfW9TGGSds5+I2Comu6diYVzyonLVncCMGrgOatlGruj+opY9m
92S4Ixx17uY6hp9BzmXxJTpE0aLVvbYBWcFEb629Hus54jq1e0usSLohEN2s1J2DjVg0jmi6aGjH
IEJu6QumIPBiwr7cSkXSbln8IYuv/Sn0+gOJke41CHGCj5q6fQiqVtnJYZ3s3T7WL76n4okh5eNL
7Md/AB0mf9jZxw7+IOk66lhY/97wk9lqfeNdiqyqbtlUaDLTQz9DLnEaoKkTFakCsmHU+UWJ4cUj
mSyvOydrLmK8GIbB0xrTyAEDNMRposmTHcg8XrJtdPMQ68BXrYqviA5hEGFgjKY1cr/BB628GF4T
bQuoNecogVSh9fp4smyQxbDjzaOVdME+Q8r46OiBsSfskR2cYewOSdH3e0kO8mOiZRj7uG1wiioX
iafOsk9RPuD1WhIkCZrI3YR1LePAIJcb28l6iK6ILiMA1V7JT+TrOLSam4vaE7rBYAd54oAGKtr2
cWyw+sHcuX8KDOSRG33RNj5BKS+Tnyty0Eu/l7WX3rbR8kb39BXvmXZRBEN/dvGhQoI6jVfF4Aco
YaEfx7sJwocbjz+iyl67+JG9kb2u0LUJJq79GDyCJf0TmPL4Q4q0HwR+oZcbHoFyz1Y3Sc3L2e30
bTsdwQ7x7wAHlmPx0LOgMgdEOoGY/MjAJaqN/t0Ba8ASMOmOaKP21xIj9UmNf0R0rTw7xtAghcwd
wMoo3yWVgpAM4n39JUSthUl5v0t1KXhyJce6WApsWmEE7+stlDvD7XZt3A1vusnaSVG8JzvjTlGG
NEM2QO7fAgCAay/v2p3YSw2jfal1yiG1lG5FLDE7wAgKWapOyGDDwZDDrRf3Jn1AEFEMEVufGs2p
RzR+7ZmH94nQJ+QD5uOItqKw4aGRwFsmOAZejLzGyrGWmpcGA8tD78oJ8hWckgS9beKWHUyPqYqi
nbMe6gyfy6mq6gOkJd3I9qLqxqWygJ0YLjB5gCRnWiwKpkJNffyecn3Ij70TFThYsCWKeYzYEm04
jTO6UoEodSlorP/DfiOCUTkE9f86tqh++mgLH4E9M6HFp7Z5F/H5fZCPhyR+qwbff+KZ6y6y0DL2
qgu3ok21R9mx3K3W+dJyTPmbLScLr2aR7URN7KRrzmPdJM7ZMKQd0kXjxWkqKIV1Wr+2vVUstM7y
vtee9AShyPmlK8omtXkcoAO+9JRUDRiAKG+ThH8IZjygDhL+KIIy5LVT1W+T3f0yMpr8TJz7KCPi
foYoUJxTpfA3yJmOi0iXi/PcIXqZYP0dp2PJk9XWUm5egMjg3DwdQewiBs7V1uythdWV5Cz/8yFf
Di31EXwh1X2JwagimDl9yHwAUY07eUfyKzys7E6yTk3vYUCEdSiOL1LrQyFRrauOkuM1Nqenr5KB
MNB9+94G0xdLpdjeWYQKzpaMcUkoI/V/r05tOHV352AqRBsQTGWNLxpZkKl37hDjRFtRyslG73AF
ENXa1NJ1gCzMqgkHwvtF+SOAuOBkcvmueAP0tzYfXqycRXs5VO5jOqbtCqhYe1ObEDVMq08ebA1R
lRARt/NgtN0uA1WLgmMAZh/bqr0RO2iCTE/xzpKDSxrLxSZhrXuV0dolYkD0OjZKicB6ljzz7fwl
MW/7NTJRQDFGXf/AU/TNrWLzZ264B5lApocSDrymqIyYSj9neW0i30eQgYRG86cfnJObptlPrQq/
SzpRap6WAOhBDRlGixuWjtSCgaRnMibds1t2FZrmLCBEb2/5+dFPoAKK3hQLz5PbjtVC9Iaxn+B5
iaac6B1qM76Ukv4RTUci45E+xGXxKPpC3SbmhNASc/LgIa9l6RLiJMS2Z4zBg9gShZx476MqF/u5
SWzhhuqvQnx87nvNvbKVWNuQRNRCtFmVj9ykXcE7RRx0OY+bP0fuknOlZ+bBHVXGjiGuVDCRHvvI
yUkRuSRPlFg5OnajHGV4VHDWA2Ubj0jFiA5R9DaqQUtpGlNK0lBs5n0UV/qZjznKdv85zKchhhXC
IRMHn4/WYtOxbK0hX92PK7rdOOQjPo0cTUlaYoelrzTTgQg2HV7qSiiCMFg/7Sg67h8pvqCfyO7G
0fWXe5smvsH84YMTcQm6ViPvK79e/etvmkf/Pa7yK/HQbbh/h+ksiK1PX3b6cvfvJHruH9rkyUOI
sCtU8a1R2/Ixm4aJAa5eEuYRm6JHFIM4/WJTtxukG7ofDhmhs9R0G2Yb2Kn11bmKgmJZYmDhBVDN
vCr9bmTVgIYemMZW3pu+O24tp/kNLHdYxQgrysHPVo2wjtRN/Cgc9MGcrtn7cf2rTFxnw5zpaCNh
GhRqsFLMYZKydX6aEhbZYbOQSh7kCM3qyOHbDjHGCncru4xeWGfuIOE961XrLFpuO3Q9hqfSLQAX
N8+K13MwaH4oYkeXVq5OVgj/sgD1REBnHRPdynT1u591J4ms55BhiTggwZBPCb9MIukQwffdwSNm
mepEx0BSbmUdSVc5ZMmb42d0LdyjzlwEe7mpqetbaFJxdL63KZi4LMasS/bzXh6RvFVSIrmEb6p0
FR1w0L7XI4yrom6hco6PVfFYxXp37ZgI1VaJFnrKkrwbgYwgXhbyRbxnKcdkBYccbA+KxkLZoe4X
PVRT3QFvaMSXVulxAJuKIXZvZQePP8mOltcZoP4pMqLFSzhm/UbN0BoTbSkKDNsRlzUCpv+0NSMT
CSRN1W2Bi15mG+5DMhXIUTi5VVxrE7mmuEYXp2cOcx2nIoi1fGcP1rAQVZ4g2jVEjQLCUHVvmtsr
U38NjFo7iCZbKlR0yfoRu9AqW4s2UWiqq5ImQrNRDPnUgWKeNlT3DxbNhpqR3x2ydC8+WLS5frcw
nVpb1UNJxnr6kqIziOT0aJgIEE5NBmH1i2VJq87zw1uWrzMIwddaUYIbOfM/fVC4+07RzgiRx6ce
s6qrKOwRrX9krYzN3BYPbYqJG8r8kSyFEpRGV8PzujlERmRcCfYb932bwFyPmYv7kV9XuGjZLNrc
GI+h0cjt7b2OQ1KxKbNYX4Lzpd/PDfU4TZ7Dyn4YHWYH7ViQKyoa/eo4kfRgBEdvqmhB+LfojfK9
IWp5GPR4WhbC98H9D2DGPK6PUDmKRx694kCWnJl4VwRXDO+aS54Nq/sVNeaBB9a4XqCKXD1kZeLd
dIJkNzXMHnPX649imCiYkqkLbIHynaiKsQoq6yujADku9hJtMCpiKAnRmTVcv3Rkz7nGqeZc0eUe
D5rWfHhuiUrI1K5aSYuTVLhwQxvmvxiGAuaezL1/FiOY+V3lQNGOwcj1lw1BvZM8x7xCFrWuOIgV
a8W38TLoR+sqOpQacU85JzkjqqIDwRT9UsRMGHHekFCO9WtSyZq2bAOev1FrnOaxPrFTzMwqaxur
RbixBxATyFn6txw2xAp7lmitWSijLa26cDeao6Ecjn7LDann4KbXFdxQLSJ+0BMPtbUYU6HJy0QU
zF1G3LJw81THntlG7mGHJ2EW4k5KfS7Cw3+3pir6eq9pjZcf3hoO+LvJWsXFHPogtrBrTshfH+qJ
JdRMEEaxJYpOACWngkUtwEnRiHRts3VUMt59iOBLNjz5d+DVhPOWmXaXb7I6EmapWcVOxIe5YI4M
1UHUE8F6aPXkVZ+IR83EpCmnr4A3EcwjU/CPjAJhN9QgCQqgu3sQhVrU/YjBUTnpb/xnU42dn0Gk
ooFRpcg+iu62HWGIis0Q2Rkk/6OQNAfC+STtUNm7nzF7wIIkQmcktE1SiOIs3rsRezlOUZkt2ifY
HcAwg76gr6VBk6DYNb+HRv/lohYRZ8W2x/5rZSiPHr6Oh6xp3yxO6zHADmxTK/qHP+jOup9QtRGH
yZwjT5xkLX7vfLbFlvgHyGH5a93jXEm4pB3lRl2VkafvaozaDqaW5XuTRUJUhOVCkpttp5vPMb/a
MHoY+pA6ZP5hLgGlZE5uI0g/SsYqLCExT6S0dEJcW9OfJbYSRBvWBbIgvHdb5VChbOEVJokuLUeJ
L4r706cTA0WZ82Y6FRKKlrKUpMQl3k/ArfCNn3riS2vNOGVd2R8q3+zuhaYH/cFVpzOXDB+JohYH
KL/FwUkLRMfFZmo7rbIWm8J6VWyJIrLcArSTgxrGhJ3PJjuWXCsg6DDp+NcLK3esdB8kCAFMHNHp
Z4pC/OC52iQayjIKvpnuxGEaJ4yiOB2Z4JyKzXok4JUm1rCa/xlxnc5VseUoHfZWEHh5eGfoBFJo
E+xvLoxG97eNbhyjCXsvrgNRBFO1I8WxGYPqJJpy18DcwbOZjQhbg1Y4GphSy//bZtm3WKlK3Ee1
FA7YxBq7b1qN2u0jRL4gyXNOJ32IQsfGQBSiGgaoECuB9KdkStkdMYasF2NltbiiSGF/tOxspWHT
VWf9sPASrHV9/KlXsl2wilFld0vs55cT909KPgnrMh/BNzbDcA4q/UDqfK0mLbzR6Jxkhb9Ao4xE
6Zj7JxMszNlzmyX59mrRDcklUXhFpE5hrBxUVo9yUS95ZOSk0Iks5kWzR25gWtqO8g32vbobOxyE
TBtPWuu1Lut0o5OEAcXetHixVN4mqDGi1NOF1CbkR4AJrnjh8tAIH3RVMZeDMkhrV6qxhWnVDdr/
yNONz5oe79M8J36HJVFQ6e9FV+BZOMQb5JeCtQHRL6ubk++V8oKXI8xkP8tWFYQMvzkh/AqeJCSl
K8mkXr2QoApcqiWibMGmKyaP6FoDhUuIguT0cszVDn9ju1rlSFRUNrHGtv9TWZwYu3WwSmH/sXVO
3hCFywCDLTcNZXRNsSgNFMLVrYzwrRaijo9pZtH+CV0Y2TJIqmU/GvbWRetGyutdrfqcBHToAt3k
TOs+XPGq08HFdC+OPYUuMYJkPlb9snh1T88WRUE7xjL3abTVpAEisATev+mkLTOKcUn+8YPJs7+2
B/j7uWRGaBMB07FH5p463BwbeTTgm/xwL3WGXWTfeiSQdmQ85RNgWtwzbBwY5JQ/OoelC2e+8RAM
tj1bxmur0dGcgvXkS39qF2+Zsj9PV5AamvU59sffBp3LtOJFWbDIliz3kqnNzyJBHUnlFl0qXYtZ
09CRb/QtHHPkUF8RED1lUYUDrglPDAb3KiacoOmQwsdIjpdmPUmKoLW86NX61eV9sULldYEvM/6g
CSkcm88yCydAE2Jsl6ByBhS9jHNTSJvEq9zbgOL6WNg/8hhXPU/2vg+ttKltFoKd0q6mCWBrav4R
rNzGcPxfEjqsi6zHm1jpxzenIGBBAFKRfltYJKJrpAV7TSGS54TyDcUFe6kN8cr126dBsTcY4QIf
8YFiSbpMtpUVkhT9jAql2YxF36wGP843kv3iS2m6MMLEXZdxSnymTTeGKWWn0eeAXU1kMFCUB68P
a6Qph30jf2fl7y+dwWrXTflYRVi1lvh1Ec9fm07+rtQt8iwIJNkapsd1+wIiV0PsKPSXuHgmC2aD
ynJEf3XhYJi6qIc+WYSWvzN0SV60SHaZof6CkFihA5JE5itmflTIqzTEfcVGMVRWmp2ieQZ9w6vn
tN9drygRdcp+hePbqEaIr8X+T8C5yapSn7FQfG7BS5J1QS21OzpIpk65jbpv7BWxtn5oLEJmgIBN
V/1D+AYJE/M97IxL1pO0j52TrjIsUbqzJjP755kerltch+u8Orljg4FsOmyx5zVxl0393fAD52zi
1U9R2nwoDYbycj1c9ZCZfzNOcr0ZgUCs0Un06TyhU0QmGzDDCBt6XBPLMmsQBAu/t5ykRZljCixp
0j7vmWT5ulIs6y3nXl7FFgF/LAWOWr4pE8O94W1Yr0nthMu+sJ7NPllpacODQEKGNo7f8LiPV4pD
wrsq62BRVckreFFIjjVr6D4K8EsCvWmWGAlPPrEgo/t1JcUviPnfkE6zF9Vra6JAVwQRvPtubwfq
r0yKfiWB+rMqNMwCS5T5ZdZQRLi3adcMGzshWRAoYNntGByRP3hvClHQPkHsrxuyRzksLsUUqEqH
KRH7W6ssrBc6vrAPVLZq9QW6d+W6l8yJ7pw/tH64CDKTaMkE1C28fp8pvBQSMEIm4n1ovfDUNL1l
qOzLJHiwAGIs8ji7JFH2J9GsfVGY36uAhVevX307Tla6HO8AqhAPcmv8WjoXXr3dHWrczDykqlcF
CPR1o4Uo8nRttDIl3OhVqR4WkpH2K1eTftooG/luCxA90NY6plJqbZnboS+fsHkjDZ3oW6IAW2Mk
kumnz2kvb3RcvTe2b4IfBrMSGFxmUvbmyFl4aJeeb08aYt9azUdtPH4ZxjpeoT/z5Jfjz6w3X9Vs
uLXmUk3MYmN6/XlEmjMyUZ6r8J9UTPOcIWNtZxU6g5lKRk2v9pHrAtM2t10grewAr/v3Icg/HC9+
MvPm1JtgGuXuxa/jXQUGJ+q5JsK62iDJhjRNe/IRDgTQhjBaGRurKGcFLpUrreT+RFXeiHdFlXUE
cQc049CHRjQA7wrP+Bjq/gNv6mRhxdJzZSNkUwfqe5VEPzvk9LSif4df9hvYLrhYbTu2wb7Rk6cB
GvkylrNveYN4eYAOUxuBqOZ8POqYiG0z0gBg/jRiR9W4JQGJmFq195rmhqcRHoI28fGutn5XeoU0
BW9YPLaxek91JH8RUF5IeoflpZwi2xSf1Dq9RUjzLJSxM9a642x709m/JxUCfagN7bPeqNHbjwDL
D8AjfHw0cWM/YoqRXeANA+GzkE1XuSNzl8gOUeHa+Ckn9SmSu7eGL8XS7zUAhIHSZ/zilNKRJ98j
4LJ80TQWp967KDjTZ4a6rcNu12fuptpVXbqpOC08JFj5kzvsF+T2Aub/HVLAVn4JiFLtavzU5Apj
sd45RRlan40WkU9JN13A3dvZ7u84xkI5Ap+W9uWr2dQn1amvjR0v8XO45bX3YSSsG6GQYd3Qxe8W
nHr0SbN2SWoGlwcd68+Ra4OMwP+j67yWW1W2NfxEVBGadCsULclyTjeUPW2TQ5MaePrzobn3WlW7
6ty4LISQLUEzxj/+gG18SdnQGIqKZtx4lg7BuN8J+oyDT7dcFbdEjzbUAYkOVsXl0r86HaDynHvj
Ch+eS56O7Uq6OALqAsKRVURPlZP/1N3YrIouV2vp9yRGIjpsYv0w6P6Da1FETjHO2WU0HK2WKrvu
w4++47qbe3PrYObttsPZAr3DOSVbY3HnaDnTUBliJQp3CsvdVzwIITpFQGgW2GEzWHzILh8jkScz
C7pRrHvT9RH8e95qSFWxLh7bAo+oIdP0rWnh2dA2yQMB8F2Itz03OCrJe/9bH/v+ZGBERjdm772w
e9LEhO2m33+IDqfxSUvgvfQfTetvowFL0TYho9jP/HUORNAw4Mghxq9LXePioQiTIg1kBCLQ63oB
Yp3ti3nwDoRMvroJ5j3cwfuh/jY6auNJcXlW+OukyUloFQlzCg/FlNNFJg8Gy88adRKsJvJ75kSe
oqT6JWQ0XgmjZ6xkPYetR1BJ+WXgXOfNDSoJg0SwMPHI5yzPfSSPDsVi1JW3g8/QkHwRrK7OCIhe
qLVfPIYWgR0tWRHm+Gey6QAybxhvPZ9bjTOtM69fEga5mzsESKUtPqryNTMlV4cKnGbWL/ZQjBTj
ebYSHjWYk8PbiJLfATy7O9rV4pBlj/i9jerZrtTGMO2RworQjMTF28Hp7zQ11odEy+6siIKcTNrS
tMudBTIl5awoaONhh0jbap1iDSD07MTRF/5WeKdmcPZiQ3IFcNJov4B+n0mVHULHGkkG7phW3hY1
NmZY3ItVDtt2P9tRs25xxPRVGqSzfW56H25q/2NrN0QtnxKCWUtAaAwf4d5l9QYp4106CLHVS/mO
ycJNX844PleLRfOHFARXj76BWL+Kn2vhUgnBgfIACVZSj6g7qwSbSSjopbeDtGQTDemqIHUQ9zgT
qhD7M+2xgBzURGa7Y26FNT2ZunOSKVdgzCecCUIlmEr+2G44rPMOx+FiExvOLnHGj3m8gTnznMNI
XZELIjeFwedElPgtSgxoIzP9uoNWqZsWCN5+1XDmW7htAe4hb2Z71IytQ+DRyre1R1GJ7YDB7bJI
VSt8UJFCTRCod4u7HOkfGQubZh2xDnwfYuvLdLRpG5oDZslISHE0pD3Nc+ztqAhtn7O/0tAOUJgQ
mxijX6HG75IYj6TM+rWcrlw5I3C/jWsS6yYQoo29oKnfJ55u4irnrjNSTleaz1ni2uYngMsPGcr1
cciYWpsM7ieiijLTeMCwr1hDlUFAaRlrPavs5QWbBIx4bZoM9r1sJ2x8aY1x3LvG4FEHpHWA1VyL
e0r3lhoSO+ruqCWcbVUjVm1eP6d5iRzJucEYcz1X1M+q80n1BaRYOXm8UySO49o53zpQ2GvxPRn+
n7qY0zVEtprTtL93S/XutuoPTqL7eZoCxzQ+qjGxcUtWWPQivgjHxsafRJUBcxC9Fo9D5t73rYcs
Iy3Og9czQJE6g2z/PbU7Eu0L6ynsHnqhY9WNhygJYiTu6G64HuPynNviJAyHSzfqyHNijtHo7qWm
6xiqUq3jRL8jcOTZHEjF9PtyG8XTQxzaA1xA956BCgEuaYhn8/zm+Q+eo0ESMRcvvqIbg65LKbAp
MLGvi9apWa0nXGyJOV8NTc+8Id5pdXku82ds83yGneGeczJo6tjajKlBJzYY7Gom5UYzHSvwbtoI
w05AP7gLZIP7PZyT0t0oqb9pec6opTd34Yjn3hgShpdjgybdPoiG7k8sod7b1oH6oi1zCgzlrmyq
SrovddGzA5W0jetwTkpV4gdGNTi8DXkIua8FIdzcUlpG4Hnp9+TGbzFzymnqi0Ab8AZMfXM6uNNr
JZJ8E5q7XDCQLtGhokGNNg45MJXo37IyWhBqOv8w5VvznSbghsCspDFAWsmr03YpItLJyZ7Hkbu3
Tar3tlaUHIPTMSZsGQ/HhET7ro+H8ncdkpGRxfVtF8VbiyCRrT+Nxzozv3INwW6c4vy++A3J7g+M
pGcG4tVWg6OyklzxG19z6Q19LiWl2tty2vq4AE8TcDt8LrkOswh3tgpZoESJkDPVSlu0f3kIFpIk
31WYn3RXw9Q8rUkWCm1GT0m7jzHYWEFacldNZX4rC9up/Nlw3HIXVcaHa2h7dx7BT3zYPFb9XVVY
neLX/Y3fzCcVtdpKM76dsRzG2TfLAtJgcSGYL01MhOvdyN2USxHBYfkJJQbq9/BLvuVt6BOxnLBG
GQSdF4P74hvjcWowI8Fnjix5q7kMjfgs+bKwRLlPMt/caUvkclxPp9zWcX1Pyn6bJPRpOrV/XasX
rlFoIJDql+XQ2TTRtON1TMH7COPb+ECs0HNmmNqaBKzdC0LScKVkCHvo2x9fpWe9gm0/uUVPtQkx
1Z5hnBFdjXTimGc+bSpLVGhR8HJtQrIF65UN9Jp33TE/pAGXqoAzAWD7UPHhrUpl3Wt5BmQorLeB
uaURqWFN+s/ip+JHp9gWT9Hs7I2cAl1EhPKxOlEB4LRHD+uZeLfK3oJojJMwgNWdH0f39Q8Lb8jk
R6GsHOPhPhd0ak6DniZVxKII/S1uCGqYzIo8KPWEAWm+hcN1l7rDibECQj8tvxV51K1pAk9qcW6d
rEfjMyq9T7dvX1qdEzOzX8i+eDSdci0icgqJAMYFnCDZ6aZtuFqQdcEQ37eW/tZ39pfmDuDKMN1a
i+y6VAeMSbn/u3NioZgYDrK/zSQ+4CwA0OAW82bjPVyaV0+LTjNOhVhqnzLTmQHu2j+1HLfS1V5y
IolXbmypQFUU3roNmyHkbKGK6cvKRyou9JUt8psq7L5KgYQi7mdMKaE/Nf2jm4ujVThtYGo9NVUJ
/V7HoHpMNW0tlnze3jc2SMGJok+rP3ER7zGuuGmSeKtn9nfsNeBUDVNAklSJUkx25lTfZg6Boo3M
D/VAZGqv1xtY4Z+Z0UIXNUnotpNNmjF4Tjv4b2GJcbC94U849vHFTUpIwupUagb+To4RrxA9hsp6
CDskFGH4O5fak0mU0OhU8ZOWfeCZWNqzGWiRDhtLmbcT3mNrqzP+uH13MP3ksVJM1lEAfnfh8mHH
+cdkDK9Zia6atAXcryr+50TdTpk6Vyn0vDD6pIT4JFg1XrnVsLXr6aOvF12ezo1cK3wYgXOF97gJ
247afEEqxx1TvHhtTUCzemISAG+CJsQfvk0iRdaWpyInTqmyHwpPCSbo2vscqZMusZD2y7PJEi5c
b9dVlRcUCpO7stskKnlL8kYEv9Ku/9hW/hXWNVxLs7ovcGvs3ILFxWlIW7I77PGOc6k2IfnxsJzQ
ahv1EZ3Ro6kNkNNR/qKy2E8KW8KYbNA01QH1+nLgbIRzPgtrrTNTxYMrQgtSqkAPunlMSUpMsu0c
uUcUlJ+OkB/5PF8GfL4YqzlnrpBXJ8OtTevXflnBwfSindmkgat6CMcaaVHpfIt46QbX2nknbWtj
Y2/A/ccgjzIPPJOra5j1YU+mAy760MBHr8dknX+qtvyH0QW8ccFTVhYVHWdxebbyl15kawJU75q4
e4sHRuDLKThPRExBLNG3kcOJgn7ids7DHYj4W+h2tyC3lxCjfLoEdGi5NDakEB1zUTx2sflejI6g
0Yspa9FTeT4uT6Ljxlgmj1eqQKQDygAe13u6sUdCtd/qLv1D9/uECrQ7YJtPpvIcrtG9vNn1qanD
d8oD+BgxJUoIUH/SGOQ0BmEr/WRnG68w97CMgPXSyaJkkBH5kNqpcmvtll7zdSzAdufe3ZKXXa4r
21H09KO/LWasaGaRZ/uyOZeVxoCAA2y8TPtD37ua0EKIJPT246yhmyywrCQkKxq96GZIFE0jzgnM
9rWgTm1iiyd7N7WFcaPlTLAkSgQmES6NmhfryDOM3TT58oA8Llk1ExlMo2EVD9rUYhrvZu3u+vDv
NmzoU67LNg/XLhIOjPhrk3tVR9i4W1RkGSzpT+ObJxLMuAmwcNxxCqQ/HSoXSToipw8HHNkQ8E9d
q9f2/D/b2aBQ7UUI0oeJPa3Ny5w37W6gQm8U97ChAYBMukfyhT/7Ll+UXdx9Zk0dhDH4Ozf8dcns
DKbc+IRHxr2mhe6W6iIi5zh/13oMVSuL0t5Rxk9Yelw0VNhFGH5ZqegDICJvjW2A8C1MnPWS/8lh
WfLkTaKWki3WjrELhy90/8S++WdooW9PLMJhHx5wYsYgHcSq881XP8P0297Wk3aWy9slywTGcqBP
KZzvfe8F/zxsD0uSJeYyGKb0NOvOQ1Ff6lQMqzRXj2XE9Dn3vENTCyBN95KZqMld77sZbUz8I3k3
2fl9uowOfK0ANhybo9AjFbSNxRXhkwKPquyGfIxyLSM5MsPv1hTXisvaOpSDIFDHpnvbW1EsMJuA
2aE7OBIYbo0nama5ODRGzSa160uTDm9jsQQtjumwC63iVyVze+5w2oiAt3WbTtmKfG6wk8V8wLI2
fqy/JZN79qNfs7WYyTbkoXk0nHXilSyP6WOhXkIrwV3Io0eLIytaIbFejR1eDmM1Bp6f0ju7tlox
U92liW68Zj6rNd6xdLdALGNBPpSRHEUP+uIM4pYe+8nRi9e28PKN1ogEokX0hscIEnbP3KFm0gOI
HiyDC+nQJXYI5BCQqg8W2HMzmIjVTb5jc5m2zhrBkHaW7Qgy5VXm0WIWttU953NGyV8ooMpwYLiC
hQoSdybuqhvp4TRyl7wy94LMcQwUTcOTkWMIqFtYvgxVDa0KwMquv7NU4v1Sqn0+gTMbue0fTHHo
iq5fTRGDqXYGfHLd7LMH5ONuU2mrEtJDm1fxIUqHpYA2320kLivQygi7k7G504uCwYppf1XL6Cn8
kCAsgZFp1K7dqQWzhCbb3ERIA3uKkfvQ4awsK8DOXkd3MtwO6OsCOCr1xi9tXNInxh7OkljTSxC/
ZO4V8zJOGJwRsl0T41JBebcam6y/l2Smr1vijRZD/iO4/DmyZZD34DYjjhqGAtaklqoP6SBx/OCO
EEsRBrJP9HOn9G1BTbmaXJTTyUxiudAvfi2sndB7ucUh8jDL1F05WbmJTQJb5oibQxSJ9qjA2zMP
gnuajS9OCclU756ZmvH9lzPUHxDZMGnTm7wCVqdvxac2dYheGbZ4MeAiIcvk1LnMT2UDaF9bo4Yo
Fj/I3C82c2dxM1btGxY9m9Je6s8Kadw8HOyMlTRPqpfSma29a1awmUU13Yh2mQk10GmI34DD52YN
dW1OnjjajY2IOS00JRBgtwCBXGi0WY79UuRNEbhGGQZYrpRwOVG91mlAZFuJAdRySV7ykbfIJi5h
K2/sQAix5CnIky3S187hsw2NztmnSQaBicsemc9L4/AfS5u3RE8EEhM5LGuMZBxveLV9G2JxVpyw
+hyPUXWvA6FwRpWrkG9lE2ctdt9tQ7vHexv1tCVoZGDqTJXlMuvZOF5dBWk07AWNO/HCBRGrvSh3
DIstPGK2/nCuYsJb0Mp+6o7oHgoz3Azp9GopVJeDOzy3IVpPaEDNriSIhiW6u4zJzE7aryAlCFgn
+qotp1+7Xn8TMUMFOPRNjFGiCdjcqb/xb+YjmtK7Qe81wqc9FDCDR+xGiTBB1vBpTRA6k7CRnoTN
kjPZDrFb40JC9V+fxdSx3IylecCopJopK2zOOVEb32Nkf+rm7zDO31jPEG6BUbgt7+bW0XHGCcGh
w0/Mt3i1MJ2tnqOgYGSIe02LyATcQ1PDrWLG7JDik8bDpo21d78R3qY3GgLXkqw6M/lzN/nskY4n
mOkw9gp0g0qHPgdxLxUrfe0OYx8R4ImRrbltH1IrnG6cUGe2QesjSig5blSNWw0veHjIj52W69vG
u8PjgsJQn16G0djPrQ4qPDbP3cBExFFdYEZlG4zKNygU85m/PjrHbfeeO4zIrF9zSO48un2aYO6K
wzBCNaId6EcG0LGvUbPvG3Tjl4g8Eq0izJpwp7Vqte+mGt6tiFyvPDxnPdxK0X8rD0C/ToHgYVc+
dYAC5L35+P6WDuCH9TyEtIcp7g0bBDqf2qJei93pOLpEFxRpeq+JGvd8e+KUm+tqVUFFWRsDPZ+7
eOK3dfmjW+qrG3QqFkftDdae3WK6rar8C+4G6ZW4nzLvpTM23eaB/yjlrIpT4Bc738VY4EI2XGda
ui90Ap2b0LqTrZ/eVC3ntiXXER/yaqp96IEMwQ3p25u4U+q29jYW7Nm1NwrSNvrPaaou3GFTqmBr
JWrkc01VwgOpt1O6CHY7+g5C2yDIz/V3isiKViF9NHU/DGIJ9BpXdsJvACd5VPWX0kGZq/0Ba1cf
WrRn+qpj7SRuh5Yx2zyWf1x38WYRtEZNC7Fu4Fsx9HkX+XN7SZYfNuhbAZP25rrJySVRRiAPdebw
37ZLBE047gvoj3ByTdZSgtU9zcfFvxmmdS1Zh8PaeEr7JOU80F9b7CXWhmm6QWTtPcex12L2X6Mk
FqjcwLSrtlCbJqSRKRQ6iHTVjJU8yLF9Gtx63pmplWyGJr8doYwxO2Y6ZzW53HHxEGzs9Rk+wiOz
WiZxlHCssaj0sakAHd5YTdvfDrX3kJd8oOWcr4raaG47v6vJ8N563PS9Gk+WjvEGrmOXJpwA+YEZ
u3j8Ur2Bi7jLWD7tjRfLgVlYtx+1xMkFRRelULHxG/dSMBFb17NoA4rWTYh0cGDEimfOErShftJm
WofO0BFfeJM1/bjF+BvmYnjrz9E5cuhVaMu2mVnHgdIy8BhD3RjkD1DkjD8suZhHud6dYTX3ss+A
YZzoJZ+YfwruSxEO0o02/Y7kB6ehZdwmtjWsu7KItlpOMoI0vF/XhqNZdC9jN4QrgQ1y4E564LYT
67M1f4vR2zcWMdnpr+twgs5F/keOaGt1t6P20wgxKqfoqKz6uckgU3ScXGb7hI7j6DcwfKIw3oRJ
g4tHb65cX/xZFCcU4riTtL5pBaHpnkyY1znzl80QOQcfys8NQsVnY4kZj2qNaXvFB+CK7zZHbImO
qAJ83Y6hh6lNmj/5DnNq0yWjCC+QG6eaLoPF9MAW4Xt8BwOFVSUI1bzpTaj7Q3Oe+izfQcs4TEN4
IS4E6QtYRGaMUHVcjhlN02tR2j/NPJ6F6C9UqdgWx8csZA/OTg1CULvNRM/ZvVRnzFEuThoLytm2
ADmx9tLuDsZIDnoxPmrTbJx7uEAmPOBtleyLhhK3860fM7P6Vem0r1rVzeBcGTcDPjcTZaaE9NR4
8bFjlgbm9mmKrjsZhMWmsTdtta7z1+1cBb6IOVuS+xxnhiBira+aHbZKBziT3Moz3UTfX3/kDnFi
4WiROK39RHb/mYnsq2vimbPf3CnJ9yISwgvJW986c/sRWYCQabrI6VMmaBYZT2blRYHAogyEgYmt
zcc8NMMW4hMr7E3apc98/w/uV1M3/joCLwCmBfRvfX2lKdoqO/oZ2/GhNd2fOu9eval9ZAoRBmaq
4ZPvEpzl4yglQ9oBYSzsHeaoGqnBjoCSTeSBt+qLWdLy60yd3dA6YpT2ZYTKC2QJT2yZZpUd8nw6
tXxN7M5hGB3MH24ma9q5XEFlVO0KFu7Q0d6sPvnF3KwEeZbjrtKhtSF/j5uf0m1fyZkCjS6rixRb
I+TOyZqOu7K/L8SA+3H5ZWYe3PRx03sJlDpd1OQyoDutl/gZbYJgFxrfrvnDQNPbxLN/HqGkrUsD
awSo14nU4fT68c1oz8YqTeJzXWmkVlrFyUGtlpWy2HWTrW+gzdlUFyroS2dnqDHCbayWRLDIB5MD
47DG5Z+Jm4amNELRSbpjjPDalx0r/G6q05+4kovpVHewSo3/m1RO4YDiUN7ShC0ZaJN6MebYP4Js
BGNL9rhnJ8ZmdMunuG7urJ4gCGyq+TOStSrgunqg5ei97bOT0QpJxuVBMukEV1nZCU+9e+jfmP6N
NROrkSHGSLgTzKmd7LR6o+pLN+vGsSyGrSq1aC0zirK63VelQd0KJpyUCd/eWG68eD4nBQtQGMty
o9fdTeQR3B7pxC7AODJ8rd34uYZceXjLx2bTDC0lQBfdaQZFvyqr74iBnkwJo/QjLVlrk/npdPIi
9G5f+Pm06Qzq3bzLHPAgC7FQjiNLqO66yPqqxTGyWDXJCXQZh/36cBwqYSNzH/wfMlI+Ab+E9F6Y
oOxGYuDQtBwtmtI4oowYI/OCYOUSK/2SqB62h3Goo7zYGsADTuHcjaa/UHkoR2tJkOIE17VuzNd2
TJ5gWFKO4kNldwNCjdK5LWfrMbTSB8GasvXcfpc1886vjZuQOzli0aCvGJARTblJU9BIEjvTpFmZ
crTW0Ch55EUUOzW8mLYANUfLnVTxbhqMrdt1VCWAjT6ZBatay09ibL7DdPjOWmYV6bwy5EMu+56L
BslfWL2ZsfOdjPZPP1T49ZtrS8/rHeb3zMsmjBUkXbsTfwHJMrCvywbwTLtY1fwU2+5L6o573bQO
MqZU1TrzhP0Ocg8BR6fnhmi3Xr86/RpC20i95oaBNcTgi60tucPq6qspsQ3MvoQlyGHLDoC6944L
Epd31esc+utmmsUu7oxnnxxWKf33uF8Y8Ul80hRECoh2pEAU48kuyD2tTADuwnvWcXHrw+qC4dEA
82p4lANYTBchhq1c54xwjEC7sH4oEDKs/Hk6lb2/TmabFCV2YWJysvBJYczqbW2vebDs4rNpySrT
dBevfQhp+vDkC+Bly0dWYHuPqjMo2Ow1Sy4TaDwSoOGK54yATuQm2IvZVvNZ6v1ag6UqSQ0dE/Pi
GC6ZofgGpmDufR3ul1sec4HXuczslYhLtOlIfUJp30urvbWb0QuYNdJ2E1q30qR1l/dOuynh9CgP
5uPYHc2eaXDEOKXR/uDkQNQj2OpKNThIwks1Xb5axbw8zw36UvcABM/amBg197V51xv9S6EDgeGK
tCjSdxrC7tZ3KEooFBVqlWUMiJ9Ugu2EHk2AA1S/YfshPWPbN+LUuy5+KDXJkBlrNoYWbgWg2Xdn
VYvubFRJfwaAmBnrKW0PfUStWq0eD0Ur6odUaNkDbfXy+3VD1aJ/xKeI26YT4gUZxpERNLbe7v7z
NDtq47Ah1lBerpugAzCHsMX7vwdJVZSyjnvjxp7b+gEcRj5AF3usdcw7rpss4l1vpa/v/+6w7JUT
YLrlr43X/x4IIB2VvjK1w3U/yNbj/SiJr1+Oev2BtmQfI6hkbM1fdt3WOm0XwLCzsXH577Y88QID
U5/LdQ+8uybYLimAtp2pixiH//ygt7v3RKlu/me7oDbASkcx0Prv/oZ0cLEQJ+ak5u2/m3Oi1W4j
GEbXg16359VE9FRs39GLbGtThncpmZ5PMoQ4VdWqu7k+dPwqWzLg5k0ypv2T30T50ZRgiWWkeu4c
nXdPBkKQI7/pgtIdz0pn8b2+dGr8Nogg6x2uD9PcT3cIG8T674GjUJ3IKgQ0W962yXGdy4y/u17f
yvPrV6Yu4nx9J5UQ2TiHXgQgwe6ql8WedloLrg8TlKdn5ZvPhdT4O3T9Ykmjfbwex+CVQBmNPF0P
ZJeQ+mTph9vrs11qBxOcXlQ1eXV//WHnstlmDZcWVllxHPROhdeFKtrg+jSM5uqeN0z2DRnMrOLL
PkUyx7CuGGr9e5ysnUb6gXIHSGFuu85KLkDs8bZSY37HCH5hDtT1PRZ17rqKkuEhw1Jz3eKq8Dg1
0glC1DdP1F5NECknf+lA37jubPUaz/jZubntvpWjXa5yra8+RFP/ECqLXLIpX70hLf6MdYlsMLW+
yxkie+5Vv91IRVEwU2HCUQWDXrNwzPpdOFLRrJoTaBWU3AIXGuGk0A+IJqbcGdh7rnYxs5AfBhFH
q5vld9649y4M/69Epe9eGTefOj0B1Vvrv5vMbldZmk/bpI6IRvENeU+YPL6aucsStAQuX7dFWY2k
ctYofgYp769PGJHhskiE9eb68PpEkwAOpVGuUe5wqL/71dG4caCYra8Pu+UAlWt6m2H0cNT75z3I
eq6gTzNHs5Ws4mBuXH2rWQYuxMs+1+P7zAR3o7SHv3/q9YmyDftd2TLTuu5yPf6o6fD8h5h5fyXh
s6FI389DRlwkI9ALaUHFvpd2SiRoHZ+5zLRNp43pIyYGSdAYdvdR5NqtadcqYkZ8P3th/CsL+xOC
t/+qHNMjArlDNqvcHFTFl0etrKyjaypvS/M6cP0XJnNxa3hT4fBmV1i5xPYG9QBf0JzN96VbO++j
Y1ZBFKn5wTeSaus7BXY7RTvcwO73dqQ2hxdiTdu1JTP9BUZhimFSfCf17KGcTfPWqguMFixHMZpg
FthnsbzlxGFQFFXZbUbrtLPwWjhnmch3vcQlJS8ZcBWZms6ZbXU7q4RVUAqG/70wirPRT+YOZ5vo
bPims+NCcU9ZhhCgYsHlKrspIZ3saqT9e8tO43uqEUo6w3X+RPkNvhLOd0cfvmq7aHq47prYswYq
899dx6H9n10tZM4POhnfu6GzWX377BH2VHoi+2ynQrxNcVsGzrhuA/DcDbJW8UYRF7quG52pX6ju
C7MlWTkN542ZzOr++oN4WTewsJPYXh8ay37GgBI3smp7V7O0EdydgmXj6hMdzESOf18Xp4DKnhk2
NwzBv2fS/DCqAumH63/X1T62N+iU6Aa9fUWKChxLhRgYXcK9havwGtLOuLluU5UX3lPdw9HHcZOZ
EPtdt7nKWqsJe6brIxWHxS0WZfvro+uB0Kf5+5T0POjMHOP6wxZ2SHAz19C/2+BzNoxyHfPQ/7Mf
84+1ibXd5bqp9r0SS7dmXzVEqI953q11U8GuAEDptloq+O6Ig4w3qBHRY2pzBpZltheX2wJEgGUj
2GQW/H3cygYDPnDcv3teH2KcD9S0/Pj3ENcnKjvqLg4jdTynPWxgVHsxwknfX4H7Usv5Izgx/5+N
ke3oe80A4r++8Lrj9cf1CXSojIOXF89zDX08851DtDSgMm6s2wH85xIVEloLroEfoIYtQx67ujNr
jCrsGT1O1TNwtNzypzQr/z6JEN74Ejz9ur1w/UfsPvRHfyl3pUQWo8U9+5fVsapxhbIn0qbDqZSb
6/Y+piNSff3KFMfFnGgkXjVldFnYRM4asdKOrcvZtLr+2k0kl5bjgJW5rR2vm5o049nr47+/Xrf+
+/zgI1zLC+33f7ZfH/7PNtv0jEMhs43ywFDJvZqOsTn954eut/dJz/86C/jiRezab0aK+ECvs/qD
od23LWrnU3PLl84wuoNwLLHzjDTe+IWF6wce8C+iMhifofAoTY/1NDLwZWry5JXES0KNWTBhZWib
1pqOHi5b4ZRaa1jhrH/leDtJWfxMNaaefWu+RXarwyCtPDp2pd2o171pDNiK6ozuV7qyon1YlLTW
HdIuzyw+a994J59ce8AwuzqWJjaDiTtDSBj7rSzq/HXQGaJNWm5sNSRcH04YcIBi078OTVTfGLLJ
tzoCsUPVR8WLN00HwMjy01BWheopDI9FPKQPoYh+r283mx7foByri1sVw20YMWUYlxcsfwcMSmZa
KdzA0onEDjvJrxRL0vP1h1WO/VmKHnqt7WFxoNGlSwiSZ8tMxLi67oOWc/kVmjYaOHH8z8N/DnHd
vajr16LIq/2/h84taMFCG7pNL5EGjON8wLfFv70+KjMEaO6A7f31YdrAYoGeelBee+syEOwOLQgI
7DA9CSqpNa/TwFw1LYV8d2fm1smYt59VXrxC81B/iGg+99SjP+3gIMkqIxLsq3lVecgEVhqN/AJH
+xH6lmKEIeNFYpHbF+jEO3TKi7lc5Uoc5kyjXiVES++uD/99Isu1ghxkeJYDcPcledEGYsQtDKlP
nhNLf9vWUHzV6LSH2Opvro+uP6672Mt+14dyURcJFYGXde59MuraofTQdRWo1OnSB0wUTMRX62R5
+rpPo4V6kOdgoo1tsw+31T+09NrN35eYRh40ZmRf/u7M93RrkCxhN7Z7j2CIg/zzHn9fr8Ki4czi
PVooBcex7tQ26OBhP0RZUT6ES8uR6A1cnX+2eW3frTMgMKg7WMKhXDHvGt3zTtJMmxNalld6YvtJ
R1aF35hzV7culrIpfHKXE/F0fdLG1X4ND6Te6zU8wW6w6l3pwnfNOyt6TsLK3dT/x9h5LbmNrFn3
VTp0PTiDhMfE9Lmg90WWlXSDKJVK8N7j6f8FlFqUqvvXmZACQdgiQRDIzG/vtRvgCErQ4aPC3kl4
ToPVrYuN+yFCZWOnrvS6or7mvCYNTVK1qPT7mGMtEciGh05XvUUWRBiIUArcMZq57DjWWdVV/W4o
HAZOTYUeJiY7+uZA3VWtCmbTWlOl0tlXpnOgPA9g1PejU1YaxclEsUYJvfC/5Ga8K5JAfyzUzMRT
4YIDGWL/KZMYQBg3MH/dk1pqyaC65X1BL/K2p8Eda571pXKmtsSIu5lH922EQwmAp38JHAdulKhS
SiSRuW57Q9kHPCOQw8Q1Fe0gPXB/q9Z9LJsnjfOzNMNQvaQR8Xe+LJn33Ygsgsc7y3PNWpe1M/Sz
eMxgqM1eHCl1RgxcQt0aFyUo+I/ZOHnbriq0lGwL6fse05qq70lIbjWHCELM7dS4lygS61tDrb27
zIBZ4QN6W06z04QNNNOob2nZjy4gwEPXDaZlbCA0hgMZAWm3jl1rJNM27t5IouLYem28DOOoelT8
4GX6qoX6zddb72vAtcpgek/QxbiPBapor437RCZjCkWglY+DOpYPWudVS972SexIzBQr/r5PbqBL
CaNkj6XK3ouqt/eUPKlvtQoFiTxI3FXIs6EgDZtVybTq/UsawepCqv1V1OVxTUiBho+PVN1ZyaeH
8kyOeu8CYZjpssU0GRdcJ1XkEwCM6vV+wEi7rDsS10u/Uw9pooRLXw+kJ0zyNy1X4Vfdb85a2apP
+BYSyuLl3zZ14vpmarpqXnfObP/7pu+Oqg0yGetpHjKM+KwUifogO0V27zY/zfjNs2gM5W2NsH9a
836fzM7adVk4iFCGvCFZvJQ7nrE4/imIytpyehkKgAD+OMnsAMKkdSPD7doX4dhfm14mMGglMlV/
XTrNQ4YvdoPKkLXdS7tEd/dYRrR1RKl4R1Ve2k3LMb4zeDotFHFnwUUet6boZyezaavaELW+mTYo
p6XTy2mSWzq1MrMOZhnkjO/bT2t64X6u7cLb99znzy4/jU3UMTAn4jw5O4lIztMrWqGPFcXU3XV5
57hiY6kU7qddf90Wten3bSvYvTMYBzXYYcs9ThMd0CfXUawtzTyGXVLVeL+nl9dtyp5yx/ttptWG
rANraQiW8ZEZuvcS8Pd9klQy49PjS0VC8TW9mialy7MLeZI3uy5rFKvPj9f50BjCVRDDMZt2xuII
qendcRiupEhTlga3K4sa2U/HoOFkzpO+k9HXZHi1wPU1tn8GZJCcXdlLznnUm3jEHXVh90r884pN
1QDwuy7NVNVcUGlVF9OO0wS0cnIuN8W45bSgbNGHGTQ51vg0YpJmngbKjUfCEPLZNIuVKV2XKqSl
aVbRsIxKeDUP06xv+AsekMp9ZivKOYy1+2lx68NurTQy5II+6Z9KQamXLoS5ndZKunxDkuZwIShb
uyuT4e3QdqTV+zaoM3hK7ETFo1/CFaI/Or4tEUETTHVJPbXkKj0pDskkf3+32vhuaYZ5KypJ3dP1
3U6HDHm3cQmgOcelv55I6DGPi1WVuuiiR1j6Gx195KlfZ/PSw4lmI6GZ1k4rhi7izj7NR3LyKRJR
spnm+jjfc6vE4hOJpR3Q1sUW6Ptn2G7domQ8e9mVZo+UyYvnDqCCU0pTiOgkR6f8UIDPmrZ+29FU
PbTTuTXmevhnXSr9M3ozl65FewnJvzgAkN/XUmc9yQp/vrc7XEe2fc6b8KEcFyc2PpsipJxe1aH1
1FVqMGcg3j9MaysjIBOjDx9dgXq60ojY6VrJeiowja2SIuhW016K0jIcWQfByZYi+3EIDtOftKRG
PkB6pQI4/iknCCjkFom0nmb7sP80kDsLw6rM7kvXWU5/0q6ojYmB5Ou6iZRHDddY6FvHKlKpeMgy
5mKCrI4kZZvHNtepvQTCcNCFand9H2nghn6s7iQ0DNddhmHouYmC2Nd5tKo6rhOvuXO9urkjaImh
wwhxqOMyC/KGAJm2f75uIWrnoQ3U6DhtT+pJuVYbjJbTbDEecKzijsea9mmLWJ/DFLHXtqqvq7ov
broEvz0NAKT2hcSvVQaSWauG+9W71F6TfiXDKUYn6I5ZAxpu26GyMPq3wYNulF9sVUq+ho6C/MXI
P6qKni8ryIQHRiONYzaInAwk2/wcSPli2jS3qPMprWzdDhHZcL3s8yTRi/Z2yOxmNv09A5Ni1Bj5
s5MhVZTyjsaYFOr7ElPlMvUN6wnhwHHatAqUT40l40FUDMGbYkRn+gyp0+Zzk37UX58hpA/19hnS
mDbV9BkKXEMPfpJ/Qb7brJw81FaRHA4bxAHxQgHs8TDNNkWYLBRPVh60qvy+drBd9adZOVTyDUWj
eIXbmTqJKgWPMjnpC7mXixNi+Habi7DcgE2GIyr50cKEm/ex75snJNDaN6vcl5E0vFY5twkg5AGG
cvYebKc4lYxnpjXAhVZNnts499bwsmLwd1GbHRiZIzJqfPVutgbyTMywVs3pB7B1nrc97ghioJ0q
Nk6RUJdOJ/kHykbWPGLcdTktzy0FLRBG5+Sg6ukyrVoiI9yaPVTbJ/jF7qy3A7Rb1dRI1RJjvJ5p
ygdNQws6zuWBi4onLfq3lU3hiWVRNBAJxhXTJtNau1HSPQUEKPoBBSpIYKuocPWjxvjm0Rgn06wX
tcZ+IFxympuWT1uImPoRRR8TMnUSYH0f921TMo48PV55pN7MJwA7TteHDND/ne8imCwFOosJhG4O
5YNhW+Ed5XTvbXkWmfNaKOVnaBu4zZuv0MZ5hiF/ubiZ5mxc0EFry4uSu7ClyFFJcvNVbeU5AOj6
WYbatADjKE6gU0lAqyN/1eVS+VjI4sEtwhakDkFZfWI/6QEZKoEww0Od5S0ZIGoPtb93z/QxMGMn
7gVbeXtQlcq46ONEU9At6umlD3xjJIrVRySYe/x/aC0LLSy2ykCz4rp9XZb+Sq7osk3Lpt0aDxV+
79fxepqdVsh+8Qq2Xt9dNzNRUpllGt9g3jQuUe6UN1Yjza8bQJahaRb0L9fDlKqZr6sBU9+007Si
rv1uEUaeg+WCA03LRJV0hF378XaabVLHWCV+hhpCJhvHdvUniy7dvrURAUyzZd97S0g18maaNcP0
oaLcdcZM5dzhUF+VVa0/Zb2Lgc2+FV2gHSldgOB35W/IsOR1UGR0aaZl08T3k/KA5wrbMtvKQ6qu
nKHItlWTfEILjPXcdpSFkK3gtu0T/awpX2rGFjDOEFexBWOG5XVcmRZpeCtrvryQqQ4tp2VvK5zs
k9orYj/NgVLUz3byZdp8WuLrQt7SaP35OEGUyqgiKmlZmE2DkbQqP7l4qN6OQecCuXY+fML8Ys0L
m8p0QOlfjDcgH97r3XXOcd7mpntVB+Xiuq75Ze7HftNN7seW037UnNo7paVWPd4Af2z59vfGdSNw
5x/2szsX9aPbbt22D484G8OjHjq3ddw3G3As4fG6fHr1tizvKJi1KBvY/Lo4KbjTz6b5cmheIhdh
PvkMRyfW0+P0apqUeQ9TRYlqAsT+WuEI2e9+mtdMf5PKbrwLWnIo3w5zPUJTSv1SBCO7bzz+NJmO
RaOgmX3447///b8v3f+4r+k5jXo3Tf7ArXhO4WmVf34wxIc/srfF269/fjBRN9qGrVmKKsuYSHVh
sP7l+dZPXLYW/5XIlecEXWa/yIGiG587p8OvMHa9mkWRV/KDjq77oceAxuups8a4mN3dKEaIUxzp
xSdnbDJ7YzM6HhvU2MzubYb+duHU1k6UpuEBg7x22mSaWHFuzZMCvW8+k/zWpqFCSEC0coNQOxWD
rr5N4kGcNG6tO2rDnGtoSdoJVX62loRbz67bTSuouRGgmfogkzOfQVE92eSJ1R71JO6O0yv1x6tx
C8gpCc04dKceXZOjo4ht5dfpJfOR0jpa/9Ocnchb3bP71e/PvG6/P/OmphqGZtm6apmKalm/nnlf
79Hxub75tSDG9WgocXpqazk6kW4xvsa9XVLfGJfkS70nmQzZRgc6ZJx8XxwUNtjAvHSOEsXNRazJ
OsCbrrzYvlmAUGBZ5xg6clK58XD1/TWf1cVLHhU16TPeY45c/8anGv4oK49RWNUPKqap2xAt97TU
qqvgKBwshtNsJCiqdKoEPH/cR8d7sHSjssC8X+uPaC2i+WAm0X5am6ThT8fvsp+OL6nytq0LjJaO
IPXUcSpgHWVzZPT59yfaVv92og0hc52bmiWwfGnarye6thKLBqubvDIi0sKL4fxNZ9iNbU6qDsoC
Yx+0vOkcX1e3KVjUMkl2b9t5ZY1TGI7oztOG4sCwDn7YkAsuNvqa0MxxYWON+uHppeNo40tT+b5V
phuvTU67K3czewuzSl02VjU8V9WsLxkPHwiIWcmxUm/rWLPudUecp/UxvRxGzJUMJ6djnArwxvOy
sYZnpwzvO8aY77kHvDtghPzgVrZVhIbzLoJbOujduTFN71C32XGaAxLYn78vb87kPEPga7LEmTUq
5EdkLurC0a6bsGulJW+7KpJWLAbaJ5s0QOXhgQ4BYe93t7KT3/edEAS8NYwlWdX4WVzpo2ku+1qX
P8nQ/zeIhYy3WaP3Twke1jvVIiTIT/WYwFT2/qejjrsXKiyE6dL4719uf+V0O3xJs77wXa96N/vv
+zTm//+O+/zY5tc9/n30X4q0RCTw263Wr+npOX4t32/0y5H569/f3eK5ev5lZplUftVf6teiv30t
66j66zY+bvl/XfnH63SU+z57/fPDM/wshlkJZ/Vfqg/fV423fRVMKA+CHw+K8S98Xz1+hD8/PD2X
Ho+AKk3+YbfX57L68wPpqca/bKHqSNQtemW6Zn74o319W6Vo/zJVQ6VKpugf/kjAn3l/ftDsf8my
olmmsOj3MOWOV+LUGVfp/6LwKvCCC8XUNMG7++vTf3+IvX1t//xQmx5a14ca8HhGDoQtgAsJXPBC
e3drHaAS11JZG5cQA/ciQasNcNndVq7czuk3JMuY7iwPRZRwRImhOaASJssp8hTIpGVm5Su7oHIc
1fIRL/23n87kPzxylV/vR9O7s21hmzxwNYMTpPx6P3L1jqF0r9IuhkhnOebnI9QI6hqE0m39SFzg
X9/qgp9WAmF8QXwdzBlDiE3t0sk3Y8unsoCrjjbizCNSc6TI2TCixloueVk3teMjlGYUcTCauZo6
X/7D2x9P3ruTC82J5oJF4oXB9//r2y+oarRFKrTLYHfZJwaHglM+IJ4OzVGnP2jKwhWeTZNgVqvt
p96Vq3MllH0M0+OgehpxSPSH84qCOjSHuSWFy8oaVY1ZgW5TshZJ7AADU/Ji2zSEzJrAYxjLnKXO
qLLNZPMQS9HlP3ym8ZT/+plMUOk0dm2LzybefyaFIMzEDiL1woWerIsSWVdT0MWVW3dbKxhXTE/o
oLJascpCy9o4VP52uvD6Q6c5RMJY+YPV9TnRO+rKDnIaLhaxk36N6DvUbo2ogNqH/LezYab8/q1P
zYS/vXV+Oxq/KH5V6rurKeGmXfNIUS5ofYldkoLbXqzpkRNdFfvO3HQbbw8FBgUArdmmjrrPMN4q
q6VkJTUoygSxu2AR1p0LcB39O3S9sPXXMJrn9Pv9vRQoR6lx/XlvlrSxi8S7IVCMtlYr7z2NLFcT
+wRStNDeUSyLVlwbNWoob5iptDq5JNFxVLFiL3OfjPCw9bxVbqT+WmqzdGOqN7qbUkfUUrw5jKRe
MsdZkHoBq0eyxTbv3ZPvGTYRtEzCYGE2BqOMhlfPi1A+9l3ub3VfqlaCPqpGst6sRT7x2U4NWBat
/9RIaX0MJC1acqvo1iUkSWANIlghkW5upldt2JzJwAxJipbKW1WBYSEDU0+FvbZyZWG3LU9wI7w3
BrJRii4UxJBoPLSDIt92pVwsWin72hudvY398qOC0G42kEd58US20eOy+A+tGeWfLlUDm65uKHTL
VE3+9efHGLtaE8ShXCSlPjRmjcDbKgqA7tEsrCNtS1vz1KrjiFhfPnh4YKhfWVSc3dSdD4ojjl6a
rWswNQKZ9SGqxaWVwDdiSVAJiVoM0K3gLNhPv79MlfFtvb9MsczYBqmNvHP73V3DQDAcdHohLoMu
AUs1PMq6xo1qhgxqGbG1yhlw4YtHyW2ZVnLUvHIHpuuutJ9lW8bhKfvfLDclhc/Cx1nGNh4uL16q
eUJouFf769+/XfEPZ1mlsWiZhmxzW3h/jybHLAnzsBMQi6z8LPdgEfvws99GB69Oa8g+Cf6UxNpZ
iXYQyJQPwmXULrSq7e/fiDo2Tt+dN1XYNF8tmXejv+8lOL1Z8WjiWwIwcZeHAnnrU+QFxiGFc+LJ
BDLFDUIKBv39gd6qQvpW1SrKzXQq+7Ja+X1LDktSaYuhh200l+jobfFtZbOiFLBZA+nAl9POvCRB
VRqbKLia2yYkzS7J+x2Ncyh0joCyZOaQ+6Sk30lB9DEIsSb9/qP+0yWi0jynSSFMXf3bnQyrZYpU
yJEv2ARetLoN9u2I6BoKai6oRG6J+vhmpNZFkvJgmZHX9jkw1KPoGwO1mjqssoCAyh4s3ZZmNyzN
WMafKhG9iKhskUtwCX//ho2/P8hNk8YFzwz+gfp617EQBAj7ktool6KsLNRi4DG5Sa8Hs37JqJje
WLpGLgslVqwQob7ELp/uYyrD21JVFnWon4U3iKWWdi+61VgH4cFL0i0ErTKMJx7AiM8tNdx6SnDT
4t+YKUajbi0NPKJrbWRPLXYEVkMIH4u4dalCPwFvGiNVXBX442eNMAmAjvuY/Fd+3C4ZG0p3iwrf
OlQkKiytgPa41AGSC7FvDxbybwsvttRYN0E3oHBLlHNCsMU3KagJmsnERarNnRoQHJsG4m4afIk7
CUWWkmo7/KKQO+htQ8RDBEJynzZ+KGX0hv/+vGvjveLdb8JU+EnIQtNVmxvKr7dAdIVObfW2uNh2
NoKih+a2ByKzH8yi2BiS0d1KdsO4H+2LQ98P+MLbfotXzl42UlxsYhkWRl1qu8ESpEZKp7pGOK1r
XQ7Vwm22QQ7C0Er7feY+1CgtHNWyV1lO2iMdSPTUFW3DpNfu3MSwV00Q3IRSYtyTUziP4IkPaq0c
rTSTsTc47VFh/H5ow01mpdEdzFJ1TqLqKgbNxUAslI42MLNlrIf2VknpkP/+TAka2387UyrlDw2g
i6np8rszJXVK3RhYuy4oop+0HJ2RVXsfQxCp+zIX2gL+GraXtsiBBcaEDYDy8Gocq6HWZfseZeBM
zfpjooKg//07M963IikDc0+j4yALlAfi/TuLK1cJ5LAvL22mpvuAwY6zzZgMcRUPTi5Zh8KUDp00
YtUzv1gIIyKzJB+AARuYJKfLN1NDYDc9/PdKkdRjYQFZ9WsqaL1jH/GlE5fmGBHGWEyoGGr8VVgO
uGNrr18mBAOBt7tFzEC+O/fEFovakMHGDs3qWUqidiucWQL4ax1H1I5SDdhphxOozwd75uUg7kET
4OgZL37VSEbhAEF5PoFNDo6Xyre9lTDTAnJsqGOZGvnjsdwtWh3L0liOCMPnIOzrAxH0eAS1BW0P
TNKp8hjCFV01jDjPmiyLV7bbFnPPHlErroKFKNUwMvokPZiJH/2n+6+t/TokBc2e74EflMpdTUEU
Y727oQ1WaJtkMboXKWwhH0tDs9Ik6g964mFMlg4Y97/6TletzKG3tlXg72w18e6rQSq2rU7Almd+
sboiPOk9BG9sNsOw0LKcZiMDzOiJLBw0FVpYHdTEPDC+RKVL3yZAT9XbrXxKKRAA3A3PsvhUVbm4
xYX6UAGOPtbpObBDVBv46Thh8toLihe/po49G83HFkb027ZRjLu4Qo+hMj6oBEqzTNB/NH63svhJ
z9TRdpP0fKRGw1uWBiO/FrcyT5xgTy3WRXl5a/pRtBg8WkmNYW8MvJkBSKRd5o2RIFafrOUik8FB
aArAOZNyCFaww9srpb50sbbDDQ5LggHrA1XPpRx24Y2et8s4BeSrSoW5NqNkkbl1Pit1OVmCNBMb
N1RuocM6F+DHRn1IjHYEIAVPojWLDQXvXQdEA8AELuZi6LnSoqHElhBDXyK6CB8PnL4ga9ZmQNYL
h1VnbhmUiwrZN3UynFahjspbTsHMdjR6sbl/7AshtjVjxvOhlMEOdsquyaX+YGejeqlcljbtgcJp
u4tjZS5OnTo49RbUjM6xjSUjhC9DHfbAkzw+p66dOq0+SDrvBjZM7RY3qu/lczlETt6orTqjDouY
UK5SEnShcunNa6C00V4GJxg3kbw2LKdbFDX4ykGqL3D0MOTX/Hqz2PwqAskBjwL3Z6B+qjOWeQoa
Wz03VfC5VIdnhIpjtmFkXNA4AA7RxbaxqMcUzkcQocPZT9uVlsaAKgUXBP4qKA9lusEaGq3IBvuq
RYqy7cwBqz1V2/uiSrd4roY9X5tPphthGnYvUOmrLl6f8ORL3UAS6hCDOY8AX/UIC/mpbBhEr47Z
gv6Ps7YT72Cl9aslUtC4RRkcI9EPPMDVcuU5ZXkisrukBEs1Na6LLeOW8V6xGfWXSSgm0bEmphiE
wFASTudk5bEmiHUma1Z3MUsgHpkizZuEj4XbuSfrm4H02PIysIReskoxzOLzjZGR9ejtyWLnchi2
pizCUxt9SyN+YF1k2hsh5yeb9+zQ5Erdsjv2quMual0zGNplTIdYVsxBdlhYC0k19pVBTFtb2NQr
wqK4IZSivNGigUACVeG0enK0L6LMXabInxeeZnCpyd2jxl4HScZOkg0IITqJz98Mm6y0IYgOmnzG
oiKf+6Fvz8GW0Xog7RUnqQwycIixqsB6yJJ56PnuKWucXYVH9RB7xnPthMRkmGSeVJ1xI6ImX0dp
CXBFl3Ts4UNGdr1KPERhv/SgFaJGpbZhSRiSSqdddBXKDIqt8nIKMlIHl3utV72aVdCd7HFiZjLu
YYtBIfp25t7xQCI3XfS1j133PFRtRcyec8YuMJfyQbtPk/JYFI579A1VzJBsNRvhFY9IyJU7w1X2
Htb4ky+vTcYeGGNVCNbhsv3iD8PX3pFMyOQxeRiV3RyGDFDmwJ1SoFfbZ/qDl9EXCgcMF7EmZppN
OtTUlnED/6akWn5yzAKAr+MhEYid9QgegwOi0r5rcm3OjcBYemVDzItpzsnVMc912n3OjWoXgTa4
00Jt6SCZWDbq8FH3iC6Mc4z4os6hYjdmet9qALRMYLo5IQ7hlEIebEpi1xkTKZ2VGRIMZ8QAIw1K
cKLpio3XSK+UnNVtXYxCv9SblSgkH4RQHiRv6JbkAOKO9HWouzVdut1PL+m9M7/uFFJz6M3mwNYo
ANEtyt5mESClUz8331mBfcNdGdXymMykJ9YgLwF2fQ9p0mUCFSAVAV/OCLfMx9ieaeJ1EoTA0lx1
EqeVgn7x06QAKutn+tZMJuUOd9mlaSlfpzgrTaVdZJgOimPd7Hf+ODFdJDJOZs4kQ6HMJcjM4XG3
89qmWStKvA3Qri6pNT6/Lfb8g2co4TqrknpHkky9Q/YKT8yPFUZM9GAR5XG5izXYb3TpN37X9aRl
jdlP08QTarmTZCYVARVG3BYrI8L/7CDFXIK36fGbRw+u5j4UFNygd+J/t5MxFXUMwYqImZqpnmcv
VCi5ezPhxzIUjUz+W3+neNyoYwV3qdTukrrTtw3EFD4kFp1p8m52aINkMUg5YDm7DDARZd0MUO6j
IsGfNwdyh6fJQE3h7dU0i2lQ2zQlevLAy+lGMuFZnO2m2emVi5wE+Nq4JujSVSGIc8BfclN04i6I
NHdLjg5xZZEprSmFwyPyemxHir2oceqvUyO9FxrjoI1bl4uG8oXsB8VCsqp9kaekaItXOTOObRug
sJbh/lDaFvPQgglYAe0Di53DONYMeVkRA7eIWnC7bZCeIvuenCF/5RJJsyRd87m1yzXoUR3uhtFB
VwcF47SjCt0ZI/DwJXs6Atw+HRHPPtBczG4zk/GKXVvI3yBNP9sKZFzJ5OeJggduTLQtAqgvlbvp
ylBbuE1L+DcadouA9K0OoszKefZHJHhs/OQ5kYgSsGBFg8mHGkwa+FxKm4PSRVNfPQJ/Jt0Zug/b
0akYznQzfRELE4SfWqIvtzbw1Lgg4jFRzR/D1cJxwuNra7uAAadFSKNG1CTbTa+mZddt3/b9/66+
HkH3GBzEFYAG/N3fpLAFd+j6Z7Jc9tcjlPinY4fTNnhhorVIzF3Wj6ii68EBcODS9/LXoswUXLrj
p0jrDNJ72FR8IwN9vekI05rrftNbmWZDN1No87sLwnylhV4ENWyWbvQd+fvUIsAcxU4/s9LqaxA4
a6lTCZ0h022h2I4akfji10CkmOAgLOZ1IE/pF9zwSV1T+gZXsLAgTthCmVsA5OeBbhLKbIQWzHHy
WRgrZzAsU16QnxiYGzx9lzS5viN3geiJRLcxbFbeXWtZ/JKn1dOkph+0s0zIqUqeAZxPVF9DrcLe
PAX1XU8MZ4F0EJci202Lpsk0GyNd3ki6vih/rARp9n2zjPDhGUEYJA2MB5p2oCUP65ne8jzOemuj
O4TtWJhgCEcYdjoK6p0jySU5m/iRIevpm+Cj2zp3eqxbS4af0p3j6uikppfozsthXmYWPOVpwTRp
DTmTcbnSzIUDFsyw3dgLZ8xNmyb2GKN2nSXinfA4XePSvS60fmx9XTbtN2397jCdW0ZLmzS9fNfK
gzb6LxhEIIWa34GmWgRah909DC1/pVADoAEUd/HuOklywCI/Lex1ktuuq9/NTiuqMVvwuonbA7aZ
X+f/aReaA83MFCGZAxRnv28dx+kInx/fz6B2vIvrnqUPOVLnkaNraK48wmcdC7bo2/u8bnb9o9KY
OnednV69226qhl2X/fTBpzXvdsG3Ky0H9WirGSBGmwHHtz/e1fCPsvl0nMwBTHcnj2fMiYk+20xn
JguBn0NWRqgbm/pm+s6u3+g0a1cKHbA4jZi+vZ4WXzedXk1ftP+WBTnt0DRC6ueJGQ9rNfA3DQCK
dNMOdrYs63SRjyrB8TZXQJnH8TpeAd2gBOXHbryT2NOtA8eMuxTgsGZdOUJmEmjkJY2nROm+T1Bv
AAy9zjsAMudS6Y3mUCNbmoNOD2M89HhQ8APpTleEy7iEs0fU7890ULK+bLXz6axO30tBw3el5Ol9
Rq9u64wtGDI0KqiUD5FfgcT565K7fjvTsp++IjTyf10gP710woylfl1/tmr3xSSJYKfrfrrv06GD
vmxlMzs3k0vdOfsODt8iQjlwm+JbdmcZPS6SGiyQZys/wG2E2W+ku1LD1MI2hK1Ze8usqiAg2XUy
T2lKzgJlKI6UII5druRP+lkyiJq1kosjdHeLQWJLhJk5h7cJLMYTXwZRaqc8le/1lkAfpTrVoVzs
0YtecqtQNgy0fPFXfqn3J80MoyW8JCA8EVUijLLLVMkNLJHe/VBIJk0E7R42ebA2SEtLuVnN6igg
rr1t0O75POuJivucF4mAzQIAp9NUZyv30j5yMobGDPmz7VnGqlGCYVNZ4pMeusOSCJ1ZrYAETd0q
uwnH5NsavLMjO2CzWzr05Lg8+0P3OZGadO8HjEDJMp0nKkwE/xm2sUK9QQ8/NJVZp6bdFvb8y0AB
eNXCl0NKXbpnuVx6hLAkWnEJ3P4RIKm57RPza+LE/Uoua3vj6C1uDNm+zRPXvzXLIV9nTfDQoKpd
UhwG/dZnLjii1FoGcas/Kw0DZqoY3DWS923LjwGHMaNVvhcBtfLRlwXyk95roF8TxwaW10GtR6eS
9BYBQkXyIhF4dGwyCNZgyzaMg5IDRKlTGwxvCyHkRGRPs42M8KLZcnxfk8dEs0j70im9/FhEGxnJ
7h7yk7ki2TRdWAoGeaOxaLs0sI4sd4nKjkdhAL27VBkz4Pt4GUzsx3am7304qYnThSuqQ98Q6FJl
lmNjLpeJmOuE3sx2MXWgA2AH0mVC+mLqfVcW1nPk+qRwKbWyEakbrc0cbFJXH0KD+4cuyvyslH1N
Pg9B7qWwDzl2AQtkAe1srO952tw0fZ1vTNH1t75XbHSMVZKp1xcFjgTfXU+NEqXv3q38kkstoKPH
g06yzBMOF3eL8tehOgSmxYMVUF0w0ISLutGsA9kIj25jiq2W+tsc9Oeq7hlDxLVPmJyDoN0C2b/H
MvC53kShdum70D5EHixiGV/t3hdfJEkCkd5QTuhLt59pQ2WTnZPrW9XQ1/a5sUFyWhK3i+xkM4i9
dFKr/BrjMD0FtnikfkMLlh76SogWZKaenrqcC6tvAUPHBcypwrzzMlU5xM8DJefHyv6iZP1t7yfO
RfjaZzXXurPbOfou7fsjJbz4RIQ9NzFbbrZF2snzPkVdPFodlTw8RhDMDziyXogQwaRbe8axl+J2
UbfUkWy5WgwU1+9hny9bOeiWSRwWm6RMH1sV2zP90y2iCHntq90BrSj1C78ZSTj0f5Ni34jBXipK
wLvjBM8KR5OA/w4PQRYV9yGWXJgH51AFYu6WFyuGRJEaO8nXI4aKqYqKyKSJFCkIr/tuXRBisKZo
081pbLozSAbygZi1dE0SJdjXkfpn+8Y80bEjKzxXi7AC+Y/0ZF9Bb+waBbRUCW6oUephAZkST7Y8
RIv/x955LTeupF32idABk3CXQxL0RrZKqhuEVCXBe5NIPP0s8HR0n79nIjrmfm4UslWUCCI/s/fa
ViisE3XUtC4LM90bjbWWmIdRvA0QVtI3BUxo6fa1ld32b1pFyog5QpnAPP6l+vItrt0t31JuCRnn
6tYHjPTTMDwhPXg2W5N5Ah+SabUgz6jK2MV/+jm6ybL2rkOcdQflau86XfG1r4k+ULG5ri0nOWb5
DIat8H6bevXiw5YEM+Fto9rdV/Z8SYv6DcD51bHbaaeH7Fr96V0n9XRTIaUJEIqHm2X9aFhfenqQ
ht9+GG9mWM4XvF3I6sm8HoyXRP1KXMs6VKP4Jc3B2Q/p+NTb6bedpe1+ytmb2BXT3CLejPSyOFpI
nmLT0B4K9eQlDXCUyYHN6pTzs4RGPVmwPCF0dIs7m0CdVHs1TH3vglTMU/MltrzNxDrgbDcmbjbP
d9eFBnFPeaOOBVI/VGSHjrb6OYumC+qo66/I1NKALC2flJRnXYr2HEHWI0J82kDl9nZaSAcI6Cba
pcyjIOERhZMQp6Dn2sUm6bIf6mez8xhpWfUtHkgA8xKDeNb5s5KqfYS29EigwTOlnBNItgdTLtWb
1WUXy8rPMLzjZz9yYsKaUoJyu7buSO+IXzUrHB9dbOHJ7CP/mZ3hcVS/E3xXnxpGq03dYOboMy5a
ppElbbSENemCgW9J82IGlNWPqudM87AJrYHH+qwYmCYM8+OIIQl3EJ8Jrag9WVP5laXEwTlg2gtV
EQswlWdP2Np+7iJK4hnyUxfygqmrdJfU/D8iHetLlMIKkLbkdTEAnTfSLH1VRN62EZgZXGDpDSMA
VtMZr5qEdbiRU3mbCCQk6SJvA66JdYeNeOg4GFynJpa2V38cuydtAlBmpJIPgsTdQ1Qut20IkoEq
gfO0FJWUXvio8n5idK8QPQxEHi3GSNfpd0e02/Zh8kAB62OzgJCE9pyDvvOE+C7VIH/UEGoyHReh
CPPkqcMktuqSCBRpOj/EfvZhxaq6dGOprzr21Mf+UXNZAjrQEVNu9DvWLrTywt01qoyYdxecYUxF
TecwVo58ZbTC5atBt2xta11ZkTh6jrPUSvKD4by+y1NaeK+R/kWkPuKh2Vz5UzZdW4mR453/cj5I
/gpbZcxvsUM8lNKRfmZ4vdncW2odCkamIX+ZdV26r32VUV5ASAKoErorI8t+AkAN2eiZ8zqWZrdt
HcVoTme3W4cA0PUOBhCV6psQ+esoBRUsI1Y/BKOoEgnINJ5eMghRiMtEtpUyumHdrrapw4NI8YiB
j8j30lLejrEwwxXCsHXng+WdcdVh9vGHBCco362yMwIHBmYEPxGioCkeJxLZ/KaPz67/MEWjgzUm
f64iLuUx8YBaG9z+KWG4KtR8M3DaHn16Zdm7cEkMuwtIqvyR0DUzQZ6Tl9AZLhHYzXVjq3k3Kx9Y
tdhbqf8H8ky+00derj0CoiB1u6uW9ZBSyXVIO+H+1MU3VV2+902wU6VdcrkM9RfLnCd7MPU/lpYw
SPadn5xedZDhCTUEuioMOK/xXMwfceSEqyHF899ZDTXjmHknkWFFhSCm7XwX4rRmSx9r4ZEjVP+h
N+WnWwN/Tzp5DBNi75SYQTmZ4XCe8dCfa6e4kdlDXY96JEjyIdl3GZ1GSy1NnAljZIK6tG6pvMJ8
P4RDtssM73FuynbfL+MSfU7Yshk1oKe8qbdgHjZxBMW1A1IIUUIigEjJRwqz1HknsvOXF0N8tHOH
DJ4lLhjW5knvYQRnmdT3fdb4axlZD15ZeA92KXehywQjl8mJleCeUTZzFTG/N35RnRpuBh3rmI0x
MIarSBGGYtGHx2awnogCxr1lO/2+0eC6V06WH1hW8dMTC7ucYj/OrWmt+7gtmfcCi5sIuX6tXRC4
vd7nQe/qCJF876GefHXMTP19KvJ6kxscKC5LVbgvZ0oF3GYcfPvanf40tnGbQLlJh3t14YanJvMf
UIHeTINhi9GUh2wGEAEPapMUtvvQpNV7bWSnZID3reOuwn8LsT1l+7brJA+HsipFE9GPh9gonlKl
jQd/gSvjkfym4LFOWtuRHeGL+TAZ8uBwtuGJ8A9tI6kqRq9khDt9OB0LGIE7/9XWs1shuuM0hZRN
Tjdvkxa8TNa7TJcIMFJoytZ9DgwTkjbBhL/IyXG/YHF9iOo9sfSJVGP9lg/WO+Bu/+YCiCv9zDj2
piALuO4U9Sb2mCa1bXg/wwkDXx3ECVK/uIRG5TR0wBwsyC3H4ooW6xgv/2Zh9yQ0rJ3GN15GEBgW
ycJs2mbv2GPw1Dz8kFCxA7wVNqk1fYuLGO0c4sJip9ejuTMAJgeobb+ZjT/FcckfC14GL1wCaGpH
7ecIObcML5RH3dGznF27uO0ApwBJRpGend2oeG+ENB7M2MfV3jQ1huBqvgE0d1a11YaBB+42tIZV
ZfTWLlT9g+q94ZDZ4bESz87C4TL63l5DQ64u5hJNlTqrrHKSix/mC5ixHLdwgWF3G/Ha9bx4d5dn
RkluBkKL8y331/WdvUSQS8s2iHCyKh7rTbsU45k2XT9Hi/3NkIIaczlGi5jIDB3YhVTdb8OrYHWO
DsJ/uYevMB8A5lVr/gqKFTApJFacbO7XODLZTQZ18yAT+Y0McUeUJD8Lrx4FSc5+1GRdDXiUG7Y4
NUP+1UT9vEGGo1McVdnRQT0K/dF4gmr/I/a0M1uaiujFX1qNUNNjCPmAIBqec8Ppfn+TIXa9NIX6
KTN32FP5Fee5sPeF19CflVilRYoSKff6dSxUsae9eSFnl8LirWsFUknfIAfUqcMtHkqaNEkPcl87
VeaIbSm0LmnY/PjnaCDXrEOUaaeKT07Zme8btwq56Qxd5QziCKMQjfMm47DZZ773h43/npvBcGq6
7LHJMuMUpY7YknR3UpbLE67b2kX4cl6HjelsjEl7ElJ90V93e03Zn+ZU5ptUg+si4yWWV6Nxt+03
FnzknmaxjyBX/1PNZFqCNtK2urC70zDA7OV1s8dTlbER0wgv1QCNAS5EpSuGwCoFc6GKGbxoc5/Q
ZggVxFY0B0bA5qHp+RDDuUBHoPSj5i4pjQIbeFeSepuy+NjREYOm58UFpr/OT2VFpLAq5gcHCgfx
z2TKtuxuyoTMS8OfECMFJeqroINawSLC+mlXf/SZ+ogU43NPN3agDv/JNYMN13rqmWo8Zpl/1Wqm
ND1Rr9sh1qcHBXIeyJ+Dexp1Dxke4tH2iQq2KG5EWl7A2GzLqLD2jg6wn5Yw3s61T4kQLiB/Jq9H
MyX8aMw76nlkXduIJMZNJ5Kf2DWzi90SowGBrF8GXEmQx66/i5UO7swTcqe51Jk1qt8T/5jCTLR2
VaPgzOI5GlrCdbRlQJL33Z86gYAw1dGDGY23OAl9EOyATfISUjLnLgzuGv48kZ4kBVrmsRQGJSmZ
UnsfoWBguTj/hT0EbH2bK2QFnJ0ZxnvoK5C7rXTaVPD2Qe4+4VL+qiQ7Vjzp0y4L7eHsF5m/J8Q8
x8NofGudbl3cDurr0DY3SRzJxkmS48xVis3GG/alw/o8W5bbcZgbV63YZ10Vn2tWXgghyZ9nPzQd
K9eXD/GcHh3mM1osb7JzXutauziWSrbCNUgE9/UD4g516VNfrPoiGi5ulN+0htgKZ2lIIpCJV1IC
f86QMd0xIwRxhE9b+AQ/isF8ldwS/d5JXkhpYPE7uuSdm80vH7B0K/LfpulH9OPmc2NryT4LUVGY
vkVenTUUj4NDRUKe7DbU6jCoAP9Rmdc+w4ryAfmldQiX5Ie8jgOKMbhugAsCXLb2GrVOukFLubQM
coD16ridiYDOHS/m1CCKqkD8EGOyB4gpmGWxOJdtOXNFKrr1pShJDSM9RjU9AutLNu11u29ixJdz
gtiRUNIXC+cbu9megM4iNAmvwIvRZ8dwiskND72NMIdwR8rAwAYDC0PXi4T9nf7hU0HZTcvfOKvf
RliKx8E20yfDYhkCuFe0an23JHgezYsuCOGI66jcjFH0KexsZM0I8pZyNdbK70JBlLRoyb1sQsoT
E0+jRgSXkLS478+5TvIWnHj2KCQY5MkxImkCep9Mz566EatQ0jeqcOXEBLV73Ssxk36QeQmIqCK0
UDPN7qoPzf7oVezsu0K4x6xXlGkEA4DGSAwWTmLLK7pEKMkLtWWXF2o3s5xYXbUiiFJ9OOkZPu8Y
dVP+EPVTfKiX26xUQqx7N6531dg8Z7nrIQK/EFvn7NF5Fyx8xfav+ZrePaU+FXULa/GmZtqFVsvT
7VyGP1Xd1kFkQkMFfNXdLPnAaZSctQ6s6jKCyV25hHGYxj57t6rcYIeLIKha97zcZjGxRBz1TRdl
w05rv5KW+LkpkeKhHMc/duGc/DyUQZfqKPVzIsRBID7bXamtm4qsAK1RVAfgAkeyjA9Z3dKzWlPI
lLT+5td+tJrktSD8dNMxMl1bNhFWZU2saT8yRZGLhCMO9V+9kaYbL8p0ZLc9ydvWxLUTl87NHPRj
osR2mtuEtAYWKEThzVstDpu9SQzGihUce3Crzp9AlL16Y/J0NwlHUTIFYqQAcfSx2Oo+GcVVYV9B
iwynmiWCfhUVmTF2bX0NSCzORkFKjZH2G99HPQGZjMvNdwhcLrRpFWWccAmVymZOXGD/g4Fb21sK
jAUR1tX2Jc7G4gSx8CZLHeg5kY5Y88w59s5WwRypSHGf2On8J9PaaF3oA9dTOzeHIUlgYw7V110M
H07eZ1mTqrBiVpWuYtsLdzq/ZEB4ZndzpNrY5qs9TfKbFGlYvzbVtCXG/Wh8UnAlgOpN5n7tlF8s
r3oYnYRhY5Vb27RCnprxal4zbV4X2DQvlfTORHeXT8xtzbWROO6Gauq1T5tkx7oZ9UBie2cER++i
rttTE+GRGFyRBG0emuTB5n2gmg7Fgzex+midsxOS7aoXaJJSAq7GQWez7bPb96P4RbGSQKqLPqSs
jHXaEJKCqnjYd7pxnvNaXEJk0RNOFaGeVR7X+HNbWFlkja/vo8c0glqp9Q9mNjGl11S2Bar21tAM
g+/XfozkCO48NJ8nQLy3LlnEi762MS2WnqU0oqP0n2o3dU/3N7kmuOa64iknjAHlpviK6VERDqOe
W0mt/FDplSq5OpcLPAdyD7rTOCiNGHtDmfkvtfCfc14Ip6gjzKrzl1d1xjBuyhlxESRwQwnX3cza
2/nhYvZFNOgxdtUw2bh+/t34ox6Q/MJB1tUXKyv0E0uW/qDmloKkivujjeafVLJzkw/5K2Tn7LH9
NLtmV5JP/srpbJzJhCJ5kJAYzUyfdZT1QWEoVjaGUBffIPJlXlIIO6L/xg72/n22YLRPtCjaXpd1
Qhg8CsOY/Yfutcle/zPFWnxqRu72maU9QwmIT+Zgb1Rv+BdVZAetSiBNa21zxAD3K2kGLzCKlleU
16QrGO2LuAUqK0WtK0rCsvuSGVZMQkpmNqR2iWSv0gLsPPmaexQiyIVUwWyp8Lz16JBeQzPibLSw
edY7a9pJI972seU+la7aWT1avcozrkWZ/ernRUEz1t1TCYy9lJKYLXq1U13Z3iEtGRTCCu5PjRbv
qsnUb3FZ/eBPUAdipgRXlvFgxfz6JRvKNeL2Ytt4qQNN0xUbi4p4h0YXvC0TFsKMkew55hna1ieR
Vc6u9Op561Ztua2THwD3p30cQjvpS2dksJpcwjKL1xF+4XPuEQmD7764ttmnT9jRnZyZcjddWchX
cPxElzrrZUCWWbq1jZS7kZNUG0hB9UqThvVmk7POqONnVuXhMe+0F6vuMQxH3LdcYYS7pjU28eTP
j+00wg2bvkuW8sEY010w8lEPDgyA25SlK90t31q97o4VljGkeToymmQe0ciWPQG4tRmMNv0DgdWG
HO0LpiOoKH72u4ia/FB5Srux7H/284VQ7/vtdZJEFIbky7XtM2eOv1JN4Z46Mwi7mMx1XJr70X9i
7p09a9p3rvpqx85wJDmeVkfW4BOZjFxyHYqHB7Bpl5EjcnYy65aKqrr5hltc8+71rw/MkesCSfZa
SxDsOaIkVMtCsKqVUgSJEPyRac5eElNykRgRycQ92S3jQCKWbGd3fzdcmJIKyuzoKFkVVTtPR96Y
OhAlR1ZWZqRVZ6nSn4Nkkqcb+kPFwqqLByeAvqetXThsTKLM/b1T5FdA9ZtCAel6nt+U+z2cNwS2
jruDpDysXZ1Y5ThheDcBhLTBXHLneIRMA16hoy0LF8S9NPMgC6spQPO7q3iy1tQ0xgZ1qHtx5uZj
LtJxOw1IOJrIcLaizd6j5X7iuiF5Yr32iKc+RZ+upj06RmKI8YETad8wAh4e89KSJM/22q6RENia
Ze1Ydxz70kezJ8jxLpeKtaQsRhIDnm7gcGDY5a00/BfE0GSUpV110jWH4RPnMOR5NFluGaRhd4I2
BbOrRjY3jvjN+J3QJPbjzhsYyEWT8WOsaMsa+ZsBZrZXQsXbUBakAtQt0TgJcn7L7K1zLY1Trc/p
jT65phVI7DU0HXYRZV1hFgUzBnHTeGGgPzLpZsa6t12pXkQq0seIW9aS7DHqrnqWnc136ImHrsxY
j/VSnsF9DGeTVDGUpnOqsSKplLcJ2wFdDhYaZcTmi2vxmyLhLYSJvcZizCu9GphAJg4adfEVDvia
QRxpYInzy8Kj6DrkSg1QMaUxeCdjuXkWrj7sdZ43rTHXba0cij8j2wCXbfdm5TK/K04jaj5ctKDN
J4xBJGIwImSJdayiJn0YmWesnYlRb9en/bFGbsFO0yE+rSccgIbr3DrmzxCCR+T0P3iyXhPpEc2X
tHJlwz1gDDfRd+qx2MYCuodVfcLfkNfQ25mF39E/Lxj20Kf+ALk6xxiSJ3Jr7KF+N10tkEXyXJiy
DLTB6R/mqjiIJl1Xdkwc3bKZI1JUoneQ3r43SH8UZhJx4JjG1RTpyVUvw4IZV1Xuc4PM1a2KJwRa
jny3PYtf0g83ZmXtNTqlcy4+NeS4u4ikHJYSDcfm4MK/jyKIYw4xUZXOncPIwh9F3BOhg3ukhOFD
mucsg6QlvAuIroNyQUA+UgvNtWAE28vToEb58BIhVjrZALGL9AelE/yvjDQiO2v1YHDmvRdarEo0
xzqYZfGKVHo6+WKSJ8WmaOps6zjIrLm0CFZ2vjd/ulZUnnTTKk739yq7Lk8yM35EDTnKIcEwx4g0
2uP9vWkmkW3SFLOkvLu4ZPs4Dkbb3kYn0IL0XpsmsjEvIWd9GqoniX2ITTJPcznGyBJTgIuVW+JX
yGbjRbVRu25cbOxt5InVVMbThdC49d1eVrJefZ7T3wixbuRPOu8d/UoMcLme3OHJypP65MoG87sk
5dvR3JOVLaaChGFgV80Xc+zlo5X+QpYIsFZkO6F88LP6oK8LyN3dsDEq01xn/XeVFG8xlf+O9QNT
XdTrHMqzu6W2PbIyo/4qkmMSTW9CL7jNxd608T0SZ5B5f9z1EVME6DSUSXOZgQ+vUEqjLpdgKBq4
11CtxpcYbt9Zi7lTMob6GHggKVq9FWqKb6O3GyIIeRm3urPoVfrTKMSPwpiekOeRzUXGegoraGeE
GohsgrzsGZJX6FUbkAnNwRcDeRyKxtAbT8RbaSc/LM71EGUbuSSUi4qq2+oH7Bp+dWRnDDGrMo6U
Sc6mZ8vN9JTToXfn1V8S2da8JrWytskiXC41r2YdmPeEthKfUeOjC9B3L4w6pieJJI5JlTG75Ppl
yL0miDzuEqUeYjxnO7VOS9WvM/AZq46ICgbNBmNFSYoY3Lc06IphZLVX2Y9J4uToU+1DStK9Gb5a
HQhqm7v92ndQpCREZaynUn0gDW/2un2MNM25MMqi7De1IOngx3m5+1U06KI4N+FCksg2dA2qdy/B
dclMd7ZtzgFV7RFWyb1EglDGDJ6bcQ9mDLp88YnRpdqNVXKLGciucJZ0+65zgs6Ru2xI3d9y31Vt
IGc5PFVme/Ni2W5aW8uh2zD/BCzhkL4IxjbOfINK2zRuzQgFXGBbLqo3mNugBIQgcNAAZ2rWbr+V
IV2ei2hC+eDj937e43tx3Gk7Rf6Eoq/IL1M5/J5Sg7lkmB0s5b42BiuSxs201SRS3OI9OYt9bTNQ
vUfHVubG8XzjQoPy2JKZciSb4T2y9KtZdcVDT56dlZDm0HnGgxpiuIk6Gd3cCNUxjjDU66XOPoz9
E/3fonmUV024+qGdu6e7n6AXxgsSzeoAAbq9CpE+p6R87ufS+dELN6e1dhUuFe2PLTkpijiDig94
EruNxKbH1mntgMc7l33/AUe0PyUj8OMZ1c7dl/f/iSj/hYiyGN/+5mD8P4Ao/yv/+PwoPv5OQ/nr
R/4JQ/HEP/AA41v3vQUkgRv4XzAUz/sH8z4TU92/sSf/JKJYNkQU13Z9zN3CcVwfhMo/iSiW/g/T
FJbv2w6AFVx5/29ElP+J+UIOa0OaXx4Gh5GJk/w/iCipUZuis1DI9EXvb01vStfW7J/Ab1X7OgKf
UJf7rol05qZLKFzuJut5DLP/4vo0/m8Pw2VkC5/F0j3T/I+HgcCvVeM8avumZsqqctM78eL7dDv9
D4pRthepuUq6WguGjCjUXtfSTWxO1n9hKPyHLfb+1/ANw7KEidsRZ8Vi7P4b9Aw4Ttr5oxXu9Rav
UpjDh1CGZh60cG2N7oE28S1zwgfmIW+wlND0V/0aXxwlYgmNtbNGIokTbjx/u6Ie/jIw/53FZoj/
cDYvD8y1fAdHLLZyw8KS9T8f2JR1dmO4bbhnFrv45YZqJ9LmZlTMhQrX5nYwCYbdC3W6nU344xCT
KA1MSnWGK1CPR6cKbEc4O6Agx7Gu/LMx5e3ZdXcZ25FzZ5bz3vaLB1mZ4qz+9SavXbLsbJltEHnj
j5WVjTkynm4kGuB10dTPkHAIztgFE5Fo1QW5PIbISv/SGs85snOInprFh+BPcqccyjFtltqBedG3
H3rTWljYZYm4Cbq+27tNfgmNnPpHt+LlQOsvetH9GSd/Zc/U0vza5UVP52ePtBWmN7/DqF9bXVpt
JySORIaMst95bs5GTY2McA6GB4B1HLEggV+hwr666R9fZQ8ilfEpz3Kosg26DAvOM4kX8oXg6nTr
DbRtnU/vQqStCVo014WzNXwsALZLMK8nQSxk6aGNgTmPC11DeWJLgFYV5gcvBsSNKmSdFd+q0YuD
RimJ7tr/6pcnZKnGoI8UtoOXqR+KzRyNpOtiMUU1mq8l3nPqIAhqvbeT49Kgq+QLdXy0+CQDoi2/
3XJ+qPzooUEskwomaNPYPKbPZd58SrdoQYCVbGMrUgGrob9lHV7BOpF8F2Gpka2YbROC7RL+FxVi
1yHLWjnDrFCoiq3Vmg9z2O7dkprN8O1nA0zdzjTSwzjE6S4a6RjqmNFhIV89k5m7ppoh0CaoPfXU
fOIh3mIiM2b3V+TO2rZmjL5ivPrTnyDI1gaDENBuj/3UXxHpfjFiWpYf4NPbYnbXjGvkSkeFuynd
d6OGAlxQ8ZUquaX6Z7S4qDOb1TnReDGGODzT+s7K5NdUEagDd5dYbUqEskCBx4qNkEA0qkVYTpdB
GWRHRoP1IAqQIHkbc1Uowq3ali62cH6ryABZTJLBulLyO3dMsc6IMlrlA92s4TjhphtYaxt51HPQ
R+4mFUxpyxA9WYYbN2k6diOG2VJrWMdqsOxNjGzqqKG3PwqWp/Qky7t6Kv/+pmCPvmnSpF7dv6DZ
zadK8jkoFvV4PcU3tIn2FoNOf7x/aowgRyKk4uP7G4rPV/KjCMj917fc38uWn7//xL+/cP/cvz+8
v9fa07xLNRs8BBYEYIzJvJaT+MmE0gnunxsWVfr9PWHORCWo/CdzdGMO+kUZL+nC6dGXH75/o0EG
8apqXQrg5cv3NwgS4nl9f5dLBl8Gf1JEGppB7Mzyg3998q+39+9KlhHoLC32GHf1/b/+pfuH6N08
S+I44Uf/9kiUrsf7UBlBj115JRoj/esR/vuxeWTGMd6/P4T7Z9X9wbfLP+/eP3t/F60DD5dbSLlO
SZQVTq6v7NT/GsgSXXUal6cWGZ+SjmiFtkLsmJQhrYuaUx9HHsv68KEL9Z2UOqb1iDp2askmnMaX
RKCzHW4jYT0/HAaBZeEwTC6R8jXzD2EN3/0kj3VeFWuf0pdMcLpXhBXF3po7cr6sSWdqGscrI4o8
nMHtPtSjJ4GxMLCTOF2NbvpEaP0K5MktzHR/r5r+0Yw8fzcSI5TnfoD+3lo5XSs2sY9lx45q4nQ9
cY1LFZ7L8pehe2xgPRAIKdm93L8JJvfrr350cS846G6pb0mobgl5tlOs/LrxDPoyYc9UXzW4Bsc5
zg9iVPOLaVW7UOt+d64KGHyYQVvKCVM3iwc3ah6RzXjUrd20qWPcKInF3I/EdnvDEEbDvoU8XaGN
dWFuhn3C0FGiemcFpwfE5gyrbAI2kygvcPFFcvudb2Qwo4cw7PdmuIF+qrDOgXvp/2DcYo+QOKg1
nDJl8DSxIe6XQ4td1eDASmi9aEtKDNFGK7TJ/bZgbAZVNVHExkyvCiYUzBITXahGE80B102EQrpz
tCeBg5kEebh0c39aWXyJef4c9fbV1trySRtdtkmav/czjjqGTPWtzFkNW1HnrvWBhYb4pt7zYYWo
VdUTODPGKiciZ/xAmpWu3HYw8DUmFSMAzlG9xSCcMYv29ePU8Qpr7Ww99ugTR7gU2lwYq8JZcNSj
Oa7CYdPlDxiTS5RfxIzWdfyN5+VYNMbJbps/hlfLrYq8oG5uGHzfEoLHN6abxge3Yf3iDoErE+un
M3yUY2KeDM8moxap9Z4ImmdjILJ3FGQ+suFZlYbzaRbNlzOxI62TpgmgiZMlTbu1qeqT4UyX3BPz
mhHHddbAuM42FhlTQyaJ5Hitp+HK17kCzMbaduycjdTeK9s8Z7naUWLs9VkXGy7sm4OPc6tH1JvC
iWoGYlvDNJHBjFOAWQo/RJ9pDxXVzGGcvmaXyysLo3lLTt0Wo9avpEIvJqJcraL4MU+K37zEDyOA
5yRzC3Yn9nluUZ+45St2SNZkVfviEMo7PqF1DbypfypCZNhaa360IyIotGoBKguIaV78ZiU4yXUv
W+sl1mW/vqVzzkIPg8di4i6mcJ354GxHbKHnpMXAwfSTMuZpdKwnVZDYBT0G4dE0nZixbwGpuWvT
eaDyQ8NE3zhP1V7DisHoY3pqDVjtzpKPrM3WNxhwri0Q9hUx9tg2EIzUzEQK/dfUYPtEMPVblBkr
KLfpVzggCPxlNwgf9Fn6kA39kY6aJEfGxKiTJwSQnFBgMAaUJwB06YIPetEfTbR+nts8dI7BSkrD
tKWyd5rOiy7cHy3IFFxcXIfaETZQzV1bPUwJ8xfk4o8h0jDbGF9INIy4PHDZk5A6ITHzn9yQ2WMY
x8S5RkMwuTaHcKs6xF0mer3xZ6qTUeZFKYo79rtjnKNBbLZ9ycy3sZKz4+DxI7/XGZN9PKmzg+IX
n5R+LnOiuudxOLXzE8tSM/BMxkZRWP+CBoNgEsdCyq6FxaD14s4nxrs8i2F80fX8RaXOlzfpH8xG
Mi3Eiu7g92uXNGHw39Vz5ENMQIF0FgiUSln8xCSTr/Rk75/UUI0Eerjxhqyk/OrmudBXBIqwfGgc
K0hKRTe1fOX+ub++bCBQ30UOcRtV/dJwyOzz0Xy7f1fI0iioh6lfK47/q0YRswN3VMKxAcENbEuD
ZlGU17n0FaZesZrjQl3N2g4A3RRB3mDkzhy/QCPp5Ghmal6N5gwTpvGtFew6ZhtZuw49/ZtJf9Wo
sxU1LouGkgyk8ICeCL1AbxIHYVDpVbMxbV3k2kmNF8JhU7MJ9Xq6GNoLYkt+w+WRCL2fWV2GBXdV
d5Eo6FngW9myN4GRPjAgAs+GYA2Zt1XxZmKkKsbxQ8btuDYzP+eJV/Um86ZwyX2yLkSdZYiaL1XF
Xtvsi4tfm1+mL4EUa4umzdrkqIdokcJz2k/eoSD2omPWtStLQnFt0ATmPFy9AgaEbtXfDLVumWtN
x7mPbtK0LA693rqy5CHpK88vnzoWFX6kOuiVA2hpHI7Sbi8IDzs0dPqjnZvwaYqO6Z8qNsjrOn7W
7dCp8iTWRYHyB2j8SjcR96nOUIGHd2dd2+NBtW4QFUm10ibnBGnFRwNTD9esk+WVjQqjzOzaYWff
G6r5REF+tETYn3x4R0d/mp/CQWJmAxd4NNzmGBXZd+zwGP1sZ3Uj/03BlZUtLh3oOhdjVEsJbv9s
Su77BB3tDbPZVL377tk8K3k71fR+aryarX4YM33PucR0yitveWb8b/bOY8l1JcuyX4Q0aDGlAHVo
PYFFxI0LLR3uEF/fC3yv8mZmVVlbz3tCowoSQYIuztl7bWrJrIXXtlNRtZox7keBtsUBOZHeQpE9
mJJDBRXyplguEEj/DL6AU6VzorvzSxFMCIf3pEizGepZuWDAm9Y60OYb30q/gngc9mnkI+js6k1Z
6GQWmvMvv6atFXyREMNpMRyvFzQehqNWE/6FYo2rQhqzsb4+BLbHZ5JiR4c1t1lACtdrGTacYvXn
9vVOm25igcyCZybXx9nI//38//FOYQeb3JrrVSXrYd0nfNqumFp0rlxLiYv7329en9Itz7te+/O3
1z/7c/N67c9L+fbEWFUg9ru+0fUFGL8dCAYHLNMdJIegW8zT/3rxv94HZxBiyf/0dy0Df+rWObzm
mTbjP1/PI8AC/cY/byPaFX+93V+v9eetUjP4r2fayamMlH2gx9vrHoG+y5//y+OIywM6Zsu9YBPU
30d0vX19PYmztPMn2sR615NBsbxn3qIk2l6vFkocith8LmadVQE9Z6RYBQtPq3h1nRLdQWzcDhqY
UewtAlVmQ342fb01/XdStz0f2x3cZBwKEOezmJhCj9L4zFktwe0nbkkEJaCfyyQ94nUQe9Ouj4oL
WYsdAiDsu9ebKjaKS6olJbtWZwyHZgDhKKyXTHfs3WyxlS4cZGk20iXEQK5El9IZB9/3rbNHwMas
d48e8Q2Jne0l2ZfnLEmLc5N0yRroXtij+1jPg1AHv9NvMy9YegSLLWni8FaxbibhFCB4mOsznYdn
NuLzWUEaO1+vYXNlkVAj/LveNJZHK8s/YkXOyJ1M/35aPBszfbqJrG4DmW5l7dqGI5md97R0q0uG
8GM1T+wJRI7YqbGwhfSI73TMTZ3lQnoqovjcLxcGtQuRxfQP2tZA5rd0zm5sDUYKO5VjXLXWyYzv
CiY2PiNekO0808tcj2dG0xFFUPnUmo7HuMwzulgbzrmGP3XKY5O4JphPmgfGjDxFKgxj+uKZXXOZ
fb9g7QbKIbCr7ySgtB7JhoazaPd+Yp/KWXdOpHPuo5at24y1dFUHWblzx/QzasGCAB576wI33WFw
1M964evn67XrhTVMpNA6+mLpp5GUOWlI7Uez+ArUnJv1gvbTGeeDKqQyU6wMAP2ntqzck2MZ8Kx8
bzMZ3nfAdv7soT47gsneasstuZwp7C+oU9roEv/cl4BDwx6+Emp4aDB/rrK5tM/XE+t6zVdDHGaO
Wa8IcplYOPaA2DHEOeVsnYMBYXueZa9zYJvNBvtZ7hhnLOvW+fq4OzR4psmcSgoWfSb/SjoM21iv
5wOB2jAx0K9oWPxWnoP1aeRHcjb1Enjecq2IyTtLrbQie7a5pOXZw7G6T6VD8JHlaNUW3wjyU/PY
uQMO+HaYaIWiy3fNIj9bXg90fUf/kybNci80mw4GIsIcrfazM+ifv595ffr1wvNPCGyeKHTmWFvz
/mipMtjYEzMx8aX6OVnCf/zlM+yXk/56Yci0Xs/GAgkQKLATJzvNCfTP64WWxqpmBcTtv65qWobt
FR7gSmrzy/UBcCvZqc6k/LcnXh+6vtr18etNQlsBweWW8dfb/Hngz7te7/tzM+hba0OwJjyXfz+w
6/MaS5THSb5amd/XkGjS/F8OnQh4tgB2gFD7n8f35x3/HF57PfJCUTmL6AWsr48MnHCBnem7P8+7
XvuPw/uPm9en/Mdh/PkIVJ9+F5L2NQyNXWwjch2tmF1Bkz/m0jv7Q0KGRNf3Gxuu/F1NwXlvNdZb
XdjaTdaZ1Tqm8kOQlp0CzUmcS5BgFMOBfhPVwQk/ybfeaUghMPajHcAgWTlIR2voameKj6QXzu6e
VX0y9fNtnL0KD08cNYut2eXfJuvcre8GAYMUO10bsNbK4tdpx9RjGx3uCnvL5MOvsOEVeGZm4eNJ
GOejneKCLfuGM9iE5ikJJKkmnaim4i1hX7OjusF21BpT9JeeeeAg0D2Lq2M580PNIP5tii9zVH2U
+uS/quSz6ZOwATh066Gl7lS31zp1XynG2b6H6D2xecJIp7ptXuXvica0DBFmONsthaRBWt/SFt9X
EvNS6diqDKlfP2Y3va3eReTflY6O+GMh/+TilBmv7NMw10wFgnSUH4znEZ5tg5KqD5W+BQuhySR4
jBzdXNfZxEiE7xD5RLuJ8CSz7o9WsduEcwR+tQ3sLxwX/brVh0PFT/DBrHOHCjpuj560p12ARXLT
oA4aO+6qCNKiGjyuDZusxhmEEhod/WtoxUevO0ZoT2wsZpuGdvM2Z078WIp85wemG3KSQFFi+q9t
lClgwkOvG2/Jxb1REwUdfsr2sdjPo52zBdNWsne7ez3ot12eNluptGofIRE+OfO8GtJbrXfFjjjV
Yw0v/zz6UKjrGtCYU0p8yx9ZhP5qUFPz1Afpsad8iaU4s9GGRgIKnnTChBhlVEO1e2tLtkt1CTYU
N3aoVOM8GFlM8h72VFyalwG53AVgwy5rSutY4CTbFFHin9p0+AHdPe24IJhjKqb92A9yS+0sxzQy
z7uoNLWViKRYKfgeBxYkC3pI2+Zsibc6ZMN15mkG2hoFQmeatftmSm6kP8iDW5VUOSSUUMQ05r6e
st924gOztGtg15xRVNosinzDjiQPCSVBDWFSaDgoiuGLXd8qG90ZcbmDCaX0D7nh9n+15f5/0/f/
0vS1LGCQ/9Kj+29d36ef8VP8a8/377/4u+kbWP+AXesDNDcc07KBsv+z6YvU5R/kX5gebFsz8P2l
0/lfTV/3H2QuUUUglAa2uOGAN/676Ws6//CXJA0ayTqY80B3/19iMJYEjX/j/zog9RzbxOpu2hwQ
7c4F+PovjU691zTV1rV+sDOIhK4AIU5eJkFCZMjWnot2k5KyGTUPJenHoK2mcyWDTTo7/AZ4ilk0
ZyuaEeIiXHH87sFyys9O4IPG5bRv6jlMdPVEpEu+sgLY/Y7/OPTGuWOUoW7rrCOC/PCB28+55tag
O0xxdqzus9LlRoNK2k7tZkzNW9dAZ5MaRyOrqeE0eEtYIHpSvAJWd1Z2Up3zxs9WUevct5ZYKjb+
mgA0OGv0nFZaa90VEg1+JeYd2uLQGXvUyD31I4T0nfZNJlEcurnpUa/AX5OYqG4MczPU6aoooJ3O
3qFLE5qpqYGNBI6cNORLqaer2aBGbgWkc2vpkwhc6LUeCQMyo9LZDlTeEDHv9HixGZahH4mP1jdC
2bFI9Nigj2ZycD0+j7WFSvCIoqRWCzgQyN+pHjQOwETT1qjYvJTlpJ+8DAHecgsQtXm5XjM6hGiF
rl98ZLw388TnXNVpsKvzmKYbHf0z4/R4EuA5N9M4GxvTDbRbYrTjuwim5R0pFTswoewaJitDid+j
v3JanTkP3pFfUkm/3pR11N7Rpsv1NIA0Qbxd6qT2k6cE4kNP2TRVVHIhGY++UaXd6kHchDJGaedp
fnR7vWDTp902Zv2orK8yGL09MrDexLriErsY1/IE/2LX2CX3keG+1SK+5SzVMixEZeOu0J/XLEhx
zYeZaSQnHO7W2uP0pkWUM/pXUB66yVklGlxqR40ey+a62xS8ziYtVHI3dl56A54fjgFyqlUPNWvd
6SaMhKG6C1x9MQ1N8lFMabKb4lSgEXL6x6pz7HtDhzVzSGyje9a1mgv9I7ZmovyWG6bThfZQqzsP
oRDdL/dZlT5yKC190wt8b5au8DW7InuD+dEA/XBcvObW21iL6SmyerwGtfrKsMyuxtm276FxsyRq
q3GLi2VYjxKfD1Q+It1JkW8xbQ3+2Nwo2NwrVYBv0fUYEhWT3JPpWjeBm/U3rj4smTbm46jV0y+/
LQ/xgGhtVbPbMTQ3wXHLT5ymd5fb6Mf80X1Ihjz7MCgsrgaAtI9Thr891r0kFANNCr9S86Ggbrpv
+Z7vWQuh9mO++fDn+NCoPPpSeCQjbbwNmBSfhVfP+ySB5OoLS7zlc70tIte8dZboOH1gxzBqTkSU
8hC/5Dk986asWduRffJS5paPgjzWw+ujwYCFWNo5HW7P3+eNnF49YbxOuUa1z2ZpOgJMOvgAtUBt
C5IvPzWjiR7yWVjr0W8hBargRowwtJA+B7tiTP1zYpjp2q5IyE1cuXMy3hrED6WubFZPPiXro6vM
58C0L3ZTxJ+llrb0W2267YY+4cpJcINCBFj5/NhObWN5x5FEAQYKkoBrbRgfK9PcS4eUs0HgLc6W
+8lKoV+a0py8PsMDUrHvlGAhwCpLeeV0n3feeO/Y/XCpMBv+uYvvMt/FOg571wU7gaD/VW+scjf7
4CqvN6cJSWSTRBwVAfMdi65Xx8hvozoX984s82cEyys3Hz4AXc0k/CbVk6iKmxRw/+311hgPMa2x
It7n/CbGafSfGIFYDpdTfJ7SXH8t9Xjjk15OeNcg7zoneEGfsvFQsz2wEC3uSYmiXQMB0HYnZ6tn
RXmxF8+Qlis4FxIpRUwc4KoZrfQUmU+IboZjnfpeWHuR89jYuGKnImp/8OXKNlNn1Xpo7TTciHOR
V5cK9AkYhABgk1LJzpuiao/96iW2NfGo4V6nrqrD3I5SCJtNk+4bWqCxrtJfvm8AP9a17zGUhnso
vHh61ezKOcqAvc315qZWib3pZEsnEQTEW8FZVSRG/moHQXCCzQYUsyz9t2FxSOqcXiDCGow3bly/
yS1TfvemA+Y+FXS/WGL2vxWF3gfirW6boVQvLqG6oY6I4dCpyAkDYKhsWbTovjKcehUIXFdR72GV
Uq19RwOkWoNX7G8IJKQWEJSYE2Hkwl9JmhcPQvW6ZH9+GtOKHVUTEPqArTaJkbxwyNkzIoOGkvQE
aifoQsOOkWTrtbz3FR08W08e2wWb7WDaJjeb6AMz6885bZs7O280fuaZfEV1GVIdqo7uAiUYBfF7
NiRY8kDS9NlciASpzn90fbRKV4glWRGU8yGOdYnbkXzgOwcejRHP8vTXfcvNSmX1tin1l6iZ+wu+
lx5oNRdDxfHgE0m2/Zir0+iZ6nS9hlo8pq7d4BpLonFrQUFFwszwpHfCRTXLJj01KYbQBilpHZdY
UYxh7+XiN6I8YxcoAs0LG4uzokdqUgw4wqdCxeazY5z5EDh//L0Vl8GaE5+YzvbdcqE05Gm8Twpd
Hso6DSc8mzuNGt/K7Lzo3ESUgqo+uzGPTd7dlVpf3muMsiCKcyPU3B9jZkFkMynsSp1yT47D6qTy
BlF+qj8OUcoOJIuM/WxFLgIWMDV13hwsq32nsbSjE4HRVeXD3hm6LwZhWCCtFtzGk40uqJav6FKz
i7LHT1oIlDMb3CEO84PMXQzW02Oqig4cJeYGq0flvKT1eLZNdcX79qbsCXoaIyqmbI1AQ9GN94Yz
oxzu2t9gR9ZSdvqmdbGyiN6403roy5ZJSPA4HegZCLwJBjUymoPLdo4SXAaX1rHF2xyAOM8kEnO9
WAB2YxvSUYhWSZKhiG6+Y5Gj9o2qF613ZqqM28CxqtUUlxBPghecyd9GqV16Twc4EY1rab/7TYIn
wr+XNTrhrBh+PAmtt21LSHOp+xxL8ZJ7DkreyN21wP/413/yRrgrpyA4uR9fnaj5Zh+niDSMTyw1
PGswljjrDcGglGST+3gmfcoJkRSobaSijzrA51/9knSzPaIt10HXCKwFEfkqnbHrTTuchilZOxiH
1iqNv82c1pVeOvdoFvq2+IYf/IbKdjMXaldNnWTNV54Rrx3boSmpSRivda8/4l95qGUQhLDpUP3+
HoiMGqaXCJ9LA+m3iZ19ZGrHWPW30Yx0D7QMZ9N2Zv03q7sRSrVPuCwnq/agLO0zH8S9jkFc5AjU
NXc/efU+ZyRe+eb4RKhWvK4h2K9yUoCJ6xDJyp1hEo7EuBRY4AaSx2YkZ75BvzJrN/z6kVj57jdu
gyREvsoyODtQtSXcI6MENJT8si333OYWhc32ufZ6YvGY661jumgIYltR2RJn1k/5jlHNSyLqO8Z4
Y1YDpFgbBz1dviRy4BkRAblLAu9WUMG2Ogv0ZhWdiHLDXcCyO9UZYMr4zZFRhWhdvXtle6rn6psI
1gaV2vSkLzX3vhsyPkZrX5ozVVRM57i+lxc31mzEvDVt0TtjGnQOP6/WvR+hV+Pr6RL5OOXlqdTB
O1e+3oE7hnAUdUbIqU7j23cThHhweWpsnEu/dcQuv8WE/z63Fr4aEk57AV46SLPtHJgjCzn1IkoL
NhOvY6A/ibvixpIRUDA/X2hqP63Nb8TS2m+1qO+EhG3tPtOq//B84yvzfzED3EVdx6E20KJb/DjC
/01X78tGIWT2tDb0CjVfkso7pJ/UzQvY+9r0qSz/BSTMj3KHnyltz3bzI4SN/6Iuz3aVHBzBV+5A
AU+c9L4fYPxgPfkkM7A+e+SbeO6E4oy5SKXNh5txLjMP7Hxn3KMwurBgfsO+9xpL50G47g1cgPvC
nO7qGvTMVIJ68+WlbsXRbrUTSyMTxVfyKzHwQy0nYGkvsrlahEpmtEMa97bL6X3OIE8cIAz6NvaK
DdTBOxyO/Ci7ipNkdqDSEmpC/eWOYs1d1tgfjp5SE1RrFz8B6hwwmErIcyzsfausZEu7FwXJJuvK
O6UiIstQD84xdPCuhGDpSoYsco66HOiSTOJNOySbxv+waTaTqTj/UHoRqy5vT8KF4ZBtAcRG2OBS
lGezm2NdAJ5fmP3ONdSdDwuyLrqPKJAHSJWkwymDGAYhwmpML7JFhtL3hrFzU0DRdqujvXK2Qqs/
68qVB9sbIfaD4oKDFYTYDBGFydpktcT+2MDryr56TIB+RasJpuwd8t6ntO5+0+KyYIdbCFOLMCLE
5zt+yB59aT26QZU+5bX1GkVM7TF6aGw1w1E5ogxZZYmDE3BKVYEc9/ATb+22fzUSuzgP3aIPSrE7
58N27GiST8k+0IaLaDP9QSueUvDGxGQ39qYgiXEt1S07P3DjE6NJrMZp01Jhw4cXhAaBHOtWZQ7Q
a7IIpO2+JD16JYduMq3fLATyKrCFeqecb+2k8Z+KPjlMloqx2OEZ1AZz0zo+hA1f7GNoJW4GUcmw
ibxoUBNsfIb+tUWz3+08eWCfiIebXHZ6Q+Ue+dM79iC6EsQEbSrE4UaPTAT+gQ9QjoTCxrIzFsTY
I42+fRNlF/YduGk2/o84jkj9itxPVACEfdaMfR+OhtqTztLCcmXf7PLlIzPRCcVLvXusRXA9Kn/d
dv6DWy6Gwc560U2X6bIrqMNi7I97/1Y41f0UMcB7hX4RUoPekkX+CdbKwPTqlwFuws5mg95M2rPA
zqWpgMiRIH1b2CNh5wysh/TfyWQVTGVptW/yciEL22ys4yAUEhB+58LLz4oEqP+f29c7UY2/5otA
83r/UFbN0rD+78+7Pkws2ZHdWLu7/mlHb7QmjfnwHy95fVAnLyOEv3W+vuT1rqFVm7HF1TTT4SX8
anG4eXT9MGQzLA/I353D0NU32UQhqRp+knLBBk36GwWPS3oQ4MBXJoTwWvS3dt8dyHCD7NLTwJXu
m5Oqr7yZf7xs+mmtJQECnZ0IrIM1DD8E3DAS1MkTk9gJv3cbwOPsS9YKjoniBlz6zzSt2VMmm64x
LjWYgLX6Nc9X/ySzgKJx1jYQt9IKALG09LXXB8la+I3ByNn3xKVxoZa21PXaXEQ43gdYbqaEkSRh
/l8fvF4kfV+G8+A8EwOobZWZfpZJ4R7hk+2h57VsV71VMcpxPZp9sEKKja7ZjvWNUdHzBkE5Ml37
RDdcb2MLE8dG7rHU3deOoe9EVrYUrGpUUlSTpiBJjsTRVFvLYXUGleG1sGdIPR7BDe1s4G5Msg9C
QfArLzQqXVnGXxfmP6+51P9YSsX8iMeSursy88OEwQ9y7mOBvwuJKVIj55fpUoPTH3szfimG+CQI
YOxTg8zH7ps8j2cvxaiOhcwcb0oXKEd5Hix9i6bvaANkUdl8IWQWTYNt0g5st8AiVyA3NigQdylN
CSU3RcKmh3ODTco64GCjmvAszGnb0mar76X3qLwVTbNt78IKC7SP1oiZGbzqJh2DX/gPDilotWWJ
QKqTAdd1AwbhXhrOyas6fGf3IySdpmpv6AeGQUrRQ9c+ekJdqP2xxCcsvVYQN5IPY9YvVruIxpHf
U6OLqKZ01OltHcRdAFkdKACgdMyxN8FoUtO0WUgV4Szskwp9l9ySXGvOtp7tyrEr4dIbzPvm7aJb
yOMRhHQmgV7CyVNsqGnL5vybHmdw1RZPtaRwWRfkkqQUwZ6mCYIlxO9XQ1NIZzP2F+MxMG9trxtC
vei/4JoAlc0iAhmb4s7MDpbew/xB25Rj4g8K7ehPviDUUB4dl4qAX7H5GYP6BoltsRpZtRAciGd1
RL3QqOYgnHI7+s1W6+W5LaPnunFxjtr5bQY3bF03t5Nd+bvOfid4/VErkmrN1HSsszvpwIrsBZDa
xAFhThX7OMt+h6ie9aUA/laXr6TvYVHGe0rwIBXWJIVxsZOlV65Uyy6ABQenvqBv1z3OLPdXPsj2
defG1krY03PiMHjbqos3WvueUHYAuR+xY6LZJr7t2jtiOW23WZp9ZzW9Lgq3VCanYWMOFzsvSPGR
3ZG2q7upYjIGh2bfu0lCOoEdkRGc/JomS96kNqtHq1mNOdNY4QevWe6g7pPyKUsVWxmJaLUa3shm
XGd98TO44hVlwy7L5++e5CVay3kdOqbHyBANh3J+BGRMFqyOLdyGtOro2rPv5TS2k/qYTNJcdRDy
0EoXgEWxet/GMGCqfrpXcaMdjB7mpsDd/Cq99AhQYjvI9qAX9sNiq1zrnnGDUTxdFy00aV85vzvi
7DT6gHWb3aLfW7FCvxSRwO9nTRY1lBtRqB8osO9xdmcZ7WtR42Kq0KmxmnStcHAZ0RxIompIzoGK
4nfZ1N+Giw1SoAuADxnFLz4/REuxCvEtjOQ+dGeQZJuYpYhriMdW6K82TWsQE48x5DZBIp5f0NzG
vSI677HMuoPd1595S39MTyNjVVuBQLYj38kETnbEQH9FmVuuPLp5izL8KUnyx3JuficMFObc/m40
4sGi/r7QGXNAlIwCa3tdfc3p+IU07cMwyt+LHRPG7nHyvI8paz4kwGfGqY2wqxrsGLV/ZdTwp4Dr
ePkM1x50wzvwumxPx+4Jp+ZjQahLRMCRrz3X+nBf+P5HQ3DUWmAXopAfwB+haoY6dx9Mz7LsYSBP
9RFBEidLU/3utX6nm9JYWZH13DEFSARKJDDVK5xZK2MibAu385SyFcxmvKGaHlJtuy+QlWvOt8kU
1sDI5wx+t4wbyerNnaqbeh4O6FnvMzU/uDaLsplKMZxI34FVNOBaqhHQpKl2O/aEkTs4ZwL7khr6
uEot77HN3GzdTQfHGiAgRD7VaeN90APwi80KEzF0LtaGeoxQZGhNVCEF/y4Q6yWMLaMeMrGCLkCq
suBBwHO/fMSybJ6CIkDnzIiQu0lo9sm3xr5sMzU1yxz+heQ9Q4leBKLa9JOBFiILns3RuAwuNxa3
CCosRk/yPw5OUd756bcSznSx0wRPl6O9wYl/t1LCmFLCRfw5f+liZO7D8wDfhz9Lb68/pL7g1G9+
s/h4LgnvhBEB5a/X2aP5d62LJm0ArIV4F/M5Amr2H50GJHd8JVuOJICINbtGO5yKFNNkjo8dVzql
0TPtMV5LrYCO0tMZnHZt0u3aJVL/ipJmY+TJXToYX6C0GOSD9i42en73YthOdcOv0uQDJLR16y/b
bciGKx2Z2tltdAqC8Pj49g+qqlLkzJRDtFHHUGxTNsr5B2MfwTtzx9r1XHS1zrPTAmhwWqo7xnOU
UOBQw2/WuC+yeHSkqkNsD+TWuDUQf/6lCC3TirYT80rqaxs5JjHryOkYdTaDQp7/dshO2baDH+bj
9BA3vH8hlQwbaTOhmuZX6eNKAz6bTU50caR8HtBnl4LcNywSxb6H8LcS+on8kxmgNhvtYCiQkoOg
x299UYLik+6vEoVM1plhXLQ1nWmT1mGFdDs1jffZ+CyH7GWiBbMqSWtcBcsI2Yp3bVSfroUfB1HJ
1i2VcfYL1qGFv5goOw5vhAXGONqTmMncqsaKurtJXO6MWI75h6gyz1jT9gpdiTC9cwjEUYRVbxeU
HJU2v4QanRi7NInvPKTchP/0S+k1X9ClfjgUnrGCFfPcSUizouvCrg9eZx3yy9B/y9YHmWDPE7+5
+NYrgnthUiXtrce+HV8bK7hRMb2MotXeqNiS0ihXY1JX+1KjROkmKfMsE1qaTl9pMu1Jk8hBhXa/
Z0hjRAiyZ6XPt55GE+GHx0QwBNmW+npwiNIvyvYeP6GZYjqyRssEzUA1hWnjF2l5W7v0+OKIAd6S
X4dO0XtAPNqrMDHrF6w027rnAFSieysFIxhErgSrVMcEL/obsiwVBMelu6nilnwCRIG2chAkBt8s
b57RuUhWQmR9y1mxJpl+j0n/vUCZ+tRj7RqkQPkMlw1kFOqVVd8YvXwxAvZPEr1IueXrPXkx9STw
lLc4lTAXKBrBQgarosufvRm3QrJhsSTtG89txxNpK1Rp49pA9EU6e4bn7EVvcCa0Qxxs6bABqxOf
QDPbdYwg24vUpRrtdIPtnw8uAe81i5DhGScifk+6NmywkIYSv/ik5w0sRca8oGaDlifTAbDnp23S
TkriQ1+OFLHUjw90m77Ka25k5mowyucRV1eYtmQRqgSQktscqlyftzU5MKQW/FRai1hGWKFNnd9o
XoyevrSbQicY0vQL96soFbAnfac1OxRdt26Zk901+T9S+NT/6etBiFpp2jIClDYt6AG811SGKG/x
OKgSMC1s8ayJUxblwStyRtYNsfqs5LSkCm8hcSXr3gKzQcd+K4R3z4b2CWrUp4kbejX1PoxSv9/1
uvXelaCuol7GaxL3PkRBfctIJW5pNDdbA5WKMRm3Do1C4jIbpE+MfJaWXwjTDdWY4HXinMzppmzN
iCmdJXuzFyRKsWSDtZYW/r6ZBWt0Z9yUShOh6/4abJ0djKcTDWgJPAKGu8lcg3hPkf1qaZmthyp7
8gq2zSaVAPCJGiM7RUDe2aQZAIZRRweuiQ8nSnCaWCyMdWS2xDuna6ObXyBTRIw9pg5alNxNt/Kn
jURTRjwTSbuleUdycbb2R9CSgPYpjHHv+NA7ct56CTKDBGRcIPZNF8xwa/1+TX7iZiqJzSYtU60p
uT9MAtAMeHUyZNuq35q+W26GVF9EBSwmndfIs+5tfK7giakSEsq5CbzqvY7TdSBfZAYIJCGACSNH
BLS02xFJ1obAKlnbPnkNzmDFAHMsZ3wgvRmmtPXdm6jgl0znydojD3KwFtq4Zy1lhdg/qOy73cT8
Y/ykbP7W2NfWqGHDrkYXjx9pKItDPk3nZBDDHvxTsS1s9zAETHFZ1R1YS9/XkmYPLueLZtFtSIvx
kOYBPboCumhhzPvZZxniQoz0oMKPgSDDDIi1k1lpWAmWCHY3hr6SNRPMQnd22ZDPQnvD4XlM2ygP
m2YjWvhOcQOvO6agYnW+gUk0WzTEChw9WG2EVYEIp376IqNpBtaFVyaui41ePoB+mdet5l0iSSBH
jBmHphHkzCw/V1H6iPuBhYfPkU04oFrb8Ve0avcpssKM7iTEQ/nAPjaUuo7yOKNTqyqvOJJ8CpDu
KExQpoTDsHr1JXK54mFQcfBKoCI1nLpxtF9U57Zz7+5w3qyNiWnGDsRtZMKc1zKV7ni/T1DPjJqK
zGYsosQAgVK3VIVfJNnU6KKJAsYwZ2gW9EIqIqgRb0DkH5lCAQQC/veqcuMQKc1sUtd4M1lvRrjv
yUGWFNtQERt6tXdISWBUz2DgMUe5Nfiz2oSV61DxGehHxp7xVWkxPttGu23z7pR43rM/ISmLoiK/
1bK10xVhw7+0JyIjObAtOWl2YdM/oByCNOKQA5VCcjSvYW5CJ0Eb7uHFprmz0ntxV3Y5rQ6CSwzT
U8wObbr2cBfSXGLH1IH2nPPk0fIra93GldyBB9Lv/SimlahZz1gpH1TSLyzWhC2nsp7TqA1ne0YG
TtPxoNDdrbtg2M7U/EkoAh5MEMhdoaEiJ3uQ8w5moXaDqADlx9jdQHejLsEeDvFO2kLk0T7bJHv2
iULRT4X2AtLxAGGZ3XxMQKMZMPXoP9agRhYFxQuSy2stiI6D/NTZfLnEwSBbz+/R40HLzfkmiUZj
5eqX7tZ2NdqD1vCqTJ/2W2WF09y0iFvmfTY192qKIdvGQbXJyx4jaE1aQ1H4N+Rtq1BcDZZVcim7
wiNHwANR7SCCsnJKa/Idbka6mxqARnoZUai46FryTnWQnUgPsNMFj2RKf8WOolrbXbKl82HfFEqu
B4kr2kcIW5bmuqS5DBYVvMCmN6lkM92eFE26dSPUl1vbxMLYbUVg5xtjO3z0yvhlCJ8cwSVyp4Sw
AStAXsqdH0Hz7/BHa5Vgz8v6N5dqF8BJZnW4nWTKloqifIvXleSGptqwpwvWQW5HWyNnxHYQsXYY
MZkTA+bnKJpurAqZbRaXp7ExVJhLHCJITfa2J37HRkaZK/9t14RbgVhd+Zgdt26bHiWSGOaB8P/w
dV7LkQLbtv0iIjCJey1fJe/NCyGLhwSSxHz9HVSfs/tEx477opBK5VSCZOVac47pJwKf+3CD0/kE
WGAbTRj2g1STWgH3RtC2RM99iubhaeKvgTf1TuiHcgltKNChbMnExF3vVztRVcUW3DaHuh6Wf1N2
r5ySEAH0P5bV30ZhuKmWjA3hlA+5GBVhpkQu6dqP10Asv+3FjGmSChpF4wHZxFvP+H3V5SxEYdN9
zFlyoJI2feh/RayZd9f1L4OqZ3LPWcp5fbq2qyjun31rvOqmINrh7sbVpUsT9SxuuLT48CaHDCHy
TEIiJCIPislI7U99Gzxqb59ox9vV2XA7TeewZW+FAumAsKbfRjRx13A4un2Qd9+5NeRsPqmAC9Nv
7vpGXKQAP7alyncNyQinwrIflDpopioMCs2Mi3b0wmCq3dGs4H+jEhpOdrbJO9muSy6ego7GOh3L
dy/w1bZeLktBQlJZF54yruNrAtH2stTd1uCK6Y7sJ6WHN7kuux9GcTW7D4RXMX5ZTZ+umsLiFINa
9kYm20DsV3Q0xdrTHHA8NSsDBtN9e+H5DZ0OiKew9V3EF9030i42UQUqaNub1H5yHHLsO/IpXNvY
1ynFpmU9z6bx3cajOHWyPrZmmN8Hl8GjNSbVRRcHq6HOPPqd8YPn/HhF1t0S2XIX9w0wh3QDN3q8
HoFwwVVjWIL10cEtt5q8GYdacxXNpb6qVdfuA0ea6zSIzVUDoWTddPWLC8r/1evc+9ZxP2s3f41L
aBwim8wdq5r2710arHsnzLMLpFENkxwKzrpS7pVXskDmIljTZmo3pq/rdQxTdJQveGbHP5l9ptt8
1p1uTiVcC+I7bpV0QIbYlJh1T8NHtkZL6Cumj9jdJwqJJAaIeNs0YlUZBRnhBmwTPU03lp9h5VA4
xVKsfd5s3tA4oIdNyCd+u6xhMTYTAsuATHXsSwYCbOnQr7t8QUoOHQX20EEzyaLvpGTENjako3jh
nji+YomdkxsTGFjfjMOG5sh+dKNrkpO4ZpEix8lN8PvkPVh15NyLoj6GQyv2Y2w9pMyiDqMJ2nsi
+aN2vYXMUZ00g/0TrhpCrGzw+qP1ZNEhdIWed3lkGuscxO7JdoKPTNJ2nFpR7KbSZXhIVk9taXYt
mE0t0RO0DJVojb4rvwjN9Nmau2QTBeqjKwQQelaayjPKzdTSIYsSBYkWcIC1hASzEdZkHITdER2I
yVLyXiCpgGNMFgCz9xazMmMgvsNIkpq3XVPinhus9dwXH9ol59rq9XYoP4khyJ+JXrlLC+eT2JQt
/GuDZiyGFJIpiEvB2THcFxwKKGoJmjHOu19jE/net2rVC3zTcJt6FbwU3GZFbbtk51AYyfbbi0sK
09Dv2AfKm0HZXCn1aSAAdaub+Mg6xW6qSl6GzGD1dZD2lWG0H5cd53caKCy5afoma67LJe3q1Kiq
FWlQQAAIuHQCAYoMVrjTUFsPNQlhLalLlE9TPL9juN6NZAF7Msu3Zs0UI1WvYB/SLTCDt85uoyVp
iOFLpX6GVhb7vKuSNTa2bhOmNO2IHWSANSz4YH9XGhyv89B3iG47Vq6WN2tX4RpWa8v7zxhD+BeS
xcavxUx32Hwxqe43vtaPZgyBvlnaxGThyU1fq8cyDdVOdZimq8h1Nm7ST4v4nrUlj06TC/sw65Kn
ynZJLqgF2lnb0et2NqqdmbDyoSWBo+dMH60qf1U+SoRS/m0N2W/vhbO7K5g7rBGuPOdL7NAwV89w
EnEKOES2FX59rc2GHq8NZhyEwqOpialvyE3eTAWkemQIHVQGRlTHBLsrfyheyXCJYjX/k8ZJP+V/
cl7//7fZ7N7/J5r1fMdziuffh0hKITJZEkUcX1Y1fwJfz/eRjYfQ7vyq9PGJhf37in+SPc8/p+d8
2fMD/s+3f5//z2+g4XR2cPz7J/zzLv68yT+vyPWuwx52ftt/bolFBOi0wXh54bVQnM5Pc371P2/k
/Go2ztwS6uD/ppVKI6eEON+1yb15ifbk8/vz5Odv/z7L+TvTH1vOBw7SY6jf44W3g5ezPlblaB8V
pCGWGbLfz99FaB/+fPf3toC8qMXg97/3yRBZ0VX7zz3P34FJIbvxP7d1YFbHKBOH8+1/nuH82z8P
/vtafx/3z9O4xiLrsUAgWx599G3aWxZ1Q3zz9400tsEE4vxc/+fbGkqiifmH93N+8qqt4p09uk/5
mV6jcxLeg9684SysYHLxJTtHyi5f/rnt74/n7yrl49arwt0/t58ff74tWZ7k748zVSh7HwDn59/+
/cX5fv/cdv6xoJFFB355V/881/m2//YQrHXNyupcssF7Zi//+TP+/Lnnn89PVfVLpPc/T/PnTv/t
ac+PyeeQAN9e7r3aU6euoiyzhKHZffGjv0R2u8uXf340RwXz4Z9fD+Yum4NdFi4dF7P9nwedH3n+
8s9tZq2xro3CXf99hX9e5u9j/3mp/3Y/6xw1/ve50Bc2p/Y0/0kgX/4cgS8VgMjy7d8n+D+//+dF
zj/++2sDfyjM9X77Xz+Cv0/7933816c53/Gf+5xvS1CQbQef7IS0F2t0vsgIoSgilxgguQdW6bTq
FpZLuvuzXAzOs+F2RTRfJbZ8Oq8GNS28E6SO+igcKMlcwek+EH5FEAgtRbZsnmMsF7F8ywn3Qd5K
vWf624LuZUvtLt/RrWsFW2xSmbWVE5dayms7p3VmBuWjGbXmIQSAlgNzavqUlqNBS9OvgKyPHeq/
3ot3MtI3nVVfuYAAGSdSM3fldDtJ/S2IfM1BdiNKI6uiZg5LD7BZ5LrTxlyo95WN7ay0AB0W46Ml
w3yXNIgiyrFGXERU3mRF6dYuqZLi/KqsIbW0qQmvYJYQz1FBXcXLHKZ2OqYg5XVpoQVgiO1uQq9C
EEApzBQdbn2uojvZ9MfRhHTkD7N5J4gEPMwD78xjuzr6L5QmbG2I80TCTqFjB128S4GRtNjmDA3V
vuczhSuB7sXKbqBdEtRgTQa2f8A7Sz8GUwtC//kJYtaxkvIKla5cp514a4bmRC5KsaOASrcu13Yq
lMskZiKVJbTd2LHXhBsfp4SUzDZnj5HRBjTMugPWa61MhylApES6Gxo+O1c5hyhIkseYGeIsbayQ
UUBaJGOYLphucj3+dj4fTKDDN2bqjEd1eBlPebZesLtRlZkngLHjntnZpa3NBNFTxr6lTV4a/ZtF
FJCmSUUwzm6wj+aVb0h1UCDHkPwE+1R4fNKCdrrs4MdTGz9TS467rjHr9ZJo5Ke3ZczQHl0gj/Vo
Je8dY5rubYNY4n4wqMyJlfej/L3TYbJlfF8epLGkGPYEkQazRWCUKnYBGo2tLfjDY3SNhzy4G9Ow
PQQdb3qc0XxiVzdOZsU/Wu4c4pfWzCCdVRAHZKAWnEvKZmefGL8qAgjTjlfLEWRnnroqkvmHETZl
csd4oBHvyvCj69ruvxrIcesFYrpGBqhX44RULkl8uRZmJthP+ZeMKQagWuFKdGC8QFvtHJEb+zk3
0TuriaFIyWwR5ctLlOaI+eHQoFnTqAcJ8Ax4LQ8l2aYiK2Tdj3o6tb2Ljs7YlXEX3U0WSARiuWVR
CYgI8cekjR1Bv8Z6WFIJLfAwnpNcJBVWrjD5Nhblaz0m9LXH+TVsJhP1ycEyfvywQnyCu/1I/CBY
NcJjZkX0oDMVmyjRj5MV4E8LL3tiD1e1QeeVbJ1VY+RfeWP1u3mJzqXxKHdG8AyIAmwTyYW4pCqi
XXVFLwTa/8wpvR7UQFPcsm7ike5EyfS1Nz/cRlD2TL7e9u1DlzdPiOmLdUin0gvlm6X0NTM0soQc
RWCpfq7NyFkLUDDrdgmRQg/PfsMal9jEmthDYEKrzE8OrgB2rBvr3svEs5HRFMW2Bm+o2HVlY26q
TJ6cwIq3ptUfLAfBJTT1lzjUHxHIcabG9Xc2v852TvIZ6lDc7szuQTw3yZPGfXBRpcraDRehtTM9
HX4oggM2tKtGiBnQJCnIvcj+BWW2Uab3lg1Assb5RUNtJ7KFGBpruHJM9HdqFtlWI2lRsruM0IfQ
mpr2OSQWQmtJZZs+Pb2HY/2Yw6YjIZK5kJrAcRqboccz6NFJxCTB2i0YhDW6QiTV02Bth03MMUFQ
c486LvvQfEgr8EYw0BySlUYsWNi0mrVij5iY1Ow+fh/iBxy5a0s3ukONorZDFGbrZYTsjeXGIWcZ
yxodh6J4HeKedHTCKRD20Y7ouvJFupazBvC3KcY83cT5MG+81qQhs1AqUdlvO6N49jL7To9Lc/pF
e0x9mzTHSokgIrW/ayP/LlP7q2scuhx4qXvTJczeL3HM9JRrZQTs20JIExRMtZIpfrVQKYwlus5h
qh/MrCHwZVqX1QR4nEZnR8PKBoGyTuxd2GG9M5XdbkfDo69pyhvmVqu09kgf8WP2rfF4JB8n4T9C
9ozcoRehPaq8GEb6sWWq7nc+5qGivi5zGluOf2wa76PDg12P4jYJinIjzOKQwB4CO4Xvvx9IJId8
eiJtDlt5JTYNV91t7xB6IgadbzyD2Q3iPkiiLt7pyDG+goYBX6THvZMSQj0NaJR8b8/U+1GQjeUr
EIq1sPfuPFzlSfVUjeZOWAVC9AR5yNQUb6nLYWbUr5jTs5PGF08+jmzu0QA/khn8PM2q2Ii2e0za
+asevRe7RldDa7j0mh3UNHAiGz+n4Wp1SFkheV6BqF8HdccktWYo44numEcoVKBHDSTX0obcp29M
7d9JRH30ZH85eniszQGBa3HoRPGWjxwTmSJQqqc2cPRlMiMimvC5mS1NrVzat6nRbpyW8zNHTlsc
2HWjPiyY9aWDh8S+nuCBue/Eib+fecp+gSQ0IN5apUx8y/xr8NMnpxnfdDP/ZAxpdezsZ50ee1E+
Ml9lImfW9xJXaZ8aTMdziy9O8kB8rNrXc6rhBDiwGjC8ijD+6ILuGPfYcuhubqugRPqh/J8OCzyp
YgzOe4WEoRKMn0zkFoYYSPowq020eIRUdZfHJCpYCCO2mKL2oxce38ouWxpkwbEeGdNjUovXxgSc
LUm5Nhv2BVFD7JcjBO3Ctw+LjrqRUbWSfn6h3C+zxHhkDq89b+poypdUwmYzp+I5bEkmzPVD2kZy
1fc+H318bUnKBNfeq2w4jHW06w7As3YdHwuLBFKJFMvVamBM+J5MDAZ7X16nwaJeUN3W7CZvM4aX
eV0/EI6KmsGuMKlw9g5B9FMUBPXlJJCBvnpBFXJph+q2DwrCOYY7qeJ3l6Ax5hC0obKhePND+Gkz
Zs91N9PUcgS94ZljIwf7DW2AsqG1AKapcQvc+pJTci/6aT6GOJPr8hpvAGobzEB4ZpaMoBdP0Zab
i2BckWx+U2Q0SHD58GkK9JxOGT/WXvEjF+NKqYoB6XX/lNKIP7QJUxUEPT6uBTwG6M6rWF8g3UrI
X4nescEQ+E6MnFc2O7/TV04bXqlawkSL0NIXKZ4vRutEuRI42b0Qk4v1K/aNlTO7NPkdPmQAkGvf
x0FQorLa9La/pL0AitH4VDflA3pqyTGHmAkN9crt2vSeaBUVeeqRCxyV5F34bY59f2mRUdCp2iU1
Qz0aYmI3F/bvaH6JayJKxRqAQXXhLtYBU4104rdI5gqaNC1TkaKumw2yeU4eirAGTWATMz5j1ocg
tcwP5awJ85yLF5+iXnIF77VEB05tPA2cnhD5qiy9FPixiCW4GeGLruImvbdYfjZdz7kGYIgxYXMZ
p/Wv36W0xy3G5bnzFHXBNYKTT2tElTK35IBamIQicmEY9171oF49isWYJpsO42tKENiF7pWd5s/U
2s+B50gSMeEiz/b4RVeKYUugx+sg5FLjARYNetIWUq7m3p1BbOCq9hqk2zBAiSP1Wnq3ri6ZNnkF
4TkBNZhXLAHj6a/ehUJduLXVrpi7G6QCDU9uPWwt2x0prMjBTf0lBqC/xYbKsNfIbx1648xcP2mJ
VXvGbDcNISgUtImGM7ZyOubbVlA9oSD6ZKfcrN28QfZqMfH3OWiMXzuyP2BFHQlXQ12WqAsprktp
inWYICYuSgrR2YUI2OXBOsSUk83uVduHj6XR/zDacUJxmY7RFsn7kq8BcyuXW6Xj24wcDkQkzRsg
wFNfzffEz52Ulu+NMFCrhojGzDp5kgLJ6Cijp2BAQNuYMXUnpny0shjAA7QcJggBxCmMV+aD9qZV
WrkfWV8mKz1MaxF79k4406NtYl7KOAMTPuFcpKAiXePHRVCyIRdixR4xsTyUIOP7PJ6Y+zxBtzdX
hJU329LicxKDgAIINgwr87JJsinHuqsud18MGAMCGxlyVf1qdxcAPjxzZAzgGg+CgEAN13xZpGqM
gQE+0Ok5WLy7Q7SVec7CZjgXTtK96cT5tD1j2kW2flhCnyYFsGSKifsh8ZRBMKAfLF0TvK4Ww0OR
QPWkxlcpkr46d36dBajujf0PQ+3zurlKG9deT7Z5l6KuXyWNv8lDZvdGyFHiu/aHGwQ/KfMlrIL1
0bEHEp/skMmDdd+4IdIpK0RU7GCdI0NkecA2TV21QYB1GAPyXlx7WluIIn1LB9QBmVxbIRIexB2v
mdUcWxCGBgLFpkb01xXyKSuqq8T0TrptiMSgfh5AtdDMt5uVVyyWv2yzquEE0Qp4leJ7QpIkyznb
MLDCJ9b1d341vPnd8JWW6jAz1PZs6x19J7AaZ8jXZJGRj9Zi65sHBgIcPFI86Ny/6xmGrkiKu9I4
lgxmlKs6C98yF/0J+qfHSN33wmQQytZ9BdkLnKdPkk5CKi50JQFIZZUD9/LmEaOG6d9Idh0asMQm
YSoQiuHJ1saTGZKFGCfTPQ43vQFtcFdGIYPwDJSmnl+D8D6g147IpPTJtVkMCyqjwKbA9Hx8SRnE
sWlwT8jGVrrt90R3oh/C9Vw8NThAAYZHB47JdSshIZFXwk5MI3jDb0DWku3ReT6R44bIvcPnR6b0
NoSQbFf+dmjMV6MoTkHb2/tonPb1GO1qTVJa3Pg9kir1lTTdZnKdI/UFnnAKjMFfuVSV7L6GGzM/
Ukm7R2NRnuiUCMFae7yMt6XeN/B9hK/Q39DgBdn35CeviUq2E7xqfC09TPrQRnQ1vdQiLbaRvS/A
kKwqYpFWHa4WL2O0J/rXnBzPVcS0cwNYFYmZ16KFCclyay0snP6Bu2WL+MrLn8aRq7dbI2iVAyWH
9tQ6DDpJAGoPvMwPT6L+lhG8vzyR1ypOdk4O2S2cxguZ25+AIA5RkvVs2tAjN+orHaanHBXbAtMj
upAzfhsCWl07IafSMHSgWncLJXua0hitpwKnlMeMQusoJqcA+B+w2wyTHXggeiFp+g31n2hiNE1s
wYg0jVwQfaDUkrFWq4A6e9XW5Pc6mDqKJ4vZ9R7h27uPmsWfR/onYXnMHfkN18glFLD4zgqsvgOk
n8ZOrucYoWrDl3W3zO9NMlsTGIG3I1dTTsVrnMofqR3tbFf/gmS5jkJ8XilrFFER21L7z6E1XpBT
gZKjYRdfO+2NbgW6MqZ/PtOrPLT3xtIKT+R0WSC63BZp1e9SBIwew2YQ0sMz5yhqEEsichmEt21h
IfG4FfHEhBYAj7YK8wkPqrFJmf49CxvtyNBEdyr5DseXJnBe0M88+mVPtQl1xUVnse4i+OqIOlAk
oaX02S1Q8HJuotklwLlpvZ3zZno2/g/neSx7gw+0va/58GgKOndGkU8bJZxXDffDige9mdFq8Z8J
40ssBI8xNDFr0b2JOOkohVdUAB5HFv8OG81Z0ztAr2pcj9q+DZP4Tv6w8EYxYr7GuRyXpHjBTs1r
ofJlQ4OEwHxN2s5eTXZ97RbD44hOYUdu5m3mExUYoiMLmMkKxrAkxDaXAzbvcXIerA+k1B8+zuXO
5MDM3Wc/8R5srwJInV4l4bzPFRaUYjp1LWdLjHU6GA+dY772yv00fCQh/F1HTFU73Lg0YzKu//6c
QvK19bEBJdt4RDshzRVpuW6V9RYtm9fAiIFao9Ww6svc9qAC6u5LNuOiFXiG8YaWIUGuNQDUMU0X
sUjE0UIVQ6BqeJhN3FQuE+Q6Up+V0HcygTkdQGh32v7BL8QFIgv4mwYmlhipfcDEkjdmkB5YZj8U
ABZDGVutBAFbSZkcMjc/tXiLzdz9TgKSz5gxyo0orHg3pnt7kte5l4/rtimOUgPp7U25bUi8za3u
1NpMYkM33WY5/ttMOZ9JVN21qbvlLVz0CRS26rqbh8uKzDewxwvQGfzF4NxHikzBKPqdK+PRXjxr
OHYejfxdo3FwZ3ttxCbxZoONtrOUG0dZX36vjnaYPkDEiY91lX8rcp74oIr3ydIveYVVpXJwGndg
foN0uJ7y4arO0gcsFB+UEB/mInP2a71z5fTeLxFhgcmF3ChD0n3nWqxn20fe3J87leN+ZMncOBOt
WTO1T6jW6SYk7yGWoGWmelkWMWxv974MBrHyTeNtjodLswlPSVhd2SzhQFFAotZIDAYbVY3apkP6
mhatWP82rvxyneIzkjKigK/vSqNZIWFjcfFwx0SYP7zmYq6GbYTt1aOjBwJYXjhF+YAYclX5aEgq
1C8TGEoa8dFLlqGKdXvIL/PgX6RQ3xhTI6Y36njvNYS4m2s1j5Dr/TTfzbF/UdTVhyead6TjN7qM
gm3KccoZ8oLbwSclcBNW9VXaB/HebrO1P/Tx1jcIUc3mayMiiqLQ875x4Z71kH645BlbUqQDm7ML
FaU+uBqF+aKnHgMsdssfJZ3wfvRp3oBpYldORcdRXF05xTMEmU1S1Ldtol4TjfZ1OQTnqbFJPwxw
ZHgcKPTyr7H77emIv0a+uqZzexMR5MAuwR5Ynaytm8kLAucfVGK/laMHRk4llLUDyPVw3iZCcWGs
0gfUC1yHTZoyNI/lgd3Yg5rKV6myL3a/j0Og1NHHD+JUc7SBIPDqykui0t8oD/pjklCiED7cXpI3
sG3RUa0R2+egmOxDawjaehnQ4Mxu4styMi5rXxrwlc2XsVxg372/a2VabVBakI+hEOJgqKEzLooc
bulVVRsMCHgCGFbGF/ve1dTrRwGW+TDOxrVkV36My5wmZkA0UDqwaTTanTORmCozRPdycvdTV1on
o0DL3MxNzCTCZ6MWJBAWI2s/TWFzdI0AOf4UBmscYOW9MRHsk0Lm2J9//HNbVB4yzkvGNxu/SHO0
wNLmWqVctvFlvS+SYBNX42sg0isGP/0OpviE2XM61n4JaD/w3z36yBYG6pXv9AYZ7cZutihUexHR
6bMIr+u857lou72mQm8HrmG6pQGZqgc51h+9AgGVelx9ZmM4CkuHez/69f0J2EvBaKihbzx3DVGC
ODaRvhZvRj8pLEyU9t5g/eAG5qShwi6j6NPJBNgcjxY6VCURYpFPTCRYJE5cU32ecI4szXMD0WZw
8CMfnq2N+UWssolFOOqjozOnl6agY6VC+yXMr3ukCHiEr5rl5dJlAuN4VoNA9H0Ig+dAQMQIqgOZ
CsjUp+xyNr37Ut7IDAwDypqHCtA8PgoU51LQ0vRv8DCuWj/4bkfX52IIycst7rJldBAaxGnMY3sh
zHjABeFwRoTVtO1Ndeo1uscmbsZVDeaR4nrgtHaOlRY/ISDknQk/BZ14kyd0Qr2IcApfdhxZjr+y
yT3ZgpC6aTP9OpYd5dCYYWt0yt8hnbsrlStShKy16bJThnjPBZYwlRBX1TZMzNeU5Now/kUFlV2Y
AORZRAWKnKBiecweyuE5crCl6IA9WhIjj62xfo+qRiVco8wIM/bOPrI8GDL7LDWtl5ywjyBXQOpy
WizQoNy9lV6Inu6Lp8U1e+xHzyxfujIotkaLwQCU5ysMR1hhgb1PFylchiKTf2LMpt08CDqHNKnQ
adL2xPg7F8xKsDRLoznNhnc9unm+RxnEo+wLh1nYzgw8cni9TTnQqow0wxUd86huYbypkT2c4UBY
qopgnXveEjirH60CRLPpNDiLIf2sHBpWrvzOs+a2DavhUEyLu6jAM2KLoypVj3SHwVQ303zy/fyj
p8nH1aY2MJvSMSvq5Bhneimg7TfXw/9KtzLec+/21iQ/cT3YyNuW0VP03tBhWeLCqV3VJcYBTIMY
KuMCmh7FyF0E5gXIHM3O3jQIl7nWxoKgAcW5DSu3peZn7OHpITj2DR0/cowJzAGjtgudOIfB0W4Q
zwG/a/P+rikZAnVux78Glil9+avYhavQ07cZCdGwBtqa1FLymGksNOym9glxpWuGr+aVYuyOo5RF
zLd9PDbpVSXMm1AKZy/MvtnpqT7OTYZBIyfb1CbQdY65OMSx6C4G+u15gKUhy8dnr8IHaqonpmb8
/6sZ2BwujSjtslNR01Zn31pifPUuWkfvKtNp10NTpZfKZ37atDTtpTMaFy1HMQwwYIEkBa/ZQLyG
YbWt3KX+rJV7Meujm7OSFmn9DDDfOeA5A4Qq6ukkumUm1JpwUK0S35aft9S1hbsiuUtvRcJhYQzC
vmDeWJ6TKLeT5z6XBbYx36oi4tDXBH8j0RwkvllO0U4Gyyl5U4y8RD5xCjtF666FEMQqu80l/toX
5fHZRpbyoOzlaGg47Tfl+Nx6/MWNy0vaOQYzsoJZ1hjJeIF+cUPXQgpeXgY0JS/i+s6khcIRxaCb
/8oWXC2UR5AI24jXtuS0cxqWUGupsnxmPVsvQAmexfog2LivTKM0tnYvqj3DYidxq12IDDNJNK/X
fJieUPelHYHHnV7AMVxK7WuoCVmNnhJrBYH12OABCIzpzJ2MX1EafAJu/Ckdr9+QmHEi2GemcRja
YQvAgra5J79tVfARTTBpF6duEAXPRaKDAz4lvY0bKVcKDerGbppDX120FUeySxYcjTza95W8AnjL
cjNW9tG3cXZSVrgcc0Ja32Psfpj2rx7n775q7kKZbV23uSV32Tx1KcbyLvpAu8ejBXhcs3iMIEtt
RsmSWVDxeMagrwdmzKT4bLJEQ5823sJWBEgVWnPNeoekQIDvLubgK8kFMx3GXmuUsdQaM7XIRMXK
vnZv16yV5TjlGy7bx8yJppOHFWeVsvURVU8xG9fjzpDGvpDpgzIKc9cGt7YwKAzN6VmPAKo6k67w
2D4pzUTEG/DdxVUHBigErzMWM+8+vko69VZ4jMicXzLDboH+TmyCuSpqPb4Im+1Aj19tlYQGNfuh
JQf6Jq5xJdQOYwNqlaFDz1vrN+ARaLqjq7zP9Ur030NAQ19mtOB1bDwSRLWq7SIk5abyaH44Tzpi
e5gVqtyiBfkw2Lq3iT9BDkvFscyyO0NIIDQudBt/ljVYePrXlmbPBzWO5r+sfkxn+FTapGLxhoPF
2rPPqxrWZ/GJo5xIERdziRGwM7b99p6/iOxnF19RK91inzhgPOdmkxvZgZTeilGtc9t0YXaq0SWv
nQY+El7ASYYXHEfV2mrw2iRqGEjh3jqiRcgygs5K+o9pqm+4wmZUwc4KU0kKE7VCByJ3U1Z3xI2z
78CCJW/NWX5nHVoQlWQPthlG66Sh9ZrULoS+hsYJBrr+pvLWaWl80Wsf3o34wPQVGbshrnXHmG0e
qy/fhw/qC7ZGbXfdLM6czDLnfQzV7iZdvrh030oj9E/nm/CpfGmXzoPMPf7aLngEXDAeSgTiqxwJ
BA2ifEeOD2TBVk8b2bAOR9J6zPo04zgwXzqZDBvLtv117BwCoOUbMYcvcZoAlYGgvyYyd9i2ERuZ
cpiphVbtWDfHZuwetS/nvY0BaUt2wvWYCzIIK6ZzsECaPScPLuIAi5IK8P5aTOIo4VhjPVT27Lzy
euu0XX+tZXAPvHlDJhN+VWm11ypUcpWnICl5PAJ4mNI4j4bspo0mmvy0GXEUfg69BZPUZyyf9daz
4zVkCnfvsqmifTJisK5Bl7X+TclEbIOFHTkxyvlIGjvNiNUqjG5TAy3LMG1FnsYaXp/yth93ZdkA
D4uugZJdxR57FbZl6GAlvFgjpx9joYcOpaTIGX9YcoGx+cGt5bR3TZ/ThvEgcUzMPwXXpbiA9G/g
zYz0bRbhGk9d0p8UMfc7Y8m2b6zg13c13kP1PCqUZqKl3PAnFLYdVnzHmb+Jkzm0DnTW7Nf3OEDn
svgiCAx5ja+o/QxU/xXo8MGRT22OmEJxcNnd4wiOPGxR+ODT3KIzf7JyuAZ+KL6EbvHJOxZoObLE
iIjzL+1YrgrmL1sde8cQyc9JZuOTNWPhi6XBtL3mA/DFN9yAfZ8Ya5wixW6MgmxDgOAjhAjmpj5O
fmTkaNamG+0wPXBF9JbcokBhVVlH5BH0ttoYuiXPIy/2yDKOk45uZMeA2KcXkVsjUh2f58QG9VJW
7k87j1cCvAFV6iaJkgsMydWKo9NAENTtcoFPK1+qM+YoN16WYOnOOwyb2jk0rjpaEJP6cnwwptm6
6tEC2ZJkijo9wKVwKd6dHzt3wBnDijBqIiX6OediwOdmE5ndIHpqg+RCMUuj5/ZhC6Uu0X+y2gfT
zlCKXE44yqFIOFrSu6KGyxez1tftvhPW0dMFl3IAydvCku+Fl2KtG7Er2cZP7PYfucg/FURljn57
PzT8XwRZfTBx8p03d+BqaUJmGallRsYEzcHPZ9cgQQQuNjoMTGxdPmaNZhnhEyvsKVPZE///e/+z
xS+5iekX0Kal6d+F5v9j7zy2HMe27forb9y28HQOPDT01KADCZLhTUZ2MNJE4sB7+/WaYJVulaqk
d4f66iBJZiSTAQLH7L3WXPgO2VZZ0efUTk+t7nxWWffuzu0zXQgopAkhpZrT0XfGXVaHbAdMuap3
6KNqeK5tE7yRUJ676fOlZssv6Do7oXGuavldhiOYpQKd2NrNKroI4UvmAgsrKoLd7PPQBLMx+w53
UIF6L2fgDm3ti9HHvxodJzYs68kvATWPIe755rNw2neviqhGF+V9bR5kyMzJmJ7Brzvm5nCdAErg
nR1pnux7N0ZSJ8zqELFQrSsn21urzYXB56ejf9LQdPdq8a4TkrRdIc0fWR49YhZWAQyhYLKWm6H8
WgEIY+GeX2xAgWlBZGg3W2KPbM5idQGxsSB1cZyiS9tV9SFq6yd8YHthldz+qRk0bEqjrtYwyoMe
IOm1Y4THSJZ8KohrmBa6k1Fo/N7gFE2bKg7LWzZhdkQa+IgFQnlnKhvbqS3WeTCWBH4UL6pqHoye
tCGgDnyMeDfio925VMu3DTU/G2DupqZdvo1nGHqOkV4Su34kJwmv7lTRsZpoYkx5QrEq8+tOA1BS
3XeLkFCbhwOuCfBqKYuyqj2WBaiPnppwXEDe6aZi76qFYBEGoFDVxV5UXRC5ySmMBEJ1FEcSAOMe
fs17zGYxm/C7DC1LgC6CA8eiHwDEz4iGXp0AVvAiLd5ps/7N7up7MseOuZfN+06y3s063CGsq7Vt
kZWwtseHLjK+V+Y5Mhg1p3h0aIf98tA4lIQ2Yt3xPp25+0bxy6zdNzoo/lRE9ErSs8GmVEUsI6ZI
v3eS6V6NSKrHHrWHPFVRlh8k5QE7tx8mHTMc5anGr2oRwJUBbdbo7+0E72YN6bNyMCvdkGy9wr4r
FuM5NJInkzHl4Dq9nzaL71UyCJnJTTfZ9iUNMhtkUpJQjcQCl2CR0OvJ2CGj5Jkbsdip0MW08IxF
l5/iElT1IA9O17EqodjoFSSKVVp2MafmZ5gMP9N2zVReNrJ+yuq+56aZscKUX9Dd/4wn67NfMwog
nRNVX/lCm+iXkSota3bttvpOSZaGPQYyimfavVEuL8py3hJnOgrdOGHKrHdap1/iUVvxsmh0CLbY
Wi1e28svtNT7WlRMGG2zHTzzYNXMsGL8jmT9IUu/m8YKOEhPFHUfsYTpfH/l+xISVwz6AKuTfPXK
BjWS96F6XOd0Oi8amIQNQrse4SzBQrn7jNeKAnfuvgpyjPuwvL+h/P9/6sG/SD3QqY2SE/Bf/8d/
/zH9t+iz/Fvqwd3n+G8fZZP+Ofjg93/0e/CBI//dtaTuOq4p1yz3PwUfON6/OzaVV9sE+88fOpkI
vwcfmKTdS8u1hLAdabi2o/8z+MAUZCJ4huVJTKuWRwHn/yX4QP4l9sB0LWBnjmUYliCZwLbFP/7t
z7EHcrBrtgBReZpFlN0PALaewrXPwwJgZF7aLTJc6MmxWI3CX7QMWVJno/uvwu5N/pffUt5PP//j
H9btU8DPoV7pci6k+5ew+6EVGjJXWZyKzKsPlRU+D15+XYZZQlNhqzHnzbWhuDIgMrYjKuCR1f2a
Jxi5yloScGEUvv70Pf4fEuZ15+8fyRRwMBzhmLpnuH85MYCldKdyRXGiKTNQQtO6nejJ38sy52fe
JeIBot2xhtznG0b03bRghfWWbaMioXRoaU8hbvN9j7TRNywr5A1yWgLeQote6JQBhTb6lQEnzSm7
aO9W4MxKhwCdsSVQV4aBFk2v//lvJAnL+OtJtoTD1eZyQbnS/MtJrqENTmj9ipPwFkE5bpLMSCX5
mnG4NSrPPOphE/ttOulHUmn8lIoo9Hi77KqLOxWAOB39vtDd95DN1/5ffDYu9b99Ni50w7TBM7rO
er3/+TIE75o0o+vkpy4an8D67EDpZSfmgdmPaIaznAaVNxv1h+X1XZBZer7Rx/qU2WraGpgb7nMN
0DmykH/xuf52YdqSm5BPZdqe4Itaz+mPb09xEbX/8Q/5XxKmgkpvgdSbaAC6Ag6n6CmFkO61qWRx
wYiN7qzz9oAHE1+PxrcqH0tWaVSaCI6QSMzVv7gwrfVr+t/uFccSq7TG8uAUeLq7fuQ/faQZufsS
hdNwNBI5Hqwk1PCV5Xuhu9rVy+LmeS0iQD5+rMcseSGYeKV9KnofdkwaEXQAEVbTHfmxzqYc6D4N
U2aymIxOlDLFe0NILDWq5roYGaQjV2PiTs0Xe0YBZg8iMHvzUMikucrpPnEt60S0ggXaVl92MfDH
2Z0IBQrn7+XaIGNfjA2gLC9mC06hqdqTZZQfqut0fCLYh7JEHg0SRI2x0Q5l2cx3TbFz5/lXnNT6
XhBLsJucatg5ZgHUoJ8mBONNvFtQ1pEXSp971t2X//wb19Gu/P0ES8nr3PfCE7r5lxNc5B5xuxSS
j/rYb2w9L++MKDzXBRR8duMN+X803G60+CnETl2YyxmiT/GQqOJBgzy1oYuWsi7WorM3NJ8rf+ZA
i23ZzVR1FK7oaa5DdlxLSNCxQys6iX0EBh7nV99ZtjnubAwWH2FHq1S53jabML6X7CWDUTcfUld/
8WY1nFS74sIbDrdHqRdFQYfkbfDABBlqtmkSSHV/O2TKu5Mh2MOxBJbX2+XZaQvynpqeFFPUS21n
yZfBLOZHFd4DTO8fii6XvkgX+bKwCE3bRt1ThKH3Mgttz8Wz0OPZ2XqZsa7L2ScLqwEjU0Vbq2zr
g4rK4kS+38k0l/TaeVV6pawO/a/YTZOMiExU4rBgIj4xwe2ETTICNzcUY71Jj2puzYtNFENySWXZ
XWyXT09/kBYY1L+cKJjHPHmftbY/MrXRUpLLfC6gCt3hkNExltzZjniAEafthgrugtQL7zKqGg6f
BTMxE5MD/amSJyb2BPl+Dt/OnEvyvXuqOCpuLz0an6Rb5kBT5kTlvzqQtm4cU0qXxTC8Ur11g9t3
hGSr2dYKeZgztt3BMMSHpTwZRDXr1Gm0LDJ5UZXl2l1UdQV7vMy5MKuevNqJH53OPeddbhDEkcaP
oTbEjyLx1KYEOmY06D40rZbPfeGEjMzIQO2JfZtuRxd66vNd7Rbz3YhCeaebM+SpbL4QXU5hKzKp
utpxckLcInx251/jLiou7SRhfYAipnmBajG1JmCBZKYZM7M8W9V87w4mscZTlrBq5tDOAlPRqO4A
14QHZFoK+bxkmHWnpwQ3cMBWOb4H4kYQzWASZteTA1TAxTkh4lseygJlGAELOC2S+FTP/bepqeeH
Hpznw9Dlb7jPztghjCPWDuPJFLXG1sJkvcEzwxQvUDQ5ybL07mdW4nYFi8HKllMfwUy/HVBbxifP
JQ/79nTxCve3v0gtfo+Ovsv+9ppK2PIwQk1+rpfL5fbDBi75HYBmc+/liFnhUGJ3jtrosVkPWb7Q
s1mpprenc81ginOXiklj+7eXaKeDmsOc3xqwcLDOK1/X04iWt3L8CBX0lgFGQ2HLQSRWgLdtuRPr
TyhX9MfM7TA+AuZqDfvhduh0Tuhszj9uz/LGXVBJA4Fi4RjMLQqrgeTz59thGsIPdwH5sW6zNi3d
bbQHCZVtp6NRnuV5sEAtePAyugnW5HXPERI4JtjlgpgOnoXhvckYLlo+tuOzgThYltFbVeTOkU3N
TGBLQn/XboHOYibdCK/V4DGmPUUcvcTvW1cfLs2MGMxVnMav3cxFLAbM+Zn1RhHZw0+QOydpIuKD
zOHsaqS/GcT/h4atqaN/dXNjeKDCHfbzW293ZxNxOFSq5mhjOC7Qbx+RfMKU9KxdQjjJOSPOdeK+
2Gt0iq1+zMAmWvW+HTtrH+fWhVQQSGdO0/gpMhqI6sh6Z7chUqQeZz/LU1yCIwVLnPEShX38CyJd
fvAwgjJy4enJRsaJBsDVVvpLSatTGQXRjlP4SIro187o1cFk8D3muAOKpncxYKBVATIODnDIfUG3
ectG/DXpUN0ydNUPtioeYzG+hHhR9mO09v8tFQaepK5NY4ySoRthOSPO7nY2wRdrp6VoNtJiM0nl
A6Rl8g6CsHsQGD6Tuop+G58QyBsvM9dy035xhVY9MlPd5caCSSn2KLG707Njj7EPX3ViH+IvGa+y
dEeiZkzwk8bpq9may8GM27ueMHjQBAwStuuuFWkP7vCYUwcjsMh1CeHGqY66sfiIsuXZpld4iaPW
2xcIBWkTANGgC7KHhKcFiKWVZG/rKfJn+P4e3Cgez13kPFC/hoQL+XxfE1QEVtw5Uu5sNpqk+MJS
2C/CFSrghjYLDWM+LLm7ppwRVKKpAhGUJr8LgkVYr/b7iqIdJZC+PCeDkfBTnbpMoJ1BGBIoGe0N
WSx3eCnPRZlo78tyREdokhsGddCNUX0YcXW39C78A3w8vkPf8mBqKljG+aDS4T2GVgkxLXwRRrqN
UmE9p+ChKYMKiB1Se4v6yIUYVyKQHUi9taLlwa0fGyuhatECV3aqqeK/hxMmOpeJdVjOLo3dk5qB
W0+jzO4FhMnAy6gAJcmWwjEZK3VuBZWbswJfiywQRL2LWtcBuXaYOqsJ7Mi0gqUdQEsClyl/CJfs
akFv82j01bXOkN8J71ONMKLD0PjCosY6Ae/9jJMSVJIgEE0jnUL2JDNZ89LsC3uFh2SYRyjVTE9Q
sChbOSbTsdvVtPZSxxdrH7zpcUUMhW1+K1u3+ogd9UYeiwVKuMHhZ1bxrs/olNvSME5mHzVBH8Jj
b5D/tPRqcQ2lJ1Hbd/Wwdyok5rC7MUG1+RHn1YOEje5rkO0r8DW1V0GwdEpsSQlJFK4TNqfbh9e6
qH2seu9aUiMPBJE7G2suEVat/W4vx60AfeagvJdhqBuGAfxARoeUkdUyxsA4+agVspEuhbzFbzZr
DXz1RBE7jDLwDAQHXF3SowFmjVqTK3D0jPo+awgwndpD22oVsZnVcBymz8ZCmzWWgDhImf5VLS5k
1YgJHE3HlqrtSSY14V5R2Ryz0jACJrViD1zJ2nqyRdZMKvRGpfAn25ahsA+ndx2k9xbUYYoEJ8/p
KJXaSU+4mtb36MKw2BaFrH2uoBN1SqjSS0JbDLHX3kBDEI2ptZ8iiGSMKx7sTvuSFzXKtUq70MrK
dguBALu+dfZcJvqu67ZxYn9mZrw8kESvxwDQ9M6DXZvgWTBnN+grKuQqdhMfeCN2SqhGrTdkL/24
67Xa3RPRUJ9HMCRQLF+aXuKPoR039eU7SKoKHqb3ovfkIdJ7xhJX05NGCQ39FtaSa7vJaz+LX42F
lBSuVfLU9Hho2tn4NgwaogyZVwepIUdRBHkiaByQlcX8P5nFrdvRB91BgbuzW4e1qZEnR01N+OrW
p30/TBdmFk4xjhnVMUcNaFqe+xzxsObth3pEYleo8VzZFjjb2Q6vLFP1naOn+RepQowhyfBpOO2J
2sMVFRwuXxNtYrOmWxMTaZ29tsfiP+gBYYHcILxCmLR9dvVsJjXDSPcJ9DfKkuvfVLd/1Vdniqnm
BjSp2mZFPF6aPgLXAoJzi9x9hPg0E0BPHNyeVhRPtfCnh2P3MI6VOMRW/pU+sHYeojiiB8qj28FR
g9qNApGjFaFCw/thamcyvje1PlAkX3+ujdNgohjtT4v3y+l0dDsCKTTsQqqotv7boQAJu6mHOtzF
A3w+h+0XNtdNsrNEmd0DEv0QVJYPmriTbOkezfphymz7QUP5O5Zh9USwkXWsqeDQBZqrp9trmG8a
ko4H128rQ2MprSGLmBXS5FQRXd3R9l+fUVilqQIdaXN7Gh0tgsIPXMbIqiAaI4ewVslMYzxiTjQe
55SwgjRraOsugFgbqi2n2iB6aLLldCdGIsFFVD9TlEdwZzw5EpFeOa/ENaq9lPFlfXG99JUWikP7
GGeUOTq4N6voICIln3DziydlSyzGfMCwoyRbjuBPY52MCUkHRO/X2weRlV45R7Yb5cVl/MV6QqKP
pWn3ktZPMC9CBONSLnQ71+dOhVDYMat655b2JmGDdNZmF/FIntEroogWmFr0ZPRu40Pdc8+Vmogp
YWHXr9HMt0OZ0Wz/03M108514ULusTUx8vaz/RnLdt7b8kilGMdLbT1mVT8EDjfRmXU5+gzQeCAG
vB3/Ijnjqmj8qa3v9HCBjxJbXzSBiixzsDSybjhNhY0LMkbt1Uf5Re+zL01pf4fuEJ21rDkKL7F5
t/gylJClCX9+FGNC6za+axq2I53+wgrvmMj+boKegzcM3V2WY8cZjezSMQu41qihaJu+1hh1trWe
vGvCxD8p6EMl8Qtxv1QFgC+xRhuAQa4OOQDSuffDWsxvK2pudIdXMm/67bB85AKPgV0g7Y5o49Ac
Grqk9As4qRvlRlylmIMl+M/E7B5ZnLyrdYYhc8mfy0Mr9HpX1UddJtA+T3qjHtLCDn08n4jHUSvK
IkIENKLgIVn4gkHvRFo3QM8hEK34VvZPrPPRxNeEeywTqxrZOHIVlehba5iOeLhS0JmaPGY291SN
qC4WZbMlHegTrQqyTSv9NqUL6irHxZVrd8AgNlPICt2NyHOh1LadBwje1JQCZx0ub4fcwmKt0O4n
3ic4YsDAfevXhn2Sboe837QebXIgNl2DRBk/wkYrKuKxMO+Pg5tvUoPOb5Xox8TWnjTMVZieB2Lv
0XfglmARv5Z3crqMqUuGiwe0wkavWrew7e15AUbe0LkukUkgXldYS9kOlbn8FXKqqzEsdgvJ9jtN
shDo0vpb+mEQFP2AdBaEGrEah7WCXECz/cnAcc8wRD/GgFGJGt/CtODURyMvf40WKpAwoXksJ896
i9bgzto6lXHnUQG1JeJndBICj90rqIAvDRRBkrbYApteSN4fRruLXrfnlh7lYwpAcyOK5mtclNU7
X8kVGcBbUwMrjJv6G6bWBFtWvfjtSJ+JNnK4BZ+Kup8xhE17ejYdYPRuZlAwcwx1p2UecR86gok0
cw5tp70NDD9gAdwzHTh3X1VMX24I0k6XSOHCJlTHLkMIuIgnb7nrq7j0W6eqHsnoA0s6bXIi6jam
7Thsym3dH7D2VWWYX4asgn/dvwrZiYug2bzjEiaKrag5iTqS1BXIUgF/21lZg9ZRE8PJs7qvBYWj
zei2QalPa74TrAOKmfdGJp0HRYG60OwH+ouDOYtvlRhrMqEc80wM53xEwo66MRZ+OriPYrFJdScL
NLWk5ZOFBr5+AK6bjgP2l5eRovJRoye5o0pd35d1/Oyg94If71741hBPIKM8h8JzEAlQUiaKYuf0
i302U+7+kzOl9UEOzqpPYN6INP3VW51WLBTwMEYjFEY+fWYmj65Ns7pMSAqo5jfHgxiDJwpJ7dzX
FKqB9C1xUuyAPz5KDSZzMUVQregt4sRBloETvMVGs0Xv6W6MqL4fyvYu1cCtqBWJlBJItIlFGLIt
qo9jW+vQDmDQUJsYAaCh3l9AKoDpC2RfMm/mTgmLbnl1LbcKQB+A3r09bCWpI6SbG7Dgqq9un4Wb
SbyUAKO0dDRBFbTEgFR5pgeqYk9ZOQRI1d8x535PKFBg6FiFFoNuucHteYE9aVKxOtlxVQaVDqgL
lQqw1vXp7QAaADvS//Wvw5XJ9cdPj84KGB7Vs6sXvsTkWQ/2h5MiJcOur9t7WzMPOZif44Di9Nis
P0BlKlhKQqNrlO0N3shdp5waNjwHNIfyMP9U7MGJCJpYrF3CrI9PmUbn1b7vK7o1fTw8FmF1Sb3E
DYocUUNW5d/mfEL9YLSAXfteCxb9vgXAyk5Tc/fIOvHs2mpEX5AsT2GdAw8CPnmQY/To+E0b5s8x
IsdGuIaPHbr4DRw30fadmkY/w6XeGX7ljc5z39BW8Qb3XUx5+eKFc/myOCT5RJh0h/GklXYKONid
7xTZcDvLQZeUQr9FGC45NVkQCiWOEX18vrieSsZcnBYzBD+9dOD3tUnLgzUHi+Kq+TwxcFVVGnjl
8pMvmzb6oFkncyxwFhMgShwNeaPYOe9GtRh+5tmEHFvbJF6YjZu2ZAc4m7uhdCnrZlRWevRq91bS
Xt2yLM51X/geV/JOE6TADdA+IWMplOHtXicF4oud580ZUA/DZUy0REu/7JJmxZ0hS+2t8tzxAAHO
PWVdNDx6K6aU9kP3Y0pJiV06f1g689lxVOlzCxT4/1TxRiTGuSgS7VsfUr0zXTncTeQ2kUBJ0Cab
gH3FYnz1Z7+y69qWzmR+DJF6xCvgfOZo2gYw2DpjzH0GpftCzAHpwGI+1mZrf88Lw2XrZfG9Cgrp
Wa+evImGzoDdasuG2tmV4EdPujYaOycnbawPsX8tgGJ3hH4ZzC0QCzwKk2U1Jr5Ay0KJowVORlAf
gdX2XYQDnnpgKXfABbSL0yC8gFluwqzIfhmAVdlQ2ieCMBI0RsV9Kgf5QrEtiCgorG7t+Wyxg5uN
Uj03KImRqFZbp6Yd1+edc9fR40Uev2jHBrjm3pwRjrBHQArHLjgCF7JN3KFEXd1tbTC3u56VOVlL
1zmxnGvSEFkqNPtH47bzyfpaTF131+Pxn3Cqx5bQzxUsWnqB0jyNCdnQDYre69hAZ0JPc5EZgcmO
mHAimOWJMfM6yKR/1HMbbRNLYhMUSUnF9yERiKh1xSQlJxdOa//Ut0zGbSTcHUHMP9s6R2Acgp7R
KK4Sw6KKgy1o4DaNOiRNhD9ritsryRPjLhlhtWmLICpjbo59P38ohZZiGht5dytLeZbh0zayn6T4
huqyOhT4M/2hc7+Ala52CktukMVgE2b0fL2uc41NDV3PaHmL57o46vP4zLc1n+wCpUicQl4qkDxv
IDOi1nDw5SIkJBmPC4whAnISASxLSnW4Lfl5ZTTvXgefCenzpp4JAh+y7kKZ07pM8sPpc4Lc2+ZR
LUhOCzvqrhomx9xkSmvGdvKt+WP2SK4qPHGJ0m5vcXqDOS6+oCEez4NtnxMwUPhcx/cIRdEDcn2y
IUnxNUYgVGKiZZPONop6olVTnWyCJWrvF0rbkUPHxhwJWFygkJ27uH8iMZFKuvUTywqad1CbY6Sx
2E7Med8axbpT76hMai7r43zfj4bjIwmNdtPY/RDjrM6LZmEEGKbyOBxL7It+DpT0qmq47FlEJU1b
SK52Ld+Ym9V3VoHLWisHbY6pIuxAoXlRcWycsTiBBIIIAnPmOKecDjTvd3HuOh8NJOkNDKDuftZX
GdmQPkcEcBBSV+nntJM7uzbFfpqxomIgLq+htpUeu0hP1214xfFBzWw8FQW9se+Fv7Rs/ykVV++M
9qzCRXJYjKT42i2nmQDv3jBjRN30mlkkEU8rYDrdxxErIYfO04NqGQ6NptMuSaPxpnr0MFoUA6BZ
Xl2TkOC+7dODZBOyj+hKbO2F88fC1j6r0u3Pfem9jpOHRXaFscqmMF4dEy+sBRBLVp2FtrH3Bjoq
iX4GVfk5GJl9qLJEC4r+KcYwh2V2tZcywzrFUvgK5SqVbFP6VbNgFOnVvFX052eoQ48ysQ2ftAxQ
1EIMdzY4kgr9bJh05mWJKufkTeWbKRN1sVqEjjPJFfusgmU1523ERailjy5vsYtdEMy6kYS+UGR1
rrkU2DbY/5/bTsFy82b7XLJmvMVho8LsfHa49dXSRB/A9vILwBfXWNlvIjd7MGzGG60KYBEFsrjD
tC4tZEPDF1gd9SXi6Ha6W8H8mkeSXMAGrhBrtOiENVM4was2MPUGZqwvQWWmg2/GM2rMuLoY6yEm
0Wpuov4cjqwIK/B8m562VBDbNJurWL6QvND5YbKq0eozldQcmVkht+2o/SLInEidPqxeDNMd7jW8
QJb7IazZemmJinxZKPoTyPoRi6G7OplsLqTdHp1REpyxJGHAGVmo08Uv3VxZd/A66Oe5HfxhCmfn
HAPiWUXYMwoy6be1rIvzhIuIPeV01RKWfErgzMwsu592ehR/4ifIgBBbZmCLzD153RvYQzoHmLm3
Nq48/DVM7JRbdR42WbQEcUroR0jJgmQZBgw+4BQULV0B1HryMA0RRT/CGU3cv9FwSqgLNfi8m2PV
t3jkB1AkJVqKjRUzvyx6GCFF7arxTlmuPCQZjfih6F51Ix6Pxbia/seCFlNWGOOV2JPFY0hOW+e+
qZv2vlsPt2En4w5Gh5IenemepiVr9Rpw/p2ztqnNSbZXa7rXIwtwesIIn0Agpn8m03uygDIMwtpn
WrLpLrrRPo6ZpDfqDTvk5bwWFlfsUO3FTDLfZRl7buzJ2ldLmp1UkrNTUIouq8MO1DNeiwbUf2cK
sdfMMGHmjuzr2BEnNubimk5dgKAxP3tjqk41XuAj4x6SXE8CdWds9rNy+aYc0pkFaaDPxBZdi64R
H6FBkpYabcSRi3wgrrnf5tip0KDgiW7juvDNBsRfJbKvo9TVLh098CdWsXbNsfZj02G9HzjCiF6w
f1Owm+ZzZCHwVInTbxD5/JiV2fhzCCtGU/pZ0Tf6mATZFTYIx4YlKSSSKLySi4aczlotR1S3YUGg
bi/l9xTz+xLndA9YhBZo51nbamjzZp3Kjj8YurWBKu29JIXne6rbjqxdsW9RTxhyPSBkhYhoUd5T
ot+naN6/TYP4tKL+B8ah8hh67fxSUZ6mtPASV0Z8HDuKS7fr4XZlkE7jmyw59lWXlTs9z8NTFtnc
51HMFd+mr2azJg9QzvDbwmweC3ams8LxKAzgQzWlMvpQXwmogLbLvLGhGd9cokS+0ACHEEdCNRYj
MuKobLHto90Js799GtLcPIE2QzU9kRs3NOX0VnjWp4bBDvtJJsCVdfrr0rNqLRZ98W+DsFHSVQI9
tfjk8vwYkaUQDtEKRJo1jI+CzmaTwLRHB21dl9Z5A3bZvRTCM6/ASt/S+tGm//9sw6148RqMCKqI
pa8SYnFnTzSBOVbw6RFvMH2tBwNZ02+Pltn7/amaTWRWcQyYwYJa18WJdzJMzyEVrc/q4HYoivFd
Nmm2m5BgmB7wY5BZdO4JhflfD1Pa2qdxvlJsLskq5WCtWzNv3XbdHok+ZvZA5R7uuOUT1KkEkboW
xWTKJTAt0R6vj4vYRs7cGLCXdC0j3yrMA+juvx88F2PwBh+67GoB4aD/mRLmuk+W1aszrrjfbsUF
3x7JtLQZw+33xLHIghkomgW/PZzWh3Gk80EdRiNFsuWOvnIVSCatYFkPt6d/HCxHERmX0quNrbQM
bm9we8Pf3uqfrzWmt1swTB1xQzXLNkuzcG9N49vtx9Lba7c3SGEVZZvbR/jLG6YV4izEjG81NdKg
tEe+CC1RdfDb8/XFSGFcGxFl7IqB5AMX28q2Hdjk07srg9ujP56GSmOhigf+L6/fTv9fXvvj6R//
3qDNgwnkn++cRZjq6Q/2LO35AtUf3+LtuaYRhogFOQq4+AWNy9gMQrMxg2xUkGc6K0eQ4aX+OLoe
pcPn2w9o5ndPb6vT5EwVjhEJ8f/2vs5ScEXcHoYlSMfb39weSeW2e5F0P/546fa6u/7Y7RH0sdYn
5f70x9vdXv/tPcuJwh+QYwy2OoMwFbwugM3y+6Pb09tf9DE78CyFiRpXzx7Nz1NXKSq4g50Bf+GO
Iqa1DVgXbXRyLk+3r1ndLrc/vtYsPQzrTXW7k6a4r4PbYVgfmfYMpmWJ1V6Lximoq2IKdMrzFPV4
+sfh9lquFnaG2BwSiLxoo7O8hLrILxIl3CS3A8DLaB9BmUQuAqXLSwakTugFMosGMjqXZrPqmhT2
zrSB64B9cY4p93li3ru5QyqFhWLLfcHN1mxoN/tJviIZB/uQ1zVQSvUqi+LJSCnBjtN+ppUP6iLC
+R5JZAezzwJNP7tgn2ISqLYzOzySLYbXLNbvcz1xD/qc/nQ99js0wl/tkv8w79bOIve0VpTv7myQ
e9hiTg1V5LeGcYWNwlapRqgX1aiPrOlNr637Tk+iS2RGB7WsxeY4vISprQKHD7gZNwRLf6cWR6+c
xijoo1NahXwzvCGaDPyHOJY6InXzuV7DRoiGybIcUUtqr8yya2iSJGj0eDboDfcd8CE7uReOdzbn
NtxSrRtWI0HSzztYxO9m1jxQMfP78FWKSO7U7P6oLKyyhHqXnXdqo/QHozV0vZHfJ4r9RHPRa9Xz
DyKmsdvlfN00Zl3gB5uosl710fmmCV+0OcBRp/vhdvRZZs8BSivpF4RtCmFvpoOjdDYLTOMxmG4F
ZGMb96m50UKx74VlAXaOv9YxULaxz8Ae6EA9EVskdG6GnL1lGD6Q+EC8yMxSviDl1qmA/Hh4CAAT
0M2hIOO6+mGkgGp2oBLRoyxs3SQQpcx9zrBxSoMz17ITCwCQnbSoT9a+gjpUKqN/7smP0vZ1j22W
kbPErxoc5QM01e6uKKFJlDAZTK8n05d1za4ztgN72qzFd8Xyi0Yglj3TkH6I2GYz1XVPx4qqpK7H
V68xnucO8BjowB5yYPpEierK794CmyD8DjFVcnBizl5DEmtiLcCW7eKNu/OX7HbdQp2UwAc8/R0U
BzJSYC3rx3Ax6WEYauVl1nu7F9/ZQLTcsjp5b1zbxC9iHgIchiTxEHbV+9wZsPfK+HtcEaeJJnq3
+iz3iwU1wsjl0+xY5PaEO2sMqhRESdNxjvsGL1ZIxDxNlDz0m8k8YkEmBA3lzkFo2CM71U2vegaI
cdK0+X+ydybLcSNZ1n6VttojDXBMjkUvOiKAmDmLpLiBSZSEeR4cwNP/HyIr/6ysMquy3vcmjJMo
RgTgfv3ec77jUyWLfRmTUdE21XhIo8nbWnFvvUyYVQull+cFuPhGFoX9spRG98hUPVjWY8PtSxGs
pXZQxpNeQtq2J5J/umb5CqDPvhZL7x7dlCyX1KJdsETCPUb25L5oAyxFMwz1gLkigk47fJlQFx89
Dombqim5Qc0EmpJjG8h9LLELeQadVZePllMuzzEOpKrFcq3NIRWPzmXjofFD14JeiRAth85EN75M
05ziuEy/sFGML7eHfjpNU6c/p9UlIe3rOW3MHzCgPM5YIRQoC/pPqoMMTZefeQJmX0CueUhMjSQf
SNI1vLC0yCFcuct6m2jJUxS7p9gyLxWDWTna47lZbGYEPVCown0ye9N9mowkmPNlfNAH8dyUpJXr
hce3ZnrVs1mSiAN3UukGXF4jM1k1WsQ2lTHtDHCW5GS1EMk6887gZAfjrT8j/P5GvUPUHG1E+n4w
4GAPq4ubvhY4lKn+VeuH3cRVoF4QeuCVGpXaEGxD6UTc8pLr18aR1hVCl3UtBXLFCV1DAOfP4U5O
QRfWTk7b390mUWyAm7Mem3FkugS01qddBRlSezOn0bmavbxM6K4Oy9Iku6KIpx1OiXrXJoAfEOPF
QN/6n3MunlFWxM897fk47IsvjjrPxK4923CXYzt7K4xZXUJvrq+pZjzdVDdNS1cyqfRTtLSH0eG/
//fKYmN1DPxFuA2i0nZNGzeH4ejin60WyyhSL3Eh4WSGzA5qZOjdFyFcipgMO0SLzwBC2l27zIG9
ijsmp0/+w58g/sXtIaVkQdUN29AZBJr/JGf3CP8ZUgT9h4KcRxkO2LoiVgBNxcmOjexrLqjPEQTU
gVeN8R3EXKgBhbHVSDfedo0J85TG4XkVm+qjUdyPMnrpGS4fOa7qd6sK9NaN+vcvnFgF1//0wklX
13FPoMO3UL3/VfGOmwEcfTXxwnmghXLbkMdoDO8ME14l4gVrb4+y2k2jcRydOd5zbMq+wpUwsIIC
t7uEneV9m/zakPF3R+ivFc0cmj/2TwQqtsX6RQlMN+ahw0m+KZJkOf2Hv/9fzA286p7ARSA9h6dx
E5z/RbGf4pkxnIqlDvO+Boh1l/QQgyO7Zcg2w7CFD7JF8kSWWu6+j07C8mBdU5zaxB9Wlo+2/6Lk
dztLoYw68t1bOyBNWn/lzntIYSfsp7oCW1PENmxgQC59PmxvT+L/LGAvc/3zv//2jSqv3CVd3yaf
/T+6uQxQHv/wdv+LA+x/2uxb2X3r/vXf/N0AJr3fHMu2sLR4uDUMloC//Zf62fX//TfNs35zDMdz
HIEDC7eXx4X9dwOY6fxm66tHx/CwZt1cXv/VQTmJ//tvpok3zOCnJV/GyyPk/8YAJtDa/PX2Mgx+
nW6CKCF/wbZolfz19qKeElZNM/4I7ATsY8FZLyo6miP2a265yXEQSeQrx/o0FyjKWwfT3BEfxld3
aijL6HEcImd+lk7xtfPyeOcsknK8QgaGA+ILNrZrVYDtM5dh8ul2OaeYYC8UsIM+T34qinGXhqim
xsF9i+aUSY+WwhAjvCJaE6ojczPb7nLdxTIF11GwMebGbAdCIMFKaK7WmfFdTnRh9e6iE6ywjQvU
vr3LQRspCuOCyv2Vjabz3OEDV8LaiSGN73M7PORdH+7KIcdu7M2QFybd3hcC6oFhTVtHJy/cneMH
q/TEMdf9Nis+AEmB4q2plmWzZu42pEGMCyBgWS0PQDMMhtmLvuseY2AhgMswnOoukWdVlXmHKmfm
kKWYVdPkYbFx2iuC5MkhnO7t6t4zZBX06ZD6ns6CK/AjISQjsjUaqp+l7f4kcRfHcQv8YMb8REBb
eVYLm9piI8sv6YaQtbu5M8ZOHavhVHsh7a0WNu8IqAvbyp5O5asqxHOh0YIui/jNgwnkT31m4a6j
lnPMvg0W9SvMp/u+DR9yksR2jZ7pe2uMGVyNtYM0pzhkQ2KdHcXcvdG9e6AH3XbpGJ8OgCNGy3gL
qyzx+1KnMZ4RAhklASSdJoAIy2FLqwLLIxa6UvaVZTyQTbRPPXkaKxPb39paxXnA3KWdor2RcQSE
jAwqZKYNH9neS22X9qZp0XoTKrqLHJSwYG4/Kj17ogN0dLv6o5WM2phtL3eh5rqbrtfxMGIaOs5e
dyei5uSlGecjJ0YruYogtIPX1NGXLt0zAKBRXH6mUAiHeHrqSY2Rcwr/hkza1J4+YokCNUc4pgqL
jUI37tUQHYHpGIeeRVlv7YHqcsz83jN+aE3yxev80Ktf2lxWJzcveF6G+43e4ldLzihQkAJsG7v6
5q5EA5SdYOYlVIhE05CdRYJkmzlj4BGGZ52sSvoPBPg4ECxQRnJ6sL4iZv+5iJYeT5WM2Aks6AUc
n6He5DlV5UJkTjoTiauK6NtITxi2/4NGtc1gdX5PTXFgprifAUeoho2v7yJA6owMTYDQS6w/dZP9
OSbsrqBpD2nZ/WBqjFoDjigvqHjsFCemeDT91yoF1lLyV28GicxHh6s7Dc5Dm5lANZFkQbbSEFwj
NErPowVFh80c2378CdSSSDtLsn6A8GmE+WGlNmkZIdr8ynOY4LRwnbJq15KTRJ+7okX+ROto3DsL
gaHjkLzGBHkjVCZElBs6FvlrrVtfq9yFCtSfEVJuKPDJNfVVpcAuP1Uqw0Qkn1LuuF7Ki52Iu7B1
U6IJRpS3HjjhaRw4L6p2D8Jip0ntOObuo4Wm1AIMNzdDepishpT7ztiIpSWoQi8+KXdTuOPFQ4On
x5/z5CXSwDehXrlGXlptihJredF46MbGjGDbUv3STFRkWo6hcdAx5xm+qQEAl5pFQnlM5dW2x/Br
40wgFKfYOXEy35rMFw8JRKON0du/yImWG5FP4Tl6QpiTb7KwAbUtTkDAfgAcwdWSphba6Jxbpy+2
VWSRrRsBEvA4/hZhTi+w7f3Ji96ztdnFHsBlDgJuU40gspLF/aqok6bJ1NebUmH4Ry2qQvOaSmZK
BRMJIAgM78bpGgkUz7B+kq1YKkY4+ITA4eLGcphds5YliJ+S6UMxAtthFON8736HaNja7Y/Mxoiw
Qn2RbcBr7IAKtLEghBmepbfkQTGk92bG6IawImxAERVywbgJ0CGivU73juR7n2JuFUbXjE3aSQNI
Rpypw+pzyHJY8vmPagLiGSmaNhGEpwRWIicSfedlAvVbTsAjGkpfczx5HlT0JPpKA+NOmGSKvE+3
MZFp11mf0ZzQ6SUmNtlGteHQlmEUOTtdvp9sroxquqzkWKSIwl90zouSk2YwmYCb+3n2DQ/Ou1ED
eDFiRI60DaOgb4rXkKxGNjNY2HGXcEJVdOmZSG+0BbUyOjjspSRai0Jo3yYjF4eprNhidan74Jnv
xwl5fuLKi6f6u6khxBgUybs2EGo+De+kSndIZPXVkKoxDyuXLV0+uSXeF0J+dt9i6yBYEH2kBXFw
1VDt7bBtt8DwIVJAE5wysuZa5gLtBHzDtF8J5nhtHOhbzdhqu9Quop1hw21KQ44MyQwaMMNRiIh3
r/Is2qm1lyOi7FudqC+E5iyviyQ3xJO7wVxh0pm/hiwgHcFrKXl9+nLlDI8HOQ/Txpqa+3Ikyt32
TpHJSM0qXSZUGjuik5xCaR7akoesZlLCoXk3Gd7r6MRfEk8GkY0+y/HgnpoEQNXjpU0T/tQh4p1d
kPGKFaITs+zCWyEEGX+2gyaLVycnzbR5bSTbixN6IWgjfrBecMEyCDE2oTiV2YzNC0kjflR8V/yy
TCYksY+cjLW+vTpNT2c1nB/nwvmIGkhm7aSOS2J4Zxu121TR+kUng16QG7nCi2LUQ3wNU+eSzISB
dPa47fXqUNNB3qmkQUi1Q7h+LkPXQHhp/fJM/EDGHACI675gajzV+GX0HLUVotdqh3VRR7of34tl
zK/GuVulUAWZxaT7ciRKBucoqZoIfWl2yeAd9CX86fVvBSehbbuiV0gwOcS0rsIpL45GRiNSc+cH
+35g2AhIqPlAQ9JAvmGDVhqhoyxmu7QFht0T1ZANhOIKLjhFbDlri/W95UYkFYtBu1Z1MEWJGRxy
Z7e8Iwz6mCuruOihJKRY7855MXeBmqzobGfeB86KOmiESwWksheIyt7WXXdtOATNURJzTwZjxvtn
4TKJunBnFt37opn6PrYw1hnTqsp5aZhaBnrxUzRYQVKorQw4j6HKv1lZQbxazU5aIjxhPWKx6gAd
Hlx9QTDuPQrhTcCZqAQTa36bE4hmbkf0OYB95kNNx7Fdx4/MHTZDqRFH5AtcHoNBJGwss52IDY7O
zXRcEJv6aR8jh6rCowRXva2WhZrJY+2iChzAdx4nk3c9m9EwITQksqEwdx599EvdLQliBshtLdII
4EPeYfCwahGkPNKqjL/lMEe3WdUGKFnu2JdAXlbmvItcp+eK5ALNy/BNAApbhpdxGmkvdkq/5q4P
Ad4NRkxFsLfFO/29GncQ3h3Z4Q9fa66Mif6sJC912nHVhqdOA8YCSM6w8+GAl+lSm256VA5b4Kwj
nFritVcDedMwrIF6yUzgJWS0iGtfCzEPqzFiB6P1kzf605LXmF1aGi/MgPHJo8MkgQdTFt62/jgY
5hu+xvlopKiJ0hJiIq0MSgl0/ICNXKKxvPGQ9/YeTT4jf95MSH+O52OIzI8O6pVsec+pXfZjii5P
EEF7RU3+YRTN94H0rx3ole/gOH0xht3GSGW5nzBwM86czjP+0O3MkQOj8fjL6CIXrndX+a7Jojwr
1/GtJl7LNotyk1IztCC1V8q8U79Q7n6bYydoKvNaCJw0SY6qMh7Md7y6hyGjd2al/QlZHWqcSQaU
iPLUVB65dJuuTeugU4hIhKFaDkODvkNG+OQ2E6FyRZsGpsvAsZtesrHGFV83a3yVVfrtJE1OHY23
bfURnaibPXUVy7sNIJaJHybKnggq+iZNwKjiW6Lr9yXFyrobgiz2wH159KIdJsfl0f0h3ci3dYwi
o1Zyn7Q7iFCkaOfjuSp+QFTSNvZYAxKV8szJVceNeGQICtAfv09SdZ/USh9UeuWETqQi1sAH9rCz
M93123no/H4ad46IDFCGK9DKqbAOarazEU7j03GrAi7rsMAUoXNs2bkoUSK6IxgMnCtQG3qFKvxc
HFUFM3vO4JamX6ZMJLqO3Dip7YyQdHUzyOLRDaQB1H6OYWMiULm31ozEZZQsccy0sko7k3qqH8H8
3scDEKQo7d+IT0Q0P6YfRcewJdXqq4nni4m+Q0K2Xa40TnWGxuY9DnN61WJvYLDXc3lIhSKDnCCz
XVDUmr9yM39mzo1swbjKOOeI6IE0TivUQJl+H3Wkn6xUsLC7lE7NMaY1pa+Ecxzn9sLQ56hlerKX
jfkaoR6Hzq+qvcOgfcMeunAKA89wdsQ9Wky2Ql2czJLUhKjFoTH3yy6ytU8smnpPKVuSiuZ3RIP7
FRdysOZutlqH8Uz7nhJisKEXQPZPxQ4HliHZctghwAwvbiD06GT5PYf5fo5PMq/ILmkYVFHUsp+v
AvGYQmybRdlOIjMkIyvDpFaAbmI7/UUbdEUSBKkRe/sqw1rF7PdrYok3Qw/7Z6Y+tO7xHaf1IQeN
Awj1iwuqCiZhiCKYI3s5czZpnjAaAi1dRqIhHSIEIryCQq+/GZkAq0viQuAQx84Zu9zBnba2YIJf
PAIIUIq2BwhML5qHmqpugS9Anh30lxQnXTchv26GtgpiIz4zu882AMOZuMjmFT81nqi5r/0oIW+g
s79gOuVtF++eDfErTlv2Pcoo3P52bJS+UmmyM+pqDqCO7cbcOWVZBBgPgxs9ZovYDUNtx+pr32nh
tkLlFAj1oZK4OlcsBUkp5T6NxbOcJjLMrPrFKvajLhJi0B2TEuFB76QL4h1XH5THye4z34u6eFul
n2UUv6US9SNt1CvUR7lhv5yMX57WfkSYMbGHBFa7NHtJ52UjOuWLAhZvaAwXz3bmrQb+Gvk1Vhz+
RoQgMmLUyY4i2aKi7qHMPlQ/k3imOmz9WH5cXcHv+yWU5+1IBECTP5DgZGfj1lZkoU1knU+OhSUk
XLMnejcoHQR/BZxlAgLuMCWH4A3UJkaifAJNgonN0DbaIK96AtLDSjW/0AjAIYrnKcdHgegv2RY9
p0rZ6BxP50Ed5sGBKNlfeosM0XigR9WhZ3Wl/iJU4x6lubwVbkDGYLgtUhaXKjQIW+3FoaficVJm
XSN0rl0bSRDgsr5jjJWxoXJuMknkMWzN2vdyNlhP9dd69L60Jnea0786jVwC0xGfqsKW46RcyxaR
FoA3iQzr4yvyMt8W0bWoi5dRZ4lKPLoWI0zdqEifp7gBl4uqCJdEHj3nCDk4i83XvqE11JNezuWk
i6dySd4zoXdPRgyiLS3Vt8Xeqy6tj65pvpM4tb3SC35OlvhlAaLDO8oCltBtJ0EKZcTAe/37h7fP
0+JHNsD60BiBHxqiTuq2Z9tZHwxH7oHKWMgb+Sy/SUWMst8jtXwQqJlnSAjHMC69k8gXLQiJ0B5h
BXCTDMeugL4YriIGe5bJwtXEhyoneIHeG8pJQiHbbCCWddW/IBgJ8oh0wNjpxsdYYcJt1K/SRPRN
PETrRyJ+6FzxOnRttKvlWEKzoXQYR/zArMifSsNGbw/fVV4fG6T0yFzs8tzx0VYfyMYpcsWwH2A/
fxm2N60BVtNH7afjTkeEzDQsbETr0rB9XunSNwrJqVlkwJg5KWL2mX3tWXehtuu6ejBD96op5pqc
Z4ddEtVHROs0gYyEIx10d0brT6FWTRQn/o2QpdnNJ0sRflzTuVqyOGUq/3CA21aRpnaVpm/bLLoT
7rlNLOiRck1XG0hcIsq5qLm0MX37wO+Xra5/JMTF8CRG0Oq5JGBNiqfck3h33for28PZ0PtTk6bo
mdNl2UPcuYQ1YbCkNFj7lnQqcgPkXdY7X71avNde8dTUdUc3aPwcEMaipzknVaFvLccY9pBr5k03
5oKLfjUL10yfKfW4aPWHwYPpM4/QfyrXoD8bbkSJp6xuujt3JYHYefm8aD4l2eNoa9m+6nuNNuv4
XkAKcM0Q6W9RYLZQwzFPVvmcGbRlvM1uqhHMZuE+yrMz7YQ7yxQXUu+awGZgdFKe2W+mIR52+k2g
9P8fzFW5ZK4/ItavgVDothqz1q1cwuqkCAbFGaGRjoXXxlmi+45LaX/7DEPJFxj235ORrknT5d1u
AYm6ud0cN6uMpUvBIrNqjAbnhMfNPPUnfWpr1D0w2lfAGYkD7+YqA1OLV7Dprd8c82XedZbDSrX+
WdqE+iHBJECvxFhohPC1fpzRj7kqJhY5MmH7Zx+VtTy2KSW/XK1EtweouVWOMOyPzw3eKD114uPt
T7w9zBAMgXOu9zcWPot2+pFInHNvpl7QRAArUKKlXoYGBhwoaRcQm6IOIzmKb+4/TpvNsZdvt5vR
dOloIfU+WKva6fYrjSj647ev/7eZJTRII1kM54b/JNfKYn97xrY7IKq8vQ63z8vYQ18j5ifbHL57
oyB1hvaJ6nh37aHdw7VM0B8NWFunxaKc4jyGp4C/iMNYpE6W1x+hhvR7bdUz3f7S2ypy+7RqTTxW
67mpXZ/17U9vzfy9Ybdiixk6FOgkDRBUcGDe0h/KsPKhR05+PCjKRjE89l1oBZOdIuyaioJs6WlV
zoHGLgPoTU9MKsrTOFsHVO0Em9KqY13zvPqAQYy2lF2cMC1pe9PpWoVvXj/rSWghx8TIOE6xgnec
qZMeoZ3pWxeF1U2cxzAZ3dz6/ywRub8gavCQGFmPJ9ftTrZmbiutEwd8V46+pbk4kx1PhXFbf7NY
IJQtu7t+vr2FpBtYcLJph6GLC1dx3O2j28PtitMT7deC08mfS9Q9dFZoMEtiaX+/VW73y/ognJkF
s3ZxKK2KwKHGFLNJ18Xe4x9jOe3cXZ2kA1e+GZJ5XSK9GkwKvcS3CMGr5wYYbm3/LKJBnIrcvpN0
CgJ8eLhh1wfTbSvf7rnlXTfn07qRXPPmRDCy19I3CpHJuTmrTY+IuqNU53AFHY9MmQyh5RkJSo2z
n1PP7Wa8Pdycb7ePYgJjDz3CPq0ts3xjr6rMqEFteXtY1kvjc3AGdtmbUe9m2RucL3qZ9sfb+yBy
Wf79HaGbI4X2qY0Qy5mqfm+UN1846i2XbnVY2lHagpdbviCad3d2UtzPmjSv+vrQENI0aGIGBxG/
wqQ1rxMyrt+/Z7Ta3k4dibexsi85SqHNoum+rDkwIfkEXiXpdOUw428/UKqpOwsS9G7fMwp16Zzw
l7J61oxGQ9IMp0bPAJHDZBnhNwFp25vcaADTyoKhunkAxNIdOrqhBvpbFqjQjq+NTQ/CngbPV9n6
rCpcOPn4TG+BDm5LkSTWP1rH3bSrtWXcFhQa13jiWKqNfKpZy3dvHtgezYEEB4vY0fKQLcUV5g7t
i9Ior+H8qxqM+OJgkJ6AHgMYj+fsmLTpQUaOHqQ9p2eloBZB9xDGlSVTXMd2cDEcMFCwsvwSZw3e
LnLEt2LMQR+jMXSl9rWJ1uBRzOVaVZwlGTIVU/gQh/ZkPwIcIg1iKj5qAsfRIuTvA0mdvl1zMRhK
fiZt8UBGM12Hbkz3Q0ONrV8Sibw8dnBP2aI+D4ivN2AbsU8bXcrxJI7WqHOAArowi/OfD+6Emwdr
p7ErQ3LvXSeAt/ZI45ZYjnFu8jMykW01LD01SEQ+e8JWh75sZ89CnCShJZRCfGSlwtcgcx10PS/O
5iLz3x8I4qUJZFOcDe7PaXaTXWwXfuJV6FnmCEU4YjDIBXyEjkj8/tGf34i7GvhEWIot+tx8e/uG
jvKHeBV0vX/+3O233H7YMpLXjv560GA/O0Hzck5Ea2BIv33ouYZ2mK14l2vot8hSuH31z4dWAUe7
fVq2RANWNmI2YzQp0Sb3VPa9voE6xU5Cn/wUhbo8TQCtAvT+B8DxO8xfrDZcnKrRI2Ti/XeaKxa/
wCCuRO09BWS8Jgdx8sA1sxXwvrA8RiZ0FzbOY82qqmaWzUKzcpryytm6ZIyfjTnHfq6mXVdQTIJ0
OFqCdQ3AXhXYrAIb0zY+7Vjn9u7ekp6U4JwGm9O/m1XD7SX7YKi6lwTJPW1a701lBDPkpJzwOh5o
tw53SDJ/5DUyNgKz4q2pkMYQ2YMHBAQlPcyTmeUfhrqms6KPQSdtdCDKaSL/nPQGRdnKk2u7T89l
5i1735vMl9R7t2Ya4wnhItvemr+wZa90+J4YUkWnq2qfXcngSxIWukFB5/eEt8Bi3jdx8hLrOfLq
Xtpbjkd49Yu3vEuD0BR0Hs2BTdY8Ye6wkXsilupt2m1l+iC7+BTmRDOj5H4Ziw94OJJ17d6ctTWR
rrivhAalvwAF3q83O+ncVu6zDtZHoyQ52WsoFpZ4a6Ruvmndsr6TtLUN/B9kfo0nkCf9eW3LrlU/
TOhf0AkZfrkHp0kfTGT2O+GylS55/52dQQVS3OfadGKO/zBV016l8XsD/WXj5S89g1MuLO4Y7Baq
fGldFKthQmb2UnEFsFLuPW9C4hpNMAzD9H7hl410F4ml5jXCDke6BB1joG+tr3fW2WVRRO1ok+oL
4m2+K4h4OuQvXZ+0OwwZDwsLIHdw6LcccLeiIV9QX1CjheHX3qBNiS6yaorjJCden+Qb5NmNW8SA
gZq7vGKaoz1ooj6FzEkcL38EntKvwtM+LO8cw9sYiXuMJ+/H6JZ34KUZKYzJN4Qb/jT4Qw2WyYHr
J3G4ZR2BThUJ2rVhnjWP0IU52hQgTdWwoxuxG+S4N2j5wa7aWF7tQ7C70AisOKrqVxWO+0FRfprA
0wmdoX1uieku/6WJ8ZB0vKt2+znVGObKHEtMdO5E9No6xrPhXEIUm615lxUE79L/e57UmvAzADMl
Bvo8aw76OURXm2WEpcXdbhDP88fDYEZ4rSVraRGnHzWIUxKGKC4za4nh7Rdvwg4hBTt5Sac/jpms
x5tiXQKYOTTc45gDZZc+Ds3Bk1RvOArbk15y2zutp9bijM+7zgUcWlF1K8BEm2wiwi6lwzgoq+EM
x8qrosz8GlN2AMaeWSmp1cz1nEmvgjezp1t6atcHESvaUjVuXA1gq59E7t2gEcFhiuaEP7clV4Jz
bOKUkoYC5drtwXXdx65Y2qDuaR1vbuL2WZoABbrpu7Po6TYvOMS464kDWAvp3e68X+EjyAlIOcL6
ROGzfhMYalfkv3ssbm6L6VahQcbrtwWtZmIPSGsQCfHpKfdKGQsoQhaZNS5C2E22Wss0h6xHe5Xh
o3LYjiXmH5ZgbzvGNqGGUFeAPUx6yUTXUadofSg48pz0D3Ott/tFe5Ylz6TU1i3v9kMt8buH2Cm3
sUh5qVdDP4e1DnzB+uGUrvrx1jdWM0cnoze86zydImmpFu3bk/q9emQYZA2oMoBXmsN5iij2xFDQ
il8rVLObwQRYFeeZPz8vDfuoq6jfe71i2vvnf4/Ptj0x2GPSzdqicwEUmSW3ThM6RLDhO7h97fbR
7UET1aXi1qc+8qYTpYpLJDsAvXz5aoLvWaH4rzYhwGf2AoMWHE2mqnQZ0lVmuCmH4V3vElrC4zos
pPxFAj2caAUSieQSEzUnNkMgh8yR20O0cMNG2rQv6Q2fbg92DNQiJOOmvz1DcilA+FHy0AlIYUxG
Gm0sI00C/FpfcjwihAzkE8pXt2p3dUugA5l1GhcAtTZnL44bJJj4XceKyod8MV+9Gar3nv9PrFf2
ST//J7GegNX879R6+59VGyXf/iLW+/3f/KHW039DF8sw3tUF6jvLhL78d7WetH9z8DQI3XUdEyz7
Cin/Q62Hpu8PdZ7+m2m7qLMQ9LmGLcX/SpznIub7q/aVvGYUgniKHMOyhO2s2tJ/0I56oiJhsZI5
Du/6Z5XSbF8GtrDmF43cE4ZXjLywrpKiueB63DPwoOsVj1xZUMtmYsiIbCXQS+LMLqYM+VLI/EPS
3z8o5nmkNjIKbClPUOnEmHaNRzmQo6k6cxNVED9qaf5qZ50UBsv9uTjNSXc075yaYxKg/Vl70dad
po0ZXZGR/vFktMFEdikSDhC2WUqkV5ETkUHP01+wUfgm/MxCvDN8oHghgKxDorJxKvuh1ihVhsxO
d47ZYd+fZUBIM+tQX9BkTrnZUJ4c87HQ4OmJH+WEZz5dTHQah1hH2NdmAguG9WG0Kyy2oqJPF4cE
Kf2blccPYR7Sie7KU+EVx3lBgpSllFdgfO/HnqyPDLQ8AXL4VZTauq5t7BMmRrs0jp/HYmTbh30k
PQKC20R+egW2CIjawOFCTB6dBTavsQlyTu2nNAONatdfhn5UlyU7V+WyQAgZCV3uIEcVeEQoNjkD
YMbeehGUPfbSR82Zf1o5FvjIoWo0Ia8D6yqXfTIZgUqtEqVCrcABEhhdcq7JwaTpRxv6YFNAQuG1
etCr5RVKcnoKWY2dYYHFHFWj3/YEayq9r6moaUu0eDqZocP0MoGpw33eTEL+AJ5412Ya6WVUN9oJ
r/zeFDG2TvvTW4upsnwrI2w8OF8iOrOZiw5K6+v7macVLu2DO/RvYWFdamijCU2BHbG2OI8lA6Jm
ommfDI+MKIBbFfJJ9RYBonQj22pvWhfRDz9qKsOsH96GML3MYrFI3JUHpzM77MLCL0BBW2T++U3N
hjG3e21Ofvb5TG4Izds4y56EWf8IRw9rbAL2j3wUc14OVVWc+nKVhWG/hRIuojNHfx9xPLgMmM2B
RAcwNlF0dvLu2Q6Bwenzp2n/nIdQEHsP4J4s0o0RrbPkkFc9z/okcI2efGmrPs4ofaGF5ddaVmkA
ANEICFUSQWej2pTV/JTimA4ozWJUrkCws3l4pguJeb05sLAUj6o592LqIUZMLxjJ84OWziS1EuY0
R3Z4tL3wnbkPyNTZXlHpQc4RltRpzYI/OF1HMqC2CdMM6DF4l900983Iwm6eJERv42vWNcbcG97M
JoRHDMgQVOvA5TuH3QupJPGRdN0Z6av6wM0WRqWf9Y3cpg3k79iprl2mf5Bk4x1xjn9JoaxugEMG
rZmeGrUsF8z+l6ri2p0MB78vaLaYtAY/HttLyXkn6NA1EuM3c/ix7qtMIuJTirkpeQnEnMMZY5UK
Brd7HAkuPSCVRDl27LPIxo1O7T8kTBpplfvenDnnsl+fdD09yDJVAQ3q9RjeHKKiCQ8a0wwbtPle
GYaG2qADtxcjJ7OyBuIi9oAXM+al8eLviUazt56a52mW2T0i/XUIkJ9a164fXWPEyTWZ3S5Ns7Pq
bZB1VdgEjvsOSpIACubtucMA3kvsCyzLT+oOIlwr8araxDlUa3B4PIA6aCKAJtwV3ta00PtJFJJB
YQKCKCoynkBSMqFYfQqi/poPrh1YmjWcUWpObSW2y/RpLUXyYoO4XIw29ZE5ooYFCUZIJONxoAHu
tivci9JaEz2HxvOBZbLVsrPmnsemLog4/hG6bes3hgO8Z/QwEIwu/1qkG+rU9qAIRMxG1IZt5rwS
F+/in4mCsaEU7TjJTz2oxioyjhisJl+vGVx7ysk58LsA1socE0jc3Dutceii8ovZxSFmbKyOzsRA
c+6OEJ/RBnEhWEv4lCh8bYY7PerENoFD8nykq+1FWR0o7iVZ9W1l8dqX5TdYLNd0stS9IdlQpBd+
FqnG/48NWJZtfDXi7xrq0+3YLbXv2EgTcbh8ER3eo1Yzg65MzgMXv496J9l7usr9Qq//H3vnsd26
smXZL8IbgUDAdekpiqS862BIRzrwLuDx9TWhm1kvMxs1qvrV0ZW7RxIJIrZZa66rx2Ugnb44DmB7
SFMxD3bcT5uoL4gWtz0fy2YHoTcECREELVIMojnj6N3wpLybEu8mmgQ5rT1CT9/38n3YjO+R25UX
0w1f+omaDScPdu6SxL/EA+9megh1pPFgz0yvNL03Y/WHaIDx7DvN8KYkoYJKuw99aTOcbPlVgZCa
KzJxIxJD9Hy0mnh+ZnN059X5eBpTNET0wDmUKyBIycwmPu7Ht6gy8Y5GzUFqK76ZqjsyG7LtlCrz
YNRBc3I6HhGJDzadg2bPWq25RuVRBkXKnTT18S2XlyyxPzsJxGtJ+e1Qfb/bA7njUWEKFmA8f3Bw
oKQ30TUIJyTTTNZaG1FsY5dfnDXO6+yq50k+ZW0/ntA4ku0q/ce+SJHVefo1nbM/vRWQzR4H7oZr
CccuqanDhn0X2iY/t/dauN9NqUE/O84bK3Aa6Sq5DP6ybblx2rknXpJAxUkZ6W2IbRYe3Hyquq01
GP1D0Scjulf/6kUkQ1j+mMDNqsF0cRhD6U8vXgJFALHtDbdqSSUyXSBqoTg0tPEkeEGj7mnfE9dN
d6oWxV6XKckuy2wXU27IeWzbGx9C5jacEVi4KdvqriJMwa4gHOSOjm7wDzQcWUdoT/I86mGPKHEf
cFUd9cwZ2BtZfEGwcUAjeaxnnzKD44SEIOc0YgFcOe95CdgiLat34WfdRS5vkFB9ImUgl22Hlafa
9DKlGeRFC2QQKL/ScB5QmK1F0CTgzat2p8t8UUmjHJ1Zeu0zM/lAs8qNxEETUHmZsQJvA4COrndr
pZG+SRy8R8HM3VKQ+cnfEL2G+qWL/jYI8Xymmkxe+71266cQL8tD0p7ALiLi026+x86BjoDdDDYI
NlnDRPZi5YTpFc0CuwvvCLidQm5kshZQiggBYbxPGDpPo3EDmuRsKnpq7bb6lJbuZ4TiEx3s8hyn
WYWT6THW2SmAuw3q2BmPkh5z6wraKafKfiiHfIwgtdoIxnerFEPgek5MDs1ZvmpJYG1r4c2GCtTt
WuZYTEc2WjNuayv7iJuVoQNhfhJ9gukeGHNHb/iTzT3kWbWq+pkaq4TNwKTLoPrq8aTMVnCIFXW2
DGAcdxKQBsjzP4AAwoNV2dVBdiQF5tMhBsZed/ZwzoaLZzrTSQS5d79cMkyr7fuxfwAun2/rmRxj
w2nlFi/pQmuebnwuNrpq3DC+RFYy9dlDZzmYtqlud+hyz6NLqS/HYD9gjWSj5Br7aZl6R567qybS
RnSBKcBr7oXbNne51IugnSGc2dmHfLaePKt7Sh0E8HqqUBuaUNpV5I4HM7NclirID1BT+FvT1dAL
+N32jlNa66Zz4O+51VcblixrIeKsBlicW9uSAEejdFsVUl595yOPWhdpn8wObo7gK0J1HJbV7ZTL
d9viTtAOjCOJ2SY5Ce25JxjAGxOHdN+xH2Pir7ZsqRGeifwGbv0VS57Y9JP70U8+dBLo2POcXEN2
1L3Zg9DRnUV0HJrm6GjkC7LWf0iL/tMpm6MBnHDdTcGZdIMfiEiHGv2u6X+5Gh5v0e07KY8p5jng
rj8RAk47fmccdZ3i6TD3tBsv2kd8WX72sY3fu92PRLvHtn+mNr0aQh2DAHMvsKxxHA46EmgrEUG2
qXG2KCI6pggeQjONcnWKhn0boyhHYmUwiGmNdk+06os9Nuw5UHMLi1GPQEJjgqdXlv1g4dwHeu5+
2d3Mxr29HZvqkW+Ef4ZstZLVvZc7T5y0LSEaPz2FN3Ta5jVoWK138GVAlJ3SetjLFiozJCVQ6515
RqVp1y/LN8kqhV/pH8aJtW8yPJBNfevl8MUKZT6WpmZQSBg4u2KCEGtOWss/Qcq+L+GCc2X/7XBW
h0ih1mm1AxjDppkIkF50ALRwY8xqBxLvsS3D10Hfh34FFid/asM7OxE7wyR8Yw5PoOJ+HHUH8oCF
Aj+wtpqDCfkIaf9p5Os2mjdMBxlUkPSw/FwaaqZhzXlwOeMZkoK6e9STUa17s8DeEsmtx7p7Bd08
Z+PITMoLtjki1HVRQ5dJy7PjExPgDhtnik/QX44l+kovAt88oRPHYb+h9TiG1tiuQPGgWlX+3gb3
MOPBz5ko/UHqFnsepMcUNfkoEfia72PTvA26uR273WjWn40GSrzumvTBhWx9qQyiiu3xDxnAx9n7
wAn4ilMmWCEIKrr4oUibj0aNF4PqOs7n2whOvhqjQ9WUX9Yk7nopz46mYOnYIDj43qU7PSKgfCI2
2doboXxjEXIm1HcBLR/z/jFfomkpcSjot16J0H2wJubK7tYusie7zw7RtYLPvJqDamfkqIFZpDKc
K450ZHhBCD6lvsXrEVfM4Oyk3QWaIXd+1zAsHCu0dVqgMG9dG3jX6F/zG5ua0i3Rr9DpnVRo+msg
EAvZ2Xjoq+UFKe9qFsUO3K6QW0RXpudoQnVkLkLp8KGBnLyq2vEx96Ynb85v3Sa+cUjzTVq5szv7
MhTtjZqrq6inq5ZujpLPOLRefanBDkA/ZU0cbxzDvmU08NojXTMciECDjWBXWQxB4/cuFffIh9wJ
pTTS5xvE7A+O0b01aU9cREoUd/MjLHVSRnH2HeiN83jhL70lTfJANsdKmPkHo+0LSrqLreqfdHzS
Jm4eASajkRjCn1vR7PVAoTej3fW87woVsWWZd74TPrPoP8YuAda5f0PsFVhQc0Xttksw2axQshJC
kt+h0z2EltqEReqtAzW991Hye8ssMrVDovLeGOKBpKNPBG9OkC/6pT9lGG9JcXjMy+Y0DeWXsOzd
RGKX7psnT+6jNLsSVbUTLtnGwK9b4Peeiu9L4Hc0jM/8rn9NO7jHaPYh6pXvjR9uW7+E3ODm1NmW
rYM1zfluIxZ2s/Se+1zBIG6+/db4CtvppnAxjgQsJXz/NjExRAx/QskoNkFQvFwsoZ28l0n12XoU
bxEuyNbCmBi9wVYoGhO4jtB7zW5vrMOzKqtThQJvjUlBwyblZQ8V7760kB6aE8pCXnJuLV6BZaLP
tZcKGDCFa761rfecE3rQGP4FgOZNUdlvA2J87mnYcPpLB8Cgyt4Z9X+yddgEfvrYldE2AfU4qRJd
iF+AmcKpIejR7e6RG0a4Cg24oRVGOAJxWIHcOSmKsjwCZVIfRDtBM7F2pKutpB88Jkl0TAAChnI6
dzaXNgG5dnc3+qzeZn5FUPqkmDXSWG6LB7evtyy9mSEYzQkzl4t2Ul49STXCcAwhcYyha4pf4pqk
1irrWiwT0beW4a7u1TVOA0XbrgA9j/BhqJYIKD+YHgIN1aUPNXfXPG9aUPTsEo3xO8+SlyrSyT4k
XHGFQYoZyXAPX4u7W2o8aY5N9NTVedIsToS1K033Za64qieibEGK7PQUHUvTIRP8vkrq+9S2QL9W
xXtjlTs3AVPmzHezUiuJ1wyj+sOArKjGqhk7+hXa4X1tAaS2EzhNOSoAK9PVSk0xEoNhOITGgYkc
U3bU1B3TCZEwIhyrAfVP23yYpXPPahi+B0jt7JqT4upAiDHbAdOPcc1t1Ntmw3KC1miE3Js+q6F8
RjB9mtD4dkTATCiFWG7jh52fktx8VNUIBnU649ZhlxxIcDcLIDtPaIlKezuN3SZfCj0sOfuSNlA5
h3bRwSbBRjrlnnHOJsSiQGR3nbdvkbUfR00PptA6DXdsRd+i/GrExSlRnLh0f4KNxIRZBmTyGo2/
mXWUyerUcI1YAheAHdwkkX4TffLEvlmrfcg9oh8BxDIEhenMy75sXlrKcx03H54TnimAqbSGdN3Y
ILCce1sHxH7wbxViuo2YUhQT/s82Nu4l8iO3/AbMuE2s3wvfHcIDhRPPSqY3g61+BB1tGHR/G8n2
vsEjMJdb6U+viJLve/66joPChJko0ciI+gdOEOJDyY7Pnl91XZxHa95mM3gX4pocx+VxM6qJEh+0
CtFX7jjeLs9X3ZXvKPdffNl+5E1GTJu9h6C278otarMHWbGL8gQzNWfS52L6zlRIuB8xtiL7xNEE
51DDEvet7iFIaYXVjKQ6aAiHpkZkH004ecF3T3RRjuqo6K3gGhruI8DEexPxlJckLsZtUPZGWT62
+nEOSHWaAJizmZGI1zZybA6pKjKsTzsSzQAlhUhg7G4AQAvPdqMz/NH4IcoZA3KYxlg7unNgDvjr
isHe0KA/JuqjsYcrnSsFEzp1z53uSSJz/eKxbFJuV/38pnurRDlJdnCIg8Iprigw3lvJymdsiSm0
kOQ2083Y/YR1sdzAX7LeURsrMySXbLYfLCilI0hD2ok5Y7NWn3TAXAEgmbnSdPUbN/Q3ypGXjngo
s+3Lu7LpzyXXMmGYNOgp+3I37r0bZaMPymNxZupMVVdO+Nmcg8vydosL/VAm1EeW5/3N2oIZGPro
BoX9toOwBMO0RjBDZWQXzU6hQLoD8MjcDv3cCiMSOhpa+F0KIHHl24FcdRML7RGmLx3AyoML47t0
zq3HMqF5BJqrt4MXRlu7CQ+dw56/icInOoKvOVLprm4Sfex6RuZhZq1dHaFJ9aL4LJEYrcxaPSWO
fxeYkIIGZd05g7o2mh2jbxkvtU/KUBOGT7Mx3qmgwEMJ5Ql9PIbUsTM2UbukUlTpuM+yMlxlLNLx
QYH6JGLIdP1o65ikaaRD89KlMP7F5L7KMrB2cTEeNeeWVs4bwj3KH1q9mFpuFeiQzJb6wQbButbV
4inqer0otXZ5KLI120D6AFmwY6806hfP39d1wyMUTzvG7O1lFVSuv8GPcNRBbz2X2R+WDJ96uKgO
cZByn3WFl4gkjkPh8hTmAcgPAxItd7Qp3Vux7dz6LpoqZ9nhhD7NeIHZlqFBugZUNhzDMvmMKii/
E0Jt2wTohHxYHdPMBECe10crq71NiEatDcrpNpk6nPFRR0ZaA4crSIIPe6A8DWPEyUaj7X0EPKnD
1ooyVMlVieaSGor1uY3NUPZOfrLL9DHrsh+Crg4V6rSd7/DraURuVebcRXr8m3sex91rXpZ0ACWi
FuvZSNRLGUmxjm3jEdX6sNKatUi7xM1PpmKhXnpy23nogUPSQKAaYJ50yefiYtMY6VYBx1PeRRs6
1QgV5AClDFPH02iWL9G0DdWdnqsTPuJrVXjb1OSStZH+UawM75PpfZOn7Xj5gdBG3ElGMFH9H+cy
+2EhvMmIEe5Mn0eQmB10CMVLNWBGNewJ/oU6VW39xRF3FsM0rk1Bh6s08AdcMOcSPuVg/TH3Pumc
s1d95bJB0GHUGwbLXBZhsk+D5oH+mlCtNnvp3GV0WJFc4APvDk0L/RH7MIibMZHl1paoq9gmIhBH
Hkt2EaEQBILR8hTkvIBzaBQjSwdlGPsBsFWv+vcAYm3Ennuu0qNy7KMTms/BYnOWhnnkyCZFqo4v
eBbMFQvDAwZnyoTxm7aK1VWXfTqgB9ISpwhEWMwLafFu+v3RIxABSNQDLpdvMZC6MpG5k1hfUk/n
JEiptYrxjxhtFP/DixXTlBB4zHToWQycPr7+Y5SvSLuiY8DJ27QOEYG8khlJIxtnYLfjagStzFwW
WJlHdwEeAKK7wnVtoUeVxpcbCmRi1YNN2AxDEMQ144Ul16vDtHA1O+MPqYH3MVO/wXtgh7KpRQBv
bPEjzhqkdfYk8+5qBgBQk+i+7LITktXqdmjFkQkzqmU3RnXt5+T8hO26QjGHh5tViKOPDKe/nRb/
+BgS0DbiRCtIRoCBWjryTGzAZ0h9v1aBfT+kw37s610osDgI8zg6w0/mpO/gtd+EAOln6G4b5dlj
SLyGk3xPxU+YMNAoqBuJJrs6rn1yc/MMzxM4irGyrBkj79RdtOn7/CHTIdPjp6lAmjSTCxg57jaV
SABh9x5Ek2it3OrTwhkO6xB8BeN69jF4pzXkgaGf1lBXT74wyb6sqh8jhpLKTlHP8qLKCGyd++7j
dQmcbD/bGfKEEjOfGChGcDqQfXAHjwAHnG5fwpqVYtLv62ci56+Ji5XO19HBmZEhd2P5kxVkoY3F
XV9M29hs2coq1MGtSVCgT4i0gcCcaW8TbQJU/qg8ePMrp/73h8airv4fn/sfH/6P/+33//jnH4hx
tU0kCKL6pxR1HgmRM3di5iHUNfF5vyJzf9GcF+wKWDHPDwVsyZVapMK/euHf9/795v/ic/8ozAPG
Ii6S9n+U+1M0QytxeTbgSaL1X0Q0v29+P/Rdtz0SKaJF17enXz129stL9UY3xFJG4ATRzOj/foXx
v5p4NebevP19t/qFyf6+O7fmNVAezL5fbKyfj/nN7xtjocr+816DBQrX3MHK/HYvKny8dofC6Vf9
/8+7vwL734+rqV0GdgsukSghSjh9My6KqW7RVf2++f3c73u/X3C9ECPgv7/cLN/oQoVdc14M61It
pJTfL1fFixr7lo0mMm42aDgklORgEwMKg0Xmzjr1v8rc//253KiNo9994d6/wzz2jQOyOjq6BOnu
pbfEYg0H14q/wKO0F8tNJwqAqN3GQ1hs1AFFNK0owzc4DxzHDbMqOfykUCfpUnkDUeaYNWV9qsxp
2viEH00zt0nLLoLNgrhdp6mJFc6DsBBX041W08HUgpvr1F+gkFZb18aYXvD6GW207CGHIN3yqhzt
V4ED5KanCUgADVzcfAKA0fTTdsb4vw+do5GlfwXyK0LA1I3fDdMFHPyDlwzpjVRBC9c+RGVff2nU
VYe+CFJ6a9zRQ3Eh5aiDuV373FGdE1uGcsVwflva/dGt+2ANkoQfI0sohSlPZpnnyY50qYSa1OWo
8gjaLqEJOHmTM/mQ4mgM4t4azIbsPLw/JaqRuXSORHmXR+rw1bMTZNlZYAwMi9a69NKyLlMb8uq3
xpuA4I950YLm4H74X7pLTvJgXqizjhG+c2Hfxe2IRN60gltEmVRA1gJV/DB9xiheJX8a2ebnghRy
KMfWGZNF6/LfhBBOpgUTj2rqM/6NNHdqv/kcRg2K0yqLK+Tp4jrHaNNtG6HxTC4R08WkF4B3sH+t
beJj1pZoZyDbeXGJXDe/COOJ7dJ4tjFpEFaRsVJh3FbM5rjrTU3kWyvdc8ZE+syM9BjGxQOoIJdR
Vj3dOsgXxV/AsuuZFdvKAX++KuQcbpjktZuJg4lSFVI9kBJKRsm836xoN6N8upgjC+ECdX68/Cbs
ngy2c5Q3pnCLVeB63X6EaHIpu7Fd+xVBoBLq5wXk/xvnnTgwpnuiANmK5Ulko4TShIVKzk6O74oK
rqy0dqzt7+f++fLvV2zyBzdjh8PWO83xoaiwteZD/mr53nfnzLdlXlO7JuWjIpQqUfoSAJhJjOAZ
I2pjjJ+kpvyILnlCxIyFEvOsRQTkaD4RI431RZkvpbUQIPzqw8WxwISOqWw9Pwxz34HltzbKELd2
S6VoOsNtyQLmAD6jrrMboOa3oMnRjNa7LkLDGy/kXjfEKS96e020wqsq5aFP2wZkhIRlFJACE0UW
NBfqVNfwH4h9GfHSEgpWeAAFlNkDCG+2xujdDzHmtmmY7moTHtVMABPNrDUSxuK19ssQDGdvSt9J
zKZMpfEUTnOHLfBOmNCOD6y2KUtGfxvYwF2HZMkatqpr7p4xR6K32PS+ZJeSxo9VHGyyjrFV70L6
sIq0XTH8/jPUFGFuLj46aHwIurFllFZPPtoJ/S9P9mz9tentcL6qHL7j+BAQ6LyayPlI7BCoGrWD
6dwFfejiGIh3CB/H05DOZAfn/VvnWA9qfpgjLptIh3cYU7LbxEezAf9nLWW6qvryZMRwdirjIvJ2
5EaomK4QyFn3xmtQsXmVUcFuNy0PmEM+g4CXU9rrB2Bn2yF5sO0Ld/wnmDJMh93ieQIrZUzWLZE4
+baznXtiwRDpJ3+UeTf00cSQnJ1F6ZFChuIDIjkuawxV1AI/RVX6R82G5M4YI4xGRHXSzciTWe4s
J6wOc4jz1qbPQwOCwHsWapMPPAzZBEhH3hKXfUgbeexYhI0FGu0GXTDBfNWamBueUJocK0Y4a5Uz
0gxBzkM8EBN7cqniAPyJAsluWm8ZUEhYdvWPG6ov1w3sVceuUnQWM8nEf5yaeCTvGpKaLmzzVEPI
ikz52tkMXOzmJnfd8Bh3o7UhuPjVNC419VlVokBRuv7OapPbdH9TVtFfE60nIUcEB+rsjoCrqscN
1E0hWjEjJpM7ENARaKANAhAzzQkcNfPNUko2ljhNNis76cbl1tGdudbjAo2Yms/Ea5nUVyApApu2
zGdDHn57jVOc3KJAqkbzswodq7yOjBNWcvIOrjPXRNCGxYNuqmcUU1+9Sn6S7ttStr3r5RTA5QsP
3HfVXc6DlQO+lIVErkfHzz5gfPaqGBeHP7nMzoj++RR20e1qxsuto+btVPvlum3Hqxmhba8dlo81
gQSbNLXsW/szAme1s+koebqvVWja74Ft/tTRfHXiXB5Jhfe2ydisCzb0Kx35YjsPJFv5UPlXjqRs
ZugRTVXIRrODY9sGahNZ2OHKCJbIEDQjbjuuLies7zNaz60hQdYWAfsZ7U4Qy5s/si/2oZHNT4CT
jtyRopvQLC72YhkIhfkY2dTMEuo3HIagX7uI0qMWxnSQFT8jYV6rJploh7mzMdJ1zomNRKcMboGo
XlRYoXzzMyZjjVbsztB+2REpZlJ/EG/r751K3zOW9Q+WZ15x1K20HT2AAIoJqnEkPL/wgZ31gcmQ
dwldI+SKrqBaRDBzEIblB7+icPFsUEllVuYoz4cby+r+ElX4Auav5992bmxH3nZETb1k3TVSzXc4
9k812gMKNYwOg8DgAJgYlfYdUxYPh2jN9LklEFPlat9TG6+C0PzSBuLk3Fy6hdr5KZkAk73kDttR
kvUk/G/RosnsOwOmTCr+wBPjT3CrgyqUR9wdGsc8YzwR0FLHEEMwVR5T/rK1bn29nTwzOBnhT9G4
yOs84GksxuQJHFG1S0f2TWlkeOCxhHeeMlgdgyLWeg4U0Ow4PUCnnFgVW8ZBuE23Cb2aoK9CDDdu
waym4kl0m7P8FYGH/YXpS4YXBp2OGHSwrev0K+tImVMNOvJGIeXq5yordrmT6I3b8tuDs0mQHoT5
zVC+jmQsnf75zPLpWS9dQPQEiHNeF2JBGyAOOzm65qgKq2bcdbp+/edDNCd7rUx4BEDqdjTZLBeX
4m8K2VikWJyW9xyGyIcekt205L5DWEHC+fsu6cwuPJIw35CR81LMbsvmkG/5feP2QQnspnvjo/Yg
hgiNhshOTYg0Ilreiz1alza3jhPzVF6CxVFUc3GqmgaerKH9VRHMtPYtuEVuKk61lR1YS9dmL+yO
88eURwW3LXJyuLmfosJNtjxBtxV//Ukvb2pC7XeRbbz+fiqNsEqhLMFV1NoqPQ5NHh/x4m6dRvoH
PKQ76Up8jcubfghIB6yA7Ls+KC+nMTaudrh7FYkAEaDsVcYYZJONklFVnwD4sPchzzh6QAMZVsE3
EO8+bFpilE5ZT8g72hKShrgFcl3nX2aoDY6u9NDF3qXTJOJW+YhWZPFUpCJtTsgdoV5ppAJ5zOVj
C5R4cTjGJyssY37H5A9tK9cDKtLTQHuy+InqdaIXmOjIwMRxWU+pqToxW6hOrehQdFRyb1oWYYGz
n9anvhL1humCz+Sxq09yHDws8OFtm1AddXjGTkSQSWiH2IxcMtEJ9l0+6ZJYySXFEDz2Czp3Fyh+
gRfHJeor9RSznd8fGDNxq+2bcrTKU788COHIwqBr4nMdwpnRsQC4x++eMH46/b7XxpytXUIR1Uz6
WgR5fK97Xmmm/iOxtB6XMJxMxqC8e/fYlmLciXo4RUr5q7qinjHm7trm/AKxGN8kK/hN7enbqmi8
1Sx6Zzm2P2qHCVhT2ymKFMq5STpkBYa7eeiyM2tt4CverkQnFBo2SimPaZIzgrAKQqy1A569kD18
DJhmp+7VAzQhdn5EdcWR82H1zUuSI4Q2RLPLKySX/UxUugRdxDot+fv/7RD/N3YIHAym/D/ZIc5x
Ufw0ZfvfDBH/8X/9pyHC/5fyLIJZbOUD9lUCZPh/4ovdf0kLhrvjOWyeTY6g/22IUP6/LMwTtqts
iUzbdrE1/IdBQln/Uj6KS8C/AvEJ//L/i0OCH/PfDRLCN4G8YDBEk2aZmDYW6vp/MUhYUerngLDE
qRAQ3wk6rdxeW6dSYZzeTo3XBifootZPMEZzAmoEXAZ0nQBwwVMNfTj8S4c62N8C4bPxrAKn9l4G
3PnN33BSWfk5u1ZvfPeJBwoKiIO+ma25mdlj9qCDas9zTGbJeB6STUnP1jxyh5+Q+thN8xIjTSMm
vqmi7kA8e81QLNRUwb4HqhfTajeG4GQlJrsKrtI1xXZebQJELpDZSgM7pBLdGN1CfKvLE2w0yknh
USVduQEFFg2hZ8s9R2EwrfhLwoW3lhUfwvPYfbWIRpblFtG8KFAhT8NoChWBv5nRmj8Q+NMGbJbB
MHuMwpz9ZD22i85JdfQicdc4t1PWAc+7dgVeQ2M7tAz5G35aMonmGIV2wXwlyezY/HQjYCdHHPqs
V0STCSRxQwrneIhyKKpBpB4UiV6rxKIbAQqGiB4vtqzIvSyD9As4EUtqQ0GOPpNdmjOzz1yWtweh
VJbv8znCpgBT3w/esQ428Q4FJDnajW3lBOvFJlK6YWQbjALd5kRw3Mm/62iUhmdrgKH1yDf61bcT
jdFziOvwjyC+m4CstG5SsIW6inecbjb/lG21H06UYhW1MCtfchSRdFaB9YSZjfhrMJchZvmF39cV
omT8OYwSK6RU94WTWYRfCPCb6HBQX0DKD9znzq04T4se6cu930kMGBG5dMlGykmYN1rzp4ZsV1OQ
MyZCrArddOtUd/PYQAyMnUnSUtRN5bA9lF1N+EMCaSrqIow0MIL74s7PasP7a7sDWxEy/YaUSPE2
pdfIS2aAKzfWLg17H4exccppFyZCgRyyJhQEa49YBodQ5nXnN4gYe+kqaFTewBCM9S2nfCCaPLyE
VQeLK4mbXO4cznVxqareZCNayWQ/pGyNzhng4PBsjOHovhS24csDvYLn3QTcUSy17kLsKJC6RcWz
Mqy6tBkuzrCgwCfw047s4xty7Yw3XDHTYw/u6MHUTYhQFd1ZwzDxTrgEsvMKgLzU2vbVRL4AErfN
YnbJMn0ydDPsh2IxrMgBwkPvhHtsUfYpF151KBuFj8DLi72sxnbrGjzMs+cshzpJ4UTktNZJabM+
xyEEvLkoLGIKyRn0Y2N8yjQp3UPslafcrd1bXCHp3g+GnJ2N69wEtcqP2AGGR6cOAau1NtP2xEwO
YWfJowhC+4UxHmvPCN/ApZmtH5UP02fXZPqijF6xkWCJPfSzxKpgFvdV0Yc8HgC+hqhv7iGtdl99
ZlbHTsTWI0HlDZtm6GxnD9bn1slqZ0+nYL7lBQB2lA7p0Zl4qRC1my5WhZK1TLKkoHpFcGgI3Dxg
OyZ7hUiN27AMYqQSpZk8oCf0rnomr7MYVbKtOz9k26/dfaeTYJlytqxFY8R806gPjZbNQXVVce9b
3F0gqOizxaW475nJ7dSc2nc94cmfMobsjjKgemF62t55XdLBAjKmHXGJ/XVm4wuRC/Ipcye0LHas
7oTdsvu2I5Vf0oUuHCWJ+JuLpHjUXd4wR2Pvs8IhJ7CHCBpK1czGK9Vvc2aflC2C5AlKn4jS6i6y
4DX7WLN200Q1AvABFTrr9S1cQX+blBJJikG+GMKKBbmR8DLvzHZ8wN3W7ZzAMtfgyiaxInSS+jSU
eEqywceT5Vlbr6FSgSJJqnDMtms92HPxpzNlwhUiuN2KDsNYqZ2LHm3GenVUbgOen4OMUSIHeYqy
uWqNnUoT1EKRZd3UsTlCKUZo4OVyya2U9B3Ie/dei7QjyNmoF2y3/+hBGezW6hiXXzLtiGkx6D+t
aj94pbOxYr9eoy/XFw/ZM/ZmKPVBk03nqPOmrZREB9XzOBINAVrfL3MLmWXeshjmNeYgKtgwWpT7
LlLMQFH4v0AnSPajl9inNhrrM3YXsZfzMN4HudAXHgOXW3KRsNccyhLPhYhh+ZkESk4z7W6ANG3S
Nc27nKudyFF0FFpFO4OG/FhLLBNE37RApapuZWdTR+oraPQos4ddy31zO+LN3YiyN4m66INzZ4b9
brJcyfoQ2NjIK3qnQoBDdVWVKOlEem7RN31n4aAvGKIwLbosrmGK5HtPYIesUroEI18ATN4wQleM
FRLvDtEwpfvWchm8ONPUHyNjsA9F3hU7C2XfrSFAoUGf9l8ZIDvPqYZEYAQAMDgw3f3gJ7Cp25YU
OHJNgQqjqu4J2NlCJY3Wlc10q8Zc+jdSIjyZsUh3xmwwbfMg8wi7M7fJ0Ch2dWZN1gI+RiZ9IWp5
GKN5jo2vm2e9SfpuuHoGBkqjy/uLyZ1jPwfJ/6LuTJbjRrZs+yvvB5CGxh2N2bM3iL4PkiIpKScw
UqTQ93B0X18LyLypzDu4VjWowZvAIkhRjGAA8OPn7L12sk3hIWIY6mDnCytFDe3kmF4mtZNaCHmr
sOhtQZ/q1hFo5VPXlM21JIJxkxmW2oRArDeD51sbOmicDggZZnYDWQI4/NJ5wdW3lePRcQHIuZVY
vI4K7PfWplkOez6NN46HMgyxirvORD4ic4QEPhCLR/Z2jew5Rg5m56iYylhX+7DP5gUEDNnIeseo
RJfsFLFH9WD62BHCIk7iyWP2LNt4Sxd/TtXSU2DISj2hVdXWpMDmhwm92LEl1G2nyYGPHZ7YOqi5
zTSWpx0IvZdbTHO0PXNb7VE3dqCUxqR5K+oSH6feiX3O5kqs0kH1zlqryvCxs2HLkXjBqMRHGvu1
VAWkv34qbwLcebpL8OM6mzjoe4x9SdP41yESxCPrUZAq8JG2Kw+DMfTTBen/lK5RIdnt84CSNQTH
peoWqXHZX1nU02JtGSFFnC1GchmzCvfNLhbYVgj2qrtRknqHlEsb9YtyXPGOEV2YYC3/V3ZBWKRv
b9ln83/naJgfWGtqMpfa//fPp80fz4PPYg5E+ceT7bIzeVSf9fj02aiUH+U/+vNf/ne/+X8+/1v7
GyHt/xjOcq8/gyL/u9vb/ONH/tzcGIb9m7BtD3qwa7NTEZjH/9zcGKb4Dbe1tB3dsOm+S/Y9f7q9
hf2bafM9kllM06F+5DX8a3Nj/IYcCom35doCF7ju/U82N8Roz9krf4s+0qmReAnSlECJJPucf9vd
JA3FU6+86CH3f0em15zyagKgkU6MavrxMKbBzi/Ua2hV/mny3BZnLZr/IfoI9JAbXiTytTdzGn8d
3CVKMrYuA1lnXIDWw0K9WA61lZzbqgDdtVD7/oBAtKWzMwbtms40sOVQOMTiTVDJN21Rb72uro62
YRTbNrSIoUtte28PE2RGosq4crp+WzYZvRurO/uW+BGnmo9gPG13reW95i7MCTJMKtt3HmwPQCcT
HNyU0SPxH0e/FfPi714A8lylSuoj0aDvEaGIpT9p54CdBbrEHr6b4SJPwruVneo5KXV5RP8kP9nm
8FoCn95UhX23urzEMiqZsekYJ0NuVV1DssXg/9BDC0N9yoLJyAp1/AzYYMZurPqOLh8X9C43esnA
mIPXDdbJSt9I1qjP1dx7qgUilYB3oyFimTF7v5JFl6dL8CgqgOchaRM+slmKENjI3FlKu9mHjHCm
3UxqLFd5B46qJxl2eQ8eoViHcUIWnLgBFqr5zen8tpVWl+m261uC0Yv0ubfiy9IuHEdTbUZ0VCuz
TpwTZl9J8KB5j0S9MTQxN4iGk6GNaA0CM8WXPoeudHoHBxuE0qbX4MEyCTpFrX0MuC+SNk7WM5JD
TGlS2biRe6c+M84yN04ChDqj28wu2tkj6TCOlvf3P/2/fRK/Pp0iSsQWZcxPS+SIE0b/YHjMo3AC
lXjWc3VaDsMg6JYV8lN3CjBQqm9OaDfrvZoFCvZ8MSyPfh0GLWyQcxT+XpAQZPHrT8theUP/9jSa
uTA1/ed1bRreKtRK+89k4D8eToP5QIYBeQ+G+X2JBp4GEJDLo19Pjflrk1OLg0vOxvJJF39lBC9P
f50MyyPqaHRhsulWyxW5XIx/i4NdvricHX0sv1lZZG3Z8/75N13+fsvh19eskCoF4dRCswlmFiGM
Sh/t/axsMebD8p2UQNGNWwL+jmYMYPLXYUl2Xa7zP7gvzZwFLB1Sgc0ZZ4nnG/ilsTA5fz0n+dUe
20fRNP20dWfNCWMamrI1wqgEuAryVPjGGvaSLAEByFhkouLksDxdDqYH0ZTJCsMe+T02soNh+PsS
E+khoFmzcYeCaYzpQoAYZiqYW9c8rHIqYxwC57r3v7rFwHze1BFn0fmnhfU8Yi7Z9a3JTG15UZC1
qHVOlJIAaedXacx3wuVg/fVoeeo1BfK9Gvn5zDca5x8wUSHvqV2vLBAbYkSMY4In7mxnBvmmusYO
lfKJ981BJ9Ty5FV9tJvE8C3Kau8UafCQxIQFwycwNhBQEiFjd6cOavhp5ILf+aH8VjZtcK4d8ezG
VrZbXmI1f9rhnGA12GYG9Zkb2vINonaz6pujI8AfUfQaN6NnQg/xmytab6gfHxsPx2DRs8Mlk+uG
xeW9rTWxttDiAyS+RAH913mlm7saH5FnpMepKo0dYveN6ddfyAmJDkGiXnXIS55LDomZe29ZacjN
1GeP3g5AbHqKMv3SZ1G6yyv+RRW1h2Aqpo3qYxrj42w8ddi8DMN36qKNMSTfA8E02BpQcqPNmvtm
0wZBLqfCMNzhOCHyVuS+j6T3FkaGSUKpW2QWwY5QIQQxuSKopEPdFfDusM+XYluPdrDJze6ehPkl
LYkA5CKKLoKG1MRwRQYgDAsJ6a+czuhMN0MioDW15tWohi9u2BDfJGdfTuYwVo6VuUUMuwPkMhwq
2Z+nuFdI/gpM3EPYnAEFvw6EGpD5q9UbN8w/EgsC3+CqH5oeiNM0+64sN3WBNDQTs3ZwX1qIzr57
iaYq2ZfxeNeY5h4DuAC7iHk27RWozzYBHZYVW2eHjO4jliCy1BFEpUDYcsZ9W+kne9THzOJN0Z7G
keF+jewELBl4kaGp9o0i8wD/YLuVkSIZor8X6Aq3UhBeZTH5H+rIXyMsYpwnCb5TltLWaexCLleI
Z2thYXCxMFW6WfI5GpPOgHN8JtbxTtOjf06FRYiNpe3awmJDVrQW9E+cHLbebTzDZMQTYy5DjqTB
/Esf2gkvFh/8cDbzRLsNgF4mK/gIx9S+YURmtOCXCu959jLQDNsmGGZ2BrAWzEPBrp8w9dAbXNEM
CB4ICDlbravvJmCqGpbtm7JxBQe926zZBCH4kcnwpY/rZicFYcVBRiwIwtariy+XDQ6cG4M66T21
8bBNNO3QmCjyc0IQWq5rfe1dXJPngqHkaspN0oO7DdvXjyQImTNnhLWEjnZV2KiNsRrXHev5oR24
gLo8/N7QQdjoEyEUXVkZRy2HA4W8bk7l0q68mA9HjDGtNANKMlZaMX0YufXgZP5jXjrXJOVvauvF
763XfHcrZNeDd+2L7CRmp29iVsQYxcGtt0L3YKZwG+ZLla0x+IQwxLLrq0uTGfJlcnxtNxbgmWWg
He28fEnG+KikdmIwZuxsgUEsZcdvxnFFhARqPCXC18L2fqRmzHIyxzm7utRuU7tVWUHu2WhzTRoZ
SopeJ20HSIyuRvXgTaa27cAMURng/MqZlkMKI3EtlYgEj6FtfO0b3WTMK74PNguNw2DcHl7aKJ2w
P4mfSe3Ix7x+xmQEHIZ0ECdokyPwiXFDXTpDujpebkx7yrLwX8sk25buodbM4YFJ7xde6EMUBWrd
aLQZY9Cb0RgcUXd+xqP1bSoDRFyVfrHIj9kKvavXAe1zlEE3RXDtrrMRTbQZaoI607Vr5qPWdtPo
rFvVT7g/qPwhYeyK1Ib2YWjoSqyQktastnXtvBMmdo81r2IoTmvQZ5tMGqq9HhLj0qrhZqEeoQuc
PJqkbbBZpeHbtc8CNibQhBT04Dm0EZY4GTpvWQzHPsERiKt14lSh5VK79Hu49ZO94FYGZBvQht3Q
AKec0I/cowIxo23naOLFaIDCSfdWorSrK603KX+3xsjHHILuQ9JP1XSu+nYOTsmS5AHXrLfSBXJm
g8o7b947HA47Z9LeJiwdocLDFDBsV5MgwRdZFW6Ir6FLW17BqjlNAlRs2KuDKvWzNiS4OYSHpFur
PoChtUf+EEBA4nspW2LVtBqxO816EhHIWrym2CrtqWQ50pC3awl2gr4YRiwumPe7AXqAhePNZMU+
j0aP5clHMWgUEBHVQ+0ytjFAw8CdNfnDjtO6x6OxynTamIRes83Ru20yFLsFihz2FsPNBYi8PF8e
LcLR5WkPIaEZNUqyv+S31KZ/V+OyJGImbvLXAc/YqstyMufg96z0nmltPBdRy6Gf8Xf/9hSpnjwG
wyk3qfcsVpNNNY1fLKtGZhoDhMcUgO+YXfymJFcTVxKlRIk4nV0SKrAG1eEeZfTLkKcvVqGPO81r
xm2VQNyrjLLeqTT8ERhWA8CbwzRDr5dDTLI0wHDKoAOx5syCoSgye2OY0ETMvEOsULnlQ/SfD4bs
Eqas0aUWaGvzsXtLAmK3LTM7Rn036xf4cm0QY+YAkMzoqVroHE92MI0n9hjjKaIdu2HAMp9eIPqI
IP0gTrphci0U1eDczOz0v6mDF6XvIhE2A0IY2NZd7XkPtBwWsnOGIYM5FEbzYEY5/ykEliOUjfm5
l/qIyDLn7kq3pEr8i46+kMdjlVZ/cNMNRNsn2n9zZd9DZNJnKEZ14t4VEoBJYaj6fYri7zY2+tmP
cLkTbPLqp0l3YBUh1WbQg2vQVdcJWcyzCPx1bLkPWlZwcheGhrI1+lChlewrWLjnsVHFjqk2OoY2
xnowHwhQ/pxSwqpT5nwnrc/0rVGzP5pC5fWbtDO0fegD9c8pnwz7B5JE5jpjB2ktciROSU4RnBrV
fuwz+250dJhz6oU8ZLJeCHlBxntKwyi45VhT1+RA4YbXUB7Zdt/saL+/DWy5nL4pnkArZ+UXDYFf
ptVfjTYOnm1XAwNQRjP22IAjCkbypfPthC0wKCvR/RxTv7i2xhw3lJbBNplFJbpliq2QtMLhA9ek
4QT1vbdRnQ16oZDKyTNnnst9lVumHRk5V2WByD1CGoDQMxyueAofh5QOow0dJ5vmnFMZPwjj02rq
5CYqAvomPOohgyx6xuSOs8RDD7DhFTVOsWu8EXIS2rM7kBsAT3Q2u8TAMFIMw2OmCB80aUF3ZAtc
mdONCAuAZJWVWcFURleoTxmio6w+DmB5wUrUN2+MgI8UQLOIj2E9H6L42tihu0Mq9ClHmgZe4O+B
51ZTe20bawKPAKFgHvMQ+0j6Blj/GZZzYyrIrMzjFhx4nMvU9+uy0aczd4Vj07mEHzl4hmQKXwIO
xUdlgqKNTfSVWu/vtC5E2QTRdzNGHVe5MT70nvON7t4Dc18DCB2W5F7Kx3gAhuUmw1vtBb9r+Wg9
tGPV3XLCPXIn165St/y9p8RH1E4puew6imL2WI+WTjIZ2AEYTvhZKR9uEBJSRCgd9Rz6Fr0ttqPD
3LW3kNobCXeqmIsLp6pR3THz4Oi8Q1y8yFGJW2xqZ8K6RmBR2Y/Wsuzt6BGOF2KvvJkupBJScofH
pAryQ8ciDZlqy655vMDPPulUFNsuB6M31YZxrNNvoxuzPSn4XFNJDFuoCF9i1mVuwiZuiDPTieSL
GzgjMWIq8gg9OqK8mogKPuc2s2/Qg6/12Qo91l6xTdiwmjQdDqqKv5L+6W+mpL3Yq5Ksl0cR6E8V
XRqsvKBRIXAB1EhxAGiMsPICDRGfGybiIbmbUbMNIx8Chj8gDMjEyTGax0Qf+kudO/1lecQWBdy2
FusbhmD5PmVHvcopU9n3MKvvRzR+xUT2E26jMX0iXWyWu+jEmnr0gIB8EADQiZnp3e0E4LurF6Mm
Nmyn38Xj1o/7bqtXHlMn2zuJrLK/MPwNnwzo6l+rREJLLX6kbqrjZWGPowXxXXn3oe31q250L+Hg
6wQnfVct11dRhLuqy8hctwsfKguM4bx+N3SmHMKu213u6Q7IoGyadVsenj3UukwL03uD+uzulmFy
S5v3Xg/oW7dWfQTnEjyXU3AiktQ9VuBzdmlcfPTGJe1c4qXykEC0uu0IdamLmy7kPu5GeLt11ZJm
1L45qWFdPEX+hKcQScaG5FNN/XJLr0MdZKF9qNJB8SswFuq5/ZrURXcAkP1FoR28GaEsjkoYz8uN
tpmap0DS19AC2d+MOGN7jwtycDC7tnm91otsPAk95URgGr5pXeNB4PvAnW/urKLJGAHqN3pE3xsf
bXfuDo8O9vhrVHAGtr5aKcYzM1iy346CLkTtJNpqTIdy5zjeCzea9GiM5pEt8I+SrNLrGDAMmZ0F
Oz9tnT1R93m1jZ3SJQrJPJluSOqvi+KcgbPDJ4tKIy++QbXFu9i11wgyPr5+z9jHpFBv6BrbODM0
Y6fZSYYjlMiA0qzvRImop7mbOhxSFTs/WhuYTGNvuaaaA2LLlGoqms/hYh/k76LXdS6H7hAUoXEa
jHdKjP6Q5GOBkJLc6zjMj5MNkixXTbXLE+KZtAiubVUcQFt9MiQzX7DhbFXFLjLUNJsApFNYZtVh
zMc3KOBy7dtcSnaHQEQ02E3b0vRfkmvmyWMc2emtSwr5SHmNOaNOYtTmrb/WdCYzrun9bBjxrnK7
bSl1GcA5Nml6gUZWD9C8aquM/LmykJNNI4DDkEGRBEO5azNbbIcoQpcy+/Emm2rensuBqq+tXV+b
t6UU01ucc7kknBmw+2ubujY+jMI4edJ6QaN8Ei2mb1lgcB3KoMdOTUYZS9mlC6LgIvuB3KSRZgzF
etvSt5Y+RD57ktfJlAZNH22TRBO8NwXgvR494Jrdk9Oar+h02rMFitCLVXsKU9KqsgnvgsMMyZWx
/6zQ6mzC/k30U3jumc6vypHUJz0hVaKbZo+QJ65krVLUmy41Z1hvdOAGJ8dDuFRgv2luaPgZKdt+
t5NuN34JLGefNHF/oBWFWNtzum3R+BF69zS8pUxwVw4j953H9rVCyFsb4MpUmf2s9RhHhev1b7Iu
n6KkzLaSHEwku367wl3zPI0kM0cGHJhExOEVBTANB4/ZUzThO3a0kNBKXkkUeexazS/spH52kz7A
bYHNwY6xWReF+dOD3kLagnXsyVfSR+IigyQDyekWZBm3NDqUKUFziGg4I83deTXGaAuUxUut68Nd
YeS3xRvDQvUVuDQr25TWOIGbH26Ski/HXfKmtTigvFzKMyGbO0sXkFhrklM1CcM7NgSZMwkptKKs
aXI2xlM+e8qqzLsEXfh1TD1qxApTco/aFx0+Zq9MRy3ZCVTNrDP6lc0R6+GQFlvk4oxNFQjWQOqk
ZntNfcgQ+ZaGoNM1n7BWbW4SKIMAKIar8BqNVOzymz5rJos+Ds8Or37QHLQEdmZuOtpmB+AJb1lQ
li+kZW2w5nOTld7wpAFsmkot+BL7+aFvJOdYzvzDIC1vRXZHsZdutYq8VjEh7cUG0w/SBT2Q65aF
Zhv6CN+7BnNl0nfWoffyjpj3BOAFcLyN31rmFXjV8NTQuV3lxsRCWlDMuxbq6iyeibDSeCZ7lwzh
oYGywLCG7UMFnjp+Kuzcw3MMmdbtiKwJIyrUpCpubnADKiHPdVIT2lilKbDO9NHQon7n9XwARBvI
TR9os5nYYwFgiw24VFPHyBTrkKChK40JbPwMarsKtbAF8GcniKFadeEQMwpyjCNZkD9MSVFkdG67
9zXp32ZT1RqrRXCgKmIwG/AXmchIjiaX1rHZlUdZuOzXirre0IPsNk6vzbwILd8vf2gDx4VlGCPk
JeJ9LV/HGU4dzPasYyUinXon4so9tHZG6qJTPyIuXPdQyQ4RTvPR/h1NGsQNt3jW03g6LFEVceCR
C2K21yLrv5MGZXCXJXTaHwQdxUxN5o5amQZpk3wT1TDtGV1bF5+J/r4as/c2S+qVDjPz4JEiRj8y
Z3Ji5ZfIprjwaa9uBCa3c0G+paGV2AEGJpbHxMEsIHWGTkV8Z00mhqH106udCXwPSXFr9ZZsUBTy
5cCEv5LBk09v85qTBxn13xDv9Bc3acsV0pZqK9zWPqWOxyatAFYJPeO8HNy6QwqggYEEk5TdZVlC
R+wzbucBJWSVufUeIphzNeHnX3nbroq0OyEO36VU3tGfn7VO/H3gfMDnE+A8G7gX9Jb9NQMHfauU
Xtxiy3wq0TWf46jtiOY00WMlA97BsX/K58PgwYvO1RO5UvREh7i+V+IVboI6C1lUGzYP5kVDgTDb
miS9KCAZU2TER4yV/SZPjQcz1IYvOiE1+CrQekbDZO1niewq5YNbh03pHDVMA+tIF7tSMrDsCHDf
Ry61q8e9a13BID4l2XQfGq7fohjeRVdFB5MP9QZcaA2WOrpCbXZB6RkwRmL1ox+keCRAduOxJH/p
GOSHqX7TgsK4sec9TrrDps5O1oIg63OeHkUhm7tnuOmuLrFz54260yDEXxdEJN8FIjnbOWWjpHGb
jp66uvWm0iwWA7amq7RMNjlRJscy4yacIeW8ejiBYjpOD27LSWSh5aDMvKg6r64OrcOI6IBNWlrP
vURlWlfuXouDCGMr5mezahmeVF5yT0ZUWU7QnVLagWBCezIoCvigWONrqKmrHrM4rrBkhcFU4NJI
cKZz88SaxoinNeNoi+rRAnsCcjrPPK7rzobyUn+SaVbtvdx9D0fn1DddditaTJLY68hl8yu1JRvn
VlsFPEfPIguR5vSqZD68R8nW7kXKUh+zbYK1aM0NNwKhI63cuxUBdaEZqNdM1hel2dbRcpg3T6NT
7sds9vYRr36Wafukuwp0XEFQwDBQppeuei59z73QwH0ODNaSFDQqcD0DvoxyjqAJyMXGZowaFFNA
z8mh2L2NUu0zSW/XmHBOKjPT2D26j+1Ae6qXSbjSNJhNY4NaPld0lDAgfloBWNwcDymCl+IQxTl6
MxaZRjVfc7v4ro9Fu/bH/k0pKlt3iLfL+1Au/Bxrcr6CT+QERmly6A31ErodFAF8vYzd7pP/apPG
suu0auIWaNMghjHLGCyrT0UrnsvkPPMCvgnJutPX2A01qU6/Ah2W4d+vud/yaPkatKDnsMpzPGFz
szebe0nlPI1V5B8rnyYMdqz1NGN6GT7lG81TKXcCcmQhwNMXynXQbc6sQViexyCXGVoFxyVJYfR6
mqxAFXD+hJTvQpDn0HrpNhJRByIoeAzQHhL+iFxsmdu386SbGqrHeR0ibY6QJujZW2a5UPh07eDV
9xgizB4eHev/3CnT5yhjPyg9AuzJdAjMPNtUFpTdOG7703II0/jmt3jCNFo1p2YkPFwMnNwZU6yz
n0BWpqR55GIhgtmuXuWE9keJKCxX7GWKc5zCnGLon8FKdWljLG6RkSvECZPxmFqElwTWVKzjOebC
0fT65E2svObkTUTaeC8GqcI4b5FlehbLn1+hJ4/CQICZ1fzV8k6Wgzf/aDo3+X59TbPMeJeMxcu/
zaF9iyopYTciB//PIIvlUVHmwx+5Fr++4czxKLXFJIntIVXwglyYH7l/PVq+Ec5/sMI0n6e2uoUV
SuusHLCn4fr/w9PUz64lL8eykVqa3HSiVoSAcJCsXsepniFJjDsnl/0emdQ8BBLDYG0+LE8nk2I0
JhN5BYv10rnJiNFp0qkD+GPMrwgLH2ffZpFhJItIAWk2MKmaoTHTCgre2KrZ97lQ20r9mzFa2jac
m6aaziFZ+qXUIM0Jbs6r8mI0WUyWT6gs29PyKJkfhXkqd00b35cvMUgcjqHz2s7vpIjI51gObdmF
m75LLUJI6QgvSpnAdk9ZMeZ037Apoh1971yaZrmNW37Jqfl1gAx1UaZR77uQnElLdmB8lo4ww0Fj
61kx0tzOpo1IJzMaxINwE2P3vyL9ukY/6qIpfrb/FHstAq5fSrD/nwRipmt7/8kAc/t8r9+a5J/+
lz9+6E+JmCd/s0jeENhfpI0ca/7//iUR08Vv+BKlbTnA1y13zu74l0TM+k2nc+pCZ0TThRPmb/4X
/X8kCTMdfuE/JGGuoNozhOU5yNYkL+2fhhfuMpo++mF3yTvRMmtlJQWtNguGCA/PTsujX4f/+deC
ucnuLWSR//zfIOrVdkVQzA0fwwI2sfyuorJJj1t+EgcO81AnwliHVN5PH/0UHWjqEYfkmP2ezRPF
RF8/h/1r4RYmC0XvbDuLH3cN4zuR0LhK7HIVy1Sd8rz+Os9KiRUv8d0LFk4NpBmKAglN3rJVt9fD
YTVZ3YQ4t3yGnvatVLDj6gwypma9tCpcZ02lHiShJniy0dv28NtPft5d07h7BTZ/TJl+07OrSfjy
Ynkqe+dIWrW2C33u22C8uUh9jRKeZl+QvZLc8tb3Fcnn6Mc2ipwlOOHOSeq9vk5M7Xtme+ijWs84
KnRxo7I+DEizWU/AOb8H6wfQfTFo+VoPiqunuQVMcNEyFHTUXcelvGujCUsdmgDmytCUDbCADVhG
V63jhJ5qC1zFjINDY0t1ZM392YsQwGiff0lgLa5IfVAbP0nBDbRsy4d8BQjiNeCD2jouzhUasgUe
mcOAS2kDPx76lNTkLoc0khM4SV4D291oSPdg+/yw93ZgzcBeYRXcTTK4ONJ99ebxe2G71barn3Mb
lmjgEe6h6+11xFe47ov0gSiYcK/a3ZTljP0s72sXG1+AlJN/IMp942SPU+l+74qKziXeizWFNmM0
oAErr3YorQjqGKAtI5E5WhWVJ6vXjy6q4NrhqQJeLH6PPRTYkLopme1XwDIF8W0MtYQOBlMB52Gm
z5KsCAZzAqCdxs2v9UuTDjQRBCFbScmmdayQIUNewnBa6d5bhyt+m5ehufOxhdflXLboP4qum+eD
b5oTEsmhZyxP5H2MdVJd3C7NNoILklY77F2FRKqNivJeZp69QeNILgcKYGw94j4NuX0CRXp2LMK+
gaYeVUQqW4eUfxvYxStIlPKgzBJGRtf1UEWZ8mcM7iuSFaoKmswknwZ6/MB2cSilxKBYElW5NdSn
sqqzNd1mKGaK0SoO9mqd2bQNdDO8UePgUkq1g2FDX+elkjxQOe9pnb3TAAC0TOxGJ5ynmBRFXddG
yvGjykt7a8uRsGPxBrMK2FETyS08gYvXy2MzTh9xN2CZQg3WkTCvxeRbJKkL2hOoSpD+ngAEBj/1
PqXdd7wE9UHCoVxRVb651CLrphVkBFsvbunLter5rMiBl1s8pZr3Phjll/n+unJH4fGhURl08Hur
fphD3SFEQlogGkZHEuZj2vWjn7RUn7g9bicP6FqB7I8tsEfVjM2kD01Y5luhrGczL59RHpEfghZ9
oSD9cZit+Zn4GmWj2sSR+RDX9mPSat4mJtcYrMxEQLlydcZp+9jXogeHGBC6GoQn2To7UQ80IJIg
MhuRpMTEeNT5zJFWSBeSZ1qlP2KuLqFNO24A2CmftEKtLJWtMwyZeK/nwJmvBN6RJdtiMIyrPp3F
NWcSlOpNBIPYRN+PU3Glxz0Iv6nf814+SDUUVysbbkMEBt00K9rCYh20wwOJpbS9gsY5OPPuyUle
4L1RfTpweCJPXgPHfYe4y/QDGbubxAeMdbB4bPepiNieBilsjJ79C2xyFIHWXY+AEcadPW2DBJEs
HRouMbxoj1HX53e/QnLVYnAGBm+bMYrJ7pSVkNGZPI+IrRp2qaNch6IEQOD6u8adGIxMn2UmDzY+
B7xMmBhMIX4vSY9p1BWvUlzVQAREAtB89NN1mEnqvZUyanqTtQH3pFekOiUyu1l19GTY7ClHF0mT
quWmnrR3JVz4ongN1qbAPJX6YKQZhESYQD301BuA/wFbXtq4gItJ4oNRizDW3kLXmKAgULmG+s6c
wnZjKYFDMPZ386U1TKq/YKwct0n8YWb60ZcCJSngbMPOSacptM+q775xQ+KrcbfzlHEpwuKjLPo7
i8GlngP04pCbbijSR09PWxS8Fw/+xKbuf0Ym2XB5Vn+GdghtxyePymx/jv6oTmgzn+O2KQ+dqjYF
0CnQHO3PeGiHtea6zEEccYlk+Q2gyTZxiIxtNWhxtg0DkpzwAU+d+3OCH0D6oFyhSUFM03aHOGNg
oNHiBwPPXzeVd1rA9s1Cebgeh7C4hsJ4x+v4VI/jpSXV8Rh2Y37p/B0KFjYyZvpqAAU65YnV7dsc
TEgcjQ/gW19I19CAS9JFkzGR6ZNNe8zPppUNu33s/StK81XDSNL1+40F8xki9UAcWfbpRTmKRoA8
nWMSeTHRdUcSsGWS8x3Kvb73a+vNr3zyE/i/A0f9LD2kNqYglqiFb0ST8HHMXl0zYBKXPtAlh42q
pwy8R/unTAdn5xJpVAJq2fghSPRWOk/8l/uKCeisgYofIh31jWEGl6SvtEunwrNOuhV9sNA7CKCA
WJv2/GMK+aoa6cc99SVVRtGA4iBvg86Mx5SL64nxA6OmqABTPXrNpjRgonTe1hNmSaO//Ea7Llp3
cf7T6wz0/Hq1bynp1tPMIPJgI6JNJ3A+63rMM4QX1/DQRY3SKTFrd20QAMVYN924VdOtbW5sQRad
o6DQdlGCJAEXqckLBskGwFcKPPlDGG28nPaYxe1420T9oXWHN7/1B0KrGlzHVv/JBNAonEMD/35T
TNp3ZGQRpitH0bZ17VWboi/takIMSsNqN9UginWaVO9GOpd4bnvwmWvhncrOBcZCZJf9erIyb6MC
fevYYLdVJgDZetN+DLL2YA3kh9DBnGc+yDOSBga+QGQ3Eo0LEJP1W4bxOnarT4V9FJFW4dLocOSG
e9m4ykYjZNAHNrGr0BsJS4v3rUPaSMuGHU8lMaKziE4fCCbtrOwTvlhyGSJiX2e+RvSR80lWkzlS
X2X90RkjtevB5c1DkvHCxNnauTIoV1JDUm9rKEUruBX9NIuWAmdLWhSdRX6v10/gqEYmbbqemxtQ
bemmFWhx5aA/ag2ZKKIKCWxB0rTv4vAph7J3kbA3dthTKWVtdeUcoAZJiYuBYoadlNMz7z6cJvmY
Yv29qZ0vfjik65IGMSZQ9TtkHXc7Klee6jhvVyPr+1bK8UUj1v1g59lwrXEu4wkuN0UxGtiSERB2
HwLAFVMVgsPU1KxoYDP9HMM9a1i/tSP6VZb6YbaBvHtOtM08i1SQUnvOMrd8lPE68uURwRq+9LzO
d8F/sXcm220jbbZ9lbtqjv+ibwY1IdiTkiXZku2cYMm2hL4HAs3T145QZsrpypV/1bwmXCDVkASD
gYjv2+ecwL9p67SmE8OFHM8Kwnj8ChGtFUMq0i1F4tmGLW4w26JFgVxAdSUAFh8cbF0OjofV0YJE
POxW1vTxqolP2ux8oJh/SwMIL2vLpplZYFdRcV3TsUZJUGswIQ7pbVZTJVhr0wlpVhlnVyMjUMfJ
L8TdhGCdhJWN5SZWmFXUggwoJEylEBGKvH3RpZdHn+HZoY5Gc/pgObpxMjXoshop9Wb2SC6bEiTh
cT191pYSn9V8udoOSQWJxxfbAXpesNA9TVw2ybkrqgMCM/yBl+x2LnPr5Ply2e4FGl0HlnJmDZyk
xdHNYtAizERDdgxOKZmN7IELxbXrveECAJUe+2i9XzIRHec8woZJ986zN1iY0bY0voX3UIiGQnOK
GUuUtfoTitQ72mAhFswDlARWy2bm7RYMCcSiWxcqkdlNG/k3JRPJaNTXvl71u7kl5dqAyCRu5uuQ
UrLU7Ug6ndaf2n71L2XTfnSCZrvqlXc0y4de97GA19cUi7ey3fsV3sQBUcaH1HTdMNMjqrP+imLR
1T7qJYxMxM4C1TvAX6Ebn8m8EazcaIWX0+1kVvWHarrGwJjUEVmcSqD5XMqbFdXz280vj9EPBKNi
xaGcPhuqj3hfYUNSooDBMVQ9qjdkmdXMZ40sermyEKYXFV2x9/s4C6QnyYRiV6FToS6Xdkdo0WsG
0Mug/ZO0q8sY0s4S5iVured0sEbEjBJ702SxLghKeSipuLf7Q/scNziluzIG1wCVlHHlBfJLJ9l2
eLqc1Q/UTUpqgSbi8TgS/yGQnQvn6GQYOM/lRKNLSjJKFSisDgXCGlrl/edE8ojvzqTqaJJ1KHW0
aNp9axP5PvZY8IwxjtyuxB7V/1A3OhM7GxAPmIVneL9BtUVBWyQQ8jIOWf23CGVD/uaK+v5gYKdH
dBbLQUhtAnwBQgoiJZZQHYItrafYuJZ1wbchUbUDJcFQh8p4FbxxJh2HFpGIiVG2Bw3D8n52DzP1
g7wnryMYCe/qEm1liyoMPTTaGKAR+2ewSFm1qyNnJEQgQb0qq73qhmQUqKxr3jrYD0LOMuPpwT6X
lddAflTqaC6t1diRimhJK99OSnMUe6iOGt0Ra2jP3hfc4O2dYg0VcVDjVVAfkZOEcRToR64L7TmR
eqG8KviA1X0FHrI+WY+WZoXKFVURkOoIER7QC1phRUYqd1R1VHQy7t2cvwopYSJaYxjK5CfWU1Gf
KTHrDNC5wr0rgy1Woy1mrWNQ4OTd8yHJgdjIloyFs4J8x4McamPgzM1xIgwsyQwsy6S9qrpRgGwj
qc8JzBfopzqoh9aVhI+Abegmrx4dVbS3/vStVZa16i4sGlyKNf5AoDjsA5Q/rUrLfkNjlYPt26Ec
qYss4GPJQv9fFvCDWGNY9PJQ3Vc36u6q4ajidFVQXceSbbgyvUXEfGUTF+3VwNHYMtDxLr8kmLOQ
TC/fgXpD6r3MD2Nt5GfE+EiUFhW3bUrOl+pxc87Mqjq4o3tupV7S07z+3KUBeWq+LUks88GxoaEw
6kNclAEwsQ/gJueLsu3qDIRHjnV1w3f696PFlQlb7/fVj3X1IHTvRF4le+Q//87Vc33dqfsDLaPu
yy//be2t8tTrL3Mz895aG9Ll7RCDV6rsxsjaRD6YCQTKZZcyz7//pujpxszyRh2pXxQz12GqN0sY
6wwJMxt3jeOWR3VPDxg06iiwui/tOMjGFL/V5ZTadnoM5DqtjQPMXyHmrwVu/Cxn3/7CkUe/3HWN
6hC4zCqTzyYVk+c//r1lYf6V2/i9qXOrTmvgc/rVXXUzyZP+fveXX0nq1cH3lhndkfQPZSaMg2so
u50WdyQZUPBkm02Tuk6YPMljmqifARlAdjC7eMrlWB22CyyEl7n7YL6rF0xyKe9X50hNTm/iO3VI
Gbfdri3XhKG+JwiNj1j1n346VJo7v2MnnSbiQHOGSZJLOLc4O2I2bGPEKhllyxWECmv6Zy59zfn9
5au7qfwNdaRukqb9CvNloRXCFBn1ITMjUxbR6n/ej0hcOeCHeHh7O/LtqaOK+XMWZgrrZXRbpMN4
ZP75QzwKMQGlBgWRIeUSWDurtghfoKQj8YPmyIx0LaSmPYQqfly1RDI5Dau7c9yxA1Xp5EPxnEyG
OL23dyyu+sxNsj8y4YqJZ8evg1COSRcM86zGpEP9bY/V391P41sdgp66m3xyiUuTg7zBxokIQ4w4
378HamTrAyipQxzPT4Nf/c77cwDO66immiRUj9FP4/tUzaxgUxvbU/UC1Z/0rtR4zni90W9EnpYR
YcoCTl79UvklT+TRL3fVDwi088L/68j8TyT7hs2X/Z86Mqd6+ks35vc/+KMbo//LcDzPkC0VjMP+
6MQE7r9c23QN1/SMwJPi/J87MQ7Z6dQ+sCqTrRjaJX+I9YlqZxnOVcv1aUTKv/rDq+DuTYOPzcGb
d8Hv9/9fNZZ3dQrM/J//gTbmV7E+hgCObblQOYFuYlVk/bUzs+AHIiov9bkm5Z/ngS5Cl5BcVcHl
SftUPcooSizpFSfuK3Gv/SVpiB7EL+xZy6x0p8kkGNrMN3G2imvj/5a0C7HfjNM8RU5YAq4Wr8sy
psdlCX7M3m/oO40LlEQ4LgITjDw1P1lcc2YaHJdG766wG/rtOD1S785PZZWzSpxIRaBzdQ8qcdX6
mQjZidEfU11wK40k04rg1nzyCVNi9dMNOLHk5cGMO/8adzTXOxqkTpPHe6qsbIwje9jHnYVBvVey
x/RSpIwe3s2F+5kwcv1DbeJpX2BR0mQxbr1gG5kboXxrbOu+rdwXzy1o1ifiJXWGAtbVuQK+zSfb
7x/Bp+I91j7USCOKc3ZtaRcbG/ZxGr5OqaXdpqM0PqXq5kzRIaqM+RFuO2ws+8a0x/IbdWNKECha
6xV9QlTpJ2McTr5VUAsq83ULipodIhIHjUHo+1jg4ot1G/vbpthiUEDSQvMBdXOVMrm3AWiVYC6x
FoxDAXdIa5xMclFkLm2XW0e7QGEab2fADzyMj0HiYS+UJrsgb1JUo8s3VyvM6zLie+tNeUStvrq1
2ZNh/w1/3VW/2V3/uJjpCGZhH/oiKQ9G5PxocaMJ+8LtzxFUTDiZi7cJBHGsxE65pzq/G5CEsPOy
QNzXh7E02jOkRoZ1GBiDnx2K1LtY7ApNoYcBhpU7jxX4prHtV8uqLlY0DZdK667ZrAXXiLBqsOyh
ig9rMN8UwIzhWiSgxq3YdqZ+trk8kcLqoIuoy33lSI+Z+kXj5bHtwN8mn9kp69n4FZge28d1KXdi
mLYG/kUn0zQuE+XAU+8hhaJxX2E7V+B34JBSiZREhsv8qGocUz3bRK0cRz/Ytk9HKyf9N4/hWKB2
CVg2UhnU4d07eGWFYqL/48SOsfdd8VtF9+9Y2MNNrlAO/J6tehpOpVafHC8OLquJqGGhzlVHn+sF
j+I+vnezoyWI4wQgPucMsAPm3Fvag1+44Ky4pJJppJnRqSSIsyPg6UbUbNcz49Xu5uImIWOdyEX2
9p0W1VvUdpvGszscRKfqwjeOrX6nX0q7GU9NwOUY6uTz6HKVsnOqFwmeQle9/q7NfXcIRPk1XgYc
zn2kk0Q7J+c+CCF+nVvdjK6d1mTbOG1R8E/LV8sv/UMxGBMcrPZhKm2PrzY1K9bAGEAQ6owRqrA/
EitY3ZQGFnM+INOxCty928gi4II/HRggmmfkT3TOxnCAXDo6A2pHr/iGK5x9INknDtOpiA9Bln+h
5odZvbiNZ2cMl9/SIg0QFxIMlfgP3cTERYYCCZotUh0/vWC/r5GxxqjBVMxYnfQ4ZQgcktLaltS2
d3rd3xfm+mqz/fHz8hKnxE8FNONSR38hBQ0xjeaEZtRQoF/a45yV33ndpBflngzzXTYVuzukaBY2
BXV9WfHsradl3tZjnxyGFCkqFZOo13bUTfkAqZPNevJYMmlvoKfK0Clq4qCQSW1wyl7Ch47GF1mZ
I57k7pzfag9xO+yx2U5PZlN8sHt02/iffxdJwibdyOIdFpHV3kFEgBBnNKmhE240FCyF3Oyu64le
D4oc0dcUH6rBbbel41Pr1fxjZn9wgw7brdwgRrWO2a5HoPOLluwDaWc0lF+atcv3XKjo2mVEzuiz
oHS4XnuzQltWrySBLD+c2IVoz6HpzTjek0nkk0HQ/eaiE9nY0uKoHUjD6mHIyhd4zAJQmXjxbqBY
jOgZ8Rmtu9SatmNafa/n4EoFJ79FXwp+aAzaVhdY1kWwu7g1H2uBvz+BqcGpKk18HU2HOGTtZQ1M
FzF70uJ8qXdbqsa5R59tAeDc9KkVP3HN3UPH3a1dgCvlwCo1o3lAkiJzUlV+s13tUdOjizH1cPEO
HYHYFHQrxOcWc3H2u2GH0u9cdIjrq8C8JEUffwxK8dCKytmvM6nUlu3kO/ogLAwT4VGx9T4uWBbu
/RonTg99wwfs1sXTYvnRecwGjwKzN2+nBZwAtnMhrhurOd0bqtAySWvAyoJcLa/qdyQW3gGCDRhj
tVcj6hk+UrC0Zt5ylxtlzWBHmZ5m63WoSW+MYi84+zaulXlHEsDcONaWQO8u9FrSuiGIiekkcglT
qCN6oBOJtoodW7fU7AmgSMYuDPpsOIth3brCWW8tF8MqISHyph4vaTRxTcAWZR9oxaO/+AhwRfuo
6wsibiLad56YCZ1YZiFNXhjhJhzZsHLeupUkM0fUBUk/C5MvIfeT292kY3Mt3di+kLyAYtrsry5a
Ntgx4OKpoN4bW7drE0xnU+u3fQJ0VyF92rHZEJFEuXAP3RF9yTYFrfR5nqoDEtqOKzpdB9+YtnM2
uVyR1yF0ZcAQORfbnuBtNs3txRvwOm/TaUMJPtuxnwoOxihRPC0l3Nlg5GYNSTEJF+AU9HhGfSy1
0mxgTP9mbGzz2H3U0kY74pzXUIWJP0Ve0my5wrcHN2qQoiTEKYAOcMnN0Z65xtWROmnMBJ0buxE2
Hz2mBdp8LZ1C3xSC/jYylp07dUK+yvJDn7IMCHJnq7WHOC60jySTxSedzhqIpxtvsLIsrmO/HBYs
ewjpXPSwnVuPCQj6RhW8/AIq+OOwMgDixsQcwzPoJRZYb8Tx4pCYDamJhhRtkCxmjJ3/wxwWYrHN
kypsvJc4CHRtz54JKaMTSlX04qPSP/njAl9KoZpRRmJVY7pmSIskD5UG2G2s37JcRipX8BNWA+fC
JHbUB/3ILnEBTeFmLbCfA3d6zsup38WO+K6t+KmFqjqnl/LTLvR0Q3wjBUlnHY8RLhouzfitje4t
9FLJHI85QZim3xyG3me72NoDISM5VgKEtwpC5PKBXTmiY2MYvg2swQn7qbW3FzlXU8fXkZ48NpT0
y2nxhLPA5MHqH7vS3WMfrZ9jrXuMpFXST+LfoL9igRoflEg4bjCFWoW2Bytvz6okp45UXU4dvd9Q
VuVkpMFRFeF+qcktxG6d0njXiSi9gMnU5zp4QC2QYewU5SfBfFKNvhE6VU55JXNjAndIUEVz7+4N
u7lTL3cCDyOPNyYQ6y/FV2sa2NK/F11dLLF2ceR+fi+viiYuqmMkv/Zz2gl0PNLJKujEKeuq7qBq
ZbZApPZWRettTm+uk4KixhsldmkiePKloY0Q9K9DdVg4PfbEK6l/6mNVgMNb7NNP4U+GXd+tLvmF
FSVJJcRmfNZndfR+814wtXXSg0gH2qwrPRJVbLMELkGqmKjudkv+ojd9u3t/KKfbBU8+ss6StUV1
Lhx1WtS56k3n6phptDc/EVuLo47T4am42lAfuJJylTKTi7pB6J5cev+1HYkoSSZsJHPdbja5dItU
LYNZzFh84JalWgLvNypETC/QGufB+givqZ2bJNHOBa1kGSWCbYvWb947AL7ApF13+5firTUwtesh
AaNQBX9VfFU3vizDvh2p/oC+IqSeteGrqsWqG8+omC59t92zcGTuQ4zHrA4LnLW8U2yWgVo67Grt
FYP4qO8eAnpPe/VDIcWOVjsnkOYEmWB4SZUNEe6wQf3IglzOHqqr8N5kMBa/oUgqK8FiiJ9Sf4r3
6kNRn4X6oESOz5BbeR97VTRVdgmtG+y9lHqx+mR+Gb/9NLGn6rP5p66CF7DLEsEJU2Kalmogz8wa
ND6Wtj92LAjefAJU3fr9fAVYZlNXysbkxHbi7RSod6ner52a6/n9nTNtV8TLJyf0d9tGdKiIdesH
LQaBoJuSG8ly9wY7YlyLaWaaHWtvmaAKKvAVN2JEiAC1w5BhAVs/aqSw00JGkWauCIwwyXvR+VT8
HpQDSe+XLs+ZYH2kPVVFsH2O0c62W4YcBOWPmznojJC02kuPAj2wixE3TNi+jg6lV8+hmToPIvGT
7RjctFpLPlN017ns3TTkqa09nuMMUYJmuvjW2g/1UH9sEaDU2shebDU3Xs7i3SjzPcrSm1ncZFX1
3fCMJwxQgIk1PMgAoz6X+lMGZU6SQvMlFtUX04vov1l8BYwyu8WjqDjW9nyvdyFimWw/zSWWT4QS
ljgLsrSwPo89O8+O1fuG1c5+9BDz6Sve/rhZHnG8ZenjiU9ZYxI+0KGMl2hgXCSPrbF4YIQwZHZO
Lz1PvZOB0e4m1ofTKN2eDLgvY5nvgtL/hI+VDmqUXvxvGnUCZNblkTb19OCMPqsvX5x7274puu+z
ee+vD1hNpzhhYb/Slvk1ceZvbEjKMNW0Ww3hJkhHSTSvzW7d91sqESWS1MiLqTlofGLdx4xWdVXc
LX7+g/4p3aMlYQIt4ude0jv4aUorG8LinJkcJU/Qbmse0OEFcqtnyoBhrKA5XcNd7pWsE4g83thl
sYumEg+pdmTVJ270+SkiuA9xjnuzsMgYOlRSLCHTDbhHwpp56zXNo19wrbMoJ1JU70I/T0/rUOPf
FQ52/tw74lPv+r8JTsKatFINj8EXtuwfuyI/+6X+0BZDS3UBvWS3fs9N9tQiAzjJpv7ephWcuW7C
+wI1i4v0ScYSUf99XKKIfJKgx/Dbeek6q8PmqT2NJm5BWFfclY1AMyI9yS7QrAe6JK99OlSAJUGy
bXosh2a0SVmx650akyCkHUabgjU4qG4avX8oicTcLFg9rej/h/TbauYPWYA0f87dm2IhmIdgq6sX
zUerWs5DuVxye9zngrgRYc/fkU3eJmX3uAIv5EbwNaBnGJp8j9DqOSedmuqmaf07uJFDpRe3BGnK
OFjSmdzxS12XD7xK2pPBgiwi8w9VwsbLLor9bJG6vujkUqPhRY3Kzt1L163GxxBPd3MBjzKDHB6J
waReI1xvn04kgdtkYeIf4YXAKHfp3H/BJY9mAV3MqO+/dDE9lqnPT4NJTCnJtSNmBjFmGnMuLmba
pocKFKaTTEwk6RhNEr0vnmRmIt9lc9uKZx1brE7X0DSZAaqolenApX+78Yrhbux9P0RbnEguh/q0
tie9D6WX8an3QcZwgyL+KCu3meR6LEn4cNZa1slp2En6Z5QcEJbQx0WSQUAjc9hJWsgHGxrBhwrF
EQEU+ZIsakCMalCjQTJHCfBRIymkVfJIhSSTRsko4YKyhRdewjx9WPJkIcOEnn0s8BqCimkk6aTn
aP88TztnkoLSwaESyUXFE4RUI1mpAGiqB54KJEVFzwgJJmCVLQmrDNSKlUW8s0aZW17cEc+FUr18
wjrpnn3xejUkriW5Lc3FB1KSXAFIF//yeXZw4ls7/WtFjOduBf8aJQeWAYTNGLgxyn/YBcGHKx53
Oz+eCKFqwpmMndTybxzgsllSZrbkzVB4bgJJoOHioiECrh5T4LReUmqQGiDjklxjAfvEVaNnSFEI
hG3rJeWm4QlRj/pDkK3fyL+obkxJxK2SjRskJCdpuUJycykAHc4IxNZB1JWgdVQZiFsCtsskdcc2
BCd7SeIh4SvCEjgvAdLrJa3HtIZKkU/TibtXyh7LvpubLf5tDTRm9JFAAcD3oH2FmwmJPufyKcFA
SQi206sviUGtuvqKIAQlpDmVb3NsjTcOLn1DN36w2+IHl5grgnyxL+kfuenwZRT+C5d0EVpSPBAA
LxpAjFn2I5dM4yTpRldijuCO5gj3aPY+rh3DPusRhRVc0vgi4Uyg5fSZPMiqXBKUgWQpy4hEuODO
kIylozHLsKpNN5aO99ogWcx2JdRX0pmN5DR1gE0TcLOTBKdbQcW6Je4vozRo5pmMwrsr2FiHg980
W82eyODD/W+8qQFEUWz81kli1JHsaA1Eqq8vnWRKSyPYB8hz0ZoPTujz0uoBgZZJ/Tyc+vHc1snX
WlKq67AlGTlMJL1KpMdyH0miFYRu3VkztNoqeVfb+kBCdwpf5vGGIWJr3Sj2wnQfCCYG0ZHcbOsc
LaudrpqLzhGwVmMXtnXtEidX+1OVExhBhL1HsZQJLR4JMxVWOHY06hWxC7q7KIaXUZ0C9WJACGwk
OV88WrGZRo8K/0sT65JKIlhzkTwYBag2GNpnUOxy6O0LBW/i4kYsf4yHmKFfGHtc8PeON33PrfxT
Pd70kkUWdBLILoQJFFj5LpJYBnWlAoeta4XsOpVU8yIOM4aANMQR7Ak9aCTnEZDj496nQNHEWuIv
Z3/OqW//1Hb0hBu2kqk2gKttJjayoz3QebwTqHhRHGokjU0tOD1kJHYtac7FP34tJblNkpZ+IPMD
mFdi3S18t2YVN1zmYLnG4BZa2cW4u/qYiW/pcIkkIT5IVpyADYwqwMfBKrhD+3vw8ucgEjWWpWmH
bZj4ugKfs27aGcDoOlD6JOn0CEzdkrx6l95bBa+n96Yfc2KfqFRetdK3d6Vk3SMbwzXY90FS8LFz
WiUVn4LHY2PyULeV2AyY9jpW9q0x7W9oGriuDtgTzTZbzZFRRxQLkmmk1YMk8YnkxB9GIsRFXpUU
CFq8ikfs9STDj2SYFAOofkqmD5bk/DuAfwfwfzBQWLv1tDdRPO/XVZaSpvKpM0xUmR7GI4RYnFyp
JSgQFSxSXZAgM/Ck3qCUygOAdHfbSzXCgCxBl/oEdgPDxpOahVmqFxJkDLnUM1BQ6fep81xJpYOu
f2+l8iHgc6S9ihLSRRXRII+YkEngfcOqLaTqtJK2inGSLwvmo3QFam8nRA67oKs/lYXXsb9axlC1
ngec3IpNI5kedV+XoI8p4asn1XzuVB1BNZ/V/feblBSd0HSY6bUKLm4xmkNigOsh9UigQfkPSviX
qj2bz3hL0uxN6FfN1T09kRk26A/tn1L7qRsxwV6RxJoRKoreL5udoj+q/raekeBbfvUpZeyUblEp
GonmFudqqGoDawBsG7JUcF2pc3A0cOjpPNJ1OCNBmdhjptfVALVRj+vuV6w8l5PSM6ITnXBmZiG4
LnhwT9JveW579AMDnRF113MHhAt148piGbpAWeRI9LZsjg3LmbhNsxPtrn6TopnaKkZC4QbvfIE6
KgaiGVZzJfddbuyVbzGO+w/GgIM9pnOfkId3e6UPVTetxOdWkfO28KZW8tA32eyfAtr3x2p9uhtQ
huOfY1CUlwxfHGGtErgGCnB1//3BCglv7RTGEfHCiEXxsMMGsjlqeHie17lJuLpHNIs6Jxs3dSdx
HCn/bCvfRCRLZo5TZI65kzpkLePvXMnzNMoJXR7Z8kY9Jn+jNcGQUc/ZW9QlsP3JnW95uHIPo2Dg
o/8/66bBW3QRlLBgM8+la5rnRh6JrI0lvonDhm+co3yC4nWmQNt7Xf5BPZZJE3R1RLYvHtqovmj9
jC+GZSEYclpWExJJtSPMsMGi1R31sD1UA0bN/WbQK/2sbro/j365y4K33+UNHjnq9WkkFzCUSQkC
ZdLxb327UQ8vwxCd5vp+7FenxCYOjKJB42zYCXeVWbt6xTmLBHx4CDdp5Gu0lxVsVt6ou+rGbQcy
PbuHvOFKXBZ8TITNquf/6UXIk+T6jgfAL1+H+snCQEgjlsxY+ZAb5H+y2+5DIBa8VZImZs+1qVv9
cxmzWVk98Lk0QfyWYRXk4E9Gj8OKSBPcWF1j365lYLCmp6StCarZ2NteDRPymCyS53wuvrEGCsla
Qkxnlu7WqNMXx6keawztohwtblIbbbjijkanZ9Q3a87pmqv6wjKfvYRG81CQZLQzKFTsrcW+DOxo
hrlyDrng33Vasn3VtzP7TWI27JTFCVGOfAY8QgKf8Vgb4gV7LKrgJIoj49Y4Cx4+Q6wUt53wzvGA
ctET+kdNM7JN63bp/0Ej/7OcB3S3sBT//w8aQ2ZO/J4QIaMq/vM/bp77/vl7MvYvw9D/Je7h7S9/
p0fc4F90pnzjd9rDfAdIPOtfUCLg2I6H36HJb7wDJOa/fN/3PP/3iIifpbyGCsBDEu9bbiDTh/43
AAkYzM+6XttHRKxDWzqGY/uGHpCm93OQXWAtrpY3Gkv/brrF6G8ruWkaHNYeaWgEH6lPm59O0t8g
K3/3jNAetqXz1Tep0/z1GYuKYNeVwv5x2vWRxZLSbx5N9zrZgnVSxPX2n58OCOe/vUGeKMCpyUPJ
5cskv5+S+uJBi9auYW/DEppovSrUvOWpWXMCx9en//VT+QiybeTZLu/O/EUjTSaUEdQdK6Wlz1/z
In9lZfuKmb6fx9/++Zl+iR+UnxrP5Pg2CnCCRH791AaXPDYKVw3Clwllj89FvU+gOnKu2//m/BmM
+V9PIHmCge3TMEFybsgT/PMJbPQSJxbeFWH0Zigs/clvsY/z3ctMmQsxEt5VtX8yugEykTkOo6Nb
K253q1nd/PO7/kWDrt41V8XA5NM0JFX111fiidLXhmBqjgEXR6wab9xxeVji+YkGxBOo3kNvey9R
Gv+7M/A3Q8h3LSIvPB+PRNb9f31ezXAwJDdqhpCWnzIqkKaHXVc9PbTD/NCN0tkrvqKleUIyFG1q
LX3u7G7foDbbEICBuMN3P2Vu/umfz4Y68T+ltLydDpJaWFUQ+uL+OgjcribfL6ma44BZHjU6NI2o
hzbUUCkI+sOPUb8hQpgHMnSMEMPhUBf3S045k5jVjz5F5YX0psmNQeP+nAX/5gv+tx+T45lMT56u
M7389XStYzYuac2iURuR3jbCRGJIe3RZqLVNNt8IAgCRF35tzLr9N3OLQQjOfx+sPz23/PlPg9X3
A1toY9EcZ8SjlIwyckVyDNpmjWSS+Ym4aU5FNh8n1/2Wpo9VFw3/ZrT87WD56RX8Mr1NeUnxq+IV
4CUiY9bnJ3fOntdaK0K4+td/PtWmbvz3sx34DAXGJWggyUC/DM46AvUo66Y81kRee613cev8ddLX
HH2WMPZ2Wx7aaiuK9HEc4JNQREDgytp4Zx0HCHKi7RAT8jeERF0IGiTFQwvosQd7fGefmpgueQ6F
o48PtjU+1Nl+dsiyZoIL0uzZNXqL/fj8hAttUNXXJj6MbknBqub/yN8f3SXfUHowp/pQL9bHZSHe
mYi2sIftq9ZL6zJA85xfYqVMY2y8rdauJT7aYKw49GqJiJFfqFlMD7btniiCsKdLjnixlJuEsDE+
0eqG5JAy1Gyj3rbL89TPdylyZC22zhE+6HXAa0Sazxqtuhs8ssh17NrCEpvfDSvXU9lS4YysfZ+t
T0OrH8k5z8fsufD0S27FViiCPeKnYcMKFWw6e6WN/wrG9yrHkxkwhI2K95BW95aDj6CciuWZYddv
homJH/DUEIRtftdI2iYRI3l1k/Rg4mrWE+61mXhfxuwep1l8KgbKuE7Pqo7sIDl5DO6MzR41elJ3
NHpe5TMxOk92xwkymfGmAGc8MggfDHIVF318nmTQuo+du5mhYRQDSI3HOJiGgK43sRibEg4Qeqai
Q1Kfx4gJTJ7+yMleyU7dmbX2yRlizmSNn2PZ456YvOLQemNaWCKgVtRCWK9LJJrvASJJe+atahNT
j7PqZC6K2yx4mX3a/44/PaFoBTtdJzwtmBeb4NwmxgfgEjhMm1cS+ev9bPkM2PUp8MVDEKzHsnQu
CXalGyfog919LmOZCVR4DqDESBnHiw3PSTFfMGF9lk/BJvQhmeRAQ0Ipny9d2t96CgRQK8/Wql8c
eaZY/NzOjXvr5fqTRsVbs7XXvM6fcXh9Fp6D6mp+Qk9L2EICpxffWzUs4NIZDxkuaDaGxts2dnDN
isf7vKz551aPRDlgfJL7Xu4KTD6x0qTBl1xst2gpZixPON2PYYX6EotpjVzW7Dkjhz7k6vgBq54X
P+XpTIsPq3OD5dDmt/VLaeyMO8fD0HSglML36qpevZfz/mZDPMjrbtb29SZ9NrG0X9uWHCi+I4t9
DQbsbWeDzHTbtDZFoj/JoTzJi7Olu/S0MLVfo/KYGXw2KSuLg93GsG7iycIMed/jzsMecXk00qq7
2jOvDUN4DGtl8kL+6kYd/IpOyp1ZYwweW9kHNRzx/HuF+iD+qmQcdFrxxTLje9gmk8oGT62mEj8t
Xid3fgoKviv1kel2E/fTk5VwnTI05mKQPZ9U8GVPOmi2cYPkeRCsI2zASO7lh2X52ONyjnEf05aQ
l/pkxDBxZgg1OFjNc8GublieDPlBheBt30nTEKl3r68zrWtvfAjHPHn16gbTKJ3/MXTxzmvyR/bW
z1prHwmT+c1Jz2LhO4A4bWPE+bOvNXS89RkpD5csPPaAh+AbMCbQrIP6hWA8xC2M0Ohh4SLnzEHj
Zc0uLx1KiP/Cs0Rch9jeWbe932I5u2BpPlybdVPT6eo82yZsZL7oHfkDeRDd6CPnJoAHOExgMwSH
zp1nbitCFVEHM29rQZzunW4mkGGst8tsPhHHxreLVFn+ER3KYaTX1PBNJzkGfasxRJuGIt4upZZW
t1GxjW4wUHGuucaJaXxf7DB98GubmpHZ4waTTGcKyid63GCljbxM1nOE6JCndXXtE98tiqguISCa
Rjjp0N+0CwAD4TSyCGx/TIRLs3km7LRossc5FtQwKqLWAzI+iLvXd5nG96pgt75xp+UJrzzppsqA
VIsXd8xe5eVAp10IaohHBqeGKW4YMPtCqv2jjfSP+AuHQjfupyi4LGO2LyZRU+xHUfL2ES3D5zEo
D3MZozZjBI7lVG/9M9C4v9FSBlSVVc+GkdMzLRBr9Eu+X9qpCh2GdTITO1kv48sY0cfC3+5jWwXL
aYqykxFY1T4tUdcWi6yMjVG/t+LusR05IzHZ0H5bXodA87Zda3xzR/xyIsoBOBvkA8UgPOPdrCWc
e2LMWzE9YLfGn33GxNjBDNnHJ2OTNhiAN7Nst1rx2Zt48Y7G99COhi2mXdYGi+saiKPZmst6zKgu
MzxpzpE/N5AoE5xIXLc2CdDGtsSAmy8yRWa3vqGCnGCryrLdX15af7g1wZA2C9fMTSReXB2rxZLQ
ga3IgQJQvocK+rMcnoxO8EuLYplQK7FzcqBn9dnV2D+GYh1eK/upp9czzwyXoey8LQrXZzp6PoAM
ykextiDFgIOYFkMYe8Yzf3hr4ohxgNQ+2nas0UtgTUTO93dcj9gk0TGjpOpCwlnw1gUu97WTxOSN
sL8gfGNrlwOSBrmWJUadHNWXWS8x+/GR8/KmMrt+oMP3VM18BZJo/LhW070p53LHvV11HA+wBDfD
eLK+eNUwbNQU5IxlusmMcpc0tHY9M0y5tv0Xd+e1HDmSbdkvgg20eJmHgAjJoBbJFxhTEFprfP0s
R1Z3Zmf1dNt9vWZVkQjBYBABONzP2XvtujNeZsv+kc+ctpotP1sTYVxrmSLuXjH9VIkzQmVni28F
z709XxqWB4FekwJY851regTOPZqCfhguka0aXh+VT6RsJ74VQtg106L1da6L3rqY1WGNMK6rFEsd
JgYD57JXNvTIh5JWR/mo9vb4WDYmO6rqbtTV/gY14F6x7OlrGhErlJknNH7me+QPMukrvTQ9pZV+
GUcND7iiYaubkje7GxGFOyntItuARZ2He61Kz2oz7glJSm6iZpY9B8u626uR7uk5HVotrr4lIiZh
JeV5X0q+nCiglxikaeG46pw/J1xKPTkJrHklHqwBvwdWZC+j//I5oKF3z2Wy7wq72jWtBNsefJK3
qCQdYiNoY+1G7tTHcjLlnfW+rcl1DvupzPx+sPY2FPUgKuaWytulTEyGTEO9M3AtUICrbjMTmqIh
2YcaKaazjCWh2nHhJ8QIK8lSgQquvYYUODcqhjtZGXkxne1C7aKzXjT4vQY4RyZWTLNfoIc6lAKR
AX2XJvOK0IsGlUoCtZY4+7kuzuTYU7kzsgfSbF0DxMdE3b0WUwb6psxe5U5y6xByblyZfhEibMXg
/El+8pbhJA+TEgAQGdy8um2J+A0t4jETqa0w2nqyzXxrnPU3XcKHvESM5FKUMdGKWJg0Gj78gZz3
3eLoZCBk9g5s5N7C7EjbGtY93snBTTIuAaM6EH2T2AC7MOZgNjUc8nHXxbH3ECbqnUwnOGozVPo9
PZ3JpE7bprJxiOc2oGVGM0bpCBCIBq5IczAs3bi3YV2CewaUjuPEK3twa31m0bRaoAGN45cO14yL
Jg+10IjAQLNzkFMJYeVqebAIMPEsC+/fRB+qkzOQDFPtOhHk22kwDpUUhpTBKxD3cbh4Zk3ABPVL
cgKZ+SlS+HXsUGo47FRXF7/d7Pt9bzQJfe34U2utE+dgvt+udKVWscikcNqbpKyFomy6tmu2j6gT
MJw5uHTKB7UhanoVrmc70g4DWquYqwKR7ZEXzSo0clM4fqLnPGyKYBm7r4TchwGy6Rj7QPZe5b2D
U/utwa60k9WR9Dsh6u2TaK+Db7J78wn5ZBKwekNJmow35tI9O3ZauUsxkjGWxJWHZMUjHo7zabAP
9kzCVFkyTVeIQysVDoJVTCltRSXXfHDOBssHaOrKS6min7IXpukS02QDDf1uqfMPccH8WV1C1UsT
L0uY/wClZrzukBzL+uto0GytVOTDYlKQWetIk086V4S3eJ3KPAur8G600ftPGYNgEjv7bdqaxZof
1Rg4oQCAk+QKy2omHfs6aAukLkBfXRkNtaTMfFKNL2iShKVydrd9smr2U1VWd4xJr8DurttUt09Z
ZtpqP6PTT19Um8lbFvUPClI2Fb0If3crNx8OXDZmylWovpQIpdGUQBUo5XGfyPQOE+mLwdjBIBii
tIhKst6Mg/jfUfmjszb9XNshZBIP8zbKw1spj+2dU/JQPYFvKYhZV5natSUTjcIAPdfYyUHyNMKN
LjFRXixMgzpp3RRMgjvqA+/P7MJGkLUrQskPY3jdFqInSWn8XOJrJLGFibKotQxiL8S26EMmFhHo
6de1kl+MtJXgsmYfqs7+hyHOipN1mmQ66anhG0OimyJswCqhluxcgQwa5+tqGY+FbV4dKof4zRmW
en+0m2sVilPMWF8MrtNunYBiSuvOXYbmEetL4U9z9oTapEEvilxJsTuE/R3ZMmMJvBoYb9TYsx8m
5ZdFvxoq60vLgBkXstZjuRLZLE2xWjPdy7j5OaXqy3srZZwrWXwtjbzs6g6hzMoFVSxLaRS+4zCQ
QGN1JB79PEIjxH671lnPqL484Grzri34rsXHHmw8ENCjXGTDkELk/KBq8q1Jz9IzaXG6ZrJg5DGt
xyR34MpypVZwXiCbAtwVk4WjTQ/atJyTlsnxYLHjmdmzQAvga3xKjjP76TA+ZA3zniKPThE0HrMi
SoLIUzxY6sv2HQwJFBGEXIdYNEFRrDAjrMTaQqyP5Xh51c3lYygEDbpNFt8OaQtZGrr2bZWs5WT2
WNJVNphqmTLF6pXzUBmJKdo+hNpBNRBL29IsbsRkiv3ERFwsVut0PQ/Gs5U6BOgCfyxV9WI2nBMI
O+8bxDSWtZzzrL9VKUOQi3iSFn4yg5CIIzpBopN8GNH4daqedbNF07DkXsoxUmrxnUNJT1PNQzXY
7zWhi7tamS/KymR3sZIPTSzRp4gpWfi6ld+2D6+Ia06tc7yqBYWKlDWOkqifPU3FqeInpYxIzNEZ
jlSexXqXDlrHAZ8l5jUsqKUo89kulPtZSUxKMPONRpwCtrBbaSwAVFbPYsAA4feWA6SUGW2sWSFP
E/vMtmyTGhY6dt5dmGgwCWatB1BopzWPWzW5gX/Cpf5dsk2KZyrLy0xfzuK6DCEIfVv5ox05p8Wi
fqyYsg8YOCyrci6wVLkC9CiXw2qB32H7TDEcv2clzBHMT0RYxopor6DO3M7aVVTHMOB/r3skO9sx
bwPoqX+eaIFN2trQvWczCxAx0NavZTJ+b5vxQQwl4luNMSkAlPyY8/gjVb6lONyiDuh6npcMM9Lt
oqk3soNiHE0Pa3hKEOQbTJQi5wfDeiKC51ujEAhAVaU11YirOkR7hoxV7JMxvJ/X+U38maYIEhCD
Yt2bV8OmmCnEYFvhcuhwgzJr5ULyrHJ2NCaFiknXMx9pNDoo0RvQ+gYHbU9zMwTF70rK+oLw/HOu
8wfcwcE6zcTBcPrjjGRxT4LL3GCZEA0MCEu0ITv1lMoUvdD+LiZBO3rOukMUfIwo/lxgsboYWUjj
66QjrZ69wiTREof2dpOQ1o4GGV/NsGvkpNvJS3wwyeecZw7BrqHBRMMCK8x8hyl3IZyZOlf8lCN/
2YUq4ZvNxIEXJSzAe6foaCMDjFuCSs1RmzETGAYFzRFW3B2pYi9Iln5WPDSn+Cjb4TrmajBSOzEN
sbbmqFQBf3WSuU86inPIqymfpfvE0UDI2OHN1Nf84YzqDjsnVfkz+RPndvpK8dBv2snPAcZAAmTi
h8XxrR+Vm+186ENa+mbLyj5hQbVItoek7DtQRdZCzcJvzvArz15k2K/YuA92TzIZDQJOv8560sKR
taFYaock981aflKoMY4Va7ZlznMXEVsolvdc78cm+jQjBm4jX33EvEjXbJItifDJp3m/1CqWaIr/
u0XRIxRmCOXEjNqgCruttCJRKstnRoYSxX7fFzaSec4lGi4QJTivC7I0dHIgCbq5TBKr1TRmNDCx
2bqlo7tYRihOQZDg93NIgjBjIKVyV4B2ixMkIhVfXqhM0FrnGKwdcaYtqt9dsySPndk4+/RIzGgZ
tFkueQoLZFmr7mOg97uyR84SdldVAPsahtcxfSb2GFZYxxCTG/n3sh2V67b2LFfTT1JkrjkuZJRX
BTIssGmIRXdLOBA32xeI5g3rw1IKZgzXSNOv5It9blUaCZWV1+aJ19ToFU3ZtvdGImNl4tJWUprc
LnZMFaGhCYmlwdLYMVQH1RHT08X6bsW04Ml9YFwOdcEdsn/AEOctC7rydYxyTBTE6ppqdKux7zKH
3IGcOfKudO6qlJRCMZQsYt1bO/SQYqV81Wfzc5h1CohwbiuqCIkWf6b1XbFwCUlXKkpr9dat/W0t
sfQOiekkBMxgQOXypkWLtGORB6mQNXOpcVRv17bMZBrdW+aPppOmnShWr6I0pRLRuCu1jIDQ6pYq
w85UWQeY3eC1kRNgqk55Sco1ayg+Wgw/9hLgxxxutnO5k1TWqPV6u83mtj+Uqdfi1YbO2Mwij8ps
4YgvXet5U13aj5Ga3EdK8wBu8atDg3GfNzfKQvCywXS7pgkQIo+zEijyWqyFlByUnzUBU2d2PTXH
qsT5JY76OXto8EswBc45K5ty35XLFylkrlJbyXV17icLkF8dh6Ql5axDe1OF/HPTcS1lKG3VAylv
ZGqmoJzno2zXLApa8MKa9SrpZQ1SEjRRNDC4OUjGGgdLbNOforoIyNcZZ5tDyyjzoEA0HTffQOOa
QWzcIvg7SnL9ZY1sy10s1rphD2EBUrzgERDuZaajZyz5eVIT9WaWx+FxkYvnIoMfWxjzAYeFUUsO
WOP5oXZiybco35ESAuJgWGrAtJXUvnRrsM4GKCq8yNWqYQ7V8vQ2rPRzQe1hmBFryiMpfFlObCak
NuRmI5b6wUbUHw2G2zQ50GCFaUM6zDgNNfkCo2gXj/EayDaduToMCfRKp6d20MxjQRDWxHSb5dEH
wUY6FohnQ88Co0BS3tXSe185okYaEcgLzxRZXvZaNJm+nwYjw7g6qXsCIO/KyY4U1zbkBxPoT4DR
Cwa+YL1s3C1jNchnHPFYqDP6FXETKtwMX6qSfASOBfOvG6OyTn26MP2Xhe8wKjVwkUt9jxyGQBlx
Y+bQlgzOnCmKCEgUEj8jL2/zBMfcAh5PWNDAd03UD2LqxWbMSLNxviaZ0S7MHNUzKxy8XZ5/64TO
aChQgNc0FPI0UfwiRnq++Sy3myQLvzgEdPmq1hgnZOG/32yPpTUzj7jJviZVuVvyajmyN3V8CpN+
2rb+uKvFg7aPwHIlKDtBTQyzbzrIl6UylU+/buoJp5Pi1ETGwtYzzs2cdERcIjMm7A6G1gAPLKs4
+5upwZ/EKKAllyzSHouJDMrJIbxCmwmuRB1Y9AviM3EziGSAthPnFQV/NL3/eIKY7dTPiQClRq8p
p+2Gcr/6c2vI8HPhXOMZaxK1ScSYnK1JcwejiOZeLT90pMMjVU2jABu45cWheYzL0rpkavKsmW1z
0fu+ZeGYFAcpl6MT3xIGpcgtZrl+lM32wtPz1VSAp2sk7hydfMT3QaqQa9pO6QJN1+4NRVIRn8u1
b6ZxAh2whHZA7l+gMyNg0MGGQPPX7jmgxF0K7c3dxO/Y7s0Tgngq/JJHlpW9HwY+TjQt9cOqFfXD
ouuYuyvqFNtjFsuw3hnMO126nTO5ul+bK0WxhYjj5IsuV/ltglSauFTMqNjC192qZzoXInZnR74K
5W+xCbThuzJHpHFbncYSQNFO29aWz/DbY7LZBWOkv9lEurnZFJI/pVpfJNnqg1lgJPXSis6I/2cn
mU+juNm25jF+pHC24jbmCo4XfT5FZv6Z0mj3M9qGp+2h7UbOnL/u1m2fYhWpc59BLz+q9BlUapIn
I37nA95nI0e5WvUwV3L9utw7fTjSbeLGXpZvXI6wfltr+Lio+2pqHw0JZzpw+wMYHV8VZ7Elzk4M
IfJ+0NMLySIRh1/o2xJRXFTciQFVeESN4H41huz389Ua2uxsaJTDtdZpyYvD8YzPhXli6y+9Ak1P
nOJd0oK57GvdnRIwmnpyv4l3x8y0ZcjWjDabhLcKq32SDc5e05tUcaMsRCqtxsj/WFMS2ateyRr1
aSWqB4zqNY64INS6M681mdCNqJPFW5ko0YO0sG9x9MfnLMe6mawICcdVQlVslt+QTQ+nZa8P8vAz
jmQT9UZqxhxj25RtHZW5HaU+pYjZLYUB2Vpl/bRtbTeh3v51F5ayGhSOzZVzOALMWYAXoHJFXM0v
mcBVblvbY0b0PEXheqR6TEJYOFMejxN44V2dVDs1tHtfRetKflL3vijs1sTiEr2Md4iE3/IY9D30
di+u2+WgRP2zmll889iKFgKSMw5mCg9TREqZfVIHDS9mH9YkqhsU6eBl6Cx5yjzNvKSWv4a2vk+t
c5fKh7ia352mflmN/hVPT4hJTztMzEtZ+arpaVGZwkeL9mykE/25pE0ZSeJbuaSG0WHAcyT9XUYC
CZuFcFsm5X2bD8IkWvufWi3tErBc3jTZxjFeYKsokE4nJfNs04I5m8H2c6zuLTWKrx2+CBYmO0Ox
wI8M0de5CT8WvcWR1z2UEdYkDGH0Q+YgkuKj+ANkwiGYlxG4zGJI268Zc710YXI72DUTI9V66uMJ
1jiBC2MUEJJEBZXwxbCB9qpZV/CxQdaagEq0L+3Km7Rr/GnPXOYmnKBJTKlRMYrXqI4qehr2k+pE
XzWr/6qVCnWv+yTD0ZVHzOAw/KjuCrpvkrLLqp3WRqUZp9LvNQtk02vJYhbEMezL5I1R6CaT4/Yo
KbSnrKbeq8NwpzZ14drzsBzWvIfiJ4GZHPFhTQkXuLXClyphe2jvEaFOPrPZ9rKaVMBpRX2mKn7m
rcqjS4NXVvJZ/BmxWAjk6RMeZTi89JT1Od/6daHTq25aHYqwJcluPA4Wy6etopc60acoBc3bgkqm
wmIXpdur4QniY+GmxvTSOvD/DPAgKXILGUUxcmbXYKGDNJ+yQErodGe1dxlZuqRzfCSO/KgxWaR2
yJrZLno3QSts4zpGcCBKSEgJBspCeZJ/qI0t7Q5645z+s95GcLv+VV/kyKwKkDWR7KkS0fKHvqhb
10gfOspXWmWQEMhapcaXCgiJIEZ6JFZdfGWmF7KMgWVTFNQnRKnJoaEGjRF2TQqZi1k3BYoEzbFY
GWy7MqLMqNterk3HSGU5y5RHlIW765yaAkfN4nIIWW+Df5nG5dPUOAiGlDmhLCw+Rr2bqPZUqakE
XfPFtEnsBhToSgA4dhXBGQzXTPlTrxgkXFaj/593iiIEXf8iRBM7BQ2pYumG0D/+qcuL1GixKYkc
2kJ5GZATtRlLVvGRcDPdKNZ5nUizxk80Y0X9z79b/Te/W5ERBeo6DDbHkZHQ/i746vTRKCj156Rm
0vEuQtZf/CIlfjEoM0iqca3U5cFELbLMyottqUdnAt/LKoy26EPoRAtLcRl1uExLub/B7XrE0/ff
ZGnm30RhjqzIluHYtgyujabhv37Ksp3LTDczDhtiFGnUskC0u27aMQyzmFxEea3EHVCbg4O3Fl0V
krFmyj6FmCOBwbQrSrojQ24HFStitAYfmljL2TkVHqsqP9K2+MgpFXJMBLrKpCxK43dAZExu7zYJ
YiSLdbsoB/aNfm3e0k1DHrEo3HQaLBM+aQSbnpXHxDazkFezvN6nXHCjdT5n4lPaWqy6HVEMXIvz
mznVD9NiCGvh+LAU8Y+knG6x2+YPYsFGnefDbKeHvAUSr8+vqigyJibJtyXz2/gDeMq4b0kYzOf4
8J+PCEX7mziWnW0oqmaYliUTOv+HIo5EykqyKX0cEjMzCAbVfTSqrH6F3qQVI5neCVVUQZTnigaC
AGM8sETtXpVRD0xie7kcUFG2LWBIUl53Z3zI06EbpT1hDjoXYeo5KxYj4CsgoSl4jw/YpZWghna9
dk4RjPL6WcAWZ3Drq8BslmArNkcxFQstIhAo/og6CSGcQr064asTDcUyoUiWToz9LWsUGY3KTiuY
dakURLVUPeB6XMmC3MEqp+bGJdRP+7sppjGVKbjSICG/WSsrYnraH7DDEAoReAQqDvFlaL2TIc2s
UDwP1og6P1X/GqZSnk51QM1BUvrah+n+jdRuUa4vCpWZgubnhBFiv/0YCE5zCw0waExCIqB9v4zA
u6WaJVojSRRMpfzMRI96FRUfndJcprYXiSIXGgb+asPpH7Zaey1VV93KjnEt/QClDgSkjBQP0vIX
Bf9xEmLr6tOMBZaMrqyLOoQsVQUXd9pLhWrC6iGNkXZJupPS+lh/qFq6nCZkU26WGy+GiGpswbhU
01d9ilsmZwF+7RuNCM5aiATMhOtE65gH4pXeIwjg20dtjgRa/5Am0L5ZNd4uZo4fbpARAwzzixaC
/Z8bkB9TTzpe1T3/l8P131xRSPczFRkngAGi6o8BLCKjPtWlLjto4k8WVwOLx5jDOd8lSHlWyqIV
+DiKHCJfK9G8Ew2zSijpdCGjauCl/peP9DfFt6M5XCRIX+YsYmz94yP1i0lMRKIkh9yIvpD6ecf0
+ShK34Ar0CIux1AozqCLvAjpVWHnH6HcvGq28V/2zb8Z3DUHvbWKRUJHEvnnmTyQgxmaZZUc+niu
Ud5wVg2wDrraRdnSw6pTv7Us1cbV+Ga29F8iJOdgy1iKCf0YegqXrKDSK7AHyUPypOI896mEhW5S
z/9Fiev8fafpMmMOCnlHISbgTx0uE2x4OSSAHuYsDT2JLjrKCsBmXSoyg0Qzm2X9mpuWb/C1Eb99
jlWI8Zast77KD1KgvixZMvlDYhc++gnLVUU1KoEzbWs6Kbvxou3kDmFeNTgv2JQQPOCAZBlZVhLB
Ik53nLL5uVjSypMF1EMtCL8GjO85kuG8OKyFVPlBhWaV5a2/1cQjKeHq064HNdM8Kn2OP8L6k/LX
2uizQ96UwJyHJA44LdweZeUzhLDALJyrCbX2xhnXXbLQt5AAu0V6bZ7SltNGw8/nqoqyBokjvbZ1
l+M2HymuOvLbkiPWlbSDqDluUtFSgAgc6SmmgStzjSAT+240GZDXsnx0wPchOCwWr4CW5MjGXTlE
n0YlD3tTO4QpYG3yPihoV3MaNGYLi3dtLo1T1w/5UrI4JZRhXyz9fGiT5Ec/ERuxnSn/51/wqz9x
rP9MIvzj7v99qgr++4/Zhf/rEg413VS5qv7TFPA3a9Rz/xH/7oj66wf+ckRhMyLCkHk0DFzGPk1M
GP+RbqiQbmjKqmMoMtBePDu/W6IYj0wMUbJwc25z77+YuppF8KEsa6CnKe0jkjD+J5Yo1bD/OJlZ
kDNNkzWWMpquOng//nW+xjCLZGOxlxtTkWKM0wLuvPldf9s0rQEi3SiMsj83/3yBnu8plFlYLLps
LVx0n3dJbNi7zql6VHADIWmT8zJWxhQMSLYiobAsF+kutpQJoJx94Uo/YerUbZ+23edc4ZMvFyBv
kC8RVjHOBFUrmQjfIRCYcwRmpFUXFuLRtQDyfZri9AvpBm+xklrkUE0JMhno4RnNIrVAAFVgKHAd
HXpsTlg0iwN6MsTzgLbc/hK7QNF/u20SzmOvj9umTt15PNsI/L2RevcuxuP71w9srPGfu+K3t9l+
6re9tL1qe1A2bTpxq7IfyKWCUSsgZkS/myMTGTZDsMGk9cVPW4jw9tB2s6UGy4Lq9e8e0yfBPtue
ybdci22TnEKygref3O5vP/7r7vbYr19Tbj+43f/b5n/+7dsb/XrfKKmN45K087GfWjICbKDr29Yo
7m5bv57oMvDtv+5uWxFyD3p14tW/fuTX22w/st2N8zx25YSW+797sWKYKxMr8Ta/vePPR7cfNyKL
37NtJuJ62sQ/P+wfn+nX79ve649ftd2lB9MBndJhG/7z76lnnb2/3Y9Dm351zQq5RnFDN2q7TQQD
fdIF237bzHO7PJlFA7et5bIlnv35wlI88eslP99je/XPF4mnf9397WnCfPltA7pyehBic3vVH2+3
3f3/P739it8+ZdSH0S52EsiuDvU4FEHg3MmA/+sTNlsIhTNJtdf2MLV+3mdR9teLtpdvd6mApafp
YfvR7YFf78RsxYYWL94Z7Aug+H/ebC8si8nB0SHec3vGFmSHoVCpPpF8QsGsOfVKiXSITtM/Noew
bE+FgrV/e34ui4wmniPvJgmImaEwFRgHfOyTJI1kKtwXhmEclbKAB20DPCiT7mLRWgmsXqLAlMxu
jQKZ5aGIgf25qQgsIB0zPrks0g9+bm6Pxr111tMo3m/3tpvtB7fX/br721tuD25Pby/89XPbY6Ga
jW6VlnHQRCtAs7Govo5LE3tr2J7XzbUOk3hnGhaz57x/x1NZn7YbrRMJGDAUuN3yV5Sird0KDgD9
T0gJkyit6+DODuUqe9lCzV9vnirwm566gRGdYi5OpnHBKbMcf2I4xd+9bf262biIpalRngQcSRGU
/bG2qJDcokkZ2FvtlUpXznVCMQ8xdr19FE/zKYy4yU2lCZJVeUqKeQJ1EYGoDMfwCYbXfZeELO8E
tKBPWAUkNGC87W5B6UXv+SsIHUzREGQQ7tSJlizOD3SCI1odhL4Vqn+gk1ZLXz6iPdTDeYFV/mJo
44dmD0pArb45JwTLn52uzVzH6blCyFoYgGl5DHPbNetBPmw5J47cdCdD0BC2rc5uQeXBEN1iXOyk
jVFtkoS4iPigDffX1fhCKHYSpfPrwWSUb7WJtuRPtp84jbYQol93t612kZB8sDBGGwB7cjub4rbb
W6VydKx8wRVmyrTOottG7qW92ZpgfKBXAKou0IeaEfnwkjx66EPuVGecfh6Imvjmfh1+29b2WJO3
5KyPOnRY/GBSRfQ7nC4wEAuRFkYL6Rjcyj/ub1sNNWV+GW3CA9x3D9vXfMpqS3zDGmv6soxT5NHi
fmzzFGVpvpUJEnGpW+T0dCExi4tcUvCzJ2C+wAXn08/NvhEwR/UYr2sQTvQLAOSjjqllAEIRJ2Bc
QtGvFPvnTUM67wTNFeWIferbzj512qp7SIQFnEijfD2vWge/LJDIhJx9Kvw1gr2ZGc1BWe47MIaP
1Ge1+Ng9zu8EnlPqoMufwDB6yQ/SJ0LkSPM2FgvkZjf7nqS77C4Z93X0Bhionj20esvw5n/T6ivk
IL07qLFHrXSELOlbY+KrnY/Chtb5obRpqeAxvFMWv9G/D+EHUjLeOm1djeo6oESEwi8T4VbI0OOP
QrsMeG7zkz2fEdPmURCTkOtQ7HqLl2Ox/lBVgHKsOND7ToERHcEEyRKhq3B43NEeg0l/NvWDbhw1
7TxGr9YPsz4uxrMBwWzwW+XQpjeV+UIToMkvYezDA4Ezp2eXMr5p5WMtH7CGdb3PqkiP9ysNv4EQ
Uqhk7E5V2nUMODofK7kBDDE4R/wyGqUbNFc00VUib4a3dvaU1ecdw/qWxX1RBiKtbbgs9kOZ00x/
LSTAYNFd3X83KZSd7LOVIVqh2o1ghbQQ4ru8Mj/GMMtt+0BnqC/IKHqwaKnobihfo/Fk2geMaqF9
0CgvrSgd97Sn6uyoZpeiO4JHq+QrTKYOFQr7V3tKNEycu+IO1C0k/87ZY2rrP0Xr4a19saXTLB+0
zxRuEPO1W+Wm6DwpB9Lrm7GfUGV29jkAk5f0TNjfdBslnvLc3yToa/2I4kwYsB7P+uNiHmdtX0PY
THdG+wNC9pqfyaG2M0wrhyoMQLTZ6tcUTqnFMEnEzHqRnftK8ipzb7f7eD211l02nFMsWyvnBeZq
VCtp9llFL3p3AyN7PaOiYH+nK5q/PWpgHGLSZxkxf/cYwyQO0zk+oS2ONN/kCxz3a302PjlndeN7
vJLD6uHWsfuT8lm192V2rAVpSOww9pNEelkIN7vwVOvQ2MdU8nG7oqszEWOxRn6Hnm3MLqatqgyW
3pUoujqQuCBg4zJAm+da9lnuD8rsyZf6wZDAgjw5+WnFdhp73ZFwylBwtwKLxPLVn1qmDhcL9QLU
xxopVLfTLys4Tn9+n58pcKUHHF65cd+rxynGdUNLtQ8WPLp7/kzadDRuD0N/nFawfzvlR/puUjtE
GTZ1e1WmsfwwFRfLDOQnVfJ06Ytckl10m7zRBdTWvTmeFJMZuFt8cbRTx6kQ7QvlrqZnJycP64wI
ABAPZ22bHmW8IxHRznoAH9FaXBhP03RWI280duRKttmJbbISATkOA265S9p+7Yt9Fun4b54GG0iU
16YHyo/r4prfwek5zxi7DF+j1rADDg9dvsK1RAxb6NfoDb5A1TKtfUp7rgygObIsqt4k+JYMnDXJ
7J4M9baAXrxPwc1h0zkoVw5m68a5amfgj1QOUMsFVEXtYQdFaYdaALPvbEHV90R0W+WP/TMLJ3g4
9Xl4M7S3ZjhYud8fhgcV7ZCftQc+Gh33OtTho17bes9nCru9XVxUdHMUoNzouX7tDFdP9ppzzs/y
QJ4g8sXHEiUd6RgMxcp0GUHfyUH8dRBSJm8AAviR83U1vbxbiGFKriNgZoCtZGE+l6/FDUymW/1J
8vv1IU6ClQza5l3TbmPS4CkhEwgvtA2pNzZ7Lb9BDizppNQRLAhO63mpgoZEDuns5PcYXmcQ3vc4
qRUdy92uhW+eH/o757Vg/3+rXqxzrh/mAwC8R3QwtX6M7ld4mzvS7eZXp0MgtpcRDcPEt/EWk2fo
pW8yBanVx4FG2+vQ5Vzr3BAPeexlK3ydHRrH+FJjNKZZvT7p62lZ7mkuZN2HI+iBXBhATFOD5ksG
Or8zUrCr7gJdrnp8GuKnZT3ZyIV7mn+kP+a+Ze7L4THCvLl8GZHksZ6kmfNadIgH+xs1uh1jaKzc
kQPM4tiTcvtBXglQPWThxZwPIyNLAobJS+iv1hdFOnfZnj0EZpDaNe2SZAZSh/dtR3GWkNaVbWU3
frc/+JS38Vuin3n37MyCJqZOTzcBTfQTVLr99ICAUVE9qFOgo/OBIvY+97TGJ7u1/6pYu2oft/ts
8J5k5J2ueSLHfJcGZAa03jfoQ/Wr8L3cZX571O81ML0BSPDzcmcSQ/AeHnrYYSSRokTaWfRwXfl7
zXDwEj2lRPY+Wtcp9fnkgDpJX3idIYiGB3ISomf9zv5eH6Kb6OZH+zrQH78KEwpC39CFZYRj4Zk7
ki+5pJw8dKBkwwPelB1x9q6yiwPj4dvuR+0P37rA9I4xmv077Voe1LuFQYEJwLMOAzHala/pq4xS
HJfRq/EwhgR/7Qr03rUfPmEE4N84v+GlUxV049HsvQxDmhfehZYPYhY8LzkyfecaIX4rEjcQTbux
5zCFwmw4BtHkH6nRF/Ehxtj+3u3r28SfqQzL+DEfWC7RMQjxfrXB4icn3cOuxzdhuK0ejOUVwjVh
yYr3FWmqi5sSwpcaKK9HHaXNe4hA6LL40QEkf3eVvskvCspGTA4fEadBcarujUNxLz+jWbpxUi4J
u8J0w/Q69rvqudqnfKp9cm9/wRXEc8prgZS0ctevFp/az/hoaO+qY+Wy0sKfwi2P4b7xknusEwZ0
PHb7K2YojjMekJ+VJxUtxKP60l1LrwzGO+MyEyt8l51NV/M42IPBcXV2mmtctEt3He/aY7h/l9Ds
X9ZLcyVMmLDqA2bLixP7N5zeQEozwOOXGQXAE83IcdwFKxOERdRb/WpHjMp1vRhB/IVUBGQrHzgh
TuHpvfsgweA6e0a1wzjllRf1VF5idbcGBE67BEb6uefs0Efv0pvQBYfqlV51AxYiQCFw1x9N262f
smv9/9g7j+XG1WxLv0vPUQFvBj0hAIJWEiVSSmmCkFJKeO/x9P0BeW/pVN5TFdHR045zUkFR9AR+
s/da37oKP6LH0ene46u1ia/GRvxVPQ8uzbhN6eg4qV+DF3qMmmNdFcyGBkOAw8+spa8rbZk1XhjJ
OHT4hFXOK5FRliN2RKIVbIaH+bE+maFd7slU2WmOcdKupQNJ2iY48AHb3RYpFfdtnfCMJnJ+he5n
jxvBZoRCB4xZ6pXqdGGbTC6vWDBsL/BYlOzTI4fDc3xtT8Ov5M70+lP1nrLqofL1Q/z1I7uLHsl3
/BW+5p/ZTuSTYIzRjtqxO1so+iGaPeVP3Zlu37Z7E2/RBQC0ztiyaTipos1V/CJhVyAy2saFv2nG
zdX66N6QVqhucqwu2c58V2/163THQMgAqb7Xr/FPxE93MfFPT8kxOco34M0P1UW9gSG2+VA9+cxP
G0YxT/BRJjajz7axc1DQG+1k7HS7OIQ/loNuJ7yMaIbgQ9MMbjfVm8rFM0E1XDlusou0Q0/pRIfq
i2O1uKX5Zo/DZ9vcYHgyxrQvReIWZ2an5Gs97tuX+D4MN/w/chY5SI74vmJYrshyD6DUogIu7gYO
NuczVfnZaV/4GycTFkVdOprsUfho1A13I49DhyTJnPExf8RPtEzJnPCxq/Rb9C7q5GnipjU5TYQP
8cy4TAjIdtwTRsLZ8oBedDfuR76Q6W78rF9R8TYbZcvxnl9xDSs/A0DTdvEs3M9bvKZ4EjFOSjvC
wMVnXMKJJ+6DfbRHkAmRFASmqxyEs3JuC2y8j9nXxNIO0LH1CZK4CvCWMmWOD8mLaQAu2IaX6RG8
6P186qYLUPcjSwptTDhXxNfCps+y8x++oguq9W4ECow1zyEpKzjE99FlfhnXAXAdJaAiMKhUqLhu
xVew4dPnnWsfiL/5H642Yr+IafBjOOsMBM/tPnfGvcRW7b29rw7WB2BxQbCHRyuxzXcu1a/hD+3U
32PY41XPpyC2m8e+hQ1r8733T8aLeMP3WdrJ7GWXZX3wJn1Ub7zEuCQsyam++uk0vzAh9h9Y4nl5
Qr4MxgxsLBGGM6IyByMHtJ3NdJjcj37HCo+95qNyR5rSBnqnHdrkXtwzljJNvs3ZeZi85pbeM+Sl
98OZzzXZkXDiCkfCSKV7+UBQx4YlkC29iXsE2frJcs394hAsubJ08UvvRoYb3bPuRU+8K3YteNRr
8AKCycFsxdTFMPYc7D5Q/7ka+b/MaeNFP4GtYsKL73ndY+VKDJKiPW7Zjb1gmQk+jM/5tR1s7VN6
1e7Rrjvx1rrLX8qjvm+PYWNbjzKCPsMlVYYpTX5gOUgdhoP2Bpuc4bneD3btCEfpyfQqjxUqj+w9
kHrzyJpiIHSKdx8c+mPhzbvuq2ec2GU7LC+2tIu38VN0SS7aMd8Oj1sa6NLLQibERiQ48g2iZIN4
a+M/U1vkC1S/8HnnkSs+T+/Te/lQX5PH7K495YyCxk/rPrwaT9I9tOx57x90L7szL/AYnPj1I3aE
x/HYczoru+U/NGghQo3a1p/l9/RB0NwYbVG6q5pN29vCj0X4RFgBSygb6tUPMzwz08Ab8U9mu2Vd
fNAPZAN7FuXdPfuFS7yV7lhmctTKN9x0gNQD5NT78Roc1D0G+DzeyqY7G1/ihN0guCT6xLcIJBmx
3dWynOCgcxwRWXQtHq0XXsQHQXEonwBLr5m+Sc/CinxGhb0R+6O17CYshchvzfbv69A8oFzSqRVQ
dDL/GZfyHQ7yuxplSt22GOILuxDqT9/5138Xhx1MA2lYiOThdlKKWl8PwEtk1QSZD4b0lMCj3YfB
QC7ZUO6VcrCltiHHAOMFSeXHRngjgCeU5n5LS8WtlmzVSSyCg8lZvUT7RMKwk4yEuAcxuJepyXt1
GrABXn6wdYHKoe/XwJQ1V3q91DRKjSuWnJ6RWn8TL1V9aYmFpQBEH3m9mLQLnjUcGC7Tptjn6GHl
yKSCad4Cs87cOVCokGCaRqQDHidX2PDCh0Z9qlQPtUptMNKpOEjLVeMqSMU77rRT8iG1OAjmJWYj
ZEVdjgENqoXUAv4SPH5KkIHOMgj+xYGqFh0BMRYNW0sia4O0NPLGubiTF6KpXgn31Gh3dVADoBZ4
TXCYiG2GO9Ub2NuTiUA1a+mlGEt7ZL3YjToljUgtGU2Xku5a413ruuslY23WDeRBZYS4e98pPd+x
2t/XlQJpl/gFtkE+kR4CM6M+tBUiffTQ9WH9df0hlhSu+oEd2FoHXX/g0qlk7ENAU3Xfv7QA7rdr
XfZ3rVaeZVKsqoifQwjtNipTzPmGkh/GpTJMN/2/LiFZLX5ft/7hj1/X2613S4SSbkaWT28SMBfM
PF+J2HyJRE/QW2UASLC1CCLzDFyXo9TCnLXqO4LoeF8jRcoD4uz6UEnK6MXFfJf5+6ELYgfBLyOR
Sq28XLo4a5rteikxCTXMw8SJ5/GhEAkTcP2KKiOmSKM/Skp3D/NN2vaCXh1m3O6Hiqo634b+DC+u
2//+bf0DUj68TgE1+79cud7v9+/rxX50rdwoj8pMjVVjwJdrisgtGAH6SRqhXaz6lsvr1esPdHJU
mZcf379+/7UiiXysQAesN/u+/vejKF1dz/b3n/Qhv5gdwvuiMuCAAcCwyTbVzpFFF3QjA5ChytBv
/JHcoFainO4XHNuC2suuJY2vRarVXmGp+++/rZeChYpszjOve72DolcN4vflAdYfFfpXvEhNih+s
xB243mi9E9VrmBbS2kZcbj4isJ/BzS8P9X3t79/XO6x3XR80NhKm4fXi9+P9vuV65ffdv+/z++H/
vPmoBZj46v7pj7usTzgYBJEMNTXt74f5vt2fr+wvv//tK/t+6kpLMMpbMZ3nf77Zv7z6v7y73xfX
e/rfn/Ffnun3xfUGv9+g1bHP1NMlb3L5/tZX8m8/k/XNGE3031/eX575+33+8WbWh/0fr+D7Kea3
uVVhEaavzTKT5Mvgv6Z/rz/+uO6PX//uJvQAqGv98TDS2rT6vvl66fs268MWlc4O7Ps233/+u+v+
fJr1If542N+3MZT5saXftu2W92euDdiAIAmvauJDu7Q0u2W+Xf/6x6/G2uGsl9usfzHXrup6898X
12sLak0yZCzv7x5ivcX64/th1l//8mr+7f3+eGH/9mHW230/0/p439eRsRb+Vl3/f+3RdSqBK79/
ZlHuRE1bRz/bv0qJJHCXyKf/vfbo/B7lX39zj//GMev/sBRdU2EPa7qpAO/5p/jIkP4hmiIAPMlA
34TCH3V/TsM3/N//SzX+oeIikE2DkG1TkUUUQ/8lPlIVxEyGoYkGeBcRuZDxfyM++p9UV8OAVcwD
WSYqTDC3/yo9ao0YTN0osCeYNpREcEcQIdY64MXln9Khfuuuwj5woGNpe2JS//JBPfyW7P9Lmvhi
X/gXJT/iKR1mvwRNdBFR//HkRa4xBIiwGHELUuQnruSYDncZIubWI51xrGxT/0J++v/4tNq/vudO
9bW+jnja+kfH/jC77wTP7VKbRpTfHIl/xUT3n59ykbD+pzf6h8ArIRPXN/Fl7FoaEjM8LRapRCSS
7+m08fN/fi7VWGjd//p0cJMJezdkWTRUSfqTDN1AjInJPqp3QTv4OLgMj+T4+3FJm1JyszpHTRK6
SoHjSLeC1pmUJD5bGXXx0KAAWsjJmaiwGYaeb245cmkpTZliD1VJbbHONAdaNACjRuxoB4gvvtFL
myKWxC09b3ZL6mdfWZuRL36jDEa+y0HiOrWStaT0LhD7ynfDeLj3Wbk6WTycVR2SfDQ3JCDga3T0
yqRq0qPoEfdhW4h7tZAfWZ6q9kyg2DhObOcxMW8UPbvz2yhkGVQ7uVq/JBY7ViEab4pJhBkG+icm
XP/pTLLiuJFLMpqHWXR9Q4TCBFlTChtpp9fvBMty5CnvaEwRaOTTTQPeOuQdwoxUOzR6b2C4as7G
UBDNoR2Is90PcvtTKaw7GfIe1B/lS8soYZX0ReT+hq/TaZrmLGjDyyST82OA4yJlTaLWrvsO7ki7
G4Rl7TwG9qz1dAzpxSAy1idl3Mw9dRGzG24j4Tt2WdZvYoAzKZQLO4/AIZKkbGeFQQ1/NEdHKXZV
8hNd/5cicL9B4ZuQE3wY4D6JTqauYpoZHe35UkiFVw5AL2oU4C4fG+ie6UcuHOD3ZsQIzrrTlVBw
KGvlEcA/UqhdVS3eDNhBcZS4Rjd9JTNdQF0BVEHPsR5v0xCFduqXXp+zk4f59KUo2S0oP1HvvHdN
lTqTiWTAihtqXVA+kjhzjaF88ykmCPQB5dzEPav3N/KsvsShAB5JN2x5nEwZb+Kk3U/FAygHUp0b
oD8NTshSAyPRUhPWw0e0ZSXsnBHxrsBNisJVifqdI2p9BtkOTrdwkzLyrjepovRO1vCpmaXswID7
1ci8x/0IiJiqn/olgOL2pDay1QzrRiI8+DIbViOOfjUJ7yBr6LmBBD0lioTjU5nbjZzWPwgmHKn+
N59Wwb5CCI3Rxa18yBJuLczKl5iCQkuJWfLlWbctPaabXZR2ZfJCKpUYqDlHqCn2gQvzRD6nFk1e
vUqwVfOaoT9dLKl+BF4fkMktnQo8bnaPq8RVRHachFTt21R0cc4ufmiOHwh0KJopfhQTDSYfnUaY
VDQlJu5Ad279oi2TQQdrommZDzxWYBctYzx++M0g114pqCLP3pIWP5yDUr5A9fl9+OYytVq/Kn5K
sd6jpU4vwQTtug/oCbSq+ZjUgBLHlHfnCxLoJWIp6KpRgzL0ZL8cN+OUX8nixWCi0fNAGiVVemA3
Qu8WBfQB1bAEkISoX3oZucxI/zXXuq+UXEsY0uKu77Itp+/RkI1435F/Qxam7vZJ/RDlI47Grjmb
ZUsMZq3h7+PjW488MUlAClC/0oPyTZY5DdMIQHUc+25U+4GrLWdcYeCxNAAJElHeixTnJs7ZSpXj
XU/zocMKmgQB7NKWXM05CchBE8SvTGqf5CG+S2Sy/lTOVGn5oWgKnBkQa51a11tLH269wWfcaDXc
ibx2DKu71BN9ciIGPTMPqBELsA/7Zx9opttpw9J4yGhtVyPwAE2j1ZCSC9ll++VwMgsUcpPMYBa0
kWOU0S1VnusKOzyMCSrrmX7RSN0jO8bD5Q17u5ie27KkSSxyioc+bIecIX8djhIR9gwWsClrz51G
KX5l8GY+b8qqNjjgOLAD9attGKjYhPYOiZyEDg5OLvuPZslHwY78RrDnF14CxmLLog6kP4bK5OHl
uIEipB1oFZcIs3SN7Kmr85sgJ/UW1FWE94Dm4XJQzO2WgPsXSx5uVT/daqg7juDfY0onkSuiOx7E
463LKI0Y0VMH6ZFBddlqqF/yQobohmWMqbO3OtJuVe72QWnQvFa+ini6yYAEGTOlvTgql0FNcYxm
l4ygOWs20AmAH5KX81jlG51HPq5GSLZqT0tbNDPYtlUWQBbGZy1kRPU2507ko0CDR+JLfGpCPtZx
GdxH+BmlgVLJaEP0DwkFzGBYmi3MP3Y9jXj8BGZNUIRUDeSvyBAYO+MI+vZ933nV3D5PyW7sGT8F
i7cWmDGpdMK0b6z6bflIpoopBn0rcoGlopukhBn28/oGJSHF2dmFh/WA18r2bdnf5JZRetbsNjyn
PUnMozg2PaNpX5mRMYnKoVvHS+/Fn3xXbLKLgZCFqf0tVAJiYkM6RIbqYbRPThPTOOFbrmRFvmeB
bHJaoD9dnX7Mkl7a8TKqaT7CHTzRcC7qeaHPtDXqwIh40QHLzpBczAFpWlGig2tLP7YHo7nEEzaM
wqoJqK11TwoRNZY5p1BYT7Y0ZJc656SQx+GBIIg7+LfnKteEzSKqS5eZL2xTIGDtRRWQT2lFCO4H
7NqY+E7cF4c6oYVpDrdyNLKtqsn0H2NiONrR+rWAV6gPyU6YiSVJzejPTd5CG+LUIK7QFWZTg1Bn
UROF4IIDfbpZ8G1jPRJdRlnBK0si65e4dCeC3zc1x3q4zgG+GCO5b7GROymuYMcczR81JRzGDgtM
LpCDyujdDHYbUhXyctoAnYKI7dphUv1stNktM/UhjmWJCXA8JfwrWrT+k9/uSrmXX9DaOKaWeWnP
ssaPu+MQt2iSqEBqlUaPOZNPs4D7X+0WRXOkVvagveoGh3JVDDzVKL8N0nAAcA4lHIwfoSEdIrXK
LYaA8nc9XsI5FBhj1ffRXyyKaQD6eIBSBFwMz7PCmwpzk48z1bNtbCXXfqZLJpOjjBEu/RCKBF6G
Tgig0WM3h3WJlAT3oVOpJboBXDUjPuZDI/OK+qHdx0CXbAvKmh0Yl073P9QpTeykFd4E0oqYaCc+
janf4UkqArgBY0bpm4HvUejNfW0BuoplDfJkCctJGLdGzAKOt1I6WY1jTOxmE1JgTXJ6hcRTz4/4
L58DgcEHLaDgKnO8qD1GrUdYZ0lkRZP6XuYR2XWGIrIsAyRYSZB6CamLdkAJfs5GieCZkrDZo3Xp
NROGX381204FMyk4zA7wFUPR3PCPsjVzeq0Ogjs3n4x2wxEF1ClQELG0I5Bzc+iusdQVdqT570XF
BPT7RUQVIMhJ26nTvSzQPh+jNymzYEeJQ2CrCuGYUhiyNigKel6RJVN9DraxIL4IC7s1agkMUxDN
zWWb0lwucwzieGvjlpogm9BNEqrXSYkeldDIHKPtQVvIar5IxSVXsfyFc8vyp+yV2htH805daIWR
cqiZe2M0o/uIIrurGcRwGQt/QXNSHJJeSZN8Hj97g5PKD6XyHMXpngGYRUEL48JsI9phSEZ3rQwv
OaUIT8D4z4ZT0y3KzxXUBhvoJwgs8DWzMdG7w6BPLDiUOGhB8QS+g7DQRBs/F4CeO+YpouawYNye
6fwsQ24lWGSUKrz49YhioIgMM+J88c9RoceOhTPOqHubCloaTCdpoHEjdzlYF3Uhx7Y9Oho9Q2wi
TURmBH50GgX/IdU+g5Qvu9ELkB15ftaSOXVRauPxG2d3LLTInUy/cpUo+kjaPoWBF7EDiQEWWLrg
Whrqaza3rGxMiKp+3iqbGc/Y1ggaZnqpwQAn05pXBHSXAMBSdl/oxioDUZf2npF+zmJrP5t1/5BF
E8MAsaxa4Hs+UzghpTqrq6GFFsdEPIzJB7ui3pbkhQ9QqayFs9oTFKQaZRkwo09IJc2BnrhS5mx9
tG0uys+aDCq8leBJ1oEZ2VJxZ0QJBOpQ4rPy555wweSxFOn5xmjAE7KTPUsiLrruWLbIwPS2fcx4
hGrAChNGxayPnUJTTmqUfIT5kDO3wWeQM7tLURuPqnoHvfCzY8NqG1VqeQCWW9dku4Wl8jMLZBDf
c3KoNZa2ZRGToyrzvYLmsjxaLXtda9AUELBCOHf3kur9o1FC2iCnmM/FD/e0kjgKsA1f6nByeixN
bmjEd0LQ/dLq0Xe1smFjO8U3RUzDLWz4Yc8a9W7hbBFE3diRqRRbaLjVsWFp0UpbQYRBTjcpdllT
6hu/RM0dNx2bDTqSoQ5rn53CFjh14wWGv1XqEdlPY/5oE0lzalV4QnT9KJe9zm4iQwyhzPoGbNhW
DUtWzRIilrphETuVjefHOwuW5lnR/Cf/nOYaSqikqG18I6GT9wdwcHA9kV/5sLz6AKVpXKAuxU2e
7/ntw5hbpJBQwgaL8NjAaisnnIjjHMk5Vl8sc2iBRlpPujK1e1ZWBVQ+HeO2H+qomA2G8EE7sRDO
PMDQ6GAG636YAW9HlAzCbkAf2RDYmCimuW1F+arJ6r1gjh9qjTXBkGS+3+AuHqxhn9estlN98LJy
/DA1zWJQ5DyTGrFwBz9n704p1uHT5XBvB7eIYwAAamDhVsrY0ak1DVd9ZBfXtKexXU63uB52eqc7
c4biDxa9tew2OTythLg89FaDocF9G5YjLSVLTNJET6EdxnNvh5AdYy0hQhsYLe2ZPQageOXQjf1+
FljrhxW8Ob6qsAgcKhCIwkXN1g1qDw31BrjgAsRPfN8oNHNx3llmciyG8tym6USq+eTJRP0Bk0PM
rs41QvNtOUI113PlNZdKVN19gm43/TCE8A1xXBL9rMX5AH6eL12r3gtAzowk0iGR1ANxFyd4He5s
jp7QVwA0E0RfMwqYadqrTMEkRucI62JxYvzn+KVeiKc1fxUnBO3w6PdTUV6KSHgvgyVrWmbzlYkV
04lqgzhjTmOZs2l067EN+8a5lwp94oitP2ExQwIoU2oFuZR7RoTuJDGA/XajhTflkU4FXYq2CG25
SD5iJUBPkquDPamolHmap1ylcpjM0873EWWipdG7FTluHutc9HrtWSC/2Jt1Ldz6UnYnm5TAiHYA
Y9OmbpYT7SvQRu2iGZx995U15WOfhU9G7j/nMUoDAk7Ysoc5joOUQRUdKZ5MAWuyWu8j+rNlq8lO
musFCeXo+ylaVgOoHctI7DoxkWbPip0GvAI+3dNYK9hY1LOiI02oxYK0+FLadqky7lWVV5MiYVc1
8k1mbd4VQXwWfCopMV8bq1rloRRSXuVCQITvuMEXonoqOxTHSLJtllY3EfOKPSLT9Md43iZgsZ2g
zB50kCEUYLrWnUq2d22fo7llYb/RBwZBvxRoP/cPLWgkqkMM4p2oP+sskrbSEhpUo5Mx1E4/wvjY
Rw+CaPa7KYRsncUdyT565cRYUQoKdCUfF7x51kgG1JN0NkmbTGOPzRE61EryD6k/gnbxnTRLckCy
BX5v07iV0PW3y/4u0SqQV9WLTAWDBIkQrSHDWxybni9OSH1C3kFV3nUGp2M4peEpjVn+TKpwKET5
MR2aJedAdNRpju0+m+4So7YYUCArK5HuTUYyAzFUHQiqhL8uSe8T6h4tRKub5GoDkZGgjmTsz2M7
gqyKwgUAPDe7KZsGGMXFSFpybRMfOICuLpWXLjZOXTUM21moc09V5+JYJLTy4xmihFgK+16LH41A
yPZgHy5KhfMCXW3iL0N9IhoH0S+2whg3nHPIN0PDl/DuU/lVgiAjyjcg7locG2ealY+wqa9DU97L
RkjshF9btjXBT6ZLvwUioHI6W+chm+s9BlICo+T7tCq04zjLjhpUg1dmzK7ZJMLZCCk4VUcGHDb2
y1ytdxAsBrZpcciuybKYsLUGnebkG8DADDJ/h7l6KebMyzqVtSaJG844s4WXCDizZd1kJWf4DyCT
nWxoFDsTOZFKOT3VyBSKcZ7ux2F4IQd6RrQimnY64UQA9Y03WKn31bCOi/GtX168JVEp1huqrnUR
eIOPRquXUXPVKqXWSnvxwUG68ghGX6/RywuvacJx1hBYepgTZoUUN8uwfICyVu+lhmUFJt5tic4u
SCbcfRbpBtAlartn7JVCX9sSUP9sag1CNZXPNE8a/Dlmss0wu8Sjekin+qhr2SUUqBo2FjPmMBas
WNACUGnjk0GrpMMD4agB0pvkbCiByqqoVFB0T1D1u8ZRl+Or7ZTIE1VzQh9cpe7AkZMKQsP27acO
VvWQaTJBE9Rv09xtggjleB2wNXrVa2k4AbNOpxH0f70vMknEMEvxMZ9jzhUp/ZXruDCSMO62msay
3O/a1m0kjnkO7vFIxfdT6yqKgimvDCzWOVWE+z6uob6MpzyXUDqPcvKglsJHDtksSAxHFst3q4a1
OyBG2TEVSYcAF8UveYYiaqQMwEEztYh64edrcZChAaepYBA1G8leOk3hWarJZms45ngrrLK64RIp
UNlVNhDWLIHotJLPfGR8n6wq9giWnUeCwEvf7jUR9riBfrgaWbElvgkCA3eJIvX4dozspFnQydj9
EMMDEpqEC5C9ci5cjZwMCpICIGKLYegSK8vMWGfIUHUqQRa2JbEKBqq06mZ9ZLE1r405te5Y8fHK
yc9hGJ3EmrAGTO8QbWKPKspZF3KBRTkx7syikWBl+BeQ0mLg3mSdZm1kYykCztTGi6G6H2QTG8YA
pYMUntvQqsImqGkH+BKzhNQta2tZ39aSfo9B9s1vkfZZhZ312VX41Hz/OM+Yg7J0Bq0aahcYwtu2
VAgKENSt1ocEa5X7Tq3eK/zVdYKYumJL3mj+h+5HWz8271hcbS3QGrOlYUiJAOQFOvzlEWUeLpre
QEmbt9JJ0CljVw12R873gXdhFvV7UsshFUGGU2qjeJDcou4/LZmSciSld1AlEC0FLNzjhjCTx1E/
KfokUOIf8WRogLdzgzmvrQkU0JtTUCKGwFF5FUiMkc0GS8yyyQgFyRG18BLk4V6rC4nKQFiwllZe
/CTeqMR7mfJE06YTLqxQ30ssvVM3vZD5cqJPcGkkBrtBOJQQbTazXL+PyVTaQ1nsIOkDOx2LdwqD
L9GoXGdBvZI/v43a4SzQc9wkipViG0TPyRH/3ujzkyrkr2rNFYlQ4/fsRGcCKkoBDLimAEyjDFO7
YbJMZhxLgLRa6lg/WqKbN2VknTKOhU2hFD8VQZR434xntcIP0DCS9FZNJh+LKuO2Yb6TE5WCZ8FI
3mXzQqe1NQihEJgZF+qIPXBq2Cn7K9FXmUWquGEfM2To/8Nzb/muxLYWAPnogF/Cq6w+FrpqPaFQ
AxLOJlDgUQiKEzdjYyZeDcW01Wiz6HGNOrqVI6feT5yStgX01hNFHB6DiW+ljOPhUvTVzjDGNxl6
Cxvt+4b6khsTQgqVC12vFWMFAvnmZ9SaZP1MOt18nhrjZdb0H6LeR8D0WTpByhtcNb8L22ExB9YK
LGt27mLQsehECKUnTDMhnszNuskD+EehGglRK8awlqOPOpnGu0Zj2I8WNksGMzJW2fvNU4XGzjDg
olvFk9Qr5kVLqOhNwYgtRJ/KvYzaaqv7rXUZMk/Mvobe+shN5UGQOc01q3qFEDrx7bDbMa/gaXi+
GCdXauHc0ALcTyyMZirTWHuHiKMeshI15WVj2yo7za8xCXFapYqE4SS7mGnLVxgzQI4hYqZEZ7ff
sSwxJOPaS8FjXXUUUHssm1N5WBcsVUWJSBr69KgJlyaPkcZWxsMYkxpJ6kB50fHYKeJzNkjRtqnF
BUUZvcRdFRwECYZxMpFIXIjhEfARQt1av2nVoO5S9YGyQOTVvu4fM9YuKi2mqirlXZ0lj70BG1lH
d1a0ae3NTRB7qoRJYxbOAIKu4TR+NoTAET0TTkcWezXo0dAWxsxyUIGNG5/dfDcSkqo1BZNuwBch
w7JdPzOT1AEKgPW11m6ZEAV7RdUwWryQjTtJLaWCGttESf2qWtap61wYCDxALD+iAGA2GPW7QGPK
NrvkTlmIhxlFVcx850oxAQhpOcF4pXElpLrhfEZOr1kkUfoNvdGRNqLIl7cO9CgW0AMPaA01uFhV
GH2sh66ALli9E1Mk8km1rEBDyn6D8CuVVBZCinUSM/NBlPLWgUh9F83BFj5rSzvQR1Fb9m/qaNyZ
vUhBYTnP2a/8Umq+dzn+qCOJunJV/uoCvLE+D2s1BHLFZaE4ZJ5769HQp9bVWl5jsSy3qgSZv0np
ArAKKyLqiFVcFA5JMfTEJgqhrYWhnHYvwo0d/DYesmQ2C8k4cWJl3naSqQODJdJGjq13a6BNCivM
LVNz2sUJK4DYyMKNKHXLQBTnjq9S70hJUejUJ4XC4sEoQMoWqcvw07oRqjmK/2zVRNO1Zmbluelo
fdcDW3bhV9wP00FCGOrkOTEqhsE5qGQz6xNepMx+Q54HYdcK+caq2D6x92LlKBLlNoq/IqmUXCu0
jENvHKRW/ySn2TooTUAenKwSO2QAuV0vdU0vYemVJRr66P0tP4LnbeaFnbIUiESmiDboSUpTVHkz
sDq2S8XMHWEqb7CZkr2U7IzxIsN+ISIm04huaMpNPk5Y6k1G6wDBeOQf6VcSKNDji4xDyhQyxK/7
UlSCPfCuwKbW4IRxwK6H+XFXC+ODZooGBYssum/F9CtVmWVGve4oKRBq4MskIMWKV4sQdVP1tUjC
8TJrE1vJ6CFccDTBHH/mokGbVMaVYUqEtnX+m9YLeBR5+XaZvU0DyUf9kLJqNM45nIa5szaC3sZ3
wB3Rgs49eYJR9ZInPtUoNlPCgeAIjBZS/GPilXNOdvFRq9nblYHlRAmbVibtU0FoKHV9pXU7Qjc9
o9B/DjTgNTnlnIWHa2tmsM2HOH01igpuHhParEHIqEUmPDJDQyXuXdpg+Cui6VfXoolvAfCji3jo
2UdstKh5zXNsfaHwiVj5LLS5BK8T754cgrTNLPoaUYAL1Qj8l6AVhDcsX4bSkvY2X4sKfjXg2S+L
vrwjYJxUqfeWrVFvaNATmBD3LJBprTpqHOnb1tDe5EieD2JSzLwotvs5pXMpqk5lHtJEyvpmX5XJ
XVZWspfLVceCpMFiTQNL8vt3AfX2dcQ9wdIy9ahr3fKpLPZDJNsyK1Z7VBLFFnGfskiEKNGQdUBh
jITUKd5pZApgy6U4BAOxP6mlGpI14eal6t9ktmdlrxJG6YdXSa19h4nPZBk4qXuff0Wd39EdP/g6
uTEDcTcQ280zEP72WGYkALYdFbw0lbyBo9FJOXi3fhLMbmH0tZcJND/VPDkpyfRLpiHidD1uT5na
kqcm+Y88pNlpySPFIbr823DcwobDYlxZYN8L3yP7hNWRLHtjTN6jOBO4FOtFSse2p70rAKsYhghb
ZbBoJyRXIy2efWM+PJUiIVc6kSN7FjaWXdPrM425ejRUN+wq3esK62GQKXTqMy7E3AQIIuDHJAbh
PlEHCeZJtuTwyW4++xRT2A8FlWZupdS4L4kl+D+UnUdv41q7pf/LHTcB5jDoiUSJysGSLNsTwpE5
Z/76fugLdN/PVSijB6fg4ypbErm5w/uu9SyOHZZfbb7/IAC22ihS6ssLlAb/90tZZIBJlYolOM9V
fVmk1eG/f5T+IX/1/W+LuhyVp+/fEIjX0JVxVYzTyQJFZa1iUSy5j9Tj+bVhUgdLJXRvogd/aEz3
1zQwy2PcKXiwU09xONmABmhlCwUK6QkWT8BcyaUBb25urSRrGQmpN+9D72j5pfD6oI9ZOasqyz0M
BoMlld/S2viMzoMnSOugjpNlPrjHvOoghVrjic8QbMS8YVxrC8MMCHsQW8w5ck4EnAmYfwqGSAO6
xzEMegQwn5rGPJagWEfYFtHf5/UuEgv6aAoX/F5A4K2d0KnrVAOoGeb5c+RDE8jk7jkk7iPp3XYv
wvZ3OpPI0YiDFvsaZe+VKm544FaOEoy3Pu+aJX39dK40QbRNkt6xAq5IkuM6l8GY7gtAMihaeqJM
OOvJbJmSkOhPS9mWgRuxs8ZWk2QlwIzs1ssIM0KcJiO6L+bmnjuYNPc6w1Yc5ZchEmjTyjV2XaKj
O71Dc1KVW2pSKXqzlvDVuNU2ggxdzIccuFbQ/c01gPT8L8BLdUpsy74oLbJJ1+K7lSV2EhjLTnNz
bu+m9BoqpcUsk0IyU6cnXUWeZyl98EAe3qHtDGPmUzlcSATqbejirwuR7nInZ8saKjMNe88OgXzi
3teR9A2swhZSsC7oiGQmX/DQjOygUJsfFFHGujSSXEUZzXIq2mpUH7Tmhkon5OBNREgg52sKgMHR
F61VF89rTqSbTBg+h9SM7ggqZmYqbVrf69dphfYj8Ok2F+mA21Gjlpe2dQsUliSLKGWwo9aawcMp
tk2FP7rPI2+hu7o8a8hbs6M8/xh9UiBy33zIwbrY4eRkIIvxpIaTDKn1tXCr9toyTkod2rieoDHt
vuDPkqeBA8aid2eM2VeoaI9aN7w3foGsKFB3mqFt6b3ZFIYoRkpKMVWW7sjy/IXXpFcGsXZQB4x1
dQl2sPZH9aKfTCFozk2A4UX2KFiKBDoqIsDJKnN1vIydsU6xBwsGIOiY7tamRI/Ko9Iae9dSO0cz
YopmHMhXJWk8pKaJwZogJWvTtq61LpTKh23Kx2D4J2sPTN02E7OKM4hFfljjjk4fycqetAZzGSkt
qGOXDnvo76tCdYEdoGAp5VA8GZKbLsgoT1cj3R4ULkQP1VnlPUjUIW1NAuBLBRb3s6AJDwq5vFgv
JjdW0l9qldZ6KdTBtVAFDPllIV4bqxjmnkryDpKdcl4YGRtgX6fJSaMc6yEHKpUnjOw+t3zsOMbM
kzAqH62yZIRrQf7ouexNSftKH+uCJhK5t/GjZIIASTr6wiJ+EeJVq/Cxmn6pPJT+I7VQRHNS5D26
A/2lmk3qrU8REcShZd6YmCjIV7lxQ15FqmarlieSPUgDzWQq3MijzBJF4vf/hv4oHzQ3Exd98NTE
uk48IL111xJoLRaw90JgV4FedQfXU9tDDfn30KU5wBmfPub0/bro6kVuYeuRY0PbV1K9LUNjJTW6
+VhH5q0G8sGE/Rb3XWA30dReEKRokZjecziSNBb70O1VrzJsvVcBEqUhsJAuKBdVg+PVxNBmC30m
2Wjd3ulXDhBtS4AHra7iJKc3WorSsJfZl1AYiaBQ1MmrMEBJEaXsFOphB87k0HVK5sRFZJxG3rEQ
6rvUCzcWnKmHRGM6pgOcUHu1mM/aFF0U79+NSmMLh8hlIaIjqOYoJdRUmwQ7xA5lfkkBXFiUga+j
CzDavabCX1E719wg2lEmnNJD7YXbusxGh6xPujVadAK7uWrKLtz0k+bLHZnk25Z+MjFXOzczu3k9
btzC0BcU9tnZsZ1iEahfyFPHlx+q1SIZyg/TnbAlEax+Zm0vzkl+SJrSbtKE81Gp0RudzrV0SeYd
clAmdyaRtK12BTRy2LkFXT/dGT2EWAjBQOhMeVemr5DqBHMfzkfFhj0GZlwb5rhTNF3fh2w2OTRZ
S1MZmq2kdiqcOtc4Glm4o/O1rbAJwTU2syUgK3nNhNCvGH4ab4wQvL5AxDouu5Yc0N4gQy0dKqQg
BjhmLfa1VaPrnOn71BYH9iH+SEqNSTw8W79bBfDr5BHuPVMoijFtj46SFcOGo5DsBY/j2I4PHmWE
nVGgbUkV0d1XfkdICujTxhKtDZK4eZpNuT0+dKAKdEbUFAYAY2oCfMhxHfv1eDJGSaZStzdFKSKd
XF8OXaPu4qBln2cY5kadsrzhvpJcIg7EOBEEo2vyka4gQlVFucNe/hzi8uYjZGZkDUc9p1nea5Ky
F0ZmXL/CZF0xa2G3hHfZZ9RqmzLciW5FUQD0+Ky3uiNCi95gOrZEPdmw9ruLQSfhWxzae9bTHxlE
a8ATDiNF7dVuC5NRcWTjWKvkn1c+DZsml5ONADqSWb/Z9cjL1uYAaDY0MxJmOungjS4+UcYbrfVo
roh+duVYJ6E20rdlb/WbulchsJQtBAkSP2nHwupEE7HRDIG0wgElXuYRvWIhe6dk7AxNcRr6hKWh
BJjCGvokyxyDfGVKUhRWpVEeLJkMHKxb4TItzNhxI4Aflou4qta9TWMmLJ55ea4UTsAkMpRAN4He
Cqmv2GPf04t1xR07m4HB2JIKWS+7Pi7JUNCP3wdHruSsTHTB8YtxBULMo1yAgqDVHDSp+lnQcQoX
jRYvGj7PMpaNvWYgx43TVl9EIufoQpRRhgveYQQRvqtGjheCMiSLRFcp67gWVULEePMuQTfehuGj
4rnxJhrTNchWfWvp9W4ItXqlhuFJywaqJLEHh6JQm7URdJyFai+W4Dk10nZs6Q/m0+L//b3vP4gy
l7buaCFL08qBYnVCVnqiG8qq1KuVp0FYQ8Zmgigqw6VKFO9a6QdxG0x/8f2VnNLmTy1tqogTa2/u
SQBVz23taCRmePZE8tsEkBdoXp/bpw65+9WzizUwqlP6ZL607xaEF7DZd0lYwtOnsJvY6iPHBfVc
MBDURXeG+eq+Ap6ou3NVOBZaQtjKlFWGeaUufWsmPXsYOp1wJa5wES70d75xzC46P4qMXuK8kc2S
R/kcVIfx2SD8A2AB694ptWYl5eubsQPZsxfEpbB6JKksCylyz8ZjEs6tKy1C8c1Yy4dQmSuX6E03
lmpmjxhEHaBUkZ1+QNCg0FbsjRywja2fgV7hGS/e2nzPhFDRYmQdoZWZbqVqMZAYK9uNR5QVQAeU
0Qn+e/AAkFQAr0KjLuNluHNjBymM/FC8ZeKsWSXx3jSugvDOR0ect1RuESnPQCXgln0Ua4QlZGz6
rzX20YOKTIs80k3uFNE1ubDrVtP1AHwIuSJzxxkPSbNOH8NH4QUpAaUkbA+LzGm0hfKovsXyVhZn
YOdG/7PeKzdrQ5wKuCry54yVRzNx1m6LHfo2MvTCl/Y1aWfK2bfNEx9umKvvvdPdcyKQnvxr8wgZ
RJkjtd0L1KSBmVxY1ZAQOZw4pQVykRbq/Cyfl/Cb0MHexMxGTSJcQ2HWwwNrF21tu/VhPFadHe6s
CdJCw4dy5SzW5h2IhM146VbYXzKoXkxhC7pbW8MnAhbKQbpLHqWjdk27uaqfG3kFzNvdqxs8vi0W
afoQF/FsXAmUlBk4wlpkXBf2E2FB5N1RGw7nwi7ZmnsKxxwkr+E67qcR4HHiGFbenYZduyT3dF88
C2egkCj0nWQNPW57Qzi58PcJH+ZOcBuCGqrJ7xVb3tfSpvZ3kD56yv2wVApsDseSNe4FO8SdCThR
1lm+kAKnUx2UGDWL6sFa+4ivq7mxHpKZqKzDm0nGPSdZ0qIoMvOo2s21WKYHzuFoCQZ8xRv/MZ50
1RPaq6LFAhZvJ8/CjXfpb5C3DpoTrI1bmZ60YK17tuvZd+ksn9w1e9OIzIuJ/BF9lttkzjRYUSyh
trr0wGmhBH2u7Oyp3LqUAe8krkIqAJSTomOb1SvfX6Im8Q/9a7wp98Ypd17BOlQ72HILVLmFbdr9
PXrBEHIxzmhcsid1llGL9mDuEd2z8M15/RV+kY6DeAL0CSLEg6icgIRtKfp0L0xlyht9vklQjwLc
ofodI8s7KFwYlJorWDlvGqHmL9kNpMaW6Gr1Wm/NDrnDSnqrXsRoQaPVWgj7Yi0Sjou6d97Pzadi
bV4kf9696zNyGQDpJZfJ0YMUF1rdKrrE3Uq4UisKa24p5SDxqi7l9+opfIVpUiwMRzuPxqy85+Qr
Xzgnjl9k2NdAfXbiRTlbZ5+stGrmrkcKyAeuEIf1kHS1WfUmqHbtsN1IF7SJ9I2/yY76U7c0Xtxd
ufXgoeVf1dIHsPIG4m5oZlayNeie8MtnuTprIH1kK/p028Z4iM8xtS483rP4Rt0e4tc8OoaqrbFp
wmmzSpiAMM+gBvryxL2KXrdhSZwZH+g4hwEDzKFDWqPMa2agK56FgrWGQUOWLSHTMN5SW2Pvmcxc
Zc2Vn+WP/qsAXEycV++cWPtFPcxQJ9KMJW5tUa2kk4/62CGKSt82u6DkZjOYQF9NS9OkfZiZx/ws
1lQJbZclKyBO2DG0OQJo5HX6Aq7tDWyAOszF8gFBZD+ehItM3/EhvKHnFigFz+LEqdSFtAd4S3Nu
RTe2njPrvhNwvs9Brdn4t3fCpT9Zu/FI0lPEjmFv7Txt737Cmgl3wpJTIj4M5cqKKLF3e9Kuxsl4
9i4sCc/GWvkQdtWK548IVMSUtLx4oP1V+UjmRD8LUIrOxaO1wMww95/1LxLgzoZH83UmP0sU+gl9
ZajSI4VyZ3mzwKGRa20qeH3NHAGwqNgW0JRLmdjll+gthE34InJLH6S1dCxAMe2SO9G2VO1gCQQk
OEH3gIw4z2z+J6uPMVPZ4K4K5kOxc9R1VdjeOhmW4ZdVPwrjDKhJx5Kpkgozp9ErAO7QbJ4sFXWt
3Twn6wrkGNi/cgYuT1wLe1qwqKwHW0EsQwNkNZ79lACuGdntdt3N/YWBNPusDDN5WT9ae0l08i0m
SM2YFU6/g/TCYyIdhadoUa/Yusun4NPbk3tgfojgxJhTT4M0Q7vQ2EbioBNmE6S+p6t6S48TlE1Q
3AB2Dd1cTuf9Fpkv4KtD+mw9sUeXdoUwgzIxhTi8UudHjut+aAfQfvIpUuGkjehZAJHAi+J7vghb
j2nBFs76xWvPer8Zt7FdOdXcwwDkFHsPUE56l6/DE8xL843Sjw/OMz0ksF6f/cd8WFTvPHIwrAgv
fRMeuLpLaUNSHRfM6I5ciLGYB5UdXCN/ZVnnkPBzaS3TRqspa3KXeKZnyl0MNrq56NdTDOesXUng
ZhbVU72Cr2SZkFBn+ocLAb23q7kubl3RNvbtVy2uXGpfMrUgJ32sEAzO25vwDH8FF1zHYexobgOF
ftMiHR7ibZxuochx9p8VO3+lvqnWuTkiTMx6wI7L6t1dK8LcCgDBhFClOhBRQLrwLxK4gUQ14eJt
MSgOCzmg/bzqjlqz030HN4a8M74yxnYw07SZAXR/pp0blnuBaEEbIbH2WJ47ZPJvKZrLBQCv/iQs
PSQ1KGsNlMnQARc8mKmTO+YKhmY5Hhlh1YmIH4n4T3FOwwr5Q7ONa9vEipRu5Af+vSEQ1j6n+jQ8
9C2E1eWkrSR5DM8kCbb+UkmXprbhzB7oZ3YKYQY1dg9cqDKvHCSFZs+GLf8sH2rrUodECDraS5is
pTMTFPInObhRFEwfqmNwTPFUbrpi4V2ae1Q4EY0XjTkK45BtrE02Lvk7KBQChL1H7dgr+FSWnIpR
BugrLzsUEXmRoBlnqJCCg/dqvsh7Jon4Mzy3Lwa1u1ULEzDbFWt/02zrZ/Uhj52BjjCa0ouS+SSG
zPBA+ePKT0AgFcbKegG+CV+zTbaZAvjvmBo2FkCfqJKjN16yj/wFeG6JexPNg8nW/NPTFtg90i+8
XYn6ibdseMK7iA0LvCoqOYSDk+A7n4HUPJbyTNxQJr2mTtBsqwvdTvcuwKDbj1/ZTr9kT6EJg8m8
emy/NukjHtQ5+cU93rx9rtk5NwvrCHwkHlbuEoPtXEjzEgXKPL6xj6vTV4/8Pkqj+5663p33iTkU
8wDL1yZC1w3U84GOm5vftfYsnJILTpmeoHgeM04dSEXfEHuOnyxsBcaIrcdWYma6W/GObuVScerY
CArI9Jl7MCeILpevHefaWdujow8fh6XLHvWNgS9s2njDvhXDj03BPH0JCrv8bHaVLfHIsDyhqkOQ
/wh9VtjAbFz5dnKOtkppa0soJUtzHezNXY4XzGQXPDf2JCFGC++FZybetjC6scCoDhzQ/KKPmzxc
Tn7bCAX7orSuLtYYRpu20Q4GuD1gbAN1CnXl4uAjB5gnQp7nF9q/3ovEhMWOKrQxlqTbCJjVoyvZ
Y/bxLLzk/QuRpm1sF09UnT1h7RJuxQqCRAEhNduzvrz2auGYDw30Rghk5xrfPnsfyHsf3AxW1Yht
PAeatTwT9sm1v5nBrH2xDLvcqP6MKvvHQGb5FUML3UlJtcdTSctvWdzFFbfRJYVtzqk9qLY+Gz95
SSHYJFr8xgOaoRxfqpvk7DmIbE3mz00MVyp7bWEnbuOrdyDnKrPYKzUIdj4pBDyob/RnOIiyYTUX
2GSsHYplbxYhFt8Qn/HA25ZO4ot4Vq4UMybW1SzgjPCM16dFkYycfZvZ3FxhG79Qu+OgEH9W7hYB
ydRlv3ofzMaJsEFRVR/MO4bdt/CrXIW09Nb5Qn2fQFi25HLmY488y/bWA15G6nr5riMBea7Z1cL/
SEJ6WJyHVvUMlcxTuQkXrFGMl+aJUgHrdfNE6aMu5iXGFlu2vaP6IDwnS/FdHJaE0ZI1K5wi5kOE
n1zy+hWyi/pefrFqdYUNISar7G7tt7aycN/dbXX3ym2ImHct7wTb2CTY3HwbcE1jrsVlQWgbMxFP
KBf7Cwm9oM2sDcYgA62E7fZLzbHO5bm+Iea8mwMp1DZVX550jmXRctj5r+yqwy9mPym29cCO3wYK
fN7sswXFxKqgLtBns8rX9+bsK7v4Q3tidD4Er66TrCzX7gPb2hoHCX/hB70FRBfW+OhTwFwYwAKZ
jV+EHaB5jPILa5gFNrO/vqV1AsGRYdVXi3BdQYrniC9dpslmEolxhoOzdcqnQ6xJh8GhnucdYCs+
PRXkGdc2ZR+atnjOWRiLF/B1UCCX6oGBw03yz/LW/8T+aj6A4Am+yL18ZxEQLtIyfU6vQ+JkrBNn
1+nXxoU5iofC+KDrBoBz2IQYhZ8hNBNtNl74Zf1z7dnNuIZNS/F2ABm6ZkfsAjybc1xHext+qhwx
2BkRU4fVao+9Snxglodpid1iH+KBuWaH7BU5urWb6psCXZ+F++BdfJ6nmXuPPxnD7RNb6GGDHlM8
B0emI5kpB8sZFMd5da/u2nN1Z3r0H8QtRoJTsezunF3VfbqTlsZ2HQGEM55KnrYCQWm2ZPJksiSU
7eTf2pduRTfmnt8QqAn2gI5007KVXg5PHNhdIJa7HJ1kYVdLkZYfzb5Ha8NoeivPBVA7EKeIwqAE
X82nod9adntw37v+TlKhkABwdDKVsyWZ1fXKOJCJztFvcvhwiAMPK4FLnB6g/lB02/zLXWryalSX
CTsAgs+LlefwDzNH2w6H/MgsiObQ2gy82dIpHwjndrgC4k5ZVDQEb3iM/RkYdUoSvYYXaB2wUNLc
OkzbZ7yEbynbMn9BTDbJs05ULZjA7wIT+SRcmOUrY5+/Vk/YKWQOntJZuAXa3NPqlkepUR0DEXRn
xeSb0pohPYKvol6HYBzlFqBWgMxGySONeB9D0wtZxNw8BUQchQai1rZ4ZX0x2pIwzvcjRFhJVBcM
FSvaVlJrLsKSdRzPk2sHIYYpZYyfhFgBFF5rfG69ItlV1FK+9Mxog+OQjl+IuyRg74VKGYVo15wi
MSxIE+b9+HmL1XngYSAiQNqEyG7mDZ0NPN6jggyu2qlSz3aph2f+/UdvlvuGiC8n0v0Y7FtKi1Jl
QxmXMZTJT+szq6x2ZwkNNG3kXBRh0ScsklzgpPL9hz7eYkPwHJoLFDERGOcL0C9sH3zzjsiyXPk5
G3N0j1gQKTyreE9RclCiHcYPUQuvQnTyqFh0uWciGiDJoi8PnSp/yBH85TTkMKebZ5fPuwkK2n9F
0thZwZnLFTh/W7i7C2/4VHJ379auzBbWazCPPYW6XPGoiPiPuRGNKq/QKyczoRtZHvuzUTWRM2K1
oDJD48zNYczfB6Il59PXgdkXqEWqDyGEZRvnl7KvHmphjJgj1XnWxyT25pRQh/uQC4pTq+KKyvpS
GiDYD94qF+SDwsHTat2HVFIvhsvhyJC1GRBETiylspJj9+zS3Fl0tfmYN6O2hJfOZqkfb90oH7kd
bGAy1aVOlH+YAqBFo23sUuzfCfcTNpbr4+jzV65S7qq0r9YNLivmmThelwZbV6NfdQR1HkoB0wlm
jMFxi8ZpRY+4YnXqYlbG3owt+JApm0yrpRhYJJSDhFF1LEt+Hygak41guIRCQM33JBf/6H1stC+1
Q/gouDx1URMvtZjtwhSOjYH9EBY+p2HJnP/X/0P8nP5CrvkjB9ZEvGRouqXizuRFfwBd9D6W01Yw
y1WnwofILDAFLeuF7AbrKiEEOSmcUg03uSKzGJfDL0mFf/Jdple3JEU0dTpE6g9ujtFrfa1lRrkS
o+4LHpwtVh6lg5AqhjAJlNxSp9ol4pX+5WP/CCpTTT42IY2GZWo0t9SfUY1ipee93EslnZZkiiI9
dqXuBEZ3IsNxqpmgpk/KPTY88LDoOWknc7LNlLVqdb9EI0vTZ/wPpM73WzGmODfL4h39uANSpIkD
8tBy5YpgEcJCAAshfPqZiSry6B+9nP7kBIRh+PZ0z9qb5hbj3GIn3HrDL8OBlLg/3ossoUVVTFWT
rZ/vRQtcSRaygF55kWKoClngJ6xAPOSvPl40l3zYX+6E8rcBKGPxMLCYiLqqT0Pk/fUhSL3qf/+X
9L8iOnZjngtQYFPKfUaX3AxFQyfJTqsZoXpPl9+Q6pc8dwHGpM4UC1D0bO2RA+AyiTdKDExXoYgm
YqUlep69vqrxQ260xHaL46okhwMNSD6gTK0Tbm/e0AIvIEdwIEIctgjM+vzv8fW3ewpy08Aia07U
qx/jeiDVkVXJq1ZmwkKog4eZ6UX3y8PzPUh/jhzStEVTE+FvGYb8n5eux+k81JZcrtpSu8KmObeJ
se0Mit81T0xOCdaAxDjmLTgGiy86c92H2h7/B2DgLj7rPiMqrvJTtyMsb8e9d3JT/bTqiVmSv8RF
uR8HABq5Xjhi5Z7ExifbgzD1f18s+Q96Fk+AIuuaLFqmREDhj5RnS1N7yZMhsEITQZFpZNAKdDRO
tFqGhHs6lkGySgjM7KE9iVNZ2VxC/Xv0pA6BYwRhRO8/PUv+NKPyVk3MBdKCgWF03slNzPKXZ0T6
29yhqDTuWLwMWf/++/8xYpXK0jMj4O0ysuaNBNUGwxXJ81AvpKS9RbTUJ0//S69tQ4XapYcAjpoM
WRdi/dt7+dvTozBxiyqKeoShP4aAh7BEEsyhXEUa3ROjiAZCQ6nB+tSECrlwPI3nqSZMRPdoY3R+
8vHve/fXx1chalYV4bzpDMT/HIMWfpP/HoM9giK7lGSKzG2ASHS4mfCGZ7ICAX568vBlTRjm6ea0
8iUk1X424WR6bHLY2PtPdwKijIj953UofdZGRMHV24N5hd0Tc8q2auz9w7X13Tc4EVtslBRMw3Yz
UZbqCUP17w8m/f3KmrrBaiyr5h/zEhpUBpBYrqpsqzWU2HUFVyCqtWUPaoaw5Wg9StY6pnAeQn75
96v/bV1khE3EM6I05Z85mmpP/LKasCYME6dHoDTRjXRT2y50JM+4hVpKgaSrf/nMf5u1VBFikgrf
B5LdD5xc1DdpO8QdJOSee4ng5kU3s5d/f7LfXuPHahdotYxPlAGLyG8/6qWjmskvk+9fxyQPg6RM
Qag0uX+OSSuE1SLXPBQFmWcdLYCBWcTqGWBalp77b0yQGiy0otnjlzljaqIZj344jnexS3xb2e5b
EX+oKUt2NxDorhpUDPzBfwlyb1lXKIBbhZHcCMPNz1mbhwkY5RkPeeC+TcAx00Wl8e8LJ02P8n/O
9oooErlKaLFoIdn/saaoWt4oArCglYc4fVazjM/UOFnIiKDmYcJjZlTxDXc3LQdwN55Q0DXJ2frm
Vmr/+61Yf3snhknEtKzJkvFz0il0QzSHXClWRfoleDTbfZn6tVFL9HGHc1/W7lYBWOEr23+/7p+7
E1STJsI6g5RthbjaH3ONJ9VjGZFBM44+iWE8kxUXew7sFz8ak27p/rYfmkb8j2vO5zM1A+O8pqg/
d8cWvNpxGEzcYSp08RBlNlvZp7wMH//9yf76OqosStxgZvMpvfd/boJ0znCKVRoZ0XfA1FzZETrM
DIX7y17T/HPpUiTjf7zOj82WoMS6i3AkW4GkqAVLtdF8c8on6atHFiBlKn3FhzggaaUKe+bt/FkN
10YRXvn41Brapl0K1qS5UpKFgh5LUnxxGbITmo1+wjtOB5O/g3zQoWArVAA3jUfNSLV67Pe5mDrw
Q4VFr4koeqH7NJaJqML1Ll6CD0x2OeaHylorKm8J3T1L/GTXqXTopNYg/MFTEcBn9cLPxnd85sK6
40CJZ7JDHkkvP2/eW1NEXhD5RJwU+MUAirx2hs3xlFab19fo1cxnyUApAfYxx9zU1Xa2RoYkXfEx
bkzPf+4SXUS4Cl1H69Wzl/tfIkw8O3LpYBO+Sw1zlIxlqWlP4lIOCSYu+sJxqbBmFg3wlhBmojYQ
D5i9/xiM49ULjv8eKdJfFiY2lIbGZEBss6L93C3F8SgoHNOyVZgABJD97tLG6Vnp5ItZEn9SU6AU
h+iMnedukUFfWb4KpKnD6r/LAm1DwPcF8/qTJpHd4Oe3UYhfJF2BBa7UJBzGsjMOPoWdQrcD0Xss
Wz3l5pJUiCnR6V3xo4QFrhvRGVsbXSrVfwQiTNEMIKhivcVdd9Fq6zDWzUWOKLm27lINUxoipJ+X
hb9QsRHWKj8QxsFc6Rvb7/ByhudEVnd4Sc5y3V6wzHnlRzik5AxKH4MnOa5gHODBRDOSml+bVHLy
ntZjwGV3yThToUpTaloU5Yi4As/CfHqfstpFdmU0F1+XPr5/rtV3VVadUd/aVQuhQkbOV8fWplfc
lUZbsCnF1yokYqRnTpPUJ0UGBE9oQByk+9GXT56mHj1y4XW/vAljtsftAnPH929+Fz2Xfj7u6ikU
wPWEhzqt9mpjfFiaTjXfLO8ZdsRT1Fp4t9IT1rjsgTMoY8rFcPXLCPnLQiETPy1RfNJQZRo/JhM3
gVoqlwPqaDBkmVcOmxpy6Vy3qEMmpbYMEusjQMCOJKNEziJy26OqpwnqKt3ql/cyLec/JlBFNlRw
ExYsD+vnEYUqS9t2eZKtwIEgT99EghBMRrVkYaKXa3Sp3SC8J8Mx7157o36XMvFSlShrfN9UF1mb
0000BW/d1f0vi5j056lD4YQm6rosmVAxf87tpUcYr9/o6crDMkC9KzeRytJ4QVzubd2+fHaTETqh
IceryoCz5QvdumlE95dFbYIj/7xE8G1Zzwhg47+fZ0UCIMzOHRrwsuYNIkDi4P9LBMLPAGFg6pj1
YT9s0xhxopKty4mmUU+ec7W1kBXHIY5G/V1LtjF2Asry/Qne37jPXCLJWowlshrNSWpfhG5Z26Mu
nJQ25rMEtQxxDraWmhGKSvgxlo34//9wonA+UkAyaNQ2ZPnHPqyK6jyO8FRBaG0OtWzRei9fYVDN
2ri8Fl16jZsB6Q+RiSBqXv898v7cQavTaioZIKENS9N+7DOjNsfdJIXYUUzaTfiV7H4YrlTrSOEo
dp2cPIwC4qF/v+hfxhS7dnDXhsHGSBH1H584r7Ks8domXmURkk+0hDkBfaPeAP0Ij5qLTjrFI9e/
JqFxRkX98e+X/94C/ufTpooKH1uWVEnXtZ8bMy+I81SNi3g1arVKb7FldOgy0jtxTmn1GMY64YXw
9TR3CigRQFt0VCeKVp31onkvG4WoQP7aDKLjUOHlz3uTikn2OgwPSrMH47cJMyz6Rvnb3fpzmuCN
c+hg065pvP0fO7tCo26tNwlvHNO9r+AGHs2PEBM+CMpfTgd/GxgKRT+dy8ROSPvxUj5SYdesrWgV
RXANDBwenuEkWrM30HljGeNEWVv3f9+YPzfMfDyI6QqQ82my+bntUnPAmoIZoQTi11v5azZIV5AM
tphLt+9LHrnJQpWNX8bjn9tKVeRIrojTZp0X/vEQaBVFjNo1opXQNJshJlNKjY6BLu7+/fGkv11T
TaTcpZiQBeWfZVy2XX0Q8LtXXqqd9ZYzfMaDRsGNpTJ7LgRlF6nyMhS1pQlbQK2YZUsFp1UzrANE
gUCqNDhwo3EX3N9G1l+2S1wDSWT/bsqizonwP7fWvSD3aRhi+y3xAY2Bf1G0njnA3dVBvW3aZ8kN
EfmEMKKk34aaNq20P5/HaeozNCBhrDQ/XpsFpLagHEUrSwMuoWL0owICa0E0MuZ1Ap1qmG4zDJrg
GiCRpIrHKm2iKk48YkmxR3cteYzAB/ffwFtTwgho8lArEt7jPokg1rASeMGMx56CmSSXNs44RCE5
4a5ulT7EKibyfiLIfEPH6lzFQI+bBJ9YPDnart8sA4HgTq0DXvT9zwHiWbCTgD5hIqfUCg6u617q
StuULUiGMRMnUzzZ0Sb5vf+HtDNbjlu5uvSrOM49/GMeOv7ji5qAGlhkkRRJ8QZBiRTmxJQYn74/
yO7uIx6G2B0dYSssS2INADJ37r3Wt2Afg+RIvtHXQ/k2AvcjqT0AxOWtda1+AfC8q5ZjwCc33PKQ
/u2Ldb2lNaO5nvn+hptTGK6xyUI3DcpzmKKXi0lUng5FgxqtBogSWt2hFJBIME294s7ZGlV78/s3
8eHDReQA4wtPh///biEpzJrigcikAE8nkio+tppp964jPzm0fdBv5A72bM69LOo2vb5f72Dcboao
apEHg8HQCW2i24HsYJ1u6/5ACXUP8wA9ONdGGtYl7vRTE/anwZ0/eyN/r1SWDr3GmIjIL1rb5q9v
ZE5VbMSgWQOthXvR8ctmbPw2esmKiaBfVFttm39rauu8GOEL99v/+xfOt2CyoZuuqr7vyPEY2H0W
s5pNWfi6fN8N+rKiCT9ZrPW/H5JpgrEyMmegfa+/f2rHNhPaXLJi2BkjBg/O/yqvctRZziWbNCgP
rFmpIYOkt73VILnLIc+TlDvt9AaKeIbhgZNDMHuUvMv4LjG9xwJmjh4SNjAiD2w1BE6fL8MfrTbE
UJic8L0P2jKu3bgg/PoMZWd3UAZ5UKrqha9yLXT9NKmfrvoffk+6AesO7IX7t8lNzpfk2HS/gmm8
VrQOJHJWvXS0TUFCuihr8uRbl38zAb8MCriqgYqUdKtEIID5/Y3hLE/A++WAC8WQ19QMwkne7XNe
pwN4iuoswGSMSwfQvwv4AQJlDbUyQfuFSaqU7U1MNUFJcPHc1lfdr45r3hdoa8q3McK6khR90FIu
pWyQoKZjohz4pfc0lO2jdWV54dUk9Xt3pJlRcTOoRvViyuzBM+RdUZUv3kg2OaD6VYty0my+Nq61
rSMFdS31Eq1qWpDe/azVtwa0psoj8lC335KSYXvsFsa21O0THuPb3gABUznNMe4M8BYkXFfFJnQc
gKf2o0g45nLbqyhORxWspX6KuR1WmZXA2nn++b8duyBHmm+5qumoxOW3VP1sVzU/vPYOHVbWP7x9
70v7JmyXlkLBzlY3BwFsyc36w8CQc7M8EM0woA+Kp8DSuoYDzDebbzr1tPu0ES9p1Hzv4nY/q+a9
klBlyoEFu27qO1gcN7PZDJSl3jpr4u/pN80DOdLFiBLs6QaHV1DCIssWzpST2yijFfu15+ZyK6td
9wa6x2UtNhz+SIWAD16qwq3T4yQoI5KUmGc5yifbwEcFhqaaHCMxeHvLMe7XVTF3ujFNAIgEitRW
2ihuozE8qOlWi+ovZTO9qBVanTC/eOX0yRlH/2AL0lgMl6KZYa3xvt7XNZ5qE/t2MIfaK7i2J2D/
D44Wb2tP3KXVc6cZhFNOb/ZiLLMQ7sRPaumcytB4cXt5J2qAem7F1K9aOlV+OyKg0EOxo9+DpcqT
d3GT73//rH60utLT0mzqfeqxvx27e2irYxOVZTCkKNqI2qs7+jvFcNdkYj9X2UEdnJ0R49BCpTkJ
3hw6ktWgdne5RB3hxFhn4uvcmb+no/lUuOrrDAuOEEatmF6yVv3kTPXh5dU0xpLMYjjTvd99TcVL
k8ZtywA73bm2B4JU24dIVkdVTS4RxZbIx+2URv7kWp/mCn1QWPPaS+dZ1yyPtfrXe4slb5CtWXNv
EZ6y1rmbtdE88dT4VrmxlPQOZ/0hngkxz9VX+tQ7iG2+GMKzpXd3WPNXmXSRMQOfNlRx9fsr+dFh
lzfHccagBuPk9m7VLcLGBDjPlZxl+QRubDfN1lNqsVxGMWG+tnVSBb2lyLLOduQdzDF6+OQdfHCu
4sqonuHaHLDc92Vg5ZiJLATdpXrq75brM9heELVAzOWT6fV3qpo9lIV9GjP3nOAnQ+dRpsZT2s6v
0okuijCfBJB9xcQ162ifPJ0fbMeagarGM0z2pL9N53v4lmKmD40SuuNcXb5ZVn2ft9xASVRf3E58
Ngz+6GYxiNnSLU1H3fJ+IeLOCEu9nUVAd2DXRKjh4ZmsIK9uKju+S+OJ/3P85HFervG7nZd5vWoZ
BhNoU/eWFeovs/BqHsZGDWle4Vh+nNExjnjDHXkVleKzxrfz0dX+62u9u988Jc1S01waZR58rDYh
LDfVIHVxwtGSl3osAbC5yBpNw49Vwtir0sGE4x5d8jq5HTdY1u9Dxz0WprOLmOc11bRXS/MRUH3B
JJ90EnBL+exXWpeA4VH3rVLdY4mNQegbkmYtFImjc6y65v4n+RiJZsH4ETZf9WYKLZgM6kKrB7uS
zvs21va1cLai7K+n5DXSna3XCpR0zsHFg03LRR9JXC4nX629Y9X0Z68A+qJMfjO3Z2Wo7zMAPp2C
1RQDaN5fFf20NzpcanX3I03lfd/yLiNxHgUEkyKc76ycSYnuEWlUYtJeJw4Im3ycV9U3Qmozjmel
6cF8CdUnomy+Zq0dNCDLlMmY1oC0vXHTq4TkGBBpdjV+tJ+ES4+PsjNRSeLGMw82miAnjepdMaKU
VouXCmkWncWWHCx5nKOJpHQh2EfsmiSfkjsQvIBvGrMOFClKDjzBOEEZtfhpNCDclANsOkBRw5QS
ENFlt11BkWh4JmCQXM35EQt1H1kirATrHI9O7EMWQjJOB3tFCMNTWKOzTj3DF8QCuUp1AaOHR4e7
fnbFBdT5xqioxxx13LeCrdCCGpfhF+7JDvKyNw97kJO0927oHi23eeuT8hI14qK0Ei1FiObJxNJe
fm9d7VHP8S2KrHxIxz0sw5Vjg7tlcPDoAEcKK0zeQIq9OIgtflYWXqmEWnWAA4zY2kllv9wSo11f
vMk5uvaEiZQ3uawDQNJ99K2+kcE9DOPTkHRPpRONG9FN/u+Xyw+fH81xNBYHA9nKuwMraam1nGwW
JL0NN43NihwPN1NF4gUqIXOyt93sHfmIn6yDHxUp9D84vSKmQKv07mWteIKhEk24yBj/aCpZ4FlB
P198shJ9uB1ZVJhMOGk5A775dSkyEQcBr/dEMExe0A0dnihI8AVuXbopJXI6oJvxxWv0q4RYnFr7
vFL4aMVnU3VsvmO6sO8Pjl5V1EU1WEwU8HDkNYrTDv37oNgn/u8zQgEOfe4qjOZbFv9tnKB4BYl4
UhsAyS7Nx45AHimbm0wnUsu1j2GhM8GygCWHBNEMkDNXhSZ4BNswiHLxWkbytoujA1zxozf1wBRI
m+qtBoeCoJsfERQSYSAuhm4zlfa90YGBy1guu2mZEebKWm+glcbT4nRSpxdDzIGYCdyJnbXmOeci
VhHyv+pthjCnx4BPrtfKMZLburo0bomG3cQ0oMr5ZbmaJWQw/F9jtnFT+4GjVFbYQBsm8FnppYG3
BLmXSuQ5VAaEC8vELmbdMODobbQooVHTp1cuRSpZBSk4BbpQbeHIjZ72EV0GMI4aCOE8THwiP0gh
QKAu8+oNIxVgUhU299iD5UcYMUQmkQbSvK/God5NaP6dSkbgHTwc2hocCmaPTm8fWhUTZd5Eq27E
Y9unD3NWQd8oFpE4ns8k5AUWrODvn8GP9kvb4IjuoXfjVl2e0b/sl4naWoXIegH9kBmT/qWw8+M0
qH6mEVfz//VS749ofQVvuAT5GMQOJEUBX1jQYweTuB6k8snH+rBKtjlXoUtBjsZx7tfPpdZ6VdZm
w+fKgjYmTS8S25jg2qVuT7XpqxYRL4aTHdzwJx/zo6qHLg0tKUotzmHvSmS7QVYgcpaXkbEvBPSi
wPIi5dmJvaNWcX35/e+/2I9f0aKTvwSb/q3bAJwadQscw6BJGwxgzT1UmRctnB7LvHmT7CFQnba/
f8mfS8f7OmvRx9LrRK3svBf/zG0F1Z8EhSAd83htEnLYo3HEbOkRNKo2q1nady1sJrLghvzOde/r
DIpjM1EjNMMy6sMcUcmLwkbVYnbFZ1pIKtJk9r0JaYOllFAnSB5xCuuYIXqj0RViipv3duXY67mZ
/Sis5Npxed4GXGlkDdDbPvZwdDc8K8ckgS/F8LZda+Fdk2OMkzDhCs8IykL/Mnr1jVDEtArpxCJo
3sQyhibsKdlGJz+B3uyA63hxn9ct0CQEgISElWtOn2INx/9r6kKdsIDj/f5b/fCu5Z41GAUxmkaD
+utdO4whWWmxVwRDXb3l04MHbSQL5z34urNubmW3SfE7zp81Mj+6geAB0cikoWv+7WTQ9soUV7pd
BBCq39KZy+fN7cuUy5di0WCMTXWB+3P/+w/70e7P5AnFu7r88rO6/svKo3pNhiAZ8mHGFlKCq1l7
6LSWrb8prUPqatd5Wd8v9cnvX/ejFe8vr/v+/JzOZt6XllpgbB59N+ceS932POjaY1P259+/lvdB
h5oUYhuRGMdSVoV3rXI5uAR6EMoUGCK9Hcd+2CTI1iO6sXqTS2Jcqh8WYW5Mn2Z/UmO87C7MDPqG
Ghc6DFtnZbWBEb3mJfQj2x6v08i4wKocixDAqZEj8lO018jGi9WawPJC62uKRnKr68jyRmL3WhiD
cQo4x5q/yA6kyZzdsTbC7oU8tYvFnpoWWzRukxa3Nsltjz/NJbabqsQ+YbvzzlmJG6lWOG9o4K9X
nLxoGJfU+oq4J2ajxRJC3znU/Ki3yLiTLWl6BEMipdoKa/jaz+ZACBzHHk1aPnKvc2hHkJwH4Jdk
mrAFSxgT2TrSYQhnxngx8/iw1M11Yzy6VMRjy71BpMI2isdHM5qJwZL3admdiXuotk6mHMfM2g7g
ZxMl/qHMzbS1YnkgY1aerSYmLQrzKwm9n2wxHz003hJAzeCBp/W9qDPPqxbdZUVfveJ0VRqPPTgK
qZqPVmUdGfg+SiLKPlnp9Y9uXg9NBm4Ih1Hx+/uJ82VEbiELhJ07Zx3gPbLbUN9o7bqGhJss6VDa
MoJrEy+ww5RIwyI8j0maBlFa3DUdY81KZ+xbkNqhpz9EWD2htyfcqp8XtER2hMULL6EDqA42a5v3
WIA1CxrE75+LD5wCJh4LdB46yw29ynfPRaRMOZrKHOZRWOzQT+FwV+l4j412Ngs+Fflb1SrB1KdM
8NczJSZsz/MQZk8lHfIII6LiSb/vWIWluCNVD/0WVief1AKcuPDbifTIH3pjF9oG8PgK4qVUCKDI
1SUaWiX3Nenj4Pcf6u+J36AfEQ1oSzHl0v5Z7pi/rGiePbmF1I08GPV0W9NUB6Xm3suSKItGH3ea
F1absgAdXujafQxfgTO8wN4bkQ0iReYnGccAqJVu7H6yDn0kxEC0zehoqRKcvzVmo9Gaq7Bnsa3c
+NQl+YuS15e4xBhtmRiRJRknDRzv1hrvgT9ex6O8shh9rfqQk6dsnYdhV8TiTWZcKCj1yNyKt4m0
AmfgR3TCPRJag9rHVH588p2qH6ygaCOQCiBwY7DzfqqppmFk0zYq0Gc3BCll+P26iWUjVA8kP6MR
4dsd5zLZD/HBG0APlGk2X3kq7IYhflWnWr9mgMZ0O4cYZIRLPmdXo3rTppdo5nGZ8m/kQ4rtIOQ1
dFS4JyQrehU9DmHztFhJr2xSuKrkdvKwTVDHLTe5ZbECUClKJ8gzzyRtV3CWco1DqZOQY8T0hZfJ
F9yU+ABADUhfToOi7xeuafiGT/H2sa2NGK2hp2zVukJ5qhi3rpU8CmRIK6MztdVQUSu5invKvO/O
wBJsp91rZKmb0KKaEX2AkG1T288QS9+iMDqMEeynKLU2kVFelv2kd74Qg/m8FIUyNx7bprnXuu5V
Z9bH3PyxT3SN6T8/2FDlfUzNPwz93qskA/L4CLW+30TJ8OMqVI2zx24QmWnm0y3Ekt7URKZ4zoU4
ZI6PEAFZYnuYX5UM5nzhjk7qsyin75/cCx/dCgjSDBXRCofa91O1iWFC3kqjCMa0zMFCGivwvrdF
1I4+5zm+n8S79KZCiOeyfuGzyQrtE2XJB0ULBkEXnbm17OjvG7zEXdd1sRRoXsnlG/LqwXZADPde
zXeDnDTwpno74yNdJbCWP3uKP1j9aZUw06GNS4X4vvsumLF3Q5GIIOsIkaxEGpglDDMH0P3GqLFX
lZiRTq51Z/EM7IowBh7aBmFVkvscS9fXRXoOu1rfG9MSAdh7QAjJ5VKtfd+N4RW0zA2BSfeJS3Ao
tYVPVUNN2DT/3sX+6/v4P6K38ubfx4T2X//N77+XFcGrUSzf/fZf92XBf/57+Tf/++/8+i/+dUVy
W9mWP+Rv/5b/Vp5firf2/V/65Sfz6v95d5sX+fLLb7YCXc106d6a6fat7XL5813wOZa/+X/7h/94
+/lT7qfq7c8/Xl65BNCIsT1/l3/854/2r3/+wQq8NIn+66+v8J8/Xj7Cn3+cy0bG/1i/NCUK3pcP
/unbSyv//ENxrH/ihrQZv9g0mDi4c6MMbz//yDX/iQSF6YOqmTYWLINNSCw/9s8/DPuf6DmZGFls
Tgg8bf5VW3Y//8j4J3+VqQmHZUvVPMv443+9yV8u5/+5vP8QXXFTJkJiijRo77PV/fV4iGmOuxSd
EaWvhhDL+HUrdLKxLpq8TYMEKaZvj9UXy51CX4XNLyq9u6SGQ2ROOhxEoeW+KiONzqhq3PKq1Sor
5u5gkQeNVtO+rZTaI/FVB+A9K+IEVprx92xaNzRN3ajqb2zIiBGS7bsSIDI55ENxaruqejSaK48g
7ixR52cmAgLg5FCfdSmqIyRMLIgphEWZaM6F9AcPz1xY3DlZt8ki8tM5brIg68q0w9iiHy0OKMTN
whUlXT3c6DHxwBUSVcgm7fhdespV7GoK75z2iSlsdINjSLNPm4YntWk2hH2MXxOgBkotrW1F6e+n
hV2iA8XNWMdOvzfykqI+6ohz/6lgmirU3LP80iKugZAjoem4dIJsVYu/iIiGkpX7eTEXnJ7L8zRf
pjA2971bv3gO9hrMYL5Wj/muSCz3lNpz7DedshuGbUUE59kwkkcPae7WsXG1QsI9ecWpd7Pp2FJM
hnxZD4iwWc9t4IEesQc2cgDF6psNx8c3ZXCJlufl1JYtMZtr8oSAJK/qfkMIckzLbrjtUJZvHf2O
Cfw6icyCYFQNToTZlmCiTsR9eg8ALC6qZ4mbqBufwoFxXTHmIJyKhYjcYCfwSGyFmNgOYFI8jX7K
2Gs35tjfiqbXzkWHIcQu8tgHGzMjVVBcIG/IHbayVEilbjjhTdLVD62TELZtYpEJO8wgySxusJcj
0q81SHjmK89RHWRpYQbOZKvXiRfmm5BQmTZTwmZLSPfoxu21qxf62oHazg65rJuWPjIIllBVuDg7
The+CfB2Z3tqA/YRXkaUZlCpiinfKGndBTKjqalUVnzUSCYpW/VbpahTMEW1cVGVQ9QDySO6DjJI
5xFgwA8lkTMxtlKFN2uATEYESyR7byQQT8OlnLVdmCO9Z9yQPesurn5i0oz8uTHU7FQtv5BeeiTY
NAliAhSPapZz35OU4rXGoQiz8uB4t3Pu6FduMupX1LXFpqVG2iRmepcl1S7hzjq4IQaaIZ0OLtje
G/Ku1nbt2pfRmAh9i5F+24QVMNdrOBdWIt96akJDpaZ9UpnTeEOOGrx7xXEOSg9YyIRih5vb2cSz
0oEunx7ERMwzgVD52iFGwE8hC9q0h1dpmM6+vpjIjMkmfwNkkVal3ep+GEV3pP36jawo8Ac1tAeL
bDLhpvmmJAhq7daKPzsNTsX5dkBRWdcVfD61oPmjLR9/QqqBwr8JRgWqkESt4MvlZq1CmeCFsM1N
q0G8mPoMZNqQPaoQ8W+8Ur+zI3gcoWFc6ZH7ECMMpdEVb1oisFe9HZVPRan5TtOKtWAFvuLZebRk
lLBy4c/R8vlCIh3jPXiFbJjpkZMXTgLFgPspynxjdSEBFZIxV5oyq+5Uuu+48F1iXwkVUE2Wiaas
bCqOEdhEktRXqRH7qFeeTVAbm9It04Nak3v6RfFAo5pJd1XqdK2mpnH3XkfWrmrIQ+wm08YCyyNG
AWbFLGlA43Voh7E/qLP35Hoy8ecFPpJaBULUEJWLyfTNVcqvSQr1RnV2XW1UV1Ehxdn2xhGDIWF7
uVPFJ0yL9Nc5d4G10hx46Ja9RjLRXUun0S9mpl7rtRTX7uBc5hlgI4DxiAWc1kXthavCrZ1vA/y+
urT2ZJo9RAOBIm5RuVuxKUEY76c2tFadliX7Hq7Jhma8t6V7k/hJHDO60pU0SCvlm5WWwx2pGtdl
bmEERCZu055Yp3lTbtmHwJY1xkVM3aM6sfJrb6oT69cVd/82VhP13HoY94XrkHKHTNWPPOBbUdew
3/cM5ZtWX5u18xIlofdghFN4NhsNvJqBmr8Kh6CjDbsa0gK0YaGgc0dGubPndFcw8buZY8yrKbrW
a8dQvpCBcyTaoPtSOttWZ3Kx0hzw01ra71TJRDXxOqKS9Q75XhmfLIF7UlHnJCgyczrWbvaUJ9pd
lIzK0YUx2Gd5dt9M36s+vO5ifTFuKE+F0x2rCuTrDOzlkOkDlEkEWmvC8OZtwWyGHLi6OetxccB7
wm+G6XlWxTPICUie9K13HZX+PrIErMBoglOVyCTwuOM3MvSai8dRxzReIyITH+qotoJZjW4Sl6ZU
l7kM+KdMXw9TcjuqWe2Lhv+KFLAYjOyCQeVGq7z+aCLrD5JaPIWxBfg9K4ClZXG/7l3COUcqab8P
q24HSFr37VgPCPsp77scCp5oCf6wtdK7dplzq8wZd07jyLVF3OLJqysJH5ual8CrYeuMxbyPhDps
UCSSXjyJ6DxgNyQ9jAOURsAxh7Qv+A3HQ5JqN3NSROvGtK1bempmRBiqXSKUlyFAsA4pv89OXW30
HD7mUOs/9Gl6KbpMe5i0o0oM7QOe5VsKo5dZwEGvp9aDVtt+iXovhqundu1prmFqZy7z3GkgYWN4
qlrS0QxvY9dVuW69KrvSTQ1iz7KROFO6j10g+1MKZ96sGzVoaD0xnZMkUyLkJFezrrYxvb4bL8/p
vesveo2qMBtUbZ+rtXHSMyPZpTU7NSJlzIitcINGduqq0WCp41sjnchlW+90DlVFiRsaJFF5bHQj
3ZcF7ZYum0h2zd2Ax30lQri3+W0ezuGxHsPUlxqGw6bOtNssB4Qoe+9o1KXfDw3sUmtoDo5xHXWm
essYZGyr6GhqyQFDWLmvMmlANVSO/RjOOzwXnLjbqr0QUUPmVRgu0rCOUJ5iOV619qkX8cGuwRak
FeIIfPhv9VxTFUBeX3eQu7EabSsOhLcRcx7ZKtZ9owFYlLa6Flqt7lwZ+YpTylORPpNSIPaunF4b
1Sq3wiOnKsYyHCduejXOpCugz6t4P4Qo0ZsFpNa7eehznVd9FhXPA6Ofna7Oa4InXHCTunpOaAri
/mXqRCKdCkWrNbbERaA1wNFal127NeTiHaNxsZ5dCFql2133dkfxmIK8gOAUhANKt7Yh0Bf8jbtq
ej0+2Vb51pG1vgOnv7NpbK1a0xT7liPujaEojwOpDkezvpOOUt5hyF/KiEwtGZNot2khtJ1aAx0f
sk489fUWMWc0KvONZmXfnZSywwSdVOMIuXKpCzdVVDV+PMNpc7yvwrpVYnO4NkPzBWdl5xdzoLoL
2UxL24umY9OSEgFBnu9qDj8nlVYSQ6Fj3k8/cNfEJxlGzkpEM5sChAqYopJGnSiyo9SqTZeE01Zo
FQbMJpU3BaXWaA7RNko7EjDm4lTwLZIcjmbENKM8iA0SlFWIDStmTdqODuJDobftSslmNShKa17r
TgZKrlflEfwE+kt622ZeRsHkTl9M9Cm+oYf3ZAIkzP7VhJzX4TqmdluJZt6LqsPqLHnmJe/I1oGK
dwc9dJsnp674CZuqT+vryhRbIxounp4AUa8OyIxLdPZmuPEQPx4ItiuXCrtObSJohm7eNLSIV6Hd
j7eFCQF5kcZ2VrV3+4K9s5pvl+mHmsTTVZkwaYnG8aYkx4RkXW3fjqaxV0ZviyocBqBCEd4MZbvt
2wwRLvN2Yu1sjIJGcsoEVNGEcLBVLB3zLN2+Y7ezZ59TFzQ1xcDsGCvOrnUZY6XLjtJm/WPRpEQx
LcUQ73dVlXgue1ndtUkHDC/s9OsZ9m1IstTJWYZhXV4R0KhXd84YRqT4JemOrvMlK8z0ij8/MBHE
YJOR1aVkegFKdG622tDTqjCnev2zKBucYTylMWhEooAQBMvUO6pD8YyNGj+wImjrdGm974UqNg7B
mScLXQ5pePbWc6Zq69r1tPUYnAVoXOn49Nk2rcmVTsbcumsMt97YpBnAuGc9tMhJ0hkBDrdgOrRz
A/rq5x8mPYMJbahWc1FNvgixf3tWcRt5Cs8uy3FsqyRSRUiApx4tSk2xvessASlbX/wds7dXDArf
LqGmVoDVI/4pg7HgrqwVM/FjQw8c6V6hCRvW/GQQomq/dSdXbMvuudepsCzOASvQJdvUHH84buVu
mHAgvZDZdwxiPJAGg3+noi9LnIiyxkoDhLg1ZqKZmwRiFznObPdELynFIff6vR6BI6QfoZ/LSiMd
sKzjMDAUnVsgBueXR+lTmhHXFbYuqdjLMsCl27b5Q2rXkPJn3YI16TZ7WWfQS0kqlYykArsB8anr
0ZmRvbjXKvHExO6QYK4OIgrGjT6y1ofTGBPTNN4Vqt37pVRBkoZGz+GKnW7kwKLmlRMUXXI/t3S3
kwwmIa09fAje6G6cO4J1O2L9ZlbRrCvYwG0QiHbYEBeo9H6eTo+E3WjnEBX1Om9DgPXLbdno5Uob
jP5QZNlVNVWPBDLb3H6wwlxhJMdKTF/bAtRrb07lMSXEaee25AMMMwKzOsme8Pmbq96Dcpl1c7vr
XfvK0hVxsIaSByUsnV1upxEK0YwxiVnvtdp61dymx5IsQizMWNBFkivBGIUD+2prbKa+ZITVEu7F
gTtxJ9IiZHE3TYAQh16DUpTq2560vG0c9d/B83C5c29l1WCOJIdPtCdMybyidomVIYpXHXjUkgL9
4jAp0a6pHXVTZQIwe0YkdBkXxm4ig5iJNGDbliGUqXnxJnFUJ8gqfLeZRrKtlpRXimlgjqdaMROU
+5pJ1Oeqtb4nxDWEas2gcIh0HyMluCvf0wCNx9kyXWHd3oXEMhOn972d9/jKk2BuR+8KdhPCPSG8
qzpU9tWYtUEzpsamc4zxVtNHm2s4DcepajmWSxbhiswcoc/hFdluz5xc+QvkeZK2Jh9dZC/7Srfk
TVPeiGTw2cXldch+5JtLtlVd8b3QtPI7YwMnEST7gP9F2jyLuOPzndpkZC9HI+mR7fzmprD+xpoY
3bHiEJZO7olkQu3ejmyDKzLn4NRotGecTdk9xG0cNnvGdEDRc5e+vIxi33YzINtFuyf/cCwBAOiD
k+8TQbLi2hEglDWnhcE/zUTCoachY6FI/CJMEx8t0UilDs9ysgQaUFnBpRg3sojDh1hr/U6tsl1E
FPVGM6h2SgE1zJtPTPKY+hAAyYlA+p2XL5OCSEXtM4Mdmmhh24jW19qyBY6Nrp5CL/1iN3I8VfTu
e7Qt89TcTIWcjgUx5DPSx3umM0ULhRm9iXXFucNPpXBv5KgCk1aWfs5DNlJ0qbZr77soLKmJChbV
GOqrl2b1Y4mMlfDJNdslCVD41rZlS3JG0uh9QHDSoRDxsFdm96IVrXZTksbSdhxYh/Km0oqd1kpv
W86FtVHYDvaA3dZNZx6ZzUENFpDaC1JS/82AcZCy8xgn+0m76jgOXyXZ8JRLpX2osYopvfgmMeff
Ydt5ClMA11EYP//csdKcTIEWLaum1WJXzsqXnkbMrNnNXZyxvhiNcZXpMzYWgAg+i5y+Z1mhZL8Y
EVPB2KB1PxF0b3h8tmaSELEKv0h6/XpQzWFdtmHkl9zkpPaocX2wiWoDkqLdz1O24iCiBp7CTc1e
zQSWTzsqhsqp2Uz2XjpI34gdjA2T74zUe9GgTcEQSmtlRpRzdcpcPtOiH/bsTDd5bgfkw7a3IyWg
PhHp1VVf08WfI6GUCyOLdu6Y05syIT6J9EdqNuqVhbGQbPJ6xYBV36caodDeqNPEaNX4bG9Nr3P3
9QiJxibtJKz9Ih6UfYu070iGuECD58ldNNZktpalEtRud4cmi/ffZOQ2F02Ankr4fcwUGHUzBOUp
Tq7ywcL2QKDSikyraQ08xfzWMW6ozX1lDe2TRmSICQRIrljJr81ijIM8DSnxCUfDZ+xdqeWrO0p/
HInfaVrslyQMfoVfIH2X/gz5nrQCIna3m7bQbtU5Q9/ccZqhshlu6mfXnBFuGQ1MbkMczDAsT0Wh
WLdxHG/SVn2Me2k8R8pTGCodmHvrgCAs3GP1iI6pmxNYSEiV3Zp7GrngnVKXxJ+EdZ5dXNkoikIz
plAvSoq3ikDj/jxo/T7NB7q5hpvdiY70oFkADbOqcduH3LPl0qw1hvbWShqamUS9UdPGDuR6YghK
U7BYqFD4s8to47JNLfu7bsTDgfRccW2aJd3I4Z7kTufaHEgDdKyTx76sawPQj3aEnm+T6+J4JpgT
G4ZpX4wpqXNuSL+R0MlCOLxImhNIg3JxHQ3ZuFaiSAmId4tWiHRJx81CSLf9EK50CbnGqsin+dmx
6OdOrAAOMlZPSoJU8v9J3pksN45kXfpV+gVQhsExbQmCAyiKFDVrA4tJmGc4pqf/P6iyq7Mi06q6
172hKcJESSQB9+v3nvMdRvykghW7pm0z0pwJwra51ZeKXjk5zFeyH2/MuZB7W+JeTnJ4QbmOBCtc
ka3Oj8Gs3Mcs1dzHWtAhmOhNOOI6WsrsaZriri3nFNGkdSS0FVODEzaPMVQTheLuPEbZa4eEImC5
JFiQPsMD/RGvmmC0jstUHCdqPdr6zLSq2TiU2UhInGoEszbDdjHQ0CUN5PtRf8ebTL9QohbO++TV
susD1L2XxvwxDMu4djiYR6rqp0XyOy1L2h9OROUcT+4R2XkTVDXJ4tZIYduV+UM6VRDaexsHEtaE
fBb3lDrRMVLXzIY4TjfxUHVELSkQ7PE2eGGjW8dB0V1PSi0wI/x+vdvCFhrSFsTIpnXskvqIvYIh
c+Z1ZUfEU2J5Y62w58zadSqMYuco5TdH0dekz2if6FXAjoMdgLx0mgwOsbDEzx2IgfSynP3Ismgq
RPaIaN2+t1WSaIfWm6RqAIanbZzlN4U0IiMjF01bH9SfU0JrsMjmg24PddAn5qNKC2XXh+GH0kyK
LyqWSUngFcX9ghiHjqvCNyllqgaOjA8zriavbUZMDoN6oQIxdqNoZWB36OcdqbRksCjVwZSNb/Vs
X3Yn441L92qTpGSuLZa8yIiqeoqdnQlTkbYRCbdGNQYyisZgQnru8LbRuyUBwG7jK8cKUlFNZW8U
xB9FsEXV1LrvpJXtx6V5EKHOgTcnJkwposr/+juzAbI+7FLO2Hmfeyo4RMWtmIBX51Qg9pzgByFn
mQ6U1CyulW56WoJpKVJJiv/Rs2gHVjc3QTov476Ys2PTkMD79RBRriOCUo9zQ3NwHCFKk9g21D0Y
6yF7ZQj9s66qhLUouis6qw/KhKOjYeafdiUXX0ay41js2PRpSGnHfg9wfbb349T8gF/NLgoJXMnu
0tZ9X8K3rzBafbHFASIwQki7C+z1IcoASmMT0bdGWdaBqjgkYxQAi8R6iXw90PLtNy7zl62C/DoQ
ZpXtQzncZXraBqQRjn4Vj9/72EWHrWePNnWQR7nXrZJl5hKiOmJERilbjBwaBk6EIO12Y5ndSlRG
2IyJjupwh1rSgkYbV7uB6z1YiuJudiZjT6lrTBEX7+xnHLI2k56NfrJQYSil+z1q8p+VWPZ9bT8t
af4LuOxOhRjL8IZBBrukxbVyJGeuA2kWxTs9Vl9C1R4CXRCvNg/zB8L9YQPzmiow33eTcoURpB3n
esRcAbnQi8H5z+okEbRP6KFmPoiGhDBjEVupqh0TeSEDZ7py5bIFVuZZKk0ZWCItkMmFp2qUsael
9bKnP8HFE0Uvgxj052rBRhln9sFkEYA9ZssdilHCFer52UUQsP2akSxd1Z4QrPO77u9IHlfvFQeh
qFP125Q4v41pd0pQa2t6wqTvVMU2ArWcX/Rxsnxg1+RnOKC7SyfaZ8rImg2m7G229JjTYwCQWWyN
jC43HauZbGnGJ5xlLMcTsduvEvHIR6RV+KQcGuBrUDjJJsC40QRzV7c7jpq3f16X+tSzghqkNgjr
WSTDuZ3tJ+hLZv9CIugNGWi4WWTzDcTASOfClZuytC6kHZreIrPPSZ23wu3nraUQCKNAmADH6xxp
Cys47XsIAIS9M9cRxqEubT1QeHKso80SHZ+xBZdg3YzRxlcURVyUeLLpIe4sybn9B2WKa5EN0HXa
NlHE3ZiLGx1HL5eQyRXhfnP0+kNFjsPfdBoyCmDrcequSzR94CNiKbBrDjjj8KaU9Wv3w4nvC82S
vhLeqWsu/CDXQ7X+3KrdI1w9/Oi0ZebhVjtyW+jTNmZLID4WCbMkrmu1CTeF+5y1sQ9k+DnmWwM7
1vzRSLOD6SY12289HsZFWaH2UdMYR6YbMihinbfYgnqz6SQTIUnFu9Aha5p9XNLRZsjsWX0Cx/1u
7DkONtpMiOJc4VeeNE9nklRsTb1wtxxYye3JdvES4VcnJpvue3TLdNJMZalBP+uye6Fs9IUtfE4e
I9pPlC+RQLU5bCJjXLYxMfKbanEJd7NUNbCBMtQzVuxOTj9TkwEgWWExOTprCCojU149GcE16utj
u4hD3JruHgb9VrP68WDMuYezQxy0de3JkT/hKBaBbOqJLpquHGyFzBs931mpWx6GkX27bhqOSYb7
s4iJ0NajhZq50EcO+bS+6A94CoIdoATuObHsNwpibBVhc3FYMAJJHisVtqkdojZS94lmdFgt5ncm
ExwxUhgi5hxxb4RqSqKHjPyuIultKEYRuHVTkE2k3g0hFCHqSXp4Ut0jigoWMw6DoqGsnmyyGqxp
ei00dwDoNb/U69PCqGPDa/h0YBdTIZCdkYcXlfXna7v7eqjXtV0kaemnpnNt1Pg06TGvL6y6TSvq
JuiM/LExTZbY0KAgrmJtO4jIZ61rOKvonAvzARSIB/lZBE3I+x5HC7d2WVxQLQD0Cyn6oDbdqyo/
wo0CIkAvdb9keyvjRs9wbTtjDWSFOVpfthya1116/cu/vhrzb0NCqLzdTWRhVMobA8zKU8viZXow
ytyzeGPrusOJQuFbU87QniVQQi87goYJgRQDcZ72jf1q9PGB3dwqFTsOpUtgqpIhgKZhZivssztp
kzekw6tuF99kZE0ectfFU2AccMZDrK65BtlaVCem7xosz0bJUA0N+lahPA2ySnOC0B7KY4u3XmB0
3kttfDFN9gyWcxLxwox+vJtB0M+hrxd1QwCJ4xDBmePQyd2QrSsnsChWBjeANPPZCPMoTPqY02Ls
v/ZtGljyqHRAX5QnkaBqXK8UxwhPUWRBPhK3Dh3O3u7s0Kv7bKFbxhTBHuaL7PJpH6a7SbUYThKW
IIzmZR7SiMu7vUcgeTLoCJ2EGvuz0Yqb0RYNEwmi/QprAqlV9AgBxqdoGDFyNtgvqEEds239wiX6
SCTlJ1QRugkEJeIgMQkyz18d7qRG1lgShvk8ivrQv2aq1I9LN9teORp8ctFQ+kL91Y0N1RNQdI+V
LtwnA828McTlwBFwkzlde6Ej2oYJR5bOOYQ6JklCDaZglNM+z3Fa2WtjzrCraJc9NSudsIzjB9YJ
siVz2hgmk22HznatsTKSO38k+Tn0OzLTUqKVNzRvUQYVKow8Amxbown3ZtblUGDJwqVjJ7CFKztZ
mOpRdbpdGXW0CwrnPcmd7EjmNVzY+QKhsTu1iUM3AcWNTMZLT0KtR2GSt/JbmJbfVT7ijeWQMwiz
Ae5Py/x5HJqP0tI/iB3Pjd48qTUUazX9XoK5vqtmYuNh843HySRWkAN755WcrPHDx54y3Cp9PHLi
0dglN6mrkkeUGLrP/lhu3WxS2AzsYUvl/OKC+CQG/KeqKYdO0wlDq9HCNLlXQsG9poRvb6FBt3ut
IFolgkVqM7A9dLM8ZENIEIf5K4R2x6QtOpqcJb3WQunvVp8t0IU3t6S90hVHvYuJtdw3bh7B8UdC
OIpS7BbD/OXWHXQ8Mhs2SFjp3uNlQcC/gdnteENSHw3E9z4vINqpYFo9YUL7dUo04Ladeb1rk+gx
gZwPhfXCRbBacyAFd7XO+QhhQJRuzXUyH7rFJRnz6KD3N3VAuqMQMDNnCQWeiLipvFKNvhkUrOs4
5YflZu5W5R9jam+WJJr3eU86wxAi+sWdY+2UaOQGL47gJUcmRHh1wnmM6DQ9khYfHZFgzR5Khu5e
psM1srtdjZK4cLWftO/NqyMx64TNuV+I9BmiWtmPCe06CbyGkdpF44BtFhimuyjas0ClB6eCyMhR
+q2Qx5U0ELYjvQljSveJ66JJUqt6H5rlPqQxxGpFlUJsS05QNiyA0LUH317mE/6iNc6b5KW2Jd9H
oNoixuMV+Ha1rdo1vdKxFq837f6gG/av4bzgZ6L/1xYhpiNB5ntlpQzLly1JMwzQdmEqPvT2ybCN
9ihHNArJlMKCtyeUP6g/fHUFbGo0uSpgzFZWPiCucHZ2lrcMlJEwFM4hEwrbUQZ7BSSZaxJjyFSG
Y7xk6NjPI/PGkXFXKU6Tup7WUOhUyT618+hkqdWbPVnbwsIIwSpoNwMDkiRF9M4Yl54Fi4YiGDZ1
WfHdHdt5o65/mFm7mDvm+U4vQ3FIOnJbklj/Sf6G1agnxZxIcoyzp7xutNNckVrUKJzvhgzbNxEJ
Ctscyu0tcrB2Q+q3l6btmqDW3DjlsUmreePVyeJrYt7mCXQ1vDfqriWp3VTIXCzG0kuW4qGgUbA1
kuG73ZqPS98OQI7ktq7TY3iBrlPQNGVsRN/Ry115VFsixMTUBlWnw9jCLdPL0kUpAyknHJkemmRa
CSJ1poz3Dib/TWkj14u5OurMDBiM5l4TkuArFEAfWnk0J7X20FmCGLPBxUed9oPRr+FhNTO2XYqZ
ZdGnq5qmxXa6ccJpA3xq5ErqyU44y0eTkJJehU1P02t6s6pz5HZ4vGuSkUfygZ3RVndI7jHnV8M7
4p9indGFOMrdE4NgZZ+3wEd5yi53pltbYhusEpJHuvWnjJYqdg1wtkagcuqr3KYVdEwNrOV4B65p
3rsB8xtrK8L5s1Lj6WCU1tlwSD7mCIFUO8NyruNxdLKKBNoovmRjswnDXhwk8rwiH+6i0tE2hhjI
NeFqrZt63KpKxaCZucU2Wth/aaRsaqJeIyV6b/WHsi+X5zVviStKjJTWo65ruySFON5hPqc7qdLr
tUcywFT3bo173zITn/wC2/1QWm+YI6XndKCb1QnQcsrh3tRjb+pIl1GL9WroiFBMct0zCbVsx37x
VTV9kpb2CrhoVxBYtAmRiTpaFXPPPefoEHdINDimc30gIjO6ByN24hNjqvOI8BDOq5XsQFThdA9f
Y7cKt7K3d2k0JSdLtEFWmITr0MXvOwthjIQTkFL/L0q7XTQmRsU8ElMk4sxHl3VtQG+F9kS4p8Zl
44iWPMCsIQavSMC9jRDR6vk9vZ+k+GHk3K5zXT7XfcOUd3A/QG/pu9glnizOZ2Rw2tqGhJW6cLQo
4Q9sVjXYAIEokQEIKL9uTrjUGT2yL7uMwqjnk5fQtFIKD0AheUSfUzX7YCzXO3GihmbtixkFrxV6
o8qhP9XWMzAQIqTWyt1eq+uvh3/+0+bgZM3C2ppJXQXK3GQ0OfAsFwWpnMbaWPh60P711f/t/xUp
c+eeg+fi5mILmq8MwmoogyElH1OdOGfOQIB2Tus8qhwJsyqcURv1+7DNxgCcxBh8fRX/66uvf/7d
/319y/95xt99ixBkpdPtkdtOaBkrTUNMcdfGlxgyvx9py+SpFc74eQ6XrdLRnokXosGhKotR/Ixk
1F6SNBn90MrsjWhIfXXgKteWWu4EcmTP4rvEgMy0NwB1EE+WanXg6AMNQTL1MN3TLRwH8sgryrWu
0XfTTE0i3Xi6jAoZh3GxRqfNZMjoPZNK2hwmo9qNkMkJbP4GYqPcoWPx5HKg2RZ+fGiZ5p5F/sma
CV1DZZmT3QxwsCG6lESgja59i1IDl33YEVGMyUfRUlZJEJcjZ0Ka71pQhfq7w9JxDK1tORkftR5e
5ygk2Z0j/DrEVuT4Xa8t7RQmJCGSYaYB/9nm80igRnxp3dSgZ2ggfhxQFOlwBPS1orRC5UUWn2rn
Fo+j9t5rwJ7GJN4uavgcNaTfZMRTGV1fB1WWwewjmIw4FV0QkbjPail24cjJfpyqn8uckscwsw2q
3Ysy48oh2oOsYSe/p1zwHU5Em1izMz/R5K2ATzAoN1RExpYX9TySnsQpHVqHBplM15MfHQ0KIkOT
aTe5Q4H90nkqlRhEIUa3LYCVntTW4WIsxbsjx8epoHBQzYSKp3BzND1Q60QUnRwYaHs46maAE8QM
BumYgaicpxzeHDUvJ7qpmPq1XTRt7Wl2dlPb3udSKkHj2hKkizUyGP7ZmNy4fcMPrDpDCaoppZH1
ENGBbey+PVXTRWdWvWHRlK2fs9FskyKLNzNxWLjYi4dlhiIONI7xuj5s24HAMUWb7MAqGvgwc9H4
nVmKY8q4JUtop5Jit89YBfnr6KUXxbx3W2I/yVM4OrGL49+t/D4rRlLTOOMNVZ0xP1jTfiH4+W7F
e6FFZJwIe3nloIi529X8yB3jQx22QV1naL4n7fD1+rX2AguBFsqk3jMth5QyW5y8i1c7y67mZFzT
Ed1b/CJCVEAOLDJkCTSWaUrfZEq9o9N++vpBrnlnWLwmZaTlHFvKrqdnMMStdUC3QZL3Qi8Wo1CE
ms8Jg17R98XkknAYD1ijZnNvmOrM0Epnql6dssRkObtPyzSoCsnvHejpE2cZYSZXzDCwYcLSWMwj
NK6c/jMX98wAQp2zoLA71Km4EOea8i3PiPZOzo6pvfaTWXqGG37rau3OSK19n9vvS5m/TS3ewgSa
jj2G70YIkgtnjXwcAPKri0q0bwzvw2RkJgyB5BkwXifDN62R6s6Gku81yfye1fXMxJ9+1JAqmR+m
IR+sGquPldn8Ugt738ZZepMIGTZqA+N/zPdjJpJbGTPZkkv+YuO4Pis59TrHB99mIsVo2kkvRZYe
VCWMd0ol4nPaW+5xKhN17xZ0XUZxV02ucpBJy8SxdWkJNSYa7/iiSY3jzDdLz7O7cvlWoi+aG/s2
0cqJmDjWiDp23Rw/5OsparSx9+sLugWHyQNzR3xF+fjk5PQ5cpnaXrdOHara/Z7iPkDNJUtfc/I5
0NfLrzdp1bsdb3tULlD0OnmK9Zr6ntA8T6Ui9fBFJ/uw7O7jyGJuVaevaY2J1R3TEqADnfzF7tnF
ijlaWP101j/NKrw0QgcsLaYO8+TnmFe8ZXYBZqZmxPLPLhsPuJXdZAoMOY3/fHBr0mtHnb5BnbTn
UhsGIkite8dAFJQTQJkvaRD2usoYoX4YNPPYrwONrwdZI1AxVYUwWyd8mciQ3OA7qEltSKRvDNPP
AvSd57hInQkWO1EyVdm6g2SkmurRU1lQKOKcGEEzMWqxJAxNsT4s1UCLkDhF1vykDDQ9eVlqvrfo
BnY1S5cnnTzqpWh/6klW0lzlOSgAOFita5ql6p8YjHsM1eJFtETSc2kATTSYeQ7t2UHf9E762cy5
o/PLcHpt1wl25cDfVcfsJ3Kp+Dg4tXoZOtTvNhCmPEqUF/SKxRKCfNRH8p8VAYbFzmAudVbHrjkx
B1DTyqudkkDTUManRfmc6ddzkhAnq0usi9sz0i4Xrf3l1H7p5eYQeWLU2FWMt1EyKFZVxFjm6CQX
QBJ39M/zPYqMkrpMngv++tYtq1tom9+nzniMRLy8K1V1cu1x+lUYydm9juYSv7cFM+1FMRMmODXq
ZCfttkztXjBFeulijrshpYM/YxkAOeh4rl4nb7p0343RbH/O3atNZEFeqteoFxanpdHcitL4DG3E
qGmFATNtndQPB52zYYlgy8CLstXiKKbnHf7KFoGOmljfeEYGGFVLeZ5tJKKttrikRiIBd6vW+dDA
MNfdtVfNm9Ukcmu2UXbsHGfnFM0zPSoGV/nqFiiWHcq4b2Z6FVMSP5WtRhs9MbcJQ33uDFY2glK+
6SBlTpDeC0g+htxRZddHM0JUklXVY4VGrg7VDn1xB5Ldam4jslHhGsMPp3dgYDDvfarjOkipbHH+
3qxZ9uSyLX4za2WQJlqIVgBh19zUEQ4YDVMUn6MV2/UxcujB6vMv18jvyijdV9koPvUmPjrQMgF/
V9YugbrgudIwL9LRtCNLodwLFBaPeL445+Jp+mVGB21R6gNWXXNrR4s8RbGJY0Zq19ZEqk24z3Gy
LetOl9V+JnzlPMTGcpWWjPeZHtMCpt12diz1oUcujXy5K8+AWZmupjRTh1YF0JZL7b3Tl2SXZLod
2OuY4uuh4EwYZK9j3NfnMkvrc9Emlu/UdFf/+U8a+fuuFySIUavMYhmvTh+/xTMerwIXNguqfoP8
am4Nd0BP1SS1nyvNahNxFS+Ley9UTJv1bspId+nxq4ZWf+zt7s22l+wuMtf3vKZzIzJN3DWZ8mxK
3fXpA5R+H39qNkRDw5pfGAcNnFEX9JACtbTJOFgCEuHjQeXY1Rki13wJutgM7wf0AEY+Bkk8Z1fn
cbQyJEQkIHhOJRFIuFPutaXmdyNyTMwblMS6oJdUY5qpWIwPhGA6vhMq/y2awfydmIthkFAjB6Ql
8RyYB3/zzss4zBMQZOmBIFdMPEunn4deDRK9dx94u3aS3lSQCaPs4TG1viXmjl2cyf8C8o3SIELM
ns9JjqIlfRkApLHP53qQZIlyQL5SELFjEdcy1sYfVigjj3Wvau0crnh3sGAkBDMlPIqB3HoihKXD
+wGl1MjQ4VeaTvq6pi4+/aT4oNfhe14a47lzm/SoS+NShwvRcP96cIqyA0AonyKtYa4lqJMGFHDq
bFsQ/WVX+7Wq3aTthv+FqyB+Z5vxNjqGxrxL2I7BW/kb9miMMUQseh8d+tH+SeCi9o47G4CCQXIm
phuLDseQvC1v9dyh+QHkvaWNb9xQOxKknOfVUYrcuDF/7S62WHZoFjCwiAL7C83uR25czDjSflJn
CHwZFEP0JdF1ylJry3vf+ZVl/ci1tgsQB8cPOjZEJBfxB+HCaIqmpXjRkqncikrQOBVQvZB/hve2
Jo/ONDcnJKHXXsenJ7rm2DN3pj7rtBdHMD//k632D8fqvztU/+pPBdJJCQg33Por8aY0ZFjF6AIO
Uie5vCwG3wq7fT1WvNxUnyklTaj2bdOfBhUpazzsUq6B/WhIQANivg9LV70D/+vbc07c5WpgS+Gi
HczIdP2CeaP306zBvBFdPy3zczEl95NaQCjDub1VwuIdi/jwqIzihIbnP782fu/fvjhrpZAiF/5L
fGU542IthwXZu0VEMPJS2qewC43kA+QbFsioariV+CCYXoEGbzrwzkqifHca8siHiiK4zeuDSM2c
yGyGrcxPhw2WKfW5dc1xa7cFrW4uq023VIhXmNheIsPO//RVZsb3kPH6+1mmZNzrWf9jYIm01Ll8
JQCi3Tl7xD9TgCtXu1+qrtxGkWq/h3VxLATTuHJSX9Q+fU/0IXmmupF74qWdg7ClfssRgm/QIiHE
HGcLibryStfHesQqkW1kmgi/5czhVRVwyYa5yWHOraNlbLlztJMeX1uH9K0m0pxHNr0Aabn0xiaP
72rXiu85zLIghHgp23QKT11Tvg6dNfwaGHaFov+o5LyGSCAF1c1bP6BjyGwQcZrZi8eaXv6+LqYy
cDhQbxUNI2nRIOez5WC9gQO9aO1i/mJpPdD9DE+WNWGoTcJw00snekpDQaSOZlr32OxwXCjFAdNl
wj5BDzLesW+3u0XBojLuuqXu3rG9IRzvjty7+HdHt7/ToTSUYmA7Gtv6jaxnd+MiUkCLJYI0NotD
b7TzHmCKchhSHRZp1Rt+TpkRh5X2/p+vQuOvK5Fp22AaQFCrKrie1SH+JxgKA55EMfDkHlwapgcV
6bJBa/NsD6/5oF8TOyQkPGotn2Yi4ZlaBl0ryUgYFgknfmfs/XadOSaq/r0w6fMKZnd7W2VOrhLJ
OhTzvF1c7B16h1NArqr6pXc2NvAhr5jpQXat4xsV4KA+jN8RtiHaoDvqiWI5qz3fmTsjyDFmlf/l
Za/7FFMj8LGrw5/mioaaAtcbTD0bjNfvuBLFbJRF6nZ8WOzqAtBFv+hzQopGriT3kSlPRakXhzIq
nyrdRSYPGf+JE81FGSUHzLaT1w4YrBxsgsBmMzorYW6tzUoDmQye5XpA/R0VA8rBVQi5TN803H8b
A7TNEKXpMzdRvXWZiWVtd28ZcaBX5oF2dLbLQYttWrsxt7leEKtu7jvmX9uFcdZ/eQt4wX/zHliC
rAL8HnQff+cw24Na4wgGhjHoNbDZPHLOsjWYl+lvlt33D0tkxUETJT9sgXZDJPXrmAAABTK6W4Gd
flS49XueXfpBe8znDBVzoRtPhR2Rkl6SBsQmcjKbdnh1k/cQmcJ1GIfvRDCrB72Z8bkpQn0xUhuo
jsWd1qX4Vebq0hsh8n3G2HGVv5QM3i5L0r4qUQ//KszSoFNa+ejaQRiW9ZOkI7Rtiqk+SFld81od
Ly0j5Lspmj8ctRuQmRa7rp5Rh5vWSzen5qUnhubCevmWi0TdWrrGZQp64oZ+yLiDNXCvN9LkaFhg
DxmVs8RV5C2RMP2EKNVLx6hm2886VH+0JazZxy7nyD+oJB6ZIJ9utandHFlXJ9m0N8PonbsJQdSt
4DBYuwuKY/SSe2atJ6WC66n1YG8daeKmWJy9hKPag/UNllFNWPKcB1OT2V6xyGGK+0j4o4IgFZti
VBNLX9u1c6ebnYJoCfnLhLRsR//jpz27qo+bOttgASu9UebhNS+0Cx2HfJ8OeevXDkriroxaP+H4
7qta0Wwnx0Z8pynZLtGz8qom8oDkFPlewrk8XGh2m1oEzzMe0xOa7m5jKTTNzdgJfa3R9D2BBiwF
LxRX1H85HT0lxvjcfTe1ms7XMiPlWoZ31Ta6/RIjQsEZSe0HkggJEiSFIeXc0C7xZ5PrV3SbZw3J
1mUsaI4KHKYOwpwN+Szttc2l61u2afjTTMMlmTWATEOJFtBGbTEn6hM+8+ohj6fEGy2eGYcWtfri
vKAU2xg25z4UptZdIWcGPHWoPP/nlQUo7l9vK1sHlqU5QhOAF38rkWNNoTE02MqeaSrMTGZHUOfD
0EPRrW/mRfwcOETfyjoNtyR95X5tizIYY+1jKO0IegKNOyWFK1EB0rp2ih4fpcu2Bs7myXSd5NCC
LNgN9qgdDMN67UvVm+q5OJuV2V36WUG61wykIsV5f++S5uaaTsUB7zrFWUwg/Jw8UJDirdAgSycl
qt+Q4TwYm3TvDH2/KfqB50W0Uya7zNmFjOxsVYgfBhMc7IhV+myKgrF5pWlMhqtvjM3pVDukGsZx
jbqf6zExNftez/vGM6yk28Uj5KFZw7pdzP1rMer2dcwS38Bttvr0IFYFhSK7H/bcHRMX9a2mXHX9
O+2L4aBUTMurdLdQRNzbVLjsJON4AB6C/oSs2JEF2R8HfkukWyZzqXA5GFZ07csUyQ1HMEZz8xHu
hbn98sGbNhGztPXysF4OBR2bTW6N7gs22nNGdOWdIh7KBc0VhbcRxKaLHZBM9AP2+RhngmsQthUX
m4WU0EtWUpojTLpDh+lpSk2xgdGrJbkOmUdlnwj5UcmwdFZR26qEQFyN3sV8SnHe0Plyiu0QosVM
s2o5EL/b3CfoQRawFb6IMOOhkiTJr/jhZggD3FTfaBDkTrqNV/Hriv0DpPNHlf0b1+e3f/5/ivkB
UPWnm3sFCf075ufX+L8O34q6i5P2179Tfr6e+b8pP+o/LOIMNGA+ls4e+wfhx9b/YaI8WDPOQWDZ
X1j9Pwg/wvwHGX+aSVQ2Zb8w12jHPwg/Qv+H5ZrErhEx+ZU89v9E+DGN39YiJob8JAivjqqCI/wd
cisUa4oax+YCi7p9ljByLmJcS77y3Nzlh5XQqu8a9lLdr5qtfOq/iR/RU/8iUJuRFE5Y2LybFs9W
Xvv6JMO9ZoGe3NeuZ4LjpB2ZAg3Zcv6Ln7OePf9Yh7d8X2z1XfkNSqBh+OC+inAbP2s/OTZu7aO7
ZRrwp8/kb86If4Wxrq/RdXjbTJbvv/C7uStmTS8cHM+L/SI17RZLDFHOOsEQP2QrP/GOwDnJkncz
0W7/+ZcL9/dCcn2HBZ+UbQoV1KPxW/1cFeHUAPtcDs6zO57Uz+rWXgT8ko9+V3wyPkVHJD/tR3Fj
mi1O6wj1Udk5Z/fRoa99wf8qHrT2rN01gf6tuF+O2QNCq+4ek/H4IJnU+8k9QkIBIWRjPtrpfkm3
2Fh/VC/xnXFV97XzKzIJVFaghWS/WHqsq3hHT4AUG20ezznTIVrszQYhsPxonovnAT0aWck0om3f
djHsbbTa0xijN7BwNt0d0ck7rAh0+w+9vcGqW9pIATfOtn1s7vFGaKdu7wSwIT6qZw3v1o/0iZez
m17Lz2Wv3Nb23Dk8WAAxkBF8i5zDeCcvqa86u/TXfCi2crvMPhkMsP4+9RMe9R6wdkpQAH767zhB
pL1RtsV3dFWIK5Rj+0EpXeh++7x2AEk/0H2aXNETkwv3mV5Anj7MVyJho3NkMZx8qh6yXxSgU7FR
ztWTuV9uBHCX7DpP/8PeeS23jm1Z9otQAW9e4UjQSZSXXhCSjgTvPb6+BphxTeXtqI5+74dkUFRK
RyTBvfdaa84xOa5UnN3o1p+Wt/JT9yfMn4mt/XK0Ns46/hDpkEXkp9L83Y8mFCZeEHfeDg02ojp9
eRth8CnnlVl8jgxAvKqiv6A9vbYf01H/qu7Du766AFNSbFOxR5JfUGghKXvAd3gpDtMlOozrPrrX
jyOmZRd5S6c49Wd+wHGGESO+Vq7ym3qRLw9+0dpiYWMC4Lgy+nHGxMDVnPBN7kBD3SdPfXw2j6h1
jAn+oYMV2CuP6071CUruHCtlZ7e1d+lPeK5lWz+vb11kW25xFzr5R3wGIxTx0na1C4FpZRvXOOHZ
6c44zRLqkt1yNPHzYgcH/+7mP+0VVQMmusRW78R3efS0hygwWhsAjoLJlPY83eEnBtbo7DIMjcYJ
6rK8Tz+HoHWKO/lBQgTyHH3pl6E79hwPXsNn88qMiUubUWHvDgz9Av1S3E2B2HuFcjKuneoRz1Tv
y6/JL3Ge7Zs9ojyX9cTax4OTMiiwXtYGAe4Odv3s9Q5QsNTOf8aLyqt5lFPQs05zVwX6XZf7q2bj
0UW8ZWSHiUkBbxqxhcNoy+gAXAR3n4wJEA/aEg5LB5S94JBmeNUOdC7jc1c7jBS1KQDrgcLvu3WW
7QnqfukZAfItxlcCmF+cPucFjB/9D7t12gvNzCGIz1nq4NCOn5XexRQwjl4oMt6iEPQi0Zb+5M+x
h6LtHQVtvuOAuJ/vMfDpO/KutSB97j8Wd7/s42d1CztGBOxEd+DtI4iqT4w0f4XugAaGLuwYLK+o
3T1GFtZ1CGm/2sJuaQNSPubdHDkdYRp3yvAMe/Hcv8eHTXv2vjyIr6JbuDTgxQfpjkb2/74+/r3E
hGMna/BADQJ/2Oa0jZT4b90FUlFMbYIgsO+iHq7bxooybrDg//2f+Y9FePtnNNIULZHNTv47prZt
BbpeoURfT5qetn/CWuYAxPjP2jFxw3friGvDFv9P5N//Yd+R5f/cXU064CRTbK1JFNHiBsL8t2en
RKi9Ztpqe0koXpUFpBY9gnRfz1Frl7oifEhaZ+dW7of1SxpZqiuZn5UylW4IKYAKQQ/Uenkiinzc
b1pqrOaEKsMwYMquiKdsmO9mSjCnMVtUTMqiOYlI28ycZdNvZYnD9lrRB2+6Sz+zZOQrzuBKPYpK
nt6Vq9Kc1AkcBhX2IdOZanTdi1wPjIkNEuRoaFhMyCrBU8z1oS+KkDKZjT7CfAYXgEioZxSVw2NE
U+dsgQppUuq4IkMb3qoRdLW+O1EgJLslYiMLxfrdGisQRHd5VODK174HlKZNOeR+qyONwe0j0IOs
mv4gFpm0U8Q1MIZy9XXmNba6yeN1ouIn4nRqS6Bym3I+G+V4n5Q8Bd72nuXAtEurwwMpocQQUXIj
iXiV61ZwSb+rXalNflEmZRd5ajERkQee6aF6TsZGZWAJfbaSMdxXmnDITALmmvaq55uSbSl8fHdw
5rRS4Y80f+WnWApZUzGauFxyoR3lPaFZkUS+qrCqO7Up0IugKaJfSk8HodQZ8i7utRUWhjix8Rnq
3dKin9EF9WvChXuxiN2mnwOD1QBCOsp0fnqtCzIElvOU3mM1/wZlKhxKbX3S5E/m6ZjWzeJPi7Vs
r9U6+9kq36Vjf44FolL7Std8OdFfBtgdnlqwUYQIcHKdQwJtUCoFolpXXX/U1uiRJg81Bl53M94L
i3YvzX9IxnlYa0HZqdHyOuv1Sz3nn/HdIMa4TmZ8zjEpcGH0JCfdn9ScG0T+9cuqDpmjda/bfXXy
MISb3prgHNUKxY1mTP0M0XmKmUo/yZlKTNvaqisOoyQG5cXgFWmKyTyNLnGtPSfyehYEcWCIyTsN
/q9KK2En5Kqwb6vWS8epc5QMjUc7TC8l+mnR3MR9dWT6wvyzcKmLQv401/Kf0FgO01K2LHykaYq0
S7JhgbA7tGwU+r1oEOBCwBHV8Mg7sIDtybcg2/UsLTXa1chHRlSr2PjhVZpoS+shd3FT70px2Hpw
thgK/pz/0DT2DXVwlFhzJzzt7Zo7aKv36r0OOKZAJoK6xykrhLQZYlIIehrq6mlm4IzKuMU7OyVO
KH1oo+AYiHoyDl6l9pPGn+v8uI7MHufx2eymk6UwekWKqtaJY2QrzXtM4hzRxjnRj4XR6kclilSg
E8XdEkNRI6nWkD0TebKtt4NywlxtDjaW01VxU0ApAT3vEC+JNroLbKVA1stlnzIa6LJQrenqzMOx
pFdF0mG4UytcTMyJWoccS+kA91/C12KheFNQMZmjzLBiHKHpdCoeshlDRl16kEWTw1IlPt45GbMp
N/rCSDYn/w5NN92OXdOb92E/wnsQtM5NJSSz6qLU3hSL2RGYUHYw9M80Czm03h5KzNdyLEpU00V+
vD2i4TH5694of/OJSAkmZMRuMO5zikYdvahVaET0OcvnbOWk2w3yTxPJgi8znPDuEydHSn23PnTw
FwzkSzYGZLc7V1ersJMdwAqOjOG7/Lzu5fe09jq3Pefn+Sx95pndHbuMhGXXul+BN3dO9r488tlv
TjN62F8sBt7ICeGkXMx3u7rGaH3ehZnTUvzZnVR/PjP0DC/VV3HkyC7aZKjLb7xH+pt57B6ZsTO1
sw2Ddf7OqPG5IAACgugiNoQ/JfbupEL9d4yLeG8xp+N4mrmtTtyhjbUfDalpBNLVdDngi6rdvmOn
WIyTxJqgugYHREdPbe3LvDf/ABz4Scb3eHWz1FVBPQ384PjbKJ72MjGYdwjaECzCqjj1OMhb8gs+
85fqiYN8dI9P9AXR4Q7yJnNxMBsuyQbWVfnNP9Z0x2D6a/2AaWPscJNVMidt8j44NmNLc/tjv5ca
ShV/PMrzoYoO+cgCajlmejEqtyVtQDpOmRdB4pv2s+njx8IDq3RHSSVyhKeDw+nIEFY8t6PNWqqJ
hLXZ6D/rxiOltTa387ngTfq9Rg+Tp3clmHo9Fh56FtNHVW1MLAjsJwzNMRgzp3EinFmv4F1rFxW6
eTH5y/FiBzV8tDe53imSX0KYWBwzs3PNERDg38kHMwm4OZc8PXp0mH5puKKicKc3XuOMz9ey62G1
KXv4AibpgYMvTw4p4YwtFwFYi514ybXi1eJ0+aMRt90e2y90YLw9aMtwJ2Q2Uv/8DkgO3mOqEL18
gPU9W+/ChSXMumjaQX8Xam/cc1kUQsBLbBBUEz0aF9qKPasfQVk2ok2UbTaMtJUzo/lkXEqyZdOL
iYz6j+YJ1/UlJNjK7pDZULU/9E8MuPi3ow+Ovm/lqQ7GP9RkZeeoP4qfXPQzzjG8aYgwX6fnBAeZ
7ljEztkZBKK9OeEYdarn2gfrQanV2+Y7nwDlq6BYS91RcoaGN41y02mem8hTXe2SPWscVVdXlo5I
pK3aY6zwOhqwJfY1f/+Bv1cczjI9SI7dvNQeWk1DtJ+In6APbDS75pl+3BIFPE1+9TjeV9IbpPfS
tE0TQYabAJwCKcz/SyF5yVpHO0mNR8bbgbYbeNml4p2CY2cDXOMNKl0xfBmyl2jdFTqMuF0+HIUv
EGLJQ4ReckUFuMN011ysu6XwROK05vMcYNju7M2d5VFw4iRqdu1xyPz50B+yM+Y3Tjb5nwWm5Rv6
+vwUlmj5bRK6QIFAtKu+WhT+VHNMrUEV2cYb19WyOnOCBxbqpi3sAUV9DV+pp+7pCXcnkL2zDXwS
piRYWYfDAAXY5M0vCe6eOzTZhKhPbqbg/qf7jpoWIRvSKS4RApS96YSaeixdoPtcNZSo9AU8OLQC
hQsBCE58pSIvD1n2NEJ1skm7Q4X3Cg1XmXemowQk9LxJPnTH53xHM+e9EG2yH7QgPye+8lzSV/CM
ExIMb33EgzBjubSb+/xKPfPe+2mQYHE6ZyxjeFddi4X7Dz7paF9cVH7v+KbuzA+ew5VK1wTLdxh3
mBkiZDGnvHChHgakHsx3+OCX1kFIUla+eAkfekTZDsxdSkDCf3O7f+juhPfmqD0OfPFmkp1rf8RB
dwxppHBMuIazh1sUA/k8wr1kvI2sMQws3/qSveKFLbS/L0kMO81+dYku7TeABiAf8hmYknXH1ELl
uPVcfyH2OrPCqk/KJXnOjtFelbEBHNTFCxeyLxCnkjdwqvugFu/1q3o2HquXogMVY0MkL8FxcdVp
+/YPpQFe9mMbSG+QA9Y7SroLOwytEGrE5KtHZyjbVuTFfFgN5tNOrjqQeuvwwOteuOpbcywTEL5e
+yYpnqJwGZgXrXdayWf+MIb7GPaV5PM+ISTluVTZVZxPFQoi8hMMe6SjMPjlmbbKVHFYOFFVSn+6
5otThQWttj+p1/hJwK1nYwG4yjvrUQJETWi9bkeiwxxfZSjn0URvgxjeASmep2SfcCKwLs2FOaio
knzroA40f4FSKwGXXfS6fheX2zKnetGh+NjE7hA/Popov2mdveW+2FWH7LrlPkpfONxS8xpN5+QD
Ed+UH9f20Mc4HI8mOsNcP7P4o0WNsmM4MQ3kShd+7S3U0fCq9J71x9o0yNZTdhgfFy/+ll6BgVIR
TOf8fXPzvkl3NEBotzOkCVa/uYKhRApRXKMP9iUWA0X5xHo8nMe76gHDsfbNIKtzild8lZAh4VVa
vACTnbKVsT6igmMf1iUvf57r5wgxj+5k2s5ib6l8NhWJ1e49/egNJ7uTOZdeQWqHj0JCN8zpA4Ur
NpURErqDt8JH+GBihTQHoVf9RSb0RxWe1Jc6eUjvzfpoaXttn75vB0/BTz6JMMOqOiZuK9nZIb1b
FQJvvPFV2te+uhucbdpFQ2Qv7vqA8nSA4uTG7Q6Tw/BjApYrydt1owabpj28Y/ZYL+FjuTe88H34
gbxUcwp4woRcYDfZsHY2vmeveDZEJ7yvruglH+pTsTrZp57Zza/iDx/I9qLf5VB8ysq1SJyOom7l
ZR+P08QlbRM21tjJFZ77/SjuSBvsD4m3fKiD2zyzqisFy6QT0Ru7ZMf2ERwKu4iyN1902pQYZe9o
KH0qvvjDF5K2m6Jgps9Mi3UzBNtp4+WSEz5B1SuP2gOMWS2GxHgtfhB7mqNX/GjgLjPMtMdM8gXP
LH3FuOCFH+9BnYVsiyRjqLRbcvVrXEWKExEVxNuqF26bsUGpXtX5FR+9hMJ2Ina0mYC+EJibcwRq
kpZC3TPqiU0X/xigT1s9LxTobwj4wnOr/Hbtdxu77T3PCayAMTphEP1whinvWg4J+L9hYzjkLOIB
QmDRegzFIE4NnHFtFdcqhfWBVFHkEcPzxEwW+8TTeGLy+z19hFg3Imf9an6oGvFYVgTU/na6D1LZ
nqiZIYTb2muE4W7bhRxEjof1vLhAPHfo7iR30u3pknHMaNH3qrtK8KXRrY+kDDKg8oB1LZKv/hED
joiweAoHSOy52dPwY3lpvOiSv5dBukPC0X0BAzdoaz41uCcw1tjsFHfmrrmY5lHczT/jj3nhqhQw
3D2t5/hcfltP0V1/htavfllB8tKeiOahf968zIu/lL/Seo+mBG88pResXVhPSevP34a5qxlTQOkD
n2RyoQvkEiWFAps4AgM9L+JxlZk12jN2jgN8DCfWDPE4RbkEE2D7hiT2Z1TXwk7sltbrc3bbYfvu
7eb2/93u3X7MmCIW8gy2TFyhO7TmBG/Y7duVsdaHEFxY1O+nIo2vnYgxDyuFSzg46n7Wmb7pVNcU
W9kzZF6vWonmHcGRkptCKrbhKhlaekd8Fh9sZOJOUUuJqxnZNbHio07SrNdbPZ1btRB9RoqAnA2R
RK+yUV2Q5JktjxkpTZrM4qFXzPExFUSC0fvhInqdYbZ21pKOG1oaTxmIhNen/buU6cC8h256lDZY
U1GCiJXpsBPjFDo9gy0XsiaZMXL72HUKTMPQ/ESvy8Yl1G60KO6WhelGLQYO0rdaUgRbmuYycVFE
a8YvSeIDT1QdASayn0SIZ0cFXVmjgTdoSrbCqqn6h4bTkQntDescvt05olibVco1ZBLqwL5eZyuN
FHM6xml+FcIGYqQoEYTSKe86+T2kjCJ9HsC+lAudTFVIH2rsA2ZtHA02J8wRx1EBHr1i8G4aTshT
FV7zJPxQlaw79HJJs36mfCaimHKbeLbMnzb7KE6pIIuO1Nf3fS0CeVLhxixyAXY+KahEFg4VRa8G
0WQ9x4WBrTYZ/Hg0yTKITmGNyTQr5WCccM0WvX4fpp/50LaH0JJ+1DqnLINzBBUkTXdiCJaIBkiK
rvOdOBEOAMDugQ/Xgl2sfQseZX5Yo2tRlhpm6jcwToz9xf69HFbay8TVpeFTo/0yhm7BJuYvY5yz
rzZAx6bW+iVQ+ih1c2sLCJVcseRvKHDYNzOSEtkUKH3XVyDc476fccYhN/xdgbhLjO1bkxCLeMIo
E9LLwwDx3CAP3gDqoHsEcNKRPjFhiKZXPIkzZ06qU2lxZAtb4Qzt1W5X5Bpx7wO+FJwkRaDbgQcX
a9rTiWLt1gzqRQZPEpf0cVhfp0Z4BR4N6oua2kKZ0I7Va99TjN1+Fhfqr2gGmQR0tSbBqKOflhgz
JX9u3uU6cJF2EZ9Id3sr52y/ca5IMlA53jfsOngmXliVYxsZH3+B8S2F3WulgZLFbOPWJUdUpeqf
ywbZdKkqnLUn66udcSSSs6NzNE7G4WhUHJjrggkCYDZLfbdy6a0d6DhmoEq6PplIQ1lO1bjRhygZ
MCxwsmoStBZ5vpPaIgoeYo2hUrVQ0WVxs6ukhGIGJITcGFvM8wvJ1pRNRst5WsRfNH2lGH84FYc7
sqcpPfpAS/pDu0HmrHSEWJg+NzqMrVRhSckRL3txlxOViZ+7L5QFC4Dc7zH46CCnEv0wSmwARvQ0
4JTdGcpuE32k/Qi9UhCvM9tU11m9IyRPYZwCk96c6Jt7z+z7QM6VDFNgzb4oW5ajjPQthEgBcd3Q
0SMYYltZPWVpsANjDBcV5m3RUN9hc74mU/ssNcvWJiM7celgNUn9gzXBhW7E6Rm3MFlMsk4lQ7yH
jVwwsUPw4VPFOFlEF4PNSotwl9VSBR6yZgVrSWdsVY60WqvCwc+GV+KmOI/kzGJYwwvg8i949Dvq
/vTd6ElSUtNwuajlZjEyn8YpPa1654YygWMmWo6qopaex5jUU0FYwCoiCqyZAwogYXzdSnQ7NxRU
PDAQVYAJqYmfUsqtzyancgX1+jxDrECKxKnSUrDZzzhIVGQdNW2Gvg9/Ygz4yji81lUK8nFBW63n
KdbhhcGaqM6HbjyYnfwRzxxk6/5d1I+RVF+Ya+xro9nIa92PNTO4L7ATwoUxhPIMco/eTBGdnYfK
1IKiaR5Fy7zMoMHHSWfS1otTULTtnzo/WIv4GUUF22k5IPhJUPiAx6TZZOTvmeB3GdPfVovPeYU/
iVkCBx5KnOX9U18sbHANB/subpxypE+qCPKpH+iKkANNrWpOD4lZcvBIk6vYRqBfELEqDWPfuRrA
FFqPUQu9Kx8WNtas3hPGEfT6eAjTVjxWrQDqWswf5rF/H2u8002xcjyRIZLrnImKcrxWgvA5b1a2
GED9WB6RTtxNBDLzbgzYHFNKSehopmDMft7FOGM0vtQLud2HmbiLDWriMoo6zlG54VZW8UyiHg/V
tNXaaTzmcfQMZcHtKiT4nSbtminPGa1OdH9HedexmtkwZ2l3jMpFWuUXuOn6LlEzbA35QQM6/blq
yVGKViFIRelamJxB875+nuZ8s7L1j7NCBzckUmPgOnUwcmPFtXaK2pF6PeTUTcxaI6w2fDpQfIa1
nzWKGyY1Ei90ZDWNPiVHJ51AQVDIhxnN5FHg+b8kNM+zKnvLDOTHRh5zWmQjk2CSbilKYoBw9Sha
MAxlpaCFnCqsUwgk/RjeEeihlgIz1Nn2haEKYEK4w5qUjhiliR+W43iXAa4YU4h4Ogk/vCUWVvhJ
8hXmOs5CAwhxIKWhvnyqaOqcaS42C24WrKIE590M1LQfPFOAmxcPIOHLSnfBo7gTig13wsmVraAZ
OygGjk6qgBJTl0mIWJwwFe4XtS8CrVZTt8WNRkB4BV/BKHfpJP9OzUgbN++c6WkURM0zdd1plpTS
oRvOBFUkTHZjb1VJlTb7x64w6Wv2bUCu0D434PEYrXadCrbceh2CZCY6lZcIdalxqvFFg9Zns2Fo
lefJI6kQfGI67VWewRaIWfGehSK25RiBtq4xqLNeDewtvjwSMaRMoZNYUGPGSH8DOUHXIRVcTVIy
hjSlYeMG8Xm7Jx+jyls/RtDFdXoC5taz1uT8YRWEY1yvj23GBIKFXYPOVPMxLlRMmSVUj8iU/gzF
0J7VtNvRx8fxoNaNT/rjA/wfqBNfuoyotSv1Q1Qsv1jdQHDoSPBDXqFKVb1hpr8mwdmg5YyvRu9I
ssQJhgPt22gadjadS4J89cLt5053M18qssaRx1JySll6DsUhOo0DhYKKOqKCWQhJKHnMinTwGdAM
KMI3kyKj7A0+aa9+koeWOzPRgDlFVEtvnGWFkwEL2xnk8QJe/Ep6bgVDeV13STneEQUq4Mi35c3A
vbalegDWrB5u9/725ZxXSxBXFK5N9pUwGYJihtd7MuN/v7k9ZrbQ5hMx+ojAHRxuN83IJ4AFS/IK
fAt+KMnv4lAph04vv7VK7HxQOrI7br5QsYl65MgjHT7Qag6kEsQSkBLceRRAKOr0NHMqt6juD2MU
AWek66TlwBdvVu7bDVbFK7kAhr9agn7o0gVGj6xVxkGOFf2vm7JEf9K/I/U0yBj5x02CvEBdtSZI
N2Blvt1AwePPaYAjGnAbismkK6aQzyWGk7wbBy075YR4727T7v8vEvy/ZQFquoyo7p/CgP8QCd7/
lGW35ONnmfzPJMC/fvAfGkEVWR8eJnj1koJiwMLw9Y8kQPG/NAnKFd+W0bChu/1nEiBiQB7S0e7J
Chg2RUNq/I8kQOu/2OTIFkR4qFg6CYL/L0mAeJFQPtb/bogwDWzsaA5Fkn4lCcXg/9Qy5IXSEbQg
0q7N68cpnVYvLNJHdVkqzOUOrCvLJ8L6rsxF7GaijudUVjt/A87C49X40Bv5A1ojPFVYHPtJBcZM
2aJDqfIKhrHAzDjR6flI+9HorpOFkKkQ+tqdY4YPZqw68akYdaq/kHF2MfAfY04vglY/Q5nwLem1
DJFjhYQLMvxZtt+VsbgpAkLjuD/QaMw1WlFfaTsmQZtVG5tDtdfJwuKP/ZyPKNgjiEyp2zUZmP1s
MHcLymuHg88r3lfJzgVtOAxWnsCy0dPj0PXPafyQpG3NwXvcxX067iPZeI/DgYlfz5iti35xTu86
RQq9mOiMfKkB6ZAJjvZtFmwhzw8QYxbH2LjFxcjhtNHhHXVzQmpYGTLiSUqZFZQGUjhIOGXiTHdE
Yc4CQ26/EJQgIESAVxFDpRtEwqypONLtBGAy5mZQjDGTQ10+G2EeohA2abKryJiV8zSj3KMeCcp4
pKbhJOCE28YLI8EMZuy2jmENTbBCqfJaK0OGFS80qizrUOnjGThlf5T0ry7uspMyqmfiz9DHGTk5
ySQCem1dZ7s2Rz0ngmx3x9kgsPdm/YFGbyxND4GBY4mF7YoyHTWWWmoQgtPkVZXpVsbz0jPv4JyX
1DH9qRX19GrAw18517QTUtXa3MfEXJkQ00Sh/w4lROazhoxp1e8GyyjuNFVGqwJ+20VBMDp915/X
PBcCImTuNI7xewM21sWSFXuu1HdDKkgriOrTXFv1UcCIgS5X2pO0lpPUYe5QXyxPmN0ZNhCgnWaT
dVxW+oNTRkTgTd0yhM8gKwCCVgYhYCoqiSVXbB/AkgjlK4bjohMibEYEYme6Ou4LU573Q85AyjQm
bdfEf1oKsjYJa7ugr7OTjMLXSuGHZZpZMtIOm82DMV6kPPTMKyfBCNIV14ScDqeyo98UTnMNRi5H
Joqr3rF6rpMw54UzhH5wdTW6B/O+ehMyoGCtabWno/HRx3G2F/EG2ITcgd5sevqCvfg241xxRlmG
lDI3Z9Fo/kxlyI/M3aOlV/iWuvCjEKZTIZaP8I644srkrJr0Cyfs87S+IOHiJXOlUSFqJH/sVrFz
yTZZ3aFrgzbESYcvsdtVi36uPpONazfiarAX+RF7RrGPyolIMtMX0WsNuiy73VJEO9oxT9Ek/JgJ
TKxshn6laEsgpfLOaLJHmGWNV/Ri59RS+VuAn147MsTiNVS4XkL2aE5WUtSeNJNOttlKW+4Y69ZS
dkf+WOXKq/yVpIR4lQlHGRYkL5eNr8aodlVhNXeKZT21UnvqWlVxcZekuAUK5tbZM2TL0xSKO7VG
RduTdnTNPqR5/EOVzx8xD4j6APzGiQjqF3wUhNMB8giIFIzea/oWNhLHNg1iuhOXaw0T1kRaKxOk
p6vH0Nw66j2iyzkDnL406peiYwGXmhhkAFOMyUCXAAUs9zXZeip1cYu2SDTI8YQViiqoI9r+Q8ZM
NKGt5Q4JXVmsOgCbtWurROMFmz8MHY3FiLMnTO5k3yF1ipYdsDqrfM7ljslawWyeRjgA/RjQBDhw
lIfWDhO4vMei6SZhinPDbN40c0JZnCv0LOiQNqLyWuVAgPplSLDCLfF+UmD9aJLWEvuTvYzJGLpT
h9RXL9PJGzuQVSUyC5RPiIlY6Kb+qdd0gA4cYaAHsFysRXwcG9LbdAV1i6xejVHGETuBuYhqiux0
ea5zzCsJyT0Pb2vOYCoLQXevZrCMfcaMWaMrloH02eLlFTFzTPGgpLl4KmkPE7ECFDy9YEZClD1E
1TnTE+QJ2nezLdcADpgWFUSLFMa3wHgFIme4E+SC67cVQVCio2FejGRWnw7I1dzV0P6oWxCCZtAC
pmjxWgPTqY5gp6mSL/xkhL8l5Wvv9Qmz2BTNhBiR3axIrUvZZQbh3hjEL3FMCEMlJhJxWYciCZhu
RZMetF4gEH5ia+nKCtO7SqT8Nnr5kmksGEtrSUxiEuS7ferjLpTsQUMuBSXoHK7Zg1wBb1t7gPdh
qzwqcoJrh4P30pBxKpR8jjmI7EaRGUFCE7buQL+sw+JrC4I4QH4I9Zj5FFhvaDF4aX/px/DatKGv
FjKuHouLCNwq1t13EPCtN4OU8aN4oKUgjwFNh+UQyxJCDZ1pQs40qYKKVdDz9rUeYcwM1mc1TdlX
8LDBRUdWFbp0a2snKXmNI73agX7YqsLoCnQjKGVkzXF9nfM1qFIuuWUrQOMw+RhFTTtHoA7p/vJU
NHpiLex9u5kpMizlUkA5FrpsdRQJ+d5qbYPtDZhhTdO3OTYpvYudnIaf0WI8WwuQHqVpvUgrZnI2
K6SVy3cmmJHbKxEaboDzEiLOPsq+J8sIBp3xYKO9Jov5rcUIdob2pTNhYmb9vaROr9G40kVqmEin
JxaFkHgY7H16CpWOOTMRiwhwyP1R6crqyrmJMj2gR1hAtkXMzVoAHAIRR9cvXh/ibee0scvrMEjG
QCOGgc4+oxpz6b5mRvmYcQUa+QdwWSepbjiOqAjb5BTQfa/cVeP4ki10rJPZPEc9F1evKOeKEcCO
3iKwnlQOoqp6bQdMgy2rm2NUBjTn7tmyAMorS/ZHnhtEjwIIhXJ8XlPkCSlwM8xlyJNmQz5G/bLj
4vbMOKJMqmved2aYG4O1zvOHMiENuWn+CKPuZ0WJrhIwCtwGJM/mk7pFefKZ24XiQquYYbACyYMe
W+tv4h7OVrXSkgsD/sIedEzypMwcRLNkvCpOyp6dPfKqSSoOt5up1woS0IrKy7KeDXcSdD6bTR6E
0TQfCHn795vbY/ocTn99gwuAIydpZSzgwMxvRPPbDVHdaGqw1wSEPC1dXx1uYO7E0NBf3b7mw5kH
+Ejtgv7cIRREgPujjlG8jkGZAlIP0vqxyAYVNiySi3Kr4bqtYrzdZFtdd7t3+4ZWT4iKtici9DIK
pFBCCmdtWL5b6MDS03FVSSu6PW5u37zdu93c/o9uaL7BfcP02b55e+h27/Y7/vqd//p1Ug2i6Vgv
WQ2I7GtNdeVQjUSWilagG3K2q4UMTE2pKSCvE0rx7X+Aywru2wwDbDGI0oTtbzPXkrt//RPb1+GQ
Ds7MnuVkG1awJYXg0Babofx29/bgv27+9tjtN/7tsTAht6sjMOJvj//rSzOkfZWm0KiqioU8jgWI
mHRIDu12E9FuP9T6hE7z9rVqaC95TWdg2t7Rf72t6QZlzG98xtvbnAOHWznt8z+BSHopsjwk6257
jMZ0te9gZf/rh2/3/vYL2y0TQDdiPI8b3PFfN6LB4Erebm6PJR3hzqBOFvv2J9x+FdwCrrHbL/zr
bhTqrzJ5qPhf1/Jwy0a43cvWhZc274HK9crwZ9ygU1YO1XydcAOlemmA/9G0gpykPCBMItXwazDt
+etti6KGn/7r/u21T3VW80rrQ8ZFM38B7SpckRvJ9nZP3ziUt5upP2d1IQbyqiILEOeWZ3S7GzGV
OOQkJeC1R7Fo9K+3j9HtxjBS3oV6+0SVGkEFZkJRQ9As+QUWHx1Ym91hAWp0uH15uyduX6pj2ojw
H7lrjdhgZYThIQSFvVJX74JlDscqoVkKaWi/ZB2xm1tMKzOxJ01CVMZSIvfLRwcKO1vW+UFCnbm0
2YOZaDutDd/asP1v9s5ru3Ely7a/0j+AGgEPvIqeFCnKpnnBkDJT8N7H198ZUJ1m1Rm37+1+74fE
AI2YNAAiYu+15sqOrjbGm5qp9Dbt6mZbuQFuGkXutKqXojTtberlj4VJkdAO8cpE5cxwCWBRXS9Z
zDnxTK6WmnkYuKYsO0OU2jNBq70sIRWXjCEdxuOAAYSUTLQLEv6QnYhL3Wf62o9Nb0VVNjno4Egg
qWkHr+0RTzgt4tceMJ0+BPnFMEpGSEcyd3FZWlemk8Jon+8mO6weIK+tYR/QTZuGH4NRAL+lA7GO
QhpKSWZAKAhn+vtj8ckZ/mIx0MPkYl1Ghle07wUN4rzvwQCPRC104K3Iq1Llw5DMj9k6+zDo4RFi
/gmH+IKRGA97gxkQok2Z71MDRZZMWGpW6vDL1VV5VMfcPDQMLcvu7c6/PWd51I8p0N2eV7YIERqv
WjWmf14ey2oHicmyKwevJ2sVv3jJkSY9DPm62iw3vzYsS1Z+hgOHcDNaxCxn5CqTtXOIxM4hFY9J
Qo8eyOEMhE9/nYQctssLtaA5vl4SwUd1TBs5HRyyodXrL48FRVGvBy1VqSbcV6slvpid0/Jgr/76
9hK3m+TJKYFYTIY77XmVwxEBPqEzkSpya5UpnOuye9tksM92ozOSdQU0UrkU1tNy/Hs95wgYf7UE
1b/uuz2w7C0bKrpjdtcUYbXrCxeqAOfOsiGo5t1oE8GF5K+7qrZCjsc8765S39fyvSSVC7o6sE5V
LPgN8cLcQ9GEh61+qeV3cLyYB5bfNcxLmkXLrqGGHmHa33STEMNGoApfNrOqshpRFK6GRoJK910w
v4qH2dihcRyTyth7TJwW0C3z8hKIM5ca6P7/3LvdZxm6tzJGwydSnmDXUOdjFGr4hbKiPnLanGoX
XsMmkI9lHsek4UGDjZlEjvPZUFdiY+BTLnvEaANL18Z9aBr10XIq6vuDsWfhGm4aTo07FjlIFpb3
IpcLYqne2/JmmhEaQ1mIaL3876SJ2duyMi9mo5FTlGktKbI/52TsQfuDuqyEsVsYu4aDfsXyvEdT
fcJ2GR+TNOxOy+0pm0pJNBxmvgRFBN0OG5gyaLWZEKFmOnjpn04F4yybpPOtfN+rEUHkWtOewgSJ
qy8yrBHct2xaaBWgRfi6F0zw8nfLA70NupKWnxo/kmXbpw3UY7Ard//yLPVCt/9x+b+WP/8v7/Pa
iFe8vcKyt/zd7b7bzdvL3N7e7b6k5mQNQmpmrQt56vbKy5PdfGTq8fXeb38TZVhepG5sbnd9PUXD
Rc81ksb3An+E0joc6bE526pBlpdxvpezG296hl6W+JzKmjr6KF5F5d5S3I/lzlJOr2PXRXj8Ewfw
XUg+BNTmMiRiympMHQmzOmSWI3c5Tm6byfUuQP+NbSMTyKrjY2ImzdEjcfNILvtMaBC6eFkgxiEB
S4O6qsbhCn4863/1fpY3IZrhecTNsfW8mZgRM987SwhVUZHm51U5ywLiu/kIZdN1RzOv40NEPIOL
SDhIDksXAXrGVYdNDp9HsijQ0+64vAajOA3gUdrdrtEzrkvRsIu7/LNR9Mf/bSwU8GLm/19jwSL+
+P/VWHhI8VyV+b83Fb7+6J9NBd/6h8W61bX/6g7cmgq6MP8hhEOlyjWEoav2wH/8Ez5guuoRF+qg
B5OACCU8mX81FUxIBraiFmDKUn/r/U+aCoYu/oZC4Q7T9ZGCwJciGWZBIPyrQbIZUo9oD51cqNg9
0a7DbTsDN3dJqciC6G1kCl1NRDNV6WSse+05pdmxQlZHzBNzI/JZRpDHNIQLcltX08zhWePfJtHI
OoA20Y4C5NzRspja4f7ZkMISjUV8onNYCfSRJtFCq7HpPqYaRTXJXyMOYEoBnqS9qpMT6Kdby/G9
ozRz/9h64YAXYEKIUzou6wT7rbKpgDQtlxZGLpQzLV25Ze+20azVZICinUWMUg8k7/KQwfy6+Pqj
eqTLl+YhelEtffOz2YAtwkC3bELyPgCo025NIXSRaMDNNKeLngFWZOLy15OXB5ZNrJ6y7N1egCJn
e+fbsHknOiR58xm1KuHHy6n3iiw/LRuisvJTIwNQS0QcL/4s/z+dWj4GR7yd1EsledWhDoaeshqk
VZmdvNwnw8L3tcceGdNWaZA9zH5DS23HM8PidNskOu0GpmeIMFOKhqx78bUNPuIuwzaqU+zE93Uw
4K6+5I6NPbQ18MKkZYxFLr8ao/fLqVhCDLUEYyCy75nM0Z7F1U/PowuKNOoxGNEoiMjxWNB4xakt
EZ00obrcaT96j5W2OWTbgeXGSvcnuS+VJ8ujczBS2UAaXBtUPwz9PI0z6kLKA3xtoSO2SQNrGdLm
QaNp7Rot6tiq16N7bf40C704D0whiSXJz2OrPBzWiZCb/j6YeypjxgeBqAPwZCxABY28M2CxYaU3
XLBNuzTPVWMD/R6wYcQZEvSSjlfqz/fOBMaosVua4hqiG2NoODo7mW1HkJb7kWQ20qIxR5ABSP5G
M+xMFBjII1JcPnYzzrhQtd1kITGCNo2YJB/vC9C0cEa7u3Kc2pM3lfa9yGJn53rybXnMr0a+PYpl
eUCHfXmCk7ACMxptp/PRz7M3m2ddveuujd4GzZi3TRxtl8ekeoITq7Ks7ZILK1+dMGl2ndUhIUoL
ed+MfKzRifk+7GznG9ovV3bhVs41WTs6HjF77s8O+kcmNRaEHdyg5Nw77b/dNzY/AGZf4i5knp5G
+YnITrGftWZrFDThGxjnAFIFg9Oyu9x526hwV2CorEIFKRwLoUu3+J8TcpeXW4YaPFPC+eglYaRx
WB7cadi2MQNLO3ylLxdyhbKME/a1rwCRiZOlNh1EvfraFDgNYtKZtymldVNldvY23gq/a0hgrwl/
oNJt6UAyr6mKl6sSjzBxL/+5FGBGYx72pY91aqnpLMWqr93KxeAHWW8vgiqTq1+ZxzzAUmxrQ21I
CrNsfjmYMd1X4WgJCWwAJ7SAjfZLychvakwUOj5IZh7NhksCxTJVIUQ8FCHqhr8uyjDfNHXaMSep
2+a4pE1CJfyVTkAJiBJgsqo2swokXPaW+yaP0NE0Q5akY+9tA8wCRDjvEbTG+2rwMcRUOPHcwH83
G/wstyqWzMN3PW6wOCstrd2PCCa9SVsxz2WebmVrws3H/ey79dqwEUczjKF0L1gJTBzYK1iPBu7H
krTKEMaEqw2qvPCftZJOsIpzKEjjJD4CFxTHLmEKRBLxVgAjjosaE5cfbXPNmaFFd6+mAtzXnjdt
jbJ4cQK+dLzh+NI0rMbAA8aVNotC9W/4GTvTX4+xA1hhNv2V2wL5D4v7dqAxY8fa78IcEKgDeO4L
m3AdDdc1y11nmYUuu0tZplXT82VvhPBhejE6rFITEQz36Z/VyqUgsxwKbVk+daInnUitm2JVMXNs
NJUkUi21NDV4QZqjcprAuXepmcRJRx9C5XAQSdUjEEOqGnYmdHYcsobrio3dB3BDZfu4RLnXY2uC
yaNe+cNu/4S62R7rPJyzOwl864gl1uZMLXx4W5MemavIcz5jL6Ecrp6ZERa5poEKVEY9O3WIRSHg
mdYktgQ3TzDTjka8t81u28yHGtf+ISbBmEq8JjfePJPgLK1vaJzGehoOyye+ffbl5rAsL1MAvXNL
/uzyNQA0XRkCpNdya9ksxSl7cgiNnz9GlbC4FCStwSw2doVlcElSNPIY43UdrZArHNtUHaApIbJy
ponXGFjT0ZATEsya/ygvk2uWzJ31bauSIb2Chp9KZCWVHqmwM1HE9RN9HcB1u1uySRvMejH0+kRv
6BOIbUVz+jgrIL0YomfRcYHoVdYnMePNXTW5/V5gvr7l1LJ64ALGghHXr50R3IBF168O0TB/Vdly
modJGgf7zGEsqBps6mqteSu5LXvLfa3sH0XYdNvl8rZsTLVAud1cCnI5Aj/8pG6zjsqQsbWvKNWw
4giFztVg2V02HoUgqryuTbOsuwc/5t1BQC6IYKREvmw6rN87oyWfcZEiSS7pEX6sokBe2xrDAysl
ZMeW+PlVCFTX2+W9/O2mJFZ2Vzg5madU1l1/pQeddwjSitrOUM8IN7zsW2uTrU3YjjgumxY6wLrN
+UZKEVr3OoK1ndHZnznzr80UadHJsDRWTdVE5+5FIwQGzKo6MumFYEkeOJe+iqLL4tFyMK94TOSJ
KqBANQa1RjrCXTJEmBzH8Acaqg3gYQzENSBXF5LJqjbTU1+26W6ptxqqYpMvy+Vld0n2XR65Pazn
+7bvTeK0eO7t7mWPkkp1cIefhA/xDZBuQP481zp1aymRLi2I282vPSp9BwAid33t0GxZ7ivTEPH3
8j1WtlMOp6Qud1aBjtTkExcGDQ9LdUCRBMh7u/cPQ6V5u9DNoTA1xR+MDPpR10z9WFfQR3Tff1zq
zkt26FdZW5XDi7hhLXsrS9+e83+7z20n5IFamH5VzZcnLxtUkA1ecKzSt5K7evnbzWXPUQvpZa+f
am2laSbNPRULXFU5GYTLbt04qBKBoagJe56syApdE1OzrQOR7ZfQ6tsQeru57A0SDQexPQyuy+1l
mL3dzEkDy2neHbuJymahi+mrbr8U6pthZhW+lOtHdR5BvyGxATUqenbqT8vGE1OLPbBDbzrU42o0
q/5+2Uwu6/qZEVnVien16hXQdsP1GJHV2n9WhYhAlkG7j4cUvT+FwR7ExMy34RB0jp5c7RKMw1BI
Ea7EcfrvD/3Ls+I+Gant5ZS5lmcVpGKV1UG6XH02harMtmrQWvaWTZ8T0PX1SJU6sjkt97JqqSHh
qudLdaLoS6F32Z3NidP19ipGa6MUc6chO4VllNJEVqVafSn9fr34v95ze8lAVRKXV1zum1rDO/To
HtTdf3tWNEfe/PXI1+7yv3+9keWpy+24dnnWcvvrf7y9lEhgCRu+0yEid8Ex/e31b+/i623fHr69
+n/jvjI/JW5NgWbLQuggg3luWY+q1F/DWaMRqeDF0SR/ofk6rWQ8GutJry9WIuQanjoXPVm8JbE3
oFWv3lICSpjM4ksqGmHt9MC9tulUfWcp/MkU/b1z0cbICK9rLbViWxo8XS9Jh8wNWDGI9l8JwEEc
Al7j6Pjyzorgo+SBTWZe68ybLPa7bVd2L2YZM9LQb7iTjCiEFAwvcvTGdV+LbxBAJfUhnea0e6Lt
cdKiuLlLjAKenfqY1sQqYOzbbaYx8DmQ/pHHbGrmp+g9oIngHgH70ZLbOjRVtquK7g+685jTF8l0
JIYfRjfFGwciRoJ0za0SLFbYIq2m2c6T/tPUQHMNW1xa5JLUxApLB4adq/LNOV32aZseI43vLWut
E7TsnktfDISgKy5R9HucP8goJW4OK+GQaMM2LKJv3UDQjosw2apZkBblhH/b3Jld9YC1qOOnQgzd
hv1vB79UJXx7ZwRUJOiibcOGlRugoW+aC00B+JCjChj5zNjKn6LGmZ/SKdia6dZuwJm0VU6jP3M2
UWZ+pEH26FOaeBvyD5Rrm54p18PcZ+95w1y3RvdtxuJaz/RySlJP79hrcE4WrDgsYICh81OisCbL
xEftncLkFRkqv8QkR51V9m5qan5ZR8uJDyAgIrP8ne9170K20Xpqwrd28pNTSi7lisJJt65YPm7I
ytlpVkocb25vpgZjH7I8fKGm955wpB8TRuqVZQ1yK6L4hfioV+xwFCMNjdQvJqA5s9XCdvTd1AXH
URAiHlWTuR9D/dkbG2tnElYQAWh5ii3v2auyy+jrrN5DfM2dHhLhm8CrnUbSwLQNkMoKNlZApqjj
77QROmKYI4HD3IZ0oL3nX71qaJut6K0oEDkXONUIX0labPu4lqiSlI89kTvbwpghxYMfNwIPX9cc
hZvci2GeH3y4wYdcyy4VfoOp5XjVdTy1FoKWoa7XeklAgjUSi+n10txOBjqz3h/xkltEi1kER3fd
h6EmWR6ekcNYfdMsj8sqTL/MJIE2IYLMzlHLFUVnnz0JDCUbKJsafpqcLGMg9Hhwn0ikSmax1TKS
WQo7/V6b9ofd2k+WJ8T3qi2/VVyiVvOA29gjcApvhWx2hhyHsxDnuCXLxJ1QBlgG/t55wJWNIDEI
mulSktvg9OQGpfqjU/btFeOskDERMi3NKewaArrTyX0B0if89KmpykMdThYFLO231PW3Ig62WRSh
qiPTykk8vO6h0+3SDG0DLdUYA1D7m66VvQ4s/xnlU7uvT33SwsWyYIrUTg18C28Zwz+WX8cKON3s
o6SqxTTPg2ANYiUfgvs2Izx6DPo/THKRuE/muA64OJU5HIkuIyC2x1uet/4x9yJoDHZyqQMURU6Y
/ixTwRjg49dBe4RljyufWzMJ7aj7GFXRbNMo+EYuGF0/BwqIne2jUTxXrhYcs46kdtf2N11tnVK0
j4/aRJ5Poo8pAa/t77EjUCTgGoUMCmRV3LHGtUiEirv2gojtCpjX2fbObiRLbuzpp/hOQTS7IX4j
xD3Z2LFoSMXvcsxWlhdhRiPKE/+cHmwLfzgHRvNmNjZORDEX23ngizbehiH7rOKWRrzfuHt0y0ot
a1vVO2UKPtOAIZ8wxB9+MO2lU77oEcnBbZn+7rGrrUoZwfS2wKNElpk/5463pTu7JqWnv2bufWvm
yJPL7GkgBgiDkYPfM+zAHVYxkmrMu1VSkd6tQwqIp3eQbT8nD3mpHF87rPfUrwh3b7NnPx5etVn1
+IwUrVd0mrXpoTCcj6HYEqaWrWI3oR/vmJsaGGzpYsycxOcYVWJNsPKnpxf7NFIOQ98dtoXk8ItR
81HKlBddfUHENEK+x8kfTdBcvNQKNpqe45xKq2JdmYQmo9jN1lMff1TjxsvKGr3XgNCqp4NT470M
WXp6DFXZjuDZc4YCf2MSbECzD7WsKPTfM+1P8uC+W1ZNXnBpoSFvhw8k3gCWEAW3iuQWR3q7pgu3
Nn4Obm2sgip199ShKlxhrdNbl7CNYTeGkHBmZWGErNRhdvNzJ11JLfph2WeZB5jvPMrXI3m/VtD/
sMwUzSkBg81on3rHcS56EZ0boWwrvjVs6fNeqDcDR0UHyhLNJyWB8vBdjGGkzvQ9o3C98Ttrm7ix
uTESCZElIWY26ZzN4BjFOmLSeDcSBXgXj+mjE5f2XUuN3Yymd4s45XXCL9K22VsTYarLNOOPUV5D
MgFWFmywNS5rLoVvTmqc2vcqSl4tqb3TD6qPEyr3FaJM3FxTc5kD4DSSWFpz0M9WBATYrh7yQr96
slFgxwQTkjZtJIXkVdiF+oGUJcSIQY0w1HwlGhWZasS4TAHhydLMVzfgApnGlXiswqLfNQVoODPU
nhDPq2RXBO4DAou+AxwRldZwNyUIViMf4DaShBSVquHG6oCQ9yiKr1MpKFbzk+WuC/aRLHIyOvBO
ue5JK8IIdkxl760G63tCYjGJBcz8ulXouq8VPeK+iK4gEdtTOVgwf9BYVGQWW7iB6fIYZBFQC4zI
H3WU7ynQRbGPu+CXHk0vveR71BKymLMARRzjGI5I/F9rv2YGOwA+tRF3hChOCX40NLPbiMjtN1UL
HEgn8dkaio+sHMutXTfjKiKpheLvgPDZI1p9iCmiMgU0/fZBzCAppgqkgenuEgAWoV2Gf1hzGMaR
XD//W6MVT36FR0+3YqBVogLgj2Sl3IGqy45GshAfhb9JDXNb9eMTq1wGas66hvD0yrI9yp6IfCYr
BOuizy8s9p5LA/3/iEFqxBKRa7CH8LecI7UMkfkTaWwZIbbDWvdSABJm9ajHQj9pgCKqQju1dKSx
6FY9Gik4MVLW1aM/NNSaPQhBoYnmP6yQBdTliZJ4hPiI2a3Lmk/7rrlU4FrWXqvUQgRapt6WalNx
DWPffSA3YupK/yeXIxTiTOa3Vaf7m6yf9MvQgAoR4uj7jOCxDluhHgqiObOYDsxIBJBtHkpjfqqs
ebq6poDkpCHFpQYeAxGqkNxSmdxbToKgtt8bxCOEBZmUc5t+ujaQjZ4xaS364leZWL9jjblW5vba
NmRqhcpVTA8jAXrp+FIwJdwZZeVsnKw/VKOISJnT4dJzaeCC6IvHsZtIJaqNB/CoB6KN1142+hum
SdrKHqBVsYZdEadySa2oYe01jXflQIHSd4F4aKKNMW3DC4it5jBi0t+ZTgOMMKsgs6H9yUxr1Rmx
s0XZDrZE/0CoCis046ocG+QK2W1wn2B+Y6IVfcbtOSn0bc74yjQS2GRePZnOs4th6SVowIGEI1Y4
D2kullK7rn+0A4XzvjPeLIPJPYDzxzy0v1Vmu6aA96iT3sW6r+g2ky7D9dT66MdK+VQa2gBlAD+/
4BufI62j4gP+Nqn6fTadhh4rre0S3GVNT70zgi0rxxwZ99HtI1BFOQAGGp2rTky/7MKb14MHTTHr
uUsLALGJRr55rloXQDIfTSzYVoDkbtTan31IZ06vZLd2KxxIM30xxNh5D7mvmBltxi57mfNmWrlx
/tssEHDnueuwHoN3qMe4/8raONb1H7D/HdiKYAK10R/j2d+XjUNkhUt3MI3Kaq8jMl0lbkV2HJIN
VjmWsgFAXcrPgAkI1CztauW3CWOD+SCwLTPrSjekrifrVKULwI74ifAqXJl9LHc4gX40XdJzwfM2
QQmsSW/6d2fqXlI8kxYJUFMN3c3Tm2gVyE3T6tjO5+l9LnI+neF/G/IEWznQNFnh/O8lXIgkgnWq
9yMoVetELlnEmYrZqqUAlHv+IW009SkxlAMhIXfdhcsztvlwLE9DHH/YsYs9uQHXZBtvGMQ+G8mo
ZE/21gmHP9YsL3mqfkCnOvCbsWzDW5Xlzbwd/fKVIBI067n/LZX6rnKHP30+vRpReChBWTKtfw/S
aD6EPpPlwneeBOl/kTa9pPBziOTpyN7rdxhg5zXIWDsVUOE8TsiS0MD1YE7nkjBPMLo1RaB3Q6Jz
r8bQ38gKxFIc0mgOsd2AxSn1+15gHXKcejp11oXWUIgjOS3uIpm/ihRXgFT2NROi6ZzND6xdqATZ
2qljTspV2KdcI7r+TRZmeWGVYqSBCtfiK6vmYLwrGmtLBvQv+rafUQ+WpJUUHkODQ9uxXrlK/AbF
YG+r3NzpQ1hzYkTEB/lctQPbw1k94a3VBgbR0FsndNbxy9Ja8O1h42v1mxOKYbtOtNB74uwZ7QpT
8Yg9YPZo6GXxbyEjIIa5/QNqYUvMCBxHmGF+/IHbmaIfx2TrKu097WooBYhBCxkTfkUxsW3Kz0jW
cHEiQNPx/KEXnbGqh+QQBOoNiKHY6xEgFeiJaa1970OoRwyu5Ab338zOfG6M4WoW2iOJPw9+wq+U
J3ibk3z8ZYJ8rjvGJxbydY8OLEYJHrq4FSoi3Mww9Y7EMEJC0CJWyFF49Y1S30U5+XWsQpkBkPkI
ByQvmIGD3iaBdDvrxmoqINJl/nynG8ze+6ngC1HUJkvRMhGtrqaQ3g2WPONOzCRXx9gy71MqDLGt
lE7u+G7WLQHS2iqXDiCSqgW7OCZvs/6Ob+FHCKoW5T1kyIJI+W1nreJBby9wzNxMo1EyOdiYXRtF
HKOyBWsbOYWk3X+i+pTisfCzfdaK+jJkJFn1/Ws822CfRsSwDmUMok3KHtV/2gMJ0VjGszc+zZW7
1TshNkOafvoN/WmtFqg6i3DbmrB6IjdjrmmOUHFmZEF5p1NJxAGXEZ8K8+dpKrXXfvz0I6rejv46
YhBeZZ73U7NfXddhlDOBKVl44/CNQe/qaHQrPakb8v83mLhXNL8OUeVe7ErUMBtC/b4g4NztmanW
icXMAUvNVAKl1VuuIAKEWe6110ijKYgpjctDcvUjkEA4WvQwaHYzbwG3Flc+3nNkeiWUISJJmY42
vjirNSrQ+QAQkV5zQvKRJjF963vE8Q75pImmUDKhzfTbqSElede4E+RWjNm694F3EsX6isD3s8vL
T6UpsfP4YShKUG6vjAhMeev4LQIZtDZij2xtoDq29t2MI580Xns+u/EvK8uvdi7tA4ldUCaYdw7S
RJxZm2fRaq/trNMldojBGLCX6W85eGoYWtDbyYMltyn6pQ1hvK3TPciQetXl1QuD5tms5KMbcnjm
cFD4UHqa+KtxMPmMGV/gUBskLYQcLSLCO+jGxibEeDgI/8kc9R9lksEiRP5iOqBInYSsc/c5ogB9
51nn1EZikBHVHYfRlXoc6UtjenVt2qfILOp2fHHm5CUe5NM0xeDz5kPcVZeuzbdkm9up8QO//iog
rxezfxWx2Bi1a2tLDi/tforRixUSUxkLUwnHhBOXCW2oP5hp+G4E5qs0egxHst/1Sf2ZRC4kMlYJ
ULO8ra29ev68r2xxHogqumviYbgrAz6uXTs/4TM9GvxaZmBtJqaDkfXsSflSW1Oy13/QVDAzJois
SlduMuTbLueIaawC7yQcvA56UCyan9J1fzp5TQlBPws9/+xb/6fZ9x9F8TG2Aa5EGhw50fW0kR5r
rV7lTvFp8GYzWX2GUfqc2eVLMZhyRcUS0XXhfvgcz7s27X8UTLBBqHFJIoY9vTO78j0D2dw07nMR
0yKyMgoF08GaCyBY1bNtJ6emFd9cvX0e8XFGE63i0gsevQn+DTqOz9RLH0FzjFb/YLTaPb7hQy+y
X5Wgq9S42inT+i2SEXclQmIdm6HOwWr71drQ629afK1k/COF9ZKHF7Mljq3CEcbX450RnBJ3ED0E
yNiJQSeiz/60dSIQQ0sVqwyTVEQDmFLlUEViph1Vm86Nib3+BmdkH4XfAWtph7ybIWixFHSJa89i
8jr+lxTw578l6ENJh8ruvyYFPEXl7z//QR7ce/H739KEvv7wL1KA/g/c+YZOZpDvGB7qtv8kBbj6
PzzfsoSPUczxXLIW/soTMv7BX6DyQ9L3VwrRPyV9Fi9n2UJfwAL2/0TOR4Tf3xEBnueZwjJ5D7wv
0/1b1E3dhH2T+365R2YKviKMfmLzc8QLkBUDgll55bzoNrPZDKuhQKcH+p5FSJHgL9D1bZ+5l2TV
h/nVq4cXr5Sn2LC/e2QMkiJy77WqUqfftWn6ngfp2S3FlkTeOy85R3l5aMuLaceP+EcvI73ylT1O
u4HQGt9HD1WXnrdzA/mECMs76tVjN1rbHDP9WpYjDagg3Id5dskEipnOK1Gjmdjs6pQrKKFcb708
u42HGmSizlqTwZmaGcuEBNGAMEm91+3PrhanQqPwyGUziwSILufiFx2sR4kkpyu4djDwlwOXvMJI
PpOZFZsHeLjKBqh8k06iR7bvLPf3wIjd+MqJ10KMdFpr77M+MOg4pAZ0KG0EM0wMk8X/TeI5Xvc/
4zw/aZgSZRT+mYnWNvE3BwD80NOgQtCeXXJa6SEO5zQoT2HLt+lOZDIBTRoFwMUuO5eFte8B09/Z
eC1rcdDG+Ro37kWLxYmIulPpi6sfiDeiBfZmMV+DmoIS0uRcf2u0lul2s2nbmZJ8dm66+FNnDUpE
w7egnZ9ir38xIvt7T24O/cSg3bilBwgVquFEbFyavOu2PM0jHzMtztQCnyIRHIzw4KcQ4cCusIg8
IwG/Wsl8Spxx5zfks/jxsUnQ1MjkHMOXsPX4XOn0UCjRMmNCcbaOmccY2Ug6XXqkUHgZWQiWrvO9
nlu4WPNVSOfczd9Ehh/Zt6JPM+c4wFZ6IovxEEAbD2prPxbhZk7gLpJD2SHPAfTM/1y2ROFkk75m
8GSYN7+nQ/Ye2tl9OG58T79Wkb2vOuJTsEBTvDyKJj2rX1gPxreejJVUph8YoT7tkCzDbnpSX2Ol
ybfa46C25IsOJToVv2ZB4o+O0FNMu1mpGD19nRXpoQYPRXXkyS8gxKAJPEmnQnsEkLE1/eOkj1co
CHsYEMcc2q9uX0ppX4yIb7CaTnpk7cNwPsVR9umFyNsFA248mVjF07Nps0bmmJS1vRfQay1EK4E9
/fIq4+x5mymdXhyCKsfK+h5RtITztDKr9NyQTb/8H3MPnXw2ry21JKYOGVjv8DNoPbBoxbQLSZCA
6HNyrHZDFOSRKvUaKSkyr3PZgXhVpm0Rf7f75LOBnTmjE8opGos5wwKbHk3O83yO90FJ27iZ39RY
mhP8NCXyGsv0nI4svhOOVa15TsvNkEy7BgiUlfUvjZafB3U58D6mSL75sn+C7VWG05PBT9I42Xs7
/PBn1pCjfHNr+aZ+wV7MJy1LKWXm7+qLUcejHo5PbjyutVK+tXMPuRzjt4Ib8pECcignG7Sia+1t
g59Gq+V1bMW1M8YdCHBjyg+hCZcpatY+nyf13Q1AjrtxtL+3U7uhe7unAfYBw0tGXBMCq3+GnwYb
Kj6n6XRS7y0LuZaNQ/cSk/aYSGOXJMU5ibkU9JE8OTbBWYEyruekQ7XZ5wTOKY6/j/RLCFp9wW69
VQcT0r4tUsS3AFCokb91fFPm4H6fKmbRrM/fhHVoNYBsVbtt7OSoJc22NLFRFfLqNtM1sqeXXCge
8IaI5KvWz29uMu5AcHGVKeN3jxhnMoMf79vJvliN+BXRK4mDcE00BKgR4VxMd/rl28FrQZ/Dt5PP
rphPzB1XNQezFsabbsYiQRmcEFPtGozlvVkO8MX0rcIU1jJVq6SLZdN8rsWVohx6MXaBHZvyZH7Q
0HkUZXLsGnNfG9k5rxcLGDD4iEOCb9qBstL8xCX60Pfy5FfdC7Q5ql/IwYLphDHxrP5pcElJ19ZM
Dq+JdjXpLqfa7n+1wXSdlIbN6l9qg1MssapdEFFgcakgc7GK6f7dSXR/TI6zo+4OL+qCbcGwCcvk
wWdk6xL5pif5e1fXrwZU+Xx6MQPqO7E1/TKiP23sH8LJuahTUl0TSBq8RAm/HSdRa3CO6TqV5yH0
vve9ohwWjDQ+oO/e3jMmRiwVuidCfWkaACZLhyvTy/eO/4Msn9NE8yPC+3g3mg6n2v9h7zyWI0fS
Lvsq8wJog3CoWYbWJINkkMwNjCrh0Fo+/RzP7rbpziqrsn//b9JaZFIEAMcn7j03e4/9gedDnmp5
Ud8rMwmRUE+cMbJ4YXcRaOJHq2nsJAI1DJV3mJNpxmOlZplUzY92OkRUdxg1Gka0kAzrQnIYbLyc
cfXO/KxHTm58xiH+wMrHUYrl+mSpRt8cnEPMEXtisJMS0wqClk7bSlxwV2H7nEYzKSQ9hl5JBFza
Ja/ZON77RTIdJ9QTrdGw9LfFwgq8Fic3SMcgJ+WF92yrLXMb2q8wIQOk+tM4SAJJYtxVv2RBv/7T
r/9tmqNpO4DL7FznIZKxufmlFPz/JuZf/1UT9b88zUL51BgYKO8pTtIGwRaCHt8NX3oGxsyZ2hPT
yOCgYz1gk5IG0HplZC39mpCUX38MSuucxQLi7my/GB5eyKkLDgF46bFIXyTj13XYIqXzmNXvsz5h
vtFXm0mPboZrAEkj1NSTM0dIp4NUduA6aOs571f9nABjJuGCsSHvAFSkr17z06lx0yNPnMhBiad2
NS4qtLTwHNdTa560Ug7rrEEVUXWa8ncX7T//6MwRvo9XzTuwOxdX1uOGooiBB/oIyXw91eR9XoiC
Xa24eQs/taEbkrrGW2BdSe+9zg2PXr73DlHe/QApsMy1WK5RjhHr7jImd0bexqm4OSNBZWU55EtE
uKwaiO0wWrtFScuNPcfmZ6qBZc/tiycgdKsFYVJ7u6KcXrFl4bziMY9rDg8eAVLtr5k/X8N6glqD
vhn1CF5I7y3VgfvoUNU5bIyiWXscf6NZBeyq3VcSti42yX9mPT3Bmb2kDgCPAOi/Hb1HYqcNxBtj
nf2Pov5PcsEID/9Dney7CCVZ1fuuLoT9W52cm2U74gpmaJZSJ+cZ8Q5VXDPB4umuXeFg2AR7yVhz
acihXWhjxJwV/eeoPcLrIH1o7i81h1HPAdYJUvMEROH2ZmMHrHiPqAOm7++bbLxKLTw1nnmqvPjN
V8SOHP8tZmJ83S+Tl7zHJl/fVTjnIe/2gtU+y/KfuQ1P0SRcruJF1XO+8JnlRnLoaobvgX2ZXMqV
uf9Eh6a2DccoGIgApy5Po3eksmcBALacvINGKDZyry3Bd6rGDLTx6nv91eg6Ev3GTVb8UEepS2Z3
rY1be243Ja/wxuq2md1fVe3mlOOtkvo9x9A4CEZ6wxYU8Ab2MYlSGneKfcnh7RvdQdTNNeuHz6kb
t8AxCI5XL1YARCwGHVC96Lm3XTHc8JWwEw6Ts2cFDyWFZOt9JDaLxbJtV399oX8zN2HMpN5jm469
yfLpv367zEMI8qwdmI0OXr5qVEp8Ce4cauhWvcGsdrwXziEow+Nff9s/i53zPZhFwrINw0QLqvq0
/4idq4SFzkB0+a6V9i2rU2iQ6dkDgZt260HnYqTZORjalarykrhfBZbY1Rax3xPlAXW4SZloNTbD
bnOVgxFUVXNC8V3r6Lsqrqfz4fC6F4VKsathrI3sle7VOzhPvNeeDLahig+q4Biic6dp26Z3tshD
3IGnNgWcA1z6E0zBReI2F5Sg8VTDBEnPdqbfsoJ0Am66OKfQzYdFjewITnMTZ+fJ78DrD9cQcCfV
bFHNyNi7lZtzNWNxcmDSAfk55+yakEhfx3QiD4vCXlAZhFbyrn5na9Zvs6Hf4lk/Vx3XJfnQ3PQ8
CQ4n/m0SIXeAUm46zXrE7B860xEy3bHltm84X+F7d1V6adnI2cErVauCVXiv6j0a9oD/pYQFIy7l
TLYrL22vRwdRr/OvovK3PaEwBkYqg9VIGqOAy86OGCD8zyRe6Guw5+pFtiQsR4vGC2weTrBCvyfG
6h1g6qIZJtDvgQMLmJm8rAzYsv6m4VDGfXGYEItLTz+XKf1C7F4ALL13k3tRvRV0waWqiaYq3ODR
X6tS0Rb0GPzSvtU/mYlxX2kRCihqvri7GnyoEc/G0NuXEGC9+u+lOR1JyIwoauouOuc0PT1jbhBw
WPtRDkREtwCMmVgzil0VJWdV/6H0eBJtf2ewXFVH7dQ9edPwaRTxIwqYhdHpj9pBFSysVc56EJ9N
GlysQO8iis9G3j0FnnwXYARrzX7Vc3qErAdSEcRAFsIjRsVXVQ9mOX+BpzfX7ddU0Cem0VnP+msp
H+PKIe2Hr5VONzb+r3Eo1wUrQCOZP3vZXa3C3vV5hrc/PkifatfHSOTMrP5xWIQbVRG2bUoRTHIB
SUYU7mVJ+Km64WnNtW7YRqbYjQOfJ6eX4N0l8pwVF0Uqk3IfrAKV7hLz1V61Xrlor6ol65uekJdP
XaP7VDec6hHiUnBPg6hqKmqKMaNR5iXYuP0tnZlDSDZFfcXhP/eI0OiNOI5VNTuXwd/EVhrWH0iP
nFumS1ymbjscIvpv+fTpZCGVEBCaG3f6zBs+yHnYW8Ez1Riv5U6QdTX2V6/LThTbTBKI8eJBUh2S
urEa6eP7a3n9tsiQ8Zql1zSxfx3bv76Aa35U8fTZk8YICuAz9nBN2ONFN6NHiKor3SGOD3ZgfaJq
GdbNQwIxCmsSu4UIQoDoeefktSbWetou/LGb4EiT/ses9z5zq3IbIvfW7bLeR958zovo1VC1jjPz
mIxOVm8Ms3ova1+uQozVC9dIn+qCir0tqMB1i0iOSw4Vc+lImMsm8ghUGD69GA6xm19Rg/Q/9doq
0VVlP9X5ImckA+C6h1Jnm+JcHNEe1yaHkzpzHgFPXVBtYrCW77qXHLx+uFk6xMpY7FryGEjQ6wkz
VO/wNGo5hzGBOu2qGuajOgL9Lj373JHq+Wtc/9GwyDkRr2ms36uv1sroHJrjdhiiQ3Kn1STa0Lmq
u4KAyYv6Ij5daU0TlKfdVaPphTp5aMthK5r+iVyHnV1Mn+y21x3dZTaxFfeNza4u26tfdFf9hEwa
it80bHsAWU6O2LJqfqZt92RBulAPdOsyx/rrt5fxxyEimZmkdQvvl8PY+C0RNoqR8ccDZjdYUz+r
BAFD+pRzjgTeSGIQQqrpWDFlGt1q/Tff+U/KMtNntmpx9gmECL+9Nn0xdDnMyBxilHGPYAUiYers
05XDYh/wxiKKm+UISVPznYt6Jf7Nt2cW/N+AVZXpTk44P4FOEob+27cfXHe04qAsdmZLKUUnpiod
jVva1zk1hqtjRe9NsW/Hh8jGqSvo+Rj7yXj653z+c/y/4XfxZ/XpH8Ny+UE4ARxGWuok+O0KwOv3
pdeQRqZKY/Wo28xtUu1I6OTdVDI2Sduri8jQq+xlh5dQ3V2q5FIlYpoyzvMF9jpB6ffy1x+RmmD/
8SPygdO4sG0NciT+u7ApE6y08UT+F1T3nEbsaEnrQSPCdzkOlHWWDcY16T5+Ff9lw/QynT6ZUz2F
zT0C0XfdHz8tSXv0a3jm2fN9uDUd7QVT5a2lsUdxuyQi9awmXw64D1XrqAGN4w/bJLZ3kvZAzTB1
1v1eOl4zGRMXxxva4rHjWgzs5VEEsCbvr3FXrw2eVU/fVIwGAg99AnCP2muu1TTs0tZGvcR2E+mU
7FF/UkfpuDkqyrAxC2/k7H4mM7p6FQ47WUvXqu89o7sGZfaz8ju+fPxeo6Ohw18C7GUPy11DuAMO
oZTpeFZAw+iG/knWrGf/+ir82e0hDN20DcfQbdP87T418QNkhUkJJs1mowoUkLiHLP34NXccbwYg
9b/+hob1Z9cdLrLaaXhUtd5v190fDI/JPU+mKseaNH4kLMCJrVtcDNeGscCGN/P7NPLOmZXYp+uf
WAYcKpEdLI7itLf3xvwom5xIICSY/dX32dWa+R24Y24GnXEdwP576OyMWc27xjxGLYGP8NP5EGms
h/w00y12DKrU1x28coNQye6dnWA8p2amKXeCLzG/mOMRrD6JlLRgzJwzG8dqjG0+++E0xlIVDGw/
tqoez6N+EzUfnqQCNJJu5TugDkcjWZluuYsmE37XgPgrNrAQCFJeVIyjWWIsSJFDesE58AICy4Pk
02g7ZXsly6pEGRne5cl4G9zgKYq6Zc+Amvmk9WqmzA7rYp3a1lvNsL6gVVMjPfU2iO30kk0NdD9e
yybDqjxioSGvFS/RiD0CKYp8xqqMQlhzlp54NSmbhv6Qiek0ajEmkxI1nL3y4NyD9n03SFd1TQrh
eySJOznZGLSnY996r05v3KthOPOc47TWeFxt959T5MLZmd3MsSsPVf4wmrT0/B4YlC++E14Gq4CO
SKlvEA/m6Z+BJy6u8bcvnz/p2CzhqjRy3XPNPzROs6sVFerTHFgLOaEMvEcuu3Fzg/JF/cq5Q978
35y2f3bq2zoDOc9zGQqY6v//j16thvXkUrRy2CaMqxvG9vQ/f/P8/KrY/ovdza/kIHUB5mGYiEJ/
+yaRVKZuHWGq8PocylbDiiudn+ox2VYh9mUWZQ+JXl3nmcmJR+djIFWRyU81gyQ7+6jExITxrH3i
U9lD7XzNvCQMhXtTvLochG6eHmLJv8Fs0MTxh+fwbaqetox5l8AOpw7iJBtvXYiePeaorusEKMFM
y5mdG8cHyEYxzvXvguTd9Ceq7vZYEBWqmkjXmm/SF5eEEhkbwFON+Mt2r/Mw7mzGwOqHtKm4MZNd
Jst5KljpgDPuvfIZfRejNJb3GO6tmFzL7slw7dcwG4+eE5/z2jpLM1xrzXRUxZsqqPTZhbVRn7g9
jnN45wV0eA3bFLNWmVeIiUbyhozOJZpT4pgbGUxRuv60eV1oExNbOp9+TA6m6SPoo+JLLaRRYqe+
nV5z0PSx/Zo73VPW0O1VLl2NDgSbimtMlxo/S0BMoTrBVf346zb4X0L/34B0LIO31X88MX8g9D8W
XSv/z5L3ZRrl/4XT+dc//ffm3fuHzZdiG4/AyHZM3lL/RvRb/7CA4XCQUrl6pqdGPf+m6dj/MHWQ
xsgrLEeAvuDd9a/Vu8VWnhmgTasFVce0xP8I0W9a5u/Hl0+eg60L6iLdsYgR+O3N3EVmktdxVJCQ
3ob4AHuXEp5bTYDydseXmlXQlR4OixRAh5UUhn1irdpjSlh0tuNt79zMLzbCgyCI8SXAD7PyZwR6
hWYcLBZmKyGDgATTy1SX9Q5N0mccszehjQWHPWqsdwRZuZHaSA3OWKzCi5fxsvYTfc071nqegtRb
ZaNFZODcBavRAQA8Jda2xTNBeJPnLVPixDYCzxGeGGx3ukvZDdY13pkFs45y9Dfo3WyiLdXWraKf
MYw1fkdSwFpZrP26JDY3iA7eOI6rWifO0KpDf5uX0Tph2LFh58WulHdKg7Oiacr0kQYQciymnR3r
/l2k9cWqiozyqI/I7KsBiD7avK0px2dqYowoKH9Omr3tRrKSS95SpNwMzZtmjSMqSWsbxrGPZysS
l6BVfBvuF0VS/KoTVhM5i85VX5iGkhXZC5YsxcJwSOMTUfOaFtFp6jV5a9N8F8eREj1UFts6f29y
V+Erd41DOlgfNRLCpddU+d4I925k2E+MZ8mbjCowyAhM80xmpxCldoe36ADwgy3Omnpwep9xyGXW
s81o+mhpBPHGwXC1MLzu5pSmHqKOh2ZoEfZuRDWSXYMWgkWiNeIO5Em2b/wQJaIEmRSExCPanXZM
nCk9yKSNLnHvE0/tl8+9ynKzuqlazZG0T2lZIO6T6O+xdAVNDboMISzS4mFDdgtUlYLchnKuTnrt
3sYCK51lUwxNge5e4SSv0p7gHQQH094pHATuXR+vpwFug4ORBFGWfQvQCbYI0HAOhFeETtamSuOl
V5VyXWUq9MQJjpZTMT8wSTSdpEODkgBlATP+ULsWDrcGmauvAG0o5ErNT5eNj0xFS5HLpn3srOYS
OE+SFABAktDC3/ll8OviMHHce4F8b1FYb2VmlO8Tnr1TGvT5g9Yr/7hORCPSV4fFDvVSTB2Ul3q+
Ktz0zsWxsMakG6rQMlg71XTOpIvern9Cx1se5ZhdvdxcR137KHwIJlMtFTtZHkvDOflNYB0ibbB3
lWtBPSphHpgkxxl5uOtEVZ+ikdrIaoW1J1VSgSG7deshlRibtl64dtccW21+qIo+2c1+Uh3nr5it
9sGNyLVB8v2IjpzYjGh6KMLgK+vIxDZpWLmuBGjjes03siLyKs4ccrUilqDVgD1NmONKK/Nhp7ES
OZrB0dB+uJP/RN5pdZcEzGQre8uFkkNHwHbsnTQfpWhhwDhim+bD0Eye9YwoSNv3T4Ar73SFYPSs
7m40x/Qu34YXlKrHwhnj42iRShiFyGFFbB46w6M40UhOQGE6bIh4OARj2W2Tnr1TM5r13TCPcHWq
jW/l8qk2b1gwkKdixMp1I7pAvjCWsY9u2NBcRQt94ghy74ehA5VlAVXMg2YZFTCjaQudkzKxZn1p
ERUNe1XqwtnGFdpnLykwxjrVBRyjeypaTMWppw3LKSLLsSMPjZQE1lRlNRziyJErj4Xlcgg7a82A
EUV56Ud8PuYPOl+xhC/hb3XZfTWsxkJoC1stTJMdCV2slkX97XasTUdcnKuWxex6iL3sfoUf1DsO
tfacxoG5iawEqnoJbjB3kP8XUzGDZdXuZ4YG63mUCurj/RR+cKstmaHFVfnTmkOo68ukdaR+eOQL
x1UQ8HOPd3y0OGqn7Frl3xlToOe6M5TCHkMrI31dwHkhOo9ehm7cG5ZtGPf72jCztRag3xwYIqyw
Mo6K977Cek1+2vQdEKq4bSp3XNSGnDdtU73EtoETvq+dFaCUlZ/nr3A6q4UHSXmJJvQ5d3WEzSMu
8MYOTljyzCWu4s/Zqw5dYbQrLR8+MyPMlmbCZreOe3w9WESKNF1bhgsaJzW2dLeowjGNL6MKwILR
hmzrpw21OA8l8i0WIUyzrQQZ1ozxL4R6tOFH342+3LMnd09CaCP9uCTTYd6PtaMfOhfHTD5zcGDg
pIcPh4xjHpvrLABpNNqLiMLnqUFibpe+tZ98kiqm4cMes5EwA4/Fi0MumDVXb2Y40xWmwUNdQ5QV
JJlh4JsS+8Ej0AGTkwEGuO0bQKuxTU49v0QjoodaogognTFHl2WF5LRp6zwhmiUY7UWfu/7GSEJF
yaUJBUx1SI0WO5PwmSCnmdoEnb3enu9aN86XYZnrOy+PP2aYV/iRkPjPYq1x0m0LQrwWbkWedmPn
l0zgnmyzjCD2XEVAOLjNXMj7vLJjmyw+NDXOXK0hKU3ouwQuSKvGD+BIRlyRgXSBJPB4yN/xREAB
AGo8zwmRac5sr0x75C7hBksrKunCVTEU5b1DAuvzmGm7bFREg3AGmCy+JteVZzL+CLdkEKMZ7c8p
84ynvNnpRfZquEPJZjB8Ueui3ArCNRZBnIATPL7Cbu6qBcAuax/jplPEQKOr3zwnIbE4DYeVXw6s
x2wGvG7jOlvfnbNHw2z3SaDhYub8Vo4f+ML8AhYKrQffcdZxrkWvsOLISwl2ZGQka5N+cyPyMTjY
Tti+JD0K52h8aHJDvvYmcSM2PoQy7uwnL9CeOZbYnsoWBXH4JUXfLB3ShC9uxETJp4LBP1nouwR4
9ippu/SRlI8Cfxg2y0rnzNMrorFjItpe4cz+MKe2vRhM41Z+fHJCU7z3OlOqwR0CogaMi1ch8pPY
nxeN07rvtvRegzJ4h6A27HWRiae8g1lQhHiFZT2LJ2JHUTtAS8Sb3wMWrcKrzXhsUUtyROYpNYiy
AHnI1pd1sT1eRdb3Z6uv85U5a+XOQWk5B/IbCTbqdKeOHyEedEizDAOgoGXfxQOfh03Q4can4WK2
L/dlMoif5AFxNKYnIGnfrLlOrnTLvUqmW6Bt3WAeDLeDTEgMjPDL15iZiUibefK79uTk1yQjgb2S
JRmXfv3kq4AHm8XX51g4yj6ATBEcC566Zo9PZ00uzyMfFVOcJsKrBCx9Q/wgpECCjI8ecrcodJ1l
XHkdF8VGjmZUK3uM5JMT36s6q89IwEoJMHAlwgs/q555926cOiS2qYrYfev2tSsbgIb7oKi9H15A
W9lgWHhEb2ERGz3n50jt5mQIvi/FqcNiHudVKJeiLYgfzAkp19SNgxwiXicFiQqam7k8dtbPuBns
lWwFALZcv/eIdJ+bFzHY9ZfV+W+BWUavOqFRyx4/yf0Qi1Uy28PGYnHnhMVt9FCVYoUGNqHZ0brJ
4gJZ2yzfgvvcis6BO4zfYVkcpZDz29RYj5prfzR+XlwhnuHp7c6cR5wgnoXTWlSsZL3ozuC2XIzd
0G6d4dVmlrdgvY81femXkNCN+jtQ1FgX786d14vjLDMNrdFPi8ilY4WwbBXrcbHUQOvjLWcvS9os
PipNoM5FvoBNKYjuiU7Nwki7eZ04UMdBtPNK/a4INLnHuv9VEs65agZj2hXB+FKhA6lKDfI3ib9v
SV+fg4ofP3ZdfWfjHR4jcQs8r126OlmSyndN3YM/sNO7gxUl+YY2ASvguEgcszuyIUMUpKw+phnd
fhGkaD0wcBQkSdnq3/z6h4Oou4MUGeKcjL9Lhf5Y4j9Egpwwodji7ED6oMtbrhfuUvTjF1xK+JHY
RDkDWyRbXnBzgDMuKDz6QxfiaPv1B+czsPLygdQGfVWkM4vMaI/X0duYiJALo++3FGDn0ewYLpRA
zX5xjH79gZB2PET98GYU5LUIHLEI9GyCcHzhLgk6751iOCShw9qxNzMMuSwi8ymcV7rbVriCJIwz
iJsIOcvSYoEfvxjwQTddW120Bii4YY/5UiYh9iizVBkF3TF0OzjVkjxe0CYg7hUx0fTS6TBQW66R
4aqy2fnAKa0xzIRF7Kf4+MivfKrGiWg2YoqX1hxuQjMlGQkEzKqd5ENluw4Svc5DIXWdK/dakAXr
yg8n6ZNT+yURJNI/xHeZ3dlLIpgJvTGwc49puA8QkZ1G0Ep5pG+T1kF8Vwp5NrSAiKUk3s22F9+x
+UBZJmNoI7G7YJLnn/s5vRUS0fSYiOiaDGQ3V84SewsFskziq0FeSWlX3z4+nkctDmBZANFepzlD
atin0Pnm/k0bNLwdc66zzvZecxPlbIE2fYtQrlP5p03cKCExq9TBah/nmExl7H1vpObupprIbT1P
X5HNv4kYfUVpnNxBfkjbx4WXiRetPkuB5KvF0ELKFHsCMrn5KOe7rp3e2sTfkMu10Ic0pP3QrFXo
BAdPnWxSn5Snb09jckzymAEe20l7EWB1rkhxx02AbI6uuGYbussJPtt1GiG4k4eSjXcWeeTktXT0
gBDWAV93VblMJcnM4ajfCTRfqIpPfTaIg9VV7308d5ir7avWEOzi69Cu7SBLkCjfksHD0Grd8+ze
513yElilc/BbpuyjfhEO42AK+19fCNK2savKZFcFREA0JS+O0jJgMRCO5M4vZpiZx6DgOZa1R1vY
t8FyIId2aavbr0uygS6I8QHZSMfA9819UGPrVcD3KUPRWKXOAXhpukWdcYeSeNnaOXzhiSANV3Hp
2cG6B2zPM9scs19FPs5gfeoeOXgeog7sYJxRRMJUxYuKVH5cWwO+tiG7IyC4BsReLKa7coyNPSlL
2gHVdHgEdR/stfZLw+u8rH23W5K5oNEE1hdvBBYRJRi5pwysx6/fP9OMjq5HIUc8+yBUyiloXpuV
BKhjm69XlkBnBCr1pa4gnYTSj8RZDY9izt5Sp70zOzh33TBMq0KjjqKWQYdOXgO0R3CZIUNOsoA+
qYZq6voQ97S0t2yInocxIBOr1655sIxZTxmekayTlplp72akbqUXfYYhFM5lvOT1etMdkCWaI8/w
h74yj1BFBtKCBO2tplMr4xjHWsAyZYGcDBArWi7RExWk49xyh0iuCEH8HvK3hvimR9P8dmb/lo0R
8uoEQEFP3nbSWVi0Js/cpvIum3AWsmUGY6EV+y4ly1uOBuSt9sOojB37VYhYprttTe8+Do0fnUEy
bmfvRae/tcwAD4UHTFchIduui3cQNuegCVcyZq1uGe8+E4mFXRHe3Uz2Gp8kXcxUjcvQ/C61yj9f
usn3f5hMyoDkVEqWPTAZC73w6DSK6NZgn6zMFnbNpCOsDEl4Rp3XJdZw145SLiNilzY2csQxyuKT
Sam/bOsmRPmAlLVvgNCLNbbGBfQ2aCO28UWaNOC4WvUATEa4L51joJGSHcUQIQrLqO4G/lZsF896
2cZrnAOLKrPnVQMKGB5QPy5TCCxrTcDxcBtcyx76plXfmd0Ks160SIrCQptESLdPB1xxW+/qdFyX
c3qf5BWb6eK7oteFhgFf1e29pZaOd+WzdNvtMKLXl/XNR06LQya9bxSDoYl+mBLoqW6nsGPmZGtn
7rNsOdAKRiGzeeG53sS4N+Ghfpctt4NpVUcRVNMSxjEO8H5UK7DVSF70DHcPhV3+rqNbrirnsdJj
MsCQ4CSBBQJQYJK0RYcBftz1Fm8532rIJwHom9HGuY691lqMPq7Ne6GgZrFgDdF/ROLLi+UXc0Nf
xo8juKl1YllcoPo1cZI3cje+m3Yvaq6cUZUb4XZbO7AfoGAwZkUkVUiDhQAKk5zEsTQYVonU9qig
d6Gef3l1tR+LMV+zDj4QsrTUY5YKIFYIe9QdXFKtvhdKMU1TddQJvS4LVPZlcxfWyshZPnqyjNQJ
v4mpbyiOrjwjbVg+sFz8dswspqx0XsIe6pPDh8OIoo7LKwOmQ2RqH1FgOQtUUZsSBabudbAgOOah
s+wCsFlGlW041LQFEqH7unUgiI2cuL3AIFO8zH7NZl18E6X0nAkHYseIn2G4NfDD/Xz8jIIEUlY9
IaS3PrSxQu+VES8effW6cXXnYaX7RLwl+VufGmDTCuZHdgLaBtTZqCHM8YfxC60cxqWWx4frQKNy
ESZjU9qEvR85JCiHxrPl2PuJQPEwwnPUZAu0K29FZT8NdAFDEW9SDnPWMLumRzwaEvAmtS34hpV0
C6aubPRRSltcUFgQSWnESzI/vzzpY/EwwNkBcWVsk96gZvIzBs3VpQvRwY8vWlRLuD2b1eSVH4yB
7+VeZIj8rIVW12erHnix6gks3GHioRITHpfqozVJdLQn4LY2Y5UxvxHHg4fWwF6aUJe1OnPPIv2e
xD7XAu7wVHU3XrabxBbaxFcdDG+iB14dG9SPRQ5wpszvqpnIUusemg0hFrec370gXs7nngrxGFfR
KgBhDDCdC5sE5sIGiKzcxS1uW8yokAcasEEO2EmM6qlcAEtqFnVHbS1t7TGXdEFBLG6J9Zxgxfdx
R1UF/3xmBt3mEHHDevxZQoeD0O8/I8sCL+fNb9LDwWYH1ry3Yn0ZA5XhgsqfTW5dWhuyQMVUu/O6
tdl2pB3KHClm8T0xB1MiowhRB1oJT9s53bWaM7EH5yCZcUBNSyaYBuqKdNdGbcxSrw/2rS/PQdJI
uvJ0k85Bvsa9cQdDjMKUYU5eReUm0jh60ZQ4kDkRsva6hSKvr+GBjB/Efv3ICdCrI3kkgwtLb8BQ
xSA91ZvqA2TBju0gJcxOlBXqOz3I6RXDVZzBWSEpXZHheOq0DrSXHgNH9HnjeQ09Zi0xSkdTx6gq
KKaTxmNlphWUlYy47pTcz8YtxR7hg7kYs47CEwiFlsfvjgyH/agDXMj8CB5JxcMxYttHHhEtzMh2
TixurdFbwMTTGJhnDPjdQxZ51EAd+vrefg4NPuXh4tjGe55+AtW3nj3JhqCG3mgGenzEvo7VyLWJ
DSrCHLgWMWxaitas62u4/CY1hsFc0hJrmVNp5X1sbRoTO3DcFYzLRbsPK4afFSoGvw61tQyg69d2
uav7urvYd3P3qZeAZoa58HjLTZSNEnCuNhWrAXDkZOoqUeo6lzjfG5eRhO76EjUT0chEcbLYQVVI
XC/ohQTzGDS2nTl2KCHaBNujrXAzQX4DM3Zfh+FTiQdhIQkQTtqa6dMg7noOLd+oTFyJ/r1eCbBo
iDlMjw2vU0PVQMdqLdvevsJaqveTFLQtSf9Ry/CpBXuzEE3IuYNadCjMeq03zaOXth6nge+uYCog
vKGZ3Ldgw7Ch81zFJW+IkkH9pp55Oj2fkNpG6NQilvTvBQpV26Bam6B6tNwHJ7bqQJpac5dgf+Ln
8n7msZ8tc84qZzZytJ7OTlYFCN74pZ608l6EDoQXbsMWVyLEIlRIGVJloIKRr8MvMeulW7osnpmJ
UIGkn12hETpkPoeJW+0TnybM9jPAMuH8o7Ezh/saRkkv602WVs8gnZuNZaMesieofPlQrrQseC+7
mQhkg813b6FfLyeQJiDCEB3Rb1f9jWl/txq677iZAOVm0PH6VWOygJ815004+d1MRLdTlHCWLJiO
/fyaNwlJd37+OLr8UPqD58IExJFExQu2V/ww3eHRyxlh+AbsxtJmoBBimtXyudrQVVRgPrNydFYC
yeKmDgEe1JNeLvRoE4s83Rljs0MnwoOvaQvRTiSBBsumfgwY6UQAcUi0o4HTYe9nQ4DN3X1srIC4
aJ7dEZIAY0wipWNr5fKM+4050GvGLMMSBgrsIa5TLUh/dZmlNzrhLPxlQrR/ZtOXjWrM1QMTkBBr
P+KZrmaE4YVMg1Bssym+lFn9ox5a7tj0zabcdcbxROz4kvnvstSIYLYdN+JU7u8T1RtYKNnxYbXZ
izOyOQT2Q82lV99k99KmZHQpjLusbaJ3D+Y4vLBdxMljofV0kTB3P2c+kt4W396YEuhQ8lWGcJdx
70XWu4WAzUyyL/JIx9B/IIR5XBomcdn+cDJ1h+1r0K6z3nmoMfnNTbL0w2TtOiHShuZH4/4/9s5r
O24ky6JfhFoBG8BrekdvROoFS5SB9x5fPztAVVGtqplePc/9ICxkkpliJoBAxL3n7JNs66J5ZpZn
7aLORWYurzQn3gSQPL2VQKvZd+1Lafsn9V61jRq/sM7MWPc4ZSuvRqinWk7jSefeGlnDnkDGc5Dd
VDJ/8YzpdhDOPeI+4m/3RGa/GIa8cCRJ69oYE0y52N80JG9bEaOPia9J3xsMkTBr0LkW9jZlkKpb
tT4RM6rbmaVOOYHcYKiMMnij0/wYNfnLSKGjJdB2lP0lc8qzORRPqfXIt4bfcjzCk9h29EPq0bux
h+5GHa8OJGicxTf8l9dk94nCufPb5vNQUtWaY3AW8P8oHA2rTIFwNf/gD8PBnKIYoU3NrQWp1Mqi
tl6aNRCiqbpz0u5T5RLvVTfcAYx7w3FXWgsUx5lvHaD6tVnsaGe/xrbZkGtc3TXeXa4r4Wl4rN1p
54TpPmdavBoq+znqjB2qSRI18yvshuBQEg12MJBej+iomEqVBhhjVYSwwNI0fh618RtdxXWaNe26
bINbs0vuSUwl/SztD2OL7Smlb9BoFjk7vrUqe+umMtDDd+G3IqXhGlalS5nsmdoz1iG9XvSH+NWF
ceNc+9ZnClvndOqxj+DFIojxILxgnw/GoWCVnM2bgeHR6m4DZ9y2nCOaPl1Flr6P4vDYxeGjETPx
1szd3E77pCkPvq/tsJkTUk/XpSQ5tBzpKoHcd33E4nb34FMEboEXMezuRwtGJoPixSiibRblD+rE
bzVcyilVD+5pRX89wI2DubKpTflCjMi51rxrVOrbpnWfaLS/oD/egK46s8JmuKrEJx0t3kpMP3IT
efqYNXcTl/xKd8heL/pBWw96fmbqcal662iIep81Or4T/9Gg+lAyfyky43qMIhih5Rfa16/N6B70
uKU3bmR7OXzNrRxKonextHlTM3FBknRyW+1t1ptvXWY9TYb7RK4Jq67U+Za3zuNEyrqmGUenrZ7p
Y36emSt2/mdh+3eQFX8kFYG6ebJL7OSOnvNxyOZ1MtFoRV/h5fGNAOpbVBi6uw1Nql3kpW+GoA/s
mA85HlyCkr9ShjlARcPW/aXWxH2dNq8ZV72Wl5cujF+McngdWmhHAcEPPSRMCK63My1Ys6D3HRjw
nBJuQBmcFsKTQhlvuMccXSd4Mkz9tuCYmK77TVEgqyFch01N0PqToJPmcP+s9Ow2Hh/pL333J/e6
CozrJk0+pyXNOBkf0jC4RPN47QLmM7X8ajatM6r87xGOyTrpz7bWvZhcVA6puc6kZ5uInmki7tIm
eoV/dkprg3oeC9yOwYQL7JOt2RfCNDaAcFelROcfldeh9A5mTzNFtMONOZc3g1Gf2tm81jK8yIAP
OBVAGiSXTh8eKS491NxTVjMdkUIHoDQRc1BwajN62rpQFK6TD6auK1k/3WNt0FYQJjNKkU7XngHx
svqq621KrrS8sScDDhSQYBbaU7hWJ4tvZLd+AEWg3oUARFcR9SvGGbLfZAPcz88pWoET8jNzQj1R
7golNgturD49eG3+CBtk25tAgQvbxOxABKwob1Kiozv5YMbDETIt4gQq/IHxYk+5CZ+BEpCcHqSj
qjFDRyWtvpl76yqejFtwY2/mGB6CutyH2Xzx6aI2swK8NZ+zLrovskcvDAmGlhKb4Wffm44jJIFC
K+mk6AbMoeTeX7sqH0+vvgwICevmMjTNS2hNrxKiV5Z4z6HLJZdbq9Rq2q+TEV1ZVMFpi+xLUdDF
NJhOmXVxHFtjE2nBIZEyozVGZwNdDASk8+BRi8toRifFVRzOez9hjsSIsXVMDtMAz0ji7F6huTG2
nZ7jctNKeAQPujbhVpf6E92tKw8sHeqAE2ucQ2Slz1bPZT/MAe8+nwXlB8CGh1yvOf0oPNnWLXPe
7xM/9/HAet60G/Ubp8oei7TeB+bdOEefQFM/OLYNxompuugol4N/LIFrxuVO00IK1OCHHd36of7f
ZHLuhOmdwyq8CoG4rGoDqY76DzNLf4DmFm1gVl3GoLv3QiKWG86UMHoyMmPX9sWzXBOPfmXrJED5
I4zAhpy+1Hahs9N/Vr80ZtWnTgYs96LvRhNiBs1QUBrlXRfuiPsCupwW+YOLpMTq5k2SeW9kewDW
NO17MWMQhiU8s4DD+h9TGQby3jjzs6JAxXazK7Vm34DXciyKIkQ0JXTlS6AoBgXmJtHgfWRkqE/c
Dsj5qWV/Q+o3ZULr6A/NzaTJqykwjwHc8hiXjfXSdxSxp8ceLN0YTfB8uxsreg1UKXMovseD+0a1
9eiAi1XsLCeQbxUMMMc4BH763bfcKz+E7zo51dEVzReSzu79LN4OXXh0cyo4nYmbgVaO1qSbaWaI
LLNkTwlvjY3uM1GLYmPTIU/T4qQnA19l0lnbmbvWWuZS20jaquu4haffIxugA5WvQfsyt82MVzVk
Bs34AqAqX9P9gQnb3DhuizU8FtUJr4sHotpHNXFlTyH+3b4/5dq7bP+/8s9/I/9EVY3k8n+nLoFW
zb9/baOvXfsrdOn9ZX8qP/U/UIULnThz0zHf9Z0/pZ/S/AMpMOInU8IIhLuEKPMX6pJt6yZGGsuQ
0kTf+af00xJ/eC5GFte0balDcdL/E/IS6/zfjTHSND1DGJaLfhn70G/KT9uYgEWRbE09VhzC1geM
GFQXK5LIk0hdXxNl+tJqP5LavHcFWXkkubTbvBtJZ4hZWuQuMFJKJAyebv6pLKwb0bqPbu8mJ7z4
/rmvfoxdeuld+nbK9xUVLBJFBF0B7gJUNm89qemvFzCtk72ChxUWLmx4q7njYxKenyKPtPBJh+cd
ancleCBmwvJLMyZP0jPuUsSsKxEMV5YGpFHeqh4QXl0D6YGuxEGBzh9ZZ9llGHY+lfdYz8v1BApG
jE++O8drI7LuvOm+T73HmsWjNueP9Rz+CGsceXb81g3eDeSjq6H2L2Obk/BWXyewqxmNEK90nSPW
ZV+/zGH5GPrFfe+DsWXAngh2aUTbbVgeP1tmeKssaX3NH+/YpVJsIktoUYQXfM3SMe6c0mYdq1+M
nO+JvikIV1m/AEooCckzM1J9WXsheLluPWoKurV3besa8OZL2vv7QAf4lMyN2AT5N7OCEFu7LEX4
2vyGtDmTl8Q+xMne8ykcQB6RabI1nenKSJj4Og5HlXuUa4HNhhNMWAR/Q0qvmPVsijoLursxUJl3
3G0p3KM1Op992X71a14HEpAmc6ytYeqeozyz16FvNAhC1ZmiCmfO/Fl3ZoRedQk7PxWrZKShWjH7
6hPrbpZkH5WmcVBvHFs0I5aj7TfaN6v8FEx8D2UK27oa3U9xZzD2x4h7wEPfNUF1suG3rInnibBv
U4TN7aM9VNSImFFYVHSjZrjucqyX5ozcnvLkhi4gB34OwDt6iLckYkKvyH80Jgv4FDFrEQXXkeTU
4d++dZWPXeK9aQv5CbN/f/bS4KtPOM6qrb3HWCJNiYKrgPpEA41Tht3A4h7BT4iFfGeh3IBkOt1q
vf7VqL/qSaTdcwckIdljKtoBsDfDTeU5/polr0Ws+66WMjqwwB3cmkYa4r3NYMtj70vyu3KFMKT5
7HkjnENIrpWOQEz8KGWvjJbmXdZzzdQCzeQYfIrm9DqJOL7c9kDu3MFeocSoB3dVS2h7gpp6Y1Ex
jKucj1nugtjCaMTS6Ej1Z+z9dVlCBnFy495rUX0G92LoCLMCJ2MUqrZJB79LPcQXW2qe96VhbvWc
iGtL/HBYZ1FbVBceBsw0HOmR2Pb1OCU/Ri+B80K9iolI8ckeDiF9eN9KuBJYJBGCzDk6gkTTSJlg
zkDcI4kwRbnOMo5VkANBJwf5BRCHu2kLOhyiarx13dQvQ+zoK+iDgYtHIuUSo/4kAZXvcfdefJPT
ITIBaEKf6enzBvpMZMRbgqE9cZH6VXzXHX+F0IMfFlTqbthZc/TIGgHdGxD6EO2iK7lo6h5EL3mZ
9LKyI3JCjQcooUzqGmnIzx03fltkgoyNtBQr/yWvgd6yTjhKSwIKMTWIj2AUKj+n3hd5KxSEZH86
jKfkx0TrQPm57CHderJ5kQn/ryNpCzDW7sNmuriMnokjlWH4Ft0zB7Zx9V2VqSC4JHvTGMiYRVTH
rGRgydHjr4twTaMBkEZQ0cUSrO3JN93VqX7fobJZx5RhD1kTl2sWZPCk6qlfe4a6ZhUdaIqA8MYM
liwHvhiF9wMhbcLsI8WmXY30BqZVkZT+nsCDs9sA4WgDk2zK+VQT7bg1Kz6QFz43DcNRIglZnAbz
EqH44PMUDUhRGGUe2QOYDnJuBjDE+CJWduZeBf5ZEI6x8iI0Qla7HVtUYe5sgRtnaS3i5IdZZCT7
aHmx60P7etA4gr1lN+s8cDoUi7mkJeo+CbBGBULLtW6vKlz96LiKjo65yCgSebJgeMvobcigg5Mq
8v3gA+Mdk37b60zYUMMW68Hybimx7yzzRstUh8bPL0bpf00M1q46hruwjL91efpgEkixTuyXATLD
apbJTEh77e2rqXwryQRd5Y392HPzRa8ZcumlLgheA8mMJZtlLAka425C8rAJPAyyKUl/dfdt7MYn
GGP0UtuWwcIJbmXybTnLR+/QJhTNY6onrbMfLJbBGVYjFqDFTWRGOzcbGG5RyR8rBKKr5YZlhxwS
wiQ4olrjr3FzMPdGyraO7ejN7MubcWq/UAD9gdKIaXNHN0xBovT0m9C4FjOz9agOZ3s8IfY2oljh
N6Jfu55mYx5FbhV71Rnd4h5s975itJ/87giUa6IR51zPg7wacDf6sWAE9nsY0KG/RbyxZXLEfWoW
34XTPrszFbgwne7gZE+rOa9eo44eehlwM9L0hKEcfxkdV67lua9rbk4peiE6HXMOpESCxhJD8qku
xUmf4TqP3CchcJdCfLctlLyuP35u8TZQe4V47ARfLNKH1n15sYfXkDjQTV3bxE7qVHvrsSUZh247
JVzn6FG2WMu2zXeEL0N8jMSGRh1dD8BkMiA7pisZfAapPTaQfrGC0jD0O+OuJ+ii6sZxR2F+onKL
gqdvuBMLk55J2p+rEWpQQCaj3/Mhhk5nTA6HYD+x4Ep1eGcc11Qonh0ZPMvtkIsHAh0zjlTNvuII
N4Km7/uIAVELtMd5al9GOIGnsejAdNcMtrZ1J7RkE+ki3CHcQMdtXtnkHDB/Y9qg2eWDNvBZQu/K
bHS4X0UqCE0QRJLCUUPTca2mLhEkP9kgt5eGfj3N4mU5czyzoEZDadbVwHXmmDIBRBLHwS0O0aqD
nmOmZ1+zZBl6/1MUZ4fUgi8ZXMP2TziRwLjbIyCnMfRvjZlKeasgT3AcaVRiwsD0Qmct/+6y1D/R
u0IyK/wvbWfb276n49MRnyFXRSUhvzBVSoBLdSjebfwFUlGnnLKHlaJb93zl+cGgpHNuWfu/byoF
rVK+JmQadc6UaeuMvXcy9WbvtiXpKBCgQqIQWXq2pJlly+R4ONW1R2oFxC2AeJtQa9S73duh/BJI
O965JWaKla+oXUHD5v2xaOiF0AZzVkY5+6ewSG/i2Bo3nSkeWIo2p3IiBlVXcLCCeDM3iDFv6P1q
0f0tMsAyirvT8nDZdEoQ6O+moOlOjvU26KSXS002J6fC2+JMRHR3kRGek8xFNjWBPEGiC3is9lZ1
rLOGNJuzZ9TuTgO8QbgqtK4IgaR1rWehvheRQ0ss8QkRsaoYdwOxAPvMyPeN1Zrpisis7rQEA49Z
+mTXBPNWyw/gS5IOEdUaM28ClWd0vidyrKOqV8czCLiS/PkYNR6eDeI0wvx6SlqxzY0AS9akBxd4
o5eyCzvixSgU1FkTXPw2vWiFIfZ0dh0skcSyeRZCV8caDw4UpzrPH3z7uzPm/kMzQ3kBlvS1KOr+
EkrRX+Y75GOEcSllT4q+if/lyQk/l6BhTyY6lyjo02Paxum2qjlh3EZAueh9jfBHtZtgjef/gnip
HhHPjKm7U2KtWfnIHbwYOjGtyx5mNjuXwRlnT3mOC/ijoyFfc23u6HYRyjh3zosUDpQOQzdPCI7N
k0N1hvLuX4+NMSA9PQ+/wVE2TiIaZQaLXe1aiYUvHB+M7ivTXE1OOypDB1VI6J2zARcS05yE8c5F
DZrB7Cp6jSBxqzwFNh1n9YjoKJZTRJLnWCz6kpQLsAzLplE/fn84lM9m5Ps7p2glqB8EIkXWDufW
a/WtMaDDxOHYnzPRszaEcLBJ8mi40POUK9OwrdVUB9fZLGwIcJ59xkLlvO/5Vk1Eeqsh9FTPLb/S
Vf4pb+aT7gCAX54x1YuAonPx1sS3dI24wu4PbSruv6OzP5ejqF8TVeF2cUVfDz5ZDD2urvNQDc7V
pGmXGKeOnK3hgUgt7brNbGImAVtX5pCeK2qDj1qTexujcIL98hB18rWZwbKGLqWty0EYj2kU65cG
gwuasLRYUwAuUYK4waaNzOFzOQfgqmRyl9iGKhePr1kns+ey82gg5UwQEvCBa+FQ/er4tkPpPP5S
X/gnwIZajf+LHZtagGO6pgNC2YH6gVv0V893in16Bp7VHVrwewQHbtVaNUomd2Pm7mNXM6sx8YlF
PfGAeAPdzf/n/4dwImgqCfk3n6g3WQZkRpJVGjk+2XN1XUsmkyz2EDd/Y7JvNA0CTic8+fr8b+zu
f4NHqI+OC90xLHJsvN/RZEz+NSuac0JdlGhNLRibznscUzq1gTVhlhEHETbBevnE/619/Zval/Iv
/5/Fr3fr8+ZLUrR/Mz7zwp/lL8/5w6KyxM3So15lOYq/8bP8pQvrD+gFrmkpUbjh2MBi/ix/2X8A
AheIoV2DsA8O/Ef5y/jDcm2Ul47p6Y4yU/8n5S8qar9dUYLanG0IoYMkoQxm6/JfryiPPJiWeBft
HGsR2ZOhX25zbsrrDo4bpsfk2EBOo7LbvKDWmMhn80/Yc17mTLvlRJSYOUgMjFmEWT2wV6OfYS8f
CCidUou5UTDcBt0mldFMpmF58msXlQ/zm8nMMWLAN9gVKoBDj5Fqeva06qgNlEV23zi0oeZmH+Cm
QVRF2OiY76vKZTlCZZjYI/to1jpdzc5XystXUcsH8OlPaHevB0uRl5FZphYtgmw6WzkdQTL+APRd
7ESH/RHKq0SxYYSR3Bct0/94DtYzbRzNWVWiuU/QPq+MKpJb7sfc1O0C+V+6TY3RvjAxKRsaXqwx
WG9rrBfSdC+s8UzuX15SmWi6227kPmWkDfgPt9745GiE/HKUMl1tLeupGyy0H8mzJpknE5IAFoyg
hWRoMPWia0s69PBeYHyddQveKKvipDLuqxQmgmM/tANyTLNENRl33sattc8tKIeyyr+0uATbbNNM
8VGP63ptmD4yi2LeamP9pLO+2IgBYQLNExsz8NqJBmqdzpUmZbvSx2cR91d9AaFcA69nZ3zchG+h
QamC36y/5R5UrEsDeQc1uUMijg6CyBZJqDtjkte75DLT9127RG2zuIu+0G7vV9oUIXlzE3rft0lg
3+A0eLC6YOeoul6i1tldFNWbAQOGYRJfGfRBsorB5voqijSyx7c6Sy4ai13at2m0g1NKsELpfBWj
c8UdeTi1fAlTWYz304j7e+qTrffmJtFZK2tKk53/aI/zLcTdteFHQMmi/mgLAlLdsZJH3UpohyUU
DHXg8WEaPnXm4B7Cur1KSqM8U1x6LKjcEjDbHfTZTna9ZGVuN82u4WCyliHXaIr1T1k6mhvHXDTK
ycWBSbrT63Vp4VQL0dbYDTfaXi/p6tGmoZj1krnlS4LrapWLZ0smn8qkTNe42/oVjrfnJM+/Tj38
4vzKyJKdm6B5rqzZoGsuMTSOu7ItHorBuZ8z91iEFtlbJVPzQGwaJ+uQa/q3DhFnRn4tWYFudDwC
syxGZkIHe/Zotpl1txW0k8wiObejwpG3JiWIvzaNE1mbIlfhdG7gqeSAnAt6mF4Q6MNmxx/gtt+R
W7O0diH0zykm8anKnsqSQ4Rte4vUnYRD67VS4qc2ZJWRY+nalCm1gN68S9senLrQUBsgG636Ot6Q
iLPxajq8NqvMGrYHfiHM2+B45ve9j+e0SmditkpV8vuyoX5VvO81ak8NxtvRcl9+/hD3CGdPhge/
sz72tbm0N1lH1fz9Z7+8XUYfyioJPCoNgtHHodUPnJjvj2gEtNT7InwopqECD0YfgXCVSZJSbEoE
Fo3Ck9tFX5nAIPDugNgdmgBb24QMMiOlWUY+xN9YdbqRwbcnchvbUzCPP/cGs7ydpgR96F9PLb8R
18Z1NEZy9/H71Oh+vnLiXrKZ7SxbaQWVRMMlQrc05302S2NfR0ZMnKF6TqjN8ivLJg98+xjgIFAv
+njl8lsRcFnoMwXaIZBv7698f6d2eb/ll/oovg+8HpBpzdlt98VD06GTZV5sPQ6Zdp6mfTkQVYDk
RVKKY7hxzVckQ/6MLtmrIndfFbK61VVjdGhH65zhueqqNj4Tu/lIPkN91RmhcXD0/HoJrscgFawQ
90RHiHI5LUe8ffMX/Nj3EArQECKRQxNGx4BK4liRDpn5eJSm/jGLtGKb94VD2XvWsFSm7qmWRnUw
guKpUVZzZnuAnUvs/nEpt0yEt23YnrsZzRO9GXdq8OjMLzSrkT5or7Ppkv+m1fN+HOP2ukiaY2KI
4lTOzZeq0eVBg6V6yKbizRpN5Gl2FR7Cpndp5/hE6MjkgNvT2Zaamx01N3itpu57HnbNvaPSPgwi
bEycB1Jru0fmfNFpLvLbzqfoCl+gQNqWbLMpvM/i0N9pjQOANnRUCpl46Vsa9klQuYDyueE2ercJ
v3UlQaNGeFdzdu0GaM842iu15MYYNuVdtfGDNtlQe+AyBuTYBxARrLEK9w4sAsp1+Sm2ubDCmqLZ
YXnsUjcze+8IaUtkh8W6t2wAS9z0PdYXZhPZaYyEJIy6beDLUvulAtsD9bQopCQrKXv9mMYnZ/SU
wsY189PcRQ5+UA+DnDEWp2Xjl6o0TsDzzyeXx1MpjH0JFC4c0VSvjbEuT8sGrjGrOzT6cX1ymoms
VeLHHE3LjyUS5BN65epU/7W3PPfxUM7lM1mcWCgl72EqhMKUc3dfTflAVJKRQJ2WPt0+YtKWn1pl
QffFgG2esT4C9Ej9qswnuntdWp2WDU1OFyeqegxuWDEZ7E90nNztFHV0cJgVGESVHt8rBqpsgHaY
A7MUENQGjHWmqCGUu0FDYRDRqJe87yJqqKHH81gbrH4bJ+VXK5iblM8br2K+T85IvgZireD2p5Oc
DsPsrltlPSSf1l15cQ/cXB3XOVODY6h27ZJY48qhfqWOehjPG77h8tBPc376OMqdVuWnRm2WveUH
6ZR8x46DGQxt3alAofC+WU6Ej4fL3gyWZN2WBEUuxx1dGa5jtYnUabA8V2aS2YtfU4HKnOppORcs
fcYjs+zqzBuQCmnNC+YPe4v/tDyK6K3BcHXyhY85N8jpmCzfo/qKZrVpKbttuxyR8vJw2SzfdxA3
OoXbFtC2qE8fG03wFX88XPaW52bntSri9ui2A7Lp5TtdTrdlD8+0g1MRKM9yvn1sPs7BjxMRhNlR
cGHte02o9LjUvUnyYt65s1+clg0AC46L1pMmtzweIhWEGVXfh6b989i9X6OkHuJVUQcuglZ+MBKg
OX8dOBlopJr/0zHE3swMXnbYtDhoZI1yzb5fue/7dlx+lTGA/eXAfByi5Yj99pwkjHtdEbcCvoVL
eLlanagsTs5y7JbHy08MjQI4gPJnPRV/Xrx1wzewPG5iqdhnWOGOTPtWUY6VkJYMl8xyKdFi+bn3
8Zwe6KCFDRwfQVGjLqMa0VFflQ3hD/qAubHWGA7Uz95/QT1HE5oiik32LBLh5gQNpDnJv/Z+e06r
q2ADh5BOjOvO6t7YRjuZRqgaCRY4e0SLGsvA0bPSWfaggZLI69Wfl0OoL0wWdViXh5nlM6YtR7SM
cufQxHTU1CW4XJJFE4ZiGwQ6I6WduFsk9sGh1l0Ozfs4e+0pUviybzrSRFkVo9dWl6TToHPSmzTc
Lheng1Lu54twdt6BmyCWRB3oHOwbwDd1tS4b3+Wev6orONlJhy/FUxekZ1u8ejnSvzwmmgZDQUqc
HJ4wzrn3I6wOc6mOuliezPpWwxcc78Rfw7PtqUmIerjsLZtl3F6e8wnY9vPKO3wMl6k/U3ZbRs73
Xd7/NfcC2hFJY+08dZPJ1IdxJtqSCJvURxjNUX2w5WdEDZN6rX5j1JkfHZbd5UfMw36+dnkYGAJ7
jeFob31ZhuGb3ybZPlAfqYc2dVr2Pjb/9FyugZlZffwOrDy+mn96i5G1CkW/8MfyNunyOiJ7wXKb
0f6Xl/3Ta397jo4jmKWGunSk/tblpyKVX+QAAnp5VIzt2mlIgtbr9ps+qNtRrnP5EG79c9M33J0+
nhuAHjFfFNpO1Fg8R6qHmdZle9NRx2J5WTBRDEZLx9ssL16e/O1tloe/vMab5NaOTaIv+fBhbX7S
QwNlpfq/39/u/XfpMhcccb4NnZrufvn5snHU3/v+055uqMg4UTSrZJhAFsh0VxcklYNDGI6NU07b
nnTN+tCr1oCjWgNR6DItyPP9rK5R0mXK07jc3EszZtSBYk0w00Oh5gZazCyhWmYJocMfE/jZSy1I
ZPDVFQFfxKfRMSBYDtQAR8OjziI6o5NGzZNBJj/hJ/u5WR66y8i7PIlTRWe4wBkRqUv9fbMM28su
rWtOIXdq7wDVkQFgdt8yq4Spr4aOhekk1fixPLSWO0KcP7mSKDWstgWh54w8UEpyvjYfjyufZXlq
+UDLJqD9AU0/3beePZaHRk0GQjVLiNStkewUutLqFhiouYXGjUFZwdlFCUOiyphP69BFXLEK1SwF
0lFzWvaaNgtPHSeiGkDtVLza4P7RnNgMxGqz7Ol2v6EmS+1WDb2j+tVlr3YstJb+fOjU4BypoT0Z
DE5BXY3Yy+PBSikq4aizWlsUh0hNpwDe4m6l7s4o6b+0/UzXR1OTxVmNL+97wg5OWFSHzJxhtqnP
SYhJfVr2gJZg/py7q7iy0bEaSsDLBaQ++LJx6MRscp9AD9qvuF5ywecWakJRsJYHehJqM50cP9vE
qrs0hNoupAK4Jw08QIWlrsZJC24ruxh3y4nj6Vl+AlnAeLrs+q3BDdlC+e4F83G27ewkqGdRylW7
XRPltJkABuQYqOne5KdB3cuXPY4R94WPJ0UfapuurrCAqQ/xscncWO7nRtLF+/N5W51BbYD9qm3I
Qi8tu96Nmna3vFuvphTL3scmUGdqqzefOprv2+WN0uXetew6Y8YXbxExaNa9TRIfi7EzUajdIcQl
YKs5+LKpllPNDjdmDA5KJBoHePmBVmDZcdvqi68OzXK2uV4GCml5DC+A3RCSDAfX/GL0xjnPAvzK
y8m3bAjao7Oe5cEPin3VFoqr4K0N0CD4F49VmY8nLxjGk6CPxGL/r8eYG4ZDQm68TzLGKY5bgq5d
RZ/TK2Q9TD15Nooi/jg7/5rnVX9Cjd2fiHVAY6oe/u25uF5rQA3X2XDpjby4qUAMXNMJsVYNwQmp
oFDUI+yAXr2bsyFat4720CPCO0XCl7uQDi3d5CLfyxxfIkEYKr9ojra1cOdbPbsnRlgeLOJM07J6
KJvZPYOzeJwt3z80EcbY1nReDX0KL4ryVxezuO06vbikwaH03Sum2/FVNwnzPOroGmJS1MiZ3GLG
a7cRYqrUxfdHNffZBa5wTPqShI9e3sd4v6jCoKnphTwNCYXKMe79Q+3Pd4lPrlzVSNKPhv7Sm45/
GCo1WxjsXRTQIJ4d7aqTLD+mJq4OjsS2pQ0IFr2xQZbcpNe5r2tbYHb53po4oxHGdce26w5egJk0
qJBOBXK+kN+uUQqePg2mZ64HOZCwTc9qpWtjsTPAGB1bY7ihslXR9cPmvux1SfW9MbN+Z1cNwVnh
MsnNTLCMIxEG1DnXc6msnh2ZmmCk9FNOC5vMe9y9dmpF12lKNLbOanyHxA7MIx4t0yoOMQ6KQw5N
Yu4lImrAh4TKuySskXuJyBUpYS6GfZACqUCfvQ6NWpVBgmZjI1he13LcTWbQXQxX0WvLrt+ggI3X
kObwhrrulUk44U5i4liF1GasGKORW97ZpfaYema7d2lUw1yzbzITm0lUnNG2DltKrfsuxQ+C0hz9
RhtmG3P0tpbffyO2OS8m+rnI9jeVbz7aWJ+ufBrqB8uenkZhQPWIwQWPin9RhrO7jbvuc0ESFOge
UhRrKutTLN6chiJu3n/DrUnCOHK97eQd5jGa16bTXeX0xsECqGxLU1AJTuP7ytHrPRQqMocUCJDO
oLhrLG6WQ55uZpEbG8jZ1c7lTkH0Ocq3lj44ETdkRRfBeqzApNgahE8NhoK0g3JViMncJVkxX4Ip
6GiZ02Q2yfU6lrMxrTO6b/OAS540UIDdJlPYy6zF39G1hQT7UeMUZBMj4y+JBsmKK9PUYkpN/Mel
bRI6NunhNf75ibmsBKJmFsjsOpoZkVt9b2013zTR+CcsMAHqFZsuabjZGwF381a0VCCyfWS27SHA
WOdDYdyYBcAXP9KRgjXeBqvFsM4b98YX2dkjsotcqfYg0jI7Jkn1VuK8Whe6+TNH6b/du3/TvTOE
5dLI+t+l61df6ulvYcHvL/pTuG6DGKZs4DjCQqL+L2HB3h8WCS+mZ9tCQixGUv6zcWd6SNpNXZeQ
jAkZpof4V+POlH9AN0IA6djIHYUU5n/UuFNtuV8b4Z6g/y2ES/8OrI6jBPK/NsJz1M11FgLeLedu
2HTMfihuMyWT5FJNoJGK0Ug2Serbihhgr/tx8E/0c1xoEHCGJucbXtiLlTOsmzLe/vJV/lOX/vc4
EP44iW6NiAM+pkvX81//uBaFL5BUZzpoCHQMkJwrZkysxXGDTa3BGiKrn5F47a2s30N7ouVH7+Tf
ZC2oo/D7NwS7XbGhbQcb6O/C/tZGnsfMbjxMbRXtRQ8ppioHJg7/Q9h5LDeObdv2X177IgLeNF6H
BJ1ISVTKpdhBZCpT8NjwG8DXv7GR50adVxX3nkZlyVA0MNusNeeYNQcFyH8ND6KMrQdKTL9/ZgJ8
gjNa2UZ713PeIryRjR0YzwKFopmhjKTejQVHL25Ff7O1OsLkzHvWEr/403H/H0NETMf551untWsG
tIZ9kyst+JvKYRjQ/4+z1xPM6YVRMLyPXlHvTAuiUoQRKJtcB2tgCnIhQ/OuYzfWMb25y0eq8yl7
rbhiC8Lwo471khOupZORZ7rkwPN6xxzcUWjJ8pVV7MtkJqy5A4KbxuiDg2Qds7I/g4ou2UulTwQR
ySNFW4zCTc4UPGAiR4eObNhPj6mvSmy4xlnglNNg7nRiQDazyKjzFmhAfbzctmVuI5Sre3exYQhl
cjdT1Ka7WUAwI4mWwd8nhGxKWzYaJdjIFSAxznuy97JtO0fE1Tl4jIb6OYa/qk1xvVsUubMoXc5M
1dGldHyaKvAA8LNz3hBYT0V98yBh95PThN6InLNkSdgvTh46gbxjZY+F0lFHUj26RUgEf7AO4AD2
lKAPmRYz0tctlAmb5Tj4TzqB9Hyo/IVJhw3AKr7HFVr1JMGVVCDv2RDR+hUQU4pbdCw3TKUJ4pTh
Fkv7u6A/umnUBR6Ba9sAUtc3mtKdBll9k6ng2OXIpurPgvUpq2Mf1LJG0y1xHvlzbK4Etm4bs5Gh
V8547dMKFW297NPsjU4qxnRPO7Iw5a4S1oUyHdD9pb42bgIlgiIQMd/uoQrYu0QBKKnuZuADSNDF
2dqmaciz6OUKjfG3Tm1Aqe7jctPV5m/X03wuJZq56BsQx8O5XO9SbdS/NOz7nc+LcDvEvvNC8oNg
VpTvnZvdnCp5qCsf0kV+a1HIWo3lbaMyeBksyuMNLr3aw2DR2sC7Yv048yRKOUXHxyXVI8MKbmXv
k5Pf1t+Uikc7Yl6ZHPt5bjjnwVBugSvU2y5fTEqSSJ7BkRBBrWGXkd2rrXcSRrJNEEy+a1zAJmM1
HnO7AvWZV9u+4djBe+CtUIDB6HCZsuLVtH3K5g5u2oENP8qjguQpnALAkRcTQ4fXPxZSQ47pMXi0
qQaJLmkeWLwW24pSugRdHPZ2bG2LSofcgm1cCrT0I7uL9RNANYYFWs3PtsSzEQdcqVnrcGOO6TVX
5x1/6Jd0x6PdyouVyRe5lFBFWKjLmFMnKMctLJKNmmEJPWn+DUB7Ek3QuRLvVEkJZooYnMrCC+vT
QITyZVITR7zrRPej2rDPPj4WO292g1AXxujFBCdjPPJiMjRz+P4hW/aPbJwlKBYTkVwyPi7w2Dbd
xOPhZsxLQ3nTqfdRA/s50OZHxfHLHMO5M2Grm4YJTonG5T4uxWsLI5qR4zep9vXuDyRWyrdqRqRe
ayRhJIuDTkvU+HI8Pp3F1ZsGlQyrtHztSwlcGOv/rqzmY6uBMmYFxSlVtot1GBe6g1uyNPO9bsPd
6Ak6Dlz0z+nIpcRpZpshN+vg17BhY0lvPsbaG3qbz8GxuQNt/9I24zZBQOL1BXrZ4W0wGNn8jDLa
em5qfC8bERQ3pL4R6/KDsLJD05mEcyLu3cgUdDlFXDamrjJa1cY9niSkCkwReTGbO597Z5jrlqGa
2zl7pCHWY05g+rVzbu31jAw9A7OUCThp7bczJd/aiTFCBc76Nu96KjIEEEffqIdtEfPpqojCncnS
dip49kQiIC6jMKk4Ryp5VNTrZQoLgdT6gg1FaSMkpHvzirD4lz1DFpH5zbCIullfiFUKd/R05wzY
FRou9gPl3LfObx6tjOllvUyYG8xdLONvi9lhSFu4NZBvb4zgRyaTO9HE39dLZJGMZoUef3UCcFKB
gzSFM+kbyOK89FsieYdeXd2Cos33aHW/6JP6Yd0xeQwZ9H/DROoxGsWj41SwBdDEd3Gu1tUcX8st
eb9hLoJHkkvHrU15GcBXGKi5QivnsDfMzxidHlwluBPq2rciPCqEows+AwfU1yd+2eNNkvZ7VxgT
s0J0Wi9M/PFcaXH+BbFSDzX4YbM15XuxdD/7NKo3SIQRrw7P61VkBQwr9Nd+WEn+2Lb+zqNnutFN
TmejKMhdDiIQKOBlNjEdDU3CbhaAvz8sABFbru02YyTTXHEzC0D5U4zfaXQ/Kk5dYDKo0JRVY84S
liV2Hn2m+NM4NOnU7+oSol/cfFYY67dNBhLdSCnwyWbnlwzFS5FiTuKYamRtku3esNtK31z1yrPy
ug8528XqVhsjqevRDE0mehlRGGI3AZcmgKIyNzAk6w6zYa0mjoDo5J70RAzczDtZk4WGtjwaNnaY
NMt+2RGPGevmtePYRr4FQGfI613DFo9AgfgimPrcpA5hvqCxmiAEp8B/1hnbsBnsUHn9hrO8h6aj
XNJpBp/K2tuR8zry6dHmlrd1HaBNXPeTzjTJOdkspcl4j2o6FsM28iSLmOm9b5hUshzl89zlX3k9
fNS2dy0dbeuI/jIL2tQGo8uCbaaaXkxBxtjURDdt4uKavVotnS8j2LodUy11CfdQgpfdDDUDmbmU
pwpxW8KqJVTHzNLjHzjJjusH0WpCaADhFhqzEPByxL2t/ym2Ew4+4hU4ukDeGJNM8+Ax2qAZ4+D+
WYIYKf2YpoRawThWd1wWPSqxuXaDnZc91hYAF9PaJwm3eSyb57Ff3gL3buKGBgj7YKHFSWtC5Gyd
eoU3Oazug+ZoQ8Xvut7Hw8GFNETaDuP8NgIR0loPc4OhEEG4clPo/LLPweub59oOuAft6T0mPSSs
1bBqJEyxiJ9os4r6FsSMdo3FH5oP9BAoOSYL4xnHohswstQlSlRhYA3XPLmJS9ZXlsNbyKY7stLH
7XrLmqAd4swBd55zL2sxT2Z786/YJxPVtRlIgZDR4vZ9Zd/XfgeqSAe+8pgv8L7GSC11t3gW6UgY
EBNjW3sjGPPL85lawTLJUKRayWLji/3GHkB8ErZMwXNlfu/bozcvJaLtGBkWOB5WyvNhUev4iWDU
si9eaq1YqCHwISsRHxOyMjqTUVkDihvmutj3M4lNJceTpHXO2UyvL8vjR+HiaTJLLpiqKz+7Yfhm
EuoM0Yvb3PI4rpnzrrHcGK3lwRwgljAOZZlxTn0BoJjkzcMg3+BtIjYcv6KCW2ex0bVY03DmFgS9
aPaPPQu9TVQkX756fQLNQXt5G1eXcle45XVoixt4mmut/SwmyL5mFDyKbJ1HxbXH0HX0cOQQp3qj
meaHlWAe0lrK2FmibTOhmzCC7TMmt61uTzo50FyrVMuAmQuWiLm4rZdfMNoi7LSwFOPOXZofJVmq
3JQAm7jT1/WcmIBrqGVQan4UsAO362CcGf7LugZZB/GsY3I1Mv0psnr+LMfCpOftzYyjnTqVw9C9
Brgd6Cdxiygdd12m16nqbhmeXdc8jN70MCWvVm2E8cIyI4iZnUud0M2oyz/XtS/WCXMXkYfqW5oS
EUEvslG7MR5QrkmLLx0PFIKH+lZ0+UfA9mZjjCwhEdvcpUP6lRr5LVHo2tktnxoqgBJ5kbDvjLm9
0qHdi2Fm/vPZaWdZh+Uo7+2NWqIuavhfclyVjcoeLtVqw283k2d84Ghia9GOqH6cG4oAKlmz+1wE
OR1YjvWYFjeCcOXGbbdKUmTjs9UlEvYUTXdlMUb27rmfnds6Oy4aG1fTHR6oGt81LMHZUJB6mjlX
2y5uaceqBjzQLxYooadW8UUJPyfmI6vPPsnkEsTjFW8o80mJ4yvuuKlE9sUqkW0I855jg9md+UCk
MfGYXFyofLAIaC5tR5qeWvzHqfPDrH5jWWMkFu65Ksxrfqi1/Pd67XuuTA9phKtzfUSRYmL1cNkN
rGKqoXsuGzBfCIvxai4sWtLvar1Ab/mFsjPG1JT1sIXht1THhpLgPYm1QEen8afob3nDhLme5iV5
yofZ5UyiqGud5BobPk1A4PZ0zsNmqG5mx3ttzYxqXO2B0CCVqe4+URwbc2owWGdfaosUUlNhQHuW
C6Pdeh2rebix7aM+87aIbQnLvLyO0r9I4wkzOxktGUuk2Rx+s9S82a477LvR2pdO8QV6LNqM47yb
W7XPlUmHLXpEdkSLLCW4HbOLfZJYe/Qyva/rHGkqJ8IW/r5xF+2oac2HlTqvve7/SILgwSvEtXC5
v4TRwWl3i1+V442HjCt3/4iZUrImwZ4LgTZPJIGIJ01t/nS1S0lxCm0juQUSajo4RxcAX6YHCAbN
mRsEcE7VolLVAIyO7bpwCBC3jfjPplOgyi2TgGUeC0KjTt9yYro94IuDVY+hr7G0MN3o1WWC3ASe
NrH/YpKEGYkWU6SHxra2AlrhoU6Ny1CTN44KByqmoaF2jK3Hqgi+sHLPyJyLMAOutAeIIkAARyN3
zRBH+2nUyeEYSIzM8kvssxLDN3YyY1kRTwVdKAImihJkwnhrzLBqOUnqOkdHdmpGxaZza6xVZf/M
zYhgRkkNek/1h6dCRKEQqKJ0YCR8r3qlmV/MfI5ivMst+oLyWhWJ0Hcj+Rd7CrQPf0ka1q/+Tdcg
zYUKeEw2zCre0GW8tUsPs21aJXu7GV8t9dLrm4hMFivHVe+y/pBgKbipUPB2q+qhGFN6RLG71+dh
pLcNnd6DN0FqCtzIfJkRQK0SjvUf3SDTqPATkOF0l9d//jzEXwUepuoQrj/VuoQ/1M2UHTC6Smrr
//4060P+evBfT7YqhSbVYlx/tn67fvXXz4L1mf/64V+P+R9/9rdnTcuKShWVmn99vHL9kKOjZLl/
vc769jrPi8K+z7M/v1h/G+kFmrRZUDXU2u68PnneB3b57wcl+CWg858sQdiKoQv8nq6WAwgu7Wxn
tBgPtq3q3FujjLrzKl9av4ff/oSNtdlHqk8bRJ15kCTCQwwY7vTkNvRev+dYSlBxxMHg9AVPm8A3
HzyboFiYNO4d79u5W3+4/tM0Be3OGF2PE1vaHVWwmF1cvuy6Dux5XGT+3foVwymh6cRgY840jo7R
Xfs6svdijs271eyWUJC5o+34hPlo3GsuO8yubT5zJTeM2HCcYtAIHR2cbQk73DXAqxsFgCCpZwfu
2+qu1dmKlOj6N5EL5iEYQR0hD3arnMAgyM8bL7BfC80Nfg3zLputuxYcNznf0LfjaNwCOSx3jlsS
OpqleATYyp8CZwGrqkfkYJIyPmMhYQ2C9DawNnafPDhdRDGlwvPGgbzjXrW46VMWEB27ztF5yfLx
qR6Fh1CpetD8AjVvGzxEyAe99DXW4ztZ9ABaowH6uSREi5CP6Gj5Gviw5D535SUlzA1jifsJR+wK
OgrGp28MgEkXtjQk05kIALeDs7AOj+LHSU+frCG+wofuQBQPx2Uwnwfw+GeJgIuJzq/2luX/Nmf7
0688krQa+GyjLH8F3QCUqOk/m/IwTuO0mxqIL9iGDyLtr042PHQ1uRyinC5xAt9bRfNNjSPDerD9
E22C+6qX4dgJNqWWnPB9/CqMmWiijsASy44w3pUeQjjesssF4RceQRtGAfVLglmFF9BCG32cSGhn
qGYFOMfesWxTGBy1kR9LkoUATFcbB2UYtR2PtJg2+TaVrsuiJYcf6eCBngtY57E9DMCAISlK/9np
IcwF5fzdTEYm6JFc9oYVKGku9XYJLCALMa6CqZwfRgj5Ry+bu1A24BYG+B52j9lTaZabkSZjBxck
wHYrRms+jVAzOxTEOtVbMvzGmwEUkwrMCLfw2UwpQ0vWx6YcDeq28lL3lr/ra1/HYdIca8vH8QnI
eFtH/S/eAfsVA15nbtVnJ4+xECulfRrhKJEJzMf5YOsJMmcdJAqeDd5GBrUwP2Gi71/IJBMP+eJd
xh4VR80KPxc/qMcBVVZAN713TkHjhZZKNBi6+pOt4ZH0lpvN1HjIWYlVDRhVQlVrtjHUELOWl2rS
HeXUZJ/ExjnRff9hpHbNBYTerqW72zTp3tTHowPxxZPC3jsdNp3BMW6+Q1ZEG0MHkiRWdzh3jY4e
b2/JN7dPrpQRXl1w9YPFYOEmzVW4wX1peC9RREmEzGLWq+ljp8kZD6f+k40rJRU3Ow8aiarJkGzJ
ObjW3UQty5Dbwq7HLUgj/wT95Wchs6Mh8Rgts4V5pHEfPAKjtrkcuVtakD/xdGKn8pPS0M9kye5H
wzprhcvFgOb+AWzAAC2WPokhUybj+uB30UUrBONMOm1QSz91Zf7DGGoKsl3MZQu7zjUeqilWbAbK
VbGi09ATZ2oeR8K+vfd58opH0/H3qjpXuUsHGbv5XQblDhkL96s5X/KKKkK5TLsoINkDY2sbQh27
thbpmc1g0W5PXvq6vA+yCTjSoGqPgYHLfryfMzncLQzcODLbLYVvblSS553MP/kkACwItkgIQVUB
TnCr4OYLtYVT4nRQ7nT9Qkxlcm/K+ZSRynnqy/wq+xymPDERO+Em7fnJGm3nGUw2GER33ANGu+p9
QLEpJiatn903x3ZeCW/xI3Yvoht32lBv6f6+zXNwZSVH5oPrblLHwfvjH5a0+xGBmSuzlwbwE0Pd
Syrldlyo/Yno3aO5t/Uc870fqfc2yGtc6y4YBbqnaWuNWrBxkBgSY5SHsYUmhIicmlZQNOMuQLdA
qyCL2COqXMskhYBTjy+2j0zLBBQVscXJmcR8Z4LumHxaaMjTSDzMJT2DYd7oQJCaqdw2RhHmBrxq
vzjIhrWKPXxmyURtAp45GWbBBXXXT1vVMjQqjJTW6ZRoYZ/v6JI9LJ15X4v6pXcNSHDmI70tdwP2
PxrLnwEdQkdd0kac7UFkacmlF1BGgQTJOGKWLi99LZgtP/B97yZPu6Z1++jb1n3S5C+zxrARCAiF
yMpG82eCwwbPXnskl/BNxuaT5zb7uOfUW/FMWctpIKiwLO+S9GHqmnOexfQBhqM9IrrnmJctwrLF
/G5M9dUo4ouZykfTpX7geBTaF2EiqOvDtCifPL24tDFrNSj7MtvGGWAOABeIrxKlwUAz3xXeN4s9
F1kew7VYIPAkQP7b9g1K/rmkHlHZ9ps6NeqpUk8eG0Y2ktgZvO8z/7sNsZwde71J2/Ej8t1PzGov
XWgHIMqnyXstOB3DVH/M3ENyQaBkvDpR8tPpSBDAqx0VDh0vwPzYFU7x4t7VGhJfjCBGDk3FteU9
NfiNbRvKtsMT9SdtumGSEaFF6bTwG5L84tCe4h/UU77N3+a4YM+ok3hFxdOObJyVY3xIluAbPM8G
hyAk36Jo2KqeF3DToeTA4xZ7Q0nx1Pnlj2qJ73px9SnqFF17crLmpmUD7rNE+9ExkvUZlSXbL+1w
MQyFpS7uLZJi2/t+Mi9Sg2DSZmCZjSb/Njnzb2pi7yxVwqauP9v07GdchhXTFbJWUozQce7s8jyh
9Z2gUulBd16WBk+/gakryP2nmQIH6lgSUXrid1poCoQVNbhIiSSdEeUMbCUpioJO8pqM6gimfMpr
qx6Sm1na5z7zvV1VPLCujkMQXUvopNGtmZrfNdmHbq+wTEZMCKOxa0rNOU+zfszqitGg6lWXqQ57
f/rZ5c1PF1QapWouQj2nxepQVK4vpTHtVL6tn8xhIrzL1MmvZKzLA3LbbeeYxFhUyFRyJ/6QGtea
XKD5Iq7bEie0kxo+tdInmUQf+nY7eElHoHBz0rzs1SIlE6OaeSgnm+1FUkEqn9hSlS1wTml5Z5cY
DsyX36hwP7maZW1VRLFDeBh5DTlnfpZ3RmZ8m1kkqcpLHqJ/oKDMdjDxtmIe5DHTdDRpuX1g9Ps0
jOjNibX00Nfjx1BZMbYsrKvthLyIBmoycUrTqxDLhz5VctNXzOn1PIK+KlH+MGPbNs408T6aXCMy
K9+HgMJpbrnOHu4CcGHKbUyu9yaCqjCSw8ecJPtBJ0vGI5RruyB82Fap9hoXNscEVLs2zvdumryW
OPs8E0bXvLQtAVHDOTOdg3RVtKFJ3Cp1E5iUNS28dEe3DCb2Mn4FAXWV0KHXtRF+8tI4wVWW/iug
GtfKf9qLim+w7l2PqtRcshfOy/QJ7RxYJftom/XHODwa/dbxjZ/NQueV/2Z0EazXCQ+CXtdKMNTj
s073fYO4eG8AtKbHS1WsqSh2OTZlWETPEtkVf+Yzd5v/+l06mVub5X1Ldi+zHM3ncttxgei8hMvT
q2dLSdhsajg5yY92xP32rz81k5rRCLGIekhA72pCH8nLCSc4qqcYyM/Kowj2xrCbeTpW8upb06pC
K31dlqt63hgSlsn/1YMjXmNIfA+GUM5IyLuarOptyYdtmr/4AtI4hTlqZwF8ZYMJCddaWPM1Wizl
YAvX3/H7OoDVwZVjEX+3/pxFqtEMuzajYKH/BHkqSFexkvX/sNqO7CqQ4xxaeH6BBvuXv1cPqQ1v
r75Wt2PA82dVcN+O3RFCuN2dTfuRcWhrULEjLuZLvXjVzzktSsq8qXyqM3xe1rjv+QsjOwd8O5YB
JRwg09MB4exGPUK9Xp3UYG3wt/IaTtcUO3yHNysNjurFa8y2tfoANK6tfDrRS56ailRJc6vel3pZ
TX0cEmAhgq2fl7TfmN2W+msiGx/JP9wZGIHVr1sJnu5fH08dwv/+qAHvCns6rEKIHyDcXYsVHI01
YmZ3jN/7JuNq42cdHbDZK0P1tXqMoN9PbJzOtsUWWDd4aJf/eTgSTmA40Tbi6XKgQr7Zbw3qWFQo
UPPu1Y9ifg2R7qgeUvdpuAzsUMgOs43iUz2VrlG7Nng3FN2J4PopsTGqp1SPCcRDsTyqR6j3VInf
ycN/v6mYH6o3HAvnpF6Kl7iX5FdXbJ6xaq0vp57OlUhFxYPVYifM5m/BcpQJERJDBkdGXMr2O6QA
RNpVdZ1MCottvNz1Fl29irCMCr10OJp0OmIr/fJYbFvcVZnU8DNrLnRm/MlM9/N1beCT+vTFdPui
TVyupdPsyVp8iTMzOOugkQY65qY0aQdnpAz21KL1ikvRT/r7LIqmA3KErzrojtNEN3sRZC5UOMdd
6TSkJhrIQ7JLE//IKOgx2ZhP7BZ+liOSQtioj6sMwm64UMeSVHg2RYNqitjNiy26iTaE14VtB5U9
tbvqVC3HxCyTkxVXz7gVXqLFR63TG+ybpKTcUNx1YnxS/5VBY+4IYqcYyvKwQzRkZt2yH/dE/dLB
YhLZyiT5AlYm9qn3qQU98lVnfu8jBLO9Q4laT6l8L6zYHAu5gdV6r2Q+fFiVB7e4abcFGwaZMEPU
t9npn/OY9dDiUGR3TbpN1sycYY9s4/STN8GuJHC0hbJgqBGFKqVbs/bEBvKylrt9m2q6JlIv1MIW
mikxKvSqVAeGgh0iVZt+TGodZxApx6AF/EeNlcubovBcztd+wDuXFeI+LljYuqplBpmc9JQq/7Rb
AkHwgQGEkrz/6rfwBc1aq/hAP0GYZs+Kieb+SbbGEYjefDBTlWKAd62v36vaqC6SJPMQRe2mtWxA
ZzRaen8g2mbQn+uCmjbNtFskULEvDRngqklBNDi6aYu9ztqcZO18rDxqBxUxelsTXd+mj6zDEvV0
YglbIbzQ2hDIhgNHVHtzGs96jWsQwMEZ+hTcIZkqVTTNTMcUl7WEX5xKwdtclVcCqdhGBxBQcF+n
U0elNKKWDaSs2ALfx0sonuOIRep6ofteApmrcmEioMW1p2hA/1wzZIzpoepo+lVl3bHCou88qEu+
1jyX/TjwL6e5uLNDQLPGWR3IMJM560ZEzcfKmeW9x2qJtorziIw8ENob+UGfqY8vIw2y/frSzYT+
ws01WFwmRvnRjquTzvraqRrYzySyZxPBK7/YCqp9pYeOkZsVmZuSg1XVfbakMuxi/1ymXBdSd9+K
yYfCQAoLsS/OfoTeg0zgkUST+ZDO/KWXOQQZsqJCEfZiKWWGZIzO0n0PVG5VMhxQhr+URCqFCXS7
jQn9BL02yS4jHl/ObfruRMLfNFQ33Kld9uQSQ1KcPllxit0M8P2ApuHcdxDuJvO7btCcSGRxYR/o
bOdJJX7K6mol4pN+d4Lnygx2CR6eIWquQ5dcoEN9+cV9ELA0aooWCpZG1VndC9HAta2V0ytal2Fb
u4wBRg5gbWQTYej9JTBORkydcEpQb5WVs3GVpO9PO1U1FFeVVCl4Pyzytt2S3lxp3Rus970CiUgv
WR5BBCP3kkuJsk0SJLBrVffYdiWtrpGFXpHeDX62Ve2itWnQFvTlWH7cchZM20gpF9R3ui2uzuJ8
K1EQ0uyhccMNPNTmQz9Yb07GBq7SDkR+3fJRXEa32TEd7PXMpecjh3wfeXQExEAMgdjn0XXSBwq4
/hiS0kj1wGJVpl5E0onGTPBe1OLWFc5znqADUiovpg5WjzTLlh7PXcoNXLpcZoVf7KNS/636Z6sw
ZxkZh3nRs2Ohm6BWfB/PEX1a9mh2kod+emHvQRVJ7XMJqTeQtPpAH/ObSeCCpcC6uD2JJYXo3tHU
Nklg3RfS436edkk/gECPmPD7JRguXc8OVJ/ek7j7SFQZyBlR8qSJ0258pZFBhPJiLNSIKj5hOykY
WGLlJFOTKe/GCCtxR/xCIIYBIjOIKqBEpsUAEFmB+6HbyqMcCsJgmyK4lJq/rx3zYufjt4XWN6VD
LhB35EOk6iTZEbR0o2x3QiX7+sLCVxLgvxpIWRXDtHENlB4ic4pT4NqPlnBumWt+1kP3U8/oIQMO
jqjt9KDbOQUBHokG7gcojLXN2GAKA4fcIqobZYimh9iGvI03o690WqrNNLTsHuzB33v0pEqac23c
veVTcMgcjlzr0dP2+q8q81/+iKdk96OqvzT5lIoTxqBzXihdrGr5Fal7v5hwKpSss1NKzzzxoJYZ
1E3qEUFN1yIaiaub6tiBaUKBgw9qN8/pl2oKun79RmjRc24EFGvYb4wzVy+F4HSb1u4T1823CrCf
rpF2tfbOBlQitQi+t3L5LicGIJHR+2yChEHYqONwLLL/wP+y4EH9TdBsQP9iY0L2g2+hO+f3nz++
pVXc/d//Y/xXa3KjoYHFpF6joZiHtSlK59f3yRFmBn1eEIcCtKWMaGsgB5eABG1u9WzgIJE490ca
qPcMfBMTu9IqNVh9SOEWV0218Mnoo2gbeKf1Oyea1OVe3DgmmARj92AmPaA5ix0Oju2sGNi/jbQj
A9XAazBnsgH9toAU+Q+CaOefcvI/H9vyoCV4gOL//w+OjEuUddb0R7Zpx4KBY1qM+8BDPKoxNW+W
FlrPl5ghY5uGA+zWN6wNz4TmQmTcEMqxYUEA1QX6u1nJfBKUADs6S18sQn5A62ABtgQ//WZEcOLv
wXvQLlaNcAps2D6gAxZMa2ZSPo9txI2ABDnS0i+1bErUdZorKfJkcT7+aO2VwKGqlBOnma+ssj5k
y4itRrjSheGNtJIYhSY9kp5T/27S5bHVCvs/HDQLeP4/rhY+qGm5vhPQ3P3bQfM9P/dGQJdHYiQR
wNXRy0KP0lNLorWXO7XPvUlbbBVTrvIIui4nYVOOU1MLG5aLJwKXMUh7HSvtIW7M/SqOWWVNy8Lg
4bmzYBtXnPMe0t7ocgklevJEmfTjj5rNtl5Hkz7uwhZJiRtimR6XvH3qx4lJNTm1Yh8nFKXVHfi/
WxC8f14zlsOggQvDR8n4DwsCXuHcDNK4O+p6Z+7TItQiP4ZRzjRRajH9LRiOq5heNzNqgn56XkV6
msWpTAliOWRKTR7NRJzVy8VqvB2D33FxGerK8dTVSCzXBcPUzE8TSgOhJpXYLm+zz5Ehj+ilgji0
JcHgQBg3W6xOO0f4AuME+MoqHXIyyIugbr6KmnAiKJY76QnYBD5KqmxC4YFNkvDsY7bMqw4pk7ay
UtYn18dj56q5zQYBcnBS+wQQ2sczPdZbA7T9YFE+StmCH4IW9Wd+0yO0R/H8miNNWLyOVGA1u9Ku
qlmQ5w16cs64mQUhOm4KYPapQYn1H9CJ2OX/OYB5lolpxdIBMLme/jdbiDNoVl3Msj1momSEZLF6
6P1sCk0Q2mVF5OLikrDTe0ylDWBXtzHDdky+mJPrAWGz2cevs9LUgUtAKtxU5yQo730ndrea4I+0
tHrHkUVxgf7Vn0GpM042TOxuhMINteUH4fK/vDS+oT3bgw19MQPYpjkDR6k9U/hgQm3JDVaqsrwl
2aAT3n1mD7elhLgxNxHnA+6H0nHaEbUhbUzSXTIXREhqr7juyOeqB/kYeERzLf1Za3rSyUny8tsK
FKchnbOD3DXPrfLY0iZJeGrSvCdspWPLTyqD9BYSecrmsaNWd7QAjrPwUlBi0emKzA5xu5aUGwu9
3DG0Yd4QN6XB94g8nAoGPKUMW+VsVo8C3SGRFUEswHNQUyzS3Lb4KoIYwi5jk2MzNaxKqvX3Jgs5
q9We9DH+qvDDa5m1qczu17qgjMv66mp0MNtqAB6t7gwl3Go952WJ2ovaF8d1+t0jDzIQ0Ssj5U1t
TdlFW9tZ1YbIEv4uA+d7RE5c7gxIekdi3SFjHChDXpqFFVegsUZYyB+LF/GhhEGs+Le2lrBMc/Iv
e5yemrI8m3risklEQ59arMKX4Bc5km9xWxxXpWqf/BDxAAtePVfCHiKwyZjBEgH6YWK7qe2I20Js
n9Cx0wex03J2omlTXVrXe8k1FLxK1aVWnF2BZXfdWyIqv/gFSTcxdAr9j75tUPuOauSmg6bOPrJt
jikaUiJGXtYYVCWgsxPaTjmIDLvi7ZpduezpPaG9t+uXAQjx0nTgw9VWmJXsrkMYue8G68mPxHfS
hbEcLCxS9L55Sxvz+3qDJy1pqU41PSXZiAKgjjHANOa1zibM/i17/I7CQ0xHL/Xbd4VexNjIYMO+
B6w+gYrsyX2tZSlXsvwzArZFhqd/mxrxrU7FdVa+iZ5Wcs/2OOiY/PWokGFKFJtG8TyMSD1trSb4
s+3uNQono0EpAB7rFWI4HUeNP8ymUwIUd4h/UOnXtPWyTZKzYbTMHvSMCss/1y4K/6y30nPLQbaX
GpFEVX0naG3X+BjZcknjms7465AL4zwgT3NAD0qZp9fMlKd59uVRmLCDfSKXAJ+M0R5DGiULoviw
qDKf6IFzsJfk6rC3PGm5W4R1BDDV9+UFE/3/Y+88liNXsmz7K896jjZoOAY9CS0ogiKoJjBmkoTW
Gl//lnvWs6q+3V1lPX+TW1kpIoIBwP34OXuv/ctJZ/MpJTPDSgfggnjBFkwsnSeDXlmOmlzHGEDH
KUbvqWOmbTxi3KuuoCHbxfauiFpzPZrWsOWELqAAk6nZZ3u3AwU/uX2+Kf1Jdkk7Tqo2g7tOCnsQ
aRYHD1SREgaRA2jDq0+4EtsJMv0JVdnJSqt6l2pwsBY4WM2kW+CeFhCAOgkIA3QYoFNHRURe/OU2
KmwJGDcvWm9UvFy1rGUO+GIvwPKTt2quazZvYh5Gp/2ZTH7X0egx/J237Hnt30jMjA2NFBqKZuoP
CwDaHfK1Q6Vb5iZyrWfXL5eT372MdezSX0KKMs61k1PB88uOYVDfxfsySif0inBETa85I3mYDnWw
aOfYS7xTs/yo/9PK31G/wlHHELSxkdnCINuyj5PfaInbBfH6wbY9/xz0S7IXhfUa135KShdIYmvJ
CTfNHUZTs34O2/K25/wDtWjBJe6RbZdkBs6RHrl5VufnTCvIZRniak0b0TlHg3lBROfs1adUn8Ly
iEmB0/ZTBmhYAoAhiB9AlY4CxzToNJaM0XL2uRj2Zkh6pJtlzHfq9CYLEpKBYt5OL+NzoevdAbQh
DxXDw61loONtUQieRf5S98jrTCc8pl7jnvHhh+vAKNHTTXCJMJs92CGu4dERe8+QoajUnQxaphfi
rXZLPJPPbn5ZY5LiyjbJlqy75jxFxu8acfouB3J/jqqpX6GQCXelO2/TCaiaZxcMc+gSnkfThtAa
MjZkLX4KQvGSxgOprIGOnCXAdJS7a1zeBb10kHvzg9PNd0XL4xL5xsWUmYd0TNAPam1ymJ7CYgHp
DouOD9AvRB/nSWDsETkN+9bITmE/d3s9dzkl1/UCB0RiV/oAcMDCEGWdzMZFYdMR2CdEJwdoj3Eu
0COUjBaOhSkmEyBpQAwRY3ob9RohUt7DiC1jbUryZhZHdzEKcYoVWqAcxuJVQWlWtMZJKYDTFidK
WXYoszQS29uQtroXHZSFqwRDtyLi8Cd00esgWLtRqxZ++3GDvPoLUvrVzperqi5yANIb5mT70WSc
F3bt2xCidhQykSdJsg8xs0yBX9zo0s/glDTaExugZrBV0uhsmuJ9hKFqdsrd2KS/5jA8K3l2YWbu
GkwVZzCa+KWJaW10tTv0UTv1KZVgWraIliC/ACpA1AgDzrgz7BqRCfX60vuMv9pnVSc1M9vHGOb7
KEFulQVEEWg9pzPaNAYN77VTLA9y+1QacswvqPob1n5+CvLtk8cloPubt+nHKKXBOrJzyvTmeanz
D6mHlepzAjt+BMYmRonTpsUSEGOCDMqlVF3zMZw37PqU0i6vVI1Ic8rshiR7XFmYEC2yNNdVjb0/
OyX0FVd9z/t0SJ9TMBwrra85WvE7yiSzhJW++lDa/oEkBAK4gGvRI8jTcW/04/PSwW4tctitxJzf
NtlY7vR2pzxbSiA8NdgIGp2z6IDOfuvVOMsQUv5YVYimpKXPmVucb+tpIWXJzU9Gh/M1KaUH1TcP
kwbLW/efQ2dhVmleON3iDXHHZwflbp7FP0ud8awyguq153Si4+C6eAea+YPcoXrV6YBH5vpSe/ah
mF2MJs5BHaA9qTbuW+8etcT9SNLwbmhRcXVeA9hMdtOkH9DXjk3QXPSM/g1wEywR8Kv68tTC+lgy
6ymTDc1KumuA+PgrvfbPY9RTtFg3joluipP+0OJ84X/jkV7l7EGRZxC6TvQ63dUBXTRzAvhvpQxk
cFGFwfcQjdTF8o5YIoteJGXkKjGrO4rocaWaLVPA+cQbslfPJ0Ywbt6wph1D5iv4itORIJoRJxEf
uj3mPXIVe6J6KkLqIhfDgNUvUA/z/KPVtF2baa/qDUInQNDD+mAVU7dKnPZZmnZs1gdW2/pV1p6q
fxDYVCK1E25kfd7WzVPK6BqTDLVvTtMmSTjWR1p5Q9YC4USj95jN1l2tdbexhwo6aFA6tyRU6WGM
qJb5revz1fl6hXEmuQOuLRDI05fsnefRyaJ1OL3qBnpo0Lu4hEcuT+jEJjoE/qJB9xnotfdFcws9
/yhNYHkpr5D7LQa/3A5u7N900ooaSytSoFt8NJs5nToiaryE70W3Ygi/tPC2xHNOt/qqW8FPpS0p
usl0X2LfIVC5pCYfl8tY8FmDOQmZHnnd2h7K+4x5K6sPVpcp28Za+AtuJ3ZeqlQ27K1LxuIy1h+H
cvbf9Tz/MUzMAvK57YzowRXQObvqOw3SoyEbIDmdX3y9+jGdm6+BzqklPyNxns+V1yebxF86PqKP
cqjg9JEvZXBamuqYWyZyMRfI/JQdRo1Hxw9s4uK0cRMNFubGvrb3ToRa15qSH9URESgdQi1o1x6N
wI3N0F39thYRiTMQKZ2KTzH5d/SgtrJeigaYxIMIpNaKb0C6/crwoyC4ZrtAv6Opd06l+/3PWhZy
occy+fCn9FOEEexUt6YbXeGkJsM8IIV8N5E1G3GSRyTOctjim5iZhlojRbW1r8qeA4703LUaksah
9nbStCLP4/JI4swcr6nJeJM0WtfoZ+aSkAHlr0+sTxIHMAxKh4c6H1URu3YYQRYpu2zlDf6zMk4p
B4YhbyoCUq+FiTQJO7VqwKm+tSmrZq/FlNKNuG8AKqArDbH8Uvjlss9sj3AULR7UlEbkoZ8MbPYp
eeryVlT+HB2f4ypA/QXPDCmtPHXYwLjjdjfqx8Z1qHup7MkUs/E+P7j+Xb90+7wkwtdAe0IWiYEY
yxVMceLsFM9RwdZy7W3JqHbOiR0eDdt01lbrZbvEBdNlI/zHpKvdDYv72FUF2W3SVaZ1A11v6/cs
V9mUM+jYNTDjG4TnnNfwk7kVDxHkWMjVEZJWEla8LdnHZsdVVI5YPZ7ZiQp/i512yox2bcggwHzk
tKc+gp2w4o6EC9qRjj+dh1ub7Pt2KthdWZGSnMNiDYKGL4o1rqU4SEd7WwfzxZgNBBi4LvrFL45W
pZOYM2MkwqxxUgZR8t1th5wi0W2wemrFvRpwqkOuSTp5ZXk3RJgzZ6f73uTlu9Vpu7Bc7tqRB1W5
bgOPeSVhfOBofvX+9Oxr7bTpbAxq8VTYx0Qf8S26X5DurV2XezdVgYB2lilZFTimYxn8ssuI3gP5
WFkYHBSmY+418gntlyx0YFuNA8YS2fFxQhvPXyuKG3rTJ4LnIeWwhDbz+FMCNto5XspDB5U2yy4J
2VOpoGoqpcVQeZaV8yRa6iMr2rNv1+9q5DbD/N2Ibn5ffOMm0ZeHIV+ILxRUHK2fSpVCsan95F21
rXCKsq9G/S/A3PcTuu2x9J67enqxs2Lrpe7zGAy3TenshTy/9rQqUI3h2ZJchyAEwpxLl5ccNxPu
eyPXfzXG1XR4DaMWJquoTGn5xCWC83qF48D/s/MlVXNpe6bHTDN30oGonq7Umnd23Z5FYSJdSq92
yI9C5juJVWjogm6VyfKu7lie1SOXy4mMGmrIQVE//PJco6QDrtf7bH4B+4QXk5vLSi6xo38VPc8l
wcI7og1Yx3NoB7JzLDy0rrqP7ENuySINf2lJiVSZb/nPSNogaw1JlCs9Uf2i3QSa86QmveoaIrVg
Vp/QdG4Y5jdVc+w9ZhOt98ygiZ1F1kilhM31Arsc+uvjNOXk09GzB/v2PdjDWxeMD7TDGDikYbKJ
DiRAUiDQwFB3g9bE1VY9F6qHoDFgYeTDC9KfJJnTe5Q1M6JN8hXl5EINsDrnE6b7k/IS+VibVxqi
RmdJ2s0kwplG4vISTRqShiDaFdTD9B75rKCrMMJnzppRIy+f0oKqCTDlqQ9wD/Dl0EgEYyDbGRPY
JnlDVj1nZ1lL9xY8Bc6gR60pLgRh8Iyw8BoZi29LzRSHGooH1N4UQtPBkjueQPKJlTu7yHrMKqdN
DrpG+gVhQ8jel6y0DEpP9S0nkf06UneKiYaPsngZV29xiRhIdeaSrcYulpKryNE36M+zDT2OWV8c
oU8h1qUagEPJ13LkVHepmKQmTf3Mwf+n0LBET5p3Elz5tTIW53IdZ9WnbbcnKH2vekATqhPVb55C
A8EpMwk5dUF/5q51qj0muNUuwXtYj92ykyNMpGbMvASXJW8u2JvfWg63S+1fsT4wuKCXgaLevE2z
6E09Q7VhjDtvajCseCVRZfNWdDhMJKNGWuLcCTp9JsKLMtIKacCXbl5P+8poUqxG0983Fe1SIZ9M
MWQfNI70hXOwWil6BtrGPG2Jpv+YElN+GS9qxLHkQAkq92kmLAHeM0D1yWbvCbw7fDkfBUfqlU/r
Aj4D46Ui+7G84iPOx0vsz9gtQ0PNv21vV1toj5V/UhNUt2bFzkmmzw05icj+vbTYVdMeXBjRZpwb
5M06x9T2nexOybKFGVm8mdtup1yFsp6LJQrByrG/So+iko04Vr7L7ISWcc1QG/kUbk3tYHmEhOEK
2hZxQNs44a6VDxZjn5Mz2Q9myLxM1+ZxZ2N2Hiv7YIXljxIMILFnZlp0m9EiFe2jaTT4vhzU4qWn
QAndD7wwB/mVsdK96WSYy+NMLL21dptfIo/qWA6/5aqXQJpH7V9wOAqt1ThlX7IHOfbUkMrBzf7x
EsLSgeTAfS1SrME6Xh9Zp1e0fnt8oguEuNEl9lT9CNEw0fYullVdRi668Cc1wSjkvTmJ4FlxLSSU
mj0S9W8XHkqYAGml9wQ3mh/QWRmK81zFJf10ES6Pk8bgrIZexJ/DFuAYUpn4VcNWcxED42mxcZtz
hCDPzqgf58ytOfFy+Ou5LH6FP7Z3GKBhJOa2UMUKTqhLUQh8tNGP/Eblu0VWw4lMOjpaU//TkyZf
ccP0jDgBJ70p6CAvTpHtVJtf52BqbIom/+qz+FZWTktKiUZtu8uSGFdxwb3DWOVFN2jDBHhEc2Mc
V+byCuUPIAqNDlcWEo5pG/A7lrNaM1rpS08SBE0p/knCBa1z0Ew72uJbPi4HPYbpf2zxVDZT73F0
FvRyDQhLjUubtJyWmajMbYqlgtNumG8k+YI2EeMd6XDIm+5bZ+ChycBWE1B7k/8gHaW5S7Jtb/j0
UziB2dJw63TDBi0Z0X2gvVBjDL/dJNnL212tiWkS83Z9slPzEFfH9Z95jJQowVSZqUcCKb/zW5RY
IPr8hljbaC1EEZyYaa7HWnM3sgeukAUidnaco+4UqsCQpvhopstbOpilcmpI9fxEloeBgzbvKs9y
i7Ct8EbWXrbHPLQKl7sJHuS6jRtUfN6VRIEKGfdVNRNUH0Nr5xAlkPmk4BhNNqO2TVvUnviBhpRl
VPgRZ2jLO5GF+2BF3DkLm41rinDXPi82W3ea4szKRY9d42e2ASClGtbT2nGeIibgKwLmDhNJxcxb
2dh1fzB2ZXroJeYl98pbjcAPjDLzpxi/lUs9qFPkJT7feU+vRnBIJeXtJsKpK8TAVrDg6/JHs15L
YUDHiYg2fEVSJQ9RGdCGjFiHrKBmu447hgrQb3vmaMVGTt91j+7jILc6cuQ6lmTZWclL+jFGdag5
GXkEAErx8I86QHdL+2RZ/cswTvba5PqkaRbvFWMpYFyiMbUde2szjVDy6auuWjJW+VnS77Qqj3Om
UwKSGGt7UuorG/Woy97nOP80I5YIpnPDelx01jokW6aHOEPDpBPXW7tCyDVm7jkO9BlJnf2QS8VH
Ng53dUOWwmzGd7ZAg9Us6OByKZ6qQop3h6eS5ux2YGshidNeZTJso6ZLutH9YKMkF50rOHk64Y1L
kbKufdbjYPn2KGzR5uB6KbyigNBFnaQv+Vte48ZwGihAjcfrTYmz4QlF2JW6WyUeInGbVT/keNoG
LEqkRb1NjvUHcGQMn0lHoAgZMWuv+bBMBrIOkty13MnlTEyRd2KXAUjt8KKarf1otr5VDRQudU1V
8qrgKnFa38I3f5L7Zo0GncZ9f4ZQhY1cHuETpkOewWPehtnvsn9VS6haz4rkI3Y5FFgVWkr7NfPj
fQAPlFJrqldT09x6zF53HPM/tMjZGnn1ENXfg+g/K1Kv8ZNzzTKTki1GVbeePAyYVnrT2lKcxEKj
UCEU49UKmh/91w95uitC/yBiAjoQ6lgExJP8vq+XG3OIJB6gpV+DfnlnV/5Z04J9bqS/FJQj11jh
ctmaxkNApCgtyzAQz35HBRZYVGDEGGxk98sDCqA0HeMSEcMdv6E4pLk3rVSbs2LUs8ZPuPcHLz4o
MJRSeo3k0obsA0o4IId/qYuIVoTpN5InKqOgD1Z2nX4rsJDjsqP4JXFJkfXaJ/Z30mZXCTCS26Ze
Jpg0yuZLlO0tIsovNa5D7bef2+p1EdRBUHcq2C6S20D7TGqGhg61JQkjX5F8+JqufMaieVQDYMNj
YkeDZmX7/gUW4H2A3G+LKYOlNkTz3gVP8vg0TZT3JUAmRpI08wZPEqyoDnMp8evt/NZNfZOMXe1b
NYdNV9qJp4H2VL9mQoKQ1eG6Gy1KeCJn0VhLuM5AlK/OfA5TUb8bEL+t1U3KYHRYO4NLYLFBklni
PvYR6ln57XNzo+thAJl31Q1twhupVcK9cFC1nzq7ldpdDBt4Ecw0Mzd28Ix4+L8ahI8Is2GOknc7
x/vJTvdd4r4aJksyatNfkZTURkaz9VuTESl1iNWIR8GZ9hQP1WtniHrDeGftu90dWjOE8BIlJk9p
wPTTHX4/Ug/id6mUhh4OOkCj+Snb62X7TNxA/kfI2knSmBqj9r355dhFsemdr8yZcBRKnIQ82cju
aMwOWLTwGKzJw5bIkS3jjz1pn5VSEBtpSDKI+7nXb6NyQSpgcT4jORc+NgW8V3if8oFIcqRpJr4a
WUUrARyRAHJuGr/X90nDgSKXP2gkK4Cuv9cObpMX22ASUEKM9kHxu9KF7Rp8L7p5wQkQljtrJCmk
SMPbknx6lzDUXTFjnDYZWa2rHuOm6T7L7vhSel+F1nxKopU8MzL4uOJpOdRZfZFMkTJ2bsDcHmgi
UzNONtNT/wls6RsuQnyYrOQsd6wrF9I/nxX7MJMf39duJl3Tt3WKh7iVNDpIIvk+sJDpklqrV5+q
y2JMrBxRu3AQba4lfX6MpzEywNjayK9wXtKKjzw8CinmKcuA/DMPEQxHLSsrXjJdTdWVhFIePNWT
u0i6njyDqd4TPYqTRfWS2flvS/ZP5bcsquU2r8TJqxjXLe7vfKyxySDR1fOfWTKPPPvLjKcHeXks
hyziiPEmyz3DAJf7kKuh0WRiZlNDke65pnb9iIWPDZ0xnvxjkxKN1HUOtrKykl+zqohlO12dryeP
h17RiuTfnqHDoRanZFYnwA68As7j9DzLhULu4HiO0g7yXj8liCTIl+tnkuRw8LIUalsn5zzMqeED
X/K7IzMUtMal4IZTwzexyFJbyPY9rMt7d8KvJlWeS4/iuqnFo9pJBlQ+4I50Snnm+0lFJcIt+u4C
LMyX/GQHIcw2lqj+Ni36d7nWqL3fCZY7C+HRFp2oPe8kiq1HjrMyw/gngIOxcvT4bFSwDeOieiPs
bbacZ0WQkkWvay0fWeGfceBJ/CDxUksYvnZ3ehu9V5r1VT3Yu9QunU1TcUFlVaE2G03gBp3nHZJI
EchSVXYvzDviw9FgDsMxKcYjNql7JPov7ehPK9z1z8X4GOVMkrFEPNemaTFITFi60g9V32qFra1z
IpFa51o29finG2cYNAMcB2ejGVp/VJD/n2j8L4jGFhsTgs//mWj88k3zsehIHi26uJuPX//xb3/7
N/8PaGz8u+1Zlu9aOkuU71hI5v4WRepZ/25bEkrs2oBnyRTlnf4eRaob/Law6eRahqTstuyE0X/8
m23COvYNnz/BtaY7tve/ARr/RRtmwlKm7Pb4gLblkX36F56xMIZ+iUvhHELX/y1wEVkxUoRxWiVh
ba3+4Yu5/KEk/5+izy8QVzq0sTI+9T9pI4VrWPyktMkl1xk52n8WlAb9UAP4ptWqiD2m6E2a9pOF
xcyKtzXycv2rbfVjDz9Un2/9QrzV2nTMJERWCp2xzJ3KjLAaNQ4aqZ3SacYwKw0EggZ6LPRnDBoO
DUDrHGeOjwWEw07ftBhVUrFW5UbixDdlKA5jS0WCM5FJktZc/vkP6v2VEi1/UMfVBQhhH9m1+5dv
lehugimBmB7m0P5zTlJ8WYVosgldMxA0MOr6besow/DPVBMDvbhgwcZjuo2rbkf2yYGW+w9L5U2W
IasSKUWx2ziQ+ExGgS5HCpNNyiyBFTW58Zr2EQEl+5RlUtIvjoPLHHoJbWqGzrr1QngJSWXB0t8a
tN+l5KTc+V7yErtELWYLPOVVVOQj1kCLuA8AKlljLCvNY6nDWc/oauDkPMptwEcqA7+0e1NY2Cis
D3gdroWclYYFQwHhJwcIJggCLc7Xoxf/GMlMxut4Ue3cqOXET6TmvHzLLTuFR+UiQQDnFT9V6N9N
OZnlx2Kcaqfv6ONDtNHDJ0xpFkCX4v1fXCt50/0j0VteK8/mOjmwxXlC/3JT6o1dWTn+gIM6XBh1
8ExL4gOyxmqQI8EiZaaL/o7zps1JaaixY8i6b3GdQ6t5Jf3Ebm+QMUkXFh5yCgGOY9UWRaG5wcoO
2h9Pj1OLtwl9x9q0TVSg8CCTiMIwIBGcPjTe3KwD3Dk/GK+o3qDgsx05iQ+0Ncb0XXtWhKSa+74e
tG0zjrBxbf9XFtnMlpv6LaN0wEKITyt2EgwT0Eac9Jyb1YvsrOaSQOcxEUqx+EreWusUl6Cd251z
KgdUXaaLfDu7SwLtvje7G8fj3JGfLL2l6TeQS8NfoBHIVSRgwcEW6T/o0k4TzGz/UZLc+z5aBDt7
lpusaNITF+pRVTL/4jr9N5dJeJhJBeIXzzVlnvI/qPA5n4Ew8Eb/AGBMHpqoeFEGsqvCM+7Mp85O
3/75G6oE5r/eGELolkPwM1puGSH9j+/oDEabVxA8EIRaaOfci0IY2vJhcIv+lSPJHfJ2mVTQvyFs
kxgwrrBH23DbF+LYxIBZDWRn4WHo3//5Z/vv7llf9wR3i80SY/3FkmAC7ylyLfMPnnnjt2X0p/PN
TiYty7LiL7GlFDAU/tdva+O5Q+GNDwLC+1+ugU9tL8Axi4M8IE2oT5XiRRLt2roPtuGU7tNWPP/z
NzX0v0RlQ8YwHJPf9ly5Tf2XPSoJDZPekCsOaoQbh/C5JwS6ND2VI0OR9+whZWh/lUV1mtCFqiVi
r/T0H8PwARPSR1JCgiTiUJmUGIhYZAI9xZDGy5BkvZ8xNqwKSXLkg8DxlQ5C2Q+wyZwmxTF+xYcC
PsI9FYP01HqA1FO33Na87zab6PxmtkshOnbcmxfXoofjufg50yzHuUB5Glro1ejalx9qZqNI71Y0
1WuSpWgdUwS7ovnd6de0QnEQSD1zUAPRkG6QpfY+uhHOhXQ9oJOgY1qjJAr8lNxbYf/Q8j0bUlOU
xB31ZT5tRZrh4F71Lo3LWS48GXMgO2Qz0OkQIeNjbFVDtOLQHEuqvZXN2HDLq5q9ZGytK3+eHz1J
NFYNSdn2VjM+NYZ0auvNndFxSkCgGtmPNc5q09/pIkoPDTrmUirHJ5tU7azJ/4XHAsnUX20GPJdE
p0urgScwWThyA/6H1YA2VdYT/jcdQl9OTqxdUgz3sLIXuFstMGP/Af4wDHejInAkINSl824JqiJv
pA6P82T7m2GbDcJaRXrBSEjoB0Mw789yqDt5wkZErbJ2oJNgTCRYR+/B4pjGtccEDQAA6X6261nQ
N12PByiyBzqida8hI/gd4+NbzySrzpCy4Q6MkoHAPLH0yDEzsPxZ6KAwFAEzyuefrnBPHs7Wje34
v0q0A9HIwWysd/GAuLRsu72Z2s1tudhfqdY66yCYn6cq0Oj3OtuS26llYlctT5Ye3WRO8SgAaq1w
RFqYpFJ88ob55vfZuEOPuHNycliy3k9J2tU2DhA9RG2UWKGRH7sFhGhvzDutKPodotdX10VU20Tz
XuTWtUUbjpUWBHvrvDZE8tKXjp+SBE8txjNg79oGojhybahNyJDu6qU/TnkQb4bOe+B9W7jB/gH4
M2QfMeNiH5+spDqYA1wn6IwbNx1vmznpNyi51x5Nia390o0Muad6YGrq/Mw1IeJ5U5H0ziEeu2Sy
cT0+d5BEDxGFNbAePPou8c0pk+J1BjgbsxXYfkiAG2+ZOIq7m2wucRBrDt8evaFtYPlHLaT4qlI5
6eVO5t/CWpw/Kc0YeCJ0Tro5k9WpsbONYDMHdMkWIxIb9MonItyH+7YleXuQ2QBpArQ6scrj5MF8
IqbKXxFFFnH72/FulLMuy8orms1JxSjUPONN0I+V3JwtQq9EFnUk9aIzT438bXY49k919AJ+9wmE
7zlOqiOnZ3Ndp3T2E3Lgkb8fstradAHBwp6zj2xuhrmwN7pH5ztxJqaZ2aGW0/KAscQagt2DH7rV
OteGp7AF0VEZzTXncUVNbj1Il+2R1tfZaM3lE/Kem/IybCXuHiTei1M7d4w9ZA8/0liGrD2pbDAr
aPhtUjM093o0AjSaUWTG1wJFcmIMUqGgA+3Iqutk1t6GQ3OL4KhEY9OTGJojy7FT9tIIdRJKPAKa
onFFdgDIz4KG1AhVBB6Td1/G1ZlJzf2MTqnStM+8nB4oWlfsNh6SRLALzZTDuQ2Gd8K/HuHl8EM2
OqmOzXRqPf1oDlSoDtVKScjurui1JyuQTvuCJRarMxleSDgTqCGi4HkS42OrASSgaRatCEG6WRoZ
ZWzwVHdGcphTkpdoM79bPDarCWZyFcwmBKbkNkUftyK8sq7L98ZCVtYSh7xy85luXVAF6GusT5+U
3Kj/qlltjhAlNJnItW+d4C6r66dCOMeHHciw22q2zJXQilvyOXduQiC6F72k+fBde3VMIFhwYGW7
a6dz79bvXd0/017E/QsobTnVTBKg+pfJNp2ZmXVNQYyWN75mjgN6J6Do7vaYj+5Q0S58CV4Dl1zC
U/oSBEZ+bTKmyqDSP1MBmM5JJ9i5Cz4pz8KuhOzfK4dhl7HUF5ow77smWzbzQI5fiEhslU7GXjOl
FAhjNEmyN0MRPI800scJ5c7QIjPBlf+eFHw7kf1S6WMOLSIupUxaX1PaMhpgkK0levpQIYY7oM5D
jGLUSEBdDTLjxkyT6KBNXb4hyTjg3LhKPMhWZLhV7MA4p3nNqxhbGnrW8FhHeItRZrEa4gBBqHT1
/OJB66r71OqSTYGdGWwZ2g8htnVr4ShZvKvH+ea4FGC/qwlkxrLQywX5n+5b0R9FF2Vbw4d74EfJ
ZxA/N63frceZRTOyHgrYvxy6AGxb+26yo70RJc9ezUqaNC7EvA7xPYy9Aw7WGSOkvu2GutxgpPO2
Q29ZlJINKQfjtfJnZ9Wa5Oj6S3/qjWMMiZ0KXtujbIqBgsy/tPiDp7zdBsmYAOT2X/rWf5gMelih
n17bqtnbE1CnTsfk9qA3BIu7bb6HpIejjtHwJqqwpVRDv4OjcaPDMsV1FTGu6RE7LdZb5dvviNAB
UPYrASUliwcm4W5xqqzwNwaFIQt/gwYAXlAjY6CauoKFI1kvq5JN5YwnM2hfdc3/HSBbcKuRY0Sg
vaQuLhMP4Q9n/aHelhMjQ91+G5qZLi78tJkQ5gQoBTLd7OAP/iYdOUam2an3vZ8kkZNq0fBBh/J1
9AkPQ0S0HYk9oWP8FoRvrXnOiggtNU04UtJ9YjvwfXXk2Kt/O4IR38Rsb+3ib+cpIwrDpzQYDQfW
vIMvKJ2w4o6vkQteodEEeOREo3Xg2eLQ9MtV67NdPOLQwJybIc8BZaKz5nbpD2OFeOUBVjygenst
sTltat3ZmrVtbHXSoRbWOHoRsFdiIc5T4/9M8s0WAYcT1cNLVHWM45HgzXV4jUyOazjpjGR877QS
NZX3Rt6Z86Y1DwzbH4l9bLaa10FF0BAejzZLPKP5/D0ttb3BnjvOzK7dQUxbpyKyQPONb/KKCAOd
P4vOvYzQqzboPMyjVk1vdGlvOnwwZLXs/EKLGKlo1xnt3nHSu+08VsNqouDZGvZib9gGsg3c1Uta
nc2OdCAZFKpxciUSGDYK1BoZLsoBsPnzH+gD4KvKfNh0rvNAubrsSgtPgUhnmSWj0deRCivoC/WR
H7c/gcweTupXf/9PKBsUYC8AG2Nnh/EdLKdBhPu5yMTelWGklkyydmvq726BozelyylCenZKchIO
/Gwx5HfZn0RnevteomUdpIfCP4ciR5GcMXmRlLG0Ll4aKXIrmg4yXWCyc4xggyMvAuabAFhCBFQ5
+i1qh00xmnh/OvM2MSPu0PzKLc62S+4CCg83oqtMNeJAy0DCigPa7M6LAO7TGkifQHf3TXxRIAH2
nG/HyG696KGKOXssc3gBXHNLmTQBl4wuY9leizZ9qtP4nPfldzNO59i0N4YwP0XvftgM0Dl+Dn5H
2F75bWbhxez0NVpkEER4uteJgRBRpLdD77Kv99epz76poc4DnnkYaNFGCg8TQTNM6BXaawHDZWaI
kXW8yxLnzpaApg/OffPJ0fv5NFoYwwav5VVdA88I4SGcv5FbDhpM56raK2Cw4hK75hRsnb4ESEco
ayfhvykXOm2dc5jziGoxLOeWocFJ/adAwHCCbXNH3R3sVOb70rOMZSNMOruqoemm/oIPuIHf35Sg
bLvfraQEq6urfqXulXhxjE08Q+BhPNpHe8UVxqiRn9SvhN2j+azdfBtB3ZayCsXFcfIFLnZurFM3
OsaN/q50dONQvAQiIMiJSkUnzEIqIDkwIQApbVQ/zo10x/oWcufZleoG3ZGORHQRes7Iqg9PYqa/
E3b0/WMGpuDU02OSU8SB8OrWNaXb2kbGrTHo3zrm8gXs7ah6mNDumGWWJHa1GtB4gwMbypGl6d84
tVEeyVmVu9y6+DkT/sBi3dyOLscTctUYxjL7kI57HHzf04BYUPlPOqxFToWcOVxg3diUmCeP4yXA
eB7EGa1d7f6kcluXrT91SAyIrqpcJKJ23h1EiXxHHbkXmepmxC7wtaE7VmYuNpN8uziwroYxb30R
S/kriRSyzaURQiWlAcpvmqD6wSORSH7wjz0tjM6zozvx8yXNXaRrEHVCBt+mrkfbuNMfE1PQYxv5
S958j4miZE7N7upGBNv1rIegYlca7PN1NaE76oHYDp2xbAyXRArXvAQdhvNxpoRL4upTMHh2Grzd
M/6sxkoPXtZ/MkBM6C+bx4wWOfjJG5XckDPTGpC3Mmg2x4NHP7X7bEuZZMkdMy0Ax2rZx3RRuObR
bjDoHjQd437HmUDwE1sQ6pCc1KVUU5+k0CVcmGe8l23FEdUhP9b0gCPlK3AZ3BTjfK4MdA3MHcEV
Ju1rIKq9NyMyInv5xeiXFvgUA7YkHc+NbQabjMim9djY21Kq/+i5FygYPaB2MhrF1brLNByZXfbo
QLbq8kSsNHEUk0seJB8qFmRYihdTZytL6AyOTnmf+OjEU5J9Me5DlbCnESmJjPxIrTvNEg862QBr
5bgQ/5e9M9uOG8my7BchFwDD+OoOOHzmpJEvWJIoGebJMH99bTCqMlORXRGr+7lfKFIRIp0OwMzu
vefs4zOLS8FGzT5diW0S6245TkzHvzKGfdJiZvvvd10+J4iPdYx+24QN9TaSXf3XunJ+SEamyswp
31XfK25Ubq+EEov+IsSAD0XGYPZdTkfV1nJDnTzbfL8AZIJuijE6MW5pP3Wd9aNoGEz6pAfRSPqZ
avq9sl6SsYZSm/iH97c0zdopFKDut2mg3GwfFTiZ7XLW+TfOtjUHnzG5uuXWx91MIo5C884NHoKi
fSnn+f6eVogGhC5bank7mIdmQFoPs9DSuBVNfqxoNuzsLdnpfYo591zX9+Y2wrqSzvZ06okf1lGs
BZrDULzOB/PIwJLzwpTBpqcxXDdYDoy+wEu3wPJDR3ICmNme6yV7ldizLUO7jkDpYHPW56K0nmMP
rxHte7bjxL20k5EAHamJwAKp4ZepChTCyaMfvyQKiWwSrzy06YarPlZDXRKPW6Pim6gUVn8+Gely
6jT7yzZYpipASYeIrZf590nm4ykfSLouvPVXqX/stxvYTmisbYFz6RRDQowpj9EXRJsVATDz0wSg
odxIQe/cg9VOM/pCtCx4TOhfwHnJL+8zmW1yTnsFIeHG4S1M+HT2EyHZmJSNUBVlD59z4LgzbLg5
7rF3hdqciYMB6YNHF42hPrRPSmFu3WTs+spKO3TQTNEw6WlJIOxi0w0zQGADPQho2OslsWpm6u/n
sQhKXdFX05rTko+bdYJziV+rH3Ec37YuLgK0vl2ek1F+1jc82+yYWlD4DbAD1EpNyylYAn12YuCm
C88zv6H62TZ5t1/S5GIbWO4w9RrHzKJB6mfTUWNNId5oNeg/MGor5Yh+xm/icEqfc2f+1hFyzRYb
xNaCXUheffB9iCw3YiDBebuZMkdZUJLMXntAmUQMxKluj51u4mcC1mSRg9wgVmNS8Dm1+icM5keg
zhwKcDfRxEbqRdkRGVXC9fjk9CWHMSl1+LFfO6Ng0FEsH53VPRIR+m30tB9Ie1LQqhpyOU5wrTg5
KCR3aZbSirLFvqO+aczsc1MkUO2X+dW1J2RzY34aRXHNS4O6pjLQFxXozpAK3WN8f3Zvfmg7cM1r
etfb4i6W9GkA0BeCTL+ufuaQwdOBlNPlpa2d78ZQfCEh8VqmXhH6o56FWcH9CKcjiPV1ZC+yvxgx
6WeTau9A6jZbQZpd8FP4gaaz1/XQ5LlRa6iwHFOc/im16Gfu0uFIVNESmrb4Ga9mS+RR3K4hrJ4E
hRb+6/cPUm8HEP7//Lojvqlo6+mskbx26dotcFmTzx2v4GyUxbJ3LdaQcdaWC/q8HWsJuZesS4jx
df2M52Qp8YJ2+vn9az+JHwDK1KQveSXdRVFdYway6+RVzOrcUKdZsAMjLcNq0iM8/EDpNGGc+41o
ARqJTxubyIL3z94/5DkcR5LUsrDoF/P8/iEeioQaF6hvn+Tij797/w9rkl7p+RPxlNEn7IhHyaR4
kYNIr1ha2qlFg6Oh0AUKMQ44qZhP0jKlNFange3IvujkWxIoJFHMVJl+/tcH2wfOJ6wBEFcNNUSz
uvP7aOD/ixL+TpTgOB4j5f9dlPA5VT9qVtrqN1nCH//qv2UJnvMPT3dMciJNtGoe8/h/yhJ88x+e
B27A97lNmbXZ/Kf/kSW4/9A9YVoQjhg+IRvgZfxLl2D5wgXx4FgcGdAn/N/oEgzx27yP8oumvi10
0xJ8O8N5p3L9W4ef3SDJBztxLr6sCRSL+/nB6p9to+qOWL6Wg1ePyd1Gst0YqzhVEloboXFh6go9
GkBt/9vb93+QLhi/z6D+eDmu6ei+Zdg6Ayl+738fOBBXYjY0Q+yLsE0m002CicT8QVhw86BX31i7
EUeSgUPCZ/Mw+VPxx53+v4YT/06V+u8fb8Hu8WFOet6fp5+sh6uiNWZdujn+Wnvj8GLP8RHmdXWZ
UCFz8qcjNjb9VdnIjP/md/9dI/L+w7lVuFdsNA0uktPff3dmEokccsO65OVkf6vjJY+chTbugr8J
E7r5QcvkhXZwThbWGVfnm1MW57zOykumrD4SCNVxrukJfjq1Hv/mxf2e2fzHizMo85nP6obvGtuL
/7f7ZGpzahGtsy5FrLowU+1XG5DioW1j41CqVNvBc5Q4sPAB2Fs6blpGBZkBAYCgl6LWlhP4iHaa
vcNfvy7r9xHt++viaTB80wZrANjuT2/aXBeqdOfUgn8RW5FsYdmrvtHJxPB/cQCU5OVmkTALJicr
tmtVjETYtCVD+Q6sR35UmWUehRoPTtEul4VzxUHT4wE9hcwedOPs++D356F7IW/HRNaIlM0Bj3iZ
nPkNpaPDbvrVaZV79HMLKSyxMkkq61en9z9qmWk9a3nzyEOW33yjCvQ+M54cPTsgzoSC6S9PBEP9
UpXVPcU1GcOpQlGSZO5XzTE/E1PrX//63TJ+n+dt75aj81ghmSGoHTXGn2btmZGwP8nYuqR1TSpe
rKzAsQ2cy7yNeF1ipHYzVHgm7Binqu5HHSft/v/1hZAjj0qLJ50H6k8jbpkJvUiWxSIQsJ/Og57c
Sj0Wz+sAeNrsX9B3RnazKDA51qnvGZx52vzhr9+M/7xzNrDtJu9ydXsLc//9jk77piOudLAuY4zz
0DxaLtFJhBeeNjG1lWYHrtHfLW//udryMx0TKRh/siX86W7Vx8xyKVasi6CBMXdoGDVlvqCTeqzj
Ujtkvr5eSju7QzRGaby6N50ZOwcf8YkS728eHfM/1xtHF5j+TUdYXIg/Cy+8WBjjqhGHUuf9tc4n
cRV+f/OKda9nhf+se8sP2wXIyjyT0Twt2cM6VjfY/etJrVVKzHZj3NDS4V9YbPsMVYYzo1M8C5os
J+qogfZRHtPK31DVajnkNYu3ASmcx234G8mE+Z8rt6Nb7GP6tnhaCCR+v5qxaZhx7ABWmqylvuCv
ih+6Tgoy9pIymjOsmrHvXRuNLg/dVeuEj4jR5OK8irppnxUY7YmRxq4ZcOZ5K1MYAdckqBtghsMk
LtDctHtBwEqsJ37glEZJKZQvobZIOKguoHGYFnCoGsoyFEXd8a/v1d+Fbn88t5Yl0E5st6v7Lt34
t9U3L3xnLvOG+yaHqT1rDRYTnZc7UVte2vHLIMFz/fWPfOdt/kuX88fPRMHn2Ya7gRb//HzMjdfV
ndsi8bP9+bmUcnls0u7RaMDz+XbnU/V6SZRsxKv3Dx5HV+eN9m75N5uy8fvew0aPGAUZjo+5n9fy
H09qk/Q1c7tGO/dxrh1SQ3+xgDtHLrDYfTKnc2RO4IQaz3Oo8TRxM5ViJ1SdOHqmGiK/kIGUnXyh
Our+ZtO2f19Rt9eGSAfpqOPwSCPZ+dO+SNwj4iHD9c+tD9RbK0iHsXvih8YSJjGmxOA9IpLXdtNd
U12Mfgi2WFnkXGMgJ6wGzGyZJY1gOCdyNhAVpEd7xEkPlRQghI2LteY2rkAqH+fJC31OZTvAjz4Q
af5hthCdALb5MhuDfWVOLMkMao27lzrtcek9n4Zh/KRLRnOSsPdK2ee+a7Cf0YqO5oRaydvOfXlS
plGZzwcavmXI8Qhj0pqaxIHWoQEI4kgRpz9Ox9So68tf32dcwm2l/dedhrLWcdnDeXB9XQiH09/v
z27lzZTspbDOEgfvXtnOR33FOFdjbzo4VfkgSOhk0wYynGk9CkZe+75Gh77nhIY3I+7y6Zxl7COt
PsNA8exkp2/peKVY6AJraIa28ixF2nPg2PWK1vOEr3ni3kHUBmBKnJdsCx4iIQ/yDUSNnOk4rMgx
MOYeKYHpnitPZURoTPdWZnJPJ8HkYsN/Siy57DufiOB1taCwG3MHO5Zk9xWYBDGJ71/PWSECRSzr
Tu+2fL7G9bwDkQJ7sTbJiX7+GE6YWy5pwpzVSzv/DF4MaRKwqgknZjEABpyIe+tNpz9wPOAWmvIL
UALMo4t3ZN1In5xeaFEraEGDiaRHNp4ABD6jOH5mXUuO27GIkfPrks7hUiTqJTGxNowJvR8f8S/N
Zyd+QPeEarK0HnvW0IdJ62t0mGsSOtDVT5z/o5ZU6ysEXqbxtnTDHDnTDrA7gBjZIaPxabop25zP
VjXE+3aF+urO5DboJdA3Qc88A/VHJNB2Aw8ARseZfJxOeymws1XZFwH9diU70hhIEYDHPuMWm+r9
Oumf61FKvKT2t6EfirBR0AVWbalJyozrCHwHgGBX13Z9OYrzoa5asbPQdJ7s8Z4SQ3xTfhatcz1e
KjTKRe+7L5NcfSYr8aH1+j7yCd86L+vyMSN55UrH62jaenIC9vWzmhkoQWloQ+jf9U7UaYpIBZKM
m/TycUS8CGkxPQoipl5hvT1YXnVEkTM+uybXHLzat7ofnh0aXte4QPgAI6gKyTjfbE3JBytvXYQ1
MXgOycGjLLtomp3+lHooPlLs5cpR8lkb41906ehb2fkWIlb40dwjy1Z2sd7gQ+YEZpwZdQcpISX3
Pi5xWqye92VqwI5l1a3NJvcSg9CLOKiilSNcPDSKUUAJWboPA4IPv2uiQYv3wlPLs1cmkV0n811D
8CNKAuvXBrClw219Mnzabb2LL9xr7gBeqhAh7XrkXhNgJgbOMwbXRvhejlaAALAiR0ncSpCY73d4
VzGLL2PuVJ/PEAH/8lOCLuFtvfmSPdj31/px8uo7K5lJ3MjqR1Jk+d5W+nL2B8cIlPqu8Wh8jAXy
BkRceYp0ZOJkIaikoyaxAL1VI87Y4jC1S/uihIykNcWPvUOg8KI0lo/SCHznZ1p5PR6ZDnKjlhhg
3sf6VGKaJtxqYmiTJQdnzeTTkrXfaNuoIwqE5ohL8luMJpAFw7+P+Hse+QUJGc8694Ra7pvlx8ul
L2vMmON0k8wEoInRpNK5qjurG1IIXNxhVXpW9IA/WfFLZ6bcFcPgviEKpjH+XJtbtxPpEznionsg
xAERdFmescSiDWl/+ZOh3QpbfVNF3z5Y7ojQZ/0uSc49V8OiQkYIdZQDtEp1GFzk0ZHN+Jqiq1K1
nTw4NapBGUsrWDw/v8WS0cbkirOt+IFz7aKNb1kCcduyKwzFfWDIwryZq6WTqAFlKiG7y9Wya91q
nzrK4cieCGfqEJGxENQ/SGYUu1xhLjSM5rHJpTqNHla/Oo1vZgL3y1yrF31OSKzyBcPM9TWxFxFm
7QLgR3MLsm6tIG7H145R0lCqyK+UCwCXcBOQWtOet9S5pp5xRB13y5D1PAk0MrFnHpweOZFldxmP
HbD3TpHUrtHu/lC5R8n8HSqpGHd2gfaGkdxVAwn5qbWsn3JTMHrrklNG80rGahBPRQMjvXQm5B40
M+8iZkXK3GIMqgRxNpt1dUxdPL3IclBEtZ9nTmg7w5JwbodhvpbAMhK0dDxvYyRmw3qgFc1siPld
O0OOFSRGfJAY4YAVvgOrgH3f05oG/yhbQiuIbjMsaupytk9KtUjGeuOxjQmMb2Hqxoq4GMCZ3ehN
h/firKIyPph9z1vWddio8bvXUTdU7p4w34Lz4gv8gZpsNQtyDKvTE0btvq4I4qLPflny9bHqO94y
E3VCCQw+1DP1gTaXywAZ1lyb+69x6dTPJYwhyKbZFOIAm/CvzeLzaBnjAUZrOGssTmLN2SFM9XNd
FImWwC5OVRwjeKEagthLxlFVRxM1Q5Ak1kLkYD5zk5hPEi/93rGpJTAtJzy6uR26Tm+FTVV8cLW5
uAp1XcZOIw+nHYIddNgF5FFDtdjMjwqsFqNriWMwtq+NqX30O4MQL21ElyKlHc0DGc9Wjqgl6VwI
AQNritNhVdFAX826Kx7MKd84VOqAlcX/0qrly1ik3XEurSFCN/FVIw30i1xwlTDddkJdIjWpWhRi
+RrTHNuKC8+a1NuSmZIFMtUvOey9HRz9Imyt6hdoPMhWmi2ubeI+9cCBHjxlIEzrm/lAIPd1HPvu
iXP4yo/zZejH9qFouuSCa5KoWqOrz5p9aFDtnIEGWyexhLa+ioNTJzShK5HAChR6SBi3c5qWmepS
9CTqaWOUroZ+mFGMgpTKsIrO83Xssgx1atZxHVGbJtskHZurZF7vddfW0wCFzM2FYS3ElnWczqzD
5NFnOFkWl3ocn4xT9wF6buehq9t2zwAQhZiV9KfFMfSLORZ3f+jesCEtr6ncDmBmhMhVu83KCsmT
IVU2dlKYu7kPK9m/Z62g0bc2dTRXgoSwnpaXSS+Vzd/MDv1cdUG+sCzKMSeMqUZ5PRLuEXqKsCPG
EKjPRBkfSpFmt6Wg4QChU7PD95+YtckAdoBBeW5/LaQxXbPY1/d08tBdmJl9ZbaWIjzrSJEozlhU
rH1fLfYpSSovjHFI3wDNDJFwlM/z7mGbL7QDOyOSqNX/6fber2TzdyjPeh0r561pMspdnPhVjJ7Q
8PXvuRanlCQw4kivexzL3j5AkOH+R9zXdKIL42696mK8Vw4wVWn1X03NP/XzRVu4v0uj+WnZxqvw
TZ4uE7VwPGeRMafsHdYPks2S0BrLL0OdJ8cxZ06vY+SBe/Y8M0k9MDdggF4lr45z2ZphcyIwMdTz
QpXya67AXI5m+d1zh8+2yk/gvw9OOuPnAmDOIQ4dxJQyb1/Vy8wjGyrS3/ZT86q8Jidlz1jDpQRo
3c79Ce52fCCmKOgWImbixLhZLcm4Y6ZumunNRx302mD0B+/DyOQUKan45PHnYnDZpn55RUjrHEiR
ZPKMHLIA1Mq1rr/p5fJtQA46LMYPOxyNtkJJXryMC3LvxssgtoGvKcmdHIgKK3MfQKStGJXZbyYy
7b3KuyLM4KDuhoIAbi5Gjc9g5/lmywAYTFwz23dkldCX2x4EepEj0W9Ug0FB47Ign5sW9CeJrJ5G
vd2n7jKEhuiRNGtG4KEy1oEcd8DEki7Nw8Rtr+3szUGeYeNWkySIq2g5/YIlwekcFGjUgimt73Vm
9UgSSQWB1NrN/cvQMAYvWnM8Bb6fxoFu+cZeGYjyrKl4lP1IQO86Hw2SsXfr2FB7SDtM7A342Kvj
Qs7BaSSoXhvtPGw0kjFLOcWEIiiLCBVip0DQBEZqaGiPorpPJ86ycCEznxGlsz60OZKD/CtEsVeS
VL2D5czOHkzXXtjVg+Z20RATgTL6LOhUagFnRCbeKkVFjk5laNOfVLxHTO192JG3Eoyd9YmN4ZGz
6Ju14t2Y0Apm0m3AFk5gdTT3Cf5GGpmo2URH1Fi1ts8FlF7wDRXZnF5y4ITO9DUn5InJ2zCzyrn6
sdHan4tNiSFqxrukU3XxRNQerSQwSBwrJVCGWpovesJqUZbITVe3vlhZqfalyF+oKs7rpCCnNhUW
lriKKikW1jFCRYcmDTIlKjwceByLwcWQnr95if1zmm32DKG7B7VkEcm+H1Jm4SHgVzaCLA7LMgH1
IOVVN0R7ED3aydGDiU2N/1Q2+T31pueGQzDrB8J5C6XmqLFUjh1tesY+8oAP2WH2O7dOIEb7RUzW
yng+/jh14k00ZX0RKEXbEnN716ZjQErFjLMgJkqFZF+06LJm+1G9A8Nn+C6qx7VIQOP7mh3kbihh
GU0rPCek5PB+R3va1fX3QkMd0xO7cszNt3wkmcGvRxvgCa4qjWj1pVLXGsfK1BtIve1u7/QwUTgI
4rIZSfJiKmvZjctKOyef16hv1d2LbXw+ky/x06sn0+R7apvEhBdysmN+C6U71W4cN2ri3llHhudN
d8dmSLXuPlUjwQ2OsJmyGsXZdr7aHSIF26pn1OhHIBukEWU2GETyk7eAbdoefurx/ud3c5Rl2BmU
4xbNqtAqEepRTbBUfE9f69mHTDXP3+Aqs9X7nJTJ+APHK5BU7PHWcs63S0JQOwv1Ldr5tJLPljMw
ds0FAJ0FvTXUqyvZ2ArUkh3lhftZGB12iWiUnXE0yTR0nfFbZ38pzP6NwTfHk/68bWHmvAyBVNZF
ibTYU+WIqF4NkK7EOyV63weoLM7WlBzdUn6q9OYXkiREg3PDIdenHLa9fe8Vd8kuF5tlss9951Hr
l+YgihwmfZodXWeVe1P3n6e0CQpVjVdaoNOL9GsjpLZYQ9OnSyTWtgttr6rZffIsNPTiKAwDZ41Y
fFRy1isdT/3ckWV+YFwQB8k4FEdDei4trFk/DEDGMXTE+R6mAU7+KTWjuW5/4uMzbo5DoBXL8NlI
OWgHvnvQR1RxJv4rTBZzduf7ZPf3z4q5yu6J3OIbkpXorv/5e9XD3NLWBecHKBYqKh0mrclz8f7l
+weKkobEUocdtxEqI78jQ0angKaMRZvcGyFyndPsuJzbeDr1299173+39MkbXtvkWM+dvE+mdpS6
0s9um8j7+wf7n585ApDKDDST7Cvvo5icL1YhRtgWM02nAlrAKZHalZkPX7pTe80bm1uIKE3fYE7Q
pkCE0gLQ6aFuBjCpWlEeqxQVLRFpIEFcwuJgbMLML/VXquIZMsY6HYi0RAXJJTRkmJbNm6oyHCp5
1u9VPD5509GvqH/cGp0/hgzaK0hM8b0al0Wxf+uOe+ZXGit1gIGxkOqpbp09YSpCcV8wPGThJHLY
dbQ32+6uq5UAS5D0x2y2GUIqsBXJB8QKegSd88C3faApI/fpSjWHLb7Y7ZjS5oeUDMhdNy4fVCu+
LSleLMqTX8O6Ka6slgdo6zEmgtN/mwSlTZd6T0uURnoHAloRUvCM9/2qTJE8Dtg2jDS5TVYVzSi0
b0I543VbKadlEezckmNtlQFTkZNNQwSLup1TDRJgDtyl8JF0N0N/9VRL4M9QPZDqtt4bWdQRm9Qc
pYKHJ85S7dkeDDJpyRqhiDZPSp/tS1Gub4uokxemFzfX7JOr57XasWvA4MxL7D+ADKxs1T3pOQ6q
jqPFbiWg/sWw2UxiYByBhrj8ouzyQdkEKBeyIA64XMpjngO01qd+jlwS0nZLwyOatBKFrZGdZgB3
mobAX/UrohyyuaPOHOtHnVYZEusaWZ2vrnGGPNOcPpeJJgPGG/YV3+mL08KqSLP8WhP/qVrXuU1N
mhw8VCK7SppexL45RU77WOnKDdHxGU928pxv+dZTnMrPoyJPszGS73VDJAoK/ZTA6qBpbRFoZj9C
j52+wrkpjvjm1l0xt9reXRAD1e7HzO1Z3qd5vfGzityoD93MPgBov3spslNhWvXFJtWvazv1gESX
2KPRg96Fy9817fkVgNIncO8ktXZGeeFXT6KmBA03z/JM5MCZg2oedR7xCAw8nAsoyYNLcZujsb9N
y6O5whya5SQRpcVkRDYOAbsK5xwTwWmn7G55bjje9xLAei3rz+iJyUTAaXB0MZVcvbZ68eFE+Vrd
HjyH/b/vi/Jal/RPJCmr/ezLz8CvviHBTc9O7T0vk9VdEVx8NArbuBikSewcenTnZtU+6ktSPxtC
nCi3vaBuDWv/XnyaNRbHfnRudIokaYZErpQVlPpcyDYq6R/eiDHTb4WVGTelF/WOeax/gLuAMPD9
L9//n4kMvJv3Uq2c3ixHPSWWnrwQBaIOKTNgGlYcAcgp5WRSlf3T6Fv9ia1wg/IVdRsMtWVf63gW
IaF/y5ZKV5HJjk31KoaJ7kglI9f7YDRad7Yy2hhrDSK6gqTZUv4cp8n54OPOO7ZdiXuP/BuHtmjU
TISgeCYzcF46cy0T1nKTUT4XMWo6GzcY9/Ezqrov+vwlm+IhEEWKZnaje+n6yDVIah6DWdtrMk4C
4N5GyoKlU4eG5FGLlKeRV8siZ8LOzWJOdl56nDIn35d18paShsadFJhWdWOcTzB0aoPIw0o6dHh1
BxJR0JZhisuTHwJ5crhq2nLOgDsNiQM+TGnm2TIH56TLT/hulvP7B56j59XKfliax0rqzS3LLq0W
VHrM4Sd69u+fESZMD5/UYxVW9A3wJcr6olP0Bz44Tx5YZ+FcbvOuFB4tzQSE3BnC/57T2Hk1VHoZ
x20oR90/gc8bai0YPQPsOQF9jkSNTGItMUQN/RNPXJ2KZ0NnadYlZGM/MYCQJ6Dzcb2cVEcRYi7O
yzI5P5REvZ457+ur8WFqZzvCtfo0deCLZpZrElbmhzTDYpeO6Hkxw3cCQmM9ID+VFuuXEhPV/5Cd
E4EA0xW9CpPhZ9lahDVb6qIRb8pivjqBgwo2z+lGt/Ar7S7XSA73j3Thmp0A5HPMvShtKPkWR0xR
NXTgZxv/Y7O66VPqEqBsy5+D1TqIaHnFs03q9dizOlKSIUXv5M1wKuzSJZLOTCN0s6ky4tmBNxFr
TIizC2+PlRMBfrzgLJktyqriRqMpD3XEkwxPUCDiTfgkRs284GJ4mTt964AAfZWkSbs09z0J+XOe
/Ac9p0HlF93rSC15gu8fTUbBEoUfg6EZCtrBCocZtfMKnu4wFKjlzUzfL1PeImqhDbaYC1Yeg7SS
bH0USEgnLIR0+SPMD88NI629vQ5tqA0IS/D02X3qh0OmW7RBnCQqIQwadmPh152gUePdMlycPbEm
vqaGqUda0d16qytPxQyse67jKGmKiJGCt0/KxgnN+QetOY1qjZaewzGU/iKmKaLR1/ZNp0lUFi4t
3HZr+cwId5Pmm5ubyT2Zn9ZksYih0x8N2aDA9YEVTJUHV42E2dqEXDyQoaHV00CSSMcY2yCb3Oxk
SDNk3FVpGSSrXl9GZ+B38xJOdRX7TeP8bK1yOMB4fBLU2RQ+QLi1+rPDxnCQIPs8OOSxHX8tfX0K
W8OfcGePGBpzlJk169J+RcsYzm4wL9TVfDOGKTlKWrupn0Zi1w9G813RDD86PjLahODN0nmWFrLh
3ozfOgeArRRFSCgVwUxFC9RqJbjF53BtFYzSWpc6KE3cs9421oEF4mNilC+66clQOvHXqXTWIMNo
cMAWhptLoWvIWfajrmJOA7X8WIBsIVrtUyzlV78Do98QUravsO4HoLYMQo8IUq6oVhN8lEUeM0wV
cdBr7YhShuCClbpdKWHe3SX71CeCiUfePWfd8AMHKLfirynltEAQ4w5cSXMBQOOyUhDwQVMkHcJV
/7J2cEyqFBpVkaPybLzlsPpYtzU81a4sMQ1roTNPP/xma3EwkQ4mi9jUri0jrZYc09O9k+kRE2F2
vGJGnGUsV4MWxQEZ2Ud7rkgUU8Un2+maIOVktSttDs1+g9U1LZ02yAvnadWsV6wQDuuBZ54BEIWL
Y9Whb4oOhDcUwCW2WCzEdntrwFPICeg6AuGdxbIjmtO0PIxLaxHvzPCVNX5p35CI8Xh46k2PlRnM
PVaHHohtYA64yA2aQBP1OExuHJ0jjQzdO7QTLsCyfvJXWIwa4UOqn/Rz2+BlbAgPehwJ590OkjS/
8POlKTNSutoM4uYOCZiRvcyU8JepDgTauQDUfH4W6MF3jePnuIuLLGBZJV8HL9vZTjvuoHb9Cmmn
/4jl235wEhgHoy+fTBUffXvKPwCQZrAK1dq5TgVrQqw1WWRiRj5MpG7sS2sZSSyhpeHK+jCUJ4SW
zVW1EXamj5XnfXOKujl6i3ts8959aBDn+/TpCUDqsoNeUFiUUGx8QxUP6TriPxPzS8nIcFdU/YeV
jIlLYlXe1QI9FPLUT/gpyVay/KhxOSg1pcpoOQnqYJPqqGxwRUAtqpXDOH/BxsrcgPtvMD4WGGFC
BR2zypuzRv70i72mPwdN0Mqp1+qG5ftuD94ULaZoQ70pf1TrSImRKXUkzfsbki1zJxuhfzIlVIM+
FTuzytWxAd0x4GNm4D4/Vhy4zgmp0Jblf4YGuROxKV+JbPxckjEOdI1AAk6lP8jNq8N6hP/glSUj
I/y/UZ+5mDX6Hju7YzzqstGjyi3ngBNgf0wb7WCAk0hyvIObM9iTFtHPJKf4tJog1tY6o2CmRCM/
6IMtq7faHX5YrQ4rMjZudu14V5HCr0ZNcuq8ptlDAyFJqRYRYB4sKzY7NDMkL1BJ43KaaOSx4p+D
JgLJRDIglindA+/bbb76liwE+l57xoNPHmtxJLwigxfVNntddegPK9wDmbPcy2JLWU1jLg/dy9Ru
mHDN1hO29ogQE3mHnIl4oQtsEv/CARcnFl6cnIwWMXv7bc+hF09k6j8PnY3qWwIpkrMH64hMEdWW
t8qeMGku+RmtjgSy5Za7uhoYSzIPN5LS3PmSTTdOFvcgUvNrPHLlEsQRhTk36Azyk87KuQeQbAQ0
dHMbB9i6OdkIcLTmji4kZ2g6goHK1DFuteQsQnhYesE8E2Nb8qkZtnggjiI1k5u9ji41HNecfoE7
Lmw1jjjZxOYccOXCu1+RR/mr01xwdV9ytz9VY/elc8sqGrfZoIUxZU+QNLDFpd01k/g+27l+HLz1
bBULFXorZdCrJWplW1y7HGqTN1vuzk0TSRpfrr3EbeTlkAFTiFG0o8sHx3W7ffXThUQu58a61v3s
ECdiggDVNgeNbeISPxAJqT3A5AgM0bF5o57ZW0l31OAxMT2baLZCg1qYrPVKkbhM8OMOXyHHQoXX
Rt8yi2fsF0hzqlA58VHUWNiznIJKoyySJiNxDZ0SocZbJwd8/iEtKT6la4Vml/tnj4bxIyKqD/p/
sXcmO44rW5b9lULOecHeSKCqBhJFdd734RPCw8ODvZHGnvz6WlTc9+K+my9RyHkCAUKdSx5y0ppz
9l4bVdqmSnHmjLYWEm4hg8xU0d5Qxs59M6fSwMDOXsamv65N2Td22ZBdbR/eZeP8BEpi7DIPyaBB
UHJaxnRA0nXaaFFS++OJCfRmAEtgsy29dVrigDWjvTKbpiHgKkZC28NldZvrQUVdaFXzmXSeAsgI
btp2MQSVA5KDO7Tk+FfBw15AwCJuCbDRiRyJBvUsZi4VjwSgWgf/n0Qj9XK9PS8tbusKXUbgDM5y
0/PNoafpTrbgo+t2aDaL7y24h6CVyrQ/oos5xGZ3sHxlssMlrJ6CREPrgb1r1uQYa0iy4MRGdrWq
5uFj0UGZmxgXbrnm0ov5bnSAYjDjeDuvV1eoFrqdtJc7zZXtzmIXtjXNGmGD6PD+t3Z509TGvB9m
8AaNKYg3yTq2oBae2Xx4ybZuq5u3osLRPUWkcokJBUkCwKHvlQX0hbL7PNHJqQd6Jl45PMRIBR9L
3zznDd+bMrLoFOmwQKZ+B/XiFffOsNXJ4trUSxNkMXlXk/9MHAUGnOTAurBn6s3+erg8NvzrE5fH
tEJXzAh4ozw913b4d1+ntqtOaWxWhJI5CQ6V9eblwctBCbJQ29YdsW7JZl8h0YxUS1aYmTUnbcET
x4zB/d8PCg1bu2LuWuMVuHl5ZRtxniUdTfZSCPbfI6MFsUbNTPeeny7lco4qpslcr/gdLp+cXH6d
y029lOUR7wETiKxPvw9qmAtoe/98EOhEv0vd7BMcqTop/nunxdEfGiIaQ9shhkUz2/3lud8v0FXk
sm2tvW1LS+bXb2vES7smgPFfvByS9ZbohysiODKW9W53Ks2Jw/q1j1z+RZnPB5hR1Ym2KrZwkhac
9Z6fo91zXUqh673LQ6NnVWEb2492mZWMoDHm8zyvjikV1o4i/FLuK3xXBzJh11J+/OEuzo/Lj+fr
X6a2vQaTGJxhi+rJxOJY85E8XFR2/2PheZrrr//zHx8/Vi9l2nZN+tn9ixnH0k3kpP+1hefpS8qv
tv36+jc/9Q8Lj/GHu4puacch8HRsF+3xn2RRX//DMhwLTh6CelhtHvLQPy08lvuH61GFxb+j28ZK
Hf2nhcey/wDNCU9L+J6DX/i/Z+Ex4TT8TUDpIQlwUdLTZKIo+58QemJuLC0ZHXlMDKFtl1WDeBEe
jnjej53+0itQERXWGtbYujduNVWhs1wfvDxzOWjlPNAWMsY/H5xWxsTvpy9PXB6T/QDPvSf9Vwiq
HCtzoF2ZA3occ6Ff7v+66VnNEcJNt4fk7h4KO8J7bZQnYZTydLl1OfSpLqhV9xlQLGXdZp4lT0bb
Uni83Byjyl+Y1HhUXcgGNPSwWFq1CWdIg9qj0v6UjNoRLgXtkCnO8bzmL04hYWaV9bRxwER0y3m0
8t1UMrAaYOfwz0aUByaT+VK48kxpSpHOolDQoXHKYAGGeRJ/oP6k8DbVz41hsWnJxad2C63vWzm7
yc1sZieHzCBaWQucIGKPt2Vvt2FdF7edPtyNJAjtiAOvtjMJPFgJG+R5Dc1F1pFYXDHUN9leB0F5
cDDspfGUnjvMJ/7Y0/+VyRvSgPM8xVloexZViLVsHRfpmcX6PbFU+9TuQBrsGS5AY49Enw9JWK7m
25G6iT7WoVnar7pbPLXk7+xcyqgpjl/Wy5Mgxam8n9s037bCTfAb1kxa/qNHlRsNBjl4i+G9yYXU
tLoBbhJlVjDrPuob1MIIhrSDTm7LLm1bVtC9b4RjU5KnRAQ5SsqMZKdnLXkYu+wbPR8iaFD12ZhL
VERWcm4RYAFqB2gfydUZSV2b0aNt24vxyoydx1JQRNCxMZkgqfOot0NhFNomTletSdEGpueDt068
a7utp4NtGz9pT7ksGUz018UayNmoezM/OQO9wLnQWJ4zoce6sJmVRzThM7ANaRBqQWzBg0CnD8Fb
IuL3IP4UkEo6qlhTw9qCLdg3M0VRlFepQdQe/HgiHr6P67u4Mwyq6U1GCsJQSoaa5S3vgEzS0PAW
9pdcQctjW2D6ns3pTpf4ktfeBsag0WJZaX/GHUSHwYIvyMahpo9ZH2Uqzf2M/LPtYQF2pnsyYNxD
+PNhViBz1KFbTKRRoIxiRSnjebdmbU5Jhxkh9/IDAvKd17nNCUlZ6DTjcWF+rxt3uko1rwyie9/M
jw4cJlhMRFg2zqOZDt+LnhXNvFT3XafLrbFMG42cSFyJqOkbcz4mFoQH8ElGVNMw1Mx0K9L2QTYj
u+opJW2QCEXCBpBlt1yI3UGyukK1R7LMVJGrUyuDXk7+RJUOpYJmnPXlgOLuR2oSKl7mpXNwK/3K
6OARtNS9N1OKMZ/J9Dtnh0QTOaZUjZETQhFIEFuBj9ContC43HAWBykSx8Hp47Nd7LXarbAE0//J
pX02KML2HQFHqO3RBFSsjajVQSq3WW940NW0GFWUfyiQW2tV2+xdvfBDTqD7qpk39Ty/0fEr2T8A
GJjXX0xJVCD9mokEc6g9lvZTabjvuQAKZ4Spg6Wb5B4EQsZWGgl77WiAiRKO15YlvnpHdAfXc5F9
N6gjbHonQZO3rwWn2UFY8NvicWGE6sGzS/0c+cm4a8t0U/vXBt61YGahO3QTlgu5z/Sq3ie+39LB
QQXkNyRhitH4oeZjXDZveYyYy6itDLlNsi9sLo0EfbxK5K27fkhFpQg1l7ZPkNZh6L7WDZhh1tQ4
d/ChCDJgTI37sE8nkBZpd4OUat4OTRMfW/8xomvy0gon4gtKp8NiSBIYCZvsZzdcihlMjwmmEPYT
y+iM2INGbhzAmcE46J9mzr1Sjz9ibUs8B6F+OeKv1ZZeoqmMkoc5RhNsJoycA6Kv2hFp0BW7uKWW
YWPjZvRIAYu6L9akcx2kgJGnOCbNHnBIEDcrohbVkSZFTFwWyTTLqI5uR8rPHBUUt9RIBQXMiBwF
xfjZ3Q2j94Wpzyb4bi4OxDnF2/rYz0P+XrjyWEfMVIQCvzn2T61kB25oqBu6Ij1GVRpvq/qnV0nz
lEfDQWuM/oCN4wkKY0aaedPsZU7JMiNtmUAOJAsSMAQKsONiMG72P8hPWg7RYr0QSDUEU44CMG9H
GVTSJ8JvEgPWcEos8BjiYj4K8ZABCmpQPG89g9hIBOCSU1gbj3KGnIwNabhi17DUULpyq3PObOVL
13wfBvVuNRkyeKNvA9XTbtFzxBNQR75P/viBsReMGDwCbboth5oWju6fWGG3Z4vSOegw+k05KBgz
+tZU+nj0kp5ZhhZFtGrD8bVt7Q51aWGhLtWQB+wbyMyjY+twdJby7pLloTsoMFfVOklF7TFhIR8k
XXPypzPJIJSFJjcKmiS7n6eMcLGXhmpxqLEGCeqFpJLRmveTP02nyMEZ3zr+gQgCBP+kLS+oomUy
0k7JkydVMhct5hjtiWJst7lk0BhBhcWD3JUjBR6a5WSE6z2NYLSqNbyz+ZomPQPNTBTTUrx6ug1A
BlFpYZMR5qTyp/RdbYvFqdnJhLakZFKJ2/kWnexT4xLJlrvZfDWwF2bZgCoMGPtDjG8h0xbnnCcL
EfDtTerisnEs9QJwwiWV0L3RsnBowWJprU63pknAPoNAgNOubduV5uHa7oOmOVQcMVjJygzX5Qut
lAh9ERZfQ78RxDBx5bzpKyVK1fW0b/IE2wqkhcshZyGR4+xhG/FQO+zusRcETjKyfBgcmrFJ1QZY
MGDJjUjdFx9GwnqwEvO9ZEoPdHryE6phJOQM6kte3Cd1zZmX+O/4bMpdnVeHKYZKGaGZZqyzlUfl
2HnSB3KPkmj+pnu0V0dadRraKSrYekkNy5Mf9bqrQkDU0/nVAIvQzXnQ82wIZ/QccebGx7R2Dlgx
VsmWopr7I5pbtXMMiropsoctzicQYpMk1FD7zpjf0txVtwjjHNQXDP2uZqONB+mIoIJuHdUCMCnK
q7Z0bzhN521vpvM+c9p7meYBVsvi2G0a3RnwOq7jd4aDgI3/BNqdFCgAYs0DphrqY7mJ2KREm7sh
z91io83SOrce3Iz0Zs0V1io7JrclieKj5DNbXeqnsqvGEsVz3+5dZ7xNdRiNVmHQPWMRq0tJ/KbB
BrNJr0eyKU7CMof91GYngGZOSBzW7QTW+DTbZrM15o5yU1aYh4rCYrduZ+2+UKFZeA8STcHRSkkq
fImbLA3AtlUA+Pl1XFCJnCfJUQCmCYshAtupUJxOEaXGxqSpYZonOScplFKDNaFvFiGwxqfMz/nf
zivhrZ+068XPHcKvzZFxz95U69o9rhO8VfMKqsuML+VoHQmKgLyUKyn4KWixyoiIwPIdYtAHtI9p
KwI8xzUTQ6/oP5oUiaN3u42ead+0IZWXOOAi0S3voeyshkag/oLKtQ27GHcSu2M6FnSsKJwhzra7
Q2bQKhk6JIKN+7ZKRE6tFGQ0+/aAMDdeTpWuuzvhkWKAsWS/FPK0aH17gtCmdSWnVCzf1fBYZt7X
mDJeJHp1IzODRptZnHxlPU/QSnKVP6VKM7dDbQ2nvrVy9Gfuh5+StrU4UPx8j7+8PkcqoJXD2pzL
yYAvuFBk5xe3t3Hpv7EOTELfxCgh3RTvqx4W5vBFp0vbLZI6Lv6zWSfEeirOl6SAWn+qgYEf486a
T/a6ibArLSRe2NkWXt3AGqfGytuIrUQCjyHwybF7WCU6azC9rkUgp/xeU47aO+WA4ov0PE3HFxSR
q0P+5VBva9nOx9J/aGakQ/V6GOPPQnjzcYmWEuG7fLEsY2WdLIa/T/L4kGoW+Lg4wZ6knHZvsXFD
smYRXF9/Y0VBZ7dksKEl0VGL2qhaX8hIWDwamvIZH0cduqSF1zRH0lQ9DmNS7KteDGcN6N68eMZx
7imxQKNr0+6D1cMLsJeUy6o94zilqp/ZYQnjdEzmE4kfBALQqwr6xLFpzDr7VBXTgXrptJMke9NW
LswTABVxFNUr4olpVzCW/7qo7bG8N5VJqW9C2JStZ6HZwFSktZXvp0IQExZXRiiGdwG86hjVpbUt
daSK2NSuiqlj6HA1n2EFE0VcTlzdXiaxm/EVRegjgHinsCt9ENQ9Pkp2VtdpNKan+Q6AOyiBjrdD
6/lUzbEbUllMzn25uMCg1yXfinLBWoUAQLzEwjK2CQlPoMM5SSASu3LJTkpuZZHy2T25k10/Z8c4
Ys9ctf6LSgkvjA0C/i6n+Qxne8PAk2PE/iZS8z0hTW87zPUVIsqzSx7fzmrIhYxJ1hodA0rqWn9c
FgfoH0tqQRwsZfcrhdDzmNjvpURAiboG3an3s+x77XQ5wIxjBRY51v1YLpyj694VBPmfh6LuXwYa
P+GoOX8+pFwIX1YyEEu0HiJXNBtZxP2VrpuXRfpusYx7JtL2ZKi4O1l5b+y0Tn04Fv1SP6UeRzgv
zX9Al9jRwTalK63yV5wGePjDSEnCLW3ckYWa6EvTwO9escAap2jR7VO6Ah8ut/KRdE8iSY+SeQgC
G5KvXSz1lG4ATXxrSqBWxWN/aJW968aGbaWt7tDRJHvdVYK4WlqxinzFYX3u9+HyWJFRukTLQRLr
+hJVldGJfMsHabginIBin6z03iTkkU+M5k+b4godAc85gQZjAq1wlCktjvcJDAfsfILusiKxS66c
TLsBnWvn1RtxXB1zg09gcgUHykj1r/pQ44are2oFJeppIgibhJPZ8+7ZiqkTJaj61yFaZ0mDvhZG
zJXbuR70bFgglJkBYrySYaNiGbuiPy8HbblXwL2Q0DGt/X7YpCnlcA3NJR0pfT0sff0kO9tHvd0r
kmxtTHI5JqbIHM8LGb6kaTH4Lpyjh7isjssCW0+6eDggCWZyV08rzN0tQKMOx1jTthHeCMYAndkl
cTlz8KReDqWmf9f76tHpBD1u33hWMCGZOKMdrtnNTIDouWrQEQ9mV++b1oR06tj7NsMsrqnlOuHM
29pr3reVG/aVnsHzK7KXfLbib5Mk8moje3z8rL7iIBFG+mEPPTFxmO3O0RLdIywXj3XN0kD3CHCp
udRl5NxFPjS3Mil+dI22J0PFO6V1T+aXvVSBO2XzzqUavMWbOjz1iXV2RBxtcpuNwWRW8bkx3xe9
PHq533+TLRKMin91Zr226JA28AfBWVlpdc51xZeF433MWkr3nj4dCYz5wg/7lOilf3B6fQ4nS5BS
y/YsSqrpYUlTAMvyIypL41Oq6kRR4JUQOOuhod8Dkg6OuRmbCegGlB8inm7qFHXJ2opJF7aWVWdj
vVMZze3KP4ISE9eD3pFnU87Q1LzRv0rr7wagrHN9O62MPHYgZtBU5Rg2qR/YCSNihYnlmJnsfOPa
KFdo87CLY9YTsyvNsBlFv2d3i7hdqgPKo+ZqjKboigyYB2f8mKckfzdtTFx65+6yyXrChf/hvWLj
8W+YFeOg6RzjKXGwynW+ecRszMY5kfNVVyxtuGi+A9kRfzK0OoQ5bUdIXWkFflwKGo4TGFUQpkNN
PIWwfjaJXI6uk437heUIGxAPo1gbPVULxM5YZ4GRCXu6Vi1iNqtzhyDxRrT0aXvryPY1qTyMIivg
9kJU7WlOBVQtWQeuk7C2tkTmNC9XCXIYWT38UN8YIZsy/OeDu5y8pu9CGkxPl4dYC82nO1X4PXUt
DvPcD6dstJCGmIse9GuN6cL/7dYirkZ+sd8SWeT5tKdhp2wrgxOwMMgeyuz4OV9HbmxW44HucYiv
XZ5Q/MvTbDZ37OrHXw+Zl6JrbbrPHX3W0BQDjZn1oK8Hz1Vh1alim64zjkru2rSaj5fnLWb6U8v2
DB9awlqh1CfiCcyWxbW7NkmKtctxOZgTnciI0xedYLvp4ecAtl1pt5dFT9Tyn77cKoysCHNpvFx2
OhXbGlEmxn6aSAyfOFFcw/iBVQ1VaVoeywHZH2Bz/2zGLZqmgYIhxEB8eibllllmhxoZEbLIwmWV
6/cH/nsURfo9FwwhDlHC+KHdTUZubYeoM4DxrrLmyf0a5gmtte2dPS8jlhk+J9DwnpzChyRGS2eM
w4l3B0cc5U/uYkF2FFSPUxPUsoWzDRcVOY2KzxoURhn+XHexGUcomNyWNI8xuuZsRbkProRdjxkk
Oy1Pd423JLcYk2tczLSNFPTkotp6FNkpH40oIdahJr7rLXGXDTYROHkc4BwyjyITD3mc/aSolePl
PuXYv+pEb3bFgvthrofnPEOVbiMSmD0Ij7Q1tE3Dn2DTACLepbMETdwSTdFkz2RlffWzlGyO8moz
xskH+/hbICP73M+p9LT0h5s1xIHiIsPjEE5ruKZop2jDXyk3rAOyHdIItWxAVoFyEjjdePIh0VAr
nWVQp3zZYlFlINocLLyV9qHlYHbyrnJbd4N+Ed9l7h87v7gq1TzS0uC/7y+veI1PGbFl5pTfEopC
jY5Mm6BuQUfrFY6wkm9Iw6Hr5C4/3a9j2LKckfHle9Evj5MRgbaEnb7LUqrXeMNxXVn1lZnDVMfU
bNxWNLJLU+ME9dIriy/HNWyGctccsVey0sp9de1SKwWl+TXp1HRHX11N9AO2VkNE++g7B7OE0amD
Ll+65cZotfNsEYCiOu2RQv/jKrvearXxNrSUfddlrBw/dHbXNCf1Fodt+hazKnpoa/7brcqonncl
BWeWg2kRP7IRyKzrbi5JKk+Tx3apNbxMzHiLg6OlLp9cM74WrImHtkuup/UPrWZbXYlsO5F8vrFd
81Mo8r1F9wJfHWdmKdBazS+IxgxUoba9Fx2iS0EpxHeJj6fcDPMCf20/aivF1MjYz4ljmxgmkEJw
rBmzmVzNDb0ees1E5m0qjpoxP3leEeJYw03ImMWshrF0cFD/9eMht6aOYr5Rh72RbBMtiw6F4z6Y
Jg2BdPAj7LXjbjFcsMvRhmY9bZOypqeM+hulRoR9+Zqky36zmA3kd7omejQOAUo1GcyaohCAYkND
4bbVDaxeMa2e0rf8wLS+NL/7YaGTNCXIgFirChbG3+LkLgHEdZzjgb4xzied5QHQVeSWkSMoHrsz
mZDjlVFa5tZox50oke+zkFZ8WTqDSnTytObdaYgI+pR0CbEHyGttRshfxsmrzD7ZqSYU7zoyYUjc
XXCTwwxky1bfzSl5BAt2gB2CjwmlLX1gThCxPCpH99gvWYGNiPfcY2fq8QxOo0tWgvuWGaTmGLMV
IoexYBVjNuwL91TnbqDX1RwOIyUBG3ozU5eFOIMyS0MwLHanoDHfqgxBd5Zbz3Znfk8twvDUCI0V
QfOLLCmVE6Wdb4AOn5u+qfDfkhWAwoxwW+MJH4NqZthhXHN1bz9Fqd8cIjFg8c+fcrsH150tEnEI
i5/S9+CVzAkDhfyIjWkz1PhRnaRZUEGnpLqrB0FhZGTV03bWCOwFnXzKhIUtYJvWh0XCYPGE9qDr
UfeY2OZrNfvfUK9NVN0Sf98xpLeJe2NG6c84s9FfjbByvBpblpfhgoFiuC0TVlBZTPcfbgkc5DXq
t52TU0v2ntyZuQbfibqxP2dIbMB7wBpwGtIKwP0zscHhTbXvrdbunSgKaiyZIYBrgqgnw955ZM5s
xLBn/fHJxR4kDWBVW+KehKvC5jpBAGTeWuV5MLjSVPas2J9tkF9W+0qnWdHGxosowNCxZz4uXn0V
A86y02kt4OVVgKPtChJ7tx+LkDXNbWt6u6Zo3K2O25u3uSbvoOaLgFpfWz/NBgwHLRPOnfHbiIED
zZffH0tVXCdPec6+cTy7jqQDpFy+Bp+3GJJaXUcalgqteAeWx2Il7V5pIjhbZZm3GcXBY1ZpZ4W4
eWNj8dhaNiuQorudEjT+TPAgpctKhMuudlDF1jbAXq56tI0YSIXEFSRJVCWoJRwK/7OLKr6ZpXav
42whBYcLqqVGFGmwY/xmIxRCrN6puUSYJ1qXUq9kvtw4pDJsSJUO1Ny37IF0sfNcLxhl1O/YlnMW
QigvxDvVzU9VySa003ozjUeB+foprQTtIGgr1rpIjK3PdO7O+UwEFGNNsEzl0dXpERFKtvN+CGQY
KFkKKQTZKGvJCAx6OWLv1fXbwsw+6LARGdVhTqZ67wS2lj02Ve4S4JM/DDOnmD7RsJNc0kG3zHJX
1Ginc0mmgttOT7aoTvjMs9BT0xRMCR3IBFJhiaqBqythUBVeFTrzJu08IqMccYqbFS4WNYjQWVfq
LNfVVB5Y/b6pwuHUNPEZq8G4hkURjoX8sD/xhlg3Zj1808g+2DROBQRHJdjoyUpEkgC3WWKBdRAQ
bnqv/ckYI7ZKF95WTsMZADWNFcaMvTFQeU0Ib/JK8rIoUQlCwHbZ2FDt8W7o5bqhsZYOq8GuiIfo
BjJYLrKf34ffSqG/Pfb77i+xEdsxsq0keCBEydVJdoSt0zDlZnqRDlFFUBD8oxpBeclTzGwVWRQe
E+Lv1zeRSf+7RHh2+fHLa/5y89fbrS+H3+OyOOXyMNa38Kz+1liMhS7e+oHr4fKzv+/++iV+f95f
3vpvL//1eWR56LvYwOM6kRlD4hufMq7VnHh989HJUDZcPtrAvAKUXO9xa5sQr6x0DwZEhnbcfVIU
mw99h81eVV51kKyud3XmfrpzfhjQj6mK2RDGeoI56QaFI3Qs+S1bxvk9AVssE0FImNk7B83E4s9m
ibbLSkv9TzelQqyrPDY4Xd+/I1HjhavC63LIPBdFyOUmqgPf2F1ugi1QtHnWV7W6yE5wzoposI9V
ef7785f3E5KK9a93gbvZ/uX9XTP7xztdftK3F9aWbsXKmTn410Prx/z+tX691+/7/+41/+4xW+u8
o2j3oDcUpJtZnUZKjagIZyu43L3IwS5qscvdy63LY7/vXh67vMHl1u8X/+1n/3b38joSRUbWbfwt
mrU58k8pW8z/lhrgev/fPmjVDXuO389Xa3U//f1Dl/uXp13F7qf3juPaOkCgvBj0q7kZVQLL0uXm
5anLwUkJUYcq8/vH//YRl7uWPv6ZTPw/KrT/nwrNNdcQ5v9ahfb61Xb/6yVt4lSmH/+iRPv1k//I
uBZkUq+oTgpMRLSyFfqnEs0zEalZNiIw+uDoYNan/gGT1v9wLR1dkydIx/ZcAX9vlcUScm2JP0i4
pp4oqJ/bpo+07f/+73+hJbd/u//X4GkTNOTflWiWKy5h2sIwwFT/HRMMIId5KIuTI8VfJjqz+ioH
1W7NMb1tRdcgw0LlXtQVPM6+/wDzUh5n7Sofjf6GbmBiA6/p8a5hXEz7JdtKmUeBY5dw7sc4rF3x
kWZsRCcdm4DLbrONY8T1qqb7myUzO9XoOnXP9YyXbdZPq1Rk28S+RvuvAZowLq/jhwu7YLf0uP37
5YCLDy1SXB9GHYQAc7kiUs3HtWYFi1K4BKbqaNtsfIZZw9PPVk3EySq/HsPMZdoyouk8xMVyNeLq
XARyhzhRdNRJwITfSAXGI3cPh0thGkdWXMleRmwMKkMFdja4O8N87CEvUo3sh5AK0zUmpOVucitt
h8bM3ikiuFgZY5UzZjJI664G+2j5DRhVqKa2Rx+I9rG+K1LgRbU5PYLy9kIu72aYsCJLlW7N/qNB
x0EUYzeTOqJz6eNSCWoQZuzJd+5cXzfj1COhFxrdO9ydBsLyTQxbDCo95ibVk6uY9hnBa2SOmXS1
k2WeSDGlY+e1pJkVZDE6YLFNp732DDgUBywoTzWQoCv6BE+Gaezmrn1xk/GeDfB2GN1QuRgikdrQ
WQ+q9HW5JOnhStWBYNZ4sRG7Db3/TArDh00s9FDPsJmsJuzyGd4PY/n6rMUmC8i+IA27fR8zv9pi
NIC9VMJ50A37pkubcaPD7g7rAowGxSPWyhLaANNu3rmsz9EzzzT44sopzp4+XJuD/pZWbX5FxQ/+
0ITvObFcQiZ1YhjQvgfYeDpyuW1jT9W8hoTi9DCMXGRv9DIBpUM9a7E5k8VIWLJDe1FXwmHrVqi3
BctWJ88dkzUnXEw2m6eTNwgHYEuRf1vNZrwvyjjdetNnV8ZPulkiLqJlHhAJcm0ilEBMYT3UhnkF
FfQeXeUt8gcWTuO7jXUSBkb2puqkuW0KCsaUbw+aRYhN3iN5WXcUPQjendb6YdoYLkqVPFkZ5mu+
aBKO0kCmzSY9lgotZ03NYfT31kxKuCKmaRdb2rhng7yj+/NqFkTtxhGqiz5pyFOFQoDxHuMHtXRK
VFcR+b1QQxR9kuY2scbrCIEVC/0xqFDXbioE+tQcPBAVyWOO7ItOoI+6pjXoH4qbzi7VtUiHcABw
+Jw82Wb9kDYgCU1atBCJaHUuP7KulKtC4ofjqRuiWmkb6FyLNsF7fYGdi3olgsulGXeV1yVvIyV6
7CoHH+FQgAXF2nWROCQDTOP8jf4MPOCU8kYdDETE7tD73ogmY50fo7yZX6Uxfc3aQF19cG6UO4Gh
bEx0iYoIt9WhhzuezvpwN88JoW0V1KHBAzLS9BDHaSQZha/2bhTfNzStfT26b4fbyGyXXYNYgRMP
UQcUaCt3ra0Jy4w1CfyFYSHdKAZ+gwoFjk2S6ge9/fDnBXlX+zFNPYUzXQRzrH/oy/oHipdkS7xv
KKJ+L+ibb5usjQ+ah+3SiZvP3tRJXykp7hTNclSmb14VI1o73YoeJuVHzwkkeVU8lomqdphOPuY+
gbuAPYn2Okafpkq+apa1uDqt23QNCywscWvF0XCakvEFumsJCfWFPqYCYMsSffSOaZ549wO+hLwG
+Tyte0XPb2KK71WNiStxdiMcfUyuX272k37tS7Gwyyxnvwuc3Pwae7kZS4R8szvPiAz1J1GW7W5s
P+PUGm8sh4zZqkCRujaRUAyAdBTfSRYFzkq2Gn5tBqwOinPmNZCaGJlUtUAuwZHaF3Z87+4NQXJN
p80l6e/k50BwAvpDtKoLCW8zaD7ptUq/ygUlp9xayRPOOfHJZ0ns57KmuGmxeQ7a7DgvRUoYB1Sp
CpqvpXX1KUbVVYIpDhNzrSWJ/hrV/7PSD62nbsdh3E815gQtk3EwMEtGbF7usc1ugeJIroJyPLWO
BnyWqDJ0OK3mo10zCQ4ZceyQFEqxJi+pIxhuQDH1kZLAvIW/BeIUTp/ri+FQ/vSL7g0nUE7KL4E9
uPGPxmFaYESRCXhb6Dd2gX3UnBheOtRfVFYA6HWWF6Q6ajo9JmjFhTEd+ZjOKTtSAYj0OzKNd5lj
ce6kL8wFahvleOvwXhs3QwLLsWFaG0uFCreFZw4nAewrPlIh3yaUl2c3Ya+OVfzYd5KyN2k3V4ik
rtuDtFyN0Ans9ok73Ai7Z4bE4gkT+jFtNetERT+/03qdQzGWRy1zD0ndHpxM7BB4PuKAf3ZIbMoj
TpQ4pxMjvc3kja8+WgZ08Coca6julaAzrIg0AxG9rB7Ko6L7fRjaI+OqCmetPaWLuvXw9dzn3rnG
iWYp0dz4I9CtiurMBtGHCpvFD+fBv18sbb6PegVZYV5+9AgNSfhWXsil9l434wP6U+3Yxpz/vhq2
WLrjLWsOCMoR3dNltk4IEk0WaSvI7pZePPaovA56ECJBNdaISuqvCoFHqKbqS6GxhPw5e5AUKHlj
A2K7OhphNXqnNp8lW9bkW0l3rOm9PIRK+hCzAEkLymq97/ewQWBD9BUU0lI/RjPpFeRYbi2mo5Ta
fzDoObFD7nAthrcUA3a0TJh6SHxyy/gA0aW81RtvtybjvCsBIRGQWH7QB5XwtSTPQxXRxi6RGkTp
HiQeEzxpkH47vbpNXu9MVT4ZuXhFpwHyeNoCByBJ42BhAd2pTprYvbs+XGL+oJWBAH1KPxyABG8k
En1Waymi8XLyG6yzq8aWC4hvbM3e2Vim/wyqMxCp516Zrm2GNLIM0qp9pjHn/7F3Hr2xM9mW/SsP
PW4WyCCDZvAm6VOZqTRK2Qkhcy+9N0Hy1/eiulCFAhpo9LwHn6ArfZLSkBEnztl7bfGSpdRdtp1+
xswO4Q/ClABDi0WPHpSm9bdsbF/Srp8gehAjWrQ+8dUVHWCvPQYDc/zJ6Z8ZLhPkxOh62QBPOhV4
bPE8TOUJTgTjKyAZ5Rc5RuajiRhEzppaTH7xwzS2+ywK0TOU6AFL+Vn2IDWNerpGGlFIMmAsFrzh
yGNFrD7sWrvD/LFWZkizm+x4YvgGDaqbE57w6tKGSadrGuELrCB/XMG8/AU6BhmOLh7lg7uvKZ+W
DFLjPXOQderGpHD7r8l8oWII3oB7yPdUK+nRNQZKJNY6UsTqDXaHYA0Cq1y7gSyWUdKP2IUHrq/6
hLwk3TCDiZMSl4RKS1qQmNLFl4YKY9mLkg610L+aQHxYokAfoEXnlF30YGSetcqmslpo51xniQZg
XaKvz28+NBvDgaAsu/gWT49VEV59C2Joa0eUlKmFqp04Q0TozAThD97xCaNwsa5jXgu0bYR8VcAe
6ka/FUOfP7bUPiSG7mvPZR9TsMbgGrG4x2RSTfOpobtJXRlMPeqrY8ojoTEnHzIRg4ih26X4ABfK
J2bN0pqGXXYyV8OA15kVCYFZM9XvmVW9UvJS25FWsDT7AsFj2UC1Q5CtDDy9YJP2pWVW9wQT3CLv
4+4EVJlONlZp7m5eb0goeCiaS4COdYuU4HlwyOfiCWEIcAd/MzHZOcw8uJXFECAZzABN0KBWEM8Q
t2h/WWNmRV2Xfch+78xiFrN7qRkg05ykSLXEYx+4WAp4zqAECkFge70fexNhsecMiGZrmBysq46B
jAfHg7shAJTkVM1JzjF5XhTWXfVRlYMEIFp2O2Rg7GvovdY2cBCmoerFipzt5OQnIq4hihCE+Ebc
1XdPkiH0teHchP2fzgRHEFsIClDZXHQOG0fZsaJEmCUzwPOmbxvI0/kW11/hW83eVtFXY/YH3eUa
TbgBVmEqvsL0qGWSP6UVERnl1esoxz+iSm5NTGIqFWu+6AZxbE6WJrd5lZ9yg/Z8QRodY6kZkcQs
0tHDryDpwPfE1UfW1HvXHtn3LugjH5qu/OQUdbX78UXhHAJqPK2EOGTAJFpNtdsgxwWEL+CGEpl2
P+biEGupHsMJDVL4FTdmzDc5BJ8uTIjBq9c1g4IU2tmqDj59rdt7tbGUlrEJON44ZCOJJBUL3+hW
Xk/jMXUfaETvoww+o+jtrSQU1m7sHRPoL5QswzStJ05v/VC+l8hiSdZ8tpwhWsxp7t7dH71vqs93
p2cNsYAlaOW7ME4ebv7aRtPG1uLqxMD5IABblj/Hv0yBOORh+RJpPVRIRSRdc4GwxIwrdW4ynlZp
OAFNMAh3CuOEsHVs4IjKm6B/mH9VnGbX0mpXPWh8ghDHFVGdc0bZcJZ2eCxVfcEs9JbXxS5mFCV7
uHc+K7TmI7yDmpMHjwVQaYj4wDZZFwZeTS5HGuhDIK6FbryYVY0rjKCTIJFfCT6AojhNmku8KfpL
MrNOcVmfR0e7CBi6jf3elQUj8uLINJJZs7YqieScyjI6vtVRHm8MU7+HOW7xmFUZpXrBFGGKrTNQ
iI+qKPFWixko9Ngla6ExpyixZg7Jh/Qk9V4lv7oMnUhFAFsSDkDorO57qOzNSImTgHUqDbKM6L4v
YeG4NmJqSjs7zh8d0WHFCb89OVxTf6AjEHPsE85FuhAdy/4eQSat4Gr+vjXYfJbSyzYZmXvMz1DK
LDRRPcVFkKwMxWx6cHC44NArZy5xIR5az9yFZrkkkPPVZbyzjFnbiTRezq+5ptx7XVhbLwjvfnnq
FRAYnYGyQM/Y0+svpLOaRu+ChPclmAWgTQ9XOEaMmy9pgzxTVrzQvSBoveX0rIX+JbH7TRAjm7R6
Sz7dSuQBhxwl8xoaJ96yLLkkgxbtTUU9RccFPJiuHyOkoTqQNmhYLBplSAUwcY4qYA+4vE2pbu+D
HuqO3ZQclJnPmm6/Ze9HuGW2pyjQzwPybCZ29B2aMjvZSnuK0L8DMq13mm8Bp24gegou/CJth3VC
3EUeDMcpwfyee4AVABIWNg/ARyJrcg9Ng5Oem8p59RBd7TAw0FbG/zJ0DQrz2GNwrE2PaYwMS/N3
ogMFgaTxE4XMdYb2oZidsTjQIoJyS+eKMg7jvAxj8DePtnuqK8qCOBQc5sMTteOX05tfWDKamjIu
VuwWdos4gqvnEa5dRxohFsQhBZJWFl+MPV0MRCUmrFkAZKCVCr3mUgZMadqZp2PHh8GBPu43+let
qfGuR+fK9WmI+3mx9Ft5twKXIOvq0puxtrB1B4mTdrd77dyZ6kU0tGCKhm6VXnobLcK2LlP2xWL6
gPpYLUwztDati0u76HZcl/hNINuWGeNOlaNbxQPwGAUG0SMMVNwyXNfIR9DVQqD1mTYWzInXKded
NEhWCUtBfk5BEV1+W33rL4faXsVFKvcQU9exMMnpSAqizGblDB6+yWGgKYpHHUffHSX+3vdi4qHr
9pDS8VxJHS3OtEXwi68AUdTCaTAL2LPCxSwPueGTe4CUh7aa+sliBBypo2WMqepdU7JsGLQ611mi
jibALUhDpJBKjhzF8BSH/Ypyy8f+2H4Q6R0vWgobldYQdIgmkwYi2UC2BwgPHpMQ/y2w5uxrDdpx
ogMbaZrVVJMsatTqET8grjG8+qAS0RAQ5UzoRLnsnIqTpOzfbMaXiOUJtcBbFdR1RwQ1xNfG41Si
SAo6ePVkb0SpXbsUgRL/N+RgwcEvk852MNtkJ2bNHx7xHXuqA2lM0BDoG04JFGcemFqyyYB0YNHY
jYP9UIcpeqwM9qnla/RRaG9kxtjfhu6nMNUA8gewW0FaBCqUU9VZLlJ1HZmM1awL0VEXZMOxLWlU
pmXzqOL64gxkltKKXaihH9YVBlej+pYg+bmD459pQEKZcKBbUol+O778g2kzZ/roEwHnOvGhL/Wn
2mt2ulY2KxTql1YPrmakPfourjjfI2HAGhnacsqhFhzQGri6DZkyvhDi/B01Xrxy4/4YFcFpMvxN
Iur5FjWzVY2/APNVoSHg1fa5uPukT0y9wy8mfAAm3GMKvHGRx+01Lcx7pxU0B0btI9cgPGWOTjK6
Y3IaQ6sT6NrJN6lMtHITIexd2pDTGlQfW7Tz+tLZ1n77UjQB/VjAYqWHrd9CTWIJs1nC4cMLGgh8
AVBBau9H0wUxrnSk7Bh1JkylaUtDdef3GbIIzh1aNKek1AMTQEb9ZQDzzDFQw0K2WbdDB/Cr95aT
2Ff+MSVNpK2r71qzxNrnUp6PTFfMLOLBmT/MhrgH7CByYxvNBRGNsYtiYwnYldqimAX9YfPPz+qg
ntZK5fO6oWkP3CicCDnrrCRD7IffD0hWST2x8JqKseIC/P1ii5h1KUxudYQVJLMFszSLhtX+VzUf
dMYjDRm5wUrYPJS5Hq5ozYjFb/I8c3cGs8HsAv8NoR/zgU/NwAMN7wIYa2OwnCM+HNrJFWzFfqey
bNxCfS4ffjWEv5+plqIGT0JasoGleEu64poZUBrW0LwPMIY5ivz+9V+xZWlhj8oLL13Rk3exVGFE
/30wv5/REi942//ja1ShqyEuBdYB3sQ+Yw6oZq21qid3KUL6PrShscf8emTmD8hChyWTFci/+B8G
Kel1ZaStALjjU8eNkOJXZIQ+uEB+SBli/8mFPFa/vvbGkocelseWO698aCMmfWEJBtmIEMqgNkDw
Pn/ouGvWSuif//6SkO4DVW65rURHS+3f3yjHWSb/rx+NR8g92IS4pf71DVUwwDArirkCvSAdwGbL
URKf/r8+ePU8Zf/9dxS166oWxRKoMiyzxmsXmeg0BHPaQ97geW0DkazcrHpyUj87FTiZoUKxmyoa
2FXmHzIn1/cuUphU7yfSewxjpffIbOsWrkxH5kWY7AsDOWDWoc9EgQi+WdNYeBJty05wxZOOmn3s
9Fvq149RSY0Us5diz58gYCoVoV4LpgWjck7OIvHXYW//mQTUnRK5OGcCeexGwKqti0WNrpQ2PIkA
22ZGdUsXEka25d4Vt+HK0OgqjlH2PKKh3lqjWjhclIfYQhci2FgG4uk2yRjfDT8tj1rJJNpwwlmQ
8jAGaFcnBnicM5VYF353IYSswdIcro1irDclENPJrXz2Gwy4La2hZekED5PpQaYcOnKM+g4YU6cP
WJ/1HSGq8F38/r3Ssmd9aMSabIYCK1unsivnRCABsnT2qd9xXKqdJYukyTwI1knHh4IiTgRfnH3T
S6kZEN58AIE4YruckMs6L38qUZwb/TGwxK6CTFNjp0wd+p6ZfEmMtl8ktfkn0+ynmkN1WpWHNB1T
QiUIBNAsH6RefDJN8ZxU3riQEoqfu8dxgds7jCRk/uGOqxIl5r0XOf0WU50x699IEdorL37Uo3FV
VsULzXjO+/k4cJTMn0eLFXcqpiXMr48w8y7zny1dvKZt1sB3RgoTRvFPXoBHp4PPIG588yt9nfkg
rzQ9e5KW82ppTHB6mrKAi9/yjpW1mOofYOlvKKa3EhQrQicWnU4073AQ6aqJp5p0w46QHRqVDkqa
5nV+dkuLdsMpse0JIFX76fTBxYMRJQvJowxx/lFPtP1jHLic3CzMy/I+h89imKSbVKb51i/15wrq
by8mTolR9wNogfKKcy4dcPZKsS91Szs07V3Eg09YR9aynrl7UUXbSNRr1kZ2+SpDaxZlfxLLIvOq
QjSXj4s4KuplGIDT4VQBDqyeFiaCylJ434D/SSgq6UEZnQIfPTbtWRttLEgKoXHR4rvTwpqOw1aC
pF24GiBOM3H7XRVG9iWni1nICYcXs4y0yLHI1kS45xNPIWeyN790DIrMz4pow97UPh6zglMqLFjo
k51802y1Al4ASz/eMqW0ToIRXNy3s2GDnrdvzLag6lTbGOvn96MGILipQ6wZ2OxPxui+9rX+yVpp
rvLCfO+L2uUsy3OuamB3/fgNPqhcaDi/RR1sW5UixPbru20lNBDwbWeGeQ5yCMtKVfWGfg0iRRI8
DJp1O9spdOK2468xd5mFNNfIbv46CY1Q3CaLMcNWEUhNLSMPzn3CIELnXVyZQ4BcxvyYSsynhefi
2vDIRa9ufmf+qAwyVePTcy0asiLaPF1YfDJ/K4qcapEkzY8glQTp/4sdcZOS+8XtWLzUjnH2xl5t
0KCqdW1p27R64ZDlLU1m9wS/W/DFVB3vPT8gpIIjZYaNlok6RMuA5q+H/nY1oc92oLuSfwXZsukp
naNoVb3rHco1SYoP1wlviVvjKCledU0+AsVCdQwtJZxeUdbthaXOrRGgWLP5ywKDQgJcS8P4tevt
8B6HhC+4dj2XqQzvXA14YgBkocWtwOs61+6ctjy4FI0969o7ju87utlvWgig3XfZzGG4Gce6tj8q
SrBGovZTRAf6pXurPJtcESY3XDa52f0RxXQtq4sj4HNZtAEHf+ZY8I0YeDkjVv9tvuDrcFrDultr
VrA3LQ1qFX4kVMnXJHFW2hh/QprZeXax4aFNq86e4QhKv4w+nRiKBbGS4/AcFrNKOtFuWZIey/4L
DHG9cPt2DzlqP1akhthzMqhlMDyULjQwiCd4itcQo9JF5Xgr4j12Ceg++lRX27EvZtpe807Dc0mS
R2qef//u2Kag35IknOMRNrWDK6DRi4WYNfATJbeFdh7kNkARCiQqomTcdFb67ISDx9Q1wFeXj7Mc
eVu4gnQCeiqLQdJkk6Jax92tgVi36HUQ4W6dn7zcv9lYCsxR1dvM+gQGUS5sKb9L1i1YWA9NXT3H
VbxtSAySufZoenjkQlbFwbuAWqPZT6MoaENWMMv8bPCPa6Pz0bruXzf90gtk8czO7jnahwbhrJ47
Bvl0TN1rfcfiqmgK02Ed9N2k6g/auBwWXXJ5XNg+LLRaXn3GQXZDTHGuPfyqpTXt2t5PV33mTGtq
kGOoBw+Eft+lbr2WBa8Z4EYU7N0+Gom2AIbwAeQDfASd9xIpRckYZqHRPqUmXzN9fYilvWYc+Eno
arbu0vI57oeHPrrpsv3WA2ocAdlTzYBegAh9t03b/qyzGRghIxtr3JcFbWJjoi8JEj1bVgbT9lrj
GD8yE8Nota11ILJjIU5uFK1H3XqrJn2eXvmHwm9XuTeuO+jonBJncb9cIlZ9j7v+tUlaUHJRdMYr
AB0wjq6qzX9clw4SWug3N63WTdt8ocH/yPDX5illQRc9V3b/bjmocvt8uFJr5BvOj/gvKyCBqUo+
w9bceEwnFrRLF11ef0neT98dBDcD0SgkPLipkYAUfQqIxLxC3TmWw0ro4AiY9Znn1CdIk50mn6PU
pqXkVirM1Zxfg2Z7wDGrIq4EiSI8i8o3GvpEX0Q6Ay+UpwSjfbYVigBMwWCLwMzYbXXSM+bFFi8M
coIYlD0KeyWC90azN/pYHfKWysdy2SmRkBzovF6kBjjFCffxYH1iz8R+hSVgND5pmgFDVv1WgwHJ
fpl/z/e3X0DjblqbqJoMkJJoiWK27LulO/s+7Fl95ugbZY5H6TBpc2vyThDQjyylOAqdVp6bLuEA
KrTvouK3SO0lZ9XUm6pb2Bl1C9r8V6QBxNTYpJvZBmwbWsa/5b7T/gib/hQBMjWqQ2Pems9571Oo
VCyZKDexXH5rFo+i0YyvBszgpKnV5EE9wrtoI+RZilp6yDqMfcLP7bSHyoieE5F3m6BIcKO4F2gH
0aFjUmJm89gM+fMEUgb29d2L7Dc9ZC4Q+MNpJJOu1fuD3YCpMcBx+B067Tgv/4woZBcYJK55PG0d
nGSLBiJwwXGIrgKjkNatFo4Zo2pyPs0mmrDLy5UzxMBqmxgH4rDLgUdaTPiXBkYQrGquWDA9UNtC
k6/VFKl91WR06Qzmk070Wonp3FFEbonW0wllS66UQGgURucN4c2unmpvSbkFFRhA/qIwmXF3cyoF
CT5p9zjSXO07kmoH3f4YaFesJywHs3rZ2uTgoSoAnlCFCn8BQ9cugnMRNm9iQoKvBphDGsKkxoMu
6zrB1iCXh1e/e/Ag9D4wvSGmYPphGHQoG04VRSMfDb93tqY7PHMp4CyuLkIqEkvT4qo58TPOBqAp
GlttlLORAbfESggdGHlYtaJYQx+Z88xZovY52iF/pO/TNCm3CvcKOISEIg9zEEoEr9uoGP9ZGWBh
xQIScCDUkcpzOzAuNcgyoU9gX7wRYUgho1NK32rLzFkH2J7cZGl+lUESH3W59xJCSpLyilLzMISB
uWdk1uoTb0mbUdmwYWVxnyxk4E57q5xgF+tyMZUxWim6eWUHY7gKySLzBtx6DKREfoM6gcNG2Etm
+C9tA37KlG9e+W3jlV1pDdnCuohuWTTdcpM2Xc3McmwCdfOTq4sPdaIn4mi0xQq693aXqk06aX/r
aWKkFCmbZXnwloXo91J2f4VHqBUhI1sr1p8t7SNN7D862XgqF/nBxC7NwCw6TlAX114gJOW7uY5U
/kga4Ys1u2lzGPAazbZ4alaZm+YbzQ6hToDcVU372BuDjnVP0Bxs240fAlehH+0uREKU12TqrIm4
yEJ8K/O7Rm0T75tunOeBON1S/DGFt7UHy90VubN1hxfaM/QIbc0Bqdp/5YKxTFb6T2pw3gwxvNCO
eO5ywQZXefVWy+zHIYco0Iw/xO692mlHSQNJlfOVDTKj84nB1PZTqXdb7M5qYahArthDuUzT5hLb
UKbCos5XToILHUdH5dGrD9z4cwJAL7rsTaXIn/zuowmJrmxr5vKlD/XEVScG4qcRcf5KrwL7ymzW
MfM/do7zIvGZenQd+VuK4yeQnV0zOWc3AgSbTb2xHNmyd/YkzpDGKLRodUoTuFm07ZVIyDkzvtQI
ZztJ8bcF8Y69L9gWxnPnWdmSMTHikzTLN2AEF26aXWIJ5yM3+6uXi6fe+WnijGQyUERU619l270R
vuyXdUYOKcSQlv9gCCB1cNJ06/vT0dTxn2Y4ShdAtx4Yd++SyF63HsnxMDt2nPoITXDXioMYvgIy
SZ+jqFuEmQkR1apx6OoTDFagzl3+t8oTAORdQOJaZH/B/wbQkcVAnCLjRlxGux8UrL9mtN+6L7cQ
4S6pmCbRYuwcgxSpMaXd03LkymcgLUfaRD27sjqFwo62Lj6IdsrHlayeIx9it5dNTzYJKw8R9y8F
XwrVToDx7wYioOoUOhoqma1oWyZr+c4wW7VkvvU0Bb7gZj3Lms664UeftiuifS/6c4N9YVkPXb9K
B5D5YTSMq8mSxJr2zk2ThF7a+jHWTEV8HFduU2BmKUAlRwMOKCPdMczx18Wo+p3Udhg7umsS8MhE
3KPQ65nhBkAV9OHnV338/4Xa/xehtuD8Zf2+VP9bBL36bD//60/eIo59/MwAjT4W6PT+a/WZFO1/
6LT/+YP/1Gl79j+kbXry/0AMNXTrH7plI9Cmgef8p07b+4cOnQYhtq0LHecNkvF/6rQt+Q/E1EjF
+DHXFDj2/l902qBJ/1OnbbmeY0EtNQWPULoWsaLouL8/bwScNf/9P4z/aXlo4mxGJEc22VTH6D1/
wIpmAjA0py29S0EOKQSkX7Je/4tB+ve/f79IXx9rs8aZ6Bf/Of5Gm8ualqpl7OmTzNFBte8vE4VB
ESnTMGGdTlmv6H7nD3USDfALGVrNrdPfD0q5eraLzN7bJ+Py1zhD57Ii1mR2zvz+WwofJW8VokbN
gnlhXXTL7Jb3ZK5OYfaSFu5HOJo3PUjpsPWPAwKZBwiOa3Jb5N7vz4mWDysqKHy9VfncBNMdiWF3
VLOsjGWVNGl6MmNCFmnoGhR0LtRwy72qKD5YfohKejILBI3Fgb4YBD3evfXgW7vWMIiyGatiWWT0
UMO8+jYL2sLCdi6lab9VLiqGKriOevuaSgp9IcE5mSwuvUuIm5MZ9PQYFHOk848UeqCeIu8v0PWs
xlTPsRB8BJnH9GhojpM9js/5ZLVSW0Mce62y8QwW7mqY0Ycs7XSFSO6KzGeVMzffTfrN1rVi43Yf
vSfxNFpCrchWIluYQnL+hW3YvA4yfLA4r45DjpAGoeUiIWUHKYA3bjgheFtHDtOiwu7FlPBWoGBf
+gUcAHZJKzaPYZt/lAGv6kBOBQgu2LAmhQ3z2/fSddEuVE9GVXMQdZ7JuXlpXJongYp3VBEnz/B5
3UFdOKA7qcC1BjccvdhpKA+KHskqDMiQaBHSFSYnK0KX2VsJK0RmAKuvVepbIQp1TY4FGQiFINmG
VOXQnh/8Rs7zi83AlMfUI2IEEFgljr2vdZASjYFcG143q6tV/RXChh+iT9M27Khng6uHczNtjT8y
5d1Ky3vWM3doMcAukK7+xYdG9WsfCAia9xnwjLYqMWHzpLVYrjwOZ1gEOy68OsQVTnHoOJhya8G5
DjI96CKimZX3VUp84rWCZ5e/KR15mVdGUL+4HjB0F0/GayJ4qTzkE4seKpfe+0dzAFXJ9VTqBZNt
9xoYIxATHX8xxdUlSve50s4InTh72w+aY58FzsSlOSH2JlJ6qwDKLRAN/kzG8JjaTD+CNj6DE9G3
bWKGy07yk0Z2rTFqMwlJXmrDfzVz77HtgOKBTFgHkUaUc0ZprJXix2r1i9Y9OK0BASwxoFy68Q6R
aLK0XDyidLKZIpfPUtk/XcEYP8nEgjx7JvJ1+uRSM9Ijow82DWfTdWm0KWKthBkRT4EwvrKdRdcg
AIC0uahS/1Gm1S5D40l8PAyUZFebjbXUR3NriOhUu+1dJSpBDMu8LudKxuc3LXI7fSkJ1lmQA2pD
4U0LbHltSQ30hKCWNxm3pwWPV43yJKcqX3WJTcykDK7tYB6mVIeLv5S8qHou9KWbINJOy/Evf+A9
i6yLFlYt3fToy8qGPXOPNXr3J5TQX3zO2FfZO1fTiA4mmiPZM/1PGKfFx6gKbkTx0KlQfYE7fn4+
DKR4o1B/cJMmwxJSULWUEO8zxtK4SONzYwBwDaq/cUuUofeYe/W9rfWbF5RzrAn3dB+bly48pbWD
GjVtrvRhX5TVb7QG/m/VdrhyqOT1Ql1oPt1Ar6TsElxe8UdvIunKGvtv47bJYprVHpCMDnaqP3kx
FzOuJBT9rfqjy0ffQ1MVuOcmjf74xmAsylTdgLeFPMj2bnAWpFHAyMib8nAdNhhPJ7aUsPOfOMp/
N2Zx08v+Yyh5kOaUP1oC1UareVueOWZv6xJ6+V7FKl87XfapDfWzocxVL6znApoRkYIUw5zijJxZ
RarffDYBpx//Qvu40xbeEo35dwjyQzxMG02U7boL2E3alpYrZhoHLo2TEhlgAHWLK/SpxaMGvIIn
CISyy/FhMgVkjr3WaaFgOtF3KXHfNbp6wOz032PWii68xK78nkaL1PPQ5ZdE0ckDyrjGgQLjZmLU
307WY9RbhyDNd0lsvfqAmhyfSJ3C0ggOs1DlWs7RFz0JsOqASY+w5Gy6RH53GIB2WHO7QUiEKRnT
E5F+hmqj68FN95N0mbVH09wPSXaxMrrnGOTZB0kzqDuPutVaitbYpml+Tfv0TwAuYrIBHXv98OnC
TyXDt7j0FWaY+e4aJlJrNdglRhj+meQEGhUDst8S2R57yCOonhkD2EAl4ZR6u4ouA3ysfpUkeYcP
3Xl0c/+7J76OoBBEK/n01YrgZRiiW+CSNdfHGfOYykRXSWevcZjZ+C0OJRNlncaQd6gAzDlOz2m2
PiLxu4wh5YTyl9Jhkc+x3DCE3upyuhlZBwY2Rs3jV0u4xvzexDrpOVLluE22ClF4iSS6ks7rMADX
nK92T5TGlmx4k5g5iAUDpAfyrJdBY35lZn3tUZgGjGa97C0P9Z0zDn+8oV1rmXNKlflcGvIpH8h6
c4buPXb8dju5KPMx8nQd6tFCa25VANuApQFQyc5oOB4NQ3E1C3GzpvDgei3qN7hnaBhJ/LYvBlIG
JswztfbuVWQBlsmnxcmd6Xn8Uk5ciDqMhdImZlLTUTbLkvUObaaGdH1LbN980tOxI0iuG2bKS0QK
/bKbADLQZnyTSO/pTPL1UufKhTDmH2ftmSp0djeuENOqkTimO7vkRAYUrbd5wGU0PXtDdqgVAtzY
e4+MPtrHk/0TJiRvOBUoW6V9eRYO8VKeafh4e5UAIIFvu2iq9KNVkkhpYh7cxtz2CSN4XUcyo8hn
2VocHg+RFKuuQ9TMWPdu09eFClF9mlZ8z0eWnLqu/phjk+CJfybHlYZASec3T2nct9RDPvSBQTef
i57bNSzdF6dYydJ9Rh1Ei8FB5jz7kwBKvAs3PY92UWKbiW925oP9r/W1Bu5vcJA61uOr3boPfsRw
M9Ij1hsS+sxs+DLLkk5poJMj+zUVkFJVejc88l2c94w42jltx0DUW6esiJnV3F0LzESa6a+aBjDD
7LkSfD3YoICCCFm4r0NJKLPJoFHvW9w8rXqwrKGFb6/AetkZUdT9k+GW39K7gBH7UNL9aXAs0HBS
R3wTTIgtMuxD7HRF8QwMelh0oX5pnBKIBXMsd2bSiJaBn66slYYQB6tDcObUy3Bh3+kR9VESvKdm
8hVXAXO86TE041srCOMF+EycBnyCTD+YjUGWDaIaWiWbRtBHs8PhZczn4f/EedY10c3Yh0JKD7d6
+gRb5FgYPEcYP4jFtU0Wq4sqgldZECafJ0wdKpN1N87pBOQrLbfumqBBpeFihBTUwGgf3tCc0pdo
y4tPYc1T6fAo2nW7UvCivZAmIKP1xZBtPbGTafIDqL1dgPSE1sWm5Y7fWC5JTXHAFjl5unHHiQaW
PFCRa1aGYkwWaBcRsSv/Dna0RcyKbtgPo5PuofyfQtqXTn8tTACdccMCh2Hr5muSv90G/AHJJJv2
7WdghXfbpRWn5b65lCPpSQysXvF5BRu7+s4b6xZrUHTTNPzEZvLmhP3P2LV/BKZTKu2vCFwg7Tpe
q9CPb51GOwgVxEPt9dveauMdnZ+bIbLtKAFg1P7BFtJfjkH9AdYWiRhxelGxBRiHCDjeAdN5E3F2
QD7/F3oyD9pIPxTuRGm4gKwo6Cdas0ZHCpZbu99hq0ULPVcnQ0/OnkFCjRPaX2BSlj6QzPU0GzKK
Yck+XnQw7AJVM+mzoc/ZGmM+vWL7756swv0yY6I7ocxuWXCHbFoIwyG9V2dAqbrGWYy4FFlwblA1
0BfRqEI1GygiteO1D5ZwjeIlof9VXWmX0p7zinoXGgkl8/Ng5fcxCNj+lz50zCUNl4DDBuj0UNe4
XmLrQEGwqTtUB5Uc9pE7WcuiE+cpdM7K188CRT3Bh6hNq4FDUEO/0802veiOFao7UatwxnbsOrQj
ru59W8F4a0yiYeuuuozKeNFL9x0N+xEbEeuLzg2GLg0NEWP9BsHwpLKl0sS+j7in2sT+GRvjmmju
lh4O9cAUHcOcFaryXoThB5uiceO1Gen6Unescw2SIWmNFyKe1rYrt5Xfw7xR2S52ssPg32M1h+el
c1VL4riyCQiuIrWQWnTqmNxtiDDGalAMO3NkjfI8fAX+u6+Mdt8xbDCCMF+Hd43xxSp32paeF/lE
dobeMYP2AsjJtMIX1yeKSzn/i73zWm5cydb0u8w9OuDNxdwQjp6ivHTDUKmq4L3H088HaHerek+f
M+cBJqKCBYAiASITmSvX+s255L4GqDfjdvark0UspPpjLr+ocv8rCm8/g3l4tQxQz6H+HKjE25aJ
DKB4p5bG74rE9I0aFuSa0h/DkrQUEVJooekvaZ+xnO8kaTzW0WWUmC/hgvpmQeI8xadKAVQqEyyM
GTn3bsAQONLBlwfgr5sKAFSM716ChtPGEqvano30I6tYRM4YabDiC9/C+gLnRbMDMqKITITHNkru
5VkBBD+Fv2C0eV3wqDHvybr72S2SxCMUBZSoMAuNgV+tL8maZlg34xbkrK6TQF53s6wCtEpfH+fF
uzmHyBLcpnnbCdXCoiITYQWXEAG4XYsOtGuV5c/1cymYdditFfRFBKKYipZzFcvp8wXCiqUiZIF/
HRtLufNjYQxRz+/Kr2uCGc0ZekkANzaloyvK9cdtOba+kBH2cWNqUOfRwQci0K3b5lwZyJeHJrzd
BVkGjo6UAvnud4Deoms1IVVbHTsUaNHNQ79IjGAFcYE/P3qgVXPKfgMQW/wLv+B4yNy28KXx0mj+
9Wvz5XdpWgMaYgGztcsdWLcAhHKyddPKxgynExnSFp12FQ60NNXCgOxfQoKFgKQmaK5KAm+bU8Cc
Ud/jt6WNoM7uH5vrpzEJi2aeWtSwvzbntHd1VJK36/nGphnxmlzCupd5lPfrnfu6Swt/Cs7s5Kz3
er0ruPmVTtNSP/u+/+sn1tZZj311h3V/fVFSC/cbjLbAejjt0N2vDR9RQltIJHSE796wvlOPQFVR
m8PubbkV60XKfc39wR5YJtom3TFp1Y92bFDQQ1Zq/RIV2/cZIIPiZdZNo9eRAsnb3aLAmIOCclp5
umeARVF5eSGhDdEmmL0AigI3njXQNpgb3I5J7RT/14n/uIZ100gpkkkyLmvrJX61XrSIAee9gunm
0jmwbgZdVgvFVm9gO92naRJ93dxxhSr+8dSYsnGb0B3/9wfq6+ZVIRBo3xTQ11TCHMtAHArehS4T
3e87zCOCdKSZM8fRq9ZLKsT+LqsHCH7LtSBJfkn1GZuRVYO9yXjQB1lAWZQbvH7P+sl16788ZnUw
1UOmG2ftCT2akfxEnHSX65bBKW9VsvLf3Wf5A72a+QOVsLgMpu3ag7HLHrZTrtkzdr6Iicfb24rp
/C/Pi2bL7hZi3GLlEAHWc3/3vTk+oXqBqotS6PXuqyetv3hNc373ruVYgf/fMiJp8my4N6OCCmCk
d0Yg0BHXnre+fD+tf3TRr831/Zk06BYPO3vtCV8faUOc0SgC5giPLynXvAoaXw7q3fcTvv689SPr
sXU3WHqh2Pde0ybcJiPy1vfUtbOvf/H9+b93wXV/bbV16+sz6/7X5t/eX3f/duyr25aVjgTv+laR
EUVpqbqDHtpBtdpKBVr+4sJtWX+nDD0ee0UK45PswXhH3w7G0driA/AAVzcu+dxejTghXWkeZWq6
MxiddkiuuYnrdN0dtB5cLrnGa54dEK3u0O2QYSoUiVhvFUEEx4hmsTBhDbe+FFbR7mup1iFgLQcN
4PmL0UGAjEiBHdYs3yQb2v1iRFDxzvr3/3kzN7GPGUz5IUnLeZfqj5Mah4dheblFA7PAun+TdRir
62Yn1/U2qkV/UEbUUCxND5An5c+DgIlCNztPzxihs2VaWl+sZdr43v0+NmK+kWzWt78217fMtdt/
//1/8/73N0ejUWxVKojjEfHw2fv++B9f97VpLJfzx9GvU/9x4PsCv7/lPx37Pvv67qhr7/mtNgNf
QQT3b29+f/7rdPIyL/3t6/GqCbwyap++vu775vzt7/641O+vwVt2pP7OWur7VAj/IvwgvoV5WhE0
Lircf2yO1Jv3MkoH2+6GoMW/yi+rZdv6sh5bt9a6zLrbjNiU30Qg0x1OXiSKwQpXC759fZnWg0EC
8LLBGsclac40Ei5zLBfD4P+9n2QlAJkcasmX9dq3FRv8Wya1YBk+gfLWXqFI17Uyo2XA+hZcINEB
E5yrNSxqENBnIJ9jchqLEcb6h+ZQxfvxq6ZTrSFEm4DYUxPTZb1MRShvwlB014LOqocmAqsDJKp/
WS3iEUcpeXVFXP0RMcvAbgNK9H6y6veM2oErAQ3ey8tDu24RSfgDDCAylVGwicQ5AnLTsTKv88WK
HXgc4NK5gdBYNfvyX1t/O1bXqGmQcgRUs+gpt4u88voyBAitfR2LRdRvs8IWZzT4V/1llJj8EIPS
tT0j0jz7dUvixnxtrceiQaYPaJCGpinOIYk1RL+ahib7CIQIr8ul/dd9vZaf4UDe3LW8tlbbotWR
Y23h7+rbVNYJ/OuQjHEPtWG1xVu31pb+2zFliR9Z+3xCy2Ii+KrAfW2vDd3n5NRa07LX5lyb+Lsi
p69T0df+MmHpM6EXUK/tWoz7QxnvD2W+JKp+9atE5qL9rAp98meLrs0a5wW5WWLVDlg30IEQfoLO
KL/KjsE8LPe3XgFsu+6DSI2xwkmftEW3Le2BuRzKIm53k/72P1WCIwOzRahb8kMJ7gTKsX+9tDlp
gMZYMYb/PDYtBgRxQHYZtRYVam/Z7ufoBzSWEjOUCdhb079q0swzuLZTsDbRutkxhGB2HXrSKqX9
3RJrw3y3TlijeisY+KOvTfD9slZGv3fXJ9Nq9QLKY/JrbYa1gf5TU3VL+wyFjHEu6a61fUrd8tQy
0/31SftqovXJg1+FWPA0UBIJEcTrl4z6ZEzor+epaK/+qEt0vtMAPSlEoRQTkvLzRiXBHZZ7FyyC
gqm5qAOu+1+bKJ4juBuyfl5vIQiWFpHs5X4vW+uupPasHVEK/XoyYgRNm8R8WQfI9dmxptEC+bcM
kF/PUqFHO70gf1aalKb1zBxRji1Qnl5GhlBAghJONVbVopygDD641C9JNK/vAgqnI+Wj4Opz+bz2
pUpFP+9b9W7dXd9Yj2mCQOGBAGLtaauOn7B8x/+HVqwAif8HtEJSTROUwX+tgbfLf0Yf+b+hKv76
zD99WNV/YPyngKoAarRgKMBH/OXDapr/EC0yLDigmhoOrctb/1S/k/5haJaBxJ2hSaquYrb6T1SF
YvzD4A28U/FgtWQNwMXf1O7+O/U7xVL5qpKIMyjy3c///b80jBEVtPlQ0aPACcJH5ir+RFVAOgmj
JZWxA7NDicdPdcpr6Dtkl9sUslhH4ycFwHtu4pHScDwuwq4mECXqraka48Exqr6a5vgZicxmQpvr
0IFSP+uAWzX1Bwlb2AzIcOhGOTlqLl1r4Cx4akUflRGi4zVg6VSoZnsoig7S7FKjxTQtsAc9FI+I
dIDChOMCwIDs2fjadlpyFJPZLzvEGJBO3kemvFRogfLC6erIjxdHK81DL5z6Yz9ZePEUA5IHpnjS
LMD2gpzj815BuZCxqRLUEQ4A8HdkAOA+td29gP5EDdGUqluv47qlgbTEvLFVFBPCCPWckBLopBnv
BbkSb+GxBWWdHipBhaZsUvMIBh/wPsyxXipOEvNYjQx+rOY/NV17Q58A5IRYuslc/u5fLFHyEDFP
D10Ro2OkosUnIzIFd9PwJ1zpbV2oYNQEiGCpI9WDXtJYAEhuiqaVe9OoDRZlRgH3I+ysX0lPik82
jqjI+H0uXQCUyAA5Z3tWh+pZo0hclsm2S9FYJ/xrz2rcHesO5ncUhSxz1ZQ0q/qDTHJ7CVVd2xgs
AbZFID4IaGwtjIxGzW0lw3NsocGbxDWTTI3duo3iteoo8F4sWQ5ehtEsCCsTgP+G/NmpBgxPnQxh
RWVptKL5rGYd4tHG/RSRgZ0yVb9U6TWJOWGPULuepHhJzkZw11Dl3mWtcC8ouWRXRfJTR/Vs08/o
qlgaSoWxMCC5aGT3RV+QypKkeQsZC2FxvOwc8EXXxowKXOJjEb+M9BNT3hR38dJHsRuiFJBEB8JC
s41M4SnKAXTktXINQ9ZbXZ9NXjRRkKVksxkJvNzmuRgRjZHT6b7FENZBpxTqviHh76qXR8JecltI
1wkK4O2x0QDLTMNhEoeAirdkud1t6txW1B+GpChfmEsoHzkmbkIIzReqR4jM6jkAjJq36WLYWZJm
7FLHVCfEXxCfJ0X+DIRn0c4HHg8UZgdO0RNSA5lKUUOPw5pQeU9yFODgH2gqDjwKCAc8aFJgQfOZ
1YYxqONjh9yMdYPhhs7GtIsFYOnEM3i+Cj6w2srNsH8wTJAsY05ltMvId8qGcZSKxNOwlKGymw7O
IJL6wCHuI5r1l66ZWFYin2RY3TsIv0s8KXBuIlghSVveC2agHZHzIkVhnhGMxnkiTsEI97iE9sav
hFrmDsqSc5t72ZdU7OqENvghpKGXIHgOzS37FJKEepAw+flYb2Xa26WYzUgjTBtFq1mMmHa0SFYn
JUxQCZCmIoG0HCc89XSSuQet0+8mWL/bQi20TV+0uofi+NAa5mauUByDCRB3ZrhNYfh05vyZp6aK
7fGi+F3ecChbqFtBe+207leyAHcFuVWR4Zsodgok/Sj4b1oVzrtuqPfVSeF2qS0gcYSeanC/Adyk
oyw350ASoWBP55bY18kTzROzeYsdK1TTYk5co2QAUsFOuxjybvs2Pglo/sO9Qs4gBUguiawNSgkm
uZChf91Rh6F37MZ83MZBCbs/gOcGzhvDHygGPYDYBehEnkg5qZhdupEFNauNQ4AyYM1K4027wY0K
suwwCC+pjGBm1iUvcLgXsgQ6gxPQW3tO1KtgVfATlSl4RYByY40l8ittzhihF5j4WK/hMGpuLvWl
M8u96Y919RFUqPxE4eD2SfFsgqvfNr2GYE6Sb+sh+iUVxXC1rBxk7mwCUhJunopA5kNBWSGIssHH
X/LuNnf3Y0QVJ9DFwpVqipIW47jU5ZWTjLG6wZFgY5m/MbG87REFQEQ7U69a9Mtsx9bXESkpBw1W
kjBqCHh0rzNuFc2sAy6PT4WY3gujeN+K1U/VxEMr6rPWM3DyuKVMeRGVsf00XiRUi0yJlU5Qjth0
C2XvUmAo7LDzg1lMvBiOfimehyYqL51kPOWhNKMm2qCqWoaCr1RvrOciXDCFo5JYaBIU88dYxaU/
S+EvWKXjMTZ+S3Og71ILby+A/aau7KZScnH361CAwkSlmi9Ab+Z79cYYuvCIoeWimYTzOHSGHIAM
ljZoY2nIpE6QNsADsDiHgjjXLKEajVBY7ajwGw8B8ieygCa8jqKNMmqZk6Rd6Qgd6elQnKtjY84f
NzWP90mZPOuGOJytUiOJBSBIK8fyPhujbZKYlMgxoIO7C6woCjSERfLrIKOdnzXU+TsLFdG8hg3Z
iOWv0srFY53gzq1EiPXJeveh1/g9TxqqPZkcnyowRxvIGh3MTypVKeq0FD/wZdYwf0U6AwlUcfgx
K9pZjCvhWYEH06nWjx7bJ7etKFYZsVx6WoamUl7kd4Km76WA+Ra+5M+k737EU4eTlhpj5Q0M7sCg
xCpJYR7PwkNuag9TbI2OcBNLRB+YKrpZGhZa+qOYEOKAqceTUMEnQII/PLLqcCAOP1ZlIrhdC4c5
Yy4U4Bl6ciHenABPp9KSbWtiOGvLEZQ4lGXE/vXdWGcJ6X9KKyXqofYcozw7Sr/lsS59s9RPRitu
g85A/1eiADtTg08yJuhqa80SKxxlqVKWOtEXCiV+jEjyJkCh105b85IjCGVL0ysMn8xZbMDiCOlV
MooOFpfiYTLEu2AiwSLPPeqy/eLP28sft4q8o250xinoYTypcIR8/AAsW1Tbn1KgjccKtxBHSyH+
aPyS+LGoID9IRf1zNDqYjFLxpKtIUJVKv01wYoCurixY+f1UtOlD1AKHZzQ0pcF0UAV6oTqFzmdf
4j+Zgmjvcyr+4siYXbLSkYX5RwSewJaQJqoLTWd2x/RKitRnQEEysiOYqyPlYtXP5Z2I53JhZvom
AgLqSKWES3pLYT7uU0BTtxk8w/wZDkAzZSI9UgfdIZYRYykxY9rCWdsPZVL5JQpJYAYkHAeQ2sXC
nIGNWjCYFFgWqNrai6AEDwrEfIlxTaqQdRAgn3U9ngqIM6LVQe2+07tdr0WDjSsYIy12gYFADFLM
8bOpVOIlzk6hgB5k0gp4nra9A4XLVSswmXNzwM1z3rdT1EN+7Z0MMCuOjM8zA/2oAUG0Csx7UpS1
JCmwcyHGdqyIBc8siAKNsdqhuCHv2tspJN18xn/oPVyELEBKMAiQ+Fq0zaLpcAux1hwF7LqM/EE2
lMIbc5MkgIKQJXUsch2WLFKXK7HZdMcs/Im3KloUUODtsQORAKoguo3Iv/U1XIAgATxtqjVyqwVU
C/MWdXt9edEKvd17yN7/tb8eJMaGWoYn7bBkjGqV5FGVMJjy2dgNDH4vmmmsjzV1TF1zgNO8vp1H
uNNonXipFvEJZpFqv279p93/dGzsZcMGE21s1s/Cn6tRCtIRvVm+7z99Yv27WyXJrNWpl9tERP0f
f60lGWmd709DHMmwUUtnqlz/euePze9TBDrUkMqsU8ys/3luQZCx9FhKcCLA8b++93/6Kymms/Iq
qbPyCLxPKFK732f7+gXrVyUlFkqZgvvn99sAkPUNDpymvQpoQMa10dpQttraFb6VNYqlB6x/0qR4
XQU3prN1d32jrhlu0GXHP0G9ZbbUtq2tr3mlcE0p1Utyd325xfmhIJj3ySmT/GSo++NlPWbhXOkE
OcpD2cIPhMe/XWuLa/0pwcH0r8KvIac4HudV6KVk1OSlQcOMHvpdAlrrLt+lnu8qkQqdSowBrE4G
cctBrvCjB+GF/GlKBKiVYCyXbOQqviJrELVssWb1G6KFwjkwIV0YPhge9kA+KPJ9v/yt0re+gRcm
xiez5q9137VMFyA64t2G5LgWjr+P9z2AaIi7x7UG1xklK+6Mc35Vp0P9HhFRLAvXivVXcXV9B1Ve
B+Plerte8CoUs279bVfGec+b1QM9+qgtfIjlCtIGIZ/V0g9eRL1ft8zFqWLdRd+FqmOIqqO+ZCzr
JcVWL4mndffrGP3OuXUbP9ndISG9v0Pz4m7RMMwoM6nei2htfFD8pOfua3fwkmO+MU4v4z7fBDsA
Tk7jaH4/uY2xHTo71ry7ef8yeH7ropa1AY+F3NYUH/HRkubd7QFc3j47pqbt3x5qV7ui8eAdqaDZ
nQPwdtr4875x9E3tvi0nQ/aEBeLmLqmdl9i0j6Od7F5yw3kxBU+/TJ8c6BxOmG5uD4Dn5+KnlCHL
98CD7WfHl9vDUg4n0Ik6O8TGZh/tiIKvXJvkEwJcfb6bIew3iLBN5Uh7OINOC0bGQZqoqFHpesjw
L1zIuRNCV5jnvkbVSc0v3JY585v5rtA+uT1TImInurO0V0oh4/s4XXILy7Co3YbyvmpQ+IY0hcSj
B7kfTLY1Xar5Tjd2t8Ad550oo+penDn37ZS2gZsSqQNn82gS2AiDYlfxMcVppd70v1GTIGcBSZ2c
rQgHbXjhOpJjZ/pcBuW2egIJtsG7iklhFw/8LHgQiHQhmWEGLhvsWqpHiW8G+hGSIUDvxFUvYe6L
wwEZIVztaQRCAt06mSyYP1FJpxROFkjWt9J7f3M5ChIYp4IbhpfJw4DOSIXsZ4MjnGfkZ4L/5WTj
GYlCWqF4nVVvKaN0GNzZBegR3SGJGjgA+hWMxy4z89oJvQMr2tEtNgECIJOrI/d/A24HhOHBvFQ7
E2T8DTgyNsq3O/WlcGXIjrZ8JZuPtjvU/rn1k2dS2NGzcgH6CJzLxlRAvc9PsmT3JzTj+KV7FUTb
48LDr+zB/CF+it1W416bfvgDQel2ww3rf8HazN+5O9jQ3e4ZFaEbnwHXgVfzwsfeiRJ7+rFtHkXP
RQipORa7qD61gmtlv0pYvMIOLeN7UP8/8uwU4y6QJc9S7dUB0uPw1u/BrDi4o2+s3zeU9VGIgDxi
n0sIgIf2nD+lCP3sfqs8ONXw1u/G9NrKW8Mrsp1GzQvsk2GP9GjsQp2FOZzh7USIo6V74I6/IUyA
BD7GH3SBThM86OqqNDto4z/05+xnCUj3WYp36CRgAV2iIQDB+lkvrxY59aR8lDI/QJ47f+PjEJfB
4nA/1EuDlE/t0OoSa+zMHcd3IXXK6UJ/pMk6+wXb3k+fN7tXciXvUrxFlHepJNoJOClk8XD0RQHc
Ge25uZeg0+cXzh1PdEgn/U3zLzapSwnRJoWolic6VxA6obGcUqNlzYccr9xnfhxfyQOB2PfGaO5b
HBrUpUdj3jgJHh1/nk+52m90yupIyNZeMxxwsWMwmOTfQr9Avz/oyU29k5FnF45hcKJTQqhBL09T
PQ52E37T+cFs9ul6l/Jkn5hPVfkIbxmVFcjqoLNRp9oV9Q6jJIPEVu3xlRH4vfpHc2P2gdtvPuAN
kcnHnuC+T+GcSr40TFup+1Budz34UB75rLomE5Cy8b3K30SxtdPiTi5P5sMs7atWgnbEQ4z7HM+3
tEjwxLuetXgo+XxFWPx8yUE+PTeNC4aCkZFnj1ygtql5JsEub2j3DvtQW/2EpTV5CciP+c56Ny+0
sFxjM8Jo+4G3w6XdnKPwXvOnT55gZGIZnnhMGBaGegv01thm1mVQ3Q/lqvjodKY2QzlSvxmjJ1s0
h+H3+95dxm7G2De6EufwpX33ybg6siiaXD407/PfUEtLl0s55s/kmSZPJhrbqPzSwPpAo1N+EH7V
JOreeVQaapOfYHFcLOlqirXE5OfJUx/0i3HCVYV+EnU+7pcM9MqeTsiVjPvpFdmjM/eAvBtZDH9W
Xzv0twP3dpm8ASL7IyNndKTh0DHhbhndE5eg8seaYfcuJZ1Xc/QmDwmn6ZPRh6EUmTV+V2IyLd62
0l7yl5lDRSTfjWzENTI3f2aw7BwW992GLB968Rt+AxTv6KhfkD6f9/R64UlFluS38A7oVBe8fk9j
kcaRL8Am1cDNdhZqWsAk4vc39UE4/UKcSfzk1mHShnU1fsAEZNT2+Pr4hUwKw64W7aCb8QTzLkP1
enol8wXDLo5GaX8Y7y53X3gyru1meDU31rtxZfqjHcF0aZvwY/hkw0c7qV5mkSTaIKeJ4hLzMBO7
SEMvMyEkY7DWe+EJ8Ii5oW8o+V0JcN68xAY2yt58hVzl0rW4VgSkbXCfUN592gO45R6NXp9QMtkt
P9kWPz/oeUwXaBJt2n11ZP4yL7SSdaU1Z2Zi3JHt5GhcM76P+cB/Md5Zhh3RJ7dDsCwpMHtb8cWL
cBKepD2NxL+X+Hm0P7kJ+sOIrabDbdJO3HE2+f38LDo/U2i/X55T7VC6ITyEjXRlellsH4vn9Fl+
oBmLI9Pz7cE4oeWe2gpjlG/FDFncK+PE7Kddecpw2Qmc+CPMDzLtB0QfGfEtZ5x9pjITsTsueoBX
RXjC7wRqf2KoJM/qMYo2r298mBgFQbiNlR0YKtF2mLfRkYZn8EmfGQalPU8e9ZIjv4wx4JXJXTu9
8SsU5IJJnm2YQ7mzKGq5jeBxKuP9rW6OERPqOy9kPCebATV4pNtnKMe7xrUT6NDwsZcGUlQv/Mg1
BMDozq2rOoySdFZqPlwAmq0YctSOcmX851Pj0kl1cJuwGn9zWUz+nIKlONDUGnv3u+aTx/pm+LQK
LtVM2RPGvHCbGFdPPfjQHVGUAN8DQP12NB+WXqq6qeTLdHTY+Jjz7UgajwQLOAXepb/JxZtEe8E9
gI/Zn2asg0osg1K9e2LebBlTq3fKzAAVhjtuAVYNd/FkN9jAYGawQz4ucHPESXZLTp9e31oOmDoF
NdHYzowab6GTcL8QHbcjt1iT9qXVHEl+9ORKwgZZgLLuPLXXD2mILK7CEn6HiytFrUoE935X13ar
P5aUD1JKxDGq2qcP84FF+qbUNgwN4zLIydg22sN4Doynu6l6zTMfea7ofaDh0fqkti6gqS5AVgBx
3LY7TO2Py82X8jVE86Lh4SXNyCx6hE2ly7Rq9gf5QZaOenZhiDJISwyf416ayGAsSYAS8n78xnQ6
8DUwgtFdhxfCrDZW7s0rrFNZPGsn3dqXNCIFEQklBC/Pz9boqv3SDcziVNZLbth+CqBfzOY5rL1p
uiMyFwdfLk4h3ZWIGAS8g15GweBP5Er73AcnrXDxEQ2zXyZr/WemVuMJSQY6aRS4Cs9p4FD6IaZZ
OtixYhwh1v+kzzKdE2fTd7PtaDnDXa16zVs/2YDE0YqTRB8t0ep16nYYQ3g0dNdtY9UbUWlBlCs/
hCaOPN54Hc2zhEQEDEPLQYfQ930Guba+F57q2qOnFa+MV/SAUbQ1ctqj11mnjHAocKLypEaO5SY+
FngwJJZhZbJnEmBg7BELNpdoZbTFn2bkKxB2xMehh12NHb1D3/LDwmlY7zC9ErttoF6aj3lsk3ck
SGfGaDDYOaN/S2yQEqcQCA9MULZyGqetHDjZsfkcm98ZctfClepejobKfavt5UfpvXJ4KA0fAAiM
OmSuIXGahMYMyOpeUVFeIsueiuMdLiGXFo638WORdwf49FaBPY8/0FFXWcpE1kMa77X2GScUdR+w
RPWi7B5AErcCoef3EncsY68iDF1jr4wGup3ZUXqYk0t0FVxiS1ejc20JbGuXDtjW0Jijo0hAopya
t5bHPfOZSIla23t9S8kCLkeHP/WmPAPf+OSRw4mJh3ih0Ih8N1bQMc8jZQYCOcvJ8x2ZL5Q5Xsg3
TeTjAxvMavXZ/maaMg5W7mKCJZwYTGjcUIUDfCpiJxC2qOJkp+FE8pFiZ3OFjjBn7xR3qz2VFqon
oSeSQCR0yQDu43LTu6ruor5SQ3lGUZV0rY6zGxSAjYAqNIXas6nciahdLl1o5FFGO6D7aVrh5q4S
QOR6mUA69qcZohds5x0K/cSU+1h4Teg2tT0qJ6E6cAShT+G5gDNxnnIPZp/KyA+HZXwdtQWKbTeO
2LmN9UvXGYXeOhgLiI4Xe5N3qB5Bws09Ee237tqGF0v8oKDOT0EJpARvTfSsA+N0ddFDJ+zx3rIb
LzyvgQn65CyO3q0zD45xb2l+9it4mu6Y8PAbMSPMag4xmV2k7pNg25MIYNbN4OJ0+TFWCEN8wZ5+
BiTp7zvVSQ450+AmfxE6EM+b2+Nty6J77LwuVAqn0NO9GEP7FtqBYs9Vu29IDKtOXPlZy5PUiqDU
3jH0JmncQwlrA1ZOoUN4LzT46Nra/e2KPJbyM1Xs7Pn2rqLpgkw2UovxQ3Aiv6vdo6ayKX8gwAcc
p6z8gWLkg4TIZO8wjEnvt6N1jwKYXSyI+Nrtt3EMffCdZlb7Hdhv+QgZ8vYw7hl/6AoGjssIheEJ
ta2Mo9aeawrt9WHqr5F2FwyPc/oKcqgIJz8M35SV+YWgF9JjKnqZOqCDo9TY9SX9xISju+ZvA2qC
LOUdZmBGyQPceic6Tg68dWvfYEsAvMfuMaX6wf/hJb3IT+0dhZgGJ0CULYFZ9BerPwN7AL6FlzbM
6yB2hVMmO4vSLZk2gAcIycHN3sTIPQzoGthAF3LZbWztWO50f9pz7wZ43bf32QPYegwZ3VycYSRG
QjgahAcfpn8KtvNj4iZIhVowcwLuSI+HrxPo76AXnKpyI2O/jUtiZdZ7CFR8YFFxJxo8U+UOUtO7
5UkeYyaTuVs9B6ZjnvQnkiwuNgtALFQQ6QxV9NoXfL9vkpdTaSdxRx3V8jCgQm+AbIeHcveIBjKk
uPQUAfDzkkNAQG9dhMNhwt6Y+3HFwMkPnmS4ObGDnUHsQHoLYVJt1LfkNB40caNss8RVtpDN7y3s
1sNjyHDmQAsUDtoFutGDzKiQ8GfjscCRL/hQAFvSfez6Nd/lFH+c21vlixUZAL/ArGFf+uqx20FE
re4e4O074dG4CKQUNsalcLGHmDbjQwTvxg2JQuVj9ntkeXep0GZ+jFxw+hBz5lf9LXjvnlrRQRge
9bAnlTu+5YobO56PIniEFr24DdPqi3QPFa5AP+1cyIcCn+zmgYZubKwUUA62oSXmkUdpaxC2GFYU
AcGWX5wGFAcZEwvbYsw/lzg87gy3eY1fGEXFNypkqI9xl5UdXiZxfSgw6TEwXHZxTSmjRz1yeIql
+0q9Q7UUyues7nDnIeoy6y0xgljv4sjOiboz7LrIhoqbN5ZOTH9ECPh7EYuiI3226hEsefC6/F9o
8KIJipz4aLr5fnahkze72q4TxswDXLWUvArXEuwyHaNz2H+63doImLwaQBCIac2X7IifuGaiMoj+
6gsYhSJw1dTuxU2AC8iBYharKko6lNpMgEFQKDfdVTWd6SRb0K5QMMFaCA4hlg+7vNvKI2xLf5B4
WuMnwk1W6NNrIuMr4RLqI1Bl3c0SUva2uMuXNTtIEjfiJJCYBI9shnCavA96AXRKwt4MZXl3it/z
DQ9E64bncIuUf7msmnCYN6ibbIKntGftabjti6XvgVhsoufO8IJ8q56wRnpbRu/gqaU0tFG88TX5
Hb10P/CGKUi/O9InSoCWY23RFL1Z9m3aic0xmd6b3ymyqgqICcZx6yTwcxB9vwa/dXRPkw3oAiKO
4+JfhnwcN6c5kg6QSaNgUrVJd5SZwAeRPgABRITAKA+io8Tg77V8CBO7wfdqo23NHUH+w4xGAZo0
iMZKWLuVH8UV1qZRAsY5gH8iOWSdw4uKali+TV9M5qoBcw/bgsD3M84lN9llZndsFMiq3EYMrsZ9
9NY5ApkiZVm9hM+95HcInc52fC8AY2L5bFVv5TMp1c82vhJpCSiE3nWtE6hnq9hLsBqxjGuLecvQ
kewXhTshtvvdcJZezLdO2PiVz/L+yCOpeP1D+6K/hYyilMS9ItBsZiVtBFR6l3Sg1zQfqABqrli6
ODgfnDF41ZCjatWjcj8STzwhpiH3p+RDZt0b4LOK0P9G8jD2s2+1S5EAPdf8pfxR/ig+rZO2r1nZ
k9e4ABcALaBUDykPNNph/Qa/O1v5FVtLfmSI7qwzJnwZCwo4o6avXWBsBOQX9iBLpd+3Y/sjeipf
SneJyi63x1zZBu0lqDY3BQOaxNFvv6pG5WlZBgOmpDRCo/3JjNrNL2jgsT1vgwOpAcOFNCK4CFWz
RF+ahSWj3/+A1rFBn9HlW0OKbodx225HsAhY+Nn9lpEkuBLenqwzIuyPpVecE+N1Jo3miUil5/0G
8MbDvXUO3qlXhQZ11TfxgRzb8wcFIH0ZbZ/DF0KomFbmtFDcqyfzLrUQ2QeKsmHY71+Ms1Y45MUv
CiM51A2Sn5vYw2u08bOT9jL+XLgm78o9nPFdp26Ml2g/PtITf1XxXZ/jnx4/q8HeuH9UsQHYfFZ2
9IRH0RkdlrmxhXOyF84dMzJd4XaXYl7vVD7mcbhivGdAFjeXJNz2siuLr/MBK7o9wRnZjUS+tsNt
m8CWtB6NQji2QnAXLMXTIBtZ+6+bg7LUguqJGFI0LC8YCsUW2z6hZgQ3bOqERQ2pp/QxQFtZj1lV
BMJ7ZqJamHHhCjxfUV1yTUoynocJsbp/vpMtW9+7atCDexAfWzHPbDRvi6/Pr1+y/mmrLgbsU6KF
oC0rxoF//zx2E5hVDVjPU9hpBb36egmW3fXY/2HvPLbkxrV0/Sq9zpy1QE8OepLhTfpUpqQJl5Qq
0XvPp+8PiCqFSre6bp/5mXABJMMxSGBj798E1UiIHnn2Fx/M0MZhOez20U+n/vJK9R42yjc/nVI2
QbnNIG0C+wf810QbCrX7oKZapDZhLT9DNW0K9vpGNSFktvrGhROxayc4Qj9OH358zes+P9RgHVz7
6pw8a2K4TGg3//W11+6lFeWRWKlXXI+kVmSCkGFquh7wzI4PUf1yJC7TqwrxZPneP328ugAgQkPW
yjOPVRsSQPJM55U/bEBGkfySOdy4mLdD5ZPQq/NDMtR723YjVAY8sTPM+jbMqXnFCbmrxcRPUMpZ
jM+tDoWmYvmXmpAHhs5e98AnGijGXcfU7kTeUxxqX720w0nP+Oy73W4uwFF2gjQagjN5b75FZjMi
uqNDNkZwNLLI/8wavplgeREb8JOFXDMs+FzXyRgP1hYK7140wArSwPX3pg1MNkrfsjGZVk5rH7q5
AYMnXiqF9UkHXK+s6YPp64yCZfI8jsspDwjPBFTDYV7jiGEk/mayiC3r9CHJP4YIVllkOXBSXNue
f9BahADLJCcrlyHi0sSsV+L7qM23lg7fzDTDh+WL8Kyj29egixLtaOXNhyrWvggHsVg73Qbh13Ew
qQWhZSYx9D5c+gYrITAqiP2iubBx+u7W7fEpcxaSOoH7eQIuKmVKHoCahauyqWwWR6AjWQFQfWUW
sf1PYQhYr7JI6JTjoN1G2d0YuL/P3WSsU3ShQJLcotXwMUyBsBo93qvpu64fwzF7L0Ys/kY0Y6hv
YiKU99+jwvtKGbk49cIcdiWeCrsojreVtl9qoIm2zXK6M4DpdsWbO+ON1unHpp6PgEkOeU6dZQnO
U2w8tc2AD69xE48N6KjiOKdUhJoCUFa3zTs86UaHWIzhPmhANVrGh97fDR768vjela6x6e1lpzve
KSTn2dmfuUxfW0B/up/d60by1SLayiaczBA23eCAM1ZkPXKumZnov1dJjyGiCCg2WER7zPENIBeu
2Oy4585FLE1r7OgULXD6O91iN7U6vzaddTU91mFlvS+p1HSxn/Ju/phXDXlQvyebambgjIrf9bDA
66jHIbst15NVIitUYxiUkwazcbXw8ApdLALLJMHRKKqTbyVGO4Yr1mE+fqg8Zte5s5FcH9rpMCBC
i3kMoF18hlutQdpEZNVd3IpPS4VyU214OCWbrCdz43Xq9fLQ5svn1FkYUnAyB1bWrIEBYBiej59Y
61N9wn85A3kZN8nWN63fuZM2ut69BqP3pZud+4Cq9OIC1VjE9AGnxdOQxZvGqUHuDnm41gUOg+Gz
G8HNQ1STjBXpD3M0nqbXBhF+FL0G45BQy6yMzliFsfXB7D1M2GzjS/0uTP87jrjDIS25XFMNFdyd
8X7CPQhTBCj788zkNQSnzkacT6sRIozsox5pd4sItiB8A+yEm5OfdL/ro2+g9do+4z6DqSw/czFA
38JguV0G+wuW78B5S+JoKmJL7tcbrRFULebyGzYsmzkw+/sUFZiVlF3J+nu9Tok/mtnfWmHwPTDH
5Dz2kIcY5moxHW1MeDe6SXU7mpHzGBu/QFrme+MGq84fmcU977FBvnk1FATkw3erXZ5BOyNEG7Is
DALEwpMyOTlO+xb3rC5yY+wwJe1Jw/gUOzKvTjfVa6bn9q6zl7tK014jnk2urv0xdnz8xTXxCZ+a
gxfO1CoRt+375PM86m9DBPzLaLpwJzRWzHFkQ05AZg0Ve0RZ2/Fgts6t7eknJ4Z9i1rFHWZCRKpj
+FD+PjTVt6CjzmNTgMyPZrSIdY1Kwypy0To0kLF13HZjDChEuLYhQ0IqLsEcH31ECvGRI2upkfbU
GHv2TRaQMZvihwiXRrtqP9TFeMc1v1sajE0IaKc+oWqqibdQOl2mGCWO9UOOjp9WVQ+x1O/RCiaG
xl0EEhnxd2t6RmDDwrPEgRxRRg+GZaZAgzMy8vjgJj7u6AYI05VmDyC6HBRkrbRbiSF710qMpYOl
+245pLfqrD6EVvo1ZfBGMzP66jVLcgAaPJ3cgCU/43dWl+gepRZgRKBwbvfc9vF3ZI3mB73j7l9C
0OoW8mVAq3kCl7Tc5t4Qkx7sk03S1h/TCX2KtivuzQeTTAh+NDdh/rudG8bqm2NRLqijT1n31Ynw
A7QE2jnlLArUAxHadBIYpo8afjrhVLd3oKslqpSEul7OrGyCZh+MGdWaLn/Vov6rbZjV2kUZ0kZ+
0M2tBvXALEM7CpHoeh4/xLjrEZ3698A+UU0BOFdR96xmAOzGRsuQCZ1cmOMl8iYFOuxjSca8QpIc
CZZ0iyTSA5rQDcKbOs6CwfgmJmxlYqzIGpwHVsVktGCq7TfRCCJ2UXDX9h2JkCZ9QRL7vRyiTdmi
/410VkiytkLoB/Edb+UizH6TzI59NhMy6R2rz4iM2KbMEczEfmA4FBZKlSOqeuZR688uIpErU1Bm
CAPEzaop2+upHdyGpBxRc8dU3Zzf/cxER6slZZTnpGgHEvqpd5f3JVpkQ4960kSdpCiQ8QUlRqK9
Kp76tm63g4UYr9OSAvCMowiQ9dTjaVrH+KI5jY5bHOCwDR6k73rq7P9DKfs/UcpMx3b+iVK2/zJ+
ieN//aHgKzla+uUlfzDKdNv6DeMkndvbMl37B51Md8RvBlwx3QL4b7tSbvdPOplh/GYg34WygKSb
OYbn/6CT6d5vvvBtTxhgh3WO/HsiveZf2WRI8JoeqDTbYZDxkBXz+H4/s8mEg+RIgknZs6gSEvIz
VgdaVoJNKPTbNE6hGsgYqhqLk9711gdvAX5s+M18hOFNXKMv4BU0poEAXqQVU96EujwdOwG4Oa21
kxCg9Z1Qb3YDfJsV8QDlJwplI2Z7CEbY4dPoaQVw+/YlrljLdvHetTqNoCoKuMEBFWiOzkSlkQQy
QMb0OmWDYBBgJHDqnvXJ+Ux6n5qi7rpM4BVCS96IEqBU5ZqL0d2bRVBs/AFM1zIRpAl4nusyguaO
qjoR0UCcJjpjCwOOJDcKhLcdoKWldZgD0Kby2+capSTLCarNonX2KUztzdSTIUzMZQ8ZFRyIi/C5
WZ7wCc623BjNSsQAwAKkW9aBS0Ysskbrvh3G95YQSJsra9ckFRFpNaLLqSGcZc9vXmE1d2PoPhpW
U90PHXn0DFmjkYjjcbYxYkTVlgJp4sMu6mL7aayStVW73RvCg9/rqqcQkuL4OpmkaIWVVRuwzqsa
rhtKpe3e8HFNEHpb7Kck3ibD2N/ZVnibT8FwoAaw1jPHQjNy+g7PI0XbR/uoxcjBlcbylNsStMB6
6rmIm23nOtMqqkHzDE2oUymDT50U4vvIbzyhBPOedL5zhzAoU9iUIJMnum5fL2Dw0exlrAaOVqEz
+IC6arz66Zl7uPAf/6voc1CKOLH+978cKSZ9pUWqG9lxPLSrfciWnu7xNP18I+eLxaI7aJ3nAgfH
VARgwMwecM2EYibMu0AacHYbPjfKs+QzQmxUCUkg4iZCZS0y2vvBR+QH0WFqgmO5G9NBf3SLyV63
y2A+1Ojq+SG6oxQiltkjy1FReUjFsFuiZN5k1FUMvcCbHu9CdHkrTLvJt2kd0lHzRDKIKJqpm/VZ
7cZrU6uW8+CT70REWOANflfm7S6atWmDD0AsvX7eXXQb0fZp3yQM1F/c1yHr7acIrsmwjJ+NvACx
0kp8XUipDrnT+0RHg8yiBGX2JVSncDRemozkTmEy3zld7j//8wU3BKPgX6+4JVw5CHno9loWxNS/
XvHKc7wQKkbx7NZpv47mzj120bwZh4iwmpwyikRvuDSE99l5gut1SmbtYUKUtRM4I6cxXjL1TJ2w
6pt3FhcN8Meh2Jt63pznGM5MatzGepxsE484FAUUBL7qEO/2cIbdhwznEX8Nm7VMv9J6JGn1pDz0
0pkynr6GhZUes2rAOUfz9kkWP9RRynopdiMyZvlro+EJEk7xB6Mq9RNXqTjj37nz+tA9ZnKpHtbT
g+0FiJZNuPbURXx0Kox002KkMhcvxElu9Wkk7ZtBUWBxuWg7yztjmdatZ8TdN7VPQWjwqk+w7rwH
Z7SOvuPle7GY3wqHTHpj6HtXIqZMzBPyAeBiXSTl6xyOZ4t6ow1jbNPBsVqbAMtYhMDBSCoXCwoB
Byss/dM855ShRbqOo9K8gfZhHRMWTcxDdxn6FDf6jFeM2SEJZYyHnLBYH0pn20hXyDbxP7p2/14i
M5dGZnCurA95W8bPNoW3tGtJwLYJAqYYlaJ79NR5GghbfTAkadDfiD4U4MeQHrMo2XZFcy4EK5gk
0+4GnCBu0mQBlOPoH5wCbxeIrFvRptN6nqSYYRuPWz/y0n0ctyhOR1ADh2XG3rChrBr3HoTXmoA7
te5gFrsNjEwt8phJBh7pZajmE+sIkC1IdbhOBUo27A8W4IvApwKDTC+xqqt5x8IkvxLqlQQMWvaz
5/V7LA3m4zyHt8NgI/1YVt+g3hg3jTFIPx8/xmc2fS8AjexJXxkk4dZZ14lb7isStCkG7kt6RrQD
TpCoTj2DiVEtxe0I5W476zqprjDc1i319ml+NCFxPgQ9BpMFklxTjN4tig6wWH23ArnBxsVSpKr7
+jjzy25A1Ff45pDyh0YD9y/Au2H0PptGHG5F36RbvXL2PARQgQsMMmYbGfcAQk4xGlAJWZeuBjxh
j8jSrDBLMnfWYqFduLhMT2l4jkZmR8OrHjqnfe+baLyEhRdngr8Zdy8q/teB1xbCM1joCdPUTd80
DN/86zBghEMQhHjXPCUZ6YQxkmubAnCF7yY+ODcgyb7VPKa1B0UPelHjEt8u4LY1Nz7wsLQbkfrz
aYoXcBMFj1deDK9h0wLeYHo/DOH0bQmF/RznR2AUVd9P59YOblC4P3qoh+5ILNibvEJAQ+vQ6Y9M
eFhe9XGSpvX1MiFHbXMna+EsKaSzcfZDkgIoUEUg1Vxy8SELfx7HcxlDvyzbFvStocv0PJ4oLLVP
Udh7N5Gh49xXBcNpMTC/aVC2XoXFuQaWsy2bbLqxooD3nzCQtYWxLoKVbwRfp9wM97mwUL5tAd6V
LAXQCDgiJmHc1gNj/6ixErNNez5XfPyN3WkGhSuLeKjS/VUnoQ+wx0i6I1yy6zQ3xyKkQ4rPxHbK
LDT7VM8CnE70eajir46GIaNBZtoXaDbl5IKqIdRJN83gw9xxFXXOgs107W1cCxiDHxfjsWmp8FT4
fC48wCeydkAqB3PYxkE33sR4Dd2OhQkeZkZ5Lfdn4jI7DU9xyN/bTRTeMDZKGABSLOH4R40YLIFf
pbfdBHG/KbNiBbs+PXth+q10dWdXz0+x5kdbCyYuws6IG2MK00M3dl5IHAZWmZ/1wtuVdZWfe0kp
V5v9NPTf/3nycuRN+deb1iR4doXnOAYJcFdaV7xfrSnGWm81vASCpzYAsuQPoX8KnMo/LZ3R7oVl
vOI7s9e0ZXoaEKNc/JlKOZkMDGzNeKm/iMDcaQW5KPR5iYINbFtjAzd5BI2nM1x6CqzLE1RDdIo6
cBlp4z1qSAp+8ooWyVhfRE8V4gfYRIp4Z7HOj7HF2tieMbDubPyV70Hfsop8uoVFD1bQRfNqiafs
bITAN3NnDHZ8ja9OPOrkm9JlM7XLpmvN22F6LALXO0+B08Jy66GpdJZ4sgM4ODhD3nROI159BBEW
d9H3o7l0YKRD52yPm44nh9zwlK/LIAM6aLfrOgY1+M8X3pLriV8uvCXXNrpjCNM17F9Gi2JJW4Rp
QvcJZb5ug3XYdFdXjJ4frX4JHgqUWXbCisJ16dnbEflR5DmRTIv7c4XwBhJlWvKUl7ARbG1Td9m8
nePUQUy/ehWBsE9DHWqrxhr8O43cEPOKiW+mbt8VjaAkFWUnncjggA8c9T2GjJVRQm8pDSj8pT3g
Tzub6Ysu7Pss9T41RVQelwG8Fx4XxRnZSzA4on3uoFiB/svCLVHyQbMAiP/zNdJ98TcXybVcXTcM
1zesXy/SmDdxgwgEGJpRZ8ZMUuM+1h/bRfQwfQax4zM/OgaCc84w9Ue8OieWKwkkuEG3DnjoxSsN
vtgubfuO2HcaVzPCrWsIoJJXWVEVSH1AxpgSO6G/oFwsZTiCvGHcLpyDh3/AMe3iW6zQ35C5svZl
e47y4Szcqty2VaQf0AYmGRz2287J/Z3ful8Rk7b3jIrLi+u3N81k+ofKFKfFa+PzMOQQP7FGbASV
joqIcW14+bTWvWS+g5ZG0BAP4oR2EpTEmRWOX1rA5QvvnAs4S20w9ocZJSGK6FjlxtFHTceWvojf
Bq1vznhcb+c+jW5dxwzB+kfWi9BnAIDp4uARWCGy3cwMJEeKHsMKmRTWV0ZK+nYYwUNOMNnB6dct
MgQwzZHUr+2PzshjObLW2eD6BP7eiyxgeG24H3Mynknh6KcStoGg+Og72l4jaHrQrTFGCbxp1lqX
AWprAINHUbxuSzSt+6x/ihGi1LoAaEdXO3dLGbjrJBbR2bfjj73ZMmygSGqW6VdjmrovXmqs4s6D
jmjjgYo78XokFH9Asurb0K7mCSf4boYgU+Rkw/S+QW9EzkBWVDygVlafS1Fjcg0WZtS9+6bWmq0X
ZeXGAlNRZO2dZePEJzTnWKKJXLol4GtKMEgE4/nkascqcg6iaMJXM83REsZO/TGuo2PjYKYYz+It
7zz9wzhhoZM1cKwmyifC0vAHMwAUD0PRbjvNwx3Bcx+66kNu5Ml9TYKwNLpoa9j+tCpaRp4wxzBr
ME/tVICUGHpkCcnoISfyu6v3LmZnjhTMawQE3zx9wa4jitHqrb2w3FbYQtyorofmpJsn72aZl4eZ
+k/BI8Wy12iJv/2ae4bLbmXGmWgJRsHYPZvmnCM2M4IS6kIfN5pQ3HJxvZt/fooZzH59iqlBsByV
YkEqYfPLitQrsBNo06F+suHXrqbcT9aV3bvHlozKHZPS0yJTvHZTWPduqj0bEUJ9Rt1WAHunejcH
MJYQxiCiYHU3mRQPTHQRNnHwoOXFo2UkxQugCAf3kUdhJBGeRlDIIisyPvgepPUYbQJUp0WxK43q
pcNLYodTpWSTMc7CJwbmkJFjj4KZfyLsR6gNwbfBG55EZvovYQgwg7/5bkiRxjF0Up8BCRTwUo23
sauyWqEdMe2IcMWa7AxMiVLPoOagkuJqTrCHhk0iNQIK4WswvrLR3VKZ9U7a4nl3QV2Ge7RKKO05
dcEHh8W93ZsnSrcBSyfAjigH9p9c6GxJki4vjg4cKgsFOBl82KHWPw6k20nIlNEHc6lrfN/43Eyb
kpc8eHZwD96wCNJusf/NDkgDoVkf+1QkAkY3gT/5oOfiNsD+bZ0L85wEDuAPryHzYZtvrYOpaYSz
yNmpifOHyJKmSyLBHM59R+aoeAp74azQYApPrkkluCr3hW+OJ12GM2FiSRKD764rakTU1mbtqdOx
uyKHsGt9KLKxzcwVF/3BTFnQTfpCNB9rMNSzYVcQ7EHPyYM7oy6xsxYUmSORAOqOKGZ2nVbcIdBI
XmPUXuOhHDYF/uC7RooQuE7PMoOgAy9y+1QYL0JE9cku4ZkEQY9SMvWPTe9E69iMaqpKYLLIM1Ok
LxA2vxmdhlunrruNBxN5n/k4bkdh8hZhuHtT442wznoqJkUIDrDMfNawbXAeEmd+5Dqs7TZ9H+1M
f4ZVnu5stO+PMfz0ewcihVsCh6VOnr/r1j0zbvAFk26y2h1PZKiPGeW0GHcwPzgFVp7exV6ME3qf
fch0+ysJG/22lr2u9k9+uDzVdWYeM5KZL1nRpZtQtyxgta95qxn40LfmQxCZ7grlQoT7W3SJA5F7
/IV++oTYMEy9kuW3lX4PmvGrU3vOY/JqmFp4jNoRBOa+S8zyMda+oVTgrbqm8U5RBuAvdAtzNw+2
RwGx9D5YC4B+soiU5ZIMDf1RCon7zqvW4lYZdcyVKWWfdVCItRkx/05tPoPyyuOXbDbw3JqK5BDa
xYcKCcldLwpxrMTLYOIVXpZm/IlK5b6GebiE5XkJbW/blSg8mIkHztJotm6HvjY13G2oR/GdIMH9
iNYNInqDsw0trWB4rebXNOC2IziKom75WE8zN086FGu0sQrA006E5FSRYlP7qZpyd2U5rgtCwD4j
ilg+uBOgN22YsgdMEp/7zgu3mV9r29L2s1vUiwepR+RB1p+IybR2PoZ98lbEhr3xiKFWvefnu7wA
rkoZEzEKQ48+5roLM3McXCwfK3IOzTfyFMZdFILkmGLwpFg7LFt8HZ0dwowtNmSAucLOe9kXxEZP
RCsHVDP0s2dFH5IAUiYOnlnSNXuqRqgStXZ+cqqZMJD1002vWcE+17x2qzeUg8xEH570aouxbLkR
HTobaI3hXJs3AZwTEqeoBWaHPBy6dW+ZcP1SGDO5jTKaq48xUqKxwaiDGU1Xj89hmWW3hjdPuCLO
xzzPMKqRYfNsf+myqjmweH9eghkq6ewnOxRijDvc1DN/Rv0sec+SMdsKhM3ORi2otOEIMLpBtCrL
dhU6OKloY73cYWMMHrGqTcy4LIJZxOj2i25+cgsX+5f2k6svxl7k83TwdYKEFLV7yF4uQLukht9q
Q3cyQYIO3vhEDcHnovkPPCzNMRH9eJdV4Frrwvye1dimppM+v1lzcR82kXEDfZwxzUICIm2cre+/
6n5bfPTIna+7DPjuFPXt3iF2v8yU//GB/P+IFRKQ/mNhaVVmZfPlW/lzaenymj8rS8L4TVgmYoC2
6ZCYkTnvP7QKdYHPowPYjfIOiyyW/D+KS5b+m6BC5fBKcuUYK7MEa0tEaP77X6bzm+/rhu85rm2b
OJf6/45WIV/jlwgI70ky8r7veoZJlenXDDGyYxX6Lwtg4yZCRy8k5TWiUnG0f7Qu+6oJLfMEfTno
saqtzvp/jk0BmMFmxnX1p+Py/VRXbUodhVzDC0cwgP5Dl/ZYA7Rj9hgNbrdFKAwYn7I0gB6Gd2zo
AZ2WO2OJ/1Obap7RNL6c1BREHyu1W52V/fXUn97ues71nVRr0qgxND2k717Fzn9+zC+fiiA3gMFf
XvvLOZdv1mouGAx/grkgv7M6p9DbN1QzfIrk3aFym2HXBkVzLBYUhpG4TMVqTJlxWUmxV21cp/1L
Py1RJFZHFvx0dM2WTEZerXZlxEtH/UW1ryeqrtpcz7ycLl/40wf83eFf9iGE623b1LnFeOKmd0R1
uL6Tapm+e+uK2tlGEvg5KbSnaqpNIndeu8YUAAa1eoRC1E5QK3iusEq9/JXXf1FdvF+6hfr/vdBY
1mCqIAQ7FXhspYYzy1stwXHwppzceJNETAc36iZF0ydaNXolLieqfeoll9epW9qwNXMLpgz5Md5m
VvvUYVB/p9qM0p3qZaMjYfUot/30WtU0RuvB6d1xq3qXh0O+lepe3lR2AaNMunY3Woj7WLHh8EjJ
ptqQLxoOffaliJP+iBsQeF7s+DqeCTaFgdS86mLE1UG+xzUtltK6bplFzV41ZfRRUoY56FFerNFx
IqhCxBfwApu+nXpyLiMIedLfe9ebN2q/0lJRLYHgv0EuZndRnKlQF0+uMjSB7JtNaYIsKT5dFWgc
2/tDi8aU0jRXfZpsmd+WufI2njzDC5MVAmbWfgKgmII/lxqNHtJ4O79xL64fSs8f+3bQ+D81zfhx
sgGstBQp1j8ZVORKzNqTWu5jDevGzh/Il0BltMWt+jmF8p9VTc/uQ/TQ8nxclX6QkDJyjfxek1ik
BNc4lgW+2Fy/vqtDtyYKQEpF3ruVVOG5KtuofZY8oFpopd56bYSjndSG6dyKuNpYLEQyhFTpyXOr
2y5An9VVSKQOvGqpT0P6HB9Fy10leiMpQvF0TBaso6JirsluuDAIMM0dIVnVNG27S9dVSs4jwxP0
KM1hMG+r8HBP2g5Up/xKSE8gSBUl3KGlActdfSn1n1has+qDFl8t+T3V/3f9r4LtUg2YtQQLgzw2
4K9Vix7+pUuIzxORwDsEs2zdtAKFIWroh1DefYFrv/pTHW5Hi+Ug7rC75SIPzTHVsnQw41aW7fnH
0ckRyEarFsqHaEcr3Zw60lowcDD/Ogl67qRajplK8HIjm6pfLAmeabjyKrMGTWmDq2aQRMxYxMZH
r82pxTbhOZNq8bpUh067cOLCSBVyT25CADhArcAp2374UWgRytRyo1rXrrf41Qb/vu9qV9+HxP0T
1EalKu9qLlryWR5s0cW+7cEfHdWuKOyMXeyU+wk568rKGO9//FgABOjxXfsTVrQ3Bqa06+svvPxM
M4J1ogSCKsCZB5Gfw5QfeP2Vqqt+b0VEeLRw6pi8JtjFGSxlYVGxUL9c/VxXKa+z+uBmVDtI3a8c
dzTQuOQS9ZT9qa8l6ean+1XdHSVGj2sTF+QbUl8Mo5cnWD7Gfg+1JDLhN6mHWm4sK7+rI548o0H1
PpEi+NdNuCAN5dqY/ah/pfRwOKnxgUmkE83YopumvG9UNxEljAHVJ5sMqHgZWNirgECJWKmN8KRM
YF0P2yxuKcYPpr8GEQp0Td7zzhSMx9zFOi3BrXfVVMUEzYt9QTF/lqvdrdHbyUltnCxdbroSUMxI
TXBtLja0FqnqP0nFf9VyvZCbtEib6dC4zwiKeDdu4aEXJl0EECwkZ8W81x5xsmqPw4Tomi+mfBMK
nfn7Kgx16Vt1F6wKTO5YvMOcqRoeNfX3N/KPVBuwC+xk3eSRavJZuS6sJ1aGVCA35f3cKbF8+DN+
V8bHWV4+dXOr1rXbNUiZlWLsNx6eA+686KhfsAlD/c0eyLMu0rZJyKFTbZQrx3Wf6pbIYeLTLf06
1Dnq8LWr9plJGO2M2TmpnsWEDVNdvvWlqfb+9D6XJiqGQCgY95x5QEGmrc9GkbcAMRgZjHayoWs9
loYzYBkJ/dDSU4xftVDmP30BZBzpR6PiPstkKNmpkEkvGDUsubNVTXWcQeU+yAF1iwytHhaKTBOS
bdIoPwPVVDvVppKHVUsT0vSKweePvjpRdYdHACvx5U3UqWqvOj47cs5KEYW8wVK9IjSRffJGTL0/
3gknQOxcY7sAoykfPHW4VPGMaip+imolMnRU3VSZblz7f3v4Ql9RZ6oXZeqJub6nevm1ezn8y6cl
19fYflKiHoe0voq65ff/6VteTry8h1sj7h2iNwo3kZkfSC3jTDsy6al+YFhYFQdde9mnDvTyqGqp
zeIxFamTVev6WtXtF7LaGXVneZYVulL5QzZRaF4WhCh4K82S061qXvZe3+f6UcyIYhUCF12po+rz
rh+vWteTf3rH63v98hV/ecn1vClmpPBiSi08rMqcRG2UDcHfdcl1+ysmeIoE8hlXnibK6eO6sey8
oUo0f1O7/tb45RcfGHXi/7qvlGZZcQ/eRp2HRzvxwvXj1Osun/K3x/sBp8raqa0/vvGPH6q+u/oV
ONeixHj9uepiqMONmfx55Hq6OtFGJfUA48evgAeOcX0xd1CvVBdv1Dr+cnI+OdJSznNFAhPn5x6y
ugry8gG1sTB3t8pvw5aBEBgaQj7Vv24uO5tCh0de1wYT019PMuUrL2+p3kT11csvO1Uf0dVpoyNR
NnouZD5PG9FlExoL2cY/ktcrb4RGnqduMLnwmgTqrd0ge1tXYCAtU7MJbuW0N1nL+KxTmnZxstwD
HU7WvU45RTn9WDJGQ8hQ3vJK6zGK+P1eA/dnJs8J7xa6sr9g4ataUZ3bl5YVD+6OpT4aeNDVlLeH
r6Iq6mK4lZlGs5qzMEZjHD1DaYOkIj5ltHGxJ1K2HKGcxNVOR2u11WBAnAQi8GREfrPNRIiwRRwB
lZi6eTf0nn2c5Ka3yuoQQ8NXhimJXLWoVj60VAqIGRqZT4WWJ45k1lAcbEx9E5b2V6undDrIddB1
o/Y5RAhrkC0z1xr0krbUIzBwU2OiWBDs1cjA63XykaqHB1RbTsfK5Edt2sUeDmX5JhiCuRFkJGlL
MUZ1YVRLbdSBrILU0Q0BNX/K98fLxsiifQuDM1Bjo3JdSRaZfhjlwHhpqr2iiO8w4fK38xhBGHDg
CiEKwu8Nm3n/68m6zFKol6kjqoV4a2XyZ4BN637a5H/tqqNqX1zDJdN80I9FUQ9HzNiHowMwhf83
QttY7rseUK1JXip/AmOgjFbU/6ta180Qk/9R/7nap7qdLpM+1/6ltfSP0YImZnpZLcjlgTqgXqxe
F4fuXQe2ervIKVe51hAbQmb/0dXUFBmpxV4rZ99aWUVdT41iQFSBmH0oI3I2VSdlZryLUXCIqHsB
uyyDdj/N/XD0ACfC1HA9wDg6KOPUids1Cww01Vy4tINZ9We16etx5Xa9t3fFBJQulC42atPn5KFu
LEjwg+irywBeDzPP32VkluNcrotpA1ZNSnp4Uh8CrjjGBUdTLtF0ubl2+8WKqNz8OKxa6hx1tupW
gcj+QwP4/f9CAwCzYlLg/d+dZe5+H/8LHbf4/S/52j9e9iNha/4GVhY1dJ+ck2PJrOzPCVtyrlSM
geG7hnNN2OIgw4sEXgq+6fowOwDa/pmw1X8zDdhCnqnjPmNgZfPvJGxJHP+SsPV9Yek2jADb1hEF
tiQw5SdYVJ1Y2TKGRXJu63gV1k5QAreEV4m67znxpBeTLxfZkeGjoeX4LWRWF4a6luOOBKRzU0f2
u5VH2sa0z7i4TMwPjHZqY1rkHgLDszZaPn/OZXBtyojaLyD88ik0C88f9I1q9jLuVi21wXYB75fU
B70q9X9LmS+pzPqhzvsRgDDJJ7WhPkLORzUr3y0Ocf7NU/6xciHiy437o6W6PQi9zawjXhPIdYga
PZQhVqkGC9XsYDzeFLk7r9VQ2sux+WqTpbrqgM+yg2o6bH658lR2WMoh67qxeyva9ZZ9Um5zk5yk
1SaWa+URKhogLxTM5P4K2A5+3eSnL2PEoCynHLXQHsryKdNbKvIqSfGTl5nbg/ZNpydbLf1MORkB
1v9jo7pJDOxQj7Xvjeb14ykEbA853x3WMz5ckMrg0WYRvih2AEasGr51+fyg9SZIv6WASuvnt13U
3zcJbvRzO+w8Rq0bV0MZoyFnucum4SWIkp0eNGKve/lLH+nMPBHcBjhQiDrX/8PeeS05jitp+Im4
QW8uV1LJlFQllWlTfcNod+i959PvB6hnWKPTZ2b3fiO6EchEElTJEECa/79Tyzi4hGu7auvjzLn3
yKG1PsI8XVBMon31E+o7DUiEaojAtkZCnZeSgExZDBzzDYrwIP04SPIy+dnEdvUhndvKByNUNz/K
zy+Y4edLSIWv24tZgIGsyZVg6GJ/5cPPsi5U+2dbAKAuYc/5Pv9CQQeT5ldv0RnlYAq/yh8j0mYR
5QyLTvV8g70uTMP1xDN+sfuHaW6H5bQBzEJ4agRe+3U8OVL8V18R3OU9QRbnxd28Bin+33V1iTcg
yWf/Op+cIKvZNS3zLbo+Bf9bsQCPcCCW4AXevgWLfDMsRULgw0rt2HlJMRy0cleTRre44pfYhuxd
wzE38ZBrdEZeI0euRsuVJqyN1CSE5KW2QEHJs6ZobqZZLlhufw21/O6SxWaZBq5C8j3xnr8LyfzO
bplPIY1zWyfeaVEtL2PRLX/boksa/VzbNpirctMIK+YHkOKDbSic50pBUzZFrVIoxSOy1hVyP267
ujjigtBwjjty13W7alSqgwIN/Dq8IHKOZbYbUc6VOAkOTjni8WPDGyxuPvmxuW8pfpQ2v7tO6q4X
Sxv5Qq4zLPJy9Y2uyEB0S2q1OEBB1vOE/GLeDZnwWdmcbCMvHdWrHKU2Plk59K5rCfYEjuhsuG6H
ym6fse+T+PSR3AtSOiYwYdggLsTI9ZVqVGwlr0bvAgmq2HYuplLsxPYUDJBH6ZKXPu7FpdnIfa+m
gFD5G9e9JX2iiytfXryIyzSD2FJLMVQtUu4FDv4s3p1MbNFlTzZW4ZEd6s45MM1/DrTQXkUJp0np
YuYJ3d4vze908DUL9xYpFuy0R7kOit47EgB5epEjgTbuSxMYobFNOK1EtknEyXXdLVVSj3KCZDG+
dqVWuZ6FOBXF4ngUi9OSbKi64NXLY5Q4aS0495E4h0pROrjB7eA0VnIsq4nZLH533VHZf+eCDlK4
5kfxVhnikFeK416gcvAbxRHQFIdBRxwLIbXornGzJYImdSEnSjUfNQoe9fl+FCfNXjS5xd8L9sGh
CShHkEE12YMiZ9WLo+skDrGDaOBzm3Z2Z9+HajaoIGWS2wOd2LMMgMhQiPzM5edLNRTeSHkUkspO
fncswaALxqM8a/vi2J2IAziJ+39EOOQb43NSN7UcDEpxlvfEqV72Qqv+1ZvsDu7PjkzbLCOBd23I
6I2ML7EDLDiD4wbTwwLfqHAhuMKZIBLeLelfkB52SzgdauF+AEUDT4QnnBJRpgC3BSrG3ahQBNrM
kQdWbkf2m3BojMK1AT0PkPLKcFeLXZ0pd28ynCZlGRC7KqUsR94F3ko9BQ62EGSASyDu1khOIpUp
p/mtrlNiI+8zszPcEKpryMQxXvAZUz4pfUDqn85w6REf8RWBxwPXcra3hRNJOsuvHnMRFJK9Rvqd
DCHLixabq0P9xnyxqYWjSwci4hpckxG2WdIsyy7fMgIWMjwo5dvxyQ7UVVG4ZJaKLfFiI3v/C500
ud5FXgIp+I/ACwDY/DP8KHvyT5N/RS+ciaZwK0pRvlvLn3sjyj8UrDBrfmrFgrQ0mliEFjEQK4gv
li+tJe5VjzZfWLG0FHI1Wwxlb3RS1rXlmmX4Om2UGvn+Ruk0gtH65rbS5j/qbDbyayM1trYaFAKp
oriXTRvUTHXblXIu2Fh+a9lYFh/lfx5/N+mt6Tv52n1361Ef+dUpHREISQQj7/JuXHbnqABdRfvx
7h6/7/7+TsuLTibtdSJPnkgcb8a7ORaTd1NIo1tZKt9dfh1/N5UBY1lDxglBfP1dk/4pZoDRmkD2
7KXFol8ucEzVvyvn9Mui8s1Wv9chyIJNTHTlSJe6lJGKiYuJwyHRXcL00J2JRoaLZhEzSki7xksq
ulIph9NWRJcXS9kL01DbTGlereJl2O7EYVmOv5tOhqT0oSRnRHbl+PVOUo7r+XUuPXKqu86DuVO8
JHm57L2bc3lJyzAf97Oi5e1Wy+Dr6qH8lr+V5RchRQp/wAe8/i7sPoZWarFSs9LZ+BGR2WsQqqec
HcZOEbqSAamlcfM2XFNBogqaK5OlzNOgti7wM8pG6WeyTGQX8BEL5mcx5P2sRahr9ETgOBVfXFNs
zyhrKO8XMRu3EMBZrptDrgoldOOGX9js4EGYDOXObbqfU2f+8FnI0wLarKQINpb2EmQEV2H++uyE
q+wYNZO2bTXzSziZYGCJs3XCNJTQeq2R3UmnoTy+L4080s8RiGlmgDtB6fL4qHYUtCUBG9wwMe5t
g8XcBr4qqWIgl1QK+U37Q8rfAhzNsSEfg/Rr/IX1vVZnkGVBBTgrAp05OS9nV+mKkKdYyMSGu8om
IO0Nvfb/VND/K4edhsvs7/x1/51+bZKv73Mrr1f84arTvf/yHN21PdcxcNktPNDgcvyXaaokR+qW
7lH7ihPtFw20gzvOdDF3ANIwLE0Ah/zy1FkMWSpxEcPAyUfmrfl/8dQZzl9LxMTr0XSQRTRbg6Va
dUUm6XtPnev0cK1TnPVzbtp/1eNEpe9sRY99l6YbMMTnr1FsrxKtjX9UOcX0NiTpT3XcxAeAMkA/
E4Rx4TA+BWDZ3HVdNt55llW81HXfPHUR6DtuWr7IJuha8DlT4J3CYCpfgqo0HzrLvTjkMJHO3nvt
qgEH4f5qrOC27uBohrVF1tjBHmhEPcBW5cpv0uJhaQBQKB7csAVvdqIolGgr7GXLsOxJG9nrKTA+
+c11EqmmKO9j7WQg/AfKsGnCSvucOtqjVdXdTy0Zj5PWdW9TPeabfrSoigfU5z4hNRqi+jZ6MdWe
2ioHbEtnhmctV4sa7GYfFqjWL/d+4X9YVFIvm0VXuTBmVpZ3L/VKZDeAbj2RMmf767Qqx2MumiYJ
xqMU+aale6/O/k1PXTfprEVJKrm0ls1VLsaEMTlR5A6HOh06kuqEPZWi4qo8H0GbB3DWqRtYAihe
fgoGjvAmKUfrLKXuWOk7UATDpM+OyRTY/971IwhlyWygTmZtOMldnbvDgy0qT2VvHgpAbt2miY9i
VA60VO/scqsFrSXGcVondfUWzT6QZn0f3Jte4H4uE4q7vPLN88tgN4KOBNfw+BiOVEIMk1O+aRqF
XnltNkc37syPGmW1zlBWb6NusyBRC7GVZkOkPhWFaTw7sT28uxzYFnOtGKSGlE5nORs2H9G961aX
q+hHAAjYPsQSmW/3sEerlAWY7plSYJ8fSNnzjagU0MI89+xohXe2RENU7Rh2mnlc9F2Y+/eOHjxJ
lWy6efbOZppAGJUNv+YIKU0hK3LMtg2OrRPLxXDqVauHUQeSS2Xk+3UzIE0WXSNoc8nLAvPNiZ1j
Y+Am1prqk5SI88DaJLu3cki+b72CINw5pmnmrHIqGCjwZArZ5HWmhxsLfsWrLJURBEvAFZAA2Ubt
s2zUtN3VZJg9ZnnXPnel1h7rPHqqKFj70WvN46SG2VejjLRVWnoA0jeZsYlAMjzrZQhRyqhlRz8e
yqMTBSPlP153DNRSGT6EbQccL9ytymMoqnGUatKo5Z6iy7WhBuWUp9r9O5UYVNzKWlNmzmr9p23U
e9HlB5WR4a9rxUgWNyAR5qm5jnUApamrFDQe3mvPH/QsG1Pnc6bqybxbdBEUHV4M8l9GLf1zbabd
SXWV60V+BOg1OZH5Cq4/8+R1c35Ksp0UongG2O9dN5wa88Rm2IWuyfg1MojLYl0JqSsJoTWbqIRe
1Y0aPrpTQFVGZT7EHc89IprhI1Ab4aMVUIzG45bFP58Sc3e1o0bv1zgsvT+MTLuf+rDdyWLupobT
3KHMlMLuazPo5S5oJmddVYl21c0OT8fEr0+FUI1BlgMPmXxeLmrD2lrfTErehbCGPvFckXvJxyjK
SdP2blb17sGfka6qpGuA3Xb6tRSJReQX+MyzxXbRWxPVoJkCQ6fBb/oeIMtoNZu9/wDlK5HX0cq+
E3NQlHT+prZwIyldljy4U4oBAH1yVfhnAyveFCWlWu/2A7+DtlBvF1mqN0FltV3+W6ah3y6yBcWA
RUuY/yewHd2+5R0/jUatnahhpd7KoRJtV2XtB4VaYGDWzTK5a6O52JXiXexAt5woVzwHHR+U1lvF
QZ1wKNZiUOpI0mtXzpiHOOoi60HL4gOgeIl7yOP4Wzpb4ZoAwq6cg68JUJmvaV+NTyWII1KSzdAf
UrvLXq9CCaVHOEeXNhyUV6sleKB6XneSg2UWiLh9DbGYmEutCObY1Bg6sZuf09RS7o15orAqVeNP
c1pdgjCLf2hq9DlJOu1DYUfGNo8SB7QTqrLD3l6XQ6xeohhyk5qY+b3f9NqDmc0lQRU1/6DlIKGH
FCvuQFztNnGnJ/f6QKwp7HvzWeloHFfrSZh2fKp2YyH26WM2BycpSTOXdPZNWnLrqYGc+Gp2wPvF
SUQ3sktBmetutGNl57WR8wGItbNdB/03P0hAVtI9IL+qej5S5uhvqDcvvvmPA5XFd1oGf8Kclmx/
2sR+/PsvDYAnf4mhmnwVHE+zHJMwqk1tjnazM4PhesyAYg5+DA6Zn2lfJ8/gcMxPRBqTWAeTuuoF
umtbXWxwNbaTD+SIEY/Zq1pm7cnJoc0YAmJxRkU+mTKb/pHnCQwJOrkVPny/0GABM7oMyJ7USTsp
3uiWa28Gfme86Nhh6mCdOoc00vO7MjKth9JMlAMRZH+X9GZ/yZTKXYemYn6enO6FMljzX/UApFNj
BN+7EAwSyEQJBQ/i0GQ5jXE/1KTXAhKDTDqVB8WQ0F67Umu34NvoYXS6mgtDqff0gayLqEtPQ2zH
+0pXm0PpU8zvxfBNZonhfXaL9jxphf8zUvKd1lflIfNsCBq8QX1MQQe+G2Jq55s+Q2yzGQYv0R3T
6hyXdnIv7aRq8u3izspilrnEyVgarG9jRbSmNfitzUUW3jVFD1BwrCZPQUKjlqA9NwW7ghqu9Sej
V5InihWh8IyofJQ6aWcqlbIHfhOWF3GZbAa3Uu6hhwfE+A+VOfbZgzMbkFDD6aPXpFMzRsysTIwP
SQ3X4miDbSAa08Bv7aeAveRi3V8GZE/qAM+ofz8MuBA82HqoQGf9x4Sy1+pBU5Mkbnyd06E+gXz2
00xH7XF0O+ujk0LhYATRqzYHw0sITF0WW8pzqSrFqfQMICnbUPtmO+beD1z9kzNn1jbsAwgOglB9
YXH5Lg30JP1ZWlbzAgBCdSAuCzegYiif6s7dmcB7ffN8CjrIfhjOQG+UJ1afGSIeBtIdkEm7YNaz
dQ6L+boAB/MhmfLwYbIB9NiA5nYYGj14ZGscvsCneYmKUH2oTDt80QrF28cOeTtyUDa9Ul+mWlMf
pLRYVEbE5eKqP+eQFiQN+tc52jiAZ1TPKBGl5AhIjMR376/dmAyCe8Ug5ILz48/ueAFYXtk5nUEt
u9UpH/0+nDcc46y9QZ7fR1CWAC91WQ3kqF3Ddu+4CvwPufI8ZN3OElZ9Ple7f3ps/fWpBfykOE56
nqsKZGDOtX89T0KMMEZKkuY/E93rL4UO9/sQ+823MgmPfVJP4Sp51KIMmok+6E9x6+gf3A6cjjaG
nCx1AYeNjFHd+GVabOXq5ibUajdTmN5HfV5427gdoBd08JHYwKjd/f3LF1iZ72BlTEelAtK1NFm0
6FBreJO4ogALSZmSY3wPDHCMgB6COiNK+n2SQRt0lb0oDC9NZTarMW6L/VXpghX1MM71HYXVALyE
oRFeZhUKsWniSSsvaRPNX9fFbK75JQJkYWaQ89T6BIyfHZ+lTjZ26tm7JgJ4Ug5YYtSp9QDwb2qC
h3/YnAj/w1//YhwJlml6tqWB4cnn9tcPbEqzypupPPgBLNtD5eXFx3HKOai7xueGnJ1DPkD2YxuG
+TlWOaP3fcURChfBawXr7OyX5mfDNaJ9VBjunRT9roDNqakvhqsoT44VvFyvLnNna7YhmSti7sor
nhp4gwj658OXaKRMIcig6lZ5R0qQg+le5db51Uss4Jy2lKU3x7Yg/FNMOVm1RRH359CDPtgKbVCu
gHPwze6QuBZck2OfuMcodZxrE49kvgJXgTzE4P0CH67BWatMa7nem8BtRm3rfja1sNmOekFpdFHW
Lzw1fkiDmufZylEVEDfmFHrmAlC1ZvSatxQKGzBHkq9NE4IIOvJQt0CA+jCDMbnNwY65U3v7vWgS
cFnFhvKSOQBoxloUPsiebEQUHPhRt9veDERzkP0DRpB9g9vK79XglG+orLUG/O1y/F2mlmYASuGN
sQ0cjFvbjxbwYUFv1w9jpp6JdEzPhtfSOJ65CSM9pHYMUQ6kSnsX6/Z0NQuawT+EAaDNNuFRT1MP
RPZb3X3CLe4/JXXo4fvMPvaF6z+RT+w/TVoJyEMAbkyfFhCEqTkseYkdRzt5hTScg+ATK4p1lFdI
vU1FCbNKRR6YrpxVSvIKOWumhTrUPtxX6sKphunHqoDIEjeOyKqqgmZrGBXx06RNzPW1K2TZk83g
hsRYbU48pPTS7eJ5Ay2Ste+SJN/+/WNH0//9Y8DVZ2qeQcqeSxXqzWNTjwABKyNL/5GWTb2O/Co5
Z3X67LlRCkRokJxl009aco4jOGCK0i23UidtZa9uHeNu0IjQ3wyM1dACXzF9vtFPY508lsPLjToR
d9eD+NQWU3hc5pdmjRKDs5EayvXuUndtjD4BMrpVrndfBhowF/Z6m/HT+fMPkb28CZKHgBPdol9u
ppDLA/KNcpSDUh+ZwKCGbp3u3icfiKyAqywTBN51ZcaCL5Ocb7vzYguLHexx0uCdVsqtAm2SXSre
pqtH58FWU/dB9pxsrVPu+GDF3Us0Bi9GULunqgCL0h26YmuF7dSv9CJ0T3KEBE73JMUJj9y2pWwA
fEtShQElGz40uvaJquLgGZ/b+OgU1GU7yqy+pZnXALeZaOB3uPlrmepHqcd9EANp5pb7LIy0N91+
nvS+/mzjlzuUWq0AnMPVv5lVy6t58/dfXN3+9+XDI6EV/DtLZw3hefbX5SMuCi0Zej37gZuHT9j2
xxleTt19SAZwfv06OUqpiPVQ3YQ6UQx8zLCACZN3IwOskn5aXVXtpIKcaQJazabbHKiv+sN4nAPv
atOUSXaaSMVrQ7/bqSQ4gITf7SISIh61eXCfAEplx0cqAQmc3pNU5W3e3JsWoIdmDluBLppytqHj
jpUMnDxEaZe0brcm77bbSd2QAoPIDuTg1jmYONpgHWVvaaTODsN8yyM6oJYCO0evIHu5sVnEd8NW
Av83cIb3c+Sbt/P/x9stU1UNSyKwJb8z9doWKFreo+OsjsqpcHLlJHsgp37sE0vZ3ehHYbbojJo9
PzhqYjOG53y5/sZuMGFjg7HE2twMFEXl9ys5YRPAEObyakEq+VMpZ7RxCu49PIdhZ5lHPxnMI065
+Dh70AMmNXhuLXo56I5JVK9Is7KudssV+BuffPLwd4tquUzOCWVo5L/gz1aBksw7IJPb4WOrW2+G
cPYno71p8ax8JYZJ4aEVQi+Fr/YyBinkH1AMu5M7b9Kp5kzVwR0ZNo61ASTGfvNwTUlHh52GlHyG
avoy6kOyB/iu3edxuBnSyj/r/rwvXacE4acJzmXavmV+UX0Ec7U8AYcz4WVG7KLQOWQJQLZX26wD
OLib47tEjA71QXFOWVRU6zDvhosxxvVhgjxnVwK69gJdVccBLnV+qN5b7ALRklYaQRglmp/dagbD
KIaVrU4MsaJ383NpwoBmxzU8g0JnxcCbTxGcL+ICqSK8Ae93WHWbIIjnZzngBwbE3EX4IC36seAP
xKkHpyQ1C7YX4xefBGTO9Yk3WmO/cnz8XpNW4bzgSSkbObo8GZeBhLUFuJ/oflENcpLlgbrcadFJ
a+3P6SFePsh1mzRe1vHWI7dYrutXWazokwaGb6BBqSBNhGpZ/rXf7Aak3bI5uJluuZa3ALoQKZva
EP7DZkGUC/x1xw5qv2WLf7prEVkUj+R3WzajTpsaLMfmu1kHB520mlNa+kDPV/HPsabUamsB/gZ9
tOgG3qe2VByq4n31e6D4rwVP8Y9aCHuxP1resfGcBhCC0oTguxCh6So8wq4E9G5j9w8z+IuvdqZv
wWR3P+fUa+97B+rc0Qm9z63ZfS0BSr+kwGA+kezzhlv/6e/XFxEDvf1bNcsDKILNkapJoJv3f6vm
Ja4+6mr+3Y6hlqrj0X72Ex/kqtC+SEkFmQb4OBiAU2WqyOyziyfgxcoHOQo+WX2f6kBS+p5jbgmz
w2jvz/5xnCr/KHulMZx7dcYRJfREPOHilV3ZWFNDyvpEHVhg+QQlbP++UnoImJNW3fWkIJzDCGoh
By/EqxtWwbrzShOKxpx04cZVuC8QUKfApsGTqhxlT+pmkPcOnePvFtViJm27pA+alVQqtZgrivrH
YIqqD2zCrK3jRvl2jivlYwus7hoATIAMhGga2icF4M6zlIARhkSoBftANS5dNT+xH4v3f/8xabdh
ZM7NHl9Itgcqe1tdu3VW+goVR7BAKd8iBYjqLle+GKCwP8mGEoSUAE184WV6gmkE1LxIzfcdrFKw
7sb5U90F2TmxgHpXKj9Yt35gXyJ3TQF4NBFV/moNin+Wc2liVuijCCXAdLDcw4r4TF02XHI+qVei
+kMAgXpLufNTV4IymlS+d+x8C9jNuJ0BjbD15zTOwnU09MPXodVA7S7Mf7npsMtT2/2qD7a3Csjy
hDJ2bre9lvtHNXFaMmFqd2PaxeMSDjLnipdqaMn7EFFtPwvMpZMMEU0ktzykWvXbi6KuVVNoV+xn
R1wg51XcsXsQd2nDFDDBckre38FSqktkDZR0VkX7nGVV9wDa62OUqO2zVPGjgKo3NCCoERYavARb
3CjBCGXj5NgAxNc/gQwvLoMReU+j4b4M/Ko+13Yzb7uR1S/3O/tzFXaAnXvxywhp0rkeAGwthb6H
5+jOnABGzP0Jmo8kjTZ47oqjOUGI2w7Kw9KEqv1LrNvxg5/0+NhfQgHZiR/7V6P7pnGEmgCoTT+A
mCaFDF7qpMnUZsYxbEJtl6icnOu46D7p32unNz6pbTU9ZCA1QP2KqCjluK2NyYaRJzI+1SyQq6HP
g8df14A6Yz5rQWjvQDSv4PmuzHXKn/G9sR9mtVS/RAAtDRTInPq6K17sicO+GudfqsmaNlakwF03
tNMHkh/2GTGXLwbRlzsFfNNDQbrl55g0BGmfhZrDrxOWDil6EKRx8VtOJuMeR263/odfoKart74r
fnWOBVIX7jdqu7TbrbgVDIBNd3XxzW040Rila5+By7XP1RyO6zZT463UDV1ZE0xU9X3tsk4sdqFb
Dkc/9U/VYLRH+EZBmXBGikOnzoObd7iLe33+GnuwGw6qG5zMwp/ujSk/BIpeX3LLZkECGdMJo+Yi
VdBXAmptNZB3/qmTA9Zs8wNO+wff58qq9qJVnRXaFsxzjkaZQdoF4QKwMEPXJPBMHokUg6AEmcAW
eP7XrtTadgNN1zsD2YUBYJPG8XiQUitmu1qLq4HXnVexn9jHHqzDlan45Ys5htG+SVx8fVOuPge1
3ZIP7ABsHTvTNm6K8CQbH8PTVEJTSiAj3yw62XPF6H/UGdCogA/+ulhJU2Jk09pV4ZoPy0YlBNlB
7KpUKqzpqVOtOtvXD5Y4nfjiKGOX7bbxNVJUhGpy0uKsZPPGEJJUNSAR3hOYIFte9+OL7gws+xzL
DBAz36o6DfZmYFTbrrSntzAKjzrbqVcftgTCfkZFJjRmfDCwY7lJ9DjkvvHc1+az1JMNQ5Y19HcH
KeqccOI5e7NAPCaBaQUiQ3KMrYaa9ykMX1vRUIo3kt3zctWEmbEK0hHQBru2zkmelcfQao/62NV8
BDSKyWeThkN8P2t2/dKEgXpfx1qzkqPh3JPdoE7lQQGPezOB4/xImgoF5CMgmm2edM/6rHorDqz+
N0jRAT82/Z+2XX0iJF1/GprB2qjiIgHls7YDO96S+A4loV4nHJRk18k5M10bhTj8WnYN1fd3ZVzD
MD2FlbHRLdMlCuXtA7NN1F0ZUOfvKtlexnbynoijRZ7TTgZ+VHAsDyTAAPyTBJ/YRKTrcfbSBz90
5xccmsCQc5AP/Ny6S1pl3JizS7riODuX0Gy9k2YpBylVkN5cZM+FT9wD2PjRhZMkKtxxm6gTLHjy
metGU79v9QhmZJ67Vu4DhCsHpJzNI3zYpX68eT5HIGQO3WitMmDQWKMy/y70iuHJKeJiE9R69CH1
CPS2SRa+mYX9wwFJ4/tYTPe9m/ki4/CJAjtwOxME8Ij9R9m4lZ0JZNw71ekt4zqgKJb/WOTa52g2
CGbLAaXz9MeyAmMr99QT1Y80bqadpOi2KdzMUq4bu9lXTnm52gmT66iU+Xmo10ukHV+xi5xqbNJz
BIvNRgtjcz3Hav8iGw3XPGlfzzb0Ai+gnqSbwU7qnRwLihCudq3/ICXqSPuXqo6/WSl0s5qBC7B0
Lf8sG6+Km41LGsrdouvsRDkPPhzCQKGdFr2TOOIM1//kTspZVytOYDzLM7C4LW0rldIYCsX4UMc5
9MxFeyARJP08Gd6+hdIFfNwhvcB++E2q48iEfThru60Ue77oq5iH2dnOfffVa5WN1LeuQ21VGoFK
o7kpdH0hONsJRCquFnDsswvtS6GUHp5FHgQwxnmXMs9IDqPwnGpKwvCk7wRP5D6RtmAMPq+3H7bm
1Eeb0Vfao2wS3YblYZFHhUohSIvgGBI2mRwOYK06JuBNH7XSAVI51YHgj5X84ngKBPK1Ev0AI8wZ
2/E7Md5xDbB7dy4AaSCy2rGGJanzcczGJ2kZ6erHePDcD5Y2TVsl9VOY99SbuQIXjtzELi/OMGtH
qASdaiu75pjAnye7oxntyrILDqopmCL7753DJ9N4dn9wAqpDIcGizDAdon1PmOcDlBrt3cAKsmXb
Wn8oJpc3MoTyWI562cC6LzCt5agDKPShsXNzLcUm45FmaqOykiJA/Pmp69mnSDHnA3NS034OAJXB
UdWHPz2P7Cx/gL0WcoITkQHnS+znAah6bv4yU4VyZ/mafyJ5j9I9NwRfXlvrneA4dR6rqQzvBq/Q
X8281Vagvk1fm1Y9drWhfEl080CEIHi1m9C9zMZ0R4QsbtaFkrzB/JA96EocvhZq1N9RcwyyUW7m
MKmk07GwWGGm7CQbjXjftSfFTnOy0yCaxUTxQcHXLPjF5zaYKN6K71TSO4+ywQ/cHk34r4BJdG3C
O5mrwMdidnuD4/NZNoWXRQfgur8uKtmblVrbmlGh7ZUso3LSNCgK170ziTjJa+tE1VHqA6GPVeWs
JNPL2NfGcSBlZ1MHiQ9Kd1g84l4tHmVPderiMe2nX6OTEKVOjnopqTCDX8+fzSYEvXxSrUfYOZuH
WoDOK2VTfetrZT2XdvY2BV29bXTIXq2y0l9KI/iqz+yASRfdh15bPxZTXD/Kno73a8Mh217jOeJz
UlyG5YhrxwS3AqvmcYxuGZAXT41Vwesx5Ts5IHXXGSw9enHYou1MvTlBDiHYJqMz+XXErCtXkk9G
56kJhqsIOQKAc0oJp9TogyxTT8e2HOBv15zkQgX3gD8WNlyH4/LK7sbu0rROvEm0yCJAGhsfcteq
8NAB81//VVRqe9iCZVyesq++C/vBqsqMV1UvorfeMAFPzckoNtvU3o5Vax6LVG2O8MxFOwCOyyfS
NYz1XNm4g2Go2vHLTSFYMz/mUa4eDCFJVZQH6Tl1unhtd0DM55TXmbwtDGdhUgEuJt7YGvjD0g6f
taGfd63tqFtSmru3MEtJJ7O7Vw1EmlOppsVah0bgrXVSZTV20fgA+uX80urmg5e53ZueF5R4URS3
l5eTvwPMdR4/VUq8k4F7HBQuRQsE62UDT7B37cmBQkb4FxuwnsNNblV3mtKZL7oZb/u0bz+l/D6P
GelWlJmE7afYGMrtECrudZSPUls11eCc5KiaN+vcyNxXkxL2Sw49jhNP6kOh+jGpWAUI1V4TPxQ2
0VwhSZVs8vxtGm3jLMH8Z8UrYWLwLmqSR5tKhwjBr5rmo55Z5qrNagcad8RUH7+202ABv4+U+6BI
q1X8LCVXuQucsXtRM/h546raGKVtn5ppgLyidEuIaEVXyrKJBqruqrpJQWv4w1AO3IidUxjkhpXv
5lsmubH93ZxtRUQQmLmQfUhqnTs9iPZGHQGjj2MluUvZN68jM87gkPpEHaP9o4VQCxpO4Ltxpp2r
KFXeGg9OxtkwoJoU39Z+UKfjlJb4oYtB22qTmuz9Ea/vqOXZ0SoJTtc8Rb4EVnwGyq18lfoojH7p
cy09W+yTnvX+a5tF4aUacbuV5Vh/a63q0YnH4KPlQxZiUiG6ayZ3+ljjf5AGig3NRqSZ4zmaYu1k
z13J7yNovuUwOYzkpn3JFNu8q2OXOrgwHZ7tEWJoeakbxz8CPStfxqAxDmbniMqgaHwDDW8tDQxI
7eDXnEtCc6bzWBokVefiVQ2puQ+LCDJ7GLlXSkwuuEwIl43M/5ap4rK3DNzY3YjSuIrCZO3aY7BZ
ppK9m/mWe4B6QmmUPpebyIaz1yqmcd9UU/vm1tui75IvjW2QApvyMcVgcX7ByQPFrjPhCzVmMhqq
6k6aZUV78nCivPp2GsH3pqirqJ3gbx+c+hipSXNcxF7oElfp2OCIrpSvhn9esujKYgQ9L6nhfP6N
cdjW0b62IpLKIF2OEoNvAfAsr10Tfw9LK38whVRPLlAKgzXvW8U3VkrEkgVmcAvUvnQo8fZYG8uG
62JxQ7ljBLmdHV6dTK6H5y1uok9XD9JywVWOleDYCGN1LtUNP+nwXukBeU6DLuTsSO277AmdYsbV
v0yjpJh98k6G7XAsEY0Ul6aASuHY/g9f57XkuK5k0S9iBAn6V0klb0rlq18Ybem959fPItSndW7P
nXkoBJFIQqYoEsjcubf28275ywtRVyrLm6QH5tYuiiqvn+IZG4cGuADO17R72dUaxWBxGSOpRXXC
i1U5Gbgr5RPme2dR6hNF9XminRQtVpHadLPPpIRNJvasH+Ngv+mW379lvmU+GFUtDlFqI8EXluqq
TkZAkUUKLZedgtD2IJ3MdEu5WEb3uxlgVlr07Fo2CHj4j3KgUfrmorZr2UFXDfEde6z6NUG7fe1C
0kvV4UL31fgnJWtF4Ca/ujD4GaoOuR4FIhLg7dMpIDW1r6Y+3UxOX0BQFsLyxwP6WzIkeHASa6TH
pnCtD7U2opWbmeOltQCS64MB1Uq1Djy3XgXK1HyDU1QinsPSQfsjLcOzNaP6NMpyxnzKr4aS9Ath
ZOJbMymXgHr7V0S8jY2pGqxfY616NRwky6jz/jLY5uukpvmTjbLDk2o7LBRKSidlVw4oFWqG1GSc
pQnxOHLZpMUa/Z3dMigArfihxfV7lXoUu9h1s9Zdf9irUzxd2Bqi+h4O2XcjPzhTXP5Iu5KULYoD
18RTyh1vvd64pI9fgiYKoX7FpR6tjd5o/SelHNbKL23vOLnCOfY87lZtNzWfJtoW8nUJiHOhskZ9
Qu7Meqgzrz8P1vS7yQE7HVBkoJziH7vrDEiCdxEI/5Jt0/LufPcZkc1CnBzmvTY2r6GnRptoKIM3
lnoqMtxBur11ndpZJgEfQnYnLcqWkZdMyInibMZI3He16h4IptGdicFKLa5OchTquQ8C0vaZW2n4
xjb4XAx2+3ibiLSzj7DtkzwRAv6F1zfptUX+9fbcTgGd9bGiLeRDW9raPiKHWFmnu0naAcn1JdHk
xvKh84Fr+QnqumADXPOr1nTAR8sRYfg8mb4DHJ62rVqnl7zkh1LmOqnIUYsWMQS7P0ZSrmLMgXCU
en1uiSR/CTMzW6pT2T553rwRVIDaWh7yzi7Bi01B0eiVqLq6VAGcrpLJ8eBoGUG2lGCtoYiJnmTj
tskOaef0fOuFNXFaS9lZUxLfHBzFnDZ61LVLG0JkvxV7xYyHk2w8AYfhQh6O7kc3Reup9r03FLGC
Q19TVGbEk/sWitFdi8xGMWruur2H/mmjuTs5WunJjyIznLM81Uy6RasSLiPwUTzpiXlzspxCHAuE
wBbynNy3EoQ2M/9BbRBoNliaTDA7HPt8dGHqKGAngopYW+hR7WjsCuFiUqOcqjQ5hCoZsq+zvy7/
BelYaCs/ScWyZiF00Vqng5U4vcpebvrN5T/tquhHk7UfviJJILXAVw9EfXOTCsR/5pB2aRrCsT8S
qnrNVVh/580QWSzx0LVklG2Rhu/DlNzsqTqIByvPq5072//TX9q7Ks9fKp8th6V7qJi2oMjnIwFh
10Ek1OooMcHyYVSmLfzD3Jj+LDohDNOPU18epMmxHfdRXrKVB/sKwdqyQGKM9Er//n8u7+SAaMyf
Ra0FrIv+Yz15Xwq2ca8Re6bgurY+CJr0n0TAu61noj1rz90g7C/ER1kIJZE4+TWpHmnXY5cLu5p4
tqlW9tKxzq/Yb/hCf1WCNKTIzaC6JFWVz1goXyqvM6/wrSE55KJmI+2Ww0KOrXlBQMvtHkTeWfse
Sqc9lx6B7j91G7VmJ8skHputBLqy3lAePYGQ61zoIWs/ikit1lMvhpW0pbYpHqaohYMcaSqgGeKx
GirzOUrsYmW6Vbnh6zWfCZqrh9LS44VfKMazdPlzwgC4ka1yBGDRVdOXQdQPk7DDq5h7ccU9MU+j
l0jpJ4gM7X1nTYTtsmbwzlJQyvRT5G6gGSPrDwNS0hw634Ksv2hO4wxOk42YN16xaX94PSQm0hTN
G7RgbiyCWkvwjzEJGlJ4yuQpMGf4o7vK8lbb695wunVl/NCIi1NYWGIve9UkuKE6TkkNmLdhEeQ9
ywaA47s+WCVlBS7KObE2PbB4tx+qudt6rFiMQvlixI2N8lhRrFldjcgSMZiHrruMphau8Hk2PZzj
znZkUktaKs+66MTz9H3oVataKiPUJRa0pWhx9ubarVxrZ0RvGWiVX6pHrYprNh9+UKA4nFk/4HU0
ViJK2V6HMRwwnWGdVS2qr8i0VVctaG+mLOvYj88ezdDYZzko3WaT42l7ajuKLTtAAGWUAztH28qD
aoWg9bNaqfmWBQ1czojPMjIP3zxLbZpWg67Xy3+dKZ1M3/8Ro8y+HAirPVW1fk0NY/yYVLb6hI+6
texSL/Al4eb1WIfTzUtriKk5DbBzdONkw5qGi3HqgNH+sWV+FuzIkJaUMTYGEvLJtOiQ4ojQi+dB
WIcHb7CCg+zKZkIIjbRSki/KvGApLI1aogTBWh7GIFKspTyUZzZr8pvFtqmtcpsEHUJpZUD9rWF3
PwAKcSC6b9DSAgao9PrSeC2KBBqPJ6+3ANp1yhdSE90PEYm9F2vXNFHVfeqnrb+BLZgUeki238mq
4ESsjgVV106Peq/2D6LK9NeOCoYU/aJHM1P114FePPfkWE/FjRxTZ895rKhi7Tb2v8+TY9qMCP5z
nuEmYKuDOFjWcVEv9SEjozZ67Q7Mdb/hMVA85zqKmPkM7oFfa2EQE4ys5qFNQ+NbD0poMbapeFSm
Kj/0cZk/aCDYv5SszYpJ/9b6878cLn9yuWF8BnQplnJA0+HQ09gxVT0/mqoO9H1oNlygpc2jcJ4b
tanL4CvhW6ARNhG9lm+1JlaOQHog3fcNcx/NnL510v0+GqwcCYU+2CKlOMNgZpf7qDy6nxYYEFdQ
BxGdWa4vhlK3PnxboHMVx8NmcBPvY0g1VCaM9CuPqeZBaGm8t7g9v/A1PVrc+BZ+4MGVF01QBlYB
UK24Vdfo5XUvShQPRM7rbClHO7WmHpEog57ZHlKdTr3sWz1+MimvfaFOnkCwakyH+0y1DXo7nyfG
f0F5WnWovLg9pq6rL/0uUpaF7NY2//y56RxLR3hvPrw5zkexEr1pXEkbab835eRfwZ5Ral9Ub9z2
61/VHHOgsuEHS94OYTQ3eSks2wdO2hbHegjVgxFGaJMowzmu7OHa2el4HRK0KkyAAtIkG3OAlTqo
24vsEcEerrdReUJQsVbo0Cq9z1G53L6Tctjf5wgNZzy4QfUmTSm3krNW9ICE5lJg4Nr2oZvLhZu5
uXdTxX8P1Sbc+LKiWA6AclebtTFXD8u+bOrYi0FUl0s5wd+z/qsfhf5TKQyHgnQz3WpAalearahv
hgCGYTVat/H8RnvrtLIEejOY+3LSkh2C38rCFyCVgizM1yi1pa+BjSRw0iK8GlhZ8hplpdhZQYUI
aq8mr50ZB0cr06vFrRtQpSTc/FX2SgUsq1tWzXJy4/JQRXp5kEf3RgkdUiSyH5HLQul+9qzRpzpE
TYPaadFqD5bSvniumS5Sv+lfwzqq99XgxEvZjSwzQXARzZRSTYfXPICKwTMM6kFnZ3tQnCNierCc
WGb/2oeOeYJS4ns29zLCHecoGt/kWIO44cUNi0d5Yux7+uPoBwc5lhiheS1tZS3H8qKwnzwfpoF5
FghUlecm+ymHBiOIXzXuRn4Ujsso3mZ2arxIv2xsF1FFRFS+tt0bK9LszgpRNzgaWit79fpxF5uk
KsHO569T0LyruVuf5ZiDuDvasEN8lIP8zNNl6lYR1MSciZR7vjJYUW9lN++IE2TDoK6NSCPvXzgH
lCrDU/GfzTiuOrXXjtI8tVVBhNqYfrtFGnFYKBxWrR+KeiV94BvAZ4KofZuI6vq7K0+U4/LsqI3U
tYdsJ6yE8DMUVq/uWQ4Qc+KRDaTHTPSj3jrDUiGZvmo83eVfNRt7xAZAYUonJwRXrE4EF3sxne7N
NIvFClhyId0TO23uyUFpj0fi31SIu9Wmh5wZXnWGM40q9sXdifh5+IBa+rygUX51Beg2Ur7gVqHe
W+WDlRxlE/jApLtbtZJsnbZJb0NpmT2Foz3zcfzxkYeKEqVHmy87t8fhEttjtxShX0ABG9VvYcnT
fXBNn3gM3UqUT1OsRo+yB7/RatK78ZnVC1uNHAnLEqqGqsxXniBBHk6KPt+xjGtQxrPmduqvIjcK
oiVLnWylw0i7jg2uuWVqk2n3VfJmt75WuZcgdaZjagjjKudxCh7gmf44zfPlUdicoWYEgM1LSBPl
R9N+jJtf0nSzT6ij5gHSkPJNSFvn5JT1dn4LV7eWrzW3N1g1cY+MJ7+++BPVooann5p5w1XNjbTD
PQyNkaqfpKtR9pCZ8U3dbHc3edYfX2lPIb47aoLrvi3C8YvnQWig5erHABnkdmjdZh1R2yftvmdN
H041NVtTLdu1a5QQendmcDTKqF82ZWlsWgQFnkY77Z8CbRs4jXGVFlYoYkucU1nYkwuVZpSpKjkl
s94pvt09IXVkPGrs/2+jAIIoxQkDFB7m6YI0/tkBrF1Z7Ri/tUO5G7JUXPU2iSkstCjj4EahpaHz
GnyVxjp02ueqs0m+cEI2EK7IreYgxyzW+xdXGd/lmE+49iREnS3aJhRPTme+oQT8Q3h59xKVPnoJ
1rpWGrdZMt2r4nrKyZjHrKS2l06cN1vp2jn6tIGspOZmwWg6ee7xzzxirOU8Ucx6tQ8pHa41cdHn
nVE575aKTH/Wol4/yZ6vNsSCmqF/UHI2S27oVefZXw7ms79am3/7E7+F3n8e9PSpOtsjystpAGgp
QeR4cgZnbxVmvCj6wnjiIWU8QVdgIkzo5rumCsynTBP+ZSzCrRyUboE2GKvaJxx/P8vsn3NKt67y
HFHo7WaKRxNNGmaUXoNWPTmeiE6y5ym5s3fmFzZmj79eWHb9KDrGVfhqWZ12qUxEt9U48N6gS/nl
Qrj4M9BfckVPqLym8lhzxPTZhH4LWkUHfMRjZl1W5nSIc4/AmsImCFpk9xraSD/3tmO+eUW69TMY
Qsshfa7npvJ7KjAUEDJZnqTPrsNCQoTmUfakh13W9sJ1jWYnz3K7NDpWo/sNXXszZ1r4JEEltyC1
7H5HNXCxEHEQn1GNFrvU7i4gIgZ1Uck29Fz/pKmf0uNmohAxPss+9OBwfZXqQZtN0m5NbE6yqBwQ
CW+7S67XbEGSuPycar1alao27uta99776sVJRfE59aq37bumfTDDuCQGmVAiEiO9HPiKuizdonjK
58bwGnURTEGxkzZd0wj4sg1qHf+JsrT8ySMIC7oj7xZyTHoVED1QplCezL7TL/rcmDCBLnsTMShp
q5EYukAmoV/swL6ycRHoCP1jKvXWOIfaVdSsCxby9AKoOD/4dMkvmgKTH5MVm0fZKI5LqEse5h08
04vc8Efkaut6eXeqh/a3O/lekxXoP93Ab3cDmdmd4UXfuW/8HCDrIe45TUfNC0J+wXn3TMGvTTpf
9b5mlr3RhK78Mjt3rfhq+W200BRPm9R8HoPYRYDbto6RXmv7ED6lGVbtX6Fc2EemD07LXOlDbX8G
SQrpa2QOG6RI7E+F5B0sSea7o3v2Luo0/yGPSbLnAZQUyeTpWzNR9HcUqF8puDMfxZBFLxPZVWmu
4yA6KEE2LGXX1z13lXap8f+epKNotzSnCvQWwelCC75ZgSlWRdPo/BrgQfYRxKNTfLCv/DRUUDUd
BPmoTXtHaa40KonHqqof2jApP7LYGhbF0FskmIfwjUzM7exBCMKIdto+Jk66H0jGfBKKgcEDnNA6
KUb/Ux+DR68Hk6dwG70Qxi+h1MEO24224ocxBzf94LOc1n1kFh9BplksNKZoFcByytbF0B7AWx5V
j5BHx47x1GkiXCpzdhu+dGSHOz06gZyNX3geHGSau0IAcT05jbmRyXGqvZY9WZ63BtT7YSyQnZZu
OrUwVIFV2cWAyeM6juaHnLbM4/QBCiSgTPOroPfVeuVnncBHZVsN4mmztZs8/sKe2Gddc0edyoWc
dCoU1MFBB+zq8ZvZqdG4gFz3OYoDfVuQm8w3gXCCbUYF0HEyySPEbeNu1CYwKGtouubcdJQwDFF/
ILiqaVx50paHp8aHGXTumQbydKyH451ijcqhKnJ4tPrUfQnLUbkgWX2UvVg3ppeZ82Qecrq+PeSo
289hC2prKFg75hV5+rClms/TIDE0kzz4SB33e9GZyg/Pq5ckK8Jg0bDQcfpq/A7PCNSIYW++wR0T
zgCjEmju0D304VA9T8owQqVVQjkxdzvqdB9dNViNmtYQ3tZBa2YULDwEuuedC+F0zz7QKm7kT+HQ
0+lThCh1SA7kmBIUwykwSkoWGQzqGI9Y+xG7Y3yMKSlY87oktWK9WRYd+4upTI1L0araDQQmhvJX
po4p/AEk1WwWuCsJDtO6YZ2x6X/XqrrY6oYJ5m3Qrc8qJ+Ra11/5FQ8PiAH4D9xafwkvQInHgVoZ
LodKX9WwJCOPi2SONth72VC+ASBTHuLIYY6C6r6cm7/H/+V6P19v2u73+dIoT78NVw3xgjITV6cl
bjQUcffVVoGF2Aj6LeKzU8ItAVA7uISuEnwVfiYWZWe4L1VJ/TNIGPVCeFzbuFSKwsBW1QclqoMF
Gh3JvkpN7wrlVLcJ3IAV89B4V2nrqYZYci3r6y5DQJYKBq7DBP6drJjKTQvk+QMt9a8ODEuPFSUM
z1mqbwJuEOxWYaeNJwskMvc966EdCBKBYmiPnqh75zQWwBjcoF+ZaLASpC29pwaQxFYNRL4Fd6M8
BT2/oYJ106seaw6/mjolt+ZV71MxoOsIMe3JnLuKqyxKJw9fofwBYtrZT9LcZIO7i4s0WHmsFd55
xnuA8vVuK0cd1/xFkap7loPSJLtN3h8M6t9fh6Gftm4fOw9G32qfRMROsG+bzyLT/JMd1C/x4NiL
XO2iGeTAiwstWrf54D6IuQvGrtpWXhZTmkmXwgRlr3hkwiG4Cl9RuPLPWkBcXzE/szx4V83RfKnr
TKzBiuUPNV/Ai+7NSFq7CpZdrZgvDsmJs1FEr0lfuwvR9MNaqfRja9rtM7Tg3XMGQQ0A3yg+jDNI
FDYpfzclagx6gFHpFzXhsmIBeJW9fhSwI6RALp3SvQISRv8ta6zHACgA1209fNfaku1Fln7xjCh4
YG3P8kY46rktTLGUHgWsckoefW+IWi1rh3y8N4HqsCtbrCYX2qa6tRe9Mp2tMjx6FVrqdqQFoMXi
dm/qXvrRG86y5zH02tpWd+6LgBwCX8RHl5jeAytRsdGrsULMkfgIpF/+YtKAuORd8JCUXOahgJjC
NnTlHIHs3A8Fjxl+/+aL8DV/oZdFcTWSINqmuqKc3F773ahJ+WTCybG721HMekyModmNWQ+lNtfY
pzLllxaM8y8PPcTKUpPvWUhEz6oAO1GDGK+7ln2iOqj9wZp4YVWk1lNTCG8hIG75ZhcCAndz/KX7
3n4kGvOlFnm1VEffPZpm5KPqUSEWTLHxW6hn0R5qHsRF524VWNYGzApZurkrYvgpgtQz1+DTqjcS
t/nK1mxnO86jFhKnC8soCe7MoyyGqOJt+E8oBCfeJjCvCJLGVzlT0VKDkNf9CzCd8WXU0eWezxG6
yLZekVuXdhi+Auhqf3nOzlCb+ifJ4HQxxFrxalFO81CPRnZKNYL7JurHm5E471UFLrkcAzP/GjvV
lhq95ldamrueQMsXBKKrZRZW0zUWISXOSorIchGMJ0ONc+guWvGqz6lah9LNn1DEsv5rfnEL+JFa
sfrWJIkNmMDNueKoEE8oRd0M8Bg8mi4IYBHZa7PmewTG3+2V7AXQqBbuShsxFdhqamJaox2RIjGQ
WJGNHLp3LRECqnLgLfvXOVlCVYVWusqWx0d+ruamBnOy0qq+W8E5mZ+JLwFhk8Na7cT/GgnZ07Fi
x0eOUtXy6rKTaIZd7vAsvjVm7rM66pt12SfgVeeBvvQAZmS1+IQwy9u1sltFkQMLIYDV2UU1J5QY
Yq8j+aKFBzLiVb6Qh6OvzYdTVm9yrzvfRsrOCw9d55XBWh7+yz9wLiMBlqtr1OuQ6Mj7pOrZiZwi
kLK5GzZ+vdV1bg6a1/nvaiv0FUETRH3mUZ7UJfqjbX+SoyTVYe5S1GdzLMvnecqh0ZQ3OWXYTs1C
duWUPdmvlez6LG9uU8ouXAkb0yjtrVStqxuiVT7lWJCUqeHibrtr2pl9NaS3EWn8y+e/2ViwbGu3
OZHhMSitf22KlPJovXMeW992Hh1quRIrn453uzEMaDAnYCakB/tb5zGZUYkNkVgyVP+cKiq+GqRU
+4X0G/aGTlKW+3O86YPWOVXzkeZEv4+kja3S79G//P7bKKAE5zZfnvgnDzbXeFambgbqCWEiokLW
cQ3DWMpDw5hYdcjDm4P0JZknFoHT1bdTpa2S58vDf51EusTeF5rZrMbATikUUJA97wDqpknlP06p
71OzobGsrIDplJlL8vHPwBjb/pli8qV0u9vdGI5Z7hfA7QlVOws53BjiBKq4P9z9lEiE+zocPwbT
tHeN56pru1aHvYjdYd+ZRgZV2tyfnGTch2ruGQ/3caPIGJeu0njzv/WF4QtwgYBAYX1aROolc7Lp
q59b1YOaZM0+CMP+WWjNh7R7VbEwx3GoBYXqLPMS4fvXtNaUx8yBQY2LvVlVtaWw7Aj0ekvqEVkI
f4B0diob6wDK8uYtT2Fx6V7i4kV2yP1xVo/IlUuK6yRtstETsMVAeLmrqAFCGU49B0/nKtlFX2cG
QZ7Y5ZeVKfuujylN9cdXT0+ba6GK8poU8ZtRFOMHDAKwE67LoFBfm9fKs7vX2ut0jkXcda8S6/z7
2NIhnkz96UKZtrOMrFyse70Q7K+gTQKy9LPSW/sowmR4CSsQmkhYmJsw8oYXlrr+tmUFvpKjSp0n
p3pyv8nBpNQ1lkgHcAlJuwynaq3p/kUfOxCNRumeZJO2JLlR1xqbTae40eLWv4/LI7tst6qRiH2L
imq7aZTQWxUZ0VU3KrqD2RGrWHie0h5k356N8ugvm5MIyK+ITLIQ0yHUEAZ4H0cPj01n+5fW6X83
pg1d8BBN5fqvAQoGYH0qHXVxHyC+519SI4tOXC/Lv+xyTi/In0eYK3ayN1iiJ6tGIHmuDZLVPpPW
5zvTQEH1T9mPtJts0ihFuxcS4bPT8bubbkcO1UP36aRNzvnHV5r+ml0E/kGz0C4xhilWqGaGusL0
2q0bp1FBJUI7kqbr0UnonHg+pC+PoLcHJJiERxEU3H1sTz9DaGWcDTH5MOqMK61TirM1ehARa2Gm
rSIlygDdz6MG64e+c9E+4UIBq8ynq8bwfRRcRpnRpQil0M08M19BZVLuwA1H77oW/RQztEkOxuYT
vxL7FR/vkQTjY6kp4TtYRndvddAZSid/KCtuV6UA3cCE/KyTJXjI+iCdh8A7VaSjr45lkU/jmpDm
OjUraGmt8PamhMFeTvlygz4U2WcZW/GjhDSwRqmvWKjgSR7vSAcw6H9Zcu0zirv4EbBwfcNL/N/z
3F6nNj/uc/QDxWKUK+/bbARTQKA5OFSqN1pLAPRAw+aGysZmlU0J94msaClXVNromFKwepRHjTRO
kzWLozcBO7fZSY6HtUAo+l9e8jBOyahD/AU0969J5PDtpMgO4mO7z9kRHWK3rTdd674Q4FUOgTGY
1Ukehn3mU2GFceQHyU2DogbQfnYHxo5CR66D0CMaEnnKISQ6ssiz8+D+aBwvWs1hxGIhk44y/fjf
k5JyCEDA7/SkogdrtH6QQncH6EIoUC3FjCat2J/fSMlu/T/Dtdor/flPdwhnFTbJVKbBBlSvknhY
9qUZHwYtavzNndes0cfbC0QmWZbzn+5tBvh8Bshj0p6izqm/ap+WaepX2VSWaE+REQC3D7h7dUGt
7EK7Svnftfo1qxPjGpc+FSOKpy7vNpd78KqObRKv81RyILdRAh8FGca7TVWtDzeemoOcSdq5r65q
8OOUEXGmruXRo2JXt9eTpsoxMtKz7ZM8J7IpuO0asQvZY1G8XwyA+7hfdZ7bsUIto0UGYUfLC/cR
rVqZJLtmh9HzV0oRDXt/PrGQTvLQ80k8apFTP9wXYndR4rtNLvTuXXn0l+2v7t2ljutmAaCrXQ8d
G58JfIPf+tXFA84M2/DcWP2jP5rDvuUxbwJMw1bm9hsRWGMne3ZcVZdM18qL7ZY/BrMEVf3HJD1G
gZRhC6PvdjShIo67QjnBshouvKAb35OJcsqh9ZqnoU+th6RQvJPbdNrW0OpkLyBwPtbO5G/0vKke
FcPsV1Eapq/TVLJp7kznLWmH7qC0KvgoEiQOME0aPx3SY1Ee0Ahzj8LzGYQq+Peg9BBijI6GCBYq
G2M1MaPHfE4sImtpn9EnfZA92SjcBVDQbX50ox9HS7sJ+03hljUVC561qq3E2Nc+xeZ+GCgbY5yc
l06p2LRm4tAgpWaT0n50w7NtmjFkiDQxT+NrA3Vv6tjNRfZudt/dsxdUjiQgprnWrv7iWaGJYjH+
apIkVwfy5QWpa3Nr2L7qLynQAJJQV8HmPruaQgTaZyTO77a8TpSHSU/SlZxGTtiW7bghrc4nmt+U
OTdDFje7Igjyxe0tuKrO2sDSXox6Gv0lQq/6KWi6zf09t5aePeaET//z0/XDCIFMCmh+ftvSHR72
26e7m/58wvs7iAyHlEjkW9vbS2ZsNwCqsHy4v2ZkI6GqZ2Tg7q/ahYr3QCnc708oJ6zC7PcnvH1b
6IBD9Tt/utvcwvRZ7/DppLecX37CGhqx+5vs50+YNrf/3+1r6dFtruLh96eTZ6u2uVd8B1TU/EXI
s/M0+xKJykTfHdPt7ZN2XAyVEq2A4ZXP4I7mele1OBVW6zyRKnuuhe1+UnwD41zmAbDUvPI917Jl
YSnpOReu8eBOSAk0dn7hxmQ+Z4KIXDB53GXCWW0+McRR0fSvclA2JWAM3XTHm3/VUTTfEABdy3xo
HwXt0SniH3d/VyN+yDOfBaejrlpdYa1XzjTt6TCs6sjRngI/F08QRB2doVFO0dwbS7vfBxFfrRyU
bpYHZT2r7QBWSFy8JoCOwoHyeJ5DNqIphoe0s4t/2by4XruWXV9urzJGNTF/D73WeQ55VmOEqIJY
BTqJ80yDNtZnwM23njxraKAzKq0Scs4/7zcQPegDzXmUpgjChy1kEvny/n7hDP+Vq0l9kB5JEwUn
W9S315QmuN2Jgw5xQLbvnzejf8Z+196+EsD+xUaNUmD8+pfBPelelp1rRaOAdfTDizwyk5TSqb4q
trJrmwlM7qUAgRAaTbT6y9uN1WFXUe14n0B6yIZX8LLx9yvczVZcRBTj//MK94GkbH+/Sk4RCvzx
rIfUDo5kNUgfgDIT2mbRsRamolNS78c7lvOQWU/ucCDr7JBur8qz6yKVMKhBc9VBF6zI51gvSuD4
y07Phg+z7oOFNujjN8SZTpXTeb/ciVxNFgysCTuyyizN/EXiCOBTavDdNrSfje0rH0HqOvBltdmr
oK5nlcI2eqV0ia2prqtn3q62sYLOPthK5+zczKl2g8KVq+e2lGFh5aV53/lxjUegWkWL2Obcaiz5
G71Ld3Jk0N254igjl7wQXToeb1bEshcDD4IHEBUZ/4KG/3K2DOuGeL+iJWvEQ0MAhNmcztauWVwb
TyX8Q5uwLnZhpYXETF3/orrgQcAXK9AxdskyFmlzmmpLfYrU+lXaHT/WV9FUoecIRI2aSn2VFbby
CZ5VW7vCs0gkc/rQn3LRQkHbG8GOnwbakLOZHeKhLwf1JbqaU+BQBmYlDVSoLnWWa5aJBCHJ+CaH
fjCSQ10XDTXK8+EkYK1wTG3fa35OfDFYhU5XPExjlr66FumzdkAcwbGt5LVQkFWwcvAdstu1lFxF
ufpL9ialcWBId0/yTDhfzCdY0pcwBfMsnhsn24IsaV5kp4+LDcztzVWem0bTq+GH6ln2+CTw8iLu
fJSuSQ8IsCVUvyN8oLyk7D93/BQKdWEUdUisnkYftHCp2pn+MIXhb9uUUs8Fw3UNUNgk7Ccdo0H8
Mzw7Wu1U7L0xB2/8x16Yc6ChU2NupNMbSl8DsOoyee+UUUD/z5NfdvWCmKceGf7eB6T1zhrgTTXL
6JFy9emtNVfSScvc5KIXHdcxMzgiop7J0lgJzKckjkk6X/FACcyjo8bNsbcn5yRHJ/Lf4JD81/F/
WDuvJbd1rk1fEauYw6lyDh3dPmG17TZzzrz6/yHkbfnv2fsLM3PCIoAFiK2WRGKtN4CuuhpafSrr
OHnVsRDcj3VQko5nUtaO2coEY7ESk4xclkD5BmwecFjZo97vrrwIGqY4hMKXxwnw4Yknyx7RqYEl
JDuKFMzoleVjSFpriBr12kRaifZwEC0z3uGVGOwG2z1TZ7y1RFfZdN48jQe+QtN0h5L2XqkNKl59
TgESWdBnqfFCtgmsRCLY2YaQC0Aw/1SM6hvKDsB+gokmrlv5JdILY22648SZ6xEBlLhlO41ZPdaq
7syQ9s7fKwv6lDKV0ZUGsyigS99Nt8hnUZLJz7lvUmrRVZVEtu5sOhSito40TniSPFiirJo9VzFb
Mz6U3Xfya4vbSkUabfOu1d8jfOqgrsv6Y1OT9arjIDlqckblLuq9TSBb7tm3tGxhK1HyGpjSj8Sy
jI+4v97WwfTqKmG18tYYXQ34qpWuDqoPC+wlcWnq4+cRW6unAD+Ip7bCCSqy0gfRFVb6OIO1AbJ6
GiyapFhlpNOXYpTfxujQ6h0Q0Wk0R134qd7f16IeN2W1ovogxi0nSZaNxYdMekudpn0a2mRRIGf8
2hi2Avwi0GaiqeUGntp+UyBkXVev7MSwcop66BNTsJa4WAp37aPiJuUD1Kpbd28m/j7NJnT0FBVn
fOegj/TrQW6MfSfV8Uw3pO446VMs5Mrv5ro59kfRJw5AEfpjPB3GsDYXWDoRMs3oELIdwK4yItqq
jGDpfVj0iVHk4EBPpeZeruJw3nSje6pMzzrWmYWRvTba76Tgdl7vji/5iIFD5lbFGk5m8AXbW7wl
YvtdgtC8SNVRPwStEl5SyjfQelXrPQ2HVwXzCY/Kxsx30w5cYxdc7gerdo8VDzp7yIyFPYtsJ9qO
kunPREgcWL+CvQANYl1Oj5EJtWlmkqqbFUZd8f0XbXYXqyLh7QmMdLhUCJrtxg4oj2AHtEP8vRxR
VhLMgZoWkB4fNSdYBYMTfJfNJjgJdsA0Vk+R/xfzxCq60W9tpQzO8ghVQKooxLtG5Dz4Ruc82BXw
Edu8ip5BJumDTE69EGOiz7TrVe/U41m0YiOKNlWHcpmPCVw6N93qgmhtfwynxTJXtVcjLlKBapgP
Ph4riN4nbEy02nxQs9G+xhYwF8ZET2Ua0tKFz76IswrVxjAKlxoEkKMCKtsuy3AehlH5omTprzPR
B82qeRz6fA6GIvjqdD81Myu/WLmZbi0IbkvR7XrB3rEanWIvv1ZYxyBlkHTB13CUv0PZb68+HsWn
QRusmYivUg2piMzqTo4mJ1dX1T9Ev+HkLs8BhYlsDd8zxy4Oop/f1hrtzKTZhkbifQl1ivPT5Uid
FK9jJNjWosnVGb+vruvsfplNV4HCzL5orF9X1/IoNe9Ud1UhpRIWXfZRWMqZjGz2ZQwzY2FGvXx0
a6fYFxlij10XRM9jC0SBPE32ARt8HtW9fm40NVk0uuYidelhAjKd3Q9YJWMR3UYHx2z+7Bexuqy/
eLrtP7etvldiU/3i9gU6ZGnkHwulgR4vu9lSTVzrtVfjsxvYyo9Qyx5AxSWvmsef1ZWZtA+1sTui
TgFzVPerN7DyW49n7x+Km3/Fmkt/lkspXdk5yXctqOVT543BJJrpfo0kbylCkUPC0cnJq6cM9veq
1RtvJ0NlP6Me1c9VZeBLPOgtUtyDC6pt1K2tFjobNhjRfBILeh3Tsp514xB/NfLgW55U7jcyCacM
gY6PQh2XMj/7/sxpj4ieZOGsMZG/gTEyg/qx0rOk/HB8+YKZWvNNa4OPsfWNjWQ63UrGeeTRBbyX
5Y/IRWSPbVmwAR1cZSX62lEvzxDHNmnWZbcI5Aq9uRPrpDFwmBuy4MFPQ+ecBwYo5ukMJn61aOIs
WNY2ciJLH8Ux/gPOvlQpSnN7Zd9oFNHDbbR24SWFdh0sIwvxIsrdDev8NeXWx7t6myLW95VMWYZ9
UK9iu5VmoRRLZ9fu1H08AJSLvKx8b8MX8MfWt7hs3DnS28qRf5h51JEdnpfTQDN8T+Ahv4dmFy69
kn2AOQBRyeUOebUotL6Neg4jo/G/5F3UrgI7lLdSbsgPdohBsYjoW/NJg4P5HKS6t0Ef1Aa8Z5bP
TaI8igAkiZIZon5AzqqqXKtSoPIWUC8Cigm8rvpigcneSHGSr0qMYKwm8l/Qv1e3se50S7uXja/m
0CwCKx1e3bLXN7aKb4joL+VvdR/Ebw12busG+NFacQLza5wkxlfNJqPQx7K1Lpoufhvib2IsguO8
YlutbbBsGV8HrVqIfsVgoxpWiUrOq/dfSChvxEuQ37EWgRSsNTOW5qXhY3XGXmIvzvKpee8TA7pf
/h8hne7o8CkaffFpbg/SfoeqO95lSPyJQxmCUy6CXPujL0267MxFhGsqBXgR/Q6OpwHU+m1Up40f
n/rVGsqt79XHT/2ul6XHBsR/G5nDvIK1PO+67jU1qvJaTMxFGw2f/e8uWO/VFXOaWxdVtpIkEqxY
iW2trw/KIsdR7+plhras9R7Bk9ZxVrmm50eHnd4GVmy/l2v+n5TF3a1nOvk+yfx2U6HyeTRcFHXq
KKeCIeHiF6GFfPHDCk0At/QeE6VFITbkYTRU5RMwgOxcmpq8MpUWI/fUcNlY394LedigkcDO1DTT
s+gTZ27sGDuYQSfR0pzQQ8oo8YtjRUEqiLv0fOsLywQLwUSOF/4wyI+Qwb1dPZYAWF19KNjr+XMA
0N1VjBpxXSysAHtQ0dQiuzvkQ/YtKxP5sdLL5oTY4iH2XFR71TCgomtEG9HUdaWbpXno3kaDblzr
TuQ+UD31nmq1WYgoe+T5pdR5jpdhKwL8QmtmMEbqhJ0bHvxSr18CvZxHg4Ycs0WmcNTbZimaTR39
gBs/XOykja4pe0+jjgGJOrq2zM2iRveSSQluVRkVk42c4e9qmUb1UNpkgfU4ODYyhohRbQTHlpu/
GBMHr6vLZaP65dI0lTEGCN1cdMOU1x4Ikm0auMlZHBS9iBZyYWJop2XprS+oxwS2kufjAmoCZ5yC
RZ84g8FZbuSGAue9z5V8d4HaizIDeZiPyzbuqY1MGjyJ02D3DalpHdO+MA85u7Zp+IFynh1Vc38G
8Y4bhv0RFu5Ptenll6SURmBJlX+us8reoI8eoLVo6qdOgb+ba3nxooR5QH2jaD/A8hqa5vzUyvAp
fEpLWecONZi3Q51YKNS1ybWIMixN/3d/Ow1+6iO3gf9IM4sN/2dheJV6csAzQ8mQx6UOsOCYjZoC
NjL8wJJoQNVlGPbi7H6wDCVZK1EDixp7N2c6+DyHwHqcTkOtfGpVKsR3ozfRr0rw9EXfLfh3nBi9
B/elUixjWXc3Emy0NWarA2gjM3hVFUlCO1A2tmHlBa9+lLwHplOduXEHr/pUBY+rF8+1elLDyaOY
MhaVuqNk2M1FUMwOFuQXbA+ysNxTBm4bYwezyOgt7dkMdWWRREN1jhU13ihykYBf0MxDEcbxyi97
5cGCJDbvoJO8daP1QJJ9AvLz+EXRaubCZA9cHkN8XSvn0B3rB73iDpIUinxQ0KrdpbbkbcZCHs+5
nw6LASPTl65jl5x/4TcnOehGTgkgrLoZCS45WgBvjQ/eRJNyGqiQM9EWByB5IQiHZsSjMfprRKwh
wkXMbY5oqxKKrV37NlR6cvUn6Wul77JDnxZIsdEVTl0gEIxj2NVr0SUOna42Z3IFMzHn3i/O1EkT
+9ZHxC309/pIg61vC8oJebokqs62n2YHES+PgbRyjbECiKU5a4PE1n4swmJXZ51DCr7xj3alaSvw
bdEFJyt7wcZleMwGo6ZgrBXTPTfHqkjzFnYD70yPdGWPYgsiBsmkFqKUdbQSnaGS2sXt1PZQaHbJ
pg17eVCBoCnspzOvqR7bLgYJrrskqxM5WctNhzBin+vbISmLbTplJkMUGVejU8aXXBKpbNV70uUs
mZtyVXzBR9hHJ5TUYoswKWzOlEflYe1Om6gZwMJl2xVIjbmZtbbsYWZMgI+2kIIdG3D83qam5Tfu
DL6EdAjjpH35HdZYoAvtHsZM5mu/wtzKdDEtI8xhNdEvVjOnMHAtf4bxFGKCExjjQ1TX5VqKbYr7
0aA+BqZZXn1+wc3aN4q5q0IKaFEk2JVOrD5aZqpuMs+AyT8F21i9PKZQe6ZQPU+yuQLWbSNCFbmO
d40EXFs0davG8NIp1E1nURJCNkh+THyUNQ3HiF5yj11PM6rmlzrkYZh/v/IejUhJ+LXyQ0pbnrli
hLbJVcxs0lzhzCvXbDMwXQVPs6yipLhKUqXPqwaqeRm2aDQ1CalDigDvkMiPmd+QtwjtjVdm9k/q
c89uHxZveWLkc0sq9AcNHNyqRkf1aIaRtm2GRNtgmtaexIpI/aSIcrmoZre9/15mPJ1y75pyx7cV
iwT0zrSi3jr5fJhECnVgUVuxx/m7XdCnPipixc5PSG2PxsaHpBhmep/iNzMkywT9IVS6JS1PrkGd
Z89FUzxnnaaeBrdNn7nKDHCjQUZmGhylDKk7Wyt3YtRqqhD9TqPdiFGqHgXqTq65EqOkYY1VRa67
r5oTGJoC/LsWv9mBfDAmDxLTYnviuc6XVDcnudGgOTlhBTCzVVy25zWEsKhoZ5Vm1R/jyvWk/KOM
4x6ACJJYct69Qe1wDq5U/jrUTTUs4yzWZp8GPjXNsmK3BTlS9I9BhnaIg4VgMurOwa9JQyO+zqY1
NNjhF0H/gycyBJn77ifKhy8YivtfnASdYHhF3TmMe2NTwcuB62Ln54SC8AKZbXNt6oMz5/bG2z4d
GggGe1Ox0ZHrNezFRWeGKyrG0kNEZdpwuX+NwSzQPf3QVZX75Hrd9EVRa4wZaSatUy7LxsDyYgrG
JcBcj5qO3MbU9BsHHWfMkG9LWbnTnHypeRZTR3bFDwgeza0p1Kybbs6jT7CK2U/Ai/TGaJHHbDwz
Teq11ybh56dasG/o/RmQ5B7nhwDRAWORR0P3IefKY0qV8d1tzWqmWqbzgp/XMMdzN3mUGzlYIjy9
dxILnUB/QLM1HLNtDxIH5RNFyuZ12e541LDBszOqWHq8lgw7XmSRmz4m02GgskCl4Sp6ZNc7ONa4
lRk6+r7pHFUlM0Z8u6FPy6abLIAIdfJCjJcDGeGsRa+4atxjSF5+Xui9PUt9+SmyYF+ZSDKsB8pP
K9NNy7lQFhLCQeFEgK2zfLKOB9YqjxWOiLH6Yun8eXaknkVLJoUO8voJT9XqoqA5vCuztFx4qWW8
DW32w0qM5Jo7lXRCHpqit9HxPcLnYcpGXqkmV98Sv/lh8J69cXNp8L4EFhBqTTBHsfmC23x3yiAx
LQPbBknsWFhmKl21LT3o1i56kwPeOdjtyOOBb8tXZeQHEh8Q/N/q1luZDghL9N6CHw7/GK2UlE2k
hNKGBOC3oUTYPNERIC/QQ//FZUEhMlVz6xUfUXeN1Um6Nou8ufpmfozdQcWUS2PrXybf5RplF5LO
/sUKi2sn+eG27wNzj4g3ipDTwYjPXv6eFX7tzbwOvmgWtD87dSVr8roPCueLn7ndstbkcm+zgTh7
XOI8bHjI0lBwWOG6rZ/LsfHmHblI2EJFiFK040ezuoksaJ/yWVOa8V2ZLFYRT0lnrpXnfKKGVSbb
rz5au99sO0BZpYNwxg0lXJslyiiubHSvjglcq9T99rtnDOvSKyjcNdpTm+oOLD3p6pnpptYRWxgs
REeGSJ3XNSbTXeLb6whN8n3WV/3GtKWdO2bpUhmc/RhX7Uwm6UEipulXbaCZq8xtvvhWWuPwbgez
Kh2Cb+gyXWyjsD5yvjxIOeMBiwz6ypHqeof0686B33wiYDIzh6FwSgdw6REwkN7zw6s4IFCm7KUI
VfqpK5IkZMUS21hS21GOnTUoR7nLv/R2finMlGx8Vj5BH4/PCDvLz5mkvKBSaJ3UMK+Og1FeuhAo
T56E4T5wPkK5SQ8yohNO2A9bz0IBBXh/ph+kk9vAVPTN5K0DlbEGm44009SUBvM8ZbYeTLXtTo1Z
Q1yXALXpUhgsSrnx96rTHJW6sdGsnxCHEzDRdzjjEeFHlPtgpAbkC0S/OEDGAk8vQkTb8auvPPSn
qGgPzz3eQuciDp9rJatOJFr5Jo0dFb6ual9kOw1nkCySdRm0P2wqIVdsgrVj31tQG3U/mPO0kR04
u4pBROO7K74IwJXH6BtpfSI6xRi2ThDls1s7UK1+NlRqDKgubZd5bxcvhRY2S0wh87VomprJ7cdR
0Jf1RvhvTj7MuxoaKFk2Ld3fTi12rXtXh+k3n0AV+8jTHygFS3O/w4TQd3ZpNVyKITTOdgKqtauX
uqP9YF9XzOSw/tbpRnsZ64SyU4bMZxm8jSXfw1BS50MTVj87/bGzLVR+It85FJSZZqhQtYs+gjzT
hFiRB1LjbjCKI+HE1/mSoOR5SaczytCXRI0LSJx0icE2gyjVdfxWiqas6slJUspvEaieDN+vpzKS
W+5ByEKJphV443GwSZZxn3sC89k9JE02hwZhPuWZnMwCYAIUzvs/vdXGqRlHGndd33z/O2s1ESEG
HG4PW23g1X87uFkoZQ9B/LNwc3vXF2g/2g3+NrBukk2gw7CCnwkzuUSbjC33sNJyrTiPdmlBtpQb
cjjexamLbJPxqL5PbepyPl//DfcQinMZUgoIHo5nRJmzpRsE8kMzRhYuQ538lMfXsuQBdLLrvbZt
GG5aHUf40HPq8xBMxRcnLt9UNz3KBd/0KO5xWwfORJZLm5sWlutaY+ibxh3lDVhpnMwzNV4qhlVs
FZPVAHdPt4yuoDLNcyms5aUql+aHnSePyoBNUJXJMrY10rIzwvwnu7yTz2/hm9dyhZ0fZUg0Bc2m
HOqTzVdpHal2t+4Ne7jIlu0t0IBWX2UKlKqZhD9T80glC+g4X+aL2dfWm+Wjc1q0SvVAgalZFXGd
gXUpwUaTxuKZq7pkld7M08qKvhVZP/ezMv6Q/RIThDSIn02ggasW6ZP9OGqotBhgeX2nU6jpD0e1
1u0n23EUfrJXZLmK98A3oHfacrFz9c4CT9h9KF7ED6VtAcU3KhMgfBPukSIOl2RuhlPimPmsNYxv
oZJ7T1ARh42CcOoa0VPnmT06UpGp9x0ZCwCEaTI8DIneQfsp5VWZts0ruqg7ERGY9Qhrjfyc2lXZ
uumrjWx58RZNCHOrUH848L+MKP3V5hnpCWcRIOS/bHqS7oMaDIeUtO+sDxz3ydB10kFlv5uwJ52G
QnDRgxbs6/gYANSDUVPWy9LAptrjvVyY+F9uublIL004+jO7tSl/T6NVY+M4Y+hPsjxpkboZD0U1
N9ISSIWmt922achej7aSvjmx9dGBNL0UTqhfMs3/gVl7CgHameXgqOfw+FBYcGRzi4nUsO7bKH3w
1ClznTXVdxPxrCRolA92OR+FHFjPBdJPS0WJ3uyhzBfUPZ1LMh3ALKOkSu1o45qSKqHvUSmLsQSz
5LulcxGBjmMCzQ8pYt/7cqk3yf7ywzKtIsJi8koX+7b2bbHYxFynOfdtR7JZ8vylneXpUfIqDAjG
GOGnVosPoC6+WgAmj4FmLDO/ekSCOpiro3oYK2evJ+RxLcdWjjmm7vNx8JWFUdf9xokrdYsPyXDO
p0OwSQdSLqAMgk3uOcFCNxv11RzQ0y/7/idkuNHv2LEja/Vckm+fVbWTLTsEkvi5jL1xRwVh7uuS
gVFUrm3kARBbXJgKuRrP2riRlM75yPN9VeIvvqMiA2NjAqPJ+XAYIavOE41ydGhq/aIzIjL08mBB
qWuadhbVzSNiQclG9N0PsML+CqlstVt2VqfNeBo56pQKXu2qIw1j6cHLpEa5aBNDu0SO76x8yNlu
YqypSI0HCEbpxjNwvOnUAsWfoD52pZY8oqjAczUue2Cv9H4r+pQE6AvqssBBJfvCVsD6UFTSUONk
R2Y/eBpPybhNvMuSNOx8PRt34LF5d1wqGAGk/kMD9ogHweiLVFF26CDhLlsEmDdJ0dtXGXtP2VJb
Nj04zcN7JVcasMfxg2Yee0lwADOcboORhIUNzGNRWKO60HzHRdyle/DIhjuGSQl/DCXzWINQdOGr
XaXMy648S09sZ2wjRpOnJg/07rOJEQB25D4PeXFdPuPyRRI90p/4/JhgdOYovKcXu5l8hZtnCzLy
hcxncjsU1KUXBQphy2GKEgNhUbmnOv8uGhidyksKptHCssrxgsKUM9OUuqfKoo2XW59smGs1tnXw
r4SIAXYL+tkAIjn15F0YzWUDA/daaspD71jFoWniX2cxUgsodCPDiOg1IGURczvll4jPVSy3q5g7
4bE0sP+VZCNfJ4rjwqrkwMfA2Ta1Rf4+HY9GaXIDSMJrXUgRX39+FnmCtXB6RaEbYxMoJKVhXUVf
bWckGitkS0NbZZtUuRTpyOqC+luPcpousmI4NcgBXWSUDeaa63tXn6tek5qLqRZ2qOZ748UGTHTg
S1d1ygJdQZ3btKvvnVxN1nWov7V+Gx399gdJ8PIUN0O+cmwXtZgAB6LKRXRTnKGpjEyOOL0fauvU
F/1A6hT7kd6UTYwmLPSqpfjNRRXlq4G9xczQpfqF33tlXoeu91jYJU5tYemeTZkPRRAh2hNEe7PB
m1dtDG4tU1McOkQ9YEE6WZ/NxJDak7dOu4XUxepFqx4CIc4kmzH2PLzBN+0mmXTcFlYY5YsRUgm7
XnVK9WHgJgSWxKHwFR4LfLNZKZ6s3QScyrrBjLRX0ReaJJxEXIevFXrR5iHK0BHIQy9eNJai7+oA
vr4DmOtJ8c3qge30TO6T7AnlxyUwSek6Pai7TaW8arFTHMokcG9NI0+SeTh04QoBFzxW0raXlpiX
SusYmO5DpWffoU6AEUu7bsd3LZh1VKquRhaBl3PicW04LoCrUnrx8bZ66IZkrjdl9eQNQ/mUJfYl
R0z4lHtS+eRonTFvh6HhF5ambSvumhJFuHBr92RkeXds88E9pZito88ZvnpJWG4D2c8hbnjRqxmR
myQPGWzEaASPGow8pTIx6koYV6WR9CjbuvzA/WMjunurTQ+xn4FsYqMJQHL0EW+ggmloVbyAD2E+
G3GEgLeKdjiMKvM5qch9AzSTF/bUNAZZWecZt3cpsoznBJYSkFAlXoq5qtN6axS+m+VtbgNymLu9
hsIvwTzhVatsdD100lgqavsA0Xb4X6KpYlK5RJlfXongtAOTriM7ehuVvSgldePn69vcvncXCP7I
axGsQaZYlL7t3kZjs2oWFjT7jQiWgw7QUzuVYcXrjr401+s6WoMb3RiW055bb7BWSTDmBzvaZ2To
nnD7ahW5e5qYNE9J2b9Qn3OOGcoCGxQeUNfX+u7c1PEWSruztzQJNRbRVyvvxQgz69bVal100kEq
uHKuBkiXpvqe6sjO7nCbFvFpGcQL9s8B9uW4m1hpxyNeQJ1YDmNs66hdJEr/Pc2N9j3PfRWbcM04
w0sPNwG6UTXlsEtjRM+NjFWY6aTqjpx6Ow+d3nstSR2vNHQOVmJUqbD9qIsYd5FpNNOB9FVZe/EC
W3tp3qsi8TaqnyFa3pG2CxOzXFRSUa5BM3Pfsr1x2DnYVBjL0LD+Oo2nU11JCnX+R8Afp3qi5Kto
Ynt5xoM7dN6LyZ8HaXlYSMgAvWh82q5ujBHR1JKMTj+H3vAgWuGYZqcCdJ5ogbEyDhoOPbNgUkwf
S0Se7L5H73xaFYNObTWpay1CU9LOgyv/OujS1pKgHN67eeDPd7ELmHIKuvfHOpqL/hCY808DmRfK
s8JNhvU9WISQj2CvY6I1//vl3JYNo1EqyjPGBCv43cObPZruYqyd7jAoqXyUVdJdjQpwMGSP7A+I
TQSTo5A4FJOtkDiLNWPSwcAYdrRwFBJ9yu+zOJuKzC32tJ8GRLAYRbUX049pZTENz18PHQWELJYj
IOrbqhW5ZWBPFKWaGUjmRTSM6S6rgl8HuIHpjsx3uhNn94F73H3gU9x/EHJfHrgZgvdi/fs80bzH
3F/pPwj5tNR97j9e5T++2v0K7iGflq886a/L/8dXui9zD/m0zD3kv3s//nGZf/1KYpp4P5R2wN/R
Dx5E1/0y7s1/fIl/DLkPfHrL//ul7n/Gp6X+7ko/hfzdq33q+/94pf+41L++UtvzS54OtQzT3oFH
u2D6GorDv2j/MRRVPrNSaoS3Wbd2o0fZn+3bhD+m/e0riE6x1G2Vfxd/f9X7VcsdLjTL+8ifK/27
9f7d67OZYevd6SFP5/dXvK36+X34s/f/9XVvr/jnXyJevR7Gi1F07er+196v6lPfvfn5Qv9xihj4
49LvS4iRePqXf+oTA/9B338Q8t8vZTsl0rml9j5IRrBvpHZSSARsto9/H8RINAzFTtUuolv0iLNK
TLjHmm4Z7sVwSQFp68TYsmmd95BpjT73KgNuVW1I1yyIEVCr+yd2wQjZTq04h0nYgm+ZxsWcMdDN
HdX3n2Jc9LvoRK3GEkUs0ScOVY9ahqkDAqsR2z8gF31G1CM+F7YUbzvbwfC5g+drm9HtgEJlfMxT
FEinKC2KcJITo4ElAWfz5MOtTwyrkf6BHR0JEatBWkYslfs9POdclZe3QBdVyUVlBDY6yQb8kmzE
YoedPThMzFRXfoSXq43ejQF/vivOOkkD6vYh7J6pOQRWcS6UuDgrSqOtPb0Aui5mt1o1bNwCZMMf
s63eAZicNm+IC7KimFiZObZERn29ryWW9jutIqnp7W/rBUnRHMI0Rpb3r5cUYWnf9UeVB4tbmD6y
RbPUjSOXPSRm/IK8yd3+ZlaPPDIU9T+M6xsZ/tU4dGuD/9seUK538KvJy941mCQ6xfT7cAFOxJEc
fZd0DagKOy8gnaYofWTWNi8s/9ZwlMABDTP158BxEbgieXWbITrv0yRrjOYUPerlH3NukdVQLrs4
SfefJ47K4G+bULp+Wks0jcw8kuk2tkpl4FUfY7Q2yp13CprEO4kzwF4evq2lt3aBzFLXZvQ+IOI6
Z4yOI8zSKfQ+87aQ1j7YdhSTNw30nTiMpM52OCPrO3GGYdqwTaRkJgaT32Gi6eq6l0I4YUYGORqz
WWnWOjLwMtzGfITHmkI9tZKknERvi5ncEkytNhcDt9EpXJx1o0zKW/UOIvYeQcXJXEk5kh7gNX7F
3kcjxX/EZEglYfu/BrUx0ze6ar/f+03whCp6WmlGlceV12Lk/mIOHoag6jokTKar/n1dt2YKVQ+q
ob0UF2FYnso7UiYobNnuThyMLMOx/na893aRSW8GJ4Rs4RSbgGzB+HrA+W6MO+mPBfQiJ2EQd7F0
W/A26Y8Fyx6tVwmFhoWKMvpenw5hmDd70RRn98OnPnh6yMayEZvfB/6rBe7Tbq+h9s4qQ9ouZeNT
9oeELSIOyGpy8WU/vYRGyu4qxFBCDJBvi/CgxqR28qpEl9beQQUY05logz391WkZ/hNGC/JK9IMe
c3b3GffYUhhbimXE3HvMp2bu9bAxnHo7ytGb1KRUMnIDJTc9jB4DAGpb2yJpIPMJey1abSMiIHA5
7Lkd/2JNMPY0g12Xm3EJpMpCwn+Ck7QTnKQZAPXkY25SepxORWc9jYize4yYUvUrq8e+6R4quv+u
GQiIyn2lWB5PblsP19ExLnqddE8FG+5drqvlcijj9N3TDUpKAKxInQ2IvE0lKDlyvxQGwNWoQH4t
rGt3JtXDVoCNBQpZHOrKdueG4STLe5+ALaew6pYJ+K25GLjBk13HDdeazUf/D9CzV7fRFuXFb7fA
BhZ3FaCYi8GVu3MKx9mxc9XTmTgVB7TYDSAEFZ72t95yIlcXqrHS7pGInbrYcE4x1I2wiZ0OYrpd
1AEAS9ICuVn1KIamCKrLo1djmxNUpzJH91mciUM+JLBtUx1Uh1v9Goh+n8UeIAeUnPW1CJY1DTvo
yEcTtbaqc5/GL6HrWIgPx0BOpXjAN+SvvpBS1lkM+NPZP/UnffoS/14jap9IW+aH2smjI9r/0bEp
rUXlkPpE1OtXlxgci24ET1Ip+RYR2oM82kM3EzFVB4KauifO8KkTwQ+c1kraugrW4jRujA87ULP1
H33ipcKfObrgB3EukTLtey1B6E53dsl06E0FRcp7W5zhE4wviVltPvdLrbP7u77e8N2dhOkTnu5T
zG1V0SvaYo44tAPUk7kYKYpB3lBVbg1Tuei6n7/U5Jt9GSC7Gfv6M1mP2mzyF89LZRzUO3D9cvai
YCF/NjrzUcwIczs+ljkPjblOttZs+KHRoVzv/dR39+Is6fKvg2ebK9HqhsLdexWQZG7uf4X8D2nn
1ey2rmThX8Qq5vCqnHcO9gvL9rGZc+avnw+QbW37njvzMH5AEd0NSNaWSAC9eq3499XNNgAzRQ3H
R31CeG+O62A5j5zxr5drqdZZ5W0mOPH/GHcL/jk2UlGhcKKNGkbFtprN4EFRa1joKy995/TukzWa
2g/EtT3LJPXrBvFT6iTtJ69PSOnEffgYxi73TCtWjnZrp8e/5ukg/TqGQw3fDV/ik6Y2zn5QSs6f
oB1YtIjnnCLkJaZzByvgpo+BXoJFsOu3OFG8dQpb18LhoJyEaZas4R3rTp1oSNZ9bG42GaKp2jqp
XWV/s8sBt64Mk7a8NOzdnHhotf0xpVXOH1/hNt6ISUe0WXbvWxaFUCniDg6s5FvZTdUyu3hZegFg
m5TLLkfNIghR2wqNFp6vEQUuzYjGBaRaA4nzP5oCvV70Xi24vRfSFQ8aPNbysgwyVGArjtU+GP2q
sNfGEINy85puE2mJJkoOwifZdCYEEmjdP8heUEGAc4sYRNhAROTMvyJYNYF/1JD31qq8WZF2DM61
JEmq2pRlu1+Ma2mEOjM8T5IQKRVB0vjfY25jbjGNoF2Sjjg2gp0KVg8GodJ4gSsk8bXypW9QovvV
+eWplErZ5FRHUQwj7ntGUKxjqByW8jZ4uysWE8y4oXDcbNf7qHCYk89BurityuY21c1xG3ab6hZc
INjEeW2Wc19v5ydq/ceFS8b9MCfoxeiZE5BrpaQodfyuWjZwlYSd/jgKJ8QY7rLTQGbL2FGxrWPU
CL3bwugr0irR0a316E56o5K/SJ5BYy67Dpn5ixmMR4SD1Kd6WvfUxzQg6YAsCLlztzBWfmeH+xyh
i1PmwMLFnqhMVvISYvGpWbgFyE7KUOtNO+Vjs6gM9Wfo1X8bKq+GSHAwTOxVZJdTdqqZRkB4iVI8
ulQbX/zW0J4nkp5LI3HMPagp7TmsHRe2+8BHcbqEKkw1h6Utsq8Wkq97y6i+VbPqsl0VNjCNASCw
rt7PIg8rGzPQzH3Utt9krxM5WxkbUbrzr7FizttweSXn1Qql3sPSlR7HZKioX2c9pfE53Jk1gBlp
6zWqNVvP97ZzVSiXkjrd9dT2qM2NQbkcm0w7zLJJGwBOhZATXEjDB5fwF3B9HIKs/3klQz5EG0n0
nhdqvQO9Ux90FWLJ32qDUnJQdouoOJIWCY/S1EpVwiYjdWaruaDg/6VPKINrm8o5ZdSBHmc/dQuv
I0atPFq2ExyvXem+zTLn0F2vfr+NqW9IlM9BurSi8jup1PKJDFT1pCjpZ3L9/ckUPU21xh2QSaSs
RERZ6RWigt0K6vP5XsZr1YwQ8UiJlHQqlt086C1H92K4HOT7qQbgCK3v6wu4aXbOcovafqMslwNH
JQs78YqjDAZFMO/1iUoh+fooRKj7ySUtCXG10xtvXVMbZ0cBHiu7TgCp8txSlSO7lec0C9VMnHMe
KOrbzzF9rxlnJYNn3K884+02hkVsfK/r/n0YwmkZOenXDAzOXSEaUpjaXahn1noU6qU3m3RkZoFO
QoLKj+zKRoaEZvQ0gk483EzyiprR0eZw5jYPuUP34OdQ/v5+uWukTq25P3pgXcVbkM3omDCo5+F2
8JX2aLH3LGEb0NujPtY7ewimnau1LfS0mFLdNqhakX15Ka3XMXK43ZBEBIpbNetwBv/ctcW/DChU
aj6TSNlpHVsI2aR94IO6Ev1GVfSrkXKXn+5b4F+2WYzo7M77OVi6TSPVtxq4/L+ntlLPzdD2/GPa
ktKXnTHB3wgvSLpKUJx51zpv4ElrItJpB8W75r5Aiuy8QnRWn5sYyUBnTPP33J/KtRtQXs4WG6Ln
Wl04haqtPIHMRwo6P1oCuSmvpG0GiA6sWHhkU/y+kl1o0nB7VgotzyAevMWwV1kzn+Cl7u61MOvv
dc3yV8OA4s3NZqtVcG5KfytNA0WXsMwKSldjcse9NMomhhhiawPoEDzX3f2tsZ/i1i/uQWc6bBUt
ijiLpvYA3POCVWyr58wCzUaJ6SqGXnNXkq1+7Ro+oSa2kBwWSszU/1Jd7Xft0RTdoQXBSoWwf5Je
2w2/DJM3XeRQELB3Wa1X99LnmuW2M+30UfoipV2AwEmfNU/zXgbkh2F48WzlOYIp7x7AZnMsfBCp
opdBbXC96rwUEQKtb/bSMVpBfe/VbreDSYv1iAi+ObpQ2aua2SF4QZiMBccWbLoAYMotVs6OiFyV
hOF19NUX1sAxFENbK0Hgb7whhIcgDYo72agW0lBzi4Cu7CJo/NPRlA3UNKoabG7BufAiOTGswqSE
eu73LMmoFXdBqHvroSsRCPrtkCOsgVO7WHEgYzKVjQ3T9p7Xsfe5hmqMIKdUhYAeslxoBUtay1v/
5ka4EMJL2Z/atto1JsXLYTJvC/L/sDwF/b1v6HzfxJWRnGM0AO/IKf+0xH4xiFMf/kAyQDj6sq2p
YABMymnx2ldS6vRjD55ACGj3g9c695NoqMpFBbjmdCzVIuc+zCzn3tJ8Z9uOibO42UxN0U5UOB2l
SQ6VsdDYLNpcD8EoMpt0akEQXV/mZru9jNdTcdzDTXP0QqffU5hNcXpazm82S+5VZnacR4quCxsV
Zfvmw9grzVNiOttA1WewJn1wTEGYLiPZNZ1knXZBs5PeqBq/xL5I1YPOean49soouFUgvmdDiGgF
U1eNlm+g5Yi2sjvHFShKLfTOsqvVID6V/C03wu7Ckyq9DkKfBeZhmBrWMqo0LGVR1+D5ZTd3IOzU
Edw2K762dlmgtAAd0L4pnXzLTdd4ItnAnRwigX8iG/ptCPG/whE4Lh2kvu/+ijXhCUCLhdg8ReWd
5eOK4l1v1aqzcexFI69kEyFFdXSq0K/gQMejALda9EbSQrhJN6mbR8Nr47chab34ucy79q1Uu+9a
F21cp6oeykHVnylLBx5ZN6wUo9B4HkF7rAJr8LfSG5ns91EtMQBgEDyh/H1MfGBSiQiuOUO8pwT8
IJ1yfFx9S112Q9ISlvGnoFZguBbRSgmx/wx1vGpZ6irlp/YoG4qvVCt8HKy+fKSYc+YsSYXscvaT
dOmmbFdz04QY9Xd82xdbI7Ssi+7o3/0MQbJx0NK7oeBOyXISdnzQiHedaKRjzHN7H4zZS2tXv0xi
QJ675bm24+U1vrODQxzO507NVTAskM/Lq1vzb7Yps/6vuNuwOOb7XyjtuDLTIAEr7cO4M5lUDIua
U70JdRiDaORVX5InWcj+X26woNEujPyTtF9nkEP+irvZPsSUcHVs+D1819RKZ5HBC394pdsQefX3
u8lNzoZGlnWL/xooZ7zNLeOMULHWFXcVmLrRCFgOLqzSfGuTcmMJbmnZh9okAjwMoPFmG0YDDaMP
fTGwk0Y55tbUrhMfynJQHgAOWk99k39TCms4yR5HrvqGvZm16vnePCEcsouSYjzlnauhkkOlxmTH
OvqmuX4nbbLpcwuSS1cv1rJbKjPY3aqf95zZ8v3v6vAVNHREhZrWoRVY5BvTm7pzkjQedSpRcFAE
8yuTcnANQCic6wAMehDeyStL52lTaB3syH86UBnj9Ni33qTdnrMYGgoRoqU/moFEkpwjK9wQcohR
5zan2CjIUht6nVjG1hMJA/9bijDJMWvT4uiM8UNkWtk2/m2S9squw3Lx9+VIRTtWPujraOn/EPR7
Nmn771OWvvdr9rYMtoCc3LU2ePm5SaMeogUqDUpqTBaR3Yffc2CeFBH94C/zbsCN9TZrRbvyNTe9
KwqYBCH303eTXWl3Nmu0ld135ZLSfY/kQzufQhN49qYOKSVyGmdcfTDKS9kYAQD1vjV84FpgtsF2
6/Pp5p6guO8Wnc/HhG7yl5sjgh4WJTY0L9WseORpy+0YOlLZo1LCPDbF/En2ZDOUpvjSDPVab6bi
UdrUCCKYenb5cWPyEc0mVRutpc8UJuhP9O2sGN3yZsuy1l1MPWD120Rj8tXXEDC/zko52IEyuXgh
55C23INb1k/HeCNtLI6iZaVH7Q6ekbuinJD4QGbpsffs8Qxv5jkWPcrkq8cJFv4NpGnzSnZlwxn+
d4DyMaeThKWN5d35ZLzlIGlqqbbewmzQL2uIoakTHieQZD7SjGOp36Wg481yji6t6Em7HtrmkbXD
QfZcdTZBKepTtXWQ3FpI47VpVP3O15EKMzqY5qQtHFTjYk7xosnqeG17SnWJSovsLNS8u9TRjAv/
bxfAs6O99DYJFLU3w3+mUltmkKFQzN2bh9yMii9hReGqCysVZEeKsk7myjmZMJQcvEY1tw6HIvc9
9ZArKFjUN6uIvpLhqn848RZFjWDDfabeOlTP3Xeebi+LKsBmd523KFibn7rWO0ivrSQw3qcTX3G0
Ru2dChZynyJxszL02j5RNv8dSoWQAgoNSW9hujU3mw2T+65QO+rNiZB2ZZzKHi7rX8Oo3fz/TPdv
rypt4h2y79LXAUj5WqQvW9F0IvMqG4qNVjGA39PNJCMCfdI2na7yBxWx0ibHyy6FoI/g3a297N3m
pUomhwtkW1AudeiAlQuZ5ey56lOKRZ3PUNl7dw0ZtqnJq12hq9ElH1qqfy3DfuA0COUpz4dcCR3S
BbIY1ufR6p6GhG+wMjZLayDHyS7/eOVX/UC1Ki8nL9PXdWVSKiOYVXXDopFXopEhs2Bn7cSpdTRn
P2a9nO64o0FzPYb9V4pVDhVllW8B5EZb6sv7XRX58aFp1a8W37Fd7jrQ7xRO8TpSgLT13Hlay24z
tv0aoaZ8K7v+PMQr1TLivex6uiC/QujiOHGrfA1gsqLcCOqtSlWVM/rP4Jpz6Ncq1dVfRi3/2a3F
eavseonnQ0XW//TKbnZfmuspUL/38+zB/GqrqA6lJljfNk9ARw/sYGwNxRL+M6tM6dWz7MkmCzNB
ZKF/jwcjz9ajs9dtDvo5NjAoh1GN65VYrFMYUw0kgSg0kw4TKYerl5+aSYmSiE5rS1+X+gD37G+3
V1lGuZIzXqelsnYx5b6ybpGKWfZpXxysJEMnELnY1Qz+/KtqQcKge5+VebDWsxZGh6528ycjMb4i
4pltyyAAp9MFxVk2rj+2p8G9k52pqapudXMaSqAtrRqJpbGrhh2Ehq9+XlFM6NX6wtMd5dIKwRCy
AcFdnsK2ZGnGB3tZ5YG5GFzIJ6O249yAMDkKBtp+P/coXZK+iD91OhyVtuV+aYeAB11SwhPfU5fR
DW0PZ0ThfYEm6ItW9vWTaUzJgaWStobiefiSsDxODe+LyUkdmdpSBQura4/m7H6X49gH8Pim7ORh
pOKRfERn8tyNrCslmTo+mZqtfaaiFO1OICJ7uXWUTcZWKHRKHlNiNymbqKLsU20rBMJzx4VpuJyd
c+nZK7kJdWMh15YHS81v1bsmidW7ovE/1VGg7WVPNtIZJ/5ioDbufLMbum6eutKYK6Qq1cZ7tWdj
Ptt+NC16FVHBGZK5taeP7lZ2M8V6QdV5iRormhiCtsbU4pBPTQ9P8iqZw6xZyMsgcJNmcXOpbsum
pdZAhjPkQ+DPS2T/FmZre7A5zuMpFk3AKUy+qo3h3SnsbisdqG/5SJ9ExZtt5lQclnXY8LceQA/J
y1DQ7sRC1EI8cE7XRjD5XPvXoI6Um4bWF4RYAjMtUdENfG4a28/QQWMUXmqFo2L0XGd91wrtnga4
PE/12Ni1ma6/qL3/0wv1XXyYBpThWCe4C2rpgq+zk2zr2DR/wLC/b+KOQz5IGtg++nu7cYp7eZCf
6tW8UIM8PMpuoIXhulKhJnMT56UZZ/SRkvmz7bvlJm1HDh89p34X9qLSp8+UzELLyleY9M6yAiF1
KNQxejfdBDJjr3nuJlggs6j/Ls1uNoTb0hgXVraz2aMdYO6GqVlcmX92J2UchHwh7uvlNTwEboV0
OOS5v8f8Nc81WkNeIF/c5gw858GhDmJb585wUoJiQPAeKStr0O46tMxNxHyxSW+ijsNJNkWdPytj
4GyTJrb9s7RBDQKGRi/rhRwByCTieFrMWuVzstPI/5SIv6L1TU1SmQ6b5HcxF39AZ15IrxXFn4pG
7XZzq+lUNYgRUdiSCSrtiCq934GyCgxKHxuA2Re2sUkCtWXPgqZkEVK3JDG2Sp3YmxI+M9iudU1d
BUH7oyw5ylfSCp1A6l6orPgl9s7/Fdn3bvjpkALwV5tgyPjL4eYOxa+3aWS0VIm/Csf/Of+/TXOz
XeXjf4/ILZhV+O3ybiLxbiIhDy2jb+/VCvXHwMyNhaY01YozhuIehbH83hFX4AsoYLLvpEU2c4iK
XD3YzodQL20n9kO765DfM4zVlHEb87u1HCmnNl21v0ycZUmTmfUhiheWyTFyFMabObYCb6HxXD2X
7rDWZFeOy8q0IJ2pmhs1oGycMr++O0UgQm/vTL469b4ON/y5394cXtv1x4ZDx+vbMFUhAqasEHJ2
HjKOnTqPg1LdqtyHtPHMM7iXg/SpwlQMDkQdxsTqSHSloy27YV1rnrfSY9bhS3Zw/qLBL9SgnWsM
f9Q7G/Kek5yFu0L3gJrNzQ/2r93D6nJ23GTnRp11aa0i5fmakQLVGhWIDswGl3g2rYu8coPa2Adt
+3SNk0OCIf0n9/N5l/HP4OCbEQ4/iV3bGNHCFrPKuNtUAhc6OWVxuL6kBldGRFXWahDZxqHvAkrw
ynInu2idIwRsUYoku24G1UfdPSEY4B7Rl3CuzV9d6ZC23oujTTmFMcyDYP+MeEgX6NvUD2jM1Q9R
TM7LLHUqvoap5mOmoc7ko00G8xRsV+kAW4fsyjg5to1Ze5gcMF/H/jVf04TttmyoxdZQPT+aRf+z
8TrnOLBooAQepiWKqX45hGR5hRACdJxW3BT1Bu5yOCegGay0KljJGT5cymlltPT4MIjwQ0MaaVYR
j0J8E0nMMkMTvo29EyXTHLINFmrp5ZCpq2ufKlT3dI2avAAGCzv8+sFjyUGFGA/rOdtv6gRZhqes
V8zaV44zVYWsr2ispFSQYSbrB6GPrh2SsYxOEXWusM8bhzhLNwFnnLvYoaxqLivrQM7W3gXm8KgY
A1XWsCIvjLlvN2ygps8JpwjUn07vegAnAt+QdlOn/dWe2/V8tQ+Z/sEu42fgJNd4M+2UM6qKULKM
0CcNVXWphbpumrA9bsspOsxCe3dwkBbQENDbNEJs12DjsuMXFa6kN4Ca9eTbCQ8oMbbKJ/teVaJd
J2LROHAPbuC/QmE6PzR2byyaGtYeuOCQcbCML4bWIY8R9BF05iYlrnqjL9LYSy59VKZPKC7dVbCJ
fwJmlW/soFEgWPPKTx6VzJwflRT7odFOwh/VxOxMiWZ9hroaAaEKEaDBra+mwA4hKCKTX5+1WuEs
LQOeLYNljHTIrmxKhzp2P0CRJwgF58stUF4pgtK5GL7dppdmOcnNNoTR5875lI7FvKmNJtA21WxT
tKiwXVshRFotuY82LKOEy4qT6jR2BnfxzIvTDQdI2eI/RoGlig+GZ6yuk8j5rkFm0r9pilHvYiOO
LrfGLkBRD9PyZoEeKbrAY4lWwhxZzxxJBntpu4XIq6Z056Wvacrq5tAml2GcmgZbq8+oOxQvdjXK
y6IG2QF708pIzY/vwnA4iuvK7otbJ8Mh8Kf+4KnOz0baZFc6bt0PIXGlpIsP/d/TKLNvLn1ktZbS
exv8X+dyxAsrbRnu0GzeQ+0xb6PRCRe1oNBqYfaHCsAtV6XiGcc89KDeklRbCaRR54T8znKyIg57
/XpSUblkjFrwR5lm/ShDoB+IYFZCgCkISms3po7D6rFWPg2DtqdyDjZuNRxJfgnucmGv5uq7kcDU
EcWhfilb89CE3WZQ+kPcWMXXMHMbnpKG8hLFZrUaG2W4t1Ur2jpwaxxdpCeWXTqVSNvpkN+37Zes
ceIXo1Sc+4JC4hy6txeffMxzERykSzZQPwBpVht0A4lmXfHQNOYCzd1vFVrBz4mh8/w0lKXsWYgZ
PTsjPzI36VYTa+2VYyxsJUqegrDrn5Ixi1du5rfbNLP7J7Uo4jN3wFfplM0Y+J9dVosn2YOOw9k2
JrWbscqx0JLJXDGZ54Q/J5ubtNtyEHyeupaE31ywhhEkPj0M2WBORBfmk7XT6tsqhQ0oipSBh/Av
JR4pjKOlDcTOFvjSm6Nqyi/IvDhQLHMKoGQhWaYxuZdIK1CGd1WbJfcShCV8jehJXxDHd42aqoup
ZdXhWG1JujBRF2D1y0enMItH1tIUS+RzvpVd6TAK6oTj2LlIU2P19UlvnedrvBgUKEIuNWDTk059
nC4Hs/0ae0F3lCFkMty7draXtwGa2i5VbpKnRjMXicMiOCmj3oIqOPX3XqbcxXWgsFkC+HlBsqy/
ZEND/l9NKVrxofLcGg41C2gU1Vvf1ww+RL9ZVlZIikw8TFM9gds4RvZH9GQjnYWIuIX977apR4Vv
bCjuTZR1YbuwE7KndqEbWU9x5h7HMazu0Ciplqi0Zt/+74iMOcY/5+i0Ck0Sowh2VZK2T82kvPu8
x1MhenXehbt5GLWlopjNk1GM7VOSvutmmjxKi4XGCEqG1rCRvmjynIs5wpMUNO1DGuvAmivzwt4U
Ze6s778OPLJDS4nfW8czNo1nRPsiUe1Lx83AHlz/WPOYqynX5XKcPWXtlgAgUX13ocOcEVuaW/1l
gnrp2tV7W3/pet/50L15ZfC/jc05+9vBeZvNenuSjafCfMBDt4DK8ZdNXqkdjBccBftkQXIB8Jwy
ZHVVmCVXV2Mn0KRx5+wy25gPcwk7tiRl71BA4pnkPPfarOymvgOqn+vRJ7UylpB+hl8BTgIHi9wX
3YmRSCzB4CQ9xK5GdLEGRb8kMMhQ3MTP5JQF5frqtOPW2duB+hZS0kCqx38tGm4Rnj132x4Bm1Xh
zcZzFZrNkfRHv5BdHXLw+6hJEOmplW5pGG+aXnZP0ldDsJAoVXiRPa2cyqV7mSNu5fdw4LjHKVGS
JQAA5EUmezr31WwskVsKvzqGs2GlZL31bQmriA5Dlj0p4WspBMFEgByZCGGSeoTRSY5kaR19nStr
k0+O9TYMQ7ntk3UYQP09gxiu/4kqdA6nVlNe7X74Wlt1cid7qv7adK36AqSueyC5dk7TAuXvzieT
qafBUnb1fMi2QIHtNTi994z6+H1V2/kMyl6ZdyWoaz3laEgVjRWOcE79vhozmDLYDAwb6ZCNVqb2
Nc6B8OMIadjyNj5tSKIgf9Q1MED44cbJUdEa3Y6dcT0lF69Tde6YqfYIU/OwTMrG5UOfg0Xj1CZ0
XMa4LN2gONpdVbnXy8wvi6PmWhxBOyWMjMq3zoCdmwO3AqmhERj4xFOqMAZkcbp2eNJ9oRmemfG3
1PeXHD12P7K4vzcho/o0T/xgTKMq71svKXf9YHNGqGX6xYgrdRVqJOzh7P4iB03uvoSF6LtjDdki
VPP6Je8RWq8dv1/UAQrg5Ad7GEX5zTWTWe/axO6eOZMQWmNg26W3LsKAJI/5TTqdIvCe+GCkSzbI
nb+i3+2dZc+wG3dpuAOIMzE11MX/Opd0Vsrs/jlXhOCJaWje2RSD5Vyx/hykmbmSx2691aWoG0Xt
z/O6D/1+VNxl1sE41Ii1davD/THDB7ODK8J6TrXY2VR9nqxbsdbu4xrqW4U7cC+66mjMF06tyfvS
U7RSfxqTBzlQTuZY5R4Fj4FnHn4EgiqqtTLvKOdSjfHfXyl4KYOIR48R+Ncm0FsL6GiYRJuub7qF
9Hh99dMtu9cYNWu0PTiP/W1wXLKzCOAPWmiTwW20BuN21G20zYCxkgtMub8Kky9oz9VQmyJkmbi8
RmcR4FpFiw8zFHmqq32y1BCYcdv5myEops/GDPfUL3NXwbQrzarzr+Y/ouUkuTjT+yNamsM4/scr
4DYeVbffsXOytgls9M/mFHzr7Xr6BknIowIB0aupxxbFVZZK5WbN9qeb54WMgGZxM/Qe1Zx+WAJo
796MWBuXBhn4M6tJmFdVpS3Ost+BGx8EL5Q3fGNpjWxXYf7Ig/KCroz7adBr1I4qTrUdzlO3NTw7
B6fplFPfe/p6LobmGWLzAV65ZvxW1Ia48Zg/OBjawjq86HJvfu4BtoDtUMF4iU/NqoF7/IsdDbVz
a5bqc+DCBTtY1s/4CKGoW/zNLuJ7Ee87xMv55Qf6Z/ztdQPm+Stevp8/4/9lfvn+a/H+nalYjyRQ
ng3P+h4a3fCtgwV6TlL0YdwFlXQRhP9WvuPIQP+Gfvo/Y2w6B0huexaclrWDPSje+K4/fYavDSq2
WnlzdDiPK2FHvHj6DCPP0vxtzym0u9pF/Oya/Y7Tk3aRIbhybMykrhdpptjHajAcBDx6fSU9spGO
W1de1Y3BkL/cRdwdunAcdzf7pA0WJ2Wh+oSsM7xMWaJ/KvvmxSWr+gO+3Uxx4Bvr5mE3olGzHKFh
2aSlV0PtR4OeVn2SXXklG2UgXR6YbQMTCo8khRKtcm7PsklKrz1HopFd3xqtJRQv7epmq82Oc2zZ
D5Q53hhmMC/kODlEOqYSVllqOmvo/R31Uz8bSL3VwUvhWtGpHxztap9iKE7G1EZOU0WRhL2BeekH
6F+SNDtUToeKegqaa+vlCHfD3a6cOOilbs6hFHk2BP9dPj+NEdsbr2C75UxPqIPMTy7aBZSU9ogv
ChtlNxPCriw4IpsyP1u/p7htempHDwpcYBkwH3t1tQxGl4qCVL9Irx2JOitQYmvNCOenDiIusRtm
MdkuDdXw3uNwetPgJfyRJvcOTIbBwrbBR8yiThBa/XWXsm7RC2AHvdp91qlwG7Yoz4UXKKDEFtMY
kPKFiWvcqU4IMkCD2E2tyoPsjRyN3Mmr6q7pq/F6rfCMXVl6ymc2AgSihp+qoSyg9LyiMvFc5+VY
bOt+YskMod6S5OR4tijbyuGCgunH6L/6TbEcy8mE77ZU1oGaRYdEG+bHxoqhnIVYbjeqlrd227DZ
uCOKsZoSjK9tIggf2zzc63E3vk5urC3YAOboMOCdq4QnCgJ4ZhaNqJRUPDF+N4hA/uyyP4oPilfB
Rw8X0IUyqP6lcbolaxGyJrHGbSMJ0MQRXersIb3r81U8GvyXDEewaxZgiTmCX9tlo7+XitAQbxLv
joRbfTRBl6ANpfTUS4bhhsnbRdVSHZG7rv4gGxb3d4aqQWUYwF12tUM7YCrlfQNy+6FIKUyJ9Bna
7V9DzKgaODcM32+mGZLOnWpwoH2bhjwpwjY8Ga9DG4gpl+nc5SvNRwi5BoxzTmbdeIOKvwrU9q2w
9ODiQua5kGY10VHQMO13DVZL8v3uBgl2cFMJB4orRRdwZTXf10ntKasurtkjFbm5mXstu3OTIL82
GVInCENDgW0DRbkUICu3qoEOm9V0010W9DbVN5rzGYrmTWkGxfdiaN+LWhtfTUcd1ooeNycU3oZT
0RbVatC79rmvMn9FijzaNVo0v3K+AIwmqCm+GLTpNXS7zwpYE8oE6amBxfomG57MvDWfVbBT/Hnn
1xxlnvtw9h5lUCW+MtQ8aAsngmlZz7utoo7JpjLh76P2ZXwxeu+k8Nz9YrvwYBoj4JwoQnWSkkx4
6cah/VJNlNAVTuo+jDCLHQcNHMAEUvtLxeGb4TnlG8z76S5wgmjbtFb7SaSMZAAqvXDgTnl/qHtd
f9Kj6rXj3HUbcBawqwXxa+tp2rNAHG2S2okOiP5SBAmZ1RKxL/3rqPyodGX6B0Apdz/qxR9Dz4l2
RhkZO7fx1Yc2gNsb4rH5H/BDEGgp3+rATcHdNPp94CBb3fQOkrNAHfKiiY+eYJCWjT/N6gnsT7aZ
BLTiZrteuZBMuy1fqKvHEoGhxkfsGCZG5/c8fDY2QqjIq1VlPh6C2eFo8e9L2ZeNbprjQaWM5D+D
1FZRSTsHw3iw4opZADCGYISgSlABmRmR1l+COrIeynrs72PvS2wayKqnWZifgsl/lD7Ha62HsOzV
XZ2DSR0oKYiXiRWa676wNXJYoh/AMrvk1lxA+0a4Z8LxWLrbrILlbyp1bTfXpKQpZndYB2tkfJoZ
/DcCln133zQRsH91uMgehLfdfWm7nDDnib6WNtkIPgW0CrQLQiZMJW2tr79nmtIerhHWu54FB04o
ZrhEe2q3CrAWaMcI/GOlOw9k7+O7VPUQmQndh8yonIc8s9oDmtrRQnYDZ9TvUFPkCK935y+NNhxG
HaSL4iXzrlVMc8OiQ/0EABH6U2XfjMoDJ0/9w+hUycG1dG8R+MEPs0zEkk9oWFtPdsXapCVvthhh
UH7RkzhdNX7V8PopQgCgBM9Ow4LFcShZV7PaPXah2pCxLfo7X8gVQBE7PXUdKMHJVLL3IEC22XEg
qrNt2AWo834o/Sb5iopfsOgzE2GPAUq1xG10xCBioBlOnz1DF4sWVhc7Dx0Hf+tpBH5I2bi2aauG
agyABzs7141jz6J3H/R8jK4q7hGq3e7MeUjOlH9zK7LH5A6pRR6L7AIeJiFmUgXl/IS8mcrxCIJs
o+NacK+M2jv6CQkVh/yoHYhs29Cp/jHVaV/mgoTft6gY7mYkDrJwWti95rzMNvK4UVezqQ5qKqT1
ZOU1Qf0OAgllCKOAfNhw6vcyXbAXCt4n1S5OUImkSxmVOtR8G6mL7IgYBOXLyk1zaFH1pr9YjV/z
m7ZrpFAr5dUNPYoiPU4n/oew81pyG0nb9K38MceLWCDhN3b2gN4VyfJVOkFIrWp473H1+yDZo5I0
Ez19gEY6UEUQiczve00uukfTV5bqeArMc5cUIZ41Q3YQWCj9oRfZd1M1o3dVA74YRg6+sppF3jVJ
JoCyFlIXqV+dpV2PQLTftpyy0BdqX3cXZ6aRSSatZNyCxeyQw+8enJmOK6v62EedJenEwXWS4nGC
u3jAZLpblFXc7QYwcRvskdRL3IQh+hXaWZZAygJMmQ8oFzbbGH1i3pC+Ea1LvRcLpUitB+RYxGIc
LO9L15YXXCAcf8Gr1poFbfnUuzCLYY6UWbjJ9Jw3Za/HCuCoBE9XEdkQMxr7jjCVPq18CFesE9vT
rVh2ntg0JoJMDmlpbkMUbZxYU9WDGtf4bCEzukiEV97JQzonbyq++eFWGWc71GuMk2xUUwP1EWJk
69LEzCNxQIU0hh+dEz3dWArS9yM4MB7j3LhGnatfg7wrzxAMUXX9V1U9nzUoTHrDaB8/64dYMZZW
3RUbLYx9dKIx7NzdLseMCHZnNG+XkhfGcrQ91VX/p1ZPaOsPQf6RnuveaT6U2GwXhlOOj041ufyl
Rn9gZ+uu+ib/xgrAwkWDFHKnZgGZMCh2svjZcCuSvIrdOrv7rX4wWnUVoau9kt0+D3lOCMPIrrLG
cNLCWQ2j1i6F4WbrwTuowu8e5CFw+Go90al7WUSpXEPxFyWeoe4eFH6FD8hcZlvfcXCXn0fJOtQ0
Ya9rkXuQ/foG4ks8eZvbgLlbLoJsU0/euJKj+sroHqpKfcGSND/JqsHBa7aro7McBHYvx20k2BVk
KM5aTyBu1HCu1KueYCyy/Mye4l3xU39jWLp/IKysPWgT8q6yx2DX34huqY+16lT7yqz7jdfgFazm
0b7OC1PH5EV457KB79+65glVEiRc8RJYmcYsUoU14QoZ2GpP3NJ5s3i5hIVtvAShFp16MGjLwrOc
Nz2omQrVKmKXnZsvpof9SeoEyyYHMa9pTryvU107gU8Lt1EU9Ze8aYo1aqPqA9F6a2nUdfRSlqGG
vkyKLr01flEwhPij7qJ9Ees67zZn3Ibe5MEr4dAGTM5uNgp2N0TjLQ9h/WR898zEWTaTOx3LuLOf
w8RaB8VEPforW21CN9XM9OE9E0SlO2RdPSIRuJDrpEDm4WMOLCwohuLSFlN17wX9Vzm8cIS1Sk1k
2QXZ6zhM7wg263vXBWreFkN31m07Wwe47T6ZpWZCYc3Cr7WFe7Tc8lT9Pux6609EDp5NK87fwzwv
l2qtiYdsGP2NvGLP1uN2RRvd1rOS9phPDVb+VA6DCbRfC7+aQXcnYsEmiitmoCq+a2S8xj9m7xld
BM67Fercj97ST3oaGI9BDwyjT+z3XgfKoqA+sDdQkX5U/YRdJAIFU6FmGHplNxSdnxntkZmjXUoU
HajWdjlm3zynDDGg8pxlpVVi57sU+y5BLKnvcU0mXgOGujG2oYJFuGwdYnZoAZDspWzVS0jtNtRC
vP3Mo+IKZ4Vmsf8tCda8/LVvZas1mHal6skM6+QyKkY2U9WGpxlhVuRiX9XW+Mxevzj4IgrWElj2
a30410sg2q/1BeuF/1Qv+ytDUZGRTM2dmkT+JnW1AAt6PXoOOl3ZtjH6B7YXxc+9UIqDJTC/lK25
lijsO0beSHOr6wrc1IfkbtLmJE5Tf5NwD0PpkkPfI1Pwif6QdeQ7Scf/QH8og5EcZJ0EiMiG2iQv
UAMOtXWEjl0c2u6cSSeNrETivXSY2WthYXlSvDc4Xr9Us4A+QUAUzuauyYcZb9ocVKOMFBhja5zl
mZjPEPS/DMqUHGTVZ32eWc22/zFKNpAQ/2uo15g/jRLB9L2aamMnNC26tGlsr3LoPiuzQGVd1smD
D7VhJwoXVytIPJe66loWuHD/4HkZy26KO/7CH0NwB9u6Zescb/3ktTwP0mQzE1d+qlRUz1rZE3iH
1qxDZdUZebWrELpdJG4dYLg5f0LMJ8hry+vcRs+fYBSdvUo9jbiT3rr31qTBtNOG6rurfxR5NHwz
i0xf8jWkF1LL5iHAIGwjsNu9BFps4pFW22slddlZal32Yqkd7JxStLthLmZmhfRy7FQH2YqYQweU
KehPoxpmL2abfnGj3jrD6c5ejIitPE/VoQn42agJn1pPavEOhg95o8CIzpHipo8why6y3nTyHIQG
pOEJR6V3uy9Wo2tlL9i+G8eiD/8a7qVIjIWoqJ91K/mPw31ALe/WlN+GI8JuHH3bFUs71UFj6KG3
jF2iPbE+shdw2ui1bt9cRI2em6pWrn5CIj11otdWD5wDIZ4GT5sifh3YtW5UuwYtxT1ZuIpVb8Xo
4TCnV8F5aHBnH9CH3tUjFkmKP3arJijMlym0/iwS3CnK5B5qMkvsmYQBX2MRWfnZ0Y3hJJ12pR/v
XMXvHTsO818WvT+qqhLPwj6NPCCsVbuvkvIhQp1a3cIJaH4q4h3T7rGKeihbNT8HcQXD0HPTlW4Y
KCDOhzRtvyTIpezHrsQ4cGyi9KKhOL6MbLvdyKLsp84N6ShIIlZ6drtANVQrV09A4XX6+DR4RBEi
vX7DgbAkQz6aK9BIc0ABwW00uZO7gZfai9kki9iMmzdDt9SDNzjKUo7yfdEuUxObaNmqvo3I+70R
aAlPaYKTGhzvhtV7lK7G2isOdahaK8KawaZLeIOjMdBZ8BjZgdnG7TRHqLsGkHsCP0SUpCP7Hwd1
utdnmZwVa29n0fQV73c0ypZEH6Nnp4lBZuGV+pHWIPU863sEDIGwsT096hk2tMNg+EfDhM+GVES4
Vmw492aV41c0EW4mm44+ovmtZxYmNegjbYltwnbwCnsPd9s616FbrtwxEW+VMC/yg4ww2MVwIbGG
40VaqBNQg9yLLvLMqsvvihLYJAJ/qS+rxsXAHnfxlNDnblDYcHaq2Z06q+5P8qzNor/O7N5UjmoI
VJwOn9W/dcUdvb+1tt2sq2IVBCZj0mZxG6Q7FyurW9qs5wbdlSJ6k43FDBfJw8WYOMmTTH7ZivGV
pVJ2J5vwD8hWAn+LrWxkCZLcrlWGrnJIB9LJQSz8KyZ25gqjJqBNIWx2WefNZ8Td14oqSBfjUnir
Lz1R7zqytwvZ43NAEiIt5dpDCUrzXxcJU/4pTojIz/wxsl6OijvHWLkxduSy4aer84HGJYzU4p6t
RPtcZ85dOHYgQeaSo6XPihq6Z1my6/y7l86aHGPaPds4uuM1WUwncy4W4JkXpeH0QCcYqSJasxS+
2x3aeuqe4y4Ylyk+eXs5log31pKRMe3k2EFlwh77wNje/g0aCiNeh2uCHOuQ5Nq0uppsZGsfeybQ
x9lfr8SCs0otLBS7vnjxrGg3qcL+YhmKtUoAP0AeCoon+IPXWz2qHKuY/fxJHbLmwTHEV1kvrxOO
NeqcbjNdrQzudddMzpehNTRm26a6BGHsni1hWoQhNDQEm3RY1QO2kqUT9FdYmP1Vmen5Fa/JSXWB
nP2oN4UZrEhcmqzQ6CEbfFPDrCJDgWWu8gtVcRF2HS8ZZiVHWZcacbRgxjRX5b6JAH9rrOLXpSvG
fUxi86nPp/um6vEJaogFjnbdPVk2ZEQcAk79XLpVBaiZVGjOylIEXw0v86Q/yuLoRdnaT4Jx48Vg
EJ22tTaZZO6ogdcuivkU8/iNUXXBvIShrp3ZPRq43mLVRAEgnBmHq03xNnWnQ1bYynvDlGqmrMjZ
Wu8QGeXXBSLyvUndHSZq+TMvifqIQuzssEs9GkF/jLjeqNqj2Wd5sBqvQVlqx5Bl9lGHJ+O0RMgF
k/bC7IfqIVMydxeM0bAdomR8SsXwB6F/64/IYh5BL+E1L4xk44C8OBBMD69I4CInY8XWH072YKlD
+60RWPzanpWcXQ1QQF2DelXs1DiijVAvPNY9THMU5cGLe+M4B2aA+8+VP526slZvy3RDfhjNx7m9
MbV46c5bTZb3SwwJvBPxa8NZ9bYarkJFsVdt2thnHLxb9jwRT0tQlLtO123wNTT4Zg1gtDMHSIpM
1jtZSUbLuTWbQQDZxLW6xYBS16rV0DtRdWt6wDvX3M7GUlh4jU3KbDx8YO5SYdMQTQ++y4YTkZWz
LMkBZA/V1TBvVVWlaFMWtu2yTOrqKrt4vMP2U65ZCx014AdzPvgC8Q0/i929LOqdn5wDdQfj+Qrl
nrB+9WKivuAvIM4/qPyT3wM/jrFLCvNHFe7KWk2xGChQZdnb3hTs2S3558QN8UMi9vIY+KWy4MFv
vnRl8tcVBTmQf12xRjdr606ZusYqVOwMLUbToqq8N4SYPypLr64BTALsHt0XWT3qKuGVdHK3ztyr
sPWtKULtid32hOm7MLnX1Hfo464GsNwHnKnqtyxdyf+HyakfLJ0tL3Q6Oy/gYifDz0XcLZUFSShr
mY4TRku9UZ0iBcLpZpxPu9kKSB5qrbTxDqFPgQBKs5CVn310lHu3ZpGqyzAj7CidgTUx7rKGRFXE
M7kwwWg+j3YiyANN8ID93F/3VeO8NNb8C8pfMRZzz34f/nkrAdrc1az2VoHR5q9jmTZMrV629z0l
XDme122UEty1cHHqSjveVF7fbfnJ5m8ZoiftHLg1oMCs4iLG/hMh2nvTt+MF1mbT1xYkKW+wNLkX
cZyQPvVhK/6QapRnUnDxpsp4a2GjzSrX23z266I+XYZWqi8zvPn6Nuuv43xISoc4ul98tCkaILIk
63U/hEVajqxF0V++dXOTqrwU5pvs9VndjCxwTJGnu8+GsiCAFdkAGOXV5OfVaqeBd9Wz+GvR+2uD
qeGc1AM+V+0YPmRgeZbCAoU6VgAY+iAvv2ha84LpZfiR6WRDRcus62rbrNUKtoCGfxBOjamUYn7o
Y6C/ueUYEMFJhyfRx8MqK0rj2iEBsxF1VN+1AkaJ6I2Z0Nl3q0+8fBcM7dIpXCh6JMzIsPRBfSeb
a/igOMP0HzUbxG1JOBgpnjzGJi6/n1oLHx0NGFemFMTeY4H5G0aT3O2wObTg8d5g5snuEXGWfdzV
wbKq+3zHLIXsYh0Zq2CecOWhaaIiuJVjs8qqhV7DJP/H//zv//d//xj+j/+RXwml+Hn2P1mbXvMw
a+p//sNy/vE/xa16//2f/zBsjdUm+WFXV11hm5qh0v7H14cQ0OE//6H9L4eVce/haPst0VjdDBnz
kzyYDtKKQqn3fl4Nd4qpG/1Ky7XhTsujc+1mzf6zr6xXC/HMD5XYveNxX8xShXg22E94oiQ7EsjJ
ShZbzRTHCvMdvnJaQSZ4F92LTrLU1579BO0dvNGtVWdlieTlRTbkYoBaVebomjkIdRldsm4bvXjz
ndDZO1PSrGQRrcFsWTlpdBqMonhrVyCq07dYJxmUTFqylJ3UuOtWLqHQvZGFz5mTnadmqK6a4RU7
18+7habn0MdlZVY60NUC7yRLhFSra6Up4zqr3XjllGl1ze3u69/fF/m9/35fHGQ+HcfQhGPb4tf7
MhaooRCabb41KOeAqcvvi7Hq7nslf5am8HoGpiibTGsjLeajTn2RvdhNJGym2RH4WvZRzJwZeTA7
rcXTJ/4Amlfdc8upj+L28KOXOUdKflSpvmWgyqu2y8KPhpcE3YrJI10gS2CDIaOEL0GTtA/Z5EDm
pY+vePU5Mg2iItf/8mXov/9IdV2omuFqqm5o8PCMX7+MofLSxu9t8+vgeWt9VsPW5gP7p5bFG2cm
EkUeCIN/VZbOEKwqkhw/1cneLTn+Y5wrBpzxebQsy7NgQBxYnVJCiJOOQFTTbohhJCwErPhcBUly
O3RDFqF6Lisgx6oqcgr0kmW/csGG+91RjpH1ty4kgp9RJfHRRag1dZGbGawEHbvSv/+eLPv374m9
miOEqzua0BxdnR/2nx5mATh06thSf5uqutloRptuDNbQe8K9yXPU5xfHiNSvmZOSiGrNkLh/EF0C
N1EWsqFwjGc0iL1HaNnRoUvdcR0PJXaEVfOISSvWnlMSPHRNlOxvxWBOscg8i0rgetsqEQY9QdLC
Vf3RInMxI7r3cY+l22dmRp4JRbfvPsfKUZ8X/akz4+Xnyh6f9d4A7BeJReYFIC/HIhv9ow0jP7+V
Ax27T76trWy15i6f/RASDG4jXDniszmJ0sxa9rrw/8tsK8Q8nf76WLu6remmsOcgg6Nbv96hWtVq
dN8hwXdKWG76VHVxWUInyXEhnhKOYf+Ohdw58qruVDQuYgZd3rzZtQiPetJl96EZZfdagktq0rvG
XtbdDh0MGT8oMG6d+8k6RIBTYjxdu5XFdrSy+74QDsHmpNmM8sM9ryD5nZfdGuqMh1wIdO7Y0LNm
MVQK+tV6zGkJ84BQslMvY1srTm5SwBf66bRBmHkXTd7VU2tYAVHGN94n5o45zDpNQxlvh14PL3mU
iDXw2v4+YuZYYVgZP/kdoTyiGd6LUvRQ8YZJeU+C4JuiAtJXhHNCl3t6grP2UBlas5sAkBEObuOr
ICZ8lWdwir5zARQsf1TlDWKQUZO+GO40OLcBRenDYE3Bz36Obzrolx7hylBh1spnYbzJysv4K+En
CNw2YlS+WtpLw+zxQxYm9Oj5LLYnJO3laT2F7q1SFgHkG4fmTzMmR+4vwbTHc9g0WbtNANRbHvx4
ZzijsicJHKP0rdT6UnMCrBIQGzhhFeCdEqXpjsTlEQqgJOstv2Kv8dMp4O81qvXT4bNP7rK4Xcmy
JaxvkeHXWy9v9qFaBM+B2hYrkxzFKZ8M5+ySR1/qc1KgTWfjzcR841Wcb8iyGnuMy8kjey153coa
b3QGyWAYPB8rQwfK60x4GDuXeHQNLEs2AlKOLn2FLoLpTcXSqNJxMaoRNmFzZ71xSUdn4Rdbt5vT
5PbqGVTpX4csw6iHmIC9ZT8/iUXdpeo50oAvIm+/kf0s7UMdm+BiN7FzN2ZY2A+eFXxxe9gx8Wiy
Letq82oP6N25uR5+qbocgpbnJOCIDOWRdNzZ6DzvmdhVt3CjA7m08ax4leqvOzw2Sf8Ct3PL4qIr
8CuQ7sViPJ3Ko6zLwLyiCaoVFyI6z32BxkbFTt1fsxUmAAYGdjci5uyvC5PFrZKBH5Hj5BB55gYR
hKOEv+bzWpODcH7Cw7JOgoQvNgKDtzYmL1jZbCvWWiNY4aCuf4YNkh9Nr7IutS2syxiBOvz7N4dc
TvwyL+mWrbuOaTmuJgxHLhN/enOYZYS7sWIVXxUjypY2UaFtXhZ4iwJkeu9MFOzQtXvJHac9Ek9G
v2CudyKUEtXCnC7JpHhX3zS+94U14lPL/oXlRH0wxaC+RmWxkPWBp4c7oqHFRha1DItQEBxPRO30
kxEM1e2ypVawIG/U9DyZQbpJhNZjvJCEG+H4DnNKbL/2yBvFMyj2t/rUXxpFm3/xx9hZ9xgD7RN0
F19DNb8BjCO0Sm/1uJm3rwnxZAn0/a1/Rr0EDLuhEqHjcAwrJ3+c85KrIguNjSwqY5NfYKXuYuJd
BcLLAoZ30OX7qM2LRwyyybA09cc4Ktr67++W82/ved4hNokwk/tlCtIYv75FqrLWHbKYwdcuaHGC
1vLXyaq9+ygt7XOfV/2iMdv+fWgD8AO+a8FWdrRnNHI2WGL372Y3JFunFeHWNNJmXQcgXXTwJUdt
Pjhk1o6yKM9kXWAKcjW2fYhEnF15jyPporLgKvFCviIWiF3swEPTl2px8rSxPxWYZTw3o3kJqmi6
IEqUP7vC/CDf0dzJUjAHKZsiqI+ymLZhv6xcu99X88jSZ6vmT7q9la0huPG1nlb1xndFeghmyBkY
yPbUzXwia9aOb5dN3dcnUHtALWWNbPvsVfYCGXGH3UJWozTVRv13JjNrzu+lwiI/Rmzzgfm52MVR
TTAlUQlhxCpd9bibu9aNv7M9yJm1O9p3NlJu08I0cvsur4xzlZvjvpwbZKus1xrL/i83Xt7Ynx9T
QYzS1FRbVw02a9rvC7weKequd339yyj8apVbBYhaU+lvh5gfPGok7kteRdaGLUV0Z5WOdZ9OCO/a
CCzKEnnw5GJ2BnBQtsCzqVS3zj0jXGQ1uJqxR8pMHtCKys6OzZzmN4bCIgvPcQfVKUItw7ljqbf/
+x+18fsiX5i6ys9ZV2HC6rqu/bY0ig2zdHQt0r7YmvdaQ2q+a5hlfjoMPep88B01FiiTvUgRl74D
NdKvjMxzr2Uq8k3M9h4jJTRIzSz3DqUTWgcVCM2uS6bpzuuGalNgzXyFftYven1sjkWoEYs3inoH
6BqUUDKtHS/19gb4vYM8K9Sou51lP87+U+tn3Wc/Emvxf5mq/+3hF6ZrCUczHN105837b5shFiYT
e/ax+hKl6UeWXQjPe3dDFFnncMbySHyOKdJ4heKRufqsk2dx64iThsHWbUCJRs1CnkbTDCLWy3Ej
LyA7ywaUbOboh3ccSVqPf0G9OxQGymAM0Fpx+rsb/FueqkM9SzWNybonBgruAMKoANADN0zUF1vq
mMx1dthqd7cuoL5uRX3u4qO5skBrdkQGts6uVZ0+Ccc0DtJsCCfi7OqrZrMzEdGFgEVRHmTfPI1v
fVPw/s7CLIN25yvDpo9EDd3XabVFO5R3IOWdL4GaYE/vAMYjQmKziTXfjMZ3v1i93SxhLqAuovXO
tUoQYxVzA2JDhIPzILuArPEvxeQhujk3ZCNrl8YbMQM3g/yuHdQ5PERDNBWvBoDIv39MbPkc/DIH
WOyGXYCttu0AQtR/jwwgWZloaNl+sQaQ42UdEvzCXWAdKb39UhpevzLr2toFc1HpwXCrepPdyVZe
3bj3EhUeC9N8ylg6yerRAjvFy+0baqD2S6uB/3ByQ13KRldgw+LxqHCYW538Puj7J9yJyrNZmvad
6Ydi2aKs/A2YO4wqfXyb6gLUH64p+yz0i6dKqV5lh07J6oXVjs09co/xMfCnZJ14g/K1CReyQy4y
d1W4wXj0iszFJ97j1T9fGj+9J9a31hOrGH036ApuZJJ46aQWYT+/5/4ic7RVtai+H+cD9J+/6qrM
qO7lAamUn+tk58+xStTVt36fdSJCKYk1xS/X+v36pQ0qiG2SIHv+aNvqOYAT8p7o2AvF5ZDt81qx
3/oI3fjafu8aOHRJp1aoNXnWu11iBw5lkYVpB64EgxFEzqiHXgk1oc6sa5cNaF4nUENdt9x3BYk/
hEISHhPdxy4aun8Efa4a+yMLjz54cfPm0RFgX0Rev7gQBO4mo3EegbPp695F3C3Ejfhx9KsOmzt8
jyKkK5YsXECYD+1F9h0mHLySSvFgrdLX10iGVfmULGTr7ZA3S8ONpvuEDdHJHDR9K34IpUi9k9/k
Tz5FVjDSnrZYMV8/q+SA38b/Vvztci2MvlVpCmshx0qZlc/rpViOHdQCS6PcbtZdn+tXs9AaEhx8
rD6fDXOdbFULV9zO/r5fjmb4xlXJsXkzxt2ScHd56ufes95axq2B2LR2ciVCXrY6c295Vgw+4BT6
xeSIJh0SxMRaDBS1Gt3LQ+41iBl4Ybqc0TS3usY0pr2dzXDhuV87H9Smhd8Si8vn0MhulbOY2mUf
jWKNutGz4bjjva1O9VLru3ori/IwZFq76Dsn3XdNMd3LOi0FHqxAepIlWV+M7j53ivHus6o1I/Tz
2+ia6WZzNbMPTyNVXCc4GhFqHd+w9fog3+hfXUUzHgYtODejPbyZpaWDpkG9CYeUn3v1MTMN1Mrz
mBbg8mEMLqNRT8tl4p89pM0eXFUZHms/YhdNynDrd9PwKMpRP838Q8ftspL4JB5Q4FxACtK3yxUH
MgovJy1+FLwj0OUf79kGFo/qkLZrS+vFWhZHNw7vs7FcytKtx1hqS8MXyhbGMqEznz0ywl52tdE9
Qz+GomP112c7bCLtnWlYfb2XDfKQ9MA+N66pz1pWfbWQvWVLY6t3QVKUD5qLeHbZmP1dbDva2WsB
JAEiLb8lCJClyDq+5mmabTP0FHemmhfPWH/dyw5fQuHbh8CulRA1OngdbmPcDY4zEFMZhwsU2PQM
GWBx66GxkjkqsXH67CG7+UWGi5rVgEw2VIfFcuWwOw6wJh/MYf7Okuqo+YjIBynFxGq8fZb1+hq1
hhJlTQIV9uCl33QEdMrYGr5jVASwGEvNh27ykcdJG2vnRerI3OvYty4Jz5xr2X9YJJUlu+KaZem4
532coljx2sL0wqRvQACwzv86uHPxs65IDW7jTLTcgHBzFwG53Des+pZSOSCtbHT3VICYUZnbl0Dl
tSwVA6YxebDTUpyKnm95KnoUn1Ft/DI5M2VJU4ZzqhKqMjATEQabVJDfy6LRyi/whkAfBW4Ol6Zt
36HmWklWfpkA+W+9eiq2spiIQzF4wMOGsdxNo1Fv5GAkIZc5PLfXXlGQd/LicS3rgzrcNZFmPheT
2h2S3jBX8jJaZZ/VhDCYl/VIB7ToTiamZcAW9IZ3AxvjRWlLg6JpvMfI/Yus13yw2+C7pbHB8BYP
x2DuLhpF3bkY9q1lr0I1L0ZtkfIFAX2nW4WCYmc/vI9mgwRAuYjxW1v2sWM+W2prL4amnt4av45x
ewrHr2bkw1uvxHc9ynakSXxAmMqfOdzIiEDFpWTHHixIc2/6PK0+Yj+9V4ZOv5/8MIMxbQ7XDNj8
EsKEt4ljMWv7Kq23G0WTs9YbgnrtRcmiQj/x4ppK5i10DYZgxVe6iTMflfzoXQSqyw6rrJQ7r9eU
u8FGBywW5VFWfdbLM7X3ev4oFpy/NRiBrqwnPmxbDRYOXVN8cZIQ2R5D8Z7HTE9ANLvK1c0L/54d
jrPQoXCQiaXO8vvsbIrgnhTlKVL1/qgPmnFRG9+84BcSz7Jsa1klDylAG2xahvZAKpLIbMuSwVW1
4LmPAdwCfYlBkbThM0od9iXuSuYrGi0vHh59/SMvw/C5UEW1csYUzyN3aO6G+VCICHmHrNqpXtbc
qY7NYT6TjbJbaejF0oTEt5Z1v/UrkwHbS+sJ0o52qoQ6HXs3LTHQqaOnaSAN7gO++AjxzWgM76Mz
g3DhIT1FvtWf1j6IsdsgCHzlJkq0hQlU+mgLhGM1GGkdgpV6t1OM5noroipvnMYadZiFvTbg2z03
GQYGVcFjEplp9VxCFFxjDBZsHd8qnzMdOUtmdRu3GIqiNDASdXJEL+diaNv2LkBLeimLTtuVBxaY
0a2IoqJ7hJcI/mjunE6WeicK/3sinrx4Ur8CBf8jAqL5PtSlt/Ar035KKlGvcscK7mH/5ZuoH9S7
QSkHgtejekhGblJiFUis4OeztFTRXmHYxjuV//aWNjZnSHnmyq9GjU12913Tgv5PHg2lSpI/I1Z2
ixhrhJcyHIN1VQAR/tPJRLqKrYQnQI0s99SXYofNIg9AYVgvWZnph8Ibx+tcKpuCb8oPsmdQwMlC
0fQJEVM1fbZ9A0i0r1QH2epqGZqL6NoDiadVdEOPyp07bWSRrHG07QnoracxS5/RozIWaavEJzev
g4sQ2p9Mht1rGKT5roBns7YQpnz1c1cj7FeoqLLQ6nbBSQRN/tBkzCCmj7DNXG2XRnWEzSwn1O61
Qe92XQy1upWt/FhQuU+qBHwWl+z7VQVM6cVARu9i98ZPnwspMF3LMXo7bAT2jJba1Q84juVAk0ss
u2IrPPtILa6cKq1fkUt/hZnE7zPql2S83W/O5AHUmgeZcE+2Q2BiFT4PChyQWjq2xq9TkNwGWU6/
dKrC+eb3KQIVdlQ/+PMnpSL4+ZMAwdWvWeW/WoqvfKRl99MnwerdTYq1YC41QYnOyXiZopeHKm02
/2WTN8c6cpmsv2XlSQ8JQ7UInAFA+vc4T5t5RaCo8CnsKNAR/mzjo6gy8ZKK6H3yo/qC8J94CfQY
BGtdPQ0lS59+9FayE1xsbI2BWt+GBM14iAxQRbI4Aya3qNDp3Dgu4QxKv0KbRN/JKyIRCcqiiEk+
za1jGF1iLGiuGrvyA9Gf8JznXrYLEnwWWK0h/GFO4cl3k3wRRGwp83CAXZoOOGMl1pPs4Q+vaL51
j7I9wHaEz27OshRqvIrSUU0Ooxu8OLVrIZiisxtXra1X6coMJHROcEuhB83FWsmiXRxHEXgjim5S
DshruvZOFo3GghlaNOIYOOMjE/GLcKzswY677CFmywESkwh9V/AsLP2IhzfM0qNsBTHS3v39HdT0
fwtnkeFzXdUkVmPBEjJ/C2dFNrNJWTs9O7xh3BIgnHSykhMTo5cijtVgph3dteb/5+w8e+NG2nT9
Vw7mO9/DVAzAvgscsoO6W61sy/IXwkFmzpm//lwseUa2POvZXUAgilXF6iA2q+p57qCaJ6spuKn4
rBDtAhKo1ixuguKzrjrJXdWU6V2NifXBSUVHeiyBWO6iJaoiTLxv1VjZzmU1fFAHJuY+N7rrsHVQ
W6mWQ6bow4dlGJeLRQDjjBCH+1AbKG8shMCuLBOHHPDhL5dDD+kOTstPZ1xHq3oYsq5j1ecRe5L3
M/BseXlbLeWxIjuMARfd6hVOUZh5c5mDPn10vr+m67bpyXEL05e9QoGgn8bT8STHQBOJZN28UZxk
8icigTc6CnM3FeYLIY+3q9cqV4CJMSZE22SdPARY8exM1HVfLkXOWbs0a+tRxUT3MsRf8aI0cvTe
1tJr3d+Vft/PTtzv47l/ld6Mksau2AOdJoeo3raDEuyTKI59NmjLuktbbrU8ynaiH8rNa12o9ctm
6DVjKy+TDYOp176Z28P+tc4WDoJps17vxLh8BQeOPGarCX55oXoQBmGsRYwoVbexc4f+e+lbRdQ/
6YN4AD8WAcJRtlRAYFKd+sqoh/bj7+/vXxLZhsEeAUCGBQudsK1s/yFhVFhscmK9i54QqonTo2Vf
tEbxAMGre7acfi/mVvuoho7wI902rms09Q9NtFh7yP7lZYn6vVcCHPRAWHGTrwcFWf+NlYIElad6
2139/i0bb7Mmhu0K2yC4aRmO6ZjiTeDM0tQwjshKfVzmaZO4Swv0gYOZVXg+23Z3wTY59UY1+F6n
TjYW3/jZeXpuDk920Z6g9gE316BYkUaAPJXn41MIXt/LRa6eRzTD7pU5v7ZydXyqGv5BOpYyF3m0
gTZdhYV+nruG0OZk4q9dZkzyluto2CbSIkvyIDuSgR/xrYrLf4AgGM6bBxMf3LEtRJQt2wRPA0Ll
5+QRLHoQBsVqP2DxwBRZXV6SnwlXI2+K9nrI9bC8DCo45wSwD2/q5ans8dpX1mWiRKs1M/H6Wwd5
0+/19PXa0oW4A6spQRPWHO8MxM1PkXCfIA4QA2nNGYMGOxQ7x2xpXbvABPUnmPM3sgq01nTgSbqg
TUujHGRUsXFqndi8QI5uulOrekRM40YkJUMqA/dm2PSotqwXyEGUoI48YAHhSQ4Cw2y+SrGOk42i
7dNtUI2mTJScMmKELDlJz6frQZa61iw9ZJb77ZuGIker3ZMdLX4qvq4hJNv0lY2cXrr4kREPD3Zm
zVd8IXd9PqDutR7q6QnGVHr/0m4RGmWR3F7KNsAZelF0l2WG541Vd2i5hpGGZ4OhXmZa/b0k6+Qh
XVvfdJZ1srXtTPsgQtRpxiWsTqrbE3yYs1uhVRVx8T8PsnFxELzfleZcneT5a7OaIGlM0mAiSevi
t6ssys5YZ15tPajgMhKtz6+cdR4GHpKel664Hl+mYUDyO8xae/Lva+vq5oMEZ0EmEbSAHGSoc/VW
9DvZJnvF+dIcUF2dWaisc/nfvao2zIc4ML+/apJPqu9MAihCviwo6GLQmCG599SCZIGVVrnXEDed
a3k66rPypI9E8Q0EGC6HSS+u86L7hL+wcYWqvHklS1ZgsgPEJcOqK5Nt4gK4RDYk7POxkWjrrTx9
PcgrGnRdX6tUkg9er6XIpHSjcgbgghibXji7SLWUs6x7PURWGPlhFWdHosfpCQ0vHADXkjy0SjCX
niyStcp2aKNeJ32UXSZhgQKWUxVbh3/DpkmqZpsjs4GqBHrQBLkmiG/9t7Au0c8Yh+K+7Yhbj7Ou
bl9O276/dbEN0g0zKH1RNIRe6mrAj47OkTv2V0WyXBL8yc4hOTxkT4XjBZ1pPE6Tbm170S57eVpi
DuiZy5xe11Ebvm9YsWhuZj5myzxAWP7pKmu4ySHJsNzsEuICevuZX/NxBrT2GFhlsy9Htj9lGVUo
WsZ3sgNKb7NnR4F1M8XucBJViYTw5FafQYOuAziV4mwKAEEnhIX0m342F082AIG6JVLSvRuCsEJd
BkHZtAC9Hjv6UXYQNZrUCkGXwcFPtfLTPDCHh9Fl0xqg0cbOudmtJJxP0wbhRMBDKQQ2lszGRRDr
5nuzBXK0NidOCprbYr+Sj421dSIxHVdwMbwvpOeUSDnVUnFuUjeFjXiWJGaEVXqI2iqHl+t2p6kM
vxM29Gn4Sj6husUDbb5q6pr0FBDMp9ZctlrcKdfoLcx3s0tcqQJDepEW+nSno7J425uXsk3WNJpd
gbqJLF+eEru4NU3TOuKpGB3a2DB2qaqVH+ai3cnvwpr6wY+6pb3Ks5oU3izEy9eLEPOmKMriSTP4
UePKox6maKrvBYZP8spCS5FAqwSchBYAjmKG7tad5ugjXI2Xf4QeILI3Omh0Gnh1XKtZXfhWgzCC
MiB5WZhom7Y1PDnIrbX7UphlASehl8JfTbP6v+nz60swTtH2zboseH0JJdTFP0zL+q+zMs5Uhgp4
07QNy307KwsRdm5u9dM701yc6zTrr7HvqJ+0Hn/MAY2WvTwtkO2wGp2AWUNm0B97QpDzuAnKUBlS
vh678gsE8SAJKgmQ+D9Limm7rDLmZC9LL6219Q+pSWRKft62risr0pKWjUEuECLj7Z6HvUNbV2Co
H8xmRHgT1V21MbQL20SMU5Ze69y/qZP93PIa11BvVnKyUmjGZIeY4PRxWGoij5kbHAe9OszFkhh7
bQrs3dwz87yc406zQ88YTZQpexr6LtsYbWMfaxdBUdHeJ7aSsSqzikMcxTmPZ06TefiK+6J2A5XJ
gPQXf5W9iADkW8PByUyeNsGDDaTlsQIuuBtap7Gusqmo0ZqLq0e9Z/3RRh3+j+tpXJWb0AiahzBf
zFt+f6z5VoDObOO8VLo4bkbs9Jw0yPYRSk7XI1neSzuYdvJsTnv3Wpaa3lFRGcNPL7WRn/ZkpWLl
TyhoBYfXzvJ6olQ7db30pa+8NuuZjWXlMOE6HocGLFlDC/ZhrNasVcbqkRCwDRKgyo7ykySue0fm
0iR4Gw/vhq4gwssnsvAr8OGUTyhuFbZ4qvL4U5Qs+Zd4SZ7MpjRZ9k8BN6gDshFzyIe1Q8w88S4W
NY+60QVsvS6XXopyDaXPKf9Zbe5b3zR4E68Lq0brq8B/XUqhUIrnAuy4/dKb+c6Jl/rAetx5IE18
axix8akSQYpiYmhcGUZUXYV1yyS0NvTRclXxw3rnqkV4sONm2NUjD5w2+SLbST1H2yXDkt7s1NWb
IRi3Bsv/qyxjXTFqbvVJd5NHWF4Dsn66OJLIVTaynm/dT7AH/rBqqe7H3m73duUqHyLEa2SHDP+o
rT4azRF99eShiAnQrAOqodn4zrw4Z9jDxnVbDaRk1oY+IOGLkpVyqwdtcFryvN5YuXBvkhGGC7qk
79umbJEvq8J3gr1BFWrz42Db1eXcmOgnzcX8CM0j3nWxUYDIpzWuEFZVsH66kq0NnCfbLB5RWZqu
GmwT2JLQK42XZT+HCmJIfbw8dkmf+ir2Nyd5ke2G2x7ptgelHZUbu8BJVr4wvJeD7UbDRl6E6WK2
6QLHOiBp1p6bBG2WZV4AdrTrrilOjHevp/hEfT+tq6A5EVr68VS2xg0hB3ltt7orxXVISDcn9+ia
JP5FFBzjcBDfi0x9w+pPXQdHDRq3sv2lTV6hBGJrpJYKJuSQFkEgPtRT2yDZgeAcAExC9ikJmkG3
Dlm5StMFlYqvlJ2cqjkQ9+ni3L3UZ65F1A2ErNNNwS2r6WdZ37Ik8fMWQQBIS9lN3lWdF61QE2XG
riWPHPPaWurxCvwnfhAJsrpDD7AGcd6tXXT28aWIX419lOcByZg9tpto5DDJIoZjnosZGcu2xqrn
pa6urXOsLsrxB3DNWhdqtzNQ7YCHBctXUG5DEn9uxvDOToL4eRjrPU7FZeRV+eccg/DEq/prdsYi
8so0QdEiXJ7bObi2Gmf8jPvO16UptSd9MSdUwRC4mwh7e6jEI7Mb2DaSghk7CAhsLvOQGqCnOTgE
udai7CRLrdHhFeU4uS/rlAbKjKdEjJHLMcggxHv0O7/J5tfrnBHrsShayu0Q5JPnInMO1zQNt4pV
m1fscVXYrJp2KNykP4PbQiZORO29ErFWdpZm+IhS3HUQglb0lE1YDMMLuyleSU2S2SRZTGGYa6do
Afmz8p+6GWsKy8hLb2gmGwAaB4J90B8qPOvcMGEhAplVZ/gbFNSGYxi1H7TVn00e3JVJ3If5GYN4
5SSrZFcrQhQyQOd089rXjnAe1ER0kSWN2Oj6HF7rebfgXmXNONNl5rlL1GGru2XxgC+WDvfWCD8b
ExCYljW0N6TVJkXW50s5pasCn2a+c2PED+VITah9H6lcDVoNS9H3ltKIM6GtUsTR2VlPMpah53xc
MoTdxjretbay+iLQYmdmAg8Rf04fJCRRk6S7oJBfTmsp0er8Mqya7qLEgfClFP1V96a1DNtxq0Ll
Bx2gHl1io7BK1mJkqepRERzkqTwIwyms7UsnlA2FjtEGXZ3U0vxSq+KbAenNzDGyRyA/+tEx+3aj
W1Cd0ctAGSwiOgBdLb9xMgMf1rUBPbRqM7q9c6zDyH3fZL2fWeaERwrQ/2Ic5p08Bfd1wElOPODt
k5AuhgCWob7d4+fKV83qu4zb4COm7bGfl6tAmWI0uyKLi0tkecEyI7u7r5dwuNXcZfajCPa6mpF8
MNYIU7jGmroxNg9O0Ty+VsmSU4/mJl7dDFUMf7Q0dy5xJHfY9MObQ2lO+Pp6KuvkYalYuXhwDrGI
dBDnQzHotiEA5mvkwxDSrZBSkOfLej61ISgmec4s/ud5mDePplqg+VWoH1Tww3mjFt/YICLaWQj2
SwANotS07sAKW7vIqeKTZefhuXfWhJPSNe/6skD9AmXf5/5zlqXlt0IHQ9o0uvNO4bEHcCDrzuHY
6MfSztN9Vvf1HbtOJD7yOvs8YLgpr9KG6jqceVoB3At8Hq3730f+dPEz7YYsoenaukpY2BXCULmd
fo55EaOMBketgi+iXOUPFiM85cT64HZ809uw/Zyny/aD6JG5TjBY99P4POtY42kttGJFaPF1r08H
nJCw/KsDgxVZeRUnTXvo3Y1hV/E+r8roLirusrS7Lo3QPKqKMI5ECzB0KavMj4ceBIwJ2YBdk7kp
1RnVrylTeXQwHAxaND53/aNmKuamm9FvI27X7aFVEE42GqgiXYSthXa0VvCNrcIKQlD6g64hrlUY
H5JnkLPGzVK+w4zOBemDgrFOfhPnKKe4VLVA2+dN/05xF4yKQhKYcO3FBdnU3IdYqZzs5J6gB6re
+theixknrmCAZhOjIn1SVJuUOwqpXoFP6y4HmboZA/ypnCjzA6GVOyhc6m4MMmO3iC+9qReHgVDL
1iY+7guETHdEwCffbirW3qI/BEucXcDFBSuzgBtKRekh0QuhEw81JeYttyU5nlSg4ZzX3qTGy/2I
aHSi4N44R8z50HvRFNFTewuOSdkCvKt2s+HoXhqNpO7Trt6oCLLh/ICWjDLqn9ISyb7BKuptEQaF
pyh1vslDvbpLQAMCKdDPiFjr5w6OU6rFPY4MkY/CzXQEcOyecDBE+LyFIEXOMLpPIU362aQTcsTX
DRBi3RzQ4dugh0kyP+kOCzr2iDVUnjURMUiW/kuu1sYl8JnPYWTs7Yg1k1WXSeEFw1wfiYaHXZhf
5ob5fkos4xh2qr1JBfK9rFpCP9HcDu9IqyXH8sCuLr+EzJ9f1jyk5wjR1x5GRpME1X1kVg9CdPlR
xKSqA/NE+PoaWSzrA8/eQ+Rg7o7vuBMV59KwksdGyfaaPY6YWsWtX5KOvDUB0w2N6WWRDfqhijCA
w0EPpmziDcPQnXvruACD2K5qnjtMfc995iznqASgothkxaFmXVYBLrMqjKydPZniWNXJ+zIPxnMw
E5RN0cxwtCa46Gf91mE/6vFIdg7IliIKrU/3WtL0V/Kg2ygnTnWBBV/UALqqVeNkzC1QOcO+rMjG
Xo8gUTazFSHfb2NDC9jWH4PF69RzWDviPfRDz4miU00U+6jkynSY3eEphz9+NvUJbLTBv9EA4Orr
BsbC7OgBN4Kf3AwNAgnB4uj7iZXsJtdtP1aML+pYb/VYZ3qZp+msFvlNBycPd3rwtZDkkceYjW6T
Fj1G6Hm0JWDh7rPQLjeIKG+sKfxk6cbwD4817eftNk81oQlbQPckaoAFzFskMEpkhe02bvEV2JH+
WM7gqfCOsQcFQk5nK2y6IC2jIbWtggRq/SCqb/hm2PuIGQ2flBT79DQ9pmTZ+3iYYQ3z2/6HJ+/P
iWzeom0SDQCurOlkImzzDVNFU/WsyesqeZ5whkLSG8/BUS1v60wr8aydxwvdxkWlIg7kV+wdd5nW
esYI0krKCFcLqhzJjKi4ke0MzWp3JFzYtsRdfluqhbtVl0jfLeuztkjH2HetzNiaucADqIweu1n9
p2/85yiN/MYBXmsC+D2kkF/om8Qy3TKF2fY1R9DsiOaidQKxs8FHPsGUKUMPC7OWwCvgu3qEawOc
zzMszXUH5qFw/N9/ua72U7hFvht82ZHIdV2NZPNb7v4EyF8feKB8ddmFoHvSNxh4l8+DE62kpbnb
LKabelaCUoszOd8MJf3Sd9102Y/ucihNZ1+rNnsWwoYXrA2nY6BEAM662N5pUY2u/IKaZD9EH8CA
qVftEl2lra0B7hjic97r2b7HiUNsZfgDq8pHpYwDT6+Sh7iv75nF3G1YjTmOZpnYN6rxGGcYPSYm
qm2mlaIatyYYkt7t+boQIeprS91q4XDI81b3I6EO/hxqDV5dNjSi9bSxrGzbjvYphPqF70Pu5RNu
kAh1fnO7ONqLuHvSiwVpxaq8Kx3TPeqhdhxj5R5tsOR9yq/W0xz3c14iFmjMvXoCl2NeFCETSKlk
yV4EenPil9KsuOa+/yZm85rnASy4JtvOI/qxTZD2l7radWBqXUwb1OrU1X13znLsmK2w7H30ilMv
VZ2YOJF2g3mCQv4mxqm0nZdvv///a7+sargTSeEJfvmmbtvOm1VNiVKqXYuw+FrY6nQzNG6FvVZg
jj55nfs20tkWVUTV9fXurOoyuhU8C37/HvRf7sE19wtGhRvRIKX6Ng+sKXY7QWddvmpl9gVXt+4S
9EaGulweglJFKUYmp/W0OQP02LMDCw/RrE1bQtrAn8fS2cVC/4wxQX+eMMtFGmZWThmaAslcqJtx
HPTLZcQW9PdvW3sTqpQPJmwGTNfRNXfNhb6BZ2gp20lwTfbXuOHmU1Pxye1HfYPxICIhQVgfCtsC
IrN070W0JXh/QDzd+Fg604GpG7IqPoQsQqrxShkqj+ire2ztOfMSB28CzAx8jf8ZS2FHe4hrTd3O
UXmBPpS66drwpDloTwRYGFptvsE/xTpM4dJuiJw6+9Eh1jd2GTorOX6hmDOtMt/ZY6BMxc4eUWOO
yFWfauCj2zoIUGIJ4+HStmbyOaSRoeJiSdqXSevVyfy5MMltRjAi/VSZ++0cTvauFE7EPrQcNm0y
1LAhZ3cX9sYuKkVza4xdDnc+s7cTvl27wDQTViQuq1URjkT3lg6+m1FvGjPs/KBi4eomnyAGRm39
WTFNcebJLjaKgn2v5mAcWkNT9+wknomFBQ9Q5dzDaMbfetZ9sJbk2nmaD0jwVhdV24EmJuqyZ8Wg
HdHQjREN/qIa2PoiEGI0A75aZRcdrDXXZrLdxv0yxmEyMg/tGE7bEQkzpgBR3Luosl+4Q/8skFLM
WdTo2oUGIe6malmpXgNAYn+ngps9BvOlq1fpRVSPmjcPZrwQLSl8UWf+jPX5jWEr2MrWaFmOqhsV
HpkL5TYuPhQmAAacKLT8hN8ma8NC24TjN8TG8/u2NK0Lc2gXvyMErQrtBoH71eYINmG5dO0/TANv
CEEvt7KJ7INN+N1Fdu8NIaxXA5ffpR18tZo4YjU1FF5qK+4uBYG009S4J+k8DFeWJYYrM9Tw90zC
U5lBbWfxsJvM4X5YDQdhLj7k/FN+/0v79QHBCsAVLoADzdLtXwRmDH1clnQa0+cx7q+BDWv3mgvc
vQFh7Ac8tzdz32Q3HWpo4CQGX9NnGGmao/mdYAmjGLh6t61WfpycHgRtahuAIJPh3h4f3NL5PIdz
9RCS8/8nsIj7dm5lrWLoZGIMw3FNfnk/7xgtLW7zFsuCZyVE+GZBUnEs7XddljBxIV+6syZ98iIl
KA9wdkgPAYu9R234xs7cY6FZ4iA3U4NqnJV2Aq9XHPQRt6yyZ7+j4U/hhaAr7W5sz4ZWHRICh3vN
CVchDog1KKa5x2ZcVM8I2j3WQF9mkGJPRuoAXOmac5IHzZ7YcPqQDw1hM54+XT89/v4/9wbBJu8r
x2Tz5qhCB+vqvsHLLHmPIsCUJs9OrrdbN7VC5pMA2nfr3BpxlZ6sSbO2cKWeZwWjqH46KnMrTvnU
bGEvIUA8RmdjUptLkUcV+tbaBxvj+hvDUQ44Fg5KZ76H7IsbJGSNDejF2KvbbPAJqqDpkYT11VIE
H3u156EWsKmC5/ougNdzanq0yH//Wbl/fvl/g/9hCtUdblJLs978iJoxF60TFsVzJoS6AUk7XsEG
djHaHkL7ELPouc7jdANOpji7S3hvdtG3oF50P1V1sctMNzzLQ+kS2kW5BxEDAbISulXS9+ktj6rg
UDntExbM06VCuNfp8m2sNFcYKk8IMBAehd14ZfLebkwEh2LurQvXDPG0zxTzZiLdd5UWT7F9wFIj
w80SHwf0cArX8ETlQHdVjXe11W8DcvRGamonTMnB8neDitIuLmE9uJkCenxlM5cQ97oIwiTye0xD
vDYs1uQHW6zlTuSFN5uWgqlJjgQIBJ1r5AyKy25VPQpzt8bCHkFwsDS8MdEr75U5qzekKK7BL5ZX
+vTQdUt8wZYzJE5vQerOiwqX4SHzAYLr/mK8Y4ECxLMdn3urP7l1g5cPT2vEwD2Siul1xqLOWwC0
bhMcT7x81eG3RINVcV1csYJ0T45VxieSWKXXpaa40KJgOs7O/G2Ke52sQ6Edg9XRNdCL56ivkXAg
julhGjBdVrh0BDW+lB3afhOPwp1gmQJFjoCHimjNGgo1xRqBGwbbw3rmNA0NomJJ9t4yGzwtVwde
3SHmBmYIbox2aqO5PZvDNxL03XXG6sFDHuOA1tu4N4MmfQ/Q/xg0xIjL+bOTKeElm556N4WoejdA
67xkRnWI2Lh6EusBhrSHQ2t1GQbVZ7R3nht44BdaKa4QdjbvzL6fLmzUVEd0aa/1GEjlJPIvRd+c
TQtV+s4Jb0Z8tm4QS/VbLb/DOaL8ZofMhdYVsX37sdAWy5tJPZwKVb+ahKbfz1q0n50qvRnZ8aB5
NncXPJaIb4/RiIVQBJMWvN6FFRP6R56UybjK3W3CVH4C8T6fw55Q1eK47U2I/9k/rC/tX9a4tqUJ
Q7B/tF0NvOGb5/CAMyV3ndk/W9jH+Gk0s+zJ4WU5bs8zlCXDtePU3JDtTsfLvfKSECEPSws3EcaM
eytevuRTLPZZiuB8IhAe/0jUw/aQyXIPabJGqFjHM/9d4hAJGQQpPB5x4RluhpdaxYj7S2B5ugFN
OhxnZ6OFM/L9+Thfqu3HNCsuDECfd0gElBgIFv0Z9SqxS0rtm1SDgTWyx7vEOIiJHBDyZelT3g7Z
BuoYs0gfsTHntcY8Fjs4Mfoe8gDc0DAuTyOiWunq91m0TX/fJ7rmL8NDTuYL3bUp2aoF0kDRUjxP
Dkgjaxq6fRiQUErXWzho4qshGeZzbImbbqmal139//1JNa6VKnJfSmTFAIN1b07/86HM+fuP9Zq/
+vx8xX+e4y9kJMtv3W977Z/Lq0/5c/u2008j8+rf393mU/fpp5Nt0cXdfNs/N/Pdc9tn3Z/qd2vP
/27j/3mWozzM1fO///j0NY+LTdx2Tfyl++N704rL11xT/DCvrC/wvXX9BP/+4/818VIWKL29jPZ6
yfOntvv3Hwrh53+p664DBKbJpslkkkEnUDZp5r8IKlhoZSD35qoWk21RNl307z8M+18qc7CFXyRy
fZbtEgZqcS1dm7R/4YjtqK6N4hdqAM4ff37479J/L/+1v5cC1CyDT/MD7UCoCMCQI3JxFFM1zUSh
6udFT07wtZ1Sa0SefIUz1t1ylIdpSpejhhvZUV+m0i+qcEBXSm2OQd1yQGz5e2k9jZfsseh4HI0d
OX4UJaAWB+48HGWJJGOOV86xU+ri2M/QdGVJHsb1VNbZOT7XCNLTR0FgeO/qWKYjR7ALy/kBC5Vw
8V0th+JbaGHzQdWXla0S7BLHKI6vBw11FubAtRL5UYqDmT+a+mJvMUoqjs06fMTMS4wkVDiK2irg
Qyl4XbhxdZQHHUbT4i9Tw/lrUc/cL6Rq222IuxORw7V5GJbxe0/0w+bFz9Jk3iQDMkqWntTqyzfm
MF9ewKfbJo414C2/fosvzWOdn9riOBFMZ848ijkoj501VKit/3makafO0AmPEhJZaJR23bFYUqH6
shiOC1FMWZQHxdW6ozPVMPmDolf9BQtCv1w/+etBwxqePAgEBqIW69cvFpjGqGShj6tN5TFihXaE
xlepW+gBceaJ0NIggKzVssNrL9I870lPQrfj5t3NdX034zyIxWXeHmVJ+6sU90aDdfHPzWo8BdrW
MJJ8p0zaQ+D07THtENfzZEd5rg/rF/lD0+voP4xZGOtXC/2i9kg0aps3r169NK+vLt+SHOPllWTx
9X3KC/NqX83ca6mS6schc7SXEhlrHZRcxowhi7JZHuol++iYarB9rZKlfB1AlkStICxbJi89Xutf
LxDM3sey2ueKhlVy4fDNYwfF8aUsq18P9nqvvLTLyr89/2EoWYxrbLxTASFnfQ15iSy9jPN2iB9e
95di4n41cM46vH2FH0YC5myxlCaa/sPVP7T/5s3/cMEPxdc3/cOlf9sue759a297xqxePZMclk1O
lWQrP//X21uW/su6l9/F2+YYbamLN5VKya9G/nRQEe4X/80rVKSd1a2ykCDzTOiqe51H2us1r73f
DCsbrOU2iiuBDiq3Qhbq5VGWtIJnx+vpm7oSHgIchPWSX4qyq2ySJXmQA8khX08FyMMMYhNj5HI4
WRQjKpHe719ddpQH+TIARR+UfkQ0fB1LT2FofpBFiM+Duk3aRdurZPiMTMUlRjjVkRBzTsgNgNhR
VsqDk+nmQvBmbZK9ZG0Xj2Lx7aVuvbZOkAzqViS/bFogZi73sqiKMC+vfxhGt0LVw3Ibjnkalpn3
MpYCOCk5NQ1ayitcYDNnGtqNDXZU1vQ5bkxckAD/5Bo7hijX/anpP6fsQfymm6btkH2dRxUAQRRt
8xVHgtSr7o9OfKoy+BPgCkF7rVyuo2GHX4xlGHaoPsHKI9bkBw0a1j+8y5ePMZvgHua4ibb9OqUN
63N8WJ/z8vS/rGvlFPzXQV4hr325Yh3gzSm2LxDU3gz93xgGJGXP4ta5kCO7crKVQ78UZa0chpU1
8/7v30muxscomWGK/vBu2qncVfp8V8mZTBUiP7r5hBHhWurWj/Ja97bPa/Nrn9e6qrZAyr2e/92w
+oAMgSevfh3if/YyctjXV3kdRta5CTuH1CkgSrJemNapS19nU1mSdfKUGfxGQ4Bh91o/RC3Rc9nl
pSibEjmvymvejChPczlDyuaXnvKiZX1ZWXppfz1/GTMy8QRSUAZdNHjUdqlAi6jESVM/kgXJwVfl
UC9UpJXzOfSmfpz2rToaQB00YpX4xZZOqm6WwCC/blqVn0RsgQdrgRHvxj7zc7e1IhsMmkjdfZPn
yDUi0jB02t6tyA6lqfPRMEHHV5gItx8txTloQAgOo1NjvRBgKmXadzD+Z1AfCtmytv6Ch4i5GVhh
bGPjyrHC5Sasg31bTSh8NnDds7h+UPEV2aNW9yGLlS8yTDdrvbstF4HSuwoIVF/8UDyiiO3ukadw
t2K0fZFGezTf/R4VOW+AbOVZ3bzFNftLGsAEn0frwmiVzhcATiMz3eWQqLeo8o27wjYvqrS+QSL+
W1qMgceOA5Umy7pki4CnI2Ia5NGhGGTwA4WTFic8ysuNY9nHTFcfcwNoZx5Xl+rcbkvW7qTI7Xt0
bZKDIFRPLh37ttrd5pgmbM1uTv1hjO8sbVHIXmWp92koynwT9av/g6JqO7OMk8t4XD6UWfzJRrNn
q41PaotAcHVTm8IPa9Bfar6t7PU5h4vd0hgYVmBb4qUxVogCLorXB4nw7AUMyK1pZRdEqbh79Ub3
8UkrfASlPpbjNHpOh4FlXgYrsMG41Y2vGX6JxzyIhneZTTafvf9d3lmXBbB4ge/dpncCKEe3+PGh
S0gqsZq+Vbm27hiagKBY3fO/qIiAdwj+Ya6xeAGWPgeE6QOWug1oyvQ4djxUiXwVO3zxfMCQ7ZZg
Z4+rpPsl0YBIYnztXCJJs3GtOtwIt4wPka0/DdEtpgW5j6s7bg1m42yqqttrgQq/Udhbwyc9w9pf
xNWuj/lY1jIeJiRrikhProce1Z3+g3OPpM2wt+N59ESrPCvRRVATLMsi9X3pLlhnY/aZIQeAXxWi
RVmHssguFBVaHW7l+jg9mb424CFXRYtnFk3hdw4qJ4VJKqfI2kOdZBEi13H0/9k7jyXHlWzLfhHK
oMUUALUIMlRmxgSWElo44A719b0Y93bdqu7Bs573hJZkMCIpAMfxc/ZeOxZ+78GRf8Dzci9OSGqb
nFrsrUB+S0v1B2ryHFuC6UtdPo06fcmFPu6TgySyJWUrSK6dJd2TD/BxCSp0Gd0vzU3JCwiqbVWD
ABUtnHCpjGMwdH8aAPuOSoxt13E4bBAADUBN824XMGMoxhE6nFkRa0l30slo6Vh1F8R1kufxgEea
D46dDaI9A6jDyMmzGs/dOg0hjVH+TsI0oJi+yXW+u9LtNwMS9FCZiokyv7F0Gbx8fbmQaHxjiNd9
84n9yY31JD0P6ZL+ZSjrPsa5FQ5FcVdU+2E3VP7JheMQJ37N4FbVt8C0j6JdjJNZEHPF+0E7kRo/
Z4cpMNaEKnIYOtzmxj0sc7Ds+yrQ4863yLqv1L3jrIpUXjOulm0WoR2rbwuT7/AxwMfs7r+t08g1
HPBs1CmCq+AEGzvh2K8mcLqzKORLT+LXfl3Zs2KMDhfYGREdQDZklNCCpNSL7h/rLHN2s1Xd5ont
31jay6ZtnbdMU1gM12U/TmV7mHE4jQogn0x7gBO+3K7F+B3FPi4zDDbhwIkftWhxtwgla2n2GwcX
syLSeQvnk7BC1b1pENJDR1r2ORFjEQXLB47s0LVwv9oeyjaYUaxuPX8gH3sHGtkYDrbYGv6p5Gg8
OP0aKrRMi8OS4PRdHmWq+oL+LbIm1YYdryy27OEioFkzeZMi1DO0umtjNKFuzF+lRKTmFNO+48sN
zTH7vY7JbyzOF5Kt924xvySNoKlLi9uXAf5M4W07g4xgqVka0eTytcVYFWfkqIS6holAWtbLyDg7
htsMnc5vNiyFy20qBuABuUbLjUU3y6pyK2tm5137QG943ZaIZrXFPrhLQRoJMV8Ty/1aB3j97JIc
qhpOYAsSN14a81l43TtnXwFCW4G+xX0QV9yTQbJtJ5v9aJkDQ1rTU2GK3dwT+aMvzRjNdfqWc5qi
q/huELVAA2UWEakl9BZRwSEnIwZ4zMB3MwQdCxROEJLPZWq8GoqyjATZs+58BFWC/J8cZBBRxJol
lR8aDCWtpF5hoJRppDWliDK92rmBdF6qLhpH3zwp6KBCOzGkCznTrB1A4CX0A3hVS8cEjvmLuWDa
hljhb1L3DrLFiPOOc3JKSJlGG2geZudGrspVzGUfC49jbyqVT4+2PJTyC+INLBVepCcsd1KWH2wQ
2mgZhzCQQbBtQXqHjts9zG1Wj+CiyDdU0odeRxliLsOthA+wFHaB4J5s94b57bos9ilvEdlw4sUq
9fRoEqht7Rz/2Lpj0hpECtdKpDx7t4zJ++oubWTPwTvexnVjVzjIKsYickm+98o5jThrwarU9LdK
93fdV1oM3SmPOFOafcJOIEw786WZiU7FHtzjHzqZbgb/X4AikXNABnUmSqYWOaYL95EfqUjY6xkw
eD4P9Z3u7xdP69jCt9/oqNUIvKmIlJtvNcd9m1Ehu6R8NetsM0Ro6APzDXvg4kNs6mfCRiS79eG1
UUwilMXkKbBQ5PjttBkXpwyFQaLg4Dd+uJKjYjXFU//MGGq+okjYesUsjy3nhlcm05aFRMZy/D4q
mAuJPce5mzDphkHNBs/hgNaPopTNhvyS41Tmyz5XKJuHIn9PatIl1kK7esr+YY+YlhiNHnU/exwZ
hJmbYA3XhVnDQ174GKYDszgnj0+6I6O9xT2EOIKVjzRbo5PTpnnQuCw//9UZOfgLm0JhyPH7SN1u
477tepTogRaZY7dTRfPq0yBSrMdHqMbbbDCmS1M8gBqOqTY2tCaV6e4mtTqT1OUWBcz4hh2ij6WU
t8ASfZiOiG2l2T05rvlOKPWpTXazy9TItcjfA38zxEoPa1G+qNI48yS+NuvOlKSK1jo9g3T70U38
V3rhbxu9XCLP8Y7oEsTZMLNne64QAhQS4Gj2q5zf3QnHqjn/qSZtIb1cI24yNQ4DEK7IsksPKRRA
utod+mj+Yy0sILqAo8KY/80PMmKH9eyajIQUZr5GOLY3LkB4iyBUjZbjj2qSg6CE1vsW2vLabFzd
xhE7RpXnw9jSrAPmX3LCyjM2mikiuqaISIEYYltY+kF483ZtbWvPGrepDab+blNghx9/Ku/hOzXK
MPf54DKo24XSeiofdRKZ69LndU+i2zfVkjP51uN0OGA+M04yWBvqedB9xRx2ZqlFQdtZUKW6yLQ/
CBiwngbjsXQyktq58xwjmvzZYL1J3SziE0/iNfVf2bF1bOt27dBhSbIZVQX182w3DEeb7pJa+rM5
1eSz6s2Lo9SvdBjxKnV62HnZ16rAZ0buhwk8Tmz03FR7OHabVcwszVmRnRCSMW09LkQMMGY3vqKW
CEIWQ3dTlN2Z6yDlluvzcXdFpFo8Bgigw87OYNkj7d8JgbqelBQaCBMWP/1jlMuH5ozb1AKjRV7M
cx34OV7aOokbJ90rfM2xbvYdax64YpUX60YfzafC7W9VysUYNNlBAT+4dAXR7vmv3jev/WS6X6wG
Q1x+7DTq7bmk170Wv1GjtJEce4ojHC4b31k5Rpk6ad4jZq2yQ0o0LZz8JEMgZChkRQYnH3B6Amap
TO6GObVRkZhXreNvtLKn0520LgBYF+NwkWwkuRHbZmKEpvCU51KlO69fN1O6ME/K9G2TVl8ytaa7
pl/LULH/MelXvEmQkSaQY04vqgNDEb050e6YJQT4MvtOiNOrnsLzapLpjymNsxeMBr6/8Y+bvtGO
L7fTsPyZ6tlCZyWQz2ndo7Ccrc1keExkiRe4uHFhmME+xSStDUxQ5bhuAqWnO1+71MH0I1iG8kLn
CCWZZR+NebgMZS7IJ00PKV1hhtHNd6cd4AXI1SGu8uBmybrzAvW7Y9pJLOkm0/OfKMr7UNguTZsg
h34zqUNWyV99nQRbkqFPPiasHBBVbLhcFDov+OlqddwWCoddcHEwANroFvygkoA607vP8Lc1k/1k
+G/2MAbhyCY5tLzltSceCRPGm4HzHgg38jFPL0lfH86s0nkkJK27vthUZvuOLPt71k5njL3h0jJD
X0h67DDsXdErDmEpjWw/mra562EB5Jpx72Wp3fTCSW7dKqobYC1bC5DRfD40zeOhnwHX/fWY4aUd
RLypPvzzW6lJ+kDdz0BYHn/p8wfjan2XqzfHQo6xla0vg3hhpD7dJmPaSa9HeN9MCKOJGQYuWRS8
kPRN61CVhglVbCGUt0E+TppFfnJwKhK1UV1HY07v8nGzVMm9B9DV1O3JSycyHB43tCNXWKArlWjr
/f1Y4y4CE2jGKf/vx9RD22jaubkTPqIF30me8MMkT4qDsfPEjZPCZMmX0HZr07ytjxtas93eXwBI
fN6Fd2Ddit7LnybE3J8P/fP44Npfcsrf4+dDvibMW4UqMK6nod3881zLTMzDkJJ+9fmU//gBXiqE
63/9x58PPzLRwnxpm8Pnf/z5GPnnkGCkhfej7+LPhz5/mKNZPTnu8vLXb9ZdfvU8HKhpVtzpFbZe
udykYeT3SczIH0RymAzroi9FdSbLHNXI48ZfOa9a6TJj/vdj1TI20Czx7ZW6hlYZnLV1tjR1LJ3S
ueWPm88nq9xlnJOU6BfRrRHnkvGlVikkRafzwU4/7gMGFtu+reyo+7yfdY5JZTTfisF/WgPWELzb
E+eOsm9BUGpPDuqNxx2L7c1fN2ytvqkiW4+LXfEXq4cacm6wGvzzvBmdzL5adfHXH/L01j2ldX6r
u1pdO2gofx1Ra5eTDJLJMKhqqD5UX3db89O7WWBcTdL59Pm0zxtMGGaY+E23/7z7+VzDb2TsiEnH
38RvfT5mLmYVa215AXw/g3RMgxsh0sEtLXnBlqU+0qQPbp+Pm149PhEmFCaFr/M+Hk9L1HLoPDOD
98hvsgu86bkBTHbl+GuXXO61NHBRCLbeDaMXyWmZv8YP6tXt8weGLIYDGRvwAB/P+/wBJjz7KqDw
WUUpNQr/TG6H2rKiMV+o3EYHP8P/fm4mhBcGCLd3lSnIYVyKNCasI7sjSfTj2V5gWHoJqXQe9uct
cG0VDULkd/W4seUgD/SUmjCbZ/0vzdX/VxH8DyoCItkDBuv/Tun7v2QE6CayPP3e/KeO4O9f+ltI
4Jv/IhWOzAYyBRyG9RZqtr+FBIH+L9i9BslxhBvrQIgRNv4tJLD9fyFvR8iHqNF92Bh4FX8LCWzj
X27g6JZH3eMBb/Cc/zclwX+rJx38DADx0A6iGNJtW/8/hQRi1mZJiKlx0hLjRT5iHJJ1xD9vOeyA
gx8zQfBH/dFlRBFI/JCZr089QY2nYDWun/eU0dLkqAIuD719x2D6lcAZ4nIf9zDOGdAxiYYxuvSn
Xeu/G3O4t7jlzllDh5OcHtKpmiQ/mhP8mSWrcQy47CxofYZaTd4rwbjG3hKNeJ7n8VtXlSBN3fF5
6Af8t32DRq2A9q8hgT6a3kPyPdVPfNa3QWrzM8LwfOtCcWHrqvdovFWdnGQx7z9d2LZJBgN9QJhO
6d2A/sb0ucHo7QDeq9Yp++5KsQevPG3Bw+vxMhvNiygL5jeJD5p9buyDxBYdIvmw76tOdjMRuTdi
UrWXunC+W86g3+fR7k+5g3HPFT/dNp1eiLyddito7rjAttzid/xI9QeAVuWPfY0zhnbt9lusTydp
PlbYanDZqoBlrEHepOQpnn01Z7RJ2ZYmGIj2fH1VSLPEu/rLKKlTBjaGRpGd2SQ8YdWJ+kYuB0Nq
bOtgeHYEkP6mM+5hLhmCF5+IQGWa7W4c2egMD8MWxZAbT31G4OhYlps0H8YzPbwXlzzjnWnXRdSh
LHhqWq5JXu3CJFv26BSAUw/zkYBQBx/uCNCdp18LLx61tL/l5p9mNdgOBQVEZcLkhoh3d9Dhwd7I
/U6AiVGJTXp5ga73vALreWYwuSPvQF5tgWRcsyq2FpPj3IPK2I1OUVwyqRFLvxYbKQNxShbkEZV4
T2sKXWNcwXbp3TP4mSlyYCYiGS/901x6GHRnzzyMPtEjWA42fmGWkb3oxm0I5imaxsLfeQ1dmsV6
UkY3Hf9jgfhby/OfMZ7GfxuTOOFszjOfJUH3SYhBt/zfyh0AliQC9Ct0Vhc73EhlT08VqpKckRur
/EKSYwY3MH+RGXvQJh++MasdSKYtyFxL6+R/kO2Zhvn4H/9BmD5eEUonw0Muid80YCX471ekPaos
DZbAKUiz6YD+rtg6DsaIqpueVVnbB32E6DCIoSSZw/2oDV2708Y79QAxRGD1X9pCuFEijI2sav8m
qmCN8jpJPyZ7OhNTFtY28D2P7y0cLGjVwU+4gUtMbbucRlXU7NWAWJJO7O6awk+YHzuhkqMWMTEK
B9BRF7dyY0GoxFYqfjF1uzFOg4AugYlh0uoebHOPnTdZSuuTtxSXUdW0IRfvIOiYkST7BOvOPaEz
zDe6Iauo6NP5ausHSa/thzauTqwnGo5ULbv09lq8pkqeEVt6J+LuEFrqo9yUpWEdaG1fMPemFxTK
gEy6hIzSLpOXum8evtyPKUiXZ7+3Nk6vv5dmYZ9BnyMaQha89skuA8L/aJH62yAYYzJjzVedPWBJ
g7aY9YORTs8zFOl9Rp0QpgWgC6K2Dhh3arrEf+rEkjT72I70Lid3bgykOml4Q4LsumDloXumt4/w
6jOlfUAK07eaLM5NPsEZt6uAPlJtfA98eoBtA96xVOqL5859DEq5PBSTiBGLVgcNsmXo0e0FHZXF
Gsr6zbLWJ3toNFjObb/vS2u8N57aDPiHeUkt2eJtvwFluymKIUeaNc2E4yng/R4D8k4JRZKwEZrG
+MsL2NrmRatFMoM0aqT2xqy9JdI175zB/TuNfbX3kbadstKPh9EpD4bDAaJk/w0Ov77TXL2i6HSh
UyIYpl20apGjwerCOKNFNB0ntM4akfbMeYYE6kqWM5lYiq0cbexdcgnak7CDOp4HkxnJUIQVE5qN
HFwR2pltn8x1eeU9Pa1e8mK7I+pZOx8vgwFGaBV+TGFpXIlf5CWhMfDwK+1lJrG2BDahZ6g5d4b5
PorFiSRnR6QvYI88BFRuDxzNbAETZLq+h9UYnJ3Eu8MXKkFbWyVGnhoOfxL459TJn3ojoFj034TD
MVAFS8HWJPn+adJKiaHsO4TAxpQTZp28aEpLIozA2GW7hxghKJ+dJspc3E1NgLc1mMcubqzeiJTy
x91MxwX40+vAlu7Z9woaUFwBkkFbLktabBqbFBTNdhVaCuflE5e+Kvr0q3UYLPMnu6oumlfeZ5kn
r+CA3klIrfF+NLtes/ONKHBJLz0GqTkyBjHfKpsoyqVsrl3Ra3Fi6sEmafJ302iogXEuo+o1yxiQ
wLzxMroVw4Leu+ux+UlwK9mAeF0b82Znm9QCoPGYnCVMYRvIBANXKTH3zkvaV/1eaAO0u+pOTTJg
N9ftOIBFw3xsDtDDtW/puPwgcK7f21bKHjIg00zo+S5HqzrnTb4TdvURaPbIscbKI9ae4CEflknG
rtRx+vexCd4G5ZC33q31bm6w/2N2z3dt75z0QpvxsTb7olpNvImv8HuBoRXMlG5S1wJKoNkLUzID
whkFORNKuSlcc68mPT+3GTuGrNKc3dTZP4EG2lfrJ9GK7LFBiCkxbW3H+DPlDyX3kETOkP3KBzZ7
ZB/3e+A4t8zt9wbd1dBiQrxTeRZ9rnFdaXMy2BQZg2cBiYbqu8h8X0GgjmoDCLc99Yxzp2JP9Kjb
4WrpdfnR1S2WMawtCPtpUBejuSuxyDJNcqxD8ThzTXuhV+quMAdhbSRTgzL/2cHtvVU6A6h1dq5y
apjtPM7I2mKMhKOOzXB/7AYKqn7w+v2Ie7xd2+4+9kn0lxt96YiqgOcCiSKlsyPkbwAGw7VW8PkI
TKGt312T3vD/2r75Pkk4XfqYNk4G9BcLpwCdNF4bnYzaOrrC/cgXmm5+YpXPLkZFu1uGE0hehm9Y
r2TAqM6r6ywU2ghi1A1ewSK4+6art1a1emfRxmyrzNgrNGB5D+oruVF2iLWWTT2kGmZmxYHsGv2E
ndkBbeb9mSbOv0yWa2yTPXkC9/DbZTXel7MvNrbBDNgNUm8LpX6NqUrAZyRwLukvOpGl0l9lUDZ3
UTKzSNr2m55g52NCf6dzIE8Ni8mVLD/zlCtaolpHe47dw6EiteogdSc0BhnATMAeq0309JtrqefF
YdDhgtXVcajMhJSvpT1J27a3rlV911a1bHGpCfqDXkonJ7gsuU5BRt73GYzAtDCm4mL0hBljiVG8
+/GiC04TZTuEjzVA/mqwIUBerpOeiYtPOnYEu+S7krZJ/4mTcJTS3DipvZxw0JzhnpCdO7LjdvjE
In1cpu2QgNiBBMMFwmbTKrDwwXzgZLQ14Ry8vmdoWUBLbJJ5PGvFdMe37NGf5N5UavDIPPgSXGqa
WHKJfakYpTnrqu+FM+a0PACe1OmMpzApY31kLaePdyiUmdzTIYI8srN8P/lSd8piuiXqrZz1J11H
B7IWZrBZHR+SaFcxs0nVpl/YloyD5H2nNpELHx2OuE37WGDzx1Kr0qLbuCsT3oBT6WAownPqFTS/
n0DB7gyapxgt4cGXICUUl/geuklGjqH0f5cV1+3S1IzXYTSOKqBqog8WULf0vwzyKn0CIRjsG6+8
nGLflPnvOdXlbcS6ZpVww9Ts1rs0FW9kebm73JYjszPQmJMYIFg/vvZ8MvPrOs3v5US2LEuRntOx
wZZ2lUI7tIt4sq3yT67TbQOEtdM5Vm3kzvc5y66QlrkYrMbP1K1OpOWKnZWZG42TjJMw5oXOm+Xx
4S5oviuv0Z65dNnuYlybXr/pLLt7aP1VXM8aEM+sAmMb1N/ADvcnkbv3NRPNc9cz0/FnZW/aWjGX
QKiQO8H8nOvotj8pE4jcg7BkVofWoN+a5Cq+DZ65CfopzknRuuFkw/3jFjneWNGghuBGNfqvtih4
+oPX6fXpcspknJZj/fCyO1z9cTmZ63hQUvSRBumZdZh3sp/F7OzkwJyXVlx7/msD2efe+txU2xwT
dIRHi+zdfK1Dsa4qzqkGY71JBiQAlr1JGGbssxWXXOGb6X5M8Bv1WbPtJiljrwP/ZHZzgcLAJSW5
rn4niRvAOx4nnkpnFhqBfciR8ISzSXcsV923z6OyTtPlRlLfmUyqp6AT3S0TKezl2em2pjP/yNgh
QbpDI4A41aQ1T+Xd2Uu3pbv6xWR3F005ZmOqa6Kc8taIxsa1v/PKeHmym2KMTE6s3LLeFeOCRqha
su1qTeiNWfqlPzSbVHWoVszy0AYTIBgOpWyeEq5bVntqG2uNvQZtTQJnhCN93Qda/QPHAVHzHKOY
h649fiu9FBurpDQfRvfZ0vJi42vVKdWCn7My9aPd57/tvP3BFtc+zYPw9obJvmFkll10DCfnvngk
akwuEimL0fRKLiY82ijFVstFjlOZx91dLxfMaokywsbSKlKxEYKl5sEaR+M8KvOHsVDlpHYQWYtp
blD56GHeTCv+/8CKvTwR8ZjZfqjp1FaYsIlQcN0pbEez2ojMvyc2vHabeJbd8IiCdj58Vrbr1BjP
Fo0IzUDxxWw/3eqtf4C13b47xC0g7df7cO2BrM/zhymrjXWn2cuouVYMwWfzGvSUGrW2NzQGx4tB
+EveU35wrbCOPz1j1q/VmGZYHgRTGgwQlqlWMqMprhM3/SZqv38ppfki/WWnlKjO6TJ5Z4sPa8MG
3ySAIcVAUJCI4aWFsRts+w/fSn4UXWnEdWtlxKUc7NV4AEEbC0HV0B6I9aXBWLwneesy3JVOVLiP
syBwV5oMLABE1PxIysE6O2rpw8H2TgZmiqvcj/ScLySoP0Z6gbXXe204G455aVFAkFDpfU/onN4B
OdQ7tUo2ibCiLjo197YU1NapfZNtyQxiQCxLVFDPlSy336lyX6oFOqLZY6+SV2qA8uxjZuCJT4sB
3zpzaLXrNHIMT1THDj5hBIKTyJSmY/9fXYi2AYyNIzeug/nkoI27GEzr/6rmGjPxyALHIZqASqKf
X2wR3chQUrvDYrbynbcMAaQdjfQ2H+vm42bNN71tl09JBj6gR2a4UbKNfK/V9y4ChR3+4l+lyZk0
jRSMJrUV+jvteWoU7rF+GHfDo+2GRIPG1xoQLP1o3jwCyNhQGAetXUYi/TD8JT6Cd212s1M+F/np
81/CqONkhDQdEKrxIFhpYea34kyF5u8tw3jKc714pj/ZPDmqZofGQkCmRrswvTYaZBPqu/XIYudc
KW+znqHxUWweGQtvPcBLTwKRzTlhHGiG9N6pRbWsOlHql6fG52LX+wWhdWStHFFhBtFkSihs0i9+
ri7IJvK162caoFj6F2VsiL1Ko3aKclF7W7tJviVK1meAxpxZUJxjWxX+UYFm3YyemIklN7XXqWy+
UOmqXV4uCBRrcWg5JKMqaJON6PLlyYAxviFzMY+YXdSnkt5Das3ls9a2S1RZpRXheZqZFBoQlcz6
aXo0vbTZInYFy7Bq3HSXqzR/TefGOWKGmkIt17NXVun1vLTprzMQBO9FF573kgkkEJqBmixbHBKw
Pck4DxrtvUWdmZvWeNJbtBRmz9q4FDFtXfFBFinSPhhR9MzIGgeWD8/aT15GduxbcDHFvsqURpxI
C+qy9A+fb7qw4LenQRMtvXmx/B548+NYYX50YDd8n6iFb10HBvCzCdmZbnlaaWXEdmL+StwxD6mT
UW8m49OabBa9mW7svsJ0LYejUczgwiZ/oV72iphmIGXwQOqdeFsZIp97ugGXXnOfE48qTcB7tltN
3xoisM8C8NbvYs1adKYsSxjnJM09kwtvXxc7eOlr7CBbPLUEoKM/PCgnSC+jReo7SLmzZ5Iigqc6
iWY1dzFjdZMKnrdk5IC1gfVYaGIQzVBQkHBTyv3Qr1fXG+BmVGCp6lUlkW2K/KoNBCUysJkulg4B
Tx98ETfrVNthDh8L0dkzGdX+mXynfl+xoHO11eddthq/mzroiAWsyCrI2SZVo6HtEmXFaDXqUzXj
4bDNhfkoSKbT543dmhhmp+nFwQ9zGiedAXw9q/1nAQJ58bimfR3jxDOOFuLViBT5Q2s6aTQ0ehUL
3M87qhSrLox4XaffXdA8z544TY1GtErefk+toaV66NKNyRVqG0ifuXq6H2h6hPZo+QfNofejF7PH
0T0S3Wg5gty+qxrK4T2oxFvf6RcF4OatqS9InOAMGgUM2cYgxlfLt/qseXsuGSYBJaygohz82woZ
gXrXvysvWEmbXsmbWjMUyrl1En331GdOe5rF8NXqDM5vqMhu7gGQm1PyJez1aDvta4Ia4HMj2Q41
+0ZVf5U+DZ1heHjjSatCAYVsDrXdDjrpIyen/Z4P6+82e+QuDl80dImr63oH2L6XBLTfdvEpd+oK
/16BxWO3tpobLZUizKqFHzsEG75kLbIYi3eabqEAGe8SifAFpM7XLId2V3nBd+exxaurqHqU0nMD
aTbJayYKBQbuJE64yh+bE15/egpE5RVEYtFvSjhoa2ChbHlp5jGq2bLQDNuKZRxViUxPdu5UqIce
+j/06Vu/Q22GqXujqJTfCtRthUGuLXQE/TUlCzQcumagQ9Pqm8/vn9JtiRNtDSLX7r5ooJp3vrmy
FarGYmsgjIVm/b7UFGFLzbCdLug58Hx29yk4nYrxAuQUe9NBIL4sxA0YarJ3Gok9bCpoZPZMgcPB
GDqUNHgLuVY+ZctmKk3MlC49GyrB+TY0nOhaD3KoR01Wu6g4TFdcBlamAU33Fkist0MEgBNbn5wj
rv6N7dfFnl5SEWcTC2FP7CAlgR8q8rRizUHl0/uEoo4Jjcout17die3M3JEfV2gZ2QfKE1Hqm0Cm
SI/z0RGKvqZTVxb9Pl94cQQgKD0Yj0PS8CmAxQCpqeXHjQVw4zCN1lcMBuu1t93nhnAB+nkpohP4
9ZUJhMrS6O7JlpR3e0h+lcUYsx/mmqXX/f4xWo8CR5BD1dDmCmm2axF2eq67Lu0ln87wH68xxFmr
Uu1FMdxx2wW6/aOZAqL9K2OP544J9gak67gngyIsavTvC6KrY/3uZnTDUz6lB1LQO9tu+8vqczyT
5rhVFruLRgMY4QhZxwYBzsGqsxvwGn2fpUlBiWXcgN9nsQvpLaKa2VXzsIaeS9vGtenv0H9HZkbk
AlSLqQGc+1FOg3UkYd0KJ9Nr7gCBt2nnHKm87G2VFCMypXoCdMurLwy72YCFhVzzPZPj9IFm9LVl
5VgbBlEFCB+UBHd9TVHjW/ijShGwzTRQXptA3L2gQeNXGXk8jinFlPkqOyM4pMB+T7MaBI2e1T1y
nH6daWfldEE/O/cWx7VnC4KLZP48EJEYB2t9ayXb3KDFyAEeOHgfA/9KjAp7hwRz/thPGtgjmDuf
HQllsYZ7BdWWX6xTaFZTv5+Yf6XplyInHNsjRyb0bYJG/bVbQ90L8v1oW8kxGCn8WL7ocbnZC3o9
5InCStnGIJZxLZW9DIvdRjDN243zAJh9Usyc3LtUeooD4FG0ZOZ890CFb4PKS0+k20XSIJCXrhHJ
q6kxFLxuX+BXyDePngC+w8AtDw53tcCsz8HjpnG1d5d44lD2QCCNYNKv+Da2ipy7vZTGHYVeFg/W
H1+T1r7xxg8rJcxVozxC6O8h25LmElZD6p1ok96SycZYXHbiPMB41JcuRcTpfuhaKnZt2xV0D0BZ
D1P+hev/j1bI4KVk5WJeIjzEtgoi52qj/yAb5xWIdaTJYkSU1jzaR4G565ibhp3FC+290foCSPln
iUklpCoyjmbhprHd1/MO0dNE4kMT1j664FoaA9dxt97Y/QJCZAY4sOr1UZgEE0sNxaycFfNfxGeg
QNG2UwLtR4/otGkcE7DtenIpVE9/xsTwoyYrgne/vg6YQuoiYGwQeON+Qq98k0X90XcTBFvdfBX2
r8HX3dhLPf22FuIcTHm1RddVb8sWiZ2NJeRsrfINjhR6iL6j2WFM1skw2zfd53AOLMR8g0pQNs/r
10oggbacr1ZbulxSp45xbe3gkplNtuIUKAGcsJph4FEfsDTR17RMPXZbyTiSKe15Dexb6vJRV5X+
vyh70x05kS5a+4qQgCAC+JtJzllzeao/yG7bzFMwc/XnIfvTd9rlV7aOWipVu1vOTBIiduy91rOm
T2MT/iS6kuMgXberh77WZCn9XNb2c5TSu8nKGmD9yMbCV2QcyLZsHwdnoESRV54O6y5NjB6DR5dh
AaGqXRKvR+Nsb6My9p4nRCFbfzCj/ZKRuplO87xJ0/iz0c1o/Qb8LRY43m3dCgOfs6tpxrFK+h0V
pkIpvyfvtv5SA/28+OECGmT9r+yZzEXxcqdOeVWoZAISTKptvXCecEiZRvz00GNzvMLWxOUwI4eJ
h1NkxDb8+5jtZB6JcpqSA486uXCeuXXwCn4I469YpNfIpNA5odEZ1oORDhhh1QBaZvrUPrV8X8bt
xg3b9JOsvs9xlDJrq2iCrwi8OGniS9THDXt/MV2mkROj0XhPHN9owjICXDRANEVGw12pun0+hum8
6VODp9EFwDrp4jrPVsbIBh4VLhMKkhW8PpKQCFH3p+1jyF7H2llKhe9n/WvYJfrFGz+BdnhUGEBA
hblLMCfeP0MOkhYFv7fBf9W9TKrxLzRzHg2oeWNfds+R2NHA9wPpoJPqVhP/YKXouVoV6EZ8LW3z
VUXK3wBwyPZodqICXeyaTR3N0babxIPTgv3HN3RI0ughlf2LYw+nlMPHbugxEfnc5koZ38FoO0Fs
IO6lk5gGjeRMbrR3HWdbrmW7t4yjCSrvTFzELo1N68L5JuGywbKscKkh0SPlYDzqcHhys7RDApDy
Tobiu2WSrJhS7jBKwVMy7q0SUpVVmG+dQWnO8N0jZgJEHbkSjA+MvKAnjjWCA0mS129Gndg8MpQu
CElJiCHZc2yuZpGFd3Gs/Lvbb1FkEBI9+qdOTT384ZzcWfQdn8fI+4BIVW+kCBmJNXHEaJ8ft99u
P4wFevhgG8dy0tF9VBbxceri740Qmblp8ya+r8Px1FYgUKvbn2Eoju/HFqZKB/pnw7Q13SqlLOI4
XMTGggr8/vYDxke079Hj/Ptn4TJbe90xIXGdKb0n/i69p/RfTvDlH7OpTO//75/ffrNQsVETrLpR
d0+WI+2UvvbSs1TVFXQhJ7Sq+cFGzhLbuPNaQ2bbzoCKmw5gIvj73W009PlR0BAOAFMP9FgQ7/u+
82bPPk+PhdXDNPPjYGQp5VdZBfbS6J3lU/yaCZmY2HesnWmH40tGa/I6wEmHYvKsYOwhx0/So82K
EHb0++jFPxZcWfwjwCy9/D5BQLYVoXobOXlhlEk+gMP8SSrgRzFiZSOuiX5yx1ACFEYEAVl2szho
kdB+187FmhitkFe58aru7FYF4+nxe1l+UWr4CoBh00faOpJUYK8I0Nz9BFaQsVpMClGkrv5Ms5iz
HVUbZsJNTGR0yxw1k26/ifwm3S50zjYWpzhMCX2l0GkY/rCJJfyLzPxaTn67id9665vLvIiTlHPG
gQhPujGZ2gxRscNvey8I4to6gyIBqM+NjZ1K6IKAeDbTcHScanpwtIX7Q30hBfM8ux6pzVaBpMJz
n3JApWzF+l4uw55jaz8Q2GPSW3NCVK6Db5zInIopVulEx7J/IoeEuAKCMDiV9vfGccqn+JPA6odu
hfogpWiElkYfr8uvJFzpVcPwBQLQ6htqWXabHZvGltaxhI7N32nm66mwPQJ9BBdSfcsHOUI/EuCN
FwSORqi2KaJc3yAq18qmjTs/Tj6ibTwIURWvhTTKcN+Ct48dm7bNnqkV9XDh5oGNRtZmnschR3xf
xvADdd6CMUu+oLcNkiX5Plkbhalt32tiY7AfJhundv8BlO1sqjwj9cYbn/M6u4fy+MTsuNnanW3C
jJ6avdLkYAmXp4BsqNbxZgTPKACaRr56jIl8t6PFE1vAk2L5w8++Z73L1LSN1oaegAze10kgK3WE
FzwHAh+UqstuO69aXbPvzvzfL+PQtFujbzD3occmnURz7nJeYuDOq/GJ0LN0oAVqOrTT9Ce7yg6T
hCzM3vFDEjZB2Y43zizQkmek2GPi8OI9xiG+ASxru2Jpnm2N1bZYSC0MGSQJw33y4WwHSeTW9H8J
3B4i4l/L+Ls1icde0310wjIQZdztTAl7q0l+uA72xzbpA4aV3t6d8ED5bUTAigl009UHW5ZktnF0
VZNiSl94+46ABoaSX7iuSf0gJoMbXHFTVZ1HOd8xoAeVztSaPaaijVK3YL4jnG6VsQZ+I4nY9aDR
JztrTyh9j5w5S6ZskiEMZhpOLoDVypHdvsr345w+tmo9kxINvK0b3w/ooLHh2CSgbEhcelE2ZXOL
myB1ut2QVMwNYYeRo1WhbUaYBDGONBLNgB7QAW7rKYjc5greJNs1+DmBGicEJ+AKUVYQczsnyJvg
5dRby8ieKg8EYyhzXBEG0SkJY525B5QfkUOwUyX9Ld8S94xDgXVaS4MkvYY57ZvfOvzNidVQ2mPu
ZiBslluj/j6nldgWNU37BR4bfrkPlW8f84JeirZ0FDBwf+mtptzofVE5/xRRznRl/oqy6WvGirZx
CYfDLzid8lYr4KLmWzPT8qGDsWkwNfQjIDH3tegtzJflPrQ9AG4uENWCUW2oaMQ5QEtLqwKwSr3p
jLIDNkjY3kIRb3ojDLD6TSN5wTIVe1ye9mUek2gjSpSUFc5nmfClKlPtndVnN7af0jT7hp21wgH9
syz1vPOTMT6Ynv86T5dGhF/wPakAZ+G09ybn2aRdj+J41zseJ98k+4yaOwbcbP9TV9HHnqcu9W25
SbOJQr1a3jA6/nAH7Dl1dcGddIpq/aVQPaJiMTBqIF1RC1qnsU0zQuPRLjoSs4zh0QL6xDE+TO5M
vosCUn5AUiiikbS60i/9jjrgLaoGsP2d93NY/B+hZMNtcmM/au//kx7/wi/7RS73uzjNdQX/WHDT
faCp76hyTVUIL81Bw/dZFiSz96lWdUcCHtKreIzEwRawXnttO6z9cHxy7OmkuWcc9IPepTPvZKpF
LKli4JvG31iUv2LdV+Wc60oogxDGod45Piiw+j/RujgfYjdmlnBGQC9Oem1/KT/BKRw7O1r09PNz
/w6hdrJ2tPLt4MXufiGSRDGYNSzqsnEJOaIU1rUjX/hgz89/ERv+ysr89w0S8qboW9ksheY7ad8Q
V6pv/Sg8OxzzMBNpqoky3mcL/tmGN76FOYHdI2TiaOYj+ia1BbVa/QXR+pvGmMvkmiZoZ8TGMFrf
fYcWsS9GhPTwjJqGIcWSbatEBVUh3ypihOnl8mXWRCGHVZ7/Rd64/tW/ahthrnl8M54wAYrId2rL
JvLdGnUwKYnrSLplXEjglQduwMcouH7iSI0jCpnKC/586e31u3/3yha+Q4s711SOfI/8tghHJHOl
IFkhSZoHZF/nbjSASbfWsYuSwzwWLFvt9Fou3s/KXYDTO4/zrdoreo+OYfKzwAEUEIZA/62coGDC
Syd8aLiTsvpaKIp4tA5/k6e+B8txS3OlANi5QO+4Zd7LU2cyNDqfyvgsek1/xVjO46ogqBg6BJlw
hkcB3xBpxhGBnrOIZhvaS35FgKtRgGKMRZWYjjZRGRkzd6PrEF238zGz9VPd1d2lN+tdr9HvucI4
MDdGRL58L0ayfsc2ZeDAaGIDdKS/4otGK+cqsiXaFPVESiJSVtxReFuvf/6mfr87PalWop4JV5oh
43s2e+k0JldanXv6xjjtfbY00eyaof/cCirBRNMAttwUY3Rm7v/82r+vbry2CxCQM4m0kQT/uoDk
IajhkNPj2cIOi5+43SPS7IF0hIG7tk3//Gq/L1dQA2EPSql84nXer6WqE3aDWlKdE9v4QQTkBzTe
m1t3H2LRz6kOf/z59ex1eXn3DMCTFibUIG4regK/frysKRo6H5U8Z2HowtBNt5TEB6slGq7q12bH
OiJIKtr+kfFc13p1bwt228qjCbiOvBrtkvYW1c830Sj8iXRbCk5VY4jPRzqAs3kKukg+RG0DsI1O
7l8+we8LqKckyxcXDMgin+LXT1AmAy54IqfgGBnulp5FeUhb/Wj1XnSeXH86WpbxWTAIUz5vF0FV
v4EPRI9tlSOOHgqRGrNt2Ceb3Jl9xhmKLK/6o53U0etSfghlsxz+/Jb/x+1MigejXS47+/37a+7b
I0FzGLvOtBpo8EumHSTUl0cUgCcrrKygXI0OtMKjwrz8+aWt/7HmcSe7StCAdh31fj90ad7y2oV9
nlb3QFMuM2x5lDuDzi6WYJofalinFhnHGyftmHWtmlo9mbCbXXKL//JufgXSrpufh0HGAdZpSpDp
70NXBjMpRewr65yrhvVqVQ8tq+bnkfsP4En9gVM5Dxz1oeEShPvnV7/FEvx67/u4dCSCOjigzMLf
3fvrrMszy9g816b5hZ5gjXJEzJ+ldyhE/rwkjKCFXPPow3WEY6YRWuSIIUms3tzEPoa5YX3Tlntc
+ko+DOJM5x5bOKZDvaBmiFQ67JM1lXRyrMclpsSoQ+cc+b11yaDgnyXx1b09mIdOlmrTxYzcajS1
91ECcoA+CzAnV+6LRrP7zcrfJVVOBpJTPA+iO/aEel8YSqyDPznbNb59Xx2dGtWsNZPXp2Ib6VdL
me5ri73MKt9SM3omvqLdpz6DwtEKj8QOkEkPe8KNpmuU2uowTg0JDLVxtcQwv02jOBopqiSjyJ61
QeFGUXtth3FhLuYz7Gw5UaU9tOdbjlrp5i9dlD32LQzyIS6tv9wu/2PD9k2MUNDThc0B4raY/aeY
KxNOjzPRk+dodLwLsM4DSoNvaQxDfehMoDrIMLIZzUBqcZBpZQf6vHztp1CezEUzXKbJGjXoiu0+
P/gWMW4eWkaGJTVhL438IJfS2OBQsP/yxuXvT7xvkmpoUh77nvDeB2RE+YBshRrwfJOJSjQmizH/
7KNIfisK/eYZ8znPpXuXLUuI9SlnJl32j50Pa5vTgwWUP4OPxCAP5QMICDIEfSVQD+ppy7BTnODp
0VdMP0ZMq2Bf1e4KzMZyVDNraBlrWT65MyPyessoHEh9TPKhPkRna6ofb5UVSRr+tYDD47Aw+pON
Yzqhh8xs+eIUUBsMZiG5/keHiJ6DCXzXVrJkHhs6eHok88J480SNKaUA6o0Oi89HdS+4wg9FOBGS
gBvsWHXovKQ9fvnzY/w/7Dq+yR7NKmLBtjbfp6aYTRsvg8cWlntHn2bPfYv9coecDX+Rn8Oa7oqZ
RhwjwQwc+DlvXAtXK6KIzK+jg87+srpbv22pJEes6ysWItY25/37aZKWwaWelzNf73hyCQ/1XCJA
KlPf44VH9v8ED6TaujW6x8ms9/GCUr10GbwlsNGufWLFf6l0f1/1eUu4miCeK5/d8v1K5y2ESkU0
D892DJ1tGdWGHj0DQ+YNWWzRnrGR17kK2hP9/vmk4GMV4BUuwnLF3xI2fqv31/eC1tgyidphw153
qP88xAXunLoNzfksIwtfIO4EzNukqDIG3Iw9X1po20hfmXsGnTKswO15b8ZIqiGIcHLDC4KAIHe3
Xe8EDaddDpNJelmm5e0v95X12+6kKCjWQwnmJg4I749muYiTSdXueDa0TXqlxo5UROYVdSyMdMaO
RxqwI0tMGz6EoX80/ENT8Wj7SRFfjeRZLJhQRheQVKT1SQ/QgLT2ims+j3fxfkLo+1zD09iy3N13
flcD2VfFhYklhqORvOOeZbjK2jqYyQ7EOe5/Ccvuh7kg/6xmAc0Uuhg6q7r0g7hEEC5Th+biKqyO
m7DYD55EWajaAzSyH07rSqh1YtrouXB3nQ27s8YsdAHZzhsAh+P0nnvo23xVkbnlkWYB1BOqVNAm
ZRKQSzU/8EyD+l5GqNQSLAdUQLLuZHmZBGPh24+6IyVlmCvncDuAVAz0UL+K7rrglsQdUqqHZUaC
MOyK3rU/WDPlfJpFHwq7/pK3HHGjJN9BALZOODh/ahM9yCAWD7O8voti2W1VTy73bRFNaRpeTG94
mZv+i1kteCOM3YjS6ppYxnNrrxG4E1oK14nuovoTA/8Uz4Hvn5Wej7eTdBLqn1OJgj31ISfV7ATb
comseytP2OOK8Ng6cvpLzfH7zS8tTvr4jX0pYKSsp43/3PwJqcPg/dr2nGSC05oGiERRWo87Dw/w
3mgYIIzz//vTL+GQK8d1GFK44n292UWm3Q1TrM9elnV7o3Jw3w/+hRTI/JQOKgkWTxy6jljKVZVV
YOb5V68ge+Vd//xQ2e8OOA5luuvZ7ISYwST89nXx/M8FKLF+WI2WQOGQDt4iNXmI2IIlDVtkvwfs
G87KFLkznH4OVr/GsvJ3ZOX6H9PM2MfgLXTpjXdJUn6jEKFxbBvbGqHjZBTUTj6j/CV+Eoz/ggpl
NqBuvZcZAMdpsv+20hMXxdv9Twnp8FmUUErwWcg2pIL99eM4OZNKB9H2OZ6aJPCM2AJuIc1z0ab0
tW//jmWRAKb1R1bm27aG9TO6ISyPDif05varFyJ5IoW3yAnfND7eCPG3HwlVPBL3icKTSOPbH0mj
onlI62ITrUh58hcZKHTdUSCEYwjSiCDLMFA8QErQwLPPc6rEOZEp0U1xPf3/v5ooU4yIxjPOcXFO
Y2/eSdX+LPzZOCcVfEnZtj2BI20ot8UEvFGQsLkbc1EcHZkdU6Nmrp064TlHrh3CD16KCZ4KseWg
hPW1ZiBxBn8Znm+/+W3CgdIsTX7iTqZYFeZTKTvMMjp96ULSvfKwiY6cRfPjpJyD7ZnIbKb4penZ
tFjFUMw1rwU4RXDf7AKxDXQm/hAXkTy4DXY2ZgnoxQ2VbGwdv96cmf/ar9ALYrmL+q2c8AP1Kxqq
zp3m0Ui+Wh2ofVGQjePEFOA6mfYCm9bGbKvoWIQZKS9oSWyGG8+pNVivZdwHLVqW3RRmjApyBqzW
7GhyVzJQRazS27nwvKtbiIDec7ivHcCN6zo6j/Wjk0b5po4yj3ybLj7C0UTki0eBGfhdyez91Cc6
2ZpuKV+6DDKOn3E3cHxhMo9EKFC50V0NUfVX0Jzog1WN5H6FM+uOXlNXDo9h2JivaWT6B7j+SG78
8AXP/zYjMBJaXyPYl9raCGLguqj9nLsICNFDkyKYrTIUWGpU6nSz67BtGQR0MLoyNOj3vCNAep6x
y+PWOnIPwpstY8SrwigP8aQ5L7Qcp30ZVfu2/Qfv7LETo/U6Ap/bZE1k4AGlJT9XsriiclnVTvIq
M5RnET6KQ4fI9YBzy9okHecnv2mZPYbqFcEYcT+oaw5VgR8yA3DYeYnB/Cf6SI/oAasVbSjLOXp5
bJ3swjlGHPbRqC/2rgv1eU5GEB7gdBrrc1nIj05ZfPbaCGFpH+MrxRV/snu9NwYyYaBGYuWLqpMy
sfjXMa4+PdifEM5SO5e5sxu1kxzbeDfyommvp0fe5qZT2OP/7VCaGbJDTz9XDSp1jGTPN2Mq1Ne9
NTX+q42+iyEMvUxJ6Xctp/6hspZ+WxppufNG5FVDnnxCCdscBo/b6OYuDlHYPjoDEyYjUaSDxF/N
aFGAmq38MMbo+2Yzt7dlGlfYWjmu4zLgfl3spwVlzOuIRhxsbB4jTuJfSYu+w8hjXTU14opRgWTQ
g5RcYjE9wgZkCDKkJIImXnpsG/PqS4M4lgHfc5pjXpww/EFxmWNc2KF4Ri/Ayy/6BZqLG5gSoLiR
YfZSHgRxdt6tlzHyrE7OrMjSRSSzJdyuZ3gC71MsTFjLfNUfYb2FirbJTSynCAjyoxNVPqKhaN16
5wixrYkEUsdXmiXxyUlZhVqTB6IUvbHXImuDDtVIMDDAulN2SzPHpX4aPTZ8yFi8AYFCD2fBZTzM
2Y86QyqKtg+eb5KsyhQMJznCyqtfPnFS6a60evMdDUh/27ip2HuVAznMqKKTN7RUmUQgv1LXbiuv
dJ6omLCs+O1dCar13hcG9P/mGeNOsUl1zxrTtkseDNAYNzABxwufPz4r2OSJ6QHzkeX8iIIq5g6A
Kjq6zR5guwekprUeah6mhuMsJOQsPSf44NcG7ngeGuOaeviJI4Zkvfm5qid6cuX4mtl+yE45z0FX
Rw8IiL2XLPuHjYEJayu8c1dw6uEk2UQ2tk3EvM6hw2QxhANCqEd/stpX2vLW3mxm0rjB3Z6nnEhv
cqCyxMVa0n3N51IfkkJE26jOeliCQ3ipKu+5NSfJJf0a99HJxydD/C0iuBnx+z5hrL1RuUVwpR6K
D0X2oW+huuK2uiSoyY/DUJ+ZMqYXEsG9rfZliAekRtfoAgtCdd5Oz0YW7WvSyVyr8h+qznT3kzZJ
s83SJ6ek1dfVPPhVXTqBYeJJ61GYk3JYmqdoLj6w5bNQoVHlaps0+vy2x5CEvm1LTexjQZqGIGcY
fIh6tZmiarxNU9MaFZHjtZcaD26y6f2D0dQ8zaa891PxM4tUMAOU3aALwCUtJ7lLUE2VEfNuhLPV
ZS4ol5swUKXzFjazvYGGYO87T1I359kDqnu+hrQ2gxbSAxPgEeeXAQUVowBuseWekSSNNnPxA1C3
UBmxLe9wxRSHcGnwSvhWdtHmnd2b4p5jC1o1+DQPoxY4+ZG1ok2yxc6jZ3+YOh1ULrhlBHT9riKp
fY90i8zQlkvf5fO+arLpJEWD53z9qxkKJ1trpbUg3fF4OKaXkVVo57KEeqxBL40dpVsREZllsCpJ
IV8alsoCHuLjAn/rMA4dYEStMJwMGRafsPe2TWhaO65kupOuxEs5t6tlJLmSH4Aqb5nSr6b/UWX3
TtK7XxS8jVY2OX6tikSAaRxeUKltb9rfKiMtbo7l18JVqAphMZ98A/xhaDh3RenMOz3oR46U3+2k
OXoDgbyWGTiUUhyMpu/IOXAfFu2T6xKIbFaWPDq9e59n0b1Nj/vBbucvs1OHQR7lV7s1/aOtCxJe
BFLbCHvito9G60CJtuuTRR0hK4cbl9YlvThOHbGTbNVMm6FrSYQpTHUqssYKqsZ5uY1l+k5kJ2Vo
xfsu34SJgqMb1LUrm4uziq2nCN1Onl2r1NEnO+sZJ4cRRuuhcxDmjdNR8CpWUY8XVVaHJIphaQ7q
snj596ZL/fsQWZCgwXPoFv3YTCLjY4QzkPalPydWGMTLpZz9+h59GZJipzZOTJ6BvJja32VcjgRI
A60gCAJz+lz5XnwnsU9YM8lfjVaBtwgZ6HD8enOWkx618RoyufXSQlHtiDODaJ36ZPjehiFdDSi4
H7KgaSwrmJC27qaEHlFFIxq4LTeHa45EhdVx4BXWU013JO3/MeW+QYzg6NA/JWhKNnFYA7A1Mdw7
JdZ7VWN9H1cLIw5RfMJaMKiLvyEtno51Jx5RtJbBnAKHDFUfnjnkoZPHGr21gHVfwVzXh8SWX5NQ
iDu5tKtRKT3ZZv45nEZnzzzU2sQF5gUXr09ilt1Fu+rFB+abOalxDokjRrPHCTSrx5dStOald6KA
IeoM7tYpaRa3Rwvbr01p/kxv77WAiUvsLnqVMcxOeZJLxtvDsJtdILPISfbjgr0ZQIl7tfoO48k4
JGf6jxYUeVZf2oIFB2b5qIzkI8u4Po80jx4WNmOBvPUkvJgFpMvu+0X6D7ROVIKAMmEiiMCSsV/T
Dm90/+on9XQDnBBsPD3e6lBE0/vcF/GVel+wjCPpNppO7wye/MDQC0kaAAOZB3JzLk7gOF1/QuTR
BpHwhifDH8mNisy7rjeIsIwklCGpskMZuw+p6eiDUeSYZhaEdzALEKq0yTd3yBZg7T2OVeCj2srY
0ArjxYyc+kCQNHG2Tor4RI6YwZPw5E9N/VwugBKgMa87Z3QMa15rGrJPg2hfmgISrDWGz3SL0EPV
mf0wYLKmPQRgZk5bxHyZVxzbjFML3iasecNySVpzebB7wAO6GI23WeQPOJF6Zbg/Q0K0Ndqqr5yH
jUDb3TXRTEebhS4oebQnnZXUNw73Rr6aqnCAtTXOo0G141XgDz2qxvsGHcDGOXZpbuFWROyds6qp
d470BcYN6E7/ioBb4ASIRxmnYi7aqGYez3B8PjSkWsZ+XT6hxq5OSexNjAL6J08U7teRB8xfsAX1
OWFWEeLI51qhuWE1OSWRh/146lMM6uG6Z3DUmsgCS53PqjGoB8sWSXLd1lbQIVk7t3UDbr+YiWVY
qr3jLOFnFaO2mdSGRIPhMRoAtMq0Fffuwq6skX7PSWw/hsJ58OWEB2QU+XXGS+0nuf/qCTyOyPvu
+sahfzHrJ2iu7dMwoIgc6sXZrueH2307ognfjhqGS9uj/O1dMT1Po7bu0174H9l9/J2c0cNj9NnP
NUCCAX1soN1eB/44nxaDcx4n7I+OPzoXoyAz0TDt8sA382nSpWRGx2obpua29lGHliulcEXK1Bpx
/JxNDoAmMb0UBEYfxozoxRxjN21D7yX3yJaRAFAs/2UEv/IvV4THWhMSkLCtr+OC3sb2xN2GebEK
GSOWgFtap96RW603NM7QXJXTqTA79kntgKgZhgkcwEA4LfVA3ggAF3m2HHyym3cWEelXtpoZPoSN
AKkuf9LK8HdMVextq4t+S3L8fDItXBHhJMU+RaR3JyqxR8yTXQqGTaeOVHB7ipvzxJDFk/qRvw7x
bzojYc6y+gAYnXOr2RkHPc/doQrNl5IZwGWmIX1rby1t/E85MMP1cb5uCgIlrlisWZpt9coI/nUs
53tt4OpyqODmsk1xPEqMom2MQl3j9bQORm62225lGbWp/JgkeHBIm2134epqwqrfPtTN0B7KyMdn
Bb2ehWQ44K/29kAdCb7s26921wuQZMPCNAHlzmaI1jWsnI0PJvLlCEJ/p2YzyMH4MiybvuQSC8q8
L/JcUdpOOxWS++NENZRxp2zvRyjoZ6sLz0WXVxevyb5FXWMc8ohw1tJhClYJ5mE3RFKHfnaHbCve
EKm3TVyvvIeJsy9lq59ESiEZpvrbHPszpTa6LC8Bwh8WeD9t5i4qAY8OIKW7DBEgU8ImaZhVsj9T
Didk815uIZRTE497TAA+ebOJgQQczIliyCpjrmGJimpL3wK72TSeelerYxJO9xGCy+Nk2z9dPcu7
wiQpw8MX0Tp4Upo5HY8xsszANMSbg+J4pzhRcGgalu3A9Tu6+uPosTTYgm29H8fnGwiK2sjkwfc3
FmS2G2YCqbl1H86gjJtY3xmyf21QLW7bTpM74inCPJqk3w2Rld/RQg7HarqOcjp7nCHONQiwHmXd
DsVvBlVL6Yub2g/W6LXPnM+5PVeDbEFcplecvcx3HvDlXqo+nxDdOhGMT05Eqd/s3Cgiu91FVjkb
cXPVTU1KjW4erLqfP/V7NOUbuOb6oUWI7uBac4elBZIuL9EQ882Dh9iHsnobNf/jzXoox6UMpr58
yLAKESuK+rLBVbHJvO5j04vXARsyNqMZ2AmJ02kIJgwG0ZaV/1thxHjQwHnejbzmyR/lR6Py36hV
No3j5QdstZS5NDUOuS4x0OTpXUO6we2Uqcv530ZpXitBxr21by1Gr4tk7zLXrqU/5PeNHVPw9vlL
KH5YwLiwhzczZZU8mjBTP3nhVyiK38AXF3vHHcEn2zn+SItj/2QLb4fN0grCtov2ONuOEe6YbBGE
dwywY2I/vsM5+N3pKeRcGgMbZTVyE3Y4ghBM41azXzNBS8yyevWdOJDyDQp2dFfFJacdz3r1cwJw
IvVFDHJ4sJOchAA3v6RN8RxpDl6OcOC+hNPTODsGCiwj23UZUO82qb1T0tmXto/mXTsK+XWwErkz
ZnlSWSkeOIteueUr1U4n2ql2YCR4jG8VXMXqaiVMLxJUx3wkH0EbEEaXnPgQv+BhMd2fsUU/Clcm
Ru8eWcA486y2KFZjl/NrNbLs+K343HKvb+Jo7k5iGSacVQbxE+a8Y5lI9kk3XuyZEehgNff/giBX
ARnwJ0K/Q5OcZ0FXYkqdPHAlnfdw5t4cenTGZYWdBUirWaQvvlrtlS3CQdS+B68hkwn9W70VRthR
ORNm64bpHa6xEf43yPamxyK0LNMPVwHnIwvNpyM4xatXcF3Q2+91mugjLBGs58PyzTjA5cHx49+P
dj+e1WiP20nEQ3DDd0EVgJ00IduP7I7gSptm7U00yaA4Oyual5tMAnQhYeTguJouLMc6r6xhZ4+U
3X7OcYotSA3oeQm2pF9FAq4dVQSRddnXvlPJHaU8UH4l2Luom05x1T2NnS9OonXZUmaCaGia0slb
/8zU89UqyAIWsgTTPg5fRkeD5+/ycptl5FHMrqt3vjdy0JtWi0o3IrSJW/N42/H7DpJEVQ17zWmr
EfjCuCexoQK1m/Ji/Kxa+5Q4uJ5d8x4TrSmn+kQ8BFUdwCGgK1vgptMjEk9iHDSTUlPvpt4Wp5BF
tvdUe1lM82nxMut+1ABCem3g2B5Hnh0Oot562Mm78JseoSZ4uuduboBseLKtNqY/pmeywaPt4qlD
vg4TTbx5HKNG5PRVc2B+Ik419qDNAjHjGC4Yq6yweeO/YX4hLaFLEuvajs29PU7qZMwYwOmlP/rn
6oF8Z6noFtV0p3C6nNLMbIPWqr3AVu1Lndvtc65TusBORyvRKB71vRql8ySz6Kq96h/Ty71dPTjN
AUg9mnJ2iT0dX+u1Yas6lUw9Kl095hKW25jg5gvZEDCYn5A0z89JDt4im71Vv5Hcpc9548mL6nMr
YPl4dNUMLmBsoq2dskQv8ayuVKLD/EAPORAahkcK7fQJzSpDukbNRIqMLU9jNj+I/8PeeexIjmRZ
9IvYMBr11rX2kB5iQ0SkoNaaXz+HjEJldvbMFGY/SIBw7R5M0mj23r3n4nLDOEy6KT5I7V6xGWx1
Wdk7F8gMUTw4GlkrG7QipiO3gAqD1bchOKQG0GWkHo3wSl9mXHLxYXf+OumlRWxZw3VNkZSrncB8
64bvto87C4g9S0zZxxdRJh+uk743BkWTIX6qAJA/S6Jr5ksbWI/8KI32O2t+f4Vpigwa1L9XrlYr
3ZTpqQJUstFwbS8oa8NU8PSH0jDWIwPnY8ZgNPj2wWDStPF7/TMvhuCG3uDVVvM1mN/yh0G904ue
7dTWTk0j/LPOgKyiKTvJhvaBTbmF5PjxR0eMCtYGMmpQces3131jRfSUUDF6yLxIWwV+dK0JM6OT
EQyb0fcxmHZEVTOhP3Up5XQldIfHMhecPvVg4PEumoXrdgbIO2pSvulV93i8bpIp0FnLT4oMxFZN
AeMeBj9q6AYVt8hoqlURlcWbPVkR3C7vr0WRiftOTV/x0+V3Q1b9TBtoZLIL423UKdbLOMiJUDcq
l2zA+xF1o76RLL12VeOETKCU6uL1dw0UpGxrxe5Ks0JEwZTYlhBIGKvMCVRg1EV0KlFPH1wSS8x4
kAcI2SZ+HmSy+yzVKXQ5sVj4Mn3swv7FzRSCT0Donly1O2pTacQcCLZq8fyukqwcLujohotkKFsp
fU9Vtxmeo8bT78g8VNyFzk8rio7ZblzThG6K9tHHsrkzW8HJMd0dcrd5FM6euDRxjTN/m1mZ+uz5
3dqSInkr6a5sYzAVYNfV+tkqkj0T/1Vr4nZfrF28yhyPEGpARSofaj68dUBPbr6DDdx27HWbrIy4
jk7JiIzMSYy9VUOfYhVvm/Ux8xvgw3w3DpBoMbWkQ/wO4Osac7194N+PH3ftol3gf+cf1+s1Wsst
3KojgRB39lP8Yn6nGiyJyegWnYbBH5ILbaNVzQwiWBEugkVn7TAKQwcgWWbJZaCzr0H3iI6dKISw
XKGa3eqr9fqyvrxdcJYtPogwWrqLft2v5cY4FPvgLrhrb/ar9hPsDbPeHCB9QTlniUeUu+FDUa8b
g9bHOko29mdPu2on9vGRnKc7+VS9TQkY+EzwRBGmVi4pXLvVCieYUm+ajiD1He5VlCA4SMTFH5Jh
aeT+k9/kmwogGm4pGpVNbuc7QIjt1g0bHSt+6SxDbVD2Njk02O6yi934b12W9Jyo5pq+tfYZMRFY
MJ1VQING1s5Ls1Mctd1HlgMDaHolOw9I7u6aTtxGL91UXRu/cCNEmZR5zDGD+IVK8tIokSBExGXg
Ldf1F601qZiFTDfD9Khh+Ej5EY8v5dok72k1bO7qboUj83AXAa5yH++se3yVRd6ZK6MaisO8KfS8
OBTgPr/uWn5IHTHH9RPKsDxYUNu+Ar7nu3Pod1RxaDSkMKq00w50vk6Kf0qo3G4KSW60MwVEz7f+
uFvSHdmNJIKFUyx3lliQPHxiF/Gk0i/b9LH9MD8zuqaxDIySCvEU9O2G2smiQfgV8e1mbXooWo8M
an5B10nlt8dzUoa2Oh6ctCNDed54oZtwcrP59dh8C6zNNOxzzY5xLavTd1Yp12t3dItxOf90MvxY
V9LTXXoq8WWg7g5u5WXboY7L6ihy2Wwz8G6jQdDo/JnVlDY63/rjsZBoDwrWcbmkT/o8poW/KS2J
kanyg3rFBQ0i1JTGysonPZB0D2cmHLfoGCVDj/RxCNGoljHpt78282OeVcaU9LKjMu31eUM/ltpp
4ERse7MHd6MgkSBSyFy0RgBli3S6QzR9UUd7/0s7+P9k/38g+xuGg4ryfwb7Lz/i4Cf1huDjd7T/
17v+IvtTXPvXVL21kL7C3UEk/jfZH+0oaH8sBQD6VV1CLvhF9pf/oneCQEcV8Oix5KDp+Ivsr8l/
sRjAUoT7YhLLO+r/hewv/1CFCn6WKlWTPFGE4AT7GP8uHqlJISJYs+kvaadRHMoEQTG9fmpF3m+9
3G+fMx3Ub6MH9qqg0ECF1igXak38Y8AlDTRA8pSI+BsxyydQWf7G1dJLYBJRiTnMkOk1EQ7la314
D6gHbv0ybve9o+8qJ3/ubLu/pjB9rxCNzH8QORl/KCCnP0wXDnNxC4EPCplJsv+byEdPhzxy/Ka9
eFJLth2WAFnr30bqSDiTvfSUWRYztKQJyT8C39c0lX0qO4glua//gDudH5l2XDMz789SjWlEN1xM
bNma5zLK16Irmzsr8PUlHM5oR+5Nu6BcScXCdr+3URfsRJ8+ZFajPlnMIJaqrNq1G+YtlNO03poi
/UmaZHcsTVsuBlyVSlp0+7kZqTVdeIxqlC+9VVlbRPje2uxV96j5HTGyyoSsbrXnpncozFo6/pe1
kSreHlmX8miO+VRsGtqlh/3yH/ap+YfSaN6n6PZtnAN4Y8mp+GOfBjgLTWeoL944aewaP9g4rd4g
lLS8p9YTXFbH4aCMBDsRvQhcNQ/fURh9t3WPjocDSalithe7kaBkTu0NOk+zTk0uSwVksAnSHJpx
9KB6lDVbUz4jZGZt6BqvXly3ICzArrV5mx69Xqw93WYx0oUTjVHQgM6YAwDKfuxjHz0mjTXkMD4C
FUsm2UXvQWEXtD5XnHRkTWR2fG3RD4qmreEmkJy0GCR6Ec1iXzrjnY384jYQTNhaSbeqmS2cIzW7
Dm1zACYLxm0Y650vjYcosMdd6NfJTdYX+JHFCQ3BY5CYCBT/3rROQCN7CIN/krH+58k7CbotjnIc
ZKb2pxbdGhSvU4A+XVLjk1gxCoUR61LZhsqunKZ9xIMFx1Y3zHPf6sC4YSSabrqmHHSkQhoSOW1c
IPGKU0A4oOYrW/DvTlGI22+D4t2XFO13d+YkKPxNoAZZkq6mbeEzmc0m2nRY/XYqGjRsWHx66UVI
pTqEkQGhA6aK4XeIOgfT+Yevk38IHOfvIxYFtbttYgi1/zj16cYPQBHASa8qUkWuivqjqCPq3YoE
5FKq+gV6XboOoBI90r4lTAsz82zMcQRu7qnDYT1og+Pdak0ke9GBvCysz5AlUFwHyi3zYyIKSzef
CtvpunIG65yNSbnJJZyhSrjm+R/23x/2Iv4gzjVpSIpdOMC4mvz7DrQsLfDBXAQXQ9ferdj3j1DQ
WYnbaslw5QHRwnOGbMRo11WLYldjJDqWYyM3oVk8BIH0Vq3w17XKm7SB0ZCOzN28iXTnh5rWMNYC
TsFBHaNVh4Xk2IMVYBqDOpwWwqlV+esstA2brqEv7hbdga4mwR8JJOJR0dSDgAawqUqLBbLlQnAa
Q+vFScjL9f3DoLr+RQ0bAKR1bAOJqLEOjBVDQF7BqcLKh7elPysd/rnaEWDZZX9Q0aIvlar5WVfE
JipAx5cuF9QVczv1BJBZXeRDNO6gDVdHFvz0Wuhb/oMh1fjPAwmbBJdHjdawzoVkOv9+O3CF2Rgp
ydTKmfpF7fYABRSju6fh8TrDvf02lHSV7G4l/eF7pNrhD7rgAFSz7qOIUPiXkW5efSUUGLmVdltL
y30IB6XHts5r24pKmzJ8bxrkB5G276UZvoeZPcBTGvwr8dgDKRlJtMBZyEg0YXh1FSOwkz/oVFHw
QiAAGdoRAmgx3IV50p3GiN6YocOj8FL1kUKTvhlYU+x8+BnLsRDpTjHg6IHv13cBkjow2t2uB+Ww
1uG1XjzcKq1bvrVRn1+J+yhvunVfyqp/sTGynFFS/O8HNnEm/3FokyoEAQLjnDOJkq0/xKtmCQQd
trB2JmWRrDw1Vo8OOatHUfWiWHiBuo1HGKXzE/Omt11XIaWY15QKda7Nr/eorvItH7E0/Hrot5cY
VqgWi/nDf31aW5FT01pDvvr63PlpCux8xW+vHE1FWUJM0lccKdpifrtC6X+vyHjz2xvnJ76+cv6B
fiLcjaPrt6/HKFbwC359+eBE/Ge4ViOoo0Px+O/+pl+v/utz1e+JZ5MKNu2p+R3zrd9+7PTE12+a
n/n60iZPruAl1bJttkZtE5Q6vWx+gauXZJLON+dn5g0yGXb/fFPnlI2Ki881fosCdVyzWkIF6tJ6
JcTRWAVTpCN6fURkU8wjqlx3U7dNs+yYx95aY/w5UpzYDPXzoHQ/aayq+ybSTghXfooeGm07BE81
yZIsl8aVH/WfeSKMVdgQjNBZ9pR1eWwckT+76GXCiuYeUUfU6OkCyoDpKhnj57QR66BUvW2TJkcu
+EReTuGXYaqsCfLT0HKAP8nniMyCaUJEaib+DtKKaStMcZoekqgA10HdmQ2mUVxHoIYVgKT6wrOJ
44SwSwtVoEdKGUabKbQzANy7FMR4TnGexRTsmQQHnZzPqiPws6JlaAbfC3JAIWqH50BTsG0QERqZ
uELJDIWHMqyjsLMWok5zrP5UU6xG2aIuxtUwxY7ir3/wtYYLEqxjTt93kifshAqUMUzgc6rbhjaF
mE5xpiFt83YOOJ2iThPaI4AcKc1PKagRcahYPJ2Fo6uvOFSIStUOETFQnlf5R6VGIh5nA/mjTrMr
UVhWaSlPMDBgU2fRa0QPyp9CWdW4/x4a+aPUy2aVmfIh9MqzU4AyGBFVjB7RrvT5t4VD2GvcHpTU
fXId9Ew0lZYZqbAp6bAWKbHlFBdLNGmNGYkIWU1/pzxL24VoWaBE+Bqxh9hTgq5igsD0TPWYCUZG
2utTQG2Z7xTyasspuJYr9jGaomzJxSXUlkqRAUQP5jP/e2H/LSjihwTQ/FnajJKZru1yMnI9VRH7
wUIiq/QcYMQVd9CQTkmTNQtQoPveBwuIohnJY71T0UiuK7qDcM62VARdDHpIsRBkwKepJ9dqH8qF
rHxgGQ14KJkwFEfWswqSbDFKDyk6QeIxBSlFAjyxxsxi54seeZrclxb5wWhBhiX9oJ8W0cJxf9ON
8LuZkUvely19wvAhhdkIuNo6ZFM6cdYV9qboYKfI9lOz/BN5INCXgoea6/yijdRTStRxK2ilkHyM
3J0iDB3HhR7vXIVI39i49aFfXLucbEcf0FJetXflnKjMSm8U2aM/ZS0DWCJ1ucwvikFnIZsSmYOK
bGbiHzbtlNbsuOq6xdWoEeMs7MBbVVS80IOS8VxPac8DlORFPUWAhWP8fdRR88mcdGjKFiMdTnIl
yY0uCJCGJhIt9E6cPA314ZQxLQibNiSp0yakJxUWM1mHmKg7ddikofVJStiVAYvSZhXdwMRErOzy
YZdK7TC4A4gbaFnJnHk9pV8HpnevZ27PqRWufRccgoJQjcnGxkMHwGq9PsBO3NimN1zaJ0rJV0hX
a2RE9mLAcQ85gbCwyoZyiPgEnK4OA7DRS8hL1VPRsh5UR8pkVkbR1+JU7omeHJlfLkwne2ayhdzR
ee5ML9ykcXZSRQUHURZvHEMFvBcb8nZE78tIaKoV3QgwoTDeFJv91xu0yXKURRs9g9SZUKlf9HAs
TRKUrDhRscXrjwDBoMubdINaIYOlVAqUR479oyMWb8kvRE1F65vl0KcRJ8ts2tOBQSCLbis3eqGM
fqb30hKlzlIMC+dIujoqP4Ow9b4gdb31yF8f6EEheWahNGWzG1NKe8yqaJxy22MC3Nspyb0i0j0k
2h0bRcB/AGnv5pT7Tsk7og9MFvyItamvSYdviImPqN3Tp1lWJv26uH7xwdwAkrQXePiRFU1Z8w6h
8wORsXMGvUsSVZhPufRTQr1v3sPTs9f4ABiuCbEvB9LsHWLtUaIPiz4W2lZXm4VVFMqxvXatLY8J
DEcop4+BiLElAFDzy8hbQu5CqlAmj2BFmIHWekN5EMwZRP6tarw3TktPhSomveQnTOQny+V/eKx9
lNi+vRxcyPBVMD7KwgLUDn2HNp3ab1rtgxOs3cZN8BwxcMLmrtDlygKytIdbmJpd3uF2xsGwTWjP
9I5ANliCzitD7pZWfisi8YAJe3xLkXAboA+gkmPlVjTztSz6i8/QmSfjtnFls7GsfFNkur9syP3G
uhkTv0wjBIu0su1DNAKu0g93GTUH6HDOvtNUZtCa9qgqsU8BJ2MEIPYCX0T91CjIJgtVKVaJQq68
UzvHmsbhlsLEnRX2jyE9rilkTbTujyaNftAo8xdq209ZKmSzqf2rAJi1UH3Bead3xLrmPpihvjkX
NWVrvcM84TXjEqP5i1lSeKVmzGhN4dgsWTXBQUUZdqqcCep6CHJN/9YFzm4YXPUVUWNLW13vELw4
yiWFdLucXzFv5rvQobwrepr+6IJowyrC26b3q+yYb7bHdxP1pzxAIEWuCQtz60Ve+BTU4uf8GVU3
wAxpm5eC6+mGBEp56IhZvg4KneVx+owUe3cS159EcRHzYKj+pa8xysYNQHXNKZW3NinX82dZtFcW
Ftfwe6n02Z6lGNEFSZcdQz8VOMniD0shskUm6tEMqvpV0eGM2VLJTpRdurNC43fliCZ5V0xvM7+U
XQ+6NfIoj/jtwOqti/b+OJb3pc6h+/Vp7TkcqvibtJRuiZlBXEVq1wfifNuNSqnl2c2dV2P6XtFE
59YlXn1oRLXuheefuqY2zl7EJQNs1vA+evG6U83ie28VqK9IZoOAXB57Vs3rwaU0TjyGei8aV1/M
LxO0LPRc/xwqRSy1IC2vg9erNB7qYtOJMrihAb/NrzRG/RImvnxpPLtfB1avH0GJehd/FSl6ulKd
VnknNhrhslF+t72gXAhTQwJRlgrUo0HuLNy493oh1cX8t+iTdFKk1WefOTr54LZ/bawMeyVcxU0r
ypoVvP007yA1Lu64XBUvsVFB51Q5mIqoAOhndeEqE7L8yLJ+Ob80N2kf6FlmPOSRi7wy09td2gTF
Q0zL+Wt3T0Bh2590M0bgLG2SOPBfwNdXFJDfBT7wG8jrx/nTaOo/dOFUNiiEvS5zIzsmHHeXUoPi
AGhL/6hjTMfT/hY2gpd0TNsH1R2rne0Bh8YUIh5oj7RfX9y1ePAbG72Bx2cYFfS1Rh3yUyUK/VIP
PcIHkWTfOv1FGWP50brIdIu2FKcszuqLpDr49YJUOZaaHn+G5MKvFKV0T62i+JeB37h0By395mSs
Lzv1MzH9HBFuRytL77Rzm2EMn78iWfYtB5ww1RCFXD2eXdOqzl2Db6kIB+vT7hZfP6WEyI/ywjnb
uNvO6KsIc8pAxFmkVZ/cdje/iikfYXh81yXrFQ05Gy8QTmh/DMrD/HtMtxLLlPCpS4R37eRUhkYW
x1h9AKL++qLEH9tllqEFH3I1PInCIhupNux3i/+s+UuoQ5ToIpPiyuBpHP1BEgqaDfV71Vdff7Xh
wFti0aleY5bTxxosFFnyrfvmc1TOn1GVXrBkB/l3JHIlx2QamqbF/ZsZZLyUfT9CfkWV6VZ3EZLl
A1xjuZ5isN/SoUHjw751AeEsJFjDIFQC1gYFDuMgddYcTMNr2Ovb+XNqXCmLwjKje2Moi4PHNXcD
9DV8bT0SFafP8XtKCX5Y9vf4T73DQDD4xgg5vZgeHOZXRF5NVC2nxP1Y5DoONdFvQiJaGmkRRq96
aGvG/iNAKLcyxBAcCyOTD0YhvnVK1H9w8gjqAaZ7RQRRnoVPScOa3iBkfJqcxc8xHJ6dMFnYuL7s
3tXqOL9RGmG/rqlrHLieE2AjwHyadvo8P5lntk8BNTcvnWHXFwIEk69PDaPxoetE8xSWlYlRHM8b
povhw+yY3JjeRw3Dd4PoIdvTvC+eJQW++ecLE9sHZS2awp7bE+IJUW3+mchg32uESo/YfjCdAhpc
z4+n9KXjqu7e8iFjdpKG9a7rDXkbLX03/8RMG7wVDFr1FNaBdmd4UB7nd5qRHTDXi+37IDTJBRgY
q7+ecJ2VJIng1e5rdZuiY98KIOCvIiAAcNqXeJ8nxV3Aol2U7n09wPxwTBZpil05BIWreLmqQr3D
ZqCdRhhggE352/vc31PmGW9ZarA+U3trE/bO+JaLmfk73tHmaBamTqJ7T9P5EIR68tjYytvXr5Ic
aCRIdFcRGDpIIfoC8xPQKi6RZ6XP7WjmxNxFrHH7JvqoUchNv7YZabUXVWDs/Tijty5dasQye/ja
OxUagNLLK8Zy17oYfuV/fWqpNs8dhdFHS+0wcGlx9/UfGCtHyYX+3faKZqNpKYdMn5nPNjac+Y9U
VEVdzocYLhf3Oh92A1CYdxluhfS/9ehBHjy4psTXyHKtcW3H42stsjxuFshY8n0J/BxSXr5LNKNA
W+gxNUm1dmvqmXXOyYre2NYwMhK2XFWbB0cY2T60ML10gsWqqqvbTuD/LZ2GdAenta9hPT4Mdamf
M3Suws4dvAFNyyXm0xwi5U4G+rjWOrrLbdWRIdmbw4r2y7tlo6qq1EBlZWdnz5mNmSQEnZe4hXZA
kbYrU9aAgYWi2sLZSKgheCsnoPE2yvZRifV3yhi7OLSNWyPBr0vZtrvGrOUGy6yDYyvv135bNoex
jsgyLqz8a+MlKJYs6knTf1p6sOwAh+18s5/a2A0YjRJB8NaeWua/Hv/zdfOL54029ei/7jY6UMR0
PM5vmz9gfhzKMd8x3/z1IMO4s8zAHS0abCusnfSIrnSL6xhk7LJV8NUC/xmQrwYZRlGF2LwovaUY
MECeswLylZqMKxSzgf+a0OFiQpygdTYx6lWNnh+KaRM18JmDvGXOT0bggSRrMpPqgJ0rlJWBqhW3
WNlsYvPDqsWwVxy1PmRIcxajnuUAtOOGi0BPolh7tfQGsdz0gnaIajwTdX1Ips18C7YDxamd1svH
KCYfuvKrQy1+ZIrCH+RPMoJ5MzjFAheMv6AbIzdOV6/9JhnWQdG+BggLjhYOYElqXGVVHY6M4pqQ
tGl5ZbWddw9nWbWWEZGHWVS6C1NhwRAW7fP8x1EdzQ8JiUYiZ+TosvFQ65+YSJEGsFLZpFbwrLZI
4KqqfhKh3y+riDfUWB2oEApBUApCjkDNlM382PwsRmCP6AOCBbDgrhCqIWotSWzDZsJEwctrInam
/zdfC50VkjmE6zGYVPIOCWbqcf+W5VMV8bBWKXc+qdTkvbcXHYVJ0rC0tBxtrUIWP9h2Ux3ygWjj
zOPCm6Wi/TJHuZEfraheAb6cvufr041JwDDfTwIyosIeN42PIlF1cQPTMtyNakO2HEMVLRZgsiNd
6xUotmwVBtCcjdHCP45/GJRyed+QcYCwlUZqiPR7KysLqPJQJosgslyo7TENkdxRNmPZ3QIyea2s
sHdkKTkHFot6bQQHbI/lAWZjeShbvO59G5hLwwaFHE5tvTzPGH9DOaxVcuQOSu9+66rqe0hWAOHX
YMzqQrvoAGy3ZWZeyQT2VrLvbu10corpjKwmXch8C28C5xFS53RT+3o7qZvHXVpqt5H0tLMbn0y7
se4UdJ7HUcYT6gXhc8Nbz8iJ2mVcOfqmLBTW6aGhr0MrCFeBGjRbsMKI5swOXqacMtmiYWuoBDBq
rQqRGgD+3hvbWw1piqx7LT6mOEoexqGY8KmeeYZYjvWDVLzlQEYFTADH2rgZCXNto2oHF2mLM/TM
LXqXpTGXBqJfFW2LmiC92kiYU8C0R4/wAIHlZyGGJ0/v3Lsoc8K1FsdEbYh4fFBSqox8T34oG2q2
ESKlg4ohm/oKVN+4U9VdnsTy4OvEjta5tTFHl+HEAk61aEh/21ZadAxZIh/mTdJrd04lVJaz8mRP
A5g/yYR+baD+pMsuIz9PWMo3Lwqe8ZrUSyZg7kHJGnJblHUV9TQbKIhYMJ0OQuGUJ4zDQNS7GXp5
52uyOFiVwRIcl7qvsdDBAWFGnNe4VPEbsYOkWm47LTslNcLDX5vMRCMwljBoyD76JP3RQZA6TBnM
9tfv7yrOgL7Fxtnkrb/Kg7A5zBtKTvgorZuTtf2+4gQ91HV4DdLY2MSyrw/zQ+nft1onRIdhGbdR
4QSM+x5muKdyGgbTRmJJXQurf/UieuJUa+4SNQCbj4+F3GqXAAAgOMTxzce5tdRKRkMi2EHFQVCu
vVHsOxDeRyPpT1GYOQtY80yOLC6jJLo3X5v5rkDDEqNQ4BlB+dzMumyPXLuBFMom0WCVu3C2uYT4
7mGcNrnXwnEGzo6VzNcQjGeXrBVPTsko77v8hHkDoPOvW+7ft/gw8l/xoq6IMegONf68w3yLhNPf
785PCLjmSWjmO4/opcO80ZyA60qRPHu6DDe+6pSHeZMUjGPupJb79ZgdIfkMfU9fKkU1wTvgU/hh
Ap/bRrHOcPDceLhg3FEbgK/wVpRbvF8bs6UBTmSp6Fa/H1tWkmqeI7y343zRJ16youtGaXQCIknR
UYamBSo3Y5fd9HakUKOLe7cmcDGZHEGdStgGzs+WfFZ6sBBUkTuUU6OUfTVvTGbri0wEydcuaRKM
RmoM4Lyfjor5z4lKziGX5bogSkFD1d0H0YdojPBotN6qGNRu10zj1DxsNZOEMKNmSCPEvaO8RuT2
qMWQobv+AN+wPyB0cekGdFA7R0cc8Hp7+6giQ1dpGbQTi1NNpiL5677TQI9xm3iP+DddAVHyl1De
lknh5Afyo9ax5nIt9iUHOxp7ECAWCkos3U+xJ7PDMJ0r83Aw3/rjMc/kQHRwpdaS44KYRWKfUBuc
Ub6G65hQ3WWURemJXqFTUWTOFopv2wvio/qthY2O7i6LMZnpT1EaFRvRh/a1N+WmYZn7QQ8mWSUO
+cZONKWRoYred2ARCnrS5wa3ACVgj8c1bzeLkTVUPJPWchNgmHt3EnkGFlo+JUbZH+1Wi1fRoz+l
2KbV6FxSNAaInNtD6NAQJIAHYR8tccJe1Wo7BN5w7QoiqU0yI1aubUoKhI5ZrCuJDhVVgk8tVhrk
Z2bbJDL9uwRkH2gVmdQrKDWUlMNpuWIZFxQv3b2kwrsmrQx6Rdx19yCsWUapwt355rCRo5LeJSXh
gpCH7lzQoCC6aN2U0EItii+vqgN+Iimm0TokG8eICFpS0YmBftSyjUnMxMnKvZHujC1XJCw7T0SZ
fS+Fm5/ne9TimQJmDCpx6ETLyjH0lz7FfaFY6nujK+YavB3qC5kEL1Ma/fy4lbd0ESTMBVOLyluZ
lMQdhcaD02Vv5eBJiDUaNaWiNndyQAAjR+MpF0b5AhNK3eeBGpNEkFYvkE9AGXkpTaHp2Uk/XhgY
EDRSFjZV4g3Q9FXIKoJcbXz2Q/lime6B6bzzWQCVY/Y0okQmS0CI2qeUswmSrn+oL5EZVtd5o1V5
sJFMYfdhATeRyaL6USsl4oHEePIat2FhwMSjMuLhrqHdztrjVtSKfdOGKtilXXSmkdKslcyXd950
ayBHeA0MLkOkDB+IVn10qCJ9uPfjkrh1wyRbAQoCyIG2ZldXxbKPQyJQQ4HMLceZa42MQDHxq3vh
G3JXpfGPpGwEgu48vxGTRW8jqCi26aOykhqiM/h57YZ5AzYjrpWfrffo4F31ck3cejs4VH2E/Xki
klgYIzDKtBgpjEfqyeJSVYrBj7C4jKhmj0auwoHt9PUZlf3knovdRRxGXAqdurovi6Q59mrm/tAi
4EpVhZRorVbNviuL/FbS4Gi8LL7qY4joq9cuJvmIdKbkU+Br9RPWshih9CIY6nBf9k11xS76aFpD
AgII0M18pgemrR2DdGNBaaoH3sP/Gpe69CFO4+asyfI831MtRHuKKOjcWMVC0TDSzfaNnYJB9MXq
4205Zsln51Bnc1siFNu4fyv6fDjRFqX2bWjWHsirvDemzQiS2wipoydCj1ixWIx/BQeZE8b1Hdqn
JTx6hp9ySqd2zeFeM8Z83/p02wh+WLkZYhEcFclRusw9XYLiXyXFStzSAm6j6n/acDoU0oDoazdv
iK/MVV9VxsGFOfUEJP/OwBj+7k2lBEqV+YkGUYPjxDE3eWQIWh/D8M2OzbU9+uOb47QookieIHFT
a1a5yKqNog/1Y52QrN4UY/Ct94CL5Zb5QwkLgF9K23lbpmf2IcsJhdAocCGA9DYEtSeHrhHOPZFE
rIv6F3XK4S4MEdBA5EIgfSGfDbf46+78LB1OmqSYURZZ5RaPZs/g3A/6q65V47aANrNJp7tF2b+2
pYriTnY/K4Psvxb7uNc68RXfCPK30GGCq1MBNswkulK1TJZm6dErxeVCrii6d/Obk9C+R+LhPxHl
bcFpToadB+n8YVTF1IbJMFBrY/eUbg3D03+Kuv3MaCa/pOkAElnpk2vsMUsKHBz0SRnQxxmikGZD
uUGbGD7rQf8mItwInB/2B36k+8KWxQ+cV7RmXNdfjNmO4g+x31gGyHQgqQMxHSVSI8L5OngV0TOm
+YR1lAQmZgRbxRoleRqKutb6trsGsfoWB95IBHNVn/XRWqlmmN9yRvYk1J9b0+weE875VNPra6B4
hGIMNnAqF+7naNgZtuMoWTUV8SmDbhrHvK0fsyJ+UjHErUNtfI9l5msL+HnmAUvAQ6VU6qpsWmXn
jXn7wnteo1IHEFDgayppFUMqGoFZ1dS3YHywRNN1+2XMevyfYEdho79qdPiTdN8XQr1qRYUj2hcb
QlIaCqb+TqOUtKPMFCwNs9N3aZuK6fo6mTciAysqdRnNjasrXWEWjK2E3xK59TpLpfVYDjqZL8QC
H8DJ0tMD0XeocebsqR6NWy02zpjd/DeSxKIF1rZPX8Xp04Y9a1dvUFYDI/K3qv+Ow5EebKflZ03B
9j6zHauwufUKhDCbBALSzqr3slRJp/Ny/AJTfdO0S+PDfusz8GDVZIfryCA/OnWiQo+AD8doGjPz
BWczjtZHCANBwdy4ME1TrkdXentVmumy+i/2zqy3bSbNwv+l7/mBxZ3A9FxIolbLm+wk9g3hxAn3
feevn4fldCsdpHsw9wMYAilrl1iset9znhPHMcBBCnMOMX2H3iQ+M65dVmetgydKMTiJqcF0g1SG
ukJU2Du6X8XZ6Nx5ZRrKOUak7dEvLh9Lcjq2Tlto65/fYKulGz3QnqysGUGFJM1bE8WEntBMMYcw
PcDv41NR9QvoOP2gJmmJc5w+rhAN1lBzfAznUbkV2OblnmkResQ5pcHv2yIBmfNwRXNrY9qRDt+m
eK/BTm4zvn0vaKKRZQTwCCSxM4zbFjNPHla3bUsjo6rm52ZEeCGcyHhx++c8jKcbayCPvPAb5ayr
RgYqoFmkROqpwdX086LG86V03+lk3A+xj7BQgV/ZR/N4wqd6A4Itfo6UyUYWNYVkSEG9npLOveOo
nBB/i6JZodn6Ppqpuo5DY97TpoovaXao68Y51pNlHwNVuTR6wK8QdhZnc22+LfLknJssxRqIc+vZ
b8nF6NJ5q4WVtpKL6Sbr2pOfaodhIDQ6FVj++wjXT4bsYbQItmeIwvh7K1POy+Udon9SzpXPBKsa
vHh4ztSpO1O8cG6b1s5YV/TmpzoMd5AQ4Wv4ojzQNC43c0XuEbRy5dyalXsc0uw5UYfPEespGC1w
q3ziQGWo39J5fIvCKt8YMbnuUzMxQ8toIPBu0rNRDj2xdJF7VAbwDBjDvlHhvWvTSHsYksDZJpTH
NiX4yF3nmNCzBmJ9Wqs5koHQfLJUaulBBmeo7sn3bPJiBfJofEgm86taZtayhB8ekNhnJ0zAWKpD
yTBqdm1fL+/cfw70EXUROtZv/jKjVMa9hQDWK/DeFs6Drlc27si+/+pwYgFZEHrUi1LkQSK6n/ul
f+8rG1Wbu2fFj72sKSJOdWSKmnMRrAFlEgyZJ/GN2egXw6bLYkUK7BUlSjcDIux94I7+FijYmhZ+
85YNNIG6OvtBjYaumrCxHznMljQreqwcLIgpzLe96fQDyDcG7Nky05ORQTfs9MA+KGpa7BtHYMQa
OuRiszKA6tAgPhihsSntIv1s5iolFur1eZtwzrda96vKyULFV3op7fiuthtAUb3l3kWa3u5KO+xP
UxFBPxOBtRNAfwDH0Muy+pesqIjK9rP0NNpi17gt57Ao+GIG8IGxYqL6xhwO2fgcxbqXqjhOVuAZ
8nuNCEFMcRgz/SUBl7fNi9Kfg3Zu0TcED2WcCI+XDnrOZ/jKqlh95ACux1XS0hk1DBZ+Rn0jpeJZ
HgLriYhuteYe+ocb+ruwVPsd5w9kUZ1Wn3R4Pifsoc8m3slDgAB/x4wDQIyrpZ6aL34p/nOqnbE+
sVa+VSw0WX47PI91eq6STj8wN8k3uaFR5otD/cQ0i7Nb8xK2VXw/dmZ1UhPlnIZacuskcKKVyQjP
VL6yVZKq4U2Skq+etc1JgPMRaqbc+8G8xLxxKJOlYX2ugUPFefcJokGURtltS9TtrVIRy92a4b28
KksEctpMW2tlOt0SdP8URKr91KutQF7qfu6j2nqIqs89MaiUTh5jHLcrxaq0XT8WjVcaiecU1Els
clzCJZ16yR3V65x8IaY6mUkOXly+6hYd37gwX02rA91XMto3WWZ9VWGi6UUQXJKJJAK9xUYTRK8x
hCDgyla+b4N2/NyiS4qJvltnmZHCHTWaS2Lyg6X9sXfcAF5gYZIsqmV6hdolv/BpUJSqW6A5KhWh
6WvbLctd/XUMQOTFo+/vh9kdjxF8/alnnlPU5BEyl6nfWmTFvZrkSOxs7dQRE4Dxg08inrrxM8YT
8o/RU9BgssfPzFkQUvr1Y2foG4AByQNrCBApOf53qwDkaFLAWGoHwVleEHHA4+ai37hkAdRGaz/J
CwJrNxOE9CHKxs8DprltRfrBLtJx7AdEEaiDoh79sEvPjc/pGEoXrtIR223aEqeQ+IO2ybKmfKVS
dU/s/RfFJIfPbnqmVgwFeDzBiHVOepsTrchwF3cBWDSLoOuGdg6CFJKq8rRPdxP51nyzU/LUzjRq
XFYCfaWsOEtBMSlB2lqKwVo9yp4UNylOKtXaOEC63bKgcQkbOYKaGdZOWeMMV4A6RIGKhnww9EOL
aC9vhThPDcvMIgXBiHUj3iGyNflNsm4bh/Shs4z2HPfuTWCNRNN1BSKzjIYziWXU3dBmt2WVHYHh
9G7DgZYQAmEkEbNrhx4VRUz30WnatZsGr40OwLgj8vKYMh1BI1r4n+bRzLefWOTnuFvS/A6Bidfb
2nAT7gizDO6CsEqezZDAZ6EO50pbuoEZhMg6MOxD5eRfRB2KO3Qsp7yNqoPeWfkzydnHHOQeDZkq
8KJpLClWxNHXcTq28W4g8PupGqbhSSNqW6uTd/pYLRwYPOWsgDP6e7AkR1+hvJAVBWafuDrbA41X
FcwH2qyOFoTa2uu8saN9AsxjxeCR7lsCiZhgcGE1CcUxfTzhDMrAvNbxnjkQquhxpHxWmLSHB9V8
Ctv2LsiN7M0lFgrxF4KUOriUOsmLfZcUL6AgaeDY5nedNjtBdGQf6CazeNPdVTmhnplZiDNlKvWc
0Wo5I8drj0OtLFg9L6cs9WL3CGurNoxOReB/bqkJ7+ngUe5j+U7N+T6qsTFVekbUrNY96AokO2g5
B415aKYuQDDFQW+n0DPuhIq4ja7pwXTIbKRSqX9SHR3GyKRQ/k/MxYqPXGCc7PQyZIJSvdO8R3P6
bJP3seoBIbB8bcotTW1ocwOdZM2/aUTvXDK7PIdJ5lG0Mo9jQZFsAk4emYx0K4oezN7UQN9qVHXu
xl4NWBM0ny3wiHfyqhAyiZcXfbk3iZfbVJw100j1PU6rJJuWA1VNZJY3k2Z+MyhprYtO+ZyBXTz6
XTXcRwZmfmGWYFaxANK56RAR0U2OTQfd/6imn1jx3WJVWuJ2u2RPP4YAbYSXe7rvOpWPwLqJterO
RgLRgvU8D9i1HlvqGTgalWe7I6OvIf8Ha1q81RXdPhPke0LgXD5aJgdTrpCfqkBHI/2XpshEcTKn
qLp3ROju8DYCjUmLZ5KrOPgILK9wpniG4TLGOuLZIrBrHwQJEwZRoGWYSphvHWLEOvI90IfBOTXc
nxeRW7ugt+cMbHZevmWZYp3khdK0iCHwBVJycdMNcmzKCEV1QewvHuyuSPZqlC7M5hR8Qc06FAEE
zMt5dIyHiZwkq24f4uWiylaVYqBAsivojXRVN0KcwkFNXkSOtJHo496zplkcW2YrlLr1GBUnSUst
UX8rPYvzPb1o4aVOZa7rsdTuolpP17j92n2vUDacBmXYNROhqjWVVAw8uYMnOnS2IqounWUThdJP
BEkHYbxp4rnyFKsAuJA0xU2k5POliZ+MZdwNROTsSKOvn5CGsJBvWo308eY9s5CZGGTrbsphLI9m
iljDchpwQ024mM9RweRvMLCC8wT5DjHo1N0NEQemrz7rfdeeQWUrXlJpykERwSNcBvt2LDrraWo5
3iOMYh/r6j4kvZaONDVqNHBt/epW/fwyWqxBTV+Pt3IXgciNVRC+N1IigNaZh0dtFMZdqU8V8tIZ
mI1ZftEbuI/D8D4MorufYRhtetKzvY4S7Jm1JCwRm/jsYUpZnbrVhiikPYRd/3NsjP02GVT1oEXd
PQcanXxN7aHEoBclMdXeieWnGhblip4OyWoknHp+vzSwI984jfJiBKbZVceW1mqBm9wu9uhtj1ai
qbfZgPu8HvJPmQY9BqGx/mJV8z6bdeuhsjAOFMWhKHTr3YCBtYLeNz5C/71hduDuSYVCblsk8TPt
QPc2WuTkjl7DJGFu7Riu8Zj77sK1W1NpDY9g1MM6BkXqx2ghdfAq+TTS49fy96gKWPJEzW0aD0AH
g5BcKQoqxyXBSTc09xHddLwm9d7Yy13EXv3Gxpp7PzviZixzNGs9zIvE4VjRFfWMmrnwqJRa635K
1XOh9uo5HTRG9JhTotCD5jJ2LxkokkfNbppLwRRZCbSX3FLV58jio4BU/HNLXqf0Tr0iC2Bntwry
SUxXF50gRsoo/cs8UeIqpx5hE3nF5Ey7wBcKhgyBBgkzakcLMZheKYxe9KEeL1HVDJTREwwAFoLl
bsjqO7OBZRKns76em958huSFrJzs4i+8JRpjZJVBQHKe6yB4iDjUd6EJynVW2/tuxn5Cm4Vle+sT
RmKGo/N1cclqsY1COwzSQ6qieVJzxDtU4/wnSDaImUPraIfpeKurmM1AtS3OgSI9YLKtj5oq/GOy
TXVjuCF+ON84ZEm+tWaMNr60vvSxaW+L1nofbCq/oktRvmgIsKpUVR4pIZdrdc6TF4SLn8FIhKcc
DNFmYDVOvCfyhMJVggfGT+T2CTa+FLkRNUpaBenCz5cXCoTeVTC79lEbsmoz2+4MMNqObuRF1NHg
qEL9TVZwQ3SWQgmCTdl13zWGyEMV3LeMXsRzAYaNqb/ST+8dz7doM+uK4hV02pBXC1yQEXHRJcnN
O5RYuK3A5nlN3/b0sxK4sMKgsA2/cAfWmPqTAd/Vove1Nyn7rpOaNl4VuiyB6EzuAY2olfvQUuBa
NyQj7GgHNABrCZgtTArKQj+ZC92nMoafaU3/T1z4X4gLIA1wCP574sLme/o2vNUkDH5nPtlOh/e/
/+3jPj95C7b5l2q4ui4sIoZ0MjWJ9hm+N+3f/6bwL9uxLZOTliBLRwN1kBcsd/7+N939y9G5AmmK
YdqqvmQXNUUn/+X8ZRhCmCqPxzRQg8Tw3//1L7m0zW/7vzqhMY3+qxfaQFpmCUGWj4DMw8v7zUKf
xH0Yi9mt9n1SQDZG2DSLvsKC4hyHpQceZaiBAgM6og5XiK600lveEJHMJ/ph3GRMlck6qEjaEVmw
jhd+YUwvshBkMU+JXZ0oVaWrrcpI6pUg+059jqPFKfpVmfRAcUnooJpWr9MkvOkadEFK8OpYSL9b
s7UWU0YHoSCgjsJUZCMqgP+E5+0ae1FrTtkhwh4UWYZ5SqxNHhKqbc7OMsUvvicFpgSjgQZHKzfm
FOt6fd58MUbztih5W0Jf1V36akB13fhGtxvHqiVhEK+aG9qfJlB4lHn8W042HM2s1L0ag7fn1ww9
s79UT8wdHHHzUsTpCTDjwuUjiweB83yypmCXzwalk6g618L0vclxV042Hhxy4fa2ihDdaJJ7LQhe
LT8VFydi7ZQAJo+z+pjNE1yl6anDKLRSqErBvkUOpaOmBZdtE2iAVX41B+rLzLkRNp+LY8u8AKkp
vdFIkosf2C8R6Kb0rNcMyENLSENtiO9zbg/r2C4J89EE+hh3PU6In7VsIrCsiV47inmBQsBEUrP6
y8S4niKKvNbgZSQxbbMso9HYbvkN/UiGoljrpUl0UtxeSnpwK0vw3W9J1eE0T6IEoaAkO+AxCS1O
kE7wbiosgnIfPKUItYe6pymVdM3aXcJphi7E0gUdcXsXJtotmoFhw6nsx2Sg5baPc6/qAdPQ7NxF
8Soz6Eb4FHvtxqogxKL9IJh+C0b4XSxrKbOa7E2C5Wdtxtl9yBNZ+qgu7a5zi8WPeEHtAT7FatJt
5N7dWYBPo4mVX/qIlIbIR3GOxmRNCZ7FTpL3K3ogBzxfD5qT3RQTCzj1a11m92WVHEfkCKgGULvG
MV8K7ZJX1/IPi5h4gR0WkK51nUpk8lqZpFHZRXHpWNvAV00/Jb2/BjGXtZid9DDcQKEgssVW9p1K
9Z0on3Xp3wVddTfqvufbMXELRIDwitEomcxSG+b2ZSbENus16hfVjMtUJdNlSsnuUEoPfhw0z6Jk
GRMUq4xjfFVijykG+N5WZe87aJhrVxnGA5WUDcCUcC0ofez0HJqjXdE/LFErRnHwRDV0pDDQAiFX
sx+x80ih79QMDhEkrsD+phzbAHtqV9sWzvRLVzfDnVVnN4Dfd/ZcXpC6tY/oA6nRUGBggf5JL1Nv
HKIfQtv4Ga2YdDD3vjM70Afb6q6x3H08XaYJqGc6ipY0bOepo6JG7IaXEr2MHTEir6EcoOKVxRrP
9A0FV9sL9ERFKETwOn4rKpSE0DcJQ01C0Nih/Fqnpn9v3tIabI+urtzaDDrbchnb0J8pqwKs2cYX
n6dhLLaB2j9mkU3rmfyO3qaU102as0LcBMxP2HW98a0CJ4IyMPm3qodqSscbfR7J2iG3bFUBA/RC
Pa+9PCqNXVZgvhTQAuc+fXQqgDNZpFLKmpqtn0DKZGU4b41QvSM22d0yox2qDjpmFF6KsJqRiOQX
Zh3VKm6zH5jBBWB71CdTKL7Z0VHJWEYNF7+J9/2kkyhkMFlZBa64t3FRwysbbvvpQdPjU7s4onQ9
tNYltl7HV7/hpUQmqaHNgj0XBQS+9hoRH2bnWycL+/ApHntxyC2KME4WQEdAY5eyjjmV2pxtB16A
LK7KMivCGWCoyvyOcGiDNGqrT+OnWFAGswSdnd50dnpAKtPURQ8s/kfSJoseTLXDeQPi74kEm+BQ
kvRuZ5/qZeDXxNidVDGWXpHmDZpTtSWKNjoZ9BzXiQ9JlF8LeD3gsCKYwkPqQFROBpMuwTAy6DCO
Tm40b1xq1uvc13pUMM0PJuPEHfmzcoJOppyitDF3Qa/dK6AVTnkfgbhXcoy/aZWdwrSD5BfzdIpl
x8gg5ts2FvleqYuzPk7Ea4rM3PBRoM4f6fEAxr2xc/2z283xTidi9TT1VbknG/FcxLQL43zC+Fkb
1iZqF4fy8irq5UJuVfOP0I7to9zJ2mHc80P7eJU5RnTcxaiqmoBjudSO/VQRrPKxWUXWAZGy6aLH
DSz9qVBpRClduJ8EMqHa0B5GHfkhas1+UQRijEEWuGzlsCaOZNgAQo1NdVPM/Y8Mr/W2mKqK2f2X
PuVa30p3KD6IVdKMEu2kcU+VCuuVO5/TRVIY6Hl+EGmw7jp73A3KfK5GaLJyWvX/E9D/ZQKqCZBa
/2kGei7y9i1/+3UC+vM+/yB+qcZfKt1xuFNCQLz5lfglrL9UUwimmAbRsULlmX5OQQ33L1x5rqpq
lmOa1JlhkfycghrGXzpTKtdm9mkSUWz834hf5GP+6xyUGSiuLJ0/3XSW+OPf8u9KzpOa74MYsabm
gfUtY1hS5Pucutwqwx8/Y1LYxql+ImIevVwfvToNZkJ9tFAUIvox0SJ3KgReMTOCd/kPqAOrtGzN
F81pH6E+x2u7p/k/9QTPYDVd262LiKeyPzVm8ZAN5p0bamAYiqOjPqEv+jrPqVfY8eyJKAR5Xusv
HH7fci3HwJG1dykY4IeQcAQ0yiRtoqVJIequMDPvRWqMHkRXfTXQYNeT+2qePylm9hlyY7QrfgRD
4REMsKuXljDyNCSENSR8ZDjdOvDxA3M3JkjEN8Q00tKUhX1kT+/j4izk04M/aQR7kl0XRlC6mkgv
Dfq3cVaTh6wtvM5FStLMdXxja7Sde2oZHa39FSorkAADLMvIhQLROYxzabF1TWAL/UZojYptvtgV
owv8faF4MjuFoV6gVC99Mp0S66iGjD2h2/YrA8+u6fDOjbEjeS2iGGhaW7wTkRegQt50A0hlwnU2
yNHvw5SmxWjeVXlG7yUxN60ROOtIdy8KMxzkx+p926Nw6RT4PnNC7Yh0rIbfAPkbREFrRkpBvxlB
RKVvwJG71UIe2kauiZuvXHJRHXzzcfOChklbWci9ATuoR80thpsS/CELHy9eaFpZWhfbyKq7XcAn
kEZURLzRfoXK8WjNBkxXZg1rgn6RyPZai3JtDun9TnfVENYsQNIfcQKYacxArpAFG5JCvJ96HmNG
9WeXOQMxSqZNiMUxKMxxr0M+gmzQH5hhICZNC3+fmtXyxY63il71cAiGDYUzdB85SS/5SH05srMt
R8qZmdpXEcTdzkrs13xu8zUNNHPVY/9ZQQutyByimveWtUyOFThZitrECCjpIVrlbG1HnRQOLACA
jCj9xgNRC1WEBOOHS9UES3P3hQru7GG/QTlr6mAv0NHqNUGJrRWcECo2xbdEabNjnMM2sUJyjAzd
RPDBEm5N+MWDi1R1E9Z9/hiGn3zShE904cW6JYia1xNulBggQNeIcVUBuR+jR8yMOKFjrzK+mRXJ
KDg81frOXhwGEC+ZU+GzyTi+bYF2gw5DInos8UZymJzis6sv5Hsz2RAr4K9rJJ8bBMtvWe2/twxg
lIGEsq4nbUtzgUhw5l/GZH638xHZRs5jxwOoeqwZq5EUnY1Y0tv6Btn9ImTfChO+kFsuEA9WqwVN
SKYZNadEpBtfKuwVB5v2y309oIjuEJnUPf0jI3O8OoLa5ofgD+Y86zagNPnWmFWMMGnUqmZZ5qiv
EWXPwiZww9G3jMBrJPDvfOI51C6NuPPhvm2LA3YLvtvW7ln4wjeg3UIpnebHXvctbZWrhXZKouEt
5TwO1wZ3+7IEmq0GIZlKjgbcYqgFfTEcYi38QtrHrVpAHkH6veCC+clFCclaBrbwjZMvMyG8+Wlc
eBPh1luSJ8cdgN610vnD1lUQHxfpl6AQ/MLyUd9VnX9HMjjAKBQJzXTAbaKnhgFvlzqkZihvjp49
JmlI9z66y7G63dFLJuEENP+mCqaHuJvO4XMUeWkqSJuOl1UVLQ36UrtqaApWktTeEc8iHO/8fU12
0IBsjBpeZ6b1XRhrCcp5mvg43agh5BENwVU6DzXWSbOmho0XYjAhk7qBerpeJW/RUIfHGfFxn4//
LXf8ZV8LQ+C1c8lv1EHgjGBoOMotMl3uZ8V61xN/R7Nf7CQMVVJozX8FpCa1RfYmmry2nweoOzQ/
d1Pj3lHtIWc8KXAxjDTBmI0Gd83cHCwtgWzsD4TphcbNzEC9QRWvrR3NVm5DPJ3qjCUpQpu7dhe7
iNNq8D7kprxoyjpZz3wMsArw7MiLfGHQSiLs9TrRQqbIw6EkV2G2HwSn0cEOmk24jITxXD/qUXFk
BQCyXpufyO5b6Ql6oNmc92ETpfvJ6O5USVFbLkoz0I5GEB463N3AKUVyrMwTv6vkGJrWvRUEn1s/
eyDvsqWbMrKOCrBWO+5Bt9UhXdVlkO3rhABKsXxzpqi2dRtcRtKj1LW8rsFdf0zrCd16+wyeJjg6
lIOTBhlkFu2hlAfbcXTeILlwOOvVicXij4LwTU9xrHgX20jxFh/OuEjwk0WMr9q3eV6iSNSVvNhr
bB9t7ZvbW/7enljaWcjAaYOauFAwVsgLdzFGdFnDC5abomV4rIOCQDV9spnvE87WWsCVR5cTeJLZ
+B9opliBwjfULTYqSdbVkyQ5Gg+2OV4MNevx7h1Dy4avZoU4GwRutsTqDxycryrd7G3Wklk0VNlW
TcU+y3skzwPqxszA3QbfX1AZXn4Buor/pzV60ugWoK58puvFb9dpASFBzaB1WD7bDA7V8okQvTuC
uqHBIT+lOiqpD0TVd/nZXC9mm/rfdfdji5rU1jbVxx5Z11FezO3UbKao7vkxFQCDjCpoEQmCwDMG
ayyRibHQWL6NaPFCyQvdJwvDFtqXPBlT+XOYFytTYOilV6naD23SYJOgQ1dzn448KUtfQ/RYykgI
7/pqEJXOzutulvR5tpeez9Ee6/nDbZpVlkVLUvpB7Yk64Mct5N1q2tNG31AQbOirXh+pz4GW08Md
PxykV7vpL7bSj+dZjjx5v4+nkVd2WffskBqwvd5EbsmH+bjd9amut5HXFb7pGZPioNuN7dff/vlv
d+U/fnvMj5f6y8v6uEJ+Zr+8jV825aP4TjczAxmT8QblPmm2/3yHcuuXm//xnfz5/3+86W+PLHft
zICOg9fHSJmYVzoMsNGIw1MxwbDdotDFEDST37b8w58E3Ta5mQVRQpjKcq3cN7NnDhIO+dC82E1a
bYMZIxodLo2T+h83m5IpnlJBTMwFjjF0NMNGH1ucPWj0sJhpKbwheVe5Ly9EmPf72geXI3pR70s4
E8gSKYkY1SkfljdhUIUrG02lfElsOcFXVN1olW+txZ074W3FecyJaBNE5Z2dVR9mwGIZw68GwRFh
V7K67kvDoLI4pa/WwetdiiGlJd4yLaJKjW2Qi3oBl8stLaFVbmBfXLmkPR7lgxRZ4U5Aung8qtVL
LOLy9EhbuFZu/nLt4Ohf0DEZnrWQ3CdU/KjIqhdL0DqHw0bmaqykh7YvCayLHVfxxkR7jvrwLdAs
1kHLuCgv2mUrZjK8Mn0sl9qUfs2pHLixztiHXjYxSm3VuN0+XEYMMWrHtnfxnpUYhYrA85ezod6+
gyfLDvIBpVVVbgHWb3H2HaxoeJ8H977KfCxGy1sikPoCGjTB/LkMCPI6+TEw9toH7nd9fdpyxuyn
gjrqPz/FUqLjEweKfOZQ5fFNGovYJWHPK+4X5Ee6V84upnJ5E2P5gpEofClHYXpqnTbzWlrBVGUk
/tWxURTqj2Md75gS0EfFQpFBZN+P05wfta7KYbwJ6rSpDVtOvkrsXDh5Eh31Ky9Bvi7fikaQXXez
nlOHN/SHjxv+86uVu3nXfYt1ippjgSl4QlQ9U+jnWTrpnVu2yC1j6SH3kxk2zUpkexzEE1bPZlA9
kSEEn8w2H84dUNt92qXV0VnmPkNEj5/fwo8yRDpy/Sakffi6K7ciR/+eYis0JhcUXpi4HCW2vo5V
eLWssvxqE3IuLfnI5Dcjf9tUXfU1wbAAEunRL+9L/k9eTMu4dN2V//34QS9f9p925Y3lTf7zQ5EU
PjL3OMtDTv7W5IuRu1mRcga+7sutjytnMjOxIqF/kg8fKJ21V3H7y5vIp2WtyZEsN0d5qH1syuNb
vjhmfv84ABP5RNeXHJQ5gUHMExW3ezKW8740FYeKr8yePEwomxTzGgHVK0j4cueGfbIvmjBUPXnz
j01/+dSitW92zCnaZWCQv1S5db24XjfNGYxWdEWlILL6D6blthec8uV7dOXsRG5+vPpyHu9MeG1F
m257tptimrfW6GZMjtOGKHHjqyNfiIEAAMTwQX7Y2IjJX1ie6vrZX6+zC0qweWAqq+uN5VNed6/3
lVvXr/H6j+vj/XbfKH/uEqVhDOOjkQNnZ4c1itZlXx55fOJJe5L7Hy9+LgWFFGVQN/Kx5Hf6y+9y
fgvA2B7kzzWiZ4gPbvkOwq5jKiN/KX/elA/xMVSNxFztnXLJW2LyFi8Xv9lK5XVXl6n875/sp//5
dvJuA6wAUecH+fzy9fXyB3o9ZnyJ7/j4MctrXS3vZu96B7n1cSu5+fv+L4/6y61+f4Lf70UCa4Qe
7EnMaryWA748jcgted8/XXe9ifyvJmeBcvN6Ib+P667ckvf7t49aSijC9S7yhr891Z+u++1Rf3sm
ZM6w+lSv7sKONfoytaeSoPfVvLtSBOTW7OjlvB6WOfVv/7leh5iPQ1zuV63O5sct5XArH/x601/+
Izd9AxSA0DWG5IVQgJWGgL/rgfLL/semPK5+uVbuy9vL4+znPYEgjsScdsksKOkxOa6+QXizNNW4
T2f69VbQbs0clE1bUXxzh+dkpLemNp36zHCCL3Es7QfqwsiK5656xiZwMCoy82ZhTS+5kRM0qyvP
Gv3bezqg1Ubz+wsxytG2qEfk2HESHiDnjqplPuYjYFSh+xT1mrS8maco39hBGx8yg1hhO6LcSJ1k
SeNGVdZn1Q4B2kr0o7VV5Bj3+xv+GE7mHNfFsqiaMwxN2cCHRgDTzxOtPLvKCxC0/zjb/nLKlZt/
uvlv18lTt7zu4xn+dL+PZxgS98ZqdqoasvRbpnTLhSOP3eu+u8z7RkrnlMXkeXPZH5YB6uPKP/7/
t7vTfoYObNnEcrXLoCbvnjl2Ht/JW+KJabbaWD3If0zyEPzzZhTQNjLT4pvAvrAWxKFSwwMYOIAJ
U1DjruMh/GbnN51S8kUXn4bYsAGFfyHfxtgiKNtTsLOPg4o0lHXUsXda4xNG53tRWzfO6N7qeQ9N
DGODo+ie1mTmi9mZj/6ofis14pCX4dmD7pLuB1z3JNzaIahK4O0z8bCA7IDVKYFCaliDUoF2Wwqn
oaWuSZ1x1yrdqX61gtDcagEzQ/KFW54Cc7RKQPMAmzCd4FlGM1nkQ1jMODuaPRQ2cvLM5CQ4z2Jd
5p3g6QJZDX9WUfxPVte9BOGorIM000DSaJuROhtVvp4qGIXwFfniVOB9NOaubXFgLAry3p8W3ylV
CkzolAyzgqYy5AafogWhI3zAHdqdYJhJum9iXJB+6uVG8a4I985QaEPOfbuzSuVHpoyTtwgWvTLk
lUPnTS0DLgSFuaos7Ht0NG/h1Ad7Gw0hxQGvKfzPHc1vJ4s3COqrdWrxqfZkwmpfdTdvb7upnddu
pYKBM7d27VtemuXvk1MeTKUvV0U4jlsWybjJk/yeLDb3jnXfN9sNlSPaNmePYAJxC/VrAF7GAaAA
ygTkx00OZtSgvDZbMTDsHEaekzZUblKPZRuVc1CgFS7MfVobRyXurW02gvAdioTpJ00EGBfZVpSQ
BGGo5r2j7JKAsoUw6o3eUvFUcv0ygOA5mVNlbOw839RV8+zOvr6x7YBsYse9xGM7rRO1iR4wM30J
w3iXZKPyVJBXsUIx+qQUubu2SUNeMUDFKOb9cw4kfIvBiIK2PqynMFLRfpuzl/eCaO7B2Dlu9TYh
49+Uc6JtytFAoIlT4MYWzbCzlPylc25R8uMeTFtksYlCoVzYz9kk3lh9sqo0UrHNm34/Qj3j7Y4U
nXPKTB1og0z0X60hRd5kFESXKNZNpQ9b3S6T9TL6h/oy6lFv2oz5Os3hmE1pflN3wS40RHdoh7Zc
EYKpGoqnlNGLMQbjNqHAWnX1PrszWiLSU4tehSvqF8JY3zMX3VgqLEzNtHma/F1axJFVfY1LtDZ1
n8TH3CzajVVgRNUiAS2SWjn9FqKjhpM7R85lSMUN8a9Qe41yWwzBzVjnhC2anFfgZyPkKYLd1H0P
7Ci/T4bk3cFIEDUOQdR1QXOutW4n0BqaNVy0Tv06W7l2ZqRIqCB0/8PeeW3HjWRZ9FfmB1ALCAAR
gdf0yaRJilZ8wWJRIrz3+PrZUHVPS5RGWvM+D61m0WQmXJh7z9lnwMXqfE4QQEGCZvivq+o5XYBF
KOPV2qjxlxDy7E7cbEkXvs6tLFeenV54RRpva995LnaiGPATy+ZFDrQS4uk5GNQEkVdgHRUvoPC9
bQHMfeX1W7P5NJVveeWGt7GZwU4hH3sXNPXCmjHW2LDqS6Xrdm3J4TPZKtwk1IinKAq4pdUbmEi5
64npusHrRynRBrqMq46wLXU/BU62sRpRoPAfQW/jq/QaRgwBxreOTYuGP73EtMyqdVl6XwDJvmfj
sC/9acagmt+qKjlRjh23Sh0TyV7TSp+8iNmwR1m2YKeN2rjTwGColB4Ad/C4uISf2QlqKIJy6+ia
6U9iaVkhKToGXMftVN0VZi3eULyUffE05OCaHY3DesBV3qScSMNKT0NMJnjN222C6VG4/ROkS2OX
ThM4DQZ/FpjnDJ7lgIFqa5O8DbAtCw/aaeXKqnhqMXPZfGj3sXcL86Lyn+aZ9lGqtnbWPDqsd0Be
qgHqjTjp2kgogvi3eM63Re2jCOzaBlpnearTpUhuGpwEvDO6iw5OXY7E8xg+uPKGGWJiXsqIh0cb
VU+XrGdWVV+/O4UjD1W/SPMAB/slFgLY2ezgHeq0c35s6xrS+tDlx8phRygFoUSGxVMeFJZHsvI0
7Fsu6lQNw5VfIqxagnJ2JU2byCvrQ9QhJom7jPpK1PMEksDEHwXEnBagusFC0pQdMXlp73OJmw/T
Eq2gwAzejaB9A6MF1di+7QfoD3YBoNWpxW5RBhJCm3H9wuDKnjFDgsJa5VOSnEAtX9jTa9WUxnUq
Zm6XML0aDKODgBP3R5pyOPd6uUQDIwRhsGRoWKkM/VrfZ9GqJaZOB8pFfjakT4yPJ+mhBQ1MbtQc
cklnM1gJC0marZJPVOM3bVZEe5MztklsD6FMEr7EeFZiTc5wAk2Ylyww+gTiShj9eW7jk1czvCFK
+psd876pKNZ6EWGjVO/cWEIVSZiNDD+4ElKU667S175pRMCi5nDV9RbdKjneupEb7ssU94lTzAdE
K97pwirpBSPuH0+m8ZBanN2AMv3K86WztqMnHF56m776Pl19Y+4I14hZWKOTOkTTY2+iMeyN2ypN
ogtBpO042Xsac0mIQYni0QItmC69gUe8gvnfTEv3Zuxe6G7zgPq8UOFkBoRvCy+09ZBMYXsb+CA4
RSH2OiQHPeUM5QwutTfGJwvtN3yNbV1eDiMuuiAKhmPtrIoom7dY9yNWA/1qwKK28b3hEJvTBeGU
bpqD7wvc8ySjnmEckgcz1IVA0rkeUtbjPcCHHFjFumyzcevDatv0c3TXiQlufiZZTVfAA6ac2EsU
ngQIG5JFWlU9+OjL5vQ6GcgtUC+2NxN3bBM63Ypqa2PV35pyXAo/rksvKi5XwGSX29ZYmpYdRCdh
rsvk5BjP05DAv7aJRhapUa/7qPk8ww+qanu+HyfjHDUVpwG0IvAWLFDMXftclNlq0O7nCaXGmJVg
XlPMQiMSVHvM0kPUD4+6CdFP5dWxhUi7liqBuks2sqpAmeqwO3owMl1sqXszChcK1TnsCEhg3VR6
BDqDqPkUk4HdrtLQwEcdmNfKIJLeH6qdh7V8K6AErerplUqbj7Yt/FLm8+VoK39Lv5YzEVm78Fgo
0EtF1N/MmbkpbZSQDExN5Bob8AlAX8nuDpKaBWY5XzAr0QnuKh7BaFr5WfPco77YBG75Wbv90euU
heNQbzwvfAfx8RmliUlaR08oct5+AqPm7UK3dw/kIf8dZsm9myFLRRBjrlpQV7smHVkmWe5dqJ4y
9j+0o3VB/EUpt8ROXmbulYIXir1yH3XsHSbjhHV8uByWXtVkyF1TsG4JUMhajKbY9sNPUd+cFLal
o1ryYBME3tHEoFwBldlMlqLrO/Rr2PdJmp2FbcfwCLpHPel3Eh5we2bSXi+CUBxQVz0yAJJ5w7XU
7bQHvTyEM/KFpCuPkXEGJVPBfWIu1qI+CgwibE7Jqw5IlhaAmi7ZXLBnyHqqyxcjl+qQ6sLZGc/5
IFioFx4Es4hmekacN4TGu4jRQekjI/pDNmtkosV0MutzMprejtztt7lz3v3cR5KMBChC2LvOnKs2
xUkGceQQG4vrOS42ssM2U7jedBxIYzYbDDFBdVRLrzCi3zlHRL3mcVVvzNDArROZ0TazlxGIwc9u
hnM3ApBlHcSqKt3PzdRuOJHc9x6CayMx91hLsCa15mGMM+c2mzeIXmiEhgfPWODN9XXjBjhM8wkp
SVgbYGCsXV3mO6jV5XXLBtrSZn6dROPOQcYtCONex5N+yTJBgxC00bqUuuLu1w+hrDZElR9HH+O4
AnthOXunb4FT2XhlQ5SlJNIPl2k+bwPakptYisepsr4o0Oyb0o3ZLCjkvaVrZ+s0i/dsG56rgrCR
Ds1BaspmbSSDWuuB6dOaq4OX1/uxQ0ngqe3I579Y4AmY99RFHp87015W6ASh6zx7zTMFz5ECkOtV
xAFPqCw6y+1P1OFJGg2OacddOIh2vvbSDMOVfoN1NDyDxnqqSEJdAfX+AtZa4mYjjIXl7mG0ub9S
B5U5LtW0Vk8Nyh4apNa2Jb3rYs7FJsxtMDVtM8BaQ5fkV8HByuPHsgVmDKfZ3WQkWIwzYidA6g95
PAHOwp7qow7H20AVPbfmJxnW1dYc012ouZbSjblzimYT1BORRWMX7iTrgXpCRKwRpmGCI5gs3PSG
fT3YwwAoIS33OL76Vb6AgvpiPYjU2gfKmw5yjldwRPNVLTvIPw4LHTGOuCBdU29UTf5vj1yd+WZn
qIE+TMqUm6D5stwVdvAQsYq1mgmE2RWuDzMzwN01Vo3GyIERsQPtux2ofqbM/hf1MB2GpMTk0ZbR
CkANamR9mZhVuIrA9D9lbJfigFY+2lEigOo6Jd6dV8cjiGOszQ52BNyppi0GYSVawSPrN1mAeox1
8A18RDkSXgdCCql9c+Gqyd2FWeqzTZz8TT0PUF7DWQKUZpfc62afRYyaGYSkqYlvM4kDL/TGIw91
sY19sJFxq24wGfg7PdrwV6WJ7avub+OsYGxAvBUqh85JjTrN9PCasTvngeMOxDbK6B/krnUReja4
yil9NGObYZ5JawglUYQKClGjscTUxadxaB519Cl02se4LfJ1FyQFzsBdn8fyyNWoF9qBH68NL+Di
kQy5SYBj4W3Fx9Eqe2UXEGN16D2GJeYM+t63lgjkHkVZvlcOGSwIpjddDWqIRBfrxhIZcjqsXdC5
BKaZYDupECE4/szKmLw9EZBfo0H+Tf9+v3zEYyy7F5cq1wrt7kM9DlTDpvbgtsHey5Cyaz+vMV08
C7/Z9cq7jLxd4ILZSqrWPb3DUkwufD/gCJT+JNiCQCciC9wheJ7obxsVO5e0dPsd+4pVgCH2uitg
2rskGG0oDKPBqzumge5hFt0z1BBxXXD2btq5vjZHrBpyLBRVkBzvWpfmO6+272K99GClCjZWu9Qg
phuAqvWusWxzA8ylXOW2FWyJzUmRXLf/ry3+x432B22xx9n7nbR4EzVEILy1/1W8/9e6SLvs7x+D
hf/5+38b3eRfpLZLD/2utIW2Fjvbv41u6i80xtpTpm3/43X7H5mxrf/yPIfcVM+2NG1aSVbnf5xu
2vRsQoe1dJUQ/OiDs+13Trfl7b8P/cToZrq0RC2XTGFb2suRf5+dOFk5fNlpNA+GJ9iAr7Lg3Z3B
vSCDww9gZXhJEFTGGjeY9RW0NmivO+D+aLK+CBbAxGhuI0giQRYfhuE8lBjhb9rq2eJpbaPzd6f5
/HNAqdC/+rSggZBEc3qIgF2SIL9LeiTRXZZas5IxRvPCCnUDh6U8m4rdGcUHuGaXhKBtgQCsXOp+
GQmhdCnL+XrS/aEy2r9F1qx6RxxYd24DBLlO6l9Fhd4NtjxODkEpA/MGhJgOH5V3o+yvDSHdCdvD
0L/hZSp0kMDh1kFenpeXowpFJYnv8RtJPeycqnhbfqdH+9yWMR4ypIMudm3PR5Fp8NJ61wb4k+xL
vXiT+dbyK8tLVqW1Xz6BLofd8lKDW140utua5ZvDq//7Q1XkryyfafmA3z5wNewK091KeFTL70S8
XFCxTiZm3i/53YIGocfeKcIZxdcVXzeDT5iaw1snuwbcaKTNm+V3wkxCDcDey5/yYwf5blDyJ8uv
4pr32VVOoKp0e+Mk41F02ZoN57piUFv+2iHGx8z8F9lUiMJ4jajIiZeGwoapbNGTVPgfg2lf8amG
zIPkCLSHAmDfHBy7Z+Uo1uwQbit+u2gnqlG87UDwj8D9HSTd2nZwap8cuC/8BdFuV5R/Nt8+F29e
WYqV+D+HurxfA3FAefiBlmmsR7trAAsMv/0/WlHzb6hxawGt89sB8DoO6Qw+SvTl9CzHvrz5cgwO
Gs8qT3bL18spBIS1W37WAE0geiVO7qE1LTkjj445Um8I2dGnjuJ8mQTDs2hweDQEWBK+7otzLO59
glfMiNuhvYg8MPJuu13+c/nlRRtcNPowmSiaWUNXrKacuN91cYaHJD8t3/dBDPe9v4nnFwA1++V1
m6TfRVRZEl5ueQnB115LRaqL1sunkrga//2nGhF3FaPOH+JtBGnQ5+vlZ9XystCQFmMY0AMnask+
be9IXdhl/PnyCZY/G9Kd9D5bkKkTRIN9Ne16D1tV3BevWWwRlGGvHakWODC3/yU+zrVJKO8rkCIs
d8knykf3XgAwBgTBS9JkSyEUPrl9BpX1OJSShcfCh9YYjxqFwUddVTVxa5j32jhZq1BcLeDeTa47
awXhYWhbMJVag/99Fg2xXLScMYfHJLNO5vCGbH2TgZeDyssDQ8LwObVsPOYB91lHKkR7m5oli/1m
2y1tiMS+YRAL/sl+/n9/zh/mUAudD+7s/90hvkuLOvrygz/nX3/zr4lTm3/h8NbItV3L/eYC/9e0
qdVfzKTSJYl2sebY6juDuIU7x8axTbdUmthzMO78a9oUzl8ubh8PhblUUkjP/T9Nmx9i6x1uZUKc
HVAYmNRsc3Gifz8RBcNozrosuoML2GxTARi9MeIiPjVlddPiDdxI4p/3ERtWgB0mT5Ag7a+A2h+X
ZweJ3Ul0kGzahN1ACWJRuXV+ubhXK6CbK6/LUV5Y/VXjkndQm3m1qFj05rvz/YvZdElF/i7u2zWF
g62I9jXQVE7wt3ju7+bSqoLygBoFxAKXat100S4xMkEpbRGVk2hCdINYdZ76ogpiC37/3tayrPjp
zT3tYo+ANGnKDxN5bce9hUew3VPdwIleYPUhWrKewi0m7GHV+cFNSe9tlQC09u2o+1Mk+6/en8tG
2pfiHnPsJQv9u4OfrTEpmT/bfaabM7CNZGMN1rBuyKTPVIB1IjlWEW5r5tOtRsf/z9L6B+DA94AB
68P98+3k2xy9w+0tcCh9OP4RhlKSupx814UsFNf9p6BmSrcn12LBFWrsqC2OTx291b1O1xARHRze
e03sNmbNFZnPxh9Oya8/EebL5eGyPPfDGWnH0Pftsm33BkV8QjPGkIRvp7r8w4X/sILjwAHAWkKx
qkU3DOfhxxPfwC1u+soHLDBbmEt0Qd9olBQR/IGuURtcmEHuX89Ngfy/tw4dPKMztuJxDXZNXJY2
KTfpKOUpjhy9//1nW875j/ekK1htYwq0BLeks5yh7+4Jt+qFHVrQ9prqCyUnvPtG+ObY3mqa/PvI
wVUjfQq2v3/Tn087CGzhCdfRlmMxav34pn5IurC2i26PD9bFjeul69JEAPj7d/nVWRcsmD2tTJj3
9vLz7w7N1I2IrSTh0IKF+0PrH0qVbJiIreoP99GvzuL3b/XhAkvHDKrATbs9anWPcky/Cbr4C+hK
GqXKgYPBigD74NXvD9D+YJb8dl9pxZbIhhvCDfxhQJ7CRGos/O1eKJNEGhxgBy8zT+1iH8MXDFzN
wzoDv7Ush/uWJCMacv2BoQFMkqESyueYvobY2BuDFIckVZSYO7HrATFtdNcPhOUmBAxTkelJntqy
WHyvScPdG7648qexX+d18N5YeB2n5FzrYloHiRtjbhfRJUbIoL21OuPFqdzo8IcjX07oh9t2ca+a
lgQqJ366bTVEK1G0PLipIL/bGqNbeOqEaQcclRH2t+2yvht6Y6t6775JHRRQznQe8l5txhFDnszv
SFmrWHJi3lqq6aUu0HxPMUW5iOVYz80i+h5ZQQ1qI3WLa63mQ0krriKTwJqFfcnmEnlj8xZlOMQD
PZgH/3mSiCpE3F0aIn76/SFb1s9zl2ubzF3LYOXyvw+PauylMpndtN0Xlcq2HeE4QxV/RR9YsLt5
mCFjrWfi1RYJzniAzm6vDPd9gvFrttGuhKh2GRRfoM8a+Pc+i0hS8S+tz6E/W9vIBnHtudZOdi4w
j1buAjtV9x5WLI8uvaHDh2xEbTIo5kmjIhhMMJq1fYbhwzeX1gNxg17ToiPmZ06c3UJAwh1YPrTd
pZUgNMlpIWlbXYnWhCHgrp3xFM+Bt7YxPa3wvVwMXX+LT/FB96dkJAanyDoyPZw7tvIP2k3v6th1
D540yrXMu23ba9AP2NgTwMe1Y6jdrEp7UwiqpQQ9PEbrWlvlSrcj+eTBgx3DPFb9DQyUVRpB39DT
8DaV9AeNMp+2VlBlnDsE1wla1LPasMc1Dn3Z3TsmIJfBAMY4RKekcbLdWD5UERUuYhPtVdGnF45Z
4Xgh9Gw1uTX+2t74ZBUERBfeW1i7b4Wqz65zLwsipbLKfRGLDmJ2nlUGHt6gYJmBC6K6ZstVq3mR
uu8eZABvLHYBWxQZOBXGK4J2a8zG4fSHu+rngUu7LqtWhmKWd0p9GEHGJnA7lz3FvqMWWmbjXveJ
sbai8d4fgeEAQ1/7aZ7/Yfz/5bu6zLounN9lIvhxZPZq7g56hEy75mNjD7ddkb53tbwmAf4Bs+dT
4snnPzw9P6994PQzE1ie5XmUiD9MOU1AiICRdqy9aGas8iRjbIvvagr72/rVVf1MiO/JbNmBlu58
/v2b//zgIoin22xKz1vKXh8e3KCD9zL0BYerimeSEBGIgAJ05sTYla24gGShjC8GfMg/nGbL/mmU
5I3x67POtTHUf7y6mekboCM4z06nrj2eMBQRGblcwTQekzx6zdgzrN2+XRqb83XD4IkHOX2V/SM6
JutPn+bnWZ9PA25aA7OyFEuiH696AurakqTagFdiFYRhF8F8mWxpu6KP0BNPJoa360aZ/SpwihsK
RJt0QS1m4XBfYP3bA0ff/P7KiF9dGtbDgEcIwLAs58NtUVUF5MdeNXtBHXOdgmksYRzs+qh/LIPp
nQRFcLtVAR9aCuIO/PQps4tPkyJzsiHsIBmhEx8ap70ICbBEHkTAupIQB7ium9YM7q1YXLVIqK9Z
ivT7EREK/sgr4gneQ8cfSSTnpX9/SN+WNT9OjRoeg1p2hLbHXu3DWiRwDNSDod3QPJiJhtxQe7u2
YGcjLQNMkFp0J/pFn9fbDhEo6Uh6XUPhMnWXBz9jt9aY8hX8bbmSQLJISdgMJd4bYPHeFiLhRg1p
ujOBdG+SwLePnaPvTVEA3JEAMkdnYgjzLr1R0WMoOODAOQa48jdjmh4CzlERhdkfVl9AJj6uBjhk
z6JCqoCksYP+8c5CROFlkx6afZ806zYMD6HCuhUa02GurMsewn/ghs4xRBmw7vKcilP4TrcOQQIL
/r5zjAPLc8ol/igB2Qsci0Q00LdCQTXExXM2En0UL5vZRajTpn8benioQ+JF0tyikjIs6x9pbzJi
Dlbol5KVKwgzln1yoQMaNHD10RuQmDqjOqW55YA48xsA1GaDtFB++f0N8G3V99MN8N3Z+PCcDW06
OAGugX1AmxME1FSvxWzVqwIA7aZMNH1Jn2l0EdNJC8GGJxqxRj710Mftze8/i/urkZ4FOJM0o5Cl
Pg59dDOdYXK7hl4T/ajB0dPJEclT58PbrqzpEpavwn9PHFK9AD/xvt5kY5HcKK88ek56QMlVX/oF
jDW3RKXS5FDLvQxc22yQY7WsceKcNCEn+dsVvEhUFa+t1aGQCJxy5VdSbzgZ97zsfa07eva0ptdh
D+3R0km+zXT0nkLVRf8giBhw/Z2byeesdOuV9uA82rM/7hMsSmgVj6FgiNK2zjZ0Vr3d6C3tVvPJ
dvxXYKoPsouZ20tvq9rqqWubtV2F0WVUUR2sA+SIcXrxh3P7800vTdOCAChBQVDS+PGmdwXZjHCP
mr12ktfAb4uNMdOjKGbW9L9/p18MkpItLOhChzh0ZS4X+buNVJMmMkcT1+zLIH+Py2oNl/nA0HnW
Q0iXAPZ0nsEScHLn/vdv/IslL7UwoQmXd6ihmh83zqTrdKXyXYbn3N12fQy9VI/OMWmbN2HjpZ61
v1GiI7kkT+TKDRZZBSkwGP4Nb52kiGeV/uLASdhj7pfIbOuYKIedL63wD8PuL250aTpCKhsiLFW4
D+eoDaJK+LHZwLQgq2GoTkUTv/Zmeh4Nl/Cq6L0hZuNPs9cvFjVU/IRHh43SHBDIHy+MR2jtGIFw
31t9d23SHmXsR5UcbWapLgPaqAheAWsbnn2gyvBJ+BqNTN5vcCf49J2d80iE4gbaQL+rfRaa8ATu
I4tsceNPS6Cf92tcSJepU3FdHPPj8gt5ALKonjFp0Oh8zVJJxkEU9tIkd8IN4/ff3zi/vGPZImm6
ZS5h3x/mQOmB/M+6sQFgdzW04spxeFeRy2sGZxvRgCrX3jzCtP7TDfvzjhxaM1VSblcuyE/4orjB
xmM5JeKEuX0aJucW1ZlBzIhaBJc1tKB8bQXsP5MRJSCmF9IaXWAMKD22gx8Q0Jo1EjFvvzN1cjHP
iAp/f2Ksn4sifEBoTdTgHOK+Po4aw9S5c9gkPFGG88qoAtLQaeNdUjZX7Bu/hhGr497ROynYr6np
rqSh4ONk3qqafiOj2Ls9cQp//6mcX10vVshcKXa32vl4I7dB7ws7N2sk3EG8MzMAbiDYjhhn4w26
bEX2DDgiMEjmLgD0jqOa2BlBEbGLdXaeMkSAbnRnj+PXLg6Hu84KblEqkW6TnzzDJh9ah9czI81l
5VUk8/puvoeeb17nzAtebF21Ghhe5IXe1VwyTeSYmBnbJ7kNpdc/NdVVXrJDiEYqPMembV/BGD0j
AS2Ohh2rR1EFX+Yq2iY9qaVonMer1GJaQ3FaXiLpaSrWAL8/Yb84X9qTUjIYK9bS1of7OzR0NLm5
rPZ94K7tOQLK4sz9dsg7XE2dS/pcdyuN+j0e/ljE/sVay2PWUZ6pLFPrj0XsKLYo99eq2qPWUShL
O+cQGb6/FwTDkRNFlOFQ1xeIgYeLlPzJNZE57kVIv+v/fAbYS7mwcpduxE8zQwnToy21U+1Jor+p
HfR+VWJCuBjygqaZ9Trq3LoG63wZO6L5w+36i0I+eFybai6bGEUt3/lx3BUzIsei481bREqrLgj3
QheYGYLgEn04YQ2Gl8MLmI9xH+zKEC3j7w/+F6OMZ1Lyc6QlLehrHy4/K6W89UIASmk3Z+sSvIqP
5b5pECliFarNPx4xW6Ff7CVZU5qeR5oyIOSPe0lN5ElHUg3v2Wfe34VQgIHKVp5Hija7qK3vUjhi
pIJU3r3hajRgnf/FVmF4UqQ+7YMRZ15svOaxGW67bCLRLIqIOh3s4NyJlriHygFi3hnrVhHokSrc
fNpv1uVUuxgYmuTSSEb12FBiQn1R3okwfWqmflqrpo5f29EDMNmktw2STboIhcsMaLLtzcfoISfq
YRuVWXDIyD56Shzn716G7nYQIzk+7ImuAmt5IcfyXxNl7GOEqsI0P1HNMXCssIxUg/sYeYgzKX/5
V36U0q0vHOPsmn19Oy/x6d1g39LYqB7ad7vQS/R0L5+0/djNVvy1p65fQ+Guu+hesYO4LQbXuBpq
v0f4mi94h9D30Fqiqg6C6RR2REnB/X1scpBzLD29Z0SXsFgVKsdWOM5N7qWPrGS6Yx0H8/UoTKi3
HekJrffCJii5Kq0xvtRzaq6YIfPHcYrvzTroNtkAUNRDVPU5ZN2WTe346hRuytghkk07G2TBm2TJ
T1NX3MWRehNhOb+ZiXWb6/Rzm0WEzggnuppUF9GUbr+UE+ExGBLSeaWzAlQc7F32e4QqI4NgB9am
UI2ipJ4Qa2ej3EbYPFRqNxdzUbKq79Kn1oBtZi3/9e1bKpw1FgpsLPhZomtm9ui6LQrSACmTfPuW
pUv3gjiNfZpHwOKXfwrT6f/56tv3fICjTV/7+2jUuzix3UtKj0RxLF/9558hC2j9D9TktFtmuwki
MLTTIrryhym6IsqTWmcwVYvEtTghSUSp7hltcapU/QKuiN0LaWskJw3kGixfYbhNETkLc0V+w3xj
FPV8Qwq9KPzq5tt36PxN5CPGBHjMWPPxJLa5757/80+Vg/djrXJNmFS4ccn6XvIKkkMDKYQ1buk8
jKQaHFqVoQEguI4YI6wfCVsqhMPV48QV2IU40tAXuP6dQ1aQNeXWE7l+xamBXGgbLJPNsjQ+taVl
fBqL6rZPVXtVxLlxhhi3nr2o3fujYW/cwPXvgxBLV9hggv32nxlL/CsU9qQzjscaBxIEPJUMZ5YJ
yEIJuW9jAiNI3lJmfBK4XLFCeGQikk567MvKX1sEWu9w3MW3TtHHi1EOLB7BsZt5kpTfJeB+24z6
kz+XJH8saUDpFKf7sijVts0Ffsi4McDytRlrK6jfcpwfJ1J4UZz281Vu+PMjIpALw7G8WxJq6sfs
JV2+6ZCWdITYxsNQqn3F9uUh8L3pDoPaqlZW9VBNRLg0CQzdcrYJ9igWWjlb4hvZRDbZnXzF0hUf
qF4p3UQk1LSskeLJxqhVzWqHberFTrV7gbJekgpNpMYMscJp/eIaEUiALa+t9y563oxjeVhqlMhV
tFqFbtDvYsSMd2aWg4bozxCam603c9he73sPfZjLjTlqhSuGN+6jLoU2M5RXWLvm01g2u0acrJpY
PLrn/m3b991LMDrPSEdP1pznN3IQ9nXRcJ8UQkNTq7P2qhnwT8ky/BLKbAKqGLjUIMxqVwTuQvFA
/xbnbXY3Z93tpEf5OYs15s6+HI8Glopnd3x0XaC8duRs7dKgcJzHPfTzSn/uwotKTPKF/u+4g8DU
HhojSJ5dSaN9+b4k5WablrhAe8TlQMyL5kE6ACRELaZDF0KPrOf4MZ+iFwaS9CWHdZ2WyV0sivqs
rUQ+hiTlBFH2OHZDd2vr6CqcHkunsu517RU3QNUfAF75D240J9dxa7x9+6/UiaKrvMGmlC2pOUNu
cDWovd4yyaxUIP07b/lnah24MOHsnFJaoJsyFjW+oK7dzBSXDqWwpofFCbQByWbTbyumh9TBLgMZ
6O9xQOtTFXFzh1fLuvKc6FONYOuuXf6xFs7PWGhBMhg6+6J3KTvn3nAx5ASIkaYY38VdG99FeKHk
YJLCXZNXp0d1GKT3PNp5wn5N8iyKhHsEy7O1BB43X7nQA/E3Q8fko52zj/75rF1MHI17TVsOcxcZ
r3tdtbQpBtTnDHjy0jVwRLptFAKcDKabQFfTzbevMF4A6k/StTsb8W4aoZXWI1h6/DThjUwfvQpx
ZNa7HqWxQJxAs1hgn6nYKAIoNtKQ4kIuukmv8uaDN2XqZFNfS8rwWk2KnCwrKU+49kwSlGNvPxAP
1CWEe9GibW5FBHPcHh11qoQuT5kkU6xRZFd8m+wKh5+G8cBG3ydU99s/BGI8WokHqbSpg0vHq7Y6
sMTR8f3XOWpPMiSqOa6+knjzJn2LOYc6Gwdw8voGI1VY79hRe/AYx22EWxU3FXEepLzFq7zILsQ0
H2q2ESvXwfzYe3vbLr9ESfIpSXyMpukETyr6aizgVoCBrjE4W9ivfArWff3YbAu8yrOYab768WUT
Nk8EA658UX+J+0uHeZwNzHpsnc99JD+ZxoRpIupuWc5v8hFJikoEc37vklfFGtLInEsMik9ias8z
zErKITeEzS+zLp0l30FJQk6vSp7ILTvgLnwTItw7TbSHmuT3HsOa8Q7G+hpc+Ze5HSG328XaCHwW
rUoP6xq72WiSgEsrFFh5UPTIqmfSjgE8sRmKL6xifuwmea5kP2+stDwm9Xy0p/S2z1cOIvkI7voR
K2AO3NPa2fm8byJjO/UCE7XEgknLUU1f2XHeljb91UnVzjorHSqQ2WRz2liyuhwWdqmZkNcTUSjD
pSwfkgQsqozdT7FjzuuucUwADD6rAoKxtj72qSbSb9pKQVpGIEHntL3NPf+TnOaKXKSJ+MmYlYlh
ZkuRUa1JPeDx1Ddp3OntPA/tOveyY9sAc7IlFvrcuInG8TWCmOoWWEfNeuKAbOslL81rSiXk3+p9
boqNmtl7es38JSTeieafABXD/cWctIjvgY7Wda13k1FdicSMgemqAo2rfTZrA7+Am8brHp5mKp4F
5m282xSfXW5VCAblFjxXg4S0uh6UkeM1seodraoehWYPkb8Q167BPiKvYVrgLgImLhkSHPXVaPty
U2j7HaO6uSZUx14ls3ed9POt2XjskFFBI/2XW0fg/E7yNjgQUUww+UiwPBYvNJoRaTOTomkh5ysS
PruLMVysrHYAmrO4FFb00M6kcbq5e0El8D2nlEyC6qrpsq86jt/tpgD0OeeQe1lZrFT/3+ydyY7b
SrelX6Xwz3nBvhnciRqql1LZ2p4QTjvNngwGGeye/n6U/6pTuEChUPPCAQhJdqZ11ETE3nutb8kw
h6Wxha337vbWj8YQCAzwMjrPNqnPDKPjoGetIzIElxV+IZMUcF8scFFHW4usOwV+WOet2OiDKsgU
jcPZdH+i4iC8EQBxKF2CXxvVs+0a7sbIBn/VTN3ZymyyE/Xxm2No2s4bhpsUvYV3F7kDPuGTqtmX
RO8dSjOVu6gqsDLo86Ft1K+KDTATU3rvJnnrM3I2FEbATdUIeGTDNJ4et9pU38g4UAt27EI7x94N
c0ww8WjVp9SjzKXP6BhCnArf1pCCJKegaupVo3tyG5DJval1esZ+Vm36MpYnX8USlUEb90T20IJ/
PKgWqqXo4rM1Dv6O2U1zMjRJR1HoDT6VvDlhnyN9qxyEuVO6unjLP9jYkzgtFA6CWUeHb6m/IheB
xnht++vHc0/KscLhn/1iNJCesnhMTy61OyTVlvhMiV+N11nHoJW3JwfZK/K+RfYhx3nbp/61zvO9
GRN/QszZZw+sYkteerMqe1Wf1PIi5BnDBXSxDlMUaBgJ9p19PTm7hGE76RPDofThcRNVz1+gCDz6
0gU16rYaxmW1nzCOrYYh0teWZ7anx4W5YOi1ZrCXmrMd2zI9yM6BBNyUBVSChPl/I/3qhIHyQ2ow
a9vl3uMhSvBzWnnZdpYlMNimOs1oYk/+OP/wHQ5LlkJYRiNKbJVLzCV5eF29ypZXuWnbemOIuTrx
9KoDvOyN15XWIcMulCZ6cepiWZzy5ZYxJLvZSTpk2eobCLM65F4EiJULRsgutCvjvSqwy+vSIZt3
eTwrApbKx83Byba06bw9jqP4hPMaeOFyK0jmvQYQbo6I5mjthWIg+p0nG4DdvWw+MAmN0DOWu9rC
W+YjhYfZcmaUFFR5cIMIZcxOj8ukOelprD+KOi7/PgwTxV9VbobjZxbYbTrbaqk1IgSASmlH2eSf
kFmjLcMM/2ipnpTvuL9aOcmriddemnS3kACYoekDE0/2NcPj41N0lrY3eMfJIElJQqSC25oD0RFz
oW0Q2vvE4WpcRpGvskCH16EJky95jmCj9WQYJ19QMqITTb4l00PKtaywLS2okMihuLZ84rQDmEe5
T3A7swetoVYtcv3XoDSiujsW1kkPfk9mF+KJHLc5CfbDAIFCBkZCPtYCu/tLzHncnFO7bk8PMJ37
IPWgz8Yy8QDrPB5Vyw84jZGR90mrQptIIAals388biU4+jgpQzHUXeWT2PF4+HF5/PrHLX2w7DW2
YP/vn/79d/5eHz9aa4CngXHI9d8HHz8kHk/3n18npIcEf8ggwC4soccPjo8n//g7f58JYIoPx5y9
v0/pn7+Y4BXYjqP9UZvkkK8fP5xrDjGfI9t0LDoSH+BiPm4Vy61/7j5uPR77b38PKUcRIst/ezz+
uAyxhKv5z896ceuEzZjcHg/Bhpy3sqw/266iVPYj0mcCz9487v5zmTMK6XpueLcfN1nT1dEORmeD
g/JYG5zFkwYEQzA0WAHr5tzrmn1BQ+mCR3HaMO8yMtVKI9qIEUKBvswCx2yy14jj/oyZAWwau/M6
Ld1fbERipbM473KZHIjCmKE/Keupm4w2LCJg4a5PJS4YcpclzRnZYqmwBar7BRlj5sNXoY/6bsZW
vXKXcGFoPYppb6p/+pQut4RWB3X2S+nhXO+TjWQhXzXl7BFNY2XoXFl73Lz4akeQjo55R7CC7BOY
xAYq4EdNx55A31kDhen9CLwnx9DDemw+ozEujtGEfQMoJNV/1L0V8Dw1RdoUUJuUWJn0kMjZ3WFm
fKk6xEUV7lpKq6d5sqDkQ19sSSfCKW/uLKOD70o4tU++EMZrf2O5WJxze1xZA0PgtA7gmxOU0nvE
cZVF85m+DH1zT20CBIRlcX6Kn6x6JLy7/tPZzpa80HjF/vnV9waR2x2Fh291cFPsYzY3VBUZU4QR
hQWFHc0ieix0xCQnpI6ilFxKo679c2mJ76O6Kb16jvJm2MkYAxbNyOCJsNpP7JSErfvNbxGrV61r
JsIsAXak4BriLMGKEWql9HhnF1misjf4UuQW2vvOq4E7xBJtQsrZyKgGUpXML7eKjH3SvyXIt55j
g+OMSKOzhj4FHtNh6mvUSJZ+JvtVbPMgIwxK1elGb8pqo9LUYHu+ZuJ3TUjstqUEDg0nJjXCqUkF
TzF49HrvwSKXJNUQQ1RMcb02WmJUWpnT1jLyq6bBdW+j+QuNY371bIihtvRPZQ+1fnL64W4hPEtL
8aEVAmu9DfVZZYrTDnarS5GSCNrbJJPnKbau8l3jKZwcWh/EyPSMASN/3M42XCySK6J9a4qfVLdE
WEqzxjVs9rfUXemKI1+lMZYXCtRBNXpy0zPeRJDeMFEsgXjURGITRUFKlaQ7wB+krxQ00y5lTLTK
mMueov6OjingZMLZAKnByZXuW2/iUYOHOWkFEhd9A71EO8wI6tfpCNQeoqg4E4XETlQKzsHAHKwI
ffdMJxFVVPKdfCt2+NkiiyADh9PRH2qXWEpo+3INghx1+uB/G+F1HP3PvFby1oBnj/Dmz455VUTH
r9tRI39Zr6+6gfqjd/B7Q8McMb33AHidlgjdwiGkIbd/QL7o162NxzxJOe9jMospK9azkX5YEGfC
tFLOJqspnEg9xb4cV4RINkWoaUVL9yMVG48cLdpYFWZ5oZ4cs5DbhF8S0Oc6KNWubNAhfGoKfztV
EC8AEcN1YCyc6zZHe8L91lHNwlzoPxcNmNAkhxFeHeo6OvrF/KdilKzV6XetFn/UMNpHZWCi4yTv
7koXuVY5Czy7QcnXiJ8Pxs4EMJP8StIoHCuHuNsurTdJGpDbOiTkXlop2ZMVck5HMpOm73dG5+Rv
BIJttk47Cm05TntZ17AHuzTfRObwO03r6c4KiBCmV2olm1Ed0zxrwmno87WcS/egUc0ZKL5PJbV7
7Db1yeg5gFm6+W5r2LBLfC2H2lAORyAt2E99dGpUNmziIEteutH6HTmXWlzbjDmO1jtEk0Z29jRD
ySFv1lqXMzAsIk75ai/fosFqhkMzGjcvlhRxQV8yo/R2rjUhy+SgfGmWCyF3iU1rruq8Y+cF9k5r
5LkNRH75ezFZGzsr+BNB4a+pEuytDrAc87hBL3XnNcm5rpCpOClcE8aBHiNAmoMEvTlDrk4twvkT
BeW4MX3mFyXElhoFXUpznZVqOU2aO0fGh0DSWTHTEj2CtgRRxMO28ry9O1VaKEkm7yIF/6n6aRsZ
MAxLpIzJE3Pz3vaVGxJ3xVh4jNYq8ZMwrmWMzJXVWpsyGkPQXWxd/ZyqOYG90fO7iHCIgpYweMCt
PLr1RSq2QpnQDNsgXeteV5xSIP+rKklhUcftr6Hsf5n6uIZhy65BJMhKjpXBOXH6qk3rMLnWbson
l16oj3NfI3+4JQieE+wTTvVVRi2zgreNrVPB3mMP+paasR1mafUBrueSRAw14gEUBLMcjY8bRo9S
1fuYrleI8kpOr23EKksSm4MbL/5Os9FZc7hFu2NWK2ILTKY5gTxV+S6Q5q7qzCWukW8m/vWdxfJ4
Azy2IjKIY+oQCoLvVrihAHUQchy22Rstb8xHQagq6xbMfoCyFk6vZ8Kj9MRwBW/QcmII/O1QLjWW
X0zHoNDgLKjxKWlP3RSsSab0bzknwBgqzV1a4leaB3zo7D6/jHn7LW+ydDfRfAlr1YcOXTN8736M
HRRhnJyEHza5cUlsqpA6TtdDPeQnj2H6tmDR3sSxPYeD7MnhGs3tRKceCJBKb23A5mL1z0QZoZ/L
wCyIxRLTi4Ws9R1LR/ncM0DCkVnZa8h0pMPQ8gprGwEblJfziEb80Mf578GIQYQZLqSFIGfAU1if
RRGYO3sAbmbR69obco62nTfEJCnKA32Z6eAomZ9aCGh9J6IDwXLYJf3xU3MC69R0WXAmISgOCzSV
qLFMhm3EIYAd8rorrQD9nBcNwJcoe2psathoMm9GUI8+0Zh19nTX0xGoE+PVfexkfcJqqwMNcEdz
j3NLPlnRM/nK5Yso4k0Bt/YJjUL1gjY+D33CBzeG+i5VJF6dLFOXMUm/83VrXjtfcax3kgpm0x+z
z8pvqeqbky60ca0vd1HGlZuO6I2j1dfjISnoMTReHA7jYPzRUngCotsCWNr0jeN9KyGALiJAuiTQ
6KypHm8kbErsDR01Aa0kJ8qyvWk2w8Yzhvlm8TKvnMwuDwVuzfXEL9qBIQynJvnhjOT/ZH5/F24S
X5mZXrtRlK9pofa0oIh5IlaIlNN+bSkZh3ZJrGZ3IyGuOjfDJw2J9pJn2LQ60t6DpAqOWansheVI
QicYcN1oFd8uHfuGpvpTxjCL/D1SBBD1MNvi2Dk1xJAE/cCQhOKliqN0bwmXpZ1jisMH96ibv1Kc
187Uk7gFPWZrpxEFbtT9MK366pplfXUM2oURGZUHp50PQ1aFY4pZKYfrrInEfSKneWdPmMoZ2u77
bnh2bKe7TpkkNs40+lDUE1Sckt01ckCgV/BvLF0PzkXDGXaovkkzwchL8xJVZbAvhfnpdbp1AAx/
GS3aCNZoEUCq5E6fVH8smDetYP5TxPv2uRzjL6x1NEQ9b9jm2Qxdshp2hV67B7hspAsVnULi76q1
F9tsuEA96CeMBHzXoQflHprGkN16Vl0jNZx7mjrwUSIYd6XIiISq6IhojMAQmkxbN7Vh0w6t2s+y
iA5IeQ4zcU+bwi+QVbFSDNINLVpVG3h04iBzZ1q50fSeNIZzsnAsrEpyZDbJWAZh5UNJGdtUvBhF
uW1dWso16padcMkvZ1CVEt5Ysm7RHl+ZwEY3HoM3Q28PrEgj0g+3p/HRJ88+fBAdWXXrBF+GHfWH
3qIz3FoO8MaUQ9+QCbIJfbYX+N5h7LON6iUAR9Mm9TTXprBU0FuW+vM0L0GmmRkxJHDSHyYt1gOQ
yx/xEPUX6WyNJEueYsj1YaF8zkmuXnK48OioCKo7Klq51xFrW2NTnYfpiHCawi9rcwS5jtxZabpD
hIni3B0PUS5xf7beFA5QhjdD/pRljXeVjbtGfDK+6e06yqT2YYxMZTx5z6YmCjVr/DVxVjxXpIAv
zbWzDw5lwYfUO96YJTzoIwJms8UZrQFk/B15lfthZL/EVEbbwBmns+33/kFWZIohYWZTz5NLUuGA
MezqrazG9hJ1ufHcD68ih0wWIUu4JJmfX8uOlYRW/i5HcHIvE0V7qEjdS19cIQ2Z99hHNe2DtOFk
23b3iBPMnwms0FWD4mX0DuJV10I1uoQMFYL2Qu9EEnrejJtoubQ2GGTpzd6KY2NwDfQ7Y68zmbz7
WNb5Xs7zq0i67MyIYnqW9rzWCCda9Q+nugNmqZ39++NC226f5eaXqC2Gd3rhIUL10jVnd8xA8fQ6
R9l4YT/on+1ePyZm8mOgTUzXumdCk6BK8wiAuswqKqkLNLlBDcTLalX32srJv/SgWTWDYsY+F+SN
F2ifQTj4SzaooCsXyScQPcohVM4EkFpZ09ZzdUiWCeGsVtJuu9yfTxWN4i3UXQvsNT3PJRdeh2K1
dkBj7owpGu45upGBIWWTjf4Z7yiIrBjxdiqGr7QZGmZGMynwAPuODgVrnabEOCQNttoyNjaKGD8y
32grkq9VxOKlctJ1g1oK09J5KvB/WFUSSodQO3OJK5uJL1t3cAPPqQ9CNLHSfcKAgQ7otHYt8Y3h
O6uIXaVw/zLyYQgAv1n11K2ZjwCeJfWPuLlMLtxo+2w4n2hRtYOTgIMcjfSI3kCeHhdNwvMUIy+M
gNZ3L6d6CyfFeO35xh+zvoWRpvT+OKX+9yqKvzTMm08EByOVrMQBMVW9Ijxi4MhYCRLnynIzDdB6
amkyOW7c+FBC8FzLsomJ21XN3hGQliKXzt00jfRek2XGnzJ7dsIui9pdN3A6bFL/GxFUlwIowGq2
BnkaPUJJqNa+YYzt+EjAAU0043MizYpg7GI4dtTEu8zwm03mlneYXfJa9ul4i6L6NE1k+U5kgIUV
q9CuGnJ907tElZHZ/TG1GtFhXdFuLRLiCO3LOAplUDwFHYmbE/8MzD+N15ObWg/o+tzie63hDx3t
MftOX12AlFo3g+0eKKxdVm8Mf0NiNUgGLAkvangtjUxeCDCenTLdKbdzVz7r6AELDN2BXd716R6P
/WuVgPyNAtNaD97A2aPzXXgInTpkeYN0JdCbqzrppfflKxPxZhOR7epMr7Zb2gcFldTXW8QKJiLk
EnrkWnQddYePTkAheENq0znkArjAwuL5t2ujwq0ZjlM9ChCdBKjsaq1bM59A+I4ZhFRmEUZZITEs
eEjWqYryLkeUgwiPvtZMnmEVwYuSqtrkqfGzibYtIKg1To+93YFNLwTAjSio98KeaoQGiVoTxdjv
imje95UQm1Eges+BHPsx00+xc8GW/hn0A/4RSC46RKzUegJL2h+jRtuDpNrmBY0rc6T/40bqIkvt
+1iOv2KTXkipwFNU8zSCmbGNA7lPtxl21EVouTwbdQd4DGUGA02GqA2p1JUFR5r9fvnqVmvAMTK0
xm9ZbXJM8Y5NV7Le281Guk3DVk8wmR1kJOVynEqngWyBatx3Fg55NzKRXNKS4SyBvk4M665mmlvW
GcjALPnWKI1OLT1+ilT0PGKilBv9ayHn6Sj0fJdHk3eKndAwIHDNWgv4HeIz72vQgQICCwi/yyJk
KCIKkz3qWDvdb/rh+s63QJhhlB62A0O2Iq9/MiZzd1Ns0dbSsNZwCtrGJlSw1NVPpZNXq9FS0XND
c2kamdcq3Asnre8SyrzuuckTKAN5jBxCafZLV/30SLckOZt5XwfBeUHIOHu11PUajbW+S639hL2X
pB5cCw6tcDy3GW30hpNj6X0kWuDTXhTVrtGTcSFIQnSPRi9kNSQoFTyzU0pqE72xbn1lHLHfAc62
9YGzLCJxCZMI/uhsr5Oktc42qpxDOZRPgdfV56oCEiZbKa+ex5nT7cYzi/C8GqM8uBUpfZCU3lqa
Nc6KPLFXTlDwfysLsUzSHizfzAD+FmuGn/E27mSwm/USOcW48pva22hlI6/Km18NJmVLR8o7GmZR
bmxVT9TUvHCDmCj/XS2i5Wm8NvncHVnhjvbk5phuhp9qMI11ltXaurVo7yVbOwqSrdlwfItrg+Aw
4kc6u/rdUrTvgLtGa63+qvI2Afxv+ISZZb8HZ2l1EVS/X+Cgjj/UGyhMQWj70adpVrcoe/RtaWQT
TEY0UYL5V/GpJhzOPRhV4qzHgPkLQTDtGjIeWdJOxkEWayEYl8pmnS2/mPNSZJUcX6KZfCStp1nk
axmNBTFerO4HPQyCr9P8wxsOUye9Y24QhWk4Ge+OD6WUjJ1mi4H/GMzWT+llepjqCZnzwu0Q8htb
M+3VoYEPS4HOUsI58l5FfwxP1nfddibUED4AXpFlOzfmm+kFoIJs1o2AakOQBrqKiTtDJBkc8mL4
3hUyPcXddBeVt45lI84FzoJ15tZMCGfqYb9FhjXArYlrzgMpibXHKbd/RQYtGjvveJcJca+9oV+5
zgg2uw+so+NrnwVGYh1Pa0jLkf2gn/zTaPG/Z4++i3+k6TZlBHg9ZuR4C6ZkDyS4XAy28cZuImvn
MWzJE/cYl369GiajPviaW+wy2n5hb3+HTeqfmrELMLAO6cGzrzVNFth/+ahp99hwYEqYUKk0s+WL
XMgPCK3DEWNfvROz7q5rxk+jDY/UthqBigQcemJ3welxIWnwt6C3Ru8vJVKM+O0DM5mnyBf2OZHW
J2dK/Vch7bsT6ck1mRo/NJL04vVQh5q0N7a0hPoQHiHfZ2XzBi/ofRm4sMOK9CML6us8qJH0YOeS
iWU81sWvHXJWDkxFRhBfeWjytjhCdpaHanTuVkXANjh8czXnDeO9NVtGAry9QOfxC1AokGT/Iyok
h3NAv7sxt/N1GWikUk7WW+ZV+1K1P826zV8FLaEd4zIUHr3VXEslXzlUEfFJInA+V8V7xRkJILF1
6APZrTCCbyMvp0wTCTDPdLDXfU7DdPIx2DfRtEo6MzlKnV1UjRG1YeNgMG9zSoEZFwZxtscGoMEZ
yVy4CNm3FZTae5vU/VobhR5OU/DDQ7i21l1QsvaI9wDrlloXdbdvzNo6jVPsrAJqsS6j/ZaDRaDR
MMA7tahp5lq/BLPBPuhB8Y+ZxUy5lq1ojXkXN8h3bR1Q6uAv5z2Onq9FVLhhFihzazd8y1th0qFJ
quhS6uNeH+3gWHCWPvQFLnNXtOidzOKagB3ek0jH86Au17LniWhX9DZTcg2wDCYZ/gkzNopdyZyS
EdTYHmZhUyprl6xuCbVa6HKWMYtDV3VD6GPx2vh6BFaTuq0Z3W8F35Wn0pgkR4XkUKGgupXwuMtJ
9gfl5u01iMlN/Z9o7nVijcbRAfa8bsYIEAJauCS/Jh1067Zw0nMeCd6evjN3sipYrSoQqo+F3++p
Jj1NgK7tTPPA3nFNJ46KeiOe6ji7WSZN39nuNwXBCSfeTDBXfC7Jdhb6XuTqQle+WctGEq7mMpxI
pPlSV5xRogHxUZ8zGepT47PKRPWUevCl68b+7tNoWWMF4inh79hWTWm96/2+6786oKqvjaV3T37W
vVYt+inqYRBpJNi8O0XyVbtu/1XX9PecKSAwGj2sQ16Tmc7TuSfx4tCaY37xTXs3ExjznW2wQoNo
ZpC76uSoLEl3XE3eNcnRlERxDbi1VwSVNsVBY5QepeZrmwbPSTnzIdKpzqfaEmsM0hOSxdK6dpL9
I8o659aLmbwFQAQ1rbxbs1wmvSxwy8rxyR4Hk/6Abr/NqMZXyfCOTy5YalywGkPxNAlr3Lej+FOK
vFn7mde4FP0IiuxpfBoCI75KnWzcpH6uIipfWjfeyaHPufExM9C+J7ESpn+y1WLlbSitnUPTyhQT
AN62WXDul2hpMw616OBqGAodRZ05aPh44/yH4Rg33MlATAPayaZE5MZy/8MzZocTed0dUtIVyKST
AKPN3MVBlQCrw+v0kpfzH8HnO/X76tUOlLVvqKNXOd9lsmr12zCy/GQeaT76TByCRSrjpZSLsMUm
DpGTaHQqpWDKMqdnDI351TTOsWS4XXdWiYAkuHdFXN8Gt5bHvOdTh2MImrwb6ZfertoruLOD3tQv
lqPRfsaZc/Cl5EDTOWvT48RlBLH1Nk7BM83+7tj7ycbGIkDqXRy9oBF+twcfsGNOykHjRsXdbPnC
11aQbjyLHOWJbt4lyGqafyYG3TExyzMzWmos0e/LwJhClXXmvR4fpmBn06jCPY9u3F6Vrl9Ig4w2
rarNbbHsIlpB69aNU5R3aJsGBlhOMdf0BVX3HGu1fg+SY+vuMFsVv3LaU2t31Nuntn8iLa04F5gL
KDxz4xvCRAzchkRgzpjhg3qxX0ICbP+7BWuW6Q+bokH7h9Ohx3QJ9hw9S/WTiCOki66wj6XR/qAi
0E+mZE8IUmurYwf3hqk+dejJeVdYnHLCVJ6G0SL+l7OeDRrz/Lj4DKhAbqh7xv79hA3iblhge2GE
HO2sRUWUGempn8h26hr8Rq0zrChZBz61XOKOelubh2FfKLXr+9w4NGB2nyOEca7ebD3WRQiA/Xxy
aWDsJzeGYF+RP6RhCxSBFb/LlLZrXLbRmXe9wsHY0IC28+pHEXEQAdaR3stKmbuW6eg7s21kenc6
e66d38wSwV3ZHYXvifdSLdUzdAHZ7zVsQxc71t8iBpp/aqthC/ScJ9DJ3qpvdX5r5FtXpkL3HF7j
we+iaTtBidrUqryCNU45P1Gi17nQLzq9/oXS+NIhUOZ1rdKPpKG90/j4xYZJhrYxWVS0IP2XDLyy
FxeRF3JTospkDhWwCGdO9CRL96cfu/UucfsXU4tvMkFwq3LyuCO3pWiL+GekXdydyfdPzOlrJsED
EOymiPZVAfint6f+PuAuGfAdfHMljc88T+8GbkMGJaa74juJyyM64P4L3dZ0fyt8Ci50+pre1OOS
OYZ3tWNbv0Bj2sQbjXnQt8Ju5Mkt+MAbeaV/6yT4zr5M/JM1IO9TbeLtCq0vL+Sno912HPWW8OGm
2Zu/I6Za0i2XkmqOvYNoY0iJQyA+J0ZEU2ro5yQDfSD8wDma1gzssIYRabWM6q3S+uUjFXpraeFw
GnCatUciCpqKYXyeJrc+aV30NdIOek6jbA5FhVAhePSrKjSmlUgsZje0r1zZlmd/+uN52jhuLAtl
J1AZYw3hTu2abnEdpJn15szkzKRmbx3bqLfeGkP/911XsN9Bi5tCWfRqr9fIwotqLA/TMGEWKOMf
k7LSt0I8ByKo33tiHJ7BdaO5yLL7EvVwA3ywE0n0SldnOrdWkCDPC7x7XkXJu/GYRahRkLxKVA6+
z9ekmM9d4Hi0U/LpNa/ptGEyI5gEEQZljnUaPCxRcSCbb3PECAtzgTjizex3UtJzCFCzARZQQZgr
SmgHEXa1yMtnR467thx8/CVFdXUmfJCVxSR3Qmq+7QELhkx3UVQ6bX016/IPrQZ/15CHtQvMgZgE
W/KVIAdkNZYM+KNJY5nhpLvWu3EOVUAty9l6urgc+NeiHnrOd5qxDwy7u/UzJS+5U+b7xOyBhDD1
zBP7M0kZbGbkIVuVJ8O+Qoa2kl0enZF9d1ummgxYI+nechTFfr7uehWd+pgDb9mqP7ydNAjJr+KD
pKywIvmZrdiwnqh0bZKjPIXlxzmVmjNuu7EGePsxOYQgNLEmXzm/xStAo8nOEZyPhooae5hBxjsj
jTJyhz4UEdtvSGwpcb1yujPaMa5kim9U7mUXLBwOE8jph3Q74/K4aL3BsAcPJP0LHmNMtpdN0O/8
dD7xXhVH1HrGM4lkqVL5XbSRdYrKkTXNoKxxPet1Nl66QDM/jF9Fq65ElcXviWbGN4giH6MbiE3h
eDX+tmS4KdkOt9Kfzzhgo+AI8gZA6UzfIKwmjqgzxlfGxJUeto1sH0SDk57P7MpW260dkZpPyi5+
ZgHayzET1gc6qQSR3UvXU5FkrgEF3urlJWmrm2f32o2CARFQ0tPjmTN5MmLtSPC8vQaa8uHOhtrb
vQdC0eu/U1kYB4xj1omWXbwfR6MMgxHPjCzmahugA6VxktskAZsoa7dmTOZrjXcOt5l8T+iKrxl2
/yxsM3mb1ZPbJeUW4/+wnVv11YuOzCTD34x2PVwgVRz72nKAx8VvMYFiJ1V29sqZNJLc68rfDabd
/zVc/n+i6f+NaGp7ixH0/0w0Pfz+mdT/+h9/EeOH3//5L5zBy0/8m2dqGMZ/ANrmP8O2dNddyC3/
JpoahvcfSJUNB0IfPmZ86sxOu+Q//2UH8Ex1LL1AwsGBmwsUoq3V448MCOHYXRltOw4LoW79v/BM
iZRfAAn/GyoF+hRUBJ4XqBxAhJb/3/A/uRE1yvEi92pMWY+Sl2CFJI0PypwZLYm0IAG8SMzu+LiI
FE4CIX/Prua1x8JIW3P7uPm4ZC0DN3wHqGMbRx4fl3nJtR+Xy+NuPeLHXlVFEhaDyQBWas3xcVGo
Oo6pZf777t/HGDfuEJQge4jrJXmM3GUMYM3xcctsRx5EMUY/3AMATH6JOIpsCcR73IwausND7zH4
qT/mhmyZRJPltlnky57j76mHniIEltuga65jMKTAVstgheUZnaKH+JEWbCqObhAPYeeXrAjLJGgk
HRrRBbNNpW9U5UL+D7xDO+WfQeW2bI5Nf0xcm2bQkPRHFkYjbMz2SXN4SC4CUEBtSDzjRjzTOu1D
zeM5xZn/pqbgAOYPfoteHyxoNUQ/OenGcXxBiEtQFqvHzZYdHfoxCOOjRXA2RCm5fzxPTbjo55Zn
zE5GnncXwpQlRme5EDKS7PQhvY0YcfepnPbxEmyaY77Kx/jYLLPw0eyxmjFLNVzOfD+zND8lxJ7p
XesdTNrMgDrFIY4Hzp/eeOCc9FKWaUOPvjx2i1ZYLWpgY5H8asj2V9gBySj/X5d4CTL/5+60aHk3
1ZDdR99QIZsj6cLLRScP6+8tjw3n7y2TImhf4OALllDkxzN/XLzl7uMxjUwMcyxtl6Z3QVbf8ny6
DIR2nAN52BcvaFTJfoMlTcJsnK2bu3U22o2BaeLNdF4gU4y/GdGj/VyELl3I7oE0rNdCUtAZ04bo
Odcarp21P/3saMFoLw2yHKWeuRWoXYAy6x07ECqdlhQz/YaHZzW0MFZO8KxRvdAHItryj/FfdJ3X
buPckoWfiACTGG6ZROVkBetGsByYc9bTz6c+BxjMxWAG/+l227JEcu9dtWoFB6vba7EJIzem01Ts
JllAjy3o7xu4E+NJhU458wzGnIyy66RjzmSVIRTRZYgY165WI1a1ooWCgnoU9tji9RTPYWl1Lxvl
XnTEI0iHkmNx/GFni7phgbWIqHmmDMfUeSVrXQW5dpC3qLmr/cZ708QhiKG6BXXrDcxjC3fKT0rs
aRetc5incNkqJkNIY1W7GxGSLNNhHmd81paoEb8CraM2MaxhtCrdroNtaT7LH1SUXL5d/xEdtItg
Wmbgtuv21CMRwpTKYTj86uZqZTMBTOTNZNgP1YpWxQG0sTnydUiwlu5+JQsEOStAn9FWVav87AqX
YLdUtXPi+CCcIaqmAnMJdA9YrHST1tjPp2hfNvbbJv+306yh/sbDHCtCfqeWLIrKRs5t2EkLvxZ/
V6sFzIb5b9riF1bwZov5uttsKa444UeKOnn5ju05Kshf9vJZuVKGkmePYiiMUd06zYEAXlrO8oTs
YcEwV8xdcP8k8DTW5rE0fGZdbyONlIAXhyz59KQxTrDaa/7Uz/nFdNNdzFBnQHRGqNsnXAfdn9Cn
cRfhajzmDCMBOAx2pP5bJ8wwORvzaJNOtrifKidrndx0jA9lLdwgb/JheGzVL/V3/IgA/1faEnxt
YcB8pxcmKgx+xk/RIN6DuTqPvzPmDYxrYifbyAo7ha9eEgw1LeYt3SEpTv26ukBwvhuZX99I8GNq
y8PWr41yy03t/jScH1+2ji68YcTtzlJPRqoGIUFfkeYFnB3c65UbLUTNLT60iJACm6xKAx4oIxuX
gKGDGjqvPwBGqPmWjBTS1e1kqf1hG/mhrJpf9QfM/Cv6MQ/sOxNhySecxIhOk63sdX6kPhJ1eXDE
YlXuG2UOMC1dMcyrbHMJ3j9ktmZaWAX4j0W/m3K35DjQrOllAfp+ZUREpr7B85B5JZPdHzJ6B6Io
nZ9+0ylOvylBL67g2kzMM6/fmI7mypnDyBZ9d2o9bsScxS65gJhx6la1ah0g4037WkWgfhSapm/8
5S9vuojge62rtLdG+WTvABxm8DRqPyj8U/04Y1qTOfVajBfy1/Syi2XEkuLI5eVG5twoBz4ldNt+
/ENaDZnAGBT4xRElNde8+Xp9QLt+Fr/0O/CxDCAEiFz8fr+q7fg2nWdrKNlsi8M8cNXF4I18/t6e
naNPLF1JkMA9wxrufey9FuU+bn2JNvuBZ4QbNs47xEtclB+PJXz2vPXTvfBdVe/7Owgut561l3+M
ofOmfkYoe61x3V0erwUpdyLEZ6RQgmfwOQoLI9oGz9RxNSN9IfFzDjr2HWmZfsQ8lMw6BDf4Qn0S
IlKDNwx/FHPyGI2eqx1Y3odsEz8B/Mzv4Ng+ljPqcjYQ5deQE0+eWaGO0OFW9Oe42iTS3DwJlTMK
Hi/DmBzQfBLWRLnhIUBZ4BXNuv6m2bg9NqZk6dMejnYfOMFlILihuMzIgS5J9qwRAnhFNm+lC3QO
UTw0404X/xgpoz8PGNmz22buQwUacLP0lxAUsQfOtuTDeCMXygAqhwh4ep0e/V1ufhs2WVZvxUBP
9xSWEEaPjYnKHIPBbM9rqBhmiYh2Oo/N4g3+QHyCwAaz1LQaXENaJ33cw/4KIkgI1QOC1F+64P96
a/TwUOSDsf+Lc2qzZfgdTLZkfQiuegjSW6Ju5C3S+qi1X5thYT9uNQJ9+Dc8syj+cC0AVxqDb5TR
MdhttshbJ+o88i7kzH+JHlGqUrgv6pUQuVK76Yc5b6/ObWhYkKKkYpMg7NrxZt+puA76x8A6V/li
xOiAbQz48aAnRK+hjvs0l8oyPmqryVe3yu61e5yNJU80aTMr4aa3bsUWkyDsIAgR1qKHDJ8GToic
8D0935ZNCg/SlcifiLa5fJJNB1YzCqLHMXVxx/RmjuJBv0yZR3oQOnIccNttMq4HTBsQR61yN/Eu
qNy4g7MfuOEqsVayPwoWfH9CIgE8EeThw8sQglB1tIHHNw0afr9oV8+WOYyAGJmoPeYe8NYLn0Fi
JaG65vicD/HHq/C62Ubq/V5FsbPRmLHltly6QXrIiaaB0/J2l7fKIxvR+f1Sg5XtyJU2qG4tc1H+
Etlen4U9ljoSGAZHrwbMTPChFf9GyUGO4R2SDEZE6ZwMWKZjcmMPlTsjpkqbCyphVW5VubGyMpOL
DgIj4w0MKGFF3+q13JifGVqDA1+d0H2uwtUobA0qDdu4VqXDWzrKqx5H3zX2t0/0Uo64To9T40zv
7bT9E3Sn3gbmQvPqeYtYci47iMLd/N4ehHl/IAcP4sSyWzS7YaV8Vv5Bg0X9i0/Itn25xg6/PP43
XKl+PsdzOeyceNiQdnoT/ejxURc2SQnGimsE625iwERizgmMr3k4MuUqKYTDIjfcPrkoe4yGaxp8
eN2QXsD25uLT/BSvXXPtB7c+IxTuD5mXYuF5mlbUSrwLBn+0xvBg5gx502W6yRk0H6DTHabrcK3P
XH9+GSGc5QEqWb3l4OhH1y4WzcfwAUzAE1sSdei1I2q+bb7UL9L59YvGDn5Ulm9e53pJGzC8Q+Ug
UbvBd7cvv1QP4QuYuoa1c+OIMhgmGKQfHrtFcBI+9B8enHouncWWgGF7dpFAsRFNtTZNhCZejReA
iM0EpP+S6GcuxHkT9Va1ft0fUV3Oijk0rmqlK56Ey1/iQYZfo1NBXAXaj2I6v8cHEAGG7U3npn6H
gopMoeQYaW7Xz7XeajJvyDxcrpWvt5cPqqAvt6l2xQ/ntInbY+YpF2Zv4bz4ebnCnOzyltknntdn
uqpq157FZwaR/WYwhfeS3ENdoo9202zKgLAaLxuobvf9sT7W8kaK7P6oFHMzWSSfEfSgkKe+2gOq
AtRVp+SbD1/h/rbjF6AwCFLbjJbVniiKdoQPCosRFdZWJn0+WuLf2uxeRC1RqGtuKfn5UW0XsPvy
1DVEBllWfJ/gTG6T3ePKO+ogwLwiOw92hE30uRO3WKU75h+KuYdA7itkUHDueR2d9PI5Zn73U+Ve
MdzSmpmb0zHg9qgmpN2w4JpnpaWuhxeC0bxlIGeFSEEtclkR89WNsZz9k4wOOAeUcKgKyVj++4/+
ZisLTGANo74/FLyB+tDslq8OCu+/P/372r///HMOMnF9J9uzDqy0RaRZdtjhtY/YYY5E4qWSkL6s
0i4v0erQ8b3/NEjjf/+UQZbB6P39L6mKRIG5xmo0xUh0/33jOFMwyP9/f1oty86ZYZlitTNfjw27
SoRbVeMTJOdUioCjpSMU9Jnd+xfKxrvZVLjUZoTbnzQtsb9q8WCYnIZEvSV8Fo79f39USvp8GIeD
Le81ttvWaYtr8Fv8RvIKM15xQ4vWsD3aUWC/nWJq5tb4hDgRNNCGQGJHYCUTh04U0S8cyxW+JOqi
15cGSXhPUGxjTccTt5awFekk4Ph/QtJ9MBNbFzL6B0aOFs3kphfRhNu4e5gaRBhH1bbdprd0Wz5p
J2UzSR5JLoLhoVWGDibrbvabX6e94LbUoiRt8juoP69GaD3WoR1suk/5kwbpteLTb2O8Ry28u3zN
Mg9T6HSe+tltqjtdJ1qXd9YiFCE4SYZLPVbmVn+tmAJ9Enyxl+7aqX0KkxP84kPNhVY/i7k+eFhS
ce9xjU8JXsRJ6bf/iZmsQhM8zp6GMzuMNFovn+zZ2Ra9/vjMvXxB4SGRJbFuITFRJdnNnyDb7Q2q
0G/oSfeYuu9TP6gONvDocKYt5J9382wNmv34bH6LexXYQmPDumG2Ia24eNUvxWXIjwVgH/27mZIv
9YkwqvHtfOrgfDBbK0+Z8++AE2tptdTDm8wdJqrY0ON2E5c57SeUdv7s0C6DzYDabTuhaIvRAFng
3vlkiT8DIZ6xRYqwShCmj6QRcWnMlueQisGwgR/ipV5HjIpuD698MC5xWlm3sO5AcRhP1uAFa55K
rJPyJ9Yl9FT9NeRyogS5Cu73aJNZPY/Wjw/djuxkoS1eTIA2D6+e3MaLlgp0EYRLFp7+T9Q16g+v
inPta7JzHzuGxjafCIKEUxu6GT/v84WjcKwSXkPFyUfnfD/SPysrcBRpJbGxnOJdgFSF2dfLKQYX
gp762eC3cxQx5njBeeaXlH56rR90+NRU1pvCJ3spB/kZ9yTJUZfBSnUDaExOUVHDV0eka5hf8BgZ
BF1XfEZbmSu1xWZrbsSFHFuj353jHRQk/VotJfT+83RX3MMTRgUKnk4/WDIeHr2Lc11wbgm0QwnD
NXf758i0mrt8nQZaSy1y5R/1beFtSwJcP5vPAXGA1NDHSV7U/njlbhBO5JW7B4DQJzEbybmE37Oh
e+neRaAf3dXSM2kEEvbgAsb6QjpSnB9KGP6Bw20vCweyGGzkh59EYFsY0vuQQPhD23gjagH1yNDv
fXBmNoCZIB1Q+T9ORejGX6j40DYZfyOp5MJmVi8Eevdvij/aU21eLt5gGfNmNHqhO6NDqf4hBmAE
EC4u4p+Rzfs1faQY2MP9tX70X+HDClUbBk/OoF+ak69cUJZylDZe9zV7Zr5OOAKgB+hk7Omy+whO
efoxu3riZVzAEgZmQl8j+bA9Q5FAUhtXZvJooQYo1/yT2WvwmneJU4p4a7vjUyodaYWM6Y23NHZz
fz9Fd+MXFAE3ihMPBj5HLEMAIG54dwAVEG4037MnD0l4w4dkFOzqrhCB/GymQwYdJ/bIQYtvDArw
EPksKwdhS5FSq636fbMVZGoqp7+WMvw+Nsk3ZeFYLrQDaYGgXPF+uJsMBUUi02xwrGl2TaBd6lZO
Yu8vUs7mPpUeE+z1sIm5Chzfga1FtvHXgH+lno55/d1YMjRUs7kA7BPA9t4gxHV0p3k+DNxMLXWj
dFZ2gRM/j3eIc6Dpva7Z3TxOs21GwG7nSBLm84c0+cAYK7+iFg4Tu6+hv2+a8Q2zsIVq8XZ8cPYC
DgXrh+DJJ3FGQJ11LNj0aBwAHcAJsMSp1q8rTIJl7+Nq5bTczsJ6HYC1bOgM3N36JzmwSALlxCQF
+cdL8RXDy6Z5Fi7NyGOHVpzmLLt0LyBpPszX6ZwdcEyuNuVwAfXiJMK6DkUdC5sjp37qrr4FQYtW
ypW124rWtCl32n7aF6ZFUjiT7nzdUCwUlrZUPMXhaXq/3CEqj9xHdJzT+b1TxHZ44s6z5IRrt0mN
QxTD0GC9sxifnBooj2NyWRSi/WC8J6vijMBzr99VpzMJNXDEX/Q8b6F0shKeiHbhNyDZm8IlhEMD
JBTqvm4VlBHm/kEVo1vsXeCIhfD773pzY5B/wrCwReOTfAIbrnxGlOWKPvsxL3dwuGeQHUcizSxT
t3SKkMLP8HaUXdRNcLydalqK0xwIy/jlqDUGO5rmQnrT8OPgKuClX3oRAyyJVtNqP4aj/Ntym08s
Nya32eACiYPdxYIjy96bbz64/EJVdSTdMjlfWSgyxnNWuC0WL3p/ogk6lrWVf2HnWDIJuL2TFG7T
fdiw0tiw0dTFHa9KruEmjc/ibIVcA93TQnFKpJ7E/eTFgg6VayUoZ6qFQXdfPqsWy+J4rgrH/r3R
K/S3vHeut3pqGNZWeOStUfCUKwVdm6vnDsql8rWoOmKP59XoGdmu42n8iVzaYw/DHuJ60ZBr0oeG
EqT2sRpTGrcmC5S08gXKDD4zOwseZdy7zcviEQv5iz97ElYN+MkNR3oUln6g75MIM0geBbpKju3k
XRgJD1JAbXXAWMnFOeX9oKjAKRj1H6DgNlAoumHDsYEJWkSf/CBAxjO3bL/W4GqXnl2LGkpepQQf
M//5lZoT/kNNT3e5Fc8cioCCWDn2P8WhCRbFPPai2Z6bolzVc3AIzuoPfHN92+NeBbQ5Wg2GVVbg
m+gdwX4d6TveB6tmtPsCycKcNapywJZWMQcXwXhFPBcsTKTrPBLX4ZfaqyJFluEQ+Y9cfDWw6x3C
ix62l/V6jlwKyrlD+zErLOMyYXjrvPBWODRsJG84OqFbLBaIvbzhiL3eMvtKjqKr3Ssy6lEPo9X8
B+h3w0K6zrzhz6z9ADq5Rx4b/l14/H2XhU90gG98sf2qPJZnDsmX6oknLuyje6/d5vcdkYBLI11c
yWRgI3xxpCfLxlaXxqa8SZIV/BGJCQXmZZzbFocKxTZEnGPB7wLdfixxE8r5kvoGVkUgSxg1f9mW
nv+OSIO1Iv/KnVMjzuyc4Ty4wSVjBVDgDRx8Xpb7eHlkqxxVxF/IDmyS6WOJmE264MDgmLAH5OW4
lv/YdZE9Yn4CFWPFU9ae8h/c2h6E6TgwQuCfrKdDq7sPfK8tdnDstktwoHj5Yvgx/CrOtES/esSo
wa2/eZOPymvaNWBpWe64ydXysVAp3eazZCPTtt+NS7VV3XEFN9bLO4vUh7ebxwNQp/vjWEbGkn7I
Z0qv2SqhKVmma2k3e+2nCY8NvklxKM6P7FG14svI6xiQFWjw3mXGQ1oFxjos6Xs8iOFisaa165/m
k8UpoFa48rDIP3LrcP0srLwvj2W+Y/U25/GKTpwF5XD5fu7px2tdn5ozm2IMfgJ+g1e0S4W9UD9f
T/P6aubTOQns7M65NFN3aQeV+ZuDhvL/sVbuTO1DbWV8U50IuJHl8zpehMeM8uFjdigBdE6JzFu2
sN7X1vIH/inptfe733dW0jLdoZY+iLcZBmILTGOzdb5SdRdpO+1eAfsC3Q0uYRT7i9I1NwFcDiv0
R1fdEas+0NXEF9lTXNbOOnIVH/Hk3lyN/ngcbtLcWMNNRugibKe3pb3V7oDEGVSEHneDDFmZQsql
ukB9Lj2xIOhP7JE48yKWTp9SDT/Wp3wPBNonMGejwi3FpiFBUqmXbl3NecLV3I7Ws7k5ByYYPsQI
t2NHbF1AfQVi58tD9Ct3djGuYAyRFmuSs7goUs84YZiA/RTZerhCE+8IPwlKrenIu5dt+J2+hJFd
srEmYFGgDcuOEln2U8mlQCzd4Vta1sv2PkAj8hCqybfR1lBOvCtmwtqIX893dH0UpkdcEqT7zNUW
xZmOb8VAAJmupZ+JpjU36bYMF6kIjxnm7LvVaD5FkFY2/cDH+I9nR/h6+MNt/BP5eNhLbaqb0Hrd
d3vB9QWfgfRQoXaDkIaq52KsxCfAFVb26hXjKGkeHsfLULuz1gO6KH5QCRm8K9B87R3uh34Ho1wv
RnIZMQAA3OSGk7UDHAKbGN414c5WOdryuhVp8IFT7rPQFtfgPtNpeq0VV58bp+oWgCgxgqIY1ydc
Zwhjttujmtx7PlG0GG7RcJqpnjnZhKKhhJHXIOnfPsaxIEJHblv1sOw+BXizcAgyJGcCImcb8V8g
nD+trf8pF4YejwC7THTRTAD9aK+8NlLqNDwWNrKnyjgjtsZ79cWTTxucwuLzYVDjfiWQPTdX/SGx
xdxKc4dAZxDF79KS7OCWgo+p9gtkGsY+pne1gwXDeJQmJ3xQaaCnoe2kxZt26baFD8yC2RvfA4ow
lgQLarJ0NFkbdu2Ubod+72fyVBY1s8V9tQ1WqKYwEfTKZcbioVTmIAk2GCp4xVd3mT3bddxbqAWD
LxR86MzYfpO/YrKyv/bTGN8HFbM+bd4sm1W4YcYa/Ckf8dz8aJaD3dPwT3f1D90gw45X9J6NhvCM
/JnhsdL6RXJ8CPsXbX/1nnG+HrD/sbDe8oohZoK3R74a0TsRsMltA/nvCFJaGgmGT/ZMXZPNx5AO
YmmK8fbLY7AZvc+ss/TE+zE3fMmcM7TEjPChk6HtCMb81dzePnAvhm42YyKsM7p5HpARQh3BTNSw
RwwUuNfHdyjJ7P1bzZvSL5maZhCcsIcWXI6FZnSML4rjx1ZDl4cZygJPVnyd8TuwGX2zAL7zzwxs
TXDYLXPzMJvNI3jofn1CHDQZFDBW/I3ZwPvIchI/+0I3ixUGyu6EaXC6Y8AxmIDSTD99GpfKfbAW
t7H39p/aBHeZfYzq3pVJNvW5e1TAyQG3lZf0fgcvTDIOqBLAP2UrJHZuLbvdJtzFs03TLzCV4EDE
mgEkZs6WveXjUhnHN6rlDHOdkRlR4VOjmV/6OcOv6ZL8BBr6JfbcxDZd4xMkQMegh9YLmIm4vnWw
ZXzafuB+buiOiT/OBz08A0Xzs4YYB2ASX6tky5IeCj6BK/wO3yhUO0ueQVDGXgGi8DK7vx7v45sT
LtOIYae2Hbbqb3ZA0D0u9O9Csyo3Cb1JXjweUB154GY3EqVMOkEXHbyUeMz6xwnPHbetnXzyeGjf
ezU3n7L3w6lqj2ky8zIdgbjVfnOAKnb8M50LwxUIHMbBd5MljngZ3HGH56QrM5l6UdtUg2Uqboza
Ac85+jBWGs+1YIVn7DRPCZZhkovzoZH74T1FYLovz0VBLJvPcIGJgxSD2Xlmv5Di/TRczNiFEAhb
6BFQbPBWvO6ZgPPMNeAdh7Egz7rqNptpky/Q3PpARzwLVHal05/BZacI2zIrOWHvxV66k5ccj+pF
8WqvueJHUCLAbOz+jLKthumeryNAY5Kt4t59q6ZOweV1krCiVe6RgbjNaRlDMMrycV1iMKe3dozV
GY7lTKp0bRGE3qsmGmKphHdtq7kN2jIYxHZ9iyAbxGfEB6obfY2pjbaB/0dqqM77ac/AnIHRAGNY
d4AsKTcIPXfVNcPT1wXkwmWMdesYU56lvbDIdtVHeuRQx9BTWwkOziw/DIxi+tHaUhYMHCKbvfgk
qrt4Oey01uJ3pb+Pq3id6H0pvBfVZz5H6eS8XFAd5Quwu72D/5dLxH3QduVVfc9dZP2L9hyd+Diq
85AQt/Pq4SKCYMB2PbPDTbAbN/lchocNqPSe0JEzwENDbZd+1B8szfGDh4wNT6682Um5GWzcu7Gz
pAUBU4q87otPEQjjogHGoIsaXYwz05GZrK2TggZ285srK9QRBpgQszKOaK495U6GVbsP95iAzjHx
poc7Y3vBGiTBy3QZGwu93EiBE+qLrpzDgOwQqYzMMvDwdjFH0hKefgvfQuYPozw30DtBm0yuiHzA
FFe9sJU2HCz1tGT0xdXT/83jMJ/D7SaBu0mX9Fn/RqfsOeZ2/stA+MDL88S8b8KyCS24uQWN0rVZ
1b+1yCPCkW7pa+xxVMs4EtjAp1P6f5MloK3KYgSI50YP6vfB3eEzvs1QKMOu8qpz0FLtoAnZ4so4
vsUStav/YGjpPMAh8DBmUAghM15pq/5r+k4k1qCFT+wcd6JtPVptBft0PgwXpAik0yPDCBM3PwS3
HjNOkF19o89FZiMita3KoHP+6hw07pQbGTO7lm7Wmp5o5hSmgvMamwomOgxP3G45Y51C6XkaqxLf
9UN5RucfecKC3UH0IGPXxdrEqHPw8dKRXJZB5VREtn2oe+xDjmiKmm/Eqq0NLeKc/qIhQGfMa8pX
fl/v8dnBrDbNVfSVMyNFwSlOwqd2HD+D2JcW8mxO4NJ3Q4nygykmiiVrdhaCRWubc2aLZ32as2U0
p3oZjpZ6DU5sCpr4JqLNVAya3k3K1tgMPnOGUrNNgmQlu/KivTQfvpN9y/BN2Hck0sK6OyufKkOe
6JSqTnk2nhPuvIA/q+6D4cmrel/PGgKyNX3wGu2hPohPdZXsTD4rZuwMOP/xUcbL644jR/AetTYA
DeCiJ4bMM7jXZNlY2BQ72QlrCCDQkwjYbBs7Rj7l5GTrr6+3MgGEwScgjRrsVx+s9lwBCtkhv4j3
GJ1UNrxTfH6d4AbkVLXs4JhOdQuhtydW59PkZ8z1X8oFxQRmHuCz43RwF5iNnrKHw1iZwS28KTf9
xa7fCw/N6l0hjxy8EAEsKCRnAMtVu8122lZAM830i7CAbhV59bE8mIvZPnGq/ThXnwoDw8GCFrKS
/dneMN32Fl1ZuuEycvJDuh0cpovY/JIfBu8FWJ6y8+AQVItEx5Y9Ygsn3YeHB8wCMH9U2DzK94fo
ru2932p8Wsa3P2/INuBWM6V8OeFKmFkT15l2PbTys+qnRy1w17O/KlyxvjQfwzG8v7jPP2AxYeAK
2MnNLOgdEN14fCHegDowRNSXr4MiL7QdJWZSfZhLFOZsnxw91ZrnslymZ6wJ9S/tydc6zBV+2SJ4
UKRPZMgplf213mBrQ8UWURE5lbwfWjdmUjNhEQmfzmbL5hOqwVyhs61sYOchfD8i4kd9gPcpMHKj
o85Ay7+o3kvlo6dIermSPMd3wcQn57ta80qQZQ1Um51dX4aTBvOFhZC/J8HGSl3hJjP76j6yj3jF
88nwuugsAWQbIuap3QjL5KNbwKLS/k356RqP8jqcnGFBpV6y9fEWOTFpEEPfuDLCrhI730if4Lq/
I1XVOrjk6zdFLHCM8f6YFuau+grxQbZe4Kk3OCHMbUq7J+J3LXDcQ59zS3NHKGYFH+5S3xpa8MHB
P5p9e7xVTHdBp5bBBUaHsNYOoALYBz3unHQfCamOB4hlB2iuh/azumIKTR2deuUXOzYuaDHRmjw+
yo4ThJNGW8IaUjEhxMrnZVNoStUmqOzpQJWt76UJqRn+YlZXHzBCO832w6qep8kiwtKLyvZSz9lg
dp3qCSvzIw0W2laEQMLJDPzx+haieeBAilnFIyIsS/DgPAKzUPVOoa0Y82mOk+fcuNXkXl+YddeX
+GKeaUpb1CAcNmRhEHVo5W7gdMtb+tjkoaNT14IY81XToj5hpDr9RaZt3uIPGoaWGxkQu21pbrWv
tzE1B21NZT9wvsf1gwHRT/tFpxr183hr3h+nmlJb5ljAmc4JRR+j+bcjybDKy20s+tq39p3IFptO
yEVc67ozS3zG6NGNnqq7qRPjEFdjcCXudIrdzE72ww+JucUp9vOtwsLE0elL2HPSYZOUBZ8VHBaF
h0ulnxp8cVq3g2/mxyg9DIqP2qFi1Eph+lsx/yO8EVvnd5lRAGM5FdjKOfgeE1d+AHPYLB92amwb
s8IfcEnBLD+Zd/UVWRW9OkdTBZwmwZb1ecrqAnSZuSvgFbOmwAIEkzeo7OZ2eue1Jsoqvs7WQvi4
ttQ/M8kt58MzynFbAwXQVjPNDrEfIKM3Z5Tw3pBfwruiCTKX1FAzfB/AwWny219036uIFURKXGbN
PpprAkU18MNibTzQmjmh6hSKX6QbfAyhUbHz4SiPQw6QHPlg0ve0DNclWMbrXcLS3YBbBnZTuSFn
VQVRBj84ityx3ekLJKKwehQFGuqac5qxtIfmCIHHMB2DFw48S3TukbaUO4+KhDecpTfpAWW0tAT8
KmL0ypg2cqgwjKC2lt+Xn4CsZEduQCas+vHQFsfoLdjbZDh+4JKKqRU9kHARhsXQ7/NpaTDtYgZZ
MJjAuGKjpM9JW6KwLmNCb4Brcp+yhLqMWogiQeX2AoZQslN2y64ReeyV3A6C5IZxbQrzB6Q6Ikcm
/4EHPZJlwMObejT30JO6Fm6s3TKwLnxBsCiM8tKTii8ibJtxPcPNLbmwMUfaoj9rz37/b7Dfvaf9
/zvn//dXSWFX1zJJ+A8X4N/3hUbwRkdq+HD8AMJR7Pez+jHMZ3K4+Pe1Cemip7f6nqgDpIeG6CLF
hwXXsBJwVmHq9H8zh/QSRj0uCMh/67UhqPSK/77079vkVw5hswXa/vc14mD4Z/P9E//+btaqh2We
OW9VKPZZjHuQOEaYnby59v++Vr//gUy1//6HdK3qP3/933/4933/+RGDNAh2cwStTq8y3vr3TVlq
KOx47xf696243NCYxHKy7GdpvQv6xVjSjasTRBWS5hXerKRFxrwemgJ5djtHUm3LcYt786BNjpa7
0Tnppk0dTIfx0bROYHDXCoyGdloe7dI0/DLxRFRU4UsW+9bDAFe1TcYbGFsuIiF2a9Zr99iN+ajM
w4IohjK9PZAKWjo5yFgZ4k0T9OP81TaEncQFTR4IgolD9CyFFjspsejogkRLY+i0yR080VSJMfdK
bllfDIs+oj5FccLRp3Fual3E4KrpRp+cbS+Nhq9CLOSV+oAW1QT+ZKgud2UR51yjGZGPDVmWPINA
o8M+a2VpZc6YPqCY+DFEZvGG4pUIYicCmY16uqMKaTB7oODoei3D+2euoAd3sjRiZBnB75zBtiDW
OHCnDlpjM3AQJg1g8yCOi7QIb30sLwvYqW8hyYPxQGeWpS/OWoC5uPO4ILk9I+cByncF8dIkAnkW
QfJ6qTFkur7fBJr824jQmTWUgXkjea8X8/IyHETihvWfOJt95SZ4RhrNHgQcJA5iNXgaBtwXMt4X
5GHbJFTSYiiS5EgkCyB3FEvD0oQhp2PdZSFkOwiBU/5jjHnsIimPxuiIdUzbwBarcRZgGBYgCnsN
zqx6//jbED8KLxHe1cdHkUB4CjHYFjk4ZspsWuthkc/zDHMckaC4ZTN7YnM7y4XlS2APnIo4crjk
bjNCcZcw3nWjrLvh5lEuyuxPjGE+4DFM0zSmA6Ybs6XJLKBH9BBJYA51G8WEDqGLbd97TZp/RRVq
CwmbaHTLQ2FAWnhhSa8n+j3U9ZbARO2J2/9mwlIdY0xMxnNx5k0R9NqETxSoYJtyqI3bbFbBaike
/iwkfBgPrG6hKzgP9CO2SNMLNndoggczU1S04lLxJLpoFsEhqwWKKMiRCZtZjMFkPYT1qjQwa3qB
iRAhyQadsz4eQyjC01AZ8qTUrvqdLbD8U7PgJ9ZqoLWUsw0vVYYFPLItGJpcCf36ZUxL/aWwSmKq
AQThn4LBWUCIiF21DIhqVcNeEMdFC4P4rxl5Ei7K2JseoazEy4eWsTyJCS1BL+TgynhDUCSI+wDf
WOZF5qlTA2C/MiHTiK0sLrPZTqL7lweU6HGIcyVghBwYuB0FsHNT2N/53yAk3ZqsIeK3ZAVBbEVF
HmEDppmMujtKmvgRIKt+4eReQbot5P9h7zyWHNfOrPsqHRo3FHAHZtATkqBPprcTRGVmFbw9AA6A
p/8XeK9Ukrr/UPS8B8VIpismCQKf2XttG52hDhioy0G6r0PBBbUa8mo7Cefk8AQMDdPDoucwGwiD
WEUqJsDNROI/t+m5TyhUCknVV9bZvYp+JHI8Gja6Lx2RAafYCHCCt55s1hBJpr4LbMTrLIne4oqV
cuXmBtihbDdZEuB8m807s7fLrfQm3iYoVaOhZPjfzjbpxX32Cv3vxSaRqWY1RW7DaswmxM89R3Dc
eqtcY4hF1BcpptqmyCb93rWL7raCxJhk45fu6u/jyGtdCX8KtCkjyKP5lBW9/TGElLfC8n7r2Ywc
NfuldAyu1VcJ0MTCJQXDqIoSDa5oH8ZCs98zxo2mxa6SqGEziocteKCjoogwR4cLjvQ6AA7JB3zI
NMBEdwLT6aKKnNlaDyxIxwhbQohKBNjIPXmEK/gu4DfgfQVpQ+XQGUQZD03VbkvIYmY3BeQuR5uM
QONV2FqPeU90hSmYGbpj5VIyJNiQ5xb7jUvsgBGZF93swYn2z1XL+6SfK3zAYAdMl/lEHMn4UtQ0
oIKl/Sz0FQFTDNvp5lxV1/xezm+mFj6AAmRP0WjZES1i0wkyTagvUjgern8OOUVW3pueMaYMC6gJ
5CvvjHTq4Hoo0Av5sw/2D5N9/9ER73jQwaynyvnMneLn1Dn+DrsxEUc6M/iCkFnX3GQh0hLTLGIw
nYZx21dIzYkGyDaeTb/UK0ZaJsDvOeqRTcg4IJ/pxYbTxqSZOQVvM5RyUM0825s3EUc5Sr+1jPD3
sHFWZeoccm8LC7hikyehqyfqRe8fJiVfZPWwPMRj6MYcVKC2dtYUkvRrCY6T/CXxrXgbl8I4mgk7
mracFGscNB4GNIeN1/FWzMEgbuGBsI5g8TE4GjCISF9LA/jFHEfhdhjELZkciJuFXQU+GVK9AbjV
kfl9URTTHoj6Snly59pwI/V4Rtgwq5x1xRQitM+ZMZKzui0yiUGEXzLS4ZDSaxTtbRlxyLupHDbT
MqaWFOJ2wmvq612BLQHtilYbK6dluAyxxSPZitmXGeosITrxmusMDQrwJQReAwBCPVEpCTjOm/d1
PaTHaqyPoYjyoCKaBeQQ1r50yWyuRQh1IQSlF9KFZVqSsEGjhUF4opAsRB5TQ2tqM4Ja7i2j1oKY
yHiKZRr71GbqIR16v4Er7Mpl8RST/IkDMWeHqaHFRjnSTAN5tkR37yKSVlauIy7TyMy4OvpEgxFv
wH4f4uoaKi+vTYtRJtMquYmgme3JW0FMnW+TEIF8G5uvoIWtlcbxHXQM1Kp0wrCdaM9+Lr1N6BUs
ORU0k84uHs0yfdEakIUw6lh1SXJdS5oRvTQ3fYTppZQpviUuJgQtvMpMmC+FfZmsVnAhJ5SlZ4A5
6RmOra765hmnZff8V8cT6m3qva8wLx5HE6d90Q/ypKKDNbIPMJ1EnYQZoTT3aeqHgilU63tnvyx+
iDCM14POFh9k9Bh77hFSxDOcfcXBSllDdVcrucPZyuiVTWMa6gCKqL3Qcc14b9g/ESb3VoAJ9zVE
bCng2W2XMMOy9DxHjWZ8W5l4qfDnw0fUg1FN54Ss1c1A/7IB+0M2mwHyN0O6EMuH2XUPidMACEbU
YJKE6zURo8IIz48VOR+WVA3dVxfkycgQSysvtRg59GYMYywP6sKEGGdotz2Pf9OJqL1UU3sJtfh9
IrRm7wBPmTdTWtj3AHv2EYxjMMH+vAOGGQwt+h9dstkGwLkbR5kewmQ+2lLdNXmV7GAr7uKE6ZUR
o+Kv0gYbUgKkFQZs4GltHsTUAjANeHP4l0gZ08Htmb60abXJiLjb6jVL+jwm+dq+cbQiJZqc9apw
MDLqxi+hui9P7/i26A4Z9HSivuMJq59DkjgPzRkqmv04mw6+W5gaBZa0meJkN5PXmNhbHOBEAhpH
YBsMJkKOWlBDZxULlimNRoIQWiHXbA+JYEo/SrOhz7mrowLD7YSVlNQX1+ug5dUFgIPZRXelbkaf
q4Ri9yMbx1j7E2pI1b9YlpUe8ry4Q4gwmi2GSwT1jcFLnRAvEOgaCDzcvqvBbeBPu83JHu3ooU4J
YTDjtQQnxQDLdrZ20324fq3Ohe+fJp92xRf1bhg/SnFj1slZYhUONNdjBTTB7kkAMBrisctJgSRW
r+NpSlETFmFGAZk9TZH3mYhB7Ekm8LcS/KPRDdG5sDmVlVP2LjLtZ9bxhArmpL4YDrGo39sGibFW
yDeyythrEGSRhI1ABDweFe/cTeFAvO86noUEpr6r5ViarEedaLw6GW6jmtmesWsiT996cNX8jsqp
KeezEvG3q4oQl+NnmDHZCbNJBBRjW1KSp4vlGpci1uyV1qFS2NokYT00NUO1nq6Xk7/f3AOQZxKc
VHJXL8retOkPvtto68hC/4VhU8yE/IqI2lPiEGnE9GKPBWZFL+kwH0sDAHNzavQiqKT3Xplch1Wu
7TKD2VFVZiiFJMO3adLuWqwFT0C0mBbJ92JMJZgzhW5SZe5OIMzPTs5g0kKbw8mxuH50sYnJhEQR
IB5o5/TIAlucoE8TFpjhBKlGm4DAG770eU7XWlfyl953DR5ohaUsNqYocATmUDUkyBQnYujDkFZv
trJHgpSIpO7Z1fJqQN8h9nPIdSIWgKGt6aKZ53sZwaDtcLA0585wG+ZdhBLp01FDNzFCZmMsOVCe
l4xPk2IOuGjBGSA6cZT+g6zPbb6Np36ZuKEV5M2DxqkuNn6sDlZl7uKwZa0Mge+emcKzBoWdCEVt
b4W8gJrRMgMZ+4+sL7O1Y3sB1TwwzE4/hxPbWl0UqCAZN06IpYVz79ANHQ1xr3QWYun0kkb9HkgZ
o4PYIPEo0njCeLObXpCqV2FoMEFDA1mtv/hl5Qvm7vFk1uitbm2wtyfyEvdNDkjFSaA2W854PwwG
nTdQ21VopYxCG+9iOcxeIy26mcOlWDY4OKlLEeTIG47zYuNFPvtd/9ODWcg0KiXxbriD+k90REta
kKRh05TEwz40F+KFPzIrA+RHbvOmJ/VoV5GcarvZgzmiHh+sDmnJxPOrL697iJ7UIlrMDP38VXcI
voy17pR2i0+xGNhATksubKPt8k6w69PZu4w+s2leSrtjsSGyNr8ZlzmfBMDXxp/9KI7t1GXEl0mO
Ds9mrdNGuHyQtHq0FRGBIulAKrtSlnuI04cqR8YQxd1XrKOpaBkONB1Nj89efbS7je7i7S8Vz27N
cAauJIKdLmHhrVU0F2Sg4eWexnbPVQADdGuh00WP6DSOIhTFhd0p1DLKwONtIopLTDDUzgj1PZzN
8tC36Ot6eyZNzSALy0JNTni6tyNrl0E0q+fKdjBVtb8mTr3Ch/tV9PnMYQGNtJeoj5QvQtKEQnWR
Wbwfhvlm1s3sBLS+XgNmPPl9Jzd1G6IdDJNApOF91iK+1mbzZC3rHWFzYrIL+eLkLis4feOo1zmK
iP9zxctgW4i5BgmWOUQJxOsZ721tRhVD7E5QCqJjyh6jFLDlYpo4rgttawl8DdOLlTtYUfWZQJ8a
ZRVZLquIo15BfyTyBlwXXfAr0oxab82vuXmMTSIzlrO+ywuKwXQtkwtge7zBVnJfIeyoTRSG9dTs
ZZZvGkMLH/UWh8jMXpg/LDfyVyDn24HwU4m3QrOSE2XhPROTGbGF2hEO+osT5Xc8N9CqSrq7EiIl
74BiE0pgbm1nsV4zCcIqvSpwEp+G1vOfwBTxJnQ4UF2WhYoe/hbsvoM5y/2akwRNCML3XoJONx31
joOq40Vs2/Mk+GNjFNUN8POt1qTsOYBp30/Opxc9YHGomUkRHND7ASTND71jmaKW7dH05io6l9yR
H6ZOWwcpNrTfwgpvKRaso96h88j7+EenMxRKYQakVbpJTEVZlbKklE3zxluOAVNo4BfR7ffW6oEI
WwhPdac0kbnrn5ajHiEQgpJwLllbIQWQhA77JBnmKvuO3aS8m5HqmxWrsmrpYwUtnEENV6vorGGc
8BQjkDE3zuGceI+iZSGiWF5NDL8iKzEubgXIS2CjkgNSzawey8fZIn2tNuJPeptvEfKWNpyn0hdM
NS35zfXtvSDvm+ososq6rciL2TPOFCNk5KhJ3m2dJASw3ooLagId7CB7xmqcGs4A5lZTiW+/MzeJ
VTQ7MrtXVLts4i215dLFasKujq7Kydk0hs/QTOu1udC+Q6qTCZQ0ruthH9u5QTQhp7dyMn7kZHuX
5Nytrfx6smL5FELeHPN3z5BqNzuFPDcjSY1drhmQ5vUKQU7zY1D2bmkz1lUrYBE79nzy/QEpB3VL
Nbflluy1G0506ckzfXsV1WDJdc94qv2G3rAYNaSemOJE/8bFK7nPxm6Cduw/em7kB9AZUf038tkr
y40zNfaGhHhsqZX1aHec/0rDbjdg9Heupms7NKoAweCne3nBdY4ZD5ytdTnqhDlmg7MtWvvYVqWz
d1EeWLnb70KNItTDyWmFJWehQsePQJWkJxU+eVq9IeaM4nX2QbN7uIHk1WRl6gMAbrRjVNlfSaH5
t0la3806pk7wsCPxP3R7s4fjpSgp5G0nIDJ4Gzb6dpiIALP9srtYnwrhCZxEAa2saND2ZpvClWwd
wlerLANvJrlvGthnxOmPtq7cO49xNF3DtHIG98VHfFdg9cPzYk+BqElTtvudcjyYerN26/btd8Tg
LahatBKqtuadjxJjBni2bkLK7mVqX+lFtY1ci4zcOCLVO5xgfI3WKnTZkYpwopBrKA6IG5KE/aJB
mEzOGAbzq2huTaSsI1lEff8eRdpLCqxwkzt0yXFdvhEDUexNkZ3CUOrrSWE/tPpFZNnBUZ7w8WuK
E2llMGy25F2reaAYooI5RxSLrfzoyWlt5cQ2aVaYOpwWXoHsAczFGkEKBl4evZyJB01Kdvsz44iR
K9w6NXxA2cDhgsbkWdVG/cvpxYMlCwEEDI2Vl9YfqTP+0DvtYrbOmWvtneKVfalhoBH1QERUKVGs
SN6DBRF1aflGgrS7D1s4MhpqhvKcKYz8KdJ3MPoQbbBlcSEZyQcauD47zVcelRSkhoe8uFrIO//z
h/HU3qtuMVQJURxhdFfp7fXbo8b1JhbVSxMxqGlD418e//im5Tt/3y0aBybC9f4fH15//H/8+u8f
n4eWx/X7vuuxYVQ7Q1O/+C9jPBIWj3i5uX50vdGqoTy2A27W33evH10/d/3q72/+l8/9y93r94XQ
ZurhyyDKdcqwCvvFWBzDjMQf/E38iX98eP3s9f5sjXwJGnuxNf0KHByP5HrD0YXj9vd9bQ7/dp8c
GWaHcpO8EWAi9tmsQWHUwb3ajDKPedbN/JVaRyp7scrryduHowUtx2N7WgyEJcd6LI5zHHob36Ok
ud7tmvnPL2TLt7iOzeZBs/a/f+D6bde7GkOhnaPi0/VTibDtIwmTONl6PbPxL8PtuX7f9SvXm6po
+c9pOh/SxMK47ZQYutLlYVy/3JlCHCrza7JNgWDYH3C3OmgFEihiJwoHKFsLrchtWOYD1u7WTc32
1067xy5lQTO0E2GuldMdrzfm2CGIiCvg+K4/oxCBOuNW3TcocnQXHuz0ZMGngvmkWmZjFkvJuhDK
egZsbJ8sFKd0AUWV1wN8uXv9XHENrO3dFspg1G0qY8l2vX5liJZc2rAuf+aKqfzvn8tlzAV16p1j
CBxtl11/w/V319GSextrw4k/hziPv/9/f/wv11/7x/dcvzR2bFIMVeIK/fuDyv7+yK7fff3CP/zu
/++Xf/+G2kvlzu/B0P79V/3D/1kl3j7J2lNuUADDzOL05xWAFISfbuLIf1Q2wkXTwGfnEgGeMXoG
JwU9Y/BKlmFawujyR2Ybzd5tQrYCVXxws6k8OHHanrUeDLzM2OMTig7lMEg7QNARupWmAuUFYoWA
EO3H0Oq/HDsujkPDIr7NKfVbKhc6TkGXDalAcxxmYuwszZDO0y9B6U8KBtHgy13I7kNzGAXIrmXw
5j9RgFWXTHFKA12IdFbXyUXICK6NhgazEst6glcRfnr0IvYI1EDC8ChJEIgSLWjJAs2oBYBRTneE
cABXsDkxl0711DksEJoYMgj8XvKCSxamucu+u8OvmOR2tIQlPppueUt5K9cjqZcUoimpk0m1Hxyj
XXUlDB6DvkwPE+RUHn6uqr/LjYqLWRL2l9FgsdSzwTQs1nT9ogbPIx8W4zhtCGwdMa6hJRZzPfPW
AorjolWG+zEhlPRqrb0jTWMVprdxOOeEOfpIaIzuW0SZF8ykPm3IXAC9rggDt0PE6DI8RmRErHTX
fyWNB4aGnZCUR7501KPoKSXDe+1H32f5ti3lp+5us5xEW4p5NvpZdicbmu1U1GioY/y6IWpQk+Xa
yRYfrrB+mBk0diEZptmTsRcO2vG4QhhQ3Q4ZckM3b15xGcAL9+CctF0UrRqPOamRJYJLINzyIeP8
oNnEyDUuvUPEDjaDmn1ylXZhT9AO3VOjUxcbdKZdCcNkIZ6zDL6ozDgryxPox/o06LzqRuusZqtE
eKuZ9mdJshH6/XilcQgzHDG1lZb2IANLjDFZWP4iceqUhwrjeNSQS1UyQ+NyBlMo0XhOcvMSQRmx
9IEUbck4oEECM9WRuS4XnnRn/XQybV9GmCv40RvGAbxh4vmu0JzHwQFezuzRjCjWMoECzBGuv3fh
0TQMQ46arU+4prLsYHh0QaWvndzwMbMHAbnb/CVMXPxJ/hxRoOCoL9Ht2u+D1MGldPNrvNcigzZh
NtO9nS26Xqf7Yhm4NH5KC7yGXq+rMPFZfR7UKWc1qzBmlivUrEuIVYIEVpauvmGNZQZV5n5FQxu/
VIy3whBIaqySbaMAt4XMdbdhER71LDkwzHw2Gzs8NDxDmm+Rq1xX4pmMmnNe+GjgPE6idqGw1dli
P1ixtyft8EbGSXu0bVKBh6o4MhK40TFhjXJ4b2Cl6ySlBkWNCLYI7+vKuJPxSOvH8z1owSAoBa1+
+jYyR7tpE3wCpmSEp8UGahp0WFmCDBzw81ucIKqeSx2mTlxQdOIB7uLwppodZr28P6BHaF+0aygq
9ENJbvoq6k/2kjyHsUe2IJU4nW8tBY2v1oiVGNOi+SwcxgYSQuLGcoDv2ejbDEZ7iF8yuXVnWz0W
XYvKMEUow3OLgLmLtQs1PQA/A9HtVJ46N4nu3J5rcsRayLaTaDtaxodHdDtqmBL9pZk9T3bS7yRc
aU43rrgMcfjVMULrDQESw0TeNfY8rqZP7xIiUXi/W7hnw5539zgMyGKmJbHV2ooI0dSgwq2Yib6s
3U499ZVibameSE8lrmmIf5pWb60bhgXbTqD5HUlvoobnl7IlRuPSL05E5fvrFs90LosO3klqkiB7
y0M0NybhoihGGX2Qw9DsShiVrPFRwo4w0MtIkYDuoCZFyLGbNU0EKsVUAQ2IuI5u5UhRHEwLsJDQ
4lvIogqN1kJCYHtHXpPXHbpIv21mdGEsq577OcfUBItbynltesw+wNZiL9Qj+6i8/iuFlMqgrfwe
U5CEqo1LqjT9RdMbybPe4kESkDKbbjrpwsPY1rvbIe0Z4YOpp/d1FwxoidmiGR/HzkQPbpP5vWSq
mvV86hDX5CIqbhaRGUeuWw1EP9Qz4c1FcWZOeqvpVwF6YgdV6jS0HW676zv0/2qcs+PU8kL7swQD
ngCnIZqKMcL47mZoQPJxvM2Y2x9VzWIFADHQjNTCNFz5B33M3hWCV3cc33Ni3na6k970s4Y+esJq
4ZhYmPTWWkfkGW+nYTr3MP+PS3BwcU8IHufU0v9Rl5JhfofF12lfMk9P0MzUjw5LrXJOoIg6XJkL
zf12lreqY7LCyYpzq3gDMbOj2pvHz1BvLkqfaqA5/PUpjndDx5LtFViQm5iEISkMpLp+c0CXUzQI
EaCA8utAzjvA7VgzY4NaPnf9wuzBxmtc+6mSXXTyY/GW5JAN01bvj/1CsFHLjaEyzBRR+RxrcXyM
i9Y/Tvb4FmuAKiS5d0eDag95CTetJqJAFMgJUnRQp6wpFyD+TE4508NQmrtx6QF0l76goY/0ZGXs
9AXyeb0x//7R9e4fD3H5AZkkLObIMOSBk/BBOTcuj9xTxpOW5UB+XKVvPLzl6CJfiW45kexS7igf
ZwZOU9YdPdPjQxbp1aoit2lj+BoAktbflTARi/bditD+Gz46z2tJf70h5HmGgMPN9W6seUzQadg2
dtf2xyz8iGwCgf94UJaUag66Sd7HyxGe2VwPujSbVw7vFppLmojGBF1SLTfXj/7lc4Pnc910MBi1
JtFJ6dI5aVpNSRtZPerLTFyivqehK5fX8veNXGrUPiFRUGfjvCZACJSjsUBZr4jUKIvoWUp9R2oV
rITlJnXFAjlfPkwWHuvcMI3xc2vvaEOGrt4dahQvkFmL9mHoPOPguPCMvOVmzhHykkpPDI+uFlIV
sNhjX+M6aytxE7sVJwiHmNWFkH28ftTqmnmslVMxzGAUGy2M2MayllpM0HJw7/oYrh85tLobx0bC
FSfnWjTGsZOecUTHPsROeBANNBOTtBVmPuSQMq60p0NsPbAWqY6l4TW7OPWAssn3WVHn0esVa9YG
DS8hgU5hpGHZcaV1rE3DOkoy1zc919BV56A+cE1OlQs6Gdal75bQAiDe5CE0hRpBac22bpK2Saoi
vQx7zLs6DJMdmWQcTj4tb9Al2i+19BXXm375yFAhYvrZYjD0N0yuWybeps0ZiLStV4KtN7AvaVzQ
oHrVPkLclLSJ5Yb56qHqZkLxlgzYebm5Pv/XuxYjxbxgmMPTHQHQW14DKrc/b/wRhoqHVmA9+xoK
3JyGyIwtRKVqV/UoXhoKXn8BCf8+AK93pxRPeTXN4aaX3qNlqfe6xlM3zItWMp1TuY318dPCHs95
3z2osT79Z2EPMraJC72YwAhn/8BwB/gmwUWkXqTAJ7MdYPoscHGH6R/zd0wDkTImDJBXw3MM/Kfm
U3uqTqymdESqKLWXWhDmckpBvMbR5J4Bpb+DF/seb9lYhM/xU4HWY0eWKirz4hcQxeVNOe4Ye7JB
rPElsQqYVpYdsASBbp0CjmQb/kaaPeGO2Lw4qc+P8KRbBeh12+s7qI7xsNcf5tvuq+LuhGxwZSOG
AHHEDvDd5O1rbBDmdG/8Vw67OORf5DQ8YEZjSVjgBkd445yTT4MuBnuqzw/NyBnwG2snvFNdGlA5
t+MOR4hpb2PxhRgGvG0NaPTJeL8HYBUkdz3ruBU2Y4QWTxqTUm2L7TxdQFPeefqK7swz6jTABQH+
WIgEOavX75rLWb52Hp1vcTEftQ/rGD4yj6fWk9ixLNi7qzA+UzNwWjHf09fpNvwe8Ya/KhjY3S46
GwmBkSt0WYqTtkMjubWbjcYWCzn5GfjsXNN0r6o3jgMc8DPbCbZG5/yUfuK4rNdlGBj2NmpxFOCI
RW+BsRfAQ6+tmoQV1hp5HKAodUclxnkDSbx/f0ZtsRs/o2YlHn763babkMqfJ3zeXsPFcG83e999
1PLdP+Da7/5gnf9H2Rd3VVJ28r/+YnrQ2akLp6gqF147whNd6JQTwvWQphpCOHz968dDgnQGnPt/
1s2o0px0xYutH2sNyUqQ/dJO1T777I/RA5TTHN3CVg9JcCLUc8dYkcTdm/mLI4S6Fo1evrBdJmdD
AldI2USU0sJJTaNd7B3C8g5mp6phqG4sUk98kx07dcPORPL3BtEEZeALsUKrZltsi3coHDd4QPf1
y3CfPhRP9QsRoVj/Nu3P9Aix9i3/YWNw2Q0X0hIVkS5gb5jEY6axdhMbiZ17z8kMrcEe2Qx2auTT
+PYtjE3TzlRre8O7Yw3mDWXpbOOO6l7cGzDMI9PsszMEfr/92Q7fzhO5ITKIf2FMwNDg/sIBRcCf
c6JL2wBMe08/EUPq38ytkb+qRxYLJKaBWQpMWMV8hXc1vAaSf/ZIyQ4YZsOzuOeQ7Vg/PiA2a16R
WHiXanvBKIFXl9lwzvN3RBL1Tp6CgXX3E63+Vru3XqBgbv0g+jl/Ohi7rV3ylC+cRvPNs4Lk3B/0
fbyzL/hC7Q9Zr7FPkQi+7u7BACJ4Ll4ryCK4XlA2BcidMUfyPnVxA3ymwTo5lAJc64p32HS7IACe
yGj4CZgscQOqg023TjZ7YJbAPtlgxxgIT/1ivDjhUwCnHhgPLCuNmErnzIgcuvhCb+CwRcZ3mTZU
GRut2UNkOPAnRlvrzvguSLHbjz9owXmoXMB34ti8Tyf/nb5yR+W2pTbfaziGNgto4fIuPlASohAN
junOC/7Nkb/A/f/bge+YumE7ruP7pv3PBz4ge4miy1QX0xsueJbIi+Icw+H17Ppv5qIwXSXQuj6w
zaBswmj0jCNJLsTvRav8bx4MQQj/7cEYto3iWbfJPvjXd6FIu9FpCWi/kIi8Wv51+iEuiXQCQ4Bc
YD1z/djgs0uhY7AHI8LrNmKBi83yGf9Icnt9OP+Xd/Fv8y483fuHV27zo/vxZ7jF5Ufx87/+gnwo
IQlc/nPkxfWH/oy88Ny/2r5jWcRX6I5JrMWfeRe+8VehO8Lh0x6BzrbOefZviRfm8iU+bxuOa3MA
uH/5jz8TLyznr75DvBE/4pjX3/i/SbwQnvEvZ3sqc9O1fM74vs2Yi5Ltnw/6hOz6NDdkDPjrmSxE
/zCFC/RMool5m+wW6Vxhm+wcaSJpD20sE45kOKN7WztLvh1C6+am0xbNcYOYEq9BBCJYJf7dJIfi
yILPp6VEQqnRCaFSOXumhPWb9JD0ohOR5+JFZ89nfEWWch/HRpxnbQTYINz5QckZCXPBCZ5JRHgn
+gkxBhDWosm7rdPAAmvbiS3yTAyHJRFP52+qqhsKLuqbwTyPeaYHZZvvDJW++hPc/8yLYPjmNWWs
sJsg0pnFIkbnnJUgsKiFOMs0f/GmaD7p1sEtS3M7sgrsSAwskQC9Keeo9VydJyKm7syiXE/C8vGo
EY8bcvlh6wtawOLsHY2wI/J+oZdI664rvRDYCsDGJaxLTEO5i7CBZn7avuoj9qRqZN2PZk/fWTWb
xl5Y9PFwTWY3DTyE2ZfrTeeYB9RFU5DpyDiABPm5qbZTz+UhY3YFviC1giLlsgqJFftuoj3YaHIv
gv9PtvW8E4Y61S0skCVFuTHmMPAdUaG7Jw+A7WgNN6NHKwAFZipnY5/Z089WTQfdt1SQS0oBL692
TjXe2suqOIdvj8xmvGvzwV2lSiM8sWIJMmh07ilu9gwdMlMB/zgz30kixkTAfepaPhVqAUSOwH5K
Fo0J7f82djAXWqoiOcC/pZUx29ICjMRqlxjdJCBvcJ9WBSLYbvZ4BamORVq8JjGpSHk8bKqoBuLs
vulwkTIl7XtNgYmg4F4GdqF155icvEvX+whFrABoa4B58ho8vZsETUXpWeBxOVq+AqXj1Dl2UE3e
ZBXSG7RKmxKzTzcmcAP7DkbR6OR/3PCniSnOH4ckZ7BCQyzbirl9fRuZ5Ts7WMIsQniNJqERmsde
V4X1vmi8ZO8lLEatmNqnNPvqrhooBFyJJFhA3ZG4hMYswxSqGw+u02L6mLtbDwqiQWz2TYYQT0YW
Eb89e4VOYzDmTtGFVd1ByzLAMFblfWaUV2yzzkXtSMjVzPsQbEVcxzdWYx4wMaQ/HS8m2834tOMK
xV9ISa7h4rltWjytDfohBnvTZtYhTXTMN9e9k4QbfUQs6vjHskju2SKnwdgzNxo648sjWnWjsXXW
M8HIcszJz/YR3Gk9V3KfrIMZUER0GuW6sskxU2E+YKKBip4MM8GSHRM9O2232eSIs2dkpMrmMcRd
cAhTlLEhRj/lD0dFdMM8m1+izZ5ICNJgaoITn1ud4VXtvaYDVVpThUtMr3fw0hhEUzNT8hglrCaq
76mu7nQFVKu0wOJXCdjkjGFGtXTKk+vuEJmyMwwaBLlGUgCTT1DQFbzumXYbO+y+60k9D1XJcLTF
AqxJ/kQngZVO8IJjWiAeDfVpWtWLySALGVm3pzdHVGnjP3W0cTF0NvJCf32xQKw0+TFGZWwLOFIq
Q+/LlomUT++zjd9d2xm3P50CRrkyv0uUQHibVvZd15W3+VgrgkWbt8mbSV3wBiy+c1ZtUarUq7CK
x9UgiZmO2SaIklG+Xua/mkg9MthrUEVsioZmvKF99cIRZHE/Mnyiaemt+DNHgsaTl322eXOIamQI
Zqd+sX1INnpWfXU5EFTkXcjf2pGxF+WQhYhwNTQoKeek3PW+i+yjgHBX0ammsYHsJHwsovzXQN4X
FqCJWYYBAnKu2rtynneaau5y/yn26NRiMb/6toZkOA+R75v7huNtIgLNqeVzkjcf5ZjcyZyA8sjR
IoYwMKvqmeiA0Os/CtSNxxqKhSfMifEDMr6BIUbgESmWuGy8RqKr7XjWN+Vw7ADZFnRWfVt/lz9j
Fd3lcT4ezUm/OJ3gjTxap7TwbkzCfeICLbCNWjKNhQnMfsCCWOOyc3WG5Y5HZlqYf+R5mJCnM33X
iX6o1fROpGu9bQbrLcpqANJN8jrqxiWOe7Ez3mpdZQD+IxJybGzZRYIOv0lcMHCOfE3ALod9SNJ5
hBeg0VEmWnJ+nMvhF4rbBjn62grDe2HoyHJNZF/mr2qOq2XkTcBKl1a3voxcMilIOlIxfEvvzcyd
9Fy57Kx4r/vbMQYmhZb0VvcvXofx2zHRCGuEggx1+42EcVyXadoGHf/XquuDxET4OCTejyRJbgaD
4bgRonHn3PKstfLRVP+Pq/NcTh1b1/UVqUo5/EWJaMCGie0/KgemEspZV38e0Wud3ntXdXs6gjQ0
whfewMmKCe5d1eqdWSe0uwzBw7XuGGrboKLuV+bs3Am0v10kzOshr5FLkM0AQTtxB06Nn7E+yjRD
OArL0lX8N260L7Vb6hWxeq3kFsvfonEzq5c3TUYjy3pPRPV1Civ10EXIdPZTsZ2E+I2tx2x49Uav
EMTn3ACDvcut+YpjMmIAMMebST9ag/mlCf0fXYSrpqh3kxPIkx/orlIbpPcDanKCNq4ITplONdaX
0uahUxNtaHoQRhSbLrkZMdkkHg0hfsVGCo9b/siCvnzh8lBzUibHMjg4AAnsDQV+JYAUsCXLHj50
01VlYTiQA9ow+2WpzhshGjiLVaR1eMRTJhPKVJgt1gNuFKhzEC3t6G+T+ff5fVAeG6siue3iHlin
Lr43gYbZEQjOsFR/qvEcVIruzDr82y4jIYiJosJGi3adQbFv1o192c3hSsO8JzpOs0pqEWI2/VDY
uhLp3mUcpSW0LTRUFSlyy5j2sdoZdlRl37L1OLaacgAM+S232mfY/Bl70LSx5OcoAYPsR7favATp
mmb4tYeE53aL2qtukPAjaC62Xkr8MafZwagBNAz11zzBfq3Gk/VQX3FAPFCD/JUrfdMgniq3FDXx
q+i08iZNJLg6U0ysAExUwprZ6JXiHPkwQnqfTksOCd78zru/bYQiW9GQF2VDjXTZo/gZAwzpf0BD
+VEKTl8KjfcGV+8m1H4hWyFRGBj3GEW8oRfwremRH0yo/zw064P6ckD7lBGjnVTWpbYetMXw0sxP
06M1bCEwPuO83OUKvUYChENYanRoUsu0GaWCKql8jKA9N4R+TFhb7r9nZIJp6p2NOvwO+/aqJ8LW
XOJKsVK2KFIq0CokpnWML0EVkVmj3MI9gaWDtDInsmpLjYADI0rYAnJSQuTF2btQpmisdSAUIUWa
66KfHAnR1wAS0zjMO1rbbzTgkQbG7LaVlt5GxtYyZuKlm+pNZeqbdFhEI8bbnKFkRnAarE3YuciZ
yTQkqcfNuobcbWv5VP/RZbOGHNkNi6dKJoAwjk58a4oABlDlDCLp9qgFYNwY3VeWioZC77eq/Gml
7SEJhW8jMl81nNjAESK1PizF2RkoxyJkX0IUagpzPadvcooxiKJrF6nOS3vA+SXom4PcJJLfPnj8
NKjxCkXmPWWjU2P0wWIQhToUK1TPkgExKAodSRP6TJkYH4jlkBETzPgEHZB+NSBF8fxUMzsMVOAl
gP7hx2YoVP/5yfPruKoix+ygTT1/+/nh+QOZsUfLc3m1fz88f/Lvl4aMtYo0xev/8/3/8fbPX35e
2P/5nTRNdorc5T5tvlZyn7/HCQtr4vkp+z7c0n/fqtKktakMEcE6zkBF91YYKAw/X/j5QbJEtIaW
O/z3Ay21//llB+llW8H+DTA6tjrzK3u+x/O31P/9q/98T92KxKmkyZTuG5UuRbd8mPHVXRExog0S
iBR2nt98/s7zg1bTUqG+gcmnfimiGY3n//33/37ZpxREuxagUfUgjkBA8r9vJBV66leM0BOE98TX
RRXdCGnpHTy/Z/Rjag8PsNbpGAdeQ8/pH8eIp1lElI10d56fdkJ4ypEjyfABHqK9cGjUF06rWTuQ
TyTJFfKDjhTEKnA5qbcIUIwfw1l5oxB1LOwK4bgdkQtt9mvmYwhf3uYbESkC9MUPeDI4RjaR9Da+
SKhzQ6sz93AqEzoOZEE2gkD35Gi9oAU4I3I9lsb5cTFPyjivfqhTYiRQT3sosZlNZ11c9WhBDV53
Z/2Sq6BvJ6NU8gn2DMc4HW2AdfyFry90GjHzdWwotgjD8Gn7k2PTg6DKBOHQKfpP1CUphEYcLY7y
3RwCdKjsxldubCWwDzycsIAErYI/5SXdwT3EYgupRfhz1Pjx+4MtyZF2ePiQm6QLQLuIBgyMGtXV
KZ3hVnF6HM0TwoVxtUr9tvNEmDMhyWx0zLbFa9h6xeuiR4f4DpDXfQ7/AQb6RpbfURMewZmYE6ru
Bz5KxspEauwOf3rW6UnwMv24Ie/Rt7Gf+RT3G2FN2Z6UFS4lalx1umUfxYQPVIuCdUFBWNfhbcCp
bqsXPMHVy/iaiFfh6wRAqw2cea2h9r97vGWfbNCPU7yS1oX9wPmvOmN0uAJBDH/bdOgirWSC3BWd
jC/LezesI1I9yH/gf4ym7xayTOegediK+HYgzyeDNEMizybFdGCmJF+oh6xrd3pXj6X7Q2Ia7q1D
OzjTew4N9ZNW/h4xU+18Q/T0iEjxnuLpSAUY0I+qOKSHWJHbJ3QL67XpnCAu8e2VCr2Ve8Ruw1ZP
wa+5wQvQAfaLnKO5Qc3X10/xQd/ov/k3/+LgdK9vMH+/4yt0xeBX6Lz2pkKETlbBKXRp+KwIvxgA
xHQb5lUENXaLJ5Xu3MVTfkPC4sSpWGA+sRFcuOMko078GXz8WFfzZJ5AkC0gS3dUN0G4teASyshB
nigi4UpmeODDHyufNgrF8tAtrlhpfLaC7YmpozifxcsxfH3XABXT+LN3BtofR9z0HjhBaWsdkXVK
1sGKiqyJdpU92vRffel1gkl/pZr+cldeX+N+I9j3FrnT7xJFvMJJjjEqWjYC6931kjjImku7GRPJ
1RKLnMfIf0BYcDLWUm5TzWkGpDBTlD4r4Y7RxHHCqLGEHbDCVuQ6AMTb4W1Q+djajYxUccBxGycw
D3XdlmLSJ+ik/36XgoYXbhHc6NGRyF/xfBABLSiJgzrSKtzOiNxfed3kWPnVHa4PcxmzFKBk+eCM
dvmn2ZOhyBC6feos1HowamSy/RyS/ejVTu9BKImxa6mPYE0VtpDpaB5GFM+x+VoDQLMj765iTYGW
HbLCMSrQ7j8z5Z7avmU/yFFXxuTUt5/Ur9f0JS7UfDi/MRPAJiezM1T1nAmliIPwAt9HWNHOo2q3
LGceJrNsB5k8xFID+8D7RuLHw5XuJT2v/FjmhyDcGNQ4tmG2E7faDy2rEY+R+Qy5L1h3yA3r67Ha
xC/RKUT/1bCLw7gKPymS0Ju40ThY0SH7jN10C4Yw3pLnFGcCJkau8AEa9tnZA4tkfAOSTV3xMG+i
aOcVuHEhT/fyWZQn+dz9zZFQmI614OEcWa3RAdfBvViMWmHZ1VfzEr/SfoXGiK5c/Sn/pnSOpD9E
upSyqt6NfeqTsyOVaLCioYtBzrxHT9RSv/pfbTE8OlSQ2rBOWn1CUEe1+W8sHhNl9U1PUad3ieq0
VnnpFVuYG5rlKB87wsKvyjcQVqlEtavoiPA0NgOlk90LvxZsYivICfdc28wou9IoN1exi2gtBuJO
4TMqbrgFMDldo/fuPPi9cWR05h2CtXa6eC6YjjGvyI3kHJ0vD+Qjr89Mh8Ol9h/FQeIRoRj6nvZO
joAiZJ1VtmUVwkdA0mres0ZiV8xflTWqc1fJASuhmvsW3NRrQr0GQXjw/tDFweD76CeMPPrhDhdo
hfw9Nh3KN4clR2BljzuYWGwOELqLT4Qo0OsIXcag8sMzhkYPb/yeiFTB7eGWw/EHvX159pRqiq9s
i8n6Gqka8VdBpoSJcoi8fq0uc6+kgdX9wawkWB57TIiXyK8ULh+XT+wyEWU6P51tj69conhHk3c1
LDd9YOsZg00crVlvm4Tu2QZvy9BBjXiNvu3z/3DAO5amzi50veY6iovTEtRrN30B92kH5/yEfvYV
Z9NIXQP7YyRwGRgKG9WMUfcfPyJ63uZ9Vo8awS5+AFwB2FsAewTgiN5C+4RjnNqJ4KPtO1yzOycD
28gNiYZFIQfeEE3II/Oc4y3YVivRBQO8Zlolv+ZfHZFvAMg1Z5THFGpYK5XPAeVxknKD4worDryO
YJCicfUt38ErsZ0/rB8jw7TVDqjP0RZN3qBrz9ox3m5UDiIPcCwOVls+bvXKxzt1hZwHGBz0iLGn
FbEtO8+b+K51qJ41JS3+lxK0Gdi06GKBIGAOvKQXEu/v9iZeWaj3yMGPINwqu+oTkySbzZM9AxQ/
rM5vYzegbhuuvHDXfS02rCyD9/Ar+BR2sIR3oYdwJiNo9x5H7LZoTijqU5V/nOSvcEdDdaQCgq21
+9yYHDYnZzQ8GGWPPye0QiDkrCDY0ix74eE0V5RzGELkP5eHiKY/95s4WIOylvyeqhE+FeYCtnfZ
HRcuyKoFyPAFPHpmr8Opz8O3KYHobwNe2YFUtEkahEV9n3BoLj5BXBDwLLiLbD1lJ7V/7PB+cASs
Fh6OHuzRapYxosMlp3szTL8c3uCdoDkLEELchDxaPdlo6i6hrfuKOpR9903dFtY7R/TpBqNGaFlI
WOO36aKHjIgSj1wBObDqPutj5CXWqVwbrh94VLOcwAOSaDPLXxUnBpPiDucRd4BjWH1jApf9VMKl
foT2+KuQTcqKdRCAe4lbYIYCPnxGeJK6ElRT5sIkmgv8FpjLGU4PELMBg4DDWLfG1wPcI/Eejn4S
hKT5opYPV9yAxOa4okw1Gm+UOLVgT+9YRXfCF/If+VJPNqLlQO1k4JXmgv8NDsHa6vFmoZIAvGnL
tiOtsUU4JrTe18o3exvnCYG0hCg/WxvLv+PJZWdol7XlEa5UV2i+1UhhbEOgysI7svNEsKi23R2h
8Stkc5jQJRsHut4YltAEYvN4bVRHe63g5bFva0jrE0G6P/OuD2jHLNZRTepImt8vjibujK0xS5vj
Ck8TIu4Wl0ik8Oz6bS7Xpafe1btQrhHcvQ++YhJGfJRH1rlxS912I2LEt6FiIiPxw/XMK6orq+xV
QhwHmGjrUiSuW7hJflpTgV6NlKBDqHXsFTY+xDG7GCsebT5wKiCTiHdklDDoRVAJolmfb2RWqzxu
R/VISWV+gCX2hNcgeQmxGjykn8Z7gNmm+jL2HsPX/0IV/Gc82PsAgXWpq3LNPmdCWWwY7cdRIPHA
0wzHFUIXyo/isKlU6AYMnA0uKBVcln+X/kGuOPFYzxMKEdxLtbqow1oL9xpoBls/TFvR7TscX/ZF
ehp3UMIwRcVupdpmD8g4d0HdJ7Gb5c5nLNqC5IqERbhGIVCxwq+F8/kdXFf3Up+mK1JVg+yJxWuP
7xfaiqlDUUW8NvEaBYKOK9AJ0jaKflCat0n4E4wfZmwXKB4TM6AA+9mKKyLCW0uFmRAcGmRjy+CV
oCZYnoF1ZuUSYEx+2B0JUOcd6BXmvHak0GjgsrCYoOHn4uDhUx2CZfSYSsX18SakF5o626lCPGeD
zRQnwXB6eBj7FNgmkISByS4dad2X6zo769F2RLswuDwSZBRI4ezcGWm6oeHPboa/+OJXU3wvmGPx
AT/AeyinTjoSziyGf1jZI690N+9YCcOOxxE4mTzL8CvVS1GJeRSXCHGUSPBK3J4CWyxdlaE50qQN
kRQy2NtszBoUFBxSpITXRrarQuRxnbH7S56AYoL5Ri0EkjmlRmAF9OgQwx00it9OnjhiidaoF1gu
RsHoKY1wfA0HLf3jMv3wsEH6Jbd82jFp5mg/ZfSabHJjLXk6YJVkPyGcTxDGOaI5dHqmc4ipbrSn
HI0zN/oZKbRyqIloF7xmKSoSJCQC8h5ibxMj8l/ygIhJrM0DmL+JBrH60vGG4Vyu0hNmOdg8oSbf
Q+xOd9j/GOqXaZxqUOriliNbktFB+B4+VWpb3yXsM3KZO6eSrNl3GTlBnPO6tXjCD4Pm1x4xLnav
kEe1pfKNPzraCNA0Em9QPI5pWscoq6jxeiJeFq6a12YeHu86qnm3WnKz6DcAvHXnSAK/V2zi8cJF
s+eA8VbKbUgthKOIgIm9bn6cR4RpLxwPnE+r9si6MfG90ivviO0V8WtFPdwj7mjfEA1nR8eC/iX8
Sr/a/We5KVaf5a+CzdwPiDEdTqXd/pYqOzimeFjLfcVsTNOBh3AziGmYon8oCzSr+kQuu44P2TlB
e5MaO5VZ0rsv4Q2r9vFNZ5C+FKc/jrqb/BB2YYbHMWbsLyV68w5Elepqburv/sZemjt4czH3JCbx
WPsNDuIu3SS6yESpfMyP2SHdckOr9k1bL8UDNBu95eCl6v6dCB7bDZleigdNXq6H1/G3q21Cmlju
8Rdew7vXKEYwqys3az5HZmWJ1qJnydQ9THeE9cHMbJYBpSrBV6Dl1E1s7lP6uScUjIfDcpCMb6wt
3onM3a+ubGPFufNZcGgHHJF9MNmz9vkbi5cV+fDolVMvYE8f2YNWMuHTsMapmib4Rtoj0MYsm+6g
939hUoD9wdIscOCCYu3kUYv6K16lM8udd8lIGk4tDKxfkEnZPT5nZ2NX+IZLeKcfntcT9sfkR3Tn
PRZpS9pMkF9idngMumOefMzGtsHfayD3hn+IJ4eZvBSUEAiLl4Zpd1UIqKxb8k5ObngY8Wlr+U6B
SfhO3SD7MUqnO8sukQ4bZI6NscNzyMcTU6s9kqlKN8JL3W4/EFGD8aZ4R3HDEzf8+kit5OmmNsfe
4m5HRMvgQI+ObemHwlHcNMSiFKvp6D8CEhe426a3MN2AJH3qHw0+eDT42P8AeB4ImjTrcjdQhHXl
6zh4JO29glSWg7CLLzlgUYsNaYaYYht/rPVjnP1F4ObGm7eDZzGjOY6rBRaStO6CNQ1d8SJ4Bfg0
jmoNW5MQA9TXAXdPD7+IOloRzarKCSFE8UOn9qGfkDZr7kygTeBzDzKqDjZbFi4886Z30q96X8ur
8oIwifCz2KErdgZwoXehOZzwSp5UO6DyUjnhHkewW/WDAsh+uES74FZfBw5Mkk600yBEm6vobKP1
9FYbNxDTqAV/jVtEFygnrjLPKSYH0Ru0ybGuczjsK9gJX8FfjN2sPfwwqUShdpXGbwNcYt1hJRb6
JbYcAxXjfl/278MX5xlv85n5GrFQ+3Er/2ZY9WnUm8jZVOFv2dBUtdPPx9ulwApl35yJRrpPXOO6
wpbl3SLKjEVrsQZxQZmxJY6lOtDcp2YVgVdbwVybkUK8KzvfeiU232UuGSZ9UaejhikvVq4eD1JM
X8KXadhgKzTJO2CRybwHKiJ7JBMcz/kbsUD2KU/+xaAbxkzFCmJJ6AjCln0al2bqIEux456gYe1h
mnOYUp/vivJOYA6NG4GGRnMQZ2rNbrJv0obJnRnXMnAH9YR8UHmj5lsinMLGQxxqNrvsj9kex/qV
p34QaQB3u7TnVo9WTSTw+C44CCpqcElYghveZcZenN6p0OU6XIp9kEMs+uY/KjIWEJzlnxcl2CEZ
C13/ahnnsdnpSxyqxycEetaYn10g+prR7yNzemHHe3RU/P3gb35k1v9QG7FUf1zjwWJiwhI4bGh7
cvylPoJiwDpADJmNFTonLmqvRrCD56eQXUH3/6BORwiPSvKNiJdsiYJlucW8Dkw97Z5VdQ1ayud2
e2tv/LNU3NbazXqt8lf0qndw7fWPTliTeL0w7/FcSf0e7onb3nq2n7l0CcPYNY5kGmb+JQ7Ih+FB
mHMDzvg4sKPyNpSvydpYzBG7OuEvSvnrxFvU5OCt4sfgtt8kl0AcgfB0R+zwloKuvMOZETswks+b
8MIxVDhsqjqIExo/BFHYDoXrjKqNL2MQgxJq743rZUA+uaJmYCOlEQbzc8miORFBhyGiBOvzuQNm
B7bbN3L18g3l3qfJ5Tej1d+ItdjWQAsjkLfMPjY94tLgo7tGP6QuxMXUctkgIdqUnrGWkx2Jxe6O
/F7wEatvhJgJRT96Qg39x292t/E9k/ye39FRkdoB6ceuG17eG0UNltbioPPYNOEBpZluWEuc0jcJ
Tt23RBMbGVJKM4Hkpf6G1H41xmBFfFHFVVQEVUwWtksNa5Vc4PLFKZbdxwbHiRcGOa7wnnFDFTKE
2x2Gq+pOW9Q4iKs9Fpny3b6BJdtT8Kio1hCAmh9E98ip8inVf1IhQgqJmhUxAlZ86Z+QXBFUh0sw
IilrKTl2i50cauF/sS8kokp1m5I7bLPBRbmn8glLQEYgvNZTVboP2g1SLEircJts3oU3aqJsGX4a
bSkpcVk8IKxfhntIOefvolpaAZsuPHyaCKvwuWNEAaakpEjpliQp+JiGg3LLj6nL2fbBsInJLSDO
Iv82qdCkqFRgXv094pIbI1i8YWtY5Jau4zevxLaCghh1KU74oTs+QE9ddJJa20QSpNgr36q8k9ng
MPAFFTsuMzD9gy0liU1wSNKjofm82KNBRPZFZmTILd6Udf+W/aGTjNovXs9/UIz/5PfLcI9iS/uN
Gof1hn4Vi5guuwvO7sAEp9JkcvgUJRVFlwFh78IwlGIPifqSjoDdGFzLXCH9iQOpmP7R6htuqbTa
aIaSv6YXfpfCTkVwgXS8hiKjz9PoNZpL7khJiLQa60njhKIGn/B3AzqizriGAUImMTBMtc9LWfkG
c8RCu9Gdwefb+iiEvy3oGNQ4qTDFW2rto/6ZW54erkt1Q+TcKLtMuwls/VyzgJtn7U/h+lH7ozgt
kydeMg+2bFLrxcPSGZiVOb1fl+eAUVZ7nHvSNjcSUGxyONofbwQmyG4oTww6V8+18sp8okjMZ+rp
PN2KAmm1jA332ypX3pCdjPEo2VLGCz/NsBjRnFx2qSbyOSlXcRVHW5UuCYZdKmo4KZa0dhH9luMv
g9oNH/w577OkK4hBrJDiIs5Sdgwrd8R9QeLGGnVCWEpZc0kS/XpaYPx4Bl6z9HOM/sRZyIgzXir0
ZstLYL0B2Se/QkHQMVCh6ij2kBeXPEVKlJ/MTl4TwTLOPehMhfjOXT8oNlbpH8r+fMHlU1nHFC5A
+dp7yNSt2Sk5+UipJfQh6WZqGMhR1VxYx/TlYFxnZ6j+RI48VM55RhUNAYGCBqhyVjwdb6AtaMzC
QECgQ3aZW/B4rQAlelQOl0fErsBUCjR2uLPQvEH58atPC48OD68xD3xCX6xF4a9K2f5gItVJDa33
qJNQquxMxD5c03R16Z25wpeUXLHnWqKE5zvzDrDuuQRsPalpqCvujDlJelIqizsqezUXyr1OIILQ
wk/xid8w/Lw9B3+OD9+WYeXv6YwvDxRrUrxgmcvxIovL7TDpFZerYhHxE36FxzH4Y0RreLlt7han
aC4NAUOGjiHgGtFJ4P5nJNzCxW+bP+J6mQTLQ0JKqcPiLqKFxAMkB8V0cmnfiFOzD7YkG0izshlx
m0wHs3Omw/DJG/dvdAkEMiaP9+V2+G9u3nhBnTKP9sLjoS6ckjWrKhbIR1aFpm5Y8pmya7VNR1dA
QxWYJrDogH/jIfJiy8KIbRZqpWFzR7PuYuxU8h/T48GyQHgPfpHHzh1ym4sIkNPrfnUOZbwEqA65
MzZowCSX/gEwUKJfB+FNPKcla52V9hx4I11dy5Eu+mNH8URIKSa8Med58wDUswCU052MU9LaOMwh
VMT9DEwl4sG1Me95DPwufNJlLgJMofyMVAnJKdBXKu6EO8xVYJ3X4a7ViEAtjsNcBb/HY5BMFFAg
gKMgu6oXf3HPUq78QSTuB2tPv475waMcYWdkfiX5vBM99+hBwL3FrZjXyVxrNyyrzyDt46q47HlP
Y4NlkZZ22+2YZO2pe6VBGtYYPDpIo7cXiJNUPcoWeVLCFlA6Pi02tKxx4s0dJfqCTMzVsY61yCVy
HDsPcopo2WUmQWLZvM6Ww3Zidee+/UiAiTVwWOEJqwcgbaLsodLUyAcUWaPZg/RaiBta49jAgRhL
JTfUPFG78Yy5zD64sPaM5o0vud0FwYW/T7wmLg+ktdGvasGReuYtba5lYGEEA9GRXZInEI4zbuLL
8K+wd89ddK2Zk2Z1VcfNPyMMYFto12AqGR9E6cmF09oeEJ/6M27AunFnE3ahVINRvVZRRfRZcPnS
dbLrE7ZwJirADooTRbqWZIdZCKYAwWhZcBkwPNtxB+TRMVCLxjD0n9l7APhkYNmB+LrW3CWRyt2S
606AiaOstWVMUQRkKf+zIBvUB1ceNblf7o/nyrQM6NupS31yeOys7+occE8kTkzGeMvAkuZxSdz/
AggyABfZke4GFPNXYbHkpuAjYzTAsus873j7ZRL0lDJthIlMtKkhVAW+SpWTrGxF50LG18mClkxJ
bdX102qwKttn97RRcM5QjxxeY/2dxWjtoh9QqtnrMl9RHSVJNTdIvyf55yI+ypGXkmasVLK2Yrik
FqT/vTgifircRDCez2Vnqp7eLyONxgs7GVU+iOi1T2ihNEDhnJI5liNH6yMXgEvLMuA6GhF2iQn9
n4jcgb0ceBcdRtBTzsSimHa9cgbSX12os4HksEwkLHFOyKkQnY1H4LMMlvWj4h4KvtApgd+dYEoX
3Z5v8KiralejPdg7Fo1zMCwvwR9GVJQPILsSKveywwoo2EMwYm3Wugb/YV2b38u8Vs48SwqtIg1R
2p4V5C8K9Yg0CTgStW7XeAAuqeSyA+WUSYFzZdYybtNkbtmHZdli9yfFR1oTfD9aHRYWgE7WrzXV
z1onDV2250LdMg25C4QpSaAFAnUWaO1iT4O1NBFpsrGilzYEAO6FIovHbRMfKgUrDUSmmWyK4Uv4
AbHCNqbeK2RRUYR9zQq3YUwJb6x3lLLLxgGDuMwkBPhwQ17oTbZ4QM++YXjmnRK+0NkLq10f7aYc
feZ3NFaWrhelhMiNsARmhdZb9iqZklO7HDSsRWxW1C/KCBZtGr+s1kxMHgVTFsQ/Jak8xj2TFahR
6yPIMhCpRT/iymGE1hmznSbeYO74EVv7EnPg1XIWvvnajJBgRivtonMLJapCNid5LnLab4X09UHP
bFrugt8scB7kS90psUIAGIliFWBrAxt6lFbsZd0LYD8/qIjw9kbjsPJ4ZTpOnNsPjlO7kJmNNP2n
ZQNZzuwHlbQNOwkA5RkDM+zMKQZpZ5Yl4PSg+VOx0WPl1W9lXgryfYz60A8Tnh5IoJxZui1+YdAV
ZheB0pEbAuzAqkD2ba4cHf3wdgu3ZDX3PDAwMN1O0dbhsBYmT6R0HjolxEQaMei09DvEnSnkMNxC
fg6IuNhYnpsRi7U8PT6YMywproydaEZPlSt4budsRuwcPKIQZvFjw0Nj58kArehIxNBeAqjlNF8A
QtigOO8EbcOvI71H3ky8jIAQmLXMLqQj21gXH2oTnDGxOaKgNmEDb8a7cvZRLONLxpDgjNUijuSo
Jzo4mkXZfmky8Fj5qyyEmANm/GBJHHZQcpIRoUj1D8o89DOXeI+XIgRJfbaQx4yq/CKakKRUh3tm
fzigJrdhzVBPeyhfr2ACaMkQiXH3xg+b/InaKMk6+epyfIM8ofwJsgg90AVm0Dag/jYgLSgmczjX
VJgQf55xgBck0zNHhA7tBjUaVO3ZPDQLy7ewgqeuVO3IYC5fC3VOt6jX9ISXZ4OtqrnZdnUlgxJO
iJD04WU2H5Ao89bYami/hEqCq0sKkhNDmNgvdRVbgVHZIvCkbK3F9UJMAFHlaraBsPaZtNAosnaS
tykC40htpBtxiGh0C5BaYr3GuLpOkWXH52AbdkGIrLOMEVo+KKLdI2/CZKdwVuvSgM4I7k+xLnjS
zBNB3eo66MPDDoPGgFgxLvJyqoKwwaVSTRKpRYjBXEQXjFn7rbPwawg4ZEqF0zmaM78z3IS4JgxN
tAkATa+G1kK8yJDeRhMrVbyQ/vPnga5PXpCax+e36lTJCHLEt+dLZxhmrEcqN/lCC8rlsd1mDUJu
QxUzZF2/j2VAlOn//yCHM0DM59dtZAAGlUtkdioWbq2W1TZMo/9+UBpf0wqOkmGqCDfE139/IdGT
H3PSO/y+cppAy4e6n+AU//v187MeCU3UP7LN9BSmeGpUPD99iAWARnSCE1Rt5p1QgewU0nrCEWes
YT8ZrJEYvL/TBng/Pa/WFECE1lXaYtW3fPr85j9/uPw1yE5+8u83yzTY9DU5WIvqrV3j1oPaA1DO
5wcEmpErfF7O89PnN7WyulkincRRga0UZiJSZSonHeLv//kwLF/+n+89f/r8noyrtJLosa8YyK/j
kOLlfVgBdakwQkf8zYhCgR2g+lOLcoOUX2QgJgK9IGwGR+w1zZZ1UObWvktMHXtoo/AbJCWxkhRn
wGKauZS3EyoD+fgXkaSazC/4RnrjQURQbYvAat2h0miMzGDaEkpoiYGYQdnn4TFf7BkVdSb1W4h0
UUPNE+k6QvIGZtNizITcFwq73aJ7M5zKlgO5FzUM0x8lmOaJlOiB+enCJjTVFO1aTCas0fzOmrda
oyCo1VJ+EWmFoBmPLGqGw7dZJbiDlTRCKJKotX6eZOmEnlfhKyrA12oIVu1IeDKBOfS1GvUMNC50
UgLqc8XkKRGyvrHKkVb03WsDrrKkamWmuPyVWbdBaV6MJYUmXF05wdjRNTTJtVCgXzePgTpUqboW
5D43GxnpcILmja5ojQCRUxv7NEQ0fkqr37ETOKCR6kcCfMDLnWZ6IqR06zmE4B4aNl2FCAs4skK8
JehjY52OKA+D2pvO0FMftUScrQYQIZlEhoGi959CbDfg6WMd+fciIX8uDCPeSDMYpIIqs0mBUB/Q
zMOF5bMvGLS6GlQqr38Ui9whH4k2RcS9ICs6fQajbfyEH4i4h9GD+FdWkRK9VxNCElEXhWirFqr/
KFBuoAKkSam2HhWs68oHwWOU04DpKFbpAf2omdqOGOMe2+lJCKWpyw9ZJb9h0uDoUCE2JiVEoF4w
aA2QRxa6HMj81b1g+GI0fBQdVywIKaBAwdx37ai9iJxdRoe5+IiXnhoD9iyj9MNoiUZF7dtKLG0f
dhxwmQbRtIzDm6STGYJjxkRVxu016kc8CPN8Zyk9RAnMvHpDK5yHtIT3UhG44ZA/DtDBhmLoUWno
lUMul+d56EBI0eiFgjLvJEN7r2QFKEEv+GUXo4Mz4Kpk4vEYhuchPzaKbt3ipYSouRbKdbtsRFA8
LlqcjDUk6cpipwn1wTC0YZ1inaCHmuQNQwVWhcVrV4Jx7qSYcy/G9/oRmvEyichzYqOnmmP85uU8
oOsPty1R1d8KyXkhRBqs1YlHhD7PcaoyADNgtIRyk7iLDBzvUH5ykhlPk8LAcVtKug88TegCzW3q
JRLn76T+GqExrIcaYh+0jxelT+WtgjJpWDyI/qfgS1MwRBTSAUP1EC3qS1YZXq9K1r4uqz18mnYH
bwWpPemvMjUQaEoKZxwB9BoAJOEHpGlS4gtJj9g/zKNMqrbi/NrqkGcb1Nm2OeAIaH4bszdAsckT
SVKZLHY9erOFIYW/aKD9og2c+Vmh+4H04CSom+tQ55+D/oDS1kn+rDxelpkOU9cSXU14yJiYTd9m
WmK8FEeuGUF5G6CoVFLjj8TfqrUWFGk9xAiCiTpUm9wC61HPA/o5nCNW28fOHED2xgIW3TetAgZi
VDBgK83YCB3xliajoS6HxjbDAQeWTzA5aRfhFB42G0kU5s2g5NNZjaJ1Umo7pkj2/Qjkg4k/lNwW
4xVTBN/ooLnpA521oaFsGNUfajOuVbMVdnMMTAPZRAhg44wohNlcJ/ExbhRR2Vc8GkqOoL/DCD/n
TrlrA/kNjCukPiyiIkmaXkb6uwMCb2h1afNRU5VbbUkNlY853tRIdFNapBCFRD85ISQsvUS1S6j7
cVNIuM0UEV1kFGRQ53YKBZqOWOlvE/zX7RSqgx8HCPROcp5vZwIZ/VEsHl/KuauSSyBZlcdmnG7k
5KqHhfjSBuXeCmdlJ9PP0tNYvrRTT1MHKFZTIwDy/9g7s+W2laxLv0vfoxqJKZEdHX0hcaaoybJs
6QYhWzbmGUgMT98fqFMlW1VxHHX/V5xikBQtgSAB5N57rW8RpDZO6hU0ETSzIf45RSS0WXb0uVyF
WE73pf9sxLO+UlV5Cuop28KAiHEPmC9g1KjmA+ZZftVcmRWZI6mIyOXS1HlMMqZMnIQxc9r09bAx
UhmtRV498i29rGqjgkvYUZ5ryF+GcrN13BpMAUP3k0MCSja73hpL6Y9kDK6S1rKR0+bZ5Vyx7CyH
GC4i1W6WMnapHcZAfiq8Yx/oh46MyH2IQ4fBw9IiwTscNkl8itN648j8ZysF/gBBzA9wmzAYhiUA
JAWeY33p8nBYR447bgddAQeXel+7E5dax/I27kB5JImjzM3sUWgbjUY73RkyZChmkzKck3mnyrLA
+EjenjWCAqw5tfSOtjaDafVXZIjcwp97GsvupslbegTpaIOc01cQisNtF0eaHvRAHPXU3iTykp1X
bg0rJxyoC+VKei6xj+mExMUg8iqwgr016ozSwmgOnYshqfVoKtSdlT1g/7kZpvEKHNi1kXjQ9ecc
FwQL+roCTOViliQ4iw5KYhSvBQGSWeKuWb87L4GJ95kv+33hCFrl0t/HrNB35G0s+Yn9Fdzve4EN
OSwasvxMv0DAvSLTKdlVuv2sFjyrhg5KPibF1hz63+OZ1Wbp90hlPPpUjRXuPZOWZlpId09+36Q2
6UhxKDRSky5CaVp29Ob8mmPGFP3WkSUq80SfcD2OafET4/5Fz754qeavdaP9yzAGo19o3r+H42We
VXyaohvfzdE29E9Q7hCzTlQD1nGak2NXN+NVAwwc3fBr6HoszMOme4yM+4HUyFWq2hpeon6Ngbt+
UkyWzDLuwQn4/ikM9fewlcHW2NtutSPSAC5XN9IGmMt9nbOkT0V+jBqCkdy0/S46vW0slhu1TxO8
8eevJCYuoRrUfdPEYfws23bthHO3doVm3CwCLkFzei3G02TH0VVfMUL1E3szCMWAUFLkUIZDT6Tg
XUCzkPBgDkXyqYnVfrD6Jy449x4wYEJLIEoQ2stxuoZz5l5V5E2OYu5wmy89JrP8NKq43Cfo4KZs
5E1aGHxdGvS2chgPtjb+Zw+6a33lkoJ4A1i1PgEmoK0PjlzRIfAjTazMWN3YAnBWqhi9jhhx0gjs
y5DMAeem9JtfBslVE/Sog5J063kuLdfRhfAwmOQUy1VkraiR3KMYAcLKSXyBBHoz94N3ElnziG2d
66SPejPBkG5ZnHLGiebeVKjb1OOjBBSBqsmyQflEzDnNoVp54o6OWZflkGY68nlmszgVTpvQAe/o
1XmVu87C9pBoXT+2yBY3FfN16A73ntfQvnAqPrKMBZ02mdLXgiCiuSHpMM5AjSc95TCARvKP3D3A
TmvvKAW9FwRkD6BnWXzTOZOtfqA0rbYtNmzkwDzM/YysrdR9niD5kHncHAdMxjQtxXPj1Df5wszs
57m7XA4eL53AYIbsXNdzFk0uS1Ij3xTeOG2AFrr4sVlGGJyZMkIahpI+SJA4zyVr37Wdmz/yBqbk
aA5gNcF2HmN40oqDtLJCTmM2X/AlJCcberEPdE5sZQlw3uM0WQw4LWwfr2zQPpA65p9IDCV22Sp3
ZbzYEBB8FsIVxzGYr01Ti50FHGJHPW0P87IqQLqehoSaODNyRgRhFNQHkTbpXR+rZBv1DNcJXGh2
ZSmBjHmTfWUGKQA+7dE1iwPi2ce9N2A/8mVP0QcN4ZBlOuJ6ldKTAqLoiNlmebL17WzC+j2Fjz4E
28s5BfOdlOJr+DWTWPATFvUrT87pVQszFxNcwTXPMoPrSaaLX4DxSeBmn02TvojnCHFb+ZhhHZY2
BMuTeDS2Pk55GxaEI8MNMsBkWwUzMZNdecTH+KOeZHxQcxnTOSGawKv2swHjOe+yYTOX4hA0KLeV
bMHk00YrQt6s6Yc3nc2HuwQE1eZMYeiC/Rp8ExnZhDbDSAhULYv2q2GAwLMtrVizJM2+mZCjU0XQ
copR/Xdzd5jxv7TdtWHp8OSbyY3lDMYD5a7NtfP73LT1pdMetRfTsfGZNfbGfVlI6GYUCrJnqmkG
XL6zjil6Ia8phlZFan8f0shD10zuYeLkBWMH8Ox591UH4yNtB5fyyecs57a7UjY1BgpVXQW9PTCQ
yPYpxf1BVg3nljo6tEz6jcYMtmmdajyRfJxYmrfGnBcXxPctVaipKctthJMhM8OepXORoQwVNu4T
MeR7mXf2rTPovaY9oklBO0WTgbSdbJBrvp+cThN7BktMrBXrNJbbnvFq4Sw4+iL+OsZcVs2Io5Fv
Cwc0S9gliqzYNKLctMheW8FpdPIIzKxCx+cFzVNpDzbYz+bZHFywYHHMIVpVTHLmryI2P0cJo8JZ
M5b3FfhfK2PUH0wkGRpF/RzFQLftMWRIida8rZD/RzXTjyjSlF15ej3G9idDDnprqkky9yAl6tsQ
Ir+eogqphgGMu7PJ32iiu2yeHud5wkKmaAD3ZX5dtO3nOSp2RhaGnzL3S6v19zFRiGgjSsmKNgdY
UhLFLHq3Vmse2jHHHYKCBPw/egX/oP30FDVXtjCfmxkkQ26ro4Q2QHqb56O91fetyvVdag4/7AEb
iU9oHkAF5V60Mk0/kXP31Rseq7J0X2fnUxGnd/nYgKUtZsZAybgMnZkEtYp2a+qcRi5IMG27n7pW
etcpZnlwazRX+lltISiBJhMoGuG3vBgzkwUBmluTVb0y0PCtRfqFE5be9AnhqbSJkmOl4+9xmb1W
Mqzp6ta3jQj6qwItpeaqKmf/VbWmIEXKYR7ZzY8vvS/Ga7M3SJFgJ8GtKLe1HaADWMPCt25Fo3cy
zalphm5TcAa/7MV4pTWJcFZos+CPTnMOXU5pyeiimncjdI3LcZqwHfSAI2Jvn1tLz2UxJg4NTYyp
q2iI9zXIuZnFlFXd4PFldEHOEdpZ52uh1A87N8pN0rffCo9P3IqDajvN3o2dCTrSidy0BqsiSW1X
+VhpHAM3YF/UWPQRjI8OJBCFb4tPncPHiVbtKNF6pC6tAh1ZnLCxChjpFFxrVb3GjCm7Lv/pBsAg
ew8PKtGCBmeaQJkvRo6cSIQQIKeMOXLMMM5wgFO2zbdC4IIimGBq63LfOCWnV4dSLtDRl75tv456
nm8y91blOI2h0WdbmB8F2kWgSobBirmll674HUbW3nVpQ9Ln0PYX/wN6K7q4m/4EevOghP8d6O34
UrQvv2Pe3v7JX5g35fyDbCR6GqZPsoiyhPpf/yS9CdP6h+k6lun54NYcx4XB9k/Sm/kPc/kfMBDF
mo9Ex99IbyDgBNl6tucLrpH/DemNmIgFX/gr3pA/YJvSt4Xn2r7leQv+8BeuZ03wQ5aEo3cUQbC3
k4xZvtObVyDWxwN0awYvsbctpmorpr7G6tqTiEWZTvCXdP3qQJJlJFAIlkv9kxGcxnPp8przPc3S
9ZeHpZVfapZRu/MPi+A5Dpxqf0b+nonL53tn3G/T9zZAqjcQ8/np95+dX8r5mlXJ+7/qyjbdVnZ6
bKRFNh2VDKBUByprna3J93jSeYlZSxHHWxvkSxNuk5LKfGkvtAH/nHzSLyDowtJECiQlUyivxrah
zAxgrflQhKSoC8dYkZoYHTMrHtee5/3UXV9vpdCRc0VNuSO5y1nNuWtCOuCmDZZ+r599ETkuvsle
wnNM9ve+CnHYL/sI4anR+cZWjE11sMDxH/h71eHDw7Gyn+cWk1g7jzcyI+zDjVCCZnN/ypb5g4Dr
UHm0diiKxsP5JoMehbQrZxjlUKsHEpKYckEkL8OJ840xL038813X7JGd855Llr6wNGjivW/GeVvm
ZfvO9843bEe3ac2BZDvmS2ca9/vN+bkOf/YIY2FXJDXXgI5Z3UKZTlwCs0ogUtCFaFaiWWambPvL
lMwzZHs435isbUSZ6N1IfPpFl1dY0Ik428w6WgqnEY+YGx9mcxOLZjx4MZMVzsjTEOkDVOkGKw3Z
5z09MSwCMZ4WV6dbX7VXZjL0h5iW4SDhZ483IZG2zLBg09iCaTU4N4j4ZVDiKdDoWU3YDDUlXs64
lWuoeXCqhd1QK7QbAaKFQdArrmpBQ9i/OuPGg4W0fr6x+tzcmT4z/+WpuCyZz/XRKSkzyOthAoT9
fBMsOPbzvXKizy6y+2B2vkhyTVceR1U8E4VGIeT5eJv2GdhZArjjXUEnbqeSnok7I67Ey6bVRCoY
+FyuuylZeXQG7PYQ+QusyVI/VQ1+OInDJU5lxpDz9uoqDxn3n1/ptD/G9ikYUfabSCMTB9ye2d85
fUAsr5Tmmu7Ad6OFU29lzUiYkOzxjXTDgVTd4dDn87QilRIFRpXgWw4avLALfd2bfI6legmJOu8G
NxWIu6rq/sN7P7PYQ3LFt13QQH4YBCKgJeQH9vhfFPbzsem+ZRoth2ngkmbaF+6ux89oa7WHavja
6DpC3HrltVyWrc5XlwMktos6UooiZ8RjNJnFeqZYwrqD8iPSS++5j5Ar9tWDN2KomrUEwNHozyT2
TRirFFfTot6yON815bgZrQAnTjeYh4GMeBp/1JkwiWgE4pdcsO9vBHgrLK1Lf2oRyLgMxodlieQX
WCMDkv7WrN0RFiRRs6o1rXBp5qtGDA0JGqwRs4IzRbc8rPJRrCcGmfkyZwTi1EE/XEwXI3SgiS9o
qdW8zjraOkC4dqmOKeUIYcPU0yJwxKZ5ZrfbC8A9tq36cL53fg7qv16nzBXPR7+/jPTq87BvLsN8
rT0EzVGlcbe4JlKBFpFlTf20hpCr134DreRtk9Js3NW6W53PQeenpLIpRMiaXensRfTQLsHIDYSV
sTRCEOwkTKiLqi1JWXJX7lyovw6Gt7tOLVGho45XS4qBSMtnVcT2OrUD6L6QQ6fQwnJA1cOUeHDI
xp5ZfKcKi0Wor6OKM4Rl9vSaQmzqtn+rBFLD8650WPuS1nUcYnBNkxt+9qy7OTfWMUk+nF8itTKz
ZgJi8s9TbxGZx9Hxkrfzsh9RvgUMVy5kExc7k6T2bRoOd4zgcJkSFUbBcopLQU5m3DOFCWJEulKC
m2sg45szOLxmlPAqliwpyxu2XhD3B+aq/eF8z05g2UikX/kSNecsOJ13JM/5YWD1r7SN+nVE3XI5
LX+KfiWnPWn/mFJEt2VML2mIzPRIpGTPAeeGXHjHJANYdL57vpHLk2/3gCWtA4/TZhOSBzJ6mIqj
Ka4yjEDI8DOn3NOCzo+zmeXHSfT5kb4Qfm+jRJfd0URi7IEneuI0MxLesg9QW6pwOaF0QZQspKDZ
ztWBToU6hHyLUDzn90XLQrfDb1f7/l0xNDvCJSymGl13sJMWExBWcnWOmTg/NxEbsFIZjiZwXeOh
9eW0FaYLf9UcD26tFYoIjvgtqT43RTYsoevZSY/muBsIKoG8pEmuSChXAoKikpaqL7DJ1qBTvfcB
cM+BAwCKVx2TinBoVSvsxWt6aSsaawGKy9JAlrN8UnlDmMf53vmGDOieufN4cNRl3s3Dtg37+xEL
TeIB2CaTd9fXxIBhYCAqVbWrDHL64XzDoCHZEADweOYexUvIwZlbdL4pFoIR6eXYwNHXyzMf6e0H
lCC0jrs8+9GMww2RNsOVJWLOXx2yIAucWduI+6QcLPpf+sWK0otmSW2vMv0lDsuXqWXxZg8NejGj
R5E7kWXhiLU/yU95pcRW0CtatZM8UBytg3F4zNyITFqvTy7T4cuUZu3a7QO6thXI/ahZ+2o5pA3O
L5Ft7Bq3/kIX6SENGDVHRjtvfSZPbgalG67HwMF4MU/xqaPrs7UiGvK+Y22zCgGSG6vHXAC0GeZp
Byl5U032z9byyLufkdcGiOw1TLZOxPNjo0JywR06pHMScIKuHz2NfC3OHiUt4OucNZ69uHkIX7lw
k8jGYi7JIjavSC3TG8A7z2TqAWxJ1Npm/bSGLgr0o8h3iZw1AkiTuQH8/KxG7pFJ5tegSldli8nX
8F6qkoGJUdU0zEsLIWy9Frsx7azbOvI+5wXNZKK1ory6CeIBo1K3XH0Ul5ZFF1UEo3npQ4LesFzt
1zKlrccokgLSyR9iSyEjiod5M86jeGy5Jvl6CZHDKqsy43tn2ogDsnrVNMmi0PImvOms/kbvFW07
iBvVPQiB/6zrEdyFFaMQIjEYeLLIUOPsrfM5XpclQQW0i2taQcgW90EC+y4LPZzHZv48tvbXaRow
LUY5s2MLs+AyDSOxjZiOZ0Cr0dFym72aYiA4EuGsK+WN1drF3hkmdq8KXvzSPTgdHh4paT+XeZyt
IOsSWnafxjnudTvDD5jLve2TtTC6ZgcdA9EaIsxqTE6EjEAZYuGwMVy3Iqw+/GzVCIH4EqAbLtBB
dOgCyVXZFIxyLgmLtTfgSFfRjJghjgqE7sYmjhMueUm0LiTK9IaU5BWZVRmIGv3s952zUZH5OLhq
5hhl0lDlO6f0nxjmoBh3nesiwnPdnjxLM2uw02RNzM1w6r0axK9eyWoSsBsXptWsnjJ/ODEtqy70
Qx/eEWB3jLwOmAeqkosmwkhoT9Fnx8cZWbUmhj7gWHFc3tKAxM2QKpiJAy8fiTKle9Q+S/4/JIjg
pmbtVhHolkR+RnqEvHROrjqkKUAumERUGKXolM270tJ3UxglKzlh2Gkg/oyuem3DhhOhM6DbBe62
9XRgbg1z9BjV7cbAu9FJqTiKewakOY03g/5CJ2v0XD2ijR7JXADrIJvKiPoEAlAUwn1iSpQM+Hly
DIq5+0qWzpYYJjCWLWJ2JCOhKr+EY/EtjHo2e/B71KTG0kunw2zJ6FspcexK3T+BJM2+Mah40SB0
BsrljS/6r4xjqaEknrGuACMQunJFZGw0VflelCy01ZJFWtVLsuo5e1SP0AYgQzeUWC5jFXJ9ecH7
zflF7w+L878s6Ti/vebDj88v/O+fy+MGoWkVjwyuO5vVUbhUNfZyxRXjEnl6fny+oTVYHt4fkqr+
zx97rBnhJMpTExRoq2YWe+d7nWdWoEAwraTeycipGc5Pn2/y5VXvL31/7nzP89pFkPWv3/Thx+eH
55ukdP/6Y9Mnggnztz98/uUmwVP7KaJrtWzV+wvPD9/+wPvv0WnAH5wdD9ns+V+ff0R/Wm+DrNsz
MFTrGY3XOeLznPjZQ5zE9Oow/jhX2+cnzzfvr3l/rpyW6v798YfXSB3gTzM6gsQSWo1LmfB+8/7a
XyJM338cLZfd99cUfUVa1Nsr/+OW9QoZd+oX+DXeE1EzhgcbwJh3ldPYSO4HeSv8EIS4YKGtW0r7
9xtvWXWdH9YTIvIhYFyOxIW1lq6WNsr7z98e/+efOf/6LefX0+dbZOUltSxmUdbkbJ2HdVabjE7O
pXBWIMy8Od+dHUlRMdag2BdZnruIHc/33m/iRaX3/tCsNRY8dPbvT53vFUaIyKkdh8v0939w/vf/
6TmOGOgO77/+/TWmUndVVaK2RYpCKJrmpil+0JTHWlkZ/luCzf9kVfyphcmSmc7i//5///f7+H/C
H+W/ZVVclX3cxi/Fy29hFW//6p9hFf4/aDVaSjm27zDd96x/dTFpcJqOb/GfEiZTUYsoi7+6mLb9
D9PyLSR0kHzg2ar3vAqLX6gc31QS44Bp2uq/7GLy939tYqLosR3LdoQrXeFI92NGSzw1Q1/SDiKp
hgVWHLVq6zfTQz2nsONRjHuWZ6yLKFXbqcFaNiKbtDJCrPiam1E9nyJwbpNk2au8FNC8OxFrdxo7
xPJNkH8WSUZc7yDwN/iMN7KuXaGXxehQwYoqxmifC1TVTkc5UVIpWM1T5hCRjbpLX8aVgba1QcfV
fPFvWuZT2FdafdHC1qrKr5kXz5siwZJQMBROtKFYInGZBh98NSvitkbcNVQF7Sqtex/arIk2u1QX
qmEj6vylzpx+5znNQ1O3S44R7xVVpLrUDss4R1gs/aBB141PfKLR/+ikNvd9SLcPSPtaUg5kFXL9
JMeuGBXZS5XzC5pqoqqb8s1UK9gPYz0ehc9svDxURHDfNFNLDQx/YSQndR3rYUeM+2vrP0WiqQBc
G9CyEw8NSQnwKi0RgJCi4C0zxhAWDeIyx2s2udASGTVqCbKlZ5SSAQ4GSQ3lO89T6tq7X77Rt/8e
XyX+/QviOJ7l0G63+c4Bn/+9y51MfqNLXVXMltWD2WHSOt9kfksqk9eSmTphKpmz/sbs2SiH6c0c
y7925t9vCx3/D99VBgHo1ByyXXwpliCZXxvuliHMMUxT+t5GA3CsKp5spt2M5o3+NrTyz4YqfsRO
9qc98KHPzyHiSNsSktGBqwTDg9//7Nx7Ym4jD/O6EV8hzIf6+lkEjGmjpU3YWXiCjcWhOdAjqZYm
j9FilQgIPuVteIC95se/3w/LIOXjjpCOkiaTB84fpsmZ49cdkSDNHvKizfZOxI5IChSdrerI0ho6
Ui5L+8LoGwoFJ/PWKFiOaFTnjZGlhyiZ+8vR9vCpDeqHHjFceR5Zf4rU8vOvWnK0R9sC9BEkn/5+
o+1lo34Zl5x3o0sADyE8vuMhPPp9o0OOAOrGhI0mLRI617TrEh8iqDbwRCaeWJnSjVf2UD95AnVe
HXIcxgErReKcSly8r7WHx9BWnQGhubwjGhiLR/05C5jJj9Z0UdJ2o6l1mdUJNALi+TKrTQ9MLdrV
aEzfVN9e1+6yI6z4dTRowwduOTAPsO4tv8bHRWrCH97x8sX48I6VJPbNlzZpQML58I5HlAJRnpqk
gHUwtowMqmQd59tw+Bz5s3VlK3+tCmdRMTnJQTgzMC9D4FybPfDfAyqOCol/o3W+kV5NgdG4m7gH
TDciALRG9aBRpl0mwXUfpHrtVZwEVNVX6BKCF1WJ/sLt6xRTuzA3hdu/1OU47xoDRHdJM7cOEI6H
ztrRwZ+OlyXh6Pe3TfqRL6VjSpp1XPV+/6AJP5LUh3ay7xr1UKoeASVarCbIvhl9gNv6ZzGVWFoF
HgYI0ivaaM26Wcs2nDdMdWEpeceuRWGcCyrMP3wk/2nbhHBJQ3B9n77wh5ldU5M22jUQA+tpZzap
JFe0/Fr6DZcEyNmVIdGokVF8vhxYuAuQt0J3DJFj2FmvLwesed1ymPfWc0ul5swYwrvQu+NriblO
EwZddhRmYm5+uo7p40N+mBW0hOLo++5tjaZ/Z1iDST5wA5Yoy2/bRIMyDePLSlT5IU7i59gJvNPf
v23x76cwl5GoEEp4npLeeZT5y6gyDZMhDr2KIEWPKY2bJbdOO6tL0+tqBAkxCmB75RTddujsoyLu
YDVPgOlEHd0nuZPvEB0kb3Pxt5XS7Z+vKwQlsRmKpQ9LmSVbY9nkXzaJsQO99EiRyxSgQMzM+caM
PGfb5MW+yKSzj0h32IUEWljKx8oum+uY5PfLNhd/2pLlMPzl+3reEldYfB0IaHRc8eH7muQI4RuD
w7RDzuU6r200Gvs8C/tNnAwDMdMVrpMIvB25JWGFiLcElcZwbTxMQwaMppOfkfMF66ifUdta7roE
z/j3H6D9IUrvbRsZWyuPKx9nk+Uq/cveQhTRYj8ZOZW07rXqkFM3yMUcVT4alt8+k74zh2Z+lDEz
wyr6JjUdfnewTKgr+TULytc0aaGAV6+LhevTKDABMmzSiZ/fWsh0VkGMRLNUDp7pOaexaxmf+0WU
Xk5We8pGVnt+g+BFVn/c+x8uC8s7E8rnmk40m+WZH49IPYk0rt0u3psO3cCaDmJU6+kY+z65py2Z
G3YHhcuiaO4E3tsyI4UnsKf8gObHoF1CLliBPCYx/nDMuB9WG8uGWVxlPc/2Ge+THff7Ltehp0mE
wBYzJAjuOzCIbVImXOunB1RwIOsX+16czve4ZcSyA0EkcrtxGqZdfc4iFAtqIwvIfWNg7HERrsrK
lnvHmsRuztrNTNK4R8TZjanzeiO1F66YRwmMY94uzuL+wR5NUkPmxHgp82rv2iA1s6l7HVMHRuEs
+svA6dEcwAIt3RwNfRltphIIU0cI02VtRQSalUNzRRbQK6LJ+Zj2/XVhpeKm0HyOXbqr3ap7IfPo
NFoHdvW67KJsp5bUTRWqrZHOyaorPdr/y7QVU4Nx9/dfa7l8bT8cei5fZqUkFRJxfh9OxyxXg2GW
hrFzWH7sSKPi6p1D8Jt541nverc2Mq9AecGlT4repq59uNU5XBRPEA4rQoscNhzmCNKZbjC+dSOi
kibfxDReVvumLH6UtlNvPCf8EmQYuzmeEV6rxl1ZLDMxwQ/x3u/wIgewtqEeVjeVbpynKniAYdFS
OV2VbpZtmpmAnDDyVrQNSQ8q0HtM2iaVoQXKFAF9zMjNZe20nB/G40Brp+qHn0Mr4U0NAOtC2gjY
fpUJ69Ohfmqbl6idbuZsmC4bn3rBxhcStircdakNvNyIEFsDZNthQN0Jf8F2MR8lgEc9u6Fh3RUl
ebo0kqAYl5vZKJODM4+MQJAp/P0HJD5cLzkIfBq0aO4oUH10GR8+IFMVyEMy9pIRdz39xvYmDQpz
V2GXuZgQ2iduRw/HQB7qk5BqjgVwDUCz0i/vIlfY60xap9QocdukTnuBMLBb/2ELPyyyzlvIdZz1
hkVKpPxYFOCP5UtktPHbWrge4BMFIbAhk2u777PHOcxoJE8bJNuAGxrWP2FdPk8xy2TJGO6irMKd
M8vpQs4UYH/YOvoFH77gvkm6pEXp4Cpf+R/23+S3buuQq733CevbxjFsjbAfnrNEAgW1CDuoxmE6
Gk43HcmAwwud7PIZ783bRS+CNPr3G2S/VfS/H3O+jW7JVC6lFJv2YVWaNRUi3Bp+52hnmJ3tNr1H
HRmuBEgkXRhY1aAgR3FxFcZxBKjpB6mI1YtdPolkwC1o2833nlgarBr5bpj96OiUP1jO9MdADsUq
DjxY/bF9G+TzuB6i2t+4nBYvM81RoZFCX+rsEQMzifAQfHU6hreNRDycc1Tv+ShPydi+llWZnGhQ
Vru2m28Dq+Q4DzXjK/bkJsKKTMK4trdeE39rkii6Gl141WnZoIFMWAW7pEbYibztWWEcIsV2An0l
Rd3/DrXJYijvoMlxbPAAdREe+4xfhToVLLgjiRAww3vlzf6+jLj456EDIzjIlyg06KZ2OY9bLAQ/
+bhbFL0atOnkv9pNVayzrOFN5XTlfQI3yIkj2htztpX77rEMY4G11kkeLP+JnR2d7GK4D0wH7PQQ
zauwS+kOUkBzkfPFlVd1GGWycHgMZLZBy+jsVdGs4q1HxJlvVQ1QWucZfe58Z6PadiQtCXdmSJQP
kXvIls5FOCXxVpTZkxTGeIwzTJpDnLOezQO8V9p5ygvHZa1Ha1nJVYXp/DSP/njMieVBq+/7UF88
rlh9xnw6CiJiqQPv62xtU6aQTaSnfZdbP6c5te77LHmR80RyppyMrU8EG3O25Rri+VtvsJ3VV06C
17kw1Il40n07dMF1tkzamLmhGBsHPkmfCAaVWEB+82rVREG3rqQC7kXv9dKZjei2svIaBWuxCyxH
ME7prW1ncVTPRY8qzUE+YxuBuYpK+RgKEt2nqrhuh5EJl0fqS23C/TRd78nvGI4lYYHFOlY9gD3/
e+QwZivkkF7RA8JeVBOXlCdj80DZnBMglqJ/dhkZCYO5QkD//DIqsGZ6zfA6MKTZhoYHVs6tyCIv
JqLSyuqG5sXJcVu0ahLywJjmO0XOoTNDgGNRBaN6hm9ci+6ipWqG3SyhR1Xe0VEtbaGh9VZNK7eW
05zMJItOqYfaw0rSTe8VUHIEWRsYgKiLEbrsiJu9s2zdbWQxsk7tEUnjmzVWyQjRIgtyeLx5fTv3
y58gqUxmpXln1jD3NGUjgJ23RXdTBJDQe8CSAvi770mAMoXYUuJY+zIjbSUA0RsaGHGqxmWNKHu0
ydIetxLDP2rB7EsgCrluW6IiU63i2ywjgXNuuXzZ/mOp6/iuERir+hTDeVCaGg7EJB7tgAMysj5b
Rjg+Wi36FKdlgmuxYFoZETrhUYfWpvTabRqEwVW/eLkq34PvjBojHT/pYvJOrIGqJIeFbrjzFlH1
jTK88GTm37U5LIidwF2NqQqxz7LRcatuRCb9y6hchO9SsASjSt6k9hxd6ggnvEJFz1kZBXYUXlvT
dy8Xq6muxSnVGCCcpMwvcb8AUk4K98osSgw0PZggfIYPTm7tojJJrvQI7ZvmfA1QItp1rY8MwTOv
NA6pAK/I2kImc2eMPYYY3njZ5MNWaL9ZO0mPc6HCHRAk8+dUWFesHyFS5kVz41tsXIpp7EuEZtyY
TQUKSonT7Nf9ZWRqBD4QdfJhth8rmRC0U0Yaag5VLlfDOCLzk8NqU7VuceXZmIZknDpfMGZ5JE4m
xXFCSn5ZEjj6VAfwr5PUu23V7ODjQ2HY+vQnhNPCXiSsWAiS3sXofy8HGx9GCLLTSCCE0vS5b0Kh
PnkGNI5mSqyjcJPnKusYsXO4spTEzBKvWWhQ+tfzV6fh1FMzKM4yQWsi+JFrugZUja9WSWJB7dr9
3m4NfRPPDbswV3c6bT2+fQDPKLOpcAokI4qAm2JyEPUXO1dGD/kwNjcmw3sM3zZ0zs6utniQZXDD
R5ntUYh9w0vg0u0VFWYkzkPa0PY1bZKvgoVM7nYIAiNE9XmRHdHfk4RX37kRx2DZEGFI9vPIuR48
UZO07SEbRoJRkLU0w0tROo9I3IpTijBmpRtZbyoHDVkKOZ/O+PX5t46tTC5NzDHrdByQhvl2tMFR
BVGCcxUhu9ChzK01NbDvC7M6za21t+0c0ZZtEU/pMdm11CFz+EKb/5+r81qSG1e26Bcxgh7ka3nb
3uqFoVZLBL0BQff1d7E0EXPuPEzFtLraVZFAInPvtXtG0IE1lLtanmcCJh+biXi5QDknPHkkuun+
uS38dJfHTrMuwhYphZWOm7nyn+qpte4l7XChGT8zpchPw4zWNHFa82iBEjnESB8QOQ5bYyAnKfDD
aJ0DTmP8BuyOpmtUoeJB8T9dh6p9zUVNDe30H7n+iRsVImEBcaYNcJJIvBNpyxucgMsYCo9whjZv
d6wXA4FVmDmZYt9XrXcpfVI1B1kQ7pAArY8cKHpVtqBo2AQb7GbP8g9lpHU2QqLUzKY9pgYJDWUR
XFR/KC1HHFzCaqH+58dc2h9zKABP46ZYw980xaI+KSgBHdxsoKaqjmOk7g5hifQreAklpweMEafC
UCAOE7Zbk7Rx1JqBXo6gYtvXqCicQsMB8EtYDK2xjaRtoeWqAYWqBeCZCWsXzsFrNobfYAfKa+hK
BM00uXRaa1DCsGEzYFbzoMAu9mCwMtB7fer5nGNIKPDj8T534cGHCFqK/o/qzPQhm42n3G3lVhXM
UCbQJ7iHp3Ut+uzUKqJMihG7uUjno5uHYLKZ4YDh1XIXFBU6b+yFR3Kx34Jk+DEY72Phj/BpiTbT
Ew7PyHvOloEH6/iRuwC8V0hl6LXRK5G4rbUxoJwclMNz7di1LnYB/jB5TjRtRm45xaYLhX8iqpix
zoxWqt77WfcT7dBpZCcep+LeoP+94uRH24kQDiNvdiQ9+nShGZAo/y0eCL9pSNykZxY9iiY8ZQXi
Or+D6ReNjLKnMd7priYDVTOmoXbCEwU2zfWeKanx6PvDRZMfHCcFRpB+Rumn869pG5X6q45bse5p
xuDb+oxFzZk9yg/AQV5aWiMr09AfesA32rMNHIc8iFd91wB9ckoENJNPPk5E2WajjDfBASCM2mfJ
DPliRhvXYuckVVpHW6YC3sGxTfJqLZCMM5xmYNv1+4D3iv00SzY1bvBlkPsyzB+27optFutk4zqg
NqzMxaqDd2w7NITdDs5I+xaRklu/pQOJLN6oIli06c4IKCci3eFpw/UcmJ+JdID2QpTMW7VPEyxy
dFhrZJVkINkw2cLRWM+D8eEu3HF/+snZniwlqBMSXKoLECBAsU8EJyErurRbJH7qVXKAo6wQW563
63sDH72svyzfOQsfQdLEJkcDRl77kpZd6u9TB32uamSxbVNCrEP/3FYM7uYYudBo3GflNpxrEBCI
YYDlIAYQDS+7ztBNFtHDQLxV13cpyKZ82GQzfPWUzv+K3eveifejQPXbZquRgxOhtJd8aQaFtf0z
0fW1mYx83WUV4rr8l11O5zC+TP6i3McuyUUPhZfKDWAaSLHWBSkhoy/EtE++KJ5r3Jx+X7929BuQ
hdHkaEIO6W5512ZoC0oE6GHMwhfSlllFObfL0KS/kK1tigHU8QwguSNMhF6iRRxOxtHECI/+Ip79
oaqifCyCEAKrsKBhQmFIl26g2ds4dGv5XLcTgvvIQwzj8PJ6DUEG09z+oDhiy+49LKAyfPWhcFie
RfzzItBQy0O/iLeDMprWSVFSqiwf3j5xe8rtw78Pi0gjETRPUe4u/ztE/bYLvJ+35/k3IcbtiSHj
w3+ec/sYuk6yrELn20d/n4iYNtyFo3n5++H//KjlWw9ZEKNSl1F0sJCM6gqAcd0UvBX//zvbXW3P
2//9tpNa9KkEw9z+8fZ73v7v71f+/WH/813i0H7GWJfvkHChi7/9GqYHki9d0Fv/fvl/fr//+Zb/
ec5/Xrj/vjR/v8/yJ8a6fF3MeqspvsYex3W3M4ujpwhsYCp86FPUAYMYf4a5PlCr6v1oxO66DuR8
Mlqh91NPZ382IQF4rGi7VLlwuKx+eMARurfTYvgopN7JLPnZZ+U1b2mDqtpDGdTtWjdzAOLJt6Eb
oexmkFzNDiNb0uCIhuPzHssyvIoCsog5kMHVyXJxwSM7J7l+VUL5gCPRP5gzmSVtZBTHNpJIgevy
UjF790V98YOieHDC4+gHcIAdjmAcQBbkSUTUqG3+UTKMSXb8avFQIxdHKl9issOU54674DiX1OfG
OP9EpfKYjRIUDpxTEymlD328odu3cQJW0zQfr7mXDkeoEKSZDOY5bZ3HdlrmELgwgFVeOjI96iQ3
ofXPYg2og6NU0Om9L9q9dP2XiGvlasLMRfOGU9Pt5T4wHrStmw1/9aYknBzYvGBA7hxizzCeYpic
U7mOK3dBEwjBtIsXTUUG0009UanmD7n5nNDqhtwifgU9nsrOIZ5ZobP1h6PPpbMS9ndOzWbjOfA7
OexQ8DXbFBMRI7fuinDCWQvbSPZjqdsrjQnqnh6QY2HcFWMT3hvBsSmGK32Nn6bVw0YFyZoFpIsp
zkFywM4jutfUiYKLDItd0vLqOeH0WVvhg8c0ad+mFp3cwtj1QwdgHvUe/gdif6oue6ydiBjhOBRI
FKcHF48+f1J8lqDEsarfDaWXH8toYI7lvNs9ima/pxBpRFbx29JORzQOg8cu7oMKChZgSjNKLphG
PYgTS2BoFZAOVbjjKSbLaZwndOkiPNosoDsYdtHamcgos8k+DWZcoJhPF68Hkxzf1SSgTQuiY3HW
B/uyBbzrE4e8eHgcySRzCsuNKBHlFpo9EPcNAZsmPulbvegbfg/cC9pMblcRPoeYLBYr+c5GEIyF
6XxHUyr3I6rbA6rI4E462drq+Y3RmcAyFUm0mnT9wJ+mrsWiamauDEfEpKEhfqscgYsRDVzLibbW
qefpg5bpNidupV4S1w3UmA6UEStZMs65sIImTp/F+O2ayjzyRThkxwKWoSb4pvJ/AGMYMM19pfNz
O8/5oZkDGviOuk7BGg9wu51j8OCuPf/0XCrJMhnu8zJ6yWL3mymS24IDlWICqmecIgzJq6bIo0Mv
AmMtXZRfdRww0I08Z42HCt5nVn2MuuTSd5KAmtknW61r7p3U1kvnaMWkObtEVrWVLRMB08NxnqAU
hZrWnm23ssDWfgUmrbMS5zc4vlVrZ+XOzMW7rRSMz5xGEmO6F6Uyclj4Og0KUgg/gb+sXjJFOpX3
ZToSfupkPLQzuhZZxHItnLImf6gk7cccu21CNEubqwn0Ldb5wKytQ9N4P0otWDRcwugtD3YhYA5w
oUMBkanuPqxMnjthjXvtzN9miia2mJ7tGlrQH0iHGMtH/9TrUCF6tf5wAQ4Yg3JqiNR9wxZPuJKw
9lHnFlttCKKdHFuvOpTxkWNzASJFkXkOqJQGP8dkYiAmi/acnRfb/IsaA6gTUb+5e5r93MCPHW7G
Zfgc2+1TCGEGMNSErh91e5a8AVJb1TaWJWUCs01S64pUd9/P9sl2Q7qobn/0puTFSIx2zUwRWmtD
jkBguMW+/fagt/nVknXs0WgpU8DSRuGQalP0Lzim750m/VMYwWPQmVxoEYTleXa3yZMqGkKfGsU9
MuWPBUnvk2eD2YsPjrC+O8exgY92lyJu3sOpQHocowbQQ/FSz/AM0gKYljHQAw+jzsfXBxxfQK4V
FUjjwiGADAjnbBGGYvFjsklVDyjW4qth3iVm+lbXRKY7zvAzQjaBzwct9qQnRtdz/JZm7m8bzBvc
OurbeQYMWFJSqNwWT04nd8IBNj40WxhYzkVxB8jW+FIp68MgPuBpcmBp7erad/gLPO9NWPpkNj8m
02zWjh2RJQngNVbGg9kkDeAjrKFZRGtuFg3ZhczOZNRqwvGCNxmPybkxi0+fQo+sEntna9CfCnrE
Zhj9lxminBU5wKq5Q7MZbp6PKLxKKnctQ+hIWA7vPPLpSVfA0pB30F919FO6SHozp+sPOq+uifZ+
aBq4u7DDADERISejj97qkjPGl9/+yHO1I9dzxSERyNVa1VAQ54G+MFmlxRbq37QN7BKmj+XUh8Le
+SXnjSCZTMIKVLnrxamLGrJLIlltKPObAGB0lmTTZYigt1lDFW+jpnuyfXoajZu/KL0zfANUMqsn
R1VgP3nfHvPUts6tXI54StmEVXcvdci5PtAZ6da1128dGFf7xKXiZ6s6mSokhCaZOA+2OD7TUmwM
s88PXhf/iQQZHQGnHkoRluWByfaMYWYVdy5sNbqJcINs5o8RoM+KjdOU03lMi0MV98e6JE55JDbD
PPq59qF1IMTzMqKFaWTCAxoDcpHGB9udXsqypynsJAPJRHTzWL4HH/t/Q8CniJ2ToWBw9gvw3gce
6RUuRDwcdv1yk2KiyLf8xClKCdAMYZaEJggNAPlZCidg0OCvtQW7OJjsZGtasbctPDogNCtaxjCr
kjEdULTfuF9wH8Ol2KZ2nWzpCT1BzQn22qqnjRif58opv+mL543E2WRZeBYZ0L7HWfyuXWIZ01RR
HFnN2RgZo5dYRWaPGqjN914UwiBYwmcw6J65ib69Kg6Yi2QOKWnAfhvHvjOGQm6jGCny2NsfsUW+
zCmeC/fAaYdGnap/FGoct3ZV38G4SO8a4R9brHvYu8JhpwQwbb9xdkF66EDKnTYc3CAdFaY4h3YK
VKoID5M5PY3RHvWcsVVtu/fTFjotxt918sPmjABZPaknXh5L16sKvnLRhf2mdTTssNp9a8LhaarU
WyMZZ2Peedf1aO+M+V67EcYou7uakpLELborEr6zGTsPhloSyQaxGjp573P7Q8rx71Kvh8TpNdEm
WPqdSr1HeslrmsTGxVu1ZiUxgXWHBDfbFvEG47z1FKI1YZX9yYpJe+pemBOk68AIwSS56dNsPXRt
sUg2UTw10DtW7gT5P+XX0bU4zEZ7QR/obvuxp+QKiYH2/OYuMmt5xRb7pK2e3if5u7h8aPHfj134
XCzW8BupltYtTeky8eNtWtNN+fuPmiizpkUcZIuKwVIOyrgwjJottib5xWZGpWODkHUFy7gYBpyS
M0ho7VZo1kMO8wdfCmDjGKNvDyLGEuZKSqfFGXx78KO52kjhYP7WWOjE8qDQmYsZm7EqDaLYtP5A
6Ret6lLYpwFbLrY53NvdoJLz4L/icmROYOTzJ+pcnKBaHKzF8VmPLQo0p7pEC5729mCY4T//x3aF
8YqGEPQN/i1DHjc26V+I7Y3De8P0Rt3AEBVwUrevIEW6avoHxjvc/sJ/P3Z0ITZTjBM7LoSjzx6M
FKT7IJ9BAVWnGye4vKncnaFLEXgE8Ttwq2hLS2hK6+h4+5mlI2EB//vjE7pvqohADRX+cKJlnRar
sJzbnZ6NZ3dxzapPBs0twng+f3vSiE1tO9oGygInYoHuAISukW8A+CoBrNecP2Jh1tt8scUHJcF5
rUs3ou2niUAMADBOUq7LBudRmXAxliaZtFNJWcEVgHcZJjPoBlXkp/nuL+7Yjfhz5gXmUkfJMcQZ
tKcddPiHhcz5nTeSQeH4NQdOzQzMy4ABdA7RXF3BX8Kw+3Fczp+3h5StgtQGvLj2YkmeElwRRZqS
h+DdpX6BBrXuILso+pY4xtvTuDxkxmJsYVzeHdp03tzI0slEtT0Ygf2ZeXN3DJLsgJbbO4ks/tn4
jQEomesXEstOT1l3uj3Qz95YMFQPesBkPOURMT2L7/T2ydv/5cuHbUC+L15YiRqboac0Jjbxpbcm
+vFN5djjUDPH1tLBsSVmNf1a+Q5Mtrn7ZI/7ZAX8VQ4rBFCIaPoc5IKAPlxmQOSx9cUV/zz3w2Me
nLPIfHNzl2lmBEoMc9rMuRb0lP0AufDdsq03r8fh2UX9Gt7bU5QQazOPEDFtgLyi/13F1M0/Yk9/
NAXjUJAZS4p4eS+M4REF5pvqB+KtjdfRpwLBFIoPl59tNd3GaL6E6/5EfPk4EgRAKwqiOZqlI6w3
Uusz1qSBlrlt4/51OgTslGaEcGPd7QtKRlal6lSJ6ZLJmUPd8k//Pij6UQwdtDyW08K35ZO5aBrg
p5zZl8/956lJvlx8t295+7SpO7FtR/f9P8/rQ/x/f7/f7Xmz8oKd2bjXKiuYCpVFeYgnJ18zavjT
eMPVzVG7NGHyETHE27R0m4p6Ml4FFcBKFGF36oFYBsa5SKPg3GIB3kLruY5R4a+ZC5KnE9xHLZDu
loQt1WBpH2LeENic+GuiJ9dZJmEeCQYZBhZnwdA7fEoFjDb6pGFs3NXimVvOMv/oHtpkDTK+HIet
V7VXKMHRxRcnd8AmGWSSsJU+fXKKagnRorgpqyw9gSIg4bEY7zzJbdUuvbs4h69g1N1Xg8xzXyH5
bOziQCOB2JiqeeHYL6jpGijihIR5HWhWNMqbIlnwa9p6ttIGsKomtsyD4ScCaoyJ7Xrv+HdOS8iC
bNTDOOf7RpndSUb2sfVAZmPVI20pGA+SIwulIoprich8TyeSs35n/RFi5B51pw0JfT0RHekHjiZa
NO68Fez50/BuWkF/ElX200rybgd+5pcCbid89dg1+YPfxd+uV5pnk2ypmPQttvLXIbMh9CsPNjJk
MpPid1L7Dp4aWVfytWgDm9kwgzqrmL4rFbwBJY53zTIIUOSRc3e8JqFEb2BhGS4Ipgw6+ZWq4YPV
nj+xOrqOzVlCyhc3HB+Eh8iJef+cg8gvMu6zjrScvmoGZi6z3iP5+m18c84aQHz4L5YPcAkRKjxQ
7bzgOOmg5E+EaHSQl/1Y/KmrIdqr+RqVCtla65yYYxahgS64jXZeNj+7HFYKz8Z2Xbw7vvtLlCXM
YPqCa+Zq00LphDEJQ1Dw+zhRsmip6mStGSLpHnhV0hYPtHqpcjmcE18wGPZBK7hc41ztPIMgPMPt
166ZPGCq+iEc+TDE/QPs7hUkCr0CYhVuoojccJJTaF1nG88wtwbuMMhUTeafp9q/nx2GVxlKEhvf
Nw2k8SW2GAKXrfw2nBmHa2Ocy0YhTNLXsRg/3YxyVTrDQ1aJx9anV9F5T+bQv8u8/yilvApvPKT0
7L20Bm85FT8Cgf4MqtvKMbgt3KG6VGX5k3cf37IbP/q5/EWtRWZBKY/2lF1Y6E3mSt++grTrD79H
y/2tGcmzQP8ccwRtygMmm+iHuSTAwerA0GEPuIhi+ipU8KdGaF4jJAjbFkJ6Zz046hsNzFdv+T/s
l04rOIbLQjk31a/JBAo3yt9jQOaBiDw4s2N6JwvnM1soekgsPyFivE2hPXImShELgDls844OBfgY
BO6fXJcJmVCgfyi476bYfOsCX25SdML04c1ds3wf9CItRT0m7mnMzk7QPlsBrgfFNJHWCTkjSx4y
Wp1FBiio9Uzw56XN7Ba/QG7PF0c4DOn5xTNl1hvTHV7SBhxaOZeM+puz1N1nl5slo//3JCDBXLOt
FhYcGKyT4bkdyRcj07YzvHs5Os3eKm3aoA09CjTkVjmEmwGYm9PjOEdgkE6aEElwpP7IYIPD9b2M
bXb1+3qxDbnNa0uTF5z3pZvoXYllzbI9En4ieTSlu/KZSdFac38NEJyRgDSbKbAkMH69IEL1S6DS
p0GRbUjndSREI9VQJkqD1i9OHlYrLsDUooDlDzsYJHhwly46YcD76lE7xs8oDJ54hScqEfb2/mGC
pTcV9daY/I2W0cnQ3T1Q9VMVewcM/BwYbEhHwxsNJkeYfxA/lzpkQiCyp6qanvtufq8H4AWhlZ/6
pLi0OQMQg7en99A/WjSwrOQXwpAsdx6dDIuK6MIvCyTiOum1JAPc2anERFHjEd5WJmpfOhUqV4WU
5GeMlm4V9tGPeTD7LeCOglhkmFIPXnRDDiGoYV6pnS9aE+fZw6fkRvWvrhvfXfo6aa2g+U6/a40M
rfUjZlfEGxqdepOJ/8rUgiaapoOc5MNvCEzsmVbwaCbxXjefkRkRCC/MO7Mwrqk1/wrgL4zwXgIm
hQjithFAFYqG8o2IDtwVYf1rsZn31H5sPG2z6wOSLRWNfYIEOJ666oNhkrse0qA+YFXA5tX36Nps
k+phnI623X9HHeeXTM8PrQ9sM5KFSQAePISx/GPSFmVz7R/jNuKmRE0Aq4NoGfkyq19Ggu1IZy1X
S9edLQgeKyb39I+K56K1MI41iNpItdBYGSiBi/7nFAsY02H7HpcW0Ellhvcx3dQVs+Qvi6HAAfdT
sk3AqB8la4lrMIhAmFBsDJxum9ng9UwjiLaTRQt0tp1LNdNnNcXUbHpp3oWLjN6so1MceHfB6LvP
zfQMKh6lXoW8wkKN50VdypzC3/JXovtZ2kuAkn9FFDXnZiZdFC+6sdXRsJ81REWHgxg4CHiFuQMj
I6qRr1dAeiEJmBbjZ/Uns4hzC5E9JVnB+mrbhAqiZVzNLdKqUhfdKelI44HX0BAJGr5EQV7Dyc1o
obiq31NuJsTnahrQXZacS296bJjnXUK3Exc/IYARbwmRITAeLsDYCcCx7Gto519xT05chI/iODIT
G0LRXPTyEFQJ6AaLtxfvHuzlxXcyjfm5GmmRm/VcnhOHA2KWLZ0l1JKnNtdY/VsYfHlB/GIj7v0U
9dztISB0HLj2pmi8cJ95gogY5aAJoq0f+4NHac0marnAi4dM0R9jK7m7PVgTyj0Dxrpw54eAwT0Q
xWFxJSL6XFldeInyCK2IPy5ooUIeelS/dlO5l5HNcF1HuoWwM06ExCnzmVq1fxbHWprzc+BB8slN
zyb4tbJXUcf0q4c889JZIxnveqZKTFMAuOlCvYb4/ehUr7EmYe/2gR9bExkQ/BJAcla96w0utwGS
AtdG0Z0pNd/JWbKv+lQztemw03W8PL5duhfZl7+V25FmYrf+JZ9xVlltQn6XgmzaKOjzEvGPiJy7
UIzI5nRkAObFFpHTCQaUO7jbebC7vW0v4d7p7K+GHkrCFBoM14uO79YzGJ4JelCTSc+lC+/GYD84
NRAA29zYaXeY2NTvs7SxSMoD1ipKkqr9wed77qMksS6gfdD52RliRtuoeZNHMLqu5sgg5+M8afMQ
9c7RCLEYScqJPLXSs4Y+WrX+IQ2bp24mCSpLrJ1cfJaY6BhizMZ1bD0NzZra3dco75DHdBtuMyIn
u+hgjGTUeUEzIRjdQg7H2Kv4YseMdz4v2b72acQbSyqEUsTXDD3qC8QDmCjdE9weg3acolYUJ3hG
D1WfHi0af1RQhsK99BaYnD1uhl5dE45ixmo9zJz8Bkfjz2MD3brEtlhuPB2xH1zjsVkSD0fwm117
X8/uZVZFuRtF+5n1xnfoDkStcp/qeJG3VDkHgoIXAr0OR9coO+cl5mOKQJC8IyvMrL/cabqb+/K5
KvuMmedIvpmKiUukhnMqts0SU0sijK3Xxsk2KCZiSXv3TxYBTuro5iFxGu9EGp2X/2aP3TcVBC03
YfMuEYkx1pQtmXxBZL/UUzLdB4PB6ZP136mJC57kp5FXT5UyVqMVRwhZltB3+E1srpKeZxVswJaw
UFZkvSGAWhtTSe5bpwkzDuKvPFUIap2J1sBUzdc0+ZWXXnjksE8D1VdkoLRAh9wSGWYSYSk2fO+a
lQ0n4hZLdhzSBGuzE41XhVaLrCt6zSSKRiYzMv8dl0z60MXDRxNRfkitD2XMgW0e0ksI6ntLcApw
Gr1YpsMRwzHoeYuU2zhzYqqZTh6ckZN1WkCa0UW8swnAOTmENKBoybsnx7IPqfsdZaGkBkdxPTJa
PUepfNBebxwjZtJdbDVkVpb4lKR1VukYbKqAlOss74ttQY9wucbNrXZoDc9h1pynzto1JRvGNAZH
qev2aGK+SgnQ2vr9/Jhb+YNsCp/AWQJCmHckl9KrjVU2inv2w1dzrD+5hcyjhPu+CuY2PIqFwUa2
wL1tV282U6i9r7uvMk3h7XnJE6rixW0yXqbUvfo6IR8VS9VKlcNbm7UAvqHOTsw8gIszyYamLiuC
H/2UCck8/2j6VtNW9C7KxD7g1pyowMujS5pFhJUyPXF9JfTy6gevndcAvjD/iBr3eeke9YyUJn4s
697FP+6RPGGsPUTLTCW89xxFhOMR2ENfFkN36X5Zs0WMBgBrBiodERPErZGe9HWzxt9esaLsYNEl
97D+VaSwhc6vtXcwTbp2dSDOipd2U7YVKXQuJWJu1fEqo7JCYY77E4UIfWCaFIFLSnzoPfYaNvHN
A3wz+5kD+Ss+FzhJuePC+vHmg4ei/652n27ParsWhWaIpxVMAWJvaJW7XioUULIJedPBjHgdQgQ7
2IvBD/fYMKgK0uDOclS1CRtA3m6ZXgVAaN3Ai6uzwCJYIpquVahA47Oaya7Z3ayZZmwA7iteOOsz
M5vlgdnLOQO8XBNKZFfZlxxi82D5NIPVbBH0mXyVwDuXwCj512tv9S6BOQxwywIJU8QdAEeLc+fc
lXu5ZXWQ62JBCWAAx6SJTM9wPTwLP5x6wOaNbHRbTQuBlAFnUGKei8VnTjOO6NXkJXX5lrlT94Sw
R8fc4RVHF3UqMFrBFwtftI9mNslf3GbkR5Pfs/RMDm7dP4AzVEBd+HIZoZaMWtBfYaQBkvNMASHp
75KaeU2xjt3oMyVFNe4mVjpmSMjXOO3qKd8MofHH6XuYak0JJXZmQpNhoG6xhqCzWs9IjIzG/mY9
XSxs2YNV04uzB6IbrYCfkTXA/SVSiIFcqyQli81zfgqL9Sgz27tKUlGbJEfGRICtJfNj5IzcC969
Mbi8Sbb3ROgUYHEucmW8jDme8jqdPjvNWcyvmfoYCW+2W5tbOaUURgYqM0U8Ma8Mw0iyJwKKOzUa
CcTqcU2Dcy8QFzpFHmy0Jb9u+8nciGMel8cpfeht75esOTrUIV9ya9/BkeFAKL9Gasmx7D/kzHtn
VaRmkWqCHRoRSsLbd2en967llHu/HotzGqbWocVAoHQ37grJIZdIBo6p+WC8+rIbT4PlHhrTvJuV
r65to7trxcy9YGZ6FFk5Hpca2M/Be+cOiya5G586HtyHnjLSHO0Ww19OjqfdP2Rg7wcI58zayg2E
vfRQav8T8FR+vj0YPRHs0oihoS05D1VyMWJtAhOckFdbHELO5Sze5QBVD9mIfZ1GohuiGSc46+gT
w/Z+P9vmU+11/o61xDs7OjojRqEeGhVhq8o7NAEZ17m1pL1aj1JziXYk4g4+m+RyUZkL1kFq98MQ
DBPTbnn9aK+dvAln2sI0dWmC8ldexvDIsCeEw8hpduwIOe05TnYBWMqc3FPBjBUtAoO7hhjrwWyP
U4bj6Sa7tXTvrC3wVIbm3aMw6FchZcKwnNRs0lW2igFMVzH640aMj5WZfKQ9StBM4GagfiSbpL4T
Y4yljLwl3D0Knt9iAeJaGoy7ikoGiQNFU+5nz27nlchwfuOwCzY+YDJ2wxG/F9ohfrd6WlekWDeD
/9Yt9HJm5PMuRt1TquatpTJeE5HgcJBbHkpSFhQoaFLs2Y6j3PC42b/mcjmNasHZP0nuu4a7XzCX
YHZPcdusmjHhcAvrrRBM/ems9VtR3Bdkm2FDm5qDCSWCShG9iO2i6Egm6r2Q1Vir/p3YjEMJ65j6
N6T/zfHQ6gj3XYJXLY3atmdTvb1Ovv9hDGjTXAvPvI1j6PYL1zP5uDHVljnErzOF4IbSlb0eBopV
wBNiiE6EjGZYZ1u/p0mOG+5JknBc3FgasUQwRBStI41MXHV0FLhXE9PDnlim9AxYsGyLpSZD7tN1
vabqYegga2am4ggUVGySWp5aIb8W83+n8q+i5GpCSIvY2zI29rTYzoP+Oba6t4nLCo8SJJV/LkGz
Zeid4vmOXf1ibfqMFSubWB8JQiibOyBw7I8k+1jyAxc9CQxEUayhQlCW8CTyd/ZT4XH0jVqi5TLz
t4mBnW5ZsIEYytp7B2+XNdkfrrSuAYeCg1knKD+9GJEJ+gAFOj7kFcDqYhVPnOPvjBiDoLAQzC3r
Va92PaIINPusz2riwJfxdLel5MMgQqvSJuNOTddbSx0bCTBFTvHIJCpacOm0gVt/EUufkqV93kX1
QrnIioda6GvCIrMyiq/O0g02Yv6a2iy2MyluDfmvRUTCn0f7fGUs7+PfNVEPJ8PKhl04pF8QMEkm
djDL5CBc7d455ykCCm8I1/nI3R5M95xJ5F3DFArYsJ7e+14SvoyqAGpjPL0XeA7NIVjaGfp3QkPn
0AAcfAgq8/c4PsdhZf+gUYHiuSR2PHH99OA55KfGmNU3Bg0qMgLzUwWGP/FsfXXG/lj0HP5Cy7Wv
PTVOkc/orKsp2od+yH0SQUgpkW+i7edyrkEerBqR8w2HfJMsaSCBUX55pQXAI+d+XK6Q1tK/unB6
hdt5hSlwN1TgQKK2h+bIvmu27pHeN4ccTUYUDWWi4rl6PLNhkaJKNJeVYAwztlkWFSc3HG4p7jg3
Dn7MsG9Fjs/Zd7P3ZT3kPkF1ILa1TL6kiF6qrHksZ/ejm+R3nvsHOZSsaqmnV3Q11ohmet5S8dxQ
XjsDHUInWTr7OeWuu9xEzcgPUhWNvdlbrJAAL+NarrH6cnnXlB34boFekm07mazIYd4S4ycOtw07
4mxr2mdMc+kqjsEzpgw8dHruz3YbfNVmcMzcEHegfZREAK7qrv4VqYBrlovL1N7LGDAnJ1sbP3MZ
FtMKut/KnzCzzCWbb9BzabsMUtj80i8fM/UqnsPDcu/aqZpJEsOpYwQvY8dy1xJYuzKM7k6b1Ip6
KSdGJ9oRnwKkubqPam4Gs8QtrWh1e7F7V6HDW91+87bHpZ36030TGM+6dw3G8djfqCLq+f/YO5Pl
xpFs2/7Ks5ojDYCjHdSEBHtSYqgLSROYonP0ff/1dznj1ovIfPmq7M6vWRVTZJAURYIOP+fsvbZ/
Zypv8LxwIhAu9s3OZ5GL8FpN7l2dcvjfQFS3r4skTwKDxEVDO01vkc9XYkLo+yRZ2xXLEkFVGwwb
L466me/DtBoaEWAsYXXAX0t0CDgeUqnm2brTapCni+US/CX18EdsLcVO3U6KWbJi6+oF2YBUCMlQ
E9Z8khYT0/lijWEPRZHfpe7bssCBR1qVkrjlW7lTuTqZ74JvEqHJOKJUl56TTlS06coTMC1N2iGF
xrTEYbGteg4KD09T5hBEw25JFV7ZFzMXxyb1sI8pTlYSF/vMpaMYSiWwAy9L7ZSQh5GfbA8+VaRq
+1xbLmlpf7UrKpUw5/wc0YJ2o8rfZZrubNj5vAx+SIowxR1HPxk3WAZu1lyvCxmgk33m+FOxCVO5
qltK8Txji+B6fuACP2K4gyFDG8VjbdrxCnmbw1m8Ue2KCIEbpYA6bXJwEBTWLDssGtpmqXGfpbg2
CJwp+eQ2Seo/txhrjFj7FLcAlGLCx6hAekpGyFshjMOdQSJwELbtozX2L52qsrLGPXWDmHFQcJr2
dMbl0XhN8HYH2RJ/GU2+9I3l7Hp/UdnVbGtrXBwYkJq9ROKPxnJBUrL4tIzV8Tje+EglYd2a9uO2
duOlo9FgoGCfyv3QFTP7Rj4yAnYfvbpK7tzZ+p7lX8CYTa+MQfXZPeOiQ4ifoenFyXwQaTwfa6NJ
cT9bfmC7SbVG1pDeJ/Qe1lkChp9PG3RR7jMDL71HxjnrYiRGjKfYYhRGHoT7zuAbdLCSbDP603Pa
z1HgNykinLllxK938Zrm4Rgg6dnooxFetIUVy3TnJ0+gieLLj1tjYLRS+8t+aNurwWs8JS5CthkO
rRWP9baZ71s6Xgu6JS8JX/zCaA4Vthx0OM4OLi76tQqeBswII45TrKZ+s+1Er0LW2QBhbihJZS+A
7tbdFewRphYgxw+GQHlTsnxjpBkQ9Zl9cmmp4NeCJl6h6cV1olp8WBBw9uhJfiJ9/pdO+B/ohCZz
EXAa/386IXuGVv2P8Mrf+YT//bhffEJEvYbBMeICYOHk+4tPaPzhqGwVwwTZ8i8woa3iVViFHZvf
/icwodD/MOA9Gb6P1tUEP+v9T+JVaLD+v1geGzwQr8wR+BZoH/+ZvwJDjuglFQeaDWW898funVnu
nY8wba3SAI+egYlEG5ZdPqXenkXyIKeZxPsu4uuMCoOaM2GXPV/TRnQnHx0eCtjy4GjVB3simsFG
/x0bEicbuZCzjbAWtcL4YyjN4gz4+z5z6Ta4MiVCvUBCjot8lvNudhssZtpwx8ieoOgtGPEyoM5S
e0w32424yUnG+tEQpbKdbHmyRvjy9rWXJG9RRr/nZNmjKSYJd06o4GjBRj3jIjrsjCQenYKdZUOK
USBklAbhkm1HPWQDODDi7Kt05+sN3lcv1hjLlP59ktJtJset2KJ3XPtamN2lmp1eJ7sFyMwgZhdP
BG0tmT4fjVx+1RrIQaj0xFPXiZgdRvgWiSS+8znh3rmhjIOOgjNwsRXQFF3GDfQxHQphfrByYZGd
2pIM0CQaFbvP9tZ36bukExKXJgae7NfYR2wR7b2wh0FL4/tiKrmy37VrOx0u5DoA60urHaD/8ZpF
jA6oQJW1PX30dOr38jBExfC94XS+tOGbitPBt7pMa7BomGlUk70egzpWZVTZuqt4Irs0dcyXIvSs
wDTmJ6Mq5p3fNjyRKsM0wstKPPsBusOTR+19XVw+0EpE866c0vKw1OgBFy07+0ZNy50nFh6J3HHZ
fAicdLd7z12EPHjxT1P8kIeqMYypV4Ozyo55uiYMYtaeDo98DKlFZ+ZaK1FpSC7p04Y+dEBP8Efq
kFrnzIlOSEjkduzir0NkE+upLgiv/u+LNorT367e/vV2v9td/u7q7R9CKwFNb1vn2zVNDcPYfpc4
lHsKvb/8jtvzVbd/uf245BboG+k8/OVlWInH2XzpP9eizY+/XsWvl2JzVDPuARf267Zf9/v1a2+3
3a7iaYKfrzOLuz3i1z/cruLmYi91+/G31/fzntryYjtZwR4Y68Jvd/ztx9sdb79maZlhh3a1nkxO
WRFVDBAkLlrDJHRj8YisVAz2EaX8yhpyn7Rq9G62bzNOkNNTQRJKOqS/XWizlZ6JR+I2/Kwq5qEJ
fHXbNFrGVoQ7tx7fbo+53dp7C3GInnK9Setoj+3nRs+wuZqmbAKR1O1+Hs6RVl/iqSzQhnMoGQyX
zygrtfPtJxHlHoErOik+5tSdMpd+lD8ujKDMkYmOjjaO7p9u7J18EWff88RZUxc+uadna11IU1RB
22eEo+pid/t3szOdvdsO59DVoM1o1PS6Y8rtQBf1LKVjnW8/dXhUVu08P/g0aEiuWYUaB9ZiJvZZ
sm9dhzSA8Mr86zY3wsPRIyWd1D0Ihfza+BFb51Ts43F0TlVeOKdoxFdpRGm5vbHv0eOJMkhovZwJ
HMBLSnJtg5K1tRdAop5+vt3rdqE7mfHzqvAiusRj+ooCvmTxzD7GsM53IqeWCf1ZBUr3e9Pz7VNr
8v9Zr/d5BODfkGLLTPZrGmImpuIikxTj/yV305ei6pxdU48AZ8kmWs1lDg+jJ3dOLOV0dh1XTQki
b+fn5RNpBRNaGy6mhF1kZTRg4dU9zOY6DmRU56z0x9GO7qJrPJLwrIWdge+ztA8TibURctFzoi6g
sYtjCypKn2xjk0EU8FqlEXJ5QkxDKfa5tAQP8+6QZnpeQvo4llxh9G62Y6EtBBkbCxGkzXJukzw9
EEh4jBZuut2+jLJeQR3GL6zulqiD/vbTl9o6wpssz3MGPdWLSHYgVUfUfAQFsFx6vZV5X1hgJKoO
MZ/uYdBnnrUehiY7E8OXneWCcJko9sLuHgeLcSzrxnmeFuMw5yOpAJ1TYaBPBWYqFM9CkzahYvbL
7cCipzYxeSRVs/HC7FJbZQ7YALEkrJhme7tqaW27JbuYakyf80vnN2Uwuko+0jDKbUMMDYn8lMn8
2jBw2ZSuh9cuHUhplEqzlFTZoacQX09aC0m/lMa9a+c7aEXZ51grMsAyZI46EfGvKi1kshNQDyh7
8akrna2lbsRFgGYJI94W34a+qW963Js0d1Ry5d9Eur+u3x6YECWK1kc921/ufrtq8vHgSurvb7/a
NWmbVnHsrP/ygJ+/7/bUP38s8uy5Dc1oC8ICZfDt7rffd7vPkufc2IxhtZaIEta/vYjf7t8UrYF1
v5Ck0anUMq1GGH278JT++9fV1CTe7C+33f6Vaj3agWcjUWUHgdfEZk4qTSHdO9HXKIWyaUNcMl84
5ws0pS8dPoZAz+svzuK+E3k2XCjOie8dYvJbl1eb6d/EX3PIJtK9bcJt1hC+zGBKrB0NyUFNfMER
kb+QDsog1Vm3LLJq22bZfMgr47PmNwcH1h4FZAAEz1uZEVMq260eBoe022J+ILloWoXjwN9MnLhW
bYw+tQJYczjxS0oVgQVBQyuxcWQOPxh1BqvEkoB8tImNDrs9423iskvqnyNjU+JiR68+0IZCLaZS
fzuevsTO5NBJ3tjSfB3xiaGLJBQzdzd5k+sXl14ZTqT2ybAA6YSfowFvIeflbu+UYg5GJjybdPHu
krLZpmk0MmPS3vMqpwaNbRBhk7dHcmISS2XkQdkSM+4RCHjuc061LIRY7YAFGiUdk0Q/oOwisJc4
0wMDccSTAD3XdhkeUlLJ2aLYMcah6QCTi7TVOMoCs4anJyQdv9IjnN4eiNbQ9Wlj1My0CWYmxbhF
TVL7U41uYPwMnGWi8W3D8RfuJ43PgaZ7sseDRcI72ckcmTQ3xgjjEqyQj2poD+lsk08etatUfIuJ
QsG8+egYUxJIq7rMmoBwkrevjmzDwAnJxqKOpNHr+8cwyylJkVEFsQbRmxz4p8p0pzWIi2rbLc67
XAaMrjrDx5HDk72Yc53tPj8XafNevLg9msYlI0KcaHfSB/vXFixf4E/ul9HVm43JFDXtGuI7MJ0I
v8UYNRZjYI4am4pJ7lw9rfnrq3dTJ8Aae7U30p6tQDD0PuiY2cTSle6HMcUWw5Cafv/nZQm/R72/
d8u2DlCawHbpnYO/iD3vmLg05B+ucPMvQ3bpOBy7GGP0OPoUDUqdXEra3zbq8FJvnqN2ixdYMgX5
4VoNc+yw10+0Acax+ChJzguYOhMbREtjzjsm+s5Zr/DVFnpGmivvoHBwzBTEfvjo/AbR+CcRD9Tj
9AlqQ7xj5J0/OTSRmyhtLvHIseQ54d71acHbHQeoV+n3jTY85jhOhhjHICe4dbnYSGBDn0+KbgnD
xmc/0vpNbYHQSfBzQL/MdnFGFKDgjroNgSZKcg0uUKGStadzSmggvT9/F9n81/e2himfjdp9sRL6
nHooobPhaulH4Ekgx9A8MxcvXLroBTQm/digatiURnnvzrxGe8D/YmMjBee6zQm43fcCdx86TSiA
hC9atMd1jPnh/ALU4dkR8cfk4ICeslQGuUNCcdbf1QKfvNbF1daO6QgXXgSTC/tnMM+2C7jJf2b+
g7+x7YKhyvyNbIDPY8cDpr3yl4KJkTnu7EIIws2oAVsprVOS3jtGShs7irx1rKP5qApiI6yhpDhK
+FrK17DP9MPYTq9jXdYbb+zuotj1zj3taa8r7m3d0zcdZrHAGDtz70y+9jFFDfk9NHbBVODXnHnd
SBnhBNZ5vMl9AHVJpG9tmb4QeKNtzIh8b7OKtLXp8/70M11CkWg71VLe6oihgtiTJimM7UVtcSDM
rR07y3aFi4ih7FrnGDvRupQkHk76vAR9pV0Wm7YWy35K0xK1iIbFSD6Eju+dyn7YVBlG40hzPDgM
to7IE5JlIb2rxk6+mNx0PX14klguR/P8vc0aoiVmzEaKgaKhs5UvzOpYMa85ePoPM3TDfezmeKqk
xDmd1vztfXKPCCujCOetRf0N9hwXuVsVpI+nLD0M6EVcfVMqnu6LJ7BYWaSFYtSZ3qlYsTAPRoKD
mrXKQxaitnbhflGtaiskv41Z46VBQmkmalJtOTxrqwvMBoDgfGc4dP4CQjIdH0hNeiuGhuQsy/PQ
obPitSqfkczkV6No6KmG2dFj/7TIGoOjtCLE4R3p43m2RmYrECN57nbQrG+yP+IDCh9b3vSVvOZO
EZ5CXFIwJqwfES0MpJtxvxcJGs3IIZ50IvTKfxNNc2iyiDJds95NrUmOs7GhQI5Ymuu3puCkZHXd
jyqW/TrnjV6xrppBpMrRyBwvhK+i/c3ip8btqCwU+WEYGZ3AScM0jnFS6CujAdVU23myHwsa5p63
cRP7k/Q1OpzwobMR0v3QB6WPgbqfG+LtW4vJaqHfcRSchZffw7V6KMb0IvUHOfYXPZiymlzFCBtG
053gOkPdst6kmZEpxcfgGKQVTaDzM/liE/q1Kxwix4fioVJ9ZGYl7DarkqCvdg07YZsYkH/IjySN
vXDerbzv1kQ57hOD1GY/+momJdZZa+zWfh1Do6QJzMg9DgasmCmGiB6kGZOaXkNQ1ySeu7JmYjWv
lYeE16udx8LTP6UFXz8sDvBoivZbBl8Mu4m16yb7q7NE+oOlfffyYd+30n+YajrhC9WQM9k7URt7
7LWvEAdG7KbX0ZTs/AmhxPmeEBtV49aMJFvkhTkl6YsVAaElcbGzCQh8qeLvY229OR19ExaRCb0y
JH7sCiTOhKcM9cI6kyYfoubufY95GifGInAGlt3KLiFPeBMjxh48chK9ubH9IQr05AJrwxFRw1NU
0LSRz1W+fIuWKt1gPOmhCXqvi4M/v4w0qIrLfVnyuUaMQiVlA4PR6b0rcoBo3pzA4aSNMD3Edbc2
JEr5Qs3gd7THeVYNd2nx3tUAqe2OuVo4lIDMm7vBg3vaRgPus9Ry0fvMy90QwhXXCags6NEUevow
j8W7ZlfJPu5ASg1zsyPS3qYTJ5892ufr25bLVDIoq+EEbSRUp5mqfRcbKWvse0e3ljvL8LbFaF+E
j7k5q0ku9+1hWztOvcUVvEVXxPqhNxhL0njDfOpzWQDIHhxKoAn1edZV/v3szUitbHEamH7GInXW
1uiHjDP8ZTeh/UeyEl79bCIZ6IcNRH475VqxHrvU2npLnWzyPPrc99KC7GA9Fr3+MhPOQKYfJXzS
X4ysFCcpjrbQx8N7mhJ15zvY1ePGAt7hncxpLE6TaecruFqvvstJNbfd7wxUvkuTZTN0TCQIUYzt
vS0TpNKwPrLwDmQ3UUU5rQ4NQJtTWlSfkQcM1zugTvP2Hh7lVeglSAKcsTs3n5jq6QgUEyPI4Apf
+4XkxXpkyF17zD2qxTnVVfS8F3r5XjkbuWRoU8fkSiA00q7cn9Z5o0p2xPMlrQ4oHlmFk6IL2V+H
e9O15P0oUO2ih2jzxoEUZv0wc7wPUyzxy3bzxOAxxpuX6O2ZfV2ZGl8iNk19OKUgP0k4SGrXW2UU
pdtVbE3LpZcMdPj2H2OLhGWNP31Opt3Yu59BNrO7NvOByOKW/bQ4GxkeBdCs+GqbaVPgOzt4BugY
TT4XinpjK2oFUbBR4Dr5m2bPjx2kF860tb6x/eaNZrhzgPuVdMRuml97OjOBbS5IHYT5Ms71qVlm
PzAa4a1t/T4zLDAZqOnMqD+RKsxJUZOXTlZ3QzuoXFKSUS27tGBc1GcCCfY42NBRLD5iRweoVDkT
0QAqcDXUyJqiBzIkACskmJsLXM66PDvK9Ayon/kYPujcxBCdm+hPXL/XA5kT42kxPA81LPy0Sj+j
AtwY3ag+CiqcELe1q2zXY5VAPtRdusAt4VP21cahbePUNpRlm03VhfcJvW14b0YWXILO+zxPLdBM
/N4Vvu9U+b9vRnBlCS/whmcGJvFI2cWzjaHM49F7drOSu9kQIIXelXgOaG3s5ml8iLEK7istuuhe
7Z6WPnGCVWXlCSyi3Ux4kC7a4oCQZtwKgzrGaexDbQzJXd8Xd5myvavVoqoYpEkRYn6myx9tR3zy
vjLMh8o6X+Ghn5SZflC2eksZ7H3N/FYpyz1FEEN4mv8Vbnxf2fJBqTcTT8ds9KSljA7ysCKOzvZf
BnrXn9F+VcdJkN+O2AandfFNZI8gQmda8tLbdbABYgUJmBtwAUQ2WkElvyOpUCABhRQA85dUEwaI
3N54FU6CsMnizWgUuJanIt+WRbyf8DFpTgKjTFMtrG7v0SffUPU4mIsgwynIQa1wB2oiifZDRZ2J
Y6iQCEOkRAvhvXQtMJMwmziSbbS3IwP74dp4OCxD4mjWma89ub5swY4DA0jbAwHF7F0RF04dRPt8
v0Br8BS2YVAAB2xC50UhHbSWcSwTR4wVCvhQK/SDVBAIysqDpagQCg8Rw4lgJceLhpRtRXALm4/F
P9b9gklAASYGzoV4KPBl1go/0cOhgJYJZV6hKRCbGKccWgWzBsYUCmAhXUbSXb+t5wSrIIgLYkAf
JsU1lsOITL136MUZ2Px5rSByiqBVsIzehQsDPAOANJtgBdTIOKAUYMM1QW1IBd1wY/AbswJxNArJ
gY1zPfiLuQY/tK4z0opAn39naB+f0Hq+xcneU4CPTqE+IpgfHewPXcsGSowQPKbrYpipsrWX9eyD
3XHfN/OdT795LdvEImAYticYRsBILqUNcrh5GffD5DwR8we7V2FJKgUosVn6Ufi8SQm6JIRhAu5d
eSbBmpg+djLRUzzjWzumfVXvZBt9qgzsAhkyqkkBUpb6XdCyNtqXJqvrldW35WWJtZmP6JWwCqpZ
WCsNTQpDn4CvwHbZUJG4ldx6ee0+aBmmdrrvx06hW4SCuKTQXHyoLqg7MZdEuCX4DiFXgP1SVgii
I2gwS30nk05eGgjIVxJj6y2ijW5TNC8F5kzOJzRyFFymg7lvZ6gO5AR4JlUImlrBaAaoNEKGPVxn
tqWmXnxuBT3gZTI3S7p8oxRcbNA2wEIuFaybiE+MHjfK4vgqRrbQHY7rdJoixZb+ZMHLSeHmDPBz
Gm10N67DyAOtHCGBmZVQcAE7+WjDKd9p0Dfoq1KQLsJpMG3HTyShEhsPtaeH3lNA8Yk989IorA/z
v4qdvNJdvNA0QsRk6S90RVHMWd1Dp76k9CODWeGCCrhBowIIwblIvyxDow41i+SUcWZMp5BDMeyh
BHDxGngMdLhlj9kZPNENVKSQRUQjGDsditGYWC8jVkCO0JaqLFp+LKNoN52GJaNG5lZ/DeWAvWJ8
9IYRs8T0zV56YOSzdmy8+jWcZL8pStS3kfDpX4X+j7yHuVQBX1pEZuw5bZJ3rMhMTFnuOSy6TT4X
FqIU+E2xIjm16uzoAXfSGcyu/PpLBvQJY/+TGPR4G4cYF/qKkFgAUTqgqPFGjGphRy1ApGpFk0qs
ApK7sXEVZypevhiKOzUBoIoUiWpBB0l/FfNgCI4hQ0R2nsGfAn6i0hlLpEDYv3jh7jobZUT3OHtt
hKg2UWUQCmugETJMurb0WMBvFL5P6ncFTjLHW+bOB6F4WqUeJOC1bM19wkN1nxEOsCrT6YP8aCBh
s1dvHIycSddeaE8Su9Nmey1/HNovSR2Np1qI97wrNtXE7NVQvC+hyF9ktLHHhATmMG20++G0eOWh
H/DY8XYrKORmACOWKp6YUGQxSRds1SnaGFPR78uwrFzHsu9Mlx153bZ0Xoqr6TN4jiyNxNgGqKTB
il15g3fnixLDF1kTuwzcGZzQYms02TfgX/E+qrGkubbDkLFH33OT4bssnvgw4Dpkiqem4UvlXFGA
tSshVi3yoiv6WgmGTVM8tsqTO75A8NLG/uhnMbkOYAO92Ir3aRZzaNTz89y14Zp5fbad0Vp2MQAQ
nA2Br3hwoyLDRT2vuLQXG0IxhgxLuxBixFSlye+tpD3PijDXKNacq6hzQvHncKiVikc3KTLd6JDl
w/bVBlln9WSXddp41WLD3fONoWsA4M5XpDt0KA0gK+h3GIK2teLhWYqMh4DrikX3zbHRuBkRzLuh
9M/Cec5if0ZPr8ojvPerAnkO69Mu14sPKqvLAsRt0bz7scbFNVchbUHtvavohQ10Cnazh8lXZO1F
cyKJbSCpN7PtDNsyQmOLnHgovsVzha1hPJiKE9gCDHQVOXDwra+osnLg848iu46KMIh4lv2sog6S
KeVukEhCIlRMQqS2FoRCT+zHFtl4Y8A2sVMcj1NF3xzFJd3SXUGSHQfUyKYe8iFyyycXFKKtmIjN
DB2xunESFTGxj+gNTGdSndr10NtlICrjU+HNJ1txtipizQ8xAEYSzgpUlrQebeCMuqI0agNb9Cne
gDb5BMX/g9mUuXIPZjkjh1ecR8i1dKEV+zGGARnBgmRt/uEqOiSd02iDpW/YZhRKm8Y4xJ6bXTGJ
nkuDJIZOFueil0eIi2QSKwIliPork39MS0mRw0sy2DWEDo2cjEb1UKd8F6FZ6liIIsW3XBTpslXM
y6GbHDrp0Qs7ERGYHNSmDl+kzuLD0tJSnbX30G23IcruV3d2dtCrxmusOJuWIm7Oir0JmRPldgOP
E5DIchwVo5PxQL/jLE77s50+XI4EBhJ70GsDx0eL3gGg4honPIQK/BRz+dyrOVGnUKw9BqejfSOp
/rp++wn3wu/3uT3Eu9FQb4+5Xb/99Otxt9tQtsk1rgWdrwLPAJgXzCk5INkWWMvjb0/z87f+7VN6
iqeKdpFIj9tLu/0ezoYMoX/98p+PdOG9d4rWysCXmhKv6nBDuf7l9f18nqIzgAnDgf3taRswsdRM
8e6vz3y7/vOOt7+kBTwbKQLt7akjWk8pnSPeyJ8PVG/krzfudhuse+g4inN7u/rrHdUVDzcWxgkb
4nOoSLnEfETrOKnelRUniHSnDBDXKFIIgjpkw1QuA2fMCYM+ihpOuqZhBPlAUcye+dOdIxxYJpPp
H8Bv7Bwdmq9UXN956Z8zVrgE4C/S+q+U/MpRltQrTrHjBhUryzwK4dFnfG92BI72STDNEEOdAlps
X2MJRc9iJw/Z8GXICh2BSd6tbXDEuuIS5zOE4llz8ZrIs4FGb4AurEYYjWIaJ311qcTykSracV/b
59G0dr7iILPFcO2tVmh3Iscfmi0oL0Uix6BVDGUaFKsRqLIuWFAT/BcrYccc9aCXvQUGM19YMJL3
jmSJLEhrX0r7VANtbhS9ORZwnGMklIrrXAB4nhTp2VHM5yo3T2OXf8FZUQYlIy6h8NCKE+0DjO4U
ORqoWAbTE5q0ACvNiW2vVaA/u8hQGtQPQS9vBkSNTkcDqzidkeasBT3b1YCTdG3HDeYvONYRQGu7
nd+Q5VA5EM+oiNc+6GtLMbBjRcPWwWLn4LFLxckeAGaPipytK4a2UDTtRHG1jb7D6bi8Qlp4KhV5
u1IM7kHRuMvPPWhuDBIAxo2NqZjdjaJ3j4rjXRiIi72GAXoSLxW6I29HIBTPl55CxQFvZjoDloAN
3itK+KB44b0ih3eKc7QAE68VVdwFLz6CGdcceOMMe94WWDg00lzGUc2XOZA9eHJOahvyc7xtp7zX
imHuAjOPgZrXtDhrRTk3Xaby+VLcsYxtfEVCtxUTPbnR0cGk6+DSK8VNRwIHvqx1XkaQ6pNiqxeK
st5hbSLhMlhI28SpUt53i//SLtXRBtCeT/EVrGsZWFH/pk+9s7ENrHxh57rbm+bJqRBi/6Y+vP5M
GPo/uOevZVx07T//Yf5N2JdpC2F5lmCrhK7vz4K+KLRmUs1oTs0zQ5ecxN6jmzJZiDF5ZjrqDpIP
n4Dsio2WQ+zQOvIqPElXGOCqsdbEAcPijhmKse6l7E9GrvmfrAlqUIS3JuVAKN32kaVA/ocXbvxN
+J5JMp3JaNUWDn3/P7/whTAAZ6ZHe2AQDCbfsZFr0M6DvcDkrMcUHrSJx0w/i+7tJIqPs4D89e/f
PONv3jz6H44wlBTSY5f359cQI4sGMpnHB8Qa4EMy85AaSXRg54dtcnG1fYnBYRtSHWg1W4ZeP4Kj
iYrq7d+/DvE3cX1IRS3iTMncMhznL+lRKfnyFvwCeeircN5GHraLvmM8r7MIjm3yOiyy3JUZwB9P
1hcvNaZ9TLNlqKxDFbbaZYC1dGZDv2oKb7xIBDOcrzLO6EY0bizJMo0i1LiErjyFln30urG9VFpr
knfAPLwBOqHyTcsNBKEPUoOG/VTWu9Qv3fPtIlY/ddny+u//7L85dl3TJybbdQ2VMuaqj+f3/EW9
86KOfJiDY5j5emwrfAZ+Om8M6W4rW9GdluY81CO15YBT1qwO+VQw388Wtu3TucjlsM/10dobdj4c
Qiu62ab8VVOFwy5bInPfm+MjYnKxvb3y/5VH/2d5tPoO/Xt5dNk3f9VGqwf9Sxvt/0FImm+5pmM7
SgQ9fm+7f/5D8+0/XBXK7vA1/L/KaEv/A/CnwTLhUsGj5uR52rLvon/+QziIpi1Td7mD7qGysv5n
ymjzL+sR5ibXNFgGwIxAK2Is/OeDscHpXPe1jI5mR3YL2KcKt+4ulQAiyT3pjojy7Z2dhrvbtdsF
yqdNo+vJXp/T6jAY3+y4Ko+3C6+cAWXcftSp9on3Xu7SmMgnK6Lh1WF3Qkb23ukEFPiywBrAQDgS
+XeQUmvJ0njRa7b1Aw37Wc0HGjSLPDw505EI8BEGg9Mb92FOdidd75rIJFzYDdTdgiJvMxuc2ECa
PKoc0F21LKe+p3p2yLw6AKekDerlI0qXAGlxjXXPsAP69+jIzCm9h87kjO5RTWg+69ORLJpxjU7j
XKY8uAi/tJXjEC8cEsVJtRb3W6eltecsNZoa5v5r05uBfBumsxIKG2naIVPTsBqwPAksQBKcfHQY
GiKZxxq9llePW1OLfboC6Tpuw26b+Sm7GDntDDO8n2QEqy3ljNCAnYVj+l2YT34L3ATdH4xmjajg
1mEcxEkSoITHqK+0avysqhlbDc+0AxGBEw0BJ3je9uWpEgi+8cj9cBL3IUU8eujQMMSDReSwcNFP
y6tXzYdOZfroTnWUKdJUQllOhtkPO2/BUbtE95LuM+xbt1TygfJUF3EVOPMYXsaQ/UxkynDDyOXq
ai5RNrAfCdNsUYEwQo8N2m9Dyit2F96PNEyfliLpV7ExDkdKlmNePiRGv3y0Jo4Q2GJ+HB7yUKd0
dLpgnJsMD5yuHM3Zow0Yq/JqWGRFawV1R2/Fl4qv7JfTBnhCx84rCbd5hy2YZGDkSho0zekTWTHR
PiNCCh+w9eTnDaTSTjtYg3fJm0o78NacXCxdJ2mL78OS0xlDdwmDi49Xs7VrDJMhp3JgTrObdP66
JqOX6wIC2uLepbWdDiiZLLcIZMUgcJHFfGAwE2/Sxvi0LBCTysSMnjzN3RQzZDqzJpK7zrDr5V2n
3eughZw0lQdaEW9TbzMkIPN9nanug+EUm3FGW9QSnsu+cSXhhuyGeoqORUsvIfs0RxmGoFQnCZT5
DSoK+5lOBq/etI96MubrUuhkwtKw10xD4SSbB0cmgg+NsKuO75mH/O/AsH9+qJxu3XvWtyw08veo
PbS1feqt/GjNzFQMtMyWsVDee09yKd6MoleBtbG1j+IQe0P5IAGdbOFE7H1RAKKHwXQwHdAOgoTP
KM63NoMV7N0B+Bk+vUibVh0AncCPiFvSZnNrMAEbYqAjcVbdlbnyz+FT6OZW243lemh2/SKvYnK2
pu1sod9Q3dIbYlusBh1mpO86RAcVvLJ1XbKrqHTa1Vi51iMb4SoDatBby9oU/sHOovRiGvE9Sq5y
Y63jWIx3+fwM0XXZ2VWTrzVvb+aafBTc/ZJ4CUWX9+YOHrmD5EUYmnsuc+s65RzIee4Pp8oEa8+c
L15K7OQtn/E5hqJMOYTixCO99iDj53hEYgBWK9rKvP0UGjT/gexJyZ4FQUmH7XEo1lmvZcQm0LnI
7SvbgOUeG9arNkSfEytFU22V82Zp8cg2obdFiBgwuie/0qFHT2YmwueNKYEJysJB9errH5KGF6MA
wid1RlgjDvku/wHO6dj7FRSWObwzEZJALKJxY6e4WpvJddbVvECI05GUh6iF4BR3Fs6t1UBU19qy
GLXcLO+ZOyJHi/f2QklnZcYJfPu9iOEklk5VbdK+/WLljNFL3/8Ov+G1r5PmYBYI9xl+3RuzgKo/
LXUAtKzaibFRzfEkKFja/ou981iOXOm667toDkXCAwNNyheKRbJJNtnkBMF28N7j6f+Vyftftjo+
hUJzTRBAeQOTec7ea++WxDnHlLwPy7K8L6RK0HZYgRy53UkU1bhH/X81I/NCBcbkSoSqOqGI1pRT
f/CyAjoWCi9i1+5bnCZmeEoJ8DrWdFURpTMrqqPllhkaEXjuzKQV2B+GgtX7OWFJrQwuEThFbuKp
uW9cWGEwxn42Y/IjLb30Eo5UmyutHEEpvbh95u3bxUNi4c2s4IG0bBlmAuBFB9vDCyFZqyknQfzP
7A0pJ9MpE9PvZa6qvZ5Z16nzF1ieuBBTQirHctX25dw2Zy4tXwSYs6qyf7rTs5Pk33oXh8sEuxtJ
HVdNC3XDNheQ5nzijct0fKBZCz/DZzJTmv4F/6y2tXTxlrQ3zDiuaB4CUWHUZybdzpAkhlAPAGpu
+5rEpzyM8Gjq6Hf8ml+pH8cfhf0SFVH0KIjEA4zAWaW4hbtoHgUGeEqb4tnsMPO3+d4h2ZnMr6He
zziUNv533VtRPmGbiTykOEtiPoqqgJ0Rx5yYmwzC+OweXNCG1gwPJEkazPJV86Yt+JvM3HC2vj+F
B8Fse8sw3dzHzgxOY/2WWHVNaBrT6QmZIPvHWwVvg5hecItMFsFIRg4yXEBMMIwOnSRpmTPJdjm+
eFvHK6rHHdqIBLE38qNvpmukF9vRflIURc8CQnDfpiaKYI8eA8qQ5jahC4qMJEyuEyAOexrPHr6n
+0qfinMEwRnFA03AUlbTU5fYJYxNsOPGwLbWdO+ONEuy2mbuyWAjb2QTlMyHI9faO7uJiVrGrpsj
+w6EkTMJM6fdHPn1DQoG4pvt7tS0UbnNUKMStCCeqTp8MxMaW0tX7oVJ03HOYniEmfkjXogcaO1b
ravpxRjZsaz1fAvutUc/6J6BXzwwzbmf2I22dndB+MphnHTaD5yzpjVpT75I7yKIGQjq+1uBvaVf
+8An8HgfEzLIQbN+y2oOXstAKhVFKVXhsvvGVcc+lNg1drPHxcy1cT20YtXAmVKhM3WUnMKL7sit
3XT1sKHEWpJoNNsbUelBSV7XQWglOARHNtO7N3DllFIIdwxaW/+FFfXShCtYBq1Jj7YLZJa2Bl1l
T5xJ/wDpXlQIJT3IGi7exHtdkDGp2fnXmQ6vrD/oW9cQ4S2dkXXf+2BCXXeFZYpmf1cwVtiCf9DN
b3xKyLU+ANiEHM3nzm7p9vpHK3LN40AkkEP+N9NGAf4c6n/A4SVL2UC/MXOdBTYX8EskxXYFLfjJ
M28sbGkb4KVcBetIo/2fMSKdjOwLvmGqJlS8hOMfskI/FCvIjZboeKpcVFd1+9SNJpk0tn6b+olx
EeTM7Sbb+tl6fnVykJGusJ2u2PHZP0FoTgJ6qSOyHUaIQBsLoDrToJ+5eLNnmP2uMaiBkyZdMjQ7
0X2LL765FohtACq1mvELYFcHqh8NHJ3WnSSPzmU2nZto3kWkKWzSyVoONXYbrjnxjkwqe28icAR1
tUJYIx4wkqfO3PUJeOzuzNp6mw32lcRqLyvpiOi1SGzxsFks+IWeKIqDuhu4PKrNhq4PmYUcjfiQ
uIL4/n06MDhdbPvcc3CQdTiU2zSvHmEyENvjJuvNJOT5O/cJxgF8dHQdAkiB1z40JjwqI8sPGWE6
z0XUBbMDA8du+oXBcYcrTpTXFDP+zrbjbgtTsmm+EEpZ7/LSjSUW2NwkTFM6p0kvTune68wxtiFZ
FnuTv7xIOXMXdRKyE1bPIyCx6xomd2YBp1SzOi7CmnXRJ9hGu8brqpM34a5yHVujR0iuW4gK1Mfc
gPsp+w5JhQTMGM2pM0/FLveNi6X3zg0DkTufSOi9Dm985/gLvfucltrQXJ0EVV3XQFNxmn3WgX/2
qRQ6Ljpaw+leEIAzqsYeuvg4hFpRPVbwFPZ6bCK2Qw3W65VzM2XEaHdZe7RcXpyuveEZD7MxvHaJ
fzZi93WpKgqjWYyGqkJgXUGPThEmbGcwB5Gfmoexjml7JzGf9NpqK1VonS9C9tXWjlZ2s64jqOgN
Oc8SEJaXglDYMHH41kIGO3YGl1WjHyVW8wcEZQsiW3Fpse0DksH43sOXauvSCSy7PkVBjG3iGEfj
Dxt3+BV9I/BW8GQpvp5HLR1/5n7X4IpNetT9DyOS0OfYdopjEv/stFkchqadb9Y1vdC3vRgL2CFA
Vdnw6lMzoZh1J1Y/ueK0Q/VJ3AFjVzj9LUzJZv2GNd5+X1KkYnNW/o72JLlc+c+XrSN0dBUN+p/e
5ZiOgSoYowEnZcZUsfoHKvrsSvbZFRNK/NaIzq1D6JQ3kPiwQiWhk/3DcGgpwoumQOpwZmzG7mtU
44CwJfqTgzQuWx+yDfvR6j+4MUzpiFjMFHbpCTHbubL05Wh53YMmcBT7s2+9Fym0HrLMklQrfxIY
sXVGqCVtTfqUnYNHWQuOZObAhKqRoIrpLIqSu7Y38qcee9hmsPn+ta61AaSVfKsZcMc0k7ivUjBW
5nfZGhzdIIJpV67kroHARLC2dHe1Q5EpiblEJnV0FAIzYDYjqgI8gXalv5un9dWsi/tZGMPNiID4
kMCR3aDz3eZVKQdWXbnFTcfhqK+0AdBXx93yBeDMtMWG8FxAij84TO5nXAeH1l4Qh9CCnMfaOVDd
no9gBfHdOMYL9uNsH4fTdNZyY4IY/KPzPPJS3OJ3iq4kbtPkqo/jncFkm1FmplFoNbrzGI5PfqYT
NGn16y7OZPfbdHcR44Kb0iCrIC+anGZAyNCyiq513f1CBubsETrtUcijR+THTk0t38MdE6SEUwHw
y7q5NsAPIEs/ty7MSJ/zwGG2HPMARkW/Iotoe7qO4EAqDBao+nPX2lOo3SRd8tLCoMKDjRJaE8Zj
3OO/6EYXmJeLc8h1GetoDLFcODARn42/bfzVJfrXbo6sswvUsI0uIoSj2ddMYcQetq8Wgx7hZFL7
AzYaI3uwFosMr6U5TAkUR2oQGFhDFCb6XFYXqDcBKj6UEJlgcl5BYNQyOs11b2wcu/xqVMmv1eDl
CnNhemxy8M+0ILz03TBsQijC/iaiybQpK442JJ4ApdraAtzLyzP+dhaXTBAGb42rpF58hTKiTV83
4sWhPhDXEYP7pcaS0BJ695RMmb1H84eKTB/uS8cwgkZoRsB5yiWXUG6vQ2UGak0tAEaHQ4kq3unQ
Q2tfmrZCbqDFuK/korEbPajkQm1y8ta3wpiI9CpyI6jlIs4ni8tRG986DixBmFroaHP/Hu9PeFbv
1smPoBY1GoxgdLefH0L0ApB8bnT72Q1B18qFWvtPm91EcFKpdWdXfjZR2CLo3PdKlPpZbaibZwPd
Yja2v0Sr03dHXYbOcmXgJD+sWjPH5C5nmH8Y5tAkD03eq9H0ZbePzrn8kYpoQJgk14jntrYkW2Rb
a0i9ACkDoDvfdNNgiO/7Hi+m2xtAazXRI0cD7siJBxYTC7VGUvI/ay1/k3pEzwDA2BstliJnQo/D
aLaHd4egzOwiAolFNcFhHpGCr1IoYsrnzXPHBJS/CTUlgIUR6HLZjMGK8PNjMaObgwv7740jVxT2
ElokzHXvQWNPQSjckWEka5BNwFf9e1vJaP1UItpy5nAKekf/Z5FrIwY5L3maHVluc/WHqHEqLEFz
hSOdznw9jMnOmNs6+FzouagDBtl1gPZw2hF6J6kvTnLWfYg6vZbVJ5Whkg95E7iM0dmh0U1ZLeEq
JGKgPfRQcapN6Nb6jpauVNhRIVRhMhlH4ll3oP1FU0CmVHls4uSGPOMpGOVC3e5VGXpLkLA46ryV
sPG+lCPgZRgDH5VsAC4PAY6W9dgAi1c9vU5WSwDQbOfdqU7SIdBckuKmaVq3XVT3wecixw8eZA4q
jWouv6jbef808H28gLDR4VqYJAxoQxfUpYip4k3mZsHpANfaDUyQGpgLYjwiHSFHnwuVbNRZvQxZ
kPfcm/IVdMQYQSJfsJGfAtokrE+13WoLQTi52yKsqJ4qm/0utaCba9g5IpfTpDuhDhVMk8pSgGaN
ZkIi+2cfNTJd0Yxzum69jYBk4KNN1EVW54fRUJ11U/M8Zdo1xEXowZGjvS414xlJiraWrduJZPjt
aIevnlt9ieL2OIrRPgyp/tiY/stSlBP0o4OWkBNZNejWFwAZlt7017i3gEk4zs+UlCDfaPZzERME
Z3vPix3dmKlF8AWjdYwkk38gIKNIYOh5HMfFSJUuNfLbHCjoIY02QtpjcBgxaTilVmjsHC+AyJ3u
KzN/jkC0Y8ShiopNqR98KV4iqctq88eq9kxk2/1vhnTDebAZlWrZc5JZzcYBWrVFNZsv9s4ijmbr
yHI5HUmSEMLx4HvucJeC6AO15EGliDCIz5gPimbKDmlbOpt8GjeCJLJ5MH/2JrjX3mc+4fg4pAzt
1RLsF9XiuBxaJeEYMwFZE3p4x3fetfy5K0Aq2q2jbfycCZfh1ZvBybRDNbnnzk/pwpHfvsny1rm6
ZXvO0hF00Hgd2wrsEXzfLVYDOE1dM9x3YPw7zfzaYN2Az4V7ZNJeSE970oZqPdLNY5ZZjkfijm3I
C7ja7HJfvY5QXaD7uoc8KMr2hTDrAd+TQ21DMwD66q+DyVXVdQxis8rZOEfTc0oI1VPNldnBipch
bN76+SSnnfmXObLdHcyWg+1yfWt8fd6TLfhtJJSFISYFqN55p2GTf3fG4RXpJ8YnyStc3WRTrxoI
9ok/AwQnGqmp/M4P/mLk6d7LZU6MQVS6WR2j0fiJ7vQxQV4hnW5RFN6vpDzt5oG6p6/bx96nAEJZ
YjM7EIFbtH9ZYXmcwdGID2nl7ym/35XTKRR4ne0xFEezckGoWFNKNl2L/m+OfmFCIaKIATm9BVld
G7+sDRJS3cgQAA/M7ETtbvQqv1kssiHMzv/KDGGGd8cUs2eMkHRv1AreQI5au8hGHYsricmSyaUk
Tqp7lHoJVY5OnEwCY4wl/jq2NN47bBiIymq4l2V8KfR72E0GXzyjYcsQ/HU1vf7g1Au5GMNIIbTB
AFVNVxPM5t420Ja0Vw4t9i7buiWzBEiebb9aQGTgnj5UBW7U2ZyfhV5Yh2js38hdzXeaLQjdcdnN
ujSmcpEy8Kk0QJXla8Qfwzzc3lVRbB1S1NPbgRlj56XnltTZTbms+RaBM02oInxaFz5piAv1oLvg
f3Q7vnJwbWQrI0dRsbe8hbijwj1DBqiRryFxcYshfbDua8T8OxPgjyxtATUzzEA03rs0Q92E1Vgy
PQdXZ9SYZVPSpQZKfQuGD1Q0b4vlkeFa2zUa0w3QcWRJca5/0UPxDcvoG4XtchNGmJam+lx7enTh
3IpYtz8yiNvHLbmc2szULsaNtYvR5g1ce4820ktpD3uKaawwNfmJITohCgIkxzgj8+TqhSHYdA5e
rv2wrQKZKVlZ7SRp7LP+XCXTeogNyaWxiidnwkQIoIRKQZgNe9fynUMRzoLUD+rPiO05Z0lLEoXu
jRMDKIRSn5dLUMcOsUK9cS9OXbPvKva8EEnxuYK4vs00573sqq/lnO8yt8fl3yCXjrzm1NgWgWmZ
Pe4S6JzDyondyKN0jzN0b0ZcTnGNvHpDPJIxtNwYpn3LCctAeMPkxjAH3pvSJJPL2zh/tseEjLa2
eTbWlEgSE1+XT0BRpyfr8zR61a4PcbQuq31uDee2WkxKtAaIn3Y55VKeSlgHmOZW8pWMo45wk3pI
AekvuY5ktjPpwlqW13s3Xr5HWrceU6xIm3x0nhh4vojY1ChjzUfX5/pfxS2CxB7xVRFdEziVe+G/
DIQSQ53K8UvP0zMkZ6rJbiAmk8lI7etHd3EfocTs10UcLWNBV04/hgmfXTNVrt6rfHxp6BxIPgoa
r/E9qSaDea3+gOmnpDqibYombLdFFU03oxjuyJn7RTHQGh184EjpRkuyLELquF1F2Fwqb1N3qEUi
BYXAlMsgjfJn6prYGlZGKWrRNAxOB066XhFTFluwOyaOdUts1Ib8v4ei6KYjinQQKQHhogRyV4wM
1AIyzfCxthBVIuUbCRa7UAfdIAl05N4ZtFYGbbwsoRUdUdyBVV3PQyKIHaMmSZvOCne0Pxuw1xRX
rWoNXKubT3mYXYucC4/v1zDpuYwDagYNXk5E89W5dc6EWBjhJ3Mw+xOaPAq3oCAZv3KR7BihMIh1
MNaCr6zO6vYGARak05ZJvfeloXy/Xwfak0n2MIUQkwUEmcDEzhwAiZxBHwe1MVApLEBz+bSyzq7H
QMjpGswlvU1WtEbGDhrUer+InKS31csvK37hixVNVESYXkVLAu6GCAgf4xoeY9+hN+MYXYq+heg+
Ry7UmlpMac6USq0imSUiDoy6yC4lEsPLLHFJIBaJrbHqYPE4tnOLAdyCOH1PtexnJKB29JrTBHYF
2ENtMtWrN45GeMIyUf+Qf5lLqMPHvwWgbzpivL9pZrfZeXhNtmubZjskLwsF+wTXB5O/bSLfyppL
aucRaUz8HAgNv4gi0Y6m5RSnNCQqdGFY+LkwS4aKnZFQylWr6p4FA2YIIP4E5KK4xH200ihJbsu4
fs0UckXMzbrNkvaqlZN7+OO23umuI1QODlRmfs7aR4fZGGmosnfr8qlqjX50fx7K5yl1zIAzpxkU
Y8SRAKdU6hssPwGtIBeQSAhtXS3yeeKw3/lmQW1GziL8mvmEWlML0mEN3BsV8KSJIE1j1I6pJEDj
ZyVql3oeebRH7PNRQGQOtTyT4CSjbjyqzXJYb4E/gcnYso/Job5ayKzrgwEvBfqAEfSJ96taqJJy
WT+7tOYHM2YYzhCuTNh3Kjn2d6POZdoyUzaQmg4adsSBzx0MmqF23a3uLM7GKHGpfC58pJQnPWIK
q2IpF568xw/02xrZcUgRBFgmF/6/a6bMWDXJX0JWGHuHORluMzPsPwQkDmSXPHPq027B9w52HNnL
qXes7SjniIWcLfp4JQHiUcdVf0Qk4Tf5uqDm6FqX9Fna11Q++okmPkPyusK047UlmlMUvD0tIAqU
xUx6nG0XQQSkOud4P30IhKO6Go/DYuGyRh9c1OFD6PvlQb3PpKg3k8L3dF1oHUJz+tJ7K+0cd2Cs
jjLMtK2eDztauOowlqiJkAbWYSRAXVn2kZ5WgUhsxq2Y2raE5ZWBvMAHjTT0q00LRz+8zv7cy0ne
yCN2oSkgAawWJ0pTzgX9uEm4cgzMQDooTeSTEh8wUhQ2h++OsTyka0oOnJyFgkokzjGLQBOo7Tka
qXm2RFabYzVc3ByWdk1ZQUlw5nKOcQTIj1jJ/bPFIYUrakTly4eLm2/4jtqz+qQo/pgQmUZ/dTv+
whGED20UtT/nO5qz/iHiTSqxAHlxTuollyFhV1KraiEyLCDyvWlVNXjNWBjdzAf93B5Hs9uW1vpF
G7K3ODKPzgQSqxsXKDmG3LvYQ3SS7FdM5LM8ucjbWstpNi5diJ36xpY7oGZWv0Oqdd9W7Nq7dIaL
In+e+KZEjAOAeXCCntyeaoId9nEwyl9hXBpcoQs8X7QgjC0L73uIHD+X5ZGuWaKjI0spcitckp9A
p0Gtr0RthrQPt1YcdlvdHTlU5MdSx4vaVItV3kEqBAmdPjV39cnnRWsIPDdu/M6+jawcdQn/LmFh
8l9ZyEEyCYJnEjhOw3ksiixwTA75AjMhFfRvXME0WCdFjqS5BZVzyJv60Rxwe/jZcKuXOtOHKAT2
hRJ9ptYC6xj3SSLuGUFQjOTMZRD2sWtHNMNJA10POepwbPSYY1ALjIpf1ajHHzV1TYDxxYNXG9/S
3nklKO62qXWfUMIMuXiNr8u17Zs8XdcjFEwu56IPQClcOrd+tQeTfoctHoC4dZsCrfh2idEYdMVb
5Bv4Xkej2OdkJ5YArKmUiM1oetmxSayvw3Ixm/BaIdisDHsCNT7cplP+VnU551nrSux8ucH684Ny
fPdA5osxElzXzvHykIfi1DMeQxaK1nwpz26j9TvXw/PV5s6VMv09TFoY/V90N5z3tQUcZHaSu1la
FZMaW5a3YKU2mBgzSGWg0k+AgqofHJErjDoGZQaBOVyZsakRvNxuvQ75A92C8rI0NsFO0Pghygzf
K3Fvu6H1g/j4hdaEbPFUjFHHItp5k3iOLO3Op3CxT/UsO2Oa/637jOubePwyN5BXukrzD+pgpOg8
nFKCeOeyFcfJ8Y7qLOK3Rrpu1Wo2R8a5Wc7IEFAULL1+p+eEv/px6Qdz4Yrz/9d6MgXtl/+b1tMU
Uqf8f9Z63v4a33++/28U3I+n/KP0hBvyP4VpOig00TY7GO3/FXsic/7UeBoIOdGtg86xPSFcT//U
eEowLiIN7rcMvPy68/+i8dRty0XD+aGhP//8X//DFg5SYwoaiI5Nn7rG33pvqlXEmbS1eaWdtknH
1t67LSI8SPyMluMh36KSo8taCAw878NAE7zPYvuGoTpGf6P9GlaAV0Y7grunhbSpDdLWgYVobXWg
vLpu+5YBbWW0RAro87vOTIxmDIBmutnbyVo3q2D8PFJsyAe9pNTofiVAcyG1j8G+r5f3ITz7o+6B
KY8YqMkBSUXVZW3J1ijXJLU2Yg06M/ZObdpzBpybm9a2QFVH+hEbY4+rUURbMY3uHhvZWfSaCHT0
UATBzd1zH7VPtjngbRbVi4my1CznW98Lu7M/TBA0x2neYnysAs9q7mLX4DRlI2axI/2Hq/nRPkT9
yVnC1S+hYQVguot7zaPKjsYcfvbgXQaHTrpI8y8awcZ9BnGoNMTLQAWKfMeLb+enKozqV2a594lY
risJ4btpbHSGXVPgxQbtz1YOtsT6JZteAdVActCJ+WlW5s/Tqj9gPp426hlO1GPBcXz0a14JWtce
/J1EIW5dsng2uNtyiv548cLs3l6T+thXNOppPE3JkbwO41A1Fj92/XsY9KCtBDLBvquJbC0Pq1mG
B9/6CdE42Xae7E6bzmXK/PAWk5+Dpmvp7LtJYIcpszsL0eWmAWC5s/zpt9tNr7MtY0FDLPZpgrQP
DloyzO4uTZMYuEuO1KvMu/PKIMvORIMFEuKPCz4X/QTIJ1pGTEYgzyPhAaXTHyDc742e0OJxKPBy
IL/amEgHdulqcoHV9Pu6hQxkLi21tJYww3wRxFkAjMzx6QOaDML7KNWSa07jBEMF6tg11Z4gi9Q5
dgH8rJRrSKrbu94yUMsuM1IdjTy/pxF1wejS37iP6GeiUwSnnFC83zZJWlfaD99L3F/HjrLjwUh9
SqVeTCeiFi+RBSoSmZPFz0MQnPArhkIEs2EP3IwMe25NRiNTEbUX02x2FXbsl6z2IGe6p6S1s8sM
MhgNhXnBP1ZsS7Kbd7o0QFtJ9NUHZATDwGS37YmZDQuBhGrujnHHtTXUZ6hT/IsTU4NjnHCxGrVs
3jmNmZ+QB3HVscUm7Frvnk998hysVQRj2HvSdihNZOUL04SOWEn0LZ35ZOaYeJqhfCQi6asQ2rir
iFA/+QnpP+t8mccpupC9Up8B0ri0EEOPCeS0okxLGHQCCnjXTJqtE6TDXABpr3XOIV4I8kDTSJcw
xW2bDNMxXDUXXUPxYrhFdS0MKi8M1OXAm2JdTl3q1iu8m9giXVuerpAbFma7j+CGEr6hX3vhDb+a
oa5uXIEi26vGQ5aS9B7rYXzpBL/BAr1sJyDeXBPNE0foJK+GXYeXqEnm/TRTcIK61QSh11NbXBxr
t2pzfheiVz6RpRCek9rKr2ZO/tlAtA5Oc4S3eKbGvQ15Yhcz1t43DtD9sCUwURvx0AkUO8eWWIRd
WsARc8PwmX5a+jRADa4az9mORmJts4ICfyW0Yxd16z3fs19MfgmD9lYyGuumSoubOLedj0WeptfS
Ds+dS8RZyV+uOYTmQHTrGVbMtH5L+zGLEossin6P7na8DOVMP72nXSWcNzKgrKMXIbKosXPRXmhx
biNP1cuCdoxcmHIBHgKZ/Oe2WitNiFDQfqhXfNy/LD56abmt7v/c/HikutFtfV5J3fXHqrprth1M
ZLN+r15CPUTd/tcrDkxlAzMzvnrvhsdce9DlvHpdmWnEcjbysapVrKpttaYepBafz8lc9oiNutvr
5ETl867P53zepp6t7nBzaV6jo7JdmEYQKi7f6z9/Ak19LvWAj7dTr/LH6sfT1Lt8rJp+euFwz4+f
H/6Pl/78YP/xu3488q/vqZ4ztyF2PbdtmTjwaT9fR711146P9KXKw99v9fEFP7/6Xy/998P//nbq
bf74pJ9P/3jmHy+vPgeliJ7J3b+fsK6BytkdkZCtofFLq+erBTO+jkD0v355ddfnd6t961zndnvk
FPga2aPx8YSPR83ADTPABsg00WPS8Vt5k9C+phVUFJiE4DZjTBzNXH8pNL2ikc40D/Av7hW8Vuwu
6tbPu/rWyEkq04K/blebtnyyeoXPez9epWPWTLnl8xVDnCdpTbFrbkisnAQR5VTdktGjyqdWtWZp
/tleEiq5cZl4uz9uLMNsPGfVy8dT1B3qeWG86IdZTHdhlvicB2QdD6wTzAzK2Zz6oVDknn9pMmbJ
sPObQK21FuUEc2BWbiGVxRIfZNV6m/jhTK2M410dorU6FdTGrdFTdBr06oJJhssVkdJbxsDl2SM1
BRreL7f7xZkc9Ue5vOUa1DmaYdRDVrlYZFFELRxZmfxPm5+PU0/j36BPhBaeOtWAZKC+zF3ngiIr
UV7O38uYQJG2pYINigjFmmVOr2HhPFbUkHcI7lu01pw7HDnv72W9Q202c7/FzF+elgn+iekE2Pad
AM2+Qy8dsmY4D0CXZKFGLaBxMkZT/feCaiBo6ogf5r8b70Kuqc26X/Uj/YOzNoPlV4sJ5xDlW67m
1agTRswVuLx0OZg4hm4Essm6o1pgiNkYU+ieRlmPnP9dDJTcap0qcV3VFb3k0EyOzuzc05VJLosJ
dmjBwYg5iFS6PNROOa0GzV5LcAOyFAWU3aT1WmW7cWWw2ZtpixZUpzjidmagRVpLPzUV2K+MJkhb
nIgkwdACHZtXvXauLSMSLmeyiDU/FDoyhbiOc2NvZtgsnKYPJVCSqCxIOlJvouQ0unVxrYmyhO4x
9FMIa1lzVGuTg9sKY/XpA5RtYKvPdVFhzWCfUvoUpexRa3jxGWRV9nWszRG5Av8BezYRvlS78y0D
gAUwMRVSVy6m3tPPTf6AfYFKnKzCuAANuXTlJtF4NB1S+RkgEZHLoSovk1xV2/laMjRgmDfIxoYi
attN6BUnsmpWaQdBFS/Lhn4xF38soiX2UGYWNDe0Uj+4tkVrXJP7t7146G4EQsdTiiDAkvve5w6o
1v66belpWMKxAh4sz4a+SyKXFh06RoHUvlWdSX6lP7YdN072zM9oVlL3o1Ysv/fH11GmPfWLy4Vf
w+Sk84AsW+5T6uupHY7kOg7NT2C5F56tmAICJsGCqhlfWK19LtRtfaYZe6TN33AF0RRKQ34S+Z01
evzY7v69keL4uBl7AMbqqFO7kFr7XKjfQG1yrWS4mloof7nYm3KhRDlq8bmJVOQVnwMyrUXc98lk
r1tPFkI/Vk1rJg/OA6GspDiG1N6kaq+Wi782qw7UL9yoY9/YLSez6c/FosUMd+RtEZSTI7tF4E0m
HYtsMn71Ymn3paxrq0UcEwwxh/xfXdOExACXx6gbYKZmFv489if1+4EE/GdN3fa5STQCHQ5oJ6Et
86awMkHhZDdaqactk9uSf+6Qilyn9S6dDLo6ka13x4VrnvpCFoe0XendbhKg70uwbkBmYaHuDCxU
HFk0uAyNDjfZEqMw7rzQJdMEYWuQLGi0aGwPuywWdIXM9CZK0qeJFJF91NVA+FpEYOrDDgrkEcoT
ukfcg/o+H4eCJnZjSfpfjk9gNzVRdAEPRbMa4ZXaO3qzyA7Unp8yWQ//+Kfl2ufO4DYmKKDHckaf
0oYRcFc5N7Ly91lHz+fL6r4rF3BvD1rTE8Uje1KqOxX5UxJAiiwjGN8OQ+tTImIaXcPzUPsadeo8
2jW5CW1zjFuKoLp9kwz5fFxlMkpvlcPR7eovTaYB78LsznGeaxvbtqod1eFh15I+iPGLM8joEqiB
fyY7xWjT9bo7mym8raEkCVF1l3qLwaoVClqmaluHAoxYh0ut7wxhgFgJvJ7uNYjAGDYLOdae5VXV
NUxmqoP2TFyOVGLc5gXccrfzqVoC5/Da9mlyjibTXuh88tWtipvzLPR26n2mtTK3jbgpIOdF0iVS
zDGwsp6RDmCNokOC2MrrPPpCSuKk12It0jHKC/LO1G3q3jWNcdh2/VM8cK5Z1+hrGOYhooiI0q71
fbW0hQJ+BF2P5KOEl5O+gCBpxq82HnoEqNBTiU+Aqpat3V59MJxR3XHIjJvKr+5a6gJ7sdI/1X7H
HS8aN+M3vYsWSaveh+hED6PnxJsZJV0kz5RqUWpaBONJ/LI6jkWvHUnvEY9e2CSnNkhlb1Y1YtWa
atCGvk6X1hqcszveud6c7lMiSXEEJzUwOcyeHw/g6D1nzrtL6/nQpxO8KYrFIx20kwg7ri/yu8U1
Wk4xTx7ARHnSlYuxoDc2UmTZ5QOnmQXc69I+R1q/MtlGPUrDgp/HyZ772Mn3S4Ze2gQhiNGghB4O
LMVDvfOxexSLPO9aCfrYVSMutJj0ImCyWQRqzfPIPeKa/N834oDF0NEtl0ITMU1nbjfkWVatfS7U
w5zP56pt9apZUkI+0/kD5XP/eJxaFYaT7W3H+f3xXHVbkU7nBJLutrR/ZKIY9lWOMGSq+miHbFgj
QiB9BOO7Xv1VB7fbkiaVTg9p62sU01H7tK4soWnLAc00EmUomvbif4+m4nmtF7h8YCWAU6ESqVfE
jOvaOPi46xfIZMeCpFRKFta+jTEzQ7o3NrS0wl3Uzhdir9of4Qxhf6r9t6qgNF8t1JTCsXG3VocK
ikJqu9dEBlVsXDUkRvEPPT3OJJW9daYn8F9P4Z0bR+011DUEAITsvbttcrPOlfMVqjHk+qgZDvpo
j2+ZdlH3T2aOvFyf8gDQcAhMZfjqzOv8bsUdmpwiJFAS5f5t2eFQkSWX99ioHkojFDdRTup33SV4
WFZAZerODmXYPGTvHWK+wwAr+ZxGbvm1jddb9ar8auzqiW1dMXBMdzZ1YcwhvF3vaa9xahWPU91i
HbJgORcLNioB++i+EvQzZn99bXSsdGUJNq7BxfQ81fFZfYmFFKBt1SXmTf1f7J3JUuTMlnVfpV5A
n0kul+SqYfQ9BAQkMJEBmam+7/X0/1Lkrf82dq2sal6TNBICEY0kP37O3mvXpfHI7ocLgnr9UdkV
t/kRhhDyC+9KzoNxbJmt0F3jpUz0FCbXjt9SjQRGZ2iMrZG0wRvsfgRaPCsSBYdVENkAfZxEXS10
tX+ervRRxYRNaD52/micMnPEdTwfcnQk8EpLvI7M2Xf5mGN/Iv7iPQ1QGMyHDHIinJvaJNHGcmKS
PYeP+/f1JMR443vDgxhT8zzZTY+cgF8A13ZRiV6+0BnM9/VQpRtDs/1PWGf31y5LTieENfa+6/X2
FsbT0/2AfWHhbMDsdwnGApUPIK8/H6ClULjrJCdg/EjWddvGB4Mh/p8PUK+PLvDzj8lGsRYL1OwC
VunLJJLT/ahT4GA1m0+x1rO9h/tpd3/hstS/6UaLJ6mP4TFQsbu6P/2MqJFG4CUKc5tYa33YjCVk
k8DJ3Wvk02B1RzP7zlp5kFEgfgyAoTdslH1G3NVw9QeM0/dHtISZ416M3rQQzighOOWh4IZ0rTUL
2hg22e9wkFvPCse3NszcdWCWE/Ub3VE8QZi0OdHux0nheA8yCd6ptsQ68k11MFyvfhwbRWtzPg68
t3XUa917YtEJ0xwrpX7IgscKmRqZMDzCTwmO1DvvvXYdnL9F2h+RthsPtImJlJtfDw4/xl5j8+GP
hE8it2KhByP6ABKCxN75GLYzsW231MdUOu5qKIzolOX0ocl4A/k4PwJF2wJLdP2pajzCUSKbUzqG
+sXCwfvnrwzcA9xIfSa5GlYZCIYTtAQiv2ug+/dDuB1WOjM53R+gF229cojyODeN46JFbRHezH/I
wRkTjc5X19opa7pTn2PVTJyCBoCark6+k789odxAQCl784yNMj8TzUY0SNUbX/Q1768awJkCFq8F
F/xk3ikMARESHEGitXa8/yVjKkwk0HlzKbpKP7UeNjkS+8RnJ3/cH1CPw7is9BLEtjEWJ1ljwmj8
Rr/kKI1pMdOm1orqJyU5rci+0Z8cPyhY2/ANAX7qniaFzacz7PIn1rlFYrfyE4GdtkxwHTPutfJj
xnNcd1GovWqN//TnaG7wXKjcevW0RFszzYqPjqHJCycTvMJAeZ+KD+v+0NjEZsfounyCUt2RzAe2
ysS2/IRYnpn7/NwwhWDsEdWndPpoVcRldQFN0h9jqzYZ7hYo5JLy8f5Qrp5bi+D7ldZKvGm4JA7l
pIKHHkY5lU9Wf5l4weR8VJNN7cJubO1qjKPYUTyhBLHN6BnzTbXIqPJ/ppyVuttpH5GG3chfJVrt
XwI838cGifU6TLm8JPDy+9tjC/Xa6VX4KusGg5k/GAcBmeRhqDV9KWQxV0Y/7o+c0J0tYCYZ14Gs
710/4h5uuuo4tGX73EOS+PN+jz6RI9IdP7SoqFdd21hnLIzBaWgxGreeE7xNbXy+vxa3cN/0rjVf
HFIhN1OmUOfruv5gOFrPnJsTzujO9zeoZCcH/nuqrl3dx3tsWOMWoof1HHaIpu4P8WwAvYyrPjyd
ezXyrP7sCC0/eRLMuBXWzZuRGsf7Q+nUfYYBtIaGFO+jQ3AOquqBfMvMVVd7Skear6b8btNqLdxK
e49x/qz6Jq9PmWUQaBgBRaOIbL5SdR3b1PoeNJxnnetoD2aqY6wpZbBhit3+qPrxfD8WzInfGkCS
G/MFZ1sP7YC0k6Xb8UkZ5Flb313o7obRM95c4hzWkx0Mx2jK/Ie0JlHgzzHmJ3X/b0uwxEXpnEzG
fGu6/9r8+/eHmf7h/2bj/7PZuGEwW/7vZuP9fxx+VfWv8Z/n4/df+9t83DH/cqktHQbfpPi45sw9
+hsMybH+smAkSSWkoEX0D0Ak4y/EKY6jhOUKxzElM/X/AiKpv1yOxsDcFWAV9f/lsFw4HOofh+Vw
Sy3WbWWQY8gPIXT9MxBJlFWWmq1V7eDFL6tgJLSmgd7hu+yxogqtWc3ABeqQ2azLNLhple2ttDBN
D3XarNrYK2++2zy1fgk+uIniU1ZjYQwZ2SziKkHCPzdLMTTDJWBpA1eE8TodSG1h/arywdoY4wSe
3bIBmpNXW7o2TIw3FHDV0WXdXAAc8fhnZhM2XbphaJquTDGSfRKa43P56RnRV6Xy6FpLEa9l7Vwy
ekAnNpCvIofp02tueUxqKuua2FWSpzSU8b0mt21SPCqgPRfVJTdVTOfRIvK1gsyw91EQabpOCJLQ
1kFM3g3RMr+5Ka7IReNmh0yxGCCcavLQyJqo1Nart/6QPnAJerc2k9/EPnyUkOy2uQ6AoEQkWpTk
5wI2VmgGCAYdY/h9xG3DTo+W5wpAdi7M6BxVJKXVgAoINsynRTxAIh5zX9vjBr9FIHU2oFxTcmIr
ImrKaeX6Ubqt/P5lbCssAv1WeX22FT1HLuykZ9MaZkBFZr5Hrh86zX/zC8zwNRn1FY3IReDccPqw
kPXhKQ1qD9fbQssCGq9FtUlb6SzLEC90kWN2jjoIg4aD6KEnuy1rCQAySHO8h6LTjOf25/Jt3kQk
WFgyGah2q7IWuCgy9sxg6VuyUOA98kXJLrpuZgAXsQp51C8aZ0g3TsHB0TAfE9N+b1w2SYREYcbI
n3KycRZa2qEgqmCmz5Ncmerjwp5/o7cJb4o8DaNUhEbMjfheSgDDqrHqx6YZd7rg7ahYa2D2AhPv
JCjz6lXXBj6UYD82PE8atWqFuXg3tdMrClv0alOyVhHpWxOpxc9Imxk4e2djcuyTiptT30PZkKPo
V0DxMaIahNrHbKlFPOBHcDLCfnh7u/SFALYnt6psQFYFfvsYJbI7dzpJmkfvwFs75wwb5olOGb57
bxdPJXtGUjiC6VUMnGqVTLacwwN6SOEtPZxKkzo09wHoVO5N8u+iAdym76bTZoLRnxkooh0DZ19O
sLLTEjffm9rDGMZvGTk1QBSOiCaHpdMkF9Minc4iDLgfmLPGbhktyj7knO/6L9t+K1DbP7faD/zK
0fyhTgeQ03yoNsJeQoBOQ8ObFE/BW1tH2sHsJ4ZOo2/vpUnKCiEr2yAS+WvpxBtGYfZ2AN4NcpCP
wC4zbBBG9UyDuzkpT5/JaYSbEWV6ZUO5TCsD23zaXPOqBVspGGwNEA1wm1CNJkmsFgH8WSqfYutV
OK/MYQk9LN7mUFMwrNtLIgu2ZrqWHQ42+E/TrkqLk0ZAZtCRMJaYg7scU0AHTYtTOHd35pSsbCU+
jMa6ViY3khDP2dhP/omnAs/lcUy1dlmorH5GhoPltHJnaWRCth0ZZoqPdKXX7S87Z78YKZ2TxeJh
jeitTazBwvGcYjkN/S3xZ2nIQM3qJTAZ3BA53FBDHjC6bAve4To4WOlR/br4bJIvUkTtZTpGP3M/
jpbSL29x7dHqt5JmicgIIWjVU8RMBCo49QzaofTfWCa7O6Pdyd/Yb0KwlnzOilz7kcpuml1CFLO4
nth5MmkK4o1yuuckITEvMQtCdytp4glQrxryvfWE8YBcp3Xfa79iPX7xp1HBger2Jqna2NeZWmbO
1i/zXwodYOHRwQSftGbW+KXNQR30kXZNXIi9DZUGmVP8VdUaPFpSnLuQDD1GF5zQRDFaBRdQJeKH
vEGkiPSU63SgjLVahWZ0OCaVk67t+UGDjxqJNurOn1JzoTCDbmPLWMFuHVdWH8k1Sat0iD+EKUi+
ClpQo2MpF6Sf3lSbEX5tjifX5FTI8rW2zzy34R4n1dzLac+x4aLEQN3V914EYaTwNm2Gtw1DELEg
4IDwPvi/Ig0rcDvfVMOfftCd/aLslhq4oxWjVchxs3NfS4mqnLcCNZvRppPaGiA9ty0NdVWW+5dY
N9lJZJa1sUP1G4u7ONm56LZTZr/XhW6fSgM0HF6ZAseXp1+GsMQ+gLypSk3kkHO0rxdOwbI1u2ST
iqZ8FCNKpizRdn5VXCG+FQ9Op4WnLPFRzqQgjgTNa3CnVwrxbo9bRpv1pIfUqOIrghpnEbGqaLlW
QoHRvGvXEM5hRuXRcsKYGD31k23lwYeXcCbUe0CJJn5PIrJOHhC1TYbNDxFpWZ/LOqsOU8ytqeHy
zITEfMpoaV2q9ljnw7sORRm6vjWfBruUsng5kISYdhkW7XndahWD+6i+yJGUBayO2nosEXs4B3aT
XPe5fQnslsREojwwdH2x2hPkOR8O9fLzUH2yl0kh700IxzrsiZNexpuW6d7SycMnFzj6wW/PLer7
LaUZLzgMXmqAa5u0SVt2t2w87hfjBGWvAwOwAhO3HnJ2FJby10Usp53smDxGw4Th2nhPhO9u7cQl
AX4YN271KmrNWfYu7sXRZxZacavROSxncbyYwuHSZjouRNv7VhIIQsYEbYkZFl1zDxWG8fLO5f1E
WRzhLOzCp0Zj3Gm2z87gbKWdiGXTQzAg9/VzEooxhkGsUINpFYMLe5IWz62SGYg5oDBYyjS23Vkv
AJUYv1mYpWGMl6gdtU1lt5c0MnYjTQHaV+AOjLR6N82GE4O7bewVBJ/E40beO9Kj8ZV68Q92deIE
yvK+lJlB1rBTxOg5BwJafekQWFcvwVsBtNbFFpmMdzACYPh9gwNgRAisQjrzEfSVGVEXDQYe3+Dm
yvpijiG5RO7IC+PNXcaI1BGtEfCQFBLaTAeMSmPUECowOYN6qKamOueGtRkDcdADXLPc5KhNmDpz
YyATXLRosPcG7mKc6Ktg1I+shbArbN9ZFOgxTtpo84G2sxQS4RjGRhcCUDhUiyQP6eTXqCIxZLhP
o2q+1SSfbVCzj/TGNhW04qc0e86B5y9sEdbHmBSnI/1HONHWKWdtTlkbn7LJxPMSN+6O9HJz6zeb
UAeRnYZO+FjIsgU4OXFH9UGQVsVK2F5/q8CfnuLS/Bl52fQcEzc9MAloh0NU+93t/g8G8Bf6ItGl
d2AL4TGyAUdBxyU3GM+fLqaNT+75tqhgpYT0ZCyy5p4bFARXTWOhz6VYEb5rcA8MeSPKzNx7RWMR
3q2zaFvejSUxv0jP0zGXBuU6sAaHLC3hoGQjfEdFJA5nU4P/kzbWuSmnd9L73DUcdo3uYW88USsv
3DS1bro1WjcvjjewHerrn2+5dDCyXkdSPhYLC5HuLfa5OID60T5hM45rqBTbUdNGYGit2LRBM7wY
GpevkXgYklNeQjDIb5wEOOB7PlzRaLyK77pwLTgGIiPNtfAWfmGHFzcV4LQWUedMJxgfIdGzXK5x
uOxBorT48kKCE0i52GOFnxDSTGpxKlWgngwD75q0u5ckSZxFjhNySSwE/il5hT3/4LS9t9Qm7YDx
g6wx3/B3NUqv5dQ3NxMppktIySuuZYfMz7mdgOuqhS4/QXxeeVn4mvhjtZOiZ/ChlQFhVqzQfY//
EfbIjx4spYS/twXKT15bm7/ZtJXW2px6HHS4iMS2mvBRMCNYRC1RYe4xS8vtwKoFnyF7AXk4bGPi
0fwi2FktADb45wuDcmGXVbgN2HBcM7/dpIbDokfc36plsSNuZaFL1a2jonU2gM/mMSoz4KZzboCY
E1SPFciPBla0lfqbiqAQTF/GV8KNYpVKktpTE0hiYstjy3XDHGhY+EQEbgjswLXtlga5PJCJ3uDH
UCDmeMO5sZZrP9Q1XAoIKgc8hVE/xgsyLH5GHzUdmCu1iLOYrd0qrgiSuNmWWx8dTOmrZq5QOq04
VcK5ZalbPpRTtrUC64viHJPy5Op81AAh3P6rjgvzyu3mWKFeXMaiN5e0syGAGD4wXmczGLZO3SPM
XaeJBsQB+0on/p0GWPhQthB5U8bPeiS2whr3itpkoVyLzbGpfpHve0Mwqm3SGlBvXRY7+AIbLe2v
A8Ggu4HsiQGcQTh7juWbz6DDxPSw7eaRZUOAo+GTEVtRxa2sLHq2AuMNRYS+SuPYXuOxXpgKKa0H
my6bUFt6XfJMQ+lEN/VD2WxWEKg+d5mH2ndsfvqsu1PvqGXD9G7ZOeJNlWxQ48L219NQkM0YBOQy
ds7HSLt11cHA2jOlBiYnfRqQNGfhAveM7mIbdie7CD1R+klQSPDq/HpRiqg9EWuw8nsNrIHaJL5v
PjEOmpdBMZv+54ze8Hfh5xtRTx1+F68A9YrKNfjpOD2W/iTPAWeJYRfZtEuZPtUrw2bp9kjwpv1N
Lw4yENs0PGJrK3ecdX9vobfeS+wrZ9nF1X4gBIkdVO8eq4GIqpZBimCRuHUT7hGkv0AgHQOeTrpi
bFYcXb8gBTBtaKLKdxzphFgF4iJB6ezi3H/Ag6Xt67o5e3o75zWMzkpKUSwbFyJ+D9GzBLbFiZJ/
Uh58x45A3cX+wbV3zpBPO2cqjrpT3/w4JHEqVBVWcQ2FQEywKtIFLnmpvVqZBcSVi2sxlNwuQgG1
N0sJtJAVhtkI/mMUG9wk60QQ4lIzh0ROsTViJpG2EaTLyGmcM/yAMynm8cmqvmynbY7kDpzNklDH
qKVsEHZwyQQoLqrDcu+G3B9aesf7tm+HFa2lHmkuJbUqwdwLqry4oaNanjEtRXvOSMh1Ach4zTFX
DgGOrcGwMQNSDEyo4Bpt3RdDouCmwPqVRcUXsuEYLTTnieCKRRg8G/uaEKxAhHw2dfWbVX4Dto/A
U7TZLsUlbU8AhbSCJ6dn2TavbVx/iM5sNjJy0riYJv1dZAauHsxEC6s3xSYOWMrJo2Bl9qR5zGT9
6AvSocoqec8BGow28fZVnm9IchfqaWxreyfBNK+TOc69CCBr6QGorxxPVIdmY9FAH7EnvzoMpC6X
clyM9RGxs7ekCjN0LDRAC0QFH7oHICjZ4CW1u53cwKdOyfB61MaZQGXjemEsQYYSA/HB/d2NvAQ3
dq+lac9qxnYR1Vzcnk+ckdnTpxpUtqtz11w3faovNcCmKdoPuI2U5JMeEFc3/EgCXd+2DRhsgw5a
hVIPlOQvKSBlhXb44VGAE6TowrkfPzs60EvLZGG/Rrn3YXXgclUGK8dM2ExYteKuMclvRkVgMtpq
bdpFvdSDL0njGz3woK3wytdLlQ/J2qzDzdRQGrL1W+epTzRg+2A57XNT5Ucbut4OBF2+ipgKQEu0
HqeB5N0olj75QdEr7i3eXkoD1CGxdyCECcuB84HftXqPHzKpW5i4KlBcNmEkk/YdwORDAv5hmBwA
TkdGTFMOzrTw19AZHx0054SuA1zr2L3awmZzgLF1o8qMbQntLLAA7jobLABpAa/AwCsDsgNj36Bp
az+JvhC7uEu4lz7FTHTM8I8v0xZLIP012miFdxutadZLpT/uuzgY8KhMzYvHYrad/LFF7L5KJO/z
fSuhCE3xEyrGgGFrxaRyyB2oI/6AYfPaC9o2Wt5qy5qZxAiqJ62ZQfgRoYpUE9AGGwb+c91fRBNn
Uekd2Z5ZG6/h8gUcY849NH2qiPGgVZM6WbHLmfni44eIXJeAmeyU9Oy6kV+R1rG97/WDDNgjZyJP
FyrdO8mzZlhv1UgWDAJAd5mV5FXZAuodlfjYEfYy6L6/m1CHusjYVnHfoV9JSFn2ZXkbFfkQbZQ+
eiMjm4Q4KM7vlHTzwntI2Didu3xE2+X53z0j8INXJ88SeNFRRNG1IW2FhCBxqmBd4ZqyDDL7ON2y
gaYLSqDxKTXDHy2Bzea81Ujq4liHA2nnNmybMQcC3xrtAU58Qrg3GTyyGJ7DSa17zpE6crMTwfWL
ShnW8f8mGP+jCYaE8fffTTAeYNX80+zizy/8V4qD/pdlMCHQ59G+MdvS///sQsm/lDFHKUBgUEK/
ZzZkeTVnNkjjLzKMhe1yJnOt8mv/OL0wXUc3YLYLBhyGUv8bq5/kQP80u3Bc12BGYkFoVoaQap5t
/EOyiEcaWRfQQ9lj3McOK0ccLUONdY8OcOpbX2Y7YlH/Up3xVLhM0RJXIg+u1VsJpmxjsdlkOw3E
v5IdAFiIaxU/p+kxwU3rHpM8tZZGP3gH6pFpl6mS2KzqWhhomotOkTzYp2I5eSJemelczwbufoou
OVDW5ZjQULX09zgGoetkxN7XtyzfJgDGd6kBZ3Qi0NWoW7H+h0/v3wUF/Zu3RIDStXhXhGnbxr+E
rbitqjyjRzaJ4whmsQjNpZ9oFyzJ4zbXtK2dzW3/uqCpMZkX5rI7McUfmoFcOSpSgpp4pU0BgKl1
M16Nf3ILVH1cmwsR5/By5kRC37XfIBsWfyy438N/+r/yf/PcDT6+f/lAFSMyZUjbsnGI2tL8l3QO
LxBJYTNU33u+9wa6hRalmV7TgSo9bRinjJMB+OlHFrKBGQtYKSUm5b2s1I880vqtUfm0+3xSRtlT
lXR8xNrux13LoNoeImOBFX0lalaEtPzqisJhkqSVQOZ8LBIUDbWVHM2EjL00moilmK6hUdJK1Kpf
qRUT5+U1R7LzkpnIcMRO9kOK6Rz3slsEg3oTnf/iFI2kKQjOENfjomOmFUfh0VaPfkD7Ahh0u4Hf
9jKdkg4pmdaJfarRMQ7VZC+1eo38mVGCO6xiKEj6JEkOxHcQ2N33SOpbqeQy5fcQoj8ozajW9axp
N+wOlEbzE8g4XPRZmRx5IxMsHJYBbjKSQn+UPY0NA8IY0OyIWfkrs6jZnqV9Ny1s0MBprIdgTvMT
cEx0eGKLxoPU4Lf6qew5W9h74mDUnT1M/Fsm8LQAUqdQ5iBa7pdLcsqvMs2+/ZlXKyCfk5GXoEsx
PuPxNnQxQeOD/FTBnnQiRGxl8xha6ih1oN0T0hPgXnRRyPNiHX+HZbd26Y0v8krC3pezTyylqSgn
cwNPCNDOJLZOln1O8aiWtkVdhaxu1XbVW2GhDM37ENrm3AYrc7SrUrFdhMOFQWfJJgP2aoRnNEyU
+SC8toQMuTI9g1WnbK+xRm9fxTtAtlh1FVJy4hiTbjikTvPlAeOzAla6ZpLskbNPzU5JFCfGeEWo
M37SfLr6CkEzVNT3tHsBF1kukzJ7LUb5UTX1F6SKdSTbN0cNCrl49rOOwqsIKuzxIXjamD5o2HY/
7LJ4nyw2zuRBNA64rUmDFauoT6R3LCY9I8JYvjnMioZcnEvKCOZnYhuO8HzjOb6rMPytUxi4G1BZ
MPVT44J6d68H5A0HPtV/9zB27TYQzSmgVmkIT1VDv4eS/O2Iq+nOCQnpC0kAyZxU90mhsUYlfIjN
aD2BZ8sVLKx8Ai8AwmKAXr9Qo/MRIKhYaUG7t9h/LmaostTlDxU7tyQOD1KbTlER6GuQRAR9Rr4O
rtJetunIwJQYFLv+zEX9TjoDnedkY3ElLbKg/WjUzkTpTWFpkw2udrVhtAypyNDEv7xyiEl3MvsG
5A+8XfIFAve3x3OpkvGQSfNTq4MC/DI3dMzCTP5c8kyst4jP04iCh9gLjzGAdazcL8wHDkBBHqE+
fHsWLyCTn3Lsq61jxDRtvCcVFefI1ai2fKKXNespkdW6keiEDeEGC9+jtzCl3Tb1jV+02+uFAju2
6GTy0tJCpS/H7sCGYmfp9IDFlFd0r9l31aS91E7+xCRuAy+BY+BJ4q4BVqFIzIc8s1dUmQuOTOtJ
PYZDfI3suSmvEffhroxC4T20gC1jC+F27QKuqy/M+djp+rlcmrnYg+HeR1Uwj1W/hJWemO0+02Zl
JjgOL+QDiNVEaA5x5frjn78bQwb2bHzumH/8KfpMYgdnM72vGuF/xaVUEaOGbHptRvraGCu2uf57
R/AIpfvwi3EF03APqJ9G9nCD+bEgCYYfRK7zFvcMPAb3SzTek2+Tb9NTApOMvDSV+lCDefLV0Yv3
Tu36G+La36b9qI+o2mfyaOGRiwbMm0xAavKWoS886IVe2NtceFDobMJLwsAqN60d3AjLNXZR2O6F
4JYZNDZNRsPfIL16gMy1J5TzB7xnQE4zec252E7+w3erYxxabw2QcjIfAcODOXSwnNMUPpFhR+fS
xQzRsvuJAqaqGQbkolXIoRrnxkyahqYRzDSfaN+7CnQGyxv91tBj/XqFH75jl9XDFwKNbErzISmq
Vy8YHm0HAbafOa8Gctkorn8GoQNmFQ6liQQD7im8YL6ANctII+2q+49Gt3wijvaEVok1UEGYDswP
Qc7mVCQZE0F/FbhQ/TTJKIP+Ijv5Ce56PNGvnrrfg9lebdRsg59+2fqgH4Yq6iGX2SdsBiztNME3
udkVGzFaD34j7fWYpvs8aW+DliMo0KHGOKw9I6N2Kza+0xIEGdHDKydG2+CY1nvMQHMVeeKz0Lwf
qJvPpte6i8zMM9RloBqlPWtwz7DtmQgKS1t01QhdnMLfdUd5JjFk24/qObKGlaact1SN7qJN3WD1
ERXh50gEQmtb5qdFIRI1wQamPxJfOTCeDQGdxJVzQXCT0nLlVCwa+3GCp4Qz3GeDUnBn6bE3hE31
KEObLkED2SD0EFQXZvMQkKq+VKlbnO0s1I9N7f+clH4rB2KoeQ1EP3PCa3VdMeUgFEZHZWcx+e3t
/Bd+AYYHRq4vxjleYIy2Pk3ZBl7LbMn01sq6EXXunzpv7wxJt6hS5xH5Fh+27H9OIQSdUoBmG8VL
UNXZVoLQ5OZSLsEq3HqbFdRXJJZ1FyZaMiiwgVgm4BaeLfctb2o+E9smw4dT4kw0NERcr/0xKUkD
O0/tBbPFvpHPZI6viG5p3ue3rvEA8cyfR29Zb2jBfyLRRwcS6G89KlALpNjCls4P30ifUwfXQtsY
IAyNN6cSxcYhpr2RyU9MMTpJPPWiCS1mLyht3ER77NvuQ7IgLidpLnove7EhJyy7hKCbssxflT+t
0Jozxiv37Wg/aaJ/iAqCNsP4NtP/tHa4eQEaaAtAFG2kubcNVR/L2ORbL/dXx/K4lMyI0mRM9vOf
NW25EbH7rCL7Vx3RLx0H57VwwmvHK7Rlve5jkFbeBRbSg+ZWPHHZr4KE1hji0KZS4WZw3eSx7b6m
LoUQQYbPtqq3hFaYTJ17CPB1v29In90DnWC+3tOgnt263OoNhP5lVrz0zfiOgrc9MAjZDZoclmaC
NYnGcQ6Aj4EAetsDncM5gkSLiDil8nEhihTMqDZqCteySJtj7vaPiSNmb28U4oEX9aoApmlUmOCq
NGFm1RWnWCY3A1rEJhLsYKAMfKsmMrANgC8twUhNIboTraVW0MByBlLdojkyJZtIr2joT3qx/mxg
GcnCbO1ZEbRQn8vf6PfUJe3OzYgt8itCXad5PhXxxsc9+qBRTGIV11W/4DqEn+tV0PVb/SnLBhZC
P7yWaaxtY1djKJPB5e3Stl6iZl4AwkBVRb+Fzk3tVeaqUDYIJ2QZax20KMRCfV862jGRNGFGuCkw
peXs8UzPTlo+BwERM9WUNKsuCI5tIoAJWFweWpl23NJoBQJQQGYQzggvJokE1NUW1dNsBurmf/TZ
WP/3/96/MkYw+DackPsPew3wgZZlePj+/gvmY1JNA5URVqC/H+L+1ahP3YYB+mM5swWJJHHxUmFN
ICUo8CebUJsZ69WFQYnHJo+QoPjjH2P93c59d4ffD3T/bzGIxywiBr6czXNDR/774v5lrHvsL7yC
PCEFcQS3YhbAucusHuQmbOJ9IYx9WmlkGTtOuQ2HDCp+5coFGzj/wPLx7NDLbKPRu5ExwdsyH34+
zP2r+5/w0SXGi/s3k9nERzt0WDFOxaKkxWW6G22ymRHr83mV/SmsfWffOT1KQB+/cWRke7fSQYi4
CJWSQE2XiAEY93oLEZ9W71QopyOnTEAonhE8DCowNtroONwHCPNJitJY+kYdXQIPzfDQ04EtMLlx
VU7PPTCx5eA1AoWsD9UragMC0FKquQQMsd/PsGcb1CDybOtqkWp2EGlMCrUkmWh0umLppIa5puO+
SHM0jbmnCEZAgLSs40h/oMG8trscwwXgEum74SkMqteGESNVIhR42DGjkZZnvaE7qTH1MlTKYJmR
8EYDtbOJDf5+bQ3+CarKO/2F76ma4n2aUqXWlXcgwSupGUGHKVxb5gLyKTDAjI8trBtINSe75v6Q
4YtfNylQ3Dqwko+JBUlFplokzGiO5XyfZSqHcMKvrqkkXkYYlbPGrPlMvuxw7ic2U3o61kzRM3TN
tDoComEejIGURYG+ij2+3CN8pGvn0pH0uWQoNbKvrjlNMfnBuWQBq4kLPmYGlVhU+kRzjCGyHs2l
unQ0bhRBl7w5jn+lke7QAIgAp4edf+un7LdZcv/u62IJHrLZE1xlHsaufy/jFOBr70xnThFyuURD
Eh1e1h0gFmpMRx17W3OO3QKGYvQ0NiRLs+V+owvDdq9wxwdmr49xHKHqaf0v0DTjvsjlVzI4wRHA
QbwebKy2RRNGF9IXwotm9ozJ/KFatcI+jFM53jRbM1Zx1nG3TMQTGTvqBpw222vAdUCvkc1Q1vbj
MFbmUsU4swjkoWLNIiVOxfxPp8vHsbfg9LgGlrGpES+hYz/GRZ/uoPyca0Yjjy4OjT4ykp0ym/ro
D/1L4iRQEVxsDJPzqFZZ1kZPlcFMPyQGNGBWFrA1eRpH+HJRZRmHvpBvoV3ZfIhxt0EwpvYYoxv0
jD5MXsLOFnr55lGNoDrVzT1eNHefdPlaEt54KUqL8UlKDAa9+mVomY+kneg7DYY4W6Sk2SW1gNt2
M7CVU6PbZzsP/AchaD2jbs23QweFU2b/j7Iz620dybb0X2n0O6vJIBkkgdv1IFGTJVmW5+MXwvax
OU/Bmb/+fnRW36xMNBq3gSrDTls+FkVF7Nh7rW8V2ygPfrd9Wt0bIwLeond2UwTXaTZsLpgx/+rV
yOSw3ZExU0ILTY8mCQdHmzsXo9FW082nPO5vosg2Dw6cma0TFS/B4pZzis43AtWgjeAICv4UXC43
RD8T4EmSyTGkK+MwX4O53RbBcGvjkzu4crzGk+FtS3tu1mhd7b0+c4437MpmasoQT2iRRrrxse3d
adOpKlyHXfeVZG106UYXIoL53HtUMuNMNPowKeR8xIjUYX5jhAR6d7N5MHA8VfhnUdbNFEdQ6OlD
xG9mXPbMNMONhkZI5UV4RedyG6B0I/upZXIFdypCJ2gW2rGCo+QbJtx6a36e9cxDspQXuzjJbuiW
0npB0EpDYRXi/DlaQ9odkZAV6mrH+R2xkZ6xDlxr3MmJRDK3M6EZj4V+jLTpQj2dbEtVuES47ua0
8y7gcun9I+xCBDXdBumMsiGzGG3kwtvFrSdvbTmwyqhiIpUmQKMpCyyrw2vbG/pZvdRoih+7EQM0
XY67ALuaGCkYc92+10Nsi3OIbawAslyLkaRQqnNGQIoieyAxzGzEZrSD3G9G93eY59NuHrr6OGaz
79jzViAf8emVbqvQpbUmracJHP2+t0n+A4jJSDfx9tUyYGWydVLpE3y/s9Mv3Kx2CG4mj5lzdczL
qr6Zs+Yoyka/0rNcgbBBN1ZNgAdXXo3v2Vk+/HwWxyeoVYBZa83haLR8OqoTR2AMyFGk3YSEkhJo
CGfXq6ZNoNNL0hjG2OtMA4E5mR1tG63SgLXW34VmTJtmiTdJ6BeTJel1mzidmBsZS8zKH5/GCxqX
ggbUc31wUbAEF9BZpj+j86P+4L3Wtcl2GFPksR4HeLS5ICBtZyLSyfIjB7EaJwxUp8t/+vkwNd4z
0l6Su9pygIO6oHEZ2vf/+jQtgZrqcK5/QlGmJSbl5zNhj2i3+2Ue9PN1SyS8D4gt/8MlbakF+bBg
NgrO4VT4i1tbjiFBvJRrP9/o4tBdl2MiV2opXH5cvyKRnq8vhuuf/xb8lC5/fluy92OUT99Y5uXa
Tj3n3x778wt+Pvz5gL99qesL2QGxjADNzxn0z4fUDvUsaYJoQv7rj/n5Lh4FHvJvnxoVLVs7CnOk
x1iU/+07f37takzUeTtl678/g5+f+ds/4bkGOUtEYKx/vhHVpFW1Ah7xn7/wb4/4v/2WP3/EGHnn
4iwjOI77kYUwXFloaDZBGZsglRaIdVNGCfpBvl0vEBrBgJgDrLoHiaYffkjTf+KmaZ4SVPLztbsw
qMeGwSZSoHJDLgyHNwmcxZd9xy46aQ9Z4T5KD+yWWO4A3lefHi0fVBTouhCiQvthrME3ftg8gSJM
xBUZk8H5Bop9vdPMPJqwSCBpHhks/OFNTyz9bSzmg+qH31FeEt4crWUYnDtRkfOCx53Cgg1ysgVL
BoNb7iLya6nT7f4Jh0KMIb96iGPnOyqJeLNrPzS9u9II3wG0kHHcp5io5Lci4aOP72oUqaRvANJD
unXg2P3ax5DlGRXgEzU/JAFnS8OnXenw1jqGpnIGFZDM1V6rx880Rwc8VyP+XK2z1k6INVe109ks
te9AUgB7xkMxWE9kpTxG9VRtOuHe/UwQiiCmw5sNnyYJCSGB5IyeqxdlfZFDkq5st7/kek8i7qHX
FwuDwsUXRe2XxWw+Mscj4mm86uFOGOGbWJ6zxrgCVTVenyNCJRwndsS/Nvgt9V/SMUUmZY7g2+JB
S4vjwIC4zcFt186qsK2LsDvG6mszopme1c/9ZOMsbJaca/TDsfa7cS3d95r4IurxAVn2U1r24x5o
Htm1XnlqVbOvCDWDBe2nxE3fVOC097k33Veh7G/74NspJ8qiGg1ctMg7gqZZNdI81yHKmVi21J2Z
CfoWZbSy5mg1GJwGPHIlESLhCmAYf1QUW+sqdT3fow9BMBzxtKxJayuh/A+1+r6tn6Z0Gr4FR1MG
adAwYLIN23oMDkYX3Nb2sPd679wWGA1amBCxuNXd5NEyPH2F5/HBGf1kOhOAsC7a/ly79l7Gk++1
b/3QWLQ3tc/Bq08pJO1dGVrPVfJcieRlxEpLE7Yzd26VLPEQOSFk6LVpIty7QgS+K6uPEmPeymu8
Tc9CsjMT01lPnYn4rpb2lrsH4qSAMRIG3uQDOWG4n3jrrmIIkZvlMqi2x72JSD51XWNrlRTy4XKQ
kWUZ+HX+W5G7vZ5FT+7HHle/RxFdMHJArr+aEy5gNaDV9NAmrDmp37gM7ad7T4v1dUX+LjECF8sh
VlIQMLEOSGwkeP1KxFS1yosUSjgVrGtKEjrt4CkunV2hN88cyg6cJSTSaV47CwIjCgL7LjZ5wtVo
I8BR87GMsi8UhiA6HsrM+4bRW2/6srrBlE/C0Lxggzzx1uimXIFf9mfSTtcWHdW1wM+InA54l24h
I6J/L17KTNGUzB0aQVnMRKIhaxkGfbViSUn3KVnTJIBi1OhceAfAvhyumxemr5OnH7oxXtMoqpD1
JoSzajbg37eMTW4rlvdaJXMOLTcVIaDL/4MELXtG6UqD09ykLfurZiuskyMrDbAk31Mwi1M0HFA9
izXKHJrTM5tjib/fApmMAMIEWpDINT4aENMo0eIBiEA7S0xuIryFx0pTh/YvFQIJRuinpVf4+gTz
B4nmEopW0Cj+1dDuQbWeRtvZRcenj2r0yxT9xwzrg6TjV0V7ZGPm2KxNVT8QHAjexcouaTPTbtJe
8xECPPBLayUdGnbyTeDs5u/lQhpJz/zLzm85rTDVCh56a3prbO9T0Q/h1TDeMPWoURDJFKySefxq
mUOqNL2PvXLjDIW7xvD6tAykmXaR3dxG7c6V2U4NdbyROdIOJ8WiMNTuuA4CSnqD6CTI1nmyngak
X3g0fLRoFqley9Nvndh3ayp1Zdp08pxdVgecmC3Og6Mp+QcR5jS2ftdq2rDpZf0p6qjZJWIKN7V+
aBikqQwXWygsZn7Wd+9yGq7to91rl3Fp2LfLO7LoDni+0Wx1sQT6GSGn0z5FlJzSrPxUSz9dELLB
9AMN0tn1gFbCl1xVphbvHKz7SJAOgZg+CTXA9tzjpDOeewSBq3aKfwXj96gRpYfI1W9KdTsYjHeJ
7ET9gwmA1qkuv1NaBtuqYnRAR4aw5AI6F1G7nJzICOEwAz/NJfdyjsD5WPRgV11s/4oNpsZJ+klC
M5jcbKYjmMA58cLhOiv3M2UNrUifJ3n3mM+8G4QhLnjVxk1nWO9t08Ur3t9EqDT8TcjL/UIjADwo
5AU5NTK4ApCqO7Y+73auPnCSNSVCUv+8FNYjg7VqHXigHoZ64oYIdHx5nnbv8rZc5VVLtD1mohIb
y240yatp4aJpX4pYDPoGTHY6G9W0QZ41lrj6Oc0uWenN/jQPwEvCtWlW4tx19Qh4ySG4nLz3ot5U
3QT3qTt7OjGJsBgUIaEUByIL9z9ihf/1l4l/88//4OvPsppUDAvjb1/+87HM+d9/LI/5r5/56yP+
eY4/VdmU3+3/86d2X+Xte/7V/P2H/vKb+df/9df57+37X77Y/Ohprt2Xmu6/GkA+P38FyoXlJ/+7
3/wfX/8dVY5p04/+uVR/XKnlX/jXI5en8L//5zME5LiI/0Ld/teD/o+r2P6HQCZhSmFbGHdRv/yp
zDH/IR2H/QIRju3iOEZE8S9ljun9w4LsBPiIFV0KzjN/KnPkP/htsGEcejBCCPn/BeEGtb1INf4N
wo0Yx3NoO/I7+TMWtPdftTluz9ZYTqGxb+f6Kj14v1ZakA5+IpuJ5SBMyArE4unUyN1n5wjkJLV6
Yydz20IVt2DHpmTobgaDCAbh3JaEJtL2GvacQ2i5VirdE9qw8RDAEXOhPTW4+egdP80GQwMbrpXH
ZDYzaY50Oj4S2ftgM++XmVPYudBimwcpnmaX1Mym4OjnQLEwZEeS0W36DWbgpQrGV1x7+tb0KDin
cHwb4Fk/K7sh9mg4zjFAH0dUb/gyPggAwUcVgT+s5H0scIg2DY40Zge9dsA43CjfcmSwDZuCHddx
+mnvuN46ToVzAxqhXIcCkemyJJSFQzJDaZl71+HAbgcIS62IXATDcg+zZUn2kZiJczVTFqEfp2f9
7XCSX+c8uFYe5An6+P7U1e/JmAX4oOhB6c+Z9xtr+qMZ9+ck9ogKN7Gi0AW4yRpOF7x893FAWGS4
8OMoIHgyOJA0EoF1mywUvJPhpuzoH1q4kZYdVSMqADTdWixYPo0EVryzMKkc2NeqsF6R4oTbOYl3
xGKBAI75+yGAyY3itn+CCPpa2n5nZThBnOabvYbs91jiSuVp511HVgMWDMwq8Z3omLXZAUGtva3R
BYr6cFt44R7ITkxt3v6uhkXLQLy0T6Kx9zxZk/GMRuhQUeqKWkfUO+SYnDDz4VPl/Gil0ti7ydVE
z41amdLUjaxLD9npAASV6luhV0092n8kc3ba0h1BUetXxROaY4JbQmguMkKGYFjhsY+ZYeCjIJdv
dA2y3DUe12fYMnyLaHpuGuOtw8VBJYYzOG/Esw2hCj1AjSFlVN5hlHuYZyUuaD30cxfUZpJ92YP3
OETGbghLpo/aRwTvcEuSOmyxYMKmiMExAx5G43UqbHNXuPRVFoKfMIpyG0fuDWo9AqYb2895Wit8
dfelYZC8EcKh0vJ88E3YLPpglYdxoqeqyLHoVQYlVuYP1UzwSmlMH+NImnciYLV6XX/iBJHumGn3
N/bI4KwQCZGDS6fh54PKaS7Nmtv8EayjQbrxwyW7lDq9vWmXDxY6BuibgLUXoteY/YqVR7JifgoU
A2CCdKy8/aS0xiiVUnOqovUbnMp+Dj4H9oA+b4Sdfeco3v+4ZRlEnFheYi50+Ttz8heV68F20ax0
NWj5mvI3KTlXDwFUKY1sq58PUF0OMXvfzm6QfDSRQ2zLQiCkXCT8xnc4p6+TiPkVo+xx7y36sOXC
aAwCklw9pXCcQBFB5EztBju8nG+CItFvgjwsNwPsNXp8YUNoTHNVZEDu5kTeujKR2za1b+saK4Bk
WqxVyZ1T027hdAginRTBn5ycwSRYTFjxhgyT+dBCi2pDvSUlr7tEDFXWFQwJfDNEAU2IyTfZoGjA
auXe6eD6MU6o8bUTK5aQt7NVvX6pa2iYsSSG1umi/R9/ZwwuJYyGLTRveKk61jyTtKCgHnF8DxEK
rabbQvF6+Al4UXk67Ye4Xs+/9dQDr7h8CGYst8N9Ct5hPXS6uTJa1Mdzc2M67m0VOlxaQjJTqN4H
3Byobpxp/5M4VWsGGYVBM626juPHoFARaCT7asX7kBN8100GHeyY8EyWgrUCeDM5It5WJbmQqCTB
1xn11TZYaTSHV6mOU+fGgZ29FiKZ7jPXPclujnxMYvOuPTDPZMAvXBNGCmHGmTMfjWQjuXm37qic
m7kKHxUt110GPwj1y+CwIuCmHiYikzlvSwjhN8JOf4tpCDdShgjHoNujCKDjVkt9G03p4WcjGpV1
bkKglVNYDKdxTB/Qwwe7oEmvaamYkMJ8vVeehxxAqedJlaxbdfPr56swapItzZPZN9uXoRDGWRiN
dTvbBO7VGY2F0kgNjMZhSK0cctXRGfmhp2u+SA3rZNTiq+0jIqVKdU3d02BBXejddn6HBX8b0YBB
BGty6B0WM1ntmS9cWgAcdKQnvRpPBT6UUWAH6aLY3BZLmx1IQoWHxcTVKQPwmisSNes1IznfnUS1
c5cjS0rTEgtMEPoFCpOtnmnBvjFzuZ5LMlK58Zut11BhN3MZonv8sMgpPRLEkG0nVRlowLo7jmou
Sz7nlGhA4GfznjqXY/hRBQkpn2M67FPD5XBL5q5YSMWSjGBlATlw1FCCt0pfEMfrJxv85FaThXkq
26RfdXNDFptrxT4mZmuDSEmumrBtNqTHPcspC1eJyRl3sAPSgw04f3mUufSUoxdkhCjPO61dVXFA
qnA1SEg8LoFjJUfrsffaB3vyrSBrLkFBsh4+lUPn6HJHuCPz9wgsYmAwY86z34XJLtJ6vKZ1yqgr
trqDkXuP8WDo+4GKjHWiK4/Y6m3qdKZORhFmZ53f5f98g0tYbJyq27EoIbSL0zsSDu6SuesfCrNA
7dSE950WQJxLsGdzZC3OFcrEGDPPfdbpuP117xFv1kHTzOegTQNOlAKUEgOeswLR0SfpQ2/ON4Zj
9TfuODPEGMFJuk7cvqtpl+mDhsWBBorZZCQ3WS7dojzrduNUB1tdwRPFyR6zDsnxfjCbg+NodwmQ
qqs1uOaq7Wt1bI6eGSYEIZHQNDpmA/qOV3XuFGWcATXKbR9Lt8s3fZ523FbZu9Z59yZyyksq1bqz
+xohmDOdiurUeQYKMTsAwu2MZ6ftpR8x3t7S+7nM0Da3ccrQxwwPrtWHG9XzQ7OkLquC4Vc3u+Gd
wdimELW3sVuXcSu3bNCbD7xEN3MkT1Sn7T1HxnkrDY2WY577uCjzJ6ZqZ5IIdjAX1CkYEOaxC81H
XT1Es6L1R346JlmAZVMOG1w01oOtY7qMmcRfIs5MZ02ytLpvREKGdxQROmSQANyTFe1IPEJlTpwZ
aTJO9wQnJScMlTAWo4m7p85NbdbMAVH5XM8rMrWwdZf1U26AzDLUPhx4ecDT5mRRnI3StleaO/Fy
wPUZ/cxM5D6x8fvGsXFqsZvvWr0UL7HYuWYnj/R7i7XhjPaJ4elR8wSbb9fmpySZz0HR42htcL/1
aMfANabs+wSgr0wtquBSgFMc+sgmpMw7oRmzfNNuySnm/lp7nj1tIiiEisPIJU7w6niqsvdJWJIz
auL0GfARHRhYuVekDRcvma797KnHORKIdB3OmakD5C/aJkrLjuDnEqZKCZE5pnhj6VuZyLqe4rHd
miHCyBzc5h1VGAl9I1rDPIqzk1Pnn0lSamtTq1zabZ39mhK7sjRli/5Cs7PbTI0erXNltT5tF/dC
5+/emzx7w4JPnEXZgGezI7m1ycraUTerndYgxJvm0LoJR7tFTNcqIgLDlBaZKdYC+dtDWfHr0qIJ
rmPZvrRNBMcrdKonXdCOyXsr+m0jQ4j7yn1StNJWebqGDKOeisSg2zDiz2TnrH41CYD3wiAMN2dc
vS6wVPgoKD+cXPU34WSicSkLAAtN/QQiwa2M6CMZ1MUuc/JhWeitUkjs9VXmE2yJwMeVTDGyiqDg
loNOIrtnuhn6ITAL5uHEmEGYQRLFascypQRKvGY+x91Xk0uizAaH4iliO29TCuJecndwXSEveNsC
79ohUC8QytTJCgmkpfTot70mTWS/JA5qLYl1SYSuxptTsroXDXjnuK9MmI+MwO3rxFQOsac6pbjx
Vwnzj13q1ONt6SXIqc0AIh9uYMcp7ffeC8XFjPoGxedAh30cNnMwGq+Izlb1HN6HjLVQnEIBKcEW
8ST05mAYXPcktDYVwum7rEDBphUEn0DLz329Ivs2ixxjBzsFEWQZPaSo0mHX4iZgyMGkk+JQD0z/
Z6g+z+bZJe92m9cWt7GNnRP8z12fBdcusmFedNo38o3kILUDsSyHMOnwp+UpFK22nLfcaP06bjWx
zsMB4dlUwUZptDOw6lPC9tmw2F+chP5u4oIgLUru/CjOySTmisa61M5UX5cwjTgZCfTzym0ObBIE
UXZlfMDw8hERlLRtUBUTNgutqAsbZ4d7MV5r5K+cx0xe4659HLwq3VP+upuxrzxOwSGzU/j55BqU
/GYa1Cr09g2MDAas5rcdON2uFrryPatILiw31BuV0dyrZKxWUxT1a7hDGP69AktlQKJwYTokCYU5
+BMqDF8G4e2Yu91t8IsWxIASoVH7nCYGFBRSkIrcMg/t5FzjhohV3NHOKuxjQu9kpa0tIPYnkZ1n
m1xqdiYBUqCMDkHkvE4mPGDlZE9FoF80q+dejIiNmSHY5nW6s+aERiJSiAT5BtSnkRCfgT6WzRhk
5Sh4fEVdHrEK8VYf2PKHPD15RN8du3TmIgfOSkvS7qo53JiJwbAfHKhZtV9zZ9XHXqT89YV8VyH0
g8Hqa9S/rX6jYYhcDe6AOrFP1iHMhpWiIX5Nx+qXEQkCYas4pOozIWuUC8KJENhNP/XYfwjuSdLE
3E8BNE9M3+PeRgzGKA9tQNS72EtKsTUkMESGA5/t5KG3mDRiGgpBWBOt7rZOh5MTDBeraDdIbbwr
c+cO3176qOX3hH9FD9INY1wTxp2uhfNN1Zf3+GVpNHphw/BXs87QUk55QqEXWc6pjKR3iWx6xgQ9
eXkd76bWso6a81tHgHMkGapdOUnNa0mQhl4+DF1j3qQ93wpEiFIgCzGyZPHBhYclahEesabILWwR
hGcYciOHlvU4V29t3nAHGXeFcqJfeBLp4oCcxJXNNBF1LbKHW1HqyZoIwXxLHLvy3WXHdQIDDNKY
j/t20pH7hd11dEguWfIc9oz7do0lG9RPjlpXqmOcZoljX7rtMYExZJTQtUq3eZy8CeFYqwUrcC2N
r2Nj3AjdjjdFSjxWS3xU43hIiu3kja1a4Holw1syvtOjsDsss/yEU+DBsORTGEFVT6dyQYAUmKYW
BYF8yhCsjSWVS51l6EnNcpU2zo8t8lnSkQWTzPtJcL23bAGr6mOAf3HF1J6v577/bYz9Y1R21i5B
9GIOtb2ZYuur1r0vOxvFLjfyT1vigo/mdutViTxzGC5oGBd8UFI8m6B0Dc97El7xjmjQ3c/eTPFq
VFAxO1oqsmbuBuEHhlBxJJeuWvVNV71HRvPAlXgFsDocyvhIKRhdi3kPfp4KUejZa9Te1qKYXoJw
tg+850y0jlZ+n6NX8spwOmhOcur77hnTODR9y2M7iMqLzVv8yKzgJ4672MwtAdIlSsXGE4fQbtpP
Pvhzla7TunIeogT7edZvtSGi/iUDmMEBCAYlwMxSLl3imBQqq5/ibUjbSWrNDg1sfZoG2oaBVL+k
wyQ1wp0M7ddahU4y3xda/DD2lJ6TIsSve52ahJQKaOiDMiqf/5agZ7aatVZUW/A8mYyHbZgiYw7b
itWtjcGCpMR3iB4uBM0VcsjmJZ8PpDcvU77gIYB0Ge/1nJebOzBvLz0RKCvgAGyFnVDgPXWsd8N0
2w2udcfSb99lGHtXRsZGKbvqGjSle8QI162F5lKRIXivVRX/EtHC15LZW85wxXIYD+GIi865Z8ZU
6lACmrHGQFhH4BIUnRhgos3F0Om/uDwtAvKC32SRYB1SMl9baqKTqpHF3SfttXBn867R4OrVroZB
fRHuE1vW7eeEJy1jgg5Ge2ooa4xor7jlaswqOmlcg1l95SGnfiOsSWojHQxBTnRH9PawGzLVsvsz
RdK92D570kCeOnXOpnXFezZ7iHTCc1YQSTCxoZM0hUmNeboUeXkrUujAJBUeExeDuNnljzZQCFOX
8bbrrId4cBGNt+JIitqm9+zHkkRZP78ZU65/Hd0ziIruI1m81U6bX+2cG5RTnwyXuDuSb5izsjc2
xoUQMJTZBOMRU14HEymQ5HBM4Vkwn82nZYIkDUJcSyiFWsqbFDnFWimmPKXGHVZW4Mz6YW179YvR
Wbd1N72PsXhTYbdTgQ3kUhUXNRDVV82sWF6LtLw3n7jKvaJNAty8+jUG1j5FbZHl8XVmH6TOYVZZ
uObZxk1FK+MDuAV755OyvbvKjR6lGMzVAvPHlCGbb+wKYMjKaOPqSAkJhF3YUeIySgHWxN51Q3ek
ba1WQD5HuDakwwK2CofpXGT1U5TBPCxj7anIfuzimLFFWo2rOYp4y3W/zMmEWm6fnZiiCdZZTA+A
sXjv4VfCs/UyCAproqVfbHoj2kJHHPJdPfWnrojclQGvbgUi8peI76KISqHKXrkn30A0gnopzBCN
e/OrZZaIVCJ49oLkMx2J2k01/VhN3bBnj18PbADCMrBXpBTZYmIUmBj39kTjlB7FSspxQObk0DHi
sloR7RXYuQbjNnswnSPNt+cQKgQi5KKiQ2CRa5GLnTVVS0ph8mSVzUFkGZJKe+SQWWqzb3EhUQ8z
piP8Y13SsywVLx9Kj18d/cEVs0Jm9yAnmVzmuzafvzPNPaWYF4hZomAHtAVfxN0YKZiQ0qrwTzaZ
ArxVf3Tu+OFoFW1j2gdpxVI7Tfpe5Zp9NBieG6HEh8EQuaabrMb6S8bB2ywbcDBjyuuU3XaJ62xC
eM3UDMJTqEprlB6w9fCcEeKRnroQHIk9FaASDecOWyftP7A4G8Rhe3ewI38um7cgda9Y2CDswSDY
GvBzJsYhhpPuLe+mHtDSlrRZOEzHay8pxZqYJVVVnyEaVjnH8VbVfXE2nKM3zB96lhOHELbeVk+6
oz3EH6E1NIfUHdb07+4SfTIORg2Aoo7h5uE8BEZhniTfAnQb+kFEgkdaNV8BGpDLrFD9G/AFhNW/
UqmgrXGKsx07uyEYntH8W2uGrxENbyq70uTSKhQNKwb49VsaIBjryL68tBMth1qb3a3Lc2OMDXDR
puM9ebwDeOF6X1QKaEwpVnaCH2EIXXOtW+I2JIXnVDDv0IhJdRkmy55AZcDRuomvMNe+NWJPbrqZ
Oy5bugu2iY1FI7pExwHCQjUGoKqZ4E+O0a/svnuKvBEeXtXceY5D00Zkp9bU8Otky2i2pzLLWm4E
xhv1o01JOxoaO0fBabbkMVZfGuu06buF2NXuEBq+cCRTvxJZcW4deyJm7NkknJpAzTFAOJPT8sJ/
PnZ7LZ0Z3+ft2TXtk1dUV6o7Y93daTOmYgGmdQdqIiRcJI+QW+MEhWh0aPAJF+Tj3hbVdC/HlskA
PqOJs6dfNNZVDuBOmNniLOW07TGORh6KdnlwtY3Q6LDXpXZnlrdGw8Ir0K53XXmZh+yeGXsFLT9N
18ltrsBK4U9H/ijd6NhguAxrwKBNP78FQv/oRDVw53NI4hzzwXJjtEG503SItWZDfoaRkW9zjtFr
s6n3E/hQG2ENYOFN1tQIDgJTbQnNgqPN/ZcA1TwVeoZgg/rA7Rpvaw0v0RTw8jXhpiff92AOCEra
QnG7F4Rdq+AbeOL3lFrW1dYZ53gJcl1yH+m4sSksXStL4i9yYtYAfS4s31bao1O/jRUbgz2Hr5EN
/xc5y1iPV2Ny600jxDvye/uYx9pdkTYYhcqE+Fyj9dGLAeGqzVtPVB/cETlogD6oqjPGWCQzupGe
C4+KgsESxte5fYKNycixm9uTiYdgaD3Y466Gvw3ib16q58Rr72VNioJbM5QDXIiADAeZI7P3IkuR
bnX681RKWgBzbfhdPJE8oyZ5wp7uz60D71A3kBOW7UbqZbNXsTiaegIegHaZqXkfXpkPr5n+VkZ9
vzXpB+ynuiA8cNKM/Tz3EUtTE+xxb8mBYw7awNR5Mev80aHnvAm8ZnxZxB7jzIgziHdzLt6GMrCR
OkVPRl9Hq8TQ0r1ynGYbxwIojHKx5+f5xclRrCFC5oVw/UlF+yJ+7SkrMd8iWtHowc4yI1OOpllA
G2FGAVUZVHgIfVd5YBJRajIlXGCKkInvNdZIzofGYxIE7EdVcYNR92aKaoOZLi7HCsZZbfEvoXeQ
62osv5DhddtS/h4qPGB5ZUVofRZMzUjpX+eXruaKQf03Q8H8Dlgh+vFh3+EoWNvYD/UefU0eVBrT
m+6+FfrbxB+3DXrUkiQA/M5lpG40sMVX2Tpg7Fm36rHeWgqLiC27ZRgyqNsM3Kw7HfVIdNdJlLSq
SCFN+LmFJ8fodW8t0vDZnn05CARCuNCHMJ8OdlNtq6RH5j50Lx503pUlngkpxAgFxK+fyyfRdg8y
cTZx1ezDVO7DfMgPYa+ndxW5HXcJZeGNrXsPYdXrR9eiLwd54NZmWS1NqV2YfcnqnCMxPWETq3zd
iQ9g++mSCY7S6BGKV0BF+M9ZvNPGvRvz+o5SmzidyDy4Wmjcaqme7uKKvSqPn1PbFKecromyA/2O
9zAFcM2+xUazbqyK6qLEzSXH5UCPC9hWLct53pH/Ra/crm4RYkPp4tTNxjpVIzaI+tqbRPmMVv3a
fcaLcrOY5Zvt2TF6uRyyQQfSV9hctxh9Fef0jdaDHepoQyKy5ZhOKu44b9IBrUA9YYR3Zwi2eaKv
A3sSV2XE26SIQ9/rU6YU2L1djZen2cvAe0zxn549Rgy56vTtEAT0HbLqxk01Y9Ph04kTL7ppHMb+
Se1nFeOROrKe8B2t2dRYM1KCkLFdlvp0mjUmonVSMk1FDskQMtu1BktdZC+HDi9V52mbs6xfW4Sy
qyaO5h0ivPPs4Z7Ci8jqxBSA8QE1PDdm1H4kRCL52DIIIkdYhjUDLIDRDLeDBwMDTEQyT4+y5EYJ
zYHIDA6VViq+sokyNp0ZT0aafLaT7y4xv4ZZnSpHWpsxI23KDQuyJSqaem6M/3pORnSihnN1MIkR
AgFAgQ6tVz/TXyNnz2yf4RL0iwHtEnMqZdaSmxeo1RtzCH6nDi5eC1zaAVm/6Y9D+t7labmpbYiM
rKPNEDy5s3s/Bgp4V6iLU+WOByEHi5MxTh/jP9k7r+W4sS1Nv8pE30MDby56IiYTSMdMepGUbhCU
RMF7j6fvbyNVRRarus45rYujmBhFCAEgDQHkdmut39TF1xkNsjWgxmDXYz+PXFILA0Tj12C52zjo
sEDeee4V01V6lE5K63m0EDFv0mdHmXajXTkoXcx4ixfyiG2FBvk2mjF37BQNoFRkuIUUX/ZZuHaQ
uKPacGXLqOQSXpu+f22EarVFj2vXd75bDzOU5EDJ0SG08SGd2mspEJUrw55YVJeQ9RMIZvWwV9Bg
mSYQnRYGz1LyWMFnyS273NSmdjknY+R1c+GC+aDmoqE8Ez4pFRxKi+ASDxF7jCSU+0xBuLjGPCN8
GucaD6deIB3TmkI1Uf3WzqFxZsa4aaPyEr2+b1BL6TbT8I0bMlay1knbsL4FSHnr3GCLNnyk4LUx
TBsadGtcGpQQpwQ2lK0T0Bq+f5tklk2yEyYS49AqjCuSPkm1pfmczKq+olpbuX4b3ipRcEJ2DgNn
bSzXmmEd2hAkTBbHnooE9b6Lmkfftj3qHMM26viBZtYkVFqdbduTwA5z6vNCc6PwZ6QsLRIZMKed
yQoI/EdzFaMZ4hdp4+HyYnvkgNB3MW2yY/WwkxAbwB6luuqL8ImSn+lF0WccSiVgNtZV6hs3laIe
oS/ddhWiKGToTkYAjEFRyQVBT7p3xq9QQgCtTiq4DD9dKykRoCn3ras5Zu6WCv0tZzqSpnXXauUT
4lfAHcE2sXbF4rdrht4rYN+tpKnedLSIbS3LnatVXQkpZFBw68KszcRU1LUsANn4qaFn3BcbkibI
O5oI/uFx+9TY7anIh/SiyroD9LB0lbYm1nEoHCiEXfo4AkFJiwvFbJtNF8HOVRT9Er48dQPqT4gr
O8U6zJvPXUjwFDrZqk4prvjmfvTBJcEJ2qCZx6yJYoVc5s/i1WgYT3ptXVWSc0Hg5ZHaWwXKQ8yV
m9oIWJeMxGCCkAScEw43Y9s8yJQ251C6L9p+OKalei/vmiRjJq9PikapokmQE+ownI0b89aJMije
EJqUMIldwE/xpqrCDcLeeLUHBfQ+SDwrsw/IzLaK5OYxF2hN5WnuKASIJbBqLbW8yCU0R0XEDCmK
Bc8VwfVam6DAmZGbdoa9aUc0oRXBfHR02dPx24HkA0g2bYx6jTiP45U6kKYmgc464azCzybrcCzR
wCepMl+j2X0Ca9tv/Ai4rKreGcA+cB5nWiv8/OSHTUi9CBZuxLIrU+yVClQj7wFIDUlxJVt4X42E
90OQzkfVHy8SfpO1YQ8bOyCDreXD8zBRdjZ0kjGNjQON8NQl9+0mmu1pmgMFVILQqikICaJX6JJW
wqoRSQ5nLr3gk5+Mj52fJqhx6BJrIlTvTCgAIar25nAR5PYpnJAtkK3Q34peu9atFkjQKOdeHPtX
bW48y+ixK0Yk3OkIGqaKZHZtbIoetf1JhpFXe0lSd5emcgxrOdsjdIllZYLoow+9JdETaKlycIWc
HLqCfvqiI4Gx0eXxG8wHvSdU0+Ie8cKAGFkr++7GRLsEkBRSlJPvCfpkTBGmR+Z/3Rb5OrJSf53A
MvAsE1s5dHWpTFq3sm5sI1ZcbtjhlgF+vXdlW4nWs9HigKhGe9WPWHzbk9vWVzk2x6xJqjtVE6mb
MN9pbXvRafa2QVXY60fYf8QfulvkKd6JBVeGTVACime+i/2m2prVx27OJ8Dg1oqZNybR25zkZvro
ZMbHWCVdOMUt1L3U7S2SRilKP8i4PDuFGu76L+1kPk1UH1aRDnxniJTbNItNTIPJiziR+SW0U8WN
oqrwuqL6DphISAW4aT6ium+wZK+IRqwCBZ6RSTY+qbZX2Qq1uqCRd50z79PI9HLKy6y08tl4hpI7
eZiJ4zpMxQve4QjUPMhPWR4SXtKffMGuTZIS0H38LYf7XQ+BhV4CVSeHReDIdNWQB/WIifcFy8WH
qTo19dR/RlB3AOkkA7PcsxZDxTzpMQs3ClSHkqNOTp4M813uFDdapzZHFeqRX3MDelAkgKM1gk+h
xQZJwt4VHc2JZRfCN1NZPENIRKkJmSWD0WsvRc62077HdqxfyF8R/AlcuZOMvVEC3DQziEcREAQG
AbBciZC4Do36GKLePCvK92j0cYaJuntF9kkfmNZTp3fbKDOVa0XqEKAxwGv2AYlhjbIwlf157VOS
25Jfr2Gc46MwogokR5DvKd/KASF3iM+LPhifMoS9r1L1ZnQuERZRH5knuO/YHFcR3g7oSeKf6Ngq
rEzQVAkmhp6OPnAqT9sEgU14MuRiUXgjWnIYyMCdzas01h7a/rNPyfBilut0i/TxDa0o2+LMiU6R
f0yxUyFaEMlaCk1NCR0dRSxb0B0q4rtVUkePeEkoUpt9RIXrqiVPvMkHf5MzzXgh5bx1gAhyNMUn
foLqDmTU9YTQ49pJQ8GDuJ1M+9RX+afWstO16dTrxMAnoU3GHK1jlsSqSTlqAhHblohKNprm+iWA
K+wfod7XiDSmVKcnZLTlg9EYBgMDZoLTLN0gis8SsnQodkPQGAttY+CutdbNNFqrhYgM9Cbd5piE
07xHr/HxsgQTllZUeVgKoZbp4zSXAdeUMeWj51U0bJlxbzJ2k5XN+yz0WayqBsnljjG1B3C4xint
S8+Ef5ht+EuSE6F2QHoX+dRH6HIJuW3/CjQKGvRyOO3IGjQ1mmhhle8WG+kEC9PKdGwW9vFeKcC+
OO2V3NAntDnvENMwKK352Qbk1ZcMFbQtPojwHzPkcXQet1aTblIJ1KHKSAh1hCZaf2FsXTosoOwZ
Z6AEPJU72SUJlpAuiJ3xCRXdPWqiEM56VDAiQzo1VfbiC/0HIulR/oToG9W5eQRLe2vgMnFRW3W7
l1JlVxc96/sMsTjGNi/S0hlslq3vUoAxwnYSGrtbGL2CojTqE2ZsXIZtD4iRPBpTKgFcDiyPZrdK
R5pl1qYeJSCisZaVy0zdbBrj2zKHlqg1/ke1eVZqDKEXPHCaotk+R43lNginIynCYmUqDbgZVgV2
QmD+8ijaR3raeXKsvMxTlngBwkfIouLqOpGnqiZz2EvwhVGsCC/BtwkHaCHZUcv1feqo6SaVFEii
SKGyoaDWAyAMIEQd5ApFvN6vmEHaaINDa7g3hGuHLljDHZQrqSI5N4YPenRnod9ORd6/1aAfbxaI
Z15h++Q36s6whX08zqnrBWzJTHCFTI2xcezkYGpqvyXfPR7oYSdSzyRX2vK+EYbw/dQqWCI3wCeG
K8vEltr3SYCvGsHErZEamdGv2C+X4wuaT8Whm8R3Qw2TgxqO7mYWVOEz+nsW8PWob29JdlcbCTOC
g6SiAoeJJCbT/TzMa42cHmCE2U9cyehuOoghW4NFwBSD7KhsZMgc0TUzflVzCnHTURxS4ouXeK4a
G1uqrnQAARtck77iZrgbBjqHKRlQqkLoPA4sWc9xvvVNX23QgluZirkb4ojEJEJpc0JDbLLsFmlA
rCFaASotBO4WtvVzIWfwkWzUKlA3c9zZ7mMv8NG9AYlBmca6n2XIX1kGmnONFqO+tYxi14VZhq20
9FkhA0F5Jb9pkaR3B4xVPLrtCRx6TFlU/Zyj3H6gXsSmGop9VFEgDvFx0gPWMI46K8g8JSy8DBwx
1FuYtLaH3zclsZRYXWyqJDzQ4bC+thGBG5LoCYOVu0iRL802uRgm8tpdgJ9ChJ6/AevMAnMScMoD
8HhV2+HH2XqG7diD6gAyjFjoVoOlysBl7BNF/R5IvcM0C6lKiNCt9TTmZ7ZtjGHKSkczBE5+QHwO
tTJpPeCDxUo3gG23yvCgqYq2rRjkHKvP9zF594OPvfUBEoer5pa0stHLXZOTEljacDK/pKoqIIx5
BceWJtEG8NbUtnwmxH20R2XEvghlcEWB7iZ306FIqfLjgqZvqra6BTo9eFFm3TqEAzgfUihvEaez
/XWak9WcEPMl81wBd6L3SYQ2d81YPMx4dayHQnoymxE97whZhD59XpDD2DcBcxZYZ9yyEDiOnRsC
BxZP07ORCHJAO8PI1Du0lRCemeUNSmmXoLVzQJlttY5ZCwfBHAHMy8c1hWYdr3BYTfxkwE43skFP
6JiiKW8pruSQyiwNo97UWnq39Cp8xlF8U+E0l3KIRbp/rfHd3tIsF9TzspnRl0I06AppbsJf6caq
4JmQEZdhi1TZRrWnh1Rx+g2LjsdBCOMw9QSbyQh9eiAIPL9DDKvJlIOwuaRgc2TYBpgsrrYuQK9U
oqXIvhxf6FMQQrwnNz6ag5gdpk+hojVIEqA2JcTn2hI2wcoCuX8Y/OrKgK7sVoX/lGvSyTfjaKcx
Jpl9dpvCT9gowdwwJocogCJQ9uLgBOPFEAuREqMAPZhIc5sk1WJV2rWVaN2xfkgCLhk9dYSNwkDf
qShFyibFn0FPSZgF/raadZCXWrZHxBzKGc9d9rt55fh4AO0i6sNAdcdvJMiZ94WjgcmEvnTAQGNI
QJOLSqZEsjoK9HXQi0FOTe46pfOQ70ib5LJTjG6NGjrAsCi47WGYrp0eJ3q12liAfVZO2dDd9ALs
lZUQo76hQ/2VVKyQsX3LLnJk2N9QbzSycgq8l3dCsYEzdATmYw1CPX6ZEcd0YwPyaW5STJpCA4mV
nvar2oZ+AHiCV4hF1Wwynx3SeNu/vxY+9KeL0TXFNlRdswhFVOOd5m4a9pNpyE2xQ6qDhJGBoFc6
ZUCOEvmkltUdEYkbQsdFBb8qSQVBV1ZaLXcbxZ7BLRfBQ1HcJXStI1ZL+VEgoUk135ZhklyaZMpy
rHtifQrJPo2+N4R27lpqKF3pLCdjWJ4u1Trt0KYYMkIsaHA8tQBRtlQ6FZTu1q0dTwc7Z+E0JBlm
c3pyi+GPDjDusvT96DuV+y9yL9s7RS1DcLlAjZhykOlGFASVEQyrWoj1HydjAyUARbAkkm+kMmJ0
H3pjnyZUDYyCtb1usP4JUqbNQK/tFeo4G5qj9KkAw6tV+0JkUYZKulRHioVZOEI4LeXoccZxwzXT
3AM6AkMlDPaxaff7Tm/3GMOZV3pUPqn1kB0DXAEuIo3ABrXTW6msbbTWEJIEKKlc5jbtvKwxtkMm
o/F6TcyYkHavZFFfzEf/6MRS8EASJQ2omRN1axvbEE46FlmYhqoEkFttm6Y+gLYitveygQEjbdLZ
qgylHomfdgv4QdkUkvyUGnN2Kxn2LbIg86kgGS1I/gjBRWV/zbjUbIFniVx0/SXx8+BiBO0LRwJp
YUVN8d2S/W9MFcohQUBhncQkEQclQxPX17aRNYxHK2cQRDsGmaccpGamG1fyUBVfxjDB1+qGWSJ/
BmgQoYoR7qhaGs8OoEfUlsqHyB+To0SVElQbKmqWnxxDfWaiJ7VYZKp6r0rwnNI5/hQEw84qU9sD
1daCENTnx8wp6nVUpt+1UlW3CBM1R/goE/jppH5wrPazInQs655U2IBt9klHeHOv+9k1AvHyKTb7
gWSH2M1pUCdNRdnULhFFRH0rrWgvyELZFdV+eewg5AWWOrrLJ5fPoLJDxmjKw/MbZUuyELmYpp1v
kpUAfpYc9LZkiQ+XDcUeVdgIRTgpAaPbh4Yz3mKJjrmOIvi0DSkf+0GPwQ/kFKJD20KYObBmMLPp
HcIY1alwsBCUEQOjV5JLxVcHJo6Z5Mh/9vldM1yAHcqu5cwKdiWSf5Tk8Y1zBuElDXgsbM29qVT1
RoWVXUmhyszeMAMUZDFge+U4k9T6LetNUNXI6lc0/a7zwf2Gqr6B3Q8digd7hVgHFhJDYp/kOo9Z
iSPZaJAsvAV/jryh7cR7X28oePuw9vpcXStlXF4lxvcq6IePNkgaQ2kDr0nI0oHMNC6iWN6kPsSX
xG4xEkDLmLJgTC5wsr7YQVHvbLXXj1hU3DVSUJ7G3qSOqYybqNSGTVvW0Ba7mVRegTgqz6ze+DoS
1AaJHAlMBVSi2fNHc0WpoziEuXYZm/JwwPfaS5Oiu4i1eskxtcSIGUpTRaiv23EYLiwHUCnF6XoD
YFSQuecvpHjRLka+ZitPxc7GbcE1AtIyfz84K/j1vpsoLMPUddtmqJehxb6bKJJaUX0Tpd0diAIE
GOATYgcdH2Q1i4/GgF9RECcvNe0YxkwKZMCOCvDvIxIDqPUeVejrSkWglOeQSKi1fCeb+A8uURVM
2D/OZVyiY+qweHVbU9/PZXZtkuQDA7UblVhD1RuixmBTwAPrpV7IKQJ8XZbFLz5DOdIqFbx1ldWp
oUnXfTy4inyT5qTeQ9KHa6xw2m1fj9bJBKwWFbaxBpekkOimXkXOsFw1LOhJdRbqP5gFlffS7Y5s
y/hIOiY6JA5WVyZ3+UaLv5SA0svTWAAby6uTHhjXEPBWJsGHayAmdmqyQ4mBUcAYSA7rh1qhSeZv
w+gzgG8vP+p1FCEt8kw5CdRcUUngdTM4YX/fJP7kGiCuVFdl21EVS3P+9LyhIUp+4dcg4WOEm9Uq
gGxYyuZOtQc3DzB86pvh6xjUN1Vr10+t+XWcKMVbZoNcdg6xw/azC1NDTBwbdGlbZM5jXlkXGSKn
RxsQt1cnTPWIkTsssFV1NfoZAUteGgcUHgA2UgBdlZmlbfuhVl0ny7YqMcWjb44v/XwlTfZ4U5YB
GOhU3wWRY8KWBeovt6R3EgtgBJn9iGwSPjFU8pZH8/8J+fdTCa3++ZuwO44alFa/tm9dLzTTUf/W
6PtxKvho8Bef+cHHV2T9g2ywCtQpkauWpdHJf7h8K4rCS5aDtwHJmMX/+zejDOODjOMNfZ+5Rsc8
kYXjD5tvXf7gONhVQZzXZJlypfqvGGW84+LT3kGx6HRKRdX5O5pYwL7pm8qsou/uVMOlVgHnRbSn
Azi1wSbS0Jnh/kH/0kRPfzOe/emvvRsJEBSCXjjw13AK/T4y9zwUqKYgNXNDoAFuyngskovgpG2L
ezq3/lR60Uuwjfb6JoOCCB16HR6HB+WI7sweXSiCUhZnktcWXnG2hTmrKlyfr+l/5V3Gkitvm//8
D8UUigd/vFg8SPjdVE3THYMf7539+aQ0SmqkunKyGpmatIi/F0KrM2jgQ3SRCOgDVixlq9orLb8H
dz7upWzC7aojhwy9Ge71shfjg74iJAH0pGJIW+n5vFK7KLlYNj0eykym8ueqzMcD5eDxoCnzABy+
LNbLOUQQTUAIU+lWsRBxihpkQqqqR3oGOEor1FmXjd2EzPv5TO6F0AiClCBiRzJSP6yzieuW4x4e
ymE5xL6D2jDOO0vIaBrRTPm/pE4mknuvm47FwWGyYCsHc3GZkD07LBtYP8q2NILd6ylCKCCgM9DC
FQ8JqVCR0pJTkl0dy0meS1cmHqgTKHEiSjWsQd2JJNwSD+sSPA+yUWK7nFiC2FnvkaVKFRLL+Jds
NXBHQCqrA6VhlP5idHSXPUfsLYdNDelTUYG9wOTOtJAAekn2LRtWmNVBGUFgDjIMB0eSwdAg/X6w
cr1jvfX7MWVfx0tH/5HVKbE1rqW9YKsDcmkPsyGf5Kj1N8updgadBrgWFQPfjj7ZMhx+uOrfyYBh
EiiOllPL5vVQqeInPIlTtIpb0GQiH4DSD7WaNkA2a7nz5Vex6+BoNVm0fb3LZQ+2IhLwy66MVOkm
m+O71ztUE5YN59u20C3GxVHrvpUijeBXDXmxsaSRvt7ssqfoaYqOlepBKGG5KpO1WPYoSJH/1Oc9
OdJgg7LIw/JaGpHZbDAu79WGwpLUQHEQYhchqGK+W20FuaB4OB9qtpYfJmYzWgJkQDTuxN7SOlRD
VslN4F4mzi+n+MXxK3Ro80RCPKIKWO2BdTLZdIhXZMSa3kKiTwI14FQGwWVLOjSsInThqAIfhsFi
N8hJQ0Uz6hmjyN1GSj0eBt2CgQ6FwRJ/a2m2vbjm897c3WSG327etFfYhrTa5aIaDDM2aFSflqsp
lkv6fQM7sDg4ImO7vOo3wjq3mI1dP9FofJZrh6yg5SyHy2YUL7wevnsLuEpEF1GTdYEn1wd5ooUG
WUKJ34AgszXxu0EYrT4sr5IWrQ/vDnMfgXEHTThXj3v0iFPUMjW8WRVv+YiJW71Xpt3T69cvey06
0Lsu7c/vqsOGXoep7LoWuoRDQ8+fxGbZW86Br2L4zusIMY8+9NGg4I0IrQQro3JS7/zym3e28ovU
S9k+FmNWMs35Ydkb9bisEQfhJGx51L+X3WVT2cZzyJQhPG1I47y+sHy6ej35+m3LeyQ7U1boHwLb
FU8++f3xmzogUtJYt12IQVDFPEsSdWCcCgwxRKHtDBWZqsSw3JqFbMT5fpebVjXkLpxARrpW3Lhu
4qywCicx6p1fDynLRrX2WEyibBZrR9TEPDTJGaaW9y7vWo4LRPzP37wcLi8s585f9+YzOcy97QTQ
Q6lVa6tBSRlj0cn+6mtez6mDZs9C+PGb1aCGrVEXCUUzBQQ+eEpqPS9HsTgli/aahjMkanE4KPS3
Ze918/5cNjKpoEIUbSWeRiZJoLqW9+Rz+H0SN/+Xn10+9voKtlN87vV42Xv/p/54SQEMLBkRMm2C
YA+D73vBaOb1YsLVQsWzxjLdSbn8pPuR4cVi1ls2g5j1KtRjrFRSx3LbqzJNFPJaMhfgdOYI0TC5
hd8yiLLGsrEN+VaD17VhQV8eXjeInbw9XF7Io+qlicoSOjF/RxbK7oSF4zoW01w+tOhy4KjYARDt
kKMW7XzZqGKCfj18c07MelDgcLwuhHVTbPkIduKBg08yAkLdBPSjMeZdPIj8NZ5edtoVm6RuP/M4
+r2kyEcimHQbmYLzwdxClMeY3t/pV3qSJOe/2QvVd2vpQZVeUJkFCEKCBEZeZPB46jrxJqOywNpG
rae2FUJEYn4kfh9YsoldaGU/Nti/Afgy4UDYU7EZh8nflf3X5dkQjubFrsjLed+ol6l4IstTOtdZ
reYqdmYo9U1jeNlgCDRhddEJmPNoP1fU/DcDiRYnaSb8B9xOKYKDHnwU2DK05VhhYTUEJd3q8Hvq
qe4h1QxxUJwTzUFT9XSHJywX3Eizsx/wu1CYQprKaki8JjdUyB5a1rrTFCQH7LqLWkkOPZTnrRGE
+8oI8GKTNOW8maljEN6iL9VOO4RT7csSr7dQne+rzEfYcsoO/VDeRgoLnEKxaqD5KAABK7uhGiUs
h0bFlYXK/rIRg+3Bgbx4Pjy/EIkaUgqdOxTV0WVzbgHLbmSia2InAxTikHKdakmXVmipa0ELcOtQ
P8KSoIquwuxo5wbI0BBctaOBiiBCdqtRZd1qdtYV0sTjtpQNUBv4f34nKZ95qliqLRtlmaVF0XA5
zDW0t2bT3uaF/q0coWimWn9IKAGgJsxeFWMuoYTg98KCTphxB4ARZn6ZN8eOzGAXn08nDjTy5TWb
oaM3ADu8nlo+eP6OrOtZkiFDhcdHUADHFHPLopCb4tI1U+XluENhdOVTNXUtvWNFJC/iuctbXxV1
l71RzFzL3usLy/vOH5nH6FsaI9C9nLOqytnaNaaiZd4dbLERYH8en9ilsSsrZYbfyZqtPSznLEnn
5bI+9pNi7JdTy4thgFTZsldICHb2FUX0tKvRFbNlr4aNuc8743pEjnZDS2FKV8N9Wvtw58wgkdfn
c239EthB7aklK/PllJGBfpM1B8qv+NTrC6+HwxU8LiwfFIr5sK0Gz5ZcGoACp2yr2P1lug1iyK0X
CiIYZHof8xdbyU4DGqfMjtvGNe/TS8KOWwngPmYJLkUpiCnhuG1jjx3Vv6jMAxJYU33bDMc6wjJw
VcZuHKD2/9Cpzz0iJmGyJYuMGluYkHK9UuKt4PlKF0V8ZcXbVqXP4KV1YffNCrEYXD7z+LIajx3W
SsiUOugCXbTSHkU0RAICoGWOG0T7JNvDsF3X4wZmWL8xD/mR3OLMjL1uv87U07zse4U0R7sF3mtJ
n6n+oRI03LXW3ojjtTxdYdaTJY8qoKN4hSnSRzQ6qi+KhKQh5nf3ICCoJOjwZaC4rRB1aKWNmax0
DaGrjZkBIsDREYXuVaVf2dkq/ljH1438JT0h8rw6GofyGQ2DS9CQdNE1WLQD6Pl1/Hk6Uqv5Pm20
Z9CEIEBd6Ro8NyZO42ckGtf2Xv2m3OTesE+esM55qFzbRWoKsOuVtut3Lbiu6NryTJjF1wSdkC/3
tpudlF35JSKwbC+hiMCzQRMgBeaNgTU2PUeoTiVgJFbYrQsn2Xe/NCvtKt8jbHtvIs/rJTfSZfAy
fQsfyu/FsUKnaEVi0MuecuSxCLM/tggcXar3zZPuvrS7+WLfffb3XBXsjW205oJZhxyK64M27qwt
bItJ92RRr2XKcsEAI0OWAR96auNdFN4imaRWoFc2ZrXzNzh4rtJsm+FB6Fhr8w4FfZRu5W96cRPi
CfsJy3BJ9kz01Cd3zLDEgTG5Qz9bg0GC+S/JgRHpaqyV1+SlS0WIQH+uL47WjcNt5Xt0RO/M8WD3
nuNFe7TvMJ3SoC/jsDx5jJAzjeNjt5n9Y7hzbuA4nYLN+BmgZPNNPVIZyiC7OuTZ3HJ0pzsgQybK
WxDNsfv193GzKsxbgbZ71soLed58ajM3Vm/yZFcWl4gffS0lr5w9L2QmFf8RM5i+WN8QpqdCUhgX
OBxY2KOwFB7W2hWVieShmtYXxn0vraQLZYMpy6OB6xcjIB51tKQj3miya33q8/VEuf4zIHxJEy/q
F7q+6z9P9055VPWdfGTtdZN+Vl5kZIPtlfzFydfpoX+WaZXVUSnWrH5AW7klWLw9tD+kcENQA/Yq
UggZV+pjDsgadYeV9WB+6W+ya0xR9+MJkeQSMmd+pPtL/d723eEO3TgkaLtvwbp+AUCNUwBaxhCH
R2WTFqCAURBf8fUpUAfohSftoN3kE1R4z8nAlayiF/k0PEtf02sknNcEaffqU/AtuUfmAcydcAJf
4TRyCfj9sbiQb8gLBJvQg2RYrszLYgf2eH5K9/rlw3Rr3Ek77Tp+AV6JALhGYcKVv5PyMw8Yk3hV
u2KgqT+SAb9Rd4AJ9wlK4A9wyHtgzatk37jjSvekJzQErI3vtqvO7ZBmWjEWKmuighhUWepCmWrD
dcKQTQBx03/O9tBqVZQB0EiOVsBSXcbUR53i3Sq4Q/2ZWy88dPnhlRH9DivKzht7l984nygiPIye
6c675HO2NTwJORj7ClFBufGcNYOmGxxyNOCok6/9VXGku2EkcKlBzyFJRjs8Qr+AEuuRkgDXHUCJ
3c6XcYhj48bYjjdf/V1wJPLc5buZjpoiD3Pd7lC9Y+SpN7ookqGkCVxopbr4KHndvr3A4iFxVSyp
aKnBDn5v0Lspzh9062vnqUIDZlwVwbrSNhCpkTDI1VV1acFBXMO2BPlEemcbeMm62safhlNRfyT2
Qi0bFcOcfPcjNtUFbQ+dl6PtAoo6+pvsYD7oXPMWFtwO4jY0r7V1UUFX2mnMKWtUdDDBIx3pU2Tz
XqYr1Dme9evkY3AKtuGXXFkbl2MKlPB1+rPzioTPMkVqDBtZLwxPlOkg61a9xSLpUrGF5ZOIcHxh
06WL2KgbIFRHaHQgO24/mfDGGgOaHwoFWlkCzCcDdujFR5a9QAQkyx7Kx7iyn3cdOZLRX+wvEr2J
wSTznnSJbv77T2tJxSqmUQlKkJZwi85co6DWILSANn5uEVCFDmzT3zdxLQO20sDGLHvLC01TfpYK
mep4ZUOpGWpkieZ5Az4Ai0cyV/YgKWhG6YyUyy4A7xnVmhIIKeZnutcgR0np3Udp1MYAM4RUBLkz
x5DA1MhBxMuxb/GShRj8lKD8Z9YOy2k5z5qDA6cSrAl7Lbp4pH1+P65JOm6jUL4wMbt0kW2eUD9G
4FEWG3z1WPSKvddz4G8GpFywIZF7N1Jo/ObED0x4QqRb5QgzTLEibf3gagGkgOpiDWLmyh4V4mbb
ibX0smmFoiJ0xA2Wi/nhdROIUPD1UIXQswlRQ1yybKOI2pa9esHnvJ7UhcuVFdWhp4oo0FRh8+kA
aJZ08CJguewtsDBUW+WdEHtVTOUulTV/Y2OyzvSBYQdq5eUF6N7qopYVZOI1xuPuYaymAST4gIb5
6GxfE0iyLQxJEgzMcGKD6hpVwpJhJhOjtTWjOr6Xaaiy8ux64I1Gp50P5SGCjMNSyen9+wWZFWYj
cMRwVu7BRFQbagDjgTrAiMzdqG21yN4Fs/jFa914zLCM9PoUIzqcscnX6QkKU5Zvl65d9EQq4vd6
3bye63t5Amd/zAEqHJTFo0zvismdcJSXm+bSIurRLN/cLSDKJUUnqiAoeAsRLJFORmCeZMo5efya
TFZVoOaGxcAqoWwmFSNeKygUEvuGjKzVl6lNHPpIh9Nj0WiP0CYVIjc2MvaruTx0XlObirekVZcf
eNm8HtptEXGTBIbCVGT5eRd5S2zIsGhTcKECljvYAL5s0jsL3Oy8ETlko6w5GQSKi/8kS5Kq9dfS
rJChWzKsiz7q+diWEcr9f6sY90ZI+0/y2GeV7x/i2Uv15b74n73prQr3n7/on9PbRsVHFIH/95++
a1H7/rvvSJ/bqO2+UTvU1Q+KpWqGYVI8S4s8+HFespQPJuU1GedyKnb8o/jGX3rzdP582bcv7wXG
/2fv+btLPyuR77/9539QlBCYg5+7fesDKDuUgZGGPv/741MggfqBQqamouH42+v/lqfwtejytkbC
PYiK/G29llHvn3sG777htQmgnm4AOzTBcJ9vkZLx25bgOJRzKdeqzo9nQOHz3/IM/ts6t6qRNP3n
nsK773h9Cjry8rYhMOU0evGPnvX2KdAfDMsyVUd2zq9T1P61ngJt9WdHA039YJkgdqgnn2/y3UOw
zQ/AYDRNpTH8W7vDu5/xdVCAmqRT6/65QcH4AHrB1I3fhr53HcJ0PqisgsBd6eeHcO6Bv9DQqACJ
+MmHoOkfQD2BfVJex/+3/cFRP4C8UAwqm+emwvzxi/UHVZb/ybHxXXN6HRXoECa22rZt/Wjw75qC
rTF/AH7RQYcs/8498BdqCqqiCxONn+sQJh3CEUibH3dJ4/pDW9A/0O80mWnyV2sEqmGqPzsqAlqy
HRO+3PknluV3t29ZH2zNtlFBks/jwS+3VFJQEf/pCVL9wIBnGpau/97U/9AINJYRqJQAGTu//gsu
E0zlp4dFAz8ZB7QbS47l37sBwXI+QJnQVWTWzv/Oj/1XGhDEDP+zAwLBgWqrjsEUsfyjxb9tC2Kx
BABNZg49v/7LDYsaw+LPrhM07QN8HUdXFZZe4t/71ZIYN5gZQEqen8Iv1yPEUzgPVq+OTUvI9q9E
kDoLAVZDrI7Pd/muR4gQigU688ePZvcL9QXW+j+mrJ+6f9kS7Cjj3c9vsXYwkdQ0IXQt/365FRJm
WfZPDwX6B5P7w2Trx4AIEvXtUGA7HyyNkQLDrt87ya+1TiSNIP9sJ9Bs1omqIQDNf9kJbPmDqWgE
2PLrUPFrPQXLFIDnn1om8hCIGAxDsBCWf+/WSYrM5KlbWHr+C9PBPzFa/J6VAwOWflvycdFLswxh
54zUP3zDbxm0P3/Bj1TUkm8i0/KHNwr0/fmrz/GnOP4/fwgllnTZmxd/S58tf+fHx3/c4J//9B/+
1m939dvJXfRSP9dfQywLSeVNPy7zbLP3f9PnL8/Z89ss0Tk38HolfyIN/P7D/4MvbpJ33yui7Z/+
3jqai/yPX+zoDJc//8XJc948N799k/gZz7Hxz37z+jmNviPc/kczQ0a5/2Lt2nYah4Hor+QTSFp1
y8u+gARdaFmxQLWPJvESq2lc2Qmlf7/HSbzSpEFaMSP1pRWcjMZzyZzx2Ah/bGxbWacKG5GC1L17
8pHrWueNyduGgGOKI36fHCn5L+u41pU6KqcjUhB7iQH/+J2BPMy2JPZPcmWrdv9K1Y55aQErRFff
mYJaYYqali//jba4+JIi9+QEd0FvoXFjooSdeeMEawRyLvCqUCUxwHT+LUXYZuNWlamtoR6JYknA
/lZ1YdQoimBAUmD9VvZIF68vp7m6uDuPTYs0E/CXO0jW5rtTXK7OLsBjCTjJvcXxhWdqvsSdc/Fh
X3fztTI1iR4DmcvV81o53LdVF1HCoI7sAvcsxh84Inuv8rL1GseSRrgev+vNsUU3eWneFO34oJwU
8PC1QS7wtiGWPbCFfLG9N/gcDiQ2ZSnqraglhtIBbVs3hg40J1twWzejGIJp2uUlH3mjX50avT1l
2XIhAv2uaN5CvR2GIbna2Ohjcqv2B18amtaHhpsE/g/tvD5FWTvXwZlAAq4ZhF/rD5OTNJbNcDVR
fNrXTTCA/7ZuF5EGuRcCwXuD7SNlcqWcRaakzgmaRewB1wpTQ2P40E/nLupDaajG57AWAdhdhTcS
WtVkc1zQLQCNDejjpjo6wXzgnxrnJ5yqdzUqE4amBFfTj7gEWCcrnOQ8ym09w8uF/2Wx+2jSEAfy
VOYB54Y4sJJc+CdoX3uvySvFDPsYBCLjk/6gVeUMQgvgPjeqjHYXYgr60JlArn/Rbo/MRpB76pOr
5BfcbW5G5j0DGSgQSLYKead+wwG5VO7lXMA1t9o3yaTwPRvI1cvW+NzW2LhJZO/5Vjb256c2dGTQ
Z2ltimn6t6PrnH+Ku7mm/o2Sa+Ev8kor9/0vAAAA//8=</cx:binary>
              </cx:geoCache>
            </cx:geography>
          </cx:layoutPr>
        </cx:series>
      </cx:plotAreaRegion>
    </cx:plotArea>
  </cx:chart>
</cx:chartSpace>
</file>

<file path=ppt/charts/chartEx6.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'Anaplasmosis 08-17'!$L$4:$L$16</cx:f>
        <cx:nf>'Anaplasmosis 08-17'!$L$3</cx:nf>
        <cx:lvl ptCount="13" name="25% or less">
          <cx:pt idx="0">AL</cx:pt>
          <cx:pt idx="1">AR</cx:pt>
          <cx:pt idx="2">GA</cx:pt>
          <cx:pt idx="3">IL</cx:pt>
          <cx:pt idx="4">KS</cx:pt>
          <cx:pt idx="5">KY</cx:pt>
          <cx:pt idx="6">MO</cx:pt>
          <cx:pt idx="7">MS</cx:pt>
          <cx:pt idx="8">NC</cx:pt>
          <cx:pt idx="9">NE</cx:pt>
          <cx:pt idx="10">OK</cx:pt>
          <cx:pt idx="11">TN</cx:pt>
          <cx:pt idx="12">WY</cx:pt>
        </cx:lvl>
      </cx:strDim>
      <cx:numDim type="colorVal">
        <cx:f>'Anaplasmosis 08-17'!$M$4:$M$16</cx:f>
        <cx:lvl ptCount="13" formatCode="0">
          <cx:pt idx="0">1</cx:pt>
          <cx:pt idx="1">1</cx:pt>
          <cx:pt idx="2">1</cx:pt>
          <cx:pt idx="3">1</cx:pt>
          <cx:pt idx="4">1</cx:pt>
          <cx:pt idx="5">1</cx:pt>
          <cx:pt idx="6">1</cx:pt>
          <cx:pt idx="7">1</cx:pt>
          <cx:pt idx="8">1</cx:pt>
          <cx:pt idx="9">1</cx:pt>
          <cx:pt idx="10">1</cx:pt>
          <cx:pt idx="11">1</cx:pt>
          <cx:pt idx="12">1</cx:pt>
        </cx:lvl>
      </cx:numDim>
    </cx:data>
  </cx:chartData>
  <cx:chart>
    <cx:plotArea>
      <cx:plotAreaRegion>
        <cx:series layoutId="regionMap" uniqueId="{4BFCC351-2530-4ECE-8ADA-DB09635B7445}">
          <cx:spPr>
            <a:ln>
              <a:solidFill>
                <a:schemeClr val="tx1"/>
              </a:solidFill>
            </a:ln>
          </cx:spPr>
          <cx:dataId val="0"/>
          <cx:layoutPr>
            <cx:geography cultureLanguage="en-US" cultureRegion="US" attribution="Powered by Bing">
              <cx:geoCache provider="{E9337A44-BEBE-4D9F-B70C-5C5E7DAFC167}">
                <cx:binary>1HtZb9w4tvBfafTzJ7cokqI4mL7ASLW6Fm9x4vhFcGy3SFEStW+//h6xHJdd7UnfHgw+IHlgeDaW
pEOelf7nY/+Px+T5ofylT5Os+sdj//uvoq7zf/z2W/UontOH6iyVj6Wu9B/12aNOf9N//CEfn397
Kh86mUW/OTYivz2Kh7J+7n/9n3/CatGz3urHh1rq7Kp5Lofr56pJ6uoHtA9Jvzw8pTKbyaou5WON
fv/1X9e//vKc1bIePg358++/vqP/+stvp6v86Rd/SeCh6uYJZDE58zj3bIwoN/+8X39JdBa9kC3u
nBHMEaXUs80/+v239w8pyP+rVA9Z9VB9x370ROZ5Hp6eyueqgpcx/7+VfPf8h9d71E1WT18sgo/3
+6+3mayfn365qR/qZ/gpWengwBDo6SVub8xb//b+m//PP08Q8B1OMG/UcvrR/or0Z61sf/QN/qZW
nDPmusRxbX746vi9Vjz3zCM2xo7tHLTGv//2i1aSh28P6cN35N9QynfBU53Ay/2EOtld/OgT/E2d
eGfYZXAMCDroxHmvk+mkMIZdTOFATf/c77990MlOVpVuSvkd+39XylHyRCvT6/2EWln+60ff4G9q
xTlzied4Hns5Cey9Vjx8RgjBjNgv9gtO0sF2HrSyfNZlJP+Dk/IqeKKT6eV+Qp2s/4vWi9hnyCGI
UGofTsKJT/H4GSLedFBefM6J9Vonicy0BEP/773cxz7lKHmilen1fkKtbMCx/ftv8DdPindGPALH
hLGD/ULvTwoH++bZCEKBF63ASXp7Ujb/oZ//LneikenVfkaNfP3+VT6y339TI+yMOgw7Hnnx8ice
xaNnjgfaIsQ9nCPy/bcPtmsD6mke1fAd+9ETfXxOjpKnWoHX+wm1svtvnhOIvRzbY6/GCazT24gY
rJdLXccmjnM4Rx/4eXD1Ms/l31fM5OpfhU90M73kT6ibffCjz/A3Tww9o5hjRvGLZznx9gw8i0eJ
Q16cvX1iw/a6rMUvwUOpwcP8B07/VP5EQ9Or/owamv/3NETQZNMQZsz9OErmZx6yp2Dt43xy//yt
fKjUf6KbV8lTrcDr/YRaudj897SC4dx4GPwIPSjFPvX94IlsD9s2YwdPAzbvre+/UMmD0P9JQnmU
PNHK9Ho/oVY+7b9/mY+87d+2Zh6Bk0Dcl4zxNE52zzDBDiXfqwAQH7zVyqfnLIOSyvPzd/RHj/Rx
APBG9EQv0wv+hHr5AoHL4dt89BH+nl6Iczal7477b2piYL/OKEWEwGk6HJfvv32Iy74MGgp20Xfk
Rw/0sVZeBU90Mr3cT6CTHz/iW+284/y7FUsOtgpT12X48PFPYgDOzyCLwVAZQwf6SXx2Ukv894/1
sY5OxN+9yf+nQuW/L2K+VnpnD/XD3JSI39Qxf0w1rwsl6xPRd6fq3dt+39/rp99/dQjkJq+F52mJ
d5bq5KMdvvmr3PNDVf/+q+W6Z5zZmDNOuIM8BpXm7nmiIAalNU4Yh/Kbwx3ugnfKpkju918ZOsOU
TFU3x0MOSFS6mfDIO+NgOWEHIIhGOHPYa0n+UidDpLPXj/EC/5I16aWWWV1BURzB2+QHvukpwUDD
6jZ3EXaYyzHUm4D++HANpxzY0f9LUFxmqFP0ucB6RzMb3/ZF4sxyMfIlal3ntiOFM0vHki8N1fYs
dKA6ZYYP1CRRL9SPZM1ShvkjWcQfZKTFLGrzYmMGL0mK3D/CvB+KDZuGE1wcjfl3RqvaulndryIy
ltvjkOT8LShJam20WvGC4y9RnqRb7PIosCawGDJ73nWCLR23IF8cVj+prO4uon70kRBzzcp4ocZu
uKd5EWQ14l/aqF9QHtd16NtsJLMkHMPNMBThxszcnIebLIzc0j/CKkT4vG1jXw12NCcsHPy6xHE0
87oRbfoEsWIBNSa0MbBwmwtLh/a3XMl4NcQk28aj0NtkGkTYsyCxcxKcEAxoBleWeqtyZVW+meYr
HnVqa2hJ31vzSPTxPIqGdtHj0dvHVdkuojz09mKajX3f+yWnepajpa5w9ZnbhXVZJ1otlSW03+et
3rfTEFoKBlYMPs2zzq/rLmpyn6RuOsuLiC9xXe9RVI/7KLfIDYIi2dxpw2hR9iW9EVHe7aK8ui3S
NJzZwqbttVJxdd6LgLm0um7spL6G92hXmZTygDOE6az4XMbR2oDu6ETXPxIyCyW0XeFS63XXY134
VDbDpvPU28Hgcof1bwgG15L89kXnHt4PcbsiqEsuSizFTRhadFkRFwUlccVNXw3Ib7uqn8VOVy8L
VeMNQk5znrOuXXmokHvax+4880Z97fQeDqilxBeVsMzvet5u8qywZ9rpkyDuqvizmSWvs6qz5AF3
nEFNxlnFiXDnKCllgFhGl1yEjQgM3GUtXUYpj1YtGppZO4rCt6pO3LBeZauxbItV1NvedV61pd9a
afwk+m5eFyK9r8MBzQSx5I7WTriNsCKzsB7ChW4I9dM8jJAPYTj1YdPrRZ44ei8Gofc2K/V+mIaC
ddTveZkvDKH0BoHg3ADFEjX1vSJ/ZE2/K8Lk3onTTgQ5L6zzCcyythWBZqN1jht9D8cTXugVLDNS
XlXjGuEx3Yy0xoVPFEGbOEtUNKuVrue4G8sD8kCPK/TNzVOxYimVcy0sN2haK/aW1Hq06rTfKRbi
fdrzwItZMn5uky7x7UJGXuZ7UZ34iOaDH1E1XPKR9ochIzOQkG8xUe/5uijHZUiAtU/6oCfOsExY
JK90qB3fGcr0UXbRqo+b/gutyj3LiqWa7IgZwOqFGzrZEQOmxpgcYVDgRThm0mclird1i9KdKAmb
gbsZ76LQ3rqV4z4JOd6Qkcovqce7uU3DeKvHMt1Jzl9Y22zcxiTVX964wg+8C0L4xLtwmzuEU5dw
1wWHZU/e5413YSiVjXCF96xcmawlV3HiO1zm51bu6vNaOQCb6Sl8yvoG/tP0VLYaRhVYdU/mBI/2
bVNE1wUd+otUyvhWd0GYVmkQ6iGcJ5OazYDckYANS9U2S+oDPnW0wL6hepNEb5Xh3PAdxV4ljnjq
jBH2jcRf/0aRlbsi67KbwSuVX7W6u5JOWW5DV8Qz6tb5Q6Ta86jH0eeUW3JNvDBdRKWXP7SbWkbq
oUp1tYA+vbdyE1V9tqx0ncbK78b6po/G7NJya3qdimYXDay5GygVqxH6s3PE6uYua4vUT8tKXKS0
ilZlxFCASpT6vBzEfRtWQ5Dadr9tM2+4SVVxySZ85fVibqdjuC4kzb6MjR0YfMNjthjq2FmGqRL3
qL7ohp7dhUNmrdqmJHODjlqyruNc3kbcqzc1GdUs7CJ5j5149he7z4Ms8l1sAw0BDBaPYA9DhANb
8f3uG2PsVa7tyqcYKaxkAK4rttV4T+zRDbrBgZghD/F1M3rgyvVwbyfcDayorrZjNeBrEVlfBjiw
C9TpeDYkodqW2FbbNC9fZgZneemlysZodYI3vH3j9pVv+I7k2C0uS1zCF/9gOYOzq3iZi+aKUaLn
fdN0W7tO6VaVXjxP9Rjd1W58wabDTUN6WbjE/mJYHUFeWNvRecOqWcKetIUv4zxFX9xw0HOUIzEr
RR0R4VvEGvPs0mu6NRzJRReTOPKnmZ0QFflRI15m76mnfFYvF73SIPGeT3sVOnfKhgRexu2tNYxv
B56jdYzdcn2CP/KqMLe3BnSp3tZ9Gq6kGobGP7IcZQ2O6uzC6ZJ+ZUQN0eBPxVJuX1vK6Wa9Votw
TIZP4DzjAHmovHOHWvqy9rpvUV7vRhWJyI9V7UtpNdJPZe7XlJfXSKZlYNHsFsV9fOEI27l9hUYe
4Vspi1unTeMLNEETzUAOeKoj5/9Jbpx+4XWV4+9F8AsGeqUdf2+iHaHXJ6NZwtYql40fIyl2Xh6R
oKeOnqWMRDuDM7PjoAwhSkjgov6F7yNm0Yfh6scnmUHi+/YgQ+6EMfRVOXYRgeSXnRzkXkjLESW2
nmRs39Rj6V15LI53lQrbwJxoCAkemwx7VxD6yF3xivcAX73i21F2gS6cYQohHnsm+Rt+g8cRe0zC
B1nya14nY+PD4Ubb8HXXHmYTzh6rYh5Ll/hcVDYwTpvakM1gdpuZGUbwjsR3MYEVDfKwuIfCLChG
Yc8sDUFxkajcz1qebYopKE41tpfCxnJmQDvzkqsaxQdITxw4jHJf9qneSHo/1knghQPdJEVdXXRO
lwe1VOljQUUQh25/n0KYPD9yuPQppOdV67lrhrHya+RCkHWEc/wX0QCF8sSpFqdk13EolDA8fKrF
vBk0AxvkPVlRgqjlU1Q4c5MYarRMGsf6ZAClVh3NrU+5dPWNHB7alG3CKo52rltCVPgK5qENDxx3
4YHKJSuveDTMbPA3dCycLSZJtKpy29nSaYYnnJkZ3JGq89BaHvnMrJPdNcpGue0YhxyEOP2iLsrq
Qo3Ry2AIuuE9JIXfcYZlBCcbGEJOk5765SQH99BeljHchpGrgfs/Pinun08Kg+QQ7o1wQj0Hcvr3
Li+irbTsXuAnmtVRUEmJts3r4FYSdqqB65pAdJhHc1zL6vyIKjJQTCJbPB8lJXtLKrJXVeLHWFQ7
MjRk70yDwcuYJHM+IBKcEAy15wlkto6c1w236rUeJUv2tm7jmXTSu6KXaE01rS6qvqku8DSb8Jq4
w+rAq2KiLkijNi1pndvR0fySMbkpuxzfYjV4lxOtsL03tGqCCOk+aZ0Mc+1Yxbrq8nhjZnE3vMyS
19mRepxFHYs3yqnK5Y91g/CfDwA0X13oVXhQ98ac2O+VI5gIk3iwyydVZ2NF5izni1IM1i7xisvc
6tu1gQ4ohsLRL7NmmEXY40FygCduQ4+VHM47Vq6HzLN2OBW0XQ5cv1nGEAyvdB0yq3VX+2FexkGs
R+srdbJrnZco8qFAMtQM/o/wZe9kxX0X5lGQ1Jl9Y4uxn2faCndFbsdrR2bF2nMF3ilwmnPUxeUN
TrM4GCoR3U8rCsXsaUUSRuraw6JcEivHft0V6SOx7WXRd8OdbNNwPlqsO0eJG14ajqR0u30Sx7Ff
m+06bc+eNPaWmT3bFUPuUxwli+aVcmTUTpPMcNRmQdbh6or32k+KXtyQgosbp2ucmeRetTC4V466
L9QM9eF1MeWPdBTZwglDOasm0OBkwtJFwSH2YybjjF7hDDK1K8NocBaP49mI4urKEI5rpSZxzRzi
o8qqz0kh5kXtZfsm6iEfnmbMSfU+pxndoCKan+ANhyFOkob1KEQnyXKSfF3WcBi8YXNkf1jWoE7E
3y9bcf0XPtv702anDtxfg9u1050Ch+ITn1270o4HlYVwzSObIcRc7TdjARm6DWm6i7x0Y8CChsin
ZTzO9Ag5oW/IJ4yxJxgLDuyGqZ/WMJxHdrOkAc2SXk4vEgenCxnXw14SnDt+HSbNPt8YzNjhYa8M
muVxuIg6u/cTcOqOf6RD1bbxGUvUckRy2B/IL6sgqCL5ZZnSuY7meek1NVRMmnKLYl2kMzM1Q2Ul
4SaN5gawO1Ju3zAf2YaJImyPb6xkDlcwYDmDOkzDRoIDYjhchFWid1WWDYscYnafQe1tZ3BmoFBZ
6H0z9Tq2ze2hXLuiFi+4I6Pg9csKBsdzys//wtyRk+Sf2ZTb0OWb8n+wUHAF6725i/gYU57X1jdV
qXkNtQvsW6VXzJBu+pnxEUdf4rW833v3BiGzHFiNTxlSXMzUOL7wG5yRHOXY79tHsCTTqpOXOqz1
fv3Dj8qY/cFgE6g+ra7SaWjZtbBJcXmIGabAAVLwIybyUnWZx1vSOEEPerlSdUJvuNVGs4posoxC
Tm+y0Y03buEUvqH2qKc3kwAJwQ4YFFRcQaAb/aSqsqWJbSyumhmcGb0yYJQWzcxJkF7ZUzFdhN+p
pvJ+pJrKu6HaE/OJLFJ2dqvTLl2Pef9HODjppbBFdhisqH0ac4XWBmWIjZe069gp/0hRlV0mtjPO
eu5geJNUZ80ixtGsnSLHuK1UMDgDvSgGu9mwiuZzWoXRfcWsoAwFvhvHcBZFhV6GfSNm4FzETVtg
cYNUP+dRbV0YVC97DYFsLmYdjcHHNZ0z53WTLYQl24AizS8Kwr0LNs1yGkU+VFOS9ZHQK052hTUG
hu2IN4s0dda+IUCtcPSxbUGwIUMybtqygOqGgmguzvWlbbmP9cD6u6HV2YIhOizdPB/uwkZfuI3X
XSsh/sIQMujhvAt7oSoGF91sQhGDtg12T2pgTRd6pV2M/be+hEq/7We9lfku6ekO4rQrTdMwD1hN
/sCt4JsxttsbKNtWK8XSLjCgGdr8k5uNxbUBHAn7Bu5shwsDCpTRXRTTKwM1YdbetDL8QyVFs3Fa
K99DbZUc6lzDYM1111kbU8M61KoSj4uFaBMVHPmwqWLxJpwXnM6s5NwEYSmHSFnliT0zcZd+D/KB
p7Oa5Qtoe9EdTvSNKe6bIVfpZdSW+d5AIahgnmDmzg/dgLh0j/waDThoIUA9J3GPZ2aWur33qRjK
bTfVaQyeDIqc8zr0PtVeforHnQ3hUCzLoEN2FP5VJEenrhiEjNBdM10zhpDLiIttl3sEE6hvvjdt
XuFU9VC5+ls1dN4sC8NyXafNPu4HNfh9JvpdpMt+Z2ZaZdXaLas95HMVPTfME5h2YTz4HF8ndsJ2
XMt0lXMuzmurS3csHt05y9L+BjwL90sp0weW9hvV5BUEWInns1Y5T2wYYj+z6d6BmuAOivgZVLi8
AfpKEJEUo+15vpsM2WXGlM/ZuGzS0PFF6yj57MBfpsyyQaTBOLme4+AKWW29aTji2iz3bdRHPtx/
QnMO4V19rVt3nYXlKnV6/AXHQs+GnNA1TSz8pXa9bejw/LpJhu46rsMNmED1OWcXjI1qC4+itmZm
Bm8sh8qP23qjqwStDK7kLXSInMheHtJmaDx9SvIqXB4TbZObH0GTWJu8+5XXoAyHa+XzkLb1usqj
YXMcxjYfNmmSrtK0dlYYR3nhH6kHmAloWLnhuKZxRy5Gt5s1WVrs8AQZVA1eZ2PX/c5AYGNe8K22
5WKI7S444gwL9HDuUTNUyw5qvOW3GNvZvKt7d40zF9KvfIi+pjjDAdQuh40e0uwLKuMDXoehXg8i
judQmRNfsa6gFuUifkHSzL1CpL51JzyFAslC8T5cZhbLoIk0iLHzw6JHw6btO/cmw1re1nphCk+k
QgYw9SMiPDFRDJBMbFH7hi2SiyLmAq6mvXbNLw9H510j2oaW9smRAtvIHJd5DkQOrjsduTetgh53
Wc6zEX9LBZyX6c8etmawvDFeFENS+0ccEfXQ+g4Uwg88WZLYWzh59FXK8J6Ahp/aQ+YnKbwSK+ob
YY3DedxyKIxOw0DtgBCIRI4oV1a2PxROtiocTQ5sArtq4dqVFxgc7hSa0YIXC5t7fZD3VbpGfcE/
Fa5lz12cQ0d3AvORlCtVewLSDgDjIYN+oM5r34CNR9FFa5OdgZQY9aeIHgQNJnXbVRjH7DLi8jG2
02yTulB0bkgf+qYFNkwJyAnOnnDqPd8RZ1HoXB96bSdyDfaGDe0c5Y9W9LVRqfpcta01R44AlzJE
4c4d7XaWUGV/tcdobaPGfXrPqhh4HzKx0qJtZ7Lvu6VXCgadl1bsvWkobCjn2rYIhEzE3qVFavuG
auDO6/eQ7JG1VTqJ7Rscb6nYl5aqAyyGbP5GrrActkw8uAdQCJFc4LG+Hxm3P8cuhGkkheKYAcu8
I0umRDY3YOUkco69LlwemJNQBE7SlhsDRlZxx6hoLtyoRJ+FqgIP0+cmbKCZSDG9GWghd7mL7owX
MyjozW0gv5UXTHO2jRS5JoOGPqdJyFA62n6OoJZ0zNSOaZmhOgUUlE7yNSu09bpH0jvnYwjWp26G
+LyQZC16O/Vjx4OW+1Bt8DREaV5BwxBmo1YarB2fHVFmZtgMhwHNYNes2oQhqpbQdZd+HDXe0gkZ
nmst5Z2r9eDLcRh3qovCz3y4EKyVd3ZIw80YZllgQIenZAZ3Z9O1AXWdbdoMhddxGX8NK/dBoYHN
IjfszzlcyLytRbIpk3a4N3g54R1if4hnUFM/lxYefdMO7V2u5gY0PVHTDTWEY9v0iGvGepWP9tqq
bLwLbaEX4PxsaHoDeBz4KxjaNPVpQeTSUCOofQwH7rJw4t0o12Fe4F3M42Ie9SSb4xF7ux7ScD/q
uuIrFA7GQAo33LRQmbzNmxAOuyy+EmWRZewk9aIa7fxr4ZCdBM9+4xHBD+LjxHYinjbWzOAhVCJz
KuOtLDzrzfUHrPPYj1OGz831B4gE0EU1ItADXJoYMlYHdIQo0WsidcGaW9mHzPMhK4fkAJqNs15a
5byNoYFlcNRF0MFgt7zR79gyeqc6yHx8kVv8igzXIxT3dIB4Zs2Ug+WC4kbc2LwIJ2Ix3X0IWxf+
xO9HHgLRqWLwNuiCa4seXJFybQSX5Chkle89BEutrGizNr/PQ9IGKcRfG7uVWeljiWA8zN2Q0k3L
cjtwhEsCakgHBkM6DCXNl3EnEx+an8WyTbPkUIjOJ9CDvTk3KVeo3XyprSqZm4TMbfULNW5TfcXh
qJr7C+Y+g5k1VXNbskauj/jjVYjuO9HwmzsRRzZud7fxWF1rJ/PHTMlbFfdz1qbjnYMSOFMytaDE
VQ53vBt7n0ONd694d2CzRtbu0t5yAhPwQHRhL0KK5KE/ZnBmMJHQSUfjyHwSTp2Ax5XBT8lDF+O4
qNO32xrH3gXv673pS6ayu0KW6r6QkhZzEif1lluKb61oEHPLitO7Cpd7WUGBvzEF4iyqo+sQfKmP
8rq4IBRi386xz8FrD3e4oumqGkroF0ygYXPgKtM2R23m63AooKzdp5fHvRwN6W2b9/b5YTNjN+9X
OIUc17CYoZ42vnD1bdNp+/yIP/KaNQ+HxqL6sF6sBxlUoygDSFLVNVSi0ayvKJ/nnMbXZnBSeT+m
ZNgYKOyQdxmqOwMYGcFCZ41rXsFlGZD5aJ0+U/ZfhFh0ujV4coCww6EqA5eM8FSWO8laVK+qNBQ6
v6+Fk55DXU7sEsKjXV8NaaAg+ZjRimbVzCA/IhtCndOvVUXyjUk0a37RuFF7bQBVltXMCT2xNKDV
N2hnh/31IclVyn4uNIu2benR1YCoDMK+p90s5k00w0WuZ105uKsibr5ISH3mWgq4wDOO/IKSDjGo
H+IvXkbic4Nzp3JBPFjQiwuLpYHGgTTTXTu429S1OVhArSviZyEnV54Y5+ahUgcqD7Zyxdxky6Fu
xBU0sgNXR92N4ShJAg2cLNFrAxbM9c67qdBjQIQT4hdKdsuEjNk2J/2shmhp7+bDsB+LGuqMSNjd
PGqsOhBek7kzQ6os+57nHlkNPBqDKIrESg9ZO4v6Hl0LVrWzEYo715Ea2lk/zeIJp0PP2VkmbGcK
cfCRElrpibikwoG2yTRUU3/J4CHpuzTQKO059LH5xnMVuxyt9qsxHZWOxkWbW+kSlV20aerYXYss
vKqTvtqZK2u1k6m14GUIzUow6Waw0vBKKVbtDHTkMFfejNTrGoZDRv3gYzjx/tEuGmPnoErs6vDp
BG1A1jpiB6UqAxxNprGPhhY2T0djaWYF2bWVV7r7yVnlXqy2GHp155A3wmWYmHY7G2m4LOMlPdT7
hISPSuPPjSCtn9aFfijS+pInJPzDrb+12eDCLQiUzzXcIHyqanSfuTz7Gik3CjJoeJznDiTUjoXZ
bnBitotZzXaSVnqdIXXlqQyPMzHhDCHzblwBMWBrW1MC3kdxkLVOtDyW5vosWWje7mAXXHmRII+v
kySKD5j4+2Qi1YhdWKJVG9dOvJ0lqmb0uxJKiw21SkhFAMkR3OCcFXWYL7KOySsZU3qe2730RVPb
SVARGs0sW/GFCQ7A+pRX8XCRWN6ygEts26P9Y/A1FhDvpcHB9LXVdS08a84QXLPspEo+Af8dCknz
rZFu6rcImj2U8Oqc2TmeFyX0kFha+YZDN0jO6rJUu7Rp2N4NSR6ogjlry9PgdD1ONzlkrptyGgx4
HMrCXnY4EesjqnFVt8RDKcfPqKyaJRS851B8E3sHupGXPXSyLz0rdiGlGtmyZcQKfe3F7UIUrh0Y
MpkYZS9iyDwiaGQW8dKTCfdxi/kyTsrxHKVZtk1UjRYNKmHzwJ/hBxUN2ZeC0cd+pNlzrrDPOFzj
88doWFlF2X9TFtylcJoqnA1QFPe9Vpc32hI+dxz3Kqm84kbHjZzbjVILQ8SyZhehxReGaFARyiy/
hoLk2oCWnXQbGlFI8DtV51CnSW6TGCe7scizWU7hPu6iqOx0LlNoh4gEmis2caGHYqYGaQY1kQ8z
26HazzNovhx5DAjm1l16pLfOVSgc5veklOdCxne97vlFWKT8op1mhSOtwFb5MDeETul+FZaR5UP2
wgIVSjArXj/cOQ50znr2JW+dcBP1eRVkUOIpUhKPn8fMtmHjOvG1GSLrtgmL8NKCovN1TbN+g4by
/kjHJfHmXd47M4Nz7OrB030MgQKDC2bLZJDQKYnyh5qm7gz++EVvZWezPUJDF8BOSR8/4MgjGy26
nNxhSM+uI6h/Ykgybg0U0+gNNNEg0oCW88SpkTU/QhNtcF31nEIRd5PoJr5s4M7c4bz9L2Vf1hwp
j3T9i4hgF9xS+14u731DtLttECAhQELAr38Pck+7p5/5ZuK7IUgtVLmqJGWePCfdVAD9ByChn+66
IR7zrj+kPgh7qWDnUTrWUxB1i7ad+ofU6vqb7XAUAqitJ58Hw7HxKifR86hCaLIpmlysTG9V5N0y
7wTYxQIUAvNot66qqyPVH8FBr/t606bFr3dQZB7byKwskq6MvOMwuTfFyFThm6HVqg+R6nV01N3M
BfnS8yDqYCXT7hIY4krbIUOWUwnwfubDfDZWY1Bvehep1DQrcISFFmIzt+RX4fUcVFhLX4p8Z1q+
mr+G5k7ArqajYs4wD7WJFW96AW3Elta2uwJG3iVgl1bvHchlTp2+ExZRZAikfAyqGJR9R03HQTjO
gVjJoBZwEq3lJ5mnovs4nPpHOyPtvs+iP9r9wStO9VS/sYx5Nxw+C7vy4geDtNRRuoipFjdjFSl5
cfo0/cRlXICgi1419d509pmMl0jEVRtjUi+Um4ISd2meFo7tuCeuRZIgSrt179QFIM0YueK0DY62
j8xKS5ww0anM37D27nqnzB59DweYcJm3tmndnMY5w4VoetO1Fv1JKo8l2ILVfTpl1kbl47gFC6m/
VVOkEjOkKIG2gAXyrdIWvpE+B3nNZf3/wMD9/+BMEqgqIUjycWB4zl/RmAdeZ+bEovpGaZmEfaOu
jmd1t1K65V50ZZOAtSRvpk2QzsGmX6mNMU3H5JG/Zw2Wsx3rWFr3QdgnfFpEQ8zKxFdfN+BWsDvP
ztwV0ChQAognu4O5pCxo1nVgf58sqzvwjAwicYnbHSDZ/TXEmD6XmGduvyb/Mcc8ZxhbCNf+a/Rq
yB31HykDl+AcgvoHPGhUPfjH59W1dpdr5ulXt+dszTKnSLzZn3Dmi7kTeYVjndry1lJS7EwbnZ0K
3QToQB6g2xDLKxLTqEoanZjrkWPZE4RAdYZgNHQuf931buV+tg2/7/7/x2m3XcsgmzYmTxmAEJzk
PoA1ExYbM/OL8mASk8Ys/aH4wzS9X4O/5sq6j5K/Bn+ZWdfihSorXdiDQ45RXdeXaCy3bGZ3mAvw
em/BYs/bAIDN76sp5hfo6xa+azdvbTlaCTjK8g46DXcrSgSReeSXiAs8LymGPvxZpkmHb/tnWCor
YdVQ7IWDLTkUnUiioeIv2Ygt38oHZ2NMPpAHqyb8jrtIxoGdd4aqn73Qqu62uaUgNTBmMU1JqNPx
pIt+fPL4e8Em/qIrzg+eH82/bDwaSgO6rCO725ve0bcWcc5bEEbtAeEE3oF5mM1otjbv4NP044c6
6lGYLebNreuDM8vyYBUEBd0pEOuW7UACpDREeqXFzJEtG/qGxfFKo9q79+zC24XUydddULTfIvJm
SZK//TUxVc7zf//9o8DXX8EnIKrQJeCCBKjt5UeGHPUHvj952DWtOGRP4QBf5Ml3In/d5UU4rrNq
qXqVHqzQSw9539zlWeZvjGXakVkjbfJlQ00D5B00sK3WPtuNYYEYL/drtiCuchKSTt3O64Ph1jSh
uNahWmRtNd5ME6+Hft1bXC6NaTp8N74PWwXC4DyJQJxz7PLp0VjmMqSOgLgLqEoPyu+qcKFbIlNH
NrVKp9VQgCoJJzNftLasjgHICM8DBSshYuMjmHTZrilIscj7PpAzHWpauD6JlmYRfy55s5SprDe+
3x4yZbtJgGNpU8RTd/GR9Pq8iNJ3E78Kqj868nmImUHmGWYwF+Gb46Uh9DMC+rg+U0hOxWVzkL/v
WtNjbCR6o2iBKlQ/BhGD8D0PtAb7LO3w+hcOYMyvNjomE1hsR9NS4zg6fUEG0s0aZNlSP8kjnu+h
ALGesiL95mPvvxhLyUvl19Ejc1N2Z5P8grST9eSqfDjYtk8XbaCsJ4iU6CYE1NppsFNvEODwG/bq
4q7DF5KXdnBvFbg0ua6TWBTNwbQxEW9qycZNWoj+YKWWOlj12B/iyo1E8mWbu68x0TzamAj7zjlA
Zrd3hu1nEJcDvNjnqXg0NApDnDB3fq6aZKhjMM1HgWAvA5T8NS6ooQDrrGKCe+D4F4cGwSJs4UF5
s2kutsyCC/fF3czo3Y9tQEki+zI9tX2a/DWsaOSYfKrj7Cn1D2XX5hdz4UNbnqPxagyggYCdgSw/
1cqddnzSzE9MD6Fz8sl3ANvOU2P8mA6RLE7YcYrb0JGkqnV1NZYIS4b8BZ13o+JmLqxCimuCvgru
xb/afJHDlxfRgpV9fuLt+LNLe++xDEVkLEEL77Gwpj8s5Nw+rY657mNZpn/09RBFLQG9smUmwmkf
5IW9N3dSD9PnnWmDDtNLbF2BoK+qZo/idmLv1U6KdBtRvEo+7x0fOkVWVDwhyHnvomYcdwNT1dGN
UujxrDE9K82mlYVU561mgi59nstHHjQkSTXyFkNP3wvEkz8C7uDnPEgoAGiR+D1F0NG1bULKjGWQ
d6gja6zoLcy7jzSU0QuP6zjxhcMea6jElmkEMdJ/31D/odyNPDCqEDxiU8Vmiu6/6FVlmOZcNx15
zGVqJ+bo1UI1i0oX1d7A14MFpaqw7Wpvjl7Ty2j3q9d2ql+9X3NNrxsMO+XW4u4/zTePMxNyFwzj
oG3d8cCbAbwWmfPkL0VAqEC5RzDcu8kniBUVsT76Lu0WiJf1o2jTdpHFoX70EbQrkF0ty734PhXP
U0Sn/UDqOSMLE0ihvYoyb8QmCTPMCKj0jWxOk3Tq5yCoF83YVBsVyHiVyTzcQvvTbILeDR/VFNxM
IDjKKU8iEJ7vCx0E2y6zm00mC/Jo9d6NQiq1zYLc33pDs7e7mr8GFqj5UEo7J9/j7iGP3WAV12H/
xLrwyaDcv4eyjv8aSvrU+RwaxcNzrYW1hGKSnPwIsuSlU0E7VdTqIOMcPp0as+jkIgV78qSO3lw2
3UIsyjfba95JPoSvnmAqiVk6PUO1BklkGPaPA4EIg8Wuuq8KPi4bBZDCtmS/iprcv3Bu9WsQg/Nz
2gp7MyhfHkPtk61rDfE+jgjbe1Y97IjW9iFqmno7hhADxrSmGzUIchZFYK3CaJyuLmjBSAFqdeNF
XS0LGsmHrnURy7tcP2Hj8hLFBueFEqsCa0Jb38g0veAvaX/AATiRqSHvgWZrX9X5PkPSZtto/Dm9
z6vLWI/NHRfN21B4zquT+fayy5xmX3YQQjqVTkw7GyTZtOC2rYeM2K95FmzzKsoftLoMWNy7KR6L
rYBUGkqpji6Q1Cp/+I1K8qZU72MTZYkKlXikaZWt3cDyDrLh2SnKAraq7CZ7LnX4pONJvVtlsVYq
8NdhXbjbETHNovZKdWN16q09ZfcHAjYrNsRMrFWbi/uOFdguc4+9Bc20dkQrD2VNqwUpRXRA4p98
XowZIhsHHyTIl6bDIY5uE3NrswK3ZtDnbTxP9+TEDyX94zFmcESlXhC7rnauFXfLQdvtObWpu1ch
d9cZWIsPIDxyHDg+f/fyVz3l0w+Og3kxtNy+c5uJb63Cj7a+lblXK4+w9BrSvHVZuzBzeBR9KNeu
HwXzy7XCT+8QeFBmWw4noPDmA+Do1saxWLA9dsN7aryP+eLNXoppb9V0D+bnr6avdmQl742lUxei
iIp2n8/4f7aZh5hXGPrqhXmgCYQ0CpYQC2UPqm+6s2TR1bWK/ME0hYHcd0gmX+y5KYpbBgEltTem
swgiBjoZkgHGjN0ReFy48YlddItu6FeQ1529apKXUFryXub0kFUlYCynr7aNE3irfka1IJ0ukt6N
u0vjeereVdkfw9QIpiWLn72SjFsBmI7FGixet4na4xCAu2YuxmTliO8vCPgS8JF3TZ06uxZ0D2ku
8ErTZOngG0qFyV9tU4iFDhpAszK98DIEqhD9twAVOMO/O+gRBCMRWJ5IrWJxOo79FwGn8Tib6oK7
j8h/Ihmzxl4r9nqKNiFwt7tmPsinON5AtvnLmvu+rLnPjJTzsT7828h/zjMju/mZv1/h9zxaWu1G
t3xK0j5FOiVVGumV+Gh3PTiTUTieTYu5jCBLbayiQimCf+/owgpRgAGKo4jZy7jl+7wMoGSYU25Y
4PU5aNOtsczF72iwwUbRLpwg1yUYiJFa9HE0bnLuLCbwlqABVPGFjDTdU6+4o7yIL6bJ3FkU6RqV
TRZOjH91AN1q15xl47mIu5XPJveazV7ryBqxDEurAe2EB/e5U9gH+A9lMjL3rQXO+0Cd6H2Sbv7Y
Or1ejzx19k5aBmdUhM3BGM66nah1vAIaBfWWDG5EMHFfCr4pWVg/h1wXx0ABGzTmAL4idq1ArtuB
i+dxcunCcvZhLdTZqjhbApNywb+vQyxzHdTnrF1NTgfKaGdZO7gSctUziGA34zR9D9xaJ2PZyxWQ
6ehRCffmIdn6g/VIoQw1JCGgBoXbykMm/T+MALpZL2XquBsIeZz1JCSSGi5jJ8TAYsWEzZ5wlv2E
UCR9d91XJVV3raAs9rcpaTOETiIAelMFV13Vzr4AUrKC6CJ4sYW1zoeA/XCs6tcIvHt7P4vOViRE
+qoTfrfIWQkXfKb8AlJXi6pFrOwKkFzAOaVWpA+fFLk0V9mRjsNxsLMmA0RAE2l10IN2RYDKHdr9
yBz/DJi5fGuhC056UGGfI9HwBZzS8mHsqbNM8cdcKxrLNQd1/BTkbNwOElSWkfb5IR2CeltHdXQC
3FitC9TyvcM3hqIMHhLKY8bCbg0ffDp5zQhthFt7u8y2xpdywBkghhiYedqeBugPEtPup9209PIB
w+aNa2iGP4bZZRMkct7BrJHjaTL4NawsIfEu4w8c7eWzj48QRRTa1wzlDlZVGOVHWTTtuXLKdJFB
oPfmoPJIZoc/qG3Xi0mWMZhRsbuf67vjzbrNc1mzMwvL8Aerqndu6faBNI34X65v8JeyAFtV7Hi+
6wBOswMfcrd/Z4LIoXRIperxEWyd+Nb6T5GnsPGiXMY+6GMoBqqyeWW0EEloSXXpdePdDa6D0hpo
L6dy1Y96mUOHsfDEUO5MIGJM2gV/mqY3rOWhoeIunqLqmDpUr/N2ELeqLdvFALTj1WPTHTW83Dja
iYA0H10ovntjFT1bkHgumHbYDsmfDyk7+2DZHZI3SozfcsJvHSoG3bdzew4y/jLzvfFbf2yKtL5o
G9C7iejrcrLXeqqzhYn3DS6ABNdwoq4IdmFFfLkJapsnTeAVG1L18CwhHEeuMuLtLzCdaGcJtnR/
JAXP4CDZgz4aO81qfcyGQCErMRR/d5ghoQgxxQyUcTusWDQ8Sj+8Giah4R5C5V4d5yYLooG7XJAK
JSYivYT40j5FRDYrYs/BkG0LlAChw09JoVx1s+CDRM2tSCPrBQUFgkVZtM51glgd+78DLO73dJqC
M2am45P7nB4Gmf/R0v42eWN2UX6qt4QO/NJBVpDUWchf2pbKdURCtrHajr/kJHxVqa+vtJnofQzZ
rGkeYx5tUTwBJX7mSXxE9Oe7bXr0c1s+03rreyl7iWsRHpAlbhfGHKzxHvqbSzEXBOJteiZF0Dxk
WlYH7Xj90rRnPLuAVNc8eHJc8nhyErsSa19KuODw5I8gj/95+WqzidQrv269xAz56jAmmKJ6Bc0S
WXLdjcvBZdVd3PB4BXfDxkFJ+w0tWHPMmrHelXAL9wzMhYOHBbr1CqVQI4Q5azvrI9CXJ7YaWTHc
qipOFyLi3WMp6zQZHEe92HlXJqwYve9uOueARf3eim49lmmaJ1OwiQJwURNvTBNVZjRL7BpJmJTI
Hyqj914/8eKjB5liZzJmQ4e8QKrKO3vOptUR3afY3+5MHzI6n33eLIr/3Wdycv+cF5dtvuw1dz/V
A7FPQ5BK43xrGJjQxnr7WuQQZ80aaZkRa+3rSoDqil+kuo/tbAc3PvuAUnGXpzV9BRbiYKMYynMV
V97eRmmbNStcch+1yGJTlGZ5L8IFVj/52TqNnUwut26RM9UbCWdgP2Qol5Q18Dcbtxpf6yY70LiS
p84uvQ0BkpcA+Mw+QDll3Pc+LCFfaySXn4kqxbKJ1HTxiBi3k+eKnZcqf11aVX5ApRS6rvLOOXit
Q0+2bKoVSF/ls6erJ9QBUO9guaxV6effxxJ1O0Q45lcII7DTNDzfZm3v3ZG8zBEWu8Eb0d/gMkNu
UHFPn6iRKYSD0Ic5P6lnvYLpACPo153vjAPqG9RTYo9BeO21fG1FPLz00TiuCfeBNc5ELOn4S1tZ
8cNY6eYIXRNd2NKnL6ouQFfDz2NrzHhqT6rL9K1NpbzTdXnvzqPi2qu2TI4oSjObAO+AfFr5Dx5o
dUY+AR+FgBjpiyQ10ZEg00yB5f8mW42qX1ooOXUxTYQTum2rfINcgXeoygGCi4zEG1902Bnsylp2
jlIPZTiEid32+pvMxF2BX0eWCGtVlmWdJ7wQh9Hrszc5ORD2Z9R/tKfzp2NglT+wUT+l0veehXSm
rWI8Xxkzjnu1sCystM9e/FmaZyGqUv43Pz38x9kX4r9jQEUPBr8T2/9QeDt6gkQ6bKwHHXMH3CbP
W4zN1F9szcp9p9t0Dblk/ZDWcEt8l5GfArzATGIRf40doWvcjeUZbgGGU8EfRJNXiai98Gs4Q13V
z0dXELjuP8fOjw5mNUmXSnfxKdTmkwKlvqoOEojveyud/aDq8pvsen9BZcGvftm62xpxxzarneKa
QTW6CK06+8agyM7glJtJvSYlUFDwNCbwJtx5JxABow8kKxJ3zs7nKHj1UGokf+cdxPT9tsZy+rtv
ngeWC/kfZWVAmfs7UILixEMNAzvEvylBaZW/aHSAb1IfdELy4CG1uyzVWIrnKkgTUMzKDYhi3SGy
NbSZ5rZVSEfK+fLZw/0xXphGXXXIRE5jtMhYACZpOJ0Mz8XQYczdX5yYv0ytgxHVI2TobyGWQm0g
1fdwwPvonjgunM6oVwfHashRlmG/6lBa4xGlSrJkjoLemTiiGEPw00xiFsUkUqi17SHmN5O6MsOy
zCPvkVQCrn51cV2R/1RaryK3wyppsnoRjiDDQN33nchweokd2S2gZQlu9lhCFlvS8CQL39pCf2jv
SrvMTwHoAmt/0tY+zv2nPAWgVoFkcwREFx/ADy3WFpv0A4cmDmelHt9T0Juljx8I+Hjge/TFoy7j
YEXj9tckAOH0cxLC1ub3pNEwBVqU6morl35OKuZXmsOmz1dKXUs/2GmIFAkIQJvej9mKg9hJnyaZ
fXeCyDlqryz2kyhiOLtAGbsUvmw3DNnWnzHIxrPrJGjG+BODRHmpZI43H0UVLLUN/qZlOeGL6D+6
meculRzWLfCUbRQUZG5uvKK+Zn75wghLUR4NWt2uc59RxjA9myZzMWbMqjWA9+L4V7vfue5CMd2u
+HgrlTce8rkAIjIgEBPPd18X01ZmvdiW/IgdKuoRt9n3vJwJx1UaHJ1ZgkpC8GndiIdHtw/dR9M7
Kjs4tvF91g7dzmWl91xO8RpJuvDeHkh+1+b6vppFYLXfxVuHleHSmlxvZSnUA6pFy7ca+PvSrFon
Gvk2HiP1aZpeFopd6oybQMiPYA7NBhD114BxQjTBtArn1ID/eUvrn95IrGMXj+RkHNzcWVNiN6dP
n9eNQjkBnXf7JcBpuDMlqrtpu0D1tC4HuxquGqLMbIlyBflRFDm7D6biz/YJUd/AA3Y/jw8Ui199
91iNYPgzCY1tqfKVb94RZWIH1z9aaq+3t+EU4Atg+ZQwKaOTLPP60ZLZysSZI1dix4APL3Tpqvtx
yMVGRF6xNonCtGRewko/Ppb4yJ55cRW2Mz6BffbwSYIB18tbTp5lr+Ebkz1LlXWKeonwspDNSyDL
azZjnX0h9iHjwasuhwJE8ZhempSmu9jqug3NYv9W8cpNInBVfkp37ZfdB4fW4ZXXN4DBNUSE/7qx
rL9b/uziYC8UyZ9jeCPJqw1xn0k5gPsy54gI4Nb558Q7pIxc6mRr09tDJtnU41tEEj4iVk/xdS4g
JZDnipLyqIKaovZaR14Va1ddJZ0frFZ2EjvldFfBSQIRMIzWFdXxI5P9gxnRMoqAlVaPUlTNRkWc
7pxKNTc1g29mBP5ryEYE/XgS2NOWcq430s4XbUNMY+fMWUZOPiKuDws0ktBbVIoUj2ygZ8+tmqs5
fGpYmCCu5mc8931Z0sv+sH7PS1P8EP/76R/b5J/n/0y3QebHQaLun7WQvMDqrMwexocp3reWo9WO
MnCSUIy7X/Z1ER6MMMLcZSpFAORD47QsutQCl6xP14qj7A/EKdDhA5s4NP4QIXtuP5SkjFchtqrN
6MtiHaYcqPBMLTYk42KucSNr1CdqIFijKGp0CLGzPhE/fuJR6V6MZWdD4vHioaRAbZyQp3vs2+0y
4yR4heL6JwFR7k7EnXUup35IGBRm5zG2GmAQw10u+w7iP/UzQKXa1xbIGrgL/fhceIouaFtdyzHT
57qACp1GUX1uY5JuC0d3uxbRKUMMuRpV098Prj0dK6q+OZPb348NdxeF7LN1GCOrIHDW/YzDLvHw
2W1Lp7C2TSrfxhZ14JjPBD6PzFtqJ26/O1jt3BXk2R/9dAM5MN+EjVB3eShOFai8rxXzliavZEvU
JRp1nV9J0dxpKy92w0DDQ8qhRTEXHJ9gKNYNyq3NOqFZV9V/aBfnLTI0tIlf8jpFoU3Pbg8RGeUF
KTEcpYqOKy8YmnVbpv6lxe600GkTrSMNRkEC1TaqNqmS3KLUvnigwX13QJhJalHzJCVCIOAZ17Ud
PecB79+iiNZJo9tuVUyq2ISt7SywA+jnOAxp0vp5/yODHL7NGp0nynvouR9/BL11h6B4K5GdX44E
ioWxdBdSOjLRLI82pS/jQz10wzaMrH061XzljFCxV12f2GBXP09cDesevLh1nSpE4FxeXAH+XgfS
4Zsq9TVCsvUdKSdgNiReZGkerVEuSO4r0GKM2g8D/iUL5OPUQ7ZQHYcsL+7MpWls52CVoPDNTaVl
tQvKomAlgto5aTJCf6DFyxCJaxNy8QBW7oPTxtUFRZTsx9pynurMIWe3EN1pDNorhACg9LOiQAj3
XtiKH22a3WLouncZYdSHELv2jxYA6Hg15SF71SFQY6Hsdm1MawwvkUB4GLq9PqtQDklmcf7qWwVd
trbKD26sTqBpRuA/o4qYUdDkMe4a1GwqRZ5t2Kh/tZvOEiAm4Jp5iLFRbeybRWq+7NPxEZkRfmmq
4hHeSXcehwIradLOXuuuf7Ij7NSghrMNQJKfOHf1HYt67zQMZBtUfk4XKKgFQM8HBX3utMdU3/UD
IXsxlW/IMWKERoWEXUxRl+zTpqiIm4xQTSbpwPuVALL8BDdGrUC9x7E2m6EXxgs7dtSOoz7zmsZi
XGjZWSj/Enr88HlLfIUwCR5XtNBza5nhgIpca5Hrs9B5vOfdeG3GIrhETG4Qfa782PtZawceXiHf
tB/010kysXDrqF239HVqQfQtEOmMqug+tH+vI6IfuzKPj006QTvcVJBVlAoikgJbOkr4pVtbU5YI
LOcrs5S48vmO+M6VYdM/mCbT2dcd22jtZQtjgtzEzpbTvpVICdcdCR7a0u53ugvbhTEJzSYgb+X3
wuLhA2oL6xtT9aKaLVFDsUmzXq0Ge7CO03wBm+zXXVV6/abPw+9fTV/DvsbGUBQjtYFX/z2ThN0B
LN6PJhXRfmi6YhepNIYkdGBb6jvZSVPabfLWK89IJY5rT3jNZYpasooZSntonV1jnMzbmtXsgHrE
cp9j+W8VraOjh0qpa3e0p8vQyHqVgvxxU1OJ0tO+th9Edde2AVgH0cTuUNe62PZ+2+6KLJaXkSoK
3KtqX92Un+wGK72swC1wePetaJW3AFOPXT2kXbcgUtnbXqhy0dQu5HZAUXdOiKfpwJqPDN0sIuI5
30MEFq7dhu+RYPcOfIhFB1Twqj1rheIi4sOHqCzHXvia9XiHOi/ra8Cp2rajPEdYSpvSjfRmCMCV
sUkEbCHM3Wc76N7ckBUfPDyBpYkCC1jM1xC551eSe2LR9E53Q7kXtW4qWR+joT3EBXKCaWZ1VyiM
1IJ3yAQ09bDI67Z6t3OEWTGHTxJGPl9DXlgfpskLTi54JMs81s6Lr8cTMJAIicrYwZa97uyw+U7z
YFrpyG72gCnJjXf6HdoKbJTI2iMi7sI71qni4NEMlfxYP55ZPIcvQfBWOCKDLEOOWyeXahNmcJFQ
suhOgaX7IwZNLnE4G28j8zUY5q29bnmvngFPIEGCEXR2nKOmZneu7mrwALqtTbJqR6Y43DlTUR/x
XZab0ZbhJfabeEn1XK5qKOLt6NLxyAXo+AON04fA97sraYd9CWWq9nTiNUj3ZoOsThQF+DbIIMuV
IXdl+CyXoabNzlC/FAqbgykSSRS1AvWrU1GiUNP0wbZ7frPTGpCpDA5B21cLz+/1TiknW02Rw18h
xHhH1mW4NjGkHbWX/6TznhuUcSJ6SyyoCxx2jO1w19N+3Ax9yW+Zq2Pglar7EcYtinkq591CyqKx
KXlsbH9aOU75Go2tWNbci69svkBgrxO3wA81DS3XSgAEOcupJWKVp218NQPx3zf8TVT4cfLVhspu
0LcE2Fjmp5hhVTCE1+jz2Z8Pq0Jnk4HV0OvpebSyfBXVgp+sDAAg9IHwn3uvOsZF/I2UXnyiHuLr
vLufPI8u3MlFwdoYKvc23ZM4ck4CApXFhPraoJ6gKH5cde6O99V4EfOFbvnI+BrBMd0KRApLP1Tu
M8qdfvfaYfhAfm4CUxmOCqLt1qpY0sm4Xmlg39guq2zaWxU2at8K7gbsI1t7tIpl1YTOY1hkZJuW
FkeRRo716lQv4MxUyynq4HDZYjxOKdgjzAvIugi9AfWAynod2SM51o1SPSopqfugJmxr2r4uThf9
a0gXucDVCOhf8EZQkbDrnqNOdwknPn3qUdR92bPAu5ZxjhAVXAjwuTeFN0EiAEEC+D0oBKndRicT
lSf9f7Sd13LcSBOlnwgR8Oa2Ldlk04kSJd0gNJoZeO/x9Pshm0NwOGbnj429QaAys6rAZhsgM885
tcEjIBmqTxl1pg2g7PFabFpm2Jt+bgEVK+5DbETOb9SiUEHYtn7gPgUGd8mRrv5QFWU60Xk6n0wF
pMnGhzs5mpbURKUM3AgmX5UmSr8NakjDOu1AS+OySwI8PNGV3kOAZtjbZHTrvU0PvRVGFCSDLLpV
yzG/juacz0OpKrvKmXVKe57/NDnDU2AHZ7DRQQg5kEKCJemOvlYXj+TTgCQrVQ6OrQU2bnPXBKS2
/mwXU3weyWuQCmnrz0lZuHdeYj7z/rGf5wk0D3DwPxDizsIWs0LBKp7idlVPAVgA4uKIq8a/a8uf
MrDDUN0XzpDsHKeeHxKosTaG1o4gE4z54WKD7eOopy69F0uIOHhagCNFgQMGSznEyVa1cm6AFwK1
0XOq265LX89So0z20EZa0HwNTUsdlpjLKd9EvK9StT9AmQ8vogXlpKIC7c40zz/LgbeBd92BtDLg
Fjlbtc0PQBY/tpWS8PHna5E7WOdRm0fIUXhlrq3ach7F1rrFSU+a+aqIXR2CKZBdXWpThR9hg1Nz
OFWq6Y6qk/GgTpO1NfwweAy56uPkTOmVwqNlpQczaLRpSSHc08G66y3V5Geazk2v1MHixOa3HlDf
Oex/nYyCQms3lQfPJXFbRolzavyGe7HlTEugz7kYZSyH1rmjyjsd+i5q96RNKVGUICEHJf3mJ2Hy
HTGBhRFFab/wfa9t29gPPtGLEu3NuPbvbZU3RZT84OGKAnxX07zfWfy0LEM5DJ5OV63lkR0A14ZL
Hx37lA87ZUj1B6N5iswGYKNqQ73i8wJDiQBzsurV6bVv6wP4DU2JtuVMPsBMrHQXzYrxKIcqBBLI
3VZ30AL11Va3XUfBRq+ux7Q2L3GDpt1R0LNvk8LyDmW89Ik7mnlqIzItHhzWz1poN09DM2xUSHCf
Taffe4mqPC436n7XaC8GHau3JAj8y9Aqs2wbT0N8yPQyruHaRQGjhP7/CAVTSi22+On6cYFywDCc
+KxFPDGb46MFk8Z28tL5aHm+e5PUypcwLpKnAYSk2dXNczBN9XNBN1JptNpdGSj1s2cM1raHo5pv
WIaosPhHrSc147f+nVXQVAV0y7/LY/tXbZ7jlyCL6+tIDakIeUHyYoOW2ZtDE12JF0QE3J2hWdK9
gheZCVhuE+WT6prqE78ftLFgHp0e3GJY2BubB80bR5lpGOwt48oymnQHi4gNYippIGyiewwcuP05
I5WAfoWr7sjr451U7VgW/LwriWORYgnh76RNdC9zda8PjqVWdvvL3I6mM37tyfMtwdzhNYdipjNe
vElP7s+c5uoypE2LH6xpVA8SnA8p9c3RhM5w2VcNknxfdyTGLnPH0d85FLSPEmz0rb6rQ9e/eFO7
6eC3yKqry9xooPDWUxKSPyGZQ2VLhTU5IsZzZTlef99DfX/Iorm8dZMbuk+iZ6XZ9po6PCua0z9n
9fgFFJV3Lsx8vKp6wJuKMQ73XQsFXdR7wIuUyL7YWu1HNcOndjH1kBXcmRSbfbWE5zbmiZlG8/Dk
Du5wL2vkdZTCeZJHRzcft5mTD9ziRc6O9un0JggAfoN6+5mTnPpRlqG+ocvDus98K76KRvfUtnP2
0FnJ505NghfwyPoJXQsYr70xeKmTtj2Qa58O4qV5oNlSI/RO4i3M+lPWFP1DELnGl+5HU2XBlR4W
6q4crBrGELveNeBWj01MkRNNC2iQvBJ1kH1sOX+cpsupqWWVvn0X8O7UzLTykEykDwLryQeE+cXm
z/vkmbTxjl7wxeDd9uinxUlGijWY93EwPckonnMoUPPhp4xq/mjg21FFubUKv8w13EHuSI1OVo3b
2Tj4dKbsYlsx7idffT2YyrWjDMH9auaGvzylfvBZglZ7anbaPpyoFH9wFEGsbioftMAaLCHkI3jW
gcdseNvO73lgtGpN+wwe/hAN7fTNnW1/N7c0NU9arp5VnXQXvdM7F64X8O91uI0WFRQ5oKv0epai
IM3HO+c33EH/RLza21laZN5+7AGUfHBIsHiHTgneeQH7IL9iDw1ZCXKvl1Wbxt2kzUzjXgeomATL
NOcn6MJeDzG3Cqd0OcjZ6ljjVseHuP8Qsi4/0xCfbGT9dZ4M15h1p/8Q8mGpde4/XuU/7rZewRry
YfkmWBrzPrg/7LQus17Mh2XWkP/t9fjHZf59J5kmV6n1U3Xowuhp/RPEvg7/cYt/DFkdH16I/32p
9c/4sNT6gv1Pu324gv9p7r+/Lv+41L9fKfQONXeHRrGFIIRbu2j5GMrhX8bvXJSimJWn7uusy7gz
k+KyymV8mfBu2t/uIEZZ6v2sf76iddc1RqXuPO9Xz/uV/l/352GGR+/BjLk7X3e8rHrZZ933vfX/
dd/Lju//Etm9BQNhVUN/WHddr+qDbR1+vNB/nCKOd5e+LiGedPmXf7CJ4z/Y/kPI/74UPfXdbkLh
Z2PGU3PXjaGzr+mI38ow7BfKADNv6NzBS4+WtVUr198pblPox7RB1K+pPe4oF7cEjlNATxzNK7eA
1OuTXqDZtBN30O9NM/XO9PyCoBNTP3vpTeVxF1jqpX7UJ8PZmRSVtuD+tpQZaL1c5NouYm6i6yaS
bmD2oPSUU2ucE2W7Cr3pzuvE1bRKwfm+EcNy3KQ//KhRrk0on7d5liVHalLko9SseKIr88qs8vYO
sqX8SSH7cmt57YP4JKrik3vw7HrcAQvPnyRMT5ASC0m2nCRE91VukXJuTVlVAtKyoIfLjGkWXDYR
x3/cXXf7B8fSfZKof7OzN8G8pPu/BLlBBi53h/NMJ9a0seH+OMsYsclwO6beq3t1mG8htqkQUoyE
FMPrNJkrB4nz3laxqiQ8FCbgXa0E0WLUMVUAOZUDWUJIStfxu6DEdc90X07Hd3PoPP0j/J0VcsXU
3Y6GOkDTB4c/0m/2Xa9Fzp2cpWhX9H3enT/YuSGKdtyf8h76MGFsw9s+CWBr+GMNiZBDyeMtLFB2
f1xtchamTn8FDPK3D3ZZpGzcm7qc7ZM4xeSkwyFTp+G6ot+enknqhAg5WbxEzja3a+9iF6fY5Ww9
0F5n38hwFgI8OXUppvh1/DpXpjVm5O8io27RPMvGAy0A/TaKZ93bwK/XPGwqjSQJokYK71paqEnb
2eMh9or2YQjU9qHWSufk9O6zmFY79FvPVta6PGsQKoeMduSDbQb9dlpmiu2yh6y0GmUf1wmmyz7i
UMv5a1bUzVFgunIGD9TjK173A3QXEj6v3Fx8l3PB7Ap6F1pYuh3anQcvZ0gN96S2hpHCa15lzUmp
FJtzX1HrP523mlGrWwn327ofb1pNtzdB02e7JjZesdOJ0nku2Q3Q0evBKBvIOsnmi+ldyEfktfiD
2AWO/S7UUPxBpgsQG/qCTQTPP8Jp5KxNA6B0k7r2Tbg0RaAQqX7PCtiBFiWNNSK0NQ3S4CHb6tcf
mn6SjObzgxidRS0U/KtFAmRXvPUGwWl0k9sBlaMlA8gn5SmiigpxJbR4coCQPUNXru0vpHml8Ekv
cS3VsEscrRbDHtaTBuq4snlcGAoOUVvHuxCq93BLp2BOO0gW7wbfqx/LYaofxaYttg5QN5JD5GgP
Mhb3h3VGNb5vOj+47u1muO1Vq7/1BirEGxnHsNDfuPpd0RVjvrs4SD7RDzA63S8h4jYU7vUe/uWg
3K0rdHn8utYHW7is5+t3H8y2GilHRR8fuzeV0He/K68qorU/b8khaO9+YS4/O5QAby4xMn438/Ij
M/iRug1oetqC8IMfV6FimqXRywAu7JgvYnNySN/OJhGVW8fi7ofkMuODXYY8QfdHOv+/NkPnzhsS
n6CmPEDMmRkp5/WQ+83r0AzaTUebyK04xX6Z24PG2QZzPe/XaWTV/V1fVtr2wnZrAjgEBjVABmga
UUQTsFbtFaf5ZkxdFpza3Blu8zjnwTRqqut4TqvrxEhd9WmwyB2oo5tvJaZeAhOBKkwendEdVTfy
kHdickO92HIzOkAP0mhqtvV0G77i0Zmv+JnT7gGz6vdylqEDqs9Rd17tOtJtt5luwV1EqKfSVLvR
xtI6Olw2ED+M64G0Hn8JXd+7SIHE+uKOTA+qyrfdJLpZthwLhZIMu60XENZ5c9s35mW3d/Y8reiO
QRdvmPXrOY2qI3lq9ZPXZRBVKr79q46cR9hlwy9umw/bGlD/g/8WGxnO/CF2cL7WbJNW8CkHGiWA
roEcLfUa0kl5cGXA1zRc3JUdkZGk0+HVVgCsKsYKhZ1lxmWyrDOES1KvCt1Ns3hqeMy0naxoj+GV
hHycsqwNtDaC9Z0Z4i2sapfqjjPa9/Ss53u3gWiYf539qx2CE9GS6kdox/B6WE16X9UJ2r+IGR4s
cC7PEit0LX+OVfvZokxD64Oi18rG0fhJEsxAg+oBYJiE4dJGrBrwqolX0AbidVwaHcQrc4uOOqTq
GaZXb33W2ZrUyTf1oidFvp4MfEX/1DoUb7UoUYk3K1CVqU0amhoNll+v25h+2txDVAKCZzlbHast
XLx0cGhHOwatIHFyGGBjvjjAbvw6U+Gbh4Ei6jpBtviwkmwxwXYCIzQLS/C6d7pcFN1Xzbmirclw
zHJvT7TjRfYYfwMHhRyM+i3gBaBYGEE1PHTat8rSaLIqp09TMYDPU5KUSnigfXNy1aH4qfrnIJ1V
BBB5wy7TZdW8zevrkXzvf1vVH3W4MRQFfR9uHq+twbWOmt+DzKY/awN/WH8b6VHwEpbzdVCR7W/d
eH4uqmI7LsRo4OeKO71DNipYogAtcu9sozEjXi/RK/4UlhSvLAkqb7gVb2Sq75bMp5xCMWu4bfEr
JYWUCoNX0EHvdE8qhOPXnRvaB8Su7C/KHN3J7/AakdL4eV1GjnUIGwvSZRN2qmFTz1Z1lPvkOY6M
G9PJtx/ulQFVcgc+q6pxY8Wv3lebeKKmfueZRn5+NpdbdQo+V0bRfEoW+UYjTWHRMZtTqw7KcPc2
pCganOUw58414OjybCvo2bFQcdVobvQkB48GjzKhF09GcFvo58psb4zeRAAmm7LxmHVDz5csE2Y+
/09OlrbbRX/rWEBFh0hMq57KtnPOEjLp/nBnu/NxnaDbc3LFNyioepkAlNnattCnX2Iu+87JfVkU
4WURA3rH+3Ci8ClX4dCGj2y7b20kVg50Tac7epuGg7ksPytuuR1RRfikpDs1Rkel6Jrh0xTU+jYa
EL4V20jH7S1dUb96C9+rmKrChCooU8/OYhroTj8ktc1d5DIseeh7Mqyv4pNwMwZH6mVAdlrVN09T
5n+DO2S48YJguJn8kS50OZUDX++Kgq7FW8DHqOrNIzEy9Is2qDYyhuos2uvW3F/WXGOyIp787Tpb
1rXq6fU6LkvIuMycZ3Wog+OHELtR+UUNvM+hVaOk0nnmye2ViN7BWeVUDutY/BIpbgeqrNdIGdtr
5MUloRQkpq0WwDMiQbKGnK1bok2gGNu/3U0ieUYNYR2kM1HVm/HegWBwF49aspdh74XYemO8793Z
2QxwUBw+OPwh/TWk3nL90V6Mp7DMtJs6r1MbORUWGd1P+lQOd4EetDQnZc7B48nyEVL7euPX83At
Qzkknfukmn18K6MqjrXHzhp3OQJC98Uy8swgeASYuU6pYOE4d5115U/NHG29roVlwMt+aMC/oy0c
LzMfER2yP5m+bDya4XBooow+pare0t4zPNaOGn4CCEBfpf9JDkZst3QQWf4pXWxuQ6PqPCuIuyxD
qvXdfR7op8r0XifoPS0MFkKCYgKKlu2duYc2domn9za/7Qvn9zUeaCDtXTbqdktA1VfTNujD6UqG
c1t2NKPZ0VaGipsaT3n5JUvS191gRapIX9rOtZG2CV03hUHSxl10y+ASjfnL4mAHxXpxFltUWDQR
r2Pz2gAoB1c/Af4ySaJkKAcjsmP6aIpg98GxDtFuMQ+hZdMj+MXQXHRyJiNAKsWl2DTCY2/R+Lhr
h2Y+UIWHut6Nwkc1cjfxVGZ/8cpcE0keiU0NN/gk8wH3f5wvESHktJeIdYe3/cW5rkFTMFy+NKF7
UP0frBAOr6RGQm9jA945u0q7B5kRQCRgDT/rNg5O8dJjvZHozo6c7RQa44McWlhTz6XfQGvfTg+5
Dcgji/3sKNcExTSSDFZ9exm5lNEaxRo3ibwcb165uuxvvCkpsXdzu2XusLx0uZpYV9SqAxBOKdCb
pKxPtAvCLUUD7NMYbtNoKfgvlkKNvZM95r+L6xJU+90+rdxov84JhiLdTH3wuo44IDP+/7jOuvf4
f7+erp/VrWHBUFallnFbNPqxj3XruvUN7rfSvjdup4pluPVKjdvUNuLTCAQYWUjjVkyDeC8xEl4B
ytlrrQeWZJkikbK2DJUR9YhdFUD41CbVtBejuC87SvgICGkP+KreRG6UvH5LlxN9PpvSNKYrNDH2
qN9F5pakhnmKqsyidZvv/DbgJw+JCcaefL+Ln1zO5O7Lqm2vXu9r/DG6Jsun3PEBCe7dLnUPY9Ea
cB3/YVMXB/p3IHNq/WLPYd5BLHkJQcH8a69b5bXMF5NM0Hj77HinQIuyzBfH0Gfura1PyiHORvAc
Q3lLr0R1O2tWeft3Q3FIyASrtV3PQGv/77GyUhoFPxwbRrTa/lQqhrKVM5OmlctZvtjKVEH87837
73HowSp0BZPMdNP9B24sGeq08Sp5RMPsch8nJjnUYR+8k+FOaS1IfQPatiw4a04A+Iz6smlm9DiP
pkEDc/zJWMx+1iWniWfprQytCug9HEkKDcxz8aJrJOHJAkE4ugRzR39ZY+ae5iF2wk8BYKUXDgkf
W5P7GBQu7Ay9t2NROk+Nb6MmuQ4Bh1z3AYQmR6XxLt4AsrLH2DatWyjCx4cZmhRrMrobSNCmB9/k
0EQKLNhVpO+cvuTLa4zt5HZ2XyfILDm4RnqZKiOZP1pJvHdopdmVbpWS6+ymY6FFxmMJ0GrfleTJ
TMtCUm+x+YrZbsvCbi4h4phYYAMzW34q9em3LrC0E6lh4xFS05Mah+pZ61o32hYvE1ixx3ZxTV2r
nDV7vGoNx4sQ0s6mU6Lov18iTcBadKebxVb2XC8mDeD6jmmLKelhvxF72nrttkLi43hZar0YccsF
xk56uZB1ueJF8xLnOo/1AMIEHuyM5XnSjZT+ilZ/cFsKj/Sb1ahNM3238rwo4fR8Ewlp/SVmXWJ1
rLZ1GdR+4s3M5xSt+/ELKbQXAJXKc1tM1rHozPKqzer0GSa/X3QaH3/+OWCMELyoA9IyQgU0qeBk
DIi8hAxQDW1jZ1fZ+6G5DCVYvBK8DsX7YW5h057e0mO9HTrLOGcJ/UCj736lv1XzT4EGXTogHli+
6lKZSNPE5pncrnGW6GZsd0ltDDdF+3taWOYphOLpBiQp/6pKQacSZGhRQyKGFR3z8YaUkHinJUTO
5FA3gKQuno9jO2qNk93/RNLMBhe9xMlyMiaJ1AGFrk7xFEDXHiR9BgyagzFroXI1ViTsZ35Htr1V
5e7vaWpmN3QDl6Q+oyy7aeiI2iaOr21lUuOm3j7quoh7q9xRzDNazaDWhwkE4KKQvgxhjZruvdDv
ECH3Xr2W2tePM9IAZwB4Lzx1Fl+7LJ43WhH5L11HO5LWF9OLX0XWxmub/MV3kB0sisBDRaFRNooF
ZrczQDRRNvBOGuq0F5y2Gcf+ZagJ1QNsNe+Gq1dwdf91bpoG0dYZeCRvF/Sn0dEeY9SRxr2C55zt
he2E8hld7BM1w5shqPZiG2m5nHcX9zIl6wttXy8rmAC69p6m13u3Vsor6FPcfQJs95uexF8aIAaP
al/p90NWpRux51lv7jKVNnJvaeoF/sytmfbVn6v2xAvQoFSSJd9AtzWbJvD8O3oB56dSaR/FHuhZ
dUh90yIxxiZR0x46k3aiFp7Nl+i7Ecbjr8McIFfA19pjX7bzFeon1ZVqZsETj4P00Nu5/Wv0XW/h
P5FI6M2mRzuGFub1zhq+SZBPaDruoLBIwUC9yc+LEahBup8mJz3Tjefc55WibJXA4tfs7SzISZWK
LXo7W72Xs3gszl0OOVYU2I8hd6/XvBeNOzkAYjfvrNhHtRHlwM0Hhwyn2H8sy8y9ltg1Ap53MmEW
Pad9GjxB7pd/0uo03vsqbf9FA3AsVspya/VO+rMd4+1sTuP3AHWx/Vwn7yOapUTyrxHCE5XG0TaL
QtREAwXARw7V5hF2m4xPkaKG977oLIees7NUOMEuIsqhPJw4q+ZyAL5BiawbD87QbuctDvF6qcuH
Jq3Pk1LWgEKWZ5p305a1qQGPN019bhepXb0n4WtUXvk00Zh4PbiKfhjnUvlCBusSYQD62WQTxEN2
DCQqpz6sLXzrqID/oPSs3cCs2z7BozjdwX1+ZeRc9lYtpuJgTfqwk1g5GGr6Awo77UZGVRfNYCr7
K/jcmwceLrf9XFOW9BFzE6HctiEPVxhkR+amnT47er4TCDT0qDwOI6eyE5SzqzvaxrVt9QxAcZuG
Wq98ivxp2sO6X9ggZaDFlUNoq+pJsZYDveYZ3yKc0ltr6kAKul8yvhupFCweCV8w7f90mgeIQNbA
YcG9VtP4GC3f15B9WdRwUovHeoAL+W+z3+aHVdJzpu8Wdb8KrcDJuRL7R9VPCcljY7xJp9DczLBw
7CRQHOtSchYkzTF+W+pDWOLeK56WNdERyhU93rWZtWtbO3+wypQHTTOJj7XeprtGj3jSVFOA852K
zqhZ/zKUmXfQe3VGigB9atGuFlvr9fN2VMbmURz/aFOXuSD8gKauMTIlrZth202jtpPC40oQfSlb
vqtjhqgXHfxh+CxVy4v7wh391/NLedM0kKS7cE53RWcf+qL77EY7yC83lj6m52Hq+3CfKEA9nfwv
w2RBGecDGbq0b48yegttFyxyvRze7LKijMQuEW/xYjcXgaS3eNlSQr3vdgUBU7mwVsuhKH173/T1
vFltcrbwZ571woPGVmIsF15C8Pqv81p3ABQkkUNSIaU1JM6+qJL3MeuKLcRrR6pRv6KXYJ+qyrq7
vB4yhPUKWDQvwPoXUWW7hInJzR2qAG9TL0PxfLCR8f3hB3W10fRB3Tct32zCLlA2xq801Pf3Aa3F
9LBqG+EgaIIquzVNeEIlSiY5QQ/7wkJl/tdJbZOcX0slWqSh9G3mwN3KZEJDCnnmTVLa41nGAfI4
h36ilCg2ZYl5Hwjqes+3lXOZLW5ywhqVRfJv9F4bEA/Fv5lU3q6VfDIe5DC3vbNzhibYr7YaeB0l
RDXYZLlq8liMVPuwCIfJgWw1fKs1Oe989GFwXITDQjsxEKP+LgHvzF2vHaCzzbZiW9cgJ0ffU+M4
lzXEYeead9YDbjWXrbq3/egCSg/zbA4fHdxz/KT02l+vi1ceH4PS7HjzefoVDEpQwiyirZAa1o+G
XoCzdsz7JkeFHnHI+nEJEJMEyCF23pskdJlIs7J1mfjntdbl/7zWVLRfvSjWTq4ebhzbap7kEGsF
ivea373q2rQFpEj67JnXnZq2T32feQ99Fi45KrRkhgB9VV8l+jImcUUtPtdeox3gOA8FjzIfo9f9
ZIa6rC+2yRy9h5H1ZdSV2kuUhS9jEjmP48DtXpUY4bUMBbrjzc4NKLTmLBieLPaCx1i7kYEEhTDT
g2U0n6MF9yN2ov1j0tM1VVuAwbYd0nk7reGTIzMkBgTy61brUstWDklcZLe5GK0twke/Bue3rKGC
vLod2CbzlsqW6ueHQA1psqBP/yHM+rt6TqcbMcmhhNXpiCi2DpkjYWQe4ZKPiVMtmgcSxalO1WjG
DkrCyG5fyaNEIj9xcioHOBz9Xatp2kYeU8QmjyVyttrWGR9ssoBJ1W+jukW3DwGA0jIEX9g70jDA
os51raY3Fzox4K6vhGHFVO8tS4cis0dc8KCAnzzUS4F0TsrsAMwgOVRLNXX1ToH+c9TooKGkF23B
KTn7D23yMhRvScnx4l3b5KWdnipteJn7wXFZavEmM+9ktA3JboEiQtPoy1zC1OVrMPq7vWZ98Tv9
O4JM+b04u1bfQJKnP1dZ7T1NengUc5ghxGcM4HBHPbK/jIXaXOdqmezEawWNsg+8mDrasoGP9vFl
g8uSo/NhA4qJ7zaI3MY9QGVK1yswl/bWCpMtQ9IuMswsGvomTd+mSX+CwNO97fwp2jVWFP1SAeSY
dfhPEYIzD4Ne2JBaFMnnUakfJYAGSgeyi8C4X2ciDxj+Umk8BHu++TWdM+uAuAtvKwvW+nTM4IdZ
elb6pdllPYgtR3gFetv8uNq9qB4OFY2S5LkQB/swVYaKNFMuc8Hpohf1tvD0FEe8mawuqMtNt+hT
yMEuOhJVclrHtGC1y2F1i22ag3A3DySCxPFxics6ZU2hmCz0ztBr+3Y9DF3fnPqS1qU3e0A30q0x
QrS3++MUyGE/N+9iijYaj0nr/dIHY3EHV7J+rpWDDKCGRubZ5nb8Yq+yo9jFImftMmdIGv3Mvc1q
DhCUhNOOIuufFn233mr/06IBglh93kSus9VBTi3PFPIAYvmufRzH5LuY1sOH5w+Awl8R/aKfdplJ
f5l+iOKRbPEyXGOdZbUqjL5fnoDEe3me6athR0OTexMbWUVKJ68/NSkAPlWZAaNklQOPcOU8TzbI
dAhrfkfCzv2s8f1JDk/zb+e4rm90g0ZI9IuMT7zmwyZUWvVXpb0Xna9ljlXpr3N8TfFvmyBCmjsp
pr02TNspK3gqJqP9veX7edND4nJfNz10HmrA01eYzd8bB+4H+CKnbdrA5egMU7GjohLf03o8Xtvu
pBx1pykeXc2rePIBh2V40C0v5GFTNDyMfaN//TBJa2sFtlWzeGxreA/cSXeuzcGbMlQnuIEEH1Q7
h8TKjS9JPd6lk5v+TIwEJCV3b0/wa9ZgTIkIFdX4Ug/9neTP/i7ibY1/jADE5m5zUMA7t0s+w0uR
PUijQ7dXqW59saamBgAWPktDRRGq9mmEY+vS5pCVBq2eqGEcjBH2qg6+3WNp5P22KEzUtpdOiDiP
LovK/HYni050S8qi0kMBsNO5LNppU7ePES2htZjbFNUZHgK1ym/RNuAJBHGyy1BE6oU3VsNE7gSG
leV2R+yLqY7V/FaWeFtHTAh6bp1Y0XiZoe+3aXoEeAXJR3A723py3yxCel0Y5j+7kI6p1vO+T7Pq
71IetC4RVqv2m5AmHY9Ou4PdxACo3vKp0AE090WZajiQkZskf7oaLXiwkblUeHSR2RRtqo0O58Py
gxzYu2KcSa9NWXaflXCJiq55V8UjDVV/ddS2wrPE4gjIqF1mJL3Hu3hxBHFp3uoGPMTnkVRVVjRq
8+k1vzMYTnYYKVCL3t3O7yf1R5u8oBSa/STTp24jb5rvNPqbbgGwQxH2GpD30b5OFfr5lNg9Tm13
sNTWubEn33J2pEuSQw6RIl1GaMyLO1J05ybi74F+CL3KFOjddaoDYpe/jDbrvUH3/0s3wvSx2uHG
2ZtpEr78Tby92PXIK+hsbOAiK6D3SJOaT+mSk5Sx6gb1hrKxhaAduQuv1MaNaWctkrGV8dJQealb
kpAkB+7Cuis3wrIJzwqUVgp8hzI0bfPfJ1WaSXNePp1JUhXQ3y4HBZ5K2gvRz2jnP2yLI0amDEWY
gbYn1d5PsBuXmlvdxs00PYbLIR+tfVMWsLsvIznQ8G9GDTedi8XLOvW+o1YsIygd4eOgsw9J5OBm
NcVjnd0MvfpNTHKwO6+4dlW9vcxsojq8zmvrNyR6uhu4P5Ex6sakRxy06LYQoVvUmIaSfPtiFI9E
ytklXMZmkP2Wp6pKv0wy3vLIpO2ruR820mupDaBvuC/HI2OJkTM5wJIGb0Fyu5qh76WBs+y61wl1
g8R2Nav3ie4gZaS0nsN3sqLzynW1v5+qwN3FiTE9N31IHtXyHnWVXq5wLGEPtTXlRpzzoKoAKhFa
F68L/dMVotX+VrwuPzVne3J+gCyeni24oD8hB1DUdd1ti1q5rwa4xSSysEBnV1OuXss6es1Hp7GG
aS9evemGkwbeFTZMrog+jvgh1suTLCsRdEJC2KdUTzKKcogoeeSsbmU1clYdJPbVBI2Wjd6oiR6e
pfU8hs2h/tkHzErBI4ImCiXSq4E38rUBje4ZVDZfzXVQPleQY2zUAWW2ghfNJ+ETIBfU7NQgHq+6
IKfhYsmp8jitbaMorGDFY5jpRWhs6GZIzvwowddSmoBtFNPZxW2sbVM/+1Ng6CAC4FfZQc0rVICX
EpyylOD8pTSXkgPy+rG9E5M47QYCG9Uzh4NEiMPuIHKS+WJbF9Gsjh7drLsTu9ooA5I0aGaB19du
667Kr8rQf/RnxYT6SyitgkyHyEqDI3X2458Zv+WQqyyesPE4RQsmOdhoB2/ECHcz4XJ6CYW6Mt93
HWUp5Kl3nvcSFu10v6YAJsUEFuBHypUkDsQRNeaIEHZT7/iCNR7EkeoNNe9Ce4EgIz05RZHzxefp
RzPrvLuyRdcgsyIEFfx53qq1E7+0g1tsnDnzf1RudTcMJOQ34/y95IGPV7VoQZD01W+JmX2xhiT/
3in8a8EvT595Hsh2YZ42j11fkBAwLe3shuN8NQVOd6pUb0CVV//LzsVovt/ZWnZWwvKunAryLEX6
naL9+537LvkSl5m6jXOzv5+j/ACJGWzcs6kczWJSfhgD73OvS3TIsGt3D8W/dwvmvz9RR9eOxhCr
DwmEZlunqcqvVtO9LE3bzP8daiMqnXPyQ9EU9SXonWSn86F/CFJfOYLfjk9REjfnsY3nveXNxbMT
+hBGh6b2C0Iar5ehcRmKHwS/dAZJwA+XMc3eXy4jMt3iT5dRc2NzNrhP3nYjn+dqQL6CIkT2DBVs
8Wi0fK0sI/P/sHZlS3LqyvaLiACJ8bXGrrGH6sn9QtjeNmIeBAj4+ruUtLva3j73xI24LwRKpUQP
VUjKXLlWYOICLF/hjcWZTNhtyVUgebelJg0XE7BK1Gz5MA9HXbcnl3ooCgNQYw5SZG+y41XPhXMJ
Syu/x1ELwITWuUBPwLn0kQ7CQATpQLYmijTqV3NdgeT4AoRRfu+G78MhCYZ8YuwgmmB35rFr7feL
1Hcp4O+u0QNdqltu3E+IrWQcgVPdA3IeqPZY5s4ES+WKdB1sC9EFpECmI9hgoalnficz1EUhFaO9
SKeGvIppHI9Vbd5j3xIu46oCH+ao7ObYawYVurC277E/Bhl0DPrH3bUD0gjwNj+8x6FZl214A7nO
bskRP9tR8i5LwX0FhgkfZKjAWVMvOK+DHSX+cjZBjtcHvawbhusZODApIRZhqPxtGVsNX5Heu6WN
0FTwtyTsTmLxdEe9DCxui1b31i2wM51qoboOkrDbSfBHRiy1ujW65iNR2FKfbl37tKf54fn7OAgM
z54VbzgKyQALC5UzrtMWHEq0BZx3g2Qc4go6IXqzSKlyuszedstR5YvU/PUSjMa4HivsfpVwbxLb
4AApxOMbgF2rKgvSlzFuKpT6wU7ctGkcgMmizma7P2qGMT8c37T96m8x+we2bwrvMMReBs3YTpc2
ZagWUV2McBts195I++VeOwHsQKfFIsvFObKwcLWtQqXF6A2vQRBGq4HnbE/ZHa+8m6ZRvvzhpbxE
5xb3GU7w9wb+aR13kbjwY89e+YVAglMLsyouh/t6xL+U0ho9w5mN0msDN7z7zDb5BSw7awPrDTRT
nO5oZDivkVINyyxs55hAEZHWsYHsSwFoupAH6m0zZz+CtuIhioRNc5C5h7ToUeSYg6bkiIMBj5Tm
i1yUKRSsOnGpxroG/Q6ASjWPxaUEcT/IWvzlNIB9dlnzHpqGYehtatt9701xrKahZPrbeO1BnR4K
7NYONGlQO9B4baV/FTkTmHulXR/xq8iZs9x0RHOk3klnxqkX2XE4C/CbX3vp20RN4bHPY//mTN81
vNXSozoUsTcsCzcwHo1o/NfdOLB3m/q4+8PPSKDlPshm2Moi5Qcx+CDd0R9a4CAexmoYL07f8kPV
jRlUDfHhbED3zXF6+WSnD3P4y18l4AKd+lK55rpyPQSIQGJymKRgh5G17gqS8HxBtmvH35qIJbB6
QeOu3byY3FUroJD9R4el58+w4q5an0Piy7DELV3yMntE/aoHxOMvE92B1y1YglM+W5ekl0nGKpGg
TXF9UKD97h0LgN0z99vVzMcovj4h98r3J3gOsFuaNS5YskhkaxpxdXaN/BKpfGcYYNlE9VKyqPMh
2bRQ+YSWnM927WTWZ1Nneg2RBwezA8RAZ3qx0soHiZgTZBZq6LZqD+rIpb2zUEM2D0J5cbeSEDcb
rSk8Q460XRhZUH1pK6QjHZaLQx721Qv0yGZ7M0KlCIJE9rpOm/pLhb2qZZXlAy9CsBXlI5DG2t7r
4aiAiq7Da0iuXiK3e4bIRbmC9l56USbCLXRHNqVto7bR3f+Pn1EivFCY4JoeBmEtAz6Bbl+/0Zzt
1I/tq83EeBhNYJbJmma5tRwU3iiV4NCvWHcTSLADiPAYIMjbNDKxtiR0MXn87Fil+ZDmQ3oXS/YP
mcnLj31zW9j2+Kq9zMDb8hx4mNKwL9hrFgfLwUsA+XjnQrZSiNWAIsd77nDnkkCoeeUBdb0lDxpg
jwh3agHYC9n0gN4Fe+scB/BZFAPEl67B2i1eAJdudmHfsLXQoS8Pdqd1PttLHIvetP/f7GrKoD5b
hwsxiO6cFsrfpKwv12Uh8ifQGPIb6FIGSxG2+ZMSDYqWvchbGAGayRQiKFGBHpOcLQ4+nz5XZ+pM
q2R6SEFCFmHrpKCztcqjkj2yTsX3ymvVTZ+6vokwnNvuKyyW2UJZUbiz+dZypOz/oQ6jBN3VIWdD
u5/dIdsHvRmIUAE9VYOFZaqGsx2X3Uu7cgdbvZiGbCE4NWQLakZVpxkmDcjA6l6oklYQV0ApCzXz
AQpmkaMuyEwH937nnsiMvy4YiiKA3Ku0wZQ+VNByCMHcUK9njW+hPbabNMP57rrcIjqSjYsYERJo
AXxahmm1vS6+4bDWRb2fHKhPkAILOifIvMxrNQ1kiEHHIEM62mB3xxnSUpteZ9nybmgf4inctJ2I
bsnUmT70jkXzD/WR6Troavt9UDtM9cHq1D/k/38dFHdAi4HtAT9aJ33ESb3hNkgiQD0qqXj9bWyi
g5Fgt3kpwrZ8LNLwp6V3XbXXxAsfm8kT6AT53HR/b1Lv1RkRK3m6NlWKijMri+pVYOxCW1cWD9yf
7tCKqM64/2uLe0WxUJlbPwASwpZOLti9z6xxA1np5ggiuH6vJMRyAs+Xt4gv85UBwMTTVENIYyzr
5ptfi520gLddlIBzg58AQqE5/wblHfHqMo8tU6Tb5il7Q9M+esX7lGoCYKlTzvuUKCk/Rvjsxq1U
r0bJelAz4m5EDd4COgfqtZB4Jt0pbfurX8kn0MQGICxdDm0uNqQNFiKscnI9UFzUIE5eU7PpGgiF
Q5GTlMJIM6zKmXf6sJO0mIsABhbjNMFe8OQXkA1e4MYOsf4sINUx33zu+l98TAB+9v0U803U8W4l
Ji/cxUEwvnqQs+5UWT1Lq0xOGRiiFwN0PV7JLY5TYweOYOhs2t6iYn1wk6Qs3AoUK65QmGyvY1Xh
f11lU7fiZQbdD2qPrd2BVsS21wNEhaAL6k5rbnpbYJn+CZ0x2hFvPUBX7S3dfdivJrJPjjX7E8U9
mRwNGBlgx6oa7chOJur8r/Y/5sdn/NPP8/v89HMGhOj4mFsxZxOgqm1jGa6ND+SvSw8i25F1t12R
gve9Vj5SF0XyreFemK6BbUf8p+lAMqIHzD58SiD0knhQhUnwlv73VFfLx3Tz8ASUvu6QQyFcqyHY
paM/RbJaBpafbchG2gkdmE/PKjMXvGfgxcZSyu3I2iE1as64MeVn9sKRfnfywDL/FNf8fQFOqne3
GUam3YK27E5gDXGf0l9uUzv8a7bf3Wh4GUb4F7v49PMJB2MoMN22lQNNel5797GM7XugPRXqh/FB
L81j1oLZgjylzdsb1+U+uBIZDiXav5liUB2KBly35DMajrtoJNB0DDmW2Uc/AezLzqcnmKvZPVPh
dARtxB1507RDgPcWn5NDphz2gwfUih0a+U0GHcxns0JKIvTC6ERNUP1tm7yNLwYU6S75yFejrnFN
M85Q9STLBTWnyeI3IGM2595sEADCDEVxQ700pYDgxomaesoxAycfTVmAXifrovbkRCFoUYwAwQqx
ZBQ30RfZ5ICJQw7uSLGULqomaOLF0YaaVirUgZnQLOprUTxGyBtd7GwOpZBDU4Py+TpcytpcBl63
tloOlcIoCe6HGqVqTKuFVqoH7YTXAmjc9WB/+LeH8ttDM2Cp/8MDyCmExXXK4y9zeDi/r4aYQx8e
e5acrYHEQUjF5Tauk6bd7xNjQ0T6s23uB6k+SPbrBiywTmFYW6e2kZVgYDVFHqw+etREymRuEsKG
MDVCObPpiqn5GERoHfL6MFGLXD8GMpQjHEWEUuqElbddlh4gP+hdAA32Lh5jzyjjak4gifUgWV77
a8S3hzV1tp4RnEaErFrdSaaiyM6llzGw0mJ0GjvJGiX1zYaG+6a0cBJtvs2j9SBIaWwB74/vyGT6
PTZVIH7e0k8w9H53ENADXlAvzcGQgytM1t+TSVUGKoiUl97QjwB17XrvMNcEAOTXTwTSH6h+GQ9k
ac0cqk/TtzCJ+x0F4CQIcrdT3VVzAE/FvD1job2nTvqQIRsL0fdE3NMHTKQtyj5+Hy7zqloJl4G+
uUj9XYx1ANhdf9cGdf7osKR4zLFP4kM63EY1x2fcYfbSYULeUCcQ0tMNB1HCkgZ8DMf7KgeJ6+it
fbdMzpxfCDTBsAitAOmdwL4Dvvu0RlK5UUP8DTS4X90O+j4gGgl2uYAao5dl1hsGUj8NHCvDXzkJ
QDPFyjATtnM0BN8y6vEGaXFLQy/kPfLCziKsmmzjg7VAQQbptUtjDrbTDBmMTCtJaSkXbQeyln2y
/+6PnOGJBY3odihdHgBhTYFU0JG/P2KAlRdXSx4joXHt+BQsbCgS6CmwahYx3uF9X4JLQ4X3UPEK
710LWRZsj4NtDxnbe3AEIObvovRL+cGRPFiYWHdD93UaHSdZZoFwNX34j9BTbrJ0NDtwo6ckX5qD
pnTqBpp9+gl1zxC87aDeHfYoetMnO7yXXMj4Re2Omg0zVwKssE8xTh7YtvzbjZaK3oGCdpC3f3Wr
9WwEZP5w0+eYeTay00ONzpbXh9JsXQ9G5T5VAE5AmGzbTml6gC5Ydsgtw96OQCHcClUCxl5a/qUL
EbqumVN+YbH4EgtV/agT6N2l3iAWfAAEuhHljy6ov4yGKL7kdZFAGif1LiPDl7kyRHYLgYr3p9TW
8Pkprh0na+TBGtAfv9XcfGeNgdK0OgCzRRwxn8zQhpxpZf5mo0GagsOPLEhsBP46Q+ztApGYcu8g
ZQNhHse+kC2Sr62y+wdlYTkIHMgONxO4sK7+kL4CpFGa2KU2VnM/X176doJoaWnfOePg7rnerLrA
bmysdEyQxp7kLZLtA9Cuvxtn8Xgycu2ZrO39IH3/nzI1jyZYTq43nmvNluDXzW8+ZRKMz3Fbv9Ee
mXbLtFEee4jNy9DckV0F/q3gPrAP2fSliyA7cA3vUhhY220GsXPbjTZUeTCq5yqCUgWkIqxVjDwj
JOeS6cxDaS7JwQme07a2l6JAsXojo2wpJzPaTLFjnw0gbueLFTBxDKS97vMQ4S3qIBcFuaVlgS/Z
hmw96v9WphNHEKbr5G2vQBfSOumwKQuJv19dGghAynGPTeP4CvZcDxKVjrHvdJOxTR0M3ksF8pqD
40O9T2jtaCufvGUnQeE/eUYBJqzqRzVy403f+Gn1fmOBHzeVEARxLGQXCyuznmu/bVeik/atsqAt
kDZxvkfCAIwO4RSsKwZVhMQKi2VWgXwn0vJ0hb7rfKC9AeRB27SQ9EsG01r/Zx9ypEuSgO1EaO/r
ZHQn8q9F0QY4bvEjHTn7Ukx3zJiOJEOWJmy80310wqS+huHTog+nH33/2zjwoYDlfrDfGsgyLEB8
JC6Ch/5m9IGxUaAxPLEkiNddLa3n0ui+5uUANfMYPHjY1X0H3TNfDHqQwX4NAvh2OKGgJwGzpmE+
T8MwD4Ks6jyoKRHQAtzECPv0ENeOscwmlSwRc0oPUTiApJ162jAZ32+pa0pNBFCcfNrzAQm0QpdV
lgYKwWMLwuvQAouPQQgGDSOXzYNhJ9WyrKR4G3N16zmo9Vr06msv/fYHSqZ+Ct/xn72Mg4fZH+zb
1DNT6D5JscdftjqlI2drafvehSXyJQ6j7aTzR3RR5RgAWyNQN07tjCNdnDrD3qIM1Cefj27hi3FP
rdaE4nw7BtOWIEHlAJ3yvkFEb0YIafgQKFn+bpMuGChIlJqcyW/4GEuoI5qP/P7jfE6DPbqftkfw
b6A8xfSM1TXC0tvmI1jSgbnRQZrCBiiwdFxQlWl0tL7QoBDaTuurbUqCs2W81Th272M/qHBKNo0B
f8NoNTcHlbu3o8oTVO7GAcIFIE6K9YU6wGQXLrhTiO0nb+yWV82Y9aers+NpYu+0unxyg5B7vB6c
vAEX+AsIYoKTLCuHL1rEA3YBD18qxsLzKHFuWQF+v3E5GMhmF9RcTYskDg28XcZ8BTwRRA2u76eB
ZRXIrNf0YmrJbo+dfS6yNl8p7Uw9YYYM3MKUAAgmcnb+4+VHs+eMWyBbRFm6Zjt0NT1ixArUZdKt
ScSH1y4yKiuxgeoDNkMPIQ28T36it0qxIkcntlAexCuP75itZts8Ax+rmwYybbZY5FUOuQnLsu/i
dKpvnLjNdgV3xtsJQpDQiEvqLwPkHj0jMn74qr5xS+a9tV4+LGlQ7ib1jcosMI8E3XjLMeU8KDfd
E70R7KK9QYzInQeFwLXdBcm4ZlDoW+S6UsHVlQp0qYZ6iaBVcOK2soCr0Ud7cG0I0F+h9ACEjO9+
ODWBuURWNfDmCPksPgabZay20EeDvDHSObfADA+3earqE3OhUC9Z7kJ8BxQoZtyM+zIw76nlahPd
gbcku+lcXZ6gh9Ik1FEYUboxK8DvvLAp3mcJsqxdsQ6R1Njyw3hd2DhoDikDIeH1Ucgt4acBguaG
ZhvG5CZMEnmWIFVY+76K1/SNKvXXyoyLC5Tc2JFaTRi0p6LuwPuHProEtanWLhAX66QM3m2oXL0P
S8Ofv4uoqi1O1cRvyZ++iiCPl+tIqHp9nUiF8o5DtvhE8yA4DPqN0UsQZAKlSqX5r6w0/ilV4t05
PcS7ZQjWerJL1/GWVmOxQxMVwxNLxLYdfetLpiwoWRfNuCW3FCn0zMLBvpl6tv9P007MqBauAg0X
TZuHqthzggU2RsdvUDUYrnNnajfEQkbNBLH1T02hm0RZZjZ1uL72hgpBCbP4GWFZeOqhKbSXKX5L
atoC0fLS9VGIoHsTR3NEigq4RN00E2APpabppyZSBvEprdp0bkajMk9RZfyYZ0LG45xExVdqRdJx
zn1rPnvTND21hWxvDeiIUZ+wuLhrsuBMfQOQi3fNyMEZgCeCUaO+xwbrJgTBylNsTAYwReOG+vKe
WQ8uCANpXOd0zWVs4yX1VVMUP7r5zwqfvK1KgHXvwqK/qLxIQcuV9QdXkzsBNsxvEmZX0NIBX9Ts
gmqamjvOPbWSImPAAMbWhpq9BQx3kQZnatGgAhv0BQIE/YGaNKXnd/demjyOmvYk65v0wdBR26IS
9hYbjB5yN6LaDajdP5MLkjLiDA2K3XVAm0tzi0IAICj0JHTp8ljOk0R53e84oMsLMEwESGVX7iKp
A6CZK9s2FsxwBES2ZLCyuym8q7IyvEO1ZHYTQ95oYZJPzVBmV1TdmXrpQs7jvggi9252Shu8XBp8
BuZ50wBMSaaTRjfXQddnFfoxVgIK2yAtnBUKroAhCSKTHRz8cT72ArmKgdam9qfVf4jHbN15CIJX
rblNuqy/cVEtdImE849Ipvx7YQbIHHjlUw66tL85pI33FIxlNTtg4e1vqhGHLj1DhsPSgwcemUXs
QtO+sKLq5GUGf2FyM4V5/FLVQ30e4gg4bW3uCiW2KYDjGySj+Mt10HsTu/UEkaxpKg/zyjiwAN+R
WJQo74M80qdLFwLwJvoRKr/oaPTaSneQeffOOPDEfAhWZAkYwz4nLcttmBVQw3PsALKumVw7kiVP
MsdWMG6j9p8SsSqD2fZPiTRW5Y3JF6dFUCMDPhsn7Q7HQ2y/91bVoNhODw8hdjMPn3yzeULKo18n
GXb7jcZCuBofIRsby6XXnanlmWBTmNpULq3RAr5D93a+eu+NIpTL104JxJQe+jE+8IdiYwZgMI1B
YY1YAArhe12jknHQquALckHe3gdXFM4CvcfMt049Un8IbrcV48F0oIGZHthSccs0PNZZPO49XVZR
t35xdvQdNSM3xPc07I/WBK1tsHCAn7Eu1ZHcyGMyonLbdiCL3QF81C19J6+R8RyNuTYgzJJyEVum
urN6vzoD+2IAzYrUqauqEp/PSouT/hrBozS4ByEgOMwz+7snfXmgxalr4uAMGbRtK7DSLxsW9Rsw
6TWr61ZPD3BV1h7IpEDTtzF9DpA0wqMycYe3MKt2IN4xfliOdYRw6fRFgllg6aHe/xa8WcaN05n9
DcpLgdrUgzwHdYuJWe+mQZS3U2gXi3QsxCnTValpDHi0giTQ3PqwO9Ip5CpX+b7g4FK8kswAFgpd
H6PzwK5qFnvqyPDxWpeZjRw/C6Hk2pnjqQZD2kv3s1JW9xKxIQJHLljRgjrgLxL8X5vEUsOGnMDa
+j6GubX9Yn23o+xG1UV839VcXFjOAYzPTNBXNUl8yWTZHPHG+UKdkxDVCRTVp2JwsyMf02wFZVwI
LOpm0GEFXNAtXUIjwStM94xDih4Pwp1aqMddk7F3vgESl93bo1efM+BHF20fmK+iGYxVWbNiR80U
GQuoY6qn1NJHMOBsFwLMMK9hUg/AVpj+zhN+ckDVqbvEdmjRpVI+T3kkTqYxBiDQBQwAQrLtyij9
aF/qpnaT2s2ManFCvBKaaFGDZBhQWCtQ2Yg9NT/cLD0bwGLgRiNQwdR8Q2UHGLaq8mvgIqauI+aJ
2SggrTr/PARFeURFnLv68EBKAiUAiVJLV3uELSjlyQOaROXXqH6fgzwMKM6BiwgcyXghmQ8tkmnr
qUYNyFDW1gNK6a2HTAabBlHKW/LI44QDcRAMC0SnwLPrJe60wNtm3JGzzVGTLccGmCsMpRGNnhPh
yGZtl2rKl5VrbIbe+cKgqbVLQce0aDUzjDOF1YGaEKnhT04n35vRMMabGKXKq6GW7k1VQDCMzuou
fusbWap4RQd56qUmndavznarwgOCOsmCslqt3YIqOCn6Tdz4BkDKebeXNvcPJlBbc3YsDUHJNSDD
SgPITqmzZhzi7QgM0DzTdcCfcyJSBFXCVSqw7WEZgG4i79O7IMWKNkzefR0WMAFDcBiY/3Y19YkL
SQQ7V8uozbpk6YlcrhKjTTdzu4omzVke893ctkIsvnVZnGmKMnfTu3HocD7Ug4G3m+fPUGILkrph
n8WHPFLpEbud98vkJwD7/NkWZdUf8uZAdhrRhgEHjapJVDP87Gmw+dSHEAz2UEvJQ4MtyOboDvz7
y2UBUNT6SgNCdwijI40KpJ2I88vkjM7jIAGTGePbThrOI1m4Me1AH9HdSW3quVkvkqrzDuRRICOx
aiSU0BqjcbGjQqmkrMEhRUMFpGT3KMYKFtRESax1/i9P8njd3cWAuDTIwgdd5qBSeqrzQ6sv8cDR
7kaRAzM05Qe6o+7S7gaQE/MBvI0fYyJyp37yrKYKfD5/3lK/0fT1GlJa8dbOonRFuuG7XFeHVfic
rFhjqlMHAP7JybJ0lZmMHwa3/CHDtDtaqnu/RIndHcnm+uDXc+zsQJ2T9ujA1oA42ocL9QyooAOl
M3jVcuP+mqaaek8czLH+Ij8qy22kGchEaSq6GC0oKrUXtciVBk6inQfOGa1fc12n/30usn888ToX
+/VEmpkVBT+gFhuvT7yM6hSVt4Tg9T+aOO6wp6TFa+Xai+3E5yb1IiEuMtacbMdQp4HJcIelbd+y
BIgdss23PgAqu8Sy9mSjS+FWqGfWF5QZgKT0RbQ4QYC3S3rjkwH4vZ8YL1Vbl98K7r/4+CB8AxX0
fAM86XzzW5cZDt4zpDL2urvQI//LFP/vPpAAQ5UX+LvXTuc4x3pw7QURPeQiE5sGOrUzOwT3oOxS
VaZzbvErPzP/MZ4Yf/nboNBnzcwO8e9BQ1Lxl4jb8VEVKL7scmO4o0sbexm0MpdXy4RA3J0b6w15
KrToq6nZLIvK2loxzqiussZPQ7NuaYR1Gc5T9ha4OsxBByX0E3RM764OhbVNQxDBks1GhnLRtF4B
atCiWveoqd+FnsyeR2PaFjUDqFXbTZ4GV7uKyne7B8a2XQ183bNT4gz5Yb/6/24va9SvUfZqTnzp
7BUoL6HJPM7Jshq0tccuaB6v+bOsZ/W2d/xhec2fKaQwEYWN/c01KdbZ0ZcssocDmWa7WJYhKsoo
5zYZYXoUvHq8PrrDC2db12JcXqdpwv7z1NQxWtk8NU1kgsr5rnPZcrJQISjdCYHBDJCUc1a57tJo
ZI46gCE8zz14Q4071LU85dpGfg0LoaAIBMmWZpjH0gQfsyiw+6CgSU/6ccH2dJ7parrOWcfpFuuN
d6BO4MAeEifrjj3K+FdD7mHHrTcy884DC1812kjNapMPnumbMhtB1aWbtF1xigi5NhWmB7K5PggO
AAq/pc7ZTc/rIhW+udoK9vM6rTH6n6elQYGBYFaiZIpzFLZBNG0PRmvqpEv7MW0ocVQYK+yqhtZw
dlWLnR3tZ/wIOAhq0n6Gmq7fKxQiITVxbVIvatnwfUmPfoRTT48K4m04TF+DFkeiyDP7IwjFscej
tqeNdEeXOCwgEZs2WxoagmUdy4YeQu3rDGEJgn/eNw9/2OeZPz1kzIJ44fmF2iDE0e8GL7owuzff
PAixBqETf8+7pF82Q+KfIfjbHkHjgXLCsQy+WvWJHByoEi9LD5zy9VBVpwI6IivqcLccGlPfoOxc
r9xaxadARPlZTMAeILUVf3fZY19Z01eOovQVdGwLvW0Ot0gRI/YgIdyJNXd8y01bLuKUR3dF4dpn
6sARALUVusNAid3cURngXw4Z6iiGeu9ZAtSKjoZADVI9kE21DlB2Yz8+1IgMbnhkqNswE+zWasx7
qTe1CVJJ1FKtITYGGPOhCAyRx8jz2B5RlR0VtVwLXagJdWdnD/LzuZP8yU6XEamlvRO7N3/a9bRg
hzb2pdXefPLXdnpAOhnigIKcufOP4ajeRf7YVPOPd623ITdAIovDVGXb67QMmPpT4qtlbcjh5LpI
6AzA5N/2IZZrFJrFDzINAPstodgwNEGxtGyrevFkgzI+1WRvvg8UgFLF9yAFeVLhdj87u1ilae5B
P/QByaAEp5RMLquAhz+ROgOMO0u/DfE/qNGrn+yuG9cCr8ZjbRblwUJ2dTP5NjaVIB9YRLnffucs
WhpTlv8EB/dz54z2S2AMCO4j8n52DdPclTZK9z2cye6Twu+XqjWtt9Hud8q1sp+mN+27MajfANqE
QBfYD71OLoTqp4vJimQb2nW6rz2Z3tq+iFZW0Ks3IOm3Y5VmP8xRvHZZMj73ahhx+rSKY2B19hHf
7HLt9V754nUIB2pX3k672PPFoW5iZ1lFSQcKbEceYt+aLq20LuDpcN6g0Qw1p9Buj9APqx5A0/aN
7PhlEJXpa3UqQFt330gBIHXsr4wAxXUgwIzORl7Ep9oSOOxz3n9rnLWbxMV3gGsgk6UdmHTHLWoo
xTphaXGH4pfirgxR4IWAQ4V4vZPfWdBe8xdVjp94ym7JhBouA5lpFXCxGIzyJjLaZKM06AP/auOe
+Vm8QNhY7ble9+aOENUCU1jeUUu4YXnKmThdB2UlVv1RxCDx/JioQMJ4hS9TsjEIIoIN9fvE5OMJ
Sy5yv/lOZG+T5uOs0m48tPmicDTl20z8Nl/Jhy6f2tUQTQcJrGtn+XtI2CwcFyweZcbPM2ZhgjQG
ggPJhjAOUcHkCQUaz9RJJldYJ8b7d38JhDvSZJFzMBrfWRIdhV02r2VsWw8MQbPjX+x9XXy2J6x9
dTL57l8DALQk9gp8bl6DMGEPQ4RqqjmSVYS9fOd3RRLk6LngBiVMApWq5eBfaJsW3BOhfYc/TPnU
Q5LppkUJ96YdufU64cUbdZ74hiUM9CkyNY5j50y3UKn2QZSBgmQ9Ejnd8mnQI2WJwFDkVvNIcnBC
FIHRSA5ExW2XQHTc+zWSnml6gCjSSEf45qsE+IgcsNND7UW0zqPGfgBCPNngnxEcVRqDbxji1Tdc
8gp5AcGhFt6Z0KPmoFflLP0O6aLNWHlThJpEsQZHl/U9sVFZCMRs8uxMploFTLHbUkXGtp/6du/W
7XhEnh3i415ZP9R4zaM8ry++YBvxGKYA9y7Ew9Q1YAyrvEqrithfpGEWy7/9bFPH//WzRZX56WeL
DQMiu7r2i0q3xCDzpeSi3c/FWboJ1Hy7p7IvyYwH1JHIXaXSVC0QWQWFHIXr/Mar1zwGY8BsdJG2
XfuDMBZIYxc4tbbeZoCY2VIMIf7qZJRljDU6co6TVvEa9KXoTG8jI4ide9Ww5YNX7A1AQk7K7YYT
3dGlS0owlIWuu7p21HX4LZZmuMgbb9jwJOI736vEgz/qkrYRVL9AnhxR4lm9kMdoc4b8Jn9C9Y9a
Qo892g94lfBrWv9TjH++JacJTpQC8JLY2ahB4NgPNroRwV3H81GDEmbrWsOKJZftwmqBDOwBC3p0
HUCk7XR6JbfQBM2pU1WIwPU4a8Rx255b7dZHqOXTw//mNuCbvy0ARYSMldc9NXm+RSk38nr45m2Y
I6Ztrpsqq5YJdENe0qI29ylzITtuTOYX0xl+jEng3yHRPNyCTRsV69qfW4G7lJ2HzJWeNu+KLfmP
ifc+bYm48c2Uo7Id1Npg2N34wIwtkV2Md3S0pWZlJsluPvjqXlRsxJ+aiGXGu6Q2kYmuUV3qE3A1
ip1+YVm9sw6KwDw6hHbFItG7G5Rn3L0/Eeo0h6hFnCabWHtEkQnoJXIQVR8h0BmyTVShqLz0BrWh
froYXvw1cSu2HQrWoYYFl7iI+lMp6xKl/JkDBhnfHRZkjEv57sPdrltWUiL7q72po/OiAfyXUFpI
KyRvobXenToVAkwIfallW0KiUaVA8yN1j1vsvNoNGN/ahY/Q5LAgY6N76M4HUmZX1t7t1V5ZDNQf
c2/HV1YFoOGAnYGDZfwg6YuGr5A4tamN7xzdCv9S8SyBwhni5nRBjipTCOn+arfgFyrA60+WTyOp
PaWxBc3yJc11HQMhIYTi9YXlHl/bQ+ZmZ9CDtRsTXODnygr5yeyeLA33oguZ6W4Sii/dZCzWMXYq
Hs4goX+cov+h7MuW68aVLX/lxnluRoMkAII3+vbDnmdpa7AtvzBkq8x5Jjh9fS8mVbVll0+daIeD
QSQGclMcgMxca6VLahKTbXCzCvo9AV/fRqhC9ozVSQCaPqWzhQFVsoM7bWjPj0WTgUlBwoj1nLsm
azNWHOm7UyvhcCid18OO2pCJi/zP3jTkrUxtqJjnqeDLW400nXxlSghKVh0CRl0Wvm8ieCMr4OVR
TnpVgnDI/2O2JVRDzUXl5Js2NX6QB/KDkzIOQ6j8BCBPb5DNfsLa8aM38xfnJnVWwn82QuMTsqDt
s2WAH7CzgwFK8UN0LockA/eSNq4AoVnLsgks+HgSfwHGyOyt9+M1khQz5H6EEK4RXvCHjspvuS+b
L9WAuL0hA/aACY8C92TN8HfM4z0+Wi1YcCqg+Z14LfFxxfMgMlyLqBtO865ha+NgVphTZXEJJNFU
QxvZITNrAC1ej9VgE1oA7YEO4wWJl1eIdVaPaizcE8CC1ZLshgb5Yl4F5V3s2eO9K3rMX6YOAbgC
EDHKxZEDX/ykcsjpdix79vOxWvRg5DvRZuiM9MSmzc1GRd3peikSa5OPSAjvsvpcSz9/dpEF+1Ar
b8msKkBey6qSWfIs+iZ/hucV6Y2FfqCGfp5ckCWl7qhURdVbn5XDPAj06kCrmgR4Dqcx82lBixdR
t6diMopxhVwgvqViowqEB+Hg3lBxCL0aq7FKrezpoOAKDfeIbthLqkUk3jiUOegtqFbJNjw3DWao
VMt6q7qDy+BKlZi6hotCDGyXGoY9gm05rgDIqA4NJgdwJaWxd8a95Z1pz+iKL+DL7naWmYtxYZVe
Cwf8ACZ4M8XCMIUy87RHGx+qAAcvxOZW/F27WzfqQU2o2634/z/U7ZC/DPXLGdyO8Us7qnDqTu9b
89ELILJsQCUkX9DubQPiD7HK7aJfQCghOd4qnBCU9GWe/tmFyrdqNY14K9LerwdIGkQkTQcsh/88
TFD+dWJ0FDqT2Xg7KhllVfJ8Ibl5HXWItdt0ErcuVJyb0C51KYroM5Q3y71hh/l9A2lIgVDQKZsY
O2lTDAJZIIZXLAfLfrd1tBfFGwOiRudhegKQG63rTaVjYCX+6ks98gjZcr1jnW/2kQG7PSZ4E9FR
bxUD6HU62cWXTAWYmeugleu4CN3lfMS/BoaXCsBtcHh3dOxEZ1gll2a0moeizoF+SZwuuJuHSrRZ
rIPQKOcmruFebJAQbcEwoQ9SM32Y95ykfd/7jY2a9Io7CR5s9KNN9tfezSanYW6jUsXNVoIldBlx
PPGgd3MfitYBN1UAJnUqeiJ2H7QFCe0utu6CqUUJebVd0Ih2SZUlV+5DDn9LWnbsPHfqNJQCAeKB
5wspopmusztl2xfQpJRvxSguhmTFG9fOJXCwk8GivKg+OWECbiaXeXun6p8pIZ3S0P0pFx2egNl+
M1ELsqfleAeU+YINWBAkIroHgR6/RmHkXPBCWlOJNsYINufEbt7awY8R6WuQkVe4Zb1U0gOLgZP6
xyrh03q+lC/NX3txZL7baK9NuHwJgiFZsDx1XuZaf8tM9zHWOr4KIeIreK/lqW7GI5kgDhFfGyTi
33l4l0E1r/eX1KxtrwHImO6pFW2aqt7Fdt6dqdSHUXytsvxz7mRg0phGJlNfg7NCGpa/v9na3K6W
KmLxlppQRaJTgC5ygHjIRmMGJeRE/YbHq9tRfUfb27gHA/VtPN9OrL1j9sjXMhVOOMpHdeSyuVI3
+knIiyihVFp8GN0sQcMbzadw+wkxVpQd2L8uN1PmVfe96wSn25lpxwsXJmgSgUnFBaO2tay8hWFI
58OvKi0PaaQW6KqoCW3cERwgtVmb86+iQZ3Whehemurl7bCsydTOKJG3fvulbdUaB6a6L7cLBwcp
eP91sr+dXZ8J9y73X2is+W/o9sXkdR3u5uJY8AMYNroJTNPtHQsiCUae9q9R3TxZSRo/RZBsPDiM
IUN3skPPzjby5jJiHo7kT1VvGlAZ7VVa8GcNojtqxKRlLhvJqnNoC2NliDxdaAjwPba9+alrhuzc
TSVZuOMGuSJgTi5d87GSfXWvQHrVqNh8JFNrgtrLT/3wSLa+9YtdGuZsOXcQlv/YmxtPaxNMnEjR
w7y6jfY0ODhx4wO8IuaCitTBxc1iSLO/kqkd4UpM+rba0uBAm6SnyM7+oEo6XSM0jwjh+nfz0Ru7
Q7ZZKNc0mHLi7sJ4caH2tHGj6DWPHfNEpR7Tw63nWC3oRPCDRqP3r8hUWVElmXJIZC545fUHKsZj
Ye+cEM46akKn0AEZx8ZHMhgONF7ccmQ7OgHQerCDr3ssJbGm6sLPLLTb68gdfV+M3ZvXue4XSLsP
aygCDju/RzHQxgqkW8jRjFz3VFQpFPiAoP4CnkIOSty0ORZtiNQ16zqbWyjw6bIEXwh8NMv3FTco
1HZznt4tNz9G6OPYZsXiQ6KeHdUQEzftBwOnXfjeZ4pf+yz7pmudPxUIsu10DYkfeGndp6kBhbYx
B/zG668GnJzfIoEEyLjjP2I7uWuSwXrRUTNAD9TKrtIO260qrf7glTKGnyJmYA3k/VM8QBk3g0Dn
96k7NEr5jxDdnRTOYNyi3sazE9waCQMkYcKRh8oAs4UZA3yWBP0naFSAyxn2W7NuQp8nroMwIhxq
czMJ7D01AzrifbRhanYbLYy+e0R0AMnjATTfgHcYi3R4S50A2aWu9RmywyWSEs10V/dN/Kls+ckp
zOAb8DzJskB69EU7Fjvn5oDQmj2E3/7q2SUQo6CeufSRtm3bbGVEEQJEfpZ8or3Ml/G81/3G9rt2
PjMZ3ptF8iHOZkh7OIIZbPchqjfH2MTwaIhR7im8Ntc6iJKthVECZvJXjI4a0yhJWe/I3kfJIhsR
2L0UbVFsJegHPltpMfNZyUSZ69hW1R5ZSBDnTfKZzwpzadijBgTalmt8mtor+MmAUkOaghhy8Chb
RWetp9z5ZSBd8GCXQfxvyt0y0gsv1N7RjSE7glSZOL+ko0DAxexWVIE4YX4JoSFor6KxXyGHyjve
mnmDCDaDnzjLngPN2SFR46jTtn0KOitbg6Ws38zFEURsXFY4Jctpn3RnjiBwTU5USZvOAWEYQF1X
KtFofWy+j8bN7n003zb8TauzBh4vZcUL4syC/NCpU2Z1oVLNknoXuWm1pCJt4OQFMadfX3jpImFz
alGDQGzJJykRsv1mjLnF1OHnMX53FLuE9mvRgnsyGHjxaMTmkbgZPKiT7mJgrdb99FBAoy+cfNHd
XQnR7kfejUcG8dc1Xo7OMaj9YNmokZ/qOLc/MdClz7R1OssPYKEsVj6y5r5QMy8p+clk/lZZeQtQ
vfxGT0xdQ7iihM/i2jDWHBu/VSvmx+E3nZ7z0na/tjFoV8dmDA8sTbLHqSPVV3EODR0L6UJ2GMt9
nGAcWVvyzYfDJwia7huipd2y5W5wHyvThJjrCJZROx8hohy/txVQZNGQY8xWJoKnLRh6wf3B2aqn
PRtL1S7TCu4C7M21054dvIqmh4q7Akxo2oAUU/vbGgm9W9FwBGU13kQNphHg93fGrYv3zLV0EFqf
+NLmP0bQDKtawulKf8skaKMrlOUmDa574TLxNQHXLsQUu6/W2LOljqMOWnp+t2tka+wYIp13HSDh
S8Tlxpey70/Eoe1mYO8M8+4rKxPIQQJ/YXRR+pQBeg/oNvb8qoBsKF7JT0ak3223WtrLGKvXXVaB
GYjjRQmIRnqgU/ZkkpxkWb3OZzz9FFmA7ItapIHeQbEgenbT4pTnhvsUgfDpgDfK9BR2w9fJnjB8
Lawg4AfpgCrlZ/uIQMYiN+tyh9dff8aEvz+PQnbQh+b5NraKcFGyPhoWVOME4bhoShFs826ArpkB
HQTlTk6tqXizOXEy7JDbVl3baVODWB/RC9ioSBU3W1479ab0rHZJWW6U74Y18NXh0ttTftvNbjjR
uGXIHV4kRNN6U7Zy7eqK2Fq9zjTeHr5hWndZLIx1OO35cnjfI9vvapFYCvoc5EpuI9w9B4XQwaYe
neK5qrI3G17Gt7CsN3DEdV/N1ItXyJ8aLlopePbMvN5kiSOXVjYaC0+l5kkRIwI5iqks4JHDPMc/
kIk2zuRFpj2EKaDlWowQokXy6iZyNNDKE+COkrjIBgIA6N/Y8gxHTn5xp9dvpq0Xa2zYLuICr+TC
6OM9Zwa+EmUMDfS29jnEdMzozcNToSwpXgs3iFamEOnFjZk6BmNer3udaWC9gReHmucbr9MfQ942
TyoIm63n5eneTwWU0qbBqMVoQ3E9rMUrXPvRynPGbOUwNexAIUg56rRxs6xce46w1lTsAN57kO8N
uC22Mk2RLj40j2PmAdofh+keMQ0ADKHwcIUyyLutdM6GF+2zQK5/p1nh2fjUTpXjFIp3soCtkLLY
GY/wruEqdKFfrAj7HyN0tUOs18InDCpPIFKsrgGcMbONilSB7PZmZy8NBwQILW+tZ8DA2wO3iomb
WsF9WEEa4laUIFDEdbXPke0jQ1pJdxlPDOOQav0k68p/dESTnNoh9pbE6C3/tOvcTk65PckzwQO/
BpdvAlHCYoHH1vwGvg2NnH8ruXe0HMD1gj9EIsL2kakKhEPTq3YI3tu2ARiNbUsHD4EJ8mrtIZCF
teH4lTMo8/R6+Ay5mHc7JWKAI3O2U/sxi7y1b4zAGDRNvONdGGwQ5EBcT414LyJWDnYbgELiJNmZ
cdp8oRZBE/JtBHG+BSZb6XKmnm8M1m9/WybiecTLgJIRyt1ZEtRwgayhfkaXVFcfi1QLj3+3p+tf
ht3fan/pe2vcTkOVytDb0R8P3YCgK6TQy2MPD8Amq0z7MUNKGGSOs/Et9+6KvvP+sMfyhy2UetaJ
iZWl33snZIFXcx+dFsY6G4BUoueNDbzaRkaQw/c0zYH0NOHppk3ijvaSsdcbZvqGqy5AJrFPS4j7
cCCvO5nWECge9DsS+9YOmgyYm7fpM2c1w33aVeCmSe1NIpBcHMZlcQYIPlsj7an8VDnmd4I2GvI7
Xlvx260PC8dgZXjiRUv8MQm1hgzjcnMrunVfbiCPHGwSx/dPYgD0SvSfKfs9z1tI0wXecFFcdSdL
YyETlp75WsdzA7t/ZL25QLSgRIYIHokcM0y4hXlxIhmadCqKqUi1dgtsJ9VirWg9U+3v+sYyQOQi
zUCgamQXTBMwr4QArVX26lhqhqnmZO8qCcKAoXkptcrtHzp21AP0aFdguPXTa+BPAAYdnsDULfj3
DBjiFWg1+J1RQPVvMJz42U/yag0lqfEMyFdykEUst2OR2/d2VIhlK2Tw0lrZQ5rk/AeA/chvdPVb
UP7Z3Qk00jfa2AKRP74V4Edw4Ypx05NoWg/ZA/0nevzJbvFMbp2imtWH3MFK74HtPmYZhJFugkRp
ETRboQOQ4Y4QJLpVmAWH4IdxDwYbMFEVyNqHc2VRirA7UrEZ8vciQQ/xdfhYO/xcpNqIAR72b/vm
I3J0yixdgdr2JGon27vTBAvZiFBkU2UanKlMm6mJl4/ZPoqd8GRi8kl8BpHu/vBEHtzLrucPbIwv
RIZgZ529RdpotKFWQzr+AZSef4+57dyKzNZgo1WfoNU0c/1rLPBXzK2yupAbrWp7DQ8lEoT7in0O
bXDD4bn2rllQg48bL/8zMDKIQXltAKdLZ59HpIpDHLG2H5q8bpa5mfVfItd+bV0n/sMqG3Sf4lAi
KbFUYvGbdCG02vuCQZDNxzPt1+BG6QaESVozPHum8ZoYHp8nlG1spqc8Cl5pmkYLBAWU60LZbXyg
yZrLcQ8CDF+sic2LeL107yVno8KnYmL+InvTa0A7Jjvv1PLWlOyQ6UzwYXDLBQh7xy1AM+lnB/Li
mamCb6kHGLQDLrZLlATdRQFAjVSDJvgWQRpAMHBvWE7obX/uGZvheJ+l9ucMM5szKJiyM2a92Rkr
kGgneuOTssPwaEfhxrfS8jFJovZexg4SWjoog/bwuSwrj7Ed1RqtaE6+r77OtWyQbzXAH0dMjrBq
kdyA5CU8ZNSWNiCu24guM+6oFJauXP3rv/73//0/3/v/9v/I75FG6ufZf2U6vc/DrKn/51+S/eu/
itm8f/uff3FX2UoIDg4L4YJ9REqF+u+vDwiCo7X5v4IGfGNQI7IeeZ3Xj421ggBB+hZlng9sml/C
devyne1OrApA0j808QAYrtbOG0LnCJ9n31tjNa9j/S6Ij0CsbGOaYXVCtDukmonkIscg3SrilYNc
Kl8EQxluZ5XBOGx+KgNHfAmQCHObZkSxiFaIxqQQCAEzEW382Ptoo8ZlmqwY7vED5ImRPTttRJb2
Z3va9FFTbXK89MDI9GdtUukvINNPd6JlmLGLVFbIR1Lt3IT6UmMaAGoKbPHPl55bf7/0UnKJO0sI
xKAl//nSgx4vN7rakY9NFw47BIF9ZE2Z4zrlRvlSxQiaTNOJbgQOulS8uqcWEpgnQLUZ0sR+36rK
POOQBurDOB2baDbsXkOs2DgIUQcvSVhZq8iOu7MDScxjWYAnY0Bs6tMI0mdcXvk2NQX/NHK8p6bM
g9KInwwneszMarjTQWQfOLfwzgWkwfkP96Vr/3pxOIPXF1eHIzVECil+vjidikuF1PnscZ6ky0IA
l5/zT4hQ5FcoyrZXQPWf6XUY1pmxoVceFadWSNfKrkMBrWIrcF/hA9ZrKdIMrGl4MQVZDbEGIZov
lq7OzjRHxEfxIYtY/lkYBSSDig5Nh5wfa+c+MPLqHon2GwTsxWM+semX4LYF3UHsHckGyrB42xTg
f6Ra6lCF/UZMvPzwmkG1tgo5cHt2uoRzKtqPTgbWfi8D5LH3wJlhd3G1rD2gCIPmEdr14vGXtty8
r6W1V1Du+GVqTwpzlhbuYaok+bmx9YFO6uD0wPSXnUwe/lF1bvrUTBt4CotKRCAAQyENZbtoAT08
pG6RPVnarDaGOeZrqqXeXZfMvXOQ997N/kZeWGxt8Sb+QC7fNs70VjabDVWUFgv+wx3B3Z/uCMGY
MvFfQDHbAQzZsafH6cObCm8WawCVjP8o8ImCfBzrL50JemXCGYblJ9OtrVeahHGj7U++8PqLEbiY
ohkVpCCj+EyqsrNKLInHzvKwtFu5RVEsmkntLUQSILR3ygjiMnF5pE5UQcV/a5sH81nsbetaIctm
sFWyc7rRPDKuzCPt8T62y0UWDsi2QqCI7biK9rfqv7WZDbzS2//w7vn5tT9dTBBASc6kci0Q0bny
54sZBxUzk5R5D05fDwjFpu7CBH7h3goNF0nfqbluEzd7yZlY01yXWlRVAJRexzsw3IJ4FmHEQgF7
3Ba7GnGG6T1bTW/XDxuAjM6thngbGpAZGh9wOpkB3Gn+mC2r2AS9q8XSq+nG4YKcLVTBUuO9AtGZ
EF4C0LobXGfLqCjAZeO5yVUiz+Wfr4rr/O0Ws7nDhGNaoNxl3P7lqmBGxf2sSeQDg1zu2Z4EM0Bt
EiOFbVK5JU5UX0bRqi+uoRyT1Qfq5RyCBkSXTDbw5wEYq0AlT9TKnjMgD66XzaquIgNc3Gm9pFTA
XICeA1LI/lFMGYORv3V04Xy+taolstMcBunGbnINFV4EUozQ8HdU1JOtU0AoBYP9Nxu1KyZX09x4
ake2oVaYanPjpZrovReOP/JHvIahK2L5EZi6ZLmnmrCExpZXQYaLaj+0dnldQyCXu6dAW9MtMHzF
7VRsIqsed5lAospkZ3kv8Y6AUxGsKVjxg7BfIRlfqEVbu/2jNQFICgCREbrFSmkqTXXdAAWlpIFb
DhJhgZ+B3rkzvT3EvYuLbkLQzI+Nd1Sp8yXJdPNAphyfrlWCGMaGilRhJoBQMfP1n+8RS/zt0XGh
t+GaEBdwBccqfKr/8B4aXIbP3WCXD0FgTl7n7HNUV+G3rEPSoddLdo/IT4j0PCQAg18v+FaAEQPx
fe+lQFhpA91UsGQ4Mnz6uadbtQwLmOHkpkYIjCu4WGQXVfBJga6Wiioc10Ghx8c2cMAq4mebcFLE
K3IjP4MmFqmmUxErjGannInlZiqmFchHSyX6HRUBNHofkoqQQl6HSDVbKxt3OSGCQs+q1+Eomw/Q
a6DFMTOqqhk4BEfVuE84oG4z9FqkIJKAEpg5Q6+hNpffebb4AL0u/L5e6y7V8yHoOAOAOcj7tmLn
xbIcfZWW69/FLfCvPUA8L7a2oBTOWHpChoLzZPrl3gsK8wWsIs0G71RvS82iCPznBWJdXaOQ79Ri
BUF2yZvX27C2P8IDPHWnYQud+3DFF6da8xF5o5BuHMo2eALnOkd+Drx1lVPvhxoRAcAKnCXYL8I3
TJ+yRTqW3nPcjtbKM/rkLkNu6E7nrbWnkUSDCOBtpI6l/oNb9AAnQyer9fqlBdE4OKeBTVbThuyi
aoZ1LWy9NOX4bqMKatejl82YPY+hwi1ErOo75cODknGdfgUB/IGUIZuoOYp+dF+QxCiXkTMEwE9A
PtVpKnPXh3DYm5Zt4wxU+lWF9aH2smeAGeI7htfhdcDCCJoXELgWefuEOJcPOTs/f8rTsYZMQNFu
qSjLRO/rFonjVIQIs31f12wTaTu/wsNurnKWOA9WmSd3rHS25tA7D2TqQ69ZeZY3buzJZvGyhnLH
3NzrkuxiFdmenLUQDQK7YSL35DAKKEI22ZreQW50ywAIx2RJgbrtxcjMa1gJOPXyem97VfmjteJX
OxoVMK+1t8Qynd+Xpl1veVIbyAcaQdcAFOemCHX+8Ltxknjfp0W5hcOiXZctJPGysHgoJjQK0iCh
kjwBUTIjh2hjnWR4pGCjjYBwALWVI95SKiwRk++HLyrPV+OQD89RDICGKqWJWAtW7JjdcgA0cnxI
J3JDkRQrAIv6Q1c1FSJwXdvF5zrKy2VtMvcKftJga6sihOJMPpxiC955pCQ6j9JCoEDmgfoGTNU6
SX3+w9fusW0QkaHuSAdwr9wPwi0SmsbNP78J7V+/lpg1cGYzfBikaZp4p/z8IoQbqmys3mghGG/C
xdp5CC8RZAB0U/duoM0dqMLgESFbC+2ooGmfxkaWELwBS750CvMatRnmA12Zfs9xVyK5jH++tUAO
v49AtRfunIlihXhWNEhWsf5p3TWRquhJwJb2IOEIYdylX9fpPI+wkX281HyILzporHuqYIiA3P/z
ZTB/nZdOl0EwzBumf1LSCvvD98Dpe+R5K6Yv7zntjjshSfHIMygfg8QLbgDbGsGXeXvoE99e8d4u
f30ZUI8iQZI/Pf1BAT47RMqi5T+fMjd/mec4pjKVwl9O4eXB/7byBNLUhNBgGF3mCf3oORWY0P3w
K3zCyeSUB9tOvC1dj23/NNM3vjKRSvV3sw/extnMbB1+hdTGrXUdNc5KhGUGjqY1uTlTxw2fLQEu
lzxZD0EN4mCEPFZZbAYPhl++70EIga86DZhH5pt8NUx7t3YZJPL+w3Kc1g83T4jANx3LYI6FhS1d
zlD++XbuhrEPq1HEu8ED1EssbYiytCOkth1MNOFAch66sYOg7gQ46XR8j6S36tOthWfwEfEhq190
vgfVRgtQhrDvIeUUgGA6wTcHKNA8eBQsLQ/dVEtF2vgIBA+y908BZ9Cq+qt/1okYOGHT/Ma64z/f
A9bkXfj55+LhVQ5YQrjlOMBk/fxzAbVIB0Sy/N2M4bKL5eyRgW/fPVt+hsAlOFSqaROPfg0ecNjb
IQOmDQTVi1iCxdHXLYj5mAO3tW/Z2wFczgHWC4Dufijf6gkTpqr/cDfjj2RP3oAPP0YwC7/EdW0L
Hh6u1K9eLAZV39wJg3qb6JgfNOTCl8gUQgZbJ/wvYeqCAg+J58qpgJTkfbggOzKAnA24GBGADrPg
i8vyBGJHQl5MxByeU8RFqVmWi+zoB3C7UDEXoKWuo46B1DHEbLlvigMiZt+QbBX9SIsLJo34ImW+
jYiUp14mquElPIP6gXtJs0lZWZ6apHUOCCJ326bi4z2w2f4Kr3Lr8zRO23jhj3F8H8cywPQoEUws
iovpB/iAgEGyvSDR/qz8OD9YeLrNyT2kwUDl6/NoPFfg3bhQKzJTcdDluAP6+ZXsZKJK2gxt6a1M
TPuX8xHIWE9D1mbfLnSW+VuyfTiYcpqtHqL6+MGWtll6ali5El0JvUnqQocSAH9traRKP9qojSGq
fNJAa+Gw+PtZQ4oaa0LF3C1mWuXeZ2BBTIAcg4qjCXymSrIV0H6WOEWFBXd9bHqgydNGe6RyrnJ/
2fhmiNntsE68WkJVbYyHJQiU8UWRTfro6MA5j9y7kzxAaTLpxDMXdcMEtEJEiviNz48GT3/cWnSC
/QAJtoNXO48xX0RPBOKcfeNAZpnGcKeBQJwO0gItztSCJ2W8g28cDuipkmx2zNdwXQX385FSd9ik
wzCu5jFCzHijMbpzqm1Yx2CKm/pZtcrWpms663mE3CuvNvQtb4M65hiuAPQstjQqHwvvEib+QQkm
8iXggFCkKLxhl7D5OI3v8ROkWz5TcxqnR1h/0YBI80BFL1B8Qu0gr3M6BdqUPvg0EmmdqJevfGNX
Ffib0FmRzbYAR0Cs+0LtQx6CnMMzgxVdm6H3vtp5HZ4UuOHwjmk3VsD5A4ge+YM9ggoLehLuupEi
yJa9ES+g2JJeqQlyDGxA2KBGGlpWvrYi3mzdFmzCdfKadEmy6Uce7rlhFZ+S0cMExElekQFZr2ST
W0eojvYPRtt+M0svfkVeFKYSWWNelO/Gd5idygVVZLL/0ZaOcQ29PD6NdZOs6ADwjB/VlM6Yt8MF
VH2gse/xp6CDJN5TXrg22Ff7ZJsUnbutuVF8gfT2cmCVt7GSGtBSF2Ecozl2UYnYg4YzcIm3S7Q3
Y4cBY41LBs8jWxR9yMqlh5eYZ/rZlWpNGbYriZX/loqB4SKfCcKr81AV7uESPpqLcjV7hCBGuPEs
OPKoWGYVuwOkcTe3bXrgsyEVkG+82v5OozmFY2whsiuWWIWbj5bR84fUPlLdbMmAhEiR8TafqjKa
7IA1C6RWpjO3E6yvQCIC2FCNjyb8se/nPPlEIwTrtnQeOmf8ZPPs/Zw7qe6QTpzN5zzdDhtwG+Rr
OmoikME+Og4i6dMBpg2dN/zN3Xxe/3TO1Kmvjb+dsx9XIOxH3O2uyfpNZ8Riqyt3XyA2BwyaLpDY
YbSYWtDukOgKaauIiRShI3Yu1SgjB1oxSyDrNrdsAOqIhPKh2jblhUxjdMio3nih+hzbAYSkycZA
LxqcaHe2Fq3FFki18zIjXgUhPgB2/BjVJfAcFVjeMAVJHoG7TB7LFIqUnXulBkgasNcMUKo1FQsW
Ww/oTA2pCxTA1KoLumxDtlohWKzDJaRQh33eJsv3bhi3Dhrk5egSvNtWmzwyXzR3gym3txZpOWj8
TJ3vaCw9Nu4ZVyRrl2VRHKkdda38HnJsrK/3ZMt61p0GHr2M5aj3yi6TFTy70ZY3vTiwOEvPfl9h
pt6vvKzYqziHvBXL0kUSFMMfwbhJMqf+MSTjd6ygrU8qR3AhqrwMOeEgvhtrjoWl1fjX3gOPTNZa
6VfLVIgVoxMSZrHSaazXSNgg4m/G9IGO3A+5OERRL/egBtwWSoJeyBqdYxMFf9idVSJMaoDcUipx
DvHV2PDCN4Gmg2T2EJfuknnIeTDqdclBzJEgy+JV+ewCCu0p/AmvjepxkSMkCgShlb8Z2v9eQtn1
i+xZvOTd4D3W4KdcQYaBAfYxvh8bKP7i8MtxQ+2rK/AQgM0FQfcJWcIAOJvIKPjpeJDoBp4vr4uN
OxRgMAf7+aYCB8jKSyChk7UmJtxDa74CmLfwWqt+cWtA7QOwxu0YfBmfXC4PZTqNWrnmUo0QOrL7
1rzLwhixHOoJX6QXlMOj55rFwYGY9Jo6pNl2tCL1FdCSBAI5Xb1Hmr56Gl15T/WjjODTNcvuEhRw
zwPdCL3z6Uip64PoiztPeOyafc+CeFNalffVqzZzR1u1a0uP+cFk8HBB5O/LfCLIml0YGS5cjAXB
2UL8ZplPAyJx6ZCHOvs0qmDYWYCCb9JG65e4GBbUwLCBz4N2X3oE+VL54CqIT9GhagHwdo1Zw72P
HIiTBAPmiioMUW9cvDU/a2XzrQJV6TaIe+NzzvGXn44JirtyNQYqQQgXGT/QSC7ny5VDWH2BfBf/
QRpQqPEmEWHqUUXI+IEj6aUZpb/tx6LaQYVk+DTm0FmZLnScglcBBJjpWY6GixS8yFqM+CQ9I1j1
XA5Q8AiRT7DL/RiyYXPgG9FvAe4E+LMkQpcTEQxVmL7zaPQQ55y+ppURiYdi2qgEc7vSjow1fT5D
t0WF+h7Ivp4/qEUajtscvD9L6kStWmTvDphOnqkke+1CdaPDZzjPrS2mueYBCKqFg6yY54QbxjX2
i6Pptf7n3slxcQD2nH2RVWUizYml/ZpqZeonKwOhuz05H5FJ+iMpFLtQaRrRQhbFczaNCHo6EKvD
fylKHPdPsHgSQG8SoJATck/VSYsWs9O27K1d5+g7a6oA1g0gsg/VRl/s/h9l59XcNtKF6V+EKuRw
C2aKSbIkS75BjWdsNHKOv34fND1D1+zUV7s3KHQCKJFAd5/zBl769mEuYzzswGW5p8DS/z6dhI3L
zjz+FWrfBjNE7LvrM4JgnpGshCPalcscuasM1UxW2DHu9N41Lg18k5e5VsXZyNTrr865QsJv7LL1
vawTL4ShWbU43SwXa3J8SNX4OY289IXUOAF/4f3o7JQ2vXOzjd42/MzkjRqz+LMrW20DEl3dgHc2
UOKy469pqNibTPEKjG0oVgOS7IFIypMsjoa+B4PGKqoIrC/5XG6KKU++hqImk7GYerGQTr7iluDu
ajX41RqnY7JGsWk6yNZedf4wC1Ff5VAl3MyGCmMhrcobwZc3eZ8sN6uj/FDZcn0o4//9oWRrRvRR
figFhU8WC0m1C6ZZPUmU5x3vuRRzEuB+wE7mLhYgu9xlBH5DhoZKQIB96eRIMYHHhe6d5DWjpZOV
ZfO6asMNW/oVsKT4CziQ+c0A7Z60sINlSR0KlmioscuSqxkHY1aTeyktp5MRFsNNtgWtd0Wvy73K
kh6qXyqkJe8lUJVfu9HRLrItD7PvmrCiu2q4isM8uRFzON9vodapz7MRnKQ2OAKrtZ97E4CQ5cMF
XYFmgZa6T7I1Z573tcwkTyNb8X/nmUpB2nah+mY7XrrK1HNr18mB1FjxOttOvEsUVVvLYpiq7dmt
gw9HtSN+xfiUhhNqY7JRbblVYTTeMW+U4nVM+mKbx4ToZesQGNmpmXij3ce26KS46avsmuVIlROo
Z+G+3FR0Q7/B8SEl+86FPBQYjqD/03poLqmBtUCaZNqa/HpzsSp8fgHlcBoLMBYTjg3be2UlPJqq
RrvFWW8eCD1MWMIt11ABgmRG9lEP4jDOYNQRR8y/aN6QXapIXFRFUwrAojMbNs3ATmhptaKmfQom
EGdBVhVfZB1GV9+sTAeItVRF3oBp/LIRmuQFJg3Wgl40vH0ZP2pApwKBuaMsyhF6uRVJr77IGk2w
1pusNNnKNjElw40wyL277DGMGF53JZEkWXQJeyLc37/MzvgNqZz2JKtbBVgjP9D+KIthU5kwjaAL
yKI8DLX+arRpepZ38mboFRGzF5QlPqg8qNYa7401P5T0NpijujHUrt/wpqm2eVs4azmwLzTlZfhx
/2ubypvXE2RzYHlcZY4N/Zqk8U4XU/5FdrdyErO6Ouu/Pr4bmuyBrK9egt/UCr4ofPxwhbMTyt6O
YdwSZ0FmK+7xUSXPktHZguQbz7J0r8Jwg7ThOO4g1P4ajs6/AXR86lcoHRxEOTqb1ITnMIGCvfWx
m90PQeMuhgvB0esKZGayBrm7ccx/9TO8bth2DsZ+niij9ZCE2pl8dnsGCZitkzEVfwYHGWZ+tKtm
/z/b5Xim5ozNX1psyXI564oU0VPXws2X7uiPohTReRShDiE/s3SGpkhnlt9vj1Y5tgGWua49dTy4
ZLCujaH9lClh2xVItNW1vZMpYVZt5wkjgpeWVajsFcTO2zSgVxxmg7e9eyjp2lvfRe2zZ3rVc2qk
7xIJU8ahu3XK0tt2TJ2kZP3JhlYJybjYPXS2UqXOToJtS5JEogQF9HcXqbGVjKJaI4UzbqahSCbf
8fIbuofxQQKk7nUSJmWPbbO+m7vh+Q1ApBxRQLdVl38aQspiNoHs5hBn0P0z3mQrFmMYHOPrkCZD
uB1D4nSlMqCmqemFehaJt9HIjt2M5TChfnELs/L7pNfJUZZkvdvpv4bKOnlQbWVcT2zarpaB1nGE
OPXT5DT9q5V0zaatRLMdlqKpaM7BjsNoJVsLM/auVW0eZaOsKvt+7Rmq9ixL+OUgzztlxRMe7L9f
TdW2UVjbzzhlty9Kcu70fHjWFvvzISOF7gWt6ss2WWeHCjZW0UBAaOkv67zk3Nadfurj7PIYaE+j
6svivwYauUVanEHwwQbCFPOvO8kBcZYH+0J33fSSs05AdEEjhBU6e0XJ9ac8GOz/64wV/lZzAtBf
LdEjImlEKRYWAvCAoeqtkyx1o2I9YYzxhyzJA5D/aRXjdL4zsgGh7t4NX3riqctgeZkgapXl6Y7W
fZOgur1csRWWdRoGRbzYApBUmuMBOb/r8k+KkbVem8J2kUDl3ycPcV0/pYahnGVpGuDRjoP2Lku1
M/SnunDnXUrm7BSFAkfJ5ZD8c2ZFXrdrk+pT9ki16lcPWZzSdGWZZYwtodkiQQsJaMay1vdQy74M
Vepd1aUhWxoKEzArgrDQ9IvBu0I2/jUCtuvPudSh61jpoV8gCoY2m88m6pez3rxkC0zB4dW+b0rC
KLKDrBsWMSAFLOx9UFMo5rPjbXPnbFvjyk70CLB0bl7kYfBGbNjw0N32GCqxoadBuAvQeVpaTPiL
o0FITfaTrYALX3tc2fZSWSv3bCxRbPdJCmt5Ghr7vmyQ5aVVCcI/wXzCvxd4CeXeoH95nIXKJNbl
UqeEtJqJ93vro99YWCfMbr6LYag+Cc6SDuHrv5B31V8qspGyvsaDnrBZU+7VMao+BdukbCzt975j
wYMEJ1vupf4xPMel5qkGmn1rdRRrZnycvrKRQAB9OauXOnkm62Sr7Df0tfh3q+sNv8YWdVCvvEHo
O2U2IMm1ApEklPiPAFA2supRL88Kuw3PnWs2O89K5lczDc4KJh1/LSdAJgd5gin8vcapcfK9W5EH
fBNd3ImjUmu3NGAPEclvTp423oxZjzsNBEj4Tu3lIBuMWRdH7+8RLn/p5U4FcjBuAeNhzGu9GNvd
4FbaK1+lshvSMF/LYtqANLYI2/iy2IwJ2zRWCmEd6d3KUPTtMMQx2CGGeiAc/Yon70lpDe1VXriO
KwKrS1HYXNjLibUHRHjRCZ7cGwJjm1Lo48VbyEHJiEWoaoXrHtYTqeygNY2vKIYhaZhk5UrzUvOr
YudEa5W8gudWGV/rsvmcLCO9hcQ/X/9jkKJN6jovdPucY6utKHHCWmkdhqAueWLWkTwZ5jUzlr23
DdvaZoqe7yYw3sTHmXxl0WhMdlbL5CuLLX6qqzkT1fM0peZRTz1lhQzU9KEimrTqOys7EXLpv4JJ
y008E2QvUZoKdDNv/PBcRHsRfMpORq/IXnLwf/UyFLgguWYLoiFJ/9VUzvIKZdv9uq0s/uu29GrS
odhWyqCtyR9ml8chNtCDK9XzoybTmMd9MFmrurbKk2zAXSS/QH7vTirCvh95xrPMPPOGS5i9z6bK
2iZkPj/6ulmnC2YpdjAxCMvWPcUowV7HHsvzO5iJkUEdJ29p1f4aqQXZfaTskP4zstIz4z5Sop2w
mHyeinYf4VXxR5PvRgSrftY4UfpV2dtvFiodm6IfonNdKclTrYz61rPs4guRFnJbTm/+2c2dL0cl
xfTZiTn62hKMX4MqExdhklrVLOJ3kGCTl7gJxCrM0up7NLioPJA5SwJmVKVsPubIq9BsacQVucj+
4NbFJ4v+bF2NJrEojJfQe5rcbyw4wdR20c/F6CSB9faZZ5qzCgorumltoO9dN7H3haGRJAJ/j03v
MH6adoGNDXOrpgSfHRNCp1neJai04rWHQrAq8QjZa15RvKqkqqB7evOqNEX5OkyDem1xS+S5K15l
D2t09+E8pTdZZddes4pdVxxk/znsrV2VaelathLEby/Ioz3LW8kqV4xrrHa6Z1lqheHBN8LHRF47
impla+OpjDQsH8YOjQIQbPlN9h2LrL5kkQXjO1IMzHSi7JXQ1aVP8+KbEYGRNpH0OdauC7Z2htTR
aMW3KZhQ8+xMfhR4eXyU6nfZXdHAJo0uC3tZRJfBKdrhszC6ao+zXrOV1fiYrlszzuBSZPqh0EW1
kRftFetY8DC+2nkLJc8wD2DIkpekMPHtMQF3N06PP1XRB0yFFXM10eSXsgVlJKYeklc+JCs7rLs9
Kl4KCdKl/P84+H6p5W7/eQEtxAU0bgvUVxbFhhZmP3oWb7GGGFmnlZYv63NtnNdlOBj3bnU+/tat
ddPfu9kslg4q6+TzFElLcJKIf0VJ6/mNo+GX0M7mVxXn3Rw96HdV9cTVtivhz8tLlPVBv/PgZmxk
0a4s8vAECk6yGBhvfWi378KozcuYhQlpTC7W2xZk4g6Jw7j3bXL+f8JmX6t6TnACYNNTrHneN9PA
TQ7rRPUFsZZ+Oyat8hR4VfcEudvdGlGpPMcTgm8Cjvc3q+8uuhw/J8hADVH9V5ljUTE67YBCK97D
ZeDlF6ecugMy1tM+Dpr2mk0KqsJYkbyTIPqRxb34Gap7Szf4HJWmv7mpO+JGw7OnLCSzOK60HcyA
7tiKGbfWPrc2Edqfr+ryomD3Pn5X7AYta2Ji+EX2+8RQg/2k1OG6bXTjLY9ad19WBCFkcQJStk+U
JL4XMTk19rrXJPfiEPKUZlifrdUiNt9SdSRbbuQ58yvF1opHinZx7+yQrt5XGCneW+06bPcOEaH7
WFE4rPNSgdXgMra0yZ40k4b94/KpoPdk2MYp/b01syCSdq6KCuXS6nlltA81Zbq3pl6g7MJeU++t
cxoHO1LskDGWK9cOiRAswY17q6Xh9GzpCI7LS4lINXZqi46qLDK3abu5a5AtWMbm4zDvdCvANGW5
r9br4w77NqhaU3No3LLdB1P+hvfQOPqwLJuzPPD1/jqLjavTzOPp3z1kNwHl1SeRl+5ksSkxGc6F
hWnSYh+Zmbp79uYWnFEZXJl8DQdxFDvaViHip7JS9pOHsIi/OxHIUlmSjbaC/mSXDdt4Gf/oGqfE
otKYXNijTp61uvqq51iaPq7d4Mz65Arr2EQBM57sFsRwbiu0ctbywlrGy8ePYI9nsKyfHjcLCuxH
KqW4JWzIf7s/FI4GkaM83si+j5s5enKw3KY8Peq7UMmOaFe/yzs/rh3lursiMKbdr+F8CRwNquhi
tyIPSoTTivBwyZ4WVtnf1WkqrNaXZR2rjH9OLVJp6LcgOWAo2VoFYHG6n8qubZkqvmjx45Mt/+Ny
bRrt9CAktbDcclquY4cduyJZNifFRWLE0zda7LI2QwfXGzTvUIX8ymXRthKHfZMozqrlhe81Hm6y
Xhtd41DVKstYwFcfWgMVzG6AO4NyNt8yogGyPsm88TCLEXKgvDi2PORIwBUSA2FBq5EKkIeyjb1T
vRxksW2taqsGEMVl3VBVJKnJ8Ze+qqsmkanYOcdO65yTtFl3njE/MQmbxMaWBjtw+g2BL+aVJGed
LTvKFi3CtnHpLZaxj3p55gXar2GyeB9bh9bRLNBc/V6lzW6adOUEpCF1zewsD5MZIVi1HOSZrItI
GK3BQderfzUgNQ4BcRkrO8dKv5vUsjj+q172kENJkwfbmuXy/Y7/dTM5Vqu97wQQl8gcod90CKat
utgjTssBXNevQykNFFNoJQc7VDe1LD76DEaorlRPGXZ648S+pVkRhtJ1eHDKLN0NIkzfoyB5lpSS
uQlifhbt7z08wOj/u0egVO16mlvkYT0URL2uJXjVhvlJV52NaeC1+6hy0hhxhEf5MaLWk25vFNUZ
ekx2kvX3zs6kOus+w9HO6rr2htY8zBYTx46R2IlHuq929thSFX41We3tXlnmzQ5A3yLkSl2xHJo6
jTbssdW1vMy9QXPwj0lQ057VxcZp8XYalUldpWnQrR51sSsc514upHfTo0nTkFP15UhZ+Vu7LDcN
Whj/utx/dhyXTyBb5EFe0dbcX3WPIk8dE7vs4+YVjjDbBALa2iPjMvplOJXnETdGMjtFpT5VcFNU
Q1CULV3Q6N06bGu4lXzLW1lp1/ZiCjIZ8Tqp0T41hualilTeJXrkHFwvIVwy1Mmz7n7INlkD4jTe
O0QeV48628LHI8ph02mJVb8IsAIvxYvsLg+p4bFsV13nfg9ZZwo1RjRENHu9cIe9lqlgYLIsPROM
S88NsY+9QAWiCgpt4LfrcpQtsg9YzhY8do+O89JbNsCd1LZFbyAZlqX6sbCSvnkNMgx/rQorPM8N
v2RWNH5qGZj12spa8tAVpnRpCEAib6bjVEGqZ+EY3hDSxKBRgYGZsHX2h8yc/oJov4KEMoR+2g1g
jQwPzJKJoEAada9KQBKvN2qkOxykt9U0iQ/Ksu6Cu1RsjHEaX8sGMHlko6yvucnhfiWMTgmuBAg+
djx+aZZfgjlDRLUtnwxLJ4/rTGlJdujvsjyThyZqir3ZGIg9heHZ/udAaA3u+8hrLYtcfae6zads
fNT/q+88VmLBtv3nNR5DReL2Rzz5NvLaj3p59qibSzc6RchmL5/gX3d61MkPk8xIL7u4EP7T1c3N
aFfZOUJbodWcEYbFqN4Jje3oZs2mjmfw+9mz50DkVIrWfS1z/VZiv3RVSaS+Np02+7PTpk/9kHmv
c9A1a+IuDv8DWs1msLcGy/+NvhS9xUt3VoDgyCvFfa3hGyP+kI0WUkEvAY8La+5TnVglNmwhjzre
6xyDRc6WDBRYBlmWp8ikD0cQrQvvY/TesgCf73QcLrIElfNLlqvD9V4SJoEtd7zdS7azz+ZCfZYl
LyFCYqMbkBvOV/Dn0IaHdr7Kgw4QdpMHhgpEgbq8Mn811CAqsVxx3U2rWp0Nw39pQVTFD3lD7R9X
qNAJuMah2OVphBn9P1eGHO9tcgP0pYcJJ3SnzNygPWbfWkA3N7Nw4v1kOjDL+hJoyXIwiIqcM6zn
9YDdCKtS6joj3Bn1PLI8pST7xpGp+7UdQVfH3ufWYZoUK+NJjaZhnRHZ+o4KT6XZ32uU9tZqkukn
Qymdy9STVpMNFWxzfDvVz36w4HDO7Q8IWe5uatrimGHWgAjg4zQGnn0krdvMqzjUi2Or2Xh3jUpw
wNKBmDOEStuqy1fRAwNnhq8PBPfK14wFzq7GCnstWzPIhed6yN4JRqftqhtm3+2i5qVckqqozMy+
5eDi2IcepgAwpLAV6XL12GjBfD8k+fB78bsy2xlCv0r4RFQIXspyFsyF+K0oG/5Vly79SjfHglYO
0eZ2w7vF2tfAgUYhyHhMmdg4Qq1hxUbxs2bVMGGqpvre9ParN6rGa9KN5j5xzGCbln3wVYFGMAKl
+V7NSI7m/dReYjUzziPZzlVVj/l1jITa7MIQJloOygs9jCE4aE2CV2SjBzd9ObBrqi7DQmSLCfdv
wMCySG8GXGNolN2Yon8Qvo6P8hryIOwIEHi4hZYKLk2YM97mSBmaxvTNKEuUNkmk4wrVxbuoBxEe
9Ja4xOg4XIpKoPnaBDaRCIqPBrEUM7MF+mRgwvRoUGyrOisAN50qRzk3b5wPIwzQWha182RDLP46
dN/tpTrAA+rQLcFBsgSVD4I53GtwXVHAGhTcUW3lBHnY3AxhRuJnaZB1stXS2OYi1k4f4LDVCg1C
X8lm5+q1IMRdx4y+q1P60lSV8loC7do3s6lv0ypXPnJLWckOEw7b665KzJMcGeRAdaT1CjYjL5mm
kt/9ZQXRWimzXWJcY9vSr0Qkh22YKTiI/FMnz+pYVKslnLGdvKmHQ8jOqJ9Glx8mY+XBqlP94hWv
smAUvCD8DNDfYSycv5x66pIN6+50Y8LgWz9GVcv40Ch7v5kCZycb5EcJwD5g4RMiMr+4YjtQ8ZWu
Ee8Tnu/XvtRCn4Q+Aed6nnZO1Tgb2c0NSBHYpse8u7T+f4+y+qh66zBfUgy9vyFO1N9gIyD1YeCT
TCbp9KjvopxE8Ty7bAfpJhuSVFVPhFgPcpCs5+9F9KEdlhCXY1zJdhNhH1z7q2qpH1JUJ/Z26A44
P5SwQb5fc8t3p1Hsde+BrzNC0R4aHKP2ILOMq1U2v0bzH/0APfzTCLsfXC4833X+pAKgs0jTCAsX
pyjA0PMhDSgb2n685mmirvVUAwzcuOdJQ1VNKlLFvb4L1cg9y5KsX6pkL28Wwe6e+NXzAsCfaYsv
5aQHz0r2AkgYystymLFkWsfVGG1lEbjoYqNcTbsqnhG2dLtTo7XT1ZozhCzJuq+gVM0H2Rg547TF
hTnfyFb8bsenLMeHR7bWGYpeEzgu2SirYFoAtTWnqyxZATGGoDkFbG9yfb34TaeLnUYPoHSdAkhf
yeLDr/pudCPL49KnqZR2JT2tVccd4UZr0xfXRbZTVzAyZck7f1Fg9bCZGN+mpSSrVF1/RyY2Pcv+
DT/ZHTbxzDpLDxcY0XMvTAL4XMyDTIHIBkgxHRsdPbpgj8UScOTtU6bPk2qzejSjM3kpdc0HGp6R
tdNZ2Pq8N5/Hui8BV+rJasom/PaUHpeA7iNsLe+WHG1eNs8O3O50msi2ppmzM4mub13Hs7dmkX6U
cakA0reVlSA9uScde0AIOHr2Al7uGhzFby6BbrNFoVnTTQONC3O8yDPFAm5UlQg46jZfa6wMGfbt
5SJ67K2IPzFLE4olcsaUPKgBbsdNYK7dQieKmyxI8r0zPk/esiLykPYNuT8SGFNxNPR6Xr3pESxv
5DOOPP+jD4ztzwKJvZdSNcJD6GafXh/+IeLQ2wWR5u2TQCG2xXaYWTLiVzS/WdGU7uwFzeA24yGu
S/5W9HPcCJti0/In5KRuJUzErUD2IAlAn1faa2do3zxNd30VRNja7AKinYrj1wYJInUC+DOE3aof
eHqIEuR4TrXYdqEZot48T0X+nDyhr88CAhCJiA2gZwfiaTk2azIdm2HomJfVNH4agS36omjPHeH4
kIj9X4mVIzFbGe0mLLRqW7ZK5g8mAFM97VfoSgJ0ij41u5v/aKtuh3/hoZmtq1HW6pPXgG1lcuo3
XlTnvhZNP4PujzpHfZm97w+ksPlfNJ+oDO5iL//aZ4BJ9LKDilu86KDV/KHGXF5XvoZ5srLqimml
arEfE+Yfaf6B7tfW4D+Te5jmjU7zQ2WZsLbMd9gA1RHIMbsTzF58M+4JGSjKsNLnPAVgZX3TI30G
8M2a0osKsaLDJ2TSTZkzwU4ZZlNVmVwiG2T1HJK3sxI8Csai24EW/UMZ8vy1C35WSOjuIKG9KURH
WSfMl3IkgJRFi+DUmDJ5zM5a1fQLeEz+krlClYnwAhDJ4Ucah/VFmwzM0NLXru+1N8M59iAoV0og
XjV4IesCZYP1yDuAiKd5wF78Ys7jsRAqTlxJdhlaPJ80KDKbOeHLINHb7yLwpMcoPHhVu3F0zBOD
osYixxyeOy2qWXy21S6yER3s++4G9GNt1tMACtk8aoWr+GoUZSDtui/OXJCwnIp53QV5fRTxcKg7
sLlILZGaBb6udOp+GOCYFWYO8BVcF7L1ZPsjBwuVkjRR2+EW1+PKEAX2xXWAOeOaI7rK3rVdhHZm
pK5sEJAC6YX9PMNjMLEA8rUg145sy93V0Cks3YP6QAzbN6t2AsWhHmNPwA+vqkjfVFPVHLsE4fSr
PK3gvaX+b22zrlKRF3a/a9TuUJQEukBHMkpeRZPN9wuEeATFge5n4zzsIHvksJ3N2sfqfURHY26O
wov0rdWpV1UvqyNA8pknLHKxS2F/vG4mQCadPv1grrKhyczecyMWNXlWBj6zX3i0dcQV8nAVlA4e
VKn71wt+Tp+xywZucqrIz/Xvuu18EUHn6+T0DiFc1Y0T93+WDV+P8OZbadoI+JZoN5OBL/JFJLv3
rnWaROgHY7xqi9c8mqtN2gFErrsfmYNmCUBdB9nUstzMSuRe+zo4ZLOrfAkQ+A2m6Ekzurfcaost
yiWfbZ4qGydo+PIQdkT9pz+rtuhJ4ZOo1priSxP138LabFEyjOxdYpNQKYduG/R1vuLzJk9ZNu68
iH9IVqLZomdWf64K/llaKl6zgby+XrF1CcQuibPtTEB5b4vmlGUF0j5J8TaU6kos3jD4VGIThWca
Gc1k2xbBqS5RlUh4GFWtv5WB9hHpDqGapn5S2W+surnvNzAXraOiK4KYfWIeUoHIRd1WP4VWFD6e
1IZa/0SlJ/ZHM8aavEkxTA2f29zQ9ij01mFnrVFALpzmi5qK98pUI98zRra+bnaJHDvc1saAvnAI
NrX2soOusUhI3OSjrb3Z7xJ3WjnNqWxT37Un2xdejuF7VrrbgnTPpQOyWIdNe8mtjmguciSIqcHD
aoWKJmXTvRHTj33RWx9GEcLIIuR0Faq3H1I0T9zmWCjTD89B/8ryPq0hw/7TGA45mSc/EqSLmZzH
1WQB5yt0z10Rhh737LxSsmuo2aRZ9RQPLe9gdzS3mGfofrc4fRqp9g6hewS7Wp/MyfXWcdnjnZFA
ThVD/CQPvbDiJ7KjT2lW21CH7QwYb//FTSBYEFnyM1vxu7b+GRvWuzVMf9Z6Sw4sMk+AsZ9KWIjO
RBzRtN1qjQ7C1waz0Y2Tp6/IiluXkeneb+u03pdhk92yCRyeEnXPopt9s8vSTcaibq1DzEIUK8bh
SxvA0mb2qtNwVq50YSAI5Cb7OnPDE7Y0AWo/RvQ0e5l1CFipHUWUaMd4MGBoRvn8VMTJsM8RQT4B
DTd2mhDTuY+ykMUstFbgMdW2HzBGJNekbco4cW5ZG0absD5XHbQeU9gkUzGARDuDJXFe4XMYIf67
WlCQqzZRyZubQOItIaxX2/CwC5xF9dY0+16x8RvIY/etJWm/qh2rQ20/QmO4AwZkTFgyIZGvfp0r
dk5a1RcfSkVO1Eva8VBaprWG8tr4La/Lj9GC6RPBa/mAVtwCTgb7AE4V179OGB9MYDgrQtX6GO2u
w8NXqHhrWvhnEBf5CBFE8XmtDx/E09mwJVX/oXlB72egpD48Cykka3brj7DgFYGOYfUBhWxEVBuJ
t1AxjhgO6hf0Jz0CEk6wlsVYzPolV2ARjdHH3CblCl6SCaY7bLeVOTLJmuYxstkTB6HZX1pEXC8N
f+vT6NZbAGfslZmA1qWXQbVMHevMWpuIkndT5lp5bRP+ZYO56m0+JRJDCVLe44BGMqIwXWgsUVDU
fIBGAfsNcdCzR1Nb2UDGt6qqNBinNH+4fUqKGW0QOP7FF3I607ZHT2QNUshe4YZl+L1mpNfKGhx/
EomxSQgB+4bV7/Qi8fAkj4ftXF76pJr2XRMHl5m/RYntE5jFtzQKxI1AauejScWUVSvqFSl0FP3y
+WabExN2UU8rAgmg61DuJjHFTlbt424FmaHdGosJapfHKxjxydUeuuLgzTitIu2IB0s5fyu6Ap+R
Yt5VuPJtptJ7Bxy87uohhvjC8x/MIH6nyhX8KTbYEAyH2xm0tmNvgiQK/SAl0NrU6OAITrdxDGVI
BGh8aUN6s5Xkoi+v7jAlcGVnXb3u0A5V0GFj4hYQHwgIoMUaWKvOyxxfzQoSkUwPbRzYL0PpEVS3
sm3TGaU/FAQ1Ci901wkGcH5DZnnTRKW9nty6PyLUYZ9jocX86GZwCw3hMs3khZqzhL46RXzKjQqQ
rnGakKbb9NYUP8HtqHYs/C0+2RXdtGqvoZghlCZ4anlUEYcq/zSducOITVj7HimaKIoJIU+Otmnb
oNgVoUhXZvzW2Fp1C6dR94mofePtTYZ5ENMxt/x+6ks/akLlapdNdxntUfFz0vXnRgxihWYzf7jq
HSOsN/KCME/S1jei3YAbOoA/RY0CZW5hoO1oGsr0aF76iNK6qpZcoDdu+UmMl7Yh24iNoncMAxfH
1Mw9I+S+60Ml9XtXvZoEdDaGPU2+1irH1ivehLCdU94qP+qRL2q0NONsllW+aabkr8YAv1MjKo5z
zq3o6viU9sPoK/Hk+CMuAy3zPqoQTCuqnR0x8g42U4B7kOhhSndBgOka0h3CUX6Yozk8mQHwrbGM
VlE3WqtG8DvpSj07KqKHAmoQGJ3G4uBOPc4gblGd0By7qDVbKgOoiIEloo7lBmBZVmQis5/q0cPR
ZWTxpNV9s4Nku4lGBcpaJeZ9ZqUN0MrytW2KZ0UF8IbAdrNzmuZTE6m+MmrN5AlLefg88zp3Iyy5
OTy4Ia5FS0y066Nkgxw0K/hQm9Yqu4/Si8QRjpJK9mr+1jQGWDmWBWseCjgU+Kyv5nHEfajzPtMg
N/3W6Yl1INM0pmhDN/aVVOl4GQEZolnUbFM3fHcQq9mMno6bqUg38xjabIZ7/kF9L7Z2GKgb4aTv
GAKN64qQ2QbJVXWTRqAJCyVEaEUvT/mIHlYTMEVltmn4DpJwWyXunVWbxe1KBNGOGFx6TJDetVXd
fmKNf8LsskXGPL4ZmqbsSh4kP5huKQCOIYvFc8N+NrRINBsueRMBr6StGnasaq2z0mdnVxrhuMtK
W1vHAGx84SInG19DMVosb5p+9X/oOo/lxpEtDT8RIuDNliBoJUokJVVXbxBVpWp47/Pp50Oy71VH
z8wmA5kwomDSnPObAoTk1nKya+LFZ9ty26BHIpe8daHuRuh4B+GoHoxfRE7ow6HSjFmxGxB+F4Nd
IeeV4sWAnvouXNSgc9x2A10534WeRU8SxlGAytN3Dd2doBm66a4VhIUK2DeNrmP15Xl4lhoIfzVh
Om8xf7zzqFxiLO4Pwp/5LlZwuliMrZODkYkIyoHWd1ocTVoE7fSwAOYzxx8J8Rl4rr4CNhBQe9/6
I1OKXWOhYN6gBAE6vOpvTQ6FyyAR6JHzb2cQ9PlsLhuVmbQ5YA1G//MTmYXpHKf5VQkb4Y+qFj7H
nfHdNsnDi7E+pUMWH8uF7tpUgHNVZDNq5+ywyoR6esZ7d6vhQuc3jYYiUhVCnQvBKWXdqddLQF5z
jqZj1GxCBFb3qsKaZWys9lFYAhSEWRVYI9nWNfQysYOjiRlGBiF1EAor9blIAQJ4zRHLy+E0T/F4
kltfRWSbw6lIgU7BqWGkdgi3g2/fL2Xu7nm49cnI1fpkE+/a9aK6LIj9npBEEqe0YNHmwUvy5dXc
nmTAkM/7hgQjMjRnohfuhlD/Jda89pQ15UfrFgRQSnNqDyIpWCJ7sJrdfEGWeFhOkzGgZe50eOHa
WlFsLAt1Fr00j6OyGuLV+3kR5YlRpGQRNIeBNVQfdgIqoB+jiusTaunw2S3MyleSKmEt5YYnWTB9
ZR6aZBeLsPsuVNT2JIYWvazJ2rd0h6dWzcAuJkxLN01bvaVZ/6vry+Fxr+SWvE2JsNA+X0Lhovwy
xPtwdaOU6wy55a7V1ZqP571t63LmR1PYczid7OgdUlNNRxdoSP2zuiAr6znph1FGpeZ3apMd+16Q
cBdbbcqumuKluNnzj5F8s5ChRAmCGXzXhaFPJ7X+gOZlrLpLptBdIKHrJ9kSFptEDcO9yJvD1DUI
K5S4IqbJcerhJSpM1oDBzsZJ/gLEPMgLO+KdtF2NX4XhCl9udlpSs/wNjU3SA6JEKgT691tVeiyt
JpN4DYZUJ4AO+imGY+7XDjy25qcr8p/EXVzubIiG3KhbLqtj6nhgYYOaxEf5rGp9rk7tWsiqLEzE
PHjN10f5f+0OMaL/x9GT43W7ZYoJLpZ7rZ58zJa/szgZ/M5EFS6wFROBkTI7jE3hkdThgKjG/7ty
U8TSl03rteAzY6cBckcxgvjbLZ8xnhJkAGdN6Z/CfEiOuVIg5/4yYBO4G5LxWob1U0Y/cEIlG4e0
uviBnFxEoLyDpjXgMSv0lw5teMLhihs4WatsAEaTTohScQuboqTvFsVOm6KrQ1YsLO74rr+3qmvs
xzVMoFpWcZojZCLbVj8vGtY2e4gIzn1o+Ya90QUvWVRvnqRBYj9QRhApx+moVHbGp+Mul3hBkM1y
lI5ZE3FGD/GGZsxPoRqjy90rTKsgY525NUe0YBRrI8g6b5QZkJZr6JvMi8w7ikdlXWcnrxKfPGz8
aQCtHs2pxFtTT/ttQopMn3rvMsXC2BNUrmGN+SlLiK3VdtWLWkBqHFlG+XFep5shj6oXKyXjjJAV
ov3lHqK92JKF8TgKwWdjRtkWjxvdFdkfoP7bc1impo8lcrntFNE8ZQhnGFqlfNR0sztnbt1jji/R
Fe9MctKW6H/NWbx3RI/3fG/eHSeu9nwC5SEkjv5RlSGKCanyYwjN2keedgQxGucXRWXd03ljUOdJ
/COqk3ciST4O3Ob3MYqvCKI6v4uYeBrjgl4q9kseMn0po7TZtCq2bWZn/yQy7xILoI9y1H44ECy5
kRqE4zI0EK2IlmyrqMuOOorzW6cwxQEVU7EXpA62oDSNrVD6LmD6uK3qKd2rzRrv8IhIlURa+3iw
LwD9sSuMx1sJn8RIq+R7qNQ2THCSCfo9q9VqJa8kgWrY4tZN6ve+0/4op75BnRzCJNl+8jB4taRu
6qEDNJVbNJeza5xmBeTWbKGTCvqlyM9NUU9na43eLUB9J6NtDt7YKu9YXwexZxBShbG3DYc8mKM0
egcp+DPGaOrZbHXlzVAtBfsMdQrcoQDZaFXJLm9n93tL/Lr1XLD1XbicCXxG29xETmkkg3xAkX/r
ouT+o/Mmw3cyR3thBWAc2zrp9h3cs3ti9rDeyYT/bpEPtrz0s8WQmPm0Zly9Kq9X7xHz4BljfDWa
kNCGEpe/8vo3sgIJOdKk3ojW9u6gjcNdlDgQhhuBx5bIxAshhs9F749iifv71PXudUDYIinBM2M0
3e5RAqc7kvnvnB97kjnvjFxavvmqP3bLI2WjrMtCHv519lfb/3kJudsWoeznEStTjhGRT9gfq6nx
Y7OasDuWdbklx5sxUTlI1v+x+bX/63DZJot/tcnryLZF68utodbzhrVdjvZbWdYMquum6jCFIZz6
n1ZjNJkQrPtzBchugB/b3/XHqY8yXkgDKpayi7K4OcmiXofZyawQH5N1s1v+U0e9mlnkmD5Vix7d
LE3lc3ALwwdEFN1kW13Y9O6pOe1lmyxUuOlqMoVPj6bCzl4jurGvk3qcG48mav6PNrmj7ERLfmfV
Ol4v/mhLlW6jaaN6/GpjxekjZm+8VGauBYlbR3urRmq8UhrrotamegkLL2Hom/sfrat9FACR77qq
zCcRxkVgY0B0rRbB8ilaNki8Vd8TEBf7FAPIA4kRWMuwEzHZ22q6N27HNieWEpbPdjV2T2aa713G
2DNOnkyRRJYfYY7tM5b85xLJ1j3iLu9lmzsX6IdqoLDsoluJ7Oepn1Nm+OpzNvcnxFCKM+69MZY6
ALlBUYnA8DQb05MC/bhK/IgdZCe50d6dgP5z2bfqd/TWym082WWgCu2VdPPAEnNAprHKZr9D3XBv
thWZHhVBJk2HKMfUe5uNo/reOBOA0T5b2RREknL8obCgiow/0vrT6IaOlTKAxiGyPsRk1tsC7twt
TxApqOfqJ7H85Syb2kgfLl5eHGVNFhCFo10H9Xsrj5dt/aC/e9bYPsnamFSCDNP83PeLB06tj7dV
kU23Mg5LaLDJFCjRNN1kW1Ix2QUcdZE1D1fOc9IUv5Gh+fsAMSNVTVQSDMp6DVkU+l/JZMVXeRmv
FslRxbpw83XAOGD3YCptfpRtDd/tU6+EF68jh79UW/QSo1dNFComntmyc9xoDU/Qbcu2yEquRUkG
VTZZ1QjqNq9+yX5dNiWTWHy11vS9rKZLV90WouKPK5RYYOsAlSTmVYJcgYO+pnXqHNKO/hXJlv+A
bh+HdIL5uRZ++2r/93GE+EvgkIa+k9f7OnDUkvtMNo6VTTH5KDhVz0gGmkdjXvVzmmTeyDZZjJVa
PfdrEaUKcE59EavmE9Sc/+74OljLhHOodfX1q0luLXlYPX+1uWnxW/VaZj9t4m3ctkufK52UcYxZ
72Prq81WekAErXeSRyhkmB6HlVGTHxQdMEyvozqe1iZmKGrRv0cEgoKQOcNOVrW4KnBDGOBdO1b3
HofhCvJZY4XrwckUF4c0jgFVr9UpHmocg8GZINXE2iu23w0vB99WmUSY16pJUv2gdyD3+2mw3+ey
nQ6xwoxN7s3nLjv0bb1sIxOu/NjbzilsmZTYGdE5VdFiRNJy+80ZS5ZgXvwha1ahZfc1TyBriRva
b4ZpoZLUF1fZVA0Rs4miFk+yCmLK9PFw/N6g87DV58Z7s5JRQRIsUQLL89w3janRQS2Z1MlqhdQL
+mtMcuTBBt3FKwyGs9wZguh4+6bzWo/+tBh8V3X9qq4XzXqmu73nlU/yQGyJmdMtA85IGBduZNvE
yBPEHSpUHut7L6lHSDQMebMc2OTY5OpOSLhzTeP0I3QR37B1cXDybhc7Yw72M0r2JWohb9F0reu2
2HkKxtD5tOpeTvadIIFF8lcbggpU1ruSjUSncvXbEGWM7ktZvFvavDDPp5fDNCZnLm44Z5FAd0ZH
NH8flZlkixd+IAeNBceM+LM3mHtZa+qpfXOMI71jEth4WTqggk6OrnvQtzKkqMswfu9mIll5Q0oK
Go1+0MrI8WNyAmuUz/FHkC5BkpvDjjDWGhtzmc4X92UwSt/Ui+jg6VvER91Xe/WDkYWeHwxTeTHK
9tugK1jxuM3ywo9GhqOaiVfnrF0UA1pkSvLYj+waqqGOhiCqWdWPvhxfw7BR33AylIibTWt64b0g
rpU1zNVVpeH+LBroorWQW/E6x7Ar8zkqo/zRpM1hclKM8ZZ2+a/ado1Dh43FJbbQh1uY4p6LpviD
uXf3yzXjyzgX2m9sNnaZ11ksll66RWyYkJfksPseuISVbTzElb9FK/46LttNhDfGu5l2xwQg7y+t
QBhOec2xMbnpdnVGmbfcVRpx2lJJy8Cd0pqkd/KNSV+zH12IDHHvxejTZ/2rOVYtgQA7+dXGP9RI
2Huv01Z0fuluF5UYYZnGFcbZLkFbFWSsLfSrSKfybRrSlV2YxydZzRv0RgFNPMG8t1/DYSEPNUwN
XA1jfk1ac+WXpd0OVHB66Bo0QiylPGD3hIlDbrcHgn5tYK60clbmxo2pP39ekIMkQbEFBBWkCol+
klr5JtX7hOCNvTH1K66Dt0jQAxl0tbso1CvcvktQX4pWv+tOj2ZtUV4tVmvvo3C1a9/pO7kP6VPv
POChvZntz4HO+d2MHe9e1MjzY5HxPlrGgos2JszrvhkhOGLNuJquNRW9xVszErlfayPJ4luJE6+s
oQdc3zov28Vhbb33VYPZblns5b7Bs9SrE7aHR602m2s/iaOpZiqyFvoha3JxKdaiV6ezSHudcA21
eujG3egqNlpGun2Zdc1hzbsUGyI6aAbIRmPdk1qMMctSnAu9tS/qpLE3XHoRmEkyIli71uUuWZDA
xOZpvMjK41JF01kkVSvCqMUUH6axICzZxRimuVYbQxhCOUxWq/UPkASwOXuFPZO1AE5Ede51jhau
Ko5DvLw9qnKP1tbjKbGyS5GPf5hVWh0LIl6XcWz+LlDAdAJ85Rr/Xzsm1ZufdX7K17G94WjGppu1
ZgOAHGmR9SpJTzBo1lMEA8wwejEyd97FI2RKLVejF74kSAL2KJan1cNItsnjXKyBXmTVbcxXGHdE
Gdbzv9pF0yFf1NoKuoxRy1Qu1LbxEsYwTinKtC8BGEOxnPKaJPLalpj0nggBRcA57P6tsMr3Omzi
i6x53hKu0EocydedU58qe2WyUxbS5fCm2qX+bOP7AWKkB/TCEQ2wVBbHd1mJW3JM6NWLJ1nVeqAc
kPHyvazWS5kew8kDObyeiYxn8SKm5PGHZZNtLX7S5tFN1qxiIsQ6oYkiqwne74FtroHo9fTYtuoT
XAx7I6u57livLRRcWZO/r4/0Q24X7av87cWK85qtVMFPc/3dK7Bo0bU6kNUac3lezRK3G/nb7AIZ
pBQhqLUmr5aE42teE+IlsUxqzdJK1Vearj3ZJAsIJC8NfbVZdQfVJjMUYf757szVskmjyPkBgPjc
soUnHd9TZ4m/iFt8LERCv9cDdBGS8vEdn2+GeqaGGzw66wsIjvxQV3Z46g0Rn8NQSQ7kIctDhYjn
i16kHznybJ/94tzMBb92x60/y6KysVzO5pNWY2rspqBviP0kn0cS8R0RfBYGWuSml3wuU5A4UXQm
RbpPZ/Fmi9LYIMcJfKPO7edeDJXYFI3G682XOubFiywU285fiIYikR3+cFB49McMBro7NeTTomYE
cAX0HA6disbmAIvF6+czYHlxbLvmJ7aZytHSiuXNGhpeu/lVww/+A9+1X6VwfRL0KHfX4S6249/N
UGQvSZqgW5s7yg6avvpRW6nGpLXfaa5uv8f2npRY/s0QYtoZSpIGrpKfI8X7xXRdPZlt8ttMqp/D
HJukdxrnoIEYJcvmYpyF0NjcpjkKTJAfvNjI/pxIEuWL5QJFakhWOnzYWTN7Wz0mvdQABLhV1Z6I
fErKD9Pzvkwxf0GdmCyB9q0RkXewPDKfAN/zoImRxzQdwEoTWPiuG8Mn608X1vdlKrWboXYniOjN
hixUtFMrImIWcpcEXmbivSpz89YxXub5Tx3HE+Na9bZ7WIoB+cMZgHLrE2dUDppCXg1OU7ODO68j
DxIap19APdRLTgRsi76SvS3tcvWRFUeGRyQ27eh7U7jtXegM2jTpLw6Je8DdTkzElEIx5/hp9tJf
S4np4jyhnYvV4l8CGkzd6x5ugFHnW2PcX0neanurseJTZJVE5ZPa3UalanyA/Pw5WWn9l4kKJrmg
38kwNJC/Y4L1VY04xNQPGxWRuiPOfdNNrbTktQGlImuyaKxe20GcJzi2HiGLsNZBuszeOYSsckNG
RQP2lx7ARgQpXgwvo2aq94XUauDp5Lpl1UJI8VKkaMGvO0fQhffJgIw92+OTbDJgH+ydxG62nZtp
d280elCeAIjWmmzSDAvBtz7PTvKEdfQ5GozMzF2SQ6WFq9pnPdyXEEirmdRXWcOTKgpyN8RCZ905
s7IhX92fZM3TteGeKDkIAQdJetmm4xFyHL3ShkXDCbJgUrLj08BedD0hcpUlyJpMBY3AEcyq09dB
J/uw7lTWYp4I/CmQBo7yCELd0ymsUIH6umTk5ifEV7PHby6SqfITb7kvKeGOxdL0exdijVa28Skv
Yka6qk//snsbXWnmTjcntm/59FnjiftGTNNfDGvGmqQ03uq5/hVnCE3IfYRoVR9xSu8AYtR8szX8
DJXRmwJ5bGno0anBpsaXeyeVTA/269Y+NF8Z72vAMO1SnLyYGQRUtOQmC8RRqqDJwirI/tumL0mx
iRoP8W5bT25LNIPyCj20v819HifG3a0G454JhU4fTMtRVlPFG46aAB4iD9Em27gzgC1OkTyOLzvS
yDMqrQd7Pb2J2h1w9xBBdLhtjTI4N1lkaUdv103z0YlS59ajjX6ZUwWauQ4ArTIj2NE40uzlwUQE
4ytacqxpwr70Qf12ATdoDgA2/329dvirKpQwgNkPMArblBtcOh2Lu254VGVbb7bbVmM8kzVMTKu9
aADYPap6yFmi2IcAN15k02wI0nlDqmLr0UR32baI8KSVfBiy1vbKeOittuII/qgsRnt5qQGHPD+a
YEHiaDV5G8Mpk1fH5TPv0c6yF93ckNslU2xM0U0Wnhrv1coQF1mbQ7e7JK27r/Q8yXzRrVHgtnE2
cm+VMMrnlk7orMvS3Veb4WW/PVVl0Bvr7qolsMp+O3iLzp16kwXvEQoeI9nqr7bQnN7bRJ2fUPRR
b2MUpk+tZv/xdUDGOgXlja7bf7W52JX18+Oi3TghWIGMkG/N9vKkJ+lrP3vFhTGwuJBCP42QIE6y
hlGmrW7kppfHN603++M/2uRpVlf9bPsw2mp1UwDyKZ2rLNyWKKEDIQCGOm21qgDSJRfTTtsMjuq9
TcP6HmY14TUvTfayrUhKYpUpEPO4rGp/aUJ1w7sfHuXBpoFHa4VKsWEC/6lV7LByutkgGpL23or6
1hMofEbvtb1XGSK3ZqyEvgodFK+H6ewM5sgNYGcMfGpLIhWklGa3d3Vp05cudY9yp2zCZ0wjeN95
R22Z6stizme7jUee52S8d+ZUn7y5HUAFLVHx3EZ1UNaBok71tuucdqtZkQB4FHY7UzGc5zGDopGO
YbbajwX4uH3rjLCCDz8+hfX4bI0Riu0xOSl4CT/DId1ZMYIHmcVKp2IG4NVac5gT+1O4JQi29qiO
EcwJJQbTrY76tmcO4nfMPkoPfyG92AhQwv6cKBBJQ0Zzme0DHwO73gSDrirTCcTEu9Y6yT5iQCDA
rQJJB6Q8jvpZFWjN9ZpikFyAneQq+3zWP1h30dmAXtjWhnophvyIGbXy1Aw19Nhxco/FCAHOMN7T
bkpZ/rmsk0F7FmPs3kVhaaeFjDbxjp5golFtinLp4Uxt1BknXdSJSd8uuAF49ZhtesEYyWL4WR2v
Wtx5r6sI3wKJwV4aE95jZDyZXaruFIxRNlXyIYR4IyO0TXqt3lV2757HAjcYAgFsfhXLhAK8bTRn
RMu+gbCYcaHrx13txPi46np4GctPLhOfkFsxNug+T75jGmRuK0V7KpirFtasXo2cK09NIc4WgrNR
DEikULBczHQ4eUt26LSpPbVD2AbYR07bznGip9xtxVbt9W/RjH8AiKkhiAQUDVXUVwv4x7XRzXcl
TZpDgVrjEzKJ4EoYU4K8c/qnuqqIkugT/C0R+lGzjE8ACQ5DiyBj32Z+2dZ7r5i9Y2kszTZn3sDS
yow3Bm5afjsOB6tZEYHRoAXmZGc7AMI/kWr6sZqJHkyy5D53a/SBww0+6mxE8Hhv7E4Brpf1/Vmj
RCcBuBZaEqzYB4PR3rBh26g/m0xf4NWZ7XkCaHBU1oCH0V3ljFpbp9VMUXiNBvIgeYwwS5khGZFM
vfquFz9GW7nkOTxfxFH8PL2CXv5LuEZzIv+mMhJmLZpr6mmpGu1mwvAwee1J99rtlIG/cRrfKOPk
aSib6BTNzDAKje93ifHlyYcaub1pfXvrgpCVM6JJ4STvGPUywcyIodpN2+5je/npmqr7NLtZ7xMK
7GNCoQ+wA95q5JZs5xiNMY4QEWQarcS0rGrXSMk3iAClP6XJZ1fUuGQn5oGxfMxArCBv1e64oX+1
ORYxM2F4sg+YcvSN9UpgRN+koMu2YdrdPbeDY+Z2uL+pRnWMW/rBVDF9MY2dXw/EBNryFU1T9WlM
Eu2pXwvHxLDSgYSZl5tYj8LAHEDqxZrOCkVxBvpeqwuiLHN9QFm7pIo+FTIPKDEkKAoRyvg1WlP9
0SNrzqB9GEps7BwXTpMekQNRZ+ipHtPj56gDyCOurEh6n7xnU5sXbM2LDW4A73mqxvx5x1oh1NsF
cvHL7BFgb/VhISsc3RBWYfjsGxBKoTqAwzfTpxnk5QbbLGYVLAqHTIXDY/YEr0Ue7WxvVZ9txs/I
DQsEygzgja6eA2IwS4CH4T4WWDXqEOY3gwaVqf89QRpMgP0GnQecr7Udos7Oxix71UdougrUagCh
PCgYsGiqgnwkejFRFJJYqN370iy3Oba7J0KNhS+GBVG0on+BvXwj0txtLPTkj96igwLVQ+vo2O5J
CUfvpGShe7JWnE6TDj8613uqE7pZs1PoxvKmOQgUlrBQ/XMCiLpvhuFPvA8MOMF2FCh1tjxPeBU9
OQSPq5VAHOX6PXfcM/iHhVn2HHIHpz9nVu1ENyLgS2ka6MYQbroKEkWRNgQq+sgk61Zbh8Ztqo2V
2f0e6HoFKM6zAN0wGOwgM5+ckqSUXqG5hXTsvbYGlyhPpW2zNN3XS2/ux7bx/si9N7hMg9qHv4Td
buG8M5Z6K0RG+ZUYo19aRXTS5wh/xEbttqzUvcMI8GxvgQMFd0JKSglZvA0Q7h2rIuihmlvmjM/e
bE2v+YRGkUMNMZks6M3orSwU+/xVNFPlPKo2M/+j3UIRw+brYoXMHb3JAsfoFgA9G8/bhVHo+bGH
+ppG1+ezZN7oasSnGJrGWbQpaVNmH595qQdllC0nVSDfhFDUVUuj39bqEAVV5wndYvkysjpjIF6L
VTzHLGftSTXb/jqN/XLp07XnpubVUX9tE6a6TZvv68hRYz93eIxgwo5Kz/pjGHNmHlbykeU6Oodm
9WoZs72by4T191qE7rPwBnhovZYG3XDNnS47xSwPTnnoJFujggAAGzs5W7Z51SMD9oY380Zh9ziB
uCK+lwaT0l4FBpUE9licDavAmVYcJAbMXjPSUIWBJZrW6nUFAvO/hTKQLxrRNq087DKMGEmtsAap
MRdeT5gFvwYH2fM1EaAIPdBDbF0x3IIjgRmoB8c6GkFjLdG0sOIMOZfQyBOC0kde1OrcmcurGosZ
akdob2dUafxlrSJTsPijycMycxegmRPn8EoGpCeFBrrIM6sziIzDtMBIAa50GczhqvT4P5Vmmm11
TDSFLzFz8Urgt8CfBc60lHAKhHuZc01jKjgULx6puVPaNR8CuNE7XhugDasf8ZTk72qJS4zXf7pV
yMstowTOGipohc5KJ+eFcjxXe5bFwhAGwMpTtqE8Gg1w7NVqWSqAPUOQAktbmid5GVwr35I2Ko9F
WtNlz4OzxbAbeAgpBUBwlfArFNMSp7L5LmzfpMt7njQovS1AAfzXpl3W8feQHAmfUwKsh0zEHzFS
cIiP7has5baOM0NwX/FGALS3mcbTRf83V/x8bP9iXdOf+6nYt3PLMAkqMHOwtFYzSEI9PM62PTrx
96qsjW9IyKPIOd/0LLIO+aTcBEGAld6q7htzNR5I/1QH45B6c0y2fuulwjvGiXVJSaX5uY6sUq+W
CP8ZIMbts2vqy5OWp2+zyio1biJkFGMow6tJUxOia5N1/D2gQB8PBYioaIedTcIbLFdtP4Qj8uWv
YXK0O7BdF2lsZWEhYNJPayuuvszHblvltvcKC8B5UZc3AYLv1QCMYJdRt2vS7FvNxAD5ygRoZU0y
VVZFrhfM+eoCgKai7LPBjZk/GTnwF2tbRoPhN3U1HmBHVG+D2XaHGbaIL6t65nTgjVsLv1Cle2a6
zP/TD/ZWr6PPxVaWfZXm4ozwx+soAHubrp29REi5vESd1pIZRgrTGZ08sFq72dfQwI0IdoaSITFX
8PNWpoY7IRXsxCQZq2jjiLkIWEW/GMQ56MW3RfEyxIDFfpT2G6Zl/bFYMTP1iquLQVgcTeclWXGj
rbGoR4AR8YoklcWiJx+KYoRB+t8m2S4PL9bPrj3VEffV66HTbYoqp5RAz04HOa21TbQNdwuOkAcr
fks7kALhfe6ifBdB57V7A27RNN8RKkfdEM+7h66GxAhJ3FBhsmBwUwcl71VwQ+4YwhyS5Pxzcbvo
BC7LEgGTVX6J3JRftNXAJTvIzUwQQYKFxb83tRVoX7fXURCqlf2yQgqZyxanagRuHXV4PYSbTNHW
OAKtEVisgKzKd0cpt5ka4ZD7aY4TKOb1xnXrFeXWFz7R1jJVBBKqKBtnUSzFQR6ZOD13BlnE6O/z
+/Ui8igtVpeN7RT5Vv7KDK1pErAIn62ufvuoU/dSYcTxfEju0xEM569hfX6zmTiHEjVqmQOWRSbv
v9xMWSKT0sL4TlaLotnHtaLjP7P+phLcZ4R3xkH+SfkzcF6Ok2ZCnGRsAq+uP+V5+RzBMV8f4+MJ
y0aJlypDsi7WShr9aptrfdgjtYInE6CPB/ZXvg3QbslQz0s+B6re/pB4YFlMwKiHFn4d8VQkR4pm
sjEjapycPt7tApn0fuC8YjX6c4S5GHhdzBO1kRDd9Vl3l8/eztyXibjPTrQG3bo1JejtMXUnvVWd
coflXx+j2fb10MAO60Cou2grH5d8GnKrxuMz28hN+RZYsR6SVx42XjWWJ3wdPdBncnMtICLwbij7
Bq93+pYpEwARgDljNYwR6D825dkOjhQgkV2jPD02RT6ChrKTg/x7c9cRo+62aZ99E7N+knfucZeg
lm4qK1+28l7Lu5L1Fev/XkN8ZcUAyGciz5Bbsu3xOsi6LIwcx5BuiIFoIvo4DTf54B+vprw1X2+D
3NMS+dw0YNi38lbIH6mPLfenjyrdJ4LOLNdqfvarbQhyl4/7a5bOKABeGbuC2QBv3V1ryh6mbbwr
BUTnXl9u+tp1yGG7SG1nLyIBEhg7vo0KnRMl3A49ISsrq//1h//xG+QmtleQ3fVYfxz5eHqoyeBQ
Ohr6VnYBcnwfkBs/2ACy5lsOl/dxcx9win98Nf8AVfz7Dhqk8aoE1qTodkZcaiJI3fhPZSjU4OsO
0wmedMeF0v3Vuajja4GJ5U7+ljFsXnJbqDs0Gkfhd0X81E+6Asxj7YfWz1qeKbf+3zZvqAXCAXG2
lW/CmOY7pjAsXdYXQZ+RdjLhWH+9PusBdiM4wNT9CQm2g3yD58GaDktpsSxpgtKZMD5yV3Dl//t3
7So/hjFYYa80gCusgJSvd0+kz66+AhiNym5XeRu6t7Vblm+SrH61VUR/1h7J0oUThE4zgVnJX51I
oY+Ux8vi62v9xyv62JT7ReNNB68zffkmPE7BVmCvfPQdCQLZF7Jg7/YodB+/vvCvd1m2yWq0voXq
OO46QHr72El2cp8pX3Z5xNf5/34FZV0+Nbn1OEfWH5v/2i+r/2p7vLZ1Y9t/dz3YypHgz81jBFdu
kwOPqXJAbqMNwnkdOHQPommks1Bd9B0+FOTpmRfIJz7ZOsagzksp+qvD3ID14ZNOxEKoFR7b2bUE
lDK1w9lasapirq/l5A470xRMJTpd3apRRexmRGBmQ4J3J3kHS7naRZpiardRUr84mBd/PXj5V2X1
8Tl91WXj12vyr1OqKe8PI/aD8mWURbt213JLz6AvmSmcJ3n35UUq8IwLmBVeuzGEVu/LrwRWO61y
8x+tk2v8UVqIKMl1y4JrcPA/jJ3HcuS61qyfiBH0Zlreq9QyLfWE0Zbeez79/Qj2PtRR7HPjnyDg
CFbRgMBaKzMB1b2bAkvhc8GaUIqP2MGBhoRTfEMfqS9BS7g7NCZbcY1FIm57OC1PIMpljzzEP9JB
PTmhluzksT9Heg5BmdMcxCSjMGvXYHZz2HM3fubNXwCt/gUoPzmKAcWdFzlm+npCw5hB92vsnDti
cfYcs+xG5pOL5tkuFU/EMhnIimwdOW75fWrdK5t2AHi/XMU8sZhJo+kzk9iJsXEN4EICVAIu4I24
ZI2VuAP9qOiCbw3IiQYvSq8Y25nHTCy2iNct9oNtHQcCc/Dn7oFHwlEcmOsExbB5dTXvogLFy/C5
qco8CYOlvpVapO3E+OJ3uWbQH2v1YdTSeifr2qO4q8utFbm0aX6G2hCs+iyD6R8I+d8N2jJxSOLb
L8rzwo7taY4iDdsHYvy3SmKmoPPrtLtCyK4fCE0rTgK10wVNceJZ+JP7STLfX3EnljlmuTF8oH/H
wDP1wSk3BgBpaDEsDYWTjJfAZgbfwBC4zblk4s6Ix9qTsT0ahAe7Gboh/5nMRYdlRl/u5PxAT/P9
chGWVpETXf7/Q7FW60EvXZepXvwYUZzX4ktZ5ObKMUD2gwUtxAxioSs15kFGY1F0Eaedl1wii8Im
r9qcxa/9N6x+/lCK3/lhlTEfm6f2mrCACw5B5DH40Iv1K84RTNfiNRkz6GDW3qB/g2sFe7LfRoes
8n15K7rPWXf6ggYEgzRePK/jxJMqVnRLstQNY4LLQYEpUiFMbFqEib+zJHOUpCh/WMvOvz4fe5A4
1z6D160lXxGevjPxUo1r+HoznFA/bPFD9PKk2qp8FMsysagTOZHMQ0/LQlHEEQTntQcAZOksuixF
kVuS5TYudcs5Ph0bpC8NRB3MYcyZYuJsCARID6Is3jyueMQ2fmqff/yYK9kqkDr5wzJS3ML5yRu/
ewDtj+JxDWDSJWh6ugd+00C5IZ6Uf8+Ko+epiqCc6mDn8eYzFMQDKbJs4T5hQgTAQ7QuDcseUDSI
ZOknip37s1PK9Dj/+ulJnsEeyzszr2fmh1nUOmra4D/5z3sncnMvkf1cFgfNo37o9fkEn4+SFBwb
tfmsjFDNinllWT2IY/+tbukiWud1tsguibgfS1HkxHH/c9QP2xnRW3T8dKp/q/s06qczedOEj9Bc
2fgg+qZXHA1nfBXFOO9VxQsvEkwpgDOBEbF5n8xsS7LUjQmaoMDv6FPUGtm5k5huxeBL1w8tIuvq
HhFCuODnJ1q8LOI9WV6W5aX6n3XLYeK9E/3+re7/OpQ7phO4PwuJ9us3NgptLGuntbD4cC3JvJNd
yh9sFf/W/VPdvJ+Yhp3PIMb51Gc+Qxc5F0Xq/siN46/F1CD2oCK3fKPFHLIURW5ZkC2dP9V9Kop+
bgthQPtTKaFEiDITIB8vJ753lrfiEZ6zolaUR0zZbKuTItmpTva0TO8EUwEbX8rSOMHIRVnM/KyF
PCxKRmLYs+nI9Yx6XIvpAes/lKwVzMB/4WrzpGHK2BDE7JLlIyBMyN82/zbdLo+CJTb9S5/lMVjq
Pj0uoihae6+KMVnYIL06edQ3jaXG41rsfyMCDDAXRf2zV3fBbn7jxUVZknlaXcricv3PomhYXl1R
9DCk/J2+RfnTCKJuTCJiJ5SI12iZ7OeF9dwu7s9yZIVWCZu35GhgGNEmC8mHnePSTRwrErEwWIoi
96mfmESXug9/XLR8OqRzCmk7aleiAu8lUApUA0QPLOWaQiTH9OHKUcSrn8TU5SZRkhzElcmjNk0O
o2ytqsQyDuJlX+7o/O5/MGZ+WCosXUVO3N4ga7HozZ1mI1dqQXqihQE0KSpc2d3o5LhjYHNRhpt4
RWc7pXgC+lENqzfxIv+1apWyt0U6G9dJhXMwTZNjBEUwKHFAayIpK7yVq6XsGp4E/5lvrPKJd9ga
DQTImJAXy4ehKt5eV92zwGwbOAACGe4acVXFfSkToExqkT3nITgTgSdXpxs81pDu1LM989PlFxf1
wy2at67zVRd7FpGdX/MA5+To6MNWXGVx2iURP2Apigv7qW7e1YmWz2DOpadoXv6S6vvq2kRab4WM
IVJxXuq+NlnY7zWIALcqiFmKQM8gIM2O6EzSaqj4zjQLmp6p1XEI81SjCO2m0nsKlGSvTGPIUZlc
c6+sV6LX2CT9QRpzfSO3CUF6XZetqoBXXSROYutr0yHAUyGm6BJH9k4OfCPdQhmE4DI7+y1WSaKG
B+tYqV71ACYLXzOksQDPEwv1olC+xG7/PEW0f/Gggf0C/qbcwBrXw8pBUdQlEB4lEe6JsocFIjSL
+EvoWDAL6s11COFCsAhb2Kn49veO4Y73uKh+gnc8tLqSv/apjqpW7H5Lc5bkJTrwJ9eTiRRPqufW
GY3vDtZ6PLuuh8NBqWHH6bqVV5Xl13Ikppctef6iyrG5hlGH8KoA2i45m2QBdEzJY2oU8DfJ8qaA
IhhmqJw4boQYi1s/tWBKQkygQ1HAj5R9lZn5bRyi4iZyIkmyzIL3LE0hFsYIb2Sht8kL6IfcoXvX
cZ7ta3mi8kvkQkOOBCaOzWQAXtkuO7cwC2G9lgF8ai5CojIMhps6yYgJcuqO/XCV2SciNXCvORjb
a1i/hnYI7t2UAHQJ7q4cfYNWUzqKqjxBpBveRVi5MojPNANvjeXdK9iw7zKe0HssKcp66HuPHQQN
oekQWhWbXMsUSVE0ZFdD1zU3JWqch3FKyoSwPZNnC3Q1PZYGX03itZJbqKJ1eGf0AbG5vlfhhXF/
D1Ew3uYS0Rww/1o8c8vxRWA4D7DMBOvCr1fwnmpbSzH0zTBUKRxvBNNnmqKfTItQZ8JalY1qqlG9
QgoeGgwUwHPHzy8FULtLNSVLkedzH2XYUDuojUywabl6Skc91taKriknkWSD909l1hbSenBAuTt+
jLEZUoPn1iVg1Db79j3q0jcNVzpx4cD9ebd08MxEJhKtkBWwxLTjb9ydX/00Ut+HKiJaAUKcZ69P
CLuGB+thVPAlG0NknAs7bU9qG9aHOA6zG7dAAfJfy1+qXuLhSmL9Kmvtcwlr0NUOoofOLCqgr1L5
JWxxHFmQPW5FUTTgCn2Bfj3dlv2qRbhjNUzdQyVGlC8klms6Dg82VZYE7JY5Y/PhYCP9ZsWjfhZD
lZWu3CzHPwAOQ6kzgRZtxwen2Cy/oPaiP74/RvO4pTbWD1VTb1MZWpu1i8Ry6yVPCBWOGO2zir2y
qZ8BWlRfwJ63N0zHR1FCaLf+gmgdYKikh6xp6iHqLC3/fFBkP8s2fFyoBhKoDewHi8WUlUDQXeBP
ay9lh1k5j2E7EQ0WTBZHaDAjotm4FKou1XvINpW1KIrLk8Ty9KmyiAmbro/Z9wS6FNNCL9yb/Z/5
78RR6u7NrARzNl0/WKeJyEsGB316npm+02FOEVmRFN4Iwn0pi6etr6GQ/FApmkVLA7hj0z0QOEME
ntetiOtCUiEvmJTU8q0sPf/Qmp0Hx7tffMvznWgPO7/cxSqsTcUoWRisJRu1cOyBx8oLvEszJV0E
74mtufsPDW0bIyfz6rlmuAXCEJ7zPkHDcEpETtTp7LKRbDBhVAuVoEJv8H90FIfMvZejmx5xwP/L
IbHdEV8hK/vPw9RNBsntY3/LZayB60+/TvQWJxmyXK0ucT3hKHA76kYNAhZGymswJSkEE1dRHFwX
xsLA7QCvyyHG9ak5l2EuXy2dRA4FvTMfvgY/MgeHNlYVPy8cNDEGSTpZrwah+DBLidZPh4qiOHEN
6+jBggh8PlSc7cMRiapvm5wAjc8N068a8hCw4+OYmW8x8qRELo12fK6HIj7bfUDAiQLzZpPgZ5Tx
VmyjzFee5NzvLrZa/kh9RX7qzEx+Uv3y1jDB3vBNg3SBdJCvX6vB/2WVtXo2CS15tROGwpmTX2PY
DF6DQvoKHtl7EI167l3dLDTvoo1I4W0MoO5LOvXsy9eoU/RnxQ2yFyU6ii58c5InuaqAX978Mh4u
rafE135KIPdTu5UelWTNalwxZxONNxVFH4CmOHJc+7ccdaiX2tguQS7Fr4lTwqOtaPVaFLW26g4a
qqmbXDdgxF+ZRtN+QcYK6iKjV7cBgMrXqkUWQQavt5/wla+EguUbM3H1Q49k5j03+2dCaJp3I/8+
2pX91ZDs+pTkAdRJptq8VyOBFLJlpHdIdODS9ds/nmXW74RsqZsxREXcrNxnheAzOGzrjnhPcqFf
b0ekYcEL/1MFLPJv46c61bCIik3GS9455Ra9thyGOSt7TiTDPFVxM8C53WbPKojpL0i/r0SjRBjb
MxEYX0HyyldRZboV/gW7y/ei2MMmcVScIVqLYhna+n3ESydKYsSmk68yXG8qiOizN4zEJWSGr51L
uGKARZcuLGxmesXoHjYbYvGg9YRadlu4nXUSLW3tOltd6QyeO9RORpeZB8KY4LWVi3YNxic4iaIV
yCZhCkF7FkUTISJ0IFX3IoqjNHy3+ebfRGlokzvzdXrXQuJ73N47+EEnPcZJLV8DFxix7yJX1aXF
nUCfLbQT7WPu1C9RWMtnghW6R1WteVVCWOWLyL6IDqIeXsRdLpXJTVSJRIflKDABMJSNiuBqhnps
YnqPonsIHO2e6o9Vle3sxi4QLCy30JjnZ3OwsnPQAJabyILzsySTVE1hQzMrD5vQaSEdN4PqwVcs
pMAH4xmGsPhdNgpnC29mfhBFMDqE1KvZa673UFJqLbEEUzelHdwVnH5E1aQ96spyTaB4Eb8TRZ3s
geNbOxXfx7tpaOfUlown3U+sax4ZBFhM3epB/j0QLXnk06ZcWdYpqBGRs6dkVGJ3jQWvIn73n7ql
i8gZUv27aFVl/2/HqzUBMI0ZPpT9WN16qSBcOrOhviOqS+dL9DuV3Re978zXyurhB0rV7JL4mgmz
cRETEdeNX9vCfhRdey2+lIHmvJVVKm/sMjSuce4gwFKWsKXAC/sCHOmnBPnVNszWNmFDFznnpbL7
8HujECBmaHb14OiNd5JMK9oHsS8/wapSrsTw1vgm5071s8FvRBiRHsLDOGgHbLY5rLu58eiYcI7z
ulsQWyrpKkrKDGZcOKouOXPqxcz9Teuq4amEnPxvw9xHNOdLLTgSgp+h8d/IoyeHG9HuE/d4EaOF
lk2lWQAnLCz9OBdFs+ooUb/j1Q7mnp6iPhp6ZOxlswO7vQxhWPrZJLz8ZPmGtI2VTEWWqrMOBvG+
R7Ruqoui6dbOjJLhPqDjsmlruXrhbZQJ/bGtb6ydH+Hmkf5UzrPdRSxJ+8zYPT6Zdab/BJMIWaTO
PM/Tx0ubRBYgFW/clkVR3kK1Lg+6VnSnwK4N1H3dHFmCxoIfi2BVJj6QmWoOLZbbuu+h179EgS79
loi0nE+UpApUcZnxa4i7774kWW+KWSWwHSvjk2/CDc4SxXsAQm3vk4lUXJbc+NzGobHHHBA/2ECB
iHGuDOxnTGSmO/rvTMDfAB9Kv1QPHWSik1hhswiPPFv/ncCMrDbts4c0R1V/aRtiluEprp6dmj1h
0xbKA3EbDeE5KCyBu7I2GNdc96CqGhpUvTVRGsgxanFKk5xFzrJKXIBQIFybCFoX9Gu+KFbnPKex
86YMoXTVW8fhGkDfW/pxeRLFRoN5LrXC5qiGLcRUCuuyY5MT6pZVtvPiAUhfFZ0vX9sid1+CcnxX
DU+9idI4RYBbqvEgujqKdQ4Uw72Lkt96+zrO4y96prov7ogvMTOqp1yzrBd337uJ9R7yqdzXvVzv
rbrzvmXqvuxK81tORBaSOUV56Lwue0Pmbt0agf2FfeQFkYfsVroS5Pke4I2m9ZXVXDc1BBkeZ5R1
JyRLv4fsaOAlgnhNC7TfQu7QgEzNt7zmZelQaaW2KczG2HVICt6aKeHBGDYV2sgbURQNOGyzWzWi
toVk9ZlgJ87sNQXRDQiOrrDdZTdtSkyoeM+2pF1Tqxi/YAV4a/Jg+DYEU6BHDZ4DHigo92L1LRy7
4VtfBsa6n+qDqf6/+9tQLi39XdtlHMLT1pVnQ/j2z/hL/f8a/7/7i/OqRQdy29G3emqE644N+2Pe
DeWjaunq3pzqoMsoH0VDyuZ3rhNdIIqsHvOp7tOxfDmhs5KcfajyTRSJMaEtnaKSdzwZyd86Gflo
J9V3SzfR2IeOsypL8AZe/iAltQFgEsxXr5Sdt7V41zctPDabpFeyB5H0Ovcra1/VlVIVW9WP5ItX
AMRjkhIFGNrlSz0lomhqEqD7uZwUm5btGlyP/7SK+qUojhB1cNud04CAtqVqHmkpx0x6Y28/5Fyu
7y3yHzCSOe8ReCYeqjw9Oi5YUrW3vgxm63zXIKDDWuh0D4ZtIzgawbeSxXKA9xU0McDjY5VLO011
xq8wMnT7hlEF4ekrsKyjOIefEM7XFrVxRQnbubmNgqNrGhvxigeVq/ZC3IiB6oCm7dSq7k9q6cPZ
PQnuCEWdWVzH8DPAuWy+RINIWri6tzZBViDRW+uox3oOuU7tPiZWJD1CEN1s1IODjFg0jnC6aHDH
QEJu6SuWIOBiwr7cS0XS7tn8QYuv/Sn0+hsUI93XIEQJPmrq9iGoWuUgh3VydPtYv/meiiaGlI+v
sR//Iegw+cPBPnLwJ0nXYcdC+vcRPZm91jferciq6jGbEk1meehn0CVOHTR1giJVhGwYdX5TYnDx
UCbL287JmpvoL7oh8LRFNHJAAA1ymmjSZCdkHi3ZNnr0IOtAV62K75AOIRBhIIymNXK/QwetvBle
E+0LoDXXKAFUofX6eLFsIotBx5tnK+mCYwaV8dnRA+OI2SM7OcPYnZKi74+SHOTnRMsQ9nHb4BJV
LhRPnWVfonxA67XESBI0kbsL61pGgUEud7aT9QBdIV2GAKq945/It3FoNY8ubE/wBhM7yIxDNFDR
tk9jg9QP4s79c2BAj9zoq7bxMUp5mfxS4YNe+72svfa2DZc3vKdf0Z5pV0Uw9FcXHSooqNN4Uwx+
ABMW/HF8mwB8uPH4I6rsrYse2Rve6wpem2DC2o/BE7GkfwJTHn9IkfYDwy/wcsPDUO7Z6i6p+Ti7
nb5vpxHsEP0O4sByJB56NlTmAEknISY/MuIS1Ub/7hBrwBYw6c5wo/b3EiH1iY1/hHStvDrG0ECF
zBvAzig/JJUCkQzkff0thK2FRXl/SHUpeHYlx7pZCmhaIQTv6y2QO8PtDm3cDW+6yd5JUbxnO+NN
UYY0gzZA7t8CAgC3Xt61B3GUGkbHUuuUU2op3QZbYnYCERSyVZ0igw0HQQ63Xs1V+gAhougich8q
zalFVH5uWbr3ieAn5ATLOKKuKGxwaDjw1gmKgTcjr5FyrKXmtUHA8tS7cgJ9BZckgW8bu2UH0mMq
wmjnbIc6Q+dyKqr6AGhJN7KjKLpxqaxAJ4YrRB4AyZkWm4IpUVMfvadcH/Jz70QFChbkRLL0ETlR
h9I4vSuVEKUuJRrr/3DcCGFUDkD9v8YWxQ+nttAROLISWn2oWw4R5++DfDwl8Vs1+P4zc667ykLL
OKou2Io21Z5kx3L3WudL6zHlNltOFt7NIjuIkjhI15ynukmcq2FIB6iLxpvTVEAK67T+2vZWsdI6
y/tee9IzgCLnl64ou9RmOoAHfO0pqRrQAVLeJgn/YMx4gB0k/FEEZchnp6rfJrn7dWQ0+RU791mG
xP0KUKC4pkrh76AzHVeRLhfXpUG0ssD6209HkierrbXcvBIig3LzNII4RHRciq3ZWyurK/FZ/uck
n4aW+gi8kOq+xsSoQpg5nWQZQBTjTj7g/ApPG7uTrEvTewgQIR2K4ovU+kBIVOuuw+R4j81p9lUy
Igx0357rQPoiqRTbBwtTwdWSES4JZaj+5+JUh1J3dw2mRNQRgqls0UXDCzK1Lg2in6grSjnZ6R2q
AKJYm1q6DaCF2TThgHm/KH8EABecTC7fFW8A/tbmw6uVs2kvh8p9Sse03RAq1j6qTQgbptUnD7YG
qUoIidt1MNrukBFVC4NjQMw+slVHI3bgBJlm8c6Sg1say8UuYa97l+HaxWKA9To2SgnDepa88Ov8
NTZv+2tkwoBijLr+DU3RN7eKzZ+54Z5kDJkeTDjgmqIyYin9kuW1CX0fRgYcGs2ffnAubppmP7Uq
/C7pWKmZLQmgJ2rIMFrUsHSoFgwoPZMx6V7csqvgNGcDIVp7y8/PfgIUULSmSHhe3HasVqI1jP0E
zUs45UTrUJvxrZT0b9E0Eh6P9CEuiyfRFuo2NieIlliTBw95LUu3ECUh8p4xBg8iJxI58d5HVS6O
S5XIoYbqb0J0fOajllbZSqx9iCNqJeqsyodu0q7AnUIOul76LeeRu+Ra6Zl5ckeVvmOIKhVIpKc+
cnJcRC7OEyVWzo7dKGcZHBWY9UDZxyNUMaJBJL0Na9BamvqUkjQUu+UYxZV+5mMOs91/hvnQxbBC
MGRi8GW0FpmOdWsN+WYeVzS7ccgpPvQcTUlaI4elbzTTAQg2DS91JRBBEKwfDhQN8ynFD/QT2d05
uv4612niFywnH5yIR9C1GvlY+fXmX//T0vvvuMqvxIO3Yf4N01UQuQ8/dvpx828SLfNJmzx5CCF2
BSq+N2pbPmdTN9HB1UvMPCIrWkQyiMsvsrrdQN3Q/XDwCF2lptux2kBOra+uVRQU6xIBCy8AauZV
6XcjqwY49IhpbOWj6bvj3nKa34TlDpsYYkU5+NmqEdKRuokehQM/mNM1Rz+uf5WJ6+xYM51tKEyD
Qg02ijlMVLbOT1NCIjtsVlLJRA7RrA4dvu1gY6xQt7LL6JV95gEQ3otetc6q5bWD12N4Lt2C4OLm
RfF6BgPmByN2dGvl6mKF4C8Lop4w6GxjrFuZrn73s+4i4fUcMiQRBygY8snhl0k4HSLwvgdwxGxT
negcSMpjWUfSXQ7Z8uboGd0L96yzFkFebqrq+haYVBxd5zoFEZfVmHXJcTnKw5K3SUool9BNle6i
AQza93oEcVXULVDO8akqnqpY7+4dC6HaKuFCT9mSdyMhI5CXhfwQ70XKEVlBIQfZg6KxYHao+1UP
1FR3iDc04lur9CiATckQu49lB44/yc6W1xlE/ZNkWIvXYMz6nZrBNSbqUhgY9iMqaxhM/6lrRhYS
UJqq+wIVvcw23IdkSqCjcHKruNcmdE1xDS9OzxrmPk5JEGv5wR6sYSWKzCDaPYSNAsBQNVct9ZWp
fw2MWjuJKlsqVHjJ+hG50CrbijqRaKqr4iaCs1F0+dAAY542VPOJRbWhZvh3hyw9ihOLOtfvVqZT
a5t6KPFYTz9SNAaRnJ4NEwLCqcrArH6zLGnTeX74mOXbDEDwvVaU4BGf+Z8+KNxjp2hXiMjjS49Y
1V0k9gjXP7RWxm6pi4c2RcQNZv5IlkIJSKOroXndnCIjMu4Y+4352CYwt2Pmon7k1xUqWjabNjdG
Y2g0cns/l1FIKnZlFutr4nxp93NDPU+L57CyH0aH1UE7FviKika/O04kPRjB2ZsKWhD+TXqjfG+w
Wp4GPZ62heB9UP8jMGPp10ewHMUjU68YyJIzE+2K4I7gXXPLs2EzP1FjHnjEGtcrWJGrh6xMvEcd
I9mjGmZPuev1Z9FNJCzJ1BWyQPlBFEVfBZb1jVEQOS6OEnUgKmIgCdGVPVy/dmTPucep5tzh5R5P
mtZ889wSlpCpXrWSFiWpcOWGNsh/0Q0GzCOee/8qerDyu8uBop2DkecvG4L6IHmOeQcsat1RECu2
im+jZdCP1l00KDXknnKOc0YURQOEKfqtiFkworwhwRzr17iSNW3dBsy/UWtclr4+tlPEzCprH6tF
uLMHIiags/Qfc9AQG+RZoq1mwYy2turC3WmOBnM4/C2PUD0Hj3pdgQ3VIuwHPfZQW4sRFZq0TETC
2mVELQs1T3XsWW3kHnJ4EmIh7sTU50I8/Dc3FeHX+5rWaPmhreEQfzdJq7iIQ59EDrnmBP/1qZ5Q
Qs0UwihyIulEoOSUsKklcFJUQl3b7B0Vj3cfQviSDc/+HHg1xXnLLLvLN1kdMbPU7GIn4MOSsEYG
6iDKiUA9tHryVZ+AR82EpCmnn4A2EcgjU+CPjAJiN9ggMQrAu3sSiVrU/YjAUTnxb/wnq8bOzyBS
4cCoUmgfRXPbjiBERTaEdgbK/yjEzQFxPk47WPbmK2YPSJBE8IyEtokLUVzFuRmyl/NkldnDfYLc
AQgz4Av6Vho0CYhd83to9F8ubBFxVux75L82hvLkoet4ypr2zeKyngPkwHa1on/zB93Z9lNUbcQw
mXNmxkm24v8uV1vkxB3Ah+VvdY9rJaGSdpYbdVNGnn6oEWo7mVqWH002CVERlitJbvadbr7E/GvD
6EHoA+qQucM8AkrJmtyGkH6UjE1YAmKeQGnpFHFtTTdL5BJIG7YFtCB8d1vlVMFs4RUmji4th4kv
ivvLhwsDRJnrZjoVFIqWspakxMXej8Gt8I2feuJLW824ZF3Znyrf7OZE04P+5KrTlUuGb4miFicg
v8XJSQtIx0U2tZ1W2YqskF4VOZFEllsQ7eTAhjHFzmeTHEuuFQB0WHT864OVO1Z6DBKIACaM6PQ3
RSL+8FJsEg1mGQXdTHfCMI1TjKK4HJnAnIpsPWLwShNr2Cx3RjynS1HkHKVD3goAL5N3Bk8giTaF
/S2J0ej+vtGNczTF3ovnQCTBVOxwcezGoLqIqtw1EHfwbFYjQtagFYoGptRyf9ss+xIrVYn6qJaC
AZtQY3PWatTuGEHyBUieazrxQxQ6MgYiEcUwgIVYCaQ/JUvK7owwZL0aK6tFFUUK+7NlZxsNma46
64eVlyCt66NPvZHtgl2MKrt7bD+/nLh/VvKJWJf1CLqxGYJzQOkHXOdbNWnBjUbXJCv8FRxlOErH
3L+YxMJcPbdZ42+vVt2Q3BKFT0TqFMbGgWX1LBf1mikjx4WOZTEvmiN0A9PWdpQfQd+rh7FDQci0
0aS1vtZlne50nDBEsTctWiyVtwtqhCj1dCW1Cf4RwgQ3fHCZNMIHXVXM9aAM0taVamRhWnUH9z/0
dOOLpsfHNM+x3yFJFFT6e9EVaBYO8Q76pWBrAPTL6ubie6W84uMIMtnPsk0FIMNvLhC/Ek8S4tKV
ZFyvXohRBSzVGlK2YNcVk0Z0rRGFi4kC5/R6zNUOfWO72uRQVFQ2tsa2/1NZXBi7dZBK4fixdS7e
EIXrAIEtNw1leE2RKA0UzNWtDPGtFsKOj2hm0f4JXRDZMpFU63407L0L142U14da9bkI8NAFusmV
1n2w4lWnExfTvTr2ZLpECJL1WPXL4tM9zS2KAneMZR7TaK9JA0BgiXj/ppP2rCjGNf7Hbyye/a09
gN/PJTOCm4gwHXtk7amDzbGhRyN8kz/upc5wiOzHHgqkAx5P+UIwLeoZNgoMcsqNzkHpgplvPAiD
bc+W0dpqdDinQD350p/aRVum7K/TE6SGZn2N/fG3QeM6rfhQFmyyJcu9ZWrzs0hgR1J5RddK1yLW
NHT4G30LxRw51DcYRC9ZVKGAa4ITA8G9iTEnaDqg8DGS47VZT5QicC2verX+6vK92MDyukKXGX3Q
BBeOzbnMwgnghBjbNVE5A4xexrUppF3iVe7jAOP6WNg/8hhVPU/2vg+ttKttNoKd0m6mBWBrav6Z
WLmd4fi/JHhYV1mPNrHSj29OgcECA6Qi/baQSITXSAuOmoIlzwnlRxgX7LU2xBvXb58Hxd4hhEv4
iE8olqTLeFvZIUnRz6hQmt1Y9M1m8ON8J9mvvpSmKyNM3G0Zp9hn2nRnmFJ2GX0G7Gosg4GiPHh9
WENNORwb+Ts7f3/tDFa7bcqnKkKqtUSvC3v+1nTyd6VuoWeBIMnWED2u21cicjXIjkJ/jYpnsmI1
qKxH+FdXDoKpq3rok1Vo+QdDl+RVC2WXGeqvEIkVOkGS0HzFrI8KeZOGqK/YMIbKSnNQNM+gbfjq
Oe131ytKSJ2yX+H4NqoR5Gux/5Pg3GRTqS9IKL60xEvidYEttTs7UKZOvo26b+wNtrZ+aCxMZgQB
m676B/MNFCbme9gZt6zHaR87F12lW6J0V01m9c+cHm5bVIfrvLq4Y4OAbDrskec1UZdN/cPwA+Vs
7NXPUdp8UxoE5eV6uOshK/9mnOh6MwyBSKPj6NOZoVNIJhtihiE29Hgm1mXWQAgWfm+5SKsyRxRY
0qRj3rPI8nWlWNd7rr28iS0M/kgKnLV8VyaG+4i2Yb3FtROu+8J6Mftko6UNE4EEDW0cv6FxH28U
B4d3VdbBqqqSr8SLAnKs2UP3UYBeEtGbZomQ8KQTS2R0v62k+BUy/0eo0+xV9bU1YaArggjcfXe0
A/VXJkW/kkD9WRUaYoElzPwyeygs3Pu0a4adneAsCBRi2e2YOCJ/8N4UrKB9AtlfN2RPcljcislQ
lQ6TI/a3VllIL3T8YJ9Q2arVV/DeldteMie4c/7Q+uEqyEysJVOgbuH1x0zho5AQI2RC3gfXC7Om
6a1D5VgmwYNFIMYqj7NbEmV/Es06FoX5vQrYePX63bfjZKPL8YFAFexBbo1eS+eCq7e7U42amQdV
9aYgAn3baCGMPF0bbUwJNXpVqoeVZKT9xtWknzbMRr7bEogeaFsdUSm1tsz90JfPyLzhhk70PVaA
vTFiyfTTl7SXdzqq3jvbN4kfJmYlMHjMpOzNkbPw1K493544xL60mg/bePw6jHW8gX/m2S/Hn1lv
flWz4bE112piFjvT668j1JyRCfNchf6kYprXDBprO6vgGcxUPGp6dYxclzBtc98F0sYO0Lp/H4L8
m+PFz2beXHqTmEa5e/Xr+FARgxP1PBNhXe2gZIOapr34EAcS0AYxWhkbmyhnBy6VG63k/YRV3ogP
RZV1GHEHOOPgh4Y0AO0Kz/g21P03tKmTlRVLL5UNkU0dqO//j67zWm5Q2br1E1FFaNKtULSS5Wzf
UI7k0KQGnv580tr7X1W76tyoLIyQLUEz55gjtEX2rbDTs+T4jr7sF9ouvFhrMw/JrhfF04SMPMj1
6qHuMS9P8GEaMhjVfB6PghCxTcUYAM6fBXbUzhsGkJiptbuo7y9kGpEh6IGPq879bUWLNQV3WDK2
iXovBZa/GCgvNKGIvNRLbJvyg9mVlwxrnoUxK3slfH8zOv7uvWgx6MNtaFeNdofffgZZfoIeEZOj
SRr7nlCM6oRuGAqfi226yRVZhyA7oMKd/a0X3SHT1VvPH0Xr95pAwsDpM3/xG23PyvcIuaxe9L3L
Rx+dDJLpK9vcdKnajlW4bretKtctHwuLBJ0/s8NxwWwvof5XWAG79SkBpdp25KnpLcFio3/IKrw+
eytjnlKuVcLVq7zwN8+JUM7gp5Vj8+r03cH0u/veywPyHC51F33YBX0jEjKiG1T+7qKpx5+0GgJG
M6Q8CKI/Z84NJgLYxpeUDY2hqGjGlWfpEIz7jaDP2Pl0y1VxInq0oQ5IdLAqLpf+1ekAlefcGxf4
8JzzdGwX0sURUBcQjqwieqqc/LfuxmZRdLlaSr8nMRLRYRPru0H3H1yLInKKcc4uo2FvtVTZdR9+
9B3X3dybawczb7cdjhboHc4p2RKLO0fLmYbKECtRuFNY7r7iQQjRKQJCs8AOm8HiQ3b5GIk8mVnQ
jWLZm66P4N/zFkOqimXx2BZ4RA2Zpq9NC8+GtkkeCIDvQrztucFRSV78H33s+4OBERndmL31wu5J
ExO2m37/ITqcxictgffSfzStv44GLEXbhIxiP/OXORBBw4Ajhxi/LHWNi4ciTIo0kBGIQK/rBYh1
ti3mwdsRMvnqJpj3cAfvh/rH6KiNJ8XlWeGvkyYHoVUkzCk8FFNOF5k8GCw/S9RJsJrI75kTeYiS
6o+Q0XghjJ6xkvUcth5BJeWXgXOdNzeoJAwSwcLEI5+zPPaR3DsUi1FXngafoSH5IlhdHREQvVBr
v3gMLQI7umZFmOP3ZNMBZN4wnjyfW40zLTOvvyYMcjd3CJBKW3xU5WtmSq4OFTjNrJ/toRgpxvNs
ITxqMCeHtxElfwN4dre3q6tDlj3i9zaqZ7tSK8O0RworQjMSF28Hp7/X1FjvEi27tyIKcjJpS9Mu
NxbIlJSzoqCNhw0ibat1iiWA0LMTR1/4W+GdmsHZiw3JFcBJo/0B+n0mVbYLHWskGbhjWnkqamzM
sLgXixy27Xa2o2bZ4ojpqzRIZ/vY9D7c1P7X1u6IWj4kBLOWgNAYPsK9y+oVUsb7dBBirZfyHZOF
u76ccXyurhbNH1IQXD36BmL9Kn6uhUslBAfKAyRYSD2i7qwSbCahoJfeBtKSTTSkq4LUQdzjTKhC
7M+0xwJyUBOZ7Y65Ftb0ZOrOQaZcgTGfcCYIlWAq+Wu74bDMOxyHi1VsOJvEGT/m8Q7mzHMOI3VB
LohcFQafE1HiJ5QY0EZm+nUHrVI3XSF4+1XDme/KbQtwD3kz271mrB0Cjxa+rT2KSqwHDG6vi1S1
wAcVKdQEgXpzdZcj/SNjYdOsPdaB70NsfZmONq1Dc8AsGQkpjoa0p3mOvR0Voe1z9lca2gEKE2IT
Y/Qr1PhdEuORlFl/ltOVC2cE7rdxTWLdBEK0sRc09Uvi6Saucu4yI+V0ofmcJa5tfgK4/JKhXO+H
jKm1yeB+IqooM40HDPuKJVQZBJSWsdSzyr6+YJWAES9Nk8G+l22EjS+tMY5b1xg86oC0DrCaa3FP
6d5SQ2JH3e21hLOtasSizevnNC+RIzl3GGMu54r6WXU+qb6AFAsnjzeKxHFcO+eTA4W9Fj+T4X/X
xZwuIbLVnKb9xS3Vu9uqb5xEt/M0BY5pfFRjYuOWrLDoRXwRjo2NP4kqA+Ygei0eh8y99K2HLCMt
joPXM0CROoNs/z21OxLtC+sp7B56oWPVjYcoCWIk7uhuuBzj8pjb4iAMh0s36shzYo7R6O65pusY
qlIt40S/J3Dk2RxIxfT7ch3F00Mc2gNcQPfCQIUAlzTEs3l+8/wHz9EgiZhXL76iG4OuSymwKTCx
r4uWqVktJ1xsiTlfDE3PvCHeaHV5LPNnbPN8hp3hlnMyaOrYWo2pQSc2GOxqJuVKMx0r8O7aCMNO
QD+4C2SD+z2ck9JdKam/aXnOqKU3N+GI594YEoaXY4Mm3T6Ihu47llDvbWtHfdGWOQWGchc2VSXd
lzrr2Y5K2sZ1OCelKvEDoxoc3oY8hNzXghBubiktI/C89Gdy47eYOeU09UWgDXgDpr457dzptRJJ
vgrNTS4YSJfoUNGgRiuHHJhK9G9ZGV0Rajr/MOVb850m4IbArKQxQFrJq9M2KSLSycmex5G7t02q
97pWlByD0zEmbBkPx4RE+66Ph/JPHZKRkcX1qYvitUWQyNqfxn2dmV+5hmA3TnF+v/oNye4bRtIz
A/FqrcFRWUiu+JWvufSGPpeSUu2pnNY+LsDTBNwOn0suwyzCna1CFihRIuRMtdIW7V8egoUkyU8V
5gfd1TA1T2uShUKb0VPSbmMMNhaQltxFU5k/ysJ2Kn82HLfcRJXx4Rra1p1H8BMfNo9V/1QVVqf4
df/gN/NJRa3W0oxPM5bDOPtmWUAaLC4E87mJiXC9H7mbcikiOCw/ocRA/R7+yLc8hT4RywlrlEHQ
eTG4L74x7qcGMxJ85siSt5rz0IjPki8LS5RLkvnmRrtGLsf1dMhtHdf3pOzXSUKfplP717V64RqF
BgKp/rocOqsmmja8jil4H2F8G++IFXrODFNbkoC1eUFIGi6UDGEP/fjjq/SsV7DtJ7foqTYhptoz
jDOiq5FO7PPMp01liQotCl6uTUi2YL2ygV7zrjvmhzTgUhVwJgBsHyo+vEWprIuWZ0CGwnobmFsa
kRqWpP9c/VT86BDb4imana2RU6CLiFA+VicqAJz26GE9E+9W2VsQjXESBrC69+PoUv+y8IZMfhTK
yjEeLrmgU3Ma9DSpIhZF6G9xQ1DDZFbkQaknDEjzNRyu+9QdDowVEPpp+UnkUbekCTyoq3PrZD0a
n1Hpfbp9+9LqnJiZ/UL2xaPplEsRkVNIBDAu4ATJTndtw9WCrAuG+La19Le+s780dwBXhunWWmTX
pTpgTMr9350TC8XEsJP9KZP4gLMAQIO7mjcb7+G1efW06DDjVIil9iEznRngrv2u5biWrvaSE0m8
cGNLBaqi8NZt2AwhZwtVTF9WPlJxoS9skd9VYfdVCiQUcT9jSgn9qekf3VzsrcJpA1PrqalK6Pc6
BtVjqmlLcc3n7X1jhRScKPq0+o6LeItxxV2TxGs9s39irwGnapgCkqRKlGKyMaf6lDkEijYy39UD
kam9Xq9ghX9mRgtd1CSh205WacbgOe3gv4UlxsH2ij9h38dnNykhCatDqRn4OzlGvED0GCrrIeyQ
UITh31xqTyZRQqNTxU9a9oFnYmnPZqBFOmwsZZ4mvMeWVmd8u323M/3ksVJM1lEA/nTh9cOO84/J
GF6zEl01aQu4X1X8z4k6TZk6Vin0vDD6pIT4JFg1XrjVsLbr6aOvr7o8nRu5VvgwAucK73ETth21
+RWpHDdM8eKlNQHN6olJALwJmhB/+DaJFFlbHoqcOKXKfig8JZiga+9zpA66xELaL48mS7hwvU1X
VV5QKEzuym6VqOQtyRsR/Em7/rat/Cusa7iWZnUpcGvs3ILFxWlIW7I77PH2c6lWIfnxsJzQahv1
Hp3Ro6kNkNNR/qKy2E4KW8KYbNA01QH1+nLgbIRzPgtrqTNTxYMrQgtSqkAPunlMSUpMsvUcuXsU
lJ+OkB/5PJ8HfL4YqzlHrpBXJ8OtTeuXflnBwfSijdmkgat6CMcaaVHpfEK8dIdr7byRtrWysTfg
/mOQR5kHnsnVNcz6sCXTARd9aOCj12Oyzj9VW/7D6ALeuOApC4uKjrO4PFr5Sy+yJQGq903cvcUD
I/DrKThPRExBLNHXkcOJgn7iNOfhBkT8LXS7E8jtOcQony4BHVoujRUpRPtcFI9dbL4XoyNo9GLK
WvRUno/Lk+i4MZbJ440qEOmAMoDH9ZZu7JFQ7be6S7/pfp9QgXY7bPPJVJ7DJbqXN7s+NHX4TnkA
HyOmRAkB6g8ag5zGIGyln+xs5RXmFpYRsF46WZQMMiIfUjtUbq2d6DVfxwJsd+7dNXnZ5bKyHUVP
P/rrYsaKZhZ5ti2bY1lpDAg4wMrLtG/63sWEFkIkobcdZw3dZIFlJSFZ0ehFd0OiaBpxTmC2rwV1
ahNbPNmbqS2MOy1ngiVRIjCJcGnUvFhHnmFspsmXO+RxyaKZyGAaDat40KYW03g3aze3p/9sw4Y+
5bps83DpIuHAiL82uVd1hI27RUWWwTX9aXzzRIIZNwEWjjtOgfSnXeUiSUfk9OGAIxsC/qlr9dqW
/2c9GxSqvQhB+jCxp7V5mfOm3QxU6I3iHjY0AJBJ90i+8Gff5VdlF3efWVM7YQz+xg3/XDI7gyk3
PuGRca9pobuluojIOc7ftR5D1cqitHeU8RuWHhcNFXYRhl9WKvoAiMhbYhsgfAsTZ73kf3JYljx5
l6hryRZr+9iFwxe637Fvfg8t9O2JRTjswx1OzBikg1h1vvnqZ5h+2+t60o7y+nbJdQJjOdCnFM73
vveCfx62hyXJEnMZDFN6mHXnoajPdSqGRZqrxzJi+px73q6pBZCme85M1OSu99OMNib+kbyf7PyS
XkcHvlYAG47NXuiRCtrG4orwSYFHVXZHPka5lJEcmeF3S4prxWVt7cpBEKhj071trSgWmE3A7NAd
HAkMt8YTNbNcHBqjZpXa9blJh7exuAYtjumwCa3iTyVze+xw2oiAt3WbTtmKfG6wk8V8wLJWfqy/
JZN79KM/s7WYyTbkoXk0nHXilSyP6WOhXkIrwV3Io0eLIytaILFejB1eDmM1Bp6f0ju7tlowU92k
iW68Zj6rNd6xdLdALGNBPpSR7EUP+uIM4kSP/eToxWtbePlKa0QC0SJ6w2MECbtnblAz6QFED5bB
K+nQJXYI5BCQqg+usOdqMBGrm3zH5nXaOmsEQ9pZtiHIlFeZe4tZ2Fr3nM8ZJX+hgCrDgeEKFipI
3Jm4q26kh9PIXfLK3AsyxzFQNA1PRo4hoG5h+TJUNbQqACu7/slSifdLqbb5BM5s5La/M8WuK7p+
MUUMptoZ8Ml1s88ekI+7TaUtSkgPbV7FuygdrgW0+W4jcVmAVkbYnYzNvV4UDFZM+6u6jp7CDwnC
EhiZRu3aHVowS2iyzV2ENLCnGLmEDmdlWQF29jq6k+E0oK8L4KjUK7+0cUmfGHs418SaXoL4JXOv
mJdxwuCMkG2aGJcKyrvF2GT9RZKZvmyJN7oa8u/B5Y+RLYO8B7cZcdQwFLAmtVS9SweJ4wd3hFiK
MJB9oh87pa8LasrF5KKcTmYSy4V+9mthbYTeyzUOkbtZpu7CycpVbBLYMkfcHKJItHsF3p55ENzT
bHxxSkimevfM1Izvv5yh/oDIhkmb3uUVsDp9Kz61qUP0yrDGiwEXCVkmh85lfiobQPvaGjVEsfhB
5n6xmjuLm7Fq37DoWZX2tf6skMbNw87OWEnzpHopndnaumYFm1lU051orzOhBjoN8Rtw+Nysoa7N
yRNHu7ESMaeFpgQC7BYgkAuNNsuxX4q8KQLXKMMAy5USLieq1zoNiGwrMYC6XpLnfOQtsolL2Mob
OxBCXPMU5MEW6Wvn8NmGRuds0ySDwMRlj8znpXH4j6XNW6InAomJHJY1RjKON7zavg2xOCsOWH2O
+6i66EAonFHlIuRbWcVZi91329Du8d5GPa0JGhmYOlNlucx6Vo5XV0EaDVtB4068cEHEai/KDcNi
C4+YtT8cq5jwFrSyn7ojuofCDFdDOr1aCtXl4A7PbYjWExpQsykJomGJ7s5jMrOT9idICQLWib5q
y+mXrtffRcxQAQ59E2OUaAI2d+of/Jv5iKb0ftB7jfBpDwXM4BG7USJMkDV8WhOEziRspCdhs+RM
tkPs1riQUP3XRzF1LDdjae4wKqlmygqbc07Uxs8Y2Z+6+TeM8w/WM4RbYBRuy/u5dXSccUJw6PAT
8y1eLUxnrecoKBgZ4l7TIjIB99DUcFLMmB1SfNJ4WLWx9u43wlv1RkPgWpJVRyZ/7iqfPdLxBDMd
xl6BblDp0Ocg7qVipa/dYOwjAjwxsiW37V1qhdOdE+rMNmh9RAklx42qca3hBQ8P+bHTcn3dePd4
XFAY6tPLMBrbudVBhcfmuRuYiDiqC8yobINR+QaFYj7z10fHuO3ec4cRmfVnDsm9R7dPE8xdcRhG
qEa0A/3IADr2NWr2bYNu/ByRR6JVhFkT7rRUrfbTVMO7FZHrlYfHrIdbKfof5QHo1ykQPOzKpw5Q
gLw3H9/f0gH8sJ6HkPYwxb1hhUDnU7uq12J32o8u0QVFml40UeOeb0+ccnNdLSqoKEtjoOdzr574
bV3+6pb66gadisVRW4O1Z3M13VZV/gV3g/RK3E+Z99IZm27zwH+UclbFKfCLnW9iLHAhGy4zLd0W
OoHOTWjdy9ZP76qWc9uSy4gPeTHVPvRAhuCG9O1V3Cl1qr2VBXt26Y2CtI3+c5qqM3fYlCrYWoga
+VxTlfBA6vWUXgW7HX0HoW0Q5Of6J0VkRauQPpq6HwaxBHqNKzvhJ4CTPKr6c+mgzNW+wdrVhxZt
mb7qWDuJ09AyZpvH8tt1r94sgtaoaSHWDXwrhj5vIn9uz8n1wQZ9K2DS3t02Obkkygjkoc4c/tv2
GkETjtsC+iOcXJO1lGB1T/Nx8W+GaVlL1uGwNp7SPkk5D/TXFnuJpWGabhBZW89x7KWY/dcoiQUq
NzDtqi3UqglpZAqFDiJdNGMld3Jsnwa3njdmaiWroclPI5QxZsdM56wmlxsuHoKNvT7DR3hkVssk
jhKONRaVPjYVoMMrq2n701B7D3nJB1rO+aKojebU+V1Nhvfa46bv1XiydIw3cB07N+EEyA/M2MXj
l+oNXMRdxvJpb7xYDszCuv2oJU4uKLoohYqV37jngonYsp5FG1C0rkKkgwMjVjxzrkEb6jdtpmXo
DB3xhXdZ049rjL9hLoYnf46OkUOvQlu2zsw6DpSWgccY6s4gf4AiZ/xlycU8yvXuDau5yD4DhnGi
l3xi/im4L0U4SDfa9DeSH5yGlnFKbGtYdmURrbWcZARpeH+uDUez6F7GbggXAhvkwJ30wG0n1mdr
/hGjt20sYrLTP9fhBJ2L/FuOaGt1t6P20wgxKqdor6z6uckgU3ScXGb7hI5j7zcwfKIwXoVJg4tH
by5cX3xfFScU4riTtL5pBaHpHkyY1znzl9UQOTsfys8dQsVn4xozHtUa0/aKD8AVP22O2BIdUQX4
uh5DD1ObNH/yHebUpktGEV4gd041nQeL6YEtwvf4HgYKq0oQqnnVm1D3h+Y49Vm+gZaxm4bwTFwI
0hewiMwYoeq4HDOapteitH+beTwK0Z+pUrEtjvdZyB6cnRqEoHadiZ6z+1qdMUc5O2ksKGfbAuTE
2kq72xkjOejF+KhNs3Hs4QKZ8IDXVbItGkrczrd+zczqF6XTvmpVN4NzZdwM+NxMlJkS0lPjxfuO
WRqY26cpuu5gEBabxt601rrOX7ZzFfgi5mxJLjnODEHEWl81G2yVdnAmuZVnuom+v/7IHeLEwtEi
cVr7jez+MxPZV9fEM2e/uVGS70UkhBeSt7525vYjsgAh0/Qqp0+ZoFlkPJmVFwUCizIQBia2Nh/z
0AxriE+ssHdplz7z/T+4X03d+MsIvACYFtC/9fWFpmir7Oh3bMeH1nR/67x79ab2kSlEGJiphk++
S3CWj6OUDGkHhHFl7zBH1UgNdgSUbCIPvEVfzJKWX2fq7IbWHqO0LyNUXiBLeGLXaVbZIc+nU8uX
xO7shtHB/OFusqaNyxVURtWmYOEOHe3N6pM/zM1KkGc5biodWhvy97j5Ld32lZwp0OiyOkuxNkLu
nKzpuCv720IMuB+XX2bmwU0fV72XQKnTRU0uA7rT+ho/o00Q7ELjxzV/GWh6q3j2jyOUtGVpYI0A
9TqROpxeP74b7dlYpEl8rCuN1EqrODio1bJSFptusvUVtDmb6kIFfelsDDVGuI3VkggW+WByYBzW
uPwzcdfQlEYoOkl3jBFe+7Jjhd9MdfobV/JqOtXtrFLj/yaVUzigOJS3NGHXDLRJvRhz7O9BNoKx
JXvcsxNjNbrlU1w391ZPEAQ21fwZyVIVcF090HL03vbRyWiFJOPyIJl0gqus7ICn3gX6N6Z/Y83E
amSIMRLuBHNqIzutXqn63M26sS+LYa1KLVrKjKKsbrdVaVC3ggknZcK3N5YrL56PScECFMayXOl1
dxd5BLdHOrELMI4MX2tXfq4hVx7e8rFZNUNLCdBF95pB0a/K6idioCdTwij9SEuW2mR+Op08C73b
Fn4+rTqDejfvMgc8yEIslOPIEqr7LrK+arGPLFZNcgJdxmF/PhyHStjI3Af/l4yUT8AvIb0XJiib
kRg4NC17i6Y0jigjxsg8I1g5x0o/J6qH7WHs6igv1gbwgFM496PpX6k8lKO1JEhxgutaN+ZrOyZP
MCwpR/GhsrsBoUbpnMrZegyt9EGwpqw9t99kzbzxa+Mu5E6OWDToKwZkRFOu0hQ0ksTONGkWphyt
JTRKnnkRxU4NL6YtQM3RcidVvJkGY+12HVUJYKNPZsGi1vKDGJufMB1+spZZRTovDPmQy77nokHy
F1ZvZuz8JKP92w8Vfv3m0tLzeoP5PfOyCWMFSdfuxF9Asgzs67IBPNPOVjU/xbb7krrjVjetnYwp
VbXOPGC/g9xDwNHpuSHardcvDn+G0FZSr7lhYA0x+GJtS+6wuvpqSmwDsy9hCXLYsh2g7sVxQeLy
rnqdQ3/ZTLPYxJ3x7JPDKqX/HvdXRnwSHzQFkQKiHSkQxXiwC3JPKxOAu/CedVzc+rA6Y3g0wLwa
HuUAFtNFiGEr1zkiHCPQLqwfCoQMC3+eDmXvL5PZJkWJXZiYHCx8Uhizemvbax4su/hsWrLKNN3F
ax9Cmj48+QJ42fKRFdjeo+oMCjZ7yZLLBBqPBGi44jkjoBO5CfZittV8lnq/1GCpSlJDx8Q8O4ZL
Zii+gSmYe1+H2+stj7nA61xm9kLEJdp0pD6htC/Sak92M3oBs0babkLrFpq07vPeaVclnB7lwXwc
u73ZMw2OGKc02jdODkQ9gq0uVIODJLxU0+WrVczL89ygL3V3QPCsjYlRc1+bN73RvxQ6EBiuSFdF
+kZD2N36DkUJhaJCrXIdA+InlWA7oUcT4ADVb9h+SM9Y94049K6LH0pNMmTGmo2hhVsBaPbdUdWi
OxpV0h8BIGbGekrbQh9Ri1arx13RivohFVr2QFt9/fm2oWrRP+JTxG3TCfGCDOPICBpbbzf/+TU7
auOwItZQnm+boAMwh7DF+78HSVWUso5748qe2/oBHEY+QBd7rHXMO26bLOJdT9LXt//scN0rJ8B0
zV8bL/89EEA6Kn1larvbfpCtx8soia+/HvX2gLZkGyOoZGzNX3bb1jptF8Cws7Fx+e+2PPECA1Of
820PvLsm2C4pgLadqbMYh/880NtdPFGqu//ZLqgNsNJRDLT+u78hHVwsxIE5qXn6d3NOtNopgmF0
O+hte15NRE/F9j29yLo2ZXifkun5JEOIU1WturvbU8evsmsG3LxKxrR/8pso35sSLLGMVM+do/Mu
ZCAEOfKbLijd8ah0Ft/bS6fGb4MIst7u9jTN/XSDsEEs/zlwFKoDWYWAZte3bXJc5zLjn11vb+X5
9StTF3G8vZNKiGycQy8CkGB31ctiSzutBbenCcrTo/LN50Jq/B26frak0T7ejmPwSqCMRh5uB7JL
SH2y9MP17bddagcTnF5UNXl1uT3YuWzWWcOlhVVWHAe9U+F1oYo2uP0aRnN14Q2TbUMGM6v4dZ8i
mWNYVwy1/j1O1k4j/UC5AaQw111nJWcg9nhdqTG/ZwR/ZQ7U9QWLOndZRcnwkGGpuWxxVXicGukE
IeqbJ2qvJoiUk790oG9cd7Z6jWf87Nzcdt/K0S4XudZXH6KpfwmVRS7ZlK/ekBbfY10iG0ytn3KG
yJ571V83UlEUzFSYcFTBoNcsHLN+H45UNIvmAFoFJbfAhUY4KfQDookpdwb2nqtNzCzkl0HE3upm
+ZM37sWF4f+VqPTdK+PmU6cnoHpr/XeT2e0iS/NpndQR0Si+IS+EyeOrmbssQdfA5du2KKuRVM4a
xc8g5eX2CyMyXBaJsF7dnt5+0SSAQ2mUa5Q7HOqf/epoXDlQzJa3p931AJVreqth9HDU+7/3IOu5
gj7NHM1WsoqDuXH1tWYZuBBf97kd32cmuBmlPfzzp95+UbZhvylbZlq3XW7HHzUdnv8QM++vJHw2
FOnbeciIi2QEeiYtqNj20k6JBK3jI5eZtuq0MX3ExCAJGsPuPopcO5l2rSJmxJfZC+M/WdifELz9
V+WYHhHIHbJZ5eagKr7ca2Vl7V1TeWua14HrvzCZi1vDmwqHN7vCyiW2V6gH+ILmbL6Ubu28j45Z
BVGk5gffSKq17xTY7RTtcAe739uQ2hyeiTVtl5bM9BcYhSmGSfG91LOHcjbNk1UXGC1YjmI0wSyw
z2J54sRhUBRV2SmjddpYeC0cs0zkm17ikpKXDLiKTE3HzLa6jVXCKigFw/9eGMXR6Cdzg7NNdDR8
09lwobiHLEMIULHgcpXdlZBONjXS/q1lp/GFaoSSznCd7yi/w1fC+enowxdtF00Pt10Te9ZAZf67
6zi0/7Orhcz5QSfjezN0Nqtvnz3CnkoPZJ9tVIi3KW7LwBm3bQCem0HWKl4p4kKXdaMz9QvVpTBb
kpXTcF6ZyawutwfiZd3Awk5ifXtqXPczBpS4kVXbm5qljeDuFCwbV59oZyZy/Od1cQqo7Jlhc8cQ
/GcmzQ+jKpB+uP73Xe1je4NOiW7Q21akqMCxVIiB0SVcLFyFl5B2xtVtm6q88EJ1D0cfx01mQux3
2+Yqa6km7Jluz1QcFicsyra3Z7cDoU/ztynpedCZOcbtwRZ2SHAz19C/2+BzNoxyHXPX/99+zD+W
JtZ259um2vdKLN2abdUQoT7mebfUTQW7AgClW2up4LsjDjJeoUZEj6nNGViW2Z5dbgsQAa4bwSaz
4J/nrWww4APH/WfP21OM84Garg//HuL2i8qOurPDSB3PaQ8bGNWejXDStzfgvtRy/ghOzP/Pxsh2
9K1mAPHfXnjb8fZw+wU6VMbB1xfPcw19PPOdXXRtQGXcWKcB/OccFRJaC66BH6CGLUMeu7o3a4wq
7Bk9TtUzcLTc8rc0K/+SRAhvfAmeftteuP4jdh/6o38td6VEFqPFPfuX1b6qcYWyJ9Kmw6mUq9v2
PqYjUn39yhTHxZxoJF41ZXRZ2ETOGrHS9q3L2bS4/dhNJJeW44CVua3tb5uaNOO3t+f//Hjb+u/v
Bx/hWl5of/+z/fb0f7bZpmfsCpmtlAeGSu7VtI/N6T8Put5ekp7/dRbwxYvYtd+MFPGBXmf1B0O7
H1vUzqfmli+dYXQ74Vhi4xlpvPILC9cPPOBfRGUwPkPhUZoe62lk4MvU5MkriZeEGrNgwsrQVq01
7T1ctsIptZawwln/yvE0SVn8TjWmnn1rvkV2q8MgrTw6dqXdqdetaQzYiuqM7he6sqJtWJS01h3S
Ls8sPmvfeCefXHvAMLvalyY2g4k7Q0gY+7Us6vx10BmiTVpurDUkXB9OGHCAYtW/Dk1U3xmyydc6
ArFd1UfFizdNO8DI8tNQVoXqKQz3RTykD6GI/m5vN5se36Acq7NbFcMpjJgyjNcXXP8OGJTMtFK4
gaUTiQ12kl8plqTH24NVjv1Rih56re1hcaDRpUsIkkfLTMS4uO2DlvP6IzRtNHBi/5+n/3eI2+5F
Xb8WRV5t/z10bkELFtrQrXqJNGAc5x2+Lf7p9qzMEKC5A7b3t6dpA4sFeupOee3JZSDY7VoQENhh
ehJU8v8xdmZLciJpt32VNl0f+gdnPvZXX0QQc0Zm5CzpBkulUszgzMPTnwWpqpSq29qOWRUWgENG
hAhw92/vtZXqeeyoq8a5UX6xJ+rW0ZDWL0WaPSPz6F+JaD639Eff6s7CkpUHJNgX06pwsAmsFAby
83S0G+BvyQYUMk5gzHb7DJ94g095hssVdglhTmhyFREtvVtWP3YkqZKRg4zOsmO6+yZ6UjpixHWA
1FeOFZbutpZIfPvBqg+h3h6XtWWxNDHndstqObuLjD5gvqyxb6NBVQ65g68rw6XOKL0DoiAwX3nR
vHtpUym+uk5T5kQr06QNj9VXhvTK8f0QoaXrSgTmzXtj/p2uNZIlzMq0bzEMcZK//sb78b2fVVxZ
/I0aScFpkE2/XTfosO+CJMvv/HnIEakVWp2/tjl123gJU2BId0DC4VwRl0p1nKtSxNUVXpZnxsTm
g4qtCt6YdZG1DVI2Rk9ucyFeLTtNqPYeOhC5VyU6wabT5S630bumjR48Rn5hb2QHHEHEAz4q7J2E
53RY3YbMephSVDZuEShvW+pr/lve0SXVq8Z8yDjXBoFscjWYeujJOMVAhFLgntnMzcC5Lrqpm/dT
5TNxagtGmJjsGJsDddeNJl4te22dSufY2P4V5XkAo1GUXsvaqq5tFGuU0KvoW2lnxyqPzadKlzae
igAcyJRFz1JhAmFuYP9+JLXUmkl1J/yGXuT9SIs71lqOtbhQW2LG3S7Thz7FoQTAM7qNfR9ulNYU
lEhSe9ePljjFPCOQw2QtFe24uOL+1uzGTLWvDb6fjZ0k+m2REn8XqYr9MMzIIni8q7I0nF3d+tO4
yuYMhtYetTOlzpSJS6hb86YcBf9Zzov3dk1lFGRbKD+PWPY040hCcm/4RBBibqfGvUGR2N5Zehve
SwtmRQTobbOsLgsaGLbV3tGzn11AgIc+GizbaKAZTAcyA9IffLc1SKbtgpOVp9W5D/tsk2Rp8ySi
+HX5p9b0H5HZh99jrlUm00eCLuZjHFBFJ2M+JrWZU6hio36a9Ll80PtvRv5+TO6m2ko42c9jSgtd
SpLmJyxV7klrRvdEyZP6Vi8oSJRxHmwTng0Vadjsypddf39JJ1j3lDbapkOZtYQUGPj4SNVd1Xx6
KM/kqI8BEIaVqTos83nDx6JJIwKAUb0+TBhpN+1A4nodDfpVkYtkE5mx8oxJ/qbnKvxuRt3FqHv9
Gd9CTlm8/remftbeLF1XIxwu0o1+Nv3bWY1JJWO9KBOmEV9EleuPql/Jh6D7ZSXqXrTOEu97NPeX
PX8/Rrqy39WVjwhlKjuSxWt14BmL45+CqGpslpeJBhAgmhfSjSFMOjcq3K5TlczjteVlDoNWIVP1
963LOmT46jjpTFm7o3LMzeCEZcTYpZSKj1TlleOyHeM7k6fLRi0bHLjIc2uKfm6+Wlq1ltaa+6VB
vWxdXi6L0jGpldltvJKQM362X/aMWvC1davwNHKfvwT8NPbpwMSclpX5xc+1/LK8ohf61FBMPX5s
H/xA2zs6hfvl0N/bojb92baB3buCcdCCHXaC87IwAX1yHWXGxi4z2CVNi/d7efnRph4pd/y9zbLb
Uk1gLR3BMhEyw+BBAf5+yvNGZX56fikUFF/Lq2VRBzy7kCeFq49tnXDG8vyxnlhTso0zOGbLwVgc
ITX97TxMV1KkqWuL25VDjeyXc9Bxstf5OKjoayReLXB9nRtdABnkl0AN80uZjjYecV/33FFkv+7Y
Nx0Av4+tUtdtj0qr7i0HLgvQyvml3ldzy2VD3aMPs+hy7PBpZCTNPE+UG8+EIZSrZRUrU7GrdUhL
y6owsIwqeDWvltXIijwekOJBukJcksx4WDb3EezWxiBDLh7z8bnWKPUyhLAPy17FVG9I0pxuCco2
7ut8ej+1mxrtqY9bCU+Jg6h4jBu4QoxH57elpdAEC1PRr3tylZ6FTzLJv79bY363dMPCLZWk4fnj
3S6nTHi3WQ2gucSlv1tI6BmPi21TBOiiZ1j6Ox195ql/rJZ1iBPNRUKz7F12TEPKnX1ZT9X8S6ql
+X5ZG7PyxK0Si0+qbdyYvi62wCi6wHYbvJr57M1Q2yNSpjBb+4AKrgu6QkQn+Sblhwp81tL6/UBb
D9FOl86c6xFdTKWOLujNAoYW/W1C/sUVAPlTqwzOsyr486M74Dpy3UvZJY/1vDl38dlUCeX0pk2c
56HR4zUT8dHVsrexYjIxxuQp0FBPNwYRO0OvOM8VprFtXsXDdjlKiJ7pyDaOr10ldZ+m+Gr5k47S
qVeQXqkAzn/Kj2MKuVWu7JbVMRm/TOTOwrCq5UMd+JvlT7oNtTFtIvm67VLxZOAaSyLn3KQ6FQ9V
xVxMkNWZpGz73JcmtZdYs3x0ocb9OKYGuKG/dg8KGoaPQ6ZpGrmJgtg3ebTqJq6TsLsPwra7J2iJ
qcMUcagfsAryhgCZfnz5aKG1/mMf6+l5aU/qSb3TO4yWy2o1n3Cu4s7nWo7pq8xcwxRxd65u7pp2
rG6GHL89HQCk9pXCr1UFktnqVvA9vG3DrvhOhlOGTjCYswYM3LZT42D07+NH06q/ubqSf098gfzF
Kj/rwiw3DWTCK2YjrbOctJIMJNf+GiultzQtHep8oleduyklG25UI54kZtXfTdLtVsvfszAppp1V
vvgSqaJSDnTGlMQ81ZgqN0VkOc8IB85L0yYWXzpHxYMoLI03xYzO8hkKvy/XNuOoPz9Dwhjq/TMU
GX2q5TNUuIYeo7z8hny32/plYmxTNZn2iAMyTwD2eFxWuyrJPRGq4tFo6p97JzfQf1lVE1HuKRpl
W9zO1El0JX5SyUn31FGtrhHD94dSS+o92GQ4okqUejbcvM/j2D0jgTZ+OPWpTpXprSm5TQAhjzGU
c/Tk+tV1zXxm0QJc6PX8pc/KcAcvKwN/l/byipk5IqPmV39bbYE8EzNsNGvGAbQuy37EHUEMtN9k
1nWq6Rt/UKIrykbOOmXedbNsLx2BFgijc36lm8WmaHoiI4KWI3Q3IvjFHZz3E/QH3TZI1dLmeD3b
Vq8MAy3ovFbGASqeohrfd3ZVqG2qqoNIMO9Ymix73U4UJwoIUPRjClSQwLZpFZhng/nNszUvltUw
7a3TRLjksrZsX1poGfUjij42ZOo8xvo+H9sXZByFZrYNSb1ZLwB2nK6PEtD/fRQgmKw1dBYLCN2e
6kfLdZJ7yunh+3aZ2utWE/VXaBu4zbvv0MZ5hiF/uQ2k4e8D0EE7J0zz+6SnyNEoavdd79U1AOj2
RYXa5IFx1K5Bp5KA1qbRdiiV+qlStcegSnqQOgRljbn7bMZkqMSanVy1suzJANFHqP1jcGGMgRk7
D26xlfdXumisW3NeGALdolncjnFkzUSx9owE84T/D61lZSTVQUx0Kz7at3UdbdWGIduybTmsC1Hh
j1Gb7ZbVZYcaVW9g683jRzMbJZVdF9kN5k3rNi39+sbplPVHA8gydM3i8fXjNLVul7tmwtS3HLTs
aNto8JI09LFccKJlm9bkA2HXUXZYVrvCt7Z5JFFDqGTjuIH57DCkO/UuIoBltR7HcAOpRt0vq3ZS
PDaUuy6Yqfx7HOrbumnNZzkGGNjcO22IjTOlCxD8gfoDGZa6iyvJkGbZtiyiKK+v8FxhW6atOhX6
1p8qeWi6/AtaYKznri88TXXiu37MzYshvrXMLWCcIa7iAMYMy+u8s6iK5E41ItVTqQ5tlm3vO3z5
RR+FdlrWQCmaFzf/tjRftkSmph7otP56njgtVFQRjbKp7K7DSNrUXwI8VO/nYHCBXLucvmB+cdaV
S2U6pvSvzTegCN7r/cea77+vLfeqAcrFx77ut7W/jltucn+1XI6j5tTfi55a9XwD/Kvl+9+b983A
nf9wnDsEqB+D/hD0Y3LG2ZiczcS/a7Ox24NjSc4f25dX79vKgYJZj7KB5h+b84o7/WpZr6fuNQ0Q
5pPPcPYzszgvr5ZFXY4wVUTaEiD25w5fU6Phl3XDjvaFGmTHuCeH8v00H2foamXcaPHM7pvPvyyW
c9Ep6Faf/vE///rf1+H/Bm/FpUjHoMj/gVvxUsDTqv/4ZGmf/iHfNx++//HJRt3oWq7hCF1VMZGa
msX+15e7KA9orf2fXG1CPx6k+6rGwrS+Dv6AX2EeenVeVTbqo4mu+3HEgMbrZbDGvJg73AgrwSmO
9OKLP3eZw7kbnc0damxmDy5Tf8dk6Wvnout4wCCvXZosCycrnXVeofctV0rUu3RUCAlIt0GcGNfV
ZOrvi2zSrg1urUdqw3zX0JKMa1T5cqdoQbv6aLfsoOZGgGYRgUyWEZOiZr4vc6c/m3k2nJdX+l+v
5haQU3K6cehOQ4YmZ19ohyZqi1sZIaX1jfGXNTdXD2bojtv//s2b7t+/edvQLctwXFN3bKE7zu/f
fGSO6PiCyP5eEeN6tkRWXPetml6TbjG/xr1dU9+Yt5QbcySZDNnGADpkXvzcHFcu2MCy9s8KxU0v
M1QT4M1Q37qRXYFQYNvgWyZyUrULcfX9uS7b6rVMq5b0mfCpRK5/E1ENf1LFU5o07aOOaeouQcu9
bHXaJj5rPhbDZTXVKKoMugI8fz7GxHuwCdK6wrzfmk9oLdL1ZOfpadmbF8kv5x/kL+dXdPXQtxVG
S18j9dT3G2AddXdm9vm/f9Gu/m9ftKWpXOe24WhYvgzj9y+6dXKHDmuQvzEj0sOL4ftbvuEgc/lS
TVAWGPug5S3f8cfuvgCLWuf58b1dWLc4heGIHkNjqq6Y1sEPm3DBZdbYEpo5b+ycWT+8vPR9Y35p
i5+tpGm9dSX9rjKQ7gFmlb7pnGZ6aZrVWDMfPhEQs1Uz0R7azHAeTF+7LPszRjnMmAuJk9O3rivw
xuu6c6YXv04eBuaYH7gH/O2EKfKDO9XVERquhxRu6WQOl862w6u2l+dlDUjgePm5vbuQ8wyBr5O5
v+p0yI/IXHTPNz6acGhj5O+HCsWovIn+yb6IUXmEoENA2EfDneqXD+OgaQS8dcwlOc38WQLls21v
xtZUv6jQ//eIhaz3VWuMrnM8rPe6Q0hQVJgZgakc/Z/OOh9e6bAQlkvjf367/dXL7fC1kGMVBWHz
t9V/PRQZ//3vfMxfbX4/4l/n6LUqakQC/7XV7q24fsne6r83+u3M/PWf7857aV5+W9nkTdSMt+1b
Nd691W3a/Hkbn1v+/+78x9tylodRvv3x6QV+FtOshLNGr82nn7vm277GbUf95Vc0/4Wfu+eP8Men
E6dpX5PxPxz09lI3f3xSHO2foAMAqLi2ZVrC/PSP/u19h/tPE1+RpTGBbRmGqfPEyeGfhX980t1/
agbhXDxquPMJTeWWWGPVmXdZ/zRcx9UxynABqJppffrz4/98ir3/u/3np5oufvvJmzzPVMq1junq
OhoGIfiwvz7VdCB4lTPxW+2HDbEfBHQkpdS81mISv5D+Ge3N0bSn6khYDpP13NsmpBx7dbiNlPQY
Q4k5UHBGVlnF/hbyBUmXhKBshsbFiNJXOJf0zPAamVECGRwvTOL7RGmIoxjI56D0BvsAJ1fvRlCZ
y/6tEiQOtdPLL/8k/+HZLQz13z8n3xQzt6qwhKGp4m/PkKE28cAKxzr41aStC7zLQ0TowgeEN3Lo
VzYueV0LVzbQoLIGBFOtbQAXKDjSfa6pT7kP5NpUJdMlZoakIo5OPFpWoUWhAyrwEdv6I8BXRP1t
cZ8r6jey84zLskgzyHWWO6gbH12RYQXeAAkU9NY2JRZh3eRMxmcWgdjbcUr6E0qjwzgpLba0rIRb
B8JJxUZ8csm14b0bL4kuS1izAF2gCT84Soj8el64kE4pLa0bNVePy6LG53Yck8I+TMrtx2bXRl08
ZUG+wRHvUXqbiLmEU7wswqgJ1r7m6uukTcvjsugi+hi670OPLLQteu4IoaeVxdvC178Ue/jNbwQR
JevRQCrEhY5Kdyw/F2rkbuJQNMew5TvLyf0g9VJVj1IJgl1uueR/EfCzQhvNSIaB4zow0+lVMzJk
ucVtmgzJcepDZxtl6Z2Vdv5RFpl/pJgiNwBcSZSZV6dGdX9ZLNsUCaXJGNFfZnm4i/T6Msytai6/
OujbvRhCxaM/hMcn1SOIJ2O1sTUaA8QZg0NS2Wu/dY0jXhfzuLwapwnu7nOilN220TCNW6bfbAPi
cmrQxDKYKId9QJvxuzRej+Jw5UQR3ikiQ1d+U76IpCVuuQz4RjS9pqqj3TLawxenksSTBi1TazbT
tmEHtHNeSKylKz0g0KpTwIK3RU2mn2yflk3LIoCSf+qySdnSh7qdVEiTq7RtleOykM4PjZqyl+Yu
JCHjq0zS7lD0V5bJRVWqg42OdTKPjDArz+hN5glgPopqOpGd2G66Uj9VRXWV4gxaW5H46lhf1LZO
qCapsE1m4LKi8jEkZQPszcpTQXgRTAQrPjSSAIw0gn4hMf7nE1GH3WkhVQfQJ9ZF52iIfV2QV3G2
XViqNV6bJpusQx034Qm5GPwON3oI4kpfp2aKSfrSZloECSKBNJ5Fu9INvHAonb1w8evy29jb84hK
SYc+QzXKn44sxfWSoRl3ChPHqapU6xYl7Fqpxv6QwzozWm2LaBDyk9kluzagiKHDez4OjDsQMot8
XSDmUyTRH3LGuYQKSn+reOZ4KiRBK46TBbWAubphE5bpsEesv2vAhxxjl59oNkfOASMZj6LcOm1s
bA13gOJVn8idizwhm6cqal6sKVWOQ4uNHkGF7wzrHKvsqe1DLGNReR/IsTuZuic7zAVKnz/igHM8
KdVZ+WSAybYNwBnOxgx6Fx4Sw9g+JEQMprJdmjWzj2G1DhUd4RdfEVexuxM63no+X/4EcTzbDkk6
HbrgtRgt+1jOi9S948YxHhDUyjWzH/Wamgvxg45KWlvWbVAZkzQwZLe13doeXjZmaimsbrIcoWZd
rmqk3tBRMMQns1uqAay/NjUwrLpMbxQkG8eC0dbBDR6ZntaPQ5KfrCb54ULIXI8AzhNf2SSie4sL
IsOmACy7iJnp6UNcSu7n0MayynTUVg3SJ73oi0PYg8sZ/dIDeKYTpB36RydCOwyo9qWpIf+0Uu+O
YUnWQVxCUcBe5JT6Yy7S4zQ6CpOpJfpzMEkZWL/RvjeC/CuzauVGBt5ymY9pfkwjgACWk33NEY5s
SiD8uN1Qula53Xt2UGPVrKzPijXxLkW3iW0D3u/YglacSQVtKApQSyshrBrfhnjygTzuuU/c2fpT
rVWB12EA27oFaGguiLsucWhrY/0VGDJ4MxuZq0S5CKbLyYY/uFW7jwnQ81xftT0iDMxrgGZrA+ae
FxMh7kGpHfjH6ckq2EeyJB/OpNap6NY6d8GXVKPYl3aF9Kbl8sr1u3QwBjQm6plM1S/Gzo1jSkWR
fLPGEJO7onlBHVteNZQHV8uZ5zPlesxaMDwNEX8g6uD8cIROFRQRgxJudCjJUI+Ql4uKsN9CrTc6
Co0tYbz2ymfadUfR4NsQU71WEv92ChhqqYHqk3Pb3Ug7OOkzQkok7ja28NJMPm44LCB7EIz7atz2
jRz3cZYVTKjgVfZTkNJR+Sy0EOeEC91DJ06kiui+hF31zQbeAStAByw64D/JlBjcCYyQA6L7fRzI
PTSbceNAjVvlYavtC386D1UP0wxnimciu9Wpj+kSvd2kuNyPpnTnNxGcWVcCZnXLfj0XuLsp422M
yqMdFcAdc0W5tep5f2xdF5k4CmbygJh4ivXqo67wuLOY61oYHqZ6+IWNBD9CRsHeLuWmTXC/pKao
1zZDlBa5xewc/xKp9Mz6u4EfM4lEOsF7DskllijvLZmeDZsRPkbydeUYeGF0ZTvfyrZ6U9wMwsoe
4dXWInm2GIECu+nBPDGhsemq6jIVGA2K5Ih4WAX3GpwniZvO1mb7TnurgiZFeySLU9t9NRvziYyQ
iQcK6n0z4rLUwDd7aoOeRYIkKoJqVUctU/4N//zzdAH5UBbaqZxOoepi7CKR5qqkx4YACEEfrJ2m
v+kD50uZ1+AApwxcb7VKin6rufbn1MWsbORKRQABMjExOoCvHftzLBjZ+22vIQyytAtDRHHJQrjX
hf85jBC0Stk/YNLEeNQZP1KbnskIwT0B2hK7M0u4LSE0F1gWUs0kPtTOrUMsMyaDfyhJY5xaKJ1x
4+8ax9QAoOqbPM9KKFJG8VLUOgoEzDk8Y+ahfgHBgUkzcpzTGtSAQhe49SXxvkFzZbslj5AHQ0Bh
sWR2pQ3l2RF8MVFcuuupPji9ttcGuGU1HA3yQs9G74D6K7KDM7QGNTQF1VjNdWpOXmdJ+2TL4gho
+HvtyDVli/yzYXYYaBNwB0ZBVUszVkCJ5+BEh6ycRB8hnIXWCxAxbDT2FCAmNY65qAmlSkqYwgV0
YEjiIHbFsGqJ0MtMFooEfm4jWmrazxQuvjmuE64d+u5xjc5BvS9QHSdmGM5RIhcDfGiaZoBVBdQZ
LDvZWmqPlJ7o5wXxHg8JOCso5Kk7fpu6Ca55Eu5yU9+WM1Y0MG7tSdxMRPnhEsZEhggYGtPg3gR+
vi8m5gFaJLipj0XczjsH7HX+NsiNVgbW7TQ4ltfm4qwwl+VYSbUtmspZN6GLHKv9OqQOfank85hK
rIIx5q+aJABAB53SbBvespdYaD+DrL5oBcgJ0Qeml4LfR6uotjsfkVfrl6siEhEdhxDyVUpVWVTF
czN+H3MECQH+rLF0q12X422O2/JRiOFpGNDfS/8eB7pYuU33rbEUe2tPWbV3hyeZ2zt7MJy9Pvq7
CAsrKejhOgFDYleHpuUXHOnk9wkM6HqNMkhP0Jj2BpRoOvoRP6dmy9xYvOlhfHtD3eBZDvYB/8oE
4aX5FkseUZPupvUNaKJmfdKn9Kks5bWtG1DKBAAFjRRmg3BLA73dGigBXjpjWqNsfSvalx6qN8+b
ne7CHbHM9oecaWETsZWEcWLcn6bqQJ/zh92mPZ6B/KT3eLgVyz2j/zkpye1EN/uupjuGbsby8miC
nBrdxaRFgeSAwhSar1P+RbYNcjmfblAnYNrSMQ1MeRfCFAYt8AjcGgi9kx9UgUqakslzid2zgA5C
8ogzHfIZSTKiZw0bZHGtOgmKZSBt4cx02nTiuS9vfTiZ5gH4XXxlSf1bryV3laVj30/RsEkzOvsj
JhkzsS6iIT2v70vuw6UuuKWQkwI6bVUGB6pv5X6iuLntbaDMuNcHHJ7tQPZrwRS2Fs8Eqh4LeHQQ
SemiJim1te9g6NdVrfCioNtQmi9XIoDGOah0JPEwPpYYSnSz7w+VdukT+uMVn9msdDRquX0NvgFC
VWGeFCm+o9rB7jGPqsyuPQ6gCXwrCnd2DVEYlTZwQ2rUE2F6Mqw/20VwM8Rc+4DfS7zjmyrkQw8Z
0J2Ce2GjTimOSferoYNNqoP1NPVilRUuMML0Jh/KJ5EFwaozFZBqAb5pxjcpT8w3SEmj7iYeM2Du
rgXsn8tGg0iPujR3FfiVxKAOKBx2iltl28lGKFdVxkNSzl8p90KLuIzal+PKHRrPzmsXRzK5tEpu
4XsBb85EXeS1dXXttClzcm2FlCUS8O86RO6auAHTSbct0U6lYj6mFjlOlfPqB/2tHaM1tVLuEkYq
0k2SvFKiM70uMr/gjOLKCbOEjtVINCTBJChpErVaYxXI9y3yiUAHyShRmKYAobaMzVZKYHTX3BwB
FiVkVDgwvZtrsoroCo5yrQw/2jH60kf43gKhAZ1mDmSsj23Yv1L1lgdl3DOtGO3c3vSx8AbrTRNH
8Glwl62wlhgrapCvbR1euZn7Wvioy0mRInSVbJqC2cAeEK6rYNZ1uf0JkpDQPB204kef1uMDJrsC
ch965PqgBw097syqdlVavJo+CTGJNV4US9WZAcD7UYMdDk293GoTJI5hghLP/X1syWiT/oQXoSXH
rSICg4jXCIxrhEpD7ajBEB2/YtIKHFJCF97OANDqZhJtkinZYZZpdt2At9MibVqxgsdcx6UWu8Wm
TpI7mcs3ECpvgrGIkVViA47dHr92Q62u6tjmR99/TVsHRLe26oCmCVi+XPgkMOvk+q5nDT09eDTZ
PMIG0Emur3xOqd0DTr9RUnBhRlXec2K6TRSlN7WTfFbrHh5uDWF0qAYgGHTymiIJt02D57tovkRp
n1PfGo+EjIgNP2PYidyrwAFbCdOuuT/adIoCwFnWAKgbXDgeYE8SKILpHbamqoeImGG+GtzdlY7B
pZWOCJMDYLEqPWyT4tNKWIACiqHFMTXJBzXIYwDaAjIw/rE2bOkD+tP1/H92SN3IhW8CkzPMZbJt
zC/MIHK5km3XjGjRWjokYzsdqAN9LpSU56tSnFKnhMXMM1amMFCHIqHHwM+BbgEB2WnUejKz+fnP
XyQA+WfnqpMTXwbKDug9jMCFX6/VhKqzSeBGw9QjMF/x1ZgIrPGTNML8IY9ur5acwv0BIfheRlsZ
pm8KcwHlYBJGS4SbFxrmxVRdXO0dJAcLf8NKZOqBvv1TXNg7guUeXd0aERQ6DzmdyLVeQWIPC/9W
KXmQDaQVmAyL1vzCb8rJ+Y6gQl1jRuqIHYnxMo8F3Y0eHImKX5leaO2ThpdPa1Kt3VWzV0VXIAXp
QSzor5EW+V4hZkKAXbaM/wVj+RnRNAzD3rf43vxe5ccG4BASn7/uRyLiB1EyIpdDvxpKAt+mVo+2
Rqzb694MAwLf3I3UM0IzLPkNYZmPGSNCVc0vMuhq4B0yPoV+q+9G8AArBNTPZfwkA+MJol2yw7Rw
JXvlFXoTz9jmK3ERXiTtfdF0ZwhW62Q8cw/pWuXe1BAGqhFQoeBGWugvM+TMfufSrN+L1r+uBp8J
u37rJ47+FUAs6KgpGfsfdC1Cpbwz4xbXkEnCFuVliBnEfJSJAwJCgcnpnqp+2o46XyC9/MdBy4+1
MSGb50HJUw9aisW/XRVQnG64iU4+d7qIkUBaUjVxilHzev8H/arumsCYu7Lxg32a+Mkxc10PKf+x
rSDou8UVWthZp98Ne1ebHkkbuPfr6KZxDNUjgeNN4p6yCphOOIDusEw+GaFxG9dr3WyfCtO4qWfo
/eytp09hD+nJsJN7dGIonOj1h5m4yyovwRO8yeEhez5ISHdg1ApUHi4Ipmv/i8/oBlEvU1XDycyB
cITNm1b1jFrUnDtthlGp3VP4v1Hn35pevJVYH2EeNqSNMeICYDwVCtQFTcAoEtalaWuJZLd5qHLx
SEa2MsdtGYXyo27GM4E46HsUAnG4eoisyTKevNXwijoWBC8khE4j5KBSXrABggtCdcYvQ/9Gh22N
KBG6fB18Lq3oMLaRzSAaEXID+KhuPSu2YCAl1zN9BqcUJFAS8HxGnFEhb4jI+EF8130xf2albx6t
ArUkagfHwXqt4dBGt2dxiwYmy3dSHKninoWLSCKkiGc03zWialO+RfCM5yGIxEGP5YGqJXLzygF2
mBPVYqsD3HrF2sJ06reU0Qp6X0dGIOmciDJOILXGiCnE2CF/kJ5k2RNipo2438i7hCWuHALFvY8Y
K+ilylM6flJ8bdqTVoKxH6xFhWV4bWUjoVHV5KxkPWt0EvUGdtO6szNr5RuFZzZEiDnRuB4EUXsp
XWYngUkwZBX7W8Iy0omq1wj1AYVcuUtkfkSdH+4jgXhnUOuTP9M86WIzhTn1r9nsC+xa0JcFdgPZ
Mza3MqdiiiCm90pSVnPdG+VTstUkVm14SQK8uvGExpi8tE611oOkpJy4EEWV6RuJlsqGGPNkFXVk
CmkMJbYOBOcoggriTslzHVeOp9R3JdJKVK1hej+oR25E1iYl4WWZfUJBXnwtmuzRrYoClVPx3aCv
u1ZuUys8axK7/JhXkRc23XDlhNX3JsRyYESGtitGhL+lnthnn04+fa3pZcjc4UDWOfjBiQuhdMZL
NhnTye0DT8lEfJYSx3IVIIYbeYZwB80a5yYME4YYlJpWtq7aO/xl0SbVQTf6kzbuq32aDc11NEE6
msDDY0MDONWoe7U3zqJN5E5Lf+hhkXkwro11OjJRCTQm4XPrTNo2SADlENOfZroZrQsUu+JBqLgU
MY5YW02J5Crr4suouDMneXjoQ5sJBw2WG7PjxNZbHXS4EV9dznGyJ6sn9/P1ZHXSG2J38IgtvXdF
Fp4iiCxhHB9lk48nesncvsbW2NU2udPZ8F0yLXO0c/Noy/SS5lq86qZOblGNmzvbskDWxnBpEDvW
tuM/5Y5+bQftt4G5n1NZTCSrWHq9RZAKXgTkvS/I3R0hb+CJruNzSR/JEgN3waJ+iZORWrAYWtjm
/nSFJ/YtBo65gVRZ4GBgRGD4jrlWZHpb4y8ElML8HNPX2yTW0h0fZd8MqbzrcU+tBks/RF3ZX6tK
+ESkUHR05PDSxGV5VeUO/d5AgjwezMyzG3+lK1jYw36kRj5PVkIQVUFcNSQr4tiHN1vRi9PnhBOo
IujBwIUj1XP51ULfaGdeBkrKjdGLdh3HxngHTYwkceh6qmxvo/z/sXdmzY0ia7f+ReyAZEpuJTTL
kmW7xhvCNTHPkAy//jyo+rS7vffpfb77LyqCkGTLhRAkme+71rP0jd6IA7eJ2rf1Q0Syy6FofjWh
Npz58n4MdVLtknKmmeFp9Oy0s6urmHC6zyY9kV2bMsV3tXrG02V/GIRZglW8FCbxkCyct16+03Xa
CXmYKuyltJpk1FbHUTVcoddaZt1xiWtnwumcKc22W1P2JZds/cPtp6dwSp6qKXroZucz5EmyU6DA
a6O9qwe+UZc1qNeN3c6Jf9Zdbt0q0X9guRwcA/lLzTQoEY+R/hPXTIAhtGCtP4a44zdTjElRm/sn
qwwfKR0NO4bClU0g3XOhtGBrz/IF2liEtbscbu0Q/4zTAt27raGG5xY/pOXHIY4oeHFJGl77WqSm
3C3dQj8eRtw0uvc5dsoXdHTdNRgxiWbE3/UmeU1hwIpDT63bjG6NJkuEx9QWFlKe+FNFl2AbTp/C
mdybkCLqXLlfesN8IufLjxDlMreDOn4XyDGDIHoGwlfhTmuksbfE1AfWQNBeDFftSXbEhTic3Y46
ZoZnZY20EhBc0B4xI0WbRkwRPMjoATkjqt5QbmSFmDgu53STuYH0jXzelylo2a4O/SYbLoMg5VfW
F/uoWaQxJEEN86JjzSlc90xoH22Jp9ZCn+VSAneW1WSUjv4cVtZa2qDy86j9aWnsZ5QQLUXeAdxz
66HBregj3fiet+Uq7WW0NwMsmF792RpMuULdRkCHsyUXy2ZMbKO91TuPNllXNJcQagsDpqprGEhF
U2blZLwRyrqewyWGosEipQe/ghLrkUvPzuitiXpdegnm/DuLqwjea4hLznsdK2HSnSkFpcTeJzwl
ObjNz2xQia/FwGN1gn64Bi33Qmp0k5sWXO3iKU1Z4KUTsBguvSt5LV/Jc1urFnbRhLy9ztVrGQ3R
OaXb7XsJ3U4BO8PkaKm8buh7wCHSOl1RLy+vsEfI62wDVKsA3UwQ78rsCMq1y3KlFubCYI0vrv2V
jN1LnIOSp/3WHw3bIuctWgnIUVsXS8ba1G1nH+a0pc223WojMr9urgo/q8rnXos/Vv2A3GSyVhQW
M18tiM2c8kyyUPbFTMZr1kbWFqs9WPqxSP0v0KHLT5GyeHfbbxodywHS1PCS69Vw6jroHQ0Mw2hw
uNOTgBKk5Tk3htaf4xJ7ZV0bvoiHJxKfnEP60mWAQxKyKJ3BzE8BJ8kWFVLPQKUJlKdwTSfvQ5pZ
7X6MG+FDy4IfNpU7IXQ6N4SSM20ghErGEMlc80YyUQs/MDFXpOnNe4SBC3IXmZY2MLm3vXo9zH1D
W5+0YHSgP8AtGog2taeOIBeOC6FnbpoNG6lQ0eC5ZWF6m3PLuc5xJYgJcZ9s4isnj3xxUm0jBu1+
rSzXPZJS9R2xaeqPIxGdgRDhp7S7Nv2vgLn5bRaFd8HvvinMoGO3wd7gL1n3oud0g0sxPptqqvdd
QFluCM322uvGtxznwSYmc6ftYQUz4z9rBrdnlXXRQ12REFfDJ7SG+mMDidAIM7EbCuNaZEByBTh2
fLJx7/1Mo1eAsIdc52qqrBqAa6Vv3NLahwNzwN4YrN0kCgKVJBQKmeQuqTgwJy2ClLoykb5ltdkJ
Cv22/5TM1a+igdOrOvLDGvOLB7v1hwnd1sb5PDXlQxK5CVr3fudiHtgBHCcQoslOc274lYY1ZrZd
FkUBU+9F0T5KKLEMF1jgmXOBofZVCV6xicmFHoanMmD46UaAf/bYrqcWnURsht9wU6brToEmqpL5
AbYkZfiJsNN4AtHjkNuRjPm5R/gN5JpaIwXtxkdlfMiqXp2MhVvU26i3x89N0ZIbzdwIaku8AVil
n9O8JIQwp65XYdz2K0siaVYaYS8DSn530r5SMraOQz7fnIH0CDXM35htaKumeQWulKy7YekKFc4x
1EkJYt09+GK0dqmVcPObjPxmLvMbB0qDju90Uw2Je3EolwcTN7xEmdl1DGaXGsOSQLgRqbOnt/Y9
abpy40JzXyfBEkjJ8sMI5pD8EnF0W+swWHSC+e/bbVVkT3E7P4IdUddeo0hhuXydST1/o1354NpZ
8nN29QNrPG5mROtGfAomOO0Tcu2zXhF+atvut6RFBNDL9ODoZXixrZ573zwuS0aDGAVzq1MqeuCu
AWVgBrtA6oo2G1zSaf3QxPyfYBWdVpc+RQJ87aKHhhBROnFjzdxktYz3KqhIXqXDg7p1ps4TkK7J
lasZxRcvKa52mRPjSgAoHMFzNhrps6sfZzzj5/sGCmF+hh3MykIJP6o4F1o0HExiW7qSKWl+HhWC
Ik76Y1OymI9zEdM5kuVpdiEMZq7awkL5GpcuvdtoNokmrxk16SuiGqATQQTrqRvtzyR0nTwAvzAW
w2tBeOcnCC2rpqP5XjiEkYadjY5k6XQa9KvEogdOOxSS14YW4dGTTLjg2KeMzO3IXy6LU+84Ky+u
X8weP21beZpPpS7vvaPWUvSSttihuDfXgyq7dTxoa9QnQL+wJz+mYl6bYzet7XK8OhLbXNoCrfeI
gMcecmAS93MsZvqW1DGHfmG+e3QPnCokrcDBDlIZcI7Jt9tAOy9gVQwndCkA5Ip8FwqVkFcgn1I9
p2o9K5z9jkfhrrMofjkd6h5AU9t46RxCA2urdNr0YEC8Nqgv943uJkvA00bZZKVaFbF2pQnTvxoZ
ZqnJkfTlJc2niBmVM6lipwdUcerIJPNOBpdeb83HMevFORqHY2pScjUVxKQi6AZYqlAHbNM7m/AZ
5qJoHkMFPmB0jqXD3Gns6IBM4V4Whdga6AmmcD51SfYxrG2bbPM43NFpJ5dGz16lbZHHlWGvymQI
YHXyhC+G5FNJY3PKUn1TK3EeRwamsqoP2sfEQruBnQhoNxyzfdxycxdmwEU2q2iXGSOdtyp4DEdm
3uGgJG1oNT+ZWQexazbPYZ+6z14+f5egGIX1sTKZ1oIu1YsK5rjT5+ekk0eIbMxPUo/0sDw/WrH7
SHT9uhGy3ngm1FetzrS9PVa/zDT+4daEgNU6ELfKbayNDeieCorFJTCX1Q6LA9Uw+xupaght8oQq
JvIz3OXntkGKUoTuQabOlyKOqS513gP8zPA5ofGYFPmaaTEjI5FRRjtcEH+JpNwIO7zSCWFFV8gD
a3/uMgz8tGE3GKCKNTcSioXltIWrNK7bPNlXuBB27ZIDmakFptLwlj6UWzE6224OH3saZJTvIEvv
2hp5YJHT4KiLSzMQvRb17SmcxTagWLjqUWIDx6OGUnUNiBmDaGVJxtDkZmAUR/YUUq3IpwNtQJrV
TA80OrvbpnwK42DeenFs7fWiN4A9Fl8c+WIatIZ0lZ6x3NOvKahuUFf3koON4B3ukmC1TQ3I66Yn
lvzBoUvoxoDUXU9NINZV0DRPrgTjn5CD6ajQNwgypFBhHwcI0X5MO4I1MuEYqT5d5wjgdJLdyrZg
pTRGxwg5386zTCrcQ0uMzMSi10HvR3Dj7BhYuBJ98o2s++KkUtvrNvMHUjmvtQ08L7AZd+ecspku
nU1pVdGLcmBRymq+WWMbb0wzQIVZKuDvNriDfPZOeR8H+6XkPVZJvIs764c3sbbPvGKvBpAqhYVT
WxIYlBTGx9RIsi0L+OnoLZv7I0vvp2PnRA0qR10ReRDQMDXG1r/not83dzUG0gSFuUsfaUJHaIwa
M8mpQqFSOrLioOETl0xYI9ZTqMMKskrIWanpC/Gj+8/vm3YkB6TT5Ad2nZZvwjd69MaC0qfREiHL
s/tLJB5ua+UN+2SRtsUWwqHMLbdWNtOkYsygEJ+CDxqczVx6PoNyS5YCGzSFCEASW2cdZrLiI7Lk
SIW7/735CL9iOsolybvQkhe36bttopz590ueR2T8/2qp/3+01KYtLSTOf5pu/k1L/em1jbDTdGXx
VzX1H2/7Q01tGM6/PIN1P2EoOFxty/1TT82i8F8uhRmIQ4vK+g8pteX9S9eFJV1D4iFli/L3Dym1
Zf8LiJVBrpYhXMtCT/0/kVLfDUBvBiELDbUjDc+wdMfQ0Wxb7yTGc4n+iuWQc0t1G7ov0lwKYuGh
C/VhjQeTqx1rMIJsqKL01uC3saTV9XJbDkYOb0bWW6+BwpX1+gO5ZL/+ciT/kwT6796O+95xrnou
5iULobe9CKT/Yl9iAg2WJOqsm2OUq5ogqQcS+GDESM0+xJlxK63gyTawKRRlsghiiC5Bum7s+xDD
tJtLGn8h+hb8dqtI2smSyO2t9GnhYiHJu/ZBvM0X5Sy1urVZBt/+y+4vB+/dwSUZFz28lI7r8P3/
ffcbCDFDUxpUSLyx+oLRPrnUMyDq1F2Y51Qa/dCIPOxVFFSGL1Ood4/Uc085+YhnM7JiaOLZse6A
k5GMh/wq3XSygxBbNTBwNSZzeUCwsqibg1Ltk3AJ4oQLsSqDhVhc6e4517Lbf/lMf9ekL1+JKyzE
/Whm+GzG+88kTDytXpKZN070Yte0IDJVwyJDH8JDL1hAu5FhEzs8GNsqlXIfQFE62kY0nUcrGHax
rD/IcapPbm5uKSVgApMvImaOJvCHIZVuUKaBUh498if/edfvlqu/fx3sOteOxRXFVXW3FfzlbCpo
//fYc8TNqORad7TkaTJ2uJubVZbHyHNChXp3Zk0f4wxUfTZ+JS+7kwP4H01B5zQ8JqFdvBvDedzC
EiepPB3i3UDhq+YjnLQEJY8K4/WEvAEtchFdJQsHsgn0U2R5LcwdEs2JHfGOgIeyLedGj+4J2R9z
BJNTEo1elwtvU8dzsk6HKNrWThnvtKEq9655tcMSQwKFvv0MleJWBYFfB9S8e80zDvUUXuIIGct9
kya+qxyIDU7Ur5tUf5jGOj7YMcIhA7+vFdBfHMJy+uqVDrmAQ/xJaWX/kGhWtmGoGHd0GpjXJ0ay
tfSOmtDyaEjVY5p06UY36RiYgjxAvQ4OJbpcWQvfG9DXDE764swW99QxNTbUjjFAJU19oIveICuv
fkzO6B3yuP0sgJauUEBZt8io9nbeNvt//r7FfzpVHdO1FwOLoZvWO5sIvBKzH91I3DTRn5XbSyQ5
TUOvFAUhE7GDdMWFdj10gan9EMVkrqW5hN4VspieRWA8RMxOeyI/jbSZz1lv3AbND9OGCrU3ETtG
UjCZdd6n/7Lby269P00dj4GZmRl77r0bNRyNVcloN8ZttrU1A3cEIsu5spiiJ0IrCC2iSPjioWJL
VxYPFpMFdKjPrfeqezppOXr8S6IH3w8SqVibe+RhRPnGrIvZn+jn7/55d43/cJRNjHfSdXS8Pyz1
/j7IKeJ+kJqOBumvsn7UJyLmp/RrPGTniDYmKakFrP9CMjOxzgbI57MRQkBIZXf45x0xF6Pfu+Nm
0n7GB6izN/Z7xyViiI5bE99SX6jnOjWsc/MpixLnXJIZGela/zFXQOkAqMQzzl9B+7YbhLjeD+XU
dlRihuzSFFQC54mc2LWGafZABka1alrDRmqinflyBmqzTEjH3IWGqVA7W+WlQCiP0dHbhkz+1g3r
nbOmFcxKk+xzkqKR++ePejc4vf+oWB2ZUiAHMv9tJBOEe3s1hKobyPXvVj8kpwFJ6mpGgrVU/54Q
qf5ySnnTtDrZVMGYfU1omBuTcuh9mvO2SjqqgUR8HyJXnESX62T9aCNLsUKjVY569J932Pn3G7nr
MrngnsE/YpPfmTTpEurUUJS4NW0nIW/GascgvZvd/ns1de6VNa5JGC1BBL2b2huix8pTDmXr0NJ9
6VP7kYKNsbHK8bstlTwbERVLWwIH1g215gYMyJvV6CESyXWAhY+oRZkHaX1yulDu9chsjmlJZnSx
ALGQ4pIk6Vh+DvZ125A1tlKGS+0tn3JKSVzcYQmedqSsIOS5S6kTywRvoza6tG2WVbUEpS3JtdKU
vCbjDC20EI8FtadfWtJTv6mMm9a7RxOxAwFaxvPdyJ6PGkszUVpHsndIQcS5TLo4QL2o2VjLhxIN
Yol/Pu7WMla8O1FcwSWhG6iePAaUv1+cMFqDXk6ecfO8KkOhOauniUU39aSm2Tt4Qp40T8FQYH5x
nqZ5KX9PBxTd3kZpyD1znVzBvrVYdhlo+7RL3wOhtq2xpuMWqgMFcD9EeXGqwg891LrAlN62qpHV
Y8alsNUxNywm6xmdqbdVSXJN0cy9SEkcWCFOs9mLB1lWaECgzj4IWCjzkO4rWWbPapGHeJ21zYk5
RpxH4iE1R/TvduodRIni/p+PlMFk+9+OlAlKxiIc07Vs/d2R0kbRK4eYjBt06U9WDbNR9tHnNONE
bGvD8iUx5ehyGhwNcZ6fbGIRo56uXWqN1WmCsroyq0Um406/Xax/M7H+zcP/fhYJUosxjYUDvkld
Gu/3LO9ChMnp1N6GyixPCcbxRw9/+8pLPwS1Js+Nq51HzUJ5iiLAN5ys2CGuQWnhULW5n76VmRIc
OjVLEIdmPqCwx2HUQyOaAu+BjC9tDSky2xFfpW0JJ4i3aTuTNNRHE4X/fdhb+hNguMHhvqgN6CJm
pD/71O1etSIbDkaAZnuOEabSyCwR5aKHrHZTPWMxrPGEEPOGdms5+U0H3ZmqTKDitMYD2iVd7EVb
wy2bdWGlNvETHhm5uT5i/iD+wQDtkqZLt7o/xz0CL4Zm5h4ETpXiY4pfZKugd6CrqPKtFw6Yhbwl
tjLEeWCXFqEwMcpEt4iz/zb+etbf7f2WZLmkc0GZjGoCwKB8N6DRX/LcOp7Cm5YO5YUMNrW1UPlh
GIsIedLOtl3/iIOxQzY9Scoy8dEzi+ilm7XmgLGFZHH3mxyb9GKjALDoPM6zb1UocJl6H2AzIlgf
OrjCNrF968T5lrUha5sENuWE2O1SAlvpuzR91I0vXVcbTyT6fOgUHhhq1omXXnVFNgkHTN9FSfM9
7mGC0TUeKdViWhjQLD/nHWw7M+yxGuH5KdByqXjcyqWnZS4RBsXER1IW2rYyIcPGI/mJO05ygmuF
biV7cuMs8+eIWZJyvL1Dzk0im+pYRbTeHDlRLW0q3c9H9BQtPqOzSazG+fcj0d/G3DqSrEVbB/jH
GYLURsczebXrYZOXKdI/rUFmnhV+Ffa4smy92FRyNPZhKp68hRG9yB36c+EMS5hs8skY3GYPPOw4
EkiIHINEqGaeONOyuQXxniMSc+MrmQhknieV2rlJ6+74s2ih2qT1OxDaMIdIrUht5Po6lpLVyKSX
yLDPU2MYhx7+Bo4HnQj3URxVrU1nr1pIkO2m9ZgPNMEw3gJZhaQe9MllkiQQjoHnbKAtfJ/7dCKI
NuJz2tZltOiI2ewNOZt92FzNOKpROILmVuZgrmBaAWZFaLCBBLTObbxkYshOOtHsucr0nSOD0W/6
ae1gtL1ZA2cPX2+2Q0b5w0i0YNcAInqYYVHZcCEuifLMR9UlX1tzfgX6Sp8pzZwbvLgV9wzjoCRs
myb43CTR/BijYLPKPPYbgxOCrAoS89pyT8xOtrXL9gcqZXEY3RnjIASsF9o7B/Ir5hNfGxYDLBtM
jA2I5wiTcZNcYm2kSVrNmBrTjBDhyXmsuFT248LwrXzWPwGF/Ogsy/6nNEpJLQGlSmZM+N8WLQs9
/vYS4HwBZwWZKu+bAwyI/CQ8CCq6A1044H7rEZBLJOKQPwRV+4BKDYWiJcebi8LUr4S2VgUfy8Gd
f5UZUJJcRhUR71GxLQkfIjMpXzpxsMtVwCosnA+ubqSXIftVZlxgY+Z6e0OnYcA+B0y5yrAdH+iV
h35vWw6YDGo6q5oZOAPyoqUynVPnIL0ZGuxCvNRc0eO2Vwp+2NBNwWGlqH9qsircoCasUKY6nGr6
+NHiXWfkMQWlAbruo8bnV/SCW1r26Wzpj+D+9cdpnoZH6r9LDTruOEhtUhEtnyP8zz0cqym9g0uF
4bgj7+eMffu1DxBAY4ffx8iKr0am6h2+SMIrbQ3bssQn6bjYkkXjfZ+IqcuUCScGa6FK2mDwRywd
OG9aHa1+is96xpTloVd0KTVfvGXjVlhqsUThASdP+xRE+HHUmP2YEOM/zt3QHTQRPIJepykwWy9l
0T5gqwsfYsc0VuAv1d6Imo/guMWzE4pTRMzYJdZ3LrUHpAMiXWmctt9w+/6YAg3xF041dG+eOs+V
QfwMI6UB+/NU2VgyWQulM27u3DJWlje7j/e5TJjE1xby2CVwmwscpwjcWh7slhBnCt4m8ztVW+vF
JbiJWlUeB9dd107gPvbl+JWu5zGjHP5spYhjwc9tlDl/tqOp3ua1i2Kxr1O/Vm75MliEEbv4sGvj
yjgV+X2VYPqzscZFbbB1U+XTdM7XnQPOyFBjs4+U9hN8l3nomwWaioevxYz3wTDEBy2asUfIgJZ7
bCPnult8//KQ1XtznHbj4pZ9M7qzLKp+PwXmiM38/hP6eVdGZQjQXlwd7ULO+obw4+r4+7mOoYzU
V7n2FrdwLXAa3DfRqJG23rrbe1H6Xo9+2zTeUY8r++AWdwoio+zGleLHb7OtybzIWXzkqe1Ox3jZ
uCG4waCiRewIkEFGvK653R2jQSk0EfkhCaEiwW16/f1yFJ8jR6Q7lHL0QpcNCGGymemIUjGx0TjU
eXvMLXK0WdLv6SxPmNgXW/d9c7eo3w3eXRZ9d/IBiVZGllQA1nZDVCgmzCL7EFKMb4AX7aQiS4yO
ImkcS90+wwWzMqPIQ71MYDKGj4KlFebCap6eRcRAnQuSerThWPSjfVB4zPmQxB3cN++ezkNS+LNW
I+PxWlxPVjViqy0+CvzQTA7wht439+bC21MCWKy9avFTJFHNMpIN92KE7n8+CkHzEWS9PE/GctsY
GkIZt7g2o/GMvDI8IAFb9KiutkOeRbM8mugZCw9KBlqCcpF00WJfqbBfSBETSPKk8TV0A01dagiR
fuqV84B+HD0bQhzWtORWp9LBK0QA+toK68AfLUffdPWg+8ge1nJIykvmvXTwSrYhpryNJrLXwWt3
eJFsMgwdHHqKWM1gWIjeCAKiioynyAZmPJUWZh3IDAPBISuXesVxaPRfmqe9eiKlT4VvOoxY4aZd
dmgSEjS7cD+2qeWHati4THHOGD6Kg03cs6y592eWUe/j4hU54naQRe93c4v7wA5x7ZTqLMbsvlbP
iJLWnh07TolF7ChnhpXt57R31pOJXhiTG9nUnBD5QBZXPM1casuG2xcOcDzV95fATBbH++/dH91f
e/vd3+/9f/747S/YEcVBCOs0kN/9n3nLkLp6+2+qWsejM42nv/zt9P47olbZzijcYzUtsa9vf5ww
QxLPovpn01aCxKPlU5QMT/M6VXidh5m13v0v3H/y9r77rtyfpmElmPPTQgwnzbcb2rRgxJcMh/hU
ShvvusYCSZbdjyQJdtpo4kWYB3RtXmDiCw/inkBeNrMQeIITnD520jHgT8ZWTIqEJUOS3geSBo1d
yvLSdvWTTmPRTz3FisMSFMMq8R2UnwMoPrKPhartYzrYWO4K2yP8poueBym5ku8/vm961kFH6Xrp
WtSo9zwMPxbkP97NXdA+TklyasCw7u6/d3/pvrk/zcFA7zXsLe3yR+6vEw/9x6Mq06ka6Innv72B
mTz+OFbL67ya5N4OkGZIrYPg281HGxr1MdD0Vqwzsp1IKbf3yedwCJ7t3JYbyk/lMQhtmJP3h0Wu
tfO6rWTMsLb87L4ZHIydJAYxzSVTGdlkbWIwMLgD3DdeCefq7WmUBPnRtS1O3bcX5Z+//fba/X33
3373Z8awxXDXSsaYQZ+thWVPEUEsp2dqmXJe5uwv5BHHW0EPgAlQPubHt01RE9L4lxcn2/7rj989
vb+va2O6qH/+mXAiJHT99vw/vYXpgFq5Rlr7UU+t4/dv4673/ng4myN78fbONk67nc0tB3kQo7wI
EPTE/3fn337t7T/VYo7j29P7o3e/d++Gvb32lw9+/8m7t5CBpG1m88Ezq8eG8mln/T5IY0+WLK37
5TBhc2u7Z315GOQp0Nr7kalSVeT7WQd6nLv2/v6dvX2j96deJ1iA5WXG9vfj+8tvv3p/dP+i41KF
M0WW5Q1KGdq0Ltx83pkJOiddMO8fZq/atH3p1wtxdRnmwIfYpActZ8A4i6T9PC4jiXcfOpyG1ZGB
a301YsyxsZwf0pbJUyHGPzaQ8NC0vD0P7FBbayA3sI841cadbVYYy59e/mi03FFtYYTUJYITgPQY
WXOzjXU5rO9H9f69oGEVW1GXLxWrukOwzGDE8gXP3Ycs7jb3A/ju8N9f+8tXVN1P099H/e1hkFac
NnHff5V9+N3VYrpYNmbIqVyEDT3Cdg91+q0fg9NIprmfQWF7KsmAClcVKy4EL0jA4f/g8NwRnAIE
ZulhWumQbly3jzZV15Em6/WAWphKrhIxNw+0IB7GWtSfbLyQgXmWxS0wbKA+3nQI9dBdzyX+1j4y
vqEYsy51qb/Yg4oPorv0OENPsHdvtWzEnkLLt3gbw4+64E7KNmTPEmia0SVCv7IpRe0QLxO9zI3m
MkWwXhKU8Tunlt9KBqtVj7BjMVbBQY2514+x9xUDkgFnBAHHaJnBQZ+0UxbAVGgd/asXSWerRDLv
O2l8sVPMjRPu417kxBuHXXVN53rb9AVuDT0Yt8XAgl6zptd4Hr8WmipPcUIFCk6D9OkwiUXH7Gyb
NmWFn7piNZrlCLhj/D7TAN4OEAoAw7ThI1SOCFQSopBbEk4fEfe6h6lwfxRBPm31tvf2+Eoh2+ve
U12E8ZPbzvWuUskHBaEYwT3xusYEJQUwoNwk+WC/CkXBDMVNuAMffhi4GEhroloVRxkBwTGszkT/
ZE+WzS02wOaejyG5Pc2lmGS/jpviu1boxYPCS7JEQO+pgz4yINUna3aiA2mLF0yZ6pA56c3y9Pyl
V6HJtMj6NopJ/9hkex388YkUXXcLzav0pSBszFGSuYsiN1aGG4il3AphLxxbk5oB38f32SXKyavs
UwwAoAjGdEt36BewY7rMeo4dsUUobNdhtjrm9IHOhOQVH2XKWsx8GdtGvmYhMtBQ9GJvlGG2c+t1
1Y39OXUYFGyjrR9FOyFrbo1d1hreuQa9Lol/Y55NjFhdqqua+nrvGuP0FEfN3sYfprl2fxNk8vHd
TfQooSafwi4GB5IlLPS40WnSvZAWEGKEp4lJEoaxBhnUdzfCCFK/V5ZEB1x9DJVrHKwyPtQqyLb9
RA1RtyvpNwFwcKkm+4Tb5WuPy8+6TWPqnbMoB8VCRtEpNr5pmjZgiaKdMLXhtLLmzoNgVNsH07F3
3qPyVrOQGsNFdfEoYm8CRLw/ctJ6LolnfKR/wwyWFfrWMIYNV3d5GWtOrAkBlZk3MAca9zmqTHHO
X2dazh8775uocKTERXAzYuurWVsjIrvAPpbT9EALL7/YLn4Z5irq0JQj2voSUvMSGyPq9CETDaAg
ffyOvY3Aoz5yHiYtH/x+oI/k6Z2PFrt/kVq2GfRkxFuYNvuixbxhEiHF+vSAKEKHFzae4e7Sv4jV
gVRR1r9Fc4Ip4G2ESNg7DjDGaUvbZ9P8IcF1+5ISb0R+3CPy2NAJ25vMSfUrnaMW2xmlYrqiRuYu
GjsIRPM07prYQiE5deOayWYIWCrUsX055a7M6B/US4K6hyscQgZGQu6rTdrZMKEJcOpm79OoBDG9
UBjWSvSzr8/UCCd8/b4ZWOaJiRf6V2xge/R76wFzPPRQNOR58nka2HNW+9rKbrrPWjm4CLZI7COI
6+fUFZ+jyt3yK8UWty9nt94TSjb2/RPSg2fRCOoJPPWDeYmPZlZGL/6bhzPvgnfh0kdpe5hc7YvO
qvjSoYyGxYB8znTiI4QpIq1z+V3o5Ys3ti9E9sltuLhj7fkhyStcas3FsZsReSi9Vm/8onep4ZdI
aTZAt3H60n40zJ96chjg870an0VQzA/kZIAoP1Rub7zE09fYNc1DqayvWJucfZ+op85Oftlp0uzH
jL4J4jr805GvWMuSDoA9gE4DJIvpSca1viEkHFabU8zPg6LCaGJEJu2w3bmsWjMn0T4YQt/j1xBZ
Il4iU/oj7YCzXQvU5tJz4b5AG5ik0k9TiCs6arbKnj7NVo1kM4TRAfIz2ZQlXA7PfUYy2JxDUsrX
YzRicVOAE7Aa4xVxw11CPWrljLj94uFc6Jn2YPe+hRr8WbSSkpZZXaN+yCETGP05n7+Vw9TcSK69
9WJ4ZirnbAa6B2M2TJ/NNn0wzezcmkn07IVOhMQ/qY81stB2VQzRB80M1M1FOBzPHvKf2elvavoe
k2HxTSO0wocdFa+6lJOWamTBMhpchOuO8I5VOFADSqvb1C2iRCIX1v3S6OOCaPb9fFOdBRdxeSUw
w+ZkjsXPNPGyvYNYMge8s9PH4iwtW9uDC1n8JqTotgEXTFUmu7ji/7ESVT2ECblrgz1wXfR5Smk4
TT5M+KeakMhOEjWSK1B1JIYzuR8DufH+MBbXMbczJIgZXD/TXLdEMmFH44p2FpU75BbH7i5TaSDe
neJXMIruAecUw3ZOLXoqYG80TCqZepFJkXUYZPsJ0UPf7WG15Y+u0+2OcLDtwyg1d6OregmVtbTn
jBhxaVm/iqkfPlakfaY6iSxWkMVPLYEbUJHCHRSO+THy0lcTF+hDq5CwtqYJsPH/sHdey41zaZZ9
IlTgAAfusuk9KZ+ZNwgpU4L35gB4+llg/l35T011VMx93zBIiZIoCQQ+s/faD5rDEtDGUxpzot+y
dqGVl862GvOAeXfGNYypqGHv+8JWL4xWOHy1dlrUlrkszEAeXNueayX1znBe36YxLbxbKe8sYw/x
EBpYb0gG9LYPQfmdHzntFX+FzSimb6GNTHvUwxIjcI9ZZzTHpS8ZmQL1cJbAal5AKlBekDa7ymrf
Ad+TvAVp67PRQ5oeKqPZ1Ki7V0C7eryWIVr6hjxVKtVvUqYvvZJUsIxYPZ9I+jFSNvXA8JxYuYG4
TCYbpYIrMVgFsC9eREzeBlF86U7hmNgyFma4EhQH3X5neScuOvnn/CGJZlffzbwRa9sKPoOazRy8
bPkwDJg38edAXroNQW8TM5A+FQGHch+5uJkFp39KGI6Kcboi1o4PHr2ygt15nYTVrO1geI3ompkg
T9Gzb3fnIPCtZWWN03YavaXry50Ze78i8i22es/btUVABPCtucCNqpH4musY69ubLr+o6tKdZxDh
m1s5h0tXfrLMebQ6Q/9lahGDZM9+4+pVrhPydYREV0WYwUs4ZdN7GNhooWN8zY1ZUTP2iXuUCbE+
pVFpW88R4Cgs5e0bcMulqb9iQvtwynLtRY06+JGYCB+aiMWFgnSayCM7lTgshe1Q16MegX/WRbsm
odOoqaWxsDFGTpwHrZkrLz/ddX6XbBPhPkxVXu/aeVyiA79it1YSmptW5YbIvFWI+5SxsB1CzFEI
IGJ8IX4S29+9IP3hhng0rdSuTkr0K6WG4Ki3Ywj4Rem7FlTOEr/TDaeOe7NytfUdJhipwtKPqJ9R
NnMVOX2vvAxrLieDhnXMSnSM4QpTMBgJWv9QdeZjjGYGT6Pd7iqtoVq2kxTXasZXDyzsUor9MAVm
AhLyhCiBebEc9EX8Ujqav2j1Nl23jo4QyXNv5eCNh8TQv4OoLVep4ILisFQlQ/NEqUByBxe+XekM
vypLXAdisZXNuTpz/CNe8RsqUIAtDFsgK+6TibA9snVXUWY5tyouvpciOUZdqW11kipwmzp4Gdm+
bRvFy6GsitFEtP0+FNljPGr93nPhTJE380XBYx61GhhG7clpPwi1t7m2XQ3b29eVoqro3ZwR7vBu
NyxgJFCEF0tPrplsDsPgUzbZzbSJaqI6k9ZhumRavOnBcLSpfclDUJBu8sMqR+eTXON3WXyPTH14
xJh0TTvorkhLrw5h27mXiENryGxtlM1IvYkZs4oti+zU7kgYSrkOI6R+YU6yr13RAXNhQW7ZZxe0
WIdw/p6ZhYXAWNqVJ5574gRNzc/YtE3uAWgmqy+yZRLOv3DqrWMKxWsZj7NiLqswDZe9sQVn4KLw
nr6YjT+GYc4fi+xB3rg4CUp73E0BkADlnymPmoNr2tt6Ti4hhNKPaujeyckJsu+VVOJmhB4JYRCx
CFcqJnhJEFFKaCVrV2OOb3aLQrTm1h/b29i6HSBM/1DIJ3vONBZtay2HQBRnEK0PKUCBpLCjs+en
c8h93m9SUUKGFPhpXTcEpIg8M4hSYy21MN1wfl3ec2zL2KrZBlkl0Wd43Ou5GE+04fLRm+xvupjY
ZofLaIYv29UJDlRj81O4xVKyoAairnZk1U37zi6KJX+FkRXwBK0gjFb3YxyZLHr9rNyrSH3NwINQ
VHxtQvRGz7JmMRisq6OBmlKXx6pLP2HSTitkODrFERhAG/Wo7WfiETLaa+hqJ7Y0xSUYfmglQk2X
IeQNQXS8ClDlr+83CWLXc5WNbypxuh2VX3aaMmuHRZj+LCd2SuI1J1auBb42Zjvam2c8WRQW35pa
IpX0RADVqoSPjG5krRQ9yH3tVBg9ERC+ecZh/PrXaACM5T5ItCOeQ5q1E8/rNyNy08kqvRNxsYQu
0DjDD6naXeK5v9j47zgZdMeqSR6qJBHHILblxo/H42g6/MN1SztjG5uBKoa9EoP2KNX4SX+NtWS0
PowhB3unQb9WYSEW9ETH1LK+seBzcdWE+Hdc/VcxlQptUK5tdAlxretCQCBeOdtQEzZiwJjYqvgr
fcaNxLJbm7lkLoQDfidreG94OXHbehnmI2009lXLw7AcJDqCUT9oDh7rQhKp1WD3WMYsPrZ0xCBd
eHMtGdukxxzz13rMpptNouFqFtp0NXDePALfJIBJrdEnoL5aNyQAsogw36zilz5RH41w11q6sT11
+BvHDJFG5mPLVOMhSbyLVjKlaXU923ShPtxGnHxtG9okUaHuCQIpHyxPOzJfWDQyzs9YKjZ5kJk7
W8fUSEuI7xMm5BJuTrY0mLwejFjDNps21PPIukAoZy2s5uiN6JvkbNW5vyTNuZ0HXOApQsfbhmA/
lugw1VZzqDNLVL9HvtlIMMPSGatxZzfkN3S14S+0eUCSts2vMiJNbiiDmxH01zDyvdehxYaSAhc8
ct1tF3GJ2TSiW9QRBh5yKShJU5ntPISCa9MhRU3CS2XrW11IqSMlJyHEDP5XttbMeADyubC11ngk
8emzUOxYgyYftolvgXDOEm9nsSjDWiy+tEY3zw7woKmrq6sCDrSyo+gwcZQSWeB2u9xmfZ7My+3Q
T8VFy3ZJU4SnkpUXQkjwz+yHBmAnnrqFYJRt5jNaCC2zsV/KUjvbJs4n6Yh21Xk6wEgxntvYk6CU
g+7sBFCzqlpf4pbT97ji4ks2dW9TF26cPjF+KfyFWeYZIFg640VxSvRaO3ruybBZyN65VI1R/fDw
wNUy/WmA26QfN54qS4t2iY+KwvAwXmZmlz10NhVJ2wcbXyv9NTA5PLtuCdonzW/IL03g67wb0jJc
U4yRkU0I3JrEImuJWideoaWcWwbVAWOxnQb6nnL6szFUiKIKY+34pLHVpS+ZZbE4V3U+cUSOdOtz
URILER+Ckh6B9SWb9rLeVSHiywn4zLo01bMJKZHdbGuyMPCN9QBkCH3WwR/CBkoeJmeQS9u4Ex0b
DCwMTSsj9nf6O1yjhVXV/I2T8lsPkvLQWUb8KEyWIeXalfW4vFsSXJfmRYdywvs1yFd9EMD9SXrW
jI8Bp4sLSO6vDC++ZdKSuwkYoyb0svXYI7gklZjz/pTi+qPVW7JH0Ugpjg5BDEfUyVV8cserNhL7
XRTQRuxQTFu3edHi3FsnMI73rOBN1EzYhvGPtwe3YGffZNI5JO1ImZZ0BjGDkWDhJDe8o3OEkrxR
a3Z5vnY18oHVFWbCINa7ow5y2ApRN6W3oB3CfTmfZsEqyGXrhOW26KunJHVAizlnkxX+Dp13xsJX
bn7P1/TmMfaoqOvSG6+A7LVlraXxZsr9t7Gsy3VggKQiRLi5murG1Sg6YXv9dh/BpI6Scxi82CXf
zSIVbHMRBBXLlrfbhNHtaPb6qgmSbqvVn1FtpYxTlbzlff/Lymxcur5aN7GOUj9VFjgp68mCPbms
gP3vtQoftF14D70nIFqXNT0rJDKmpOUXv/aDWUUvWR5gImZkCp6qppMsLYqjnimKmiUckA1/tEAe
Vy7uTGS3MCszc+DYCUEXGp1+iEa5GaY62paIuFeAiKaNFvrVzgDqtGAFxx4c8PUjcc8vbh893gOX
giAa1rKnALH1PtvgD5abIrMuQ+N0x5Ilgn6BYzserNL8xEuan0RmrQYRtyvPQz0R6TWHm2crTH/4
JIOEK1xEpQJnwYGv2wmSr9y5wJjjlpvSOodJnx1Jf7+qXN+4TmG9q/JsTKGLt5Y5UhbjPrHi6Vei
1Zjg4dot2nqq9l0EZU10xeddDO8P7kde2s0bKDpSHEPL9bc6v+Q65A1/tdW4sowXaxjU1wRvfKRj
Qhwn+10vPii4oms7Gcz96iE9m25x6+2IYSMA/k1cIE9NeDcvmTYvM9XV50K5JysQ+SNzW2MpItsB
7h2+QMSJABGBo84iyz0hOPouy7I+VgEeic6R0bpOfQM3d9qux6pB8eAOrD5q+2T7M8svQ5MUA2Ps
O53Ntsdu3wvC55GVBFJd9CF5IUCE29YKVXG3a3RxmtJSnn1k0eCslByfxjQsyTqqyR2OwRDeR49x
gI9da29GMjCl18YEAWj8raIZPsW29tr77F9cNJ/HICmvTTSLF7HrGibb01wJEji8x9KJneP9JtUk
x1yTPcJdMVFuyk9M6jHCYdRzC6Xl72N8oUouTnlCEGkSkbPuh+tchNgb8sR7LqX3BDBfHQNwdnbj
ze/qhGHckDLiSsL2ihKuuRqluwUdDuUK0aDL2FXDZON46Vfl9SAiyokLWVOezSTDDd827X6cagqS
ImwPFpp/kWinKsUyHA1x8lB/GE21zUlzeOHqLE75CCe3rrZSM+InHWX9OhMjKxshx7MnZl5A0hBN
nbqIOOppe58tiPqRFgUHrCqj7QQisQrZf+huHe30X8Q1hMeq52yfmNoTyI7waHTWamyFdx6zZK8V
YNWg01UHDHA/oqpz1yKreUe5FYZ4lylvNBgLCBnIIvJhh8eBGVZoEHFhgB2TMtqNcVZwChL+DoUI
cqExY7aUwajo7RxcStHaK82vnnCrD1sloEuGpvMIa2drtmj1Cldcsjz50U6zgqYvm8ccNHauFDwV
erVjWViYqHMGhSIqWgim4bYYDBhOefHKn6Bcy4kSfDTFzQz59XM2lEvE7dmmckFQdjmIf5OKeItG
tz64TFjCoUCyZxunMdU+NNXbWyhR08Yp6nxTRq9tkA270Iez0eaQ/NBmYOOG/hWQvXTCAF8uyDDL
LnXyAZdgRRRZ9h5zNoVcU69w/ATnMmnVOjfMeGOJmLORHcFoGzBxaEqY36ye4XDSvpHB4R9AnD2b
ZUv4EkkFS0cKf1vVgmgGb3qoh54M5uErZym/7kO6C0Y+480mT+06JPFCd/JvNeCJQ4FlDGmejowm
gjin+3l77vLSACpA/2Bgr1e9dcZ0BHneS35mQZXuC3fUriz7n7yU1QfjuvoywAzQ4SQxDHrimgOB
ocqcY2Os/SaEaI1Lc9d7j8y9kydN+0rHttiyM+yXcm51VEkUPZORc6qTiOgSfrsl5SUEE2peY1nA
sRJOdkmbl98PjJ7jAkn2UosQ7NlAe4+kLAAGzZVcR1LyR6Y5e44MxUEigv5ktla76LuxXKh6cnZ3
w4WhqKCMho6SVVGxdXXkjbHtnqqelZURaMVJjfFbB6oJCot+K1hYNWEHV26otKVDpjWTKGN37xT5
FVD9xiQqNi3/35jzPTw7BLa2szWiqVs6OrCoMGJ4N8TDzQroOAP/gZRPouoa2jIfEnKqZoKuT44P
mt8t8Dx6WpyEK9Shztmeqnfc6P3mHthSBcLeyDr5HsznE8eB1la12gP5ZDH69HHYoWPUVpSRzg68
DSPg7gGIrjqzN9C2lZqhdvPasWy47EOLbTxZLlhiUbHmlMVIYoj67rg4MOwCjIT/AhM5XNq+KY46
tEI1cB0GWIAmyyHHxm+OJPd6YDWQzfU9fjN+JzSJbb91OwZywSBe+4K2rFI/GWAmu1GO4cZXGbyG
sgYiCtZ9YRqtCcNTHAnXiK/0ySWtQGQtSSZlF5GXBWZRIpvr1hLPDPR7Jt3MWHeWo8ZnGcv4IeCU
FYwjohZnfFKNxTP0yEVXJpZ9OZdnkVj7k3FiuIDRKNZYkRSju/LrDl0OFppRhMYzLBB00vEZtgP2
GpMxr3LJYTATudeoiy+5KsFwy1WiRfYPE4+iA7jW6cyWE1PnHsV88swcvdvp/N+0CmpmOdoUfyJZ
gZqrd0bhML/Ljj1qPly0EGKGOTUBBbV3Yol1KIIqvvXMM5b2wKi3aeP2UCK3YKdpX0q3jVYTDdep
to033/4xBHb7yj/rJVKuYl9RA04jQ44x3EDfqUOPCiVJiWbxAe1FXXwX8p3X0D/TAJW+R/1hZ48T
WNPFUEOE78rvhqOtVRY9ZYbK11pnt4QTZHtZxYQ3hSnEJTZzCSkv6B2Uu2sFHAxpANypK0NcDBkf
nfG5kwjQxyL1OEGm47UIYU77tvpuudBEYs9fGYW50+iUTqn80JDjbgOQPywlKi6bQH3ZYAakN9vh
sS10zhwi8V+zsF27Ie6RHI7bIq8mtY7qiGlIgII5nSTBASNU8TxjBNuqI7ka6vYcIFY6WvAwsviV
0oks5YTsJSup9XVnTzvXN1mVaND/jDx7QSo9HD05qOPIpojkKvPQqRmrg2Bl67nTh2MG+VE3gGXd
7xVWmR9VIgCe1OXGNwsiSSQ393vDZOIM1UZmSWlzdjQG2zZG29ZCJ1ALf1waBrIxNwpQTnfFo8I+
xCaZf3PeA2kaYhi1hZPjV0gm8TzWQb2sHGzsdeDKxZCHw7lmfX+3l+WsV5+m+CdCrGslfft7Q78S
euJ7OTgdTJSoPDoKzF2rykVpa87RBJOGfYVhYFNMZ6Nv1YMZ/0CWaD21MtnK0esRmHX6MjsWJZBU
URjGMmm/iigj2QFoFesHprqo17koT86G2vbAyoz6K4sOUTB8k3rGaS50h5XnAmRD5v1+10cMwch4
WkXVeZKKAI0AILaniPSrXLeEtdY/h2Sgn7SQMyVjqPeOFxKj1VugpvgSrVUtLIu3ca3bs16lPfZS
vmZieESe562CuPgZk9m1Fb62Gg1LHKyJVGQfJFjT4t71JDA5QFWwgfpjzbro6PnZqeyCZKVKbLzA
5sD9tB12DY/cBst8CfC9HyiTbGhczSvTU64OrTMtfktka+MSlaMJmoeYrlxzS9aBKRELXUYKLz66
NfruOe+b6Qn0Cw3CHGQ4p3zugEmv4dlyQtV9jOdsp5ZxPrawQbNg0QwMzGtPMFZUrY8tPYnXTdb1
rPYK64E0qxR9qrWPz2gg/RezgcdjcbZfejaKlMhJmY3m4zvS8AqYCXhFzT4zyqLsN7R11JDF7abO
J0jxneK6uc3YvGRdU6F6dyNcl8x0J8viOjAWO4RVaqeQIORkm7VVvyOyWd9p2QdGlwKWTHQNGcgu
cJZAJG7sdWOrbdLFzk+1a4p6rSbVPRZGfXVDVa9qi9wV1TH/BCxB9kfSm8BrPUGlbYhr1bfnWGJb
zopvGSO1BXYih/MLOG6jdNqN8unyHEQTo5dX650HL27b2M6wGQLQpJ2Tpech734OMUEhwJL35ugA
02FFUjmJthhmSKlsM7VuS5C67C2wCBbGynY9caZBeah9UR9Kq/4emPrFKJrs1lrGxoxUcG5ccRs7
UNKmTooQJ8LxEAYY6nUi3nQMKzr936x5VBd4hPq+nprHu5+gleIZiWaxb1vqIinjp7gu+t2U26+t
dFJaa2fEpaL9shRXiixMqrU2eh52G4VNj60TRH1hnvK2fQ/qqj1G/TgLSK3fxuf/TZf8T+mSGN/+
5q38f4Ao/5W+f7xnhB1+3vkq90DK+5f8d7Sk/AceYHzrUN6kIXAD/xOG4rr/YN5nYKr7gz35i4hi
WhBRHMvxMHdL23Y8ECp/EVFM/R+GIU3Ps2wAK7jy/v+IKNBd/mYERQ5r2a45vwwuRgZO8n8hosSi
NCRhPdquzVpyWFxImGTgHYkyhicWgE8oSXKqAp25KStC7EHRcur95D+4PsW/exkOI1v4LKbuGv+a
/YjArx57kGa7qmTKOqaGe+TN9+E0+i8Uo2wvYmMRNaVG2pJLYpmuxavQGMz/wFD4F1vs/a/hCWGa
0sDtiLNiNnb/jZkBHCduvN70d3qNV8lP4UOMIC73mr80e2dPm/gtsf0b85Bv5NKi6QcAhy+OEjHP
oWWZfX9RESeevx1Rt98G5r97YoX8F2fz/MKcOfzT0rGVCxNL1v/9woaksSrh1P6OWezsl+uKrYyr
qyiYC2WOxelgkAy7w1A71JOhLxzSZykNDEp1hiuz4NUu1pYt7S1QkAP4UI94o7Q+Oc42YTtyAqo3
7Swvuykih07jP29SEGZkwCjSRMhfWeeqICbBC4frhB0UEMP45ldZyTV2xkREWnFGLo8hstA/tcq1
D+wcgsdq9iF4g9oCqcO2OylA5CL/8uYEPWlil618rlxts3Oq9OyLlPpHJ8qBC1p71rPmVz9ARJ6o
pfm187MeT09uUftMbwgVISysIZlsQOIYHPxetVvXIRSCOAxGOHvhrouo77EggV+hwr44MZCt5CZj
FR7TJPW2yA8oqKt0POaGevaDngi7jrat8ehdMtY3Rk4eoYSL7WEBsJyda7sKxEIS7+swX9lExoGS
deXGcFaFn+7dUOxSVCHLJPsaKz3bkxw2u2u8z3b+h8zVGPSRzLLxMrVdBmYXcJeNxRTVKLlheM+p
g0ijbt2t6ucGfYw+UccHs09ynXnVl5NPt8ILbhVimVgyQRt60LxPxMJ+KCeriVPO2cbC1oK20l6T
Bq/gjEgeelIHAgsuIRMAoov6U5CB4kaWtbC7ibQ1KTdmbdwmv945BEKwiLKeBMG3W0i9+74L423Q
0zGUIaPDTL24BjN3bay6Naja9FAO1Qce4g0mMjE5P4iO1DYlY3RCkPw3b4jSVSkYhBCT/QD2+YJI
95MR07z8ANhdZxPBHiZ9go4Kd5U730X5FImMii8fo2usfwSzizqxWJ1P95AY3gADmUeJ+iRgY2mR
5rJo2EtS0aPAY8WWbhw0qpmfD+duFM3GJRTsJjOQIGkdclSAEB7qmi42s3+OgbCWYyzaZUFwQ2ob
BEAIJvhpRzcrbNtfNR1rbZEGLRd6smdjyZQ299GTJbhxo6phNyKMmlrDPBSdaZGqgJpKQ29/kCxP
6Unmu3qs/n6TsUdfVTGs9fsnNKv6GKN0WmezerwcwivaRGuDQac93D/UBzVa8vvj+w3F54vwjPRv
T7l/PJm//v4Vf772/rE/D+/3akIptrFmgYfAgkCwfTQt1SDfmFDaMDj5WDer0u/3pDE5azmmb8zR
xbRuZ2W8ogunR//nE4UiiKyoIdHfP32/QZAQTlBbeTqHDL4M/qSINKCHLu9f+PuDv2/vz4rmEeik
TPYYd/X9fHO/d79B7+aaCscJL+5vr2TU9XDnj2LdYldeyErEv1/hn9fmAs1kvH9/CfePjvcXX8/f
HhI5L+x+F60DL5dTSA6/FS2YneoLK/Y+O5PMhkbj8NQC8QFPljGX5M3DpAxpXVAdSQBwWdb7t8bX
t0rpmNYD6tihVodw6J8jic62u/b+GL8SJI1AxWaYnCPlq6ZXaXZfLTzNMi1gq1L6Eg9H94qwItuZ
U0NyqDnoTE1JbxNB4OIMrne+HjxKjIWQJUOg+U78GNM6gTy5ksPl7caqfTAC1yPlrPsBTnCN/t5c
2A2AxnDORrWC0t4KV17CfPRPef5D6C4bWBcEQjwyUMXij3Ow/Gx7B/eCje6W+hbUZE2aC3Fzy1AX
T17OhLfoy4sG1+AASnEv+3F6NsyCHLbmZ+OMZNpJY13nEF4zi8WDE1QPyGbcmVI4ENqDGyUymftl
XmytGMJo2LfmEE+0sY5BumoLoFZXqN5Zweng2lEZJPCF62h01w6+SE6/01WzBHoIYX2vuivoJxK8
NHAv7S+MW+wRIhu1hp3HDJ4GNsTtfNFiV9XZsBJqN9i4TUfU4QJtcrvJGJstiIgcV0kxvIwwoWCW
GOhCNZpoLnDNEFq3OZFPGWi8DWlZdHO/apV9ymn66PX6xdLq/FHrHbZJmrfzEi51DJlKSM/3ZODG
AX3IQkN+Ue/NGcPAV9sqX/ThmC6rpH9HmhXDPu8EvsaoYATAdRS8/zEEkQwH6DA0vMNqK1n2LfrE
Hi6FBrB5kdlxtQCJ2pO+sWrSG8ZkovFgTCzKMvzC83LIKnG06uqXcEu1GQHGl9UVg++3yJvh6U4c
7p2K9QuBlI6KzDe7e8/7yDgKlyToCKk1zE7tSXQmVFCZMSCN4M8J+8PIqk97YEcKpZ/w60nmS412
a1WUR2EP59QlpI4Rx2XSzHAxWVhkDBKPFZJjQoP8BXFksBgqc9OwcyZ8aTdaxilJxy0lxk6fdODy
Tny18XGSHku9KW3CP41iIwwDGQxJY5il8EO0iXYrqGb2/QAxmcMr8YNpEwMXxagFOhi9mAzScRGE
D2mU/eQtvu8t+yFKHNjypXWaatQnTv6CHZI1WVE/29al6B/Ruq7doX3MfGTYWm281z0iKLRqa1QW
ENPc8JsZ4STXXYiWOdZlr7zGU8pCD4PHbOLOBn+ZeBVbCWyhp6jGwMH0kzLmsbfNxzHrv6GUcREe
DQNJRfEGkJqzNOwblR8aJvrGaSh2GlYMRh/DY03S9sauOi65k/kFq5hjyzgOhdlztcwQjJTMRDL9
x1Bh+0Qw9VPmCSsop2oXOCAC/PpcxZLoSXmQDb2ejrrb5oyJUScPCCC5QoHB6FCeiKCjC97rWXsw
0Pq5TnVrbMFKCkY4hdN3ms6zLp3XGmQKLi6OQ+0AG4ggEjXehoj5C3LxBx9pmCX658LtAw4PXPZ1
kBJSpnmPJBRwdglDkkGCbj04FhfhemwQdxno9fq3WO+Z4oLwjU32u31IOlRSbcgxAYhoRicbijmm
TOCu0S4cxpON4heflH7KyXMZpr471tMjy1Jj7RIPuQj88gc0GASTOBZidi0sBs1nZzoy3uW/6Idn
XU+fx9j+dAf9ndlIovlY0W38fvUFjfsijIunwIOYgALpJBEo5Sp7wySTkgq1845jV/TEyDjhygy8
9EIcjgRzOw4sHyqbLNV8pJuaP3P/2O9PCwTq24DsraQonysuMru0N77dn+WzNFoTV9iCcw7QqFLE
bMEdEZdjuC2/jNCgWWT5ZSLwCVOvXExhNl6M0loDuslAdmPkTmxgxqvJTtHMlLwbjQkmTEX8IOw6
ZhtJTd6h/sWkn7TrkxlUDouG/LGW/h49EXqB1nDOSlDpFZMYNg5y7ajEC2GzqVn5ejmchfaM2JLf
cH4lUm8nVpdwwTuGLEgU9AQgMllSNbuhsmNABJ4NwRoyb7PgZmCkKvv+XYU18QmJl/KPH+dU4sE/
d85onsHhJ4iaz0XBXttos7NXGp+Gp8Klps2aNnOVoh6iRfLhMg8uwPzi1jDr2ua5POcWaAJj6i5u
BgNCN0symexr4pgDsfPBlYgTk4tea15Y8iwcP03PHzoWFb6kgDBvA1oitFFZNbmuokFDpz9YqQGf
JmuY/o3ZCnldw9c6pPXN/8Qyy1D+pKG/0IkbwclK1pKLd2dZWv1+rJ11kBECqBFuB2nFQwNTdpek
UfmFjQqjzORCOgjpFmP1gYL8YEq/BXWsErC606PfKcxs4AJB8FaHIEu+QpvX6JH92vT8mIwjK5ld
OtB1zqIf5xLceqtyzvtWo++EQWRP63wnwGMgA4AEVjqO/mLU+r5P9B3XJaZTbn5NE8EsmVp4Ka2c
qdWEcd/3tDUOyHFFskd19MZwn0OFvADMVhcE0p/KbeBU6Rzo9vRKTCzC4V2s0NPYwJnXGPDGpe77
7cU1ow8vGEBy+y6CzrpYZale7n1j+uUWrLW8DztacViow/2GxYM6aIUzsoGZ7zadmMTy/imwPS4X
KTo6rLnlDFK434ux4aSLP4/vH5RsE1NkFjwzvH+eRv6v5//bDzaS5HlzIimPVFOyaPlr281YoXPl
XmTE9f/88P6Uen7e/d6fr71/2Z+H93t/vhUBL5yrUsR+9x90/wacv+cQmz2W6fqgzRHu93t/bv7H
j8EZhFjy776u4sRPlk2y8uXEmnH+zvcbx4hn/cY/HyPabX5/5vf3+vOjIsP772fK8Jj5vdyz4211
J/79/L99HnG5x8Zs/qZgE/q/XtH98f37dThLa3dkTazXrU5MIz8zqVASre93077Zp4Hxkk46VQE7
Z6RYKYWnmb7ZVobuIBBXpYEZxd7SoMosUxAarELZvxNvSj7UCmlsi0Mhu4Vx8MCel9H4xFHdpUxw
bWIKakA/57FzyDJA7M263k/PLhROBEDYd+8P+0Ck50gLM7pWa9ioUoFwbMzXWLfkdjJppVMLWZpE
uoQYyO7QpdRi77queXLSGgZ3/eSMCxXKeNf1dXqKwyg9lWEdLoHubVp0H8sJsvjerfVr7HjzjmC2
JY28vEWgG+Fm9BA8TMWJzcMLjfh06iGNne73sLlSJBQI/+4PxfzZ3HQPWJHjPaP9v54WTGJiTzfW
m0Qg081N4m95JZP1Pcrs/Ey8abKYRnqCJkHsVJrYQlrEdzrmptq0IT2lfnBq5xvB7ILkTvYHVUVu
t5o3ZxepwUihUzkEeWUejYDYrnHgb8Q3pJ3n8jIVw4mz6YAiKHuuDMvhvMwz7pFUhLtA1AdLvm5S
mE+aA8aMsHQmDEP06hh1eZ5cN6V2A+Xgyfxn6DFa97uShXNT7dxQHrNJt46Ebuz8itZtwlq6KLw4
29pD9O5XYEEAj32rPTvaYnDUT3rq6qf7vfuNqUb95Fn6bOlnkRRbEbT7hWbyLyDn2ihmtJ/Oed7L
N0xmSERwPetYZbl9tEwBz8p1VqNwfnq08ycH9dkBTPZamx9185FCf8GcUqJL/POxEBwa9vBF0ysC
V6l6Y1JqTvcD637P7VWwiS2C/DphjBSO7alTGOKsjGQCTyFsT+L4bfKkUa6wnyWWOGFZN0/3z9uq
xDPd7uqQNKnQ4FeJ1P9h70yWI9XSbP0ud86xTQ+DO/G+leTqpQkmKRT0PWyap78fRGT6ybhZVVY1
rjRLjoMTLuSi2fv/1/pWt/ZFPu7NghnlgH5FweK3sE2sTz0XyUkTKfC86VXiOw4TsDBbu2lxDlPy
psJ6F7amQhayqRBon5TIT7VDZXU44MtuoBWKLt/Skvik281bpcPK72nSTFuh2VQwEBHmKLkTnUD/
/N5z3n1e2M4Rgc0jhc4Ya2tM/oZMXcJWeBITfi5OATblpTN9h8100s8LtSUvaFQnSECNAjswo+MY
QP+cFwppzTkjINZ/vSRuBNsrPMBFq4zP8xvgVqJjHrUEk/1tx/nl/Gnz+/OqLYBx6jHBKX+8cf2p
887XVbcp9ZXRMuS9brv+0EKv08PQvuiR0+SQaML4b4de+BZTAMNFqP3P47seyvXwyvnIE0nlzKMX
sJzf6TjhXCMS2+t+1x97PZQ/jnbe5Y/DmHee95NN+JW0tK9haGx9A5Frr/vMCor4IW7tk9MFLW6y
plkZaZjd5RScd3qhvxKiptxElUbIBJWfNaP0EGhOYJ7dAKMYDvQbL3eP+Em+RKUghcDYj3YAg2Rm
Ih3NoaudKD7e+cTT7hjVB0Mz3vrRS23jiaNmsdaq+IuEdmPtWK7LTYqZrgFYi8hQMIs+9dhCwF1h
bhm8Oxk2vATPzFg7eBL6kZAOXLBpM+VZa9A8W+fNywZxttrkNWBes6W6wXRUJ8yXVW3PQUxxoLNj
OXI2inoHwskndTV7T8XgvMjgo2iCTQFw6NZGS13JaqdU8pJJ7rNNA9F7YPKEkU5W6ziL3wKFxzJE
mO5klBSSulb/ao36ayYxT5WOtYyQ+jV9dNMY8q32nLvUFIg/JvJPXB8j9YV5GuYawqVQgZtr7ufE
MeYqJVUHKn0JFkJpA/fBM4W2zKOBOxG+Q+QTJZEp/pFxP4lMVrEhNpapk2t84rholqXo9hmX4L2W
ExGHXBk8l1/FWxeL5KpAHdRXbMrypqMa3C9Vo0biB0IJjY747Mr6vRGmujEGJhajQUO7eB0j039I
63jruJq14SSBosTjPzdQpoAJ39hVT2ahdyMHCjpcysYh2Y29ETMFIwujsaqLcJt1FYfFupVKtiNT
sDua47jowlulseptJHD0wMs/9Q4U6jwHNGamLb7l98hDf9XJoXhs3PDQUL7EUkxuYJuRoUzxy9wE
CmFMuOCsW6NlupSnYENxY2+kLMx7NfI3WYU9FZfmuUMudwbYsI2KVD8kOMlWiRc4xzLsvkF3D1sW
+ppx9rDrm65dUzuLMY2M49ZLNWVRe21NEjv5VQxIJvSQQgZ3N6wFZMNlZCsq2hoJQmcYlQuxiDet
07V7i+CXlWyhhCKm0Xb5EP00AgeYpZEDu+aMotKmU+Trtsngt1ASSPcJEgUHRdJ9MutbRL01Ii43
MaGkzj5WreZXW+5/m77/VdPXUjU6bP9xDMbxI6s/6n9p+v76J7+7vq7xl4mR3IZgaxp4QVWAqt13
3fzf/6OoQvuLAaMmoKg6dPqmHuPvrq8h6PryP9vCj+HyDsfwj64vkRouOFy41joRFtZ/MwdDiInY
ekUlm4IfoAvb0VXLBLdvWX8AgCHpO/SpmJuqnkfYcCJOndEKhgEdk2VnXJKMxqR6KLYqwAsAE5N0
xZghezN0r7XpdFHjxUxkhcn+CuKbX8mwLX9x+ebVHDG5bCpzN69l3nvoGRjepgaDOgFw5lf69Kpq
W30vmRT/c/P1vXlbMk6kr+vbyG3A5unxsZphTQE26g2pM2uzTNapEr7hkVM3BP1I2MGTYCXF6B3T
NLQq3BwMnuNf/YRfDZAoD9ajVRa7yhU8A1PxmPlklKuGsuomXXNCphuFWeunbNoSYqMMgK6n9c5p
qa3joSP8bFrUHiWbwUle1JTcgUGfgEyC73tPfXv+HlFgwu/CsEDoVnHQmBUf+Hmk7fzral/o7/jt
xboe+1s7oShmBoQZwp04JxNpSK29Q2GpNWP8rD/Mi8TkDpc5qbMwDPTDnj1x+EyXPiYT2XmhjKRD
wd9h3YQasUv4nfPUr1eeJCrtehjzsczYxPnVvOA4mk0tussf6MRygijO25q8XPVd0uyyqPR2U2/V
DIv8EEG9Y65e7p2lZSYBBkvizdEijJQ3Fbs+zAuhd+jHIskNlgCTJuUZOTYJ4WkyeOjdEGtVb+LH
EiTZVv3BCpl3T7HX5FEcPGyjFJMLddWOerLux5D+jSmnh1J9mhtsIQ3gztbzXX/rK9I9uCSTEEER
YbVrSaYnDSVfiZpbdCzGQ1gC2UzR32YjhXej0KIFLIhsnXkhqYKq2WKGUhFkO6doAih6M4hsWmht
KrB7yuW8KcxhvILVPkcznsqfAGXzwpsQW/OrfKBUpCb33mi82AOkOXxD6xCzR7IoVcuB3bInBGnj
BF64g3pQ7OhCr10vx5hlJcNqpj92iNBwthr6akZABtDbqQe6P90ypUUcAlLGN6Ieil97F6mP8n3e
06i/+/rN6xFWCH3Hk9Pj220vRutBgbFtsVal9jUnTWmUkEjDsttFFDXdobTU7kAu2bAqiqymPRIV
q9SjZjjnQFmDQzOxlHAA5q/BjNViI4ri/o/fHUMF34JnB7jyKwXgueos/uj7zd26vzXuYLgu0ADQ
tYThoUt3b4TKj0qWwUaBWlIz5NEaB6967cKoDVxa3jj/F94ATnn0CIlKlA7fMxAImt70X5lcPlp9
NHCK2daBpvhToljDJkbgsAkywsvjcAe6ZtNrXrqrm04cOtsbD4i5alFSLsyy4jCTLC24OyCn/Byc
31Ajx6VuOLVTmdFk1HmIjazWXgv/NYyCCnqq2e1ska4qtasOhgGzF7sjzfBptUh7FXOo/3Ft4mqV
S/ZX73/6AydoLt1xTSox1LLQ2cUytFa1CUsSHIS5bZJ+S7h9edCnRahrv1/N25xOlevYir7mq98B
LHIoS7ScCzhb6VpaDGSDggY8Q0p0dwgJKLmr1RpJilw7Ff6MX4eEoneHDG8134PmTQh7moWhqNVK
Jh9qSzuTJBIyAp1EHmKQ8cSdLbMCwppdmiuT6nW8mM+FXy8NkAk5zrSdO8H61Dh/d7OQcJKJgIpZ
fxh8jaidkfZ37yJ5a0yqWZSO+0Pky5sA79uG9HL8Sz4Jb7pz56JoWs9fpYHsZTC0YxeO0F5M/8nS
LmOKuDGPsVuQrL0SCVnD8/13vr9lgThC+Yx+3ZedQGmWHnQSunJhhkYbIgBR9xclpI0Q0ILBz3QO
cxIwirCFguiF8ZIhARyviqIbBAbil3ui001wnYqG5HEGQlIh+42G1CMVF4bS7AiWLJjY8Oegz0cK
muDePK96WvujFDmjzYAEJSAoyAmhZx/QCn0P01wVmW1y7AIRH0lmBpl7QGlTHvqITgBtXl7OC2LT
//FKg8nqWdw2QbKg/7QaoPUDBf4FmDM8J0a+1yfN8ihQnQ9qmx7bDlJdrtBTTBuzW1tgcGhw4Fbu
yxZK16TR8KcbSuMF0YFi4ainoHIFd1h/ms4YcXqfoQsuGz1fI929ZF21q8ZE26Z5Qw0gqvO9TZvZ
1aZnwbxtsArCdSbgJOyf/lA7WHdUMaF3cdeauNjVZcMVv6VFTW+1s/cIXc+yF/1unva1ilzgxGCs
7YHLjSCHQAkw/bUTU6rTYMp5hr/FXiKPUaHJIzTtRdmvY0Im1R5Pu+XnCi7cCd2ZVuL3X2peDRgI
bXW7ByO8TJuxg5rW3vcUvTCo3zSh9HdtaVA7bBo9AREIspdLYF5g+Ik2epE9t9jC8SAy7Emm8c28
mJGjTpFOjOuMpoSg7fvrDdfitgCZIvmu+u42tYvupCGoXQYU62J0SYu6Uu+jHN5Gb8sPLUDG0KIf
KBL5Evr5x1AzeNO7Cke20tL+GcS2N9S1M9gPaYFWRu10rJqDfQi9Yu313XOCqQpjf0tjoXsZYmRY
ZuudmLhLVD/V2kHBdYB7sFUDXdlVZvmSSusRED9mM+idaLKHTzOhTFNMQVE+GtQhPDdAgrYa/vrW
MbRtQmLD0gxdlNjhqelGDOG6vkEZ/bPWrJt8GM19O/l+JULsRg3H5wp0yMI35EYfI48bdPlM489c
hsmz3dBkg2Cc6igHiDxA3xGhckBJdENp8yRofG9CP3i3abLj33DXOuOnNXU+dxHClIyIBiEnG/g4
I8ZdUurpJrGpb+R9ssrrfHoOfBR5TQBEAUGtyTUQIeVa3fVxo92VgYURdYAJhzUtLW69sKO73UxP
H+Rki1HSIPcAnjkGZD+GqzTWY1g9dteRRG2kGI1c5HRhN+JF7dXnmmeSI8VPyyDb3k2Ur0boEAaT
clVVMCu8kdTN0WP011s/VMl/Q7d5VFV6fQ1MvS2GarxjUl1FpDQADhrRiY0hLuQGxVbNRaf6x562
S0RMZOJTeA1F+t7X+uswdOpFBtjnCo3mL/AACnX+cYABDlj4qJkVOa0oP1ybCoJp23iP9GwPboGv
1/U+nNw8GA0Z5rYdUYdN0Xjpd1baRvdxSOaWpifFpiU1SHcQOPSmaMhuxt9rEjfeR+feAujuMXDY
wJxF8Nn4T1pZ1gtOArwGGVr1xkF3FiebzMBWmmeWvkl6FCyjDXApyN5krkC1j3jkRXgq7YqQYbRW
qzQQ5AorEowlaSpuIJ470x25Ru8p2qc7ykdv8YCWBFAsRBXaovXZ0sjtNnTU83afd+cW60fWypVd
oKNGMEuE2Oi+JU53VlyOVD62/iW2wmNA4i4sKUn4eFBpC30IngxHX2KbFoi3qe2EYX7X6Ph786nu
ZXTs3pPfujLD+t3m/12EEm+o1iYeQU5R+8kavWIF6PbUmFSy9LoIiOOmgdzp4y7X5GXwAzxEyD8p
uZmL3nR/1H7FjdDoIpQWNnGFEgESJV9rlXe73rNuJUJAruK2WySp4eAEhKNDjseWHnO9ACIEb86k
uACIHX/BACKInNwuX9DNW3SpfMDm/ENRim2h8osL8J56Eq19N3/x++zTD8jfHjt0duWouIuWPwym
heAzt6Hk2LJ9U3Haf6qN9SFLue6YLm8ctaU8rzKHsk1CuLMIOYoJTInw5qFI95hHAFFMNNy/MUpl
HxHKxmODKZZJBtxm3uG6uGJo522/QKf5NLSc1/94+3+4LQ2rs0veTD8Ey0ZndORPsxp9euKqPekz
y3l9XoTTO9fVDvXB77ctxowbzbWx42R0yUYGe/OrxqIrCu8UdKB1VlLmDPPmeZFOe113vW6bX1lW
zejtP3z7+jFRTrrqvDo8xJLv5vpBkML8/RAIMIkc1XXHefXXD5hfzgsZe9Nw0bAIP54Pbd6aM3Le
ekmzH0nfWI9F+RJNz7hw0te1Xh2u4gpZRDLPtueN8+K6z3Ub6Ehm5Nf1P/axJbq8TGne6L4T6TN9
/nVx3TeeNX3X9XmfYDqk67asnWng857/9shaiBkUsyfuwvXjaCg1G0Bcl8Ko9HENlfFOdfxuk9Fv
PyAF/vvCmkZd87ZygHjbeWB7wnmsBTKVvvX1/V/r//4945+fMu8fT+XZhk5Xh9HYY0zO0VnQa6XA
Dj9PhUGxxt3t/HI0bCYVk/+0n5jacxbw/Oq6CCe49nVVlHKVcDMFNs8/uC4yxY+XVt13yzlV+PrG
/O//3TauGFje14+/7iNc91IU+bgRiq4eglSyqLJvxUqJKy8U5399K7+cJv9FCVPXybP5z0qYj9/9
v1Ywf/+Lf1Qw9b8oXjpkMqqmphvkSv6tgmn9RYSvZlOP1FzHmcwa//CtWH8xqEEIpQrbVYVqktD2
u4KpmX85UxgwXhjh2I4rrP9Oku8UAvyvFUxSQaiiUmTVDOyDODamzKq/eTVEoyiyzHOxNyJCVaya
FERZ04sBjIQf0sJ+jipW84r71Pcq6PzDKWvdVTialPHZRUuKk+6NsATw3plOda+b6UdVg3IE1LSb
TtBAyEfXUMm5d4NLYToPXaOeKholSE/NpScJ9MpG4ylWrHwZC60+mXr1kYl2pRCsVA5UwkLt1lJ5
lIfqQY1yZGgFeBx63HZbv5ANaS6MIDvFhcNQqDQvpV5PojOH0U5HVASy+YVS6ndJC0YkY4QNHmFj
9g1AhQYJHCyQSvmKXNffWLFmI7kCERRoPINVbdXlIbMIAptGe1+F3N3tUIWEQxRGq7bPqQgXo4rM
V3ezraKEj7VrEcDF3QKkLGLNkkTzDg7DVvgTKS3dOF79zkByQ53z1NpojHot2Fs23wejE1seMMXl
cso+IafkmHcKB6Bhyy2kr53TdBBHO8JDPK2Rpaed51dqhZc2EeLsQCK4GQe+5ywP3W0e+/gGMCWd
aDX1x5qEodXQj+pKs1zlNjNz/84jlucuB61I0hHCh0GPgIk0WEjNUtC2A9nupIiB59U298o7nAax
CF1guUOwDs3QeLRljX/alga6cBmcZe4hfc+UW+H6DFt9zMK24ni38wLdinJbaPmD1D9Tt7d3OFkb
DfqONd6kft4es1TbFkbKNlHhzvP4K0ehEhmQkwtrAUIjp6cO+HMTaWpwBNKpL21Ob1TuMQ2sDFBt
NZjMoojWM2Vv0/nPq1XC56zCRAZ3fWWHNySMgmLFEbpoAP8vK6GBee2yO9cSE/doaB/qIQy2gx/W
2BzN5iGrTOOiCnDZ+8BQqyeh5CzEu6+P3sO8wgh/Y3S5vLMpCCDgt54kheOIEJFXkYDu0gWx8bFV
R69giykfEowCLlN/7fN6ePT0BlxKLj8jqH+LfjSMC4GCdHXLrF8D4umWfQuqiFLBja34yncJd6pz
+uJGEi+4kAkEaiF8YPr06R41S79xrai5sUQ3xXJrD72SDz+cMt37Hb7bRY5gQ1WsAGgglzi+nSo2
sMA6vXUfdHH0rqKNpICYOw9DBKLTF3awqTt01k4mx32C9HNX8ne+0M7FsEzL7N0Z/X3BeOZTgnnz
lP7Wpa/3VNv5uAsCwqicWq9f4zFfJ56l3ZpQOBaiQ/TQK6a3cofOf45jbD9FmtOeJr75OY11Z00L
UGzmd90OCiITfkw6NmW6oh1e7FplXq0gWDTorvcw3/cOmQBLs67lj/RDUQvvPh5rfdk7JWEn0r2p
e2IAoDe426QPnVOgauHSyOriMbDarRnxo6GUo9aLRvnooLo9WFJ7cjXjbBQJFUQlLCn0GBiGVDEA
FgoA2gE1XThcbMey0O1DTygqNwq3f8iVrn/ING3Xmu5kRAKPGE3bKa9j+QjxV8x72HB2d5Wsqa8w
EpF2Olziyu4vptF05wxe2nUTf8t4SxvpGNJ9wq2cFS+i0NPt6JC4M68OA67uIvA4qtQ/VvSNX0w1
vvXyuL6YYxs/wVxYWHH3bpXOeO6AhT3WWXITZjVizmmt9zsfdX/i72KuiX7onUfuQHT008E/DWEs
XlLhr5zKNB+HvmvvKtN9NoEt2Bhy7+mlJxeC7lGcE2JiWIO5FlGSno0Je6TEElRvixvM12jfFL0e
Hj3tEd9gd8hDx97ktmc+FAZgvyHxym/Qgm0ZyZMsbezCCkC1MYmzc0aRFZKrC3NeymBrDx6FRDd/
9g2lflAAcCINFYLieUhIUFGEuwIXhy9k+MNxVPLbhPLVb1qVLoDtDy+KkZmHltrYcl5d5TSgVlVb
YoaAYvuacFYlgRq/GK7rHomXINcnTZ3XboK8CU4vUg4K2EHUuF7bNY/86lWQLXhMEPDTJW9+SrSq
95ql3hbM/p4tRYeQGKrpvpKeuXHJc0J1oXiXTDXzhVsDjvIaG9qTLI07NNzZkoSY5qbMgEW2bgpf
jZgvENJB8WxTHlimSIyOfZghCilccmshAwY+rj0OOXpi7l6gqh1eNc+tNqrhQ5Wg8nlxJCYEQwQP
ZUfynwl3cgcHNDlpUXOKUZ7fGXHB7NOJ2heM4xsEbhndJLiqfV11S4MwKyKNw/BJm6CqoeA3mt/N
wgV+b0YE6bj3fdECbLOr8c4Eqa36Y3v8tW1azZhDr4tUPHvF2JxB9zTk7rHoMo4H1E2wbvpYHnub
YuL8ivI49bmRXlQaeP1aJ8gJCgO3J1HVFsZ/dEahhp4LJXeK+yWFpqPSDojrn6oQ6taVbUHqOZRG
Gig8Bq3kAGIfI66D6GXkS+D8cXa6n7pLTnwdfvKbTjtmH4f+LkhEu0/zcDOAndsqVDwWWmV7p8JD
zZY10Y12KOLqLlWa9KJwlyVlLVY3ivWtjgyIDB4K21SgWIuBRB1lXNDICMVD54WIKCJP3Y26Z+HB
g7Sdx8Ve18s3tPFbxNRTzS7udmZXfXITBmdcKu6tPxhYG/P2BWt9dJZG/4EKGkVmAeDG5PnQxhaM
yOEhlEm10SjXglQA1BAju7fpXh50+8seokcCILijTlVMypN11V9Uk3J+XZU/IScv27YSq9KCxlM3
6p3SECCna/KH3g97elb0pmwVmR/+hkmRgoowIlrLNOrX0SWlMWqhZIhkyuDoy00XFt4ioMRSYKDw
axo6XK3PCv0GhJJr19Rp6tIncalfAlf8UlPl3NgCZq7XL1vjzSmCLS2sS5tTfI+S7ttuCRwry5Sw
jNB68tv6ObZNYASeRf2ZCXQxfMdFbS3MRFkiHnwxveILKYpcuqN/ZKhh6526omy7atDwdUFw8ccc
C+oGV5Rce9J7z11QpdmPFkOOHTdYbKuiho7iERFdqdtGMzZDR8HChH20lKH/pcWo70VqXrBdNWXy
RQTaK6CA1ZhIOv1Vy5gvPeG/PZQdNdzRVF/yRjyA4LnPW9fdEK9h2OJnR+p9Nzx7oHoKwsoK39x5
mnLwZXPrjbiPoWNzNq1Hxn+jvOsJ2nOqFIZJoNxLXfmIu/oiYFzWMYwNxdoNdr6LuRMvHK1/dDSi
NHNCOBdxS8shaOtgYY3EqvQkUSdQvLpHAEm4Zh0Vy0VUrrj66UA41hfAlGCDA59hcLRHeEo+cYSK
rUu5snXrVMY62szyKbebRePyrNcP4WSDorZM+a4+MX6Kt9zV7MBDoqb2N1rWEXZlAAHFqBB4Jkh2
4ZXbwLVva7o1eqWTHpR5R63k1TTsDgU3mNR/pWaewd2Qb3ZaHvMx+8oaUWC0HR4F1+OqqaZina3v
Um1ECAo3E3Dl9OHqkomYvcTZcacOneDwY4r/jofllj9PFbQPQ5weU0FCXeaIisQ2IO1epW441fHu
OFaAlxi0eA6JbrKM9NQv1nBE38aS/jaUvUVTk5DnhtF6dLWegZx8rlMdvDyfo6rmm18lN3rrkWvg
xFMgxHdpcI3oSvklJwNx3RLPZz3hNnq3HfUzcn7wBLjzqopDLQi8K0EK1c5PjAmfBiZHrUGdLTIM
yUHY3uFeR/qbEB+qDB9Sd56hWn9Lq/sewvJkFN91bVBQytOTkQV7s+ZPjkrgKzDDS9OBKYee86GS
4XeyiWi2rWEqRmJ8DIt3K+Jc5jmwdcx+h0nyzID5FQLZi9+a97Vl3YA2vSTacJfn0LOHlLQKpz3n
ZX0wSuXI0EjDtBr8CFSQTtMJmBqT8zevN7KNUHQX1i1FuWM7Qm02kSqItW/TIHDqOyBtXJRVxkky
mgRrkcvcKd0derO7qDDeTREia5RLCyTKIu9J8pF1e/Jrg86pHqxxrGCCW1GSv5PSK7YUT5ejT8Bh
lRLCY7Xcsohqr2K48W3gr8qOSrDzbuCXWZTj+I16rKZaWB5rCwxttCbjylsyaHAW42jF0FfI/0y0
Zmup8s4hziZPqnfPbfeE7VBLlSpJsnW9yfrw3JY46ZpGVbcW7UrVKAX2UXNdK/kHJfd2b9g9oaPU
CEH5uxtIafhaW7rchsX8WAXXx7y6D8gt8BYDsVh3EAoew7z6iUpfX7Qkhy70ZOMZhvPl30cPTqs/
WDR3H+Ncf/E8Hu0+SAfIQN1BmnW6YZRV702XUypz235HBMytUTYvamAkp66aLI4hxMa4W/c00ZnK
7VylO9dlJO6V5JHeLzm6ZmGsEh3HWStvmfmRmDhwN/FlP6xKRIKgxNwNwgoPfQK9A6UnTrU1rOeg
wXJpYojBvRJtyKmqIdvZR9o27VHhN62bYD/o0ocSBvZM6bRVaTpAgp165wNctiKg8KpBam+BIWrl
cOtf6viVrMpu98wTwVAG3hp5e0rjLH6DcISwmqTzVQbfQm1wutHGdsjEyFOeNUbEgBjCm9qUr3Va
bZqKxDwm/g9AkyStIOsDI1O39HPufe+mgmEdcfwUR8W82eKPT9tejAtAixfoSKCJM2dZVs69lfKW
X+nPQrN4XFYJUlLYpH7j3NZmdhk8bvB2Is41zdE1YnXnCC664/HqpC5AtIp2elYMylMNkQoJDanJ
bvg64ZM3ldkxHhI/g0FPeJTRLC/i1F+rpcHE2nc3dUuWZ2XJ4hAlAbmk1/V5I+CLl3jymM/buxRV
Bc6Y/3+/+e1IhAdmY+V2/qcV9o48pBjxx0fObwrkIhsiBE7zR86bOgqcfQmYacSksiTsBEiXPfVw
4fEB9obgYe67Kr+JBgpJWfcdpBP5fBCvFDzO4b4m0XChEXKY182t0VR75HrAqRs8KK31aobyMy7G
bzsavku9AlKKVbh29b3edd9kdHMnyINHHmJHem6lS6RQk06Neo3qOImP38OwZE4ZrKpCPeeQTpfy
xzjOCDieAhLtf1kQGhBmZKi1uljajRssa6dQuXPSS4+nhZyU9fOrMfGAdnZoK7QWzHtLbOn85rwI
mibdjJ35VMa9spZa+JEGiXUgYmFHAEjJdNVeJH3bL3sNhQBNJNAMhi9WaoZthxQdRDWOQ/rsvE7/
tj4U7Q4lySU3VbGto7SkYJVj9KSaNLhBcCBRO1vrJqMzwLIviTECG7eRTpWjil4tiN7JNQa5OAH1
hdTVXwvtn68s6n8MpXwu4j5FOiy1eD/AKCP86yEBUYVLHrek+UOzqMGJh0bzn5POP9ZxumpC9eya
1ReRxE92CGsTCpbW36QWXOH0RA98jS35YMCUltF41lXaX5ah4Wgo1+TdLKAGr+glb0N01bJdJQGT
Hs4NJilLl4P18sxf1ghOUoOpvh1eAFVIdP/rxiLuwFXeS9XnyWBnN2Hv/gChsg9Jh5iGCATT07Ik
0NdNLq1qHm26L0156YGBF1l5g6Vh44YUPYTy3pBLTe2PIX65NnMJNDh4V0dx1kuaMTUEEWp0HtWU
CqmxIUjpcAmHhGtK1iN8vxu3RyuAf9cak81YG0e5cSw6frFSnAwRbdOexnBb0j5wtNvJehX7PSl4
UUtuD1Ef9KHxQ4Uxv6bNGZyVyWPeUrjME6KVQ4pgj8NACA+hhS+qQhtIiZhf9AdXuzXsqtuIpPkE
zYw2IfLMFUqTOy3a66IBW449M4ZDSsf74AxOfdSa9mBaVAScjMlP7+Y3UAIQ/TBqMZ0ctVWPAauQ
xb420zXt6rXStKcy9Z7ywgJ+Z8S3EdEHy7y4HYzM2VbG2+B5D0oSZEseTYc8umtN4m6ampytwCSF
kSr2YWybLVwQxpc1+RV5+uJBpO1V8HlJCA0CxwSY3i197HQhS2YBDDg49WusB9XDyHB/4RAouaws
n06yMTwFJjdvQ1b+SinfAsoOpIZ6zJjwC9Rf9GgPUPPKdRSiwcqR61O4pTI5dCutOxtxQhB5Wx1w
jlirzK/WRlfsGisIlmlheIvcC34Mg97ehAajR71Y9DGPscRxX6LYxKDcto9RKJnKtCM1ou61nGBx
TfLdWfWLagzbKB6/mknu0ipxvjE1mzuD1+3T8YEsNhQ3ArKlQViUKZQnx47x5gT5IRhaDVmJeQT3
kJCNBK0S/WQP9nK4SL9Q9mrzahg1gMaX1g4PMHHXXVvuRWLcT2S4pbDVG1iX4TIpUa440vxZKfpZ
wcqQl9EtFmT6zN458WrkIvqgU0O5qRP5TZDVmx/d6Wr5kuSAmDKstowm0QB0Fnc0kzAk2QUnV3r+
W1vkX6oFya3G2kTEjec/O1yIumQU4uiwMB0C6khVWPkMRVDLPpS1eDHw3UDJffAJn6iTjmc0/hwA
PHWFOiaq9kaTf8QlEn8Reuoi190a52H7FhhusC1G49OLrHRhY0hYArd4DIL4IR2LnwE3Cm0sfxZK
iQW2uSSCew6U5R5FMCXMzzHsP3HXvqtq+nMiyhETdhhs+32IiveWzDruU6vayHKSE6j9SzUHoY9+
wI5HmqJ019/I34h2mA4egc09JORSe2S0O8pTjiY3cZz3wovDZQ3xiEK+C0KZqhmAgZ07PLVpQ4zb
kB/wVHKyFNnPRmm2QmvVhe7pTxWPgBaPJSHy+QK41EIdsk0OsJGGJbm+I3g7RWyotl0SyBiK+aVN
shFiPjmD33T1pmX0Zg3ZTT52+6b3L5Ec7y2DQdlIpZioG8cEt94BXsrxAIahcts36QFqJv1+4xyq
Ag2qbj+UkRUtq2FvogSm4utQnVbfOuGSIFMs4CASMMDYUPh43bpSw9iW8OuSw8e3TVzZUhsYQSek
QjHgwYN4mb7iNi0e3cQF1cAdIbaCjdYEXwrzstVQ5Axz+BWCtwiYRuLW2aoZVOxckfuk9eq5s1iZ
gDcYSbl7EmG8N5P0zgm/UFoOZyMMwFKZyitRl296SJ58SD6yM8bPlQ+po3vqQJTzz8Lb+UJqEk79
4ieDjyeUxTmYW4JKGsEczbkrLWy1HdkA8AfgZ8KAYP5RKeR89S+2xS+leYzZFQRGVKR4TMagOAFr
Uho90R7js+SC3CR6Op1ZLjW6XdugFZ9eUKzUOLgLO/WTNABu8m5556sN133d/T++zmu5VWjbtl9E
FXnCq0Ao2JJzfKEcyRkm4etvQ6vOWfuu2ve+uGxZyTIwxxyj99a3c1VzVup8gG1KB3vdbhPOslFx
2l7btUpDkEgR/vsHWZYJRAbaIcqkwkQ0aRtl/IGRA7ODtcOzhQ0awHqyGhizVkN3R3sKYxoccvyl
xn0e8gdrkFUAuYXobbsih5Q/KcSOuWHsxLqSOIo/THFEHTkfw9bkopBlvxbxz9tmdIJsmu+jmtfP
BzkE9WCyoOr6Z+HYzYb8rHS2whMal6cRxESBMPcM5SXf94SUbDr1igjnhUxANtruiMJwIEVzMKlL
O5pPqrOJJU5/awHT21SYa3RGh+UqsdK1t0X7KMb0eWYEsynQuW3c9QrZdG/KJD9sA7EVvritzQD7
2smpQ3Nn5cC1vL2JOAOuo70PFo11Yyrpu+smkFf8vqw/Aj6r5jH2CuwBtkZrkekt80HbrmkYdNqc
guC7WEPmFN0KaBTkl/dr6zVb05ecYMyFtgF3/dQOhGV1bRu0vfuyqMCrx/5raByorybabMeKcA24
d51Ol7Q3HvpmeqkN9ywjZhl5o7zSsbXUcthMcVXuC4UWpR0nrLMsaEkyfybxvE+WJiPtqP1dCEvY
tJI9K3M+b550BFqChWB0U7TBlnsIk0/a9oJTaKGZjjPb0KHL0k1h2fieHHVrFoJ/XJxlKEQ8rNbi
foN8RQaxXj1DA9pWPW9AxqrYyJauMhGHkOGr6FqxHH9wOcRh3TEXlFFDxCq+ZlNaeKrdL8qbp2hh
l9sRoRYNi6QmmX+nuP9aufJ9Iqhd3YRcEc1mAxkGamlUZ60fnjWX/dPQ3UzFln/vlYjoJ5GwcwNs
CT6KZBDcDe4mb7MnsaD2jX2KpcE8C7uZrqSq06WNKg3fKmK3FGzWs1oDV2nGCK3hQhi6232Q+9N4
EUwJEcpTOZmJD7mUDy4moWDpAi7PwNRA1jG1YYOFuz1Rpkc1q4mD4ZrnVmzQsng+kE30YeqMk+Lo
0BcTTSz545AbyFzlJdNSfYPa6WkCTBUkDYpGGcOCt+tDiZVhWxFlPVfdT6k0+P06IzDp82v1s9Yz
l7YTAKtjknwC8OsKCa8e+Vi9w5R6YxeZvoLtfobOof/PXA/I/UZR1itAYTKCHkkomIsAeACYFlmQ
rUU8YlpHCHR09wVHNnVDJD/KYU6AHW1dDRt8b0AKZmK/7Tpxx4b2EfD9hw7QEf2fQ8yS0+/QPr61
BZLfsB8iT07te5fT39KSAeAjtsGthtFOm7Ubi0GhBZAEASdXPkPJTuizAjnF4Jo4JjOmKVs9ZEmn
ZK/3nUBzXrfERSS5s6+XjhrdmvxCKl1g29+jqbKDEeoGzBFOGFWz/dTWNF926XfDyMwby/RR5Gyb
dToBJMAoXNlpAvLKOsMAkmRUUBZK926FMbAcg8JYRcjqCifxtHZ5jhQS7IpBV0lHGhPPLp3ZH7DF
kjCvelah3+ISST1nIh2HrFAaY9w63ffWsGxFjMwgJvXC7fZ1i5QR02PvaWjt58JQSBgkpoyW+/3c
wcomITLy66bst7pjF/6YqKuogGLSegmFcWeC6iNhjS4hRjPfFeVbFSWeOzwPKSzjmAx5WDQhuUvt
TsNtEpC3Q237KGrghpILzLFYQNn0epAw1rfPYc6ZzOTJQE6rWNDRTACAhjQCCDZ09u12Zv3RfhI2
fx4ELg9Df9BWoD1AKo1Ffsjm+Toeu3EPwT7f5qZ9GF2WuLRsD9TSd3gCasAi8UkxmDYk+XRIMpcZ
XU5AUq4t+8WhDLEJvREEW05uF+4Ucvis1EiCsqNEMNspcORQscCsAXU2G/KlU16B1GHwCbOgrv2u
AVGPgNZTIxoqRutocO7SFYMgSdQkGRBvqNsFcz9/khq/kDeAajiqcl8t7qFX43JRxCkcyBSO4Akx
NEJ2m2bX+IQeALhQeGCkoz1L185E98qodp/gjE6ZThLaMtyzjw0GVQWekDKplaXIj7KsyNQ4djpp
TIiIqV6dAcdvfj/KyH3BEUEPp6ot5ZvuHPYoewc8yNNmlhnT7W5CndhMJZXJjtf7IK2Oq6YcuFIX
jONJywgMWYK8idE4g5xcYphfmmIQwEJHBEP1mZTPI0soGSdkl4qy8K1+WDXLFZpQm3ozBCDq8Sia
bYAQNLXcWwS9clVPifFgjbIrEhwqnbgvi47PyDwyEton6jFQgbVy02TtVSzEkzPjig3DPLtB3mq1
eVDzJ+1J+Y0PbEuuFDM3mR/QDkEaccjg4iM5WjxigwAsg7cQSI0Z7mzUvrst2oxRB9nLmi4kq0OT
eAJAGsMldkwt6URLFj8YTml4TVQOOwjn6p0TRowSFeMJGty9jPs1TipmyymNpyRsgsVcIFkwdDxI
rMNe647bhZ4/Ievkn5FlfJsrgDD6csdxR+yKckZUgPJjas8EVNCXYA+HeCfBcrEoH02cPjmkOatX
ufJMKs3BgDLpj5Fle7rL0qP+GKNEwN3lz7jGL70gJg7Dh8rmyybRGvJGdoelmMCvjP/kQjSvT5Ku
vTVtLFNMo1+k7jB+K41gRnmJuGXZp3N9J+eIcK7ILf2s6GHZVQTOYis4xy5q+u7CiCvjU9HmgihU
QcqehQjKyGitDW+gf5PdXMNkV4uQRsVJVeI3uoPsRHoyh2wI7/rgYAhxSs9s4y2TD/OcI6IeB8CO
Dl7+otC9guEyyU4QUv1ep5PNcnslGdJ5dSc/7cok2dpsSt+Qr1zbiXgstW+tcxrc0njwC0N1wJ0O
p2LnhASStiAeFaxmU0b9mw1y5xL1RnW4nYeELRVN+QZcH+Gzdemzp3M9NzPDrZZxxbbw4bew5FgT
XdbnMJzPRom+Oo0KdPGaxO6FbwWpyd4U3W+kpbS5sl+zah2flKiNA69tazfJcUASwzoQiNgE1Tne
AGs8wkbdhjPMUSeRBO+C7jZpW4KkOIbL+DTz14DMfye3uLfInc3RoWxjVQcQKko0zWW+JTGQQ12O
678pve+NghxU9D+aNtyG2NfKNSbYNIqHzJz6TQ1nEZq6iDxyeL71lSen2tVjGE57ZBNvA+P3TZdx
IXKb7mNJ4z2VtCoIMMkjyby7qn4ZVD0vMuBSzuvTtd2E0fAstOnUzU4YAKgETCULFQAAQK8k/7Bn
gxh0IpldUnBDzD/+RO1Pfes8SnsXS3wKVTpi0WrOrouTHgXSHmHNsA1p4npjpXc7J+u+M23M2HxS
AeeqaO7wyVwlwnK3RZ8FDeGux1zTH/p+L5mqMChUUxbt8IXBVBvQrOB/g+vVRBzuZ13degWLp0lH
w0um4t12RL+t1mXJiSeu++4xZR33hnzFc2F/UFgxrYn9ZG3jPqiK7odRHI48A+FVBPJP0qcrZzc/
RppxtCcm2+Rw4tlFEWJLDjiemisDjLxde2WLhk4HoU3Eg1qIL7pvpF1sonLE/ro997vZMDrUPETs
WrqyqxKKTU17XlQ8itFkHru6OrSqm907186jNsXlVRc5m7FKbfqd0YNt/Nh52t2SOn0XDQ082sQn
+m46T+QIEA3BsAR6mwHwazPbC5Ct5hQuhTxVfdfuHKNWvcSJ1E0DZNlruurFIo301e6s+9awPisr
e40KgMJmOqsBVzUp7i0arDvDzdIrpFENkxwKzqrsrZNdcIHMMAzQZmp9VcjKi4hFmuoXsH/TIaxt
Ip6t5rPCMHssQPOSQHzb1wbUYzwiONFo+NSt0m7bHm5NZO3iHokkDJdo2zTmplTycwhm9KDJeb7R
RAqNpgdOlbTqwV7UGxoH9LDTZQcyLG24GKvx0Ozh5HfsS0Z129Oh97psTcUZOwrssQPInIbfccGI
bWoIeLbdnWKH+S5kvuSr5BkMmLF8miO7yQrPhL+zZhkcBo5Mz/NsP2hVaNybeXVwx9bcTZH2kDCL
2uMPwjhIeHFl2StcuDxKBvtHwEAnRegkhE7ak0aH0DLlEmRYt7wMU+tRN5yPtKbtOLdmHsyFxfCQ
uPFKk+xa4OVp5tBzvtelh74ru3LV5FlbOnyXTv/R5SY5mlxpSlsp/LmlQxbGPWFasE+13ESzluWS
mFa3O6ADUbmUvOdIKohiI86U2XuLGZExEN9hOUnU264pAICNmrcM+Ye0Gu1GG3BjFJ8kqWbPpEff
JbmBbwt6S10oNGNh6hCuS+IzcJrxPudQQFFLVrZy2f0qfijs777tX5SGDJ/ELkE+Y3rLK90i/pvC
qG6/7aigMHVFxz6wvhl7nZVSHseqXrayiQ5cp9hNlfHLmCpcfQ2kfYUb7qZ1x/mdOD1UwSR5qyvW
5YJ2daLgiyPQHo4pDlLDMUlTIO7QaKitx2oa/HYrDMqnOVreDTbDmOE8u06zrVoxxUj6V8i1yRYe
61unt+Eals7wpex/xrbOd1lXxh4krs53cQlwOwXyMK4JaCIolNWBPg4dotuOK1fLm9VLF68HZvO4
TBlDiKuai42ozIXusPqiUt37QspHNSJEs1nbxGaV1P5Q9Y8Frq2g7+A+lqFl+FY8zBv4IVxbsvA4
W8S3pF38VOoW4auViXZWN6TXLkoZqDFXPrQkRIEY80fbF799NtUIpcRt1armznYXK8iZO3gIV56z
NTl9XDAbjnxupjHAvBbVWaoNPV6dpEQosI+qlMu+8QvNn3PCNpEhdIBlGVEdYoh9/KHg3i5WGXUl
Jly+o5+CWHM15/z/b9PZvWND+987Xgw4fx9SUwp5dhP35ZWWlo13uePlPnVjI7S7/Ewf35m9v68Y
ZjW/uvyczDG/ujzgP779+/x/fgPQu9Odw//zXfx5k39ekfWug3B1edt/bonMEJ9VAzvuym4B0V+e
5vLqf97I5dV04IIFwSn/8/nUSkYJcblrk9lL++fz+/Pkl1v/PsvlO1VMLecDB+nBle/RigwHR1cd
ymLSDz2wdC4zSX28fBeiffjz3d/bHCLvV0bZ/9wnRWRFV+1/73n5Llqv1H9v60iKmsLU3F9u//MM
l9/+efDf1/r7uH+exlJWWY9Giptm00ffJoOmUTdEN3/fSKMrTCAuz/Uf32KqJEjp77OVbRkF+mQ9
/XHXyEydQSWoN//4eS6unX9u+/vj5buyFwDHSjf45/a/Xp9/rD8LVSh7HzIaL4/4537/3Hb58T8M
Qv8819/X/Ps0l9uggzUbrbNijw7I7u8v/8NMdHmqPz6kf57mz50uN/595OXHy2OyBX5FN9Q7u7L7
Y1dSloEokey++FGs1mVr/fLPj+qEMRmD8f/161ENsI0Gqbt2XC7O9PU5Lo+8fPnnNrWS0Lcm0/L+
vsI/L/P3sf+81H+7n0YcEwPw/3236AubY3tcLjdfHmCC1sMr9b/v6vKk//H7f17kv/5aAXFHbOSw
/a8fwX97X//1aS53/PteL/e53BajINsCF/kZVg4AOl9khATBIJcYCaN0tMJo+9uoH5Pgz+ViNJ4V
q8vD5RTr9dPlalCthkVgw9UBI6qIWcHpPhRbnSxjWops2WxDWRexbMsJ90FkdLVj+tuSPsaW2lq/
o1vXmmyxsetLLbN2/M1nPaN1pjrFoxq26t4lwyGDR98MCS1HhZamAGABnhD132BHQR3Km06rTlAZ
UJYN1MxdMd/Otfw2w9DPSB1ElEbcbsUclh5gs8p1Z19dgztLHXJWoZHVkk+PWu1mQdwgiiimCnFR
a5GWFyZbvaBKirJTUQGbbhMV5OpSx9c2KqhTtM5hKqNjCoKtW0MLwBDb8l27RBBAKcwUnejNrA/v
6mY4TCqwdjEu6p3p2IQqjrwzm+3qJF4oTdja9JmGhJ1CR3e6KEhWmy1cHEUWbPX5TEHjonvR0hsC
e8ia1WYFcins8LUfg6kFof/yBPT/UAJ4QKVbe0lnvjVjcyTaOQ8ooJKtxdpOhXIdR0yk0pi2Gzv2
yu9KvJTDNV0J9hgpbUBFrTryxlYnMVOAsDeTYGz47Kze2IdOHD9GzBCXWofmFjqdXzOG6Zz5JpPT
byf4YBzpvjFTZzwq3etozlLM7zxPmapHMq+mHbOza12qMaKnlH1LG7808jcNKSBVlYpgWixnFy4b
odT9vic1AcmPs0tMm0/apJ1ed0RgUhs/U0tOQQdswltD2UVyW0QM7dEF8libVvLOUOb5XlciVC2j
QmWeL54Is/dOujFMAYRNtUKDoB7iNnAWjcz7Pg8cNBpb3eQPj9A17jPnbkrcdu90vOlpBXpA3FSO
ask/ug4MEuQ9ZpDGxokc7KI551Kvs7OPld8+hGndTqf1CNJTuz/l8fLDCJsyuWM80JjvvSLCc6UP
Xw1EEm/NYfKQAcrNNCOVi2NRe6aK9zrEXcOYYiQXwN2YHUkE0PkDw8yU3ZKp6J37maFIwWwR5csL
RA/E/KC00axJ1IMab5jXslGS+SVxx94wyRlmlYWOTgmAKIV3swYAoHE+67w0gbpGH7NUAlBPijdq
1GUahGvbiK/iEiuXG38rq/K1mmL62tPy6jazivpkryk/wi0RnyRGcjA0lWQI8q+XPnQ8Y879MJaP
s+bgT3OvB4fqu1LovGYS5o2SfWWNNgRLQ2FM4xF7vfMMSxfyfFqEuKTKwTdlSS+EwNKFU9ob+5Gm
uKbdRBPdiYLp66B+WJAsPBIR5HZoH7qseUJMn3sunUrbrd+0Xp6ZoQHQMvog7+VzpYaGZ0Kz9tpQ
JSQKizFFwqRu3KjCcQ4PfZOKeG+Z5LXJRru3U/NZSWmKYlsDmZ4HXdGofpnWRwNawVbVhr1mILgk
EPIlcuVHSGoiU+PqO11eFz0bkanFXwA7md3rT04TP0ncB1dl0mvBeOVqgWpL96Mn+9SnXTUB/SUQ
h4LcDvVf0hj8XrXf0hHO/7S8SIInTX1N0tbGk6Giv+sXE1AEkpa+7q5D9CG0puZdBkx6kyxlvJ8/
bbkjiu8xI15DG0rmQv1MohCMsAHPoE0nEZME126TQVgDFEorBxqs7ehHHBMesTyo49IPyYe0aWuE
MNgsDsC74w02rcbr2SPGKjW7wO9DgqpRB21hhXeoUfrtGLqpt46Q7anwjXLgQqDQccjz1zEa8tVI
vyrjaUd0XfFSW5rhkVHi51OW+FE2Lr7dqjRk1qAdVPbbTsmf7VS/k9PanH6RGNS9JsmwUiKISPTv
Ssm+i0T/6hqs0DRcvUG1IrK7CxwzA+VaEZJXqCGkcXKmWvEcvWqoFKYCXec4Vw9q2pBZPXugMshO
pNHZ0bDSoTh7sR64HdY7tdfb7aTY9DXV+oa51SapbAKURcS+NZoOeJpj/iPEZ4O3aaBMWL0dEfN4
aJmqi05gHsqrc5HR2DLEoWnsjw6MZDWZtwC0Ct9U830MPh1yPmiPYQzRfzjjsWeyDgfD9BtW3e1g
kNtsjjLzbYXZDeI+wpAs8I+hoXw5DQO+UE47AyCROY9olIS9Y+r9aGrLTvSkwFRwTaxlPGVx+VRO
amBqOUL0GHnI3ORvicVhplSv8DXTowTtScR33dyjAX4ELPQ8AzjzzbZ7jNvlq5rsF71CV0NruLAb
UDQTRGRfZDRctQ4pq2bbJ1I2PQdUEG0jhjK22R2yEIUKrL4xUXCXoFR7Y2r/7kb5o10P15MNJlId
Ebjm+87M37KJYyLtu0AfqA0MeR0viIhmfG5qS1Mrq/XbRGl9o+X8zJDT5nt23agPc2Z9yWgjsa8A
HEXW+9xP75dIOJEjCXUq2gQJE98i+xpF8mQ005tslp+UIa2MjN0ik8MA+oT5KhM5tbqvcZUOicJ0
PNP4YsQP5oIgpVoSEFWaAW4Ww6vpRh+d0x2iAVsO3c0tZDukH7346aB4+j0rLAhRJAylyfgJCzwy
t5GwYrX0w9Uj1Jd3WUQorIYwYospajfZ7uGt6NK1QeYc4MmhUYdV4ykz+RJxwtqs6FekpbNfDhG0
m0Lfrzrqpg7LTS2yq976UguMR+r4OvCmDmr9ktTES6hz/uy2yhVXvoekDevNMAg++uis1ZQJlg6k
BCBHFQbdHv5/0PGxcJFAKpFgudqMjAnf45nB4CDqc+Ks6oW+26rdbPuTe51V1UM+EKrAUAiTCmfv
6IQ/eQ4QLxstD3r/C6qQa93tbwcnJ194vKv76N0qEBNAMiPNaMzfhAvrZMHs6XULTS3DpDe8cGxk
JBcCTKVsAEZGRTNtyee75pTcmcO8HFycyVVxxhuA2gYzEJ6ZNeb8xe5pyy25M226qLrJUxokuHz4
NE30nEYRPVZ2/lOvxpWiz0ek18NTQiN+38ZMVRD0CFwLeAzQnZeRvEK6FRMhHb5jg/G55OqBXTSB
6OTJaN1TX9XEOoRo6fMEzxejdUNBV4CFushQpzqRUDbGAoZFGnzIgo9RCBwEBSorf9DFGlgN61ri
U/WLB/TUMFwyxExoqDdW1yb3pEP3od0/ssBRSd653+o0DNcaMatAECyCf/tHxYTgoLnDO5pfEudJ
g9ZGePadG0TSYaqRzPwWyVxOk6ZlKpJXcBCRzXPyUIQ1aAKbiPEZsz4EqUW2LxbpHCBevQiK+poV
fJA1OnBq43nk9CRUpEyTaxM/FsmqN5Obcrg0yb3G5cfvBs41GOmMCZvrKKl+RZfQHtcYl2fGU9g5
ZwQnn9qEKmVpO0pvTEIh0daMe08DaVU2xWJEk0260ZkSBJiMddKT7Jla+9mxjdqzIqLdFn36oivF
sMWR09lxWWpsspGcgcDYhNXcvlOilPa43SDdJsaoHj27pXdryYJpkw2PyXSowezcDNIo+ZWBa/ZX
VqW1G+buykabxierGreabk0UVgprq1iTTIdbbKgMe5Xs1qA3zsz1k5ZYuWPMdtOQ40xBG0uiEqDj
MN/WnPIJBdEnW+PGs7IG2avGxF9w0Ci/eqh/QHo7hDbTwSTur2rzXNSq6bkxYuK8oBBdLEJNuszx
XEw56WKd2sF9LJThh9EOfNbrZAq3SN7XiGBiA7J628voNiVKGBFJ8za16XEol/vFoDkj6/fGhL41
uYjG1Cp+qk0koxDFnpwRAW2jRtSdmPLRymIAd9ByqCAEEKcwXln2EsRTUlof6VDEGznOnhnZemAa
86OuYl5KOQNjPuHMTEi7sZQfC0GJT7Tthj1irNkoQab3ZQJq2T0R0KluimJstoXG52SOJkEmJB9g
ZV43STrlWHfqMutFgTFgYiNDripf9e4KRrGtTowBLOXBrMxAEs24XqQqjIEOPtD52Vm9u2O4rbOM
C5tiXBlx9yZj41O3lTkIdfmw5tbPPczlOSKxPGmpCC1Y5Vi6ZiIHWgwPeUwwETU+HDukVpnxa6yZ
kPY0/DDUvlw3N0lj6d6sq3cJ6vpN3Ag/c5ndKy5HibD0D8txfhLmS1gFV1zdSGi97jJ50O4by0U6
pbmIig2sc8Qgrw/YJonV+wiw9pNDZLWlz56GKFJo0qEOSGtPc5HwIO54TbXm0JLCoiBQbCpEf11e
P6V5eYpV+yjbhlRf6ucR2jTNfL3Z2Plq+Uv9TQXqnFbAa21+z0iS6mJJfQZW+MS64U6U45voxq+k
6PcLQ21b197Rd8LbNsbMK5dmE04ttr5lZCDAwVObDzITdwPD0M2cFieJY0lhRrmpUvcttdCfoH96
DPv7wVQZhLJ13xBOQCKRIAw8Lk8wYK9NjclnRj6BvUwYNVRxU7PrkIAl/JipgGuOT7pUnlR3KIMo
nu9xuEkftMFdEcLKJcvuwFbr1XHvHXrtiEwKWKjMkb2+TymwKTBtgS8pJTRhHq0jsrGNbIddD8tT
qXE9508NDtAjOV97jkli7YG5E7nMTkwieMNvQFy8btN5PnYRpkutw+cXJcvWJeRNL8V2bNRXJc+P
Tjvou3Cad9UUBpXMMb00YkBS1X/FTefPlnGgvsATToExio1FVcnua7xRswOVtHVQVuWJTFwUMkDZ
NKKnqfcVfB/uKwEWaPCc9HsW8StY3e1M5B6+lgFmqqsjuppfKjPJtyHYOjAkm5Jk902Hq8VOGe2Z
w2tWMmEPmXb6ZEMhMbNbtDDuiNtRw8Ip9twNwON5trOnaWL1tioErfVIySHt3nOdrgbnO5C/IFxo
j991SGRJFtfnPooDIyOcwp2nqzrTPwFB7KErDmza0CM3/Vcyzk8ZKrY1DwR6IWf81iUryjNcTqVx
7EibCtagv3lOIrSePUT4LGIUWoURUavkl5DXlWKyg3BOLyRJvgkuvVYFmia2YBbbeouUEdIg4qnq
Nw519qat9O/RwNSRP2nMrncI394FahaxTPRP3OKQGfU3aHYrEFX+neZYfUdg5Y0en5cIoWrDF6hu
zO/V5aaNiTm5nVhNORXPOJU/Ej0MdEv+gmQ5hy4+r4RrFGm320KKZ3hhV3OroORo2MVXRnsjWxNd
GdM/wfQKcuNOWVvhcT1f54gut3lSDqDh2KcxbCYFb3zmHEUNotWIXEbT3rbRvONxwAIHclfJv9Ny
9QkPquInTP+eTR3tyNiEd3387U4vjWO8oJ95FMVAtQl1Bf5o43UghzeIOlAkoaUU7BYoeDk30exW
za5p7cB4U20d/4fxPBWDwgfa3ld8eDQFjTslz2a/N41XCfdDi0bpL2i1+M+40TUWgseIQARt1b2Z
UdxRCm+oAGyOLP4dOpqzZjCgQFW4HqV+68bRXf3DhTeMEPM1xvUUy7vcZKdmtwSLpGODhEB9jdtO
38x6dbby8XFCpxDMcXKbCnkNKFzZOMxkTcawPpvA6xGb9zQbD9oHUuoPgXO5UzkwM+tZxPaDbpdk
6iWn2F12WY8FJZ+PXcvZEmGddqZ9Z6ivQ299KgJJCH/XAVNVgBuXZkzK+i+WBBqlLg8NaViNTTo9
0lwzKby2197CdfPqKBG5fGg1tOo6022CTWT3VTfTqhV4JqYCLUOMXGsEqKOqFmKRkKOFKmYoK3e/
qLipLCbIVdh/wg68q2Ni8xxCJo12eBC5eYXIggghBRNLhNTeYWLJG1MU3yzSHwoAjaGMDs42rb5g
I+5TKzu2eIvVzPqOnZY+VdvWvplrUTAlO32uz5mdTV7b5Idagk4f1HrbVNZHpnXHVmcS61rJNs3w
36a98RmH5V2bWFvewtUQEyRRnrtlvC4V6DeZvWbSgb8YjfuwV3BnhL9LqTzqq2cNx86jkr1LNA7W
ontKpNbUXDrazqL2jV77EkN/0N3kASJOdKjK7Lsnqp4PKn+fNfmSlVhVSgOncUdSmZOM5zkbT1Wa
PGCh+KCE+FBXmbOAmmnV8/tQR+PGUVnIlQJKYLxUprfoAnnzcOlUTruJS6ZvzLRm1UQ/olqnmxC/
u1iC1pnqdQFIEhX0feGM5kaoytsSjddq4x5jtzzpXMKBopDqVCExGCElI1hMxuQ1yVvT+22s+ssy
8s+wrkMK+OquUEBdioKLi407JsT8YTdXSzluQ2yvNh09UszqKyMvHhBDbkqBhqRE/TKTpEMjPnxJ
U1Sx1gD5ZRnFVUJwBWNqxPRKFe3sphw91euXifBNkWTBEomrvCo/bLN5Rzp+I4vQ2SYcp5whL7gd
xFYZfLesTsngRDu9TT0xDtFWKKVnpMtZCUnTzeWyayyiGwZIPyx5ytbKPUfn7EJFKffWCvFc9dST
g8Vu/aNqw72fILyvmCZ25VR0HMXlychXZKwf59VtG/evsUT7uh6Cy9zoQE8dHBk2Bwq9/DN2vx0d
8ddQ9Gc6tzchWbTsEvSRq5O2tdL6KjeLhz7W34rJJgmjjylrR1IjgUnHZs/CWCYPqBdYh1WaMjSP
6z27sYd+Ll7rPv1i9/s4On1/EPhBjHIJfQgCr1Z93dbhG+XBcIhjSpSQRv01kanbFh2Vh9g+A8Wk
71sFJL+aknuW6k10XczKdSVqhYg49WUq1rzCQQRtnZQ+SgsifnuEOBhq6IybeUb00qmsFAYEPAEM
K+WLfe9mHuSjSbLcflqUc82u/BAVGU1Mh3TzZGTTqLSBMXeKV6/w+Xq2dnNXaEclR8vcLE3EJEKw
UXNiQmJCbTfPbnOwFAc5/uw6Hg6w4l6ZySZPIHPsLj/+uQ0SeMp5yfjGF3mSoQWuddaq3mIbX1S7
PHb8qJxeHTM5MfgZAlvgqWrc+VCJgqxQR7zb9JE1DNQbYQzKnr8nWDQK1cEM6fRphcfW5nnJ224n
qdDbkTVMtjQgk/4BbuDH0IOASiASbxZlPJiadHci/BViBvaSMxpq6BsvXSORS6Ii6PCmKMPcY2Gi
tLdH7Qc3MCcNFXYRhp9GaoLNgclKNjgCUizysYoEi9DcM9XnEefI2jxXEG06exEKIrl0zC/mJp25
CIcDwRFLcq2adKx6V39xs/OAFAGP8KlZXy5ZJzCGrQE/jN9H13l2TIgYTgmFdUGmPqfXi2rfA9Ct
UzAMKGseygiHO0amQ1ubtDTFDR7GTSuc73ayBIshJC8rv0vX0YGrQHEln+DKVKMRF4TBGeGWIATV
/jhIdI9N1EybiqQaiuuR09o4lNL8cYnmCFT4KejEmyymE2qH5OuKuuPIMsRGJ7p5C0Lqpk3l61R0
lENTiq3RKH7BiHenPluxupqnWuyUCe1kgZ2BsOCq2gKbfU1mcXKjX1RQ6ZXarl4ENpx14pRcHtOH
YnwODWwp0mGPFkfIYyus31NfoRKuUGa4KXtngSwPhswuTVTtJSOv2Mkgx1oZLRZoUNZO+z/sncly
5Mh2bX9FprFwzdEDMnuT6BAdo2GbzAmMmclEDzgcPb5eCyw9qVTXdK+9+ZtEVTDJzCAC4X78nL3X
Tk5WR/fF6a0LZ+xnRxRvTeHlW01hMCCN6BsxNLDCPCNIFilciiKTNzHi0C72Fp1DmlToNGl7YvwF
tmvwHhsSWvysOZfRzrIAZRA/ZZxMZmE74TkfM4bEYqBVGfYMV/poQfQujLd25AynmRCWoFivM8ch
AXDun/W8olA1a5zFkH5WJg0rW/7K0vqm/HLY59PiLsrxjBjWoS3aDukOg6lmpvnkutlHR5OP3aaC
61zTMSOg4hCl/VJAG++2g/+VbmUU8N3qJgo0S4OBvG0ZPYXfazosGJc0atf2jHEA0yCGyiiHpkcx
cg/BvACZo9nZCY187EuvLQga0oS2fgnu2J0Yezj94B26mo5fMndkfoNR2/lmlMHgUBvEc8DvVNbd
64IhUGM3vDXEMdGXf4hsuAodfZuRHGB9oK1JLSUPaY+FhtNUENcW2IEuEQ8tY3ccpSxiruHisUke
SktcfWmZgSW6etdP1WGuUwwaWbmNDQskX8TmEEVWA+2dpp2HpSHNxlenxAcq2hemZrz/5QxsDpdG
mDTpMa9oq3NuLTC+Oidl9rtSmGo91CXobZf5aa1o2ktz1E6KuxgGGLDAFrknB4hv/hJ2YS/1Z9Xa
p7k/2BkraZ5Ur2R+mns8Z2Q5WdV0tJplJqQEUU56gW/LzRR1bW6vqo62mhVzW2gDCH7mjUXLB41j
lmO/Fjm2MVcvQxDZ69KAEmEPEt8sH9FGestH8pqP/BPZxEfYzJW9tizLREVXn/HXvrUO1zbUWwfK
XoaGho/9phhflcNvXNv8k0aGwWyMHJY1RjKO17/Zvk1aDYZvj6bkKarughYKdxSDbt6VLYlbUB5B
IgDHD6+6nHZmzRKqL1UW0Fk8hR5KcPIG9hYH95XQSBEwOqsMGBabsV3ufGSYcdzz79UfwrHax8II
Sfia3sAxnGXv9lAT0go9JdaKcmJENAMQGJOZb9J+W4XGFbCjH9J0ug2hv0eyyWcah77hKwAWtM0d
+ctocy7RRKzW4tT1Qu81j3tvj0+p30a1lKsWDerGqOt9V55UyZ1sh7im+CBBZpEPZHax3IylcXAN
nJ2UFTb3nCX1X2Nkfwjjdz/Ov7qyvvsy3dp2fZsbhyibBGN5E36g3eOnLRK+RP4cQpbajJIlM6fi
cbShvwzMmAki36RxT4Ce9u4ry0OqoMSa9Q5JgUUCYT57P+PMYqbD2GuNMpZaY6YWmahYOdcGRsVa
WYxTtmHbPqRmOB0drDirhKOPVXYUsxFZHBopDHDkn1otFzvl3QxLozAU02s/AqhqBF3hUb20xGIE
zoDvLiobMECEBjhjDnM2jx7ipn3PHUZk5m+jT27klk0cgtkV+358swyOA8DQWZ99jZqd/A87vkYV
roTKZGxArTI06Hmr/h14BJru8CHrsn5ldb8Gj4a+TGnB95H23NIUqAyShyKjdGh+mC99yPEwzdti
ixbkQ+PormJ3ghyWWIciTe+aJYHQ2NBt3FlWJFvSv9Z7znxQ42j+y/JTmMOPthdULM6w11l7gqys
YH3mP3CUk4psYy7RPE7Ghqse+Y1S7ip8RUoC4Y9B3Htzvcm0dF8I2EIqNG9146fHCl3y2qzhI+EF
nKR/4j4q13qN1yZuh+EisWZZCiHLCDor7j6mqbqyw6ZUweYKU0kCE7VEByJ3U1o1Z5xldP39VN7E
LH+lDVqQNk6fDJjx67im9RpXNoS+msYJBrruWjrrpNB+0msfvmvRnukrMnbNuvQNY7Z5LH+6LnxQ
1+JopJpLvThzUl3MQQTV7posDzbdt0Lz3ePXl/Cp/OxtOg8yc/htG+8ZcMG4LxCIr6D3L3jTbEcU
OWRB1ZNgU7MOh1J/Trsk5T4Qb3DXh41uGO46MvceuYsba/bfoiQGKkMI6LpqimGrQg4yxTBTC63U
WNWHemyee1fOgYEBaUv862XMrIjZMdM5WCB1wIcHF7GHRan18P7qTOIo4VhjHVT2nLyyamuqprv0
0nskf25DrDx+VamrS+u3cpUlICn5eQTwxOLhPBrSqwonmvy0GXEU/hg6HSapy1g+7fRX06ld1B3f
ZV2GQUw6Btr3ra/ca8FEDMi8hZwY5XwotV3PiFXPtWZTAS1LMW2FTo81vDpmqht3RVEDDwsvQMke
IoezCscydLASXqyW0Y8hCQhnh6TIGT9ZcoGxud5NN9W97jLaMA4kjon5p8W+FJELpTS8mWF/S0Nc
44lNgH1bFtFOy8G/1br327V7vIft69iiNLMU5YY7obBtsOKb5vyLROy9MqGzpr9dhxt0LvKf9QhJ
Q7gttZ+G6r8k/XAw5YvKEFO03FxG8zySqOgrFD74NLfozF/0DK6B61s/rZ7kANfUQcv5hrkODfds
RHIFRZs3MXIOPpKfo0zHF33GwhdJjWl7xQVwrV9wA4Iu1tY4RfLdGHrpZkjzZwgRzE1dnPzIyFHS
TdfeZHpgW+F7fEOBwqqyDolU7Yx2o/WKSOIsD5BlHKY+vMqGAbFLLyLTR6Q6Ln8nNqi3orQ/1Tw+
WOANqFI3cRifMCSXK+5ODUFQs8ssfFrZUp0xR7k6aYylO2swbPbmvrbbgw4xqSvGJ22a9YcOLZAh
Cdetkj1cCpvi3fw0MhOcMawIrSK1q5szNgOum1GvixrRk/LiU8ssjZ7bh2G17Rn9J6u9N+20tiVn
CY6yb8XcLck9r+DyRaz1lQoaSz84fc5WDiB5m+vye+4kWOtG7EqG9hnZ3UdmZT9aiMrc/UYw1Lwv
FqETMHGynTM34GppQqZpsSXelQmaiZ/PqECCWLjY6DAwsbW5zD2aZYRPrLDHtE1feP8f3R8Kv+Qm
ol9Am5amf+MLfIccq+zoc2zGx8ZwP2XevpHY9MQUAgppqhF66rbMnXGX1SHHAUtf1DvMUTU8144F
3kjEvrci+6rmyC+YOruheZK1/kMPBzBLJTqxZZpFTA7Cl9wDFlbKQ0/MXq+OkzkFLp+gEvVewcId
Oto3s0t+KwMnNizrMagANQ8h7nn1WbrNmy8jutFlda0J5ArZOVnTidrx94XVP4wAJfDODgxPtp2X
IKkTltxFFKq1dPOtvdhcWHx+ucYnA01vG8/+w4gkbVPq1s+8iO6YheMjDKHjaM9fhvIHCSCMwp0o
LUCBWVkTvD3ZYotszqa6gNhYOsTGjNG5aWW9i5r6ER/YVtgVH//MIlQAvlRbaxjlQQ8Ufk1GVISR
LP2MIa5hWmgPZqnxe4NTtBy6OJS3HMKcaKtNAxaI2D/R2QBWXy77YKKTWVw+x1LdzI7AdKAOvIxk
M+Cj3Xh0y9eKnp8DMHdVMy5fJxMMPdfMzqlT34l6x6s7SiZWI0OMsUhpVuVB3WoASuS1nYUOtbnf
4ZoAr5ZRlMlmX5WgPjp6wkkJeacdy60Xz2QjswCFcV1uhWyPEakkYSQQqqM40gEwbuHXvCUcFvMR
v0vfUAK0ERw4in4AEL8iBnp1CljBj7Rko03Gh9PWV0uQ+uTn07bVqXfzFncIdbW2LvMK1vZwayPz
h7ROkcmqOSaDyzjsN3mRVGA2xMre/3Sn9oPml1V7r0xQgrGMmJVkJ5NDaRxRRoyRcXXT8RoPSKqH
DrWHTvpgXux02gNO4dxGAzMc7SkVyFoc4cqANlPGWzPCu6lpmNoFmJW2T9d+6VzK2XwKzfTRYk3Z
eW4XZGoOfKkfQ3Zyy0vXXcWAzAGZlJIEZ2KBS7FIGPVobpBR8syLKHYkupgGnrFoi0NSgaru9Z3b
tlQlNBv9ckQCoOVna1S/wrT/lTXMKtJ5pdePed11fGgmrDDVN3T3v5LR/uyWmFVI56bIZSC0kXkZ
ySh6zandiX/QkmVgj4GM5pl2Nav5Obbd19Qd98IwD5gy643WGudk0Ba8LBodsnnXdoPX9vwbLfW2
FpINo1Hr3rd2ds0OK4YfSNZvefbDMhfAQXagqXvHEmbw/lVvc+hvFOgDrE76i18p1Ej+e9zhOmfS
edbAJKwQ2nUIZ8lGL7wnvFY0uAvvRaj+3IXV9Qvl//+DW/9J6oFBb/QfBrdePod/ea9U9ufo1v/8
of8MPnD1v3m2bniuZ+muj3/wv4MPXP9vrkPn1bHA/vMfgz/6v9Gt9t+Ebnu2EI6rm57jGv8VfECq
K9oi0/Z1TKu2TwPn/yX4QP9L7IHl2cDOXNs0bUEygfPX4Fa9d2qOAFF1mESUX3sAW4/hMuehABjY
lzazHs7M5ChWo/A3I0NK6nzw/ggG/jn+e/RZ3f7Iif0XZmi3Kinb5v/8q/6X+NivVwE/h36lx7XQ
PSIg/hy+0DdCQ+aql4cy9+udtMOn3i8e5n7Soalw1JgK9aBorvSIjJ2IDnhkt7+nEUZubJO8ieRS
rb5u+f/1JRku/+SfEm2Xl2QJOBiucC3yc72/JNoCljJc6YnywFCmp4WmtRvRzTr+TPdX0abiBtFu
X0PuC0wz+mHZsMI623FQkdA6tLXHELf5tkPaGJi2HfIXkFCFQ4sRvTBoAwptCKQJJ82tWuLkJDiz
iqQUKor9YOjhUYvGl3/8G+mEZfz1N7KFy93mcUN5uvWXi1xDGxzR+pUH4c+CdhzJkB5V1VYm4dqU
vrU3QpUETTYae4K1g4yOKPR4p2rl2RtLQJyucS0N7y3k8LX9J6+NW/3vXhs3umk54Bk9d7nf/3wD
gHdN1eC5xaGNhkewPhtQevmBfWAKIobhlNOg8iazfrf9rj3mtlGsjKE+5E48rk3MDddCA3SOLOSf
vK6/uzEdnQ8hr8pyfMEbtVzTnx+PSRktt/G/pWwF0miA1FtoANoSDqfoaIVoE4xNvTxjxEZ31hJT
pJdpYETDqyyGiiqNThPBEToS8/if3Jj28jb9jxvTtcUirbF9OAUkGS4v+U8vaULuPkfh2O/NVB92
dhpq+MqKrTA87cHPE/W0NBEgH9/rIU+fS91ZaJ8xsw8n2RUKOoAI5Xgpwcetqp7pUz/mFsVkdKCV
Kd4UYV30qNQDybeQjjyNjTuznp0JBZjTE1/bWbtST9WDPl5Tz7YPRCvYoG0N4oiAP07eSK55OP2o
lgEZ52JsAFV1thpwCko2B9us3uO2NfCJYNXJU31vas2FXEFtV1Vquqhy403T7yStja0glmAzupLw
NKsEatCNRH35KtnMKOtWQ8mcezK853/8jhtoV/7+Aus6X+dzL3xhWH+5wGXhe1FKI3lvDB0hdkV1
MaPwVJdQ8DmNq0NaM3D7osWPIXbq0ppPEH3KWxqXNw3y1IopWkZdrEUnv1efC39mx4ht3kx0dWJc
0eNUh5y45vAUMwWRdUoGXTL5XF9jw6o0bBwMFu9hy6g0Jn82HzG+V5wlj4Nh3TLPePanuD/EzYIL
Vzx8/V9GcuaxRfLW+2CCzHhyGBLo8fXrIY/9ix6CPRwqYHmdU53cpnzkbewuJJ0wZG9t/bm3yuke
h1eA6d2tbAs9ENmsP88UoVmj4itNGGYvk9C23DwzM56NY1Q5dV3BOVnYCoyMjNZ21dS7OKrKgyzT
g2XN2UPry+yBtjr0v3Izjnr0YOSx2M2YiA9scBvhkIzAhxuKsaGyfTw11tkhiiE9Z3rVnh2PV898
kBEY1L+CKJh7kb5NWtPt2doYKenzdCqhCl1wyBgYSy6OK24w4rRNL+Eu6Ebpn4e4hsNnw0zMxehC
f5L6gY09Rb5fwLezpuqkex1dnDhpzh0an7Sdp6MWWyOdf7nLi87cZ7Quy75/oXvrHb/eIyRbal3H
yMPcoWl3pine7djXj1FNnToOtn1OW1RlhXaJZFtyxsvdM7vqwa/d5O623qloC5Mgjiy5h1qf3EXq
x6sK6BihrzVZOrX+1JVuyMqMDNQZObcZTnRmpj5daq+cLgMK5Y1hTZCn8ulsuCmNrcii6+ok6QFx
iwg4nX9P2qg8N6MO6wMUMcMLVIuZPQIL9MDUTOzyHFWLrddbxtLXTKmaeWgmYpzDIb4AriEnT0cp
Flc6y6w3Pqa4gY8clZMrEDeCaHpLYgknB6iEi3NAxDffqhJlGAELOC3S5FBP3ceo6unWgfO89W3x
ivvshB3C3GPtMB8tUWscLcg9X56ZlniGoslF1iv/OlGJOxIWg53Phy6Cmf71gNoyOfheDq58+drs
l94ff5DZ/B4tc5ft19filCMPK9QYFEY1n7++2cQlvwHQbG39AjErHErszlET3dXykBczM5uFavr1
dKpZTHHu0jFRTvD1JcbpoOYw5zcmLBys83FgGFnEyDt2gwgV9JoFRkNhy4NI7SPetvkilu+IPdHt
c6/F+AiYqzGd29dDS/rzcbKmn1/PCuXNqKSBQFE4HqcGhVWfxPnT18PYh+/eDPJjOWatGqbbaA9S
Ottuy6A8L4rjDLXg5udME+zRb58iJHBssPMZMR08C9N/1RO4aMXQDE8m4mC9il5lWbh7DjUTgS0p
812nATrbSQD/fqPBY8w6mjgGkZNhLd89hhkJmKskS17aiZtY9Jjzc/uVJrKPn4CYTt1CxAeZw93U
SH9ziP83xdHUNb57JG3f6HCH3fTaOe3JQhwOlUrtHQzHJfrtPZJPmJK+vUkJJznlYYpDj8hVjUmx
3Q052ES73jZDa2+Twj6TCgLpzFUqyJDRQFRH1jt5ikiRepiCvMhwCQ40LHHG6yjsk98Q6YqdjxGU
lQtPTz6wTigAV2s9mCtGnbFZbgo1hvc4L763ZhfvLBbffYE7oFSdhwEDrQqQcXCAfREIps1rDuIv
aYvqlqWrvjlxeU/E8BziRdkO0TL/t+Pw6Ov0tRmM0TL0IixnCbPy5WqCL9YOc6lWS3IaQAY8B0n6
BoKwvQkMn2ktoz/WJwTy5vPEvayab57Q5J2d6lKYMyalxKfF7o1PrjMkAXzVkXNIMOd8ldIdiZo5
wk8axu9WY807K2kunTHQhhpYJBzPWzrSPtzhoaAPRmCRR4itjlMddWP5HuXzk8Os8JxEjb8tEQoy
JgCiwRRkCwlPI/R7Heucbf2Y/Bnev5sXJcOpjdwb/WtIuJDPtzVBRWDF3T3tTrXSdJovlMJBGS5Q
AS90KDRMctMLb0k5I6hEi0lKVJr+QxAsQr3abSVNO1ogXXVKezPlu9r4PIJ2BmE4nJGDmHo5X/BS
nsoq1d7meY+O0CI3DOqgR57v3kzkZe48+Af4eAKXueXO0uLjPEy7OOvfEmiVENPCZ2Fm6ygT9lMG
Hpo2qIDYoWuvURd5EOMqBLK9i1I0mm9efVd2SteiAa7sylHyz8MJE63HxtrPJ4/B7iGegFuPg55f
BYTJo5/TAUrTNY1jMlbqwj5Kr6ACX5osEET9c7zUAYW2G1siNp3Iso9z04OWBC5T/RTekgTObHNv
dvKhzpHfCf8zHmBEh6H5jaLGPgDv/UzSClSSIBBNI51C70hmsqdZbUtngYfkmEdo1YyPULBoW7kW
27HXEmtsZG4gljm46nBF9KVjfVSNJ98TN34lj8UGJaxw+Fky2XQ5k3JHN82D1UWKWE547Ar5T8Os
FtdQdhC1cyGn1ZVIzGF3Y4Jqij3Oq5sOGz3QINtL8DW1LyFYuhW2pJQkCs8N1eHrxWtt1Nxl5z9U
9MiPgsidlT1VCKuWebdf4FaAPrOL/ee+rxXLAH4gs0XKSLWMMTBJ3+sY2UibQd7iN5s0BV89jRug
ygmYpngEV5d2aICpUWtyBfa+WV9z1S9Jlbum0eSh6mW/78dPZaPNGipAHHOofsvZg6wasYGj6SCy
tD7oaU24V1SpfV6Z5pFNrdwCV7LXvt4ga47oPcYZ/MmmYSnswvHNAOm9jid+BXKNCyZKlXYwUu6m
5e9ow7Bcl6VeB9xBB/qUUKXnlLEYYq+tiYYgGjJ7O0YQyVhXfNidzrkoa5RrUjszyso3M4EAm65x
t9wmxqZt10nqfOZWMt/idmskANCM1oddm+JZsCbv2Ek65HHipQHwRuyUUI0av8+fu2HTabW3JaKh
Pg1gSKBYPqtOxx/DOG7sqjeQVBIepv9sdOQhMnvGElczk0YJDf0W1pLneOlLN4nfykZKCtcqfVQd
HppmMj/6XkOUoRdyp2vIUWKtHxA09sjKEv6d3Oaj2zIH3UCBuziNS21qFulei0d8dcvTruvHMzsL
lxjHTNyyR/VoWp66AvGw5m/7ekBiV8bDSTo2ONvJCR8oU42Na2TFNz0OMYak/afpNgd6Dw+o4HD5
WmgTVVE6J2Ii7ZPfdFj8e+NIWCAfEL6SDINz8ox8IjXDzLYp9DfaksufyK+f6uSJZqq1Ak0ak7We
DGfVReBaQHCukbsPEJ+mCO8IxyRGUTzVwl8+jt3dMEixS+ziO3Ng7dRHScQMlP/7enDjPt4MApGj
TZg8plxhaSc/xQRi9DTJl+9rkuw40owOxtn/7bYGuh2BFBp2IV1Ux/jjoQQJu6r7OtwkPXw+l+MX
NtdVurFFlV8Bib4LOss7TVx0jnR3q76NuePcyPPFHBjKR4KN7H1NB4cp0CQfv76G+UatI9V7QSNN
jVJaQxYxxUiTs3iNvI+x//KMxipDFehIq6+n0d4uo3bHbYysCqIxcgh7kcwo84450bxPGWEFWa4Y
686AWBXdlkNNIDbSMn28iKE9dyKqn2jKI7gzH10yc4/VtBDX6PbSxtfrs+dnL4xQXMbHOKOswcW9
KaOdiGL9ETe/eIwdHYsxLzBsaclWA/jTxCBjQmcCYnTLxweRlSHdPceN6uyx/mI9IdHH1rSrzujn
OM1CHIe5mpl2Ls9diVDYtWS98SpnlXJAOmmTh3ikyJkV0UQ7Wlr0aHaeCqDueSdSuokpobDrhnE+
fj1UOcP2Pz2PJ8a5HlzILbYmVt5ucj4TvZm2jr6nU4zjpbbvuez6o8uH6ERdjj4DNB6IAX/DT6Qn
XBUqGJv6YoQzfJTE/qYJVGS5i6WRuuEwlg4uyAS1VxcVZ6PLv6nK+QHdITppudoLn8B4ZnDnvoIs
PU/RXQwpo9vkohTHkdZ4psLbp3p3GaHn4A1Dd5cX2HEGMz+37AKePWgo2sbvNUaddW2kb5qw8E8K
5lBp8uwwM1kp4EvUaD0wyMUhB0C68H/as/WxoOYGr38h86Zb9/N7IfAYOCXS7ogxDsOhvk2roIST
uoq9iLsUc7AO/jO12jvFyVu87DBkLgVTtWuEUW9kvTf0FNrnwVDxLSudMMDziXgctaJeRoiABhQ8
OVl/GPQOg9sA9OyPohEfVfdInY8mvibcYx6panTl6ouoxFjb/bjHw5WBztT0fe7wmaoR1SWiUmvS
gT7RqiDbtLOPMZtRV7kerlynBQaxGkMqdC8iz4VW23rqIXjTUzq6y3L59VDYWKxjtPup/wmOGDBw
1wS16Rx0r0Xeb9l3hxyIVauQKONHWGmlJB4L8/7Qe8UqM5n8ytTYp472qGGuwvTcu1vCon/glqCI
X9o7BVPGzCPDxQda4aBXrRvY9s40AyNXTK4rZBKI12OspRyHqkL/HXKp5RCWm1lj39Z0CoE2qz+y
dzOVxQ3pLAg1YjV2Swe5hGb7i4XjyjLEPMaEUYka38a04NZ7s6h+DzYqkDBleKyPvv0aLcGdtX2o
ktanA+roiJ/RSQg8di+gAr4pKIIkbXEEtvyQvD+Mdmejbk4NM8p7BkBzJUr1PSkr+cZb8oAM4FXV
wAoTVX9gak2xZdVz0AzMmRgjh2vwqaj7WUM4tGcnywVG7+UmDTPXjC9a7hP3YSCYyHJ317Taa8/y
AxbAOzGB87ZSsn15IUg7Q0cKF6ow3rc5QsBZPPrzpZNJFTSulHcy+sCSjquCiLqV5bguh3LHCHqs
fbIKi3OfS/jX3YvQW3EWDJs33MJEsZU1F9FAkroAWSTwt42dK7SOmugPvt1+L2kcrQavOVbGuOQ7
wTqgmXk1c929xTSoS825MV/srUl8SDHUZEK51okYzmmPhB11YyKCrPfuYnYe5pAs0MzW7YAsNPD1
PXDdbOixvzwPNJX3GjPJDV3q+lrVyZOL3gt+vHfmXUM8gYzyFArfRSRAS5koio3bzc7Jyvj0H9wx
q3d67y76BPaNSDNe/MVpRaGAhzEaoDDy6nMrvXsOw+oqJSlATq+uDzEGTxSS2qmraVQD6ZuTtNwA
f7zrGkzmcoygWjFbxImDLAMneIONZo3e01uZUX3tq+aSaeBWYqygSUYg0SoRYcixqN4PTW1AO4BB
Q29iAICGen8GqQCm76h3Fftm4Vaw6OYXz/bkEfQB6N2v/210UkdWTWjCgpPfvS4PV6N4rgBGadlg
gSpoiAGRRW4cY8mZUroESNU/MOf+SGlQYOhYhBa9YXvHr+cl9qQxTuKDk8jqKA1AXahUgLUuT78e
QANgR/pf//iLnvjf3z24C2B4iJ88owx0TJ5177y7GVIy7PqGs3U0a1eA+dn3KE73avkGOlPHuSI0
ukbZrvBGbtrYrWHD84DmUN9Nv2LO4EQEjRRr5zDvkkOuMXl1rp1kWtMl/b0M5TnzU+9YFogacll8
TMWI+sFsALt2nXacjWsDgJWTpuZtkXXi2XXiAX1BOj+GdQE8CPjkTh+iuxuoJiyeEkSOSnhmgB26
/AMSNzL2HZUyTnCpN2Yg/cF96hRjFb/33sRYVM9+OFXPs0uST4RJtx8OWuVkgIO96RKTDbexXXRJ
GfRbhOE6lyY/hiIW+4g5Pm9cRydjKg+zFYKfnlvw+9qoFcclB4vmqvU0snBJmR39av7Fm80Yvdfs
gzWUOIsJECWOhrxR7JyXIZ7NIPcdQo7tdZrM7MaqqTgBTtamrzzaujmdlQ692tVOmwevqspT3ZWB
z5280QQpcD20T8hYMcrwZmuQAvHNKQp1AtTDcpkQLdEwLztneXkx9Up7lb437CDAeYe8jfq7v2BK
GT+0P8eMlNi5Dfq5tZ5cN64CPgIl/r+4fCUS41SWqfbRhXTvLE/vLyO5TSRQErTJIWArKcYXf/YL
p6515Y7Wex/Fd7wC7meBpq0Hg22wxlxzKN1nYg5IBxbTvrYa50dRmh5HL5v3VdBIz7v40R8Z6PTY
rdYcqN1NBX70YGiDuXEL0sa6EPvXDCh2Q+iXyd4CscCnMVnJIQ0EWhZaHA1wMoL6CKx2LhEOePqB
lb4BLqCdXYXwAma5BbMi/20CVuVA6RwIwkjRGJXXTO/1Z5ptx4iGwuLWnk42J7jJrOInhZIYiapc
uzXjuK5o3UvLjBd5/KztFXDNrTUhHOGMgBSOU3AELmSden2FurpdO2BuNx2VOVlLD1Nquw+pIrJU
aM5P5TXTwf5ejm176fD4jzjVE1sYJwmLllmgbh2GlGxohaL3YVDQmdDTnPWcwGRXjDgRrOrAmvnQ
62l3NwoHbRMlsQWKpKLje0sFImojZpPSRw9Oa/fYNWzGTSS8DUHMv5q6QGAcgp7RaK4SwxKXO0cw
wFUq3qUqwp81Js0DyRPDJh0AvGmzICpjUvuum97jGC3FOCj98tWW8m0zYGzkPOriA9Wl3JX4M4O+
9b6BlZabGEvuMU/AJkzo+TrD4B4bFVPPaH5NprrcG9PwxLs1HZwSpUiSQV4qkTyvIDOi1nDx5SIk
JBmPG4wlAnJSSuRxRne4qfj+2FRvfgufCenzqp4IAu/z9kyb0z6P+rvbFQS5N+oez0hOSydqHzRM
joXFlqaGZgzs6X3ySa4qfXGOsnZrc3mPU1J+Q0M8nHrHOaVgoPC5Dm8RiqIbcn2yIUnxNQcgVGJk
ZJNNDop6olUzg2yCOWquM63tyGViYw0ELM5QyE5t0j2SmEgn3f6FZQXNO6jNIdIotlNr2jZmuZzU
WzqTmkd9XGy7wXQDJKHRZhzan2KY4tOs2RgB+rHa9/sK+2JQACV9iGu47HlEJ02bSa727MCc1OI7
k+Cyls5BU2CqCFtQaH5U7pU7lAeQQBBBYM7sp4zLgeb9khSe+64gSa9gALXXyVhkZH32FBHAQUid
NE5Zq2+c2hLbccKKioG4egi1te5zivQNw4FXnOziiYNnTENv6DoRzA3Hf1rF8o3VnipcpLvZTMvv
7XyYCPDuTCtB1M2smSKJeFoB0+maRFRCLpOnW9ywHJqq1c6p0vhLjeg22DQDoFk+eBYhwV3TZTud
Q8g2YiqxdmauH4Wtc4orrzt1lf8yjD4W2QXGqqvSfHEtvLA2QCxdtjbaxs7vmaikxglU5Wdv5s5O
5ql2LLvHBMMcltnFXsoO65ZzGcQoV+lkW3og1YxRpIundcx8foI6dNdTxwxIywBFLUR/ccCRSPSz
Ydpa5zmS7sEfq1dLT+Oz3SB0nEiu2OYSltVUNBE3oZbdPf6KTeKBYDbMNAxETFbnkkuBbYPz/6lp
Y1hu/uScKmrGrzhsVJhtwAm3frA10R1hewUl4IuHJHZeRWF1YNjMV0YVwCLK/2DvTJrb1tJs+1cy
co4M9DgY5OCRABtQlGSJaicISbbR9wftr38L9M103ZsRVVHzmiBASqYpEjjN9+29NrK43bQuLbSW
hi+wOupLxNF5uqhhfs0jSS5gA1eINVp0wpopnOBVG5h6AzPRl6A2s2FvJjNqzKS+MdZDQqLV3Eb9
KRxZEdbg+TY9bakgsWk214l2IXlB7sN0VaM1JyqpBTKzUtt2o/KTIHMidfqwvhimGO4UvECWeFOt
2bp0REVeFor+BLK+Jeogz06utTek3R6cUSM4Y0nDgE9koU6XXORcW7fwOujnCQl/mMLZqcCAeIoj
7BklmfTbRmvK04SLiD3ldFZSlnyxijMzt+x+8vQo+YGfIAdCbJmBrebi6MpnsId0DjBzb21cefhr
mNgpt+qctnm0BElG6EdIyYJkGQYM3uAUlB1dAdR62m4aIop+hDOauH+j4ZhSF2rxebeHuu/wyA+g
SCq0FBsrYX5Z9DBCiirr8Ta2hLZLcxrxQymfdCMZD+W4mv7HkhZTXhrjmdiTxWVIzjrnrm3a7k6u
h+uwk3MHo0PJDs50R9OStXoDOP/WWdvU5qR1Z2u60yMLcHrKCJ9CIKZ/pmV3ZAHlGISVH1nFpruU
o30Yc43eqDt4yMt5LizP2KG6GzPN94Jl7Km1J8uvlyw/xmnBTiGO6bI67EBd46lsQf1LU1V9xQxT
Zu7IPo+SOLGxUM/ZJAMEjcXJHbP42OAFPjDuIcl1NaDujM37vFo+Yod0ZpU00Edii86lbNW30CBJ
Kx5txJGLdk9cc78tsFOhQcET3SVNuTdbEH+1mr+Pmh572eiCP7HKtWuOtR+bDuv9wFGN6IL9m4Ld
NJ8iC4FnnDr9BpHP1xyb7X4OYcUosX6K6Ru9TSrZFTYIx5YlKSSSKDyTi4aczlotR1S3YUGgbq+0
zwzz+5IUdA9YhJZo51nbKmjzZp3Kzn4wdGsDVdq9pKW7d2O5HVm7Yt+injAUekDIChHRanVHid7P
0Lx/TIP6w4r6L4xD1SF0u/lSU56mtHBJaiM5jJLi0vV6uF4ZpNPsTZYcfi3zytOLIjzmkc19HiVc
8V32ZLZr8gDljH1Xmu23kp3pHON4VA3gQw2lMvpQ7wRUQNtl3tjQjG9volS70ACHEEdCNRYjMuKo
bLHto90Js797GLLCPII2QzU9kRs3tNX0XLrWDwWDHfaTXAVXJvWnpWfVWi76sr8OwkZFVwn01LIn
l+drRJZCOESnItJsYHyUdDbbFKY9OmjrvHTOM7BLeSlV1zwDK33Omm82/f9HG27FxW0xIsRlou3j
lFjc2VXbwBxr+PSIN5i+1oOBrOnX2TK7fzyMZxOZVZIAZrCg1skkdY+G6TqkovV5E1wPZTm+aG2W
exMSDNMFfgwyi849oTD/Os1oax/H+UyxuSKrlIO1bs3cFYV8PVP7hNkDlXvoccunqFMJIhUWxWTK
JTAt0R6v52ViI2duDdhLupKTbxUWAXT3Pw6uwBi8wYeuyUaFcNB/zwhz9dNl9eqM81IGUmnK4Hqm
ZZXNGG6/pI5FFsxA0Sz4dTqtp0mk80YdRqOYZEuPvnIdaExawbIerg9/HywnJjIuo1ebWFkVXF/g
+oK/Xurfz7Wm6y0Ypg64odplm2d56FvT+Hz9tez63PUFMlhF+eb6Fv7yglmNOAsx43NDjTSo7JEv
QknjJvj1eH0yijGujYgyvHIg+UBgW9l2A5t8endVcD37/TCMFRaqeOD/8vz14//Lc78f/v73Bm0e
TCD/fuU8wlRPf7Bnac8XGP/+Fq+PFYUwRCzIUcDFr9K4TMwgNFszyMcY8oy0CgQZbrYfR+FSOny8
/oJifrp6Vx8nZ6pxjGgQ/6+v6ywlV8T1NKxAOl5/cj3TYtH5aiq/fj91fV6sv3Y9gz7W7Um5P/5+
uevzv16zmij8ATnGYKszCFPBkwFslj/Org+vP+gTduB5BhM1qR9dmp9HWcdUcAc7B/7CHUVMaxew
Ltro5Fwer19zfL3cfn+tebYb1pvqeidNSd8E18Ownpn2DKZlSWJficYpaOpyCnTK8xT1ePj7cH2u
iBd2htgcUoi8aKPzooK6yB8Spdwk1wPAy8iPoEwiF4HS5aYDUif0ArlFAxmdS7tZdU0x9s6sheuA
fXFOKPe56uyLwiGVwkKxJS642doN7eZ9WqxIxsHeFU0DlDJ+0srywcgowY6TP9PKB3UR4XyPNGQH
854Fmn4SYJ8SEqi2Mzs8ki2GpzzR7wo9FTt9zr4Ll/0OjfAnu+I/LOTaWeSeVsrqRcwGuYcd5tQw
jvadYZxho7BVahDqRQ3qI2t61hvrTuppdBOZ0S5e1mJzEt6EmR0HDm9wM24Ilv6kFkevnMYo6KNj
Vod8M7wgKgL8hziWJJG6xdysYSNEw+R5gagls1dm2Tk0SRI0ejwb9IZ7CXzITu9Uxz2ZcxduqdYN
q5Eg7WcPFvGLmbf3VMz2ffikqZHmxbP4qi2ssoR6V9I9dlH2xWgNXW/k74mSfaoI9FrN/EXENHa7
gq+bxqwAfrCJautJH50PRd2rXQFw1JFfQtJnmV0HKK1GvyDsMgh7Mx2cWGezwDSegOmOgWxskz4z
N0qo+r1qWYCdk/cmAco29jnYAx2oJ2KLlM7NULC3DMN7Eh+IF5lZypek3Do1kB8XDwFgAro5FGSE
0HcjBVRTgkpEj7KwddOAKOXiMcfGqRl8ch07sQAA2VGJ+nTtK8S7Os7pn7vaW2XvdZdtllGwxK9b
HOUDNFV5W1bQJCqYDKbbk+nLusaTxnZgT5t3+K5YftEIxLJnGto+RGyzmZqmp2NFVVLXk7PbGo+z
BDwGOrCHHJg9UKI687d3wCYIv0NMle6chE+vJYk1tRZgy3b5zN35U5OeXKiTEviAp19CcSAjBday
fggXkx6GEa+8zMa3e/WTDUTHLauT98a1Tfwi5iHAYUgSd6GsX2ZpwN6rks+kJk4TTbS3+iz9xYIa
YRTaw+xY5PaEnjUGdQaipJV8xn2LFyskYp4mShHu28k8YEEmBA3lzk5VsEfKWE5Peg6IcVKU2WeV
rO/LmIyKtqmGQxpN7taMpXmZMKsWo1qeFuDiG1EU1mUpte4bXfXdsm4brk9FsJbaftQe1BLStjWR
/NM1yxuAPutcLNI5OilZLqlJuWCJdOcYWZNzUXpYikYYqjv6igg6rfAyoS4+umwSN1VTcoMaCTQl
29KQ+5i6F/IXdGZdfjPtcnmMcSBVLZZrZQ5Z8ahcNi4aP3Qt6JUI0bKpTHTDZZrmFMdl+sREMVyu
BzkF09Spj2l1k5D29Zg2xncYUC57rBAKlAn9J1VBhqbLjzwBpq9DrrlPDIUkH0jSNbywtMghXDnL
epsoyUMUO0FsGjcVjVkxWMOpWSx6BBIoVOE8GNJwHiYt2c35Mtyrvf7YlKSVq4XLj2Zq1bNRkogD
d3JUNbi8WmYwarSIbSpt8jRwluRktRDJOuNWY2cH402eEH5/sN4hao4yInU/GHCwh8cbJ30ucCiz
+h9bP+wmroLxgtADr9QwjhuCbVg6Ebe85Oq5sYV5htBlnksdueKErmEH58/mTk5BF9Z2Ttnf2SZR
rIGbM781w0B3CWitT7kKMqTyYkyDfTakuJnQXR2WpUm8oognD6dE7bUJ4AfEeDHQN/ljzvVHlBXx
o6Q8H4eyeLLH00zs2qMFdzm2spdCm8eb0J3rc6poD1fVTdNSlUwqNYiW9jDY/Pf/vbJYWx0DfxJu
g6i0HMPCzaHZqv5Xq8Uy6KmbOJBwMk1kh3Gg6S2LEC5FTIYdosVHACGt1y7zzlrFHZMtk//hLej/
4fYQQjCgqpqlqTQCjb/I2V3Cf/oUQf+hIOdRhD22rogRQBnjxGMie8t11ucIAuqdWw3xLcRcqAGF
tlVIN952jQHzlMLhaRWbqoNW3A0iukiay0e2q+rtqgK9VqP++w9OXwXXf/nghKOquCfQ4Zuo3v+s
eMfNAI6+mvjgXNBCuaWJYzSEt5oBrxLxgrm3BlF506AdB3uO92ybsje4EhpWUOB2N2Fnuh+TX2si
/rR19bmimEPxx/qBQMUyGb9YAlONue9wkm+KJFmC/+H9/4e5gU/d1XERCNfmz7gKzv+k2E/xzGh2
xVCHeV8BxOolEmJwZLU02WYYtvBBtkieyFLLndfBThgezHOKU5v4w8r00fbfjOLTylIoo7Z4ddcK
SJPWb9x59ynshP1UV2BritiCDQzIReb99vpH/J8F7DLXP/759w9WeaWXdLJNvuR/dXNpoDz+y9ft
fciPv/0oZSLn24+Cf/j/2uyj7D66//w3fxjAhPsP27RMLC0ubg2NIeDvfxt/dPKff1dc8x+2Zru2
rePAwu3lcmH/YQAz7H9Y6urR0VysWVeX1986KCfxP/9uGHjDNH5b8DReHl38bwxgOlqbP99emsbL
qQaIEvIXLJNSyZ9vL9ZTullTjD8COwH7WLDXi4qO4oj1nJtOcuz1JPJH2/wyFijKWxvT3BEfxpsz
NSzLqHEcInt+FHbx1rl57NmLYDleIQPDAfGEje1cFWD7jKWffKpddhAT7IUCtlfnyU/1YvDSENXU
0Dsv0ZzS6VFSGGKEV0RrQnVkbGbLWc5eLFJwHQUTY67N1k7XkWAlFFfrTPsUE1VYtbtRCVbYxgVq
X+mw0UaKQrugcn5mg2E/dvjAR9309D6N73IrPOSdDL2yz7EbuzPkhUm19oUO9UAzp62tkhfuzPG9
Wbr6MVf9NiveAUmB4q1ZLYtmzdxtSIMYFkDAolrugWZoNLMX1eu+xcBCAJdhOFUdIs+qKnMPVU7P
IUsxq6bJ/WLhtB8JkieHcLqzqjtXE9VOpn3quyoDro4fCSEZka1RX/0oLecHibs4jlvgBzPmJwLa
ytO4MKktFrL8kmoIWbubW23oxmPVB7UbUt5qYfMOgLqwreypVD6Phf5YKJSgyyJ+cWEC+ZPMTNx1
rOVsQ7a7ZfwZ5tOdbMP7nCQxr1EzdW8OMY2robaR5hSHrE/Mkz3Sd29U9w7oQbddOtqnPeCIwdRe
wipLfFmqFMYzQiCjZAdJp9lBhGWzpVQ70yUWuhqtM8P4TjTRPnVFMFQGtr+1tIrzgL5LO0V7LWML
CBkZVMhMGT6y3EttldamadF6EyrqRTZKWDC375WaPVABOjpd/d4KWm30tpfbUHGcTSdVPIyYho6z
293qURO4acb+yI7RSq4iCOXgNnX01KV7GgAUisuvFAphH08PktQYMafwb8ikTa3pPRYoUHOEY2Nh
MlGo2t3YR0dgOtpBMiirrdWzuhwyX7rad6VJntzOD9360uaiCpy84O/SnA9qi2+mmFGgIAXYNlb1
4axEA5SdYOYFVIhEUZCdRTrJNnNGwyMMTypZldQfCPCxIVigjGT3YL4hZv+x6C01nioZsBOY0AvY
PkO9yXNWlQuROelMJO5YRB8DNWHY/vcKq20aq/NraugHeor7GXDE2DDxyS4CpE7L0AAIvcTqQzdZ
X0PC7Aqa9pCW3Xe6xqg14IjygerfupEdUzwY/nOVAmspedebXiDzUeHqTr1932YGUE0kWZCtFATX
CI3S02BC0WEyx7YffwG1JNLOFIwfIHwa3Xg3U4u0jBBtfuXadHBauE5Z5bXkJFHnriiRP1A6Gvb2
QmDo0CfPMUHeCJUJEeWGjvX8uVbNtyp3oALJE0LKDQt8ck39sRrBLj9UY4aJSDyk3HFSiBsr0W/D
1kmJJhhQ3rrghKehZ784tnsQFp4ilOOQO99MNKUmYLi56dPDZDak3HfaRl9agirU4ovlbgp3vLhv
8PT4c55cIgV8E+qVc+Sm1aYosZYXjYtubMgIti3Hn4qBikzJMTT2KuY8zTcUAOBCMUkoj1l5te0x
fGvsCYTiFNsBO/OtQX/xkEA02mjS+klOtNjo+RSeogeEOfkmCxtQ23oABOw7wBFcLWlqoo3OuXVk
sa0ik2zdCJCAy/a3CHNqga30Jzd6zdZiF3MAlzkIuE01gMhKFudtZJ00TYa63pQjhn/UomNonFNB
T6mgIwEEgebdMJ0jHcUzrJ9kqy8VLRx8QuBwcWPZ9K4ZyxLET8n0PtIC8zCKsb93PiEatlb7PbMw
IqxQX2Qb8Bo7oAJtrBPCDM/SXfJd0ad3RkbrhrAibEARK+SCdhOgQ0R7neoeyfcOYm4VWte0TdpJ
AUhGnKnN6HPIcljy+fdqAuIZjRRtIghPCaxEdiSq52Y66recgEc0lL5iu+LUj9GDLisFjDthkiny
PtXCRKacZ3VGc0Kll5jYZBvVmk1ZhlbkbHf5frK4MqrpZiXHIkXU/UVlvyjYae4mA3CznGdfc+G8
azWAFy1G5EjZMNrJpngOyWpkMoOFHXcJO9SRKj0d6Y2yoFZGB4e9lERrvdCVj0nL9cNUVkyxqlB9
8Mx3w4Q8P3HEjTvK26khxBgUyavSE2o+9a+kSndIZNXVkKrQDyuXLVU+sSXeF0J+dtdi6yBYEH2k
CXFw1VDtrbBtt8DwIVJAE5wysuZa+gLtBHzDsJ4J5nhubOhbzdAqXmoVkadZcJvSkC1DMoMGzHAU
IuLdj3kWeeNay9Gj7KNOxidCc5bnRZAb4gqvN1aYdOavIQtIR/BaCj4fWa6c4eEg5n7amFNzVw5E
uVtuEBm01MzSoUOlMCPaSRAK49CWHLKaTgmbZm/S3OfBjp8SV+wiC32W7cI9NQiAqoebNk14q33E
N7sg49VXiE7MsAtvhRBk/Nk2miw+nZw00+a5EUwvduiGoI34xXrBBUsjRNuEelBmMzYvJI34UfFd
8WKZSEhiH9gZK7I9242kshrO3+bCfo8aSGbtNB6XRHNPFmq3qaL0i04GvSA3coUXRav7+Bym9k0y
EwbSWcNWqtWhpoLsjUmDkMpDuH4qQ0dDeGn+dA38QNq8AxDXPWFqDGr8MmqO2grRa+VhXVSR7sd3
+jLkZ+3UrVKogsxi0n3ZEiW9fRSsmgh9abykdw/qEv5w5UvBTmjbrugVEkwOMaWrcMqLo5ZRiFSc
+d6662k2AhJq3tGQNJBvmKBHhdBRBjMvbYFhS6Iasp5QXJ0LbiS2nLHF/Gy5EUnFotGuVB1MUWIG
+9z2lleEQe9zZRY3aigIKVa7U17M3W6czOhkZe47zop61+gOK6Axu0BUdrfOOmvDIWiOgpj7IOUD
dEITl0nUhZ5RdK+LYqj72MRYp02rKufS0LXcqcUPvcEKkkJtpcF5DMf8w8wK4tVqZtIS4QnjEYNV
B+jw4KgLgnH3m667E3AmVoKJOb/MCUQzpyP6HMA+/aGmY9uu4kfmDpuh1OhH5AtcHr1GJGwsMk+P
NbbOzXRcEJv6qYyRQ1XhUYCr3lbLwprJZexiFdiD7zxOBt96NqNhQmhIZENheC519Ju6WxLEDJDb
WqQRwIfcQ+9i1SJIeaBUGX/kMEe3WdXuULLcMi+BvKyM2YscW3JFcoHmZfiiAwpb+sswDZQXu1E9
544PAd7ZDZiKYG/rr9T3atxBeHdEhz98XXNldPTnUfBRpx1XbRh0CjAWQHKalfcHvEw3teGkx9Fm
CpxVhFNLvNZqIG9qmtmzXjISeAkZJeLaV0LMw+MQMYNR+skb9WHJa8wuLYUXesD45NFhksCDKQtv
mzz2mvGCr3E+ailqorSEmEgpg6UEOn7ARg7RWO5wyKW1R5NPy58vE9Kf7foYIvOjjXolW15z1i77
IUWXpxNBe0ZN/q4VzWdP+pcHeuUTHKevD2G30VJR7icM3LQzp9OMP3Q7s+XAaDz81LrIgevdVb5j
MCjPo2P7ZhOvyzaT5SZLzdCE1F6Nxu34E+Xuxxzbu6YyzoWOkybJUVXGvfGKV/fQZ9TOzFQGyOpQ
40xixxJRBE3lkku36dq03nUjIhJdG1s2Q73qISN8cJqJULmiTXeGQ8Oxmy7ZUOOKr5s1vsos/XYS
BruOxt226oBO1Mkeuorh3QIQS8cPE6Ukgoq6SbOjVfGRqOpdyWJlnQ1BFrvgvlxq0Tad4/LofBdO
5FsqRpFBKblPWg8iFCna+XCqiu8QlZSNNdSARIU4sXNVcSMeaYIC9Mfvk1TdF2uld1Z65YROpCLW
wAf24FmZ6vjt3He+nAbP1iMNlOEKtLIrrIOKZW90u/GpuFU7LuuwwBShsm3xHJQoEdURDAb2GagN
tcIx/FrssdrNzDm9Uxp+mdKR6Dpy44TiaSHp6sYuiwdnJzSg9nMMGxOByp25ZiQug2CIo6eVVcqJ
1FP1COb3Lu6BIEWpfCE+EdH8kL4XHc2WVKnPBp4vOvo2CdlWudI4xxM0NvdbP6dnJXZ7GnuSy0OM
KDLICTLaBUWt8TM38kf63MgWtLOIc7aILkjjtEINlKl3UUf6yUoFC7ub0q7ZxrSG8EfdPg5ze0PT
56hkarIXjfEcoR6Hzj9We5tG+4Y5dGEXBp7hZOt3aDGZClU9MEpSE6IWh8YsFy+ylC8smqpkKVuS
iuZ3RIP7FRfybs3dbJUO45nymRJisKEWQPZPxQwHliHZstkhwAwv7k5Xo8D0JZt5OceByCuySxoa
VSxqmc9XgXjMQmybRZknkBmSkZVhUitANzGd/qQMuiIJdqkWu/sqw1pF7/ctMfUXTQ3lI10fSvf4
jtP6kIPGAYT65ICqgkkYoghmy17O7E2aB4yGQEuXgWhImwiBCK+grtYfWqaD1SVxYWcTx84eu/Tg
TptbMMEXlwAClKLtAQLTRXFRU9Ut8AXIs716SXHSdRPy66Zvq12sxSd699kGYDgdF9E846fGEzXL
2o8S8gY66wnTKV+7/upaEL/itGXeYxmF29+KtdIfxzTxtLqad1DHvCG3gyyLAONhcKPGbBK7oY3b
oXqTnRJuK1ROO318H5O4OlUMBUkpxD6N9UcxTWSYmfXFLPaDqifEoNsGS4R7tRMOiHdcfVAeJ0tm
vht18bZKv8oofkkF6kfKqGeoj2LDfDlpP12lfY8wY2IP2Znt0uwFlZeN3o2+XsDiDbX+xrXseauA
v0Z+jRWH94gQRES0OplRBFNU1N2X2fsoZxLPxg5bP5YfRx3h9/3UR9f1SARAk9+T4GRlw9YayUKb
yDqfbBNLSLhmT0hnV9oI/go4ywQE3GJKDsEbjJsYiXIAmgQTm6ZslF6c1QSkh5kqfqEQgEMUz0OO
jwLRX7ItJLtK0ahsT+d+PMy9DVFS3kiTDNG4p0bVoWd1hHrRx8Y5CmN5KZwdGYPhtkgZXKpQI2xV
6gfJisdO6XUN0Lm8NhIgwEV9SxsrY0Jl32SQyKNZirmXYtYYT9XnenCfWoM7zZbPdiOWnWHrX2OF
LcdOuZZNIi0AbxIZJuMz8jLf0qNzUReXQWWISlyqFgNM3ahIH6e4AZeLqgiXRB495gg52IvNZ9lQ
GpKkl3M5qfpDuSSvma52D1oMoi0tx4/F2o9dWh8dw3glcWp7phb8mCzxZQGiwzfKAJZQbSdBCmVE
z3f96/T6OC2+Zz2sD4UW+KEh6qRuJdPOetBssQcqYyJv5FF+lYpopdwjtbzXUTPPkBCOYVy6gZ4v
yi4kQnuAFcBN0h+7AvpiuIoYrFkkC1cTp2NO8AK1N5SThEK2WU8s66p/QTCyyyPSAWO7G77FIybc
ZvxZGoi+iYdo/UiP7ztHf+67NvJqMZTQbFg6DAN+YEbkr1HBRm/1n2NeHxuk9MhcrPLUcbZVe7Jx
inyk2Q+wn3eG7U1pgNXIqP2ynemIkJmChYVoXWiWzydd+loh2DXrGTBmdoqYfWZfeVQdqO2qOt4b
oXNWRvqa7Gd7L4nqI6J1ikBawpYOujut9YdQqSYWJ/6VkKVYzRdDEX5cwz6bogiyMX+3gdtWkTJ6
laJu2yy61Z1Tm5jQI8WartaTuESUc1FzaWP69oHfL1tVfU+Ii+GPGECr54KANaE/5K7Au+vUb0wP
J02VQZOm6JnTZdlD3LkJa8JgSWkw9y3pVOQGiNtM2m9urb/WbvHQ1HVHNWj46hHGoqc5JVWhbk1b
6/eQa+ZNN+Q6F/1qFq7pPrPU46JV73sXps88QP+pHI36bLjRSzxlddPdOisJxMrLx0XxWZJ9Gywl
21dSKpRZh9cCUoBjhEh/iwKzxdgf82SVzxm7toy32VU1gtks3Ed5dqKccGsa+g2pd83OomEUjK4h
N1Mf9556FSj9+2CsyiVj/RV9fQ6EQrdV6LVuxRJWwUgwKM4IhXQsvDb2Et11XEr76yMMJU8w7D+T
gapJ0+Wdt4BE3VxvjqtVxlSFziCzaox6O8DjZgQyUKe2Rt0Do30FnJE48GqsMrBxcQsmvfWHQ77M
XmfajFTr21Im1A8JJgFqJdpCIYTn5DCjH3PGmFjkyIDtn71X5vKtTVnyi9VKdD1Aza1yhGH/eqzx
RampHR+vb/F6mCEYAudc728sfCbl9COROCdppO6uiQBWoERL3QwNDDhQ0i4gNkUdRnIU39x/7Dab
oxQv15vRcKhoIfU+mKva6fqSWhT969XX/9vIEgqkkSj6U8N/kitlsb/+xZbTI6q8fg7Xx2Xsoq/R
5wfL6D/dQSd1hvLJ2PHtWn27h2uZoD/qsbZOi8lyiv0YngLeEZuxaAxMVx6hhsi9suqZru/0Oopc
H1atgcdq3Te16199feutkb82zFZMMX2HAp2kAYIKDvRb5KEMKx965OTH/ciyUe+/yS40d5OVIuya
ioJs6WlVzoHGLnfQmx7oVJTBMJsHVO0Em1KqY1xz3fqAQYyylFUEmJaUvWF37YhvXj2pSWgix8TI
OEzxCO84GwM1QjsjWweF1VWcRzMZ3dz6/ywRub8gavCQaJnEk+t0gaUY20rp9AO+K1vdUlycyY5n
hXEdf7NYRyhbdrdyvn6FpBuYcLIph6GLC1dx3PXserhecWqi/FxwOvlzibqHygoFZkEs7a9b5Xq/
rAfdnhkwaweH0qoI7GtMMZt0Hexd/jGW087x6iTtufKNkMzrEulVb7DQS3yTELx6boDh1taPIur1
oMitW0GlYIcPDzfsejCctvItyS3vODkP60ZwzRsTwchuS90oRCbn5Iw2EhF1x1KdzRV0PDJlMoSW
JyQoNc5+dj3Xm/F6uDrfrmcxgbEHibBPacss31irKjNqUFteD8t6aXz1ds8sezXqXS17vf2klqk8
Xr8HPRflH98I1RyhK1/KALGcrupnM7rzDVu95aZbHZZWlLbg5ZYnRPOOZyXF3awI46yuh4aQpl7R
Z3AQ8TNMWuM8IeP69TOtVfZWagu8jZV1k6MU2iyK6ouaDROST+BVgkpXDjP++gvlOHUnnQS968+0
Yrzp7PDnaErGjEZB0gynRs0AkcNkGeA3AWnbG9xoANPKgqa6cQDE0h06qqEa+lsGqNCKz41FDcKa
etcfs/WvqnDh5MMjtQUquC2LJH190yruJq9WlmFbsNA4xxPbUmXgoWIun+7cMz0aPQkOJrGj5SFb
ijPMHcoXpVaew/ln1WvxjY1BegJ6DGA8nrNj0qYHEdnqLpXsnscRahF0D107M2Tq56HtHQwHNBTM
LL+JswZvFzniW33IQR+jMXSE8tZEa/Ao5nKlKk6CDJmKLnyIQ3uyvgEcIg1iKt5rAsfRIuSvPUmd
vlVzMWij+Era4p6MZqoO3ZDu+4Y1tnqTCOTlsY17ytLrU4/4egO2Efu01qVsT+JojToHKKDqRnH6
fXAm3DxYOzWvDMm9d+wdvLVvFG6J5RjmJj8hE9lW/SJZg0TksydMdejLPGvW9UAQWsJSiDMz1X0F
MtdBVfPiZCwi/3UgiJcikMXirHd+TLOTeLFV+IlboWeZIxThiMEgF3CGjkj/dfb7B3FXA58IS32L
PjffXn+govwhXgVd7+/fu77K9ZdNLXnuqK/vGuxnATQvOyBaA0P69dR1NOUwm7GXK+i3yFK4Pvv7
0I7A0a4Py5ZowMpCzKYNBku0yQlKKdUN1ClmEurkQRSqIpgAWu3Q+x8Ax3uYvxhtuDjHRo2QictP
iismL6ARVzLu3RHIeE0O4uSCa2Yq4HtheIwM6C5MnMeaUXWcGTYLxcwpyo/21iFj/KTNOfbzcfK6
gsUkSIejqTOuAdirdhajwMawtC8rVrm9u5dEkhKcU2Cz5atRNdxeQu76qrskSO4p07ovY0YwQ07K
CZ/jgXJrf4sk83teI2MjMCveGiPSGCJ78ICAoKSGGRhZ/q6N53QeqWNQSRtsiHKKnn9NaoOibOXJ
td2X69DzFtJ3J+OSuq/mTGE8IVxkK835iSl7pcNLYkhHKl1V++gIGl+CsNANCjpfEt4Ci3nfxMkl
VnPk1VJYW7ZHePWLl7xLd6GhU3k0eiZZI8DcYSH3RCwlLcptZXovujgIc6KZUXJfhuIdHo5gXLsz
ZmVNpCvuKl2B0l+AApfrzU46t5n7jIP1UStJTnYbFgtLvNVSJ9+0TlnfCsraGv4PMr+GAOSJPK1l
2XXVDxP6J3RCml/OwW7SewOZvac7TKVLLj+ZGcad0O9yZQro499P1bQf0/i1gf6ycfOLpHHKhcUd
g91iLC+tg2I1TMjMXiquAEbKvetOSFyjCYZhmN4tvNhAdZFYaj4j7HCkS1AxBvrW+mpnnhwGRdSO
Fqm+IN7m24KIp0N+6WTSehgy7hcGQO7g0G/Z4G71hnxBdUGNFoZvUqNMiS6yaorjJCY+n+QD8uzG
KWLAQM1tXtHNUe4VvQ5C+iS2m38DniJX4akMy1tbczda4vx/9s5ju1Vt3dZPxG6kwYCqcpZzqtCc
JjkNMk9/PjTvbuucXbihfitasmyvaUkI/tD71/fh4P10Mr+Al2al0EWfCDfWQ7tuS7BMDlw/F4db
UhPoVJCgXRrWUfMIXRiDRQbStG9XTCNWrdttDUZ+sKsWtleuIdidGAQWtKr6ufe7bdtTflrA0wmd
YXxum8Ml/aOZ3S6qeVeF+h5KDHN5iiUmONZm8KIc49FwTj6KTWVdkozgXeZ/j0M/J/y0wEyJgT6O
moN+DtHVYupgafFpN4jn+fdNawV4rV3OpVkYf5QgTkkYorhM7CmEt5+9msKHFOykOZP+MGSzHi6y
+RTAzqHiM4450K3j+7baeS7VG45CddBzPvaO8vq5OOPrupaAQwuq7h4w0SIZiLCLmTC2vV3Rw3Hm
7YPEeg8pOwBjj5wpqdWsuc9kVsGb2TAtPaj5xgx7xlIlblwNYOs6CuSl1YjgsMzqgD9XkStBHxs5
uctAgXLtdiOlvK+zSW3KhtHx4iZuH10LoEA9fDmTHi/TjCZGzh0HsBbSu+W4neEjyAlIOcL6ROEz
fxMYap2lfz0WN7fFcKvQIOM1y4xRM7EHpDWYEfHpMZ+VPDShCNlk1kiEsItktpZpDlmPYpbho3JY
djnmH07B3rILBaGGUFeAPQx6zkbX6Q/BfJPR8hz0D2uut5tJe3RznkmuzZe82w8p4nd3oZMvQzPm
pZ4N/TRrNfiC+e4Qz/pxtTZmM0ftBq9413k6WaSoFsXtSf2tHlkG2S2qDOCVVnscAoo9s80Yxc8V
qlWPYALsgn7mn69zQ+z1Pmi2XtOz7f3nn8dnqw4s9th0c27ROQCyxHaXTuU7RLDhO7g9drt3u9HM
4lTw0ac+8oYDpYokkh2AXjq9W+B7Zij+iyAE+Mi1wGAEx5CpyCVLusLyF3nbvul1xEi4m5eFlL9I
oNsDo0AikSQxUWMkWAI5ZI7cboKJD2ygDduc2fDhdiNCoBY+GTfN7RmSSwHCj5KHSUAMYzLQGGMZ
cbTBr/Wc4hEhZCAdUL7KQq1KRaADmXUaBwC1Nr0X7QYJJuu65ozKXR5MZ29G33iP/1+sd9Pc/Z/E
eias5v+dWm/7W6gg+vwfYr2/v/NvtZ7+L3SxLOOlbqK+sy3oy/9LreeKfzl4GkxdSscCyz5Dyv+t
1kPT9291nv4vS0jUWQj6pCFc8/9JnCcR8/1P7St5zSgE8RQ5hm2bwpm1pf9NO+qZBQmLhZvi8C5/
i5hh+9RyCav+MMg9YHjFyAvrKsqqE67HLQsPpl5hx5EFtWwkhozIVgK9XJzZ2ZAgX/LZf7jM93c9
+zxSG1kFKsoTVDohpl3j3m3J0exraxEUED9K1/qjRp0UBlv+Tk510B3NO8ZWF23Q/syzaPuiaV3C
VKRjfjwYajOQXYqEA4RtEhPplaVEZDDzXE/YKNYW/MzMfGP5QPFCAFmNRGXhFOKu1ChV2kTEK8eq
se+P7oaQZs5DTcaQOebDhvJkn3aZBk/P/MkHPPPxZKHT2IU6wj6VmFgw7A9DzbDYgoo+nhwSpPRP
Ow3v/NRnEl3nh8zL9uOEBCmJKa/A+F67hqyPBLQ8AXL4Vfp+KaUwthEbo1Ucho9d1nHZh33kegQE
q8j99jJsERC1gcP5mDxqG2xeJQhyjsVDnIBGFeVz23T9aUqORT5NEEI6QpdryFEZHhGKTXoAzNhL
L4Cyx7X0XnPGXzvFAh84VI0W5HVgXfm0jQZj08d2jlKh7MEBEhid09ekYNL0vYA+WGWQUHit7vRi
eoGSHB98zsZOO8FiDopurRqCNXu9KamoGUsoPJ3s0GF6WcDU4T4vBtP9AZ54UYlGehnVjXbAK7+1
zBBbp/j25mIqz1/zABsPzpeAyWwi0UFpTXkdeVr+pO5k27z6mX0qoY1GDAVWxNriPHZZEFUDQ/uo
vWdFAdwqcx/6xiZAlGmkKraWfTKb9qekMkya9rX149NoTjaJu+7Oqa0au7C5zkBB22T+rauSC8ao
ttoY/TbpSG4Iw9swSR5Mq/zxOw9rbAT2j3wUa5x2RZEdmnyWhWG/hRJuBkda/zXieHAZMJs3LjqA
rgqCo5PWj8IHBqeP35b4HVvfJPYewD1ZpAsjmHfJPq96mjTRRhoN+dJ2uR9R+kILS8+lW8QbAIjG
hlAlc1MLVJtuMT7EOKY3lGYhKlcg2MnYPjKFxLxe7TixZPd9dWzMoYEYMTxhJE93WjyS1EqY0xgI
fy88/429D8jUUcyo9E1KC0vqtGbDHxzOHRlQy4htBvQYvMsyTtdWYGM3jyKit/E16xpr7gVvZuXD
IwZkCKq15fAd/fqJVJJwT7ruiPS1/8DN5gf5OmkqdxlXkL9DpzjXif5Bko23xzn+HENZXQCH3Cgr
PlT9NJ0w+5+KgmN3MBz8vqDZQtIa1mGnTjn9zqZG10iM30jzY1+LxEXE1/fsTclLIOYczhhnqU0r
6/uO4NIdUkmUY/smCQRudGr/NmLTyKh87Y2Jc8yb+UmXw52bx/2GAfXchle7IKv8ncY2Q4A23/aG
oaE2qMHthcjJ7KSCuIg94MkKeWm88CvSGPaWQ/U4jG5yRaQ/LwHSg5KivJdGh5NrsOpVHCfHvhEg
6wq/2jjyDZQkARTs21OHBbwXiRMsy2/qDiJcC/OlV5GzK+bg8LAFdVAFAE34VHhLy0bv56KQ3GQW
IIisIOMJJCUbitmnYML8baXY2JrdHlFqDqowl9PwbU9Z9CRAXE6GitfIHFHDggQjJJL1ONAAuawz
eeo1ZaHn0Hg+sEyWWnLU5LGryoyI4x9fKrWuDAd4T+dhIOgkv23GC+pUtesJREw61IYqcV6Ii5f4
Z4JNV1GK1nTyQwOqsQiMPQarYa2XLK693klp+CWAtTzFBBJWV0cZuzrIn6069DFjY3V0BhaaY72H
+Iw2iAPBnvyHqMfXZsjhXie2CRySt0a6qk69XYPinqJZ35ZnL02ef8JiOceD3V8NlwuK6/nfWazx
72MDdnMVno3wS0N9uuzqqVw7AmkiDpdns8Z7pDRrU+fRseXgX6Peibae3qfrTC+vLoeB6XT5vgfb
Q5qKsRNRN67CLidaXLgels0WQm8AEsL3G6QYRHNG4bvmmubdGLuHcNTJae0Qenqem22DengPZVtc
DBm8dCM1G04e7NwFiX+xC97NcBHqmNqDmJheKXpvxuoPYQ/j2XPq/s02CRW0lXzoCsFwsuFPBUJq
LMjEDUkMUdPeqqPpmc3RnVtlw3FI0BDRA2dQroAgxROb+Kgb3sLSwDsa1jtTWdFhLO/IbEjXY2Ib
O63y66PT8oqY+GCTya+3rNXqa1jsTT9POJMmHr7l4pLG4rM1gXjNKb8tqu930ZM7HuaGzgKM9w8O
DpT0Orz6wYhkmslaIxDF1qL44lrjvE7Sfh7Np7TphiMaR7JdTe+xyxNkda56Tab0u7N8stkjX644
lnDskprar9h3oW3yMrFVuvypCwX62XHeWIHTSJfxpffmbcvBaaaOeEkCFUdbS04Btll4cNOxbNdW
r3UPeRcP6F69qxuSDGF5Qww3qwLTxcUYSn9ycWMoAohtD5yqTSqR8QJRC8WhprQnnQ806p7mPZYy
2diVnm9VkZDsMs92MeUGXI+FWHkQMtfBhMBCJmyr25IwBVFCOMgcFR7wD9RcsvbQnszzoPotosSt
z1G1VxPXwE5LowuCjR0ayX01eZQZXE5ICHKOAxbAhfOeFYAtkqJ81720vZjzDRKqT6QM5LJtsPKU
q85MaAb50AIZBMpvKzgPKMyWul/H4M3LZqOKbFZJoxydWHptUyP+QLPKicRBE1C6qbYAbwOAjq53
bSWhOsQO3iN/4mypk/nJcwhfA/XShn9qhHgeU00mr91WyeopwMvyEDdHsIuI+JTMttg50BGwm8EG
wSarH8leLJ0guaJZYHfh7gG3U8gNTNZ8ShFdhzDexQydx0E7gCY5GzY9tZKNOiaF/AxRfKKDnd/j
JC1xMj1GKj36cLdBHTvD3qTHXEuddsop01/KIQ8jSGWvdMZ3iwRD4HKKDS6ak/mqTAJrGwtvNlSg
dtMwx2I6slKKcVtTij1uVoYOhPmZ6BMMuWPMHb7hTza2kGftRdlN1FgFbAYmXRrVV4cnZbL8XWRT
Z5s+jOPWBKQB8vwbEECws0pR7syWpMBs3EXA2KtW9Oe0v7iGMx51P3Pv50OGabW4H7oH4PLZuprI
MdacxlzjJZ1pzePB42Cjq8YN45nISsYufWgtB9M21e0GXe55kJT65uBve6yRbJSkth3nqXfoyk05
kjaickwBbn2vy6a+y0w1C9oZwhmt2GWT9eRa7VPiIIBXY4na0IDSbody2BmpJVmqID9ATeGtDamg
F/C3bR2nsJZ168Dfk+VXExQsayHiLHpYnGthmQBHw2Rd5qZ59ZyPLGwk0j4z3ckMwVeI6jgoytOY
me/C4kzQ9IwjidkmOQntuaszgNdGLtJdy36Mib+9ZkuN8EzPDnDrr1jy9FU3yo9u9KCTQMeepvga
sKPujA6EjmotouPQNId7LZuRtd5DknefTlHvNeCEy3b0z6Qb/EJE2lXodw3vSyp4vHm7bU1zn2Ce
A+76GyLgFNE746jrGI27qaPdeFEe4svis4sEfu9mOxDtHgnvTG161XR77/uYe4FlDUO/U6GOthIR
ZJNoZ4siomWK4CI0UyhXx7DfNhGKciRWGoOYRmu2RKu+iKFmz4GaW7cY9ehIaAzw9LYlHiyc+0DP
5ZdoJzbuzWmoy0d+EP4ZstXSLO/dzHniStsQovHbUXhDp61f/ZrVegtfBkTZMan6rdlAZYakBGq9
Nc6oNEX1Mv+QWSbwK73dMLL2jfsHsqlPbgZfLLeNx8JQDAoJA2dXTBBixZXW8o6Qsu8LuOAc2X9a
nNUBUqhlUm4AxrBpJgKk01sAWrgxJnsDEu+xKYLXXt0HXgkWJ3tqgjsR6xvNIHxjCo6g4n4d+w7k
AQsF/sHKqncG5COk/ceB7ws0b5gOUqggyW7+d2momYbV515yjWdICuruUY1aueyMHHtLaK5d1t0L
6OYZG0dmUq6/zhChLvMKukxSnB2PmADZr5wxOkJ/2RfoK90QfPOIThyH/YrWYx9YQ7MAxYNq1fa2
AtzDhAc/Y6L0jdQtcl1Ijwlq8sFE4Gu8D3X91qv6NLSbwag+awWUeNnWyYOEbH0pNaKKxfBNBvB+
cj9wAr7ilPEXCILyNnrIk/qjtoeLRnUdZdMphJNvD+GurIsva9TvOtM8O4qCpWWD4OB7N+X4iIDy
idhka6sF5huLkDOhvjNoeZ91j9kcTUuJQ0G/dguE7r01MleWa5GnT6JLd+G1hM+8mPxyo2WogVmk
MpzL93RkeEEIPqW+xesRlczgRNxsfMWQO7urGRYOJdo6paMwb6QA3jV41+wgqCllgX6FTu9oB4a3
BAIxk521h66cP5DmXcWi2IHbFXCKaIvkHI6ojoxZKB081JCTF2UzPGbu+ORO2UnW0cEhzTduzI1o
xaXPm4M9lVe9Gq/KlBlKPm3XuNWlAjsA/ZQ1cbRyNHFiNPDaIV3THIhAvUCwa1sMQaP3NtHvkQ/J
EaU00ucDYvYHR2vf6qQjLiIhirv+1S37aGv52XOgN07DhWd6Ik1yRzbHQjeyD0bbF5R0F2FXv8nw
pAzcPDqYjNrEEP7c6PVW9RR6E9pd1/0pURFblnHnOcEzi/59JAmwzrwDsVdgQY0FtdsmxmSzQMlK
CEl2h053F1j2KsgTd+nb43sXxrdTZp7aGyQq77WmP5B09IngzfGzWb/0XQTRmhSHx6yoj2NffOmW
2IwkdqmufnLNbZikV6KqNrok2xj4dQP83rWj+wL4HQ3jM3/rH0P49xjNPvRq4bnDh2yql4AT3JQ4
66JxsKY5P03Iwm4y3ecus2EQ1z9eo30FzXjIJcYRn6WE551iA0NE/x2YjGJjBMXzwRKI+L2Iy8/G
pXgLcUE2FsbE8A22Ql4bwHV0tVXs9oYqONtFeSxR4C0xKSjYpHzsoeLdFxbSQ2NEWchHTlb6K7BM
9LliroABU0jjrWnc54zQg1rzLgA0D3kp3nrE+JzTsOF0lxaAQZm+M+r/ZOuw8r3ksS3CdQzqcbQL
dCFeDmYKp4ZOjy7aR04YwSLQ4IaWGOEIxGEFcuckKMqyEJRJtdObEZqJtSFdbWF6/mMch/sYIGBg
judWcGgTkCvau8Fj9TbxJ4LSJ8WsNrX5tLiTXbVm6c0MQauPmLkk2knz6ppUIwzHEBJHGLrG6CWq
SGot07bBMhH+KDPYVJ19jRLfpm23AT0P8GGolggo3xkuAg27TR4qzq5ZVjeg6NklasNPlsYvZaji
bUC44gKDFDOS/h6+Fme3RHtSXDbRU5fnUbE40a1NYciXqeSoHomyBSmyUWO4LwyHTPD7Mq7uE2GB
fi3z99oqNjIGU+ZMd5NtL0y8ZhjVH3pkRRVWzchRr9AO7ysLILWI4TRlqACsVJULe4yQGPT9LtB2
TOSYsqOmbplO6DEjwqHsUf809YdROPeshuF7gNROrxkprg6EGKPpMf1o10yg3jZqlhO0RgPk3uTZ
7otnBNPHEY1vSwTMiFKI5TZ+2OkpzoxHuxzAoI5n3Drskn0T3M0MyM5iWqJCrMehXWVzoYclZ1vQ
BtrOrpl1sLG/Mp1iyzhnFWBRILK7ypq30NoOg6IHs9E69XdsRd/C7KpF+TG2ueLS/elsJEbMMiCT
l2j8jbSlTLaPNceIpeMCEP4hDtWb3sVP7JuVvQ04R3QDgFiGoDCd+dgX9UtDea6i+sN1gjMFMJVW
nyxrAQLLuRfKJ/aD/1euj6eQKUU+4v9sIu3eRH4kix/AjOvYuh34sg92FE68K6la9cL+1eloA7/9
U5ts72s8AlOxNr3xFVHyfceza7lQGDATTTQyevULJwjxocmOT0yvqsrPgzWt0wm8C3FNjiN53bRy
pMQHrUL0lRyG0/x+VW3xjnL/xTObj6xOiWkTWwhq27ZYozZ7MEt2Ua7OTM0Z1Tkff1I7INyPGFs9
/cTRBOdQwRL3rPbBT2iF7QlJtV8TDk2NyD6acPKcnx7pohy7paK3/GugyUeAifcG4ik3jiXGbVD2
WlE8Nupx8kl1GgGYs5kxEa+tzKHeJXaeYn3akGgGKClAAiPaHgAtPNuVSvFH44coJgzIQRJh7WjP
vtHjr8t7saJBf4ztj1r0VzpXCiZ06q4c70kik17+WNQJp6tuelOdVaCcJDs4wEHh5FcUGO+Nycpn
aIgptJDk1uNhaH+DKp9P4C9p59grK9VMDtl021tQSgeQhrQTU8pmrToqn7kCQDJjoejqVzLwVrZj
XlrioYymI3W17s4FxzJhmDToCftyGXXuwRbog7JIPzN1pqorRvxszk6yvF3jQt8VMfWR5bp/0iZn
BoY+ukZhv24hLMEwrRDMUBmJvN7YKJDuADwyt0M/t8CIhI6GFn6TAEhceMI3F+3IQnuA6UsHsHDh
wniSzrlxWSbUj0Bz1bp3g3At6mDXOuz56zB4oiP4mkI72VR1rPZtx8g8SK2lVCGaVDeMziYSo4VR
2U+x4935BqSg3rbunN6+1oodo2dpL5VHylAdBE+TNtzZfo6HEsoT+ngMqUOrrcJmTqUok2GbpkWw
SFmk44MC9UnEkCG9cO0YpGkkff3SJjD+9VG+moVvbaJ82CuuW8p23hDuUf7Q6kXUcgtfBWS2VA8C
BOtSlbOnqO3UrNTaZIGeLtkG0geYOTv2UqF+cb1tVdW8QtG4YczeXBZ+Kb0VfoS98jvruUi/WTJ8
qv5it4iDbPmsSrxEJHHscslbmPkgPzRItJzRxmRrRcI5eRJNlTPvcAKPZjzHbMvQIFkCKuv3QRF/
hiWU3xGhtjAAOiEftvdJagAgz6q9lVbuKkCj1vjFeIrHFmd82JKRVsPh8mP/Q/SUp0GEOFmrldiG
wJNabK0oQ21zUaC5pIZifS6wGZqdkx1FkTymbfpL0NWuRJ228Rz+PIXIrUydu1ANfzLX5XL3mhUF
HUCBqMV61mL7pQhNfRkJ7RHVer9QirVIM8fNj4bNQr1wzXXrogcOSAOBaoB5UpLPxcGmMNItfC5P
WRuu6FRDVJA9lDJMHU+DUbyE4zqw79RUHvERX8vcXScGh6xA+kex0r+PhvtDnrbjZjtCG3Enaf5I
9b+fivSXhfAqJUa4NTxeQWJ20CHkL2WPGVUTI/wL+1g21ReXuLPej8PS0OlwbQX8ARfMuYBP2Vvf
xtYjnXNyy6/MrBF0aNWKwTKHRRBvE79+oL8mVKtJX1o5jw5Lkgs84N2BYaE/Yh8GcTMistxaE3UV
CSICceSxZNdDFIJAMBregowPcAaNYmDpYGvatgds1dnduw+xNmTPPZXJ3nbE3gmMZ3+2OZuaseeS
TYpUFV3wLBgLFoY7DM6UCcMPbRWrqzb9dEAPJAVOEYiwmBeS/N3wur1LIAKQqAdcLj96T+rKSOZO
bH2ZajzHfkKtlQ/f+iBQ/PcvVkRTQuAx06Fnvefq46lvrXhF2hXufa68deMQEcgnmZE0snEGdhuO
RtDKzGWBlbl0F+ABILrbuK4t9Kim9iUDHZlY+SAIm2EIgrhmuLDkenWYFi4mZ/glNfA+YurXuw/s
UFaV7sMbm/2IkwJpnT6ZWXs1fACocXhftOkRyWp56ht9z4QZ1bKMUF17GTk/QbMsUczh4WYV4qg9
w+kfp8E/PgQEtA040XKSEWCgFo55JjbgM6C+X9q+uO+Tfjt01SbQsTjoxn5w+t/USd7Ba7/pOkg/
TbXrMEsfA+I1nPhnzH+DmIFGTt1INNnVkeIoM+MMzxM4irawrAkj79helOF5PJFxl6rh07BBmtSj
BIwctatSjwFhdy5Ek3Bpy/LTwhkO6xB8BeN69jF4pxXkgb4bl1BXj55ukH1Zlr9aBCWVnaKazItd
hGDr5LuH18V30u0kUuQJBWY+vacYwelA9sEdPAIccKp5CSpWinG3rZ6JnL/GEiudp8KdMyFDbofi
N83JQhvyuy4f15HRsJW1UQc3BkGBHiHSGgJzpr11uPJR+aPy4OYmp/7nS21WV//HY//x5X/82u03
/v4PIlxtIwmCqP4pRZ1HQuSMjT7xEqqK+LybyNybNec5uwJWzNNDDltyYc9S4Zte+Hbvn5v/i8f+
Ksx9xiISSftf5f4YTtBKJO8GPEm0/rOI5nZz+9KTstkTKaL0tmuONz12euOluoMMsJQROEE0M/q/
mzD+pom3h8yd1re75Q0me7s7NcbVt12YfTdsrJcN2eF2o81U2b/3aixQuOZ2Vuo1W73ExytaFE43
9f/fuzeB/e3rcmzmgd2MSyRKiBJOHYZZMdXOuqrbze2x273bN6QbYAT859v1/IMSKuyS60W/LOyZ
lHL7dpm/2EPXsNFExs0GDYeEbXJh03sUBrPMnXXqf5e5//NYplXa3mu/cO/fYR77wQFZ7h1VgHR3
kxOxWP1OWtEXeJTmYslkpAAIm3XUB/nK3qGIphVl+AbngctxzazK7H8TqJN0qdxAlNmndVEdS2Mc
Vx7hR+PEadISub+aEbfLJDGwwrkQFqJyPCh73BlK5+Q6dhcopOVaCozpOZ+fQaBlD7gI0i0vikG8
6jhADh1NQAxo4CKzEQBG3Y3rCeP/NnD2Wpr80ZFfEQJmH7y2Hy/g4B/cuE8Opu03cO0DVPbVl0Jd
tetyP6G3xh3d5xdSjlqY25XHGdU5smUoFgzn14Xo9rLq/CVIEv4Zs4BSmPBmFlkWb0iXiqlJJZcq
l6DtApqAk9UZkw9T32u9fm/1Rk12Ht6fAtXIVDh7oryLPXX44tnx0/SsYwwM8sa6dKZlXcYm4NNv
DQef4I9p1oJm4H74lfaSkTyY5fZZRQjfObDvomZAIm9Y/glRJhWQNUMVPwyPMYpbmr+12WTnnBRy
KMfWGZNFI/lvTAgn04KRVzXxGP+GijO1V3/2gwLFaRX5FfJ0fp0itOlCIDSeyCViuhh3OuAd7F9L
QXzM0tKbCch2ll9CKbOLrj2xXRrOApMGYRUpKxXGbflkDJvOUES+NaY8p0ykz8xI90GUP4AKkoyy
qvHkIF/U/wCWXU6s2BYO+PNFbk7Biklesxq5MFGqQqoHUkLJaDLvN0razTAbL8bAQjhHnR/Nfwm7
J43tHOWNoct84Uu33Q4QTS5FOzRLryQI1IT6eQH5/8b1Tt8xpnuiAFnr85vIRgmlCQuVjJ0cPxXm
HFlJ5Vjr22N/v337jiB/cDW0OGzd4xTt8hJba9Znr5bn/rTOdCqyito1Lh5tQqliW118ADOx5j9j
RK214ZPUlF+9jZ8QMWOhxDxrEQE5GE/ESGN9sY2XwpoJEF75IXEsMKFjKltND/3UtWD5rZWt6SfR
UCkaTn8qWMDswGdUVXoAan4CTY5mtNq0IRreaCb3ygCnvN6JJdEKr3Zh7rqkqUFGmLCMfFJgwtCC
5kKdKjXvgdiXAS8toWC5C1DANjoA4fVaG9z7PsLcNvbjXWXAo5oIYKKZtQbCWNxGvPR+f3bH5J3E
bMpUGk/dqe+wBd7pBrTjHattypLBW/sCuGsfz1nDVnnN5BlzJHqLVeeZ7FKS6LGM/FXaMrbqJKQP
K0+aBcPv776iCJOZ/tFC40PQjS2jsDry0Y7of3mzJ+uPoLfD+Wpn8B2HB59A58VIzkcsAqBq1A6G
c+d3gcQxEG0QPg7HPpnIDs66t9axHuzpYQo5bEIV3GFMSU+xh2YD/s/SNJNF2RVHLYKzU2oXPWsG
ToQ20xUCOatOe/VLNq9mmLPbTYod5pBP3+fjlHTqAdjZuo8fhLhwxn+CKcN0WObPI1gpbbROROJk
61Y498SCIdKPv23jru/CkSE5O4vCJYUMxQdEclzWGKqoBX7zsvD2ig3JnTaEGI2I6qSbMY9GsbGc
oNxNAc5bQZ+HBgSB96Tbq6znZUhHQDrmibjsXVKb+5ZF2JCj0a7RBRPMVy6JueENpcmxIoSzVjEh
zdDJeYh6YmKPkioOwJ+eI9lNqjUDChOWXfUrA/tLSl8sWnaVemsxk4y9x7GOBvKuIampXBjHCkJW
aJivrWDgIupDJmWwj9rBWhFc/Gpol4r6rCxQoNiq+kkrg9N0dyjK8I+B1pOQI4IDVXpHwFXZ4QZq
xwCtmBaRye3r0BFooDUCEFPFFTisp8NcStaWfhwFKztTRsXaUa2xVMMMjRjrz9htmNSXICl8QVvm
sSEPftzayY8yz5Gq0fwsAscqrgPjhIU5ujvpTBURtEH+oOryGcXUV2fHv3H7Y9lCbDpz9OHyBTvO
u/ZdxouVAb40cxO5Hh0/+4Dh2S0jXBzeKJmdEf3zqYu83VSMlxvHntZj5RXLphmuRoi2vXJYPlYE
EqySxBIn8RmCs9oIOkre7msZGOLdF8ZvFU5XJ8rMPanw7joe6mXOhn6hQk9fTz3JVh5U/oVjUjYz
9AjHMmCj2cKxbXx7FVrY4YoQlkjv1wNuO44uJ6juU1rPtWaCrM199jNKjhDL62+zy7eBlk5PgJP2
nJHCQ2DkFzFbBgLdeAwFNbMJ9RsOg98tJaL0sIEx7af570CY16KOR9phzmyMdJ1zLJDoFP4JiOrF
DkqUb17KZKxWNrsztF8iJMXMVB/E23pbp1T3jGW9neUaVxx1CyXCBxBAEUE1jgnPL3hgZ71jMuRe
AqkFHNElVIsQZg7CsGznlRQurgCVVKRFhvK8P1hW+4eowhcwfx3/b+cgHPPUEjX1krbX0K5/gqF7
qtAeUKhhdOh1DA6AiVFp3zFlcXGIVkyfGwIx7czedtTGCz8wvpSGODkz5m6hcn4LJsBkL8l+PZhk
Penej96gyexaDaZMon/DE+MpyHJn57ZL3B0axyxlPOHTUkcQQzBV7hOe2VI1nlqPruEfteA3ryXy
Ohd4Gosx8wiOqNwkA/umJNRc8Fi6ex5TWB29Taz15NtAs6NkB51yZFVsaTtd1u0qcCuCvnK9P8ic
WU3Jmyjrs3kTgQfdhelLihcGnY7eK39dVclX2pIyZ9foyGsbKVc3lWm+yZxYrWTDXw/OJkZ6EGSH
vngdyFg6/n1kfnhScxcQPgHinJa5PqMNEIcdHVVxqQrKeti0qnr9+yWak62yDXgEQOo2NNksF+fi
bwzYWCRYnOZ7DkPkXQfJbpxz3yGsIOG83SWdWcIjCbIVGTkv+SQbNof8yO1Gdn4B7KZ946tmp/ch
Gg09PdYB0ohwvhe5tC5NZu1H5ql8BPO9Xk75saxreLKa8ha5P9HaN+AWOak45dpswVpKwV5YDtPH
mIU5py1ycji5H8NcxmveoFPJsz+q+aYi1H4TCu319lASYpVCWYKrqBF2su/rLNrjxV07tent8JBu
TGnia5xvut4nHbAEsi89UF5Ora2kcjh75bEOIsAWi5QxyCodTEZVXQzgQ2wD3nH0gBoyrJwfIN69
XzXEKB3TjpB3tCUkDXEK5LjOvoxAaVy6kl0buZdWkYhbZgNakdlTkehJfUTuCPVKIRXIIg4foaPE
i/6LvTNrjlvZsvNfcfQ7roHE7HD7oeaBZHGQKIovCEmkgMQ8JoZf7y9xzr3n2OFwdL/3C6KKEsli
FYDcufda34onebXjSvIa019sWzkfUJFeR7Yn2k/UbNNWw0QnGiaez3jKmesrvYX62psDio5aHC3b
JixwCbPmqmqz2dFdCOk8Ds1VTGOABT6+61OqowHP2JUIMgHtEJuRTyY6wb76iz6JlZxSNMFlWLJz
94Hil3hxfKK+ssCht7P+QknHrXEv1WRXV6XfhHhiYDB08r6J4cy00gS4x2tPaT9d10e9ZG0dUoqo
bm5vZVTIp1ZxpVntL4Gl9azDcHIhQXkr/9xX5nQwm/GaOE64aWrqGWMZbn3BC5Dm9CYYwe+aoL2r
yy7YLKby9LL93nh0wLrGzVCkUM7NwiMrMD4s45DfM9YGvhIcKnRCseGilAroJnkTCKsoxlo74tmL
mcNLwDQH58l5hibEzI+oLpl477bqXtMCIbRhdoeiRnKpFqLSBegixmnp7/+yQ/xH7BDCci3x/7ND
3EvuDUMr/+6H+POb/umHCP9hhoCJfeGxxPwNXez+w/epO7xA84z/tEE4Jjxjy/JM/H62gIPDL/+n
LcL7B9YMvBP8B1I7w8D5T/kihPi/YOqkyUJRd3DlB4Ht27CS/09fRGuR5zU0cXJBp0PmcfxEdHJP
iCAunzxhMoSwDDxYFh3XZ+vBS8C7mGZ6MuesPivrA3TVnyE+aLY7FPz6uQkdZsvu8SGjtRg5ycLK
l3unNKjeezNKUO0Tm2QtRMvZxafXMYWWZXtvNt1GqnCEpQs3rjWxm8oivYu4HuJJ7BT2pFtUEH7J
hg+rRkk2cjsiUg4B/s4W0TKU0y+KoK5jvSzXYcAf52UeO30DE1EDxmfHAL7paFxjVXJ3bQgqFwZE
dssylML+pWnD5RshZWUDUwYLN9G6fHMZ/exqD3QSpQyJzp0tiaJGB4p+uMFCDPdiK4K53AWYlwkH
ofDA0scMOaoV7T+yM/s4tE/JWbVWtBkbvdo140EYhCrZZrZF4N4f8jAD/BtPR0tE1KPJD0vSHR9a
hsJTbX7a4gtpafMhJQ6PIf6c7TsvaTGn0+xcNEWncpp4n6cQ/Wv1ldl0su3xM+4DrPesA7Vdw6CM
099e6j8zVxdaKE6CvcNm3/Yf8yR+DLAV91Y67UwPUkDGlsdpuqtFjXCkd9YFS3KLc6hKe9OvoLDO
1RXOXL3z5jHCWklbOgFGtk8b/xFkg0U0GkbUMOtureFlO6l7zQr5JDY/3o8syoikSAdEU6Miaim9
FNUzupzlR8dupRk/pxCAF9AY7LOeJheRptvlprvPq/zFHUNQN5DWKrJgdk1PyyOME3OThdW0X/yI
MPA2jQ5Fj05AGuN0JtTvskxPc1Amp7zO0Qr4zpewaLHJ9cbZUQGhWrUB3ci/+k1lEXVmf6qlGDdD
RIzjSLYDpCfjEQzKpXDZDM/WcTL569ocVYHfdt4hHHy6O5lKT5Hjl7u4NtEKxuV8HqtZ7rPWeloW
dOeo15IvAdjPckaJLRp72jS5iS+0740bG3UsH1l8dk31fRrcecfImp0p6qLSIsptnHdi7GhGOISL
UKJXR9VMCTPp8kPmT5j82dxk5nxbRmfYgoP7qqqQVy/ci5kydsCGFDM278+GsJj/2u2zxxSCDw12
XM91FrQj77jrzs+1B7MncD5y2r3vSXdm5bqy6bs4czBo8C65EgtG7OBLvDDhQCpHkqCEBiKjhVH8
M3wxeSD44hTaJdMIY5jPgsAWYaMHSSSb9iSz2dnvyNrl00vQlPSmShjqVcjQZnGwkuGqZMTWOK8f
KmKJ+6alqTV3DGqqrWp11OOjPXkHXF4HptlU00xHqHKpfhqBhb0v0lPtI+hlantIqDdAMmbldmxj
pCUFdbmzbIUdgmlPsnthyZtAKrwnwknatDXnr3DGyFur22JrBLCdjfjF5r/TUUsfTDP4Ts/+3I0D
YynDpwfkPE4FJ3JRhOpaC/enGSJ/XZhgex2f8Z2sVbqVPAZTA6kyll/liGl9yAiPhQ7/BEtsh7px
C0hmxCtT9VuzBKGcD0Z+jAqaIoX7OKtluSnEc4aCV+ZkEbU5A+mlayrmoNQO/IwaVXmLG9wySQBZ
8oAW2MIor/QGOkzmj5jZLXQxyhvKvWjEPNkXv7G0XYYQ2w8RRQ+kI3NvUsyP3QwpVzv5iJ5nVMAC
jgeWIcfbNm0PwA6kw1AytXFwBfc1rpTcH+97Q57cBRamk2N9XrwbTKn6WHl1vc+G7idBNtUB/dOn
bBw4FIysRcmwUor6Zs02abzT0uyYaNZHeyQUynGgUXNr283SIzRxMA7zPP8AkMGEu15OESExJ7PA
mGXK5N6O7StQTJuVaLrDJSW2TTn2hyArLqJVp450qceWDS5i5JQGw7HuY9QLM9awGl1+s0n75ZVQ
5h6mp0ns+hJ8jDNCVjhqnRUNdzC3wFHHuKir/KNR8ldaBuk1UsnA7LNUh2T+5vdZAJiReCI3mHjQ
oyOjN9TKluulpTXRkV5wrA1TbWqRubjf8vGUmeNv2lYV0hznfuzC+SB74gMRYWzxLFOmU1mfWVqe
TOelqSr3wx9fPZm/IXTJXqCjMYx0WTWdEbFNbo6ffYjDrkzVc+TCigxCeAQlQtRu0WMCCz4WrpGA
bnoZXcxq2k3scFqimXeYri6WFyPyzutNHiGPoNXMfrbmXeqV+lW43+Iijl/MpDxVXcddpXiYQ2Ef
zWW2tlNovtrdE+2gfO8xNdlIYpv2Uzwzlf1pBcvGohOyjQNY47BfX0ySnR5EkmhJRXbq68nHDAaZ
YqJ1J2Vj7eOqeTdmVI82KevbENzFwVQ1LZ+osgGTTF+9ZHmD2AYUEjGjNcKj4Px4Z95NapTZfwcg
HyDdBzHXW/64ZR9+6GiY0WkvufiR5rgWQbFWQpNxJsViC6n8zfZFenU948PFWLbPXBoqbWovOyfw
MSECdXiQ4N83I6FZ92MIR3lkqItI77GyxuIcl3ysfiO2Q+l1uzn1s51Xo1DPOnVx0eHsfYWkMqtd
71hQbOSgdBl3m9GRtfZGk/RC/iWkYwZYF1PkZ2OwMYTRCb2rfQTt0u1OTYvslnQ47+BX5utgqjdb
miwhHfGeNtAzwsk9IlLtXwQK77zWfTBwbCCjIOEW7ehWeNzPGauc/cFAGakeR04juvtXs+24jGVn
/ApTrFaj7u0jFrdVfL90/QMCyrxfACtJZtKJxDHQzctbVnPxOkIhW4zJWmWj88aq4x7KuY12U8Bi
5rsmggRzoQ9M0OVgW+2G22Z8Q4WJJm6gX4+B1GgR5iEcBoiSj0ybUcoorz63U/ceLTA0Wygvl5be
l+ypM6KlPKVGkx5dH4Gfjd547gKsm3Gx7F3EaFR2gJF8x7IeLRO3q+HmXyerqA+LT86cL8zoAUoG
8h5knvhSl+wuA26lGUOIv98My37jVc5bJDzcqy0jfu3cdt77mCHxtx9pkmwYmDE8981knxUurnvk
YTTbMWe51XI2oQNvXVZr6CoFd7DAviNyAn9wJlkF6xiRsyS0tx5F9lTVwG5oZIemFx5AYeM2s2Lq
UM87lv1+6Cz31EGOOLEleSDmCA/iFJGm5zofLc5ZDJ39bnGpWAb3C+en2FejCTIflvTOwatJQGoA
JmawzizenBl2v2vo5+6DMCgpzU42trVrSN4P8g98Ea0hEKxhES0s791hJIaHrttNZTaem5h9Z6lo
KIw0pmswMaw5jEOM2N3badHtJe/nDIGHQTC3ztwPkYZ2N7t23jHDkr7gtMSPgftEdPpeBnm/n/1O
felNpP9iYHlcnzYKXZYC+cAib7KChOFjqo0Gs+ueey4OduYIgdO8ejFbh76DL5e70dT3b9h+W2ae
6uh74MLQND43trvpRZYfMqWa1yKGlOExQHIbZLaUI+nVNEusfBTsrpuA0G52TfNkoIAnhMtPDm62
wDpnm9KBY7l6pf9oscfYRgghaGVT+aXcuaEOQmjzq1ccst79EsmbXSzfasPpWIQxWFojYQV0ALrq
FIxi3Pue3tGnGdmC9C7CCm/uIrKfU4q+Lk9Q5BFMgPAiFFfH6r07CpFbmCjkmiHcHC/EyzrkB6hh
zb0nxXLrmrtYmxjBoByhT7L/8NWBPUf3bcmJTM2K/DqTQnmGu/RCDyTaWwlQwH4srz060TvmIPj7
svbo+Pxwl5Z5IJ4nMXzvJFl2if99rqpka2YMigYtiIcuvE1HbqMg4VFLIQBFp75bbJnwSu/xlWcP
JqDuHDH61o0XTrOu2y/xO/QQZr39FnVLtWHj8NYGTnrsBMuq6AmdyDpNn3KeUMlc2yKkV8+k1O6R
RELqIqPBrU/xJen86JjE6pfrBwFTVSyAwLY35ERHL0aqPhBLNUDqJMMK9PNx278mrlfQFflg9mYe
hqad7jC/AOETVzFfFmgZaIS/g6BVN7YyiBrkvd8wZFeaqKoNZW2LGqNZ3uBXuT/m1N40oH1+x3sE
t/d85mQhmLAfw2a51b3PNZ0EdFqwHRzyCbz4Eh6Gcc+p5J7BvKLBQox8bj15qoMhxgtFRxX3zi/h
EU0yGhCQIuRzm0Z1X2mNpifG3zEC5X1StuFOQEmKl/DZT4a7MqZ7nDYL6wD+sMqx5qMTdM+GSYpe
CBn+B8j5fZVWe5ka5YdICURRqI/aGhgRrEkojwVXMntgSDLZwzRPd3hRbm0voAhB/90MLn9/bRkg
miaFOVUQh2zY7r4tTWpl3pet4Oom5KVGZJpb1THzt645d7faG18GmbBEyjo+mqYiZXOy4SuwrM4V
Rp8RuEhdPIK3Gu6QV4mDFGTB4ETHmFDqwqorUfATOs2avI9Nhm5JNz8JogzoHuevhd86+B3r7eQI
XNPu3O9LX50nVXsH6bjTkcbguPc88a23ZbZPonFEFCDGTWj96oKAxrZf/AYkcEDYLe8tpW6CzTZV
ZmZshlR0ZxUx9Mws79qCkNslGWv8hJk3pi64K8VIMVaQkGnbABNUFd9jtPqsPQPBP2MGN/df5MCb
ndpGvs8CPJ8zdrJdWNbNfZMm6PPb19bHeBByHzhMjmcfLFMBsgZH15tAw9ZBEHESU+47+5CRNL7b
by0Y+O1iYLg3TPGS9PDDOuVfZoMO4OL71DposqVvIEPgtfGxqc9OWl+7KQajHpP3E2OdcyTFHFsY
rJebzoBTpriZ1OHg4uHKnp3ZuQpnbg6j7Io9PYieqTDDaVRH1ZUe8MWfEZGRV8TmvLIaNBAzK5+G
DLrlVxJyPhfBj8MPw/YY6mE+5T+pfH8I4cKiiPq7eOTcLiuuNrMILRRUtfMQMsPmdnTyZt/blBRv
jT9wOfj8CWUM+6jGscDITiV1THE/I0Jt2psRfJEjjoU0CgY07MNj6QktvzcEArPKh3Klny9DZV/W
R+sBOxOYgeESgMslIv2JoCcMJUZigdHi0LgNpDh9WJ9y88YKKsZ8W2r6KV16pt356LActcmD5yEX
wNnlUrWFjzoI5bz+tk6/hPVQ2013QRf114swe0wgbi6QffloipU+rI/+X087CPUkinRnX782s3DR
6fk/KrO0zuuT9cuTIB6BCfOn2Vp0vrFB0PReKJz0i10fQRG55ZT5h2GKbIbn+l8NEGM6q+NMiIi4
rADK9f2BDgxMTuAYAEUUYBIeFLUICQSXIXnse1Rqfi+c3WyY/WloS0ZCS3cBAddd1kch/bk/HrWa
wKn/R08BIPaiJWYDdTFxqm2PrVuTO206/BtlVuPOGFSMRywdh4utv2+aOjagfExOFIK9U9jTsJZe
ljH58zD1iFZ4b/75RcWKwlliIQ3iRPhLsPaX2O2vr5VU6yeYFVtviuA5aSzResgNRUxgIL9Mnm63
+dZzrHGYKwFWaegVrXrSGycAtX8dgAqjt9KHBgbTDgMmqEbcD2eNe8Xgk4Eh1UHNaHibi0+Nzgld
E8PaGg2fEMHbFF7DH0/B0Vu7cABwsIJdAe6PQLwd0hm87yvV1bTiUsPr7phejFDKOKxfD6oshqgv
lbGpAmLKqr7UFfAMQTTU3FC4zgPnc9ajGi2+W+n96LTDJZvcvDuteFLDhyg/jiM0rrjuL38dctgZ
l8ybpwOKzaf16/z+9EI0RmoyWd6iqu0ui2bG1qWZ0MVDbgbMoj7GAPtsN6uBjOHBLjR+6a9DqZFM
kEG1Xkb/y6Otf4LVxD1AXX5go1/FMOcmNbR+3hrzwEjbJ+qsrb7A0adWdUKotwSkxj7zcpSB2gVF
kFhpeiiBJ7Dz/Ws41pTrYcY93XLe1YSMJM1G+iKL94ugkpAJiH0ecZhGQEqC1k8AfpKbsWRkIkFe
XkjVauAhuNH3wK+e4qQFG6/cw5BaL40dfpuLctxH6GtlmhwrEH1yVhNb6aa/Z+RtbgvP+0hJigpF
s5+KBDefG7yier6zmQIdBqp1hMljeChmMhOn/BhwHRcQSNHk5g+54bgH6M7mick0Qe1sGk6po/0d
wQUTYbqv7Pw1Dia8/T1dVNKc+gFVRFegInPa/KWqiauIi/43Jd1wHlyqUiN7lRn5DF7K/RKQYz67
O4dc762n2+VMBjZkSqlDCOv3llb82MAIKrqUFcBRcuuKZiSYtsUilY8Ktp0HTNr+6G00/+SwcR8J
EYcJ4zuSQzqvmNW5qkrYglPE3LwBpRF6P4z8FbTGsnNbzwBTyIZLBAzwvMw4VKN/7sLUxWrSYrHK
W++ekfQ5S/G8lArcaTVfmortmcNftsm7ZnjsBlBKhv21KTQ8lGK5GI1vlV1+MYYKgnevd5klvD8w
rhsHh9ri4s34rkJyc23fP+SXomy/SWJWLvTu6W0YAhWd9R1/OMMxT6D4KydxjsfXFLraFzpZSCjG
YxZCmQtzeN9NlD9NsQtitUwPrs/61oQWyTDW8KY0+mJoaED13g8GNvlPTw3fS59hquUnP/vFR4O+
GCiPUYtvjVhHHI3lT97wbyJP90HuH8IeYZZPxESsxAd0pBcklyBlmZTH0eMCHw/pGX3P0CKKNKQB
QltiM3mTPMJ6pNJn9uow3qCSIQ+D9jtpJKfIxIjjKgQM8DSzY+iM6baN2+RIqtGnnZFLoy3lzBZ0
d009LTDtT5bQ8ia8AJMJLtCqcux+KZ7MLvzKDmFCWcUWs6dGwFtFr+B9nJgVEwUNcpEOI6MQlhI0
848zgza6HB2Y94BpyJx8VW1JHovf0qiiv7qFFwAG9rF9XgR/OFr3e0pw4mVBi3r1TM7ZoGiE4pyZ
qvEen3O6d4XCJXLPpcXZ5ToPKaaMTey6351CFqdyeK5QplKyTa/4Tp1DrPp3xuC4foDdsrfnNOvS
hM5FSuFTGYckKb/HfDDsw91dFSco5HuTtg07RpLFz22p3SDzkm/x+DOEKqIvy8wrjVwCJS2GqRsL
WjAX10aPMnI8vHviB3GYF/7ZtvP6kEskVT45a8/OIwxMgC8YjnVrC+aVsC9mE/wAW2PeRein2Z67
N4zp1cZNkdGgiyD/0MDnnb7PTmBcIugI+DkhoCBNR+BmPVmR+eal2TuNbfQAMR6IsT7XgRVfubfu
y6o/UsTtk5ZgX2Nia5d4NXHzwJ4G1l6s2Wj0Z9F+gbIp2Zp8EAMFqiGx541CxbFh9dp1pu0d4F38
cp0CM6Yyf7cjiIplQqgosXnBF8l21EZfvBElrZcpOgVRNux9koYPJGyaGHbpP4fchqmn8TbR6CYd
o6hvk4FvaL7Uifd1zHrxaJ66Zt9VnHlR3bhYy7t4mxke+bA4EyfYm37fIwO1iwP6lVPjOiThZK7a
ybk8DQs3dpHHwAviAFwTy6kcuYMPiToE/XwnbPeBG5YAScrmRtgDv5vWJJvLhySHcYgNHwXKq1jS
6GLY6tCEMRoySy6vow4/7iNBZ21xz63wUPnatGjFobZb/AOkGDgyfCUnrd32gYOqIcFgY8SQO2Z5
r7IYhxnlpwOozU/mnzH62mMaTdkGi9oXCs9vZoIsBybP0Q+ZEFZJu1d9D44TeaiUiC/NEHgXYlS3
B43Kf3lNyHyiEYY4x2YzUofW0Z/9l9Gx9stMnKhAjZQyj2HD59ZslasfVa6+NUwONlaSbUZf/ZDV
iOWntZ67aSnpjqAJayI8ulU83ilzuMHa/KQZ6JCrg9UcqjsZIhlzS/zaFXDOVH9t/Yf1II0G9JvW
+mM2e6WvmR6ShSplPTRgpymALkVQJLTF8LSdpOc8jLO2LrTPCLtGtCrbthkvuWqHowdd+LIeIpNy
ZX00Rz0CGCIwIuBX1g5ncdDgN6sFo5XBUNc5cuIjABjQRct5kGa8l/QkGdM50Y7xZ4PBjOYqLqmL
73TTKY+yewIu/DNw+lsysYyHqRUAwR3BhNY5vi4AVlT4kmz5EN8J/SKxywlkuLBIdlQoFLFkZm9E
2lXn9evNkotjMYKTCYKnhvb9fhkYT8rsGbGfdzBtrOsr2NlT26l35aUWA53CgqiXkFHWGaky2Nau
wU3Xu+O+NNA7Chym+/lfxGvIIwV0gJGOCNureJZ1vhk9tJtNXLlQkJjNABJPidGk7PT0YX20HsY0
Z0u1PsSgUV2qg0rM7FpKGkNTZlvMh63PeiBfYYZNuM0dCrgZK8yebtlHbMIUBWHSXFxCYC/rU7Z6
9cYz+lOLIHi7fkZ+JP/8tHy1jEcnbe8aICu7QITGdmlTcFO+P9OwlyRksvnDhcGvcqaS3jnJlwtv
RxqPT2YhiQhwPBz6kYv0mjLwr4NdUip2QtLKXR+u/zLr9FvBfgF9GLqrPl4YlMiHMqm/Z/qcnE38
q9tMtvdGOfqHv32t97p7ZS0pFyo7P2/p44O264767Lb0t66PmEcTmVa+jqlnX7hzgkRQMVdCtjG0
nsHRpov1YOktwrLAZd8kUY/ptqA3o3Mkwpr9xPpoPbjpBBByhELUjR3qKWUcUw3wlynkMZt+3gXC
Sakh/yQt0cvT4H9R6wwATjp1cXQwgPCJCFh0qb8efB0gIEDyFnpbByXls9IhAyzrZ5/RvA4fKHQM
QakDCSpdhpPp57NtQegqtaaDgR1U2ukPIC0AcEtHHIg17OBfB2T6+ckiE+EP9i7vK9RJEhOcNaxD
w2pXQm34r0e2Dluwfc5RvCPBYZLDQ2ZH5OJoAYk3NOR1efVph6vHN7cjspcTWlhIJBpTrneLoWuz
n4np464fRKyjIIgIQc3RtQRE4OnAl0eRxhCfkryuJlZU5MbXBsJyzwiIBqUOnFh09EQM1zhfwyjW
XIq4JqIC+d4JDRj3rjp6jkJiLNbfQ84KOuJxzbnodORFZI9PfbAwztFxGAW5GLbr9LxY5ZwCMjPG
dSOkYzRUVr11OkLBXqUu0qVuDf1lC9qovOgF/tKsiSP6qQNG4GiT2NHr6A4QuuQTr3Eei072sLVa
BEMrHkuH5A/obEyGEgZPgaIpTDqIJ+bndEmRCepdqK+zTogExcK7Pp9iRc+zlbwXqhquft7Ic01b
YZXgTGv2yfqw0udn29nk3rOQri89ad4wXYDW0q+0ymkOb23R3/sdH6HKBAhjYz2f8x3D2fAQ80sq
c7bPiYfXkAtiHohx/eMXrc9NHX6ifzejquayHkQ38UL/eo4BAO0yOS7GkL0n5Lp4OuClW7NehD67
OENIgEnIgol0KMx6xrUOOkyfKcRu/YudNUplfR9Sg6hKxwp26QQWQb89yV2pQ2h8HUfTgyokp9j+
49pcXyJZBMPGmxvmdHpb3pJtE83V1zweaOiQHXD0dCtFP4tm+aGwDOxXKnXE+BDsE8E5K5N6fanr
RbM+XQ+LztYZB+J3VEjPfX3lkw7nsUnpCTtsAU6OuoRPN12TfNw52dZk7Ek2gYqsH6VDfzwd/1MQ
uEQH/Y0VDIKiB5OsztonI4dFUr8AfrVPIeGwlg4V8rGQl+xpdlAXQc2E7T0pU49UEDQjuXMJHU7U
6pgiqQOLbB1d1FgJ1yAwsUqrW0k3qulrbiryjtC0v6W9990jB6mpAXyyo3SOoD209pV4Dh2bRJAb
y7nZX1wSlTqSldzBZt7hms+G6+ApBj1CWCAag654R26PJ1uJAlSr3JY4qeiU4CLTMU4NeU7DfLWb
6L7K2U4KF4WjGB5S8p/ILuY+69wPYwGKJqt+0Y7vnhW9SpUTHTUlM+Fm5qmnHgtiMsapCvFtGf2O
EDOC+XLvnjb9Y4D9deM/WX407WvAoSzu8jblVMay7jWh1tnbgo0xRSqFSj+e67b6xRW5bCKDokzo
SCxhdthFU9Fucb4RpNAwSJkb18M/VZ7nshl+VuajS1DJr4QUWkYTesRTUaMqYguC0XyNHeMW0rjY
p1aWnb2x/22F1PVNop6mBjtnVxnhYb0YaToPpzRNGb615nEEyLneRcJWRxGtD/HQinMzn5EhoCiY
sS5aOlos1CFjk44b+y+t539E6wmsWmsg//v/+p+/pv8Rf1a7H/2P//a5fufDj+Lz3//tnOeyrGT3
d63nn9/0T62n/w+2PLbtBwxx/671tP7hmsg/+XLghYguvb8Un0L/E193LM/nFTj+3xWfoecz46KB
Itaf+J9RfIIztVF0VvkcV+X549//zXUQIfo2IGwY3L5r+yG/6u8kbOlJJ80toi6c4WuHJgcZPD1g
dJvp9m12WjpiBeA/T+JgaRjBIPX0OupwMzg4mfzwpvr30vTGyU1QfkMRJoOOmh1ByuPcKfCReRce
B+Y8yggBazrFXUBuInLywdjmMT7R1H1F4x5Yv2J79F+mxr0DP4E9y/WxvnULuR6FY20EEZeP7jAz
4oKhzKyDLgHpbexl5vGUL7062B27pPyN8qo5j4hdaiXuJoJB92VLFvSYfgtRqeCDiXHj5HW2812H
MAVwKUYLNd5KZHw0au5rXZq/BnO8XE37jCsI+WF8GnvB/tKb47fRuxgDjQFIge0jvpft7NrhHRIC
xIk0oPyRsJNUU9nw0aLQH8QdhCv7sQc2/lAnJP1Eqtq6szbVyBGFYtqiLm0d7XBl9mGjVmNiDv/O
teU5kS7yRbpD4Owe1kPviXPQNPM+M7Udn3eD+dZhHqzqlBVE+CkjxbbICOoI4tVCy2E8O6GbPrj8
vo4s6aNrjdcVYgYoe99YCzBgzyWEt6aN7TCrosdHZDtGeP7AxQLwMn+SonQ2Q5tRZmccfDJL2alN
N2fCBJNzQ3f8bHpsc4XdVFOoFII1nHHcylLnuGSGvZlSO7wsuy6SQC6F4+9ZX74Uo491ZCqvDtEk
G5KP8gN5Cqhfxyq6LOEtsC6iLe2vi9mxGamQmTouWuGqUBvCrwI+QXaublp8k0l8C0Cm08Cpr5Ph
v5mRdc3GznkyNMgscXrgEEBIHj0BqhwE9jsZT+OhtI2tGEBkypA6uSHI74/cADscYSx7dc7I1eju
swq1oe0JkM72rp8ko5ahL+4Ihs3/OPCnsXATSyvzO5pd9CkxUqOUusWi/B5F3a6aMM26QoN0Athc
Y0QOThPIE9Hm9t5OANOUqB8eK9XD6erMAANfv+twb+F6ae5xWD37QPhEsvS3IAPgYsPTwxt26GJ2
b2JAMNob45fGn+OHgrwVI0OUkNtV8DMr4Z2V6V1Re93z3NUwesOC/bG/sxtxVo2VfkJFuy8j66eT
gHGKIoJr0a+pW9NajwakR8Yt08ycVzuITWYYpMNHO3N6iEcvZJYhn/BkpPtpoG5QvfUrKLDfGJ2J
XsBlFZ/AiIYhLiH0ntBkZQEUBBIOIWXY2BlXjFGuznXB0FqqJdsv/UAaRspAZvbcu4CtAH6ehPG7
SyhxjAE+AT8YqsuoJP188cttsy/V0LPemTB4lxYO21wH31I86XycET1IJyBim+XbaZZvVYpK1ymx
dM119WiO6SEsNeuskuG2YvxrVWhF49n3j3FRX3C/ofbegTk5RBPjcweAgJ8Zt8Rbuh3ZokjeSkTW
bc10vONP9GgABQI0orDrnW+NP4VdvQrgIzRX+hPDRexwTkWhaRAonLDQP8RG+2AXrPk5G0sAoLqj
NWbeuGkqoJdJ8LNNvpOFMB0+vUKA6AfMbxS02+eNw1CuvOVTjZWso2APEJTlgZLbfEGSI3G9AIpN
po3CD3xIEMG7ZbI8mmX+u4nHlwZlVOYwrUVACGky2gXRdJFsOcBdtumZ7eLPXCsfAQn9BOB0JgSO
0qcff5M4Sew4tVef14jH8MRx552YEcp4h72LVDxAk9tFwoSDi8v0NH1EG48BkkkMtKwXNla/Kfb5
LocphLS8hOFD+wjF/2igp8zDL0nQx6T7Lt9Cx2D0lke7uRWnhvNt7oYHr+6+yrx5Lyf52JG1sI3p
jhL+xwyiXrqQELXhvaBGv9QpYeuuQCijMBYqz2epEtFW+vFWTlg8KehMGGDEusDwoEE0tPVH+Qnc
HMl7Pl3EbD54vcuFPNnXtAjuhY9cvADeiNYUubIrdgHjc7blZnxE/YUzJ7C/IYh4z2lwEK01f9TS
ZNczf5+R2B8aZSOHq8EGNfLbZFoPScLY3XqrzTHbo+MTBDxQ+KPChSwn4ZC4aHdkhZ50iMbtGAPP
abTQwu6Wl6VUvwdCliNIxXYUPbmW6cCdITlZ/K4WMo/6MQxOeImrW0i8+t7Ll4s1Jj5DwjeB0/2u
8mPe4soND1NS2XoYdTPDhwAS4NYTUt2Mudyruv1YAgcTaJq2UI2gbvfDXopMof0IfkhJZ9NCg21F
QNy4t3w12u5FjKysUdp/Om57RWtvAI4wDlMY32L3EjXaVlZy506lG10TZgxjSTitQBV2yJV5XXR9
nXJ91FmhztnMi5S/Zef+cIYACQg7g0aA+csqZGlEY567QrXb8C01nWfswOwLEp/qAhTrbEgiB+7B
ccY7RFs0p1k3erLny3D5OmNSoHiY993s3cIx+OEa6tUzq30ESjVgBWI/ne1BE22dgpRKMX9vRtvY
1dkMYljoeRfNJ6Yb75QR1XlIv/ky5TNrWdXKBo3n7IvvRaTqB14erBfwoCEzJaqM7M63zeksLSZf
kITpww7zV4cLYzc2JN0UH1yqC7TdkbXYwUbCRwztl1Km8Y8hKsXTpG2Ig3EFLozdTZWfo52fw//N
1Xktp452afiKVCWhfKpMBgP2Nicqp62cUUBXP4/cM9Mzf1W3N2AMCl9Y4Q3NE9B4Ah4v1MQ/Xai+
kG7T3KmVr2Y6h42sObMGVa1fCMkJUVTUqfG214EYzZq+q8HMWyrSM/HxOYM1eURiyL7B0kVBsC/Y
SmsNA2sU96XYrRN46Uqv23FTfKKqfXyoiwFi+bl6qPeoe52GcLtKJB+DIAy2Fr0n4xqC5o2hHKB7
6/bASUv0j0t8hRjoXraIqGbFXm8pHI/tB20V2HDTycyVF5rC+5VRfa8abU0GDgtJ2hjUwHu1fpOe
hrwo1W/FRnhCJAgYjR5M9Zg+rTz4GEOWW9y/P8v+7yPuUA3saI1QnIXTnVdfE3TQ7EvuZ/Q9KexL
kf6nK8N9F6nfmr5CWDLUKX0f6nEQ9kilR1aVUiTLVfOdIg4WxiJXDK553dZqMKpChFp4eUKvW7eF
UL8nZb0tZa13CBD2Ua2ip5uBSOQqgUM1V8cYD9aO0I8Ba6+QajMB5WvzWW+jT/pUNy0VNsYSV4oN
6JVvRY5OqsSwBpLj0YE/TkaCf3PXepHORpquwGx0wrpiBa/o1ghC7CXFH6HOTvPc74oydGEqVOjy
S3Adwi6xwF5t1S6/6OliQBeJt4dE59sEvmhNhXjtn5R9DG2djSk6iNPbXIBUJzgNA2PCQxLKWDDF
K4VDViUb3WpfQujaW5njYo1HMzIhE7DqCnv12RBtRHlGsHnSW94Kph8OktuYyteEuQMaNXcze+zT
CBWq2HgB6NUsZBY7pKLXRpC/cllZD3Xe0m8wgjm7AM5CLE1Tr1KLUsGIQhzN+z31bsl/5Nx+bAPB
dpTrNmOhU5IS1Dz+CprMPljU6eh2IprKuHn4DBkaXOWyySx17X6pa8fN4qL1+1A1enQAJxyJ0+XX
RiRQOP/9ze/zpKGqavS5/M9r//5ixbVHkmf5tH9//P7Jv0/1VeyF0jMJ/uP1//P1v2/+PbD/eE+W
pVt51Zd+1pcPyf19Hzts998PWfexHfv3qxoMGQx5jAnWQ8r2/YW+b+39fvDvD8kU282/T38fIfb9
f1/rW4rGlG1U5NRdszc+it/v+H2X8v/f+s9rCt69qGzkS+G8w+d20y8/5qKXEBgOY0cNRXpIvy/+
vuf3h9pioDtpcGo67VrFYPD/4+//fTpkmIX2Dz3GbGcp0P77GzCslI64QtVSzJ2Wcm8MRhORqMRw
fl/ThwkvsxyntWxamkjP7jwhsrKIW1CxjIvFC/r3YS9Ep/JROAUVsTHeCftOObBbzSqalds0vSGz
oNkEpQgIPiwwC/b0Pp7lC9yXI1Igoz1siVyA193Qf4Xe/QZpkHJaalVfqCnTmrSJpDfJVYJ+rxQX
A41PP9U2IPiYPFbykx7NQ4j42lu/n2r9nF+NkzzN1peMyFGFmuxOIh62ESGjXoYO+ej1P8xfchWI
fqvKLu6gaynHYv+hB8nHyMJTuGLhQzGQNhA7ePj4wvyOshfYCRr21XBH4ESYLTA8WI9+dvuQjrzd
+fIbSwl+kV6OQIgNZfG1vmbbxYMqdkAm09Nf0VC/wJLp2dL2oFgennRVFERh/EmaHMWFUXAoIvuU
H40TaDr6zJn/6D1RaqyIZDZG+BpO2MOrXgQYJ/mOn+qujFHZm+P1avWHvuQkgpWnQiegLAN+AmCK
1f0MEKi13gNjGw3TmrxH2yR+gSASmMYAsA0p62izJZdttmEdRdUiEwKIWqTWmxV1xoxd3VaudNeV
6/SSijfh49RVHja+c6B2trzNL8WdBTo/4U8UVHZ+KS/NObYFS/VC9KbReQx0Cx+IxEJr4MP0/ujm
8QkXE0z4E83ucJN7Re+YFJoRYqTJj84KuvSDYpNiYoLppB/gIAMEHf4ox9r9IjGNduYeENnzT4mK
/53C+C6CbXV+m2ycPq1k92gt+pIQ2y1FdkgPoePYpwaYS2A4J9S3edlSUAbmHHFntJVT+G2sByRD
H4HyHl4NCBGWr52SvbbWvstP/h0Za+2bts4/k5vU+OH3Yu3wBruKoRqeIne2ZovwiwtAVbljXGGP
EW6AD2vOj3gq3wpbO7Er4kWJ4JaLMxLJqJPcw/cv82acEP0ZXBVfWndC3z/amJWTraCknigiAVJB
cRJsveUjPQI2NXKrG4rg94dge8BwZedeHY7Ryx8VvVaqtvYWzqh0RAQmr5ApDrRFnggLbIwsgE84
MI3s3MIl6eUJXPwW7tTDj/zykgxrwf7BB7z9rGGeVE56TFwsfXRcum7X1OnxQtrOVk1Ky8Q7T0Bh
3lsZaTKLrYxqTjfaOOoAummEn+hcHp/uY1cfMSKag+w2jtawTVhx/HmbgBvj7OmFIA/kravbg2LS
Hdew/3mVgoYX0fymp08t5aWvmAFQVVIHKIkV0S50mhufmx4bv/kpAC34hf0IQCOU0H3s+rXbkaGs
zFfFp85CrceevxhsX/t0N3kok0B2tJJDv2+PjwtwZyt5Ho39hEYcEtjBtIbD6f0o6zYAiIUUK6B4
3f1npPxktm/aOTkqwFCnffvK/DbAEOtKzYf9uwT8kHIoeEugwYUKxF440EvH9MRi8BTLdOZmMsq2
QmpHm+Vidj9riV+PN7hSoWktIqEoLq91ahzYaW7FjfoFSHmys/V8XuC4QY8tgBZMzTo5xCc0NEyI
sHvkeO4USVJ7fkvAKcPauEOU3Szi/hvynOpMwMSVg65nWENx9mjP65/wLDNX3M/rON56FaBweMiH
e1WfVuf+Lw0drkoLDBZAU6DFtla4tFWTA84FmA0ckpcFKsDsdcb2vvpGq0aUXol0KWUB5Ep86pOz
I9WSzURGqWaad/jEgK8fvtXOKR/75uEpk2Nad0zuZ9v4m4hHOAKfaNRrNpBZ4aA2XnaDBAUEwzES
XhkWC9L1rFtUoh5WfIwpbtLacYqfym8FzI5s+XP8KdX1jFrr6LKE0cO1mj2DpfK5Km60URlNt/hP
fx79QT9ydeZtY1d2hvjWp+EgfklutAKGZ3g5aTxS6LEVP3domWIVwy3q7PRPNjil6s8AKC3ao24V
2dVk5fOOOQKXu3wBsu/3N8lhS1WMHeYqwktKvUYCMIXossX7Cx/N64lbP/5gBGuly45xkT/ZLNkC
G3vaovjN4jBG6+qOFEim8pRr0PjRGePu3Js+n0SqojPVDuUfFmh7ufeUaqqPYgOCK5AsVfxGWhvf
FW0fe0OgLGMPvxWhfy38IVxue0KIl65eKFzm13vHLvgRnfPLzIzCbMsWf9oLJ7yc9J6lZwrXSRww
39Yp3NV15434ux0ewWD98380rudPQOnbyPW62yQ6CXZaDnXWg4Nib3guT9WtusGsjJUgHC2uBBpS
sI+h3U+I8n2JPb7TP7NyVAl2/dTjCLIZl1Z6OwCbbPHJlgQwJxX8FXjhW/HDzsAy8tZjxCDY7Ocj
FsZHxjnbW7gBKu8C1g8YVum38VfrPNzqEAqVt+A3rI650vhsUB47KSc4WcVZ+izhY3FVpM/VT7HR
Wc5z80svwHnaIfW5fLTSy8P0ZvWYbNYKG5EHIMJSuw0/N1rjO4AkUzucgRoc0shdUOvheV4nPype
R2lXu5V+qIG+DOJrvKiZLWPgkF1JvD8fb+KNifoTO0gwRRt529wRsbJZPFkzsHBb2eqnvh0RZYos
L9r2H9qmXjMN/kQf4V3YyutmG3mCQwHAsAePLXZTdadm6W9b+Wn1EW0Xf14qIDaemr8Lk8Pi5MAU
xa4ofz2BW7Uo0DXgmszhwM3pbobkcwltGHvcRHSjON/UuS7DtPEHqkZWvQVTmqQuq2MHZ8h6PNf5
R0mIxlqH2YvX+XB3mfnGqd5iM2uTNAgSxQrCobm6I+VGwMNPsQiexUkZ8i2S446AHXWOx8QOa+IV
7I4i0HscyYEXXmJKvwlaB6K4jri1WrpWlS32ttILOtP2j29othBsHdFXLWLPC/Kqz9arCviJluTN
3HKZdrvV39tj7KXmqQ501w89qllO6D0szWaUv8hIwliVO56nYzgeo+Yz1+3iqxGuLY5I0zdwDGth
rQtIKYkbTISEpEP8/CT1YFcaBGNe07k6aDZjuQhAJtLXnfLJxzBE/8iRViTeq50HurPhfFXq3BXX
qO2wXVGmmvQLJU413JXgbt1M8IXya3VtMc7AEZM0EetOQ0PLOdyHgTncFYdKQsxIYdmRgtwrj6kz
K4H8ydrGfkIgLelook8W07/nzhXn0uDeeoQrzQ3aZDNRGFsTqDLxjqw8sTXiHfbT2M1ths5r14t6
mkMISkBdDyweL6hCqC8Npt2s2+oGlFw0uF/zdghpx1gGFPbMAVU7dKhzofN5Q06ByBr9D+aY8yjP
sN46Gwn8Oqg95Uf5EeoAYcGf0ZcNwoh3KHqEGm8IZ6zFzhrWVExWBnRCqGMW1RWreJGQ8B5tWEIU
idsF8+5nLRVoC/8FdEy0J2uFXXX4Wlo0VFKI+bZ2QS2LeGc1blV6EVSCKjct17AZrRXgNOVISWXO
kQT1hJcwPUQITO6zu/4HfTeU1SZgjJSAv3Hj+Od6sPblbCmZq3DMPntCXa252vlRIPHYdum6vhC6
UH4UIXoqFu2/eoABzL10mf599pptwPYxn5/42HMujXVVxgBou0pT3Nb2zw0O6r1bo4GZnaZtZeNY
zh174IuNxpb4Iyi7NHGL0rknoi1IrkhYtHKh8wERxlvJnv+khY028+l5q0Z3XHli9YLhR5P5Pezp
3hFvHWKXWPJyBBpB2lrW9nJ3eQqv4fRuJDZq9CwueWoV94doERG+PagwE4LHVoWuxst8nBLL9HQT
zIRLgPHEcRUXvs28xYKNMa8eKTTqm55dQCTEgKRKUrcPl6vHUAIQchGyK02dzRNfqXGtfgJQjcdT
7mGWgrISdsArcB5IqwZDHbTFWYs3Ux3I4RW6eclqUNkljfwlfJFZzVASgHHQoc8AkBn9MZ1sSz4h
ZEM4w/74gGACzvbH+EHqCU730Drp08MRslG8DNZoXl3xXWJF8mrVbkIbtCDg/f5IkzYaQJOwtsFk
gPvlldkmawO9QIbRgXk79X/JE0bW2Qu1EAULigVsaNGjw/Z0VCl+O8gPormQZ15ouk9hV4L5UlwA
Y2XkH5fhF5jHkm6Y6dOOySDOftXxS7ou9UDyNGlT4zQLRpkgjH1Edej0PM9Rg6PxjnI0Ln/1uMuA
CKGrgN/WS4HgDIB1QKS2Jg42MSL/pfn5QTPzxg2Y8ackOkA/PMvYl5vshH3ZE0X5mF4y7ZJtzDqo
fBj6qUUyT9ywZUsrOMCf4x1XFPOzFtAUIt9hV1qp9g+Wu3LlPvsAiIar0fzaKZDLRoLYCfhj6T5/
WGwQrKcSPGLxhRMhK3XuK7hbES8LN9V7FF5sBgAgy7dWcov4OxQsYne7WMQP1zjOctCsOblhyQjm
UAthKyJgYq2bIQ7g0XZle2B/sh5H5o2xkWlhewg/WsSvDfVwj7jjcSkC6lc2rqeH6CP7eOzu9bqy
7vW3HExvXzOZ2Du4ysc3QEp4oBJJafKRsDA999yEN52YhiGKAQNf057IZQP8t85pDZMAKTgLodTo
Q7ikkTNdNC7SBwKsx0lz0y/CLt2W2cb03RVbMsHJMxZUrBc/hzfW0tJpzkDSaLFTMWyBaJEa0U2i
i0yUys/yWOyzDSdkPS6I7FM8wNbJWzZequ6fqeCx3JDpZZvyWNbB+DJ999gYtxTaAeiKIIOxR7EI
iuLGLbo7tAmhdpHtw/7EIoeaZtoLDqsrF5SqBM9GBHPXibHL6OeeYqcZ98tGMl2YW3wTmTuK6ixj
1bn3mXAZx9dEtsGatSsvTF5mZO7RK6dewJqOoA6ehIRPY4BLF03wtbSDWswoe/4gwvxdsP87RB86
ItabBrKIRy3qr3iTzkx3vqUgaTg9nD77hk5R/CTn4qxvKx+dY9g3+9/jiYZj+oU6586EWkXiSJBf
10F+DPtjmb7POuhWj5OKLLQhigKI4wFGwpISLQ3T/iYTUJlv6R9yct2T8H8IVj8UmITPDEbSl147
/XnlEumwQJYonTjch3I6MbQeRzJV6Y3wUrMf78DGFcoF3hGZzK8ZR8IjtRI0sqg8JV7ZuCIRLRcn
oSFlS18UjtA5IxalWE1HPw9JXNCHRV8GMyX4qXftvcPGkQYf659gZftF8MS8/sBBj9zVbRo9kvYB
HQ6EsN4rX3IMXweXCsNycc48ttoxKf6CbH/jyx+jZzKi2Y6bBRaSPlxxcGK41leoQuJSPZjV3eMU
6Vb/Mh7y2FutQ9gwRLMKuhthIL5r1D60E3LG3Q8DaB36nMPK7hKbJau3V/N6cLKPdtfCSLyqsS98
hZDVZLsAuICRu2eeoF09FTuk8tI40U4rvbfmS/XH3XiNt+FbexvZMBfgoQV8OTKs+Gxjb3Bp9bdK
RETM/pg2aWtRTrQKz8G/diCEcBDuyRw2+wYU5Ef4d7hU5q5ieKHWiwZIcsG+uYHYz4jQrglKKw+q
9rt6+DN+sJ/xNffCh23aPN7f6r/Fg+YH9SZyNkX4W3c0Ve3snl+ulS1Hu+5MNNLfNbbrykYV+EHh
FUpsFYC4oMz4II6lOtD9AL9HCcwA5uoAbEVHbOubL8TmW8zTyS8hPvfUMFfvq/fU40aK2SE6PEe8
Orznagv/J513QEVWHskE23N5IRYo7qunf9XphjFSG5sKCAUMKj2s04DrqIMsxY6ftPWBLDrd/pn5
vCqutgJjaMLmzp47uD/Umt1012VIsgSFfqtDd1ROiEzXb9R8ax00jDURhxrdtng1YJO3L9z1PT46
db/NsHQujyZc6Sr/rNgIGmpwaVRbNe/Wd+LzDxU6lAREfReWnjp/8h8VGRgp1vLPQQ63BWoRY30z
9fPUoVZJHKolp8GSg7oKrlmDHOl3XjiDsOU7eir+fvi3PDLqv6iNmIo/odKxNnRUNR0WtB05/lIf
sbQhCDH1YmENHT6ow9lwa4CNJrtCOfadOh0hfEnNg4iXbImCZb0RQnvNhX7gWXQDTq6G9uPt8cY/
S8UtUN8Q6y5fEL7ahlBX3nshIPE6MO4fBCv+INlkb28Dyw+2zoRhrBpHMg2j/BCh8bFVGSUn4Ez5
nhWVr6F8TdbGZIbu2BH+Jl4bpF5aY9nqmOMrH/ZJcol7ARCe/hiRr1PQXW0hvxVkm9b0JhzYhiqH
RRVhNo3GD0EUEqlRUFC18VfZIcnAnHoTVuyMZ46oQwYDIgOJLoKl2PZy5DS6qGEY7u8KWOxZbi/k
6vWlIKvR0sP0ydUa3oi1WNbAeqdWvIw+Fj3i0vC9v8VfpC7ExdRyWSATj2VJDxDxIbHY/uAEHr4n
yoUQM6XoR08I8a35k9Vt+lNI/sB7EMWatyCVu30NbPNCUYOpdSBqz9ddtH9iwTIGMEziNwkTkU9E
qgVbrinN4E+f+WtSe2tKwIr4SG4Pb+LITDsDqUACJb2KtCnRVU6OneEKBy5ygj4qtUIFJp/b78eb
4kJ0bCziahxxPfnzcQFLtqPg0VCtIQA13onugezykOo/qRAhhUTNihhB4x68oh+KbAT7ADAWOUBD
qAc1ZUHY+Zub+FRamWZTclc24+iqITUYwhKQEemAMqhT/YzqW0kOJd+iTbr+I1yoibJk+Fm8oaTE
YXGD0DkefyLKOX8VNsUGggzSXTMkRuTcfa4owJSMFCnbkCSF70/Iem/lMXPZ2965bGL6FhJnkX8b
VGig5taOIH5OlvGe3NG2Y2ngaIrb9MknsayoJOzo1MyEqccc9NRVI6m1YdwZ1U7+VJDuYIG7x5fx
kEzLCMxew5QkwQ33aXbUVZ8Py7sLq9aKK0NucZEDnD1f6SSrz11jw6FiEPL+OtqhIvX4zCLbvExb
JjLFapBgB2PPAKfShLepW9VUFF0uCGsX4kEUe0jUl3QE7MbomoaVgtZ9+mL2qrZvxdOn1UYzlPw1
u/JeCjsNwUXmrlQkJ3zuxqDSXHInSkKk1Q1YrBPiNzzg78beIUAPkOAmkxi5TK3PR2HNi259pb7R
ncEL2nyvhL8P0DFPXCgAtCAchO7lvTQ9LQqwpSJy7uQtAl0CSz/HLIRO2frPCK8bBAqfy+BJlsyD
JZvUGvALEAlGZUnv1+U+KMhzHueBtM2NBYRsHbb2/EJgomDfR7GiCjh6jpVP5oEsMZ6pp3N3Gwqk
eKYyImvvId/4QlYyrkfNkjJd+W3R2h3WeyuXaiKPSbmqm7hwp6+purDNAhrrFdM7/q6nby5qP77z
53zPkq4gDGg9SM/RqN9yWTkjzgtFLch6z8wR5IBDkujX0wLj1zPwmqWfow8n9kKuONdLgf9veqno
GPMSBqEWpAIOB9JAsYe8uOYuUqK8Mzr5TG06s++FQlCJ6Gp5OcXGZmFS+zzh8Bd1xCUcwUsAt4tq
z0rJzkdKLdVsuMtpkqJUyyjhnnGuZINhtkSO3FT2ea7qioOmoIFJPTOejjfQltrjrj8Gm7NibLWE
zMjKAzBnR2eVQwJRsEOVFe4sdJfcoUV5x22OM/pCpsh8H6pAhI1D2X5vRNgAL/s2dRJKlb3hLoPW
cDXpD2OFp5RcV+ry2f98M98AEYVDAM5OTUNBV5/+OLJ1Vi1bLQN1dDlQzhV3LhJZPnWq11x+vp6N
v7w85w2Xlb+nM77c0Ag+n8u54zbIbeR0GPSyy1ExifgNb+F24OwEZw3fJqIAxjvOItCZO4dLxyXg
GDGu4vzn2uHjOHP+iONlECw3qQa26ZQg29CbtBRyUAwAlvYNAjQ7fCFX9O/Ye4iSKLTYRu889+Od
Lx4udAkEMiaP7+V0+G/uLnygRplHPXB7qAtnZM2KctHVI7NCVdZM+ULePtR1T1dARSeRJrDogH/j
JvJhy8SAmcFkUJ2+oVl31bfQ7R+Gx41lgvAdvJHbzhlymgo2Ys6g+c05WgV40DWzOxfnZnFbp38A
DJToF64IU9mWzKCo7RnLerq6piNdtXxL8UTIKCZcGPN8eQjqWQDK6T71U/pA8M+p9BPng686uY2M
MeGO28B7zXkpoIQAUyg/r5YhtUBfqbgT7jBWgXXexh+19cGNcpU5Ct7HbZCwqlatmZKCbrX6PgYx
Kd/4g1jcjeaOfh3jg1s5DUhIwiHBItqh5x7nBNxYnjDVaQKaW4y7sWog7eOoOOwZsSuyOp7aj37L
IHuc+hcapFELd92J0Iu5wnOj6lFj2N4QtoDS8WmxoSYO36h0ZFx8S5+jYx6rsUvkiHM01EfRRFAd
Xbdy/TKbDsuJ2Z+Hx3sKTAx1yipfF8oeSJu48gxk7Ff7Bx8/e8/Sr0SEVXxTdkGMZYgNqp6ovnGP
OcwhvDL39O7CU053QXDBjUwC4vJQCvQBrTQswRi3tLmWCxttIVCzPpA8gXCcsVRaLr9VuFRwStli
TBrNTZnW/1xh1lJIlGAquT6YxJELY4MzQkN5ndZg3Tizp4Dy4DIXuT5q5zPhyqXrZLcn5ZUaHlej
m1186ySct+lrFxd95awElwtWdkFceNw6LhRdazlGbMrLAXxyYVmBeN6q7pJIlfgL2Vx1/j4r8dPC
1IBAYxkcTMjOqmvLoyb3zflxXxfpM/p2ylKfHPOt+dmcQ86JxInBmKCvA1x4OSTOfwEE6YCL7Fhz
Q4r5mIAuuSn4yETZtMUNIWa+fhkEA6VMDBBtY0JWCMSJr1DlJCuDNk8Xy51MX28pqVn98LTw27N9
Vk8bMn6xAgv0kmh/mIzmNv4CpVq8LONVsPlk9FifGor/d7IHBhkJLjmwQtZWjdcMLZZph4ae2whv
IhjP32lnICw1LFda5gqgaMIGeWbPJLSQO6BwTs0YK3Gv97sGRAUOrKyXjkJHyrTVV2QMFvom8C46
jKCnHGTNwud2kM9A+psrdTaQHKaxlRDVkFC4Ss96HkLnWZZCTh8DSWHl1MDvTtCeq37HC9zqBqfS
hqTCMWmcg2E5hK9cUXG1B9mVUrlfYWzmVqwhK8vsAk2F/xC0xucyruUz95JCKwa3LW1PSE0PCvWA
XuCMMbP6zgNwSSWXFaikTAqcq0DOTYdPYGxYh1crk9WfFL85wGCkqoj6S0iPfAhUxS8g4kcuy3Ol
bBiGnAVqAiTQAoE6ExRmE0nJnXS3SddmfHhEAMAx8WPyuI/Uh0rBTAORib5CNX4IXyBWWMaUHyik
mKQbL0XldlxTwhvzj96eawwfTXsZSf0aZLlM/5QgZY+ibsflmXEhONDZw5NjiLeIbanDn+FxXbpe
lBIWpQdiBMxh8EeikP7CYsq4Zi5i9al8UEYwadP4dRMwMLkVDFkQ/5SkysR/HpiBKrU+giwdSye7
jG5sRsijMNpp4o0GRgqUIJdN5hmvu7PwyXMDS8bEjuKrxinUa+4aO3kpsttvhOwF6bXiuZwF76xq
e3m6uAGwuvooYeBgyh2YzGCJpJn3AtjPdyoifL3eOcw8PpmOE/t2znYKQY7RSNP/uSwgy56dU0lb
s5IAUEZ7riw9hk2vnpmWgNPD7rVhoe+8etis+Ch0WBL0lr4Y8PRAQhlnc5A9LHYOAypOXyZOCLAD
s0LonBkJjsU/GpIv8L6BGwYGpt/KahCNgfD0RErnkVMLZ+7OmLv1sFXmgEIOl1sozyERFwvL72LE
ZK1P+TtjhinFkbESzajFcQS/yzmLESsHtygSfTFfc9NYeQpAKxp+JrSXAGo53QeAEBYo9jtBXfP2
3h/Jm4mXc7sAs4asNTw4BX3NfWuAMyY2dyJki2rGzhL7sPdRLOMp15DgjNkiTuSoJzo4qknZfmky
cFv5qyKCmANmfG9KbHZQctJptErlVQBLpn4u8d5izWApqKgT/cwd/A4Awima7eXA6I9GW+zXzBnq
abn88QImgJYMkRhnr3+xyJ+ojZKsk68u2zfIE8qfIIsQYl1gBo8O1N8apAXFZDbnlgpTSESO0IQg
GZ4x4Ytmdwr2JybaYxTdoKJHi3iV3DwmLubyXGhLukWDqmGBWrLA/up1ISyyAiWcEiFp42E28hSm
0ENHmJZik5wOqHOC5HyOIqoomnJOFta71KOoZi5aWyJyStB1izWEtTv869QrHs/VBqkOK8Qyd423
Co1uAVJLoqHZ9K8EV4S9BQIlqxUzCe0Ke1hk/SeTwlm7yHE92+xYJ5rgYXmGZPio3EYNDbYo7HSI
FQuL/6HI7hBfG8UgkVp467/uj/qsfrdF9DGGbDK1zO4cz4Xf625KXIMrEDY6gKat8YFIb6ZLl8nA
fl37X/PIUMNdK8yM4+9LbYa+iCmLl9+Phn37DCYqN7/aVeUKXaxf6SrE+rlk/bBLVsBEs//9gfYN
QMzf57C1AYOuasOWGiZuq/x/I0a581W1YisZ0dwTYcr++4ZUS7+Mp9a78sK9//2BrBpOoP8+/300
dAy/oizWz4W3n/zyh38fLqrB0LSrOvXLct4KDchOIWuRDlImbPl0nTmSgPdH1gSPpt+jNQQQoW2T
PXJgdjz8ffGfP1z+GmQnv/n3xRrRO4R8Wv/RUetpFyGx32/+/fFrvZn9Hs7vw98X1bp5M0U6iZMM
WykqsHvpFz2yXyWy3x/j8vQ/Xvv9xe9rqz4O5FRLfCzDd4WeS145RA1Ql6Z2x5RELo4EVoDmtRVX
nZU22Lc86G+som50xEFV0TsGZW7ukLfTFpnGyu+E+jZSmZkBi6nGUt5OqQyU098uF1syv/ATxYGc
iKDZVKH5wOhbpTEyg2lLKaGl+gCAYCijI0p9fi8raFrXC5Euxrglrw18J/QOZhOWcs8GRTOsqAx0
7MdT/WBDHkQVYWiUtWXtSUqUH9ppYRMamLV3gzEH5mR8Ft2lRauSiS+VV5FWSEK6LibFuMjfoHm8
qmmEUCRRWu2Ms/ypEZ8V0hkAX5sxxGyP8OQJ5tBHdQvJMQhapATU5xC/l2PEphKFLQ1TypcOXGVN
1crI8nBfLwbXw1pMJERk8hYX4qmna2iQa5nqopo+UoeqUaaE3OcWE1c6enodpg5O25cA9vQdgjct
GXnzjVc4G3REGKRRbYtqmumoyNCtZxNqW0g4dBViR0rJCgW6MjP+kBiiFVzUwXDGgfqoKcpePYII
KSQyDNxzX9HyXoOnT7SRBm1K/lzpOqJ7MxikiiqzQYFQG7OQNlF/HyouGroyCpXXV9kkdygnok3R
1IikJmcoYLRNd/iB6HrpA4h/2Yrl+E/zDBGF6mMUoftK8fMq/TSpAKlSpgaTLLB55QSP+Dt5EuJj
iGTSj5qp7YjJPIJpg7c/V325L5rVZbVkXVAh1gYlRKBeMGh1kEfmEVkZZs0g6L4Yj+9VzxELQgYo
UDB2/WNSDyJ7l97j4jBFCI4ngD3rOHvXH0Sjovpppqa6i3o2uAKzAuy7ojdJIzMEx9zj4/Dc9ng5
49dclog6DxAl8HEYdLVycmkJ76UqRPS1xGQo/ztW47Dr2kHel6v6PI89CCkavVBQ5q2kq3+alQyU
AImSuk8qJpDhNIafr6LoPJbHDk2bt2QpIaromcrGFhOodZpU6KXUKmYeiAGoQrvXdRVd++Zx1yJV
8saxAavC5LUbQT/3EkKjefJMnDwykmUQkeck+kA1R/8u63m05hFuW6oo341AOBcVMo55xCPCgITd
4s/rKkibLKo/21iX1PUIkhbH0wKk0gh5L+3fs0SgCzQ/kLGT2H+fyrce6WMwthD7oH0cZFQtNnI2
b1DPIPp/hh+qrEHnyMY9HPzIf16LRvcGRTJ3bd3s4NM8tvBWtkhp/5WfHQQaxFlctgB6DQCSHupW
VaXUR4wYw2GYR4XUbMT55aFBnu26drUpAUdA81sbgw6KbfUkSaqxz0OioENPsUClL1S/8TEofDTM
/VDK2Qna7ja25X3UUJ4desmf5fywjHSYurj9YW632i3qUgYyVM4qiV0jhvI2QlFppM6fiL8VMxDQ
Dx+TGkqzBtWmNMF6tPOYbFP2EfOByOUcQvYeyYoX0CIwEL2BAduoOurzxFvqqhIXkRnkUgY2Fj18
OlkfNzak4bUkCvMa+YPnWYnjIK3VLUOk+MzD1d4oAa8/cECUCvK4HpqbNtJZGzvKhnH7jpxFoBgP
AStVYBrCQpCspznyZKO7oX40rWVR3qFxxNaN0O4QIaj47OUfdSS/gXE1UhMgKpKk52Givzsu7t9m
os5HVZHfWlPqqHzMybpNZGLCikIUNgzkhJCwtDoDb9YO07qSNHCDMV1kwYMIKzsVNuG22GgXdIFg
q0fK6CehGdtPxD02M97aWl7t+qSWz3hWXEO0zTCN6LL1Kr1pUSUeFh90M5rl7Yp+lpYlq+vjOdDU
AYrVtViWjvp9eprf+JAnQTEmf5+L4MtKjm+VE0E5XVfGHaHWYWfW1T5snrmfQjqGPSB+5AtEAhfr
bos9wE6s62SXSfFrqQ3keXQynrm0l4SZZdMYRk/I9P9i70yW22a2dPsqFWeOEwAykUAOakKxlUhJ
lmVZ1gQhd+j7Hk9fK+lzr/3/caKq7vwO7BAliqIoEMjc+9trxTt49y8cpTd1Y9UXVfRsz0cgxpb2
cjBZFl3AyPsorXaXr57aMVL6I53Dc9q5IF0wq9+sNctO7PX9OWe3m2e0XRoDRg4MInmAldwbaHLE
hA6NB1MiYXY4MmjlBMayhLXcoXI4MNgfGghzZHDMiJKynafcz71BNccG2jwZfHMBx7kxQOdJgnb2
JrZHPrDnAuqzM4J/juBAW35EU0yM6w6i2NZwNRh81D3kccHallPLYJDSkw1c2oUyDd30ywx1ujX4
aW1A1OjXALaBpkbxhs9DTR8lVUOsyze8eNUBymaCeCfyt/BF8CtkCxEXA74OIWC7BoVdOUCxe4PH
7hRFhcYgsxn/ecAdd7bG7N5KgWr7Bq8tWdA3V+C2QW87YKFjA+MuoXLn0LlZv8v30AC7OdifSoPw
rmF5J2B1j4XBeys439ainxzD/TYAcMsGBS7rrVWBBq/H7pM2sPDRYMMdAxBfIYknBileGbh4o6hT
teDGlQGPZwZB3k+7Bb+AAZM7I1ETuEzNpuqpzQXwyz0bEow0SPM1HS9MPRrQOYP7m4HX4r1eXxuD
Qo8MFL0c+f0VEy+rAaYv8UNgAOqcbRcDVHcWdgPu3QJnHUvPfEaMaZMb/h4ZFDv2vv4ltp4mA2nP
NLj2EG57YgDums6SbZDu0sDdIyjvUQfu3ToJ2O+NgcC7/UwZAC58U7CkzyDFxwYZ78GOd2DItwYm
3xisfAtfPjGgeVAwqIcW3sZvPhx6aYD0njPSboZRD+oyQyN9QTYTnwco9lYAzn5yNA1Cn00O2/De
IO9XA7/HyhIzKul/aRN9mtzhCxcczBnogRFfZUF9mHif7uow9M41gsvZWQH+lKbGBHcfwGJ1SsnB
LQbJb7sM+HoU6IXB9adw+60JgH/bnD0D9Ifn1VwAE1DWX1iwUCEIrvh/PADCQQiQYQbwjCIgM7KA
yWgDFvwBgREJtEYpABLyoIxkANwvhIfJro6TD+N8yx7Ju3Nmq9v7i/MZ5OnDOkzq4uTtC2PrXCcD
0pspA+muyylnXijuYdh+zBR/SkARpJpcAcUvps9pFAnK+UDFrM8LPC09CoUVl0JppAqyQa8wKUQL
OcaFdBybl85IGGr669AdnpTRM1QSUUNrlA2jTZe+cUpKwy1ChwSzQ28UD53HwB0TXSf8Pe5J4oHo
jBBiMGoIFt9UzvxufGZrWh86xrCJA3OzMFqJHL/EYkQTMcaJyagnQEK9tbJ5KCqhSUCtwEt586hs
2bF5xK3gKWkyuSxJrWJfqnnZyx5KaZOwjLA4M+VDu50q6iBhKt8q1r47Udg/irakZ29PALanNr5L
mqNvpBq10WtMeDYyI9zIJ9Qb4YiEQ2DjmBWnyXJi0kIYVUfYPQs7Dy4w/7dl5VbHKjFjCAQ+S8dz
7uZwxS81OkcXOMSR/bSYVrMqILqeRfZ+litxRgJhbKhvnazNPgyJTg/xQHM9M2ORMNEh9Ctk03aY
HZwC+WTXJCEa7Nmgh5glBs+4CaAh3OIti7leIcUqgKyh8xIsTw6ByBdGv5foJfCQVq1ZyexY5bxG
r7kRpaQs6rfKyFM6o1EBhsQ1z6hVFiNZmbj87DHafrKNgEVJx3msjZRFGj2LNKKW2ShbaiNvkVhc
iAGmh9qIXWJjeDGW4wXlizbylwYLzKDq02q0MIURxKyYYkKjjNFGHtNSRisjflmjlelRt2w6TDON
vbIx9JDPTIFNjMwIaawUNQ2auFfLSgBguWhr0hqBTbsQRzdKm8DIbTKjuVmZf8F6Y7nobwI8OK4R
4rDdFUaQs7ZGlYOgVRl1Dg4dhUunwqkTlmwU/IGuph1y+c57uuilf89maFti5JmMmocSi40fvsDB
Gq3kt/rXMZxfKDt4bJ8CznI4fioj+5mM9iccEACtbn7KjBLIr1vOLViCOjr9Vos2KDMCoRyTEOxX
/2CtQLJg4JldqD3eLp0gOBnRMxxYOpc5yVBHMH3iICryjbJITuNppDwC2TC5xEZrJI3giOOT06mR
HqVGf8Q6jeU2RiSXyYK7AEfSnHBZtY02iaOFN7RRKSkjVWqxK3VXyxKn0cWIl+pIBtyh/VKJSez6
pX2zYfTRVEx4i8L+9+L11UnsT3FKq3AdacsHRvPkGuFTaNRPVtm8xQkyKGG0UIqseWdEUXFD98Oo
o1YjkZqxSWFFGA+2EUzZAXb6r1NE/HqJa6IaloLhb6RUbfwBlODL+ktWRQF4wF9V4rFa8VlZOWKr
3PvcjeO3OQXYDZDHhmDvw2VJknrjUrt1O6j8RpS1kCBxMGcJO7gdMWnF7Vk49ltrBFuF0HdQXRec
XMi3inR86oyOC8fXD2EEXYHHVMhopF2d0Xd5Sf6qppfaaL1W+RFm3YdihgE8GPFXZhRgMS6w0UjB
bOxgs9GEAVL/OTZ6PPaaXh7cmpEr/aoPEJQyKoskGuG3vFsrnQVHTbtxYfbMIsO3c7LPnLBGuOaY
ESkTpXf1mHxLsJnVRmsWweNASzmgvGBwhKuqjwFNd7azUwYNkmBHex8CZ763B2unC14kuBXVoUHn
0GBVM3Y1B82aj26tNt610hjYBmc+jyNONjcSLPjjy2psbXrE26YQuM3QNW5mlG5RituNstupMLY3
YQYTjf9NL31NQRzHXjytLKaMJs744npjjosb+VqikhPGKZcO3ddS8RcH2IZTyIjnENABJfD3HUq6
zGdvVweM0hhb3WC8dWyRl3SWkEA0c1v81Xn7yHjbGd+dMua7ecSBJ3h7blBfhPcjgryENmWPMM8z
5rxBMYPaEmDmTIO+4N0qiBM5xra3oN3zEppxllR0adqvpcMUFIK+pTOmPomzj8l56t9o/Iaue51H
vH6596iN5y8zxj+YH/hWjAXQslgxd9TSNY9h5d2H3hgD4wl34P8Hvf1vQG+u49n/o9SXylTC3upP
1tu/vu//sN6Cf4JdcZxASB90m1b6H/8x/ej6//yHpZ1/KilBlxoE3L/MvsL7p23b0OeVx0/H+/sH
583+p+Nr39HaRRmgAFj+v3DeXNcx5t4/OW/aQ5dlnhkoOi1tj1/2L5w3P+HMYHar+VglRz31b4NU
99DxqWqxWL2FE4cZZVwPxZzRY0zIHs0LDZk+RsnhsvqT0B4ZGn3MWtHfab0+6LCvTsqq3/O5om3j
DD/mggnQKlqr26wgmzFF08+xcstzt9QPuc+GBwQ6FX705RtG25doOSx+O1B3GO9F+kodc5+5FCtX
1gZbu/XzwxRTqO7FTxhtK5Na0Z2cWEp7jwOn9p1dd28FrRZqIRRqlnQQW+pG8fAtop5HyFV+VCX1
w5Y32VZEcbYN15wdYrgei7E/zAMKXHgIzIhA4zoqp9IPaUZsl2VGuU9jEjZWmN9nlkfZxuvYm6xj
d0hmrgNrzkSfU0TfrJY6geRC+twzhUuoK/wSizS519UYkyqJTIPfprM2h8s59VfSNONoUGPFSRZC
srXvyMgAzLFoe9Lw0j5Z+GzGtN5S4EIt1cU7T8THICTQnwAbubhwUxbdkwzMxsvS5SzzsvqAXI5p
lHj9GCjfAjvAJSUgZDdWpzEuxx9tyuqtC79MckBToVe67ZzgD0vaOCTnt02SrPup6nz65GytM+W+
lGEgt66zPDt1uRw4dfFAhC+BaPg3SCOIy3jjXYCL/BGj3sriPl4O1Qx1eG2WG2+18rN22F+2PLAI
KBgnVfsuQBRd77308T2aPH03J09FmN8FoaT/W1PUtXnAtGi8m8DWZNNCRtQWnXIZrmkP0yW6DbXb
si7ll7SFc7vkKr7zgyjaT33ybYw9dp3mP2qr//qvi5Psj5vXr17vd73Lv7t5/UIoU/swe/J8vWWx
obopxrm6adNhqEjm/uVnXB+vvn7l+uFaSL1vIvX0t6ch04AVwzp8bkRX3P5+Fr+fisdRvQn7Rmx/
f+73/X7/2OvnrjelgXgHWE831+/4/YXrTfp8jLJfP/zj+f26p7W+eIq0ZBQBhfjjjn98eL3j9ces
DIBi1UC95TLjEgeVfb7+1znQ6vI1YEc1LSSDMB5Dui00xVRYzh7CiL2I5ueyOKMHyP74z1okXCSI
S4AwEEtHuWy32nxuhma/F+HBb6Yv1++5fnYIVlbrgbuyTpW33tR9bu282jWuC9JNpE13XMZzbDWX
ZK5QpmkOJccurDNIRut8/UjEjJGskOXJ6Mz9Xe7Pt5Oe1lObYuXDNbgps6pgAPyoilWcNXL0s2X+
02zLz5L+P5tkAtA5e3dbHK5fd3tXHdl2nkPfWu5KC7IO+M8IJ94kcaopeb5+1COD3HTL8qRH1gAI
FkLQuAShUir5pUVUxOY1/P05FG87MdCIm8092LN8a3UM8BBucTJN6q4uSnUXT0DgYfpXe2le93WO
BagD1jXnmBF+nVJYaUNSrN5KdyWwSRNzr+t/tsqdXx+JIGbDNWWvrqIruqQ5bdQGW2WhAf7rxdQ7
hyMAUu+uc/m32M2xiIm3OZHYY2n7loVsFUWTsmW2nfpS+NlLWffqQOOF8nrDeONSFeQZB5ZFeIzn
s6/8+bykAJ51UT0XJVWzyvw3U0bEXNZqKoPcw20fp5ESasGZ/nbyYhgByUQB0gqJOthj5Z1mCirx
UsZn3OfxeaROddtleApnhq9zmF1BJ8gm+jzgmLQoFfGmX0T5pthsn+Et25MkLIrRcz+VFkP9i7Oy
Q26Za0gLGAV1CHWaT10/v07k1G0ZpPvrTWT19q8vfG3Iv2hCyUt+mqwAaErEPKxo+BOUehpYvtXu
QyltGId9QYAhaPdOMsaEnUCesErMz9FqpUc6BaXXfxwl8yGcN87LvDqnpZiOsuoVgVKdiV1ZTxz8
eDYP1FBergdWK6x5r2Ljqg/C/NKg+kTROtIWlAwOX29Kq+v2lNaoEtpLcYEFXW0nnyI7wLYb1cGV
hjT9IY8KUkdUTSo/INODKZNBSnZ2Iq3z05AtDFuBOGRIIgLF4TEsidnkc2KVOcONbIlVTHXCcH/m
KzQ9NqD22VD05RXAH6aUbttp3K8TlMOmF0xypOY+k+lbXz/69cnft6/fmF7b2Nev/+3u15sufx46
9cPD9Uf7bu9v6oRW/d++4Y+H/vUhhrRPXQiMqfr9TK4/7/rj1yv9Hel5fRMpE9L//ST+uH9bds6N
GwH0+dUZ/90pv3bPf9/83Vz//bnrRwNy8oOUMRijg2sxsQhMUe1LGP4CMr5FlXBHNY83nPralNFX
oP/N1i6ar2r13zANjJchhYKVQRw9pOurJ20a61F+ymeKz57MCsDzhIBm8KvSdcZjG2Y+9VzFdxAM
tXqZM03H/E2X5wsJV+ezpduTMpGNjobj6jDQGzvRjefXT6OiGFMuT71DxiZEqX0TUe1mMM8ZMrnN
QNQy0+IMG8H0jRWxx1QRKUwZMLfcY1c4FblHVTPsjyQYqObCXEOzl9KWX6egOeUWRElpilI9D18h
I1K0nXZe5L5OFMq3VsyerWDkvy3si+/SO2767hmcZFaGn+NxIEutVH9UFai9STY48dbgPq0giGYx
w9aF9VbUxQgjzyMLMgfHJs6gLXpOARmKKjjMzOE8FFxqOREymK8ihrgIdKb2yWrx2pfstk8V/9Mj
ZsvpVeEpo2jOEsVLdjANmUcSZlQuZjy7USEjPTSgqoDeiUdYUdr2vHOaDkPbCkgs6HqYDZp576Sb
PucOK7Aw94gFCx+Q+0KXirJ+6DOJwVAstSGPieIpjnkRpvydcj9URI/yecxQqvieeFVMa+SjcuZ0
G8n6sljCPrhF96qijtx4KKGXED3NFq1vw7xoT3ULmCBB8XNDm+K5dv2ZGcqUrP6q3qJ1jBjRbrv9
xOHJWkw9Lt4A4zZr38oXKoSABHMq3HQeSFgNrx3ew62e/a+TD8ccQe0261uTFiJZqgkxBRMAG3cC
0BfNBpGZMY7a1W+uTX1VX/yAHITPbFc46PzkLETJpuw4TrTnaYxIoDOf1zX8EQ/66FcdKY9Q3NjJ
oE56FUdeMXFpS9pA9p2zjjmS+fihT2gDThPTGyhvgfZFAIM8xByV3X6KO8ILDG/21U9ftszuhIN9
twCymsr3qkRQ2FEeb70R103Rn3WqaKwNMHEZ+6VdyNWN+cW+xA6mE/rDotV3AsAQLaqVkrV4m9dl
+aAEg7Zx1l6SiWMpUCFlYKJSXs8BGtQ2/BnmT9BujAmTjlzgbqrVFL9Ck/CX5pysP+nYGnaNnD1K
qlQgQ5EfEmbZ4apCjMA2heuiIFLNSYfC73zOJp+IhmIGm/5EqgOEvxEwJ/8FfC5vKeYxxtYWx2Fy
j/Ggklu/Ai1T+pcIQv1W2wgO+3xXOdWDv/AcTbajhBPlBJKGG/WXI/XGo5PtkHmyys4lCWL7OKbh
8qK9/pMSyfusMAqB1iYeAvL2kA/3jaDAYfWcVjx0C8yZkAhUimTnsnj+zrY0Y7viJc2QVQP3wzxL
4OiA9ItuxUavZUuAejp4pRCkydkDdlEEHiN7UE4GsDYGA5zY5YqzHMC0HCs2Rylvy+g1HHL7NHXz
69RUzJ9M/X2c+AQp5vpLACXXswn39DmTkA4AbwhS2nqf45ZB4QSQGxTFbbHwvNMa8r7XFAAK9HRT
pLG99yJGenLf2rkx5We3Zt7L1bw+A6Ng1NEIZ+aMa9l2zJhcEGGICruLWeLk0XSjvDynSZ5DyiEj
dZuQwK2iKL9hAIeJmtq6QDlMQk77mYWrua+sbT9FT6EiIVwZ9nZO5TW2FK2RxbPps9CAx2z1aExw
5UymdH4PIjM2ZwX66HEOsVI3YSGliYTZLOVJc9zWYavJ6P10Qz88Jn4B9jiCGCCzht99SB+cscdx
BoEmdqF2dsgEF79mvoC/RuoxKiySmo7dOe2/EpjDHzQTsCyT+Y0d67zxR4cU38q5KogrhliQCB7X
WhOJpsNEdnu8tD6N/7QgqiHJBIOEFhccRpjA1HjqNcNpUzY9Yfb4QlLSIxMeAHAxZ7yr+ICS3quD
IWWXh/ltwPppjRpSu5Ek7y97iuN0pkMNCNRrA8IZlvweDSYNGH7seNE30WOhyvAuXCLG0iP5M6aE
sXH7ZCBDhrAlhj2jZnRl+otoKfvnMdt0S765VpveLiS7Bzvm1Nx8aQ2XXPb9TzI2+Cx5oWE4jy4Q
bbajsTtdYgvoOMjR59bv2VkUxaMYJ1BkdvEtRE6NQxX1X0sVtvGKlCQqHWfSn/A3P0SatmYmaBJP
DGeNTAtpJ9mA4KT70mH6dUr7nqPgLILiwU6Cp3LKAIE/RdNwoc+VNyUjL4xstv0disybypZfIjd/
mTz+DAqGt56ZvcmjF4+s7qFUVMTH8qlm59l4IZN+Xg2gPCHtmQXEYkgSTX5Is6BUb7IYeuzXdEQc
ioo6/uamVUVWb6J/3iR3od+UN3anky0Y0yajkzCox47Q+2CR/G3TAP7m4tR72jwVIz+EKMrA/gCG
nN5qHE/brOy+50jApiSXB6JO39Qa20/S+hGQkh26SD9RuaaHw25Izd5BNM6xJtDdpiwsguVxciNW
/oQ9y4HDy8oaIv9xxBIZdAoTXW4tGVAjkoTUjm5knfyYGvlF9dRNOIkQQKuZwlqZT+dIucsr6lrE
SPkjWv5RBzTQuTCWWzVy2q296r0vCMxWCvFKlULiTrx3USbhRswUtlyEkzGtmzT6VBfr93itmUKU
y7AfVPC6qhp2YIyuhmZuVfF3jSMmctk23CTe/NaXJPkKeLbHDhxCPD8lNKmxvH5TJZEcgqVNzaNa
x8Uu3/qG9prXM3iPMuAWR9T9GKTJqYuZ2ywyMnyNXNb7MYTHApj7raRGU9rZ0zKVb5ZXpzhMaiYR
FpKaC81Mmg6fghT443XJ5dJm2siWC7STsjvNzd539UizJDq49ZvogERnX07eRejRJrdHYZ0Q4L5R
ACt0lOx1BkuztJmvqbJk13YQ1su13ozkDcVsk1rua9iIwbLpck/cjX52TESmGIslld60ej2ADNbb
rg0fdT4/LNNPT/Ttfi6YkJj6TO6DtUl3RUFVHJnwVra0RAb7ZYlbcQhitvDpQOMalkokbj0Bs+Yt
y4xgUJHESlrpsQa9c2fkLLPrFZtFNq/a56JaeP4Pq69+RC6nzVCZMYc4cW7irgJLWTDVmof3FZLM
h6Wg1GHpEMGZZPcZB8lJBidZB8ExiMwAUJDC0aCHem4/pN0KLSxJnW0eVOvjsMr7vpkQPzbBsq3q
Vd01dfzpKOzqrVa7aM3FyZrSx0RGYHAKzRBra7bsjK5WlDqQ/eQ1ZHeolFD0j64vo4dJQEKrx5uu
aNXHZJA/3cI2A8d0fdx+gQBXJuONTu3uzLquypyvMYumAdHgrvZbpLKNz/wUm9L9JpHzehkiRPa8
+28TyWCBxa++pMRwBv8z9D5W124xboe1Yz0tzg70giLwvNtqbeddSWTphF/kYlvRp7JqyAOsAfpy
ncdkZoovlrd87EdIPWpuiKYxwEAxHPSkibgzB+t+G6jMMKFALKsX7gv5Z2Y4FubbWhHcePZD7khn
szglV93hTqcDF0UruvRRfT+ihLrxLZw60qsQ9ZDGcwOPNACu8IiRr2VWTCNXILG9DNbJ2DyObvyE
8MSQNEzofO6fbZgODuR32a3DTQeTHMg2r75reQCaBxt5rmbzMge8JpphZzl87kLCAf1k/hTscEJP
3fsdlUAsww+qsGGL5RCjIu/Rk/rOK/qLE/N0WFRdeJ3MJOWDGzPRrPrg8zIzmjdX3Uutp6esli+N
GFjx9pqusBkNAcK1QfFEZmLnYK/cxG/5REYpQfu2zVJgb0qHlDYOy8zUE/7zY23FFzto/Lt1SNV2
U8sive0CpvBAJwmTivTxggiHfYxqvVPjjOk9za77vMM5bM4Wdc1cQoTJ/kiCa4730+i+6qiBADcV
8a4W7v1cMtgxxplgKR0FO22532tl+XdsgkAHUfyv0aro1WPItT61Mw/nx8DSMloHRVgrvKz6ZaR2
/VnFPUoF+mcMZWxKSuvfRf5xaLKFknwUHECiPyVunewWuqw7NKkSf8aPoh4mwn8DIxfDzZDW89b2
C4JT2Op2IT3G3QRkmr9iWdDNB3hJ09tSKcEpy5SweuxsWbFj1wOzlzWxLNA7NIoo98AcatiRkVec
OsIGJB/NPYiw4UPky0uWBgzPqsI7hfP07KbjYxt0gcG7MkOhrWdfRx3DMBWb6e5UMdGAGpjVUX+a
0uK4xstdUMWEfSWS6NRxz2uuzEyRxFbfMUUbTq7HMp8SaRTAXmFbeZJ99DO0x/yYlP6WMzmg/xI6
pu2z3CDecdsMa7uRZPwOI9dCCBkZcxy6B1tZ9c9p12Epi9n0FKnr3EHFJ41pIlQ2rc3IB+sEdrdZ
0mdHCbzjTf80+9Dqo5HRnm5Q1OKIaGx4rqMfkA0MubwP/u04dOXeTxYWwWVgxqP3tiMALbkl4F3t
wdRLZLFbpppLYE1ufgFMMeqVFi9XyyanFRo43g/fdpO7eoq+JOmR7AA91VgiBx28tz6vOH/kI1sM
aIOJ778vESKNIGcAmuQVCvnlXlNvJvOXypulSrlikbvmFWNrIyAOEbYeZ/XckrTYOgMDM+Tq4QZw
6q/t4ksUzSxVyuAlCnGKar+kWqMhTImBzbNdMqwy1HAou/hDDdCB9RvNI9sGWtK8CUrWTvfS5mAP
5NBVlzWxFv5Er9nC/G/UWl9bihSOPYtz5zSA1VdmiaJ9QEj4yTIiMarvt305k+0nSk4ZQv7Qa0QE
02ClYzjUvIdgEYnpvarBusd2+rICeUr76NLGZfWY5OQmV9bmjLi/lIKqQcUQ5+wztdfLZu/lNteP
mehTVhA3blayH+NUPIsoHHYz1oeNa5efO0ENeMVgsmbrd7aCq+diQKJpVC/5h5i/GDXulOv8o8li
eD0jTtnMNPag1QfZpD8z0HJjMT631gQ2BvXyjdPX65Z3ZcqGa9yJ9y6ci4PVAFFUCRvSVSiGd5fk
GW8I6Dupn4aVoLM/H5LAvZBPSQ/0/2pW8uxVkxeKRgzZSPuFqqgZtu6fevMmpR65xT1oIX0HVNFH
CUnZTfZ1HVtzqEkAI9NCm06EmoRYfkNIILkZYqgryCQC8OigpXwQaT1HpqalerBBqk2pfJkInnOE
QvVV8fpznUS36y3JGx9KffMtBJcm4ukjiVk4sPN3bx3mAxmY2zZoXsM5GtAoM+EZM0Kw6UL9sxj8
GdCB90YG2zly2QSlkHdkooA7cVj0WEtx4+FzrDdJEeEqN1fHYLEebRqzGw2RsYvObVA/i9FO9knY
IWOukQR32Qfbls9TTp7J6ToCirn/uXEzmpCyXJiB2Pl2xB54/erIyoEf0ZJ91A4rNraKUQsQObTL
HSFd8GtmMN6Z2elM1UPNIcL7GrxuPkUx1eP8tRVwS+Lagebk4OdzXAuaVchUXEOC4lgMNQjAIryN
/OUkWqY/mdBKI/nds3wwkhA5LNfbVNn8To66JOwZMOwvbvy07y6UJ+F/doyzFx/H7itzOBMOSvFG
7nhXz/Re0coCj7I7+6Tm76wx04++otvoDaDTA4waY0sVsEYkUhBWiVOmnz02bcnA8pkq2KbPScnR
Ff2xjsiolfTuXeYeRdN1VF7KR1fTeI6lheYIZwbDeelNHYzBvSZfdvRSfv3cFt+zaCj3Tpt/7zNa
4HEzhAg6FE1G4swbyfJy43PyBDw+EKnihLa1eou6JMPWLSGjfbZGFyL07alqWR86EyjFIDrwBiLi
Ow23GiEBIg8AXAnUuIzhBkgvy6el70KITA60wDY49UmT3soxBaEg6UFVQUNkj2dceasHeNFIpYHP
pyNdlbZ4kGl3XkqKhy3iw4NP6fhWjFRfOvG5CidvN5ce/QfV3icsXz3AWXJgWAIl1KOVOP6RdwxV
gz77oAf4i9PUtpBs+mHbFda+SZ1pI/GQHipHP/Y5BC2PjLkTIwkewVQJ9SlP9AJOxWyP0gCyGHQ8
zk+Hwi7f2VldVvvkrlbwMDX6fkYwSVnQeutramEjlYLDEhTiRuTdxVLM1Mwa6s3iqXFfxTZIifJ+
LMn+IqDwppPbcd3shIbaQVhoxBaRqKHYxtVHkT/iS7EpklusZ0OylbXl+0TCJBlepNI3gEqkZT0F
4jh1kn2owxieB5qQIhB1c/sxoFp6KC1dckBNLOpzcUmkevb99uAF/XBol7zd1uPqMyed28cBWp+e
z4qJwptxYHJG1A780QXgUY5TbiYOmuQzipKmZCqU0qMHuQhhM9Vo5tg7orMiKT+smftObwpt1Mmt
lhn+iSQrliVUoYl3UiRA8KSjJ87NP/04pIiiafSnqTsijRcAQBzQdj7wvqI6V467yfqoPCNwvu1C
q2DoCaijK8ZHOv/AxFNiqGnKJIMdKgo5OYXqETaSFZX6Ys/j57jhRWMIhhc4A64x9jOjqH38wkpE
bF0OatdGsd3kyYkJxku/WG+h3+3DTo6v/qIOlj1Oj0knwbQodFuLTUh8HqPkJmx9FCtBvN5OVkQZ
YYyGA1dxyp/d/O5zJNCQOPZ2PHJ8dOQdJBha5Z49MUHIRrI6mD5RbwziVxWvV0w0Hn/fvn7Umi//
/tz1W4LIwnd5/Z7r7etHf7tPQhf7ZvWYgb9+oXTHZL0pVixzVuB+/ONhfv3Uf/uQQQ4HlgEBxmuv
T+36c7ga0oT+/cN/faeflnd9BQ2Jhi97yjA8jngGWfCaX/H38/v1OGg8zra29f6Ph23b4Y49U3L4
+yNfb/+64/U36QLvHVPQuLs+dEzpiZfi//6U3z/q+sJdb8ZFGUPGCFFoGEnG71fU9pzykAjnLmmt
T+HoUWzQ1CqTtH7LXeAWsa2qLeGaluId2L8xt9i5jFwxZxd/rMy46LqYZouRTTFr5g/3SigIO7Or
T6lID8qWwCl7KmHLOnzKOcOlPagKJ/rGlh/AV5U2Gy6x0y5VC6d5xCuTpn0P79EKB1BIS8dqviw/
6aE5LoI8i5c+5eNXrF6Mea8Fs/xDRjzatEzIG28Wyy83QXR2SsgLTfrNtDDaxTJrhfpSi/U964wN
Cbvk5CKxJUuyYYnhe3urxFZVEJ7MV3CJAhU5YzJ9ymC83kxF+GgLTqgpHlsgqQlH/RRtgrVmnidm
AagfVMQpshxB2BKvb1LNKG0MSU+YpKQ6DPTiN2UeX2amem6UKmh0F+4d4euvK8OZ24oWl6h9NJTQ
YbXoPvWl24JTpF3jc9BuBGNQXNiOVh1gT4qdTayWd0Etb5msV3I64C7c+Uw050ZQswV8YZNGTtpD
nQHuiWOx97rlC7Ecdg79Pgy6iIBXCu+yC3cJGVCW1vVLkavv1SSYi2yW7xOhYDaIkhO3YK4yjbgG
OkNf7Mb1NY7c54oxIXr1GUVAgrrb6vMApnGdQVQrdISujYLKShg+y4ZwVzpkKYOWBnqarDW5o+Bg
XGZbJ7sLw4SR0YXKgBRljtyFs+mYs91AUOUwq8JoxGoNr80EntaX2TOywKOlanCw2v6yAkOjkAbd
2m6/LttoyL8uXNR2FhGPfY+Zz2FK9OyDoU2k97GhxNnMbbR3MTOBoy7xu5FbnQkveD0YnrQg4qka
zaRe+KFGpEWPzNDtO/UyCUgFQckMuJU3+55x15ALwqpbcB5D9dCv+qVb61sv69+LOXlcF7qWMh6+
2PPApLGTS7I8vr+/Zp5U7Xe/gpq/NLOPv5J7/1EOxWOVlH33n/9wTWDvr4E+RQpWyEAKlkrk+v4a
6ItDueTJQHFqWWi6FCOCVT+js5A4+WNuk+5IZPjMjKKAlFO69GficB9EVIWLgdC9JU7MJB7ooeDG
iKLhziks/UHOeFdiv3jIOBAq8DecCqL/4Yk79r954srmcBABE5XU/f/6xNEEtmqhRnuiEZydLOUR
16Ccx0wHnbMh7SkNgmOqkzx+8NI4gdhNyvgPR++/efGcf/PiUf9ABGWikAGrvL8+h4Q5fjXHRXIi
rLE81Dn0DCeNGXgEyqBXH/xXPgUgWT8GVsOSYbBv1QMR8frLf/88BNnPv/8RiYr+F2Vnthy5kmXX
X5HpWSjBAQfgMGv1Q8wjgwwOyeQLLJOZiXkeHV+vBVapVNUqa2uZ3RuWA8mMAXA/fs7ea5NfLSxT
CdddVJufP+6cnfjIxf9IS03GbuqFOGcDvYtUI499x3jeZBEc2+R9mMNyj7z+RRBufcV7Nx1imi0D
uLcqaI3r4Hf1hYJ+1RRqvIYIZtiviNCORDTieWKZRhEqroEXngPpnFQ3Ajk0WkDJHvNw/Fk1tgCS
7ctY/CC6ZzhMZb1P/RI/9/IQLw9dNr//5y/7X1y7nuXbUnieIF/Z85aP5x9edk8+T9QNERY1YcES
ayv45j6OHDwMu8qxyFmYm8uAzUzqgXweqzpiMWa+n82U7dOlyMPhkJujPAjsZ8dAws5YLKKrpgqG
fTZH1qG3xuc+KO3d1zP/n/9027Vfac+fZaXJ74u6//Dbf38pc/77t+V7/v41//wd/36NP5uyLf90
/+lX7X+XS4h0+x+/6J9+Mv/6357dhuzpf/rN9kvY/NT/bvT9N+qz7h9Tqv+rf/m3NOsXXZFm/eNX
HheoEJjZf3b/JHPmRhX/8CEvz+WfcrAfyqaL/tv6R0Mab/HjX3zr3xTSnvMX6aBnlsp1PMtylzvv
bwppJf9iW8JFHCGkuyxr3Az/Ryjt/sVR9JYVQAbb4tv4rpaA1+h//Xfb/gtfKpRvLSnWwnfs/x+h
NHLs/2dpENJCIs2aYCmBOHsJzP6Ha9NLpzpvMhQZsQnxiIDrV0dpdGNgjorK6p8S24uewmQkBBeD
q9mFglOCad9Zy5lp53N/csC3pWPh3iuj9rdza+FsQ1V8GTXgmHGWziPcHRVWi28o3DGbTZ5LVCcr
2lH5pe2r6pvdLOCZNU6h+SPoiwLm+lg/WB0xg+lcEC+dtHrVccZ7qv0ZZ7QTQABLewQCWFS0COy7
soDzUKJhGCTm9uwOdAMFSpWNFdXOrpoI8Sx1O312vnGNlIDfnIOZk4WbHWZCiyHJ6vHdbJoN+YHT
91iBEK87Z0vbt9snuVt+09pC1BJxIrIzZF952L9OGH5gF+nq2mOhem1zGtBl1TmbStESdk0RvRaY
kYAX7LN8zs/tVD7o+UkHEal/qv7he36xQb28F/VEvEnsqEvCmHDf4AoZx21VduKBSuebX0UT7amI
LliOWzq/4L/RZ7Rdm4A3683sGkgcrn1M/PmldHM2QAeKvuuS3QDaDzenPJotYb7pXNNnyiD71HTi
oyo6FPN479MBH6/1PHrspaH8Eji2eDhaTMIlBunefzPPyZPpO8Vj2E/v9MzHXT5lw1bnKN5005cH
f5+O4QDLhjG7LwjxnAbxKKfhXjSDeMj7BGoRAcd7n5dguWhNM4f803qLHqBYd82SLNIp2rtejPpO
Nslb0Ct4EHPxaCgU6xIcz6GSv7iP6kOa5PLAWc28xX6QwZ20X9rUCJotJIBJRe1NWTlcPyeojn41
sEY61rSvMNTuHD4cSM7o0UwN+RIxPDqymqoywdRd5DpDE1D3B7olOPQrAkTFaPwpW/NnZZgatFFt
P5nGKRwC+yiswr84vV8dJ34osPAYrxeqqhPtOaQCcZ2hoImNnREk/r5zoRAng28/2hVQUn/ARors
5aPBR36plgdv7s4BIjcEaH11NlOiuheJJwLaExbF8uQBrc48IAMcGa4oZfJNm6HyJ8r+OUWGEnNl
nVSg4Ykk+qRkwMSNLpdbK5cAQK0RzyImcfFDrpsl65KnkW19M4aPUZNOD+8JIXoIiD2n23AyBpOP
Hz6DAVt6E1GabrpSvxXaAurPWw5yeCb1J1g+U+IVkiCZ91ZuMwzV9Du8HsUc+uvVyzgVnPOa6Kcd
dNmxqWd0Qm63LlQC6tZsFF5sYz97TXPQ8x3j/bmuK+/RMwkmy8Xy8jU6vcIumwWcMm86bHn7brlY
qwB8V1m4ctMKxtGa4+c5HtNvJh7YR7+0nt0Q0Htg21crVFiwg/LMgGnTLjbJAXLBe16Kvde0BXg0
5Vy5d745dGFZuQS0k2x+oqOsj4wluLjj5FwEVbSzGftv6VtntPACjjpdWm2SJIIraNKhM/E+bYIs
5UaTLBNNWbnE8U7Wgx3H9TWxI+iuxYeUdb0pVZmcaMG30yvtmW0n4/5aWgmjwIZ+GZ2rrWHa3Ykp
rOaIOr8VU1HdPImXRDBWbzG+Ubv778rvYvxScHMSJ/8uAuSsrgwAyxglUwigfqa362u7uoa0JB9c
f5ruVSwIVfSq6OLhFFvVlCSMjoW3dguHabWR97eOc8STTM2bVaMoUqP3NJNqv25K0mBV6A4PNSPt
nEnczxELbY06OaySt5Dk5q3KK7UtiFpMEkBNgbPqOTcdB88DdZp7/hYJUbyPIyqX2EIKnFTGTycp
x+cksG5l5uxkZPdX1wQmB4+n3LIPlRe3AX6h+2+mZuUXv00vsm6ogvNtZMbmQ+s7HDcV7ohwGvp9
uIxlwr5hv2cmdWoo+mTt/cDG77/ZAVY2NHGnJsVeOlUBk5dkgZ8lOd2v3LDo9BAUjfsbDaaJzQO9
/wfiIHnzbAM+h31mGt2/lt62tQICCAUWSUvQtjS7/k8S+/3OMOnLp20ZXZyiZvMw5/iAbkGfa5W+
Z7F4DuPJQG8YbYY0S18a/VkNwa2PLPWKH+Y99/pzVXkQvFPSVFKLkTpjYeiUDm9tnnvstHPdPFgR
GWYa1fI86g9M6B/a5SsHtAO7vqn9Y+gUCwoMIXMZd7ieuOKBX/nN0yLCkfavsIz8tzqsHfAQ4WOs
mL73qYqeE0ap61HH9wkF475o+L9IjGseLWGBxAGLygd011rRIa6L9yByIEileXmqUua2gJxy8uIM
GkJBRaQzJoO9S0naMi596TOS7os2n/ZfjiNlDweTMnnnISRaO4NjXvy6QjxmdGqvZsQvHmbTY1iY
IywABuSNLsKH0fAZV5buhyWAoAyu9TpiRUUlIh5nZg/rRrrOXXINhSMpDOhaT10A9aB3LGfPTg0E
ODP8zVhbfyxcl3mfijctzuZQ+G86G+8URj/mgpCoWrf+Vqbtazj4EfnVZt9e5trYVqn6EUk9nkpj
fK/akyFsf+PWFSGifpVeLSnOf91IPJ0cI6XYFRMPeVXd4CVb+Ot931nUAJ0gHQHVbyTbHC0Iub+z
9cOqTecpHU1xzMzavlgpPN2kZqeOZB2uZFuoQ9P1eC7pVb+UcUJ0gGJb7y3693mpm0Nmt+W5sWwg
k3lIjHVKPlGQqQO3+6oIxk83u2fBHJzrifFUJwCboEcU9zSDVtkNqDzrktFa459aZ2xOnn0Le2ne
u+5haita7CI+Nbosj1XaQcgojfOAVX8nIizQTlu1T60fnH0WoEsZ2P06wgm3b5vWvQxFRNSaiXMe
Ohiov+x3PddUBQYdun58qnOubJg60z00++euNZyXRpA50bnmuhC1uVNduDe8srvkyUdmAyRVnf7V
mE65LXDibSMCAKJYJVf03TTn2obusJOGxZ6ebU9vCOgonzMxdGH+gaFC7YDUrJnRkv5OD/iBwVq1
LqsGzbcG2sEnjYor/K6YebM0lj3Ug84Ij0CZoBYqLD6gRm6D21M8JuMl0Oi1ghFbQds4SHZUrfDE
WtHFdcrffTMFu3IiIygCJrdwC4/tqJpH2zC+jWXUAI147jyjfE72X2UETncXSsc9yQuxM+slyZ34
43cSoXoIcgz9HoWTfnoJZYe0QKXKyrsq6kKUAyDHo7mOCJX8Xjh3I0LNIwP5w6EvAwrqgGaiXTMB
bZ8EIMyp60hLyjJyOV2asgiFAbecs0H/sVEuXJDee2gv4UVIL7bXfkx4NN329NzB+u5j4pELUeEz
bJLuMafUmiRuYBS0j9Ss+SXnXVxjaCHWUIbZIbLTdG0aTJIHOyRLznPfcqsFG5nO5iFn+rO2PMCf
02B25xR8wGCjPJVZGR7QUb3KtgeAZwUviGBibIa0ip1kvEXUbquimY9F1QfrueOe73hGNAZfkv5k
Bap5R1PPT2DCkdS3SgKRCMcn34rrY1pBdkxAh6eSyY3Q5HSSvLdU2HXi0tcdeyRpDWO+wB2me06n
MKItl/aQTdWQs3dW8z0VtMjjSF9LsuemcJoeyxAVgR2LYztJ+2hM/tanqwB3kyK8wWO4HdoUIkwG
DKdgyw0MG5BRAYyWURDCys6TD50iSsyd3HnPqQusgYGbp44MDNxqJlls2VHalFCiJpHHr2KI50ug
2bTMNqrnNu7Jewh66zaD+QzG2b94KYoHdFXxvrGqZ7yYUF1FnBCsnj2luUyu/P0pc5WABl5maAvp
SECSarZiHNBmSY08YCnKkCdMlyRCYY54jJCALvHP8D8+khKYRoMp5lL3SX0cCrPYeEacXhyIzgVn
oq3vaWJ83VpvsQDbh37CSOsO6TapQ/6pKXOekUDBWS21D2h4cUHoYGutRTnebV+Lh8bj9LT8ZTyo
iKeFAzWvNEnTUBV9J78jKeXeZTmOXDh5ZeiT4zMAxagptmHMFwgtLEjjevaPhk3hC8LqbBqNDUct
L1HPcFUCWYv3kW0dmClcC78ZmdiRcypI9FUk3W9LuHroaPcO54AVk0LIbNMfD0HOpvXZU7Mu/ZQ0
/I7SroaVV1XcKimy6ULS5A1bQBLjjE3A91WzYbsHLmHkp8wfAAJo2rptZz2UlUBWV9YRQV2GxSUQ
WTVwuOQ9YZgCLEVlbLEsA3x02zZ7S1zARS0Avk3HnP3YoRKeozDhBDWOB7cR+Fet8IGI+uIFE+u7
j3s0XtStIQXjxppY6wM9RWc5Tc+56Q77sjMB3AXQMSTlSjdxYDGzymMoHr/MbarXcdowY/VcchOg
NG6858rFFGxVM6souWxs4GRVDG7Q7D3DoAmV6G/MPMUDTeBsTR77CMqZy7KxGAWO9nACtYoqo/oW
R2RGZy5SYVXYqGYK/b3Nh3k9SF2ekzJwd6qFHDTOAR9onL73PpGFg+/GUNjmdjco9+pYRnFyxsWh
G5TeLgNGeJJTei4sWR9F7fwSqhm2U0A0eRm6QJzizDhMILnYV1sbmehi3243XwfuWCGODbr8ma4y
7/gg/pTUL9shYSYfAWbSDo3/LPNXDjTWS8fhEwWl5MXltTrgN4AOP3KrxZhFVqM2wl0DUW5TpdCL
0xTAYxlB8tOWakHnq0PbVsUBwh455J7pHXDNUdgJ95qKuLwa0j65HtWKjANzJyQOmFXrfMY28k2z
LrfWGFp7HXTNwd1DfAv3EQzKVce6jUOx/uE6+rOdjx3nzgOCRv9aDSmK3oLBaB0YRyBXILNxD256
z57uwppcPkM9nnXVcizvWIQrhsmFNQfXKRg+OLnyBdkQnDC8fgOQ4h4ry+kem/KxiEdCL6PuFrAf
7SWtnE1d8b7QtIIQCjs08y/zOHjrDqHvynGQ35tNKjZmOBHO3M6/EZSKzVRj6JkqDmGJVpcMc9gL
/BT7EkMW3sdeVSMMxUsZiuIeBQ1oLKu74SIjg75D3+AS++WrvD02xcNUWvJijV52jLEm1Mz/0AwI
ryVDQc+IGuENrMo2J3M6SOK9ITPCNtt8XGmnEA8m7WckkJsuj4K3CIpgb1bpLkz8fiNsqh3wORA6
ATb5+T5Oq/SBE0G3x89DslZGvKlapj2dBrLh2pa5FssWODWWie0RTF7TTbSr2ed0epg1iY95p895
Bk8sgYfkIndpbQg6QEevnDv2SVeox24y71XGwCLx39KJost0lXvsQwLiVJezqEYi2/hJWiOKYDpF
xDvb5byvA6fflu3I+tJYEEk4ZjIMHY/GrJ5E3opHcHsDUnccquVjJfKdaDsfpnruANhw1VHgR2l6
CT2kQJJdEC+fW+60SyuaVJ40fG5jZi/i2nMcBno3vmed0b7VaqZhUPxkuBQ/yyx+B3KWn8Mg+vja
sRJMmwFWha0QdUGOjvHKRB7Zl9s8L35ex27sa2rN5irqO9Ic3do6sqxQsj/ZYZe9RbYdbbS3GW3i
skqYhhVI3X0eD9ZtNAn4KnF2kg1cFh2gg6g+uSUBBVAhXmZ8EBxEzINvcFGzVz9Yy6udFu/YXMj4
6CdjhxzKI5Zb772Jei8chT6MQUeqa0g5VycWvSYR/kHqox+zzD0wG23vEyWgRZqj01ffE6PcqC6h
d2TDWFRTRm9KwgItkj+JbMyrEzlbZ3ERS1q8x0Qgl/IZ+e47GF4P7lb6vTrWTKBaoNUIEvd5NBrH
Np5T8tbRMIap3+3CqfauRVkah1r15KmNPP8mNY9D3jAnsIv9EOGtStJlGKej+JqNjrWvMljYoZ70
2p+k/NkTF1MzQMFJ/i7wt0o0QYS4QF+RoFQPWUKiQQMNVZUGIoryl5rARUygDZoWeHJk+t8jg3dL
0Z9ZU+zhxmB3e2xzcTdn+Nl2z2mGymZ8rD+UnEsCJQHqNja+2CAoL3luOPcoijZJa+Jk7OyP0HgP
AqM/x7Zz8oUbYMhkXpOoDEyAP97cVh5p5DZ7EALmIYtZ59nFUb4YBs2Y3HwyEoaYVQzMdhTDMclG
urm2SlHN13t/LkpWzWoi0oJrtlyatfbY3pkT08xUA5bcIvLwRhAbXkqAOJ5ZvCFJmxjR0UpxP+FT
jqeB+fpNypJu5PgSh6l3k+MxpIeOVz5bW2IMDg5UpHXrQjX1fMjks0v41JBPCPmVCvY0zuliFR7/
SJL1pykw8AaP6FmNMCQiy6C2LnodklkaqHU1IIK2ujbcOdWAXGTpWAwzcaU5A+q9ERNAyKC0gwYA
sa1umnRXxSWQUW71GZY9TaDosTT0vbQ5jWeufOinfnjTTG6P7M8Po1Sfg1P6z2ki/GdkPBhE6U0o
+Ti6hoaTa/hLyznZtbnLRNAM14YK6ueIJEeD4u4K5+BbC7X4xHIJop4+wxP9EWLUiW8a5yk/TtR6
tPWxI5baPhTpuDEYEGAw0iFxqzlmW2TKarS+W3TNiVZ2t8x24m+uVx1U2rzVzucwQDKhw6E2g2n+
cVN0BGJpf+D9+lVEk3/0QF6fyqp+cN2RwhZ1w1Mylc/u3Hl7qq/pmGn5QKkTkjidRgc/grAYDSUp
ORlT76y06LjWlnuEIUk0QC9OToh3tvMbptZD0hwMEk6UV1AfsVegLyYRpGh/DmDaEcAb7DlaPE45
ak5lFD+UYa2iOQ33yNBO7DiEwBosyV/+7G7yNAFUpBxl7EeuS1Mh9MZ9guHZM+v2RGD91KMObRPa
xml2N2bSNFJ/gmnHg/lrwovdLjR2yxuqUxc7zyYtlF0XEB5eT8ZWliyTPYNjinvCBho6rkgQng0Y
MycFO1zniD2BEiT4y8wbFQiYRwlw3GslqX69QTRVa5QHB/O127F9eS06RZ/uFdIqn8rf7W99SFU9
RWrnJD7CSLgtk12OJ6bm42nq6G7zttG7RVPiNdEjx4pNUzvG3s7lg4lmemcm7gOK63Q/zvWTDCwO
vBm+OiMnGOXrecLrm3m9DmfsrAMdZ/P+++UrHOprglFkPRESmQ1qOlBSs7iW5NkKbMBEG8C5+fwC
zrutrk8J6uh9rtPjF+z/6yGkXE9LzzzqmubgOKbtNg+3Q9UFO2dIv5WIIcGOYRlDm5rDFDt9Ae9t
J/vjlT1Sp7Anr1Yqjz5N0W2iDj9vqr39ONWfyFXZRbE4G+klafzvc/AeJUF+smZPHkpyT5CNtidv
eQAyglMj0tbmC2BvGgpWQT71mOCgB3w90PLtVj7zl43ha2waTpkiThguX0Z6PYHpKKPxZxf5zQ7m
7LNHHYT7gkByrZe5hCyP0oRRikmFQwMxFZUQfNJFei+AaCxiZQKJ4e65vXuiO4jIkev9hG/votVk
7yl1octx8UL/45C1mqx03EJULREI+T/DOvtVynnfVd4LKrLfgWnszHIIGd4wyGCXdLlWjtqI2pMA
NLSzIvMtML3hZGHxXeHC+nAimpSVj/V9yPbtZDy2k4L0gF5sVsioFr/6SSMcWQUhga+15oOoi1fT
nuWmN01kfq7E5jg9cuWyBZbOtV+kca4EvyHb4FyOPYTSpJr39Ce4eMLwbcCu+FrOQDOi1Ds4LAJH
r/b6XViVwW6u9CtSSBDfy4xkbsvmbBfLv/VwEWj/HwzVp99V2W0Sg+rD8VrjVAnnJTIm/ACGZ5/M
Qr9Z4+RuzbgzCObEu41dYJ8aI2s2pq137Vr4bs1TKMgkt1O63HSsEHJWjE84y+BvlRGpG21ehVvh
TPkWxgTGJPr0IFBP4/Kg26rZcdS8//W6XDIYNH1GWNHuq4zxmWrvJfd/Od1bE0d3Q0egPvv6B/5r
YtYbHw9/4d5UDnF/7tM/+G830u/0xgWltjJ8E/Yzri7awsaqbTsXUj9pm10pifwsPOtk8M2RVSwN
Rz5j2N94I2BQ23FJUcRFiS+WHuLOBUrnflKm+K699dtWYLSXlzGTdzqO66zPQBtJ/4eyqg8zJjkA
NPuQUgC7z1P7OIfTh/QBGhpexQFnHN6NovrWfqroIRfkQBjBxWwByw/9cqi2XhuzfZaeezKQ0wV6
uFcknOXWtInYEnDFImTqSScUPQEkuf+aNhGpkOo14ktPXiS2o52kh69wkCmoAKHPgAqnh7Cu7SPT
jf6URxZvsVuA3GqRCO17Kt6ZDlmNRrmgo82Qee12cbtSl7HjOFgLkpIcXT6pdMJnwSQJPbcF/ocD
K5SrdBfNYUjvbkn3i8N7atV0I2Dg4XNNHySgKoi8g46fQ9pPlC+oSOGPrUI4p5sI2DnsBOzqtDTM
k+cQSa/dfNv2BAQuCJHiUEXdRjWIsRiZ8uqXEBpt58dmloeocfx9yIFIuN14sDUSsyhEK7LEanzF
h5iJPPV1NdFFs4wDXhmEdCQ+JH5xGLBKrmA3c0yy/V95ZLQEyiGNXeUWYBuP1hf9gfXiNjrMPpJF
13unICZQO6hvX9EhPSYlKmxHHMKGKJtY2O0pC/R3JhMcMRJCbRwdcm8AgD4zQwm3bWlCWsxHefKr
muQuWD1DIFcT9SQ9vN7ch3Z5mp0oOOWwPHcTpsCVO03fcuHDEVb6rVq+LQgBU6qaT6c1nqgQMAJk
wc1k/fna7r4evlI1JJJhYprUY21GOCQjXt+Sn/IVQ9Lizaod0DhhYFMQl5HYDJIU5nKoOatYnAsh
H0Le7pZnWwe871E4L66l/IZqoQYfS9FX9iHKTH6EH54q2d+qbgZKnHKjo3b6ocZqG8bM0bolyfFr
l16e+devoF0MeONXXjtZUJeNdwaYyKuL/G16WoSC0FaJJQMcjSPrXFHOLNZ4xPVFi0m1WVcSyWLu
3dmvIK119d0vE7njUDqfHLNnCCAw5M65d/UnrH9DMnyzvPxHH+IPjvW45GNR/uaWJTkh2z/9pToh
38BmebYLhmpKAuKmPD2lJfF4gTcUx4YQKWkJKKJifHMc9gyWcyBfQUo/3k8xR2YyX+VVLbeZAh7r
ZESTZH7A1pWB1oR7558yYf2ppXOUDn3MCfTu175NA6s/Gu0P2zResN3fouVKUQQVAwA6IGq8t+hw
9h5cFQxQKeRd1gDk8/rWt9lEchlh8i7DycrdS7t+00MScnk3D2k3nW06QmdpRqAMGnm3mxzYDZRQ
it3pwifZIQQYX8JhvFHZPnFaUxvl4BzIfZcM6bj44wgWCM7KwCTw2npz9k1xJ9V9Bdtq0NdRVofu
W2r2FopyeHEk/izxcQMAc/N3S4AOiaoY0Fnpgn080MwbMe83HAFXqWqbGx3RJog5srQKFzXidj+r
MEpgzckyTN/e0pizvTLcpS91YvTrIoqeWCdwaWa0MRwm24rOdgUlMxcEFPQQfbYtYbZJhw+W5i16
yxzFu+Ea+8augz0E8ewQihiXTEL+t2UYuz53CAZULVSelnZBTlZthlDRFBQxnr4NjETOTazoJqC4
6ePx1oWIAChMsqb/ESTFT5OPeOUqDQtP9C0GZubP41B/FK71sXgJbbIizMqGr5HABEXCUi4wWUh5
43Fy0kUxIlpMqy6vjpgPY7iXFuEAGYAC8HOJbw4kT9rWlv2x2MC2N9gMvIF8KPvNH6U+iP6XKYwD
dLbgaFdoYepsXfjCeUwAfG86L232IveSFYbPF4+B7aHV/SEdAgFv63dQwv2IZHh0OEuuGzfD/l/+
acoge/fximNdW+wa6Ye/r30k/RB3ssMoC7mbbee3X7XuFmOit4ICTvc+OMfRYsucJ3gWcXW0W7EI
/cxwZ7o0yCSuOZrL1oYBKLGT2PWwU+I7DaT7xkUAcZGGULQwEok962SIf3+ZzAd+fovHLDxY3d0c
kO4YsBM0ouQWWzU31bowwx82BesyTvl0/dQHJlkw28azG8OczDrFghtguk3Nxt1BVuUGz4++45JX
rARAVj2GdJqeG1z+RyRYmhh32T70OEJDzBFVaq1wC/+ife88qp7AuaC+drOAbhJWpMOBZop7WDiM
1G6CA7aTu2COSBRhgcIPWVY41CWii/5YZeavoMHeFNoTel3fR5NkwjQPnGIf0BhitaJKMRMge1eF
Ph0z10DEgD5PU0MB4mlwXvC8Jolqy5bIxiyJqhxvJBGusGI7h0R5y/Z+D1d42zH9vybH6aSlFOAN
Eobl82bamgzQIMbJD6t5sT27OfYjGoV4wn/J/Arlz+InNFsXhAdNrtJG5pIWT4gr1M5Ll2hhghPi
XB1SabAdpVuaj5ygcNOtmcpwjO8ZOnZ6ZN44Mu4q5HkisaKxUOiU8T7xcC3hqX33YFRBzgWKT0xP
PTAgiUEGEWNg07Ng0TAkw6Y2zX/6Iz5wc3liTuXnBFLri1UE8hC3db2OI+uXoh9cm2fDmYot1M+X
rKrFWQMnsWuD891AxHxtUCSzzWEk2yAHAwGM9SFJGrJlw/rOKY9N2syIOInnrZB6g84aK2iGDqhp
BakrUEbzscCSlz/lNAo2cIF+YrZ/njtAwLT5N1WVHIObq+ycpiljI/qOWIj7I7jRnSKM61S21tbV
ZnroMAmglLF2SUBYUuJUq0za7Q7VPrNOMd6NJsSDyNVRpc6JwWi2riEbJ9IQsOCLozOZ1RqdJTl3
noVNtRWfjH7tNYJzGxk1xujZmh7NJMk3050TTnNy8MKgMYl3Us0fdQzyrQxqIF3J9O6W1xDYJ/Mb
+TMb7XqjoDzt+pj7HF7zd8Q/+TKjC0iI8s8Mgo19hkNT8S27TE33psB5WMYTMqTlp4x4QHZ1Cd8f
69C6KzNgXgpziFE9EVr0CBzdPzG/IUkz0H9KM5oOduFebQU6kCNES+HYbmwrYuNNS0kATXRLR1Lj
g04eeuR5eTZAUFS4p+SAgJyrtaorMr+MkkEzc4tNiHka3uq8qsZ8Gxrh98Z6Krpihtuxn7mi5Ehp
PeLM28UJiYytx17k5AS2a28kXsv0L+jGCIWpYB/ks4U7z30vMt2vVdsjdJmewzzhcO9Y0XpqY6a7
+XI1kFkXxWQkgnhaNWMHpdZMXnpXfFOMj3IJED5AJqoEEK8gec3QIe6QaHBM5/pARGa3T3akojNj
qusIWXFVZy7ADQzesKW+RX4ZbPrO2yWLz9mV5LXhXyBePaaH6iKMge6A5QUZhdFsyLkgQUuPuBhk
BNDJHB7J9bkF3tTuhOCyUbIJEPfVmAHz+JQ3Y/TQVPp78jD18tPOuF11VbxWuDNW5uB/xHCKd5FP
OGqU4bOcIbyybJ5RW4ttMXTcE6jBBvDZcX8iTHBb1YSA0Ouy2Jd9RmHU8/EbGAVwMzb5GllIn9N0
utNYLHfiRA3N2oc3P14C/mqzH7pz5b4iHu+OJFpVJ29J7vt6+OtviZdZuRCc8OBV5cnQJBBqYGvj
F8jPXhoLXw/i77/6r/5ZThdj1XHwnH1wBJGicRuUQ3EaEhO0/MQ5k5A+sVONejY5EqYlyv2+6fZB
k44n6Hwj2QT8Kvr7r75++6/+7OtL/u93/KsvkXLisBA7uDYlUZR2XFvkhjTRDRSR2oYLS84sO5R5
OpiBLdGeicjNKqLmVY4LHClsbnFCDlvgphB6anWGzkV3xDWLnUSODLlV/pKg6KEsxytqJTRE1UlZ
Aw1Bzdi17+gWjkNy4crbs8RaO7KG0Kv40XQbDXigUS43haPB5Fsdk0raHA6j2pXs43PI3+sI3TE6
lnU/H2i2BR8fIhX+VWZ/WDPhlZgsc30L+sKtu70j/XFlCTDwNunJAX6lYqSLJBJWSdujhOpXNN8F
sXzWd8XScQzcTTHZH5UVPOow8PbkUnB0tA5GP/60KlecA6JmRMcQ1PXoC2lImml0a/zEpmdoI34c
UBRZLtDDpaJ0A+Otz/+YsPqfR/G9E/o3zdWIcJPgNaw7khtsvbfbrjqVaZqsgEn0q7mx5LpR+7Tq
JXYRTvbjVP7CC3SldmEbNNs39ND0pWeWAq2yB8qFreJEtIr+N3nnsRw5kmXRf5k92uCAO8RiNqEF
Q1CTuYExyUxorfH1cxBVU1Wd3VZts55FwSKSRRERAPz5e/eeK8gwC0ULA3npdNoDKiL41YZ67itr
yy4ddpAAsWMY4WdNg2IRjeGwGdwu3RmV85RpoF6bvh/xZ5Gkxn75Yk7pu9P2j0NK4aCrkIondYkt
KiTNFt8/OkFrbsNpUgfTLNWhax0F3MN5SjQBvWje0Q3p0MztogFi9ehshqo6Y4PWDqVrt0uvJfHR
a75KxYXblPzAvDa1Qz5ENLLufTqwpd1Ux3y4GMyqF9w0W7KlWGhW5BcG0GDx4AZDej+N7WPgOjXj
daNbVZ09LTQx2AcrLXPs8imp8yoja5FxSxzSTu3dhJCLxOKvo5eepvCoK50bimvsnYC4ndHN1008
M1PnPV6XEyBRdI2HMx6thJvzXggf0520p1c2ioupcUn6dvtgBybtUBQxmu9B7G6vX1QX07JpoQw6
wcIZnczRYuedvhLScFWDeSUH7yMIXiB8xEdHB2rqMV5Eh68e2oh6x6D9dPtBxPQBD0Q53NNyDkg2
begZdEFl7dBt4Kme6MUCKoBDOzoeDlcD6Lrbw6jEgAP3bWsqfWRoBZA9zY9xSHROco6y6JCnLb+3
o6c/Lgizs5aa8gA2kb48UQ+jcWX3H7sbirz3KmAvKHGdpU7fLceC8i2JB7x4J0eJVwBc2dJ0vY+6
EHfEa26bxH6fsuRtqDo0jWBS7N57N73AY4odtY8djC990oNDGwCRUozMpCmRPCclrSLvTZStvrFN
wrvLcHyPwcsw8acf1ZERs/ZmTI9DSs9jrsofempvASZGDy1ChoVewm3t4bzHMnzIZsZ4OyUvtmO7
Jy2hXmf7sLaZSDGadqJLGkc7XfOCjQaY6RQ1lrsfslAHKHxoC6jLOYi/XRtWTBwrQqsxOqDxDi6i
FWxnPqyZN51NH9g11yPQjoFWjs/EsUDUsalHgkHmXRSQXFAaBNFVDpMH5o4ROLX+yUnocyRthPNz
njpAKoBxQHXemeSoCycZD8Z8+jWKVr1b87b7Gdm+jJePpFVQ38d0t3QqUsKYieb0svoc+BZzqyJ6
jYoZ/d5H2Qo3RQl3uWEVS0cCILOe5DQliBWPfHTArcXUYRwgAcF0gJyEQzVSPrd/Vtmg6987NxwO
Zjv0vx3cYqLjb9A3KMLqlAnMu4JJhGMiCkrKfZZM0cFrDNBHenHfEaHYzAON26EtEKgoXdPRDXov
QzyAd3SqAsNsCJ66G75SPSeb10XqDKPmSMmUx/MKEjcrafgAvykUcU70wHAYtVit3h7kfJjyjhZh
w2Tx5kYWRviCD5AOSQ0JObKM9mhk86an+jJC+Be3b0QBwMZqvqfhKfwJertZwld6AV+2AB/DQLs0
mXl21clB3/ReFEzwCoRmmTe8VvMEO3diwun6+Au5VLDvZihnV6N+t1tJMzDUXtArppMXXhEZN8tB
kz27CyBkfW3VrJoDc4A5qo30onZFOy44TtrPkX49Owl5tOrQurgNI+1sEtUPp1hny0SBypW9YFUx
33qAC1sAAaCpeie8xLK8o38OIZJmE3UZsCj++srN8gfPVt+H2nwEdTi9a3l+dO1++JGa4cm99moK
3quUmfakwZ9FDoA62SEHnqndixEAmphUv+kiOvgjloEpYIjqGkX4ZrSQDntVfY31q41PGPv01W+k
xW6pVyuZmT89GzFqlPvaIqqcaO11BnvDDMEWPmNtJQJAJmbo/YgniY66mWClIgP08yk7kXOLqE9M
7qM9S8DdvHK+iX7fFPW10dWDVYbtSlV+vK8dZ8bkPNOjYnCVzG6BdNqgjPtQ0VUOYfCUVYI2eggZ
k6E+VwZ3NruMPoyk8o/KQ01JvEK7ocou9gCCdUqu/DFHI1cQwoq+uNbZzpYPPbJRSfDpp9M4xJcz
730qguIQUdkCnHiwxra588S0LoGMHaJQANAJEHaNUPdwwAhMUXyOVmAXex9oemeMP1wzuct8GDZx
D3etDPZOheSbzbu1CXveKLc11YU0HLHnVkiEHgqLRzxf7HPxNP1Q/k5MWrGbqHBXtk9quh8oHDOt
uFYKqfZQMVa0LevOaPPtmPflqQtMGHJWG2xjI6AFTLvt5Fj6fYNcGvlynZ2gYTJdjWimdpUOxS9p
xXsNUm0TxoZ9sOcxxe2Qsic8kPQDfeuUAUU7pVVoAdCiu/rbUxr527qR49KkVhnl1F+dJngLRjxe
qcOEpy2Mh8jx1AoGIHqqMizWiVbONhGXdLmgWcKst7nfwZlTQ1MtY89q9o1dv9lzJJiv5ve8oHMj
YyHvylh7Vq3hrukDZOsm+Clsa14ixxfGQR171Ak9pEQtrRgHt/ha+XhQOdZFjMg1mcBcKZJ30AOY
SX8IgzG+Oo89gWXwjTLSYPMWgYQ7EKWaiXU9Z5th3qAkNiS9pALTDHjCGjJN5qwdDyjAX3yO/8ZL
rP7Fzyykws9oYBs0bMyDv3h428BLwqIBdWUZ4MKcqTZOXaMfQqNx73m7wMbG4QFTPUnA9G3WlhwB
LetM/qcMUwqlFGL2ZAwTFC3RS1c7FLhpYhxCAmx3yFfSdOlYgCP7wvzdCmUmgbHMyUchyp4EpSEE
XkoJj2IAo3CTuDXej1YczRgdPgARnUYCgaT0k4KdUXjvSWb2p9oto73RmhdC1/zTnwcnzepd4rdP
viiZa0nqpA4FnD7aYI+nliSIQhcPrQ0e8e/fRvkvVmghsSIz7yLk0eStlP/suwTOKpgxNP6u6e2v
ovPFe1tFHZBszOCYbiw6HF34Nr0VY43mx07MFW188wG1I1CiJIEhJBPzgflrfbHltEGzgIGFmDVc
YXrwyIWLGae1n/Sx1vaxC0aSltx1iAHo8d7X69yyPhNR1QfEwcH9HKKC5AISX5WgKRqm9EWEQ7aS
OYhWbtH2Evmnd7ZFu3cGSIZIQq+NgU9P1iUEAyyaNr2YFweS2H+wrpvYbv/ZMs57ZDqUgIaFTdb+
1TudmdiaA3QBu9bwViDwurXl1duiz3m5kTFSSipi6qqyOXY6UlaivqDR6dvebHG7y/HsZS75HUwo
bNg3u5uBLVJNuVO+ctcp88bllypS/+Ksy2Ean2EbnAedVFMvRsuoeYAeo6h71Hp5RMPz9+cAv/ff
vjiLF2ghFxZy/vpfzLcZMI82w/S+gweW7JGX0j4lnMYMvwUFoUDSz0suJT4IpldyA/9pWBRaqH13
yIcDlEoRXCXFTkaE3GYOw1bmp+Tdja3+XLmqX9lVSqub04qIQIhOtK7qi2/ayV8ekfl1tg2zOY8t
hC/NiJvPjlukpY/Zq9V41cbZIv4ZDrhyxXnK62zl+7r97hXpPpVM47JBf9Gb6D2EOvNMddNuExww
O2m3xkOCEHyBFgkhZj8CFPC1V7o+1iNWCUAuUSjXFXsOAothUZbMTXZjAkDTXHHliKMRXCsyUKB3
CueRRY+oBSYEfZkExI5awZnNLDcEDy9lFQ3esS6z1662uh8dwy5PNt9y8NVo3JGCGuqh6dAxxLYi
s1U18rGgl78t8NgfHDbUK/KBsOnCfaVK6qy3csgvoprUD26tO7qf3tGyBgy1oUfefOv4T5FHrkAr
QGRis8NxoaU7TJch6wQ9yGDDul1tiLILmn4DMqN+x/aGcLzec+3i3+3nGN8Il4sE82n2VfGW2RbE
NEQKaLHkIQpUuiO9b9wq+B7AyA0bZVVjrhPKDKCb4v8MZRDKtvnPdA1dt8WvVxgDnlAz8eTuXBqm
Ox3psklr82R3r0lnXEN7Dsn0K2tNM9E4JiImEyeM/R0Senb8cMjX1TxzDHXje6ro80pmd1tC8u4d
fQTylY4jFJEZLF7jFGhnVf3UOAu7Af2WjvQg68pZm7lL/94L3hG2IdqgO0p05nTSG/7PxOnVLmVW
+fcX32yv/+XGgpoC15sFkYKowhsz4y/XnqZKbWoNO9hNdn4J49G4GGMItYmohrOv2iMUkXQHh/4p
N9w56Edvn9jRXLS+ZYNZ1e21lngsOxs+y6j8E+lZ1tysNJHJ4FkuOtTfPmHBsp+FkNPwIXD/LUwN
B6AfRc9cRAV8moUeVzUwoeBg5GpHOzreJIPHfNou1SoxUrUp1bZm/rWaGGf9h7dAWP+6CEEkkKCO
8HvQfRS/cEHsTi9wBJfBrjOK7jISTn9qwQ6L1Hiz7Ka5n3wrOJR++GlLtBsyLF770FtVhFNvLFun
IZe6xXsSX5pOPCZjjIo5Ncyn1PbnIFCYjiwiR1VW3asbvnvIFK5d330vB13fGeWIz02T+osZ2aRi
WFxpNZS8YYQ1Y3rI9xljB3nykjF4u0xh9ar5Tbgk6xj2q1a1j6598LyseGrpCK3KdCh2pFVdk0Lv
LxUj5LvBH785et0hMyWhByDkPlTWSz1G6tIYUl64X74lMgQ6bwhO0yZsHtAPmXewBs5G2QK39FPs
Ib12anEVLSdfKjBCU3EhDjtaNaNxumlLuGfva5AiBM8MDvKQcnoolHhw2iI/tmX1YJqNczcgiHpI
2QwW7oTiGL0kUM7+qIHGpF+XhVunJf2gm5xtO7nHRi8ZFfR6yC3PuVfkj2w1qwFy0vhy3WsIUrEp
+oVEgW4Xzp2hCN5QaPHWA9KyDf2PL3t0SaCBebLAAgZluk28a5KKCx0HclS6pFoXDkriOvMrwtEx
zusiLVeDYyO+E1q8CcExXqGr7pCcIt8L2ZcTJkevU/jxYprzxtB0E4Gq0TRXgeOtRSmMrSQ2tUpe
KK6o/6ADQm7H+Fx/V6Kg8zWRSO9P3btum/V2ChCh4Iyk9msxOBJ5jewnYt9QTcHPMjGu6DaBXpvm
pU9pjkocpg7CnEXJtusKm9FdEyForoeRhks4ipjReoYW0EZtMYb6Ez7z/D4JhnDZk8TtBJ5FrT45
LyjFFqbNvg+FqXWXtiMDnsLTnv/+ziIMYg9/vbXYhi0t4UghLVf+UiIHQqMx1NnalmnqsJxNhOQB
eiQVu40BIUx+wbEJHrIiAgQKwm9d2DI79IH41mW2Dz2Bxp0WwZXIXXe41poR7FuXZS0N3CflOuGu
AlkAyLYXO9O0XhsgYUNB7JHKVX2BaYd0r+xq4lyT5ux6GhnIRDdxKwdMGVzncd89BSneCmHY6zBD
9QsTk5aVAZK9a8BGNR3f59NOGewsYRUy45OVI37oVN+uCNdSJyVTxua5EEyG8w/G5nSqnfwET7BA
3c/5GCphn42kgUVrhQST9FUE7Brrdjo2r2lv2NcelrqJ22z26W3S4JBqbf1pj/U+dFHfCu1qGN9p
X3Q7LWdankebiSLibFPhspL0/Q54CPoTC24QN+R13/FbfANgNUTPaWda/rXJIiQ3bMEYzY17uBdq
dfPBK/toWrT1Eo8s1pSOzSKxevcFG+0pHkvoFPI+m9BcUXibh0C52AEbu9xhnw9wJrjmWmLDXkxl
Zl7ijNIcYRKEnn4pCPWbZa6HKkEZQwK5fbQyoquRsc+itlkJgbgavYt6inDe0PkCCNp5aDGjOJ8A
88flOUQPMoGtgGWEGQ+VZORH6acbIwxwI4OIBc84gvaaVrcz9neQzhWthI9P5Z+hPb88/f+J+ZHK
+lvMz6X6wTv3T3if377ld7yPENY/pAUqxMSDg99Csov7He8jDPkPZSnFOgjoSqca/APvI61/cCZa
yjWB+3Cfcvkbfsf7SPEPevlsc9gRSO4guvt/wfsAF5u3kb993vuv//4vpStp8icog/2TCU3otgP5
S5UT1+0U960bXjOP5RCNV1ZO9cFKuC9xPVFx0+3IW5w2JU4vl24jfK5nZwi/KMJqHJMSmLZIM4wa
/3tw5uEgo+K7wVLkADAnCGeJ4u1QmfiFy5xFxlbMNsmfgJWDjngjBu3ENtugB8kht9uIvieZNE1e
EYxclZCx0Mo0AbelKLEsOEQTOSl+gA827mDhoInftWZ39Ez5GSWady3xEGwa032ZeSKLSS2B/dhX
y11Vfj9e27IM74l92DM+P4vBYZWsuT+2MbERnfmdmBpiYybt6MseuzcC000pHJbLSSmu31lsfHt0
a9taxvBSAPxclbl1Mbus2KpEneNOj4+kdmV0vesvb/A+9cBkapM4I+3ynADT1OoP0hkYkXXYCCqv
3RBEro7FfHC7wWRe+9GnfnUsPV9fVRJVj8+r0SI0C0x4QRzmh1tIzO3p7RGSzqchbmI+Mj6DzLe0
XWMDrp/HU/GERm2iIQqgUdBLF+lvr4Haz8ILKxfNjdJ5e3E6vw0tTUESOlmiaz9PnlDL4vbVGTCN
BtPI3DEWBqS22VSgEGUbl5DQSrYnm1hUuBW00VjoqEhXKXx55gI66w1kBmQMGgiCWXgRNtbeh8K4
zRhPoKBrcuJLWstYDL1dHb3JNFY2ae58yHjzU9/eoiAXe9P961v/yyfx56eTh7FcUwX+NGW21YvR
2wmXFUY4Q4EUEnHv7YBHvVo7uYIckmO6bnuk+cgCt22pqoM1Xwy3R38ehlnTbgCV3cpRbUx+/eF2
uL2gX54iSSsP1eQxDzUENGatQIIUzwro3x4iI7r2GLFwXxvv0g2LwzRURHXNj/58SsYdX7AruXOI
+rl90vmsFbo9+vNwOxluT6cRhp1QNfGa8xV5uxjtKYMme5vc3/7xdnYwLHkzU7hE9UxCvb11fx7+
/Dc8cPqemrqfuar+fCETGD9nXc46gpuY4PaVZCIZwinmzJ9ZrxD/cRhqwg1v13kaVghW61n8ruwg
XBudLA6VGQE7FbOZ5S/Pk3hjjc29rOseckyIiyKQLSEVVfLhI6U8NF0uUZZDYSYbfDqYjmAzMB9u
T28Hg2w9tqWFtkjVeyTSnaDBXXRZvPOLBqU/ofEL18BLuhjmdNZZOp2wJxmzLfEYR2SSr07OzDZn
IGSHDH0d03waIZlsCM8CM3v7o+S6CcMEGRIX2+0fxPyW3w7mH49uT90aATmD2q2wkU+M8zcYXs2c
kwEkCwSaxEyQqOfnRytldKzpmr/WzHzidXPQNW08uGUfbiY5vIUpLI6Q2vkgp2fe2RgmOGKsA8io
bhblt3Q/S+7agYJF0vjHypZPTjR7k+Y3spw/7SBFVjhYBiqo+YZ2+0IXRmn5ZutuuR/70hJn0UdP
49hMXNH6DAeD5FEiZ0bQum67+hxNw/emAgdragAF9O4u9KtqMa90DOm9rxAhP/nHhUBN0zApqh4T
Rw93fty+6LKkmulNlMruR1oIxbg2vacx7FbJAaf0XU/wxSaj48P8tNmRn01UWB+52HWTU4ENa+sM
w/uALl4M8buPDW+PXhB9V+rgrQXQnxjzqTAMF7OKMaS0+rs3Cm+ds23FXdXOeHB/k0dOfDDmgAlk
t7SIeXUL0lXoOYFtW8GbZVSd3SXFhEAh7wCRI76dbM4mPz21yOd0DFbHUGmrgWHtfmyME5i2RwBj
Ykn6VAI53p4nkq2xHlvWN4VfqVQ9OjHY6IWTQ1kZgvoI5fEFBhaCzQiNkhNkXzEtCSwk7aem+/Iw
FcJem06CBwc+1bLs7j1HC9Z0HJ6hbBEbF40XcOTN3h9JFqUlKxYFwo6lRRigaUbm0a5Vus9iB8WE
ufBRJy0RDQBk9cCwEIyEmU3icsBbr1Uu2sKs7JZqqMtt3RKeadaQVBhyGiu/v+RkOq6VJKPJlASv
VSFCDYITqfphKLZmizImghqh2hyjsDTNjWnC9nHS+AeZssj23RHaz3hJKqt/QtRHKIOJEiA3bRTQ
jbkhEA4hEQBdVxhE7UZesSkLfiix3teGwcaCD35gIBpr52EM+Gb/K6AfeHYSLVkhAmwBQKTPQ9GQ
1WNHYiNy+S1nMrTB2HFgglcuAhxt1xF2GltufTNVGBm1SjtjRWMk0GPBb9OOnb5C6tpHREAq2QLU
TeGwO604OYUqEFHXczigTnqBBdRhEvxdodkmeJx67IiO+do7y6A95q4OlSIz9nnQwV0PYe0HAADY
eiwCm45BB85iRNLRsZ7vmoELCBzODDooVvrU2+QClmKvZQh0TAICjdjSTvwxX7Yco0VnCA03xrKW
05fIzKudevdZYZ/ihPcU7ei3xq3fHaZu3uCe+jw9SJvrFrtJhQYLWBKCup2R2DuKS5xWkG1XuG9t
QhjbOzwW6nmyPcjmeMeBS2l7KyueY7BFrdIOkGsQE0qAb4kebQwaTqseJSfzpuAlt9zPxIhYTnQI
kI6utDN+ljbNoy0wPq5JkTIt7fVkrWjeIQ5orwC5tHWHzpjKoP/0Z6NNnHjRbiI+ZNnsGYC89rVu
rApNvg8WG2DbNbB6PDdhglBXkz/jylb3WfVUjXPP1weC6DfxvmI3xJCDdJMsB+MnI29Xg8MhsogU
nAJakoYE1IjdR/7QazgH2tUaw0YobPge/D3C/x/RaL5NhW+AyNPvTN1zEOszivNJvQ4D/LOC2rKb
I7Ma9K6oiHVYWF6PEygJj7pZ/iyYsiO21AnXTSxGyULLFljVKWmNcl1V9nfMQ5dII2Js0InpJn1x
nXeBtRxicde0w9mE971ss/geCs4D4d5seLvmSbYrE/0G3tjqGCBgqeZZta/yYd/H+IJjUU+cKqFC
gMU0m1v/nM3FIKCkh7fohvq1jye0uJcwZ8yL9RQVEhl1O6tOtmbcaihhzA+lvplj6B0rAnBo3TC6
1bnq0TzOYazxtbcpZXTpk9NG5T1bYNs42diTBiCLXXybwcUOqcQnGa6SwOT/cl8DByVTG9bsH2Dr
FEHf7kjWOGoDUbyudO11rJVf2eQ2e94IgDPRpcBa7BZadZ3mka62DOwIDJ8VLq2pYDnSQhvldEks
VT6Qm5T47qEb5iyZAo0BK/ZxFBheQq/FNpb7y6JlUFC2S+GF2srIyObJxonGjwAkoIdIexhVjglk
l3jIEaGCCQh67DULNdcnt+e3R37MV25P+xo//qhRks3bl9uB2hSZ4B9PWRIzFBPZyyDJQujSLFpz
UMTlImu5GbZuh36ujX55mrcD1LzhQHMZEyarCe3i8dE0EXl1Efyhqq/Do90CmCvKsFxocynBdBBe
I5l9oAJakE/Sfx6y5NnM9RGPUj2uy5jKqxSMHdok+PRnD9bNiDXRUzncDtEwUAE7lEE7wiQYdqR4
VfHgrIw6RN4/W+EyOI2HZD4I1dFRC8K7m0sqG7uP2NfGtWmk+7BHV3P75wozuG9DmoAnszDzcjxY
/gR9cj6ECF1XhN/Mp5dbHRzH+BoTUBxOJluqwbBQ+04/4CKq/nJo5qrc8FNmxKZ7subtz+1QzPVw
Cjlz6VquwsZhsTmaq+hGIsQEYclzF8vZJk7tC0TdgiqRHc3i9hBdL5KIuSq/PRWzY9fbyLmy7+OG
yASI3+WBe1ego3Vtjm2/TYZ8OjN0RU0pxaMy8xfIjt2OVQRl/6D7J78rT5NM5ZP0vWVkOlctzTm5
c6FdIjv8aoFfbcue9s+Ir3CDAgf7YhMNZ1gRw9kLmh9EZSWbRNkjirlUX4uK/dEUtC6azQ6VeeDp
38KM8klYnxg4ijVUaIjyIUBKNZ8iAUiE7dinFnaLcUcyFHD+wPpoadHdlQBbkiD0z5kLWqVLTfI0
0N5Qt/X1pq6Mj4Etl93X+QMz0bR41EoizbTqVTSR/2Q5GlaWAmEKu3FtIbGfPHcoaQ8WUU5Cdj9H
Gt2nRtDEZCaIwW3eLwIwlmupOi5pG0VhMEtwe4tIL3wPBI5E6siZ53Bf5ZZphYSdQq2brFVoKX8l
tYB0EXe8HxI43VZ+5oNwYZHPQhnxw6wrjJPlPsowyfcBTE2Tlh6YnQSR/UT8R1rbxOe62DLLIhwv
EZ3pDTyJZRfjh6rzYUCgbuoLY0Bqgk6arqUaESZpDdp5o1y2Nm4QHTCv5hMbPYCx8TJZnemPYn7J
kY0XIXJ6usjRqbbww+t99UONNA1c39tCtymn5tQAe9oNo7zWoZMf0WsA5NTmuL3Z86nIzJYQrZjr
cC5T3y+LWp+O3BX2NekFT6NNj1UlwEEAl3yVxpRsIiPOd4wcN1oXyDVSt5BxPR5/PKPX3rXfbEde
g3YQ+3EihKVXCg5CgMmClKLK9b9p2Whem7HszpkslvAntBMzMG/rtvIrbADr5FKXi5E91r1JGlY4
qmGVUrUgwCnPnciSY6Y66jkHU1GTr1FBIKs1e4iXMXcqbJQAIzHUXVJS4+3wwtDkTo2tPOMrPeqQ
B3dySD8bmtLr0SVdFFhedDYcDBVZmwz3cenjOGWR7jmwax7JcDQOOhXFuiMUYDlVSIuq5G10IrYn
OZ8rIdjRKmglQske3nFQIwJDqm4uUIMhrIyKbsts1V2QShZeaGVD1p/qbT2NBGnHuErHCrlszIbV
oOmwa8voNbfYyE5xc4cqHHvjvfT1h5IuzY4fm60Rp5DgnSB80Cp7m+X4//nc1iIe4osR1uuAGfCd
4w0m8GN5sEV9H+tDf1dldn93e8QWBfaDFjFWsqpsm7CjhmAQFex78AD0o7tj13ci0jZZjckDsFSC
2D2ssQxh9ZWWo0ZgMWIqAqBY5mF7wkhA1DFy7k00Ii3tO/xLGMkNyz3IlFF6HLfBgyAk/LWM1dZt
8s/ESfRtPO9xND+6tO5laHr9pIvuORg8/UHP3tuG6wsf0KbsUv3cWTnKsswhdrj6jnCGlAqwRRtU
E3awNIBx9nXqLoyOpvPQi+RSJ356cYogJl/xe6/PWc8Mq/cYZfynYvIPWlKCtan4EUmUf/XiDpSD
BakADUlaNWT++FV+xkrJHGrErT8LN/Km+bATYd6Bv51QmVVyFQlUtykt+jW9jnancu2rLUg9Q+ML
MSKzXsCTdTsFALkFR3EWgZoFMeLpdqMFdv3gK/oamq/6s4hStvdjvB1sZor4cJGQpuNB6gknQhtA
FnbEVYa9f2qVsTEhRV0DUz+zGr3XnqgOmTPc21CFTmHOGdjgMmmBQy8UruD1KOlCVHasLUayQja2
7T5zo7llve/ZAn8WqkpOoz/zpTCXbbwEXsl+crNyHTG6W+W9cTAQquMnqguqFVKFDe6RnDFvMX4l
SszmFNaGYDztim0Ud+aKrjE0q1QTG80i+MllsrIqjOoyTH37MHdTh92s2/1srH42yay5pupdaM1O
kTycz+F862ffZc8Iti27HURYcRjEd0qMfgeaEEKiAnQRBdkeakG4ylr8x1lcohQNh21WwvpO7B+g
fIxnSXVPsiXgL02zTkIdgiIlvSYbP3C5KSJnuZSsbmSSX5chy4rhPcen1FX7KLSScxfn6p7yulv2
VRwxWUXDrulE8DmG+7OemJhkVtNQ6gbhEvWcTS6a5yy8nAK7FdlTaaL/nkZt6QR9zI7WIAwltSS2
P8y2tUEBO1lU89ZcDpR9BRujMs63UkxnErjIFHOuNq9fmsSxCFHLxQHS/jPjxYPEorZSSKdoNfig
0ls/XrGU3ZEC5cM4HBCoAxjwKNabhr618px8ZU3qhJdhNrBrqxif3Jacls+hIu41BVxgN8ZLYhnN
kXSdI1Gv4J0TA2MRji3bTiBMqsh7QjAM2qD/kP0UHPuk5P40YknV4zC9dFOxEj4QXDfFaIokj5oz
qGAfxBNs8GOm59VJ1OeiQ6bcW163UU43PqL02cZ11O9oRcmFMZspAWaFs2ErOCeK2hvhWLwBBP5V
wgoBMAsrsUh/VjpTp4Xj9h+qKh6AnqVrVRLkGVpes3AGb6ZrmbQ1yY6LZRScXNum4YDKCgyZt9Zt
dMcT5c8yDF12rcYjO6mf3aQPd3YNPoYdI3jiHG1zY9A2MUwgq9laH7Vw5cOnZM0g9c9saHS05MGs
C2b5R1wZG7eqGN4KJ3uudH24tCaGQ/nRRFH7KtuIlW2Cp9s44CTiJMBI5jZnDaXyzs2UOmb1uDF1
2d2D5B2xEWQOdxg526HJfpJFRfuzFmSP00KBJXHnd8HriFTp0JeEdPeIkMkNzMtjqoPk66RGtGsy
6Sc2R6yHQ5KvAyMAf9QmGlJQHVs+hsBdKvpdgXmcEHpOWJOEHpRc68wqhpN0a20bZ8WbXjrVHVla
wdHmrx/g3SJ7Tw0E4CRrJ5P3gfa5eB65EMG0cJOdp5EIbrdTofmgszNi4BTnWMb8Q0TMJ6fayUl6
KxehS/AdE1K5StjarlOdaMiGhWYNSw8YQA1UIe47YuTcrCNfMU7nZV5beY1pnML5t+CqhK4tJhbS
nGLeMfESpWRCVI0STyY5IitrIGnSYVjD9qFsoTE/5FbmzrnJEodPbewCxOIiLvOz45+HpFLHKoZN
g9x/Vrol90IL+w32Vm1lu4Qm9P6sv2/RATFtg1U0au0+xG2EJDs50ZjY9hK7Q1ca9dHsAb7JGq9x
h1WUUZBNjJKVfxqKokh0Dt40nCJQz2lJJKXwd1RFG7P3eUemOgR0A49HGh3q6txhv5YT+0APslvZ
PdYSUPnZ9vZGC0ge4BDGs1bibzc9/WgT4CfYnnWsRARRM9qFAtlY6Z0X2tW90JGpA2xgNK1odX2D
hFLCicmf9CQi1cXHPhT5LiwpoznlKQYGQri4y/q0LgZJRzFtYU5QK9MgreM3iRxxq9LJvPPSFPv5
mH5voN0s9NG1d26nJ/QjMyYnZnYXWhQXHu3VFV7bCDxOvvltGD0wsdzHdqHvGRQe4UNcWJOxRjVe
crJSSc5xnJ8bvdmYvLJtMYRsDJX/4NHbPGU671T/FkJ7vHNiyHuWZ5ZrIPzgO22XTVquPagoso+3
g1N1ET+uIsD2f9g7k+W2kTZr30vvUT/mYdEbEpyp0ZJseYOwLAnzlAASw9X3k3BVub6vI/6O3vcG
QdKWTYokkHnec55j2eUdXuh8b48lp/OYJWRb+uKQjp53Y6ZudcPL9odUo+/RfaX3MjhF6l7vZa/E
gsSFTb1EwOdcMOJuKD2tuiVwU99mlvkI60tcsrTHgsWedUd7ya4x5/GxUocp6HZFNTwGkp1qNWXi
rrVfGi8YLvCVaP7JhEkcAeTU0tZwooqsvSypATc7gFlWFcY98dvpi063MdSnJQtTxaegptvcALIg
ltw1HoC0zN+mOqANh4GlVJjX1GftGnDu2lKxmZFRXe4mgkbHup7eCOumR5M39Zao9VYrZ/INpHDA
AeGdKLLh5zg59kPGxxC0n/4FgvomKSASxTW9GQ0XYWoIrq2bb225sDgvTrbyeAREcPai8fRN1Q13
CITtZYzTGX3bzjEdsGx0EG6LORhuINASmOJiwNZ0UwAzrXJHnJqSk3BZaD1wEHYsKE744fkQWVKo
BNMVjH6Ll6sPU2c0aRexnkbHvDSi9Q9aFqckBsiMmm3P8KQN8rt8lndQYeS5QA4kkkXVJo6/U1lS
m5zKeQOvKtlkzFc7g9Z3BpgBmKgBkblkxIOPON0ZhDB2jltTOkOKj6Si+5lm4gOWGEy/yn9LZu88
drK8rXtCWCO1JATD22HniOVWWHWCa8Iatwni9KZhPnyYp6k/2AWX+oxt0x4XkRLcWroytAaSoWeE
iRkPL6UjroNGd4qFPWizzF5zmEuwKTqFERen6B91jFxbWfc814lleuMPT00U+FcEXCzjXEuKCPNz
mho4kgbvBDel7trm5M6OdWLPzYeD8LQ2O8OhdNB2jaUVXNdKjd2j/9BPyFOjQ1wQtqEdzp2jsIAo
Sq3RfVjxVF+qVtXlOfVRUWwsnYtMN3RfK7d+1eeaUMI8/hiwh03+lO3W1zH4+AWtxSMKUfEBTmFx
j8bwnPikwAjEaIzd7pboxZ3seC+p1eAU6CIQB0xuPQZP57q3n5r8glN5+mY7XHdGQSWM5gy/Znzr
tG8d/v2e+/1+jG7mp6Stqj1qLmJvqbSkRk1j6ZfeDaTnznTRgFOX0LuUUqYFQ8GZICO/QCvCxqh0
VVChPAjrfcgaFDSW8QnxUD/PwI03Fpbk0BgTlu82hbJZT4UG9bMS91L8EA8BUHMIHOE6t18rJFlD
jUdDJKE+pFgT9PJHaflka8i9B+Iuo97pEDM6Po9KKQNk4oEkowW5c43xHMNjCVuLxtI1s7wekiID
cYyHlVJv49zNNladiQ83NPuaChfBTtkxH/iyYOdz2xdnGU32LCltAuxlABwXRrxl6F+GOiRJzqlG
01wgpm08ojmngjQbIrTifpuZgCWni3OwcOU1l2DZoIM+G5kGAjWjWZHgT7GJ2o5BO7CnLVuQiNwD
r2Q9BOpHCyXy/X5Ms8xsD5nu+d/m0JHFKilnN+JM0XheX/l6q26q6R931z/wmjkLhcUkie0hq2AV
/F5v+X/fWu+uSe/aNJ+Wvr1NWqpxy2YqNpzYC2pxYTuN6hBU1KwXluaEUgXn1oPD1eu0wHGiElbC
Hma/t3HVzQagxK/DencxWYxmGYhOIKZ/NiLFdPT2Lr8M9dxoRePTRxoXG0a+mhSoacxQ1RkaM61g
wZtZgn2fnxy6Rv9mzBaObaWc0r/Snak5Ri9lDdKdA895GQJ83YLJ8hkAWX9eb+XqVlLRXdL12d36
EIPE6ZR4L716OXQ1/HnoG5mEoPCsjVSK8OqUiV2IOjWVvqXW0P/otpjdEM0wQlLOibv0/Psgrfo6
mIZQ+S1cI44EMbMqwgwHDYhNYM406SIjomSCo7i3/dzY/59BbG2T+x964Mie+N4/3J//rQfuVI//
0v725w/8aQ8L9D9Wb71qd/PwXv9pDQvcP1zbdA2X/FTgKSvYb2uY9Yej4xv1qIPDzOUrQ9lf1jD9
D+LYeDV16i/Z5fNTfxXg/YvDL/6o/7z/zz5NJjH/bg3DfoY7zGUNGOimZ1nWv4ZPYFH3+E0hO7VW
/nUCndgLiMWdIuazEd7SZv/iY4m/+lp3BUvcXZLGkVtvNn9omQWipp2LAye1mzhb5LXxvyftPJ6s
MOvylOF1iUxSfM7zkB7nOXifvO+4CQxYoB5NwRIMXZ6aTxZBranxrUujiysrBf12GJ8joecnaFNM
M8biicyC9cCF+ap10xmEZHVOY6pp3UobD24VBed89L/Yjb9shTLf5+XBJAt/jQWncsHXEYA7QbqB
86ZDLGQfC/rRaiBGDN5TBuewf4A7gxrJ9Lua5jDOR/hxs3i5dVgkZG7EnLWxrYe2cj88t+DSkMiP
1OkLlBWHwsh+Otl+98xiPQaXDl/biiDe2rWlXWzgVORhX8fU0m7TQYRyBJ7ijBGBaGN6RiXcNpZ9
Y9pD+WYFLoAB/BP1ghoeVfqJItqTb0Hl8cp8oeYMdy70yrPRg+WJpQdTyPFOPoiTEDucvjGaO7w0
FZVg2zZgIS99wgazk15YJi6Qbagxrpt5YQ9mHe0CPwMMP5YZYA6h5eIAt1LwATmFtX4yv5GaMa/z
gIncG3N656fq1paDcZjg8UyCJivRPc8m4eghsokHJeXBiJz3tqI0rCvc7hyxBtuOJnDkQHols4rc
PdX5Page8zy4FoLq8jiURntmXZC5WMmwT2SHIsWZi/fBlDrgajpuqKcBTmjbn5ZVXaxo7C+VJq7Z
pAXXiLpSRMC+ig9LMN0UbJ23S5EgbAHIAr9O6XxuYuF3UOFJPlVOOh3T+gMauEv/q57v86nUDno2
vCLdjmG6zLT+9mNoVJFzMk3jMrZUznQegzcuE2SX8VKHi9NZewYXWym996p2COvbWOP1OHo33BT0
Yt7ZUFpZNaERpWFvgKqgwP3BqYhIy7HtN4TOIKm48nulAECF3d/k68KBviwYu/2p1OqT48Xghkwk
9Hnj13X0tZ7vKMqJH9zsaMmAkLLAgMUH7AAYL3Qa/5ujWctlZn4hNRhopdk8CCGtG1mP8poZn2TH
i5tEo6TYqRhzCQrRQma7G1zn4sJCp7rwjZvCTOgXik/AdAWA1ljjfB1ciCl2zhU18Ur3qtc/takT
B6Acr/EMAccDExCagvBKF2zRl5xb3YyuQmuyME5b/GLj/Gr5JUUTvUEbvaPh5rc9vtrISFxcsRue
wBWHg7S/VIVd3ZRGSc8Yy+ZjFbh7t7Gp9Jkr9j4+DCCDYVuA3A1sv3OOTs9s3SveKlfaB7ijlJyA
hDiAxf/Wqypi4ODx5Azb+XtapAGj7HwTJP6jGDlxGfPs4t9mMOSnF4eWeXok+NRk1XdjcdIjnKQJ
4BXVV6ZZAIPsHgpz+bQj6r5z0PYpdeSqESN19A/fpdK11pytGTURDRvtccKuzfMm+pN7p6ZmT1ax
RmPwaWGKI+W+UH1Tj/NENrNLDn2K8cECxdppO8whvIGLv5v05JkUjQ3tpy9hKNYjCwKEB0GIZfso
aoYhlGNQYO5O+a32CKpl71VVegK8cGd3uIQGMOYySdA+jAymjYtM4CBZM/YBUsgChKRVQUrYze4F
gbldUOSMGMf4UPVuG5aOj4So+cfMvnMDQX1TbiTsgGKdpDJCLdjffdAuEVDMbw0oeqBitIHhc4Oa
NKk2keVKASiTzHpZdtr87sB9wEKFdmvGMUQoALyzK767TCU29sSrbHsPGhU7lvKD3T/wE9XwI/oS
PBJ7Yfiz1yCltG1Iq58AL6565OW3uBnY7Bq9FuqSUFWEUpTwlGs5ArAV+MWqktBcazrNftA+Fgog
sE6Rdq8nXYTW+JF7kCxn5IJNl1rxC9fcPXux+0UEaaj3hggzMGvU+3FOqso329WeNT26GCNpndgh
vB2bcttr8ms7DdT1BVvBXPlcCKxcVWBekqKLvwSlfGxl5eyXyRIEHZx8J4fW2k+J9BBRvS8zYf69
X4NT81DT7/JtAbPdgo9CJTTYDRMsDaFJlQo35gMCbnmrez0UE7NxdhgndYbvFTFee7ln29HTed5e
DWpjdpMajy2ZN9/nRlnzYccHRWvYtadfls2NF5x9GwZFLnLy2Y1jhWZQCPgDmsGssjUPLJuP9tIc
mT6dtPnXTmUJ206KTZUMYht0WX+W/RK60lluLbdpQ6kky6aG6B+NXBMw4e4DrXj2AQCBc2yfdZ0k
ph9TIu/JCYTKTCcNlmI+4Sa7FlCC3k4sBhXlJFpv7Xrm5BvR6OAKmqiba+nG9sUSAn+O2V1dJqfs
VJCyRqpZ3di6XZpgPJtaF3bEEi8Vg7admR5lpDYOWm/QGYTZgyt7e57G6oBhQ3BFr7W9Dzh5ykaX
KzKlV26dPKS6V4WdXYU4VtqLR/ozaNNxM6W0MvrCCw5Ezdj4aek2qAw+uTDcT9jc4eUhdE14XZQz
B6SQSYqOeNZRfNHSRjsmltUAeo6fIi9pQq7w7cGNGgYfCeAZMaB1JTmTTkq5HOXKSbLMubEbafPW
Y5HTpisNskTmpXMaGJrs3FFI9SzLuy5lGRDkFHiQJ4sL7YvPXvCk94yRGMmAzYUucx26+TBjEA+d
AiB1O7UeJyDM4Su8nDowcDf9wgcgbkysmJ5BFU+B0ZMWQSeMSH2HOBaYRNlNiz/MfzfJF4XSPK12
mfXR9ZatgOyeObD3gkNYdPLLOm3zhxk1o4ZGZQaae25MF1RckuVEmdiduY31PctnQSeDnDYWXBjB
Seyo9zoE72H+hbFdYD5gSwx+AD2ipcORP7UlajmHgTQ/A6Hj3S70dEM2EZcIGMZjhGfTnSgts5my
br1UKVxDXl0y028YifkmVhm7tzCjYVzb5GynKMHqt7qyuBh9/9azBodgU4OLVk9yqkag+SZMvxpD
yHkaHAB4Ekuh1T2L0v1FIiYm9wwFN9//w2oSdNesnuPDajyJVVBvkdoeEbM9zwr4vd5a7Sfrrd+H
Epi81aTB8bdBpvvbKjOblnZK452QUXpJsDmf6+ARbTojRhDlJ2JGzOx8Y+vAvaBax413taPDd2P9
SqdQc7+Ck0fiJ6o+6OgqS9PKiF4P1tgTpvh93yWAsYsj9+uk3OGkC6HCNXFRHSP1tZ9SQW3CmpsI
BFAaAeK4U9kJWzISBczMzQ7Y2jbXC9DJynqjG18NabQnX9mnJWaXebveLJwux9MBfHd9W3MFofPB
IioXjzquDxh2fb+4OnRXc3pdbT98Puvzeuv3YbUGCeUZsvWScCe1s8syzhTOYeGylOdrtXutd8Wc
f+hN1+5+P5Q3FBtQzcI6629+trP+WtbfVWc6V8dMo735VAms6Ykj7HO02O7GX1C0htRMLusBW1Vy
6fzPdiBPnYz1zPXMBsEas0dRLtzzBA/OZ7FzjFYl5e8D1V0jShTOljxYnlEHgNEniXYuRvWZS/l+
thpcr7+dXb70xE53u48CZ6m+XcZ2OSSdd9SUNhQpHWg9+L9vrSYsfcG2M2n969qnsB48o+J0STh1
z8KRcx+jX87qKE9Zyyt10+E2YgZ3mOxlUK0+4hFkz0ynFn8o1Wjdaif6AVtg1vaKEMfy0W+YtbMg
V2ePtbNBJDCf1lvG7EOKWu/LPn5JfVj665uyvhfrGyVzXO1u5X3p1hTBas5r3WDvpYaLtQJbx799
fskFsqfqsgkn4V8fbC9glyWDkzm01bJdP8jTykwke9gdBQuCX6601an2+/cVTA0CW5kNyYntxK9f
wfoq19dLJHY5/37lnLYrAInJiWlv2EiBZ0W33uvCl9iHKuqqe+PBYEcMVkUx4wVrbzgzIMbsV6gc
jLyRb/o+2+PTftaqId0yEDBQ/RhnEcn60HlXfNoTJwwk30Sec4L1GSRVVZFyHQ+skGaknIKAvw5T
IAz6gtNLh98psIth5y4ERATDfa+etiYANwl1MxyCm1ajZz2O7oXL3k3DDNHa4CwzJHCNuhS7sx/r
vv7SMu6otYG9GGBQL2fxbsC7x8dwM8mbrKp+Gp7xgt0W6UpTNWpj+rXUXzI0TdL7zTdo2N9ML4J9
BrWXH81uccQXlGZMDyD/GM1k+3EqCRgAPC3JsbG0sL4OHTtPEiWc2rtuP3iMjvXFoZqrGKhpmln6
ePIpo0HtEgt8WNboH+MieYbS78HuyHY6KB41PfdOhs71NabUZFDZAsNS3uzpPij9J1ITOtJpevHf
NHQCTD00kQ/++OjQPz7Ovjx3tn1TiJ+T+eAvj01RpOQuMPu2ZX5NnOmNDQmVhpp2q2ETgF1MzXxs
s1snrIwSUWKAiDwq74XGOya+ZLFzVxX3s5+/R3MKqXVOOIEW8Y9uYLGi0YiBcTq/ogP628nD3pI1
j0x9A7XVMyOSDr5b8+vq73MP0m0yWbRtlsUuGlVioQWwk8kbfXqJPK9nFOTezCwyeqjOaB1zuukE
7hWozR4TZQhuWMyJ+egZ6yqfpualr0mLbHs7/9E58qlz/e+SX8KSkLoeRuIkget8Idl69ksMUwR7
UReYzovlZ26yp5YZHNts7Ch8ga/lugmvCzd3XKQvA4SNSZrPM21QGwgH9Bo5H0JYglBBexpMvOkY
Je/LRjKhUAmYSx9kB2JDn13aQwen9TNsOgzuE5OwrNh1Do1fA4MEo0090P7MeBq9eywbzd3Qm5Mt
uM369G0x80eyzhama/eGeiAKB/Pq6kWKuwu5rpwvuT3scwpiwbZNPxnS3yaleF6E9wVk52vg0jFq
8j1iMuycdCtnsNT68AXKQ6UXt2OOp5816YFOg291XT7yLBk9BzCJjcw/VAkbL5uu1YmikXDWow1K
CXjamp079emhxtsQj/dTAfAfpJR+NOSCXiNdD9KW2FgKDYJb0dtaZXCfTt03Mllnz4lmgHrdNxED
ZWVGfOpN+iYpnBqwztHe2k+5vJhpmx6qRXsVFSTwyKi5FJwGNj1e3Xn7yHfZ3Lbyh04IQwDn2jmg
pFiDczpwB/plvKK/H0CYAbwKkxxjKhB5euwxvruV8UQ5iKT7ZyzCBMRyBppzawmc8/zWWtbJql9e
jpeh6+bQB200O7jXOruftmLUW9LlxhbKzGeBq2Ir3eabb5sN+Epq6Azjo5/hgSe1vG1YYm2gkHYb
ihcps2jg/+G5DUcb9FuePs55Ml/IcqSbWOJsn9CISMZT7cqk2fMYso+tdtXN+JroeODjUc/uG7yJ
IOstMjHeY5AIOKESHCdckI1dTACGZ/eTlUW8swbJzL6498wYX1T5glEfirK7XA07vdYBhnzNJXU4
MNkPWgQJYf2YHHJfi9Bf6RKqd8tiX+A1G9usVU0xScen/N0uhOocWyY6hscwxzUy0RmWWv4N6KHN
FJV8kRfXVH4Cct7823iGNSwn1XOazvddhRpb5pY86D3eQBawL1w1Oj5SCIFzde3ika0aDsR60B+D
bHlzdau6MUl+0eSqubd94dzpAR4WiGaKXe5s8OEdZS7jU5kgC/SlBWfa/8yyYmIGazgEJoDZMTAu
tqVj7BKn+dahWF85rTET5910YvGJ7DHvxdSEpIWao06rQcs56FwF7WdCwSEMDy6fpfhIUFE27fjp
Z3MdatXV14t+R6DtIU1kHuYSdoBDJqwXw51N8RCXmCv2L7mnLoo1R/8NfNAHl3RJY9GcgDKwcWvr
pyx7zx13poBsGK94mzdTxppssHFNd8BW+36fdYwgCy5pfJHwwWnQQBsvS6iHwnYVSC0+l1FY+8G9
IQGIOBpnGVa1qriHpA+dGinrUe3NG4QTNrOPDQb6kCnSR5E75a1bjXLjlniNB/DxNBdvjMK7BydS
bnu/aUKwihZDrZ0Ybupo2hq2/V0AU2CdicG8Lp2jvnwIn6888IB9gBkEZxNUY5+nVveMA0308+3Y
Dee2Tl4pTKm2CwUUAD4TOVagb7v5IXIilzZEkO1UOem7JQU/Ylt39gC5UzI2VsW+m1o3ir003Uf6
xiAK+xBFKX8HiDteNZepOr2TGrswXIVQuiv7qcqXlF0DFUqAePjuDPI+ktZ2EM0R8EuGH3S6nWNp
31h8qlPqt4i7zVcb5iKXL3PYJ7gfChFOXXFJOUswb64XfjU0WSx1/DUFttd3VEwO+IdhRNqAUmI+
+oUB6c7bO974M7fyp3q4ofWcpBaThLAYYE5LMuNzGgwYBhYUOELEUDIPaaSl97M8TMTPcB4wHpZ6
0MAdxRKVCvchTc17+K2kmeyvtKor6xafqfVAnem2zStiwxBkbE5sYzh6qu+iN1G8EIcaIr9ANR2Q
/SKCKZJz8Y8/S5qELtFo66CXTaBag6tOhtNRs4obLnMAoIbgNlWJp2KqvmTyLe0vkdk6u54l0cZr
ImyRlvUswKKrSeqWcoofARwvArKpOM6FfF2M6Y11086Ii+96DroiL/yHCBKmJVm3iPTBKng+nTe+
TwnU4Hi6Uthh70p6SeiRIN4zk4uoGpeNMt4RtldpX3xgmn2s2wpYORFxx8reGtN+W1A8wqbHDD/Z
bDUHPnW+r2HQwcjTw8gnSUm4hveE03BelQgExJ21gTBXAasRg8p2xCeOo8F5tNo224oWmyC9172B
nwd0697EX7NfFiUljeWLMEw8AB4216LHGmGVJH+ALM1T5VJ6ZN95RtKCYswwUFC9QrdF3dz15ITh
IzH2l3a/8WTBCkXk7TUBl5XrJc3XXtLtUwfGrayI4f1sKXoLA97HskmYu7sG7iA9+DE2VADhKG3L
LarTsuUrTtO2EswH5UFvb6kxrHaBqJ/KwhPsr6Der6PgntwQHTxq7rve19u4R2piKPxSdJSWiVVH
KNWgd73/+5A2CacLhzO9VnlwfIzmkBjYC2uE/3AdK69jZvgw7Nl8Pm8JVMN1hlxN1QMzEZpX/540
r4+vBzlS3BN5dOus0+VscoruuM7N9ewmU0RspIzdOipf5+fTPMgzLQC1gRENk2CWUsrl1XmMIqDw
twNTh/OoDjyB62LE1WF9XHdfCY7Op3V6jithhAPAQnCZIT6MKt0/tThwRM9kZL3ruX2wBWdEpY+S
NtZsfKK3ZXNsWM7EbZqdGHdR7KYa7zxlynXUAeXmn4ei19NwMRdjQ5ie/bsK+YAJfzR6KhCJOD1h
RhL71ZywHlrlUFhkzsuChLCaEX6ZNBSKfr31+7FaH+97fEi4tanfwnggz7FqCgtcA7/Rev/3gxWG
kdopjKOu0rwFQUdChw0dGmyOlqlJuLpHDIuEk1HbJXpiU0opaivfxJKR0dtSZA4tLky3tIyfc1Up
YLNyN9QtWx3Wx9TfaE2/P4I4tsMO2wD+lXvf8mBA9AOkUAu32VmH7bjNXAFpQNfMc+ma5rlRtySV
LCePyedK0YygtpbEWwJt74n8bn0sU7SN9ZYxwYvSBxeBsxo+DMvCiuq0rCY0DOB2BHohb9/WO+vD
dl/1YAFoQ9Qr/bwexN+3/u0uC95ulzc4stfnp9WwLQS5Bmz4Z5208K/D+vBMXfVpqh/oi3FKQkkJ
CWccNYadcHdFg6zPOGeRgOvbMraNeo72vBhnClqN83p3Pbhtn4WteMwbrsQ0Kg+AYH/9//94EuqX
5PqOV25m9TzWP5n5IKQRS2aM484u8p/sVtwFcsbJmzQxey5K2fWvJXXLxMGxzaeJoBIUY7pDGoYZ
hxUdfYzIorFvF2pxWNMjaWsSNZsw9dUwoVFOfvYjn4o31kC0HwEgms3SDY06/XCc6rkmPhXlOD/g
J9G4SRaHSQ9M1CXn1zVVNQjgmb2ExvCQ4Hq5MxAq9tZsX3p2NP1UOYdc8s8JSHKfejix3zxAoYCv
Bz0Y0VfwyEmkxnNtyA/CGKjgEr9rnNFVNnu42lkpKg79Oe5domBS/6JRObBpXZH+wsv9H1XofzCN
mKbvQgT7f3+5M/6baeT240386PJ/MY78+UN/GUecP6CB2ja6tuPC8FH/3l9cId3+Q3c8xwVUBk3C
V/zdipNM8p//YVt/YIYwMYhgF1CeE/7ob/PI/8osYnr/hjTTfRuLsGFzItIt1+Gp/atZBGuapkN5
lteKa7FaibcRlHU1SIgUdmK99fvwv38sVvIwbDOE4///PyPsRNvXca1SQoZVZvv1/6pbl0/z+pOQ
lQnReyl9H/QjRsVDVIz0pAU0FnjmeMBxjwN1FE/J+FL7tYm7cPR20uLHfcN4LTXzxL/VUAZNcXNV
ia8qYM8OsWF8b+O21CpK0yk8TEm9ugN7smTaLJZcDmPQPEV+8q0ZMrQ2AGO9Zj33NJWWXTvcM6dn
vFH72P9EPZ+jSt4UmXzxK3EqQCYQ9BIYcILMOTejdzKBzeyTCNNKU6uAKDNqfSYhFpcvXuD+GEeq
Q22gQyEn9C1VkR6zEhYSuam9ljSAgXALDLXp57xnvRt0eZScJSv+n81gmTizJ61i4FHfBJpfgxdn
dRX53nCn12RH+pQ+dheQBDCCapsZHVnzvZdxxszguRPkqV7MLD52rjOcMGp+si234UdUX3Id0Oww
BAP6W1HuCXkzn6DJ0ipeYt6oneefc/qAw1ppdVPF7s84EqVoHM3ZV2N1W8kCDOrEhSmdQMbP71Ey
BnvpB/XGzshRLE58Ze3wEsQwG2rXb4GCP1Wu+97Hgb61db2/Af4Hb68u7kXSJgfKY5eyIituBV9l
Znxhyevsbbs5dB7FHI3/KuuWuJuWL1vc2Vw+BsZQgfDw48ruNOVE5jOswW0ebLA8/pRpy4Zz4nOQ
Gvb3DO0vpAIFn7X7orOG2rO2cze2LkgWeSz3E8Ic2ZCFmhdXJCkQz/UrbYUkT8AZbvKGpMPcbnPW
pRPr05Z1qlQL1kotXSPWsEItZg39Z60Wt5nzQ1OL3UIte1PWv7NaCNNnXoa2Whwbapk8sF7u1cK5
UUtowFhQ/dSymjrdO1a4LvOx4eKppXfJGnxIYY7L0a93sVu/VDV13IPZtPtBynHfFKAhWM13rOpt
tbw3WeezjPXpNa63ptoCWA7jM4tyr6YVNKWqjQJX2Xg7qM1D6ZI10c3kFmPszJZBOxpuNmx5qtT7
tN4bTVpvpEZC3AwS/c17zNin6GrDkjDmVBsYV21lNPtHpbY2XsfeUZp4AUbn1M3Le0Z/DCmhB1tt
izT2R5PaKNHYhs2g+E4HK0jL6Q1m5WsyteLo5IyBsCL/8NW2i4UWxeTWM3x4ZzuorZmmNmlZf9GC
NyaHX9T5lQ2CHfCmYSeV1Q10nolaHvZ7auMHDVqHI8RmsI9S+srLR06PuyVQ7Hy1cUzZQWouI8Mx
oR9z3NmD9WSy0wRXEx01KnrXedavg0c/b2l/TdVGNWPHmrFzzXstCDMaPbZOt1QbY/D1s2seMrXh
9XKpojB4plyd+AKbYgFHZmLXtPWyKQ+F2joTAcjYSZOv+5nx7bI1arck75jxqNHiY7H/Lk3DvrTa
zlrSr87Ss0Hv6fDL1KYdIsulUNv49BwvbOodtb1nJYwlgh0/r+V9WSUAtIBpFQXMliwhhQn9dN/S
MaFY4N7RU5Z7L3+etQbLsofIwMb4Jvb8N6/Vicw6x0nJEch8SjD2H+uUTEMM8nYzol44SsZwrDtd
yRoZheG7OIesRqyHr5iSP1IlhEQoInofNkogcc3s1Q4kpAALdUGbac3DJp31M6KJ3YwUw0T7Tkku
xvLRoMC4SorplCgDDfZ7g0rTDcxQdlkrrLBB00L2oecyKR1MwpvBEATahIEmPA7s/JUIZKEGGahC
rZKHfCUUCRSjQUlHYH3MrWl3aG5RmoamkpgatKYKl5CSnnDHsNS3cAoC1mWtN7u7BG0DoYNBQKLv
zYW6X0vJWTO6lvpqTUrowiRAY3f2bqKARShhYsFQaLhoskOtfbSj/MYJiUeRzyDiX+ukfm/q8Y6L
wVXETG0yJbklaG/BKsLV10CJcmL8TJVIVym1zk3YGkYjl8r+c47m4QzQ6ynru+aIfSWsjXjZ927/
mSkZUEMPxGxgX1MUwgqlEG274LKHeOgqGRGc+USrs/+5KImxQmsEZAKBBfUxQ4UslRxpKGFyUAql
kiotJVrOU1LfJLbxNk7mo8CJ0yuBM1FSp4z27E9xv6OBGkoMrZQs2iuBNEMp9VFM8e3REKpEVAc1
1VGyKtWcmHZQWucxugFPuOnIsfvRGFq5M+3oTPJ2UfkRpBUYLFRbkM5MjtBxAzgSO+K/rz2zV/rO
rB8Rmq+txN/YGz7pYySvq3RhJRCTLHuYSxyzCMdcgIhWYt1UkjJZ7E9HiczUAYCFRnaOlADdo0Tz
Tx5aJU0DzsnuUyVXG+jWuRKwJd0resNUpVXitq1k7to88Jdxf7ftTIjrcWxYZdTMdaSSyEsllutK
NodeTBEdSvqgJPUGbb1FYw+U2D66zTcyXsjv6PABenynhPleSfSLEusDVHuAhnOIHW28zCj6upL2
bSXy50ruNzScWZ1RhD6WoK3LiQ0N8pKqIUGqxgX0tZg84a2Vy3vWkTj4piQNg4pMlcXpeNfhk+z9
6UfURxP2RkYSktkEsXE1qMCmF4Q1swvYQ+lh6ryBrJ/vbrD0NVzsg4AXY/VhOzE2KdivGoxjToL9
c0QY+qrpJR5a/27uzXG7MDkJcXruPFczwqGkzdgOlgOGJnbbE55UYm8qKAzTI6e90bchM80Z6pSV
cP3Go8IMtv0YBjWWsWqfdIznINzQ+lvORkI6HGSubIHU2JaWHXqvBIxBysMwKm8zKPKSPiE2S6v8
8GYrvyKLcC466mP6XvFOtos5s74qx5OHF2Q/FmT6SdbOVzAF1t53YtzKGhxGVwMv1lKRNaKfbpuY
eVdGHWvB/xuMCy30M/FsXadTthsrym4RAGpn0h+0DsuR3Sb9XrgqOJAljxXGhqujNea+ZiKzsd3h
hs8Aa5Di1C56DvqAoEtTyXevy9+XTH/rhPclSqgZaWwsU/kwfG8T7InMR52zyPBwzlzfdyiOzxpN
20e3KqcbEVlPwTI21IzObN4NPNfy3Z6CHVFcJt/D0m1IPRKZn5MD17Bx56aEnKzhp4lV9y7wKPsJ
LGxdjfZUln7zwGY6xZAL5YiSk0pU+zjwb9o6rYnvciFfYsjSlg//GFwYeCsi9m6mt9u281QPcKpd
ClBAjCNIJFb6eHA8FwzxmFC6vLCmj2ljedIm544E6C2pYQpsLJsheWEzXGfJo0f1PgHxyQmxT2+z
GiPsUpuUQCvNxNVK0tlMVtnHQx+iIyYJLTehkLIiQIQfuLmSo5Z7mdMCFuTtpcus9rLeGszxznJ0
42RqIIlwRwGEw0rBauG/2Duz7baNbWu/yv8C2AN9c8u+EWmakmnZNxi0EqHvezz9/1UpiRwlOznn
/uwxwg1QNFugULXWnN+0iGYvhq/KhDh5SKisW511Dh1ObAtS3hRP3X7gsrmIYVRsY7VXYMMQYElz
SNSBmLY7IOVZOZY7vUDqqwT+adLwlcd9Sa4EtY3YhJXJheKhbpz2CDUn2jX+/HmKe3+HSpMegUq5
0mkRpY4VtITeuaZ9iTsxMpO9H1fqLXONC95pQOFTC1ojQLAdO+tJI2N4Uo1jV47xqfLdU8ZA0mnF
Q1PM6mWsyFXSwHh1hv2NALkAyJTv7yAyPVXN7B7JDH+0vHI1q7mz07Nro7rzZVbnaE3qWLVx88xf
e16RbyPdRkaACHQzILhBTK48qhlgFZ+VxSanJUhJkbw3fd0zc4OfkA3nQc+LT/nwEPgDiBGXyanU
35AogEloCH+7+XAfJnLYO8w4pDqnxLJGxFfnUzdVhD5H3quWziorGM9KUYe0hXtKTXOs1O/7fRZF
ewESE9kL2BqzqVrnefAav2l1/hDxFFmA3cjo9WNQGfeoNToMDoKVJFU8npeJTYFSettvq3tQGsSg
C9WdhlqRBEqutbvICldSUSP/IG8icm2VPuh2nYn09MhAjngaAZ4zZpSSpYgGvdnvqq8eGit8heZr
KEigUvD1fjMI85LcnRTlc2WSY9o1PrrgICc24Q/BjXxOlYGdBYjzJtN5V5SB+sUF2YdgFf+QlCG6
UdBcCXXZ+52eGe2Ac07bXgAt6elkB+ZaNMDlJqybeR9oDxkaG8insnbQCm6n3PSFugwm1riZQnzF
ouvDwkOZ120z2tuR+kEiqvde52d8XQr6AaPXVPQEVPfzXGW9UYmSf+Fb3cLpwm4VCmOdvFGk6ugh
qaxQX4NbY8RTPUr12PU8IbiSW0Q3zto6UhaiOX2QWrR3VVqpWv28NEfnuWMEX0tAlcRUFGU3FzsY
pMvA99Sd1AiGQi2Y5KKKJ/elXJD5CYRzAPoy4LgFVHKQW5Cbu51FoKPUDb5LBlP6TesWzVwvHoqO
vW3hrb8DwuRW5EZ87n7MJ0gCAOnk0RYw16H/Kz69VEZ5Xil8vAbQffGJpWqs8yyyF4Ys3YYxsiyp
BpU3UsdVCuXXABsOUky+lXfN5G2sPJahiyT/YkmnpyGkdhKvJkV3cheAETATo/sFQ1S78ab2c9Ua
SAElxCOW0blvm+JInYTrM/EyoBFCdegFCseCFCDKfXkjd2fFrxdWnXv5A6ls2SISSkN17h5YxPkb
eeCAjLfAJGTPYWiDEXvXuMrPMl67QkuwTAmu7ZSHKdpioSxEvwdoTM/zrd3Zh0oU+x1R568j5NXE
wwh8j361CMoDRDxBpI2h3rAO4CbhRFnVRQz3RRzr8oZz+retyW75LO/78s+qvBMk3LD2JtbIf/w7
W02wVMn9Fp9x/fzh2ebGyPaN+utYjny2yqQJ87ZpErPBKN4xNxF3xj0SE0LUGOffH9k3WHjp7Va0
FLiRD+xHrsNUb6ZloHJI6HG3Li0728k91UN+KLc8o36uSEfBzcyj6oRS21oNIKMNc0mDXckjOAy9
jguGk0g+xhJbH3ZtLd96NqPK4LJIXbw/vWE0gFfMklgh8d3KrxVnH4BnsStvhj+2/u4hISqfHWxv
ZyUbU7JFZRSgmdZKUNs7h4Iny2zIBmRR4QXXqoH6GWSKt56yI0WqsrNcEQwSObG9IbmhmKx+jycU
XLocnCSc2ZWblHGrFR6UdEFSBeke/MTStPzT5izGPGTnAAzDfoujl0GSSzi3ZMua5M/Hb7hpg/r+
ulTUr7Kb9v725W4k0HdyS96EZfUNUJCx1kVvTXbZ8Ekx+r/v+wQ8bN1O2b59nD9a5jnj59ijrKdM
XK/gzXc/9dMJ8UFeQQ2K7qBgbE7U/oSXlhMorHdyc4R3vKSm3S5ll1T6aGMxDMvdMahZgcpOapve
w0Hr97KtKW8MrvqMTSam2kFTznhXPh6E4nC0g+63Y9Ki/rbRBvPy0/EtN+GVofgebHcpd0uD/lOq
acefHiePbDwgZw1X1eang18+5v01Kq0kwok+81Leh/Ce8ykfmcFGJtY7+QblP2lsAQYfbYcYdBWm
cdyE6O5icfWLxEkeiq0Pu/IPSM6c/+vI/Po/sfHqxErSsPjvHZkrlZBf/9++Se/5L39Ke3j7h791
ZRztP0S46Zpt2J6tu56Kb/e3rgx/cj3TJI6b+rsrvL6/92T0//AvNNO1Xc02VVvnT7/3ZHg6uipU
OAzagv+b/gzI8D/HPJgu/wNgZPAeeF/Gxwyvqg66OmOGvOOak1MDDb9PyCpUkOatvmUdg9VLbUmi
r3uYxC01Nm+0KVjHhLFqGtRQ5xwzj8subtU/uQXga916Bt3C4hf/b8OQZ2kUvZJ75icnp1A3g2LC
4DuFGSjDgrJNhEHWOQPxLrHTjNse+KrnwYSsCtdFLDNfoxHDu1Z+pge/gbaZQNwZiBz0g12QpWfw
rC2lpAKynZFmSHNmTG+deuvmk1O7sODHDu+KYh4SI4XfFBP8rjKB6DXrta1UbKHfi4Q+TBqqNzru
Zy/HsgKecYH0AXpDxJDZJwib9Pg1nkbCUhvnXKY9it1RuyRpumtN55ce4XCNbWsRNSjA7MbceUZ2
EiixRDdXIF+3Vd09tdDMSKRnApP9OkwTNKZ6PYfBr7hlHKhVUIgpOnV4IyPlEVWEv6BefEr84hg0
fJvOqKzyvP88gO9BmXMqGMi7nBxo2NNmpe6VYbpEtXNWIvWINkRwpi+er95CBdVWPl1AniwgStSZ
dqsVCNZJvaZYswWodqrb6FUr8QMp0Ve/ma4RqBIdRnyXBOvs0PjN2incs2OMJCaS55PEd83CNTrw
MZP8xIB7DVV/rwd7LwGuRFHC1JNTN80Xpi7HGJocxoTD4EWs/al8zPEpclWOiuhUYhyj8eD03YY6
0iqijqOnrLXbBKWex/KLuFqHVL2JLpIyXdTZPrXTVzUlFN4zw1cosaiz7eJISBbCIULsK3M35MF6
Av2xICCsXRguieW8MvQyMBijtopaeGit8Zz0BAZY6UPANMjVLmVo7co2PMSYW6mjHdQ6OYlfWPOH
W9dAQp2TH2aSvloBIVPteBVfY6nMt8rloDbnJ63a1on6Mqkddbh0marjdsrtRQ31nHXdvsJ8GhjD
1aMQQSsP1rtdAt3gctQYHhA99Lyzveum6EC1M9GsM3MKLlZ8g+V41EJzh6fqGIXpqxu0GCPGTuRt
b9Cpnwxrvoljckacp6r0sqzo4Fvji1vqJxdLXzI+2eFEvc98Do2EVau2NEoU/4QGy9eYuoSYAwMI
aYXelcjXrgpeMQOiQ8vHbTCmd2xZR9ts1mR0HUJcbklP/iDHXztdqL8tIjV6trr4tU4aBol2k6FA
UaHxK2ZyMDjP4Rbt/CJZFfV0GylsCq/qGM+XaE5OydBuqphjVakfE5BI8bitq/6K7eCpVjLIqwwH
7o8xnG+0YK9CAxWMV52fhNioe9N/Y2p/aIf55lTzTfyCnTodlTQ5mWF2F1+MOB61YLg60QAhc741
NEp6NDy46RfiI/kEhKHBJdjL3OGtIMSymi+AxS+UAbcEAehjtg+Mmuer4VEnhwQkdeySFT5Yz83Y
rD1mflyzfxBCOVMfR0bXPXaIK8SxnSTjUby3NGAsG2B0R8RwxTOtmDg/xRFDAQDJI53Q1UxBc9Fl
HVDa9HU0zXUUPQ99syYB70nXgGFyMLFC3FSRfvMx3+vZDRzw1uid57Gkm8u0/aaa+0bxHoOy2SAt
OihxvSkIgibO9+LU4wXDwVOmWqs2X5NdeVG66ebEw5akbkaZIrq75GvCEf380IzY3mv1JaxLymfB
qteDCNEb5XVnfPEs/0tuDQvPil/bfDrqHeGbHMxKEK3b6VAE9lkjXU65+EPxYBT9yh60zYQptJqT
A7REDPX9EzPXS4kDchSbFBTwnxs/7Dj5rBbxoa2NXaWnp6zivY+cHlPIIcE3bae4z783Rv2JuurR
K9snMg82c0oDyB+PMyeC+E+Jog2xp3jaUb4jiLcCJmhW99L442Xk2KzN7qmCe0Ytq9z6IakhjrUT
g1XUcFrNWke9LkgPZI48iQGb4iWey/iTx5WtjecbONB7W1VfdP/WZeMTeB9q5RgA9PDXJvJAc9vQ
SZOTGBNUzzlDstmIk6jROcc0jYJ4H7jPXVcSJZpzpfFM1jXWjmsi1V61vZK2eNYZqBbUv8M2vre8
RoqoZ/S6U0j8tWCacapl99gbOD/Ch5piMq+FYfkszzhtPGtIedDfm99bnCUQCbK1StxDH5FwY8cD
DaLJ+AJuEv17qccHTFzGQp+MXTpikVet9qsbV/fJo8tixdpLHGBSr7A0Oq1fPqDbxQA02IjkcxoN
4QQ/aYKijSvASBwb/nb7JYWGsIv7ZgXXryG0LHkma+PiQZU/TkV2bLXmO8weGsC+SwUwwQ7jk2SA
/SNqlWVujSB5dG3ep+rTKMprmtDQ0YLu3rbkfdMcTdshw5Lj2AjBY30zx7aBIjsiEkNsyRvFrH/b
JW6Ct71Qc4hGnov+ciTuHDJP8LU3MdP3RvtAocY/qMTdIfpO/SX5U5GBPh/RmLwZJoRkWQwBxJ+t
r5orxIydf/BdaFVF+jWMdMylNL4Orleii0dU2KV9tZnU6Ia5KdxTq1+74cwQ0qm7qsVM6dLxzXss
+8k6N5X10NGk04ZFoTy7zatd2yAmWFGTAR9P7QoXrFOtJod7WiB0UPJBROc0dzqlOZawvN5uOjSf
R97cTChpc3bCesQi3saLNvf51aMNevZLXpjFmvnXzV14qXWfLW8nVq/rKnTvda6RY9z17iHKu+/0
Tpe5EodrzfMWQGFptNkjV+PUvNnUeFclNBX4Q3bCcANBpEWxEeQc2HOsv2DkOmBfP9MYYS0HkSOp
MdiX03PHqgk1d3yIawYPTgHihq+ZN1+DmpYGgd+Tz0THtNxvaBXaT8gAwMF5WgH9neFv1GEpTonz
LLp9VjY86fX0lJjFObV9MAzuFgLDPTJBYJM7CXn8p0n930FvVJLVfo5DY57sYd/1TJdzV0Vfpf9Z
xpTr5IcUU5bvtJR5MmnSS9xn9SJqObtr8tgIHlCPBWC8pRZi5VbGaDs05T4clUfdW6YkUfbnmsGo
ZwDrTPtMt/fQtDcLqELFdUQMMH1/abLxGirBA2bjB1LOv3ngE8scz1SsQjGMvuIAu8c6z+/oDI9D
jpAGSymIl9eckiPc031ccaHqGV/4znLqTURzXDvfOoMMv1Vz/1LQ5lPURjjuXxw8W1ka3R2jwDfO
K4GJUUgrLZ1xq3EJZI7pK+PVc/ur1lEdtMZNVnwXQ6lD8FOtjFsEAJuSS3hjCE5dfxVzN7scb1Wo
XhiGRoieoM1xNXH2JP0qYMghmOIMhTPQugM0mCvdwpepgxBMgdtqxIXVePbikV4E//nOtiuGm23x
ifHJnVzD/1wykWzdH4mlXDnC2tU//9Af1GriZ3Y5qPmfZgA30j78zENQ4WMaeviokBUbEd9boupx
hmErrmAGQgXThlITHP/5ZQHQ/vX4cknyJnRP03Sc3R8CvSsTVxxAn3zXhtYtA/5MXf6E/LLHhDnQ
gSrS7ATIBrE6Z1RMK9gwdzWAiHJiesA8XGeaaDTWAhQoPm4mVsyaEybfNR1Fp+L3tH9QBYcvBI3B
Jpyb6bwzXsQ1mAyg595rNkMVH8SEY4hOnSKqODaYET46Z23qWTs/m15wdJ9DbJYmU9AY+z0QoRMe
nFtWJBT+7HOcM9HN8bdlFoTndRNnJ1CSKxof18DMd8xmi2p+0ak0Ozm/ZmziwJnB5ySn3OCqEc/X
MZ2OpLFS1WdmEBjJXXxmY1Zvs4YvdFZP2KJXTfJDccBj023r+LdJ1K5DvMy63axHkqICezo6o4rE
xjrDR6FYvuqq9Nxi2LX8Z2atIoLFfRbX0aBXEU6Hq9YwzwQ6vYqLttuPn/J6nf9SVN62pzdJAh3o
wNc6jTctjkkbVBAI6fmFBAbDr8WFjJ7LEsw1wTaclWahXoglus/EPjTD9AnPHfJf0pwXYaUt5lRA
ZfxFnKSHCaR+6KqnMmW9EDvnbkzu3eScxdpKY1Yp5kQQGMBAmqiaupVlssbgQ4Pwe9IT7VIpEeVj
5nxxd9X4UiPOjaG3zujTL2K/1Cfg+gSvpYe6i07I5O79aJ9CLPNDiEU4SgAq+3jjaJPvqig5ifkf
XcUns+0/EZUih9qpe3Kn4UUr4seZKYTWofs9iAlLx1IO1NdJZ4GrzfHdJO5AyzshZbybJu9KsZ7V
nDVChidx8mNrkwRHy7KexXwwIxWm5uzNVes5NVknptFJhXxSho8xUaqBxXOl081MzeeYTmHh67D0
Z+g03dUg77rPs4PSxwfoWwfFqzc6lbLAOURusBEzwrZNmQRX66CggJ4cyhLVgzjgWZoriHegA+/G
ge+T0cvk2mXm+VpcM9LSOXvgmpjpYlga9mLplZvtVSzJ+qZf5cGLqrD6FAecWCPEpckx3dIwIEIJ
WgQLZS6CjdPf0pk6RDgTT1Ax+M/9tge2kzEci9nsXPq//vPwoRmw5T5enlzdwaCkou81DfVDcHA6
GXGlm+S/N870kjd8kTNINf8LszEuy+QwIafoCZfOHphsU0kY6MvTnGWFJA6sJhSytZbLb0trgCi3
9JqSCiCGbfkEjv6jiqeXvo5eC296iV2FwsMItCl69BBeqDbCdjAD9QOzlmFNtoGC1k0lun2MENKb
PdecnES4NeIhdJrdtDOqkhCxDvOuU5XbAJ+8apU1AdfzKS8imIrMdeyZ02S0s3qj6dW9rPHZBXGp
Lhwtfappf1AAZwauGki0zjnJpkubJK1RL7ZQsVmvdY9IuG4e6V59/6rWRrksOMHF+BLOxr6IY5DL
6lKM6rbZHtc6g5MYcx6hSZ9VYKtFHd5VkuDcfrgZ6ngdY3PX0iegg99DyxfX8DRqGYebjSChVsN8
FEMgZNKTxxEpzr/G8R4147Fn9Z3G6kU8WxtGp0Aft2gHD8knsiLWBStXcVQkjnkWT+KxKqWkfcrT
7qqw6MXNc2hL5HNN/6QlNokG08uU8QZYXWYT8Uuettkh+bx6RXdVH6LKUVfaNGx7xKl2XhJz07ym
bfdk2ONFmjod6lj/cvj9tYjoIfx2bdPVbQe8HeXN8qes2Chmkh4PBJB0TvJaJXt6VU/g0RgKRhz7
y1mZjhVVptGp1v/yyn8zLdPJfVMNxj4TG/uHy6ZnDl1uTw5gkUC7TAYhN0S/7dOVnbH6ogwUxc1y
TP2F4tlncUn8l5cX4vWfQnLFdAEWIvHmwAThlKkfXn5wnNEgkK7Y6S1TKVZi4pRROKQ9lVFjuNpG
dG+KfTt+jqzsWJus+Sj7hfG0/Zc3Is7vv7wRRgCbkpYn/v/Pv0Bg5FDKGrjuYmosTnWLuk2qHF1H
/TSVlE1AEjsYXaD8LpEkrsXRJaZcYoqYppTzPHMX5SZTv6///M5EBfuv7wyPv+o4mqUBqvjzOwOi
SIz55OYCCwLqCx5faCAzwvBKuh0lOstem0n3Q07+Sbk5Run0Qp3qKWgugPLuqje+GCHLI1k8c635
Emx1W/lapvMNJdjFiDnxJ4o0VL4I596KuY4o0NjesE1iaxeyPBA1TLVlHZGO1yyMBYngMhucdvwW
Q+CCHKuWYdhf465ea5yrhABWlAbw+mzzbtrWbnOFULlLMdqiFqHCh0YbQaGYR6lBs66Yho1ZcFOC
6SWZ1a/2aJIFZCwdMLGu1l19ohEqr+Pp43uNnZIVPhJPp2cSz7UjVRGLplTH8QPRyxv6JzB9+b+c
oX93eJiaqluaramW/jHMWQdllxU6U7BQb8iHUS+dlx6y9IesO44oIuv9P//smvF3v7upGaKn4TKr
dT/87t6guVTuOTPFdKxJ48cYJEts3OJiuDaUBTZcme/TyDWH1joGs/6JZgCt4exgMBQLaJU2P4ZN
vs+L08zMwBMuXh0PsyMOBpVyXdpPF2OA9eHqnxr9GLUEn9j5xJfIwnrIH2ZWi0S6HcXzDm65QXhn
9fbOpDwnaqYpR4IXog7RxyMM9aVYIfXUnEF7r6H2Lqfsu01mp5gw0P3Yivl4TqJS1PwgOoQiTtKt
PJpzq1FLVjrCqWgCvQh9kjUYLUDCIZQFAu1AJxW1Tgm0cv2T7xICQyfkRWu7hUqdSa/KddYFn/Jk
vA2O/xRFSN0pUFOfNJ71lNphXaxTy/hWU6wvWKqJkp64GmAyOWdT87XuuCzrFKvyiIZGeK24iKJ/
7oJ9z3csplH4XU+haz7rTJsGVM7m9DAq8auiI/UKLOhq3WYq07uWwokgVtu4jKWxCydrNzFq9637
bPfw7SmGU885IqTmdBV4CVFFLuyd3s0MuyEWxs+jzpKez6EMXAXtgDzJgpg/pvpafxxc9cV3zbOj
/evF529WbIZJjI6jkXKj/2XhBKigqEzFyHeiuC0K3iM/u3Zz/PKr+MjEZuzyfxlt/27UB7ZLKcIl
mMfSxd9/utzVsG0dJq0Mtgnl6oayPeuffzl/5Iztw4ju2GTBm+KWwOEPLxKFVdKmKDR3poufc7Aa
Wlzp/FSPZMQFSPZplJEhVV3nmcqJy8pHU49NmLyKGmTtMRlp7XVkoN61NNGH2nmKfk4oCve6+eww
EDp5egCkeWwKKGVx/MO1eZmqZ1kmjJOoU8RAnGTjrQv0Wx8zVNc1yBN9ZsmZkWvmIT1kMs7vD97x
ThYbs24SmZB3ikWkY8y30DPPCVPk0aBg2eQny7nOmCEsysDiTVrMuDFMnSfDfiL2nENm3bvll5L+
C8FcYAkuiRGfvKF70hzrOcjGo2vHp7w2TqFOCHIzHcXkTUyo1NlZEU7wwOFxnINPCLSZktNN0WuW
Y/Q+F2NffNU6p1r4Yb7uiIJdMHV9tbhcKBMVW1Y+/UjmL3K7lF/STY2dmPqLl1NrBpo+tp5zu3vK
AHImlcOqRl2KFZCHxlXhvfg+wbWM4GL+KA+D/3NC/psT0tQ9KiT/ve/+KUHMUWR/dkK+/aPfnZDm
f0xCVhxLNzQxSRMU6z+ckMLvaIupqujKY3j8o+tuOOIvjubQdXcFLJuJ1G9dd8P4D94DZDC2bspp
rvu/6bzrmvph5OIOg2BaKk28Dc3g5T4MI33i5qMNzJjc0mNaQDMecC45Diuq1A9vQz0vy3FWlmUy
6qtOeUT7ZCyLTiPtCa1onrXo7JEaUKk1oStP6JUqGvRqbJp7qtnKQTWpd5vmIa8D2NUgXMMhj46d
sUVJSEBN75tYCtsfY6USWNxAi4UJsjTceSXCX73Qw+5ne+5BCOIPjUu0ShyOsG8LTIOlbd1KK0uW
dSP4YCqIxh5LzEFuvd8QAj7qEfRt7PkWCmMBDhKtAo2ZoNwUaZeQPwLWUEpy89IJg/oU/HYTNKVO
UgBay8RyCFgSu7CxmC3Njb58f7D8g7yJxEPklnwWuTXlANA8K19rYxCvsvo1JDseBwqhJbOaZkd5
o2od0/PZZ3lFqi1gaf1A0hIecLlF/SdLCLWbZmZugea05M7MdPMIVnEzT6V17imfO6BSm8J/IH5N
W/UN6UauEeTUHX6/iTWIhphN3eWU+DEgvKgnv8DDNaBbwMgiO3qo/H5eN+eMgidSdMDdeVJEi7jO
LvrgvtglWRd9NSN+V9PndM6AKUXld9ft44U3OZ/9ISbaK7TdApl3zsAuWtCBs4LO8a1zQ4GJgulS
KclS88Z5VxA/ZLg0g4a6cyjpVfopaHXtNA6TSY5Ny6LdC2x1E9eYrcIp2SsYUR29AXJcdlr4oEyv
Rq7lpx4O8Ip3cyLXlgWgeaxjo3vAAYQvTv/B7L+nXY18PmcJBTaOXa3GoGhYhXEqa6i4Sj+4XG36
x6lgNpV404M9dt66thpmUIoVnvSepjmoqVT4HZrdYBq7psyzsxl6NcBlJmfGEPQmUzImTFY9TFuz
UsANtvPSFdEn1HIecsc3Hwy7pbgxNkfwl9aDmkb2FvX7Tf7NAzixUhV1nQmjnnyAjb1sj3J2q/HR
T5M7GaTV8a7bJrz1ig7FKAo38m+zeIBN4NqkW84qVOcvdhDXW2QNeBuTfH6oBz7WYEd8H1a69XTl
xZnbYDOL5tJA9WxLGuaJjF7O+cZElxrHBjnKdvOn+4b6W018YtQGCLCTkPxRXeh9FepfOQrk2iva
Q8OLoz0Vm/LO9xuCFNcKRNgFA2C7tISOTzN5ZcokR7mnj3V5SNR8wjPmuCtbD6aFEvnrqv6Mg/bL
GM0BI5SpH8mol7pha+RkqQz7kpLsbQjwaoT9kzJffzYSbzx01lxiDMJvrdO9hieQmwQ4cV0PgV6U
sYvY3s2+S+U1zPd+V3j20pMqRwmafdssAVzUGrUF1WfNtxQxlf3BFGQRXdwM6d20+OVYqKPaEeST
TGgDa2RBTYKyXd7lSfG4RuZKbbD4ZUjA88o8dRHJgA1bw1ZQBNm6FnOuxbseO7Xjl2Ts4csJObUE
rUo1tdyS941uT7xiam0b/E0sNF1rNWv2LmvtaAefbF6bJQU4x/fuRu2lmyZAHi7f0pwFdw1f4Prt
m+wGc1G4o0KTuCA50kxXkTEOOyK7KiSTM0xHzWRZQo7iYuTAXlaAQ5YkrRIFHRQ6xhKRg8OKAlKp
kES3amXvbfKKBW6ykfwNkIU7g+A01QpY6Vewz71wQw9v2vRx+8WYJ8THrjtu9CJ/ovGCdIqaJVY7
vA+qLyjsEzGnXCr5GVvDWw2RXYvmMTPRZkbMAk2sr8KNFSm/5IKaSdo4DXVrB7x9IZX4djZwqZCb
76pquTVULkqdSClogarh1svG7CAPgEkIWeVWUxTXVu3KN6G11F7bVsTlypMiWZpEIvMTdbgfN4vM
acl5FygXabkw8UMsoB+Nq6A1poPe63QgHHVtQdbbQMT6TEiMf6iGxgBmBFHwm9X8GggNaiW9FRKY
6oDk4UzNPUdoePHqhK79GrlxvZaPTAsTVGGJ31w+OrHTaQW0sMFO2K2dLC537oAA1hIihGlf5ZML
IGfAsclwuHYnwMjKbCLDvQ4II0gOAY7w/tnlbg9imsLzHJymhkRhqTcXbDOsRvNO7r1J0MXXYY32
Q6pPP4Zcg+8nmuJmb4AQo+e/KEQikk4k9CLGWQP5FZumOEATq1jN0+wAUva6NZhk2LNK7x3m80h3
EBCNRlgNgUxgBx4Gq0D9qiuh6AqnQO1jDVwgJWHZqydsEcsbZ4tWjwdV3ZQQD8hgYhag9uGj2jJA
dBkZ0F4M4KdkDYEuuF9J3bu8IWSIAQxLPKgrKyVbYmnHHo3UHnA7JweteNzGSeTvUptrQVljtxXM
XmxTP9/I+5q5+6wGBMrK4U3eSDvF+64qhrwsglAaBDi/wiLg2tqVO+nGCFT4QdRf0Z3LG5f+8DLz
HWthme0DUZcu/EiNiGxh4JE3rdY1Wx3TghyDMlwedtiGQII8KJp6/wndNF4SU/0uX1eOt/K9fNid
fVXZ5uRUS3uHgynMb929n5SgJvqKILTZTb82FiRAkidUmOrcNEoKCCjjGynUwHzQnKra6q31mjH/
Wo+hEh51U1nNeTnu9PxJ8e1EqJA5MgmFXxd6z7kkz01PqoxNG2e+i+oZWQjn4OBXyp4gAMT92kYf
gm9plaxj/mHkVsOmcViYLsmCOXZFQ6aY0CXrwpSTAZ9EKik2300673/W6FZ0nbF//5t8qHxA7Jvl
3um/S5eLM1DIGyiTyT2JxZa47Pfdty1QHHsiHhddZQdEgQpGFMQq5NXyeyxFStwxroqtmTtknfGJ
cx3/FYUd9SHunfnBIlGwLxV3GzjZtI7q/NcoI6xLUwztUJXFvKFz/HkSZibpS5JbsfD15BG82YXc
lHe+P+bv7nOacVgWSpBgmOe53m+ynKxpjUSJ97s+/Hv5B+mYklvdWClLRTHMt1OvLLNo+CTPwqqG
url0RzorepFBFmJA7/AMVr6asiCH2/V+CX3flVv9jIBuIf8s9+Vl9n03wxeW9fN0aMc6Ak+hjmt5
yZFmlrqfqBzI/UGcR5ZJNEXWCOnRH04oVx0JIXDbzt31uCEGo+we5M3o4O8BPcu4ZEfCfkygna+T
FbLwGKIPJAIRHDYjYNhFfeJvJ0qvXbXDl8iJXwYj3iixOdLBEvxGDcvZhz/99CjI/INK1ZZrpXwU
ZQG1KPezw+hD8ZABuJHWGLEld7tMbX77S5nYc32U97JqqbKd3JSuCw3nT7aTm5Mxcrq+P4vewH9H
WdGnR7KTUURS+0AYJonnb0/+8z3vTykpNfIZ5X1jo7uIn5bvoBz5N7kbTqEL6FVgdd425au/vRH5
j+U+HSIeJfffXvH9qdQ4r8hjsdv86DhA///ru3h72+9/fn/2/8F9SMFip1LrfsNCaD/7E7ksyTIi
jE63V6gGMCju1GF6AoCNuTwiRxLbzNnE+rhqB6RP/Zzf4sjtV4VX3sCH9UxmZ0gwtWoSJ+RcmmQs
n1kKU+Oc7q0Dx4RIN5hfs5IjleHhWmEGcCwgBkRN+GXE4bvq4sQ/2CDLzbDDqe0Tb9E0MBMonLck
lrZPRhFxpXHJaZq5ooDGQsA4uMSLwPyyCdNYtBpCi945Bnl8VMKIbAI99yDY8zHNkVUAMi9UWFz4
UCa2eIrWFfNTItBjMMpt22DvyIlLqct0i+DnV6RQEafv4C9Dtf+mt2O0tu1nl4SPhVPGAKedfmnW
9WYaNTR1JFviFy7Gjom2G5FgrWDrxU2WcbrskgblrsL3lkLQLIq2Y+iLvoVum5/D8Jdh+pF6/jY2
aLb2sdJvgjz8SlQURFwj3ANZ4aAvxkNgGFujLT9pJbL2KAB20ATdL7afwtDwrK3uU5GIbWzWNSu3
rm6/Ko79C1Xw2hYFjGzi2so/pTI/XZPR3xjJxqpB1TQliZZmCsQiNX4kIJfobye3PvtBP2DdMeX6
NHXpPauZ61Z1sjIi9VJNzrQoAAUu2KqX6ZCz4jC7chnY32ePVCAz9xpCo1I60KkZ7GNjJGQ1bLdj
XfHL4r5eBUTB13i1tzDS7wTXh6uxDm7N6MXHREkAHJkdGjeWj7TH+i1SZuiEKFrGGpYQfEZ42oZ7
jznSDzFX6qVJxOpGDaOnedS++I7uMyNRTrPNBJQg00Nu2dp2bIWTMQ8WYTkauyHQHt2hNrdGWuzD
rDKv6IgfwdqfBwRvXEiShOMp+NQ1EAKqcVjNRKZ7lDMgzfopqn1vqwy0DoKsewAe7P8CduiB/6ol
kPcMNENdENbNANeYGtblkGEywliIqQKzXEw6sJkSy6l+8qJa3SdBWyMj+f/sncdy3EzapW/lj9mj
A0iYBBazKV8ssgy9uEGQlAgPJFzCXP080N89HdMRE3MDs1Hok/RJZBUq8zXnPCe9N/U0XYLJIEPN
yM+qdlZjy/NqWWG1dpSHhqGGRZejBR8mHs5+xuYkZLfug+EqUgd4v0MwV9d9/fWE+aYcj4N6Mxyf
Y1XDXbAV+TiOv3aLyKEm6twHH1c8a5y4XokgS0+O0GAtcI6TVpNOJvBoK9yXbvZe2+4X4rBH1Hnm
u2qrN8URtZ40wQZ+jcFjGOdmL+YBirmJmteZ1nIxuzuC2fak8VuSoBiSX32uyg38AvA6mXXzSFK6
TuUPZvGnamq9Eycr4vqYs+9Z3oNVyh4bVR3raHQYYBm/Z8t6LVHb5XF8CBSQWw984bqIvG6f5Sil
pqzFKaJb6FM5CShO8ORKggLqUw9ReO84VbWqvRqUZT86XP/5wJIHEHPp3s1Mte7YryPOVClymRDc
04L/Cfs/FLnpEnc0bEIOJyIR2m2Xp4TDShZVbXBX+PG4Y096rkOr23pRhp+FcNkwGBF1EM9jow3c
yJoitGPuI1TZ7LI4fCtCDXgVKQgxUQcYIk9KGgQRkUMSSzfYdrVzykxZ34yR6XlqDbg0svb30AXt
PuSMWptT0W+Tjh7XGemiu/ZcpsM1Aoa26739UPnPQ58xlfJKEsCF+Rvy7slF4IaCOPlERkQyF5SB
ELsRyb4Wq9RAP4SiebUbBOaTOZW7SfNCs3jQ+Y9KwOH44LXIaVqVrsHjqz4ZU/A9aZNXx8p+BdDZ
gXQ9WzE77rbKfveVjBB8xPk+dQiTiB27eCo8f4fwb4OFtL/m8h5Hq7dvq/xRT1a5iRzPYRtMPh+Z
WRW+YWA+5PRgYp7VNhk/+2j4GH3o3fPwssjEmV/lfEDypyDRL8ZEd1aIbDu28WkyEJAJ70uXuy7n
qMHVeRdoz97WhIkhr8IBYf4MsTI3mGd+fKs8ZItOlsRHvStnHr8E5DKjzBk9Ny9QScrPLgcgEI8L
7IMN9NbAH7MmQ77cKBuER0B9tBn75EshNWaZvU3Byw1Zj2iyJjIiovX0uaryPUmoDznioa0dQFtS
iVOvzdL6PZVgQ9Lk3XHqcuNWzpJFrL/6tkOCFig+FwQNJ7FFUJLGf/ChZS3WoYL1zBxKVXrder1z
jghID0HD8WxMPsDItdchRg8KIqhnI/7luGxxw/OofMbXQ5XsnbD/5eBJqeiGd83gnnqPZZBVxg+N
yf47Chy9A82FJp63LS26kRYtICiF8fAqmdSthrLKLVxvg87ZIVHGmprOb7hs1apedl/aE+Umpmhc
DbpSq2TIbjBDXBZDzEji8dMRjkl021Ki5a/NIofLDfFHVCxNGUMRJkXIEyDbwnj1MnFqP1Wcvjiz
8dkFCV7mkEArC4LskXb1PIWloCyIL9AAcIvgNXbVpSitqz83SNwCcMbaGMF8dRWsq8g6TpCoVnG4
INPsF9a2FW4Q7mUGCI+sMl9kyAGZJcq8qahkc1ymNmMe9K6VNbMuJgmeMJ113xUJCBFHgzAfVyIO
gMl37TXDUCvAKfFAzPeJWVzHymRYzVtWSHmcoonTAVnd1pLyZJRRfKwqhQ2iyXdguoMwzy5Ufh1q
OvmCL/fUl/FVJnV7qrTz5SycIUXYs4OdISFsdjuGzALj1CfEusABY7GvTLrw24rH537mdUSFV6Nu
IJaXe4xsh6AtwJFTwWrxaLn2nRul55kgBmHY3daMJSbwNgUBi4TL0eUXcO5q59YNCd0gAhn+Liwy
/zNMdcIQlRLQDtqLOTWw8JW91rbcp74GYV1Ff+g5mOI7UR+8NUb5iDhfr2DxkxtkqquJIqBEKVbK
HOc55idtmgFQEnun+oGMEwaCMZ+6xjI44VyfsSeObaKvzbWwpmeavadKtNn9kFjbATVIYZSolZ3g
IV7akLl4dOk6ye3RG8vP5gd0STdyg62TAS5NlQZEly5YWY3q16YUGTFDtboFumHW7FvbGavYAqgh
+6CuTozE4zrMqG4lnaLxbkgmcC29F1KUiTyLzN8xbSqvURLIC0L/sauCD44jYjYo5neqI2A870fr
rJvs1JjmXRBwgydWNHLTluO2JzyTJNStXILHKzE9KnwRV2mbi3cEvzYzcALQEzw7AZPJg+Ol6c7q
kQ4w+iqL6jS12Y90Ya713EkbsydsL3V+40MmwUX2xi6itFoNmJguwzhss4H0I2/eC4jPuHr6oxrM
GKyKBZeCo4EDMTBvQzfex1ktLjNaCs9htpsPwZYyyVi7OgOzDTqkcNtzhjGL3gtFQaUZUAYSEyPS
9mSvO6AAidOgQ2vSve0t0KxcJQieN15uO+tOJHhY2dxwd3z1XqGwEnEq4+QgIa4NSd8iGtAL45+k
JaTG2hXcr5SRIeIq9Wh7TxLr63PYLETrod2BC1BQqzZuXf9qNYPzvhOv2IpyviL7VkTum0LczADv
hn6toO8rO5b1c7QZ2yDcmNX8WAlDQ6hHn2Lyik/xYiIII7KDVI8350TgfU8IJHgGBy2/h1TFAIy+
keMd1pV07RTi2rHoXHfm+O2W/rTRPmCbvOeXjHDR1jSYBOXSF6CiHWwkg04Ys/Yx2g84V8nGUmQE
SEUWGg5ZPxGroiePqcQItBq6/Bmx4UgaWvHbLgm2LQrp0Y8RlWAlhrmqanFX139EjN6udsNx02V4
dqbgUDUeWDvJyDeLK3WwwjpfpyTIbPMg3dLlOCvkUDt2iw+5x7+cV65aBy35RwPsPhwxVF3ZViVz
SiQqMs806T96zn5EowkxVZn3q+nSngPP34aVI/kw9Z/e2D1nfXBzaqbq9cyMwUJ8GOLzaoklsqfx
cyLekWsaqCe5k4zLYSerGrTprGjX4qngyR62DNJO0kf1zoqJkT4DoMIPjlljLN8lyTRuegnVXmoT
g0eh76qTTpIvN8GhpRtbrlzxOqSoxWduJXd0d16k/8ChPhcLX8Px1JH3jLbNKdd50Uy7Iahe/Jr7
YyqCt2y29krqP/jLXgSJfFXk7CnrP0P8VscooFgm3/TRREsRG+NzloYrD8fJXeciVKvcaVPOOHsJ
bXN9PpDV6JDma48PFbz2KlzA/PJTzCGYoSEKUCEL5JERi+aogHfInMy6702hWFHWKKiBVKf7aOPN
Gbr1uXgxCVVC8V2ueMvszZRPF3qXJfXTOKGs6ziFA8Y1Zte/zqVdnelSRBbCO5x5yeAhDgiAHag6
3Td725+4n5ffYvAYCR5tz3nhlPgNAcPdqcLeWzqq+WDEAjkyp3bo+hvu5+heG5pLNAKEymZ9FXWs
FgKXHFKjfvUiU+82qRH5j3x6hiWTyRnCZjX5LPTy5Lc5x/NKFu6valqDAQWAlrUSONWXbFyGfjyT
rTRGdiuCoBMtmY/MycYg4pb0o+onnusMheB0iJPpi7Azsa51egwJDESJhlnEipt+BdIeCOB7H409
sQzyTI3wZnf2UyP01S6Nm28lFzC9Ez6HiFFqMXzbcOXqjvuJRr5e/HVJEr9EcsGpVcHOBlzJHAcT
l2fEdMhxdA1EZe3jIqbui0En9UvCoQ6IdEo6UJMtp9oEPnIsCdfJSRRCXWSv+rHkBQm5InFEb4bK
JbchYncTTzW+uAmqZ+I71n3GhCFxYYTkcvi06/YXJI91MWPvS1SLA2RIXyfrMxbWr6hI8ZW1Lrkf
E7dz56wTbbVnCK8yJ0xZ4DAQhJqfFGGho4PnBDkFOZAojdokW03gYg55a9ZnTbaf0/cvyeSGD82w
WES5h4X4qnpw9lmPLdygjednw+OkyPHtTHOrs+wnaNhPG7V5F8oy2rU2kUmxJMg3sAfYnROhnUVn
MUnElp8bVUWs7eNYGS/98BPETL0962VwAa/lvv9huC9Setxyti6o+eQhhF/Kk8Wiu+cEkBH/Pr6P
ZM3y6xhjD3AVlDiQetZ9OSHg7KlU69ShcoASMFYqWVstJ4hJEGvht9fYYClYZw7HQ3oNlgzP3vwi
j7gh2ZrwW2Vx8vE1xzYs3ZqduUU52gTmw9KjrkLWalYI6d3z+JZGc3zr+wZIm2ntUkOIdRQRCaw8
LMDKvyYkIGwN4pX6IFKkZAcvWdv8dEX1s2hK3CK5aLIcVnQqIe9xWyev8RD4G5H4BCPlVOfGO0En
+Glad3qQybeTF1e3IMCqnsGhFdSderaJl6ntB7M1XtoJH/XoleVGLxHir0WIOJNWgMN4LjdWF3+D
Dkt2dXYY6e6J/FXPXJoPtppvQI39dbG1l/fJytJgPWib7zHnBdS1aKijeVrM2FwZMhHbCDQi4SyP
9mD9qlK8MwHyF9s7qtRL17Etn2IG0EAYHwj1SWGmLiHv8ZV53LByh+wqXdanyCzqdnj2pvQ50ViM
xuQWJURUdOrctcUOhJ+biV8V30JI3LasvxVECNzw19adebwMGIwgQMtZ7pbGdO4roGxQgSnkL3YW
fYrQfoF2a4Gp7Pd9Wv+kmJGIFQV2VHT+zjVe/GA6KNd80ECxSKbTelWFfLtu7X1gC7wJ3i07JFSR
cjB2nvx5fq6dMT1Yv1gq2DkFIl0pjF5d7LqCJ6Zxymrtu82mm4NtYjYfIAk/vIIYVV5i0yp++jb4
sPv+qyy/IGhJ+N3mfWGGL6yRbuT2rQuv/BF8sfmsfqI4e8rd6rnU9rxmYlngTpZfAc/zvs0IOafA
RovHkZTWU7ayu+ozT5tjA+KRwNy17+QMCsYjYshNLtST66YngCFv0mqfBlnsiJqDy+mHN38x/6Pj
+Mn87BZEr4PTX0Rr3ON0PvZm/q1MtkqNhLto9DskI3JtRrGzazTRK24L4E9Y9RsQYzUnv7Ku/VNE
Z7sFgqoUrMio8x8qMa4Id7uEFoIFw36Q2v1xraJdR84yrBL2WWsBslx5TJGotGO17SSwhO7NdtpD
HL0Tf2Aci266GfBFc2TzWZ48zsl/S0f/v6Dv/yHosz2xKFz/74K+tz9t91+vSRMlZfJ/qPr++X/+
i6Qj/4GKE7FcYPpeYDkm+rx/qvp88Q/PtR0rcALnX5Cdf7F0zH94tmmZ0geyY/veQrn5l6pP/gPD
hGea0gtMBIQEJvwrfuH633Lc9j/++7/KvrhWSdm1//N/IKiX/+l3sD1pEXogJfCewP5PL0w0OUNe
4lk7Doab7nxR/Sk0bngGX5dWds1psO18m7OlxcLdf7IFK46TAbnX6s8sRGLHOw49gq4yYsg3Q0gr
sxDjX8HAnZxT5clP5r2XfkSMUbFzZgyPGDirVbjPqWBXA+DOxMMTPnukB94JeyJbOgqMdS+ajMDH
+W34RNistnNfy00/H/xeEawTAeIzNTlRVQYW1gvwZNqbua6PDUKoo+MwNNcT3l1RDp8yigtUbsOO
eX9Eo0KDEuXz/QCufV60i1FcX1gQGhCaaf0pC2LGR0MurGMQt/G+DMsHgwCTjYNdamuJpz4uEoDK
vYZoQraBCb5h9CpjW0wM5OqWkKuWJcnKmjLSjjoVwPYLCP+04mLv+BBwKhxb7GnokVj6P2U9mexu
smk044aprIk36T+biX7DYWBxSQManlzIiOEe1HlaUm9SVB/UbKgWyH+uM5oJYySOk6jKTVRDma/7
BFMs3Uocq3QjVLSL5wkAhPYfueTXTBCr4+gSPC/c9sEHOGsdCiWeVaeHezM2ni1hYd5vX714uLlO
s9aDt6s9a+U15Ak1sLGTt3kpO4NpW5vGaVDBhfSz5bZ4MaX6dJbNjGKOldnNriP1emOgBlh+184j
kBUxpXDZfoBQImqmJBW2K5aIWMs5d0kzrBB7tVD5q5M9jtY6sbD+QaE9ZJ13t0w7V5NNoBGZRSff
1CjtzPeEJf79PAmqg9GCY2t7q7I2oRuRuY5VBvF0kDnWPtUzEX4+7sHQYgSe4visdMwUFKHDtuIB
X3Uux69ZUwr2SV6/zza5T+WpkwgtZBRVmxo+I1veGa2jKNboX6M9lq1l7fXdFdGzKWjMUT31tNng
eJo4XYWm/Qgg/T4L3ZvIgwvspmhdDx9OlJMEb6XvtYqbS0PoOWK14WAAmqB8pCcDaLDti6ZFNh7s
UF2x0DGy+L51lwggRHxIZfaZSeERlawwtGIPOAR7e+qnTZ158TZaKE59FDJ969Hp5IBhwird9pBh
OAn4mI3MxCForVQT3oeNcdPohZi7N5fYHh7CttlbrR4ILbBdhvhYOgrpQ3iJn7LWwXkyB+StthZ+
annunKKmAmOf13XDS/zsCPWYNI9+IYx95ZQA9RUpBh1Ff1mJ365fn8Nw2gWlyWfRaYt9nzPuQAiG
lGluhm3ld/H74F7D3OsOAX5MuBOtve1CeYj1mo/Ne5o+1i5DrB76spYi2drYXWXD0JJSat1Mb6U1
/pkMLfcx3uLaG48YyMROUplWrj/t5oxiOx71dWJItukrt1xrX2AX6I1NOvQAE4Iltz66EUWzC8zw
1upLKFim4+jkb8jPkt6VA8AjglEJBdhe1ms9u+i1Koj8AaqMVZyYB7P9DKYZWVn7OY498w9Tbog2
YYG3vEERuSP0OzsZ9vTmiOOatI0OxhI7SujkN8OQnNmF4+zzZj7WGC7u8wFJkWmHj2MdhC9xkd/V
+RPkkmrbJeXn1BNOUtFb3LUlqtGmiv8oRaJKwHwiGVr8rra82FFIHjd5MBLi113svIYe6HhEUUs8
xjHJYv9GA05kB93FqElmZIsRbRikMQaJY3c7qO6+8N0/XvqTGB6uYdZIBXOXDQXpH5yNq6Ew2Yd4
ZBIYrvksadS3Q/sdJfYAOq3KIHKYJnDgamcLzwIt9uWXHqvtiVDWwObA6hgcpz4TNMXJVFfzfqw0
W1j2ojdvjzmneehARq9Vonh3m6TYh/SnDO7hDhiBAQjcvM8kvXtmn0bVu6c4IKk1dl4KxeLFBgq5
adPjNOcUUoyV/CoXW9vo1F1kGajJLXOHVYPXWPYPiOleavPQ+vVl0MN+VMpnOFzCGOKWROQtbszj
mGni4MQbPNy1AF43lgsmnBQZg9QKLcZtNICPclnvb+usAFpteRt/KkkXhiCSLyEacxZ8eOxRDsUP
Ru73FI/ZWub1jaH/eLQO4xxigcymS26e2Tp7nHAcL50C1OsIjGSdzRTQBEaPaoy5IR7lMKjjTZJH
gIRCEwtUQG6wzbND/6TSGnq0me0J4mC8GttH3XCtDUV9tbPWv1awrhkMMxeW5fsonPjkxYjkZpkc
e5IWN9B1q/vEUw/tobQ94+J0EUMoT5+l03NDavPkmMFT0hr2XaWNDGyTyQ8gyY+Q6g6xatGqyy1O
sifixl5cJ3jOkFKsouwtrkqfCNnhDcgF/rax3g2qn44V3sh17dn7IjLmzWAHxzpRM9T+I+cqxBqj
vUvm+uLD3rll/kkNjBFq2ZyDAWtCNftwKCV/rpkDtnPBbbYNwkTZMKGgmX/3ZF6skrH2d3zUPlQz
PPbdZBzbiOcfgtK6UDyY1BzDIQmJypwn+475jqj6bsvze3EHF/Q72Rk9RtZNNUAjcdSfyiVpuR6r
P3U/eWuPvAymjgX0BqchvRG8VDVAUSESDfdB/KsY7eem97OddhziQQ005SwNeoyDUHmnVdBX/tpc
AjCm7r5tCgzoXEdJYzAwNXEyWJ6ma3hP2JaFM2k7BSNsDxi5S+r7xWz8Laif6KOWABcSy8gOJnpX
Xpb4RcN7xi0oPuIQ6MtM6ihh8kHQjm9ek6mtqItnK5Nvbj+CECJhHkmrGR5sZcXbuivFwQu6fsfA
vz2QZqx3Y/LpGvPw3pjRd7Uskxo/29vCPnloVPkA8YqZKNJWtghedIm/LvG9e+E5YhdEg7XxJIvi
iClkgUScpLz8M+3MjvBMUuTriGlbXbGWMfRjMXWvea9nJtJxtKmQ5Mu5ZkEUdPeA33IeVP1SB4Tz
kT+8aAqM7KFKYSdKOasHhovkCK98ob7MsLbPDLgYUeODH5MxvZun7lgk8S2xlHvKlPupYFBtrWa+
JSRTQXGH+h29T+RgEIP64TUGs8wOVGIcQihBULcKR6M9TDJ+QAzPpiyfb3ni9qvaTt1b6Fs/RYGs
3/HYplizf2wonwiKlumRURWB6em4qcK3bHlQG5HiRevKI9VKfu8DYXNh9e4TBmIA1+qIyeWgCFcm
GjzJ9LSrp5Hnq3mIQklulPxKM/AC45CrPfukPBNfhjFCwhQKQbQg6iASH6gMvCPBx5ecW/TEZtbZ
FIyVV8alNDmiy4H9sTGVj2FdXyzZVrgz08d0PpPQewudrNiiFaekJKmC6S5TemtmVqeq4lkOJHe0
zm0qG8FmBSlDbdo72uvHatQlzjeGFTEleuBzjw0Atl2xHO6pU+/npWvoMYEvnsiquUnbvfeL7iHM
ZnTmemSvYBB6ja6T/bnRIpBxZxTMozYOnEj9dm7n5lfh1G+UvNR2re7Xtl6yQFV7xVILBtQyAgZm
8VE5dv2cdZ2/KnXaA+1gusHMhMml4PWWwHMU/09EOtfe0f3LKC1NWY6pLiG2Yjd3xKlrAwa3Y4M6
GO3o2M3oXcJU9He58cMZk1KT98UHQGSJAhtm32tjtjsjlRSpjjgDVbPXDt8zQGjm42wnj5O29WYM
5Lhq3SaEa4Ei2WKMAbHR37Vk7qCFkNkF7c5MYd3XHzUa5VWJDvEwhwifbQPiCPMUZ62BDTqJ3M+y
fJgkY8+qK4b3UKXfGg5gmGbjpY0Z19st6Q2OF21qQn+AsTlISTlRknSDLxxxO3TKY7T8Fs9fFTrt
0RuSr9bWJ9IKgMDzAdjEufiKc0J5Xf4po0p2eIzfJnf6I+rssU1NtVSsSFtHcd8+OAZwjrp8KC2H
r6ltnY2bNoz1DGawZvwVZT1O6LT+wLB49L2Je+/apMld26tPuqibp6fXAdeIaZAxL8SpyOuPzhi6
fVSSxpDMwWOho70bOmxB0U7gKNvMUa7X86Ongkd3jD59n/VV0ODRaVa5MIkCij5Doz8GjbV2HWsX
0d5IZ3hgC0ZmpYVTWleE2/jkHEik72yfBHgh1yE7vvUOrNq+AutlnOftTPemR/WLLfDa8oIXR44M
trfBGDyHU/BN9flLas4Qhx2goX5hV4LMiMoM9S1XC+mf9AblFQ7PayHDK7PEUxmr14TFgTIGdNPt
1VlWCugyHt103uQxi3g03Kjd04wg+hQtHv1mpO+WvyrNixsysA3ajTuryJjch6JgVT1eXC++xy90
hej4XjbVIR0GdpNYOxCntkaIZbs6ofY6Vy6zcwt22YpzYeTV5HH06t0YiRsJ2682CWO5A9g9ytwv
+Fhhhdfd8M1VUmfPgWM/pKq5TNK4ijDftt6vXhEMm1X3kQ+nDnC5ahz2OCq5f2+Skr2sbT7HpXno
U05l6xhWwuPwdi4I1z7qSj2bLRavOjzjjxeGQVEIVX3MPtzApd6r3a++CO6pfwWZJKPPsrz/HmtW
CpQ4WYh2leyerB65CigE2AvUlHZeWp6l6LdFG8OHHG/5klmOB4O4ZHnFSbmxlcbUzr6kYGiwvDVl
UiLXLHZFg8WQ5p0EczLUntIqItUP364cZbAS/rBWRkE4mbjrAvsQQ2/xXfHmk2W1TjnbB26k5TU3
Bh8WjLMPovg5VCBDFcDSfVKKaRVqLHgVbqx5Cq4Ep7xGWq1Vy7ooRCJCiipjkBfKilemFzllFN2z
EYfXzEMCmSblytGO+/SovBipr2H1Wzg/aoXI4ZqNRoLMnHqKicsD2DegK267Z5HbHjvNoQHaWw8k
kNgVuy+ftyk3vWOkAwSSraJRZgJrYxvi7u/RVXYPSWRexp4JABdXukgiH7zBeEoqsVt0pAcjdK4M
o5oNHaBaVXk3brMpPJVEeEM44NwNMC5V9Z/K4wsgmXiNQmI3jzK/tLV8g0uMsYouIga1tRr7FtJl
GqBiNeZzzgIxM0JM/Ir21Yw/G8q6RA+rMK9Y/1v+vR2pPZMryrjIPrtx2u/k2fPhx1IWpLGgmY8f
qB2/pLa/jOHYouOh5+O2INYZ0XmNu3uyofLQoq3GPDnMqvpSifaPhaMIgQpY21vFsIuD9qoiDCmd
Ub15XnoapfJXYWt+NYCNn83kUvthtApCBt9h5z47kf/A1XfVdrosROReTsazp41Lbw+vomUEU7VM
q0wV7IxEXPCRcC9W84eV1egibAbLHWvysOoPPJc70bDTUUWATgEqWWL6/jkBHZqFIt75Kt42cxLf
GRneSSwYYP/QVSIXeHattt/HSnzYVUURrb4d3YXrsfHQWObu0TahxQobamJWfVZ411imY5OU9xlb
vLMZJd1zmRCNw+oxjhsidZh4blwzJjpvbw4xjkjtsbJsbewLWbRBPXkqrTDYj5FD324Nv4u0Vetc
smGK5wZDJMeGxahzW2TDvT1oduBSnIRLy1GNT2msN5Rb4boouw/LxwkERYKpXLMZHGM6ugCg15Hb
naaYAVvXh+/I4VZ1YyRIJU3keW27mfHOHaxmOFcJ63TDZTiZzJWio/gpNB9Q/PV0kq5+97qMfmF4
ynODQL2G1WhSsW5vA7qSIZf2Ca6mtxMKz2yORos/nW1jpImrwpV76ILZQYhwSRJFluRFcpX7goGA
bukSKM6ClMt2kF1+zFwgFaN31yB0XNWF3DpOaDBHYbxRWJN+HPvfJIaOmwHEATc3qW2YNGvAi0cr
MgcQUS3GF6QGqhjvO8WgMlctJPLmKsdqT+aQsxpGPbJN2GVW/e2GjALZOv2eR0+usWQ7ayrRbxm6
fwpplVhTQ2PV+zI9aWU+IXQ6mIZqN04fXTszutmJcQ59zVMNABynQk2JNxDW1bP1sQjmZQGfXpFF
fCdtkG78VN8nVfQwo40kPW35iNpEzkjyNCtVGesoM46leA7ncsuuhL84B3M0LTh0xpdl2t3yyn7u
jYrhwGR8lAbMvkKad53GRx3UXkzmhvEQ2lQmhtolpscCLqFuM+1s7xZoEeW+CbvXqo2Yx0beVgUp
aZ4ZknNht9iGmIyWuLT7dhsPTfDbMMWLR2Aq1wGmFjiQZNpSYoa6OISSvsNI8mklm7EkOjrZqyit
KMgK4EOS4nfs/XWsg/VMfG54n1skhzf1N7QwQbZeNiwt0+2v11su7vC/lu44zdFVWO3VHjvrkKRA
WrIl7nxxpg9x+8+f4XqftwO0Ws4N3PB8UOgI6XU2rs/s8+8PRZx7dzha8aRPZMKjm+B3ugCRmLD5
qLecmXd9BNLcZmCFkhwTaNRbZwYyLqRhkLKqNOMNoxmA0ov/zFl+sP/Ge/z1qk3liG7MjrB/MYWh
2Ugt/CoLwTYhckLNmvgbIBR//TK2dv5p3hw6ihp/OuaKCyz34mNf3QqrTtAoIMgLh4BW5O+//tdT
o5xw45VVAGLUp2P/++/+/WL+/uyvD+4/fo0qdDOmShxalzdRF3hKh0CGG4AD/hodobFiDC3uSg/9
3N8f4pK2lc3Km73kI42LIwx+fzCt//4UZRHi13qxy/iL9STpuH9K4d7Xfz2LreOedJWk5BXyDXZw
Te5ipVltJ72zthYu798fej4120GYn//+JWAvd1S5al9jQWJZ/L//rJpwZ/77P9OpsDYTaGaEJv/6
jaFigWHXFHOgZ49MANv9X1/1v38ImiUU6O9/J/D86obtYIqWlxsb4VMhCDJBv0aoTkTAQCSyjV/U
TzIPC/Q01MOa9KdxYIBdFyHEytI8+kgwiCOYt1ZvWRtTI5NpOgwKfYF8JTtWZKX3RQ9xsaRZSQPD
4ODJjD03wa0oufiHqTcfkUqewTgSn8xdCs0Omid1TnIv02heFTNDXg9dzTbW3h88Ad2B3L0jPYF7
Dz1+Dxe12CqmUsb4JKK6Q7+B3DyLvVXkoMjmY7ixDKaKU1K8TGkLU46IeclDeUod+xsqIio0lwlE
xqbcCnMFbjhjQC/jLWf03RSNyyWAcNgVgwDJ2F8dFJknpDVbq5qanSrZjvtgeiugaIeO0dBayQh+
BDpQjrlqPeteMIYhaRkx1KE0CQklN/pXbSAvwte0TRe4RHXXD8WNPhGTravkMQ972iVCVJf0cvZB
eyPFZGlUFHEi+qL3za/KsJIdxoiApc26Lx1i6kv1uxbVpTXPkSMOC6Grsad9Lpl7Fu5rZiHEzBr7
D/7np4amOq/VKc9JNLQxpWjDIawzTx9sW7xkNUIal8zRzEeL2DcsTxJ3FenxuZ3kXZo9a1Eyb7GH
S9g7j8H/Yu+8liNH2iT7RPgNMgK4TSA1tSZvYCSLBS0CGnj6Ocjq3W5rm5l9gb2oNOpkMSEi/HM/
3tTH0Utv9GQOalW9IMaz3y/nia1k+Txjx7EWiL9DP3zEhXe3Pm3tkvjocGBJgSM8TtJfEBCpEh1q
BnHzW6hWIgFeFE0vHh1bvtoaE5wBUZbOirey58pKJeyvsbHeSDfvnRRhpMMiavVm+x7PaNiV+dh0
V1WfwCiODLmx5/Z1/d/5BGXc60xgx/SW7lMO0Z1Hu7dTOfyWcU1cBbLzcJNGLjs3PCC681SHK0WR
0yOvqREMa/1ZddN+MCnMiJP+Vzt2LK/Y56KAc680j7VuY3btnsyU0mUHqjPXM4gKKgHBCTMtZlAj
VNFsxqT4yWxC71INVQCAIE1IbsRRw93SmTZz2CwbWgCfatP7Fthezpjj62vMeliuCELeUoMLE2xU
rPs6h9193KA47J0emd7VpIM70x0OKk7EXYmKWTn0d+nMMvIK8GfRdD1ur7Xzg8ne+qdjUGR9qmze
Dpb2cVNU7FLNkCGE7J03TYzEyMWj0ad7ppQ2NR/wywf45aGJ5k0MGqi5um4A/23W16NhkLxr4sbb
aFV7bczu69Don1wrraCsLHrEG5e9LP9n1eBvHiAuNXO90fJtZDbRvhtJidhh8yQoUYwYiLKwsW5B
bde7cVTNDr0mA3HoXBmIdQcBS54MR/o147AxzPY+Ee1vmSGELkBL54L0RORoo594S+5nDCJ0XsXA
miIadq0Pas15eby14ci7Wjz1EPbWr7EYGqgGaK4VyIS6w7Nj88b6qYSQ9yYjFWK22EBd+0UknKRA
TTgdq5dGGkSJ6AMHkUWPuq3tcwVmzqPfldm9H+U2HvuxSSHVRD4R9HpTFM4TE3UKtiPEXw+0YrDg
iJUwI62ULEnSDiyd6URW73q/qMCB+c5xwkviNmdHVq+6RnlBAhQFGSGNl1d4BEfTpsTYiHZJJ3hm
07VxO/WUpTjGYRDUE8cOHZFr1jlqGN65mr2naoO1MW2J/F3XtTu7Lc/cEw9CGDExs7kH1Ow3Lbai
XehyMz9nko7kRnwolmCtU1rcS6l3r90H5YkvVzK54bChqZRowXJfqztpVtvZRgacQo7F9RO00TEI
VuHbesCTRNj2ibfViK5ZtnaaWmgbcW/fZ5kMtDn9JINx8ATtn1m3BL1AiwNedzeHKDEsFszAmadn
HLeNn2baQ5HlV/XwRZ0nTbVDd1wc/ThjWPNFE1m4nxkeOqRBWjgBMOO2Zu3CJJAeVFPtkIn5Bp3q
XkhxZ+XdfdlrpLZEUOXW7eV5Z5JIGz3LaLLq8l0jq4e4BYZj4kowFpbcto7fLxEy3LBAoq8sm3e9
nT9LcixMXSljNsv5R/O6feXSRj2hqWwmB5HNMdcEywOGTLKeusTr1NCjXoYPAtKeNY/NvrA/IfrU
G+E43zXXLRj9p7ZRz6lK920Tn51Su7Go9E5iroqTd0cREWI/QlFE1a7PFPazzecTLvmPznV/u/mX
jiFrw+zsqcT7AA0toE7U2GQVU/dGP3BxhWndoLBOOpi55gMZl82iCw/a7fYlF1qtVJ9pVDxgprht
PMfPa3s5dAPxyKGQy5Y1yFWs0yvj2U+Obr/WFX8zsscb1pbHBLh/AL/nY45wM6z56RorRc0YBgvc
Crgl7akNpxRQJuPAT71HMu7zGrTvdBqSB93pvvWINY6Z+d3Y7nPOE260+xyG8wq/MWJGNgRZ6gqZ
2FjQJd3aoCnJYNreUCGfkl7Z1Km5b/QFibmiOCZJtqCp4TTr6/QqPFfhmmKZt72cc3aJzFJoogfc
+07O6LXNOlIRSXJrxU296dLkfuzKX5BEGL3b/Zubk+jt2i+wBR+FKl8AjyryBM9KDO+2JOdICOGe
tUa5Y/8ouQEkE5nO7DPuLKrIh4VWFQYNZfPl8HrCkzU5GeRmqgySTkZ2cOfHKNW6+7TSr+opMHXi
Jsz6rNs8pIiHO00ZsG9bfIdTqaJJXvKK1v00kfFOOBKcRjGnrN8Q9AOMSToDr465pJHR9IEjIORG
wVjM2olOXYOnnrl5wqXAzUlnx8j81ozeW03gC1RnKP0ML1zulFhIziivdw40k42Mj+lkf45DhuN9
fnIx0SKa5b4xkiz18DRYRfm9nt9hFSm/7YSPxFaTTgZeNNniydblcYiHFa6xAsKs+cqRTNrcRhQb
YWJUjvL+EMnOuW37jA0oZKGKlgnf0V5Krpp6S/GTKFi3OI39ijXgYIMt3erCmI8xkvFluS+7X6ZA
n+oijfYtUh/cmm/LIWShorhkgnMwsu5bs/ktWs34asl1LRqhVA/AblpuBUYe32wcD1uHccz4voN2
UkbynJllv4uqzGFjdadnaULG60jqbh2bLUxkKgakVfjkJeJNj5kLROF0TST8pdOHs2jdbGuQOwr7
uOVZ6p9Z0c5kmst9SYJVJgSO2yI7V2yHUBUYhXRUc0grxdUkP602WTaZdAI5pQZCUroVGSygwtja
TPgJgEfCj5FBNkwPYOtrzqsiaH5UbYFKZzCflMmrMpfbnkXkPiTBSHF8ds8SCI/CLN8w3hyapfFo
io8bP9SJItK3g7Ywb0lAKQI3NziWt0NP3fakiw86M/LtAnM64MW1d6UGqFNFakuyNtyM6U5UEf2Q
7Zu5pASKJmsJNIxJrUc9iyujvWHRTcT0hHpSWj+Z3viSiSvDoHPdsquoWufGCAe5t9wJ+3gH4V/d
mc44HrH93GsyfaY1jG43jVttUnIjU2G3TaexCrCHqYDFmsGqmf85l6gjScxNOKP7EIvjVOFcwbKd
sciTGoYp4eHOJFd0oOoExDlFMmwIdUUYexgZlxqdPaITiDsPWBax1OQ6R7faM3PW94ORPTi19VVH
GVFjh7awm4ZN9n1vLOcpjqwjI7NOX3hJOpDfEzesIoVF7kTucrRr/LxQ6zZLneKVQs2r+4J1ZKxj
l56eO2Sh0Swfumq8UoMpfGb4L11bFYHlvHn1t+hkG4AcJgpjJg9Q7h5KC5muYWY5t9H4EGb3bhWd
FzQRqSGLVaj3os/HXb5oBDkWRkoJsKh6mTwfVMrRcfrfJslGMH0zXFj92dY+8kz86PbijzBFzha5
OgZmydViRAvBbdNh+W5tk7G8MZf8xXY4rEsa7zTEtnSh+YBW7p0mYtKzdXSgLvlmMCaS7LOJONjR
nREbyRY92t2YmVqIYOhcE7Hcxhb3EF411jbpse2JPceIqDMtNkvl7eEQ07xSyr07vSDPoBEKTe7c
bvgqTcYyRR0+jhOsVHN6QY547ktomXhhmr1WiJup7NGi519GgyIL+jUIG6Y2EWQOv+hDxWXiuNR6
v89cOuuMMXIIbHAj0fL2Dhp4vIkrOj1lNuy6EhO5h1YfuennkrNr64u3Mcf+FPYfbeztyq5hLl+T
hgzd8ZqB+PU8MTnQVSTumc1Kq/wR5YBPHXqu3/dTGoxsP6MFeswib92EoHexDIY/c8s+iMW8dSKb
hRZSp2Pt4jUONmKhrifji64hOvlyQkxReuDeF+0r47n3bFrdTRZ7WV6UOwuskYv5PXUA5kGyuvdK
83GQv+iyIGfrxj6r9a+669/wn4d1Q3zJoQW149+CZWklleT7MFyuwKGxzTVhD5amfWLcfcgSse28
BS291Q/s+jR0P9KD6XUzbaGGPCdJD8zOolTabqzA0xfCVMSX+vI3ueFq6/WREbiJ+CKfV2+yIiXi
mhgPMamO4zSWXJpn8dZ/uZUZHzLFNAmJsZeGvnFmsqBpx5arrHdxyJY2G59dR4FRFcnedQVkvXIm
vvachK0Cv7U8CpMSH8Ky8F3KPN12Zr3SY2IqG0iVbXHJgBbqmKyRfLG6Ecajelyi0ORkvXUalHUj
TD6FaybHAehRqzlM56d+CPIJEk2cTHOw2M7eK0n6aw74bgF/R7PGNcURYqcs/b5q1o47kiVGDsFt
DrfEcWml0g5mPfT3WcRvZqYDDr2BGS6BB0uffl3cx//fqP3/Mmpb+to0+j8btZ9+yvKnbX9+/ll3
av35rr9M2q6BExuEGlhTDI0OlND/a9L29P9gH7QkmzxDWi6Pf6NXxX+Ea9AVYZs6rHLD+Qd61f6P
51qCHLsH3cnyALb+y5T9v5q0dfNf6FV6CjxP4BTXDUvonLb/Qq/KueE8Hx0yPYbUfDLcsBDXB9CS
3bHTX/q18LyyTBoiFp1hpKYg7bXrBy+fuTxoxTxw5hvjXx+ctLj9x6cvn7h8rOwpBZt6WgikhE+5
asRs4qrTnx7oy/t/3nSt5oitlS2FgESag5q/0HTQyqGI/E0iusiqfZ/OO01Zt6lLEbnRtigBlzfH
sAI7eHlTrc9C3XOxQCypmck4DP2FSvpTPGpHxXCFtFZEUs7NXpycS4gqyPCt+7BuwacOzaBo+pOh
Q1/aLOG46pGlsZUC19SCUQD/DJw9GjZS2zPBSgA0nCgy5fL03BjsmLpMfmu3lq2/o1zEN9zMTg59
WLvMXsJDrNmscntcw3Wd37LiuxvtONvmRMr8mVsD6+4mSFi35n2EEjhEOliZdK/TSAhVqiHmMyXn
rpM7b+xJ0ZbxW91Y5xnG6852LYMWHhpgIww5mtXfT3m7T2zw/faeYOgCwuwZ5AL4Q0Js/TjZq31m
Zxb2qy7yJ1SsZStCb5MkOaF5qpmZURZwv5LMbyWzE1urnZ3rPboRWikOADbPhvtWsnSpa67lTpgS
kNS9q3nAnGkUrnYgZpduk5Z5XUUEaDc2a0Gp4sKKt4Z0/jPrwbFL3/Op3JbJgvk4h9US6kaQWYOx
o/0Si75n+6ga2FxcjbJ6OV6ZkfPI5Mk+6MCGTDe5zVAgseXmUFMpJskpKgvoIkaeit1ruwX8ZtvG
b63URFAmpofbtcao2Kh7Mzs5YKi289peNgt2pbq0d24xNptoNu2ghJfBOH55kF7bcEctsTO52j7J
vXPUsbufMI5uiC++mwlYAoi1xo6AMCOiUHyN608R83WWTm9lqBCs1/gTkOEPbIDJznAX/3KiLI8t
M+dgNqc7vWQSg0fMRgwd8fbE9jeKG7WdloQzKzlsGOAf8REgyxTNvu0Bw3WMcAw72zdF7vmaPj54
OhiESYVrrdUqs0QzHgV4NXHnBSB4swOski3THsg3Q7JzmvG4CDwHjZiuEtjAQXjPgv/oQBgo3YFJ
deM8msnwlff4kealuu86HQzQMqHumJw/OF1rsPDHmKW7kWETDpHhLQ1bmkzah7IZ+2CeEp+GBwRk
HK0pHbyCv0Yp2NPAsmNYW1EuUSsYAVH2hCRdbhPNQFs/KJs4vcmmucgK5yDY5xodmiO+cVZrCVtS
16q+ODpAZvRjstUTYW1QEmIkRZQsDTMFGZANR3GQJM3bgMxztvO9ViO0G0W9CbPSPhv4A7Br0n3e
kWOrKhJ1zoIqimmVIyvbthpplMU75Kia6JjNHgCxt+MAuqfXlanL/NaOHr452zLRtvjFVMnerrcY
nVBx3DLtfyoM8ZEB5d8ZODchn6i1XYGOq5K6PAZ0DEat3YjiLn96R3YH4dLohJkeXo9pYy/KWjav
SXGQ1kCkCydDt6DUaqV+Dr2YyqECnIl3TV6IlwdFbAAXgkK0T/Wq3sd4MQPNnFKaiBmdydEgaoyc
2rxlUY+fvGZawQVkn9ucGnFMYjMub8X6JEzZ9sswavt4tTaGOuk6RtrW1Dh3vW7/yh2uqfQn9LDq
pyHpbnB+zTC8mujYeo/hRM6tlU7IHygBT2OUx4ZjTMdzAm8AlTc2mc3PSTTvh1RuFjxxjkd+Zhz0
bzPjvUKPPiMNGxm0silLWIGXvlvk2ITihzkKtb0Zc+UcIIDXjkwCtpjrdHRrxwQ1VZj4xKReLHKj
HCYoaVPEcGRywcVEGJypfSh8rZTRTpay2i6jOgrIu/R0kQRI1BiececO5Uh2YkR2xs7+Y09cXgYx
51BpOc8JsgNg+shFeayxbZZuU7w59m+tYO5kaA6BhjzBgpSA4al/u1VpnsiDH7QGeEQ05k9TsZJD
tKaBcT3kQZrH4s6JcfWUYGYwpRwX2Bt6/6tWEYDTxXpBIcPVlyGyZ+1YBlXpmVuO6gH7BitAm+rZ
fD5K+ZCyRm80wpxgflqS4JjmTBdvSjkzDCyMAnUs/VpqpOXM6pwz0JNCwLQZ1IfVpKsm2rcBYezZ
17OYeHdafk3e+DnNO+CKhd9j/iowDYI79qhPQJ+wvFtdMsKZyyw/Av96b3DbHN245y4TY8Iq4r3j
YBawu1LCwFryg5bP4b7J48PoEP7w2MncaTXWPd2xSbiYhExk1R7jWWBL79ZisXNrcEpakwgDUjD3
8wT4tX1pMOlRDccfr14YZyEN7SdslvQ/MwdpKfe00oLxp/KzheLcEsrThrzMkyq4Fy3mSGBMJ5+T
IYRtx4xq64FZyGjlQCmB96Q6vPj2lZn0wRvm67qvudDM814s+aur245fqz7IbZmznil/QyXQsJA2
9ArFyg0INd1H7Xw7Z/RViLbD4ZjOpPfDDcsGxaLewp/NjjbVFuzB9CBznb5JBOMXx1IvjQdrbKZ0
WEt3Q0s1ntbqt0kKyqEDfo6rinOiLdnXCVs8aJpz8ByVrWGY3bp8OVUz8/AIxKChkyxxHjlz3nQX
uVfVNW3CWUz7KzTJy0PGQiJroddI86GGMgDqjcFCPLJ8GNjMAeaBy0dMvoBTfyxWdO6Fn2vF5kfB
LT3AKnQ99aXcOnhRgiXL72MUE9+NvY8hLpjFgq2eIsfaQ/MgfMXgF1sPcw6YAVAVwvldd4d0O9pe
oLmxg/CrF+xs3fKzTtL+1JN9Og2ZhgOoK4oHBDQCgijZUUoxbwK0RzGxWWTFxtn7Fc4tBZoG0PbE
M8iijy5+lokeS0374poPpkRTt1E3OLtIcekXmm35YiSBkwmbexYOi02jXEBvc8phOpMXxKaQOu09
JqUgBAh3JAQDqXfx9fX6nY4wlZoVvGuWtN2qtnm4oHVHSLnk7wdA7GEiLVIGrKoz60GkThRoAvtJ
Y9fqpMchUhPP2a5s6gLhBpfICs+FfH+b6G0gLfBO2bq01cvyyUoN4XP9vx5XjrC0zGE/tSlFj7Gz
G9EqL5xSfBwwmfABwArKzUOlar+LARHbfa52kGUfyrZbjlbyOIO8wA4bwBis/MuvgwN/vcLGR+kV
dOUO6BuGglM1hfRaAh/8Y4WYY7QPDcBC4Zn5jpjLUwq1jgQdK+ldP4H88zLnWOA15LqHzXpdsUc1
MgK0NLTM1PhRjkbxcYGlQ9EYqbDzYG42QnLr1Cx3ALcDPQFLEYc9DsXVInJhjBfhh91S5bewWG7t
IsLX8KJbhA87qzmMsf5C+Kfd4XIm9lSdxjbH+j33Bfqn3R1SrIvLQPKqa+BHIj2cWprZArpZBsgG
0XKqwMFvJRz2IsEkseTl6Q/xmnVUh0fHicoPNTwWqfvDlLYFR1nBejPIopn5yVPW8wQ7LMOumijN
xPtImrBvLZLiqfj0EkwSi0O9Mowciz9DqIIE05MN1QkPVv6yeL3BL277UeG9sQ4kH2amV/QWJLus
0ne5OfxAel3rkk9hlI1QGOLf3ZSfjb6yTrX+VJPrPl6o3va6ibArbReLlvGLy/yrr/BC8mOkX3oM
VjiMSJNE21JnDabXtQzKKbvXlKNWy9OWYiF10HSvOWF+bH0WfbhFyxYAmPfQzBiL6vVhjL5z6KlA
S5diZzLOsCwiNht9MTygNIDVNUqPsI/D9FROu0fbP9ljbO1kXr+zovA2TsHFBhZv18G4UDXqRVMs
LsW45bPiYrsTVhDX83BOEvU4jODrql4OZ82dCAm6gMP6g1xy7dQm3Serh5dcVWBKRAvAf/I9rP+7
ItvhHgRzLsAbZR4JrT527FM/O/tEwcNvcZxhvELcq4vcxNZYySPDU+JnE65lfK+Xk9rGgmEqs/Qx
XmOtXo1PZqOpk7BBf085U80QXsxODh8yVRzuUFv8QtcaP+rzq3zquHQIzeOyQpaD5h7ObjdFbe34
E4U0Z1JXkbiHxouCoi+SPTura/qIwYTf0U/Q+2PHj5NW9FTNkdh1aRefe1AkRAPWJV8K+ENQJubF
8iWSluHHcuGCt1KnHXUW5ZLSRuWXecJz93Crun5OiWviUapa70UlFCddoO2Xw3yOmXFx4cm2nngH
OPERZzghh7m+Sk3jLCyr31rNcs4hthBRMoCh0ORN84dzanSW1NKZgJijOoMbPcZMuHBKrsBlgObu
b7Ki2unygLd29QU41v1YLByj697Vjqq/HvK6fxmqdtqRGP/rQ0pA8bHiAWVrfQiFRNTPo/5K183L
In27WAbxmtXupKLuRHza2Gqd+nSshX7YJBH+RFCFA9PpgqJUjEIxr5zyJWbAm4nqwDyKCSSl5nFO
KCzXFELta8LFCMKybp8Sggx/3spGgdtQcbXmPkR1nUMHUlRCoSi1FYQBWRx31NgfWmVvO8yANLip
Ow/9e4+rUB4WJZjped5pWD/398PlY3nKsDPSiPN565eoqoDBSxy1NGDkTjNVTFZyb9qwuKMynL9t
ZBd/7l3nlFYZN9BKeDdqVXFjoXNnXi1sncKgXzZMSezGdRlFVG8jsys8fmA0R7DLPhy2n/pQh9Z7
3aMVYOuJIeM2MQez695fsOIXwPjlIVzvkkbMajdV3XK6POgEnw9lbwZWKwouG2sZhgyX0+VBW+6V
pTHkWm9rf3+YgVLNVPs0F45+0teHpa+fys6GOef21Lsn9mfYZtHOCM3xvEKoN2Su4BZzjB6iomLW
ko3nUqxJz75k5FZPOXNOkZP7HY6RtrpPvB3XAJ27C3YvKy7su8tDoemwdKtHhxGI3xGyINGF61yE
2wRPyrzO5KrGKTaD2dX7pjVPE4vSfZvmpBrVck11sfRtI8Imkhn2lZ7iksjTl2y2ovepfGAkRNc0
GOuyioJYGsknUyp90+brgGMJ72OodY81zDS8zX4dg2Cj+pgsMg7LI97LXx3dKqG3ls4zZ/KVvVRM
o9KZYV1WEWMfhqc+tjB3RPjUbTYGk8mYpjE/Fr04upkHnoQOBPJMmPxS67Vlir0hx0n620oquCTw
FUsMqSNWN78HO350bOcHh89TrBfewen1eTdZBF9HtmdhXE3gPpLjUpafYVEY33RtnBAFXmezsB6a
nHSPk5ZUmURmfBpdSKQymm7qRP3SPTqTyJvjyuxsiVaYDuex8o5OZ8rrQe+AiRbztCnc0btK6i9j
zBnc3U55YT+wAzGDhhAEVTJeQJ8NQbx5qY+pyc43Wuf0SwQJmbS8zfCtNAFlyh6+3RQ0iilcFjbN
1RhO4VVkpw/OSJ9inH2Y9sQkDQRmSiBSeOLTfaWgxbvhrhhhSXSMpxhwVdF55nGqie3CkpqvOkqV
dosGy1nOLTGQap1XtxBAG3yMXlTI/RBPp7p2KDeqs3kvrd8NvtCjcNJxv7AcYQPiatu8DZ8q4AHb
CJgDmRx7ulZtO2+tTgxB7I5fuZa0t07ZElJltHxxsIaajoTq0VSEask6cL0JY8BpTjND3kNE2ovU
l0EUd4X8rZd/+u2Xk9vQcl5p6dPlQ6yF5tOdAnCKrsXDPAOLT0dLEU9awHuvKi0Rl+bUrQ9a5QZe
63Dy0XtuUevkVwYHYG7o1Y5ag+dsvXIThhgPkRVDoaJU41I0MpvNHbv68c+HGO4gutamYABJS/cF
gH950DHvndacT9VBvUvWO46K79qkmo+Xz1+svi3bsxznFWuFQgcfIMyWxfWF7X9pF7g8mFgu55DD
V9cHRn6EUYC7oSBgpOb/G7Y8XN7KjTTfZaXxctnpVGxrZBFDnZ6Ay04cKMIwfhnKjfdAuY7FILyD
RpTrbEbYUQkXQ1tFVgkN3PiQfFKmu7x4w5QLVrlef+C/hygC3Aj+0YawFtcP7Y7aS4ibYWcEC3oB
jGLxM0AjP8+2e3ZdKkHKkMjlZuy3OcagiK5uLA8nfnq/ScPsSSxWyuYF9TgxC1wQId6eulK38EK5
GikbVpVy7iIT5sIQitZ35jG85mglNz1XXCIrM4jJQiXbxl3iW7fb1mM57CtLnSMQuHhcqhPyES5/
7L+ERe96S96lA0zBfg1TKNM8ylQ+YLr/jaiV7Xm9s2na1bHebHPyHphIhucshe1vExKd3R5Uv4Nm
0PASbIgMZ9tkLs2t2xq0QKXPeWL9MJAFHZ5kuKkjqqNNKC1ANjOP2FDchjS/kIgxERe5PBLyVdyi
KYLAKrVH1LCoZyRRj7o4bC0wiht77Tai+JhrOQn3oE74YxPPhXrQZhg1rNWT7gCpcK8yGDmAXORX
mXnHzsuvyC3DD+VcpQXy1RlXk+pWmVN2q7wcjY6Ou4CYrKLxKKgReQOemcVNJvjufr2GLcu5nw1i
7f3yOBn4oli8ptsUILHfEvvJlVVfmRnsWRwBxm01M041NQ5QN7nCAkQoH2q/Eua4Y5xBsM1T1wKt
NNfSn0lH0x09dTUxD/CtpvhIRs85mMXqKMox7nUgj1vtPBPU2KhOe0Tof9yqkPlLbbwNLbLvuoyF
QaOzu8ZgqrcPxZK8RayKHtqa/3araIexCZVeZywHye0/rkY467qbyZlF8DbapQbYHnLHozaBOGvx
JMzoWrImHtouvp7WFxqrksJwTXA2EoSMzW+p3GUnu5fSy8UGdMczo58Xx26NLcYde4+54xq7IjUV
IsxY+NU3ioAegwWoOU5qwLQM5bGNDfNQhsZ1nnI3K7WMWba+c5vptU8TedRwt7puvjPE7AU11yzu
ag1mBieY5n48ZCQdEPONekfzmh9rKfU3jnjADcP5M3jhVo/G7WKIa4EU17Y6Y5Oibk40b2xKipHu
s/C6n2m5WUwap6DT7fRwpGZE2GUwE0cTI2YmDaumrxsdHHdGPYUHucu0Vn/eL8uMb8ySqE+kVaQi
zfcovouhoRAWJ0ppuiviITM2CCcIWI5EPBYzdPLxyihAfq9EPFngFWEhrfhjwXUHhu9qzQeWpN/T
d8mUcAPJ5pqGKeeqiOLXMv1mpxoj3nUZ1nOO7i4PdNxOQVnfzQlJ4cVDtbK13VS09VNrc4DI5VE5
ust+yQoA0ZcwZz6AC3CmjQI7hHiDYk7YbLZ2XTvDNM+iJuhJf9QZVoO6ogVrXFPI5O25dVkUGiGz
YA5znSKljv0N7w79h5n1bHfmV4LtYksMjFaTpXop6fnxjX71OhrxuekbmIjTxFIZNbGcjacFORzQ
J6RNAgq9/RQmXkMuZriiNfYJi5zteynQPIHzWRSeu4vTOeZCUX5GxkQ+2REoUtTCWUxOfEM9SISR
kVVP21njDjJgBcTzOYOJ5Sf1YSmrIXCl9qDrYfcI1OK1mr33MqthSxqxt++4pJNquTHD5HeU2qk/
j/hAXUinbNBSZkYld6OYFVQatYQj3ALGIeVWeAviU5szU9iaJI/6Ed3Ym/EqCWoxoNHiPR0N8nPc
2IDwJdpXq7XkhylCMNpolyZgX+Vk2Fu3ISMhhz3rj29O9iBuoBbalGAiK5hsrmPNl+atVZwHgzNN
pc+K/RmcpLraVzrDijYyXiSs/T175iNAiivo+Ud7hftIM6sCu2qwCC8dWf0daxpKod0tbBDh6xYe
MtFcL+zu+ENkj6q2fpvNcmCyxu8vx/dR0qwRxl5/LFR+HT+tBQz9eBZOyQRIARqQwKsQWGp1HRIk
pm3pA+frGm3qXhkiOD4eqNsUhfCYVhqwEEAu9oJpxSLrkefd7RQD+eYGX/hZUckdJbpOUuH0MInh
4p1tYuF3srS2EwZiTalqN+TedxeCaoiXWlxHKX659YRq0YhCDaMlzYc4MFe4JSC7jPtEK5B6S+6X
+GcjY9NO7EFnElp2RhDRFbCVy5BKRsHMocZhkcsP1M1vVdEIQGxpM41HCXz5Kakk46BcsodgkRgR
C5m7czZX+pFrTbBMxVHozIg8GW3dX3JPCkf381LKDYl8JCNoXcWIYVnXb3Mz/WTCBkao62aA8FzL
bC19BDEmQEVkD8PMIaZPDOxKTmlghnMJFw0CZlZSrS3a6cmW1H0VDRQ1NRFZiplAxmQkihaLWwZl
8dhKFzz4DP7U9RfmRids3Ltc4h2zZ4QcneU6hrsDq983hU+HtSCQSDUY1wkDTjBtn/Y3RdrWjVkP
71pPnVED/f7o4KFaRim2WBLEJi7bauvgSCLc1/7mGiN9pUvXL6fh3EVMF6aV0WEMKK/x0m8pBP2q
kKjkwiiYijPUHpdyBl3sjFU6hKJOBGJPTjjeh+sa9+8HuS6D07Vt7F8f+/tdbTEgdrEdg3pVttC8
HKoiy24NMl3eTIDmIpE4iYKKRVZjLgo+xZ2NVNrawvWPr4e4w/y7yJ/ry7dfvuYfb/75ceuPr1Yx
QZicHsb6I1yrvzUWY2GKxycvD5fv/fvdP7/E38/3jx/9ry//83zzSPIrAqaP6S8d/cs3jquaE63P
MDopi+zLUxsCbhkZKCrUI/NZX6xkLyO93NlR940oNh/6rqYcu3KrQ8nqegsj9FvM2WEYXhNFq2Jh
wcuf4+oGAtkpV+V7uozzR5xzmY6lvHLNnrpCE7InmyXGLpec3b/fLNfUn3LZ4HR9/xGuWxXWT389
pK7AEXJ5H9eBZ0Am5lOx6SnGPOubLTUrp8JB7x3sIzVI//785edJ+gr/+in5+myXL7o8CDP9Pz/p
zwfthbWlqFg5cw/+++v+/rX+/Ky/3//vvua/+5i9IuZku1ergO602OtHpMb/Yu88luRGsjX9KmOz
HpRBi2s2iwmtUlMkuYGRlUlorfH087kHm8jKZnXf3l+j0c0VECIRgPs5v0DSAVcM2cRQiY/za1TW
ZJ8clU1ZyBMszd8d+7tTZTg6sm7jb1GL5AiJNuJK5A0CPi0XuGj/ttMokRZ/M16Ig6LlINmWR9oV
u5/OPeJSP5xqQKhgYEXVL5zpZ1UOyQI9QUJkynE5fHkLS5+hDsbqf1BoObaB079DodmejrDm36PQ
Pk9FFuXBXzBo12N+YtA01fwDOLZQ4lQ5l2O8sf/WNIaAkhkCSYYU9S8Immn9ASIMvBr/VBPU0qIT
aqp/4A0DXlJ1DcRCXU3/TyBoAl92VRM9vvzf/806VLUQYDQ8C0k6XsfgLZR/fnvkEyEqqv0fbdab
pPYqVNyq5xC0udA2UnaYSFjmPZHfN9/MT5HSt6KkBsC5f/lqYvzNq1WBoZbjwKv5N9MPosL2pwKF
pHTlP1jE+4EdfC6Sc3Bj7IsPrATMZ/xuXgF8HMkmwH9hM70OL8Mn7TJunCPBtWINNWVWtm2xLa5+
93+O/xW8Fr95qxrou/dvVnNd/m66YZge8ThV/eubnbRGQ0jJ1G6cBl/yEtsqSMAU3mBAAjYVpzn1
QeisSzYeOA1+wH52PF6xeBKWJ+FEshYjZYWPQM2mUydsVZkQNXXW6WdZ9Lgu73y8OCF+jyclGMaT
IbQo8cQs1rIv9wF9syErN1WMbVCCDdEaEacekitrUThi+UkWrrTMzGdSuaaGZs710ScfxfKBJ9vL
Q7JUe2iI+GYmKF2dsLGdiT6hHG6IBMtSdMIIGNEhexfMxW1CEvMki6z2MQnAxHfpqjV8lwmmaAlB
uJG0i4Ayqin2l51TEmLvOuTw29ERev+8pOUMbEVJjzozfommtA62ZSk7SLiWp9nErDxMtWk9uLUP
zrbfyRsdqijl9dYra96vO3FTX4pW04/yDp+x3mb7IB4Py1NAG5VyM6gRyBzxLHz/rJPtAkbxNh39
z1VaHdpK1QVtAEtnEdGHu3ajYi6zk13trLD/Iv9nb303+kL2riEUlvwgoV5tbdGSXbJYmloVP1sD
OVtFUMPlx7XElxC3wrhFfnL5V4Gsf3EAFe2XTylrPka6XITiS1DdpNxlc/y0fEL2RtXPj+2QC2F1
awBgCZUGQ12Weu5Y/mN5sDyRNTNND/wc4Hh1zQmWQHOSNVYs/b43Z/yyiS16jvVJjqURifOmNAjY
NybGAI2yHmWiOE95aU/HU9ztik+hbBJGyU/TXhdXgmW5Ja6s1OTVoUPJOwwmcTXRL7v4iyMf4HHN
BzKtTcyoOFV+itW9FrYKvPjeWSOS7aCQUBF7YnO+UcIK7J8hglXD4FAN8qnaRjOiC6NI1RP6HAHV
opdR5PPBEa8lL9tevOdrDY/ezCI89uZ6LWNQ9MgmcRVj/Ixml1/fyHeDyDdv6VchobOgRX72+UIr
JSqQDeknLhrf5VaRFYIxI5qyGH/VfjcFCTb09xvsmE1Abid1YnUXZMIS3CKRsbc9ZEEAFp7kKHu9
+vSuSZYKgrvXEEiI2e40KcQdA+0IaEfihDY03W2Zds/L6WWthQ986NL+OqsOG35144RBm8n3RT6f
xJEoZE32wXDj9p2DDFsnfYhwpZg4a12wsgjyba/Db2a26qvSK9kxFvesRKytZW0047J+ltUpwIMH
QA7jsqhc6xsKZCDrAgWCxTIgj66WzuVscg7YSW2V5m68kd988uvrt80BnStFf+xCEsYVz1mQnwN/
4cAStyjkQLzDMCO5Ij+aE3B9yM8rC93oEzSeVLSRxQc3bRFZDidx17uOh+z0o9og2gGE1o6Niz8B
yhEnuc6Vs2S70MjDLU1Zk33X0705hgRnhk8DaINah1ulEm2KxY/sd6dZ+nTSIAjp1+2L0+DdZIAs
CQXi2x2sYaulzjfZIiQC/ltcryiQAToUzUHj4pa1pXjflwk9EVTQo73Ct5EpCts7OSefwx+T+PC/
PVYetowU8rilLWvvX+qvbynozFD1+BomvV/Xqv6j4G62lRkVIwQTPpbg2nL12fQjC4lUNm6ygMrE
jxPyFtYg+ljue5h0FglrnMwLZcLcFda72k4NKkRgnWThWuojqZF6d1VFEQ8jWZNJlXd9eVS9NiK6
NInXIYyHXnoTj2vpmpwDI1DJSeu4vwcd0T5xccsCMNDP2vs+8dSrETnjfpWKy97x1W2OujRA/EYD
VYOLGqYQyL1VwD888+imXbFL6vYrX0dPEBciiw1oA9LzSE70hORBzz29fzLvzCRJrq8ubbYd+Quq
gFOAacwImY5egf8KX0+NTvtkkTrPhSyJ3lbBSibIegKqLNnkjvKXlzKSyhY7wGDeuFNBqHPyD2X/
p/yWyFbkBfSvEsaRfiuzSfJbkhmmxGmQQhcOPw1psGywfnQxqRN0uoHvu9+qJgx2BPkOXtJMBw/X
PRiTeKl9DAXaoxHJtFEsTzwH52JAP/5jVIACk33icjB0Mz3UY8wbbpTZOw76ZdB4hCBI1hANTx7g
ZnxqWetOUwDRaCAHrSVouOLHaKGcXwldGum6LYsZrwjPstnIt9OBlL57W7rA53RsMvCx3CH/ArCg
fIw0FjiF5tQbRA5WQIedh9jEqxLzXORYhGiNLMTN9uRl48/mdSASUKE0x+QnFubJorheAbIa2aSj
3WTo11GI+rnuKLdO6OBJi0omiEyTFOzgEblMiIajwYb9VnDXjqBFsCBhvayzbrU75w7s5LiHxUia
T8u0H82Ix5ouHnKy0ORT2ot+NqGeafvZdjF2Ml/KUbvPU6BViQsTXNaqOBvhdiNAHhJ+PWV8ApAd
kNNPb9qeys0uvnYnBDCvYy63jt6qU3JT/+iSB17PkWG8w5/Nbj3CrYDSG/FsqUSRpi4eIbLamaTx
0HrAN8zsWBGpwL85SMwqE9YYcpKs4ZCJ0pHoWwbkvOsh8xi9pLHebGWfU1XeniDxzi7RxiMs3Z3U
OTf5+kSVi12DwZ6TVZn9Fs9v+hwF2RBU1y94eGIWJ7rkYAgm5VrDojtYYyPCrbbDis7BEKoefPeY
d9b96Nt4jPg5j3Q9PKbkC/cDHqrq+trX1q+Bi9EdUmXVSXZZmaZsVAMwSSuOWgaW5nAHh8YzCVlt
e+L3w9ZVNlwA+OUQLXX723QP7KQ1zvjyIb0wfM5fXS27QfIU8zp932zsD+kt245HZet7EDIREHgE
0R6O+zbeUtH9c2WzPN9M9SMB4TpCSm6FLUEcnKb+U6d/6wnBhskegmWib8PkkxnfafEe5F6mnIv4
zon3rc5vZu9oZ5ecMvJ/Xn7JMZAdLx2Kgsiaeuhcnlvl6Hpr23oIVBQtNkF0TLIjceB1jYoxn2tn
n/KLu8b4egBn+Sd2dtU2+0HktG73XUhu8KtQvuHzP7XOEVWHtQoeGE5v8hm8Nqlf8CIf7WBVfQfQ
TR6i14F6bMHemwRf0OFE3RgxwB3QEtPYO+rOzo4dfsfgAttVZd65ZP8+1vF9o35Pb+BerC7Wqfzm
ruLbcSUMCtaY3Z1wl1zHX6cLGN4f0w7NB6R9tsVGgZi/QsRk/IqY3ho5mhftId8Ox+RZ3ZSfqg32
rAcklHHzPPQHVGFW0b2ztdEZvGfTCXTwiDT0jXYov0dsLNtbrCLbcgtaIo12PoLX2Ppe0J8tux0J
PyT/ClRhNt+blXGXH63dTOJ7jV/Ug3IbvE4v4afyR3EhIcrOf11vs2f0/W222R9bjFhv9Q/Ns7l5
bQ/z+Uiw8ci7ivbzHongB35z1qm4PxnjwdmDzZ5MUoBbLIbhv8/Wytjn2dauntv4EMEtQtmj2mAy
ZlcHHwcl0m3ZPgNk5Dlr+2lGOaxdqy9m8RCS9/4SFDsMNQAiztMGYjVeG8C7Rra1ZESdVSzMcE+A
TRH5nLVtqSGzWH+tzxfnATDTQ3601/mTPZ6w4cSc6KgNG8X/jKF7EeznacsdEp1+5yN61/4FG+UH
fZPfBLvxa+utUZK5BNgfN5vEOwTRBjmH6SlNNrZHPu3QetvBP8YNqK9Hs1jl39BDVOfdF2w3Yv0h
Tw5lcTvs1D9LZVvOW/QEVZ4QCKnCR/vuvDgoiQzIPaDWgkLu2WcpTKT5TvNWyadqWp+tD4AglLO2
KzfFZ+sl5DkI0BqtTO/iPwbqxvnS4zftr9OviPMrhhg0z6Z56L9OHzzS4ZCwLqy9HtKv2ivmqUQm
1O8eSe9T/03lqqwuWrFm9QPXYYPNYXDE+iwmtQOqE0A4yRpoNp9zsgJgflbOJ6yDH7J797k6jjfI
3MNIL/MLP3+lP7rItD31Ng71q+4lWNevQqVf2+b2GhGhUdulxY6MNO+Q06cDm/41rlsn4yFHrA0l
m4zU4Sp6VW+Gb8qf6b25LdZs0j7oz8FL8qGKMAgnWLCGEbz2b5PP1WdUbB+wQEOeetudIcvZt8UB
gsj8nB7N20/To/WkHIz7+BXuIH7LoG2ggf9Ac8M+4Uq9rVokL/b1x3bfP+gH84zXOCmWT3q46b+x
O06OILpW5lZ5Vou1swO9t+o23YcI/dFipa3ZFcSwvtJNpQkiNPpbXPQ4a3zNjjWEN4QayM5HK/UC
nmMffDa1E0ZZT4W/4aMXW0Ak/QrRsv2w0lf6zj3kD96XZON9gmy9mQ/J12xPyptsoHtnIAGMxPCa
m+YmQPBtPWxsxB1XxYWfW7wjSHcIECL4zHV4Ia+nrQh9ncAT8MvXsRy4jcO1O+6s/fjwp38ILuw8
D/lh5oeaorVy3x7U48CdhzSbB8lnBbRVhZS1qZ74To/tGXuIZIP2HIDGCQAxnwGiNAB7ftb33jPx
fqBjBfkeY+cDBuHK11fVLUZ11hqQRLP3Ce/sg22yrvbxl+GmqD+y94pRiOSMQAI/az0InzVOBsYF
mPGxuvi77GR/MnnPeyx6DmOyvkOQ0jlX5a48GDxTYKpsHFL9uxyIQrx9ne6Si/fNvE8+BjdgLb/n
SDzfgl4b1svjz80rAj7yEWlw28j6tD0QPDqpplPvQ8PHHZCFTSt2OOQ0CTqJvVE3EC+PMI/eRroL
n95lbX0w7UFfGbAoNgYRsBM6COSuRC0QGxJZGywE3Q/XKnY+6jZO+3NiNtiiizmp3N38/dEGEgrr
qgGFjGpKvCk6e520RXN2nR8YJzhsqEgDn7pfRVyr3QnwK3gyUZMDTVN+RV0TRbXKRQthqE1kW+dd
mCSwZohcuYOirefZ5E4pq9g1zXByQGM7ttmY2yZkwTlUPqKrLjI+YekAzcnyEJ0SgxhELNtgBATZ
Id1MSTId7FroPqpCBNFzCRXJWhuKTcHSxqaE3Ueonu0eNbUSX4yVLtjDqigcoc4oa0uf5vXDHpbv
vY9ZMeZAzdqe+AOzPWGnW+VauSHND0gzuAsEyNZFhBPdmVw7InzS7DuxlpZFm1i31aTAbRXRhaW4
5vB+9UGJ4lvqMVcTgchR7NpkrS5dbrlLp2lj+e5EdbjVxQbQhmOrmrN5kOHgVoQEZQ09i+YUJbp6
yEIPvXDtCfsoH24uoalyBOI8lTwmYFNUWB9r2s40uB93n0YQUschAsZnjd5+CSCpbt6tJ+DR/Bij
LoMHB+g3m4nEGG3NXR2wGp70rDy7PtqMVmdcm+oAMsNlqeT1/gdHUCxCCXkPZ+1DWbuQT0wuBPIA
I4iu0dgbYN+DWfzFa9P6nE2lu8ULE1lASdo24fyuHLTBNq7EHYq/nPerWPr6XgVO6F8kMVyDv8tS
CcrDBvASQt/NLYCLjeHAI+9FIE6G6IRbGjLlMBsiEU42GxFMuQaPl2CyrvdfLfiEK1UB+KGg5XiC
OgckDOXU2K6+T20CJWDooJQUjfG5b1yNnRuFCowvV8H7NWDMtjKsKv/AsliaCKxHJ1OI1ausyeWf
VxN4SdS4NDZGFepZILlwkJ9cwjsy63ctRDTZkvm9ACWMzAtZklQoLl+T4jLCKrPn1zZw32z7P8m4
/04yTofDQiLs75Nxt6/D/7p5HaM/i7f5uJ+H/crHGX+oqklsyjNU235r3KepnkjVOSYocNN0dJv8
1E/jPsMRB/GU4CgSdiDBFuM+7Q9D9zQbMr/nqChNuP9RQs57n3fyPNXULJeUk4WxAMzLv+adEMVL
5yHI4wvmqGs4cqxBcISY90k6Xt4k9q/ZfNtrjBWAd4xUWImFEdy7KrT+RFxKAb95KQbC3uCssDES
hQFE6eSjPrglT/U1ExFIQ2wpPfnUlNXc9VDsltVO7CxlTRaQpiv0jT1wfULOQYbAS6O6r7IOCz4R
4ZeFtihAlJ6TY7Lwstwr5P3D+XUTkc0uMwC2asjd+OK5ABwyu4pMFJrLvUTeVtpZmJJkzrSRia5O
3Mevt3sZSxNNOSCQ2dAZ54PMd8l7vkx6LYVF/HDfIQW83OPlfUEmpOC9KLs5ai6yq/Qt1sUBTihV
L9Tw+jykvCao+qJ4TDVUCN4kYq5VR9DukhGJKYEAMARkYbl3yGYcQZzAtPxHraBZdMaIEvZk4wCD
tJR4PAMlwg4CwziBW5vL/gUU6b2CoPzGhhKAenl204bdXR2rASzMfu/yYFo5wpOj7qJ2n479Bz+M
95qPYKDmZmxnsS3Hju520BJrPyFjqZZxcI/wX4ULJAYt9dkUtS4LCrJcGibfCWJHCojmwex3RpKw
I0nmbFsM+GuhsBWnTXEMRGhK/m24F3/EMKzy5xt4+p/k3481CDtkQil1ew/Jzt5odksYc+gQ+vfN
yVyzZHlti7xB3wIVEGKJ3UnWyGX8rC19RjkQWlnacs7SXI6TfarnE82uSGLUU1fCpPvHCf/Nad4P
y9NCsYANK6vX8eRczwBOlte05Jtb2svr/ed9dckzJ8mxW5bHyiITS72lufT1KepziuXtQPHJ3uVr
uX4FS/vdsGyOeYwlIy4MG9kMB03QbnwRWwOeJX5Qssh/NZNrcvlXWw7XeZzMbJA4Rs68TlqONKN5
P+HNsGa1AkD4N6d917e8PGIOQL7fDcvmMmd5d4getoStACfLKXLgd/OW8ylBhytTAhPm17taDl36
ls+29CWNflfb9sQVTgx5pdvOR0TG2JuKDKAithVlU9ToxIg9Q60rJC7fV5FJESuN4C5Go3un21Wj
blUt0NY2PDKArJxjOdu7pjxX4gjGrxzx+LGRhRIvPvmxieA14tPipX93nOy7HiznyDdyPcPSXo5+
11dko35MarU4DkPYn0oIwWiBsjCGVVOeIi+F+CXbUWqTx35ftSZS3GkqbqPvh/A8Aha3l0HxCAlF
dIJzYtlRlAP6FTd5ma2o5SPhzaRATpVjMoC+TJXNzja13cSWQPLpUrHYXEh1jUQraEpNEGhqHuTA
wruz5KJ0acuDl+ZyGimhL5uhasF5RHEe1CbfjqQ7yposrMLr1wD4c6R84EFeB7Cv30REM1ed2Etw
h35b/K6vTbjvEj6WCSPJNX2XSUpm8buRI4E2HkqT8D2WMSyVJfNycl13p+XRrTzszeRrVfYq8rJu
MamKddQh4oylgyw6xMMx0AvQ1BCLYFs83GQRCRSerMkBTeIPSqSQa7JRqtCjkoXuqOwS85gkqeUF
z6P4qoyGQFzZGMopUEnzji4bLlNDOcQhZ7eBG/czHbck5mQfyYXvaj6S0I70n5zHXrAfc4vPm2Ml
2ARli6aC3Z5kLcbxCMgrxA3B2xxEgUgUOhKdfYKFN6h4ruv1LjDnx1qQ5ifg00jmi2y3gAhIEnwq
iUSys5PXjiUegul5TgMUW30D2n+S28gCScyF/CbkF+Mjf2jiZr6XlFYPob8rpTWEd3CtIbFRbJMO
vfUsyycw9jL9Mpsi5CVUElSZnQkLQuBCWcadquYgKFnWiMH8k0xukmazVnXpOCApagOxxzoOtpHw
fUxCtd2OgiXbzJF3SrNO2UYokSDC4ihsfGaSfsh81mJVZ8rVm9Q7kG3p2HDtlG05Iot89iTpDGkq
o4A+dG0v428myZPINk4sGK7o7c31lDMrww02SDi7K8aTqw3ZblTaGQCM2IgtOdYRHLFfDsZByw62
FlhHyV5bKGyyduWxLe4Vy5z2usOT5xSImeuBYj8va7VdmSvIeT7eI4RtZDF3iG5dvTS4ysh1lwLs
8dvxySYzATok3rybI2f/N/rklOuryEP8aHgJPNI9y8vJmvxo8h33kGNBlmfeWjbltyVrv2vKrxF/
B2t+kHGvpVhiYbIvEE8QGRXTADcZ9WhzwYpHSyGfZstxsjY6ApCzHLMMX08bgTk5vOt0GvGtvntZ
Oedv+2xS+ECxUT5WAyS9sSpFAICiDWpO9b4q27hk/Zz0frixLP6Ufz/+5qTvp75pX6tvzk1ilV+d
0uFPLV76n8bl1DkqCjLWL29e4/fV37/S8qYTqDwIH8W7N+9AVpcpb04hR963Zeebw6/jb96Oke5h
lWVAcBL9TZH+amZo95gVUHc5Y+lfDnBM1ScDkn5dunw4SyfdSok8y6oc6VJCNrJWTESYgLpNrFxP
shgF8AnbNMRxYoFFl1XZKYfTVuDYlpmyFqYhJixCRDBehu1OQN/l+JvT6SKGqQ8l4oqyKsevryTb
cT1/mEsv3TWdANEvh8vam3Mub0meXQ7z535UtLzdadmobPta/yR/K8svQjZNDArzw/V3YfexICCI
X6GcBdHI2fgRoTEep8QyZWgtlCugQWySl8LNyUt4eYdf0lgh5QRDuUWbAMSZLJQeqeKVrGZzYqk4
1zHkvdadFZ1Gr+cpk4oL1xTLs1Es55ZmNu5i5BJdN99LOGDjhl9Z7BBBmAwF2mn3OnXmi8+DPC0q
GKTw7y3tCakAZCu7/hnd+OwcNRPqKpr5FRsQbyv31qgdfC28s9ca2Ra46c/t+wJllTt8UDnh1gx4
zGAWE59RgkJ/LWCBGybGCcZXiVQYiL4qRssOBeDBtD+mfBbLQqgKRQnELpBXAhuHGB/EI9QRFQTv
6uRu2bvKUITcxWYjsKjKBjXrDb12+p+A3X8nYAf2nejV38fr/l/6rUm+vY3VXY/4R6hO9/7wHN21
hSoPITuhjjq8Ni3IdEf/w0Q0FUS9hUU6MPlfkTqHcBzCmoTqTNcyrLfqrRZDgPAZRb7PVHWg+P+B
eqvhiEjcAp4X70fTNVxEbXzRTOD47+DsrtPDa0J/73Vu2h/1OAWXcLaiW2Ar+CjU2vwtIjOIxU/8
UqHTsYI1ZDzgBh8fNQfuYQGgHcv28SEI8Wrquoy0qGUVT3XdNw9dhF2pm5ZPsgg6JEO7NLP2YTCV
T0FVmjcdUvaOo8WAHnrg5U2iClsCjgDQNSHZNbKowiwVAnpa7oyox8MNkUXELW+Wwin74sYN2xBt
9Qgf3WaA2L0My5qcI2s90usX2GVLd677n2on62A+IcMPl1t7Th3t1qrq7lVLxvOkdd2XCb+1TT9a
NtivJD0lqpHtcfiLnkw8qjD50PutM+c8O9Wivsl0v7oxW788oEj/cemS/bJY+ioXL9LK8k6yX8Fk
5jJ0DwgfwbPF0Gg8Ay3nTpAE41k2udLSg1dn/9Tv6liuoiOWol0tZsvi2kYokzF5osgdjnUKBMGR
863rUXk+HnMLa0mnbhCywgP3IRjYwpuTEq6z1MzOSt9ZAgnTZ9AXA/ufq7jaZGezRNkM+XQn2dY5
8uN2no03sjYPBbYsbtPEZzEqB9oKGENute5OjQmc1qinfolmX9/4fQ8+zgvc5zIRYlblF88vg/2I
ZbLjdeNtOGYTBl9O+UXTIgiPtUm+Me7MTxqZX2coqy+jbvNAMmpwd2LaEKkPBUYlj05sD28OrwIc
RhUDeZ3SgfC4YfERnVy3ur82/Sgxb20fjmfm2/3ezjFyW5nunW3rPj+QsueKqBSoEJ57h2ihd2eJ
wrO1c9hp5nnp78LcPzl68CC7ZNHNs3dnptjURtnw8xwIlsBUD8Zs1xDYuvC4GC49CLfLTAp4q4xc
X+8G5JSlr4kyrJ1CKJYlegznxiBMrDXVZ9nqZhOmp6y+b4dKylCXtg6+XeAn8840NsvMvM5AGVi9
7pyXTmhJAPFJ5fcwlB5loabtvnYU5zZDxwb3Fq0913n0UGVe/NJrzS2CYxlIEyAaaekFH6cGMRQY
svqdXoYzAvtahoDkUJ4d5Ij3RBq6c6BiNPwxxEKz3uIWrNziiYMsfjWRau+nCJ1QUQA1vOSpdnrT
JfoVF4UjKwl4Wv+aC70/un/RxzH8eawYwfvT32IjgiYwalOrqq3cbax5H3o+0KMsTJ2/M4Ih5nbp
i9Cl92LFuMm6sX2szRQ9KVe5HuRHcXAEwQ8KodDNi9fN+SUB/ywaUTzji/emGk6NeWEx7G6Dmmyl
HBnEzFhXwn5lhv64nQzNAUyvhrfuFIBiqcwb7GKKG/b24W0r+q1Ao993efjnU2Lur/O62f85njXq
i5Fp4NrCdq+0pvrY1On0iA2SqF+LQS/BsCJYWVUJmDkxMDvcHVHGuRSiawwysDNO8rwc1IY1OlJ/
Pal/PUER9HcV6mD8GcP83k3b7azq3Y0/07p2JV2ziwenx0GTPnIROWYXOmidf8xd+q0pb3ZgtHHk
5TdNIhmtHXg1/s0Q6x7gHyv7k5yDoqTzd9R6qg148+QGPzsmWD+fCv9+gkAwwAb6N5Qx4PbvHrKe
6hk62TX+W6YBjeav6bCisbWibWbr1Qbke0CuTr2MRq1ddHx4bPTsLHtfZe1HRdcEHxfixLbFDXZf
iu+8A/I4YUp4B2pcfdR6qziiHGMiMMmg7AsDcGPOmIfE4yLrRstiNIJrAfGJ4+8pkoFrAvr7cg6+
JYi3fkj7anwopxwvVFqyGPpjanfZzwYW2Go4R/dtOCgfrJbkAarv3UXOLLNgIKFf10fZVCuSOXbh
rZzYze/S1FJOQFZAjaUq3iJpdR+EWfyiqdFzgqjax8KOjB0amM5u0txLFmJ1Uw6xeh/FJiapaMeg
wgOh3MzmkqSKmn/U8lIIvozJfkqjbhN3yGvrA7mmsO/NR6WjgF2I2RsG5UekXEWzT2+zObjIlpzm
gprdpCUvPTWO+XiddiT6lYBqM7L7wm2QMrdjZe+1kfPRctQ7HL3676gkauiiePP9XCFbh6iSv3Gz
sfju3w4OSpBahrwkJhwsf9rEvn2ziPwNeU9/J6sPb9JxPM1yMCKxbMMlOfvXi8aJ9TGD6BK8DA7i
5Wlfw/KH2f1ApjGJdfAYVY8LOkmre9udsh3KRu3WiMfsg1pm7cXJIbAMAbk4o0q5Amasp7ifKGfW
ot4KDVI4fEXvn5cBWZN9cp5svutbjn038LvJSx8rTPSPR+wnIx25tci0bkoT6QsyyP4+6c3+PgP6
sw5NxXyenO7JMwbzRz0AxUUj588uzDR4lQGp4EFsmixsnE9DrQJble2QJUK2ckTvtSp77RbJSD2M
cHgS08WBsvD0AZAYkI3LENvxoUL2BsnlrLzzYsBBWWJ4z27R3k1a4b+i9IwWQVUiW2lnaw1ruNtU
7/DBjRF4avqMZpvNOrlkqojI3cWlnUBjYp7smnwbtYMMBXsu+YxHg/V9rMjWtAa/tbnIwm1ToJzu
x2ryAFA6eVDLVqWPVUENmeHBwJHwwTXDbJ9ETgWDiT45z4Q/fcjwoEMS6B/HDm6lnPAxeF66zLHP
bpzZQKfVtDZ6DVOR6eTMSrRXEtD82WjbZ1mYBnFrP0VcKxdLh2VA1mRfg4HA74e7Go/qUUe98N1x
LZpYiBg1Bl41Q32xveDVTEftFmUgC+0Rbx0YQfRBm4PhKZyAGcaW8lgClbmUnhGsNSDq323HPPiB
q3925swC7RSkR6RN1CceLn/KCXqSvpaW1Tx5KDUcycuCYFYM5XPduXuzHLTvmCKCOdK94Q6t+vLC
02feyAGAjnmyD2Y9Q0zYAOfoz8FNMuXhzWTriBVboX4cGj24ZWkcPuHzdB8VoXqDQG34pBWKd4id
PlzLQVn0Sn0/1Zp6I1vLjMpAK0ke9esccgZwHf96jjYOIGvp6BVXfjXnKxd7HtiCohqDIAAwR8rl
bXW8R21BeOoa4bayOuWT34cYGKIlfTBCV0HRFrKc6fI0kKN2PW4Ux1WewiRXHoes21tiVp+jIfTv
blt/fdQ5Kg86y8QFRLU0z2Zf+9e7lh8mCKTD/nhNdK+/L/S+XA2x33wvk/Dc48cZrpJbLcpqPN+C
/hK3jv4RjqV5amPlEqYumi4RMut4PgK+lU83N0mNE5I56SnqcWbexe0w7WaHGImN3PYVlfS3lGkD
x5S322EH6IztWqiPQU53jH8CrigalMwCW/U/A0M52zXEpRVyYf0hyTA+uLa9KER/rsJJDyOgAiih
mOSiVHUzziiUtFPirsLQCO9nFTbaBI5vIw9pE81f18VsQmgb4rvKRNg0x+dgg8ZlfCf7ZGGnno2K
q1qu5IAlRp1aD/a9O/vT8G8WJ9Kd5U0AgD+Ywec0PdvSXB4z7juozpRCFpzt0X9Rhvim8vLi0zgJ
SRvXeG7A7BzzIXA3aLeaz7HKHr3vob6LEMEHFEaR7i3NZ5ix0SEqDHcrm35XvKRGU98jYag8OFbw
dD26zJ2d2YYgV8S5K694aNQbE+REPnyNRkjpQVY2Z5VvBNMMUb220dq81hKrKrOdVU7NuS1I/xQT
ckJFUcT9HfBS4K5odcadxZswu2Pi4sKxArXonqPUca5FPDYYaMj2EOOpMZc6yngZ3Dn5vDd9kk1t
6z6bGu5MyGOOR68o6yfuGi9yQs39DMS74j7Oc+qgS10nu2b0mi+pBXkj8pJvTRMmu2Tkpm7Nrf4R
Wqu6y2EYb9Xefts0SbisYkPBc8QMbmItCm9kTRYiC74ixdnt3g1Ec5Bdo3p/e8HbKDf89YLnrw+x
G4cgFyMhT46/kTPQjAB3lTG2X/rGre1bC9+soEfdaczUOzIdE3KjLQWeGBArUbmxRFMOYHCyjXV7
uk4LGhgFYYDNnS1AtJp6JLOPqsADYXEk0+rQI/aZIc3r+g/k+/yHSUNfxgpwrejTAoE4NcefBG17
UOLiCDlxDoLPPKKsszxC9tsrT5xVduSB6cqzypY8Qp4100J9vZwlnGpjHVsYJct5iAqeKjTcDaMi
f5q0ibm+VkVb1mQxICJ/gsDEJk5Wu3jeqLVhHbokyXf/+q6JUMU//RkI9ZmaZwDZw5PJeXfbRKEs
TUooiy9p2dTryK+Su6xOHz2QvCcHl787WcDLSu7iCPJIUbrlTvbJubJWt46xHQAhr98NjNXQ4ns5
Pb/rn8Y6uS2Hp3fdiXh1PYgvbTGF5+X8clqjoMSmp4ZyfXXZdy2gFW+bDvPmN33inTcKbHW9xaXn
3QBu8MlNwI5u6V9eTAHL4+aacpaDsj9Ci/AUunDt3oIPBCrg2pYAgTdViU7wYUeSdBFYhjfVeZkb
GkUFvFxMeNMr2y1OEhu7RHu7q0cH5cXUvZE1MP46opI3Vtw9RWPwZAS1e6mKBom7AQ6rFbYTfIki
dC9yBACne5FNDJnKXTtEmD3HwEM8fLM+Nrr2efaa4JGY23jrFI4KEm5Wv6SZ16y1PtEuMy4GH9Ax
PMt+wgfwKFq3BKcdaV90+xEacf1sE5c7llqtbOSs35xVQ/pj868vXN3+q/iKyePDA9CqgsjWeYZw
P/vr8z4uCg0up569EObhL2z74wzrRccLfah3rV8nZ9kqYj3EkF0ni0GMuV3LzjcjQ3wY/bS6kV3t
BBEBrxo4c9iODZtl8jgH3nVOUybZZQKK1yLwvwc13mHn2O0jABG3KI+4D57tsuIDSgCA03uQXXmb
NyfTwsnVzNGn1kVRzna9y2LUJf8/YefV5DayZOFfhAh489pk0zQ92+sFITfwruDx6/dDUVec0c7e
jVBUILMMWzRAVebJc6RPjksaF4i8bbdr6UMQFQnaMdwinWztcq23dvLq3kifHYb5ils0MunzOEev
UnSi50vZ/DHvb91W0o8b5Gufpsg3/1z/j2n/tlRV80gcEaL6l7/MQ9XrKeU9QpBzUPaFkyt7eRVF
9VuXWMr6D/8wD7v7DMGe3yvMeTNG5Pw+/49xvRmUC9HbUGz+c4GiqHzq1GZnHeTt0uWvpYjmt1Ou
aBMUhLTVOYatZe78pDd3BOXi3eTtArh9akgu8ctOF2mJue4nQm1mHnefQbzx4iMfu7677tNuY811
5D8Tz1b3Ln/Lo6o0/VujW5/GHOxPBnvZEFn5Sg6zQ8I7rCCVM73zEKSPwnarL+4INXU6Cs5UbeXs
wxpJXMX07U+P0JQMdNhpiN58qKbPg94nGyQpUKWKwyV8X/5JR8q3dJ3yTanr4FSmzWfmF9VbHCTl
vgWdS5QZs42g4ssSdDJuY1HAWIt2ih+TubcXW8XZZxHshGHe9mdjiNFTVe0JEhsleu4LgvhU3TjQ
aH/G7lCTQ9BIwiiotLoVNI9d7EJClBjzE72drqUJ16AdC2UjfVZcT1CCurcJ0kV6o12hQ9MuA2gT
r3IlPzAuHqrbBzmiG5DH6gnqPQZ+1S9sD27PbhQwgt7ueIMFSZLjE/catYrgBXdK2cje+53x3pHw
bLF0IvF3Vy8Xud9Q769098nR2u/l/Y22lc9tYLw8xxsPbLF8rt/s+eFOkTNZHM0/3F33x7/2L7sB
Oe6+Ofhjuftc3gLY/aVtzjoc//2eO5cL/HPLhnyGZc//dNciszjfkv+2ZTNEWkN/nNTfTbSxkB0t
92np66u2ghQYmmJ1ZVV1ub9dBt57U8Iyw51S/R4o8IlzF3/TQkN99AfL29WeUx/Y4JrLTMACDV1D
uHNazX7Qa7s7TIPhvdiZvqIKyv3ItTzfdI5pPw5OiMSI2X4t/do+p0WQXgD7fBLWv/z3/+ucA/3z
/6pZnolcwKxiaf8ZOdW8xNUHXc2/2wh/L0Q82AgMI32UhPZZWqrq6uucyAWkyIhaoz9VXAKNw5js
zXpE6VI9ExRiw1JJmp3aR8j0d8NY+Tt5VRr9CeFTAlGzn4ynDR/mfCkbCzoNexpV+FQtn6SE7T9V
Sid2TdKo6w4IwgkJVh65RCFe3LAKFq2HSkYrcuDCtYsCuG9FwT6waYikKjt5JX2Tqcfb1vHXd9d9
mBzbJl1QP0inIua1oqg7BmNUvbIJs5BYiPLVFFfKG4TM8Iaafv0kTdPQ3hXI50/SUqmOHKbmDT0D
49xW04X9WLz57x+T9mcamXOzxxeS7YHK3lbX/gxW+rB1DKWwlG+RYpXrNle+UOOXX2RDCUJKgiY+
82d6hHWiTD1EKiQ9kPBfInQALqINslNiZRA7VuhqN35gn+FP6qIuGskqf7V6xT/JtbR5VddEhkc1
xfH+GlbEZ+qy4ZLrSb8SiddAy5cQuk4XpKBbPn7f27W+pVG730yr1Lf1axpn4SLqu/5r30CICT/v
X27ar/PUdr/qve09BKA8n8d4aqDKyv2dmjgNSBjhLk27ON7TQeZU8acaWvL3FJGwr55nGXuZIhoB
txxSrfrXSVHbqLDbM8GZJ8h1EappD/OrNHCHpRRyJX9/BUupzhG65IiHFc01y6r2ICJxjBK1uUoX
P4qRQhqUR6WpdV6xIowSDAVcto69N33xEzLj4twbkXcZDPe551f1Iex6QoCJpx8Ut/ZHFbaHrvPi
5wGNiZPoIQspZ3+XDbANj266hadphAI6RQNKKYqdOaYru+mVw70JVfuXKZrh1U86YuzPod4ZO+LY
vxrdN41d2lqUBfpBbW6hrVtKnxwyNpmxC6H9XicqJ2cRF+27/l04nfGuNtV4yCqVxPVsKko5rISB
LKAtIuMd3hTolLs8OP6aUwSVedWgvkSpIqyOrlGZKHS56ffaPkxqqX6J0HnrKZDZdwKpD3vksK/G
yDaNFrLOkWI+OX0zvgJ+2GTkXL4YZF8eFQM+hwK45UcMDEGORzEAZuK4NNlgMR1JqnnyZw6ScUMg
t138P79ATVf/jF3xq3MsGbXyqO26ZaH+9lywgh4JbRizv7k1JxqjdO2TNjfVRG18k6nxSvr6thQk
E6EsEy7Pifu40C37nZ/6+6o3mp1LKARp1EFbB2PrvXdwosedPn2NPUgFetUN9mbhj0/GmKOZgpRD
btk8kHJ761DBdZauxoy9dWfV2sPdJzusyeYHnHYH32dmJTwq2TMkkOBR42iUGcAuSBf0Oy10TRLP
4EikGQRlXBGFGyk4kpfSa9u17i/+NkBelpQHp3E8bKXVzKvdRs+zPSGmWTjB3nUm4GJT8ctncwij
TZ24xPrGXL0GwoauYnKo8YydcRXXRbiXjc/A/Vjm1YJERr68++SVO/f+nz4j6ZOdb7/cR8mh5MjG
hat2HnJVtUoKsnUeFaVS4UVIHYTHbR8qwPmw4s9HGbtsIHHTgKjMrhFK8ZOSTUtjtqSr7vL0icQE
aHndj8+60/PY51hmFPX4WaFTtjEDAzmX0h4/wyiEutWvXvw0QZImNFBanYfxwVgPuZtER5iujWsn
kFeZ/aBhQFmPTrCVps4JJ56yTytGiaFoUXiE/DK2EGrvxjB8aeaGUrwBdM/zzRNmBsL3Q/kU2sI6
JXlW7kKr2elDK/gIaBSTzyYN+xgONltACBioTyLWakQx6A2nDnSDOpZbxUV7YYyD6AhMBfrcIS3W
DWTXV32CEoADq/+tRz0zakz/p21X7+S0xXtf95AqzJMqmAQXdmDHK4DvLbKWIuGgJC+dnDPTrVHI
wy/kpaH6/rqMEcIlhl0ZS90yXbJQkGuYTaKuywDtWVfJNjK3k3dkHC1wTmuZ+FGzvN8CgHlyQeW8
s4lAO3Ty0oMfutMzAc1jPh/kAz9HRKVRhqU5ufGTNUzOOTQbb69ZylZaUJQ7Z3nlQvLgqYV9dNOI
rASMCQmCcNODvOe60BdtGj36lPddK/ehOpEd0s6mATKSUt/9cX+OLOPat4P1kMGnxjMq8x9Dr+gv
ThEXy0Do0Wvqkeht0ET6NAv7hwMN0fehGJ86N/NnxOGFArtu0SYYdtP5R9m4lZ3tY99+VKEsN24d
yEz6xyLXPqLJIJktO5TW049l1a293FMhnJtoYL/bS9NFTweGpNkWtV1vKgc2Bzludt16pc3PQ71N
keP4ip3lUkOdniKRFkstjM3FFEMiJhuN0Dywr6tdkIHy4ypd9nYi1rIP1d/iUGrdq7SoI+2eKxF/
s9JQXWgGIcDStfyTbLwqrmGez3nS/va1dqKcet9bBVlt7+9+J3HmM1z3k1dSTrpacQLjXp7BTGFR
8D875WA17+KtiPNj4hTNFiBI+jEa3qaxMnJfhFjPaJZ/k+44Qqs5yZp2Jc2OL/pDzM3sZOe+++I1
CsSSzG5ch9qqFAFKXXPTjwSmdcrzqdt3tYBjn11oXwql9IgsciPIQQOfETIAUgY9GtWUpOGB7wQX
sE/AFoze5+/t+pU5zsX7vgLzxtxAnW/Afv/bHhQqhYK+Cpbd7MtkdxCX7S6BBH2nwcywbVNdeaxi
JT87HnrAtVCiH80ECLgZvpPjHRAYidpTEdeIUiPKRy1n6rwN2XCRIyNdfYt7z321tBEJ99RHRxEV
un+uFbhmQmi5PDv9pO36VHOqlbw0hwSaFXk5mNG6RMVsqyJADePD99bhk6k9u9s6AdWhVaZRZpj2
0aYjzfOq+vDJ9TxBVmxbxWsxuryRISImstfLep77PtKestdxBfQsdg7B5Dy4zrilmTC4IgCHCYND
vm879inSzPnAnNS0r8FUhQSquvCnhz5B6/c10iA+oQvXdb7EPrT1kebmzxPVLsikaz6/jY56OTcM
Nr22gORBSxMHHokyfOy9Qn8x80Z7aJxy/Fo36q4VhvIl0c0tEb7gxa5D9zwZ4yMBP7iIoPn6RCco
O+hQc78UaoSkY4twcpGb+ZYU7LgrLJ4wY7aXjUa+73YlzVZzMijqaO5DFB9JRA0BCAALwUjxVvyo
Au/cyYY4cLMzkeqACNi1Se8g875WhNnC5dpDHTU3BWKi2y5vvt5d8mpCBBnNhULbKFlG5aRpUBSu
eyeAOMlL40TVTvqD2R+ryklJxuehQ92+B7KzFAHSMZLGnvBqcZRXqiOKY9qNv3rH2ZQ+2eshiAVF
nZg+zDqEDw+ZlaNhD/UBNQ4kG8q6+tYJZTGVdvY5wpS4qvWs21plpT+XRvBVn9gBAxfdhF4jjsUY
i6O80ol+LTlkIzWocxB5UFy6ZY9rxyS3AktwO8Z375CTx9qqHgxnzNeyQ/puK1h69OywRVuber33
eIyB0I1O4OvIWVeucTPHOuhvpk/gmrrwck+1vY8yrxh3TdlXxEec5EwFd088VuVP57gM/97QnuvG
iZeJFlkkSGPjNXfRiwxb+PjFP01F2P3KHwlyZV99t+BLXGXGi6oX0WdnoG6U5SCKzVlLZagac1ek
ar3z2jGCdE0tEY4nK4TuIeHgKIQx1qnSU+eZbyjWq1tjtqQLLvD0lCLEubDbWKxyyutM3ha6szCp
Hl1tfmNFdXBLO7winTWtGxsiNCDN7WeYpcDJ7PZFizpnX6oIXulZ1X020Gw+DG00HCLdnp4b3Tx4
mdt+It5DiRdFcRs5HfzOg9Ll8aVS4rVM3BOgcClaIG8vGyfMUbeeTdlRyLT+fYyZ+kjBWNWjprTm
s26i05x2DQLtJKAz4FaUmYTNe2z05aoPFffWy0cJ0VXVO3vZq0I1kxuZ+2JSwn7OK3B98ageCtVH
uCEtfHTW6vhQ2GRzZ0u6ZJPnn+NgGycToOAZwbpym6TeWU3yaFnpSCVCBFK/6Rla2k0mnJ00U334
iry9dZRW7usbVa3iq7QQrQucoX1WMztaoD62NErb3tdjb+/njFX3AFnML1s6o56qu0rUKWwN/xko
O/4wW6cwwIZBAfvPYf829t/WbCoygtCphOxDUuvU6kG0MUTUPEQEVhK0WnN3EZlx9qgm79Qx2j+a
jp+VaUQzCXB9qqJU+aw9Sywmwwiu/fxt7Xp13I1pSRwaceKVNqrJxh+I+iITl0HvRXJacBf5Eljx
SQRK+SL9URj98udaerLYJ1317muTReG5Ggi7leUgvjUWpFTxELxZfs1mnQrRdT2645sg/iAHKHY6
3/3N4RTBKLS3EcDk9xHU33IrehjApn3JFNt8FLFbPGlh2l8RgkSjdl4bZaIfgZ6Vz0NQG1uzdebK
oGj4nIpuIQcY6L0vhmYqSc2ZzrE0ZjqteWafmpuwgFCMRF+MLARYcAkIl43Ef0uouLy6d/wx7g9T
Dq4ipERde4DFcAaY3xf4Y737a8B6QmmUPpXLyFaTlQVT8aauxubTFauia5MvtW0AgU35mGLNTb4Q
5EFdzxmJhRoTiIaqepTDoFXeewRRXnw7jZ5yQ4HjrhnFbugdsYvUpN7dzW72QRnazvI+XEr7NvD3
lLuvLIYehXjhL/9tcNiIaCOsCFAZLINRYvAtgJ7lpa3j72Fp5QdztsToQqXQQ5HbKD5KRui7GSGy
mJmzkAEl3h5radkRon6/kcouYrio4YW3IJPrEXmL6+j9FkG6T7jZsRLs6nmwOqEExE86fFI6dUG+
qw05O1L7Lq9mn2LG1V+mAdlRNHp7w3Y4lsyNNO9NEQB8b7Sfd88fo2DxorK8gU1vPi6WoqivyYyN
G8ESAedr2idpwm9rsrlMvKXXozVtCzcHd6V8QoLrPlTGRFF9kWoHRUvUpVJ4+WdawdWa+PaPcXDe
DNSh3/LAth5NUeu7OHPUQxtVKhziI6DIMlMoms1AaPsa0ruGrZxss/vVDKaJ+ianlrWtpcFZdjRK
35zUdiWNMTZ958EZRb8iaPdUI0SYU3UILbKa/KRkrQy99K8uCn9GqkuuR4GIBHj7hPqrOj6Jqc/W
kwvBLtBEhJF4QH9Lh5QRTGKPdG5Kz/5QazNeerk1nlobILkxmFCtiFXoexD+KlPzDdkEiXiOKhcW
+ayKjvaM6tMoyxmLqbiYSgpTn5nr32D2P4XU279qTWSuLdVk/5po4tV0/WtNnfeXwbFeUYAtrk7S
5VfVmXVEK0onpSk7FFFvoAbujtKlOBm5bNJijfHOaRkUgFb+0JL6XWQ+xS5O3awMLxigmk2mE0dD
uBmjIf9uFjt3SqofWVeRsvW05JL6SrXlT6/XHunjl7CJowc5pB7ttdFo/SelHPYyqBx/P3m6u4dA
3Vm23dR8Wl22ka9LQJwvKnvUa2kJ+xE93P442NOvpgDstMuCjnKK//g9d4gJJsUg/CuOTYv74PuY
sSddgBIjpJCJdYl8NV7HQxW+sdWD03QIs83NdGt3kYb8J6Q5aXG+iP0UYeN5sJUYKlpRqrcjmIY5
k0FUWiIOshfhhQ8C0s6RW2n0xjH4WA5Oe74tRNo5yILkKidqhv3gw719acdhcXtuZ4DO+kTRYCjj
oS19bR+TQxT24e6SfkByfUU0ubED6HzCuLmaog3XwDW/ak0HfLQa02pbpNN3gMPTplXr7FRU/FAq
tD/f2lGD7jipvR8jKVcdERn2bkZ9bIkkf4lyC4HOqWqvvj8fBBWgtrbf5zuP4MW6pGj0QlRdRcoy
QQpvgmrT9keQLRVYayhi4qtsvDbdquCCjjcrqonT2soWcufkNsBVrGltxF27cNCYCFr9CWXF4SAb
X2/SEYEu7NH76FAgmerAfyt8J9z16FsuzGTy3iJ99FZ67oQrfTa93ndgoNO8rewVRvqjzE33KKda
affQqoTLCHwgtJyihzfPsd1S35dGghrmbKJkmW7yLA8e1SZ49E22JhPMDvseeUCYOkrYieCC0+B4
hcmNUyFcTGpcUJUmuwqv0B7keEN+BFDWacsgzSBDZyN00loXbkQju0irsILm9E+/qvejxd6PsXqa
QmrBWCPU69swMKt/W0P6pWuIxh5d4+YV6b9HeRgii6U/di0ZZUfPovdhSm9+9HP1R7soxNab/f8c
L/2dKIoXEXDksA1/13YtKPL5Soewa6en1OooCcHyYVRgqp356m/f23nnCWGYsZ/6aiddruN6Z/mV
FT7sKwRrq7JSBOmV/l3u7P5teyd9emP9LGstZF/0j/3kfXvYJr1G7Fmyb38QNOkht1U7mD5jDwFN
zDDqT8RH2QhBmX0IalI90m8kcM2qYuLZptr5S8c+X3DeCHTjVQmziCI3k+qSTFU+Ex1eZr+zLvCt
JcfIExwEZr/tspHjaF4S0PK6R73o7KcePqMnvnoEun/XbdSaky7SZGw2EujKfkM5+3rFt5xCD1n7
UcaqWE29PiylL3Ms/XGK0SHUqu4RaIZ+FoOwnuPUKZeWJ6o1b6/1TNBchdfagP20VMxnOeT3hAFw
I0dl+EFhkMteBtjCJ91BGX62EsE9scjil1jpodisnSfEoQnb5c3gHzMn8ykzys6DNdNNFiF0SWmz
69B1Zf/QHMYZnCYbfT54JZbz4feQmEhXPB/QwrmxCWotwD8mJGhI4SmTr8CcEaDUmhet9mT4w+Fm
yvihmZSHqLT1J2mJSeeG6sISSp5wzSbIf5YNAMd3Y7Arygo8/3lKUN9g8+48itlsfXYsZql8MZPG
EbA9lKgNaONZji0iz1vEU6vcVjOiOe7sxBa1pJXybOid/jx9H3rVFgsF3cYH24y6p6HprZUnPHtr
xm85KJS/VJ9aFc9qPoIQWXAnt3/YUY28eZxxvI4SOGA60z6qWlxfRG6Kixa2N1eed5zH5xHN0DhH
2SmHzS7X156o7Sg3nAABlFEO7O4du4CmPtKiZ1Wo8AePwQTUbIY9yO7byEqbpuVgGPXibzPlICuA
nLhvEbohrHYVtXHJTHP8mFSO+oSPupU0qRf4knLzQmZ7uo3SGmJqbgPsPOKgODfsafgyTkho3n15
kIdbMqQVZYyNqTyo6fTQQakeDzHb0r6Odv5ghztpymYqgpy0ErqrVVHOhNvzQC1VwnAlLxMQKfZC
XsqZzYr8Zrlpasi307Crr0EVUn9rOt0PgEJc6N03tG8AAwijPjV+2z8FGo8nxKcA2nXKF1IT3Q89
1jmLa5cshYU1C7I2WLcdlAJpRLbfzUV4IFbHhqprp7PRq/2jLnLjtaOCIUst9WzlqvE6YCWzJft6
Km5knzqPnPtKkWi3vv89T/ZpMyL49zzTS8FWh0m4qJOyXhhDTkZt9NstmOt+zWOgfC4MD8LuGdwD
v9aDSUwwtpvHNovMbz0ooYexzfSzMoli1ydV8aiBYEeO64dWTsa3Npg/cuSiyOVGyRHQJVLCc4dm
wKGncWISPT8aUYfGU2Q1fEErh0fhvHYa9yeEiqK3UCNsovdasdGaRNkD6UnY9JrWU1xlFoK23a+r
wS42yLqGG6PIZhjMPOTeK6/u00IT4grqIOIj2/WHoTLsj8DRx3WZJMN68FL/Y0ADJ8zN7CuPKSQ8
tCx5srk9v/A2nW1ufA9BCG0zUtVQBooQqFaCFLQ3Kt2LEieImYV1vpC9nVpTj0iUwcgdvyEGBjd1
ayRXi/LaF+rkCQRDi7u7r1Q7oLeLeWHGP1CeJnbCT9p95nnGIujghS6lWTt8+HPTubbRwLnO5W3g
fJUo8ZvGNwnVgP+Mk1fVFFzAnlFqX4o3bvv1X2KOOVDZ8IMtL4rxMJG9lDbiwFbYlvt6iNSdGcH9
XyrDMRHOcOmcbLwMqWBLBFBAumRjDdVCD+v2JC0i2MPl1isnhIIdQgev+n0N4XH7Tqvh6b5GZLrj
zgvFm3Rl3EqOWtkDEppLgYFrOztYqZ1dMzd3M1OC90hFUjiQFcWyA5S72qzMuXpY2rKpEx8Bl7ha
yAX+XPVvdhwF10o3XQrSrWyjAaldami7vpk6MAy70TrYlBvtrdOqCujNYKGPo6XbcQ6uBzpIpTCP
ilWah9lr6HiQiLe2tgwRen6N80rfoj9fL8ZeTV87Kwn3do7I+s0MqVLSveJVWpUCltWr4PudvAT2
4xh1F3l1b5TIJUUi7ZhcFgq688ga0aRd3DTQxJctAs9K++J7FuTUQdO/RnVcP4nBTRbSjG0r3eU6
mgWVmg2vRQgVg2+asz4rg51BcffdAOlcalv9ax+51gFKie/5bOWEO45xPL7JvqZKjZMXlWc5MQl8
4zwG4U72pWZkXSpHWcm+oiydqx/ANDCvAoGq8tzkP2XXYIbJK+rodRBH4yJONrmTmS9yXD62D7Eg
Iipf2+nNJWl2dxm2NRwNrZ2/+v24TSxSlWDni9cpbN7VwquPss+NAcXq8ZDsZSc/82yReSKGU5mZ
ihMhPM2OGkJyzKIjTpAPg7oyY428f+nucr+MDuU/m3Fcdmqv7aV7agUU/7Y5/RoWawReoXBYtkGk
10s5Br4BxqCZPW1SXVx+mXKi7Jez4zZWV35oIhdSws9Q2r36xHaAmBOPbCA9SB3vjdYdFgrJ9GXj
Gx4f1ezsK+GDwpSD3AhcsToRXOz16XBvpiFQDzosuVD56VtttmSn9Ccj8W/qwD2xRsQLdci5O9eo
Yn+4DyJ+HkEO3c4bGuWvrgTdRsoX3Cr8e8tisNO9bMIAmHR3q1aSrds22a0rq/JrNDozH8fvMfJS
UeJs7/BmF844nBJn7FBQD2Ydmrh+iyqe7oNnBcRjMIVeXadEjc/Sgt9oORnd+MzuhaNGsU+CCqoG
URVLXydBHk2KMd+xzEtYJeNqjLJgGSN7GC/Y6uRLA0baFdzz1OtlDpn2QCVvdrM14Z3CzJ32mamb
F7mOW/IAz43zNK9XxFFzhJoRADYvIV2UH01PY9L8JV03/5TCWRKi1Cf/COnrXFQO3C5oH8NOK1aa
15vsmrhHJlNQn4KJalHTNw7NfOAScyP9cA8/hJpqHORQs+ohM+Oduvnuw+Ss32OlP4P4bq/pfO/b
Mhq/+D6EBlqhfgwwRm6G1mtWMbV90h/49vThiqnZWGrVrjwTUQk2KuHerFDcaKrKXLdZ111HJ+uv
yDmHbmNepIcdCqqUfaUgy+hBpRnnqkpOyaq3SuB0VxMQ31nj/H/rBRBEKU4E67ucHGbJzw5g7dJu
x+StHVDOyDP9YrRpQmGhTRkHNwoti9zX8Kt01pHbPgsEDeWEfCBcUdjNTvbZ7PdPnjK+y76AcO1B
1xGMaZtIv7qd9RZM4ofuF91LXAX2c2mvaqVB543lXhXPVw7m3GentYNoVNFs5NAO7aQ1ZCU1Nwt6
s8n39r/X0cdarhMn7Ff7iNLhWtNPxnwyqubTUpkbz1rcGwdpBWpDLKgZ+kel4LDkRb44zuNlZzGP
V2vrz/HEb/tH2ekbkzg6o4nsQwhoKfXjh8kdXPSUrOSh7EvzykPKvEJXYCHA4RXbRoTWNdf04DSW
0UZ2ymGhNpjLOiAcf59l9c8FpVsXOUcvjXY9JaO1uE8aNHF1fT0+yDm+UrjoPPHC5vyaf7ywNIM4
3icierXtTjsJS9RLNQn9N+hS/vIgXPwZGi+FYqRUXlN5rLn69NlEQQtaxQB8xGNmVQlr2iWFP+vl
cQiCFtm7RM7YLHrHtd78MtsEOQyhCMU/13Mjgp4KDAWETF6k2TMywvVRj6y9tOQIp6odZB7NZitn
eV0W78XofXNMx0Ic14FPElRyC1LL6bdUA5cPehImx84d9G3mdCcQEQNCb7KNfC84aOqnHHFzUYiY
HKWNqAZcX5W602aX9NsTh5M8roalCtHXqTBQNYrTpPqcakMsKxXRjbo2/PdevLiZXn5Ovepv+q5p
H60oqYhBppSIJFPNLVRRF5VXltdibky/QTFnCsut9BmaRsCXY1DrBleK24qrTxAWdEfRPcg+OaqE
6IEyhepg9Z1xMubGggl00VtNvJK+WkuME2QSxgnFtAsHF/3p7qqM1jxG2kWv2Rc8yOklUHF+8NmC
XzQFJj8mO7H2slFcj1CXvERrjsvCDFAa4XS0uA+qh/bXcPK9FjvQ/5hh0G4HMrNb04+/c9/4OUDW
Q9xzmvaaH0b8govumYJfh3S+6n/NbcS6dEP5y+q8FVKLyB7YtvGQNZn1PIaJ9zgpjr2PjVp7iuBT
mmHVwQXKBVQPA3Ba1tIYauczTDNIX2NrWGuzqZC8gyXJencN39nGnYZgU0KSvQihpEgn39hYqWK8
e0H+SsGdddaHPH6ZyK5Kd52E8U4J82EhzcCYdbq6zPyvkxATyRfWJEBvEZwutfCbHVr6smwag18D
PMgBSq0Y5Qfnyk9TBVXTQZB/rSp/L93o8nWbUYj6EW3A6iNPbAS2ht4mwTxEb2RibrMHXSeM6GTt
OXWzp4FkzCehGBg8wAmt0nIMPo0xPPs9mDyF2+iJMD5aGrMfthttyQ9jDm4G4Wc1rfrYKj/CXLPZ
aEwx8naDz9EFkSPwlnvVJ4DScWI8dJoeLZQ5uw1fOkofnREfQM4mLzxedjLNLaJw1mpurLVMjlPt
tejJ8rw1oN53YymQLJuT6Qa1MFSBifxkwuRxGUfrQy5bFUn2CAUSUKb5VdpHt/WrzzqFj8qxUWOS
mfVu8j/JbPfEPuuaO+pUoZrColOpREsLdMC2Hr9ZnYqSEeS6z3ESGpuS3GSxDnU33ORUAO0nizxC
0jbeWm1Ck7KGpmuOTUcJAwqKO4KrmsY3T/qK6NAEMIPOlmXOosxlmWwVe1R2oizg0eoz7yVCiOVk
eeleWolhTi8z58nc5XZ9uyuKDGGmIaa2hoK1fSHI00ct1Xy+BomhlRbhR+Z638vOUn74fr0gWRGF
Dw0bHbcX43d4RqBGjHrrDe6YaAYYVUBzh+6xjwbxPCnDCJVWBeXEbHbU6Z49NVyOmtYQ3jZAa6I0
yynH8P1jqbvdcwC0ihv5NRp6jD6rlokByYHsU8JyOIRmRckinWGdMCLRfiTemOwTSgpWvC5JrcRo
FmXH+WKqMvNUtqp2A4HpQ/VXro4Z/AEk1Rw2uEsJDtO6AbF1u3jXRF1uDNMC8zYY9qcoCLnW9Vd+
xcMjYgAB0kLJX7ofjlSyI4gDl4MwljUsyRCwR2yCBudJNpRvAMiUlwzkshht56mamz/7/zb0Pt9o
2u7XfOmU02/doiFeUOX6xW2JGw1l0n11VGAhDgLjD8nRreCWAKgdniJPCb/qwawP1Znei6iofwYJ
o54Ij2trj0pRGNjE/3B2HkuSKksafiLM0GKbWouqyhK9wVpUo7Xm6ecjsk7nmZ47s5gNRngEpAQi
3H9R7aUQuzE8OuJdifHyFcmpdu07PjPmvnavItbBhpjzX9ZWbYrJEQwG/ocx+ju4iRbrBsjz+1Ca
320Uli4lFIbnNNHWPjcIVquo00ajCRKZ+565bHqSRKAYmoOrVp19HHJgDI7fLYyBAiTy8e5TDUhi
I/tqtgF3Iz35HddQzrzppkU41SlalVBbc8u3McclT0WY9mhMTQnns8LOghuSP0BMW+tJhOu0d7ZR
nvgLl7nCG894F1C+1m5Er+0YvyGpOifRKUKiWWfdXof/fuv7btw4XWQv9a5RPsiIHVHfNp7VVPGO
ll+9RL1tzTK5DSeQAy+uKuGqyXoHoyKaYOzKDTZYEdRMmhATpJ3kUglH4Cq4aUHunRSfvL5kfKSZ
/yYbg/FSVam6AiuWLSu+gBfNnZC0VunP20oyXmyKEyc9D29xV2EbVnf9Siq1Q2NYzTOy4O1zikAN
AN8w2g8TSBQ1KW87xnIEeoBeMS6scbVlAngVrW5QUUdIgFzahXMFJJzvwNmZFx8oAP/bqv+pNLgg
tmnyzdVDf8ncnumNasunJjfUuRiRoyonZeHPmqzVvLKpx7sjqA6rtNTF6CDbVDXWrJPGk1kEB7es
0ncrVHzQYhGunJqbvHe6Pe94DN0ay2xPXe5TQ+CLeG9jw10yE1XXWjmUM98jP4LolzfD3dr8lbX+
Mi74mwcqwhSWrkmnEGTnrs95zHD9Gy+qhyubVuT5VY/9cJNoknR0OuVrI8fFk4Emx/YRr0Fexnpf
b4e0Q1Kb/9iHNGbnBozzbzeJFqUpxz/TgIyeWQJ2goMYrdqGdaLcy93eHHlhWU3MpzpXXUzpXO+H
leOvqRrDb81zdwPZmG+VmpVzefCcg2GEHq4eZTOTIRu/Bloa7pDmGeaiWfqmuQazQpVu6lUj9Cn8
xDVW4NPKVwq32cJSLHszTL2mSsLI1AuSO1MvkyFYvDW/hERy4nVUFfTP8ugqzpQ3cBCyqnsBpjO8
DLjIiWNUTU03bp6Z56bvvwPoan5jjKrLdfVJMTiZ9ZGS30zoNMtq0NNjopDcN/wESVryvFcZuOR8
8I3se2SXGzh69e+kMLYdiZZvoe+V8zQox2ukBlCcpaTepbk/HHU5ypC7aNSbNpVqbaibn0jEMv+r
f3ML+JWYkfxax7EFmMDJ+MfBEI+hoq57dAwuhgMCWA2tlVHxPQLjb3dS+gJoVAm2hYWZCmo1FTmt
wQopkehYrIiN6Ho0TTUAVGWjW/avY9IYVoVSONKGx0d2KqdNBeZkoZRdu0CpMjuRXwLCJrqVyo7+
1ROwpmPGzhjRC6vl5rCSqPttZvMsvm+MzGN21NWroovBq04dOMABzEgr9QPBLHfbiGYZhjYqhABW
pyGygSk6uceW4osS7KmIT76q0+7gKdPumFbrzG1P956idYN927qFvxK7/xrv2+eBBMvV0atVQHbk
bZS19EhNEUjZ1Axqr9poGjcHxW29N7lRtQVJE0x9pl6e1MVszJruKHopqqPcJcnPxlAUz9Mp+1qR
XsUpg2asZ6IpTtlR/VqIpsf05n5K0UQrYW3oOF1zDcq7qiZb5UHHQqRMDmaPmNjrJpMBoysxJBXt
x0Yc92iKvUeMCcumcuojFR4dav2tzhPo0VprXxrPsi82XK7YzMbDI673vTpLYjATYgTrW/sST6jE
mkwsFap/DlVLvhrVbLuZGIfBm0ZRlvtztO78xj6W055ih197IsZS6av3r3H/qRdQgn0/XxZ7Rxc1
V9wFrV3dwydEiQiGrO1gKjcXu7o+MusQu/cBYizFPHXm2y2WqtOhYlOK48Xuvw6iXGLtcsWoF4Nv
JRAFpHITtAB1k7j0LmPieXA2FKaVJTCdInUoPv7pGCLLO0Emn4thj7gToTHL/WLyyot8eya6a109
giru9o9xUqgGuyoY3nvDsLa168grq5L7nRo5/a419BSptKk92vGwC+TM1ZePfj1P6RdDRfA+/t5W
dU8FFwgIFNWnWSifUzsdv3uZWS7lOK13fhB0z6pSv4u4W+YzYxj6SoWozjQvVj3vmlSKdEltFNT4
s9eLsjIlph2+Vm0oPWIL4fWIzo5Fbe5BWd5Hi0OYXDrnKH8RDWp/HNVhcuVQ4jqKmNhoMdhiILzc
VWQfowy7mpKnE0t21lWpTpIncriyUgmD8whqqjfcXC2przm+3tc4x9w5z4d3FARQJ1wVfi7f6luJ
beStcluNfRzJ25vAOn/tmxrCk4k3nqFp2/PQzNRVp+Uq6ytkk4AsfZZaYx3UIO5fghKEJhYWxjoI
3f6Fqa63aZiBL0SvVGXxsRqdH6IzLjSFKdIeXELczIOxXCmad9aGFkSjXjhHsUkaity4aw3YwUo4
aN/bj36xZxXNRtZjddc0EdritRS4izwlu+qEebs3WnIVM9eVmr1oW1NQ7P0Vs2MV8Ssyk0zENAQ1
VB28j60Fh7q1vHMzGbSLjWEhF9yHY7H6qwPCAKpPhS3PHh3k97xzoqfhkf/L/K+4OJ3rZ88DyhVb
0epNFYNufHkFoUewfUaly7aGnsHV+of2I+IGizSoaA8iEWO2GuMeofueDXvocToRE+f8M1aE/jq7
6nt7xcS7RO/HSILNjHSF4TYbJ0rCHCZCM1Cm6/BJaO1o2qUt9pC3ByQYBwfVz7n7WK52QtBKP+nq
6KGoMyyUVspP5uAiRKwEqbIIpTAFdD/16swfuhYP+ZE/ClhlPl05BG+Dyt8o1dsEoxSaqWtkC6RM
ii244fBNU8JPdYI2ic7IeOIqsW6McS8UGC+FIgVvYBmdndkiZygGeX1RcrsqVNANnJDLOp6Dh6z2
YnDvu8eScvTVNk3qafwnRLhKjBJZWjO4vykVG2FJ+naHPuTpRxGZ0UVAGpijVFciMHjiywPpAAb9
r0imfIRRG10AC1d3vMT/fp7761TG++McXQ9ZDLryrkkHMAUkmv19KbuDOQdADzRs2sBsrBfpGHOf
SPMGuqLUhIcEwupB7NUiOI4mi3MVc877INEfVGr9Nf4+ShwQJVTUEf4CmvvXSUT3/aDQ8qNDs8tY
Ee0jp6nWbeO8kOCV9r7eG+VR7AZd6sGwIjhwQXLTgNQA2s9qwdhBdOR/ELhkQ0JX2gdkR2ZZeuqd
X7XthospjZjPRNFRlB//c1FSdAEI+CpPSpq/wusn3elOj1wIBNVCndCkJevzuyjZvf2nu5I7qTv9
afbB5MImlMoU1ICqRRz1864won2vhLW3fuia1dpwf4HQoMpy+tO8nwE9nx7xmKSD1Dl2V+XDNAzt
KjalqTbHUPeB2/vcvVq/kraBVeJKnTbaNa1i/RoVHowRyZXnj5jDPXhRRRaF1+lUoiOzSnc2qFQY
HzFZNt+daKz34kwizn11UYEfh0bEkZqShRfJKu+vJ0KlraeUZ5sncUxoQbhta3UbsMaCvJ/3B63m
ftW6TssMtcDLFcGOhhfuQrZyaVDsmgYMrreQ8rDfedOBuRgkdl2PwqMS2tXyMRsrp5ndo/nX5OzR
8Ziw/d9DqghPdgBdzapvWfiM4Bu8xivPLnBm1IanjdldvMHodw2PeQNgGrEis17JwOpb0bKisjyn
mlKcLaf41RsFqOo/ITFiULEybFD03QwGUsRRm0tHVFaDmeu3w1s8QqfsG7d+6rvEXMa55B6dulU2
ulLFOxUB50Nlj95ay+ryIulGtwiTILmNY8GiuTXs17jp273UyOCjKJDYwDTZeEmfHPApxiPMOaiu
RydSwV+dYoSqDuFBV/2ZzMJYjo3wkk2FRWwtrZNttkvREhuJu8Au1upf7eBF4dyqg26dO0UFY8E1
F5UZ65M5V7HwAl9a68Nov7RSyaI1Vfc1VmoWJe2LE5wsw4gQQ2QT8TS+1kj3JrZVn0XrHvecHWtB
6UABYpy4dtU31wyMnRghx3F8tRFfnlG6Nja65cketuI6kISq9NePs8sJQqBdSuH8EcuqWFqOWpws
xGnECZuiGdaU1flE05sypk2fRvU29/1sdn8LjqwxNzCVF70aB2+O0at29Ot2/XjPjamll4z06X//
dF2PVXaVAJqf3rYYjg77/dM9Qn8+4eMdhLpNSST0zM39JVOWGwBVmD48XjO0sFDVUipwj1dtA8ld
QoX7+oTihGWQfn3C+7cV+DZSv9Onu59bNTzmO3w6MVqcX3zCChmxx5vspk+Y1Pff7/61dDkk8Kj/
+nTiaNkydpJng4qavghxdJak30K1NHaP01uUHWd9KYULYHjFM7ijie8q58fcbOwnSmXPlWo5H5Bv
UJxLXQCWilu8ZUo6z00pOWWqoy+dESuB2srO3JiM51QlI+ePLneZIKLqGevqQVK076JTbArAGJrh
DPfxZQtpviYBuhL10C70m4OdR78e4x2F/CHPfCactrxoNIm5XjHJtCd9v6hCW3nyvUx9QlHqYPe1
dAyn1lBY3c4P+WpFpxhmukjWM9v2UYVkiFv7yFHYSB5P5xAbtc77ZdJa+b9iblStHNOqzvdXGcKK
nL+LX+t0DnFUrQe4gph5shPNXhmqE+Dme0sc1dfIGRVmgTjnn/fr41AfjIp9EaEQwYcNChLZ/PF+
0Qz/nclxtRcj4jr0j5Za3V9ThNB2Jw/aRz7Vvn/ejPYReW1z/0oA++drOUyA8WvfeueouWl6qiQF
AuvgBWexZ8T4eoMmyjeiaRkxSu6FCgIh0Otw8ddoJ5L7bQnb8XECMUJseAU3Hb5e4RE2ozyEjP/P
Kzw64qL5epUMEgr68cyH5BaNZNlPlkCZSW0z6ViphqRBqfeiLdN5xKxHp99TdbYpt5fFyXGwSuhl
v75qoAsW1HPMF8m3vXmrpf27UXX+DFP24QfmTMfSbt3fzkitJvV75oQtVWWmZt4stlXgU7L/09KV
z9rypHc/cWz0spr0psLrWSSojV6hLrE01TT5xNtV1qbfWntLau2tk9rltpf452qZJWxYmHkp7k8u
ruEAVCtvMNuctgpT/lprk63o6TVnYhyl1JJnapsMh3sUs+xZz4NgCaIi5Seo+ZXTeVDV5PslJV5h
HhoAIEyncrZyTaNKfyrQH1oHVb4NsHsnZ+p4Z9kBDwK+WEKOsY3nkZrUx7Ey5adQrm4ibnuRtgjH
Ej9HIGpwKrVFmlvSB3hWZeWorkkhmcP77pipDRK0ne5vuTTwhpzCrBD3XdHLL+HVGH0bGpgZ10ih
OvAsV0wTSUJS8Y33Xa/H+6rKazjK0+6oolphG8quU7yM/KK/COw2X45Dmtwck/JZ02OOYFtmfMvx
jN+ZGfgO0WwbKFdhJv8WrVGqbRTSnaM4Es0X4wmV9DlKwTyLp42dbkCW1C+i0UX5GuX2+iqOTcLx
pnuBfBItPgm6vJg7H8TQuAME2JCq35I+kF4S1p9bLoVcnul5FZCrZ6P1SoCbYqotxyD4io0JfC4U
riuAwgZpPzEw7NV/uqeBZjPmO3fIwBv/iefGlGho5Ygb6fiK01cPrLqI31ppUJH/58kvmlpOzlML
dW/nAdJ6Yw7wKhtFeIGuPr42xkIMUlInPmt5y/+YM9hqCJ/JVJgJTIfEtkE5X3JBCUy9g8LNsbNG
+yh6R+rf4JC82wC66mpo9ams4+RNx0JwP9ZBSTqeg7J2zFYmGIuVOMjIZQmUb8DiAYeVPer97sqb
GJNiEwpfHifAhyeeLHtEUANLSHYUKZjRK8vnkLTWEDXqtYm0Eu3hIFpmfMMr0dkNtnumznhviVDZ
dN48jQcuoelwh5L2XqkNKl59TgESWdCb1HghywTORCLY2YaQC0Aw/1aM6gfKDsB+gokmrlv5JdIL
Y22648SZ6xEBlHhkO41ZTcxqZ4a0d/69sqBPKVMZXWkwiwK69NN0i3wWJZl8y32TUouuqiSydWfT
oRC1daRxwpPkwRJl1exWxSzN+FN2P8mvLe5nKtJom3et/j3Cpw7quqw/NzVZrzoOkqMmZ1Tuot7b
BLLlnn1Lyxa2EiVvgSn9SizL+Iz76/08mF5dJaxWPhqjqwFftdLVQfVhgb0kLk19fBuxtXoJ8IN4
aSucoCIrfRKhsNLHGawNkNVTZ9EkxSojnb4Uvdwbo0Ord0BEp94cdeGXev84F/W4KasV1QfRbzlJ
smws/mTSR+o07cvQJosCOeO3xrAV4BeBNhNNLTfw1PabAiHrunpjJYaVU9RDn5gGa4mLpXDXPitu
Uj5BrbqHezPx92k2oaOnUXHGNQd9pF8PcmPsO6mOZ7ohdcdJn2IhV343182xP4qY2ABF6I/xtBnD
2lxg6cSQ6YgOIdsB7Co9oq3KCJY+ukVM9CIHB3oqNfdyFYfzphvdU2V61rHOLIzstdH+Tgpu5/Xu
+JqPGDhkblWs4WQG79je4i0R298lCM2LVB3x2mmV8JJSvoHWq1rf03B4UzCf8KhszHw37cA1dsHl
sbFq91gx0dlDZizsWWQ70XaUTH8mhsSB9TXYC9Ag1uX0GJmwmmYmqbpZYdQV179os7pYFQlfT2Ck
w6VC0Gw3dkB5BDugHeKf5YiykmAO1LSA9PioOcEqGJzgp2w2wUmwA6a+ehr5/zhOnEU3+q2tlMFZ
HqEKSBWFeNeInCff6JwnuwI+YptXERlkkj7I5NQL0Sdipl2veqcez6IVG1G0qTqUy3xM4NK56VYX
RGv7YzidLHNVezXiIhWohvnk47GC6H3CwkSrzSc1G+1rbAFzoU9EKtOQli589kWcVag2hlG41CCA
HBVQ2XZZhvMwjMpXJUu/9kQMmlXzPPT5HAxF8M3pfmtmVr5buZluLQhuSxF2vWDvWI1OsZe7FdYx
SBkkXfAtHOWfUPbbq49H8WnQBmsmxlephlREZnUnR5OTq6vqnyJuOLnLPKAwka3hOnPs4iDi3Ftr
tDOTZhsaifce6hTnp7cjdVK8jpFgW4sm78748+66zu6X2fQuUJjZF4319e5aplLzTnVXFVIqYdFl
n4WlnMnIZu9jmBkLM+rlo1s7xb7IEHvsuiC6jS0QBfI02Sds8HlU9/q50dRk0eiai9SlhwnItPfY
YJWMRXQbHRyz+XdcjNVl/dXTbf/WtjrEG1N9d/sCHbI08o+F0kCPl91sqSau9dar8dkNbOVXqGVP
oOKSN83jY3VlJu1DbeyOqFPAHNX96gOs/NZj7v1LcfNvWHPpN7mU0pWdk3zXglo+dd4YTKKZ7rdI
8pZiKMpHODo5efWSwf5etXrj7WSo7GfUo/q5qgxcxIPeIsU9uKDaRt3aaqGzYYERCbGgtzEt61k3
DvE3Iw9+5Enl/iCTcMoQ6Pgs1HEpc9v3Z057RPQkC2eNifwNjJEZ1I+VniXlp+PLF8zUmh9aG3yO
rW9sJNPpVjLOI88u4L0sf0YuIntuy4IF6OAqKxFrR708QxzbpFmX3UcgV+jNnVgnjYHD3JAFT34a
Ouc8MEAxT3sw8atFE2fBsraRE1n6KI7xCzj7UqUozeOVdaNRRE/33tqFlxTadbCMLMSLKHc3nOef
Q+4xvtX7IeL8vpIpy7AP6lVst9IslGLp7Nqduo8HgHKRl5Xf2/AV/LH1Iy4bd470tnLkBzOPOrLD
83LqaIafCTzk76HZhUuvZB1gDkBUcrlDXi0KrR+jnsPIaPz3vIvaVWCH8lbKDfnJDjEoFiP61nzR
4GDeglT3NuiD2oD3zPLWJMqzGIAkUTJD1A/IWVWVa1UKVL4C6kVAMYHXVe8WmOyNFCf5qsQIxmoi
/xX9e3Ub6063tHvZ+GYOzSKw0uHNLXt9Y6v4hoh4Kf+o+yD+aLBzWzfAj9aKE5jf4iQxvmk2GYU+
lq110XTxxxD/EH0RHOcVy2ptg2XL+DZo1ULEFYOFalglKjmv3n8lobwRL0F+x1oEUrDWzFial4aP
1Rlrib3Yy6fmIyY6dL/8H0M63dHhUzT64q9je5D2O1TdcbRE4k9syhCcchHk2r9iadJlZ95EuKZS
gBfRn8Hx1IFav43qtPHrr7haQ7n1vfr4V9z1svTYgPhvI3OYV7CW513XvaVGVV6Libloo+Gz/xOC
9V5dMae5h6iylSSRYMVKLGt9fVAWOY56Vy8ztGWt9wietI6zyjU9Pzqs9DawYvu9XPN7UhZ3t57p
5Psk89tNhcrn0XBR1KmjnAqGhItfhBbyxQ8rNAHc0ntOlBaF2JDJaKjKJ2AA2bk0NXllKi1G7qnh
srC+fxfysEEjgZWpaaZnERN7buwYO5hBJ9HSnNBDyijxi2NFQSqIu/R8j4VlgoVgIscLfxjkZ8jg
3q4eSwCsrj4UrPX8OQDo7ip6jbguFlaAPahoapHdHfIh+5GVifxc6WVzQmzxEHsuqr1qGFDRNaKN
aOq60s3SPHTvvUE3rnUncp+onnovtdosxCh7ZP5S6szjZdiKAL/QmhmMkTph54YHv9Tr10Av59Gg
IcdskSkc9bZZimZTR7/gxg8XO2mja8ra06hjQKKOri1zs6jRveSgBLeqjIrJRs7wd7VMo3oqbbLA
ehwcm0lmJKqN4Njy8Bd9YuN1dblsVL9cmqYyxgChm4tumPLaA0GyTQM3OYuNohfRQi5MDO20LL3H
gnpMYCt5Pi6gJnDGabCIiT0YnOVGbihwPmKu5LsL1F6UGcjDfFy2cU9tZNLgSZwGu29ITeuY9oXj
kLNrm4YblHNzVM39HcQ7Hhj2Z1i4v9Wml1+TUhqBJVX+uc4qe4M+eoDWoqmfOgX+bq7lxasS5gH1
jaL9BMtraJrzWyvDl/AlLWWdJ9Rg3jd1YqFQ1ybXIsqwNP3v8Xbq/CtGbgP/kWYWG/7vwvAq9eSA
Z4aSIY9LHWDBMRs1BWxk+Ikl0YCqyzDsxd5jYxlKslaiBhY19m7OtPGZh8B6nHZDrXxpVSrED6M3
EVclePoidh/8Z5zofQzuS6VYxrLubiTYaGvMVgfQRmbwpiqShHagbGzDygve/Cj5HphOdebBHbzp
UxU8rl491+pJDSfP4pCxqNQdJcNuLgbFrGBBfsH2IAvLM2XgsTF2MIuM3tJuZqgriyQaqnOsqPFG
kYsE/IJmHoowjld+2StPFiSxeQed5KMbrSeS7BOQn+kXRauZC5M9cJmG+LpWzqE71k96xRMkKRT5
oKBVu0ttyduMhTyecz8dFgNGpq9dxyo5f+eekxx0I6cEEFbdjASXHC2At8YHb6JJOQ1UyJloiw2Q
vBCEQzPi0Rj90yPOIYaLMfdjRFuVUGzt2o+h0pOrP0lfK32XHfq0OItQOIVAIBjHsKvXIiQ2na42
Z3IFM3HMIy721EkT+x5jxH3on/MjDba+n1BOyNMlUXW2/TQ7iPHyGEgr1xgrgFiaszZIbO3HIix2
ddY5pOAb/2hXmrYCExddcLKyFyxchudsMGoKxloxPXNzrIo0b2E38M70SFf2KLYgYpBMaiFKWUcr
EQyV1C7uu7aHQrNLNm3Yy4MKBE1hPZ15TfXcdjFIcN0lWZ3IyVpuOoQR+1zfDklZbNMpMxmiyLga
nTK+5JJIZaveiy5nydyUq+IdH2EfnVBSiy3CpLA5U6bKw9qdFlEzgIXLtiuQGnMza23Zw8yYAB9t
IQU7FuD4vU1Ny2/cGXwJ6RDGSfv6Z1hjgS60exgzma99DXMr08W0jGEOZxNxcTZzGgau5d/DmIWY
4ATG+BDVdbmWYpvifjSoz4FpllefO7hZ+0Yxd1VIAS2KBLvSidVny0zVTeYZMPmnwTZWL88p1J5p
qJ4n2VwB67YRQxW5jneNBFxbNHWrxvDSKdRNZ1ESQjZIfk58lDUNx4hec49VTzOq5nsdMhnm51e+
RyNSEn6t/JLSljlXjNA2uYqZTZornHnlmmUGpqvgaZZVlBRXSar0edVANS/DFo2mJiF1SBHgOyTy
Y+Y35C1Ce+OVmf2b+tzN7cPiI0+MfG5Jhf6kgYNb1eioHs0w0rbNkGgbTNPakzgjUj8polwuqtlt
738vM2anPLum3PH9jEUCemc6o946+XyYRAp1YFFbscb5T6ugv2JUxIqdn5DaHo2ND0kxzPQ+xW9m
SJYJ+kOodEtanlyDOs9uRVPcsk5TT4PbpjfeZQa40SAjM3WOUobUna2VO9FrNVWIfqfRbkQvVY8C
dSfXxJ+TY0nDGquKXHdfNScwNAX4dy3+sAP5YEweJKbF8sRznfdUNye50aA5OWEFMLNVXJbnNYSw
qGhnlWbVn+PK9aT8s4zjHoAIklhy3n1A7XAOrlR+beqmGpZxFmuzvzr+applxWoLcqSIj0GGdoiD
hWAy6s7Br0lDI77OojU0WOEXQf+LGRmCzH33G+XDVwzF/XcnQScYXlF3DuPe2FTwcuC62Pk5oSC8
QGbbXJv64Mx5vPG1T5sGgsHeVGx05HoNe3ERzHBFxVh6iKhMGy7PrzGYBbqnH7qqcl9cr5suFLXG
mJFm0jrlsmwMLC+mwbgEmOtR05HbmJp+46DjjBny/VRW7jQnX2pu4tCRVfETgkdzaxpq1k03Z+oT
rGLWE/AivTFa5DELz0yTeu2tSbj9VAvWDb0/A5Lc4/wQIDpgLPJo6D7lXHlOqTJ+d1uzmqmW6bzi
5zXM8dxNnuVGDpYIT++dxEIn0B/QbA3HbNuDxEH5RJGyeV22O6YaNnh2ehVLj9eSYceLLHLT52Ta
DFQWqDRcRUR2vYNjjVuZrqPvm85RVTJjxLcb+rRsuskCiFAnL0R/OZARzlr0iqvGPYbk5eeF3tuz
1JdfIgv2lYkkw3qg/LQy3bScC2UhIRwUTgTYOssn63hgrfJY4YgYq6+WzsezI/UsWjIpdJDXL3iq
VhcFzeFdmaXlwkst42Nos19WYiTX3KmkE/LQFL2NjusIn4cpG3mlmlz9SPzml8F39sHDpcH7ElhA
qDXBHMXmC27z3SmDxLQMbBsksWNhmal01bb0oFu76E0OeOdgtyOPB66Wb8rIDRIfEPzf6tZbmQ4I
S/Tegl8OP4xWSsomUkJpQwLwx1AibJ7oCJAX6KF/cVlQiEzV3HrDR9RdY3WSrs0ib66+mR9jd1Ax
5dJY+pfJT7lG2YWks3+xwuLaSX647fvA3CPijSLktDHis5d/zwq/9mZeB180C9rfnbqSNXndB4Xz
7mdut6w1udzbLCDOHm9xHjZMsjQUHFa4buvncmy8eUcuErZQEaIU7fjRrG4iC9qnfNaUZvyuTBar
iKekM9fKc/5RwyqT7Tcfrd0fth2grNJBOOOBEq7NEmUUVza6N8cErlXqfvvTM4Z16RUU7hrtpU11
B5aedPXMdFPriC0MFqIjQ6TO6xqT6S7x7XWEJvk+66t+Y9rSzh2zdKkMzn6Mq3Ymk/QgEdP0qzbQ
zFXmNu++ldY4vNvBrEqH4Ae6TBfbKKzPnIsHKWc8YJFBXzlSXe+Qft058JtPDJjMzGEonNIBXHoE
DKT3/PAqNgiUKXspQpV+CkWShKxYYhtLajvKsbMG5Sh3+Xtv55fCTMnGZ+UL9PH4jLCzfMskBQEv
xTqpYV4dB6O8dCFQnjwJw33gfIZykx5kRCecsB+2noUCCvD+TD9IJ7eBqeibyUcHKmMNNh1ppqkp
DeZ5ymw9mWrbnRqzhrguAWrTpTBYlHLj71WnOSp1Y6NZPyEOJ2Ci77DHFOFXlPtgpAbkC0RcbCBj
gacXQ0Tb8atvTPpTVLSHW4+30LmIw1utZNWJRCtX0thR4euq9lW203AGySJZl0H7y6YScsUmWDv2
vQW1UfeDObON7MDeVXQiGt9d8UUArjxGP0jrM6JTjGHrBFE+u7cD1epnQ6XGgOrSdpn3dvFaaGGz
xBQyX4umqZk8fhwFfVlvhP/m5MO8q6GBkmXT0v1912LVund1mH7zCVSxjzz9iVKwNPc7TAh9Z5dW
w6UYQuNsJ6Bau3qpO9ov1nXFTA7rH51utJexTig7Zch8lsHHWHIdhpI6H5qw+t3pz51tofIT+c6h
oMw0Q4WqXfQR5JkmxIo8kBp3g1EcCScu50uCkuclnfYoQ18SNS4gcRISnW0GUarruFeKpqzqyUlS
yh8RqJ7/Yu28lttmlq59RahCDqfMUaSSZfsEZXvbyDnj6v8HQ1nQq7J3qO/3wdRMT8+ApkgC0716
rQzdr6cyklvuQdBCiaEVeON5sAmWcZ97AvPZPSRNtqQMwnzKMzlZBMAESJz377XVxmkYRxp3Xd/8
9idpNeEhJhxuD3tt4OpvCm4WTNlDEP8q3Nw+9AXcj3aDvg1VN8ku0Kmwoj6TyuQSbjKO3MNGy7Xi
MtqlRbGl3BDD8a5OXWS7jEf1Y2qTl/P5+u+4h5Ccy6BSgPBwvEDKnK3dIJAfmjGyUBnq5Kc8vi9L
HkAnud77tg3DXaujCB96Tn0Zgin54sTlF9VNz3LBNz2Ke9TWgTMR5dKWpoXkutYY+q5xR3kHVhol
80yN14phFXvFZDfA3dMtoyvITPNcStXyWpVL86edJ4/KgExQlckysjXSujPC/BenvDuf38IvXssr
7Pwog6IpaHblUN/ZfJW2kWp3296wh6ts2d4KDmj1RSZBqZpJ+Cs1z2SygI7zZb6afW19sXx4TotW
qR5IMDWbIq4zsC4l2GjCWDxzVdes0ptlWlnR9yLrl35Wxj9lv0QEIQ3iZxNo4KaF+uQ4jhosLQZY
Xt/pFHL6w1mtdfvJdhyFn+wNUa7iW+AblHfacnFw9c4CT9j9VLyIH0rbAopvVCZA+CY8QkUcronc
DHeJY+aL1jC+h0ruPVGKOOwUiFO3kJ46z5zRoYpMvR/QWAAgTJPhYUj0jrKfUt6Uadu8wIt6EB6B
WY9UrRGfU7sq2zZ9tZMtL97DCWHuFfIPJ/6WEam/2rxAPeGsAoj8101P0H1Qg+GUEvZd9IHjPhm6
Tjio7A8T9qTTYAguetCCfR2fA4B6VNSU9bo0kKn2eC9XJvqXe24u0qcmHP2F3dqkv6fZqrFRnDH0
J1meuEjdjIeimhtpCaRC09tu3zREr0dbSb84sfWzA2l6LZxQv2aa/y/E2lMKoJ1FDo56SR0fDAuO
bO4RkRq2fRulD546Ra6zpvphQp6VBI3yk1POz0IOrOcC6qe1okRf7KHMV+Q9nWsyNWCWYVIld7Rz
TUmV4PeolNVYglny3dK5CkfHMYHmhySxZ1su9SbRX35Ypl2EW0xc6Wrf9r5tFpuI6zSXvu0INkue
v7azPD1LXoUAwRhD/NRq8QnUxVcLwOQ50Ix15lePUFAHS3VUT2PlHPWEOK7l2Mo5R9R9OQ6+sjLq
ut85caXu0SEZLvnUBLt0IOQCyiDY5Z4TrHSzUV/MAT79su9/UQw3+h0ndmitnkvi7YuqdrJ1B0ES
P5exNx7IICx9XTIQisq1nTwAYosLUyFW41k7N5LSJR95vq9K/Nl3VGhgbERgNDkfTiPFqstEIx0d
mlq/6oyICL08WJTUNU27iOrmEbKgZCdsc0NV2G+Xyla7dWd12oKnkbNOquDFrjrCMJYefJrYKFdt
YmjXyPGdjU9xtpsYWzJS44kCo3TnGSjedGoB409Qn7tSSx5hVOC5GpU9sFd6vxc2JQH6ArsscFDJ
vnIUsH4qKmGocZIjsx88jadk1Ca+yZI0HHw9Gw/gsXl3XDIYAUX9pwbsEQ+C0WepIu3QUYS7biFg
3iVFb9/LyHvKltpy6EFpnrpXYqUBZxw/aJaxlwQnMMPpPhgJWNjAPFaFNaorzXdcyF26B49ouGOY
pPDHUDLPNQhFl3q1eynzsnuepadqZ2QjRpOnJg/07rOJEABy5D4PeXFdPqPyRRA90p/4/JhgdJYw
vKdXu5l0hZtni2LkK5HP5NYU5KVXBQxh62HyEhNhUbl3df5DDBA6ldckTKOVZZXjFYYpZ6EpdU+W
RRuvN5tsmFs1tnXwr7iICU4L+sUAIjlZ8i6MlrKBgHstNeWpd6zi1DTxay+GamGdEdyfSK8BKQuf
W5dfIj5XsdxuYu6E59JA3VeSjXybKI5LVSUNHwNn39QW8ft0PBulyQ0gCe/rQor4+vOzyBOshSIs
DN0Im1BCUhrWvbDVdkagsYK2NLRVjkmVS5KOqC6ov+0op+kqK4a7BjqgqwyzwVJzfe/e51VvCc3F
ZAs7WPO98WoDJjrxpas6ZQWvoM5t2tWPTq4m2zrUv7R+G5399l8Ewcu7uBnyjWO7sMUEKBBVLqSb
ogenMjQ5ojs3tXXXF/1A6BT5kd6UTYQmLPiqpfiLCyvKVwN5i4WhS/Unfu+VZR263mNhlyi1haV7
MWU+FEEEaU8QHc0GbV61Mbi1TEPRdJB6UAXpZH22EFNqT9w67VZSF6tXrXoIBDmTbMbI8/AG37ib
ZMJxe6rCSF+MFJVw6lWnUB8CboJgSTSFr/BY4JvNRvFk7UbgVNYNYqS9Cr/QROEk/Dp0reCLNk9R
Bo9AHnrxqrEU/VAH1Os7gLmeFN+sHjhOL+Q+yZ5gflwDk5Tupwd1t6mUFy12ilOZBO5taORJsgyH
LtxA4ILGStr20hrxUmkbA9N9qPTsB6UTYMTSrjvwXQsWHZmqeyOLwMs58bg1HBfAVSl98tG2euiG
ZKk3ZfXkDUP5lCX2NYdM+C73pPLJ0Tpj2Q5Dwy8sQ9tW3C0pinDl1u6dkeXduc0H9y5FbB1+zvDF
S8JyH8h+TuGGF72YEbFJ4pDBTsxG1FGDkSdVJmZdCeGqNJIeZVuXH7h/7IS5t9r0FPsZyCYOmgAk
Rx/yBjKYhlbFK+ohzGcjjiDwVuEOp6LKfE4qYt8AzeSVPQ2NQVa2ecbtXYos4zmhSglIqBKvxVrV
ab0tDN/N+ra2ATnM3V6D4RdnnvCqTTa6HjxpbBW1fQBpO/VfYqgiUrmGmV/eCOe0A5OuQzt6m5W9
KCV04+fb29q+d1cQ/shb4axRTLEqfdu9zcZm1awsyux3wlkOOkBP7ZSGFdcdfWmp13W0BTe6Myyn
vbTeYG2SYMxPdnTMiNA9ofbVKnL3NFXSPCVl/4n8nHPOYBbYwfAAu77Wd5emjveUtDtHS5NgYxG2
WvlWjFRm3Uyt1kV3OkgFV87VAOrSVD+SHTnYnd1dhH9aBvGK83OAfDnqJlba8YgXkCeWwxjZOnIX
idL/SHOj/ZbnvopMuGZcqEsPdwG8UTXpsGtjRM+NjFSY6aTqgZh6uwyd3nspCR1vNHgONmJWqZD9
qIsYdZFpNtOB9FVZe/UCW/vUfKuKxNupfgZpeUfYLkzMclVJRbkFzcx9y/bG4eAgU2GsQ8P63Y2n
rq4khbp85/CuqydKvommai/PeHCHzvtk8t+jaHlYSdAAfdL4tN27MUJE00gyOv0SesODGIVjmt0V
oPPECIyVcdJQ6FkEE2P6WELyZPc9fOfTrgh0apuJXWsVmpJ2GVz5tdGlvSVRcjibeeDPD7ELmHJy
mu2xDueiPwTm8sNE5oXyonCTYTs7CxfiEZx1TLjm3y7nthwYjVJRnhEm2FDfPXyxR9NdjbXTnQYl
lc+ySrirUQEOhpyR/QGyiWDwM0DpNMUkKyR6sWZMPBgIw44WikLCprz14mxKMrfI036YEM5iFtZe
RD+mTcUyNH89eBQgsliPgKhvu1bEloE9kZRqFiCZV9EwpoesCl4bagPTA5Hv9CB688TsN0988Psv
XObtgZtBeC/2n9eJ4ewzX+m/cPmw1bz2r6/yr1ebX8Hs8mH7ypN+v/y/XmneZnb5sM3s8r+9H3/d
5t9fSSwT74fSDug7+sGDMM0vYx7+9RJ/dZknPrzl//tW83/jw1Z/eqUfXP50tQ+2/4+v9K9b/ftX
ant+ydOhliHaO/BoF0xfQ9H8m/G7qajyWZWSI7ytuo0bPcrej28L3i374xWEUWx12+U/+c9XnV+1
3KFCs55n3u/0n/b7T9fnMMPRu9NDns7nK952/fg+vLf+X697u+L7/4m4ej2MV6Po2s38v51f1Qfb
PPz4Qv+6REy8e+nzFmImnv7kH2xi4r+w/Rcu//tWtlNCnVtq3wbJCI6N1E4MiYDNjvFbI2aiYSgO
qnYVZmERvUosmH1NtwyPYrokgbR3YmTZtM57yLRGX3qVQW1VbUj3WRBDoFb3T5yCIbKdRnFOJWEL
vmWaF2vGQDcPZN9/iXlhd+GJ2owljFjCJpqqhy3D1AGB1ZDtn6CLvkDqEV8KW4r3ne0g+NxR52ub
0a2BoTI+5ykMpJOXFkUoyYnZwJKAs3ny6WYT02qk/0SOjoCI1UAtI7bK/Z4651yV1zdHF1bJVWUE
NjzJBvUl2YjEDid7cJiIqW78CC1XG74bg/r5rrjoBA3I24dU90zDIbCKS6HExUVRGm3r6QXQdbG6
1aph5xYgG96ttnoHYHLafIFckB3FwsrMkSUy6vt5L7G132kVQU3veNsvSIrmFKYxtLy/Lync0r7r
zyoPFjc3feSIZqk7Ry57ipjRC/ImdfubWD30yJSovxOub2Tqr8ah2xr83Y6Acr2TX01a9q7BImEU
y+fpApyIIzn6IekaUBV2XlB0msL0kVn7vLD828BRAgc0zGTPgeNCcEXw6rZCGOdlkjVGS5Ie9frd
mptnNZTrLk7S48eFozL4+yaU7j/sJYZGZp6JdBt7pTLQqo8RWhvlzrsLmsS7Ez3AXh66raW3dYHM
ktdmdp4Qfp0zRueRytLJdV5520hrH2w7iombBvpBNCOhswPKyPpB9BBMG/aJlCzEZPLmJoaurnsp
BSesyCiORmxWWrSODLwMtTEf4rGmUO9aSVLuhLVFTG4NplZbionb7OQuet0oE/JWvZPwnT3IOJkb
KYfSA7zGq+88Gyn+IyJDKgHbf0xqY6bvdNX+NttN8IQqfFppRpbHlbdiZr6Yg4YhqLoOCpPpVb+9
rtswpVSPUkN7LV6EYXkq70iZwLBluwfRGFmGYv2tna1dZGLNqAkhWjj5JiBbEL4eUL4b4056t4Fe
5AQM4i6WbhveFr3bsOzhepVgaFipMKMf9akJw7w5iqHozc0HG3V60MZyEFvOE//TBvOy2zXU3tlk
UNulHHzK/pRwREQBWU2uvuyn19BIOV2FCEqICeJtERrUiNRO4pTw0toHSgHGdCHGYE9fjZbhPyG0
IG+EHfSYc5hXzL6lELYU24i1s8+HYe71VGM49X6Uoy9Sk5LJyA2Y3PQwegwAqO1ti6CBzCfspWi1
nfCggMvhzO34V2uCsacZ1XW5GZdAqiwo/Cc4STvBSZoBUE8+5iapx6krjPU0I3qzj1hS9RurR75p
dhXmPw0DAVGZd4rl8c5t6+F+dIyrXifdU8GB+5Drarkeyjj95ukGKSUAVoTOBkjephSUHLmfCwPg
alRAvxbWtbuQ6mEvwMYChSyaurLdpWE4yXq2CdhySlXdOgG/tRQTN3iy67jhVrP56L8DPXt1G+1h
Xvx+c2yo4q4CGHMRuHIPTuE4B06ueroQXdHAxW4AIajQtL9ZS8q0+0I1NtrsCdmpiwzn5EPeCJnY
qRHL7aIOAFgSFsjNqocxNIVQXR69GtmcoLorc3ifRU80+ZBQbZvqoDrc6nUieuvFHiAHmJz1rXCW
NQ056MiHE7W2qkufxp9C17EgH46BnErxgG7Ib1tIKusiJvyp9zd70qef4rc9ovaJsGV+qp08OsP9
H52b0lpVDqFPSL1eTWJyLLoRPEml5HtIaE/yaA/dQvhUHQhq8p4ow6dORH3gtFfS1lWwFd24MX7a
gZpt39nEpcJfObzgJ9GXCJn2vZZAdKc7h2RqelOBkXIeix46weiSmNXuo11qncOfbL3huwcJ0Sc0
3Sef267CKsZijWjagdKTpZgpikHekVVuDVO56rqff6qJN/syQHYz9vVnoh612eSfPC+VUVDvwPXL
2ScFCfmL0ZmPYkWY2/G5zHlozHWitWbDD41OyfXRT333KHpJl38dPNvciFE3FO7Rq4Akc3P/7RK+
9WZbB8wUNRwX9Ylpdp64LRb7iB0/XK6mWmeV1snEif+PdbPz69pARoXCCjayH2TbYtS9e0kuYaEv
nPgz0bsvRq8rvxDXdgyd1K/thY+xFdVfnDYipRO2/oMf2vxmGqF0NGszPn7Yp4H06+h3JXw3fIhP
ilxZ+07KiT9BO7CoEc85BchLDOcGVsBNGwK9BItgli9hJDnrGLauhUWgnIRpEq3hHWtOzdSQrHvf
zDbhosjKOiptaT/bxYJ5KNyELc01czdGDlpt/9jSyMf3V5jXayHpiDpJrq5hUAgVI+5gwUq+FcNY
zpM7J4nvANhG+bJJUbPwfNS2fK2G56tHgUvRgn4BqVZH4vwfTYZeL3qvBtzeCzEVdgo81qKbewkq
sAVhtXdGt8jMtdaFoNycqtkESqRMJQf+o2gaHQIJtO7vxcgrIMCZPbrJrcMjsMbfHjw1gX9UkPdW
irRakXb0zqUgSSrqmMd2N+vXwgh1pn8eBCFSPDkJ49995jWzTzXRLomJMNS8nQxWDwahXHuGKyRy
lfy5rVCi+z34PVNIhbRJqY6iGGb63dO8bB1C5bAUP4Pzr2I2wIzrTxOz7fY7Ok3og0sgffpZFc28
1TwxL5u3mp0zBJuI1yYpv+v1+Eitf7+wybgfxgi9GDWxPHKtlBTFltsUywquEr9RH/ppEmIMe9ko
ILOFby+ZxjGoJr3bTGsL0irB0S7V4CJmg5y/SJpAYy6GFpn5O93rjwgHyY/lsG6pj6lA0gFZmOTO
7UxbuY3p71OELk6JBQsXZ6I8WokuxOJDtbAzkJ2UoZabekj7alFo8qvrbX5eKnpdMHEwDJxVxJAo
O9VMPSC8SMoebKqN79xaU54Gkp5LLbL0Pagp5ckvLRu2e89FcTqHKkzWu6U5ZV8NJF/3hlb8KEbZ
5rg62cA0eoDAmnI/TnlY0eieou+Duv4hRs2UsxW+AaU7f/Sd9pyXi57YV8mkcg9LV3zso66gfp3n
KYX34aKXAGaErVWo1qwd19mORSbd5dTproe6RW2u9/JlXyXKYRRNXAFwyiY5wYUwvJua5jO4Pg5e
0r72hMs7by0KPqeZXO5A75QHVYZY8k1tUEgOimEWZEfSIv5RmGqhSlglpM5MOZ0o+H/rEwrn0qRy
TupVoMdIFr5b0Sv50TAt73jbQMzMu4wpdNert5cxtBWJ8tGLl0aQ/ySVmj+SgSoeJSn+Sq6/PenT
SJGNfgdkEimrySMv1OIxC5oV1OfjVfgrxYgQcU+JlJiUDLO6V2tC99Nysch1YwXAEVrftwvYcXJO
UoPafi3Plx2hkoUZOdlROIMiGPfqQKWQuD4KEfJ+sElLQlxttdpLU5Xa2ZKAx4qh5UGqPNZU5Yhh
4VjVQtYj65x6kvzyuqZtFe0sJfCMu4WjvcxreIgNr6qK2p8Pp2Vgxd8TMDiXbGpIYSoXX02MdT+p
l842MZHoGToJESo/Yiga4eLrwWMPOvEwm0SPmtHeJDgz70Pu0D64KZS/b5e7earUmru9A9Z1egmi
6S0dBvXU33auVB8Nzp45bANqfVT7cmd23rCzlbqGnhZTrJoaVStiLLrCelsjlpsVSUSguEW19kfw
z02d/WFBJlPzGQXSTmk4Qogmbj0X1NU0rmRJvRkpd3mdnh0/2MZpRWM2zutiMa1rsbpVwOV/3NqI
HTtB2/Mf2+aUvuy0Af5GeEHiVYTizGelcTrutDoinaaXfVbsZ0iRrU8QnZXnKkQy0Orj9HPqDvna
9igv54gN0XMpL6xMVlbOhMxHCjo9GhNyU/SEbQSIDqx4mhFN9tYTQ2jSmHaMGFqebrrxZt1e5pn5
BC91c1X8pL2qiuGuug7Fm9lmyoV3rnJ3K0wdRZewzE6Urtpg93thFE0IMcTWBNAx8Vw317kxH8Pa
za6gMy2OigZFnFlVOgDuuWARmvI5MUCzUWK6CqHX3OVkqz81Fe9QFRpIDk9KzNT/Ul3tNvVRn4Zd
DYKVCmH3JGZN2//WDc5wJ5aCgL0kpVpcxZyt59tGN+MHMRdI9QIETvykOIrz3CE/DMOLY0pPAUx5
VwCb1TFzQaROowRqg1uvcWJECJS22ouJ3vDKq1PazQ4mLZ5HJud5ovGlvazoDYIXuAlfcGzepvEA
psy+YndE5IrI92+rb3N+CRxD0pS15Hnuxul8eAhiL7uIRjaQhhprBHTFEEHj14kqr6CmkWVvMzun
0yySE93Kj3Ko5952iXolu3i+6qy7Jkcg6G1CrDA6onahZEHGpEsbE6btPdcx96mCasxETilPAnrI
cqEVLGgt5/E8jXAhhJdiPNR1sat0ipf9aNxm5P9hefLaq6upfN6mnhadQzQAL+SUXy2hm3VT1Ic/
kHCYJtq8LqlgAExKtHjtSjF1+qEDTyAEtPvOqa3rMDVU5aICXBIdi5XAuvqJYV0NxbW2dR9Zi9mm
K5JyosLpKExiqfCFxmZRp6oPRpHdxKTiecHtMrNtvozTUnHcwk1zdHyr3VOYTXF6nI8vJo/cq0Rv
iEdOQxs2Ksr29fu+larHSLe2nqyOYE1a7xiDMF0GYqhb0TpuvGonZoOi/xa6U6oedM5zwadXeMGt
AvE9B0JEK9i6qJR0Ay1HsBXDMSxAUSq+cxZDpQTxKaUvqeY3d9yp4tsi9FlgHoapYS28cs2QFmUJ
nl8MUwvCThXBbb3gY2vmGUoL0AHtq9xKt/zoao8kG/glh0jgX4EJ/TaE+N/hCOyXFlLflw++OjwB
aLHgm8aovPP4uKJ411nV8qgd26kRPdEESFEdrcJ3CzjQmZGAWy1aLaoh3GQYldWD5tThSxfVTviU
p039ksvNT6UJNrZVFPd5J6tPlKUDjywrnhQDX3vqQXusPKNzt2I20Dnvo1qiAcDAeUD5+xi5wKSi
ybkkhnilBPwgJsX6sPgR25yGhMXPwy9eKcFwPXlLOcT+I9TxsmHIq5iv2oNoKL6SDf+hM9r8gWLO
kViSDNnl6Ebx0o45rqa6DjHqm3/dZlvNN4w71VJ/ugmCZH2nxJcu45eSx0nY8UEjXpqpERN9mpp7
r0+ea7P4bZoWpKmdn0szXN78G9M7hP54bgRF6UQ+L3pzU//BNiTGf/Kbl4Uhn/9MqvuVHnsRWGkX
xp1Bp2J4qjlVK1+FMYhG9NqcPMlCjD9MgwUNdn7gnoT9toNY8sFvtr3zyeHq2PB9+KnIhcpDBhd+
d6V5ieh9fDWpTmyo57Fu8VdHseO8t/DTfMlYF/yqwNSNRsCys2GV5lMb5Rtj4pYWY6hNAsDDABpn
W9draBi9G08LG2EUa+amtK3wkOeddA9w0Hhsq/SHlBndSYwIuaobzmbGquVz84hwyC6Isv6UNraC
Sg6VGoMZquibpupF2ETTpgYkl7aarcUwl0awu0U77onZ8vlvSv8TaOiACjWlQSswSze6MzTnKKoc
6lQC7yBNzK9sSuAagJA/lh4YdM+/iJ6hcrfJlAZ25H9OoDJG9Ng1XoTdHJMQGorJRYl/VR2JJLFH
ktk+5BC9ys+cZKIgS23obWPhWw4kDNwfMcIkx6SOs6PVh/eBbiTb8M0k7IVZ+vniY7enoh0rb/Rt
tZh/5/S2m7D9fcvcdX7vXufeFpCTvVY6Jz1XcdBCtEClQU6NySIwW/9nCsyTIqJf/GU+a3BjvYxK
Vq9cxY4vWQaTIOR+6m4wC+Vi8oy2MtsmX1K675B8qMeTrwPP3pQ+pURWZfWrd0bRFY3mAVBva80F
rgVmG2y3Op7m6QGK+2bRuLxN6CZ/mycC6GFRYkPzUk6yB+62/BxDRypGVEroxyobv4iRaLpcnz40
XblWqyF7EDY5gAimHG2+3JhcRLNJ1QZrMadPJuhP1O0oac1ytiVJbS+GFrD6vFEffXcVtMtvu1IO
dqBMLlyIPYQtdeCWdeM+3AgbD0fBslCDegfPyCXLByQ+kFl6aB2zP8ObeQ6nEWXyxcMAC/8G0rRx
JYaiIYb/E6B8SHQSt7gynItLxlssEqaaaustzAbtsoQYmjrhfgBJ5iLN2OfqJQYdr+djcFdPI2FX
fVM/8uxwECNbHnVQiupQbC0ktxbCeGsqWb24KlJhWgPTnLD5nazd6UO4qJIyXJuOVNwFuUF2Fmre
XWwp2h3/bxvAs6U8tyYJFLnV/X8NubJMIEOhmLvVD6keZN/8gsJVG1YqyI4kaR2NhXXSYSg5OJWs
by2CIteWesgVFCzyi5EF38lwlb+scIuihrfhd6bcWlTPXRtHNZdZ4WEzm8ZZZDybn5raOYhZU4pg
vI8HPuJojZo7GSzkPkbiZqWppXmibP4nlAo+BRQKkt6TaW5mmwlH+y6TG+rN8RB2qR/yFi7r38uo
3fy/bPenqwrb9Ao5d6lrD6R8OaUv66lppsyraCg2WoUAfk+zSXh46qBsGlXmDzr5CptYL4YUgj6A
dzf2YjTvS5VMChfINqNc6tAAK59klpOnoo0pFrW+QmXvXCoybEOVFrtMlYO7tKup/jU0855oEMpT
jgu5EjqkC2QxjK+90Tx2EZ9gqa+WRkeOk1P+8cav+o5qVXQHJ1HXZaFTKjMxq6qaQSN6UyNcxomd
tZmi1sGY/BrVfLjwiwbNde+33ylWORSUVb54kBttqS9vd0XghsjYyN8NPmO71Lag38ms7FNPAdLW
scdhLYZVX7drhJrSrRi6YxeuZEML92LoqBP5FUIXx4Gfyk8eTFaUG0G9VciydEb/GVxzCv1aIdvq
c6+kr8NyireKoRM5LlRk7eusGCbXXF8PnvyzHUcH5ldTRnUo1sH61mkEOrrjBGMqKJbwn1klUiuf
xUg0iZ9MRBbqz7DT0mTdW3vVJNBP2ECjHEbWbr3pYZ3CmKIjCUShmZjQkXK4zfJV0ylRmrzj0lDX
udrBPfs27RSGlq/EjrdtqaxdDKkrrWukYpZt3GYHI0rQCUQudjWCP/8uG5AwqM5XaeyM9aj4waEp
7fRRi7TviHgm29zzwOk0XnYWje329amzL2IwVEXRrOZJTfKUpVEisdQ3RbeD0PCTmxYUEzqlunBU
S7qrJ8EQsgHeJY1hWzIU7Z09L1JPX3Q25JNB3RA3wE2sgoG23Y8tSpekL8IvjQpHpWnY3+rO40YX
5fDEt9RlNF3dwhmROd+gCfqm5G35qGtDdOBRSVlD8dx9i3g8jjXnm06kjkxtLoOFVZUHfbR/inWc
A7h9U3Zy31PxSD6i0bnvBsaNkkzuH3XFVL5SUYp2JxCRvTg6iibhKORbObep6TQpmqCg7FOuCwTC
U8uGaTgfrXPumCtxCLXDSa4t9ZaKW8uXKgrlS1a5X8rAU/ZiJBoxGUbuoqM27jzbNVXVT02ujQVS
lXLlfDJHbTybbjAsWhlRwRGSubWj9vZWDBPJeEbVeYkaK5oYE22NroQ+75rqn0QvGv2kWoiu59lR
tZinZLvm0FIqIMNZ8s7xtYvs30KvTQc2x7E/hVPjEYVJV6XWfbYys9mKCdS3XKRPguzF1FMqDvPS
r/hbd6CHRNefaHfCSdRiuuGcbs3E5HMb35waUm4KWl8QYk2YaYGKruBzUzh++hYao/BSS4SK0XMd
1V09afdUwOW5q4fark5U9Vlu3ddZqO/Cw9ChDMdzgr2gls77PlrRtgx1/RcM+/sqbAjyQdLA8dHd
m5WVXUUgP1aLcSF7qX8UQ0/x/XUhQ01mR9Zz1Y/oI0XjV9O1801c9wQfHav8PNmzQh2+UjILLSsf
YdI7ywKE1CGT++CzbkeQGTvVUzPAApkE7U9htpPO3+ZavzCSnckZ7QBzN0zNU0//53CQ+m6SL2T6
1r25+8Ct9IIb57zmwz43bwV5gXQx7+k51r1FHcS2TK3uJHlZh+A9UlZGp1watMx1xHyxidlI7ruT
aLIyfZJ6z9pGVWi6Z2GDGgQMjZqXC7ECkElAeHratUjHaKeQ/8kRf0Xrm5qkPO420VsxF39Aa1yI
WSMIv2SV3OzGWlGpaphWBH5NJig3A6r03hxFFRiUPiYAs28cY6MIasuWB5qch5CyJomxlcrI3OTw
mcF2rSryyvPqX3lOKF+KC3QCqXuhsuK32Dv/V2Tfm+51QgjA32wTQ8aHCTu1KH6dtxHeQiX+Jhz/
z/3/tM1su8nHv61IDZhV+O7yaoLp1QSTPLTwnl+r4asPnp5qC0WqihUxhuyKwlh6taYe+AIKmMyL
sIhm9FGRKzvTeufqxPXAeWh3W/K2Q18MCT9jbrMWK8XWui23dwOxLGHSk9ZH8cLQCSMHfrgZQ8Nz
Fgr31XNud2tFDMW6JI8z0pmyvpE9ysYp82ubUwAidH5l4urU+1r84I/tdp5w6qY9VgQdby9DlycR
MGmFkLN1nxB2ahwCpapR2Pdx5ehncC8HMSdPpqyzIOrQBp6OpqGYqPOmW5eK46zUkOfwJSc4d1Ex
P6lBWzcf/qgXE/Kek9iFX4XmHjWbeR7sX72H1eVs2dHODhrjrjaymPtrQgpUqWQgOjAb3IWjbtyJ
nu2V2t6r68ebn1jidfG/Ujcddwn/NALfrLD4SuzqSgsW5rSr8Ju3mnChg5Vnh9slFbgyAqqyVt2U
bezaxqMEL893YojWOULABqVIYmgnUH2UzSOCAfYRfQnr1nwYiglha50w2OSDH8I8CPZPC7t4gb5N
eY/GXHkfhOS89Fyl4qsbSt5mGupM3tuEM3fBehV3sHWIofATa+uQZw+dAPNt7Yf9qsqvt3lFLbaC
6vlRz9rXxmmsY8dDAyXwMC1RTPV7YpIsLxBCgI7TCKus3MBdDucENIOFUngrscO7rthWeIsZFwYR
vmhII40y4lGIbyKJmSdowtehc6JkmiBbZ6CWnneJvLqNqUK1TzevwfFgsDD97+9mDLEom9bDes7x
mzpBHsNjnlf00pWOI1WFPF/RGFEuIcNM1g9CH1U5RH0enALqXGGf1w5hEm88Ypy70KKsaswL40DO
1tx5evcgaR1V1rAiL7SxrTf/j7Dz2m5cx9b1q/To68NxSDDvcXpfSLKSZTm77LrhKFdgziQYnv58
hNYqV629dvcNi5gAKJcCCcz5BzZQ0+eULAL80+lVhGgi8A3ptk0mL/HCaeZLfMjFL3E1fgZOchlv
Zb12g6sikiwj8klDXZ+bxV03S9ked9UUH+fFe3dwsRYwMNDbtovZrsnGZc8vKtqo3hBp1lPgpDyg
lrl1MTl3uhbv+2UsHgfe0QuDFyRM5/vWkeaqbVDtQQsOGwfb/GIaPfYYoYyRM7eguIpWrLLET88y
rrJHHJdua9TE34BZFVsnbDUE1vzqzYfJTP6oguyHRzsFf1wT8xsoms0N0tUYCNWYAA1ecwmFToRA
EZX85sZoNHJpOfBsNViNUR2qqQ6VC489CHHkCaNF8+VjoDrTFknncvj6cXkVVhf5iA1R/Ll337Kx
nLeN2YbGtp4dSIsa27UNRqT1mvtoyzJq6bKTtD6NvcldPPeTbEsCKV/9j1lgqZKj6Zuby0XU9S6D
rFR+MjSz2SdmEp8/Dk4JinqY1h8R5JHiMzqWeCXMsf1ESjI8qNjHEHXWVt68DgxD23x0GJPHNLKm
4c6WObzD5cUuQXVaNiA7UG/amJn1619huqTi+qr/4jXpcAyDSR593f3joGKqqTo+mr8MSWotW/3S
/nkZbQ6sdYCt1lr1fkz+X6/lLi+sdVW0x7P5gLTHvItHN1o1i4RWh7I/UgBetak037wuIh/pLSW1
lSIadZNS31lPdkyyN2gmHZdL5uglH8o0i2s1BPmBGGUlDJjCsLL3Y+a6rB4b7W0YjAPMOdS49Wik
+LVoly/xeq6/mylKHXESiXPVWcc26reDJo9Ja5fvUe61PCVN7TlOrHozttpw5+h2vHPR1rj2sJ5Y
99lUYW0nEL/vui956ybPZqW5dyVE4gK5t+eAesxTGR5Vlzog/QCkWW/xDWQ064r7trVWeO5+rfEK
fkpNwfPT1NaqZWNm9OSO/Mi8tN9MrLU3rrlytDh9DKNePqZjnmy8POh2We7IR70skxvugC+qUx3G
MPjssVo8qRZyHO6uteBuJjppoTUX85aL+W70x8XmNut3JIJvpr6j4DeXrGEWER+JQjaYk6WJ8smV
24ldnaEGFMfawEP4TyceZYxjZC3Czjb40o+Ouq2+YPPiIrFMFkDLI6pMY3qnkFagDG/rLk/vFAhr
6WuXluoLk+S21TN9NXWsOly7qygXpvoKrH714JZW+cBaGrJEMRc71VQdZglPOEncswq1tmxOonOf
LuOXSaG22KWGbHqySSbZerC698QP+2s1hEqGd9vNzvpjgqF3a52b5Kk1rFXqsghOq1jaSAVnwcHP
tdukCTU2SwA/z1iWyXM+tNT/9QzSSoCU58504SzgUdTsgsAweRODdl3bESWy5WGaiRRt4wTbn6Wl
DqqzXEZ8DPv3sUniwje2kHtT7ap0PNQJ2VN7yI1cTUnuXY9jVN/iUVKvcWnNv/7nETnXGH+/Rm/U
eJKYZbiv06x7bCftNeBvPJVLqyn6aD8Po7HWNKt9NMuxe0yzV2Fl6YOK2HiM4GRoD1vVF0++e7ZG
dJLCtrvPEgGsubbO7E1x5s6lfB94ZEe2lrx2rm9uW9+MD2WqO+eem4EzeMF1w2Ouga7L6Tj72pVX
AYDE9d1DDnPGbGnuxPOE9NKlKaQjnnsZuL80P3rV4L+bW5D726N5m8+iO6mDr6N8wEO3RMrxz5g6
03sUL0gFB1RBigXgOeXY6uooS24uwX5Bkya9u88dcz7OFerYSpS9xwGJZ5L7JI1Z20+yB6pfiPhN
r801op/RO8BJ4GCx9yzcBIvECgxOKhF2NeOzPWjinKIgA7mJn8kpD6urS6eTdO7BCfVPEZQGSj3B
S9lyi/Cdud9JDGw2pT+bT3VktdeUP+RKNQXi4Hdxm2LS02j92jQ/GaLqH1Vfg8BCqtXRWbWMaqrW
3nmOuZXfoYHjXU+plq4BAGAvMjnTjaxnc43dUvTumu6WlZL9SXYVqiIChSxn0qKXajEEWwaomeli
TNKMKDqpmSyt4/e5trfF5NqfhmGodjK9ikKkv2cQw823uMbncOoM7cWRw3tjN+mtaunipe07/RlI
XX9Pce0my0qcv/uASqbIwrVqimLId0CBnStweq85/PhD3TjFDMpem/cVqGuRkRrSl4MdjWhO/Twb
c5Qy2AwMW9WhDkaVOZdxLoIf14iGrT/mZy1FFOyP+hYFiCDaugUuWqPXszNupvTs97rgjpkZDyg1
D+u0aj3e9DlctW5jIcdljuvKC8trp69r73KaB1V5bXg2KWi3QpFR+9qbqHOTcCuxGhqBgU88pUpz
wBan74ZHESye4bmVfM2CYE3qsf+RJ/LOQozqbZ74wVhmXd11flrt5eCQIzRycTaTWt9EBgV7NLu/
qEmTd6hQIfru2kO+ivSieS4kRuuNG8hVE+IATn1QoijKb66drGbfpU7/RE5i8RoD2656mzIKKfJY
X1WnW4b+I2+M6lIH7M5f8O/2b1TLdFpvbXoDiLPl0kgX/+21VGetzd7v14oxPLFMw7+xlsnqWol4
CrPc2qi0m7T7DHejuPsjX/dLW46at857FIfaZW3dCbQ/ZvRg9mhF2E+ZkbjbWhbpVbestWXSIH2r
cQeWS1MfzflM1pq6Ly3NqMTjmN6riepirl0dcPAYeObRj0FQDVsr96/VtXRz/PtXCp+rMObRY4bB
5RCKzgY6GqXxtpdtv1I9vqz/6FbNyxg9b40DOI/Dx+SkYmcRoh+0MiaT22gDxu1aOHibAWOlFphx
f11CwSJ7rkfGFGPLxOlldB4DrtWM5Dgjkad7xputR8CMuz7YDmE5fTZntKf+DPc1SrsqrLt/G/5t
tLpIseT0fhutwlGSfPNLtI1H3ZN7dk72LkWN/smawq/SaaaviIQ8aAgQvVgisSFX2TrMzYbtTz/P
KzUCmcXtIH3YnEFUAWjvP5mJMa5NKvA3rCZRXtW1rrxR7R7c+LDoQvnDV5bW2HaV1o8irM74ynhv
g2hwO6rJarvkU3cNOjtHt+21k5S+uJrLoX1C2HxAV64dv5aNudx4rB8khnaoDq/6wp+fJMAW9El0
MF7Lu2Y3wD3+Jo6H2k1nVfpT6KEFO9j2H+NjjKI+xn/El/FyGR+4jFfXV2/o7+M/XjfkOn8Zr/6e
38f/zfXV398sf787lVcjBZQn07e/R2Y/fO1RgZ7TDH8YbwWTLkbw3y72pAzEV/zTv42J5R4RuZUs
OG17j3pQsg28YPqMXhtSbI32yRVoHtdLHPPi6TOKPGvrZ7yAaHeJL+Nnz5J7sifdKsdw5bq10qZZ
ZbnmXNeD6WLgIcVG9aiD6vhoqrOmNZnyl+4y6Y99NI77j/hkDDaZskh/xNYZXaY8FW+VbJ89qqo/
0NvNNRe9sX4e9iMeNesRGZZtVvkN0n4c8NNqTqqpztRBGyiXh1bXooTCI0mDolXN3Y06pJXf3cTL
QTUDe7TXSLx0m49YY/XksVU71OZka1rhvFLz1BTVMVWoysLpbJD3d/U3OZtYvTXhc+nZ8UkOrnGJ
TwkSJ2PmYKep40jC3sA6ywH5lzTLj7Xb46Kegeba+QXu3mi3aycSvfDmXKjIs7no3xXz4xizvfFL
tlvu9Ig7yPzo4V0ApVRivrjEoN1MGLuy4IgdaH6OuIPcNj12o48ELrAMlI/9pl6HowejIBNn1evE
C88KlNiVYUbzY48Q17IbZjHZrU3d9F+TaPpkoEv4I0vvXJQMw5XjgI+YF54gsvpXfca6RZTADqTe
fxYw3IYdznPRGQmoZYtpDlj5osQ17nU3AhlgIOym19VRtUZSI7fqrL5tZT1ezjWesRtbZLxnI0Ag
OPywhvIQ6nkNM/GmKaqx3DVyYsmMoN6a4uR4Y0PbKtCCQunHlO9BW67HarLQu620q1DP42NqDPND
aydIziIstx9127/yuqjdeiOOsYYWji9dugg+dkV0EEk/vkxeYqzYABb4MNA71ylPFAzwrDwecSmp
eWL8PGAC+UeT/VFy1PwaPXq0gM7QoORz6/Zr1iJUTRKD20Ya4omzNOHZI3oni00ymvyXTHdR1yzB
EpOCv3KqVrxW2uIh3qb+LQW35toCXYI3lCbhS0bRlot3q7qDHVF4nrhXBxb3t6ZuIGUYol12iSM7
YGnVXQty+77MIKbEYkZ2+88pVlwP5A2j14/QjEjnXjdJaH9chjopxjY8GS9TW4Qp19ncFxsjwAi5
AYxzk87C/IQUfx3q3afSFuHZQ8xzpcJ6KnDQsJxXA1VL6v3eFgt2cFMpCcWNJha4sl4cmrTxtU2f
NOyRysLaztLIb700LC6HHKsTjKGRwHaAopxLkJU73cSHzW776TYPpQP7xnA/I9G8rayw/F4O3WvZ
GOOL5erDlSaS9oTD23Aqu7LeDKLvnmSdBxtK5PG+NeL5hfwCMJqwgXwxGNNL5PWfNbAm0ARp6aHN
+iYfHq2is550sFN8vPNLgTPPXTT7D2pQvXxl4DwYKzdGaVkU/U7Tx3RbW+j3wX0Zn03pnzSeu18c
Dx1McwScE8e4TkLJRJduHLov9QSFrnQz735EWex6MMABTCC1v9Qk30zfrT6hvJ/tQzeMd21nd29L
yUgNwKUXDdypkMdGCvEo4vqlJ++6C8kF7JtF+LXzDeNpQRxt08aNj5j+QoJEzGqN2Zd4H7UftdCm
bwBKufvBF3+IfDfem1Vs7r020O+7EG1vhMfmb+CHENDSvjahl4G7acVd6GJb3UoXy1mgDkXZJtf+
oiCtDsE06yewP/l2WqAVH7HLmYfItNfxhbr02MvAyOAtdk2LoPvzOrw3Dkao2KvVVTEew9kltfjX
U9VWB2FZ41GHRvI/B+mdplN2DofxaCc1VwHAGIERQipBB2RmxoY8h01s31fNKO8S/0timdiqZ3lU
nMIpeFB9rt/Z91El9X1TgEkdoBQk69SOrCtZOgY1rKUdojK75tZcIvvGcN9C47HydnmNyt9UCWM/
N5SkIbO7rIMNKj7tDP4bA0vZ37VtDOxfH86qheBtf1c5HhnmIhVXKqYOi54CXgXGGSMTLqViXSBe
c0PrjpcR9qvIwyMZihktUQl3qwRrgXfMgn+shXtP9T65zXQfk5nIu8/N2r0vcrs74qkdr1QzdEdx
i5siKTzpzV9aYziOAqSL5qfzvtMsa8uiQ38DgIj8qXZoR+2ezJO8H906PXq28FdhEP6wqnRZ8i0e
1vajU7M26aibrUYUlJ9FmmSbNqhbXj/DCACU4I3bsmBxXSjret54132kt1RsS3kbLHYFSMROj30P
SnCytPw1DLFtdl2E6hwHdQF43vdV0KbvuPiFK5lbGHsMSKqlXiswg0iAZrgyf0IuFi+sPnHvexJ/
V9MI/BDauLHt6hY2BsCDvVMI81qy6D2EkrfR05d7hO50e2se0hvo39yKnDG9xWqRxyK7gPtpMTOp
w2p+xN5MJz2CIdvoejbaK6Pxin9CCuOQH7WLkG0XufU3S58OVbGI8Ac2jOF+xuIgj6aVIw33eXaw
x437hk112MCQFunGb8PmFQQSzhBmifiw6TavVbZiLxS+TrpTnpASydZqVObC+TYzD9uRZRKSLxsv
K5BFFa08223Q8Jt2GqxQa+3Fi3xIkT7ZiVLIRzvU1vp0iuyzzKoYz5qxOAoslL6aVfHN1u3kTTeA
L8aJh6+s4VB3zbIZoKyD1EUeNmdl1yMQ7Xcdr67MlT608tZbaGSKSasYt2AxJXL48sFb6LgqNKQh
6iyZFEffy6rHGe7iEZNpuaqbVO5HMHFb7JH027SLY/QrjLNqgZQFmLIcUC7sdin6xDwhQyu5qs1B
rLQqdx6QYxGraXSCz7Kvb3GB8MIVj1pnEbTlVW/iIoU5UhfxtjBLnpSDmWqAozI8XUXiQszo3BvS
VOa8CSFcsU7sT5dmLQOx7WwEmTzK0nwMSbL1UkPXj3ra4rOFzOgqE0F9ow75UrxpeOfHSzAt9qjX
WCfVqecW6iPkyK5qGzOPzAMV0llhcs7MfOtoSN9P4MD4GZfWXSJ98y4qZX2GYIiq65+hdjnrUJgM
xsm9/oiPqWatnVZWWyNOQ3SiMezcXy7HHRHszmRfLqUujOVof2qb4YfRzmjrj1H5PT+3g9d911K7
X1lePT16zezzP7WGIztbfzN05TsrAAcXDUrIUi8iKmFQ7FTzo+PSpHiV+m1x85f4aPX6JkFXe6OG
fRzKkhSGVdypiOXllbcZJ6NfC8svrsbgqItQPqhD5PHWBkLqB9VEqdxA8RclnrGVDxrfwgdkLotd
6Hm4yy+zVAw1TdjrRuIf1bihg/iSzsH2MmEZVoqo2LZzMG3UrKGx5EPT6C9YkpYnFRo9vGZlm5zV
JLB7JW4j0b6iQnE2BhJxk4FzpdkMJGOR5efuKd60MA+3lmOGR9LKxoMxI++qRoxu+052S39sda85
NHY7bIMOr2C9TA5tWdkmJi8iONcdfP/et0+okiDhipfAxrYWkSqsCTfIwDYH8pbeq8PDJa5c6yWK
jeQ0gEFbV4HjvZpRy61QbxJ22aX9YgfYn+RetO5KEPOG4aWHNjeNE/i0eJckyXBbdl11hdqo/kC2
3llbbZu81HVsoC+To0vvTJ81DCG+tjI5VKlp8mzzpl0czAG8Eg59xM3ZLybB7oZsvBMgrJ9Nb4Gd
eetu9ufrOpXuc5w5V1E1E0d/ZWfM6KbahTm+FYKstETWNSATgQu5SQlkmT6VwMKiaqxu+2pu7oNo
+KKmV55wNrmNLLugep3G+Q3JZvPg+0DN+2qUZ9N1i6sIt90nuzZsKKxF/KV1cI9WW55mOMRycH4g
cvBsO2n5FpdlvdZbQzwU4xRu1RUHth6XK7rotp61fMB8anTKp3ocbaD9RvzFjuSNSAWbKK5YgKr4
ZlDxmr4u3jOmiLw3Jzb5PAbHPJl5ZD1GAzCMIXPfBhMoi4b6wMFCRfpRDzN2kQgUzJVeYOhVXFB0
YWH119w5+rVC0YFq7ddT8R54dYwBVeCtG6MR+9CnOcgMsaRhwDWZfA0Y6s7axRoW4ap3TNmhRUCy
16rXrCG1u1AL8fazrzVfeBs0i8P3LLri4W+8173RYdqV6yc7brPbSbOKhao2Pi0Is6oUh6Z1pmf2
+tUxFEl0pYBlv8fjJa6AaL/HK9YLfxdX47WxaqhI5vZez5Jwm/tGhAW9mTxH0tR2fYr+gRsk6fMg
tOroCMwvVW9pZBr7jokn0tLr+wI39TG7mY2liNO17wruYWkyOw4DMgUf6A8Vo95JOf4n+kMbreyo
Ygogojpam7pACzjUNRE69nFou/FmkzKyloi32uPO3goHy5PqrcPx+qVZBPRJAqJwtgzNvtvpti9B
NapMgTX11lmdieUMQf/bUZuzowp9xMvC6XbDz1mqg4L4H1ODzv5llojmb83cWnthGMltn6fupoTu
s7ErVNZVTB1CqA17Ufm4WkHiuW0b2bPAhfsHz8tayzmV/A9/TsEdbOfXvXd9GaeuFQSQJruFuPJL
UNMDZ+PO4B16u421jbTKZt8gdLvK/DbCcHN5hZRXUNdW17nMXl7BqqS7yQODvJPZ+/fObMC0M8bm
m29+r8pkfLerwlzzNuS3lJbtY4RB2FZgt3sbGamNR1rrXmm5z87SkMWLo0vYObXo9+PSLOwG6eXU
a46qFzEHCZQpGk6THhcvdp9/9pPBOcPpLl6shK08v6pjF/G10TNetZ316g0MH/JGkZWcE83PH2EO
3aq47ZUlCA1IwzOOSm/uUG0m3ylesH23rqsh/mN6kCMxFqOifjad7G+nh4Ba3py5vExHhN26Dl1f
rN3cBI1hxsE69cn2pObEXsDrk09t/+ojavTcNa12F2YU0nMv+dSbkXckxdPhaVOln0Z2rVvdbUFL
8ZmsfM1pd2IKcJgzm+g8drizj+hD79sJiyQtnOSmiyr7ZY6dH1WGO0Wd3UNNZom9kDDga6wSpzx7
pjWelNOu8uNdQnzfseOw/7To/RlqajwLhzwJgLA2/aHJ6ocEdWp9Byeg+6WJd0x/wCrqoe718hyl
DQzDwM83pmWhgLgc8rz/nCGXcphkjXHg1CX5rYHi+Dpx3X6rmmqcvnTkk6CI2JjF5QLN2Gx8MwOF
J83paQzIIiRm+4oDYU2FfLI3oJGWhAKC22hyZzcjD7UXu8tWqZ12r5bp6Mdg9LS1mhWGol/nNjbR
qld/nZD3eyXREp/yDCc1ON4dq/ck30xtUB3bWHc2pDWjrcx4gqMxIB14jOzAXOtyWiLU3QLIPYEf
Iksiqf6nUZsfzEUmZ8Pa21t1Q8PzHY2yNdnH5NnrUpBZeKV+z1uQeoHzLQGGQNrYnR/NAhvacbTC
a8uGz4ZURHyluXDu7abEr2gm3Uw1HX1E+33gLkxpMETaEtuE3RhU7gHutnNuY7/e+FMmXhth36oX
suJon8KFxBqOB2mlz0ANyiC5VWdOW3/TtMilEPhbvG46HwN73MVzUp/7UWPDKXVbnqTTDid11hfJ
H2fuYGvXegxUnAEf4b8MxR19uPT2ctFVcSoSkylls7SP8r2PldWlbDbwAd3UInlVndUCFynj1ZR5
2ZMqfrma9YWlUnGjuvAPKDYCf4ud6mQJkl2uVce+dsxHyslRKsI7TOzsDUZNQJti2OwqFixn5N2v
NF1QLsal8BKvA9HuJdXblRrxMSGLkZby3bEGpfnnReKcP8WLEflZXkbF1axUetbGT7EjVx2/XJ0X
tG7jRK/u2Ur0z23h3cSTBAmytDwjf9b02D+rltuW34J80eSYcvns4uiO12Q1n+ylWYFnXtWWNwCd
YKaOaM1ahL489u0sn1MZTescn7yDmkvGG2vJxJr3au6oc8OehsjaXf4GA4WRQOKaoOZ6FLm2valn
W9U7pIEN9HHx16ux4GxyBwtFOVQvgZPsZ124nx1LczYZ4AfIQ1H1BH/w7hJHlWOTsp8/6WPRPXiW
+KLi6jrx1KLO6XfznVPAvZbd7H0ee8vgbts1t1Gc+mdH2A5pCAMNwS4fN+2IrWTtRcMdLMzhTlvo
+Q2PyVn3gZz9jNvCjjYULm1WaIxQHaFtYFZRoMCyhMJK13yEXafbArOSaxXLrTRZcce0N/WhSwB/
G6zir2pfTIeUwubTUM73XTPgE9SRC5zcVj45LmREHAJOw9K6hCLUTBo0Z1Urga+Gl3k2XKvmFCTF
VZhF0zZIwSB6fe9sC8Xc0aOgX1XLKebxW6uR0bKEIdYv7B4DXG+16ZIIEM6CwzXmdJf787GoXO2t
45Zq56zI2VrvERnl2wUi8q3L/T0mauUzD4n2GoXYxWGXOBpBXydcb3Tj0R6KMtpMd1FdG9cxy+xr
E56M15MhF9y0V/YwNg+FVvj7aErG3Zhk01Muxq+k/p2vicN9BL2ET2VlZVsP5MWRZHp8hwQucjJO
6nz1igdHH/v3TmDx6wZOdvYNQAFtC+pVc3PrGm2EdhWw7uE2R1MdgnSwrpfEDHD/JfjLqa+iZl/n
W+rDaD4u/Z1tpGt/2WqyvF9jSBCcyF9b3mZw9XgTa5q76fPOPePg3bPnSfi1RFW9l6bpgq+hI7Rb
AKPSHiEpcrPeqyAVLe/SbUcRZBPfkasRpa5Nb6B3opvO/IB3rr1bjKWw8Jq6nLvx+B1zlwabhmR+
CH02nIisnFVLTaB6qG/GZauqa1Wfs7Dt13XWNndqSMAz7DCXhrMyUQN+sJdDKBDfCIvUP6imKcPs
HOl7GM93UO5J6zcvNuoL4Qri/IPOn/wWhWmKXVJcPupwV670HIuBClWWgxvM0YHdUnjO/Bg/JHIv
j1FYayt++N1nWWd/XFFQA/nzii26WTt/LvQrrELF3jJSNC2aJnhFiPl745jNXQSTALtH/0WFJ1Mn
vZLP/s5bRlWuubNFbDyx254xfRc2nzVxiT7uZgTLfcSZqn0t8o36N85Ow+iYbHmh07llBRc7G39t
4m6prShCOet8mjFaGqzmlGgQTrfTcioXKyB1aI3axTuEMRUCKN1KBT/GmCj37uwq19dxQdpROQMb
YtoXHYWqhN/kygaj+Ty5maAONMMDDsvwamg676Vzlm9Q+QljMf8cDvGPSwvQ5r5ltbeJrL78NNV5
x601KA5hoMUbLwjkVqvBXQsfp65c8qQKBrnjK1u+Foie9Evi1oICs0mrFPtPhGjv7dBNV1ibzV96
kKQ8wfLsXqRpRvk0hK34U6pRnSnBxYsq46WHjTar3GD7MU4mQ76OndxcF3jzDX0x3E3LIas98uhh
9b3P0QBRLRU3wxgWaT2xFkV/+TLMz5r6trJf1aiPcDexwLFFme8/OuqKBFbiAmBUV1Ov1+rSAO9q
FumXagivLG4N56wd8bnqp/ihAMuzFg4o1KkBwDBEZf3ZMLoXTC/j74VJNVT03HV9Y1f0RsUW0AqP
wmsxldLs7+YUma9+PUVkcPLxSQzpuCmq2rqTSMBsRZu0N72AUSIGayF0DnLzgZeX0divvcqHokfB
jArLELU3qruFD4ozzPC9ZYO4q0kHI8VTptjElfdz7+CjYwDjKrSK3HsqMH/DaJJPO+6OPXi8V5h5
anhCnuWQyjZaN+1Q7rlLIbvYJtYmWm646tB1SRVd2qndFM3KbGGS//Mf//e//9/X8b/C7+UdqZSw
LP5R9PldGRdd+69/Ot4//1Fdwodv//qn5RqsNqkP+6buC9c2LJ3+r18eYkCH//qn8X88VsZDgKPt
e2awuhkL7k/qYHtIKwqtPYRlM95otmkNG6M0xhujTM6tX3SHj7EqrlfimS8quXsv4HOxax3i2eg+
4YmS7SkgZxvV7A1bXDeY7/CW0wsyIbg1g+SkWkMbuE/Q3sEbXXpNVpZIXt6qjlKMUKvqEl0zD6Eu
S2ZXfWdWr6EXewdvzrqNaqI1WKwbL09Oo1VVr/0GRHX+mpoUg7LZyNZqkJ5KufFJhR6sIn4uvOI8
d2NzZ1hBtffDUq4Ms4Q+roJF7UFXi4KTapFSbe4aQ5uuitZPN16dN3elK7/8+89Fve9//Vw8ZD49
zzKE57ri989lqlBDITXbvXco54CpK++rqZH3g1Y+K1N4swBTVMy2s1UW84nUX9QodhMZm2l2BKFR
fK8Wzow62NLo8fRJvwPNa+75yIknaX/8OcpeMiU/Q3roWKjy6v26CpPxJUO3Yg4oF6gW2GDIKPFL
1GX9QzF7kHkZE2pBe05si6zI3X94M8y/fklNU+iG5Ru6aRnw8Kzf34yxCfIuHFz7yxgEV+aihm0s
B/ZPPYs3zmwkigIQBn8Ga2+MNg1Fjl9ianRPjf86LTULzvgyW7XVWTQiDqzPOSnE2UQgquu35DAy
FgJOem6iLLsc5FgkqJ6rAORYXUdOgVGqHTY+2PBQXqs5Kn4ZQiH4GVWSEF2E1tBXpV3ASjCxK/33
75Pj/vV9Yq/mCeGbniEMz9SXH/svP2YBOHSWbKnf56bttobV51uLNfSBdG/2nAzlrWcl+pfCyylE
9XZM3j9KbiM/01aqo/KsZzSIg0do2clR5v50lY41doRN94hJK9aecxY9yC7JDpdmtJRYVJ1FJ3G9
67UEg54o6+Gq/uxRtZgJ3ft0wNLtozKjzoRmujcfc9Wsj4v+Mpj56nXViI94MAL7RWKR+wKQl+uq
mMJrF0Z+eWlHJnafvFs71essQz7GISQYXWb4asZHd5bkhbMeTBH+h7utEMvt9PeftW+6hmkLd0ky
eKbz+yfU6kaL7jskeKnF9XbIdR+XJXSSPB/iKekY9u9YyJ2ToJGnqvMRM5Bl9+q2Ir42M1ncx3ZS
3BsZLqnZ4FsHFbscJAyZMKowbl3GqRgiwDk5HtnvVLOfnOJ+qIRHsjnrtpN68SCoKH6XtbyCOhMg
FwKdO7XMoluNjYZ+tZlyWsM8IJXstevUNaqTn1XwhX457RBm3idzcBfoLayApOAdHzJ7zz3MOc1j
ne7GwYxvyyQTV8Brh/uEO8cGw8r0KZSk8shmBC9aNUDFG2ftLYuid00HpK8J74Qu9/wEZ+2hsYxu
PwMgIx3cp3eCnPCdOoNT9I0LoGD5M1R2iEEmXf5i+fPoXSZUdQiDNQc/+zG/k9AvA9KVscZdq1yE
8WanrNMvpJ8gcLuIUYV67a4te8APWdjQo5ez1J2RtFen7Rz7l6BqAsi3jt0PO6VGHq7BtKdL2jS7
8rsIqLc6hOne8ibtQBE4Relba8214UVYJSA2cMIqIDhlWievycv/f87OazduJVvDT0SAqRhuO+dW
tCTfEI7MOfPpz8dqz8jWHngDxxdEJbItdrNYtdYfEAqgJtstv2Kv8VsR8Pca1frp8D4md1ncrmTd
0q2vkenXWy9v9qFaBM+B2hYrQY7ilE+mc3HJoy+NOSnQprPxZiJeeRXnG7Ks5h7jcvLIXktet7LG
G51BMhgGz8fK0IHyOhMexs4lHl0Dy5KdgJSja1+hiyC8qViaVTouRjXCJmwebDQu6egs/GwbdnOa
3F69gCr9dcgyjHqICdhb9vOTvqi7VL1EGvBF5O03cpyl/VDHJrjaTeycxwwL+8Gzgs9uDzsmHgXb
sq4Wd/aA3p2bG+HnqsshaHlOAo7IVB5Jx13MzvOeiV11Czc6kEsbL4pXqf66w2OT9C9wO7csroYC
vwLpXizG06k8yrYMzCuaoFpxJaLz3BdobFTs1P01W2ECYGBgdyNizv66ECxulQz8iDxPniJLbhBB
OEr4a96vNTkI5yc8LOskSLixERi8tTl5wcpmW7HWGp0VDur6F9gg+VF4lXWtbd26jhGow7+/OeRy
4o95ybBsw3WE5biabjpymfjbm0OUEe7GilV8UcwoW9pEhbZ5WeAtCpDprRMo2KFr9yl3nPZIPBn9
grndiVBKVAsxXZNJ8e58YX7vC2vEp5b9C8uJ+iD0QX2JymIh2wPPCHdEQ4uNrGoZFqEgOJ6I2hkn
Mxiq22VLrWBB3qjpZRJBukl0rcd4IQk3uuM7zCmx/dIjbxTPoNgP7am/NIs2/+yPsbPuMQbaJ+gu
voRqfgMYR2iV3tpxM29fEuLJEuj7YXxGuwQMu6ESoeNwDCsnf5zzkqsiC82NrCpjk19hpe5i4l0F
wss6DO+gy/dRmxePGGSTYWnqH+OoaOu/f1vOP97zvENsEmGC70vopDH+fItUZW04ZDGDL13Q4gSt
5S+TVXv3UVralz6v+kUj2v5taAPwA75rwVZ2tGc0cjZYYvdvohuSrdPq4VaYabOuA5AuBviSozYf
HDJrR1mVJdkWCJ1cjW0fIj3O7niPI+misuAq8UK+QywQu9iBh6Yv1eLkaWN/KjDLeG5GcQ2qaLoi
SpQ/u7r4Qb6jOctaMAcpmyKoj7KatmG/rFy731fzmaXPVs2fDHsre0Nw42sjreqN7+rpIZghZ2Ag
21M384msWTu+XTZ1X59A7QG1lC2y731U2evIiDvsFrIapak26r8zmVlzfi/VLfJjxDYfmJ+LXRzV
BFMSlRBGrDLUiLt5aN34O9uDnFm7o322kXKbFsLM7XNemZcqF+O+nDtkr2zXGsv+ly9efrG/P6Y6
MUqhqbahmmzWtI8LvB4p6q53fePzqPvVKrcKELVC6W+HmB88aiTup7yKrA1biuhslY51n04I79oI
LMoaefDkKjoTOChb4NlUqlvnnhkushpczdgjZSYPaEVlF8dmTvMbU2GRhee4g+oUoZbh0rHU2//9
R21+XOTrwlD5ORsqTFjDMLQPS6PYFKVjaJH22da8lxpS87lhlvntMPSo88F31FigTPYiRVz6DGqk
X5mZ596VqZ5vYrb3GCmhQSqy3DuUTmgdVCA0uy6ZprPXDdWmwJr5DvpZv+iNsTkWoUYs3izqHaBr
UELJtHa81Nub4PcOslSoUXcrZf8t/a/e97b3cSTW4n+Zqv/x8OvCtXRHMx1DuPPm/cNmiIXJxJ59
rD5Hafojy66E573zEEXWJZyxPBKfI/Q0XqF4JFbvbbIUt45+0jDYup1QolGzkMVomkHERjlu5AXk
YNmBks0c/fCOI0nr8RfUu0NhoAzGAK0Vpz/f4N+yqA71LNU0JuueGCi4AwijOoAeuGF6fbWljsnc
Zoetdr4NAfV1qxrzEB/NlQVasyMysHV2V9Xpk+4I8yDNhnAizu58VTQ7gYguBCyq8iDH5ml8G5uC
93cWogzana8Mmz7Sa+i+Tqst2qE8g5R3Pgdqgj29AxiPCInNJla8mo3vfrZ6u1nCXEBdROuduypB
jFWfOxAbIhycB9kVZI1/LSYP0c25IxtZuzTeiBm4CPJzO6hzeIiOaCpeTACRf39MbPkc/DEHWOyG
XYCttu0AQjQ+RgaQrEw0tGw/WwPI8bIOCX7hLrCOlN7+VJpevxJ1be2Cuar0YLhVo8nOspdXN+69
RIXHQoinjKWTbB4tsFO83L6iBmp/ajXwH05uqkvZ6erYsHg8KhzmXie/D/r+CXei8iJKYZ+FH+rL
FmXlr8DcYVQZ4+tUF6D+cE3ZZ6FfPFVK9SIHdEpWL6x2bO6Re4yPgT8l68QblC9NuJADcj1zV4Ub
jEevyFx84j1e/fOl8dN7Yn1rPbGKMXaDoeBGJomXTmoR9vN7vl9kjraqFtX343yA/vOrrcrM6l4e
kEr5vU0Ofj9Xibr6Nu69TY9QSmJN8ce1Pl6/tEEFsU3SyZ4/2rZ6CeCEvCUG9kJxOWT7vFbs1z5C
N76237oGDl3SqRVqTZ71ZpfYgUNZZGHagSvBYASRM9qhV0JNqDPrrssGNK8TqKGuW+67gsQfQiEJ
j4nhYxcN3T+CPleN/ZGFRx98cvPm0dHBvuh5/cmFIHCezMZ5BM5mrHsXcbcQN+LH0a86bO7wPYqQ
rliycAFhPrRXOXaYcPBKKsWDtcpYXyMZVuVTspC9t0PeLE03mu4TNkQnMWjGVv+vUIrUO/kgf/Iu
soKR9rTFivnuvUme8OH8D9UPl2th9K1KoVsLea6UWXm/Xorl2EEtsDTK7Wbd9blxJwqtIcHBxxpz
aZjbZK9auPqt9PdxOZrhG1clx+bNGHdLwt1l0c+9Z6O1zFsHsWnt5EqEvOx15tGyVAw+4BTGxeSI
JgMSxMRaDBS1Gt3LQ+41iBl4Ybqc0TS3tkaY097OZrjwPK6dD2rTwm+J9ev7qZHdKhd9apd9NOpr
1I2eTccd7211qpda39VbWZWHIdPaRd856b5riuletmkp8GAF0pOsyfZidPe5U4zn96ZWROjnt9Fd
ZojmTmQ/PI1UcZ3gaESodXzF1usH+Ub/zlU082HQgksz2sOrKC0DNA3qTTik/D6qj5lpoFZexrQA
lw9jcBmNRlouE//iIW324KrK8Fj7EbtoUoZbv5uGR70cjdPMP3TcLiuJT+IBBc4FpCBju1xxIKPw
ctLiR513BLr84z3bwOJRHdJ2bWm9vpbV0Y3D+2wsl7J2GzGW2tL0dWULY5nQmc8eGWEvu9oYnmkc
Q71j9ddnO2wi7Z0wrb7eyw55SHpgnxtXGLOWVV8t5GjZ09jqOUiK8kFzEc8uG9GfY9vRLl4LIAkQ
afk1QYAsRdbxJU/TbJuhp7gTal48Y/11Lwd8DnXfPgR2rYSo0cHrcBvzPDjOQExlHK5QYNMLZIDF
bYTGSuaoxObpfYQc5hcZLmpWAzLZVB0Wy5XD7jjAmnwQw3zPkuqo+YjIBynVxGq8fZb1xhq1hhJl
TQIV9uClXw0EdMrYGr5jVASwGEvNh27ykcdJG2vnRerI3OvYtyEJz5xr2d8sksqSXXGXZem4532c
oljx0sL0wqRvQACwzn8d3Ln63lakJl/jTLTcgHBzFwG53Fes+pZSOSCtbHT3VICYUZnb10DltSwV
A6YxebDTUj8VPXd5KnoUn1Ft/Dw5M2VJU4ZLqhKqMjET0U02qSC/l0WjlZ/hDYE+CtwcLk3bvkHN
tZKs/DwB8t969VRsZTXRD8XgAQ8bxnI3jWa9kScjCbnM4bm99IqCvJMXj2vZHtThrok08VxMandI
elOs5GW0yr6oCWEwL+uRDmjRnUyEZcIW9IY3ExvjRWlLg6JpvMfI/bNs13yw2+C7pbHB8BoPx2Ae
rjeKunMx7FvLUYUqrmZtkfIFAX02rEJBsbMf3kbRIAFQLmL81pZ97IhnS23txdDU02vj1zFuT+H4
RUQ+vPVK/25E2Y40iQ8IU/mZw42MCFRcS3bswYI096bP0+pH7Kf3ytAZ95MfZjCmxXCXAZtfQpjw
NnGsz9q+SuvtRr3JWesNQb32omRRoZ94dYWSeQtDgyFYcUs3ceajkh+96YHqssMqK+Xs9ZpyHmx0
wGK9PMqm93ZZUnuv549iwfmhwwwMZT3xYdtqsHDomuKrk4TI9piK9zxmRgKi2VXu3Lzw79nhOAsD
CgeZWNosv88uQg/uSVGeItXoj8agmVe18cUVv5B4lmVbyyZ5SAHaYNMytAdSkURmW5YMrqoFz30M
4BboSwyKpA2fUeqwr3FXMl/RaXnx8OgbP/IyDJ8LVa9WzpjieeQOzXmYD4UeIe+QVTvVy5qz6tgc
5pLslMNK0yiWAhLfWrZ9GFcmA7aX1hOkHe1U6ep07N20xECnjp6mgTS4D/jiR4hvRmN6PzoRhAsP
6Snyrf609kGM3U6CwFduokRbCKDSR1tHOFaDkdYhWGl0O8Vs7m5VVOXN01ijDrOw1yZ8u+cmw8Cg
KnhMIpFWzyVEwTXGYMHW8a3yOTOQs2RWt3GLoaqXJkaiTo7o5VwNbdveBWhJL2XVabvywAIzulVR
VHSP8BLBH82D08lSz3rhf0/0Jy+e1C9Awb9FQDTfhrr0Fn4l7Kek0utV7ljBPey/fBP1g3oelHIg
eD2qh2TkS0qsAokV/HyWlqq3dzBs453Kv72ljc0FUp5Y+dWoscnuvmta0P/k0VCqJPkZsbJbxFgj
fCrDMVhXBRDhn06mp6vYSngC1MhyT32p77BZ5AEoTOtTVmbGofDG8W6ulU3BnfKD7BkUcLJQNGNC
xFRNn23fBBLtK9VB9rpahuYiuvZA4unVu6FH5c6dNrJK1jja9gT01tOYpc/oUZmLtFXik5vXwVXX
tZ9Mht1LGKT5roBns7YQpnzxc1cj7FeoqLLQ63bBSQ+a/KHJmEGEj7DN3GyXZnWEzSwn1O6lQe92
XQy1upW9/FhQuU+qBHwWl+z7VQVM6ZOJjN7V7s3fPhdSYLqW5xjtsNGxZ7TUrn7AcSwHmlxi2RVb
4cVHanHlVGn9glz6C8wkfp9RvyTj7X51Jg+g1nySgHuyHQKBVfh8UuCA1DKwNX6ZguR2kuX0S6cq
nK9+nyJQYUf1gz9/UqoHv38SILj6Jav8F0vxlR9p2f32SbB6d5NiLZhLBSjRORkvU/TyUKXN5l82
eXOsI5fJ+ltWnvSQbqoWgTMASP+M87SZVwSKCp/CjgID4c82PupVpn9K9eht8qP6ivCf/ikwYhCs
dfU0lCx9+tFbyUFwsbE1Bmp9OyVoxkNkgiqS1RkwuUWFzuCL4xLOoPQrtEmMnbwiEpGgLIqY5NPc
O4bRNcaC5k5jV34g+hNe8tzLdkGCzwKrNYQ/xBSefDfJF0HEljIPB9il6YAzVmI9yRH+8ILmW/co
+wNsR/js5iJrocarKB3V5DC6wSendi0EUwx246q19SpDmYGEzgluKfSguVorWbSL4ygCb0TVTcoB
eU3X3smq2VgwQ4tGPwbO+MhE/El3rOzBjrvsIWbLARKTCH1X8Cws/YiHN8zSo+wFMdKe//4NasY/
wllk+FxXFcRqLFhC4kM4K7KZTcra6dnhDeOWAOFkkJWcmBi9FHGsBjPt6NwK1TxaVcaPir8Vop1H
AtUaxZ2XfdVVJ3ooqjx+KDGx3juxaEiPRRDLXbREVYSJt7UaKusxL7pXtePF3KZGc/VrB7WVYton
it69Tl0/7SYBjDNAHO61NFDemAiBXSwThxzw4bfToYc0e6fm0ennqxUtDFnXscpzjz3JpxF4tjy9
Lqb8UJAdxoCLYeUMp8jMtDqloE9fnF+f6bp1fHTczFzKUb5A0E9jdjzKa6CJRLJuXClONCwHIoF3
OgpzdwXmCz7T2+W9yRVgYowB0TbZJg8eVjwbE3Xd26nIOWsns7ReVEx0Tz7+irvcSNF7m0vvbf+r
9PdxduT+up7739KHq8ShK7ZAp8khqvd1p3jbKAjDJRu0ad6lTfdaGiQb0Xb56r3N19pp1bWasZan
yY7O1Mulmdrd9r3NFg6CaaNebkQ/fQcHjjxmrQmePF/dC4Mw1iR6lKrr0HlA/z1fWlnQvumdeAI/
FgDCUdY0QGBSnfJilF39+e+/738ksg2DPQKADAsWOmFb2f9bwiiz2OSEehO8IVQTxgfL3tVG9gTB
q/lhOe1WjLX2WfUdsQx027iWaOrvq2CytpD981OO+v0iBzi4AGHFj3w+KMj6r6wYJKis6nVz+ft/
2fiYNTFsV9gGwU3LcEzHFB8CZ5am+mFAVurzNA6ryJ1qoA8czKTA89m2mx3b5HjRq96vNnWwsfjG
z26hp2b3Zmf1EWofcHMNihVpBMhTadq/+eD1F6lI1XOPZtijMqZXK1X7t6LiC9KxlNmlwQradOFn
+nlsKkKbg4m/dp7wkrdcR8M2kR5Zkgc5kAx8j29VmP8LBMFwPkxM/OGObSGibNkmeBoQKn8mj2DR
gzDIZvsBiwlTJGV+Ij/jz0beFO35kOp+fvIKOOcEsPcf2mVVjngfK9sSkaPVmph4/c0X+TDuvfp+
bu5C3IHVFKEJa/YPBuLmx0C4bxAHiIHU5ohBg+2LjWPW9M5DYIIuB5jzd7IJtNawZyad0KalU16k
V7Fxqp3Q3CFHNzyoRdkjpnEnopxLKh2/Tb9qUW2ZT5AXUbwyWAAL8I/yIjDMxkuMdZzsFHUbr72i
N2Wi5JgQI2TJSXo+ng+y1NRmvkBmuV1/6MhStNoXcqDFo7LUNYRkq7awkdOLp2VghN2TnVjjhRvy
0KYd6l7zoRzeYEzFj7d+i9Aoi+T6JPsAZ+hZ1pzyBM8bq2zQcvUDDc8GQz0lWvmrJNvkIZ57PwyW
bbK3bkx7L3zUafrJL46q2xJ8GJN7oRUFcfH/HGTn5CB4v8nNsTjK+nu3GiFpTNJgIEnr4rerTMrG
mN+82nxQwWVEWptenPk9DDwkPk9Ndu1vr2FA8hvMWlvy73Pv7OaDBGdGJhG0gLxIV6bqvWg3sk+O
CtOp2qO6OrJQmd/l/+tTtW7ch57561OjdFCXziCAIqTThIIuBo0JkntvNUgWWGmFe4W46VxltddH
5U3vieIbCDCcukHPrmnWfMFf2LigKm9eZMnyTHaAuGRYZWGyTZwAl8iOiH0+NhJ1uZbV94M8o0LX
9b1JJfmwaLUYmZSmV84AXBBj0zNnE6iWcpZt74fA8oOlX4TJgehxfETDCwfAuSQPteKN+UIWyVol
G7RRr1EbJKfIz1DAcops7fA1rKqoqNYpMhuoSqAHTZBrgPjW/vTLHP2Mvsse64a4dT/q6vpWrdv2
3sU2SDdML1+KrCL0UhYdfnQMDty+vWTRdCL4k5x9cnjIngpn4TWm8TIMurVuRT1tZTXHHHBhTmN8
LYPa/1SxYtHcxHxJprGDsPzHWVZ3l0KSYbnZRMQF9PorT/NhBLT24ll5tc17tj95HhQoWoYPcgBK
b+PCDjzrbgjd7iiKHAnhwS2+ggadL+AUirPKAAQdERbS79rRnBayAwjUPZGS5rnz/AJ1GQRl4wz0
eujoBzlAlGhSKwRdOgc/1WIZp57ZPfUum1YPjTZ2ztVmJuF8GVYIJwIeiiGwsWQ2dl6om5/MGsjR
3B05MWhui/1K2lfW2gnEcJjBxfC+kJ5TAuVYSsW5QV1lNuJZkpjhF/E+qIsUXq7bHIfc/0XY0Ifu
O/mE4h4PtPFSlSXpKSCYb7U5rbWwUa7oLYwPo0tcqQBDuoszfXjQUVm8b82T7JMtlWYXoG4Caymr
xC7uTdO0DngqBvs6NIxNrGr565jVG3kvrKHtlkEz1Zc0KUnhjULcbi9CzKssy7M3zeChxpVH3Q/B
UD4KDJ/kmZkWI4FWCDgJNQAcxfTdtTuMwWe4GrcvQvcQ2esdNDoNvDqualJmS6tCGEHpkLzMTLRN
6xKeHOTW0r0VRlnASehW+G/XqP5/xvzzI7hOVrfVvCx4/wjF18W/vJb1f76VcaYyVMCbpm1Y7se3
shB+46ZWOzyb5uRc46S9Yt9Rvmkt/pgdGi1bWc2Q7bAqnYBZRWZw2beEIMd+5eW+0sXcHrtYZgji
QRJUIiDx/ykppu2yyhijrSzdekvrX1KTyJT8uW2dV1akJS0bg1wgRMbHPQ97h7oswFA/mVWP8Caq
u2plaDvbRIxTlt7b3P/RJse5+RXX0MWopGSl0IxJ9iHB6UM3lUQeE9c7dHqxH7MpMrba4NmbseXN
c6vjTrNBzxhNlCF569omWRl1ZR9KF0FRUT9GtpKwKrOyfRiEKdMz1WjsvuO+qN1BZTIg/YXf5Sgi
AOnacHAyk9XKe7KBtLwUwAU3Xe1U1iUZshKtubB40VvWH3XQ4P84V8MiX/mGVz356WTe8/yx5psB
OqON81Lu4rgZsNNzYi/ZBig5XXuyvCfbGzayNsate5WlqnVUVMbw04tt5KcXslGx0jcUtLz9+2B5
PlGqjTqfehsrz01a3saysRtwHQ99A5asoXlbP1RL1ip98UII2AYJUCQH+ZdErvtA5tIkeBt2z12T
EeHlL7LwK1jCKR9Q3Mps8Vak4ZcgmtJv4RS9mVVusuwfPH6gDshGzCGf5gEh74nnUJRMdb0L2Hpe
Lt2Kcg2ljzHfrDa29dI0+E+8L6wqrS285ftSCoVSPBdgx22n1kw3TjiVe9bjzhNp4nvDCI0vhfBi
FBN942IYQXHxy5qX0NzRBtOl4MF6dtXM39th1W3Kngmnjr7JflLPwXpKsKQ3G3X2ZvD6tcHy/5Ik
rCt6zS2+6G70AsurQ9ZPFwcSucpKtnPXlxH2wK+zluq2b+16axeu8hogXiMHJPhHrfXeqA7oq0dP
WUiAZr6g6pvV0hkn5wx72LjWRUdKZu5oPRK+KFkp97pXe8cpTcuVlQr3LuphuKBL+qmu8hr5ssJ/
FuwNCl8bXzrbLk5jZaKfNGbjCzSPcNOERgYin96wQFhVwfrpInsrOE+2mb2gsjRcKmwT2JIwKg6n
aTv6CmJIbTi9NFEbL1Xsb47yJNv11y3SbU9K3St3doaTrPxgeC972w26lTwJ08Vk1XiOtUfSrD5X
Edos0zgB7KjnXVMYGc/vVXyiflXLwquOhJZ+r8resCLkIM9tZnelsPQJ6abkHl2TxL8IvEPod+JX
kVdfN/tTl95Bg8atrP/RJ89QPLE2YksFE7KPM88Tr+VQV0h2IDgHAJOQfUyCptOtfZLP0nReoeIr
ZUfHYvTEYzw5D7f2xLWIuoGQdZrBu2c1/UO21yxJlmmNIACkpeQubYpmEcxQE2XEriUNHPNqTWV/
Af+JH0SErG7XAqxBnHdtZ419uBXxq7EPsu6RjNliu4lGDi9ZxHDMczYiY1mXWPXc2srSOofqpBx+
A9fMbb52PwLV9pgsWL6Ccuui8GvV+w925IU/ur7c4lScB4si/ZpiEB4tivbKzlgEizyOULTwpx/1
6F2tyum/4r7zfapy7U2fzAFVMATuBsLeC1Tikdn1bBtJwYQdBAQ2l/eQ6qGn2TkEueaiHCRLtdHg
FeU46VK2KRWUmYUScI1UXoMMQrhFv/On7H4/z+mxHguCKV93XjosXGTO4ZrG/lqxSvPCHleFzapp
+8yN2jO4LWTiRFA/KgFrZWequs8oxV09H7TiQln5Wdfd2E3hTGqSzCbJYvL9VDsGE8ifmf/UjFhT
WEaaL7pqsAGgcSDYB/2hwLPO9SMWIpBZdS5/h4Jad/CD+lWb/dnkwZ2ZxK2fnjGIV46ySQ61AkQh
PXROV+9j7QDnQU0EuySqxErXR/+qp82Ee5U14kyXmOcmUru17ubZE75YOtxbw/9qDEBgatbQiy4u
VjGyPt/yIZ4V+DTz2Q0RP5RXqnzt15Xy2aDVsBR9aymVOBPaykUYnJ25krAMPaf9lCDs1pfhpraV
2ReBHjsxI3iI+HMuQUISNYmaHYX0NMylSCvTk19UzS7HgfBWCv7b9qE39+t+rULlBx2gHlxio7BK
5mJgqepBERxkVR6E4WTW+jYIZUOhY7TBUCe2tGWuFeFdh/Rm4hjJC5Af/eCYbb3SLajO6GWgDBYQ
HYCult45iYEP69yBHlqx6t3WOZR+4H6qknaZWOaARwrQ/6zvxo2sgvva4yQnnvD2iUgXQwBLUN9u
8XPlVrP6zsPa+4xpe7hM81mgTDGqTZaE2QlZXrDMyO5uy8nv7jV3GpdBAHtdTUg+GHOEyZ9jTU0f
mnsnq17em2TJKXtzFc5uhiqGP1qcOiccyR02/fDmUJoTS32uyjZ5mApWLgs4h1hEOojzoRh0XxEA
W2rkwxDSLZBSkPVprg+1D4pJ1nmL/6fup9WLqWZofmXqqwp+OK3U7CcbREQ7M8F+CaBBEJvWA1hh
axM4RXi07NQ/t86ccFKa6rnNM9QvUPb90X5Nkjj/melgSKtKd54Vpj2AA0lz9vtKP+R2Gm+Tsi0f
2HUi8ZGWydcOw015ltYVV39ktgK45y2ZWrd/j/zp4k/aDVlC07V1lbCwK4Sh8nP6M+ZFjDLoHLXw
vol8lj+YDP+YEuuD2/FTr/36axpP61fRInMdYbC+jMPzqGONp9XQihWhhddWH/Y4IWH5V3oGK7L8
EkZVvW/dlWEX4TYt8uAhyB6SuLnmhm8eVEUYB6IFGLrkRbIMuxYEjAnZgF2TucrVEdWvIVGZOrgc
DFo0Pjfti2Yq5qoZ0W8jbtdsoVUQTjYqqCJNgK2FdrBm8I2twgpCUPpV1xDXyozX6AfIWeNuyp8x
o3NB+qBgrJPfxDnKyU6q5mnbtGqfFXfCqMgngQnXXuzIpqZLiJXK0Y4eCXqg6q339VWMOHF5HTSb
EBXpo6LapNxRSF1k+LRuUpCpq97Dn8oJkqUntHwDhUvd9F5ibCbxrTX1bN8RalnbxMeXAiHTDRHw
YWlXBWtv0e69KUx2cHHBykzghmKRL5DohdCJh5oS8l+uc3I8sUDDOS0XgxpOjz2i0ZGCe+MY8M6H
3oumiB7ba3BMyhrgXbEZDUdfxEFP6j5uypWKIBvOD2jJKL3+Jc6R7OusrFxnvpctFKVMV6mvFw8R
aEAgBfoZEWv93MBxirWwxZEhWKJwMxwAHLtHHAwRPq8hSJEzDB5jSJPLZNAJOeLrBgixrPbo8K3Q
wySZHzX7CR17xBqKhTUQMYim9luqlsYJ+MxXPzC2dsCaySrzKFt43VgeiIb7jZ+eUsP8NESWcfAb
1V7FAvleVi3+MtLcBu9IqybH8sSuLj1B5k9PJZP0GCD62sLIqCKveAzM4kmIJj2IkFS1Zx4JX1+R
xbJemXv3gYO5O77jTpCdc8OKXiol2Wp232NqFdbLnHTkvQmYrqvMRRLYoB+KAAM4HPRgykaLruua
c2sdJmAQ61nNc4Op77lNnOkc5ABUFJusONSsU+HhMqvCyNrYgykORRl9ylOvP3sjQdkYzQxHq7xd
O+r3DvvRBVOys0e2FFFofXjUoqq9yINuo5w4lBkWfEEF6KpUjaMx1kDlDPtUkI299iBRVqMVIN9v
Y0ML2HbZe9OiUc9+6YhP0A8XThAcS6LYByVVhv3odm8p/PGzqQ9gow2+RgOA61I3MBZmRw+4Efzk
qqsQSPAmR98OrGRXqW4vQ8X4pvblWg91Xi/jMJzVLL1r4OThTg++FpI88hij0azirMUIPQ3WBCzc
beLb+QoR5ZU1+F8s3ej+ZVrT/txuM6sJTdgCuidRAyxgPiKBUSLLbLdys+/AjvSXfARPhXeM3SkQ
chpbYdMFaRkNqXXhRVDrO1H8xDfD3ga80fBJibFPj+NDTJa9DbsR1jDP9r/MvH8msvkv2ibRAODK
mk4mwjY/MFU0VU+qtCyiHwPOUEh64znYq/l9mWg5nrVjv9NtXFQK4kDLgr3jJtHqhdGDtJIywsWE
Kkc0IipuJBtDs+oNCRe2LWGT3udq5q7VKdA30zzXZnEfLl0rMdZmKvAAyoOXZlT/7Y7/GaWRdxzg
tSaA30MK+Qd9k1imm8cw276nCJod0Fy0jiB2VvjIR5gyJehhYdbiLTL4rgvCtR7O5wmW5roD81A4
y7/fXFf7I9wi/zf4siOR67oayeaP3P0BkL/eMaF8d9mFoHvSVhh45z86J5hJS2Ozmkw3XlgRSi3O
4Pw0lPhb2zTDqe3daZ+bzrZUbfYshA13rA2Hg6cEAM6a0N5oQYmu/ISaZNsFr2DA1Es9BZe4tjXA
HV14Tls92bY4cYi1DH9gVfmi5KG30IvoKWzLR95i7tov+hRHs0RsK9V4CROMHiMT1TbTilGNmxMM
Ueu23C5EiNrSUtea3+3TtNaXgVC75ehrFV5dNjSiuVpZVvJ/7J3XbuTYlm1/pVHvrOamJ3BPA5cM
HzIhk04vRKZSSe837dffQSpPKUt1uk73+wWEAIPBYIQkmr3XmnPMbTvY5xDrF7kPuZePpEEC6vzh
yjjam7H8ohUzaMWqvC8dwz1poTgNsfIAGyz5mHLWesJxv+UlsEB96tQzuhzjUITcQEolS/ZmoDVn
zpRm0TV33Q9zMm65HuCCa7LtNMCPbYK0u9JUKdHUuoQ2qNVZ1p28znLimK2w7Hx4xamXqk5MnUhc
CE9Q6N/EJJW20/zj7///4i+jGo5EWngmZ76h2bbzblRTQkq1azMsvhe2Ol76xq2I1wqMwaev89BG
GtOiiqq6thydVV1GdybXgr//DtpfjsGl94tGhQNRp6X6vg8sFLsdsbPO30WZPZPqJq9Qb2TQ5fIQ
lSqkmLU5raXNNUKPPTOw8BhNYtxS0kb+PJTOLja1bwQTdNcjYbmgYSblnMEUSKZC3QxDr13NA7Gg
f/+1xbtS5XphImbAcB1NuEsv9J08Q6RMJ9E12d/jhoNPTc2vbjdoG4IHgYQEYX0sbAuJzCw/mtGW
4v0ReLr+VDrjkVs3ZlVyCBmEVMON0lce1Vf31NpT5iUO2QSEGfiC/xlDYUc8xrVQt1NUHuBDqRvZ
hmfhwJ4IiDC02nxDfop1HMO53VA5dfaDQ61vkBmclZy8UMKZFsx39ilQxmJnD9CYI3rV5xr56LYO
AkgsYdxf2dZEP4c2MlZcIkm7Mmm9Opm+FQa9zQhHpJ8qU7edwtHelaYTMQ8t+02b9DVuyMndhZ2+
i0qzudMHmeOdz+ztSG7XLjCMhBGJy2jVDAeqe7PE76bXm8YIpR9UDFzd5CvGwKitvymGYV5zZTc3
ikJ8r3AIDq2xqXt2Ek/UwoJHrHLucTDiHx3jPlxL69h5nI4geKtD1UrUxFRd9owYxAmGbgw0+FnV
ifUFEKI3PblapYyO1tJrM5huk34ZkzAZGcd2CMftAMKMW4BZPLhQ2Q9u372YoBRzBjWaOAgMcZeq
ZaR6iwCJ+Z2KbvYUTFeuVqWHqB6EN/VGPFMtKXyzzvyJ6POLbivEytawLAfVjQqPzoVyFxefCwMB
A0kUIj+Tt8nYsBCbcPgBbDx/aEvDOhh9O/uSErRqiguA+yXmCDdhOcv239wG3hmCXg9lA+yDTfnd
Bbv3zhDWqYHLeWkH360mjhhN9YWX2oq7S1Eg7YQadzSd+/7Gssz+xggF+Z5JeC4zrO0MHnaj0T/0
S+AgzsXHnH/K359pf71AMAJwTRfBgbA0+y+AGV0b5jkdh/RliLtbZMPiQbjI3RsUxn7AdXszdU12
kdDQ0En0vtAmHGnCEb40GcIoOqnebSvKp9HpUNCmto4IMukf7OHRLZ1vUzhVjyE9/38nFnHf31sZ
q+ganRhdd1yDM+/PM0ZLxG3eElnwooSAb2aQikNpf5BZwo0LfOnOGrXRi5SgPOLZoT2ELPYB2vDF
ztxTISzzuE6melW/VtoRvV5x1AbSssqO+Y4gn8ILUVfacmivdVEdEwqHe+GEC4gDYw3ENPfUDLPq
6UG7JxroeUIp9kVPHYQrsrlO8qDZUxtOH/O+oWzG1Ud246e//8+9U7Ctx5VjMHlzVFND6+q+08vM
eQcRYEyTFyfX2q2bWiH3kwDbd+vc6XGVnq1RWFu8Ui+TQlBUN56UqTXP+dhscS8BIB6ia31Umysz
jyr41uKzTXD9RXeUI4mFvSKNj5h9SYPErLFBvRh7dZv1PkUVmB5JWN/MRfDUqR0XtYBJFT7XDwG+
nnPTwSL/+9+V4+cv/2/0P9xCNYeD1BLWu5OoGXKzdcKieMlMU92gpB1ucAO7BG33oX2MGfTc5nG6
QSdTXLtz+GDI6EdQz5qfqpq5yww3vF4fSpfSLuQeIAYmykrsVknXpXdcqoJj5bRfiGAerxTKvY7M
t7HS3BCoPAJgoDyKu/HG4LtdDIBDMcfWwTVCMu0zxbiMtPtu0uJLbB+J1MhIsyTHAR5O4eqeWTnY
XVX9Q21124AevZ4a4kwoOVp+2auQdkkJ69DNFNjjK5t7CXWvQxAmkd8RGuK1YbE0P5hizfdmXniT
YSmEmuQgQDDo3IIzKK7kQj0Kc7cmwh4gOFoavpjZKR+VKas3tChu0S+WN9r4KOUcH5hyhtTpLUzd
eVGRMtxnPkJwzZ/1DwxQkHi2w0tndWe3bsjy4WoNDNyjqZjeZgzqvBlB6zYh8cTLFw6/ZTZEFdfF
DSNI9+xYZXymiVV6MjXMg4iC8TQ5048x7jS6DoU4BUuia6AVL1FXg3CgjukRGjBeVaR0BDW5lBK2
38ilcGcyTMEiR8FDBVqzlEINc6nA9b3tET1zHvsGqFiSfbSMhkzLJYFXc6i5oRnCGyPObTS110b/
gwa9vM0YPXjgMY6w3oa9ETTpR4T+p6ChRlxO35xMCa+Y9NS7MYTq3SCt85IJ6hC1cfVsLg84pD0S
WqurMKi+wd55afCBH0Rp3gB2Nu6NrhsPNjTVAS7trRYjqRzN/LnommvDgkovnfAykLN1AZbqtyK/
Jzmi/GGH3AutG2r79qdCzJY30Xo4F6p2M5pCe5hEtJ+cKr0MzHhgnk3ywGWJ+vYQDUQIRThp0esd
rJjSP3hSbsZV7m4TbuVnFO/TddhRqpodt72E5J/9m/Gl/Zcxrm0JUzeZP9quQG/47jrck0zJUWd0
LxbxMX4aTQx7cnxZjttxDWXIcOs4NQdku9PIcq+8JATkYYlwExHMuLfi+TkfY3OfpQDnExPw+BNV
D9sDk+Ue02SpUDGO5/53RUIkZhBQeFziwmu8GV5qFQPpL4HlaTo26XCYnI0IJ/D9+TBdqe1TmhUH
HdHnPYiAkgDBoruGXmXuklL8WGkwuEb2ZJfoR3OkBwS+LP2St322wTrGXaSLmJjzWUMemzs8Mdoe
8wDe0DAuzwNQrXTJ+yzapnvoEk34c/+Y0/mCuzYmW7UADRTNxcvooDSyxl7uw4CGUrocwkET3/RJ
P13HlnmRc9W8zur/80/UuHalyD2XYMUQg8l3T//rscz5+T/Le/7Y5s/v+K/r+JmOZPlD/u1W+5fy
5mv+0r7f6E975tN/frvNV/n1T0+2hYzldNe9NNP9S9tl8p/0u2XL/+mL//Gy7uVxql7+8dvX73lc
bOJWNvGz/O3nS4suX7iG+ct9ZfmAn68uv8E/fvu/TTyXBaS31729veXlayv/8ZtC+fl3dZl1oMA0
mDQZ3GTgBK4vCeN3igoWrAxwb65qcbMtykZG//hNt39XuQdb5EWC67NslzJQS2rp8pL4nURsR3Vt
iF/QAJzf/vnL/0T/vf7X/jUKUFg6v80vtgNTBQBDj8glUUwVwoBQ9edBT07xtR1TawBPvsgZazmf
1odxTOeTII3spM1j6RdV2MOVUptTULc8AFv+ubQ8jefsUyG5HA2SHj9ECazFgTv1p3WJJmNOVs5J
KnVx6iZsuuvS+jAsT9d1dk7ONUB6tlEADO9djch0cAS7sJweiVAJZ98VORbfQoTNZ1WbF7dKsEsc
vTi9PQjoLNwDl5XgR1nsjfyToc32lqCk4tQsu4+481IjCRUezdoq8EMpZF24cXVaHzQcTbM/jw3P
3xa1zH2mVdtuQ9KdqBwuL/f9PPzcEn7YNPtZmkybpAejZGlJrb7+xRzulwf8dNvEsXqy5Ze/4uvL
Q52f2+I0Ukznnnkyp6A8SauvoK3/82lGnzqDEx4lNLJglEp5KubUVP11MRxmqpjr4vqguEKenLHG
yR8UnerPRBD65fKbvz0IouHpg2BgoGqx/PnNGacxlCz4uGIsTxEjtBM2vkrdYg+IM88MLYEBZFm9
bvC2FW2ej7Qnsdtx8O6mur6fSB4k4jJvT+uS+GMp7vSG6OI/v6zGYyC2up7kO2UUj4HTtadUAtfz
1g3X51q//CF/eelt77/ss9CXPy32i9qj0Sg27z69en15+fT1K637eP2kdfHte65vzKt9NXGspUqq
nfrMEa9LdKw1VHIZd4x1cX15fajn7Mkx1GD7tmpdypcdrEtmrQCWLZPXLd7Wv73B5O59Kqt9rgii
kguHvzxxUDy+Lq+r3x7s5Vh5fX1d+S+f/7KrdTGuifFOTQw5y2esb1mXXvfzfhe/fO5fFhP3u05y
1vH9J/yyJ2TOFkNpqum/vPuX1//my//yhl8W3770L2/9l6+vW77/au+3jBm9egY9LJueKs1WTv+3
w3td+m/XvZ4X71+OYUsd3q1USs6a9dSBItzN/rtPqGg7q1tlpkHmGdhV9xqXtLf3vG39brfrC9Z8
F8WVCQeVQyELtfK0LomCa8fb03frSnwIeBCWt/xlcd10fWldWh/WHa27fHtqojzMMDaxj3zd3bpo
DlAivb//9HXD9WH9GISij0o3AA1f9qWlODQ/r4sYn3t1m7Sz2Kt0+PRMJSXGdKoTJeackhsCsdO6
cn1wMs2YKd4sL61brWtlPJizb89167V1AjJILkr+9aUZY+b8sC6qZpiXt7/sRrNC1SNyG495GpaZ
97ovBXFScm4aWMqLXGAzZQJ2Y0MclTV+ixuDFCTEP7lgxhDlmj823beUOYjfyHHc9tn3aVAREETR
Nl90JKBeNX9w4nOV4Z9AV4jaa/FynXQ7fNbnvt9BfcKVR63JDxoY1r98y9dfYzLQPUxxE2275ZbW
L9fxfrnOr0//23Xtegv+42F9x/re13csO3j3lNgXDGrvdv0/2A1Kyo7BrXNY9+yuN9t116+L69p1
N4ysue///TfJ1fgUJRNO0V++TTuWu0qb7qv1TqaaZn5y85EgwmVJLr/K27r327y9/LbN27qqtlDK
vT3/V7vVejAE3vrut1387z5m3e3bp7ztZl3nJswcUqfAKMl4YVxuXdpyN12X1nXrU+7gFwGAYfe2
vo9aqufrJq+L60vJel9d3/Nuj+vTfL1Dri+/brm+aV4+dl16ff3t+es+I4NMIAUy6CzwUdulgi2i
Ms9CfaILkqOvyrFeqKCV8yn0xm4Y96066EgdBLVK8mJLJ1U3c6DTXzesyk8ipsC9NeOId2Of+7Pc
WpGNBs1M3X2T5+AagTT0Uuzdiu5QmjpPuoE6viJEuH2yFOcokBAcB6cmeiEgVMqw73H8T6g+FLpl
bf1Mhoix6RlhbGP9xrHC+RLWwb6tRgifDV73LK4fVXJF9tDqPmex8ryW6SbRudtyNiG9q4hAtdkP
zU8Qsd09eAp3aw62b6bRHua730GR83rMVp4lpy2p2c9pgBN8GqyD3irSNxGcRka6yzFRb6HyDbvC
Ng5VWl9AxP9IiyHwmHFAabKsK6YIZDoC06CPjsUgwx9oOmlxJqO83DiWfco09VOuI+3M4+pKndpt
ydidFrn9ANcmOZqU6umlE99Wu9uc0IStIafU74f43hKzQvcqS72vfVHmm6hb8h8UVeyMMk6u4mH+
XGbxVxtmz1YMX9QWQHB1qQ3TD2vUX2q+rezlOkeK3dzoBFYQW+KlMVGIJl4UrwsS07NnNCB3hpUd
qFJx9GqN5pOTVvgApZ7KYRw8RxJgmZfBImzQ7zT9e0Ze4ikPov5DZtPNZ+5/n0vrqkAWb5J7t+mc
AMvRHXl8cAlpJVbjjyoXy4yhCSiK1R3/i4oKuAT4R7jG7AVE+hwB0wcMdRvUlOlpkFxUqXwVO3Lx
fMSQ7ZZiZ0eqpPucCCSSBF87VyBpNq5VhxvTLeNjZGtf+uiO0ILcJ9WdtAajcTZVJfciUPE3mvZW
92nPMPY342rXxfxa1jwcR5A1RaQlt30Hdaf77DyAtOn3djwNntkqL0p0CGqKZVmkfizdmehswj4z
cADkVQEtyiRkkV1oVrA63Mr1SXoyfNGTIVdFs2cUTeFLB8pJYdDKKbL2WCdZBOQ6jja109hw5Bd4
XmxvApLaBjOvD7orv4Rp9wNq8rjRa7oveXrbq9QlJ+q4tyaSyJKULTe4qXRpnR2Aj5ObocuovitW
SF6Am+2yHARoXcIJl504uW31owCwb3aB2FUVh8MWAVAL1DSu9i49hqTvocNpGbGWVCfNiJKOnlfu
Jg/ieNPikeYPx8wG0Z4A6tBz8szivpqH1qMwyn4CugHJ8EXO450lrWbbIkH3Oq2jo8w7piqCl69O
1yQaX2jiVV8cYn9iMZ+lbSNdUj+1ad5scG55bZLcdYz2varNnLMFx2ETODmN2y6/uJpxqstJnLWE
mCt+H7QToXgeTbrAWBMy36TpcBkL6ziN7nRoMlfdVI5O1n3W3VWcVX4X57SrZRn5aMfyy0Tn21sa
+JjdnQ/z0HMPBzzrVx3BVXCCxb42jUcNON1VnciHhsSvwzwzZ8UY7U2wM3wqgEzIGELXJKVeq84p
jyJzP+rZZRyY/vWpMW3L0vwQKR0Ww3k69ENaHkccTn0HkE+GDcAJR+7mpP+KYh+XGQYbr+XE90u0
uDuEkrnUmq2Ji7kj0nkH55Owwq76oEBI90ypG1dB3Se+Oz3hyPYsHferYaNsgxnF1a1hB3HfmNDI
eq816p1wzilH49FsZq9DyzSZXBLMpor9qMs+oX/z9aErvYpvttGN9rqGZk3nTdaeGqHVnQtReKoY
P0uJSM1MhkPFP9fT+uhl7oMXLM7XJFsfrGR8CIqaoi4lbke6+DNre1cJMoKloitEk8vHEmPVJiJH
xVMVTARS1x962tkbuM3Q6Zxiy6VwugxJCzwgVii5cdGNoizdyZzeeVUu6A272hHR3O2wD+5DkEZ1
Pd4EuvU5d/H6GSk5VDmcwBIk7mYqtPvarj5y9iUgtDvQt7gPNhnPpBvsysFgPprGwJDm8Jxo9X5s
iPxRp6L3xzz8EHOaoqv4KohaoIAy1j6pJdQWUcEhJyMGuI/Ad9ME7RMUThCSr9JQPIqOYRkJsleq
+eRmAfJ/cpBBRBFrFmSOJ2hK6kE+w0BJQ18p0tqP1GxvudJ8yCq/7x3t3EEHrZUzTTqPM03fAwSe
PMeFVzVVdODov2gTpm2IFc42tO5AtohNXHFODgEp02gDteNoXshVuanHtNnUNsfekHYONdr0mMpP
iDewVNi+GnC5kzJ9YoJQ+lPfeq503V0J0tszrWoxt+kNgosk3jKSPjYqyhBtai8pfIApMRIE92S7
F/Rv52kyznGJyIYTb9OFtuoPNWpbI8Y/Nu/ptLp+h2vF72xjP/XBx9maSt8Y3Y94G+etkeEgy2iL
yCn42nTmucdZC1Ylp76VWi95kykb6E6xz5lSHAJmAl5YaQ/FSHQq9uAG/9BZsyL4/zUoEjm6ZFBH
dUrXIsZ0YS35kR0Jew0NBtthVVOpzmGylYopfPmFilqOwJsRUWfFO8W0PoyokC1Svop5NGgiFNSB
+Q/b4OI9bOpXhI1IZuvtY9HRieh0Ok+ujiLHKYdtP5mpVwsSBVuncLyZHBW9SG6be9pQ4w2KhJ2d
jPJUcm7YaTDsuJDIjey/9h3MhcAYN7EV0OmGQc0Ez+SAVk91Kost+SWnIY2nQ9yhbG6T+GOQky4x
J8qN3RnfjB7TEq3Rk+pEy5FBmLkG1nCe6DUs8sKlmQ7M4ipY/tIVGe0l7iHEEVz5SLMVlRy2xULj
0p34eyVi8BcGA4U2xu8jVaPcNGXVoER3FV/rq32XFI8OBaKO6/EJqvEuasVwXSQLUMPUuq0BramL
VGsb6pVG6nKJAqb/gB2i2UgpL65eN17YI7aVWnVrWtpHQqnPZbAfLbpGlk7+HvibdtOpXl6nD10q
rtiIf5t+R5ck8+c8vALp9q0a+Cg1cXaFmk6+bdondAn1ldCie2PMEAIkEuBo9D0dP1oDjlVt/JEN
ykR6uULcZCiOLRAuXzdSGykUQLrcaht//KFPXEDUGo4Kbf4PjhsRO6xGN0FPSGHkKIRj2/0EhDdx
va5QYvxRRXCsGUKrTQlteS62lmrgiO39zHZgbCn6EfMvOWHpFTaawSe6JvFJgWg3Rq2rx9oed3Np
6Aeucdtc0PW3igQ7fP/c2YvvVKRe7PCHi6BuJ53SMPLpznVkWdR5rXNdHYpsiul8q5uwPWI+E2fp
zgXjedB9yehVWqr4blnpUKUqXzOeCBjQb1uxXDppSe2tcdwgmnwusN6EVuTzFw82c+g8MmOrmNbt
y7bCkmTQqnLz+9EoaI4W1XWoq/fakJPPqhYPZtd9D9ser1KlepUdfc4SfGbkfmjA4+qtGmvdAY7d
dq5HLs1REp0RktFtPU1EDNBmF59RS7geF0Nrm6TVFfdBhluWw5+7SvyuxGOAANqrjAiWPdL+fV2j
riclhQLCgMVPferl9KSY/S7UwWiRF3Ofu06MlzYPNoUZHjp8zRtVayqueeCKuziZt2qv3SZWc8lC
bsagyY4d8IPrKiHaPf7eONpNM2jWJ73AEBefKoXx9phS656TF9QopS/7hsERDpetY84co3SdFHuJ
WcsMjyGa4g1OECEQEh2yIsHJB5yegFlGJndCG0o/CbQbpWIfpWyodAelBQDWwjicBFtJbsSuGGih
dXjKY9mFe7uZt0M40U+K1F0RZp+ibg73RTOnXsf8R6Ne8UGCjNSAHHN6MToQHdGbA+WOUUKAT6Ov
hDg9qiE8ryIYfmhSXNluL/D99T+s8APl+HQ3tNOPIR91dFY18jmlWgaWo74dhE1HlniBa2uTCM09
hJiklZYOquznrdup4d5RrnN3+OZObXpN5QglmW6cxNhet2lck08aHkOqwjSji69m2cILkLNJXOXR
ioJ5b7vdS0W3k1jSbaTGzyjKG682LIo2bgz9ZuiOUSa/N3ng7kiGPjuYsGJAVBthcVOobPfZUvJN
mXQ47NxrEwOggW7BcTMJqDO8c2j+llpwGITzwWh71+uZJHu6PT02xCNhwvggcN4D4UY+Zqsp6evt
FVfp2K8lpbsm2WZa+RFZ9teoHK4w9npTSQ99IumxwrB3g16x9VIpokOvGdq+gQUQK+KukalyURMz
uFRznV0AaxmKi4xmXTWM/bEZAde9rhN2WEHEG/Lj27tCjfSBvBmBsCx7Wl/oZ/2rnO1xU8t+o0fz
Q1s/0FIfLoMY9tJuEN4XA8JoYoaBSyYJXyT8oFSoSr2AUWxSd/YW+ThpFvHZxKlI1EZ204sxvJPL
w5QFdw2AriIvz3Y4kOGwPFCOnGGBzoxES/vnusKaakygEaf8H+u6RduoGbG2rx1EC44Z3OKHCW47
DsbKri+cFBqXfAltN9e0y7w8UJqtDs4EQGJ9Cu9AvySNHd8OiLnXVW/rW8v4FDP8Pa2rHKXWLhmq
wE0+tOX2bVtdC7RjG5J+tW7yywt4qRCuv37wunrJRPPiqSyO6wev68g/hwQjdbwfTbVZV60vxmhW
z6Y1Pby+M6/iG9vGgRpGyR21wtJOp4sUIr4b6hH5Qx0cB6Ffq1OSXZFljmpkeXBmzqtSWvSY/1iX
TX0BzRLfXqoqaJXBWetXutKdUjM1L/HysG7cxRbtnCBFv4hujTiXiH9qFkJSNCsH7PTyHDBwvWvK
zPCr9XlUmRojo/GStM7t7HINwbs9cO50xsV1U+XWRL2xPNGZ3rw+MLX60iXRfJqMjD1mixpyLLAa
vG03opM5ZLNav+7IVkvrHObxJa/y7qaChvJ6RM1VTDJIJD03y6H6MPq6MxQnvNMSjKtBOJ7XzdYH
TBiaFzhFdVifrtsKp5Absx5U/E28a12nTVq2Ucr0GvD9CNIxdC+ESLuXMOUL63r3FAaNe1nXa3be
3xIm5AWJo/J7LJsF3XSsbC2C98g7mQVe1FgAk505/soplgcldC0UgqV9wehFclrkzJuFenVZXxAy
aY9kbMADXLZbX8CEZ9zUUPj0JJUKA/9I7tpc1/0+nhi59SZ+hn9uG9W17bkIt/eZVpPDOCXhhrCO
6A5JorMZjQmGpR2QSmdjf94B1+78tq7ju255MGQrj9SUCi8aR/VVc/X/VQT/RkVAJLtLY/2PlL6/
yAjQTURx+LX4VUfw800/hQSO9jupcGQ2kClg0qzXUbP9FBK46u+wewXJcYQbq0CIETb+FBIYzu/I
2xHyIWq0FhsD3+KnkMAQv1uuqeo24x4beINt/u+UBH9WT5r4GQDioR1EMaQahvpeSFCPyigJMRVn
JRAPcolxCOYe/7xuMgN2v40EwZ/UpcqIIpD4IS2ebxuCGs/uLG7WZ50oKXJkLreHxrjDYPqZwBni
cpdnGOcEdEyiYUQVPhu5+lJo7V2JW+4qKqhwktNDOlURxCdtgD8zRTmOAYuZBaVPT8nJeyUYVxz0
uqjvx7H/UmUpSFOrv2+bFv9tU6BRS6D9K0igT5q9SL6H/Ja/9aWVyniPMDzeWVBcmLqqDRrvLg/O
MhkPqwvb0MhgoA4I0ym8E9Df6D4XGL1NwHvZPERfLVkfwCsPO/Dw6mYaRfFQpwn9m8ABzT4WxlFi
i/aQfBh3s0p2MxG5F2JSlYc8Mb/qZqvejb3RnGMT455VP1tlODwQeTvsZ9DcmwTbconf8SlUFwBt
Fy/zGrP3jNxqdlifzlJbrrBZazFVAcuYg7wJyVO8croxokzKtDTAQHTg35d5FEvsG2fqJeOUlomh
SKIrJgm3WHX8ppDTUUiFaR0Mz4oA0hcq4zbmktZ9cIgI7DSt3Pc9E512MWwxGLI2QxMRONqn6TaM
2/6KGt6DRZ7xXjPyxK9QFtwWJfckO7dgkk0HdArAqdvxRECoiQ+3B+jO5jeJvemVsLnE2o9iFkyH
3ASiMmFyrc9vd1ThwV7I/Q6AiTESG9T0Grre/Qys557G5J68A3lj1EjGFT1jajGY5p2biX1vJsl1
JBVi6edkK6Vbn4MJeURWfwxzBrqin8F2qdU9+JnBN2EmIhlPnfOY2hh0R1s79g7RI1gOtk6ipb4x
qeLSuuPgD33i7O2CKs2k33aiGk6/XCB+anl+jfEUfzYmccIZnGcOlwTVISEG3fKflTsALEkEaGbo
rBZ2uJ6RPTVVqEpyRG7cxdckOUZwA+MHGTEHLeL2C73almTahMy1MA/+jWxPE9ryiW8I0+UboXQS
NnJJ/KYuV4I/fyNlGWUpsATObhgNR/R3yc40MUZk1XDfpblxVHuIDm3dpiRzWE+5UJU7ynjnBiBG
7erNpzKpLT+oxVZmuXOpM3f24zwInwZjuCKmzMsN4Hs2/zev1aFVu89wA6cNY9vp3HdJzlwNiCXp
xNa+SJyA/rHpdbJXfDpGXgs66trKrE1NqMROdrwxtKp+E7ouVQINw6ReLWxzm5k3WUrzrT0l132X
U4ac7GNNxYwk2VtYd9YZnWG8VYXM/KQJxxtDPUpqbd+UfjY3aqDgSFWi68aYk8ewk1eILe0zcXcI
LdVebtNU6EdK29eYe8NrFMqATKqAjNIqktd5Uyy+3KfBDad7p9G3ZqN+TLXEuAJ9jmgIWfDcBPsI
CP9SInV2rttvyIzVHlXmgCkF2mRUjyIc7kco0oeIcYIXJoAuiNo6YtzJqRL/yANdUuxjOtJYnNyx
aEl1UvCGuNHNhJWH6plaLuHVVwztXVKYvuRkcW7jAc64kbnUkXLx1XWoAZYFeMe06z7Z1thsQCmn
x2SoN4hFs6MC2dKzqfaCjoo2Csr67TTnZ6MtFFjOZXNoUr2/K+xu2+If5iuVZIuXzRaU7TZJ2hhp
1jASjtcB77dpkFdd3ZEkLDxN9N9tl6ltnJSKLyNIoyI0tlpuT76q2FcR3L9z32QHB2nbOUqdTdub
6VGYHCCdbL7A4Vf3iqVmDDot6JQIhikXzYpvKrC6MM4oPkXHAa2zQqQ9fZ42gLoSxXQmpmQnewN7
l5zc8lwbbr4ZW40eSZt4GR2arWyt2jMiwzhr8/TI73Q728GDYfWoZ424v24FGKG5djYMLMUN8Yt8
JTQGNn6lg4wk1hbXIPQMNedeaB/7ejJ9ydnhqxPYIxsBldUAR9NKwASRqh5gNbpXZmDfwRdKQVvr
KUaeHA5/4DpXoRnfNsJlsOh8qE2OgcydEqYmwdfVpBUSQ9lUCIHFEBNmHTwonRL4GIGxy1aLGMFN
783CjyzcTYWLt9Ud+2pT6I3wu87p9yMVF+BPjy1TunvHTihAcQcIWmW6nsJkWxikoCiG1aGlMB9W
XPrcUaef9WOra8/Mqip/nPk90zh4BAf0kYTUHO9HsW8UI97WCS7pqcEgNfqircdLZhBFOaXFTZU0
yibQVHcbFPFHTRSMgXEuo+rV0g0ggXFrR1Qr2gm9d9Vg85PgVqIW8brSx8Xe0BgLgMajcxbQhS0g
E7TcpeqxMR/CJmsOtdJCu8vuGJO02M1VY+PCoqE/Nrro4coPYT99I3CuORh6yBzSJdOsVuN9jFZ1
jIt4XxvZk6sYPccaV556bggecmCZRMxKTbP52Bfuh7YzyVuv5nw/Ftj/MbvH+7Ixz2qijPhYi0OS
zRrexEf4vcDQEnpKF6kqLkOg0fZCMgP+H2VvtuM2skXbfhEBBoMMkq8i1SuVrbt8IWxnmn3f8+vP
oOrinnJ6o4yDDQhZ3oaTksiIFWvNOeZmQkHOhLLbJso49KMeX8qIE0OUadZ+rMyfQAPNq/xJtCJn
bBBifT3uTEv8GuNVyd0GntVGb3HLYY/s4+YAHOchUs1B0F3dSCbE+z6OvNsaV6UmD4NJkdHaEkg0
VN+5iw8ZBGovF0C4zbFhnDsmB6JHVYWrpdG71yovsYxhbUHYT4M6GYx9ikWWaZIlj8n65BrmTK9U
LTAHYW0EY4Ey/8nC7b3rdQZQy2Rdu7FgtrM+kblkjISjjsNwc6paCqqmtZvDgHu8XMrqcWgC7x83
+lwRVQHPBRJFSGen7t4BGLTXvIfPR2AKbf3qGjTC+ef45jgk4VThOm0cBfQXiVOAThrXRicjlydV
q9d4punmBDJ9UhgVzWpuzyB5Gb5hvepcRnV2nkebWhtAjCr3BSyCOhRVvpPZYl/q0udYZfh2ogHL
W6mv5EaZG6y1HOoh1TAzS45k1+hn7MwWaDP71zjy/EVduvgm2ZNncA/vitX4kE5OvTUFM2DlhvYO
Sv3iU5WAzwjgXNJftDzZh2+pmxaPdcrMIijLb3qAnY8J/SOdg+5csJhcyfIzznFPS1SraM9xejhm
pFYdO93aiLZzYSZgj9VGevrFNdXj5NjqcMHy7NRmRkDK11yeO9M0d0pm37Wln3e41Gr6g3ZIJ8e9
m2Odgoy87wsYgXFmTMVmdI8ZY/ZRvDv+rNc8Jr1pET5WAPnLwYYAebmOelTfOaRje7BLvvedadB/
4iEcus7YWqE5n3HQXOCekJ07cOK2+MQ8fZjHXRuA2IEEwwZhcmitsfDBfOBhNLXaOtpNw9AygZZY
BNNw0ZLxEd+yTX+S/xpTDR6ZDV+CrabwO7bY54xRmrUs+qG2hpiWB8CTPJzwFAaprw+s5fTxjklv
BI9h60Ee2UvHCb7kVS+ZbtX5rpv0e11HB7IkhrtdLAeSaJUxswn7bTNzLBnajvcdmkQuvFY44rbl
usDG61Lbh0m1VQsTXpdH6Sh6wnPyBTS/E0DBrgTNU4yW8OBTkBI9W3wD3SQix7Bz3tOMfTs1NPHS
DuLUu1RN9MFc6pbmTZBX6RAIwWBfvHA5yaFI4/cp1LuHAeuaTOGG9ZPK92FYfyLLS+1jsxuYnYHG
HOsWgvX6tcejEV+XcfqcjmTLshTpMR0bbGnXrtaO5VzfmzL9Fet02wBh7XXuVRO58+MURVdIy2wG
i/gZquxMWm69l5Gx1XjIeAh9LnTazuuHO6P5zuxCe2LrMtUsrkWjP+gsuwdo/ZmfTxoQzygDY+vm
38AON+c6Vo9LVBdPVcNMx5l6c1vmPXMJhAqx5U5PsY5u+0aZQOTublJmdWgNmp1BruKn1ja2bjP6
MSlaDzjZcP+oJMYbWxeoIXjpC/2tTBL++srrtJtwPkedH6ZDvnrZLXZ/XE7GMhz7rm48DdIz6zDv
5DDVk7XvWua8tOLKyz8HyCa2l6ci28WYoD08WmTvxku+qZel92OqQV8vghYJgDS3AcOMQ7Tgkksc
IzwMAX6jJip21dh1vl2BfzKqKUFhoEhJzrP3IFAuvONh5K/SmYVGYB5jJDybyaA7FvfVt9tdmYfh
/EBS34VMqnu3qquHqA5hL09WtTOs6UfECQnSHRoBxKkGrXkq78qcqx3d1S8GpztvjDEbU10T5RSX
whsKZX7nyri8rhp9jEyW36s03yfDjEYom6PdIkf0xiz9ndMW27CvUK0Y6bF0R0Aw3ErRNAbsW7I8
l4VcfLtAWxPAGeFOXw6ulv/AcUDUPPco5qFrg99KT+utTCnN20E9SS1Oto6WnUPN/Tn1hn4ym/jd
jMsfHHHN89TW9kEYnBsGZtlJxXByapI1UWNUSKQko+mFXEx4tF6IrZZNjkeZP1f7ppsxqwW92BRS
y0jFRggWGkc5DOIy9MYPMVPlhKbrydkwtqh89E1cjAv+f1f6dhzU/hCZzkbTqa0wYROhoNS4KQcj
29aR8xiY8NpN4ln27RoFbb06rGzXsRBPkkaEJlB8MdsPd3rpHGFtl58t4haQ9uvNZmmArE/Tq9Fl
W/lIs5dRc94zBJ+Mq9tQauTaQWgMjmdB+EvcUH6wV8jTT1tM+jUbwgjLQ82UBgOENPqFzGiK60CF
3+rcaZ7TznjunHnf93V2CefRvkg+rC0HfIMAhhADQUIihh0mYt+a5i++lfhUV6nw81JGxKUczUWs
QNBCIqhqyyOxvjQYk89BXCqGu53lJWp9Cly10GRgASCi5keQtvJi9XOzaU37LDBTXLvDQM/5jgT1
daTnyoPeaO1FWMZdiQKChEr7e0Dn9BGQQ77vl45DIqyoO52ae5fW1Nah+dCVKTOIFrEsUUENO1ls
fqbKfc5m6IhGg72qu1IDpBcHMwN/8X4W8K0ji1a7TiNH2HV2quATeiA4iUwpKs7/2R3RNoCxceT6
uTudLbRxd4Jp/T/VXGEENlngOEQDUEn085Mdoptu01G7w2KW8d6eWxfSjkZ6m4N1c31Z4m1jmul9
EIEPaJAZbvuu9By71A8KgcIef/FbavAkjQMFo0Fthf5OexqLHvdY0w77dm27IdGg8bW4BEuvzZs1
gIwDhThq5TwQ6YfhL3AQvGuTis7xlMTn20+1yP1ggDTtEqqxEqy0TeSU9YUKzTlIIe7jWE+e6E8W
91afc0JjISBTo5yZXosC2UT/Xa5Z7Dwr6cOkR2h8eg6PjIV3NuCl+xqRzSVgHGhs6L1Ti2pRdqbU
T8+Fw2bXOAmhdWStnFBhut5odFDYOif5uSiQTeRr5080QLH0z73YEnsVeuXoxXVu78wi+Bb0XX4B
aMyTBcXZN/vEOfWgWbeDXU/Ekhvay5gWX6h0+32czggU8/pYckt6mVsG27qK53sBY3xL5mLsMbvI
zym9h1BO6ZNWlrOXyVR6eJ4mJoUCopKR349r00ubJLErWIb7QoX7uA/jl3AqrBNmqHGjxXr0wiq9
XOYyfLsAQbCf9dq2n6MaCYQmUJNFs0UCtt0xzoNG+1iizowNOZz1Ei2F0bA2zolPW7d+JYsUaR+M
KHpmZI0Dy4dn7QTPAyf2HbiY5JBFvUacSAnqMnWOtzedSPjtoVt4c2PcSacB3rzeK8yPjpyGH0dq
4YeqAgN4a0JWhkrPC60M3wyMt0AN8YY6GfVmMNwvwXbWi/GB09cmXNL2JJIJXNjozNTLduLTDKQM
bkm9qz8tDJEvDd2Au0ZTT4FNlVbDezZLTd+J2jUvNeCt92SJSnSmLEsY5zqaewYbb5Mne3jpi28h
WzyXBKCjPzz2lhveDZLUd5ByF9sgRQRPdeBN/VT5jNUNKnjekogBawPrkWhiEM1QUJBwk3aHtlmu
ym7hZmRgqfKlDzzTqOOr1hKUyMBmvJM6BDy9dWq/WMbc3MTwsRCdPZFR7VzId2oOGQs6u60+7aNF
vBe5WxELmJFVEHNMygah7YNe+mg18nM24eEwjZn5KEim8+3FLA0Ms+P4bOGHOQ+jzgA+n/rDrQCB
vHhawib3ceKJk0S86pEifywNK/TaQs/8GvfznipF5onwl2V8r9ziabLr81hoRKvE5fdQtiXVQxVu
DXaonds5zNXDQ0vTY2MO0jlqFr0fPZls7u6B6EZp1eT2Xfs2bT+7Wf2pqfS7HsDNpyK/Q+IEZ1Ak
MGQLQYyvFu/0SbMPbBkGASWsoHXaOg8LZATqXeext92FtOmFvKklQqEcy3PdVPdNZJXnqW6/ykrw
fENFVrENQG4KyZcwl5NplS8BaoDbQbJsc86Nff61c2jotO3qjSetCgUUsjnUdnvopGtOTvk9bpf3
MlpzF9svGrrERSn7CNv3LgDtt5sdyp08w7+XYPHYL6WmvDnrCbMq4ce27pYvWfMkY/FK0yUKkOGx
QyJ8B1LnaxRDu8ts97u1HvHyzMvWUnoqIM0Gcc5EIcHAHfgBu/ypOOP1p6dAVF5CJBb9poCbNgcW
ypGXZh6jmh0LTbvLWMZRlXTh2YytDPXQqv9Dn75zKtRmmLq3PZXypwR1WyLItYWOoL+EZIFu2qpo
6dCU+vb2/VO6zX6gLa6nzOqLBqp57xgLR6FsSHYCYSw0689zThE25wzb6YJeXNvhdB+C08kYL0BO
MbcVBOK7mbgB0Y/mXiOxh0MFjcyGKfCmFW2FkgZvIXvlfTRvx9TATKno2VAJTg9twYOuNSCHGtRk
uULFYaj6rmVlatF074DE2ntEADix9dE64erfmk6eHOglJX40shA2xA5SEjibnjwtX7NQ+TQOoahD
QKOyiuWLGjnOTBX5cYkWkX3Q27UXOgaQKdLjHHSEdZPTqUuT5hDPXBwBCL3uDqc2KPgUwGKA1NTi
01YC3DiOg/yKwWC5NqZ6KggXoJ8XIjqBX58ZQKikRnevK0l5N9vgLU0Gn/Mwe5aeN4d1tO65Vk0O
VUGba0OzXfOw07PvKtpLDp3hX3Yh6ouWhdpzz3BHlTN0+7WZAqL9K2OPp4oJ9hak63Agg2KT5Ojf
Z0RXp/yziuiGh3xKK1LQvpiqfJNNjGfSGHa95HRRaAAjrLrLfUGAs7vonAbsQj9EYZBQYokH4PeR
ryC9eVQz+2xql42taNsok/4O/XdkZkQuQLUYC8C5r+nYyhMJ63IzGnbxCBB4F1bWicrL3GVBMiBT
ykdAt1x9IsxiCxYWcs33qBvGVzSjLyUrx1IwiEpA+KAkeNSXEDW+xB+V1i7HTIHy2gDibrsFGr9M
xP4whBRTxktXCfcYAvs9T31b0+hZ1In79OtEOyumC3rr3Evua9usCS7q4qeWiETfXfKHsuOY65YY
OcADu58H17kSo8LZIcCcPzSjBvYI5s6tI9FL1nA7odpykmXcGNnYHEbmX2H4JYkJx7bJkdk4JkGj
zlItG91248NgyuDkDhR+LF/0uFT0jF4PeWItQ44xiGWU7KPndjZLD6Z5ubVWgNmNYmbF9l2mhzgA
1qIlMqZHG1T4zs3s8Ey6ndcJAnnpGpG8Goo24bqdGr9CvF17AvgOXZUeLf5Tc4384q4vhdI+K+KJ
N10DBFK4o37Ft7Hrybk7dJ14RKEX+a385WidPBT28CpDwlw1yiOE/jayrc6YN1kb2mfapA/BaGIs
Tqv60sJ41OcqRMSpXnUtrPdlWSV0D0BZt2P8hf3/R1l37nPKysW8pLYR2/YQORcT/QfZOC9ArD2t
SwZEacXaPnKNfcXcdFNJLrSxB/kFkPLPFJPKhqpInIxEhb7Z5NMe0dNI4kOxyR10wXknWvZxlW/N
ZgYhMgEcWPT8VBsEE3caitlu6pn/Ij4DBYq2nRLoMNhEp43DEIBt14O7pG/ozxgYfvpRevDul5cW
U0ieuIwNXHs4jOiVH7okf22qEYKtbrzU5lvr6Mq3Q1t/WJL64o5xtkPXle/SEomdiSXkIpfuExwp
9BBNRbNDjPIsjPKT7nA7uxIxX9sHKJun5WtWI4GW1ldZpootdawY1+YWLpnJ4ChOgeLCCcsZBp70
FksTfU1p6L4qO8aRTGkvi2s+hIqPOsv06ctYB7+IruQ4SNft4qCv1VlKvxaV8RQm9G7SogJYP7Kx
8BVpe7It24fBHChRrAtPh7hLYq3H4NGlWECoapfY6dE4G15YRM7ThCjEcwc93C0pqZvJNM+bJIm+
at2M1m/A3yLA8XpVKzV8znZDM45V0u2oMBVK+R15t9W3Cujn2Q0W0CDr/8ueyVwUL3diFheFSsYn
waT0qoXzhEnKNOKn+x6b4wW2Ji6HGTlMNBxDLTLg30dsJ/NIlNMU73nUyYVzdM/EK/gpiL5jkV4j
kwLziEZnWA9Gjc8IqwLQMtOndqnl+yJqN3bQJl+s8m2OwoRZW0kTfEXgRXEdncM+qtn78+k8jZwY
tdp55PhGE5YR4NIARFNkNNwVqttlY5DMmz7ReBptAKxTk1/mWaSMbOBR4TKhIFnB6yMJiRB1fxku
hux1rJ0mVPhu2r8EXdw8O+MX0A4PCgMIqDB78efY+TlkIGlR8Dsb/Ffd86Rq90wz50GDmjf2RfcU
yi0NfNe3THRS3WriH0SCnqtVflPL74Whv6hQuRsADukOzU6Yo4tds6nDOfS6Sd6bLdh/fEP7OAnv
E6t/No3hmHD42A49JiKX21wp7Q2MtulHGuJeOomJX1ucybX2ruNsy2fZ7oR20EHlnYiL2CaRLs6c
b2I+NliWJS41JHqkHIyHJhge7TTpkAAkXMmQvwmdZMWEcodRCp6ScScKSFUi1187jdKc4btDzASI
OnIlGB9oWU5PHGsEB5I4q161KjZ4ZChdEJKSEEOy51hf9DwN7qJIuXe3n8JQIyR6dI+dmnr4wxm5
s+g7vo6h8wmRarOxZMBIrI5CRvu83H66vWgL9PDB0A7F1ITXsMijw9RFb7WUqb5pszq6VsF4bEsQ
qOXtzzAUR9exhanSgf7ZMG1NPKWUII7DRmwsqcCvtxcYH+GuR4/zz58Fyyx2TceExDan5Er8XXKl
9F+O8OUf0qlIrv/3z28/CVRs1ASrbtTekeVIO6WvnORkqfICupATWlm/s5GzxNb2vNaQqddpUHGT
AUwE/77thUOfHSQNYR8w9UCPBfG+65qvxuzy9AisHrqeHQYtTSi/itI3lrrZCpfiV4/JxMS+I7a6
EYzPKa3JywAnHYrJk4Kxhxw/Tg4GK0LQ0e+jF/+Q88niHwFm6WTXGAGZJwP1OnLywigTfwKH+YtU
wM9yxMpGXBP95I6hBCiMEAKy1c1y38iY9ntjnsXEaIW8yo1Tdie7zBlPj29F8U2p4TsAhk0fNuJA
UoGxIkAz+wtYQcZqESlEobq4M81iznZUbZgJNxGR0S1z1NSy+03o1om30DnbCE5xmBL6UqHT0Nxh
E1nwL1L9ezG57SZ67cUPm3kRJynzhAMRnnStM7UZwnyL3/YqCeLyzEGRANRn2sZILOiCgHg203Aw
zXK6NxuB+0N9IwXzNNsOqc0iR1Lh2I8ZoFK24uZqLcOOY2s/ENij01szA1Sug6sdyZyKKFbpREdW
/0gOCXEFBGFwKu2v2mHKpuiLxOqHboX6IKFohJZGH6/LLiRcNauG4RsEoNU31LLs1ls2DY/WsQUd
m39Tz9ZTYXsA+ggupPyRDdYI/UiCN14QOGqB8hJEua5GVK5Ip409P0wuom08CGEZrYU0ynBXwNvH
jk3bZsfUino4tzPfQCNrMM/jkCPfljH4RJ23YMyyntHb+vESv01iozC17fqG2Bjsh/HGrOyfgLLN
TZmlpN4441NWpVcoj4/MjmvP6AwdZvRU71RDDpa0eQrIhmpNZ0bwjAKgrq0XhzGRa3e0eCIBPCmy
3t30Le1tpqZtuDb0JGTwvop9q1QHeMGzL/FBqarovHnV6up9d+JvP49D3XpaX2PuQ49NOknDuct8
joA7r8YnQs+SgRaobtJOa74YZbqfLMjC7B3vFmETlO144/QcLXlKij0mDifaYRziG8Cyts2X+slo
sNrmC6mFAYMkqdmPLpxtPw7tiv4vgdtDSPxrEb2JST70Dd1HMyh8WUTdVrdgb9Xxu21if2zj3mdY
6ezsCQ+U24YErOhAN+1mb1gFmW0cXdWkmNLnzq4joIGh5Dc+17i6l5PGDa64qcrOoZzvGNCDSmdq
zR5T0kapWjDfIU63UlsDv5FEbHvQ6JORtkeUvgfOnAVTNoshDGYaTi6A1YqR3b7MduOcPLRqPZMS
DexVtev6dNDYcAwSUDYkLj0rg7K5xU2QmN12iEvmhrDDyNEq0TYjTIIYRxpJw4Ae0AFu68kP7foC
3iTd1vg5gRrHBCfgClHCj7idY+RN8HIqT2jpY+mAYAysDFeERnRKzFhn7gHlh+QQbFVBf8sV8so4
FFinWGok6RXMaVf/0eFvjkVNaY+5m4GwXnha9TYnpfTyiqb9Ao8Nv9yn0jUOWU4vpRFN6DNwf+5F
XWyaXV6aP/MwY7oyf0fZ9D1lRdvYhMPhF5yOWdso4KL6az3T8qGDsakxNfQjIDH7Je8F5stiFxgO
ADcbiGrOqDZQNOJMoKWFKAGsUm+ao9UBGyRsb6GI150RBlj12iB5wTIVOXw87fM8xuFGFigpS5zP
VsyXqnS1M1ef3dh+SZL0B3bWEgf0r6Jo5q0bj9Fed9yXeTrXMviG70n5OAunnTOZTzrtehTH2950
OPnG6VfU3BHgZuNnVYafe566xDWsTZJOFOrl8orR8d0esOdU5Rl30jGsmm+56hEVy4FRA+mKjaR1
Ghk0Ixo82nlHYpY2PAigTxzjg/hO57vIIeX7JIUiGknKC/3SN9QBr2E5gO3vnF/D4r4HFhtunWm7
sXH+P+nxb/yy3+Ryf4rTbFvyPwE33QWa+oEqV5e5dJIMNHyfpn48O18qVXUk4CG9isZQ7g0J67Vv
DJO1H45Phj2dNPeUg77f23TmzVS1iCVVBHxT+xuL8nes+6qcs20LyiCEcah3pgsKrPpXtC7Oh8iO
mCWcENDLY7O2v5Qb4xSOzC0tevr5mXuHUDteO1qZNziRvVuIJFEMZjVBXTYuAUeUXFw68oX3xvz0
F7Hh76zMfy6QkDdF38pgKdQ/SPuGqFR964bByeSYh5mooZoool264J+tuXAP5gR2j4CJo56N6JuU
B2q1/Aui9Q+NMR+TreugnREbw2j98B0KYl+0EOnhCTUNQ4ol9cpY+WVuvZbECNPL5cusiEIOyiz7
i7xx/ad/1zbCXHP4ZhypAxSxPqgt69C1K9TBpCSuI+mWcSGBVw64ARej4PqOQzWOKGRKx//vj95Y
v/sPv1ngOxTcuboyrY/Ib0E4IpkrOckKcVzfI/s6daMGTLoVhy6M9/OYs2y100uxOL9KewFObz7M
t2ov7x06hvGvHAeQTxgC/bdigoIJL53woeHOssrvuaKIR+vwN3nqR7ActzSfFAA7G+gdt8xHeepM
hkbnUhmfZN/QX9GW07gqCEqGDn4qzeFBwjdEmnFAoGcusvYCY8kuCHAbFKAYY1ElJqNBVEbKzF3r
OkTX7XxIjeax6qru3OvVtm/Q79lS2zM3RkS+vOUjWb9jmzBwYDSxATrSX/BFo5WzFdkSbYJ6IiER
Kc3vKLzFy39/U3/enY6lVqKeDleaIeNHNnth1jqftDr19I1x2rtsabLe1kP/tZVUgnFDA1jYCcbo
VN/99+/+c3Xjd9sAATmTWAaS4N8XkCwANRxwejwJ7LD4idsdIs0eSEfg22vb9L9/25/LFdRA2IOW
pVzidT6upaqTRo1aUp1iQ3snAvITGu/NrbsPsejXVAXv//37jHV5+fAMwJOWOtQgbit6Ar+/vbTO
azofpXVKg8CGoZt4lMR70RINV/Zrs2MdEcQlbf9Qe6qqZnVvS3bb0qEJuI686sYm7S2snm6iUfgT
iVdITlVjgM/HMgFn8xR0oXUftjXANjq5f3kHfy6gjrJYvvjAgCzyLn5/B0U84IIncgqOkWZ79CyK
fdI2D6J3wtNku9NBCO2rZBCmXC4XQVW/gQ9Ej22VI44OCpEKs23Qx5vMnF3GGYosr+qzEVfhy1J8
Cqx62f/3Jf+P25kUD0a7fOzs9x8/c9cYCZrD2HWi1UCD32LaQUJ9cUABeBRBKfxiNTrQCg9z/fzf
v1r8jzWPO9lWkga0baqP+6FN85bfnRunaXUP1MUyw5ZHuTM06VlIpvlBA+tUkHG8MZOOWdeqqW0m
HXazTW7xX67mdyDtuvk5GGRMYJ26BTL9Y+jKoMeFjFwlTpmqWa9W9dCyan4euP8AnlSfOJXzwFEf
ajZBuP/922+xBL/f+y4uHQtBHRxQZuEf7v111uXoRaSfKl3/Rk+wQjki56+Ws89l9rTEjKCltebR
B+sIR09CtMghQ5JIvdqxcQgyTfxohH1Y+tK6H+SJzj22cEyHzYKaIVTJsIvXVNLJFA9LRIlRBeYp
dHtxTqHgnyziq3tj0PedVahNFzFyq9DUXsMY5AB9FmBOtrXL64bdb1buNi4zMpDM/GmQ3aEn1PvM
UGId/FmzUeHbd9XBrFDNipm8PhUZSL9aynS3EexlonhN9PCJ+Ip2l7gMCkcRHIgdIJMe9oQdTpcw
MdR+nGoSGCrtIuQwv06jPGgJqiQtT58ajcKNovbSDuPCXMxl2Nlyokp6aM+3HLXCzp67MH3oWxjk
Q1SIv9wu/2PDdnWMUNDTpcEB4raY/auYK2JOjzPRk6dwNJ0zsM49SoMfSQRDfeh0oDrIMNIZzUAi
OMi0Vgf6vHjpp8A66kvDcJkma1ijKzb6bO8KYtwctIwMSyrCXmrrk7UU2gaHgvGXC7f+fOJdnVRD
nfLYdaTzMSAjzAZkK9SAp5tM1EJjsmjzrz4MrR953rw62nzKMsu+S5clwPqUMZMu+ofOhbXN6UEA
5U/hIzHIQ/kAAoIMQVdJ1IPN5DHslEd4evQVk88h0yrYV5W9ArOxHFXMGlrGWsIld2ZEXi+03ITU
xyQf6kN4ElP1cKusSNJwLzkcHpOF0Z0MHNMxPWRmy2czh9qgMQvJmp9NgOjZn8B3eRZL5qGmg9eM
ZF5or46sMKXkQL3RYfH+qO4ln/B9HkyEJOAGO5QdOi/LGL/992P8P+w6rs4ezSoiYFvrH1NT9LqN
lsFhC8ucg0uz59piv9wiZ8Nf5Gawprt8phHHSDAFB37KalvgakUUkbpVuG/Sv6zu4o8tleSIdX3F
QsTaZn68njpuGVw283Li6x2PNuGhjk0ESKk3V7zwyP4f4YGUnl2he5z0ahctKNULm8FbDBvt0sci
+kul++eqzyXhaoJ4rlx2y48rnbMQKhXSPDwZEXS2ZVQbevQMDJk3pJGgPWMgr7MVtCf6/fNRwcfK
wSucpbDl3xI2/qj312tBayx0onbYsNcd6l8PcY47p2oDfT5ZocAXiDsB8zYpqowBN2PPlxYYBtJX
5p5+pzTh2z3Xpo2kGoIIJzc8JwgIcnfb9aZfc9rlMBkn52VaXv9yX4k/didFQbEeSjA3cUD4eDTL
ZBRPqrLHk9YYpFc22JHyUL+gjoWRztjxQAN2ZIlpg/sgcA+au69LHm03zqOLFj/JBRPKaAOSCpvm
2AzQgJrGyS/ZPN5Fuwmh71MFT8Njubt2blcB2Vf5mYklhqORvOOeZbhM28qfyQ7EOe5+C4ruXV+Q
f5azhGYKXQydVVW4flQgCLcSk+biKqyO6iDfDY6FslC1e2hk72ZrW1Dr5LRp5tzedgbszgqz0Blk
OxcADsfsHXvft9mqIrOLA80CqCdUqaBNitgnl2q+55kG9b2MUKktsBxQAcm6s4rzJBkL316qjpSU
YS7N/e0AUjLQQ/0qu8uCWxJ3SKHulxkJwrDNe9v4JGbK+SQNP+VG9S1rOeKGcbaFACyOODh/NTp6
kEEuDmb55i6MrM5TPbnct0U0oWl41p3hea77b3q54I3QtiNKq0sstKfWWCNwJ7QUthnehdUXBv4J
ngPXPalmPtxO0nHQ/JoKFOyJCzmpYifwiiUUV5HF7HF5cGhNa/pLzfHnzW8JTvr4jV1LwkhZTxv/
uvljUofB+7XtKU4lp7UGIBJFaTVuHTzAO61mgDDO/+9PvwWHXJm2yZDClh/rzS7UjW6YoubkpGm3
00oT9/3gnkmBzI7JoGJ/ceS+64ilXFVZOWaef/QKVq+cy38/VMaHA45JmW47BjshZjALfvu6eP7r
Ayiwfoi6sYDCIR28RWryELEFWzRskf3usW+YK1PkTjP72V/9GsvK37FK2/2cpNouAm/RFM54F8fF
DwoRGseG5lUIHSctp3ZyGeUv0aNk/OeXKLMBdTc7KwXgOE3G31Z64qK43H+VkCbvRUmlJO+FbEMq
2N/fjpkxqTQRbZ+iqY59R4sEcAtLP+VtQl/79t9YFglgWl/SIvPaCtbPaAewPDqc0Jvbj06A5IkU
3jwjfFP7fCPE315iqngk7hOFJ5HGtz+ytJLmIa2LTbgi5clfZKDQdQeJEI4hSC39NMVAcQ8poQGe
fZoTJU+xlRDdFFXT//+jjjJFC2k84xyXpyRy5q2l2l+5O2unuIQvabVtT+BIG1hePgFvlCRsbsdM
5gfTSg+JVjHXTszglCHXDuAHL/kET4XYclDCzaViIHECfxmcbj+5bcyBUi90XnEnU6xK/bGwOswy
TfLcBaR7ZUEdHjiLZodJmXvD0ZHZTNFz3bNpsYqhmKtfcnCK4L7ZBSID6Ez0KcpDa2/X2NmYJaAX
11S8MZro5ebM/Md+hV4Qy13Ye9aEH6hf0VBVZtYPWvxddKD2ZU42jhlRgDfxtJPYtDZ6W4aHPEhJ
eUFLYjDceErEIF6KqPdbtCzbKUgZFWQMWMVsNuSupKCKWKW9OXeci51Ln95zsKtMwI3rOjqP1YOZ
hNmmClOHfJsuOsDRROSLR4EZ+F3B7P3Yx03s6XZhPXcpZBw35W7g+MJkHomQrzKtu2iy7C+gOdEH
qwrJ/Qpnbjp6TV0xPARBrb8koe7u4fojuXGDZzz/XkpgJLS+WrIvtZXmR8B1UfuZdyEQovs6QTBb
piiw1KjU8WbXYdvSCOhgdKU1oN+zjgDpecYuj1vrwD0Ib7aIEK9KrdhHU8N5oeU47VphuWvbn3hn
/w9757UbubJl2y/iAb15Te+UKVcq80JIZehdkMFg8OvvYNZB7+p97r0b/d4QkJBJJVMUGWatOcc8
DI6yXhXwuVXRJQYeUEryuvGqCyqXRe3kXbwC5VmCj2I/IHLd49yyVtnA/inqenqPsf+KYIy4H9Q1
+6bCD1kAOBzCzKD/k7xRI7phtaIMZbmHsEyto125h4TNPhr12d4OsTjpTIHwAKfTWV/qyntz6+pL
2CcIS2WKrxRX/NGWYmeMZMJAjcTKlzRH38Ti36a4+sRof0Y4y9q5Lt2tEm526NOt4qC5FNMjb3M1
+Njjf1cozQLZYSiemw6VOkay57sxFerrzpq66NVG30UThlqmx9LvUk/y1lizXNdGXm9DhbxqLLPP
KGG7/RhyGd3dxTEK20d3pMNkZD7pIOm7mcw+oGar3KsUfZ82S3td52mDrZXtOi4DrtfZfppRxrwq
NOJgY8sUcRJfkhb9gJHHugjWiAtGBZKBBCk5p870CBuQJsiYkwiahfmh78xL5BnEsYz4nvMS8+KE
4Q+Ki05xYcfOM3oBDj+LF2guwcb0AIobBWYvP4Qgzsy7Dgtans3R1T5Zuohk1oTbSZon8D6dmQ5r
XS76I6y3UNFWpYnlFAFBeXCTJkI0lCxTr04Q25pIIEV6oViSHt2cUag3uSFqRxo74RT9ZkA1shlp
YD34dk8xJ2D9pEImfMhYvAEHhR7OgrPa6+JnWyAVRdsHzzfLFmUKhpMSYeUlqp/YqQwXSr3llgJk
tO6C3NmFjQs5zGiSYzj2rDKJQH5lXbtuwtp9YsWEZSXqH2pQrdfIMaD/d88Yd6pVLiRjTN/P5WaE
xriCCajO/P3pyYdNnpkhMB+v1o8oqFKuAKiiKuh2ANtDIDW9dWu5mTq2s5CQi/yU4YNfCrjqNHbG
JQ/xEyc0yaT5pWknanK1ei3sKGam1HoztMkNAXH4UhTfmRjosPZOeBoqdj3sJLvExraJmNfdD5gs
xnhECPUYTVb/Slne2pmdJo0b3O1pKon0JgeqyAKsJcN7qWuxzyonWSdtIWEJjvG5acLn3pw8Tul7
KpNjhE+G+FtEcBrx+y6jrb3yS4vgSjFWn6rik+yhuuK2OmeoyQ/j2J7oMuZnEsHDtYi8GA9Ii64x
ABaE6ryfno0i2bWkkwVWE92awQx2kzBJsy3yJ7em1De03PhNW7sbw8STJlGYk3JYm8dEV5+Y8hmo
0Khytk0KfVEvMSShb1uzJo6wIE3jpqQZvE+kv5qSRt27qXmLisgN+3OLBzdbyWhvdC13s+ldo9z5
VST+RgOUXaELwCXtTd42QzVVJ/S7Ec42Z12xXO7ijV+73+JO2ytoCPZuCD3WzWVxQ3XPvyFvzU0P
6YEOsML5ZUBBxSiAW2y+0pKk0GbO0QbULVRGbMtbXDHVPp47vBKRVZyF+WBL07mybUGrBp/mpoSD
kx9ZK9ok29mG1Oz30yA2TQBuGQGd3DYkte+QbpEZ2nPqh1Lvmq6Yjp7T4TlfXpqmcLa2FloL0p2Q
m2N6UYxC24AhNGQMeunsJF87CZFZBqOS53gvHUNlBQ/xcYa/tVfjABhR+BhOxgKLTyzDdReb1pYz
mW+9wMNLqfvFMpJdyA9AlTdP+bsZvfnF1c1k8NWHt9F7XYlfqyERYFLjCyq19V372xSkxenUe68C
H1UhLOZjZIA/jA33oapdvRWjeGRL+cPOukM4EshrmRuXpRQbo+kHcg7ch1X/FAQEIpuN5R1cGVzL
Irna1Lhvdq+/areNN2VSXuzejA62qEh4cZDaJtgT1zJR1p4l2lZms3+ArByvAkqX1OLYdaRutvY1
ZYahJxGmMv1jVXTWpuncl3tbRg5OcfQN4fO+62+OiYJjGP3LUHdndxFbTwm6nbK4NLkrjnYhaSfH
CUbrcXAR5qnp4HAUq2rV2a+bfZaksDRH/zyH5Y9uyKNrjCzIocCzH2bx2E1OwZ8RayDtszxlVrxJ
53Oto/aKvgxJsdsaRzrPQF5MEW0LTkcGpIFSEAQBnT83UZg+eNgnLE3yVyf8TTg73kbE6v3uLCc9
ahV2ZHKLuYeiOhBnBtE6j8jwvTdDhhZQsByLTddZ1mZC2rqdMmpEDYVo4LZcHIGpiApr001YWU8t
1ZFcfje9XYcYwRVxdMzQlKzSuAVga2K4d2us936L9V0tFkYcoviEhUOjLv1AWjwd2sF5RNFab3QO
HDL2ZXxik4dOHmv02gLWfQFz3e4z23vPYsd58OZ+MSrlR9ssv8STcnf0Q61VWmFeCPD6ZGY9nEXg
v0TAfAs3N04xccRo9tiBFq16qZ3ePEs32dBE1eBu3ZpicX+wsP3aLM2fqe29VjBxid1Fr6Li4lhm
pUd7exy3OgAyi5xkp2bszQBKgoslB4wnasxO1B8tKPKMvpQFKzbM3qNvZG8M4+KkKB7dZiZjB3nr
0QlTBpChuMrZi26UTvwMAWVGRxCBJW2/rh+/Uf1rn/ynO+CEYOPp8b4ORTS9KyMnvbDedxjGkXQb
3SC2Bnf+xhAzSRoAA+kHcnHO7sZ1B3lE5NFvEiccn4xIkRuVmA+DNIiwTDwoQ55f7Os0uOWmK/ZG
VWKamRHewSxAqNJnH8FYzMDaJY5V4KPCKpjQKuPFTNx2T5A0cbZujvjEU5jBs/gYTV37XM+AEqAx
LzNncohbjjWNxefR6V+6ChKspeJnqkXoodrCvo2YrCkPAZjReY+YrwirQ1+wa8HbhDVvnM9Zb843
WwIeEJUyvmmnvOFEkr4R/IoJ0RZoq97ZDxsbYQ+XTNAd7WaqoOTRHkVRs75xuTbKxVSFA6xvcR6N
fq8uDv7Qg9+FH9ABbJxj5+4ebkXE3qlounbrepGDcQO6028RcA+cAPEo7VTMRSu/0+oEx+dTR6pl
GrX1E2rs5pil4UQrQD6FThW8K26waMYWJEvCrBLEkc+tj+aG0eSYJSH240nmGNTjZc5gqzWRBZa7
X/zOYD1Y90iS2761NgOStVPfduD2K00sw9zsXHeOv/gpapvJX5FoMD4mI4BWL++dazAzKwuk3zpL
7cfYcW+RN+EBUU550Xipo6yMXkMHjyPyvgfZudQvtHiC5to/jSOKyLGd3fWyf7hftwpN+FoJGC69
RPkrA2d6npSwrrl0ojdmn2jrafTwGH12ugVIMKKP3YhAik2k9HE22Oexw35zI+WejYrMRMO06z3/
mc+TqD16dIy2cW6u2wh1aL1QChekTCsQx+ticgE0OdNLRWD0XhVEL5YYuykbhi9lSLaMBwDFil4U
+JXfXBFua0FIQMa0vrQLpI3tiasN82IT00asAbf0brslt1qsKJyhuaqnY2UOzJPCBVEzjhM4gJFw
WtYDZecAuCiLeR+R3by1iEi/MNVo+BA2AqS2/kUpI9rSVbHXvajkmuR4fTQtXBHx5Dm7HJHeg9M4
O8Q8xbmi2XQcSAW3p7Q7TTRZQk888nKIf3ONhLko2j1gdPat5mDshdbDvonNl5oewFlTkL6Xt+Y+
/V6P9HAjnK+rikCJCxZrhmbbf6UF/6pqfRUGri6XFZyu+xzHo4dRtE9RqAu8ntbeKM1+PSwsoz73
3rIMDw5ps/02XlxNWPX7W9uN/b5OInxW0OsZSMY9/upwB9SR4EvZv9uDdECSjTPdBJQ7qzFZxrBa
G59M5MsJhP7B1+amBONLs2z6WnpYUPSuKkufpe209WNyf9ykhTLu1v1VQUE/WUN8qoayOYdd8ZEM
nbEvE8JZa5cuWOPQD7sjkgb0s1tkW+mKSL11FoT1FSbOrvZ68eTkLCTjXHzoNNIstdFlhRkQ/rjC
+2nTd/Ez8OgAUobzmAAyJWySglnjyRPL4Yxs3vM9hHLqUrXDBBCRN5sZSMDBnPg0Wb2Uc1ijolpT
t8BuNqmjDIR/yOLpmiC4PEy2/SsQ2nuoTJIyQnwRvYsnpdO5OqTIMjem4XxzURxvfXYUbJrGeT1y
/g6BeFMhQ4PtMK1LpZ7vICjWRiY3frSyILPdMRNIza1rrEEZd6l4MDz52qFaXPeDIHck9Anz6DK5
HROrfKCEHKtmuihvOoXsIU4tCDCJsm6L4reAquWLc5DbN0uF/TP7cy7PxSBbEZcZVqewiNwbvtxz
I8sJ0a2bwPhkR5RH3TZIErLbA2SV2ki7i+haUmpEd7NaqT/LHZryFVxzcesRoru41oJx7oGke+dk
TPnPg4fYxV7zTQmeeLceemquN5OsbwVWIWJFUV92uCpWRTi8ddJ5HbEhYzPSwE5InM5jMGEwiNaM
/B+VkeJBA+f5oDjmMVLem9FE31irrDo3LPfYalnmUtTYl6LGQFPmDx3pBvddpqj170Jp2foOGffW
rrdovc4ec5e5VC2jsbx2dsqCV5YvsfPTAsaFPbzTLKu8gwkz9XMYv0NR/ABfXO3cQIFPtkv8kRbb
/sl2wi02S2sT90Oyw9l2SHDHFLNDeMcIOyaN0gecgz9cyUIuoDCw8q3OW8UDjiAE07jV7NfCoSRm
WdL/QRxI/Q0KdvLQpDW7ndB6jUoCcBL/qzN6483OShICgvKcd9VzIth4uY4L9yWenpR2DRRYRrEd
CqDefdaGx2ywz71M9LZXjvc+Wpm3NbR39IvaubEXvXDJN34/HSmn2hsjw2N8X8E1jK5WRvciQ3XM
nxQhaAPCGJATH+MX3M9m8Cu1qEfhysToLZEFKM292qNYTQP2r41i2Il650vPtb5KEz0cnXmccFYZ
xE+Yesswke2yQZ1tTQt0tLrrbxDkIiAD/kTod2yS8+xQlZhyt9wEHpX3WHNtjhKdcd1gZwHSalb5
S+Qv9soe4SBq333YkcmE/q1dO0Y8sHImzDaI8wdcYwr+N8j2TmIRmufpZ+AD5yMLLaIiOKWLV3AZ
0PsfbZ6JAywRrOfj/GHs4fLg+Imuypbq5CtbrScnHTd3fBdUAdhJE7L9xB4IrrQp1t5FkzSKi5NP
8XJVeABdSBjZu4GgCsu2Lqxb2NmKZXdUsp1iCvJH9LwEW1KvIgHXThqCyIbiXQ5+9sBSHii/7zB3
sW46ps3wpIbIOTp9wJSiCaKhaEolb/meKfTFqsgCdrwaTLsavypXgOcfynpdFORR6CAQ2yhUbPSm
xaIyKIQ2aW8e7jO+HCBJNM24E+y2OgdfGNckNlSgdlNZqS9+bx8zF9dzYF4x0Zre1B6Jh2BVB3AI
6MoauOn0iMSTGAdBp9QU20nazjFmkJWh359n03yaw8K6KgEgRAoDx7ZS3DtsRMNls1MO8YdQUBNC
IbmaOyAbodc3KzNS+Yls8GQ9h/6+XJqJJt48tlEKOX3T7emfOMcWe9BqhphxiGeMVVbcfeNnmF9I
SxiyzLr0qrvaavKPhsYATi39MTo1N/KdPZ9qUUt1CqfLMS/MftNbbbix/f6lLe3+uRQ5VWB3oJRo
VI/i6ivPffKK5CLC5rsZluG2Hd1uD6QeTTmzxI6Kr/XaMVUda7oejWgeSw+Wm8pw88VMCBjMj0ia
9XNWgrcodLjoN7KH/LnsQu/sy9LaMHw8Br4GF6C6ZG3nDNFzqv0LK9FR36ghbxwBwyOHdvqEZpUm
XedrIkVUz91Y6JuDyw3jMOmm+CCdJyNksHXtPjzEQGaI4sHRyF7ZoxWxXLkdVBisvpLgkAFAl1cn
NMJ7d90w5eLDVum2muyA2DLJvGbYlKujzP+q9I8wxZ0FxJ4tpj2VV1NU73FUf5MeRRNdvvYAyD/Z
RNfcpzawHu3Z9sYf7PnTDaYpMmhQ/96YrTaub9eXHlDJzsG1vaKsDVMhcZ+F521nBs6XhsFIp+HJ
Y9G0Syf3o+109obe4EtotVswv+KnR70zKT6FdehcpDTTB5cB2UJTdrEl7YOQcgvJ8fNPRYwK1gYy
alBxu29x/JUd0WtFxei5SQpnk6XFbSDMjE5GpndzmmIwVURVs6C/qJpyupHH+kW0JrfPoD083p1c
xbHyQN5Rk0r9pH/C4/VmswR6cNqLYWfm3qoB4550Wki6Qd1b4cl+0xWi+xouVoRYtdOt6xrzSVn1
F/x07aNu+l+1hEZmq7zcF8oIPs/aXgh1s3FtNN6PQs3uzmbrdehllLOAMvprMj1KKEjNPijjjRPk
iIIpsa0hkDBW+QuowBu64iJQT59iEkv8UtsnCNk+fh5kssemdil0RaW5Su36ReXT57gxCD4BoXuJ
LXV2ltKIrwm2GvH8bqpG6Cs6On21Gco2xjRR1ZX6UyET95HMQyNeuby1rlOsdsuBJrTsxpcUy+bB
H01ujuVL3cbyxYyOxKWZt7JJ903QWJ+SVG0D26y+Cror+xJMBdh1a/gUdNWRhf9m9HG7r7YxXmWu
Rwg1oCKNd6vVXxXQk7c0wgYeRuF2rDZeORSXakZGFlXeMRigT7GLD/3h3KQS+DDHxgFSrJaWdI7f
AXyd9Lf7Zz5+/nwcV+MK/zsfzNdbtJZ7uFVnAiEew9fys/+DarBNTIZaKQeDPyQX2kabgRVEtiFc
BIvONmIUhg5AssyaaUCFt0y9oGMnCiEXG1Sze3ez3V63169XnGWrdyKM1vFq2k5be+edumP2mD2O
b+EX5xfYG1a9LUD6jnLOGo8oX+bP3bCVHq2PbVHtwo+JdtXBPJZncp4e7df+65KAgc8ETxRhamJN
4TruNzjBjGEnFUHqB9yrKEFwkJjXVFd67bXpayrbXQ8QDbcUjUrZhu0BEOK4j3PpYsUX0Tp3tHEM
yaHBdtdcQ5l+VU01caP6W/rWzkfBQmDFctYADVoEh6RuLmUxqvemBQYgJ6N50EjuHqUy3+ak3vVq
LD/zSY4yqUlYY2blZyrJa08gQSiIy8Bb7rqfndGnYpaz3Mzrs4Pho+ZNvHwWW5+8p43ePQ5qgyPz
9FgAropfHoMnfJVdq/yN1+vudH/o3LY7deA+f38ZpDl1xBbXT27n4hRAbfsd8H3/8h76XfRcGpIU
Rot22onO18VILxWV211nkxsdLQHR98/+9qWgO3KYSQTLl1jupgogeaTELuJJpV+2m8rw+f6TOfa9
deYJKsRL0HecO5eABuHviO+4GetTNyZkUPMOlLKNP77fkjK0d/Hg1IoM5ftDkscVNzcPf33v/hlY
m2XYZ84ucS1byzH7mvk6nuNuXt/fOhl+7Cvp6a4Ti/gyUHenuE+avR5K0Z/N1pb7Brzb7BE0en/N
fkkbvX/2t+/lRHtQsC7Fmj7pp7nu0p0IbIxMfZoNGyY0iFBLGis7n/pE0j2cmXzeo2O0GXrsFIcQ
jWq7JP32r4f795JAlJT0mrOxnPX7A/1YaqdZVPA4+RO4GwOJBJFC/mr0MihbpNOdiuVAivb+b+3g
/5L9/4Hs73kRKsr/N9h//V5mv6g3ZO9/ov1//9a/yf4U1/61VG8DpK9wdxCJ/xfZH+0oaH8sBQD6
LdeGXPAX2d/+F70TBDqWCY8eSw6ajn+T/R37X2wGsBThvljE8pH1PyH7239ThZq8Lcu2fPJEEYIT
7OP9d/HIQAoRwZpyutbKoTjUmATFTO5lNNtpn7Tp+KlxQf1KNws3HYUGKrSeWFkD8Y8ZUxpogOq1
MsvvxCxfQGWlu9ipr5lPRCXmMM+ub5UZUb529beMeuA+FeV4nCL30EftJxWG062G6XuDaOT/g8jJ
+5sCcvnDXDNiLR4g8EEhs0j2/xD5uLVuiyiV4zWxnWqvsATYg/t9po6EMzmpL00QsEKrZE7+Efg+
KfvwIhTEkjZ1f8Kdbs8sO26N304PtlXSiJZMJqE9+g+iaLemEvIxyFJ3DYezOJB7M64oV1KxCOMf
Y6GygznVz00grdeAFcTasvtxG+ftCOW0Hva+Wf8iTVKdhR/aK42r0qg7dbw3Ix2p8nMxoHyZgj7Y
I8JPtv5kxWcnVcTIGguyenQ+ySmiMBu4+F+2Xm0kR2Rdxos/t0uxSY/rBPvlP5xT/29Ko/s5Rbcf
4hzAG0tOxd/OaYaz0I/0cE3mRWMn02wXja5EKBkkr2NiMq3O+mTMBDsRvQhctc2/oTD6EboJHY8I
klLPaq+MC5OSObU36DxyW/tMSx1ksAXSnPtl8WwllDVH3/6EkJm9Yex9ScphBGEBdm1sx/qcTOY2
cUM2IypfaIwmDeiGNQCg7JepTNFj0lhDDpMiUAnsqrm6EyjsjtbnhpuOrIkmLG8j+kFTjgPcBJKT
VtpGL+IEnMtofgyRX7xpggnHoFKbgdXCQ2E1Nz3KEzBZMG56Hg6p7T0XWTgf8nSo3uzhCj+yu6Ah
eMkqH4Hifz2MUUYjW+fZP8lY//PmXQTdAVc5DjLf+bsWPdBGogygT9fa+yBWjEJhwb7UHnPjIJZl
H/Fg2Xl0Pf9hGl1g3DAS/bjeUg46UyHNiZz2rpB4zUtGOKCTGnvw71HXmW9/DIqPv6Vof7ozF0Hh
HwI1yJJ0NcMAn8ndbOIsl9Uft6JHw4bNZ1JfTdvoT3nhQeiAqeKlClGn9qN/OJz9N4Hj/XjEoqB2
D30MoeHfbn268RooAjjpTU+qyM2wfnZDQb3bsAG5CMu9Qq+rtxlUohfat4RpYWa+G3MiEzf30uEI
nh0dJW+DY1ZHU4G87IKPnC1QOWTGW5OWRBSKuF0K2/W2j3Tw0MyV2LU2nKHejP2Hfzh/f7MX8Qdx
r9meTbELBxizyX8/gUHgZCmYi+zquc63oEzTMxR0duKhJRiuEiBaeM6QjXjjth9R7DqMRGcxS3uX
+91zltnJZjTT7WDxS45mNKQj83h/KNzop1UPMNYybkFtzcVGYSE5T2AFWMagDqeFcBkt/roAbcNO
SfricadOdDUJ/qggEc+GY51MaAC7XgRskIMYgtOcB5+jirzcND1pK06vVi4BkA5lCCRiwDow9wwB
bQ+nCisf3pbpwVD454bIBMtuTycLLfra6OWvoSc20QA6vo6ZUDes7awLQGZr1epiPkAb7s9s+Om1
0Lf8B0Oq958XEjYJpkeH1rDLRLLcf39cuKYvvZpkauOB+sUQTwAFDE890fD4cod7p2Nu01UK1cZO
9Y/CCvOfdMEBqDbqvStQ+IvC9W+pkZsYuY1xP9hB/JxrY8K2znPHnkqboX9IifygcI6T7eff8ibU
8JR0eiMeW5OSURUrnIWMRAuG17UwAkfts0sVBS8EAhA9zhBAO/2Yt5W6zAW9Mc+FR5HU1guFJnen
2VMcUvgZ67kz64PhwdED3+8eMiR1YLTVYQLlsHXhtV4T3CpjLL6OxdTeiPsQb27wJOx++hxiZHlA
SfH/v7CJM/mPS5tUIQgQGOeiRZQc/E286gsg6LCFnQdSFsnKs0rrHJGzejb7yexWSWbtyxlG6f0H
94cpjGODlGKeIwzqXLu/fseKje/tjKXhr2/98RQvyK1udX/xv15t7MmpGQPdbn6/7v3HFNg5xB/P
nH3DWENMcjdcKc7q/usGpf+jYZe7P37x/oPfh7y/wbQy413kum+/v0exgnfw18F1VPDPiANpUkeH
4vF/+5v+eva/X9f6USUhqWDLmbr/xv2zP97s8oPf7+n+k98HlW11Ay9piVHuvSEkKHV52v0JsSvI
JL1/ev/J/QGZDKf//qnLLVt015Q5fo8Cdd6yW0IFGtN6JcTR22RLpCN6fURkS8wjqtx4N4xSrhXr
2LfRm3/NFCd2evikDfWLxqp1lIVzQbjyy5yg0Y46ex1IlmS7NG/SYvpoK9Pb5JJgBBWES9blWUZm
+ylGL5P3NPeIOqJGTxfQzliukjH+UEtzmwkr2cu6OjPhE3m5hF/mtbElyM9BywH+pL1HZHYsEwpS
M/F3kFZMW2GJ00yQRGW4DgblS0yjuI5ADRsASd1VEhLHCWGXFqqJHqlmGJVLaGcGuHdtEuO5xHl2
S7BnlZ1ccj57ReBnT8vQz3505IBC1M4fMsfAtkFEaOHjCiUzFB6K3ha5ClbmULdY/ammBNLYoy7G
1bDEjuKvf04dyYQE65jb9xvJE2FFBcrTC/ic6rbnLCGmS5xpTtt8vAecLlGnFe0RQI6U5pcU1II4
VCye0SpyrS84VIhKdU4FMVBJ0qdnY0AiXjaa/NFIHgQKy74W9gUGBmzqpvhS0INKl1BWq5x+5F77
YrtCbhrffs4T8RB1oAxmRBVzQrQrff59FxH2Wo4no45f4wg9E02ldUMqbE06bEBKrFjiYokmHTAj
ESHruN8oz9J2IVoWKBG+Ruwh4ZKga/ggMBPfOjcmIyPt9SWgVrQHg7xasQTXMmOfiyXKllxcQm2p
FHlA9GA+89/Lp+9ZVz5XgOYf7JBRsnGdQ0tGbmIZ5lEHSGSNiQuMuGIFDelSyUauQIEepxQsIIpm
JI/DwUIjue3pDsI521MRjDHoIcVCkAGfZlhcq1Nur+w+BZYhwUPZFUNxEXyyQJKtZjtBik6QeElB
yrABngRzE3DyzQl5mn0UAfnBaEH0mn7Qr4Bo4XJ6c738h9+QSz6JkT5h/lzDbARcHZyaJZ24UV24
6xTsFHv8cIL0Qh4I9KXseWCeX42FdamJOh5NWikkHyN3pwhDx3HllofYINK39N6mPO1uqiXbMQW0
1Pbjo7gnKrPTm83mJV2ylgEskbos2qvh0VlolkTmrCebmfiH3bikNUextR1xNTrEOJthlmx6Kl7o
Qcl4Hpa0Zw0leTUsEWD5XP6YXdR8dks6NGWLmQ4nuZLkRncESEMTKVauMi+Jg/pwyZg2CZv2bFKn
fUhPFixmsg4xUStL7+o8+CAl7MaARWmzL97AxBTs7Fp9qG3npGMN4gZaVnXPvF7SrzM/eXKbeOLW
yrdpDA7BQKjGYmOXoANgtz6cYCfuQj/R1/GVUvIN0tUWGVG40jjuIScQFtaHUA4Rn4DTdWEASldA
Xupfu5H9oDVTJgsair4Bt/JE9OTM+nLlR80nFlvIHaNPyk/yXV02F8vs4SDa3VeuoQ7eSwh5u6D3
5VU01To1A0zovK9GyPmbPNpkLcqindtA6qyo1K8mOJY+CUpBWVnY4t0XgGDQ5X26QaNpZ2vb6FAe
ReFPRSzemneImorWN9uhD6+s1s1ypjOPQBY3NN7ohTL6+cnnkSh1tmJYOGfS1VH5eYStTx2p62NC
/rqmB4XkmY3Sks3uLSntJbuiecltLwlwH5ck955I95xod2wUGf8A0t79JfedkndBH5gs+Blr0zSQ
Di+JiS+o3dOnWfc+/bpy+JyCuQEkGa7w8CMrWrLmI0LnNZGx9wz6mCSqvF1y6ZeE+tR/gqcXbvEB
MFwTYi80afYRsfYo0fVqKk1n71pyFXSdcR5vagztcwXDEcrpS2aW2BIAqKWiSNaQu5AqiOoFrAgr
0MGVlAfBnEHk31veNxmN9FSoYtJLfsVEfgli/sPzkKLETsO1jiHD99n8YncBoHboO7TprGk3Ou/c
YOO+lNmngoETNnePLtfuIEsnuIWp2bUKtzMOhn1Fe2aKTGSDAnSeyPlSBO1bV5jPmLDnrzUSbg/0
AVRyrNyG438R3XRNGTrbat7L2Ja7IGh3XeOma0nuN9bNkvhlGiFYpI39lKMRiI1JPzbUHKDDRUfl
WKygHefFMsqUAk7DCEDsBb6I4VUayCY7y+g2lUGufDRE54HG4Z7CxGOQTy85Pa4lZM0c45+yLn7S
KEtX1jgtWSpks1nTFxNg1spKTe47VxHr2qZghib50A2UrV2FeSKR8xqj+WdfUHilZsxoTeHYF+ya
4KCiDLv00QJ1PWWt435XWXTQOra+IGocaau7CsFLZFxrSLfr+zPuD/cvoUMlN/Q00zkG0YZVhF9b
ft/ixHwPE45N1J/xDIEUuSYszH1SJPlrNpi/7q/RKw0zZJSfO+bTHQmU9kkRs3zTBp3leXmNGnt3
VQ4fRHER8+BZ6XUaMMqWEqC6Ewnj61iJ7f21Atorq4A5/Mk2pubIVozogko15zytTZxk5XtgENli
V9bZz/rhi+HCGQtto7lQdlEPBo3fTWTK6pvhJ7v7Uzn1oFuLhPJIOmp2b6o4pvMsnoTLpfv71caH
XPfldzsw1Bozg3kz63A4Eec77ixKLZ/iNvriLcc1ZfEwxsSra2n228lM0ouSg/eQFEwZYLP0tzkp
t8ryux9T0KG+IpkNArI4T+yatzqmNE48hvVkythd3Z9m0rJwW/dD94a5drJa3HQyWTQehm6nTJG9
oQF/uz/Tm91rXqX2Z5mE0zYLJvcMSjS5ppvCcOuNFY3GN2KjES574keYZGJl+g4SCCEMqEfaPgS4
cZ/czrZW97/FXaSTZt1/TE3kkg8epjcZNNgr4SruRlMM7ODD1/sJssrukemq+1x6PXROi4upKzqA
foHKN41pi/emmdb3p7Y+7QO3abzntoiRVzbueKhl1j2XtJx/n+4FKBymi27Gy6J1SBIH/gv4+oYB
8rvDB/4G8vrl/mo09Z9VvpQNOjPcitZrzhXX3VU4UBwAbbnvQ4npeDnfZojgpZ7r8dmK5/4QJsCh
MYWYz7RHxt8HViMefBmiN0h4Da+HviYt3V56s3Ovg54QPphV8125n425tN/HGJluNwrz0pTNcLWp
Dv5+Qm2cheOWHzm58BvDEPFlNIz0qnmP61g79feoYX+prI/KT1tEuIpWlquc/8PeeSy3rmzZ9l+q
jxvwplEdeoKkKMpLHYS2OfA2M+G+/g1wn6hzX0VUVLz+6yBoZCiKSORaa84xL32NMfz+K8r12POB
010jQyEn50vkeuIyKHxLbTZ5P/xh9eeldBD5UV4EFx932wV9FWFONYg4j7Tqc9Qf7l/Flo8wPH7X
Qz1qFnI2vkAPMv970p7ur8eNhL6uCJ96yPGunQPhWGRxzOIbEPWfX1Qmc7+ua7TgU2NkZ731yEaS
jv/l8c+6/xL6EB26yLK9sng6p2QyCQWtJ/klRvHnr3YCeEsUnca1oJw+SbBQZMn30WfCp/L+M0QX
p2veoOSRRK7yVC5L01Lcf7ppzZfy3s+QX1FlRuIxR7IcwjU2t0sM9mc1KTQ+vLcRIJyVCdYwzbSU
2qDFYZxWwZYP0/SRjfb+/nMkrpRV67n5zZm6Noy55u6AvmYffUyi4vJzkpFWQpJ14w3/aRxOBIPv
nIzTi+1BeP+KPJZE1XJK3Oa2sXGo6eMuI6JFmR5h9EaMtmYev1OEchtHn9JT69Tmk9PqPwctH785
eXT6AW50RQTRXfSEloa3fINuFufFWfxawOE56C6FTZSYw5chTvdvNJ1s3Er6GiHXcwJsdDCfrl+9
3p9saj+hgdq4D4PjywcCBMs/PzXL56dh0NVL1gkXozieN0wX07c7sLlx428Jw3eH6KE+MrxvX00a
fPeXr7vYPmhrMRSOo5EQT4hq95eJDPZLIlR6xvaD6RTQ4Pb+eMVcuhBy+Gymmt1JlcnDMDrm2+zZ
h/tLrK0p3sCgNc6ZTK1HJ4byeP9ON/dT9nqFf0szl1yAibX6zxNRsDFJIvjwR2nsK3Tsex0I+Iee
EgC4vJd4nxfFXUrRrnfRTU4wPwKXIk3zRUBQuIGXS7TGIzYD6zzDAANsyt8+NsmRNs/8VlcO9Zkx
ertsDObPRr8zf+dHxhxq5dokuo8MncM0s8tn5Wuff16VyQeNBInhqqeODVKIucD9CWgVD3nsVa/9
7DbE3OXUuKPKvyUKueXVqplReytS55gUNbN1M6JHbNZPf94dgQagixvBWh55D04ikj8/tTPU60Bj
9NkzBgxcVjH8+QcW2snkQv/lx63aWVbFR2as3VcfG879j9QMzVjfP2K4XKLr/WM3AYX5MrO9biY/
R/QgTzFcU+JrzG5rcW3H4+ut6qZQK2QszbEDfg4przmUltOiLYzZmlRWv3ft2rs0ZEXvfG+aWQl7
rqrqKdCd+ph5mF4GnWLVsI39oOP/7QJFukPQ+9dMzk+T7OxLjc5V95sAb4DqucT8cKdcezRTe95a
A9PlXgxkSI7utGH88uX5qKqEkRpUdn79WvuYSTLQeWXUWiGKtENXUQOmHopqD2cjoYbgrYKUwdts
9s9aYX/RxjgUme+8KRP8umn2/UG50txhmQ1wbDXjNuk7Fc4yJ8u49Zo/h7hEseTRT1r+aVXo+SkO
2/vNcRljKzAaHYLgvb+MzP95/L9/3f2L7wdrmdH/uatsoIjVfLp/2/0H3B+HcszvuN/850GW8WBd
gztaKWwr1E52zlS6x3UMMnbda/hqgf9MyFfTGqOoRmxeXr1VGDBAnlMBJZok4wrFbJp8lEy42BCX
aJ1djHpC2U3YLodcwWdOm549PxmBIUnWZCbJlDdX1zYOqlbcYp3aFe63J/XpqAWGDGukOavZrhsA
2oXiIjCSKNZfPVshllu+oJ9yiWdCyrBcDvdbsB1oTh2s0XzOC/KhRSJCqf+uNY0/KFlkBPfDFLQr
XDDJimmMuQsGuU1UOW3Ttv9IERacPBzAJqlxwhMDjoz2WpK06cWd2N/fHs4ysTVzIg/rvItWrkbB
kLX96/2PozvahCWJRnrDyjHUcyjtH5hIkQZQqewqL301eiRwQsgXPUvGtcj5BonVgQ6hrhOUgpAj
NWptd3/s/ixG4JjoA4IFsOBuEKohau1IbMNmwkYhbiQRO8v/LbGyYINkDuF6ASaVvEOCmUbcv133
InIetoT2mJBKTd57/2CjMCkVpaUXWFsDsnjo+0qEzUS0cR1z4a0rvf9jjoryJN/QvQJ8ufyePz/d
WQQM9/tlSkZUNuKmSVAkGhFuYEaGh9lQZMuxVDFiASY7M7XegGKrN1kKzdmZPfzj+IdBKXc3RcYB
wlYGqRnS770pPKDKU1eu0tyLoLYXDESaQNvN3fCWksnr1a1/IEspCCkWbemkIbbHLoTZ2IVdj9d9
7FN37figkLNlrNc0NetvZk5bgxy5UBujn4MQvzKyAgi/BmMmW+vBBmC772r3SiZwvDHH4a1fTk59
OSPFogu538KbwHmE1LnaycTuF3XzfKg6620mPe0SFWfXV96jhs7zNJvFgnpB+Kz41gtyon5diMDe
da1GnZ459jbz0myTGqnagxVGNOcO8DLNJZMtn/aOQQCj1RsQqQHgH+O5f5OQpsi6t4pThaPkaZ7a
BZ8auxeI5Vg/SMVbT2RUwAQIvF1UkzDXK8MKI6QtwTSytxgjSmMuDUS/atYeNUF19ZEwV4BpTzHh
ATqWn5U+vcT2ED3mdZBtraIgakMv5ietosvI72nCTtGzzREphQaGbPorUH2LwTAOTVmYYWITOyob
b+fOEcuJB5xqpUh/2wsrP2WUyOH9UI7WYyB0g3LWPPvLApYsMqF/DlB/qvVQk5+ne9rPOE9f8ZrI
NRuwKNRqRW6LthX5yLCBhogH0ynUNU55wjgcRL27aTQfE8tsQ084lOC41BOLQgcHhJtzXuNSxW/E
G2Qa3X6w6nMpER7+c6hdNAJzB4OG7KMfpD8GCFKnJYPZ//P6B8EZMPbYOFXTJ5smzVR4P9Bywkfp
vQV1Px4FJ2goZXZNq8LZFeYow/tD1X/d6oMMHYbnvM0aJ2AxjjDDY4PTMF0OJpbUre6NH3HOTJxu
zWNppGDz8bGQWx0RAAAEhzi+++fcW1sdqyER7KDiICjLeNaPAwjvk1OO5zyrgxWseTZHHpdREt3V
n8P9ro6GpUChwDM67XO3Huojcm0FKZRDacEqj+BscwlJonBeDk3cw3EGzo6VLLEQjNcPda+/BB2r
fBLxEu4HAJ1/34r+6xY/jPxXvKgbYgyGUOLPC++3SDj997v3J3S45mXmNoeY6KXwfrCClOtKW77G
tpntEiPowvuhbFnHokUt989jfo7kM0tie621YoF3wKdIshI+t49ineXgVcW4YKLZmoCv8K0ot/h+
a67XDjiRtWZ743HuqSSNpkF47xfNaizjcsPUjdboAkQy9YE2NCNQczcP9ZvdzzRqbP0WSQIXy8UR
NBiEbeD87MlnZQYLQRW5Q7cMSnmv7geX3fqq1tPyz1uiSoxGRgHgfFw+Ffc/J+84hyLKdZ0oBQtV
95jm37pyspPTx5t2MoaDWtap+7KlFglhTc+QQUj0SHuNyO3ZKiBDD2MI33AMEbpETAMGqJ1zoId4
veNjLsjQ1XoW7dLjVDMrvfz7fqCgx0SqOCL+rTZAlJI1lLd12QZNSH7UtrAirsWJyYcdjT0IEA8F
JZbulyI263BazpX7cnC/9d8ei10+iAGuVGnyuSBmkdgn1AYXlK/ZtiBUd53XeXVmVhgImsz1Skt8
f0V81Lj3sNEx3aUYM2v7Ja/ydqePmX8dXXOnKHO/mcGUmzIg3zjIlzQyVNHHASxCy0z6onAL0AKO
edyKD3cxsoWKZ9Fa7lIMc19BaV6AhXYvpdONJ7+3ik3+nCwptpWYg4cKjQEi5z7MAgaCBPAg7GMk
TtirIfZTGk/XoSWS2iUzYhP5rkmDMHDbrTDRoaJKSOjFmg75mfW+zN3ksQTZB1rFLOUGSg0t5Wwp
VzznAcXLcDPp8G5JK4NeUQzDDYQ1ZZShR4fEnXbmrFWPZUe4IOShxwg0KIguRjcdtFCP5suHEYCf
KNtltc7IxnFygpYMdGKgH6165xIzcfaaeGY645sbEpaDF6LMfnV61Fzu9+jFswWsWVSKLMjXInDs
97HCfaF5xpeyNXcL3g71hVmm70sa/f1xr+mZIpgwF1wr7966siPuKHOegqH+7KbYhFhj0VNqpXsw
JwQw5uy8NLrTvcOEMo5NahQkEVTiHfIJKKO4Yii0PLvox1sHA4JFysJOlPEETd+ArKKTq43Pfure
PTcK2c4HP1qgcuyeZpTIZAnoukxo5ezSchif5EPuZuJ6P1iiSXcmW9hj1sJNZLNofEutQzxQOi+x
ihSFARsP4RTTo2LcTu3x1krNf7MmkR6qIb8wSFFbrU7Mx3i5NZEjvAUGVyNShg/EqD4PRW5Pt6To
iFt3XLIVoCCAHOglb7Vo12OREYGa6cjcGpy53swKVBC/etQTxzyIqvhddkpH0N00b8RkMdtIBc02
e9Y2poXoDH5ev2PfgM2Ia+WPPn4O8K7GjaW/jX4aijHH/rwQSTyMERhleowUzjP9ZP1BCM3hRXhc
Rgx3RCMncGAHo7ygsl/cc0W0KrKcS2Egxa1rS3UajTr6beXAlYRASrQ1hDoOXdu8dQw4VFwXV3vO
EH2N1oNLPiKTKfMlTSz5grWsQCi9SieZHbtRiSt20WfXm0oQQIBu7md66vrWKa12HpQmOfE9/Ne4
1FVPRVWoi2V2l/s9w0O0p+ktkxuvXWkWRrq7feOgYRB998Zi3811+WMI6LNFPRGKfTF+tmMznRmL
0vt2LO8I5NW8OcthBsntZPTRS93OqVg81r+WD1mQFfIR7dMaHj3LT7ekU0fudLOcuTn2CdM2gh82
UY1YBEdFeTIj9p4RQfEfJs1K3NI63EYj+eHD6dBIA2KurT4RX7mbUQgnjGBOvQDJf3Qwhn/FSyuB
VmVzZkCkcJwE7q7JHZ3RxzT99At368/J/BkEPYookidI3LTUptFrsdPsST7LkmR11c7pzzEGLtZ4
7m8tawF+af0Q79me+WHdEAph0eBCABnvCGovw0HpwY1IIuqi8d1YcrhbR08ZIHIhMBPdfHWi9u+7
92eZcDIkxYyyqkXUPrsji/M42R+2JeZ9C21mVy1322786DsDxZ05/CUcsv967ONxHxRXfCPI37KA
Da5NB9hxy/xK17Jcu13MrBSXC7mi6N7dn0HJ+B6JR/JClLcHp7mcDjGk86fZ0JcxTI2B2pqHl2rv
OLH9ly77HzXD5PeqmkAia2N5LWJ2SWmAg77sUuY4U54xbOh2aBOzVzsdP/UcNwLnh/+NH+nW+mb7
G+cVo5koSlZzfaD5Q+w3lgEyHUjqQExHi9TJcb5OsSB6xnVfsI6SwMSOYK95s0mehmZsrbEfrmlh
fBZpPBPBLOTFnr2N4WbNW8PKXmb2a++6w3PJOV9ZtrymWkwoxuQDp4rgfs6OX2M7zsuNEsSnTLbr
nJpePtdt8WJgiNtm1vxVmHVireDnuSGWgCehCWPTqV47xHPTv/M9H3lnAwho8TV1jIohFc3ArCT9
LRgflGi27b/P9Yj/E+wobPQPiwl/WR3HVjeuVitwRCf6jpAURcM0OVi0kg60mdK14w72oeorfbm+
LuaN3MGKSl/GigpxZSpMwdib8FvySG7ryvSeu8km84VY4BCcLDM9EH2hxJlzpHs0763CuWB2Sz5J
EstXWNt+JAZOnz4bqV3jSdtMrMg/xfgLhyMz2MFqLpaG7f3OdhSZehs1CGE+CQSknYmvrjNIp4sb
/AJLf9P1O+fb/xxr8GBiscMNZJCfAlka0CPgw7GaFux8wdnMs/edwUDQMDeuXNc1t3NkxkfDdKu1
yLIM4CCNOZ+YvmPvEJ+ZdQHVmfTxRGk2FzE9ns5IZegrpLW3Z/pVX2wVzCvH1i4ZIu0t8+LmqSGn
Y+fL2lz//R+UZrGxYvPFLcUIKiQX3yLNCD1hmOIMSXGE38e7olvPoOOso54XDc5x5riGIbCGOuNT
Mo/ag4Ft/n7PcQk94poi8PtKJCBzlawYbm0cL7Xg29S/OrCTu5L//jYW6UgZATwCSewM41Zi5qmS
9kFKBhltO7+KEeGF4af2Z9C/Vkk2nd2BPPI6EtrF0u0SVIBYpET6SeBq+vvQ4fnS1G8mGY9DFiEs
1OBX9uk8nvCpnkGwZa+pNnnIoqaEDCmo11Ougitn5YT426jFCs3W79Ep9HWW2POBMVX2XJTHrhN+
2E2uF8a69iysmE8h7Cyu5ub8UFf5pXIoxQTEufUcSXIxVDHvzKQ1V/diWpRKnqLCPA4DodGFgeW/
T3H9lMgeRpdge5YojL8P95TzZvkL0T9plzZig9UO22x4LfVJXWhe+A9CeiV1Re+8dUmyh4QIXyMy
miND42Yzt+QeQSvXLtJpg3AoytdcH95T6ikYLXCrIuJA76F+y+TxO03aamNn5LpPYmKHVjJA4K8p
LnYz9MTSpUGoDeAZMIb9pMN7lUVq3oY89nc57bFNAz5yr3wHetZArI90RUgGgnhzdXrpcQlnqOvJ
9xRVvQJ5NN7yyfmhN6W7lPDDDYl9ecIEjKU6uTOMxF723fKXR6+xNaIuQsf6M1p2lNp4cBHAbmu8
t7V/s6zWwx3Z9z98LiwgC5It/aICeZCRPs79Mr+PtI1uzupVi7JtKeqUSx2Zos5cx2tAmQRDVnl2
doT1bHtMWdxUg72ipcVmQIR9iIMx2gEFWzPCF9/lwBBIdeVf9GiYqhke9iOf3ZLppk+tjwWxgPl2
cPx+APnGgj27TnGyS+iGyoq9o6YX9UH4BkasQSEXm7UBVIcJ8cFO7E3j1cW7U+m0WOjXVzLnmu/K
4IfOxULHV/rceNm18wSgqN4NrqlpyX3jJf1pqlPoZ0bs7g2gP4BjmGW5/WdZt0RlR2VxGj1jLwLJ
NSyNP5wYPjBWTFTfmMMhG1/SzNoWOo6TFXiG6tEkQhBTHMbMaEnA5c/mRVmvsZwl+ob41mS5seWl
g56LWL7KNtOfOIG7cZVLJqO2TeFnd+e7VLysEmA9KdGt7txD/wiSaJ80er/n+oEsSpndyYLnc8Ie
+urgnTzGCPD37DgAxARmsdWrxS/FM6fOH7sTtfKD5qLJiuTwOnbFpc2VdWRvUm0q26TNlyXWiW0W
Vzfxmcg2exyV0570XLsUiZk/+DmcaG2ykwudr3KVF3pyzgvy1UspTgY4H0MvtcconpeYN05lsjTc
9w44VFapN4gGaZGWD5Ko2wetJZZbOsnj/aEyN5DTlubabIrpgaD7lzjVvZdelwby0uC9Tzv3lrbv
PTGotE6eMhy3K81tzX0/1mLb2PnWr+mTeOS4JEs69ZI7anUV+UJsdUqHHLys+bJcJr5Z7Xw5rgLd
17Dai7J0f+gw0aw6jp/ziSQCS2KjidOvDEIQcGW3OshYju8SXVJG9N26LO0C7qgtnnOHDyzjj4Mf
xPACa4dkUbO0WtQu1TPvBk2pTgLN0ekITT+kWspd62uMQeRlYxQdhjkYwxS+/tSzz6k78gjZy3Tf
Ellxr+cVEjvPPCliAjB+8E5kkxrfMZ6Qf4yeggGTN76zZ0FIGXVPyrY2AAPyGzUEiJQK/7tbA3J0
aGAsvYP4cj8QccDPrYx+E5AF0NnSe7kfCKzdTBDSh7Qc3wdMc7uW9IN9auHYj4ki0AdND6NEFRcR
cTmG0oWrdMR2W0jiFPJoMDdlKZovOlWPxN5/aA45fJ7o2VqxFODxBCOm/OKhIlqR5S5TMVg0l6Br
wTgHQQpJVVXRF/uJfGv+s1P+ImcGNQGVQN9qK65SUEwakLauZlOrp+WLFuT1Sadbm8VItyUFTUDY
SAhqZlj7TYczXAPqkMY6GvLBto4S0V4lDeMyCcrMugDBiHUj2yOydfhMUreNQ3FTri0vWR+cY3ck
mk7ViMxKBs4kltF3Q5stm7YMgeH0geBEywmBsPOU3bXPjIomZvDkC7kOivhLWACMFZGXYcF2BI1o
Hb3No1Pt3ijyK9wtRXVFYLLtPXM4J3vCLONrnLT5q5MQ+Gzow6U1l2lgCSGyi23v2PrVh9ElxhUd
y6mSaXu0lFu9kpwdViD3GMi08TadxoZmRZb+GKdQZvuBwO+XdpiGF5OobbPLfzHHknBg8JRTAZfM
92BJjpFGe6Gsa8w+WXvxBgavOpgPtFmKEYQuvXUlvPSQA/NYsXgUB0kgERsMDq7IaY5Z4wlnUAnm
tcsO7IFQRY8j7bPaYTw86M5LIuU1ruzyOyAWCvEXgpQufm4skhd7ldefoCAZ4HjOb4sxO0F0ZB9Y
Drt4J9i3FaGepVMbF9pU+qVk1HJBjifDodMWrN62oi316fUIa1uZpKc6jt4lPeEDEzzafZTv9Jwf
0w4bU2uVRM2a6mZpkOyg5RxN9qGlvgDBNB+9ncbMWBk64jampkfHJ7ORTqX1pvsWjJFJo/2fO4sV
H7nAOHnF81AatOp98Sudi1ePvI9VDwiB8lU0O4ba0OYGJslmdBZG7z+XXnNJ8nJL08oJx5om2QSc
PHVY6VY0Pdi96bG1M+nqXMdej6kJxLsLHvF6fyiBTLKt6r45OMTLbVqumkWqR1suqySbNgNdTWSW
58l0ftq0tNa10t5LsIthpNrhMbUx8xtOA2YVCyCTG4WIiGly5vjo/ke9eKPie8CqtMTtqvzAPIYA
bYSXB6bvFp2P2D1nZnv1kEBIsJ6XAbvWk6SfgaNRe/UUGX2C/B+sadnO0izvQpDvCYFz8+Q6nEyV
Rn6qBh2N9F+GIhPNyYqm6sE3kmCPtxFoTFG/klzFyUdgeYszZWvbAWusb7y6BHYd4jhnw2DUaBmm
BuabQozYpdEW9GF8Kezg70MadAHo7bkEm10132Wpuaf7QRMSMQS+QFouQbFBjk0boW6fEfsbN0/V
+UFPi4XZXIAv6KhDEUDAvJxH375N5CS5nbxly6EtV61mo0DyWuiNTFU3hnFKBj3/NCqkjUQf91t3
mo1Qsluh1W1lqDhJWpJE/a2sMqsOzKKNbeG3zrobG/Oadlaxxu0nD71G23AatGEvJkJVOzqpGHgq
H0904u+MtH1WrkcUSj8RJB0n2UZkc7vV3BrgQi7qc6pV87PIXuxl3Y2N1N+TRt+9IA2hkBfSJH1c
/CpdZCY22bqbZhib0CkQa7i+ADckksV8jgqm+oaBFV8myHeIQSd1HVJOzEh/tXolL6CytW3emtpR
M+InuAzew1gr92WSnO8pRrE/dXWfkF7LRJoeNRo42X0FbT9/ji41qBNZ2e5+F4HI2a0J3xtpEUDr
rJLQHA372lhTi7x0BmbjNB+WgPs4DL+GwVCPMwyjTU969lbRgr1QS8IS8YjPHqaC6jRoN0QhHSDs
Ru+ZPfa7fND1o5mqR040Jvmm3kOJQS9KYqq3N5aPalI3K2Y6JKuRcLqN+mWAnUb2abwfRmCaqg0l
o9UaN7lXH9Dbhm5u6g/lgPu8G6q30oQeg9DY+nTb+VDOlntrXYwDdX2sa8v9ZcPAWkHvG5+g/57Z
HQQHUqGQ29Z59so4MHhIFzm5b3UwSdhb+3ZgP1VRsHDt1nRakxCMetJloEijDC2kBV6lmkZm/Gb1
K21jSp5UPBTZAHQwTsiVoqESLglOlm0GT+imszWp9/bhfhexV7/xsOY+zr5xHpsKzVoP8yL3OVcs
Tb+gZq63dErddT8V+qXWe/1SDCYresYl0bBi8TyqzxIUyZPpCfFcs0XWYvOzcnX9NXV5KyAV/33r
/pjW+92KLIC9JzXkk5iuni2CGGmj9J/zRIurmXqETeQVkzMdAF+oWTIMNEiYURUjxHj6ojH6bA3d
+Jy2YqCNnmMAcBEsq6Hsro6AZZIVs7WeRe+8QvJCVk528Qd/EoMxssogIPmvXRzfUk71feKAcp11
+ahm7CeMWSjbZUQYiZOM/o/FJWtmHgrtJC6OhY7mSa8Q79CNi14g2SBmTtzQS4rxwdIxm4FqW5wD
dXHEZNuFpm5EYb4rLHs4Ez9cbXyyJL+lk6GNb9yPPnO8XS3dX4NH59dQBcoXEwFWW+jaEy3kZq3P
Vf6JcPEdjERyqsAQbQaqceI9kSfUgRbfWD+R2+fY+ArkRvQoGRUUCz//ftAg9K7iOfBCcyjbzewF
M8BoLz3fD6liwNEm1ve9g5ugszS0ON40Sv02WSKPbfwoWb2I5wIMm9F/ZZ7e+9vIZcxsadq2ZtKG
vNrABZkSF92Q3LxHiYXbCmzeVvSyZ56Vw4U1bBrb8Av3YI3pP9nwXV1mXweHtu867xjjtUlACcRk
8gBoRG+Dm6TBtRYkI+wZBwiAtQTM1g4NZcM6OQvdp7WHv9Oa/j9x4X8hLhBY5BPG8z8jF46sHN/V
97/zFv7+nr+BC779L48QPgdGOlmNbNgxdQ6/hfzP/9B8/19k0Xq2rRu+4/x5qqopeP7zP2zjXxAa
PF3HJGvY5DiBExC1Wp6yvH95PBEES2ZQYFI0/78AFyzsff+3HZqMKMtgUuSSvmJi77/bl//NVaow
DKUz2k1q3u1sq33hWh7ApbS8RsCTMI/oREBjdhPZmG7dbARAOLE1nIzyRjPC3FgoRO2iGhCkpvFK
k3Q/1QAvRLkZAM9vKYhOmHPzh+s14CYr49a5ph32efrdekmyg1qLJcv2QQPVxPwW6KwY9rO8D26i
n4WWEvOjVcTyCXGU4wf08PysQw9tlEVjYkCc75vdBucKxhSvIrEd9ENQEBebTP25R4O20+uhI0lE
vzCcZAtlVvm6bbMfk0kbULPR2ooxWlURI6pGqifExwy/bOiBKeCbqHTAgU8B+3cLKbKpJsKYo83k
eF+1xvo7YbCNm644sdtZ8SXtvo4H1vkoW6neqC+G2HZdHTaZXf0iK+Uzw/tCkdsQqN781b8HurFz
bFGcVJ35OKQQ1ZkJ+KKshLSgYe5ytXbh09u8xSNsuN5wDnBit0UwWMDWF6Bgw1CyBzcf/M77ZNWa
3rksSHWujKseF+a+ZcGe7aF9c+i+4eE5KOrRS0RlikRKnemkq3WaMptFvL9lxvwjthN5TWjFQxJy
W1RI+rP2XCYGvQkSCNcWyphOAtbyE2M7mVXwEESjfmvVX5m8BqYZvw+jX28Y9ebQsMyfCiNzOLhq
TRcmwV+Szg92qfbl7D1NKeauqcST3Ba3POMX9oi3mcYNWzF78aMopHcspfakWZWxbuv8l8tUFOeE
6taBE7TrTGPmk3rlUw2/aJUYTGISWk0rLkEgLz3rJnx0fYW7BCI0xU82FEWYeQ0rLAYmA6zPRkDc
PKS+9ppW0TZA5nRLEkScqgdJhe6oAmvMi67aeSveakSiR7OYniRt1o1VD+IYefSmTbdZIEXbQEQ+
QzpG5qNwNqYzDacJ4cRDFdDkUtEEFE93n4e8bt5rxoN0rPwiZrYFAHcX6agT+xinXyULSVpPs549
VZCuy+i3VsNBwr2G6f0sZvCu0RgPR1MwEiuIUmMOQVMxoKVqkOwBRHKlO3a5oi+rwoRWzC5DXes6
X95gjy+KrWaw2Efn2JyOGRd+X2k6jQ1tL4D7bWnpXanU+zXmMX8FZ61bwzQ5G3W+c0SB8KosoD3p
ZXJmZ/adzu67EpO+1oYMU5NCIdtfM4K4Vn6aAcCSzZPmx865aG+MCv2HPEsU83nYs2wzM2gWv+Fi
ZMehZLc59+besD2LoiP+gR9ol4sp2Qdz+VPL84cEZ/qefc/B5P+9hS7HSqNNFMCds8IjkGItxF7a
r2h9EltvZATSTPa8cYeJPC/lPk44ZQ9E3TkYUyU56kveOe3IuZUfYIKR5fnJoYB8qPz5Z1XgrE6V
e4kzHKPV2Cx1qrwpR/2m+AxwT0p7XaQ4ZB2NIApPlZgLvVXhevZTe7F4u2yaLau+wtFIW4le9dk0
absD4K9w9knAUpsqd3Z6OR/Q//mbpJ7zrdewANlO7G8NGB5wQC6MExj4ugxUCkAf1PSA4pBOrrVS
99ZqOBt8Oo5jNR4YuhAXFbvDJqvaW1J5E6HdaKaQtNCdtC52wdKeBhiqZJbQObGe0Bx9OhGKhLgs
0ci/F6ZKd6XK3zWYPCsnTXCKDYjB5tyGcU64hkSC/pFLIkzGBkK+rFgj3Pol0YOPBLE6kISegYDZ
+/uxa7/j1nzoU3ByfV6/+VPjHdhxkjyQV4duSH8bdT3cgoD5hT37L2WvEUyvSf+5hlEdI13Y02t8
BNb/BAF2xnCs13Ay0FEFrOOoLttNDqV0pegWB/5fVHBIIUz12sjSvjnpb1+Ocu+WIBgGp2VoMzr7
zFYfFLsrMbsfQZOxWS+eyNd+knr7Cz85p2Nfkn8+kA1RcMlLp2UaiXRfFzufKWwYE0CC6L/pESGM
9TpRe4Rn+Y5oCUbTD4NImyutegZHxnzxDTGt5gZ6idV+ku6UnjIDBEaOvDOv52/6UM1+NpLfCLDG
c+b9ZcyxeyyCYwU8YOMDzcUusq0yQ908q6jX7Xy1omx+suH44+aNtgrGJ+9CNh26GePvIl0mKNC5
Zv+HvfNabhzL0vUToQPe3MLRG4myvEFIyhS893j680HZPVXdMRNzzv2JqFBRTJEggY21l/mNNWu2
ZmD1KWbgMpfGbD0grUyPUO6ZjFuIcLgswMTSSeaVSQOIlfWVK/QCKDFxqY+tuXwEYDn2aZW+6IY4
nq1K24VVHjMWnqrHfKK9lTIFVFWigY5zAVRb7dTUxcNIru/kLeq0vUUzFQWjzGvF6jfwFfHYpDLR
P2Z0Kev9hw6pez+jk2+CEWfoxCgnMNE403pwdlkRghAOYGdoyoxcmlUeFHH8XBTtLCa18KJACO9V
63PAnNXrahOjKxQu/XWUBHixuAoa456Q/Ta2ll/p0H/SEFaBNSek0V0xHwhK+yREkF/OqRlM7TaT
u7tCIMIp6tkq+kUamcLWT7CbieW5DusZaE0lQeGYUK9z5WJ5qqtU8Pouu1Y5e6Ewt7ovlyLUcukp
qnAqtGbCWVdNyanpBjvRBX0HUyR1owTdZoYdKkOELncn6VtG2m5jVvoJYPg2xJ3TnSXUAZYO8GnO
Bl1vrUXChlwJmfZAA/NwZgQhQJpohxFol6wzL0j8LlhuvUEEytEHT+0kDtMT2HAXqpR4mA3xGs6o
2crLACNryOadMcgfAMDAXBu9cQpRYmEyLkgbmCmWI6rdL6TGp2NN2Y6MI3LScI1PyVMJEM5BghkW
HjJ6pVQ+62p9x9xi2KYt20iIb6TXWfu57BAc6hrFJRqaEv5O9KRfoxg9FmOogN5muHsOaF7SPiRm
V5PgycLyGbcR2nVJcW5QM2R37yQkkVVUjCTZlyuYd5k/WM1LdRUDAUR+rsN4j9jkK2a8eG4UdgJW
s0dxmPbI8gXSmuqUTA/RgP6QyCmlm5ET4Sv06Kq03lQzA7B8kehady1JXENgS7F5MDNkF2YZzy3U
sblRUD7Hc3ORaoYXQkW7cEAvc6r9rGQuzhbRMyHHVAsXIyIt0gWhQA5SLsmLqdTiJclPkWDd4rQT
ELSh5tOl2VPrEex6e8gTE/T8HA/usgxuDuwUCPMLDiXSpEHhtcrRp0L34TaGqymWjBZnIuDARBZo
TPWua2p51wW0ZfLqnKri/Q/2nyyfru0IYF3V4/kQRFq9mRhMpEZxkw2QcFNhxpierOh2Ywa+bMli
JULuLiBf5tGvXJAAMmYNWLg+eIrV6Akh9sGehwZvIEiqGPipTQlNLVqn7TEtnvWHRhth7wMu/efv
P0+SY0u7tHlURivP7EZFXBAuMWyAMgI5ZfB9hRLRI0dT8ZgyR8Y0P/9cUNT7Wi9e6pVcwS6CcOT6
6L/79b97bhpkg25QbNg/r81WPUTGwJXzP77Lz98FtSQjBz7BuCEjGv7211qaF5n916s7cng3MvEn
+tu//O3hXx8qBJdno0yUuX+9GtUnnORCYBGiSTL1533/b78lUupUXtWoM5jO73Otg/b+r7P05xv8
vFW6siRyRbD+HPjnOXQDsQ8xUrTKV5aDpVFTdaWy/SE6GI0Co+IP/WFdAT+P2qwGfxWwnf31D01D
uEE+B/sWGOsIJGFzo0t0Uu3oRwsSPHm5//kRoBZaksxvpB9FSUIdTct//fh5zlIQJQ4L5CfzVYgS
5tRWXhUj+xXkm/7IVa7Cle2PhqW4yllm6FrK6wWNUB5xupW+YGFj9Ie58PPoP54D/bHF1hGZZYO8
5SDXWrFRrWKvzhgXjBrY1W5V+dRX8oyspWhyomtrANaQNY5R4pYH95Yh0+D8vPtfP+aVNVGuAqB/
PVfiDJsZi7YJVrA//G38SZZBwDIgPcarGulfzw+IE/orL+CHDdAbFRV3zjF/XmRF+mMkFaUPBhWl
fSRh4f3//Iti4CAtDw0YAj5wtZ7rn0f/8Svc5N5f1AMrGmdeoOTrJ4BhGG9+IOI/APCfR3Sp/oUH
r+jnmSumWl9FW5tVqrVREW39+fXPc6w7msL2Jt1dEWnew+O3r0nDQgORr/qvomVvspEkK3psvNFP
j4VtnF6nPW223ezXbutqG6Z5rbEde0Yq/nXZv47+pvNwM2JS5EEbmpOjFUA+2wW3zZDu8QU2nU1w
azztAYqFf0Rc1GHy69CP2yx7VNLsxntfD3YkOEMOv6LW8JqYznFy0t0rBKJXU/D1y/zFE73LATME
ajXaHOUvKfeE9MaNvcmPr8GtAwJKooM5KmoKyz7ekQU/8NmkDSnAw4b3JoR9ty4uCi4aYw4qfJjU
rbKSZeNW1i1fsCjkXGAXx7cb3+L6pBYXTsuSA6e6ltoXp2dGFW1Zdpb2Rr91uk/zpbBGb4lX7b49
TfWOQc3si4KP2OKQe9Z8qZerbuyC0JsWoMc6Sc6ZYwenrAu9jEx9vI4+l0QKvJGRYYLc73Zo7AEL
FYeeBaM5KXJgoJjjK58jPfYmNFBbxXR5thnjjL7OprBLRr4WkH7M6DDkMEOPB/wKkadadsuMMTgd
AtQtPPUSFRtxPFizgw8KF4GUQIdITcH8pUAhZkKN9pi+le5D4PGsVqEu4Qah26S3saP5qTgqtI8M
7bYzyf96sAlrYZerUL6hrI2WbNo7HB3EgqC78U4P3ZmOTuZi9cS+dupDDBN3LAukG2Bfezo+XdA9
wtYzb+al3pnmJWOOGUwe/1NfS0/eEO/kB2CeWu0CDlu6Tfoyz078gtaPLaL042AFyhQBUU1nOEV7
gW+6V017fKLClGpnND/FL7FnUmLjdxF9ilfmHpyw4XeNU+Gds5PPL8EjUdG25HMWffTe4kdPg4uM
0/y5bZ9E35uIrEd8jJpTJ3hW/rtap3y73FEeURz5LPITmCg/T1+kxsfZELuRk/jI3M6NXdG2voMv
kkWN67U4Z0aj8qE7F88ZGue7b5RdUGp5H3ZT9tChRuCX+U4jYlSBg+8lK3qAD1wDTswVrK10W8v2
yvf0DWIBTsQx+WAJ9Jrgi8aOIZIL7ug2nPNfaGE0L+jlmx2av041e1yn5EWvHqx21bZ/opUd1g9t
8c7Lu8YOoQeOrnrBuApdDa66RI2de9N0hwRWzRfWI5esd16XvfjFuNzu3+iV3KVki6I5xXsGKNNj
IWXQzL6ZOU6MJx6lFaGJZ4YHZNykKfjN5a+gKHPfVA4tRLU6sbhCuP/GekiNK2vi6XOKXvhyvCU3
RMSFNdrHjpG3uq7oVAHL77PwFwS61AHzGZs3LRpksA+q4BMMZvlbGKjl+w9WctvsUHmyhGMUnliU
eHoqlcPslifBrPNhDiZkpp+zVKT71Hyuqyer+uqVX1HtbKzcq5tdCba9h56APYPPW8bJUWg+24Dd
p7E18wY+MpePA8n9kGGtJG0QR9pK/YcSXAc8krjl8xoYW+0QK+riHWy/k5VXuTqZNwandYdwKFdk
RNyJ+xu1ezoru4FaPJI2vEVU/notMPx8aVvEk0jEXO691VfMBuCNHoVpc917xRkc9Qu3t9lPm12/
XK27eeEKy82W8zo4HxiXXjr7HEeP2mb+4g7WJZvwxG1CWBibLagIY5tbl1H1PpQHZVPZMwr4LBTQ
SkRPHnE5kGLfD94au4mx7ywljrGR9v0XcRXsOteZF+HF9I0lYuXxUY7FC30maB9kYzbe53ZofVSR
I9+E3w2Nuju3Shvb8xfywB5K8M1WZZZUnmdfvekXZpU/oQnWIXYoBHplzyLkk6B6+tbZ0ZlzQN+N
LsZmUd96ydVDL7jMPlOT8InICQ282RX2wNky+mc+Asg5KmsHMiSL15z82UfbZ/4i+hBKgXHzvVKT
bTHYSntps+4cmOENXuxUa9Rk8ElfyaW4h6JEfYZENt/BgPx81C9myk66Ttqf1W5TfAv3ks1d8Ic9
F4s2jnzB6oYRUb5DUojX58n9Xb0Jp99T4IlfnDo4pzVVo8udxO24vn3ySieFsKvFuwXgA6setzPM
E9fDozyMSWgJE8b5MO4eZx9UwgO08ze0e+/GA9sf19HYcIKij/GLB5vR5a5mF0lhDWd+Z2OI7rOx
i1zodSdEvwddrL3wDF/KtFkbSnGtZFbkJTFA6fnLw8IVZWnxWcEaOTnGWutywGiEy6FwukglVzNI
f3DErw9WHtuFgRh/t6+P7F/mhatkPXDXL+zErc+w/Gg85Lwf+8Hm1bhThh3Rn3Oi0eXPCQrKRrwI
J+FZ2nOR+O81eZmcL06CfgOqTSxhLzhxxnnI9+drsfjZQof9ep+CP/dgcwJ6eGB70ZCwL1+yFxna
gVce2Z7REjjhyo5lLzFqgzdisUYm/Mj4NA/cZfmRt00+ouIgc/0cOfSEecsRlw1bmWmjhK6hEMaa
YbFQk/JKQiV9Vp8o2r6982JyFGynbCs/ECpRUV628XG9cgTIF8KgBByOb4uwPyPJff3G5q6d3vkW
yp1vA2SMPZQzi9yZ12KqSA5wf2/aY8yGeucHHU+MTUM3fGLZ57s59IwHjINnbiOuC2qsqh99FBq6
yCznzlNdoiSLlZkPH8DYcIbzxlUeiP+8aloXqT75LLPsm4/F5s8hKMWXbd8w/7+2X9zW4Ae4KsWy
Y8ueU9IGj0NbJ6zW4x1ZlHDklbO+nczbukpVL5M2MgsdQY9NUO9oGk8kC6o/XrNvevEm2V74CDxt
2czLdKN/wFBX75/ZNztian1vBCTMtPHKKQDqcU1mFBA3SCXku8FmlFwcoDqtPX1WfWe5CH8prb2K
FBrAtvqT8Ih8VrydOMWatIeOd6T5MdAriVrG6BU0fpCxhyyKtzhOHdBPM5jKuzVGe+21wehBf1o1
IDIUwZDI0k4f5o0i3a5QvUCTew1ySAVZzoi1mfF8nWtcuDdoEcT3kQsv0g0AE4BBOEw0BtZp1+2M
YDmuJ18CfkqK5mNj8Yp+k1L7pE2Vx7ZqDgf5JktHPb8QogzaEuPXBOZ5lXGgCYBDVJy8s52OvA2W
gY6aoAzOrjbVXuCX1qkqX7STbu0rLiIDEUxdofEXZwsE47AuA7M8VSh3c6TnEDetxTyjwguckMxc
HDdyeYpYrmTE6kF1RcUrCf5krlyfx/CklZ6SH6L8t0mt/8LWajwnVJQs4NBTuE9Dl9EPOc26wI6Y
FnHw2xdrlu2cPJu1m28nyx2vjeq378PKcXI6zZbEDUzjGsGonbgLfC50zwxe9SfVZw8sikNknjt+
fZjMs7QasSAE6uqKt9lsCHJd8yg8N2iyoubyRrxiBUBg0uhpT35vnXLSodCNqxM2IpjBbkocfIkC
hBWEEWmAyTuGglQYZCuTI/4y440ieoL4NA6YPttUHKytTVS6LfUO2yu5m41ViflUJA59R5J0dowW
L9lzhpgUK4U8hUQYJ+vGUU7TvEUaGdWxr6n9zguGfw9M9wqNk9lpe/lJutcuN6WxgbaTZtQbB/DS
JqkxAVndQzFBuVhwM3G61nSku0DdGp9WI1HwR++1rHvJB5RvHE2yGF5Aste6l3TDC0NKVBiDjwui
WjR1d/kd183J2KvInjaIR9gA5aAMZgAaLvED7svO5GHVl2xJbBtkKw4dpmJ5fMQTSVBO7Tv0GtY1
GylZa/eo4+nMDM7p8S+zqzP2fV/cciXaN2xWqAdjsAoXwE64HxkzkMghk1Ts6HzBTHul3zTTjwdH
T3foq/tmmzIOVuF17HUnggkXN1I3XXoqEzcUtpnk5KfxRPORYWf7IKLqlt8Z7tZ7Ji1MTyJfpIFI
6oLWFX6m4uCpuhchiufpjMRG2rX6DnOtfrQFB5lMIz+bylV8B17LEpq4lXOwi7/AmNvXWthE0EsE
2rG/zOiKxQsA7pFJt7ZPhLd0NX5GTvkk4Bqr7Wcq7xdkGbXzXGBJ4KpE/haxgrcJYxwZZWuU3xHu
/q3rRKH3XnMkrGBLLAbh4zCzcfrCx59N7R+66GKJHwzU+Sp6vKmAyZE96y5QJF30U8d8erSc1o/O
P4kJeB+KozuGyOjsPFraJv8dPs9XNjzYOmZ8UMVDQmdXromM2wFiOLtujsVPXxwThTRkIzjzr5Am
PdhpNz0UbIN28Sr0PkqA6KluKbqn3u8jBYk0HXLRD0uxGxn2PGiPLY1h1U1qNGS5k1Dyaeu7Qfyp
7wM42y6kcsKTARn0Foiioz0GD0AKlV/Y5eYvwV0VCBlADGEf3cIT/V1ItSADK0gYDNZ2Vb3B/Em8
SQucF5cwJt2Do/XYgVMvOxP9Cm/YJsnIrshlVoddvDHlY9ARX6b9iqu2abjwTlzrDCtJA4umc8Og
vTnMw0OsXcPxacneYLOX0byJoneFD0BH145rO1cRy9QBHRwl3BIv2deCs9pD8T7e64xS3mUHJkoe
QOi68REKGmZH+xaIky0XAErt5pP/R5fsIj93VwYxrYVZi00zWh8u1nAG9hBgMoznHfEi8YRTLrsx
rt502gAeQIZfXY8SCL+jjaom0IVC9mC0H6udvpn3nLux7uzgvvjTUTtGRDevO4YSkXBw4cWEH+bm
FG6XpxSNMGrLCHYcZ2TYtYYb6nfQC25dAzveb5OKXJl6z1mij1YwryINQrfaQYi5W77kEzPZzL36
JTRd86Q/02TxIH8DsVA1Kow96j/dazcAVvPRGJRo3K0qwr6IMyz11RbYGjkKlvCC3WSnGAllPz1A
0rKti3DAMH7HGEN/CA/Y/D3L/bZGRmGTJjC77OhCNFXf09N0gDOqbPPUU7aKmyOhhPEhIHFDdSXg
8QftIrl0vIkKcOu207EsmHV+rCZ5LB+neSt2BcMfN3ivN2JNB2BTeq2+rzbqsd9JdGWvt+CsudHR
uAi0FGzjUnpg6WcbaB0iBF5EFiof8++J8u5ST+70FHuZjzJYuLzp7+G9f+5EV8R52K2fVc74lk+M
ifJyxKoXgkg92Wyrr9IjbCaU7NJzKR9K1PjaGxe6dZA7hbHvwCIuYp/R1giTpgSJQbK1KU8jgrbE
RCROiPnnqrPlneG1b8krUVR8Z0IWbiTOsgKjm/h9KFVwGHine319r2K4xi53sfRYq1c8ciUYROrO
lL7JukyM19mUmh3GEAVZd56L/IZJ5TulE9sfGYIwrFVEXgL6aFCOYCS8/r/UOs54xt18BHy9X9CA
cNod7OuUmHmIJpy+9wKfJdzlOkzOENKS0zn9cXwzgCCQ05qv+THeIBmKVdK8aV5XOGzoqeDeRTv0
KuHAMIuqipEOozas+3Qba7X+QTXd+SRbTshgJocrYeN+MHW7ot/C5G6MzYjslZo8k25Soc9vqewu
s0eqX3mGdV2kB1r94q5Ya3aQJF7MQUqb/Z9uBgr7/gerQMZpj11gw9hmTu7YdWUOrMdztB1/Mfqj
aioQ5WZuYofP6HurN8PrXi19D8TCjl96ww+LLcBFO3hfo3f43DEashV/eku/49f+E/IFVC6qqy+N
7olrbTGFCCyU/3Zie0zne/udIa2tgJggjlsnTLny2uG++NZbmxgHuoCM4yjVLmNxBlBye6QdINNG
iTz4bDvGTOCDaB+skM3CJsqD6KgQ5X2rbhEKBxuoYdrW3JHk35Z63zr5Y8zKSPyg+igfGnQVKsA4
B/BPNIescwR/GRWzbfZqslfBINEc1DuCX0kheekuN/tjq2iKw2ksehfWzjtCjnSKlLV6iV4GadPL
UOKc5BFvXdRGUKl6r15oqX51yQOZFlrj6rXv3BDpynIvwRaaKsZMy5bQke4tSOigw4fdeJZezfde
sDf1hvL+yC2p+MOte9XfI6IoI3G/DDE693tt2obJFXEuJ9M2QAVAbtY2VeB3fpbL35rGOVWPyuNE
PvFsGLiUnNIPmbo39BaWSGlLPmLZTtB4DAmgTxev1Wf1WX5ZJ23fUNnT17gAFwAtoNQ3EKU2Gj0D
FnKkKr8TPJRR34mv1lk5sDrirUYfY6NdpuohpL+wR+dZ+g6O3Wf8XL1W3pqVXYIn5B9CKCDYVSgw
hyC0Bb/rFg4f6i2oQI5PyIoX8rMZd/bvzlYSB7uJA60Bw5MNT/BUgptNBkAA3sab4RN4NjZ6VDzK
NmLodpi23XYCi+Cs53FLJAkfSG9P1rmu7afKx5veeFtoo/mi6qL5aQPeuD1a5/DOvCpCslJ8F2/0
2F4+GADpa7R9iV5JoRKuMoc1SiKdec0sH766ENqE/eEVMb7SpS8OyxqBWxszP/I8X6aO3+Qn7XX6
JdP4vSuP5TNS5qptvMb76YmV+Bta3VDUNLRfEN81Hp9Uge/2VTuoi9nGOQDd0DrCOd0L554dmaUQ
XDMXuf56M9h96YT3HMiijWXFdpA9WXxbDrqDLJa90N1I5QfoYNt0RGfwySjhxwj4MK/zlDCfqP1/
Ho7KOgtqZnJIpKb8cARjC/M+ZWbE3GfuBQOAF3rB+cgE6Oc5q44PqCSzUa0jLFD9BaPRFdUlN7Qk
k2Wcnb/+BZmCdcL1rz9UwwHcg/gE2yJ3uh+ts/X1P2/y86fdj3rdjCcfaMuaOPDvr0/lRtqFWPys
ImEdrL8/P2CZNH+eC6qRFD0ytQ8LzJCnUw4bffS3P/2PV/68h1a2f3+3sglKP0vbm6aZgP/w7mFQ
uw1qpkU/P8J6PcbPQ42BveT9PERMrJU8A4/4TTtFqAP+68+H//qYfz1nhUL9z7f4efLnb/Ksibds
Nf5ff/fz/F+//nkU5ZHo/Me/pCrSAdiwA3paD/fzh6bScZCf38uRvAzVI8v9+Ze/Hf7nBIAIDamV
Z26rNiSB5J7OKws155Gds157uHExo7IAFh/NkF0y1FtNMyKfyb6IX0J9CjF2R8Cc3tWiPEkp3Epl
vLWSte0ryj+kYXbC0GluD3yiQbux69ja9ch8jEPh00y7U6vKdwts+FyAo+xE2miCBa5WeY0U6OoK
IwtLwP8jgl9HKqtiQC63hYNO7UKveaW1SBId4wHC0SBtxQZYQRoY1lbRgMlG6Ws2okGht9quQ4Rl
zMWn6gfrkw6ouKrTs2JJRMEyuY3jcsgD0jMRItkwu4m0lRPLm1Ryyzq9JvlbGJKn0OWAr+lqiEwK
7USqmOR05bLGh4FEvRJfohY/b8kgdimwKj4Q5NobPRobWiLs1bx5rmLhQ9SXh0JL/SD8HAeE/5SC
upmAY8kXLDZKB4yKyZRUk2Fidyf8zGiALjR1AuM+ARd1JrO4AjULnbKpNIoj0JFUAExf2UU06z0M
AetVKg2dchwE5F/OY2D8nrtJdtNK/gWS5CSGBlpkQFjlftlM6Zck7cMx+yrg6tsjasjMN1vwq/13
VJifjJGLQy8i7VmKSwTJIfYrYbvUQBM1jXK6k4HpdsWrATlK6qR9U897wCS7PGfOsgTHKZYf22a4
IiZtx2MDOqrYzykTIeRbIrHzUcl3mlEnFyPcBw2oRlV+7q3NYD7pCNDYGOx6PTwNHPUOIT3PTrtz
mj5RIz7BDL1IcvKpkm1liN3Yi4T9s+qMFV2PnHOmJNLvKuk/2xAu9LSoZHvs8Qgj9pwx1AeOnSGh
Bwu/6oBfD5L0OAnMQGdtC4U5t5oe6rDCwQ4SOZZojwjLveVVQx/UgnSG/go4o+K3FBa5HfXCYWxL
d1LLYpvWxmbKV8XsnppKXefUJJZJIsy7qE5+oZCiyobohvn4XJnsrvClKqwwcE0fINHDoQC0q01u
KzQVKpRZdY5b8X2BEO3WsilA76OezOWXqZfKHVoNd+QLCSkyVOqgxa3UmAQXbOA7tT7TpxAJMpCX
cQPRSlF/s5I8SepegtH86Gb9EjCVXgygGos4PWO0C/E79hodTUJzyENXgmRphDcjKva5hHhrbdH+
UEb5cUIJioZOZg3yLlnZ13InI+OsPiu9Odm1Jn/UX6JifaPENOzSktM11QOb7HyQNSnwx5o3t+aZ
zWsIDp2GAo9QT4sXaXtEoM4LJj4gfIMz4NeDlXS/pdGS3YDiIav0Z9DkDUBM0Lcz5Pxl0D70AvjC
VJJHMxFbcgsuXIPphzGXv5I5R0Jd6S+pWJpOuqDm31+kOiX/aGbLV8PgO1DGBEX2N00izNUi2mqZ
rnuSwnQ7miUTNLpVOFn+3RiB01kju7hpPjRBS5KBYXwxfKO1dAPtHINjoCwMgnhykjI56Hr7GvdU
F7DCYD6D6GVizbADxh8KNC+ZBCe905ZzJeAszL3J2dXeYt2qfEmgIxOLOzOcmVXqaBj0yX0epdch
Av4lN124EQUq5jjSICfMGLmkc4QB77hTWoQkzVXnHqEjZYaaBj1pH4/htfw9NNWvoGPOozGAzPdK
tKBUrsYGYqShY8gI4qAn7slwkpkSyGtKyMQlmOM9Vkf3cmH6qcG3tmF1h9smC+iYTfE1yuq7VrXP
dTGeOedn5Ba3NQktJDempgLkJZOmV2o9BWN9zRfMWKsKFqpC7wOpcLcxFtEO8vhbnW5KOeH+o+iQ
I8roKqtKCjQ4oyMvpk5iSbotgzB1BG0A0aWLaLGknSMO2ZdQQtwOlu5b1Wlv1Vm9C9X0MyV4O50S
fZoNyptAg6eDEVDyE7+zuiztCqcwQOH2bHS3to+/u1ier9hseg3WOn6gWiMtCHZBYA8lEktDTHsQ
T5Okrd+gxI1O2xUX5arQCREqECz5by2XZeeXrjIuqKP3DOOCCJsGVZRHu5xFPJzzxQOov5fzBzSk
MNWu2zPo6hVVSkNdKtGMxPVoG4wZ05oufxGi/lODmezCDWePXXt1aoOuW5ahqIkSUj2PkOwWfHWY
TQL7lO0A4FzF3LOaAbDLnpBV6KQaBiQqtPMKuFhjSce86miCmGB7p6q8KgWzL6C4ha0G46s4Yf0c
q+auKYMUDp7cgqnWXmFGk7GLBau272iENOmTuMhf5RB5OFHtrciZkJlyKqjaWQa4xJBSEASzrh2V
hE56R/UZ0RHzSniDzhBgSFqopeSMrYNIuNAfDdSGMNZlzBAGFliTKdtKqRacQlqO1qrTaCjzl5XR
nRJbWkZ5TosW9Q5G0mdshAI3GnqLT8ucpEC0ikxHotFeFY99iwjgoIo4kre0AEx5L0ISBnU5Teh/
CbbeSAm+Qx2Nkb76klJ9+8OT+v+Usv+NUqboGo6U/zOlbPsxfsTxvzHK/rzkXxa+mvoPU9Qllreq
GBjk/pNOJuniP2S4YsiDm6pmiAredv+kk8nyP2RFMrBJXelmOhZT/0Unk8x/WKKlmaIMdljiX/6f
/HuJ8//GJlMtE7MAjPN0ggyCfKr5Hwa+om5lS6KF8k2ssP3M5qzfQloHm1BIpzROoRqsOVQ1Fgep
69VncwF+LFvNvE/JrTdITYBXENgGggJx6pjxprig5YktmNuleOiIImh9PZSaDfISgUM+wPiJQdnY
K/Smaw1zC1MogNu3T3FFLdvFW0PtBJIqBF3FAFCBoEtsVAJNIJRimUUyNggGrEfCsd3O0qTfae8z
U5QMgw28wv3LHJUtpQ7d4mI0tsjFF541gOlaJpI0US8Rn4pg56ZmT0aEiReUWbQ5R0guXZuYpw7Q
0tLq7AGRK1vtrS6nraoHFQI3nYYmseZNPR1CpM62VshUoDDsasJrW1KTzGdhoA4cAwALkDd3A4OO
WKSO6qUdxq+WFEiYK3XTJBUZaTX2m1HQPzttfjULtTmPofGAEGB1QYLaZBReeiMZx8OsdYhtISTB
EMaCXdTF2uNYJa5aGx1OccF3XcGJ1lMr9ycEYbAjzSoPrLNTw3VLx7TdylY/e6LUFtspwepsGHuc
QMNTPgXDjhmAK2W6use/5BueR3oZe+FNiMVrW8rLY66toAXqqVuB6FBnoMYY1aB58LCTmJRl6i4p
xO+R73iII/ELuUL9jI0nW9iUVG4odt22XsDgT+zKVQccrSoNtk4EIf8XM1sdmuffXGJ/FrKumwY3
B2RLUzL/w+Q0X1SK7qDVbwUE3lQMwIApPeCaKaOJqGG+pknoQXHcCOOku6ghGlPRQDThRO61SMZP
1CqhV5QSM8Gx3IzpID0YxaS57TIo19oGLRo+SSWDiGXGUQwp0Yc4RbdoQX3My5iryFIRb8aeUaGU
orhFZ90Sunw/zRPNILJotm7qs9qIXUWoluNg0e9MMFYS2vaMJsomQhzQ03F+AsiefRlV+mEMS/u6
wkCtxXgZsl57jOCaDMt4l/MCxEq74uuQ6OlbpcSecX5sVUZQSl9CdQpH+anJaO4UCvsdLGvr9rcg
d/3jv/t3V15Z/HdfXs64KhprEDJNUVRVTV3tT/9GRK1M3QyhYhQ3A9ElN5o7xPOi2RuHiLSanrIV
aK9FGIWX7DjB9TpgXXqdquHeiYLgpjGSg/XMnLDqmy+Kiwb444BPNl6xxxkdKDtF6lZCcS4xyUOz
9UdYY54ihTPsvmqU9snETKkJekfoE+UqJeWuR05kH0+fyLLgh1cNr20qmNski691lFIvYUBNxyx/
wbHbHsMpfparUjpwloqjICsbsw+NPbY1TC/r6aqZwQuCofIGxky81ytpdNJiZDIXIwa1GNX7SNs3
g6JAcbkIG9U8trigoR7eMACyGAgNZvUO68686qO6t3Qz34qL8qvQ6aQ3srQ1VsSU0tJIHwAu1kVS
vszheFSZN2owxrwOjpWrACyjCIGDkVSGoyQiHKywtNC3yxlDi6itR6ViQ/tQ9wlFE/vQOROX2JZm
zXKVTttE8rjLSYulodT9pkKDr02sN0Prv8olPqaREhwr9XlVQbtpDN5S/HIRhU9CyviUwXj02JkC
CFtMJ1fSILJJfSiCH+vhaDGy7YrmWIhUMEkmIKZJ1ZAmC6AcHX2TYrn0EFl9EU10d55ozmdtPPpW
ZKbbOG7xUo2gBg7LfBDJsx3ELEwIrzUJd6qeYRYbDYxMlJXZSQZu6WWo5gN1BMgWBJwNvQIlG/Y7
FfBFYK2Gc8zR/doQ0BVR6K+EOAUx3FW1Gz4CeHb1Mxba4WkYtHzDjf4L6o1sN/LA9Fi2Yicw068C
0MiW9hU2KKKbdZ14Yl3RoE1dGakhXBwbOEFidegJJnK1FKcRyp0/S8jl1GHo1y3z9ml+UCBxXoP+
/7B3HsuRI1uafpW23qPMoYGx6VkwdDDIJJlMdTewFFXQDi2ffj73qMrIy6m+3bPvDczdIciAcHHO
L7Bqk5F7mFN33Q2LC4s1RCpHb3xZ39XN0JwXftkdiPr6KEtC/tBo4P5Fy3adgn/YVhrvBWYAe7P2
jnwEUIFlyTrT7Q5GBCFHThZUQtalG6Rk87PduZvJiu2Ds+JHvaw+w1MeX5KJ0dEK6icE+L4PbTJd
p4Xf5/8V/179TTdg2v/c8bpC4HnumcK2TTu0LSt8Y8FrxWMUxaOPzkNBOGFK1NpGAq4I/SwE5wYk
OXTa57wJoOhBL2p95rcruG3DT098LPij5OGCLMkKbkLyeZVy/Bi3HeANhvfTGM8/1li479MStS46
i2G+dC76v25zDqThHQgsuLuyRtXe6Ady1DY8rKD+PIcOIYZ1RgbY5U024kVRSBfrEsYEBTz/kIBU
84nFxyz8+RwvVQr9suo60LeWqcLz8nePpfZ9Eg8BCilmD3U7GjFRwA6htSTQH3lpgOXs8QaZ7xBm
4fpzmu1cYW3xfgyt6NusVLxR7y3v2w7gXcVSAI2Asyh866HBAHOH8RPAJdtdLjV//s7tDbye+LAu
dm2GKO4BfYA9RtDdK0BNGD7Cq3Nf7ns7zwDuGe59swhwOsk/xjr95hlxeLCITIfCU+p/QCjH2CTc
tIAP86dN0nvrXoZNsPMdYAxhKqdz25HhqbMacw5cdojaAakc7XGfIqeHy3TvPEzSBg+zlGKHmiTz
MjeP79OYx9vPJN48BD3pAPJD1/JErRQsQVjnD/0McR91eLmBXY/xZJz/QE7FOzTLS2qEOOTBxN0I
Qj8vViYG6MbeK4HDyKnKiymDQ9XU5WVQlHK9Oc7j8Me/Hrw89VJex7TTj//4d/XS2kyefREgl0oA
3H/jKT81ZmfEaxu9dBGQpRBjwPvIq8P7tbe6o3Csj3VbHg1jnV9G93u2hguZciIZGFXY6dp8FZGN
syGxKAQcmQVbM3apVoXNTm7NF7j0JFjXF6iG2XnuwWXkbfCM1eryJZBoqQWhSF5qxA82aSjSg8M6
H/2XcucG1si6sw3xjoa+5chyfoBFD1bQb9f9ms7FxYqBb+IgEh34N7556YQrq5uvu7lbd31nP4zz
s4z84DJHXgfLbYCm0jvixY3g4PQhD81rxUckF9FPWc3jZK89GOnYu7jTrufLITY8l9tK6Rr7brdt
UlCD//rGO2o98ebGO2ptY3qWsH3LfdNbSCSdWjOJ/ZfCWzHxzcz5sanpPT87wxo9IUeI85WDI24V
uPuphzFsJPdVlw6XGuGNzeIY2UtZwUZwMcrri2W/pDkednn9UUTCvR+b2Ni0zhg+GsSGGFfsuyow
3UfZClJSSXGPmhVQziomv0eXgekm9BaUalgTuGN9Xyx2/moK912RB19aifDiOoL3klYkL3h3gcER
3fseihXovyLeM0s+IZsYnf/1PTJD8Tc3yXd807QsH+v4tzcJ9Z+0RQRCCdObjJhInb9LzeduFQNM
n1Ec+JufPSvLcayZh7MY1pnlSgYJbjSdUznS1RnwxQ45Ks3MfecJv9GSaa2Dj0zt12QF8hCQcUZk
LQ7XBxEqGY6obOm3pXdCtRRsUZ8++E32qcKV91h1l6QcL8KvUTesE/M0WQpgEw/73ivDQ9j535ak
dI/0iuurjydCO9vhCaH3e9ya0ss4lhA/8aVvBZmOmhnj1grKeYuJ/fIILY1JQzqKe0RBoSQurHDC
ygEuL4NLKeAsddE0nBa5wPbMH7MYaycDJaijTD+NxtBe0gGT+iFHwNOzY7D+ifMqsDTc2PmKSFpX
26D5FzqSM0mPcYNMCusrKyd8O07gIWeY7OD0mw4ZApjmwV3fuJ+9ic9yYq2zmyfQfG2QOMDwuvg4
lUQ8M6lcpWEbCJKPoWccDSZNTzhCpjsjbNut0ReA2lrA4Am6h13lXSo8o17SVeyNHr+Dpm+8x7WK
fJyHUBsN3fTzYHd0G928sav8mzXP/dcAPf20RxizcaPgWDInnJiKP0Wj/WPs8NUtMYdeIMjIkmiY
ObTojagRyEnkU0AHdalE85jWYGEmM3jXNgbSzmhk7xwwFbLoHh13OjXC8M5VCALLrwBfk4JxwZJZ
mW+c68Q7CdnGH3EYdu+8JV3QKk3OrYdhZrqIT2WPgN2EOUFetHCsZtInwsGEDRX1bjeOstv3RiDv
s8B/6usPpVVm7xoChJWF+rGFWwXai/Q8cXlIrdG+RxkZpMQ43E8OET3kRH73zcHfigoDUzKTAoJv
mb/amCqlRoJRRlzt665IsdCiGsTdAcmt73ZVVidUt76j6x2y7LUQtAxw1gpybrtTWBdmSzAKpv69
jdcfYjPY3Pp9HGI2HQv01kRw96+/Yjqzt18xOQiWo0osSAds3qxIA2mWQ5ePzQvywulmRgd0W7uD
f+6IqDwyKL2sKsTrttJ55+fGeyuJ4GQ1XQ2wd24OSwRjCWEMZhSs7mab5IGNLsIujZ6MUj5jNCNf
AUV4Vr8+CytLjqkNhSxxEutDGEBaR7MO8M4o5KGy6tceT7iD6Bi3dT8LnxiYQ0GMHU8cnkQ8TFAb
oh9jML6Iwg5fY9xS8HwO8J9HGscyCX1GBFDAS7XBDq3GGkuoYD4wwxVbojMwJSqzgJqDSopveNER
GjaB1AQoRGjA+Comf09mNrg31iB4jJoqPqJVQmrPazB8ymP5zh3se1K3EUsnJU0u4+GLD50tw9Xx
1TOBQxWxACczQ7qU9fNIuJ2ATJV8sNemOeZKT7gw5uy1jN57aPChXrwaD5hLFSekgYrTkIZkJCJ6
N3TXnkezFA9RKNYt8rWXLMIDYgpaIh+u/anzTJC6i5VfvIZ5/pg4IKAXke3Cwf+OzJF8iQfhbdBg
iu99/K2AnhxlaE+oeTGdiTNHkRhCf1uTIyK3hv9ob+JaTAwBweW5x0ObkSuVw8nOWdDN5spsPjVg
qBfjQTLZg55TRo9WU4V3uA3AahUZoO6EZGaPa8sjrgDENSbjYzpW405GtTi0SoTA9waWGUw6qgpr
Umm9CpE0924FzySKsE2OyH/sBi/Zon/bkFUCk0WcmSS9TAPypF7Lq9M0/S6AiXwsQrznEb3/lGQA
eptZ2Fg7kTGRMTjAqghZw3Y4vmbe8sx92Lpd/n1yC/M9rPL84Fa2MmCW3TsPIoVfAYclT15+V/qH
dY/lbdUR1e75ImNsHkmnpTYBxeg+csr8McUYpCqG4kNhut8I2JgPjar1TXgfxutL0xT2uSCY+Vqg
hr2LTccBVvux7AzrXSc6jGYS29/ULcyXoEMKMxJlwCMM85fA8mHqVSy/nfyPqJ2+eU3gPWcfLRvn
06SbQGAe8TGrnlPjB0oFwaZv2+A+KQD84XNpH5bRDUggVsEHZwXQTxSRtFxWIJg7se5iGPhoKDPd
pGesxLcV4i02BHbC+DtjEAHKq0xfi8WqN/0sEed35Yc6robDIKQ41+IVaWemPJWdfiFTeWxgHq5x
dVljN9j3FQoPdhaAs7Tavd/jp0IOdx+bSfooEM19Ruvm5JJC2MeOIele6+VjHvHaMTlKkn793MwL
L0+O4B7aWBjy0IsjOSXzoyO/1HPpbxzP90EIuJfRIYniz4DejHEunmqnfT/0QbxHftLYV25YPKwD
iU/0iALI+jNzMqNbzvGQfZKp5SJY7UIZC8LyUErgqqQxEaOwzORzafowM6fRf8rcmpgD5szCsx6T
GCTHjFw06ZwERWi/8A7OiOtDnwLmivvg9SiZG70wWzmhmmFeAif5kEWQMuv4WGR9eyRrhCpRh5Gu
Vy9MA1k/3Q14HhxLbFHRWiQdZGfm+GLW+1LAbhA9OhtojaUgtNoIzgmBU2z2ilMZj/0WwWm4fjmM
mdJFGc03p/ROdqlFrzOhENJM7/GRKR6sYJkP9ricy7Jo7vS0eXFxYa7bE4v392u0QCVdwuyAQoz1
mKL2Gi6on2XfUbIs9gJhs4vV4OSNfiQSiFGCnma3ifGcvhhTsz5OYw4esW7su9FxmMwiRndcTfuL
L/2j2XVffHO1jqJc5lNoMknI+8yD7OUDtMsa+K0udCcbJOgYTC/kEEJuWvjEx9KeMzFMj0UNrrWR
9h9FE+NBNJvLJ2eR7+I2se6gj9OnOUhA5K2HpO5HM+zk54DY+bYvgO/OydAdPebu15HyfzJL/0Vm
iQnpv0wsbTDVbr/+qH5NLV3P+SuzJKzfhGMjBujaHoEZFfP+K7kkwt+EB9iN9A6LLJb8P5NLaBUK
Ex8DziRWHrAM+5lcsr3fwtC0wsDzXcyGTBH+/2gV8m+8mQEFgAf8MAx97F7IMr2NECM7VqP/sgI2
bhN09GJCXhMqFWf3Z+naVs9VQY41BaU56bI+6v/ZN0dgBtH2b+5+2a+up6t6U5kYLFpBPIEBDJ/w
ckHEvJuK52T0+z1CYcD4ugR5Buhh86aMA6DTqjFV+D29qRfM3wGQqYNayexjo5v1UcU/H/rL5W7H
3K6kSzNmjXftAOkbAzzmzn/9mTd/ddKAwdtuXXpzzPU/6wwfDEY4w1xQF9PHSLP7hGpGSJK8P9V+
Ox66SLZnuU7tGYnLXGywDiKMpFv1xve6f6rnldue9Z41gQCAmDpMRs7WTQXzpbP5qsu3A3VVb25H
Xg9XJ/7yB/5u95u2WFbBvsu9hwRr2cET9el2JV2yQxyPRePtEwX8nDXaUxf1JlONt6qFhwnGd7h+
XRtBrXh3K6vU66O8PUV9895UpX7+QWytWzBVEIK9Gjy2VsNZ1KuWOZDjqtlPd3g48tbqlxRNn2TT
mrW4Hqjb9CnX8/QrbWGAuQdThvwYl1l0m94N6u++sROcTJTkTjF5ClaPctsv5+qiNTlP3uBPe127
fhzqUrp6vaiqAkaZTeNRu2Q6qeXxSTno/OgN8aLxNBRfpfIGXeIWPG/ZIQWUq412ANVVxyeNhDsO
tEZl+YkLSdIedVHNPirSMCczKeUWHScmVUopRW+Gbh6IuUwg5Al/H/1g2el2raWiSyKPDhaxmMNV
cabGPxPzPkCdt7rdVniPePLLTXzGc7kvumoraZqbPk2xLp/WpQ52gToiiBHuDaVznAEo5uDPFZo3
QBoPx2H/qM1ytRNl7CvG0S9FO32eXQAryJMjVVcV7NUyL6UuaifYqYF145ZPxEugMrriQf8cuYb8
CV0M3AFBnqIsp00VRhkhI98q3xkKi5RlhO+dJRS727/vm9CtmQUgpaLe3Vopw9yUbXSbo3boElqp
D0GHVrrWhun9mnm1tTqIZAgl0IN9Bzr1QJ/1XcCwmMC4uh/6r4kBQvPs+JvMbBVFKJ3P2Srhx8ql
IbrhwyBwhnmCZNVQdHEF3NY5MY8it/xzsDbMpgkj3C1Z14PqVP8S0hNKPSjjDa0sWO76n9LPxDHa
zRB11lE36Qd2e1bRHvsveS6ilU4+L8qPdSeZWeoqU3y+iAzeIZhlB39mFIbIoZ+066xyog3nJt5P
DsvBpiLjauBAqvfpkoOqvuUUxZEn3p4NEWKqqkooH2KtqnVzmsTowMDB/MPGGhUMpZZj5wq83Kqi
rss1e28GOep0TIPPxmiDnNTFKEsYsVRj0JXkYtv4ov1CTSkxfe3jmRujjIWx/QGTDgAHqBWvtBvG
n7X/76JMgHXpVg3WsN45a/KHbhqGmHn/DLWRcBtdioHlJ3qQ0d6O14cB/NFZNyVxbx1SrzriDPep
dgr6+58/FgABeny3+iyw0LJmo97efuH1Z9oJrBMtEFQDzjyJ8hLn/MDbr9RV/XtrZoRnZxz3c9BG
B5zjFvTmyFjoX65/rq+9WVl98DLqBkL3G8+fLDQuydINpP3Jr2X57pf3Vb8dVQ6DxsYVBRdwNfhf
v2D12oYD1JLEht+kP2q1cZzyEVltd2+1Bj2wzRB/28Qr0lC+m64b/VSqoJn2jRhZaqCaNSmfV0cN
27qaiQrGgK4TTQZUvI4s7PVYr0Ws9EYESiawacY98vMk40c73IIIBbqm3nlPOQKXfl5tsnKcNm0t
Z2hetEVy+Yda7e4t5YCrN16Rr3d9BShmIie4tVcXWovJ6DjHVXvWJT/AtJj1TzufWv89giLBnS8D
9MKatTsjWEjMinGvO4dqM86IroViLnexMBm/b8JQ17rT9NFGhijhJDHMmbrlU9OPv1UPUm/ALtDI
uikg1BSycl1ZT2wspP7Otnqfe0OJnMGfCfsqfWuTiykJXZJ6zfsWKbNKTMMuMNM7f1lN1C/YxLH5
CSfrcbMqNS2hdLX0xk9x0r616WqFHCbuqGqPPkbvvlV1m53FycFavHtdcxiwYaqrS1+LuvWX61yL
qBgCoaDf85YRBZmuuVjKT35e6Bmsbnahaz1XljduhwH6oWPmNnSDWMU/scqdJNKPVs17VqipZK8m
Up0p6TUc1Xgt6v10Ku+iElC3KNDqYaGIVqFim7SxwX+pi7pRb2q1W5cMvCIZNJRm2u0cXR2fAayk
14voXbpVX2jx1JiVIwp5V3ekvq914kYMvT+vlERZg5eaK8Foqg9P7670fEYXNT9Fl7KfdJUc7UF4
3T/rf7v7Sl/RR+pr4PDN7Ph2TX36rXrd/eavZbdz3DCrUI+rr4QZfd4v/+X1wOs1/AZx7xi9UbiJ
jPxAaulnuolBT9cjyxmVoFR3bdM7BrVXl/RmDZBT0wfr0u1cXR1WotoFeWd1lBP7SvlDFVFoXtHs
V5cyHDXc6uK19Xad259iRBSbGLjoRu/Vf+/253XpdvAvV7xd682/+OaU23FzSk8RpKRa+FhN9dnq
zfqz9KZKrDvcMMCTJFCHWGoYa9Rs47Zx3LIlS7T80E1iSBnecUz59ZA3VX3gf9pWVQmwlAG8jT7O
1vOF25/T513/yt/uH0Y32jRe4/z5H//8ofp/17+i052ULl5/lTpG727tjO7r9lNvx7iopJ5g/IQ1
8MApbfASVyepjb55k9HzyIn5lEhLee9rAph3QK4gq+tJXjmiNhaX/r5T+oOumgiBoVEajKp+21wb
W2nCI28ai4Hpnw+y1ZnXS+qL6Lo+/dqo64iuzjsTibIp8CHzBcaELpvAhwLw/pm4XnUnDOI8TZuC
X2szqLdui+xtU4OBdGzDZXKrhr3ZWaf3Jqlpf2m6I9DhbDuYpFOEmkU7SmcQIUP1ymuZxyTh9wct
3J+FOCe8W+jK4SocrJYoJU2JNbAqOenoH1jqo4EHXa1T86dQz6rIi9UbECLtZiniFI1x9Azp/0s9
xcPYvDknsmDKlarxO1Yb3egZnbEZLYiTQARerCRs9wVO6gI+AFCJuV8OIy6S51ltBqeqTyk0fDxf
+3OmVi26VI4dmQLmDK2Kp0LLE2ciaygOtra5iyv3mzOQOh3VOui20W0eM4QtyJaFew16yVhx1Kw6
22CgWBHsNYjAm032maxHAFRbDceBGon1plvdESecT5gJ8rP0nXCVGKO+MbqkN3pHUUPq6MeInD/p
+/N1YxXJsYPBGem+sVcdebaq8MOk+uNrUbcKmT4uThbulymBMODBFUIUhN8bt8vx7cGmmu7o0/Qe
XUK8tbZ5GGDT+l82uPn9WtV7dVvawCUzQtCPGJmMeEIv49kDmMLzTdA2Vm23Hbo0q1sVzmAMsDf9
8/nq0m0zqndAP3Pdpqu9qYI+t/q1tA7PCQ5N+/y6WlAX1Dv0yfq8NPYfe7DV+1UNuYMaXZkbQmb/
WTX0kJnoxV6n9jemGnhvhyYpIKpILCGUETW66oMKOz2kKDgk5L2AXWIoe5yXYTxjm8aNt/yAyZEJ
yjj30m7LAgNNNR8u7Yh30UVvhmba+P0QHH0xA6WLTSYdejOUxKHuHEjwoxjqawfeYEX0V3eleiKM
4OYdWDUl6REofQi44hgXnG21RDPV5lYdVichc/Nzty7pY/TRulpHovgfGsDvZEn65b8I1toKpv9L
Bnj7tf/6b9czH7+Wv//Hv79Xdi//tv2aV/3XXyO2f574Z8g29H7jEZuELEL7Lw+ZnyFbh5CtE9iO
Gzq+pVkHf9nLuL/hA8PEMAwsgOy+QvF3V3sZx/oN0L7lERiGNSRMuAr/53//E3qve1P/FdRr2v5b
7AkWJq4lhGnSi1jCNd8go0KBPXMUAd3PjDTa1gnIdwmEcjNYQIrmLj91cRKhAtN9DtyIBeESAcTt
kOs3nrAtINDQiGWTIXGA8pYPeXxN7szjkiOmhTU2gdknPDQKMLTbiKkImSRQmvAZF1vil8Yqfo/9
KIqI0GHnED0i7HvJsJYvnTd8tsmVxsSXiKfKx2SWh6YJnkwbWSE0xN2TjXISovvRpjDDL4LVVBhW
H7KVjIozfw9qgh4F9MWhXO4duZyDaD6GucTe0UQhI/EfACHCGbfyFwD23+wMag3KDLWhSHTdS+7C
qLea1Ic0lDioWlWbNiuQdJ3di6nm5KR5gnJChNCQfyT4xwpnvk+rvaxHyATD0zAXSBYUHXqPQbuN
KhDzHJwWKQFGx/kwTM52GvKPxItsANv8ZhegCKnFZzyJYQEPDRrrsfV9NZ3doljHeWO9gJM9B577
vp/EDCi2b8AKhtugNf7Ru+Nr3civ/XYcESPtluxEAh9nEFuFtqt1Z8ztB1N4/Vag6LaygiMRlhHe
mTb46T4YPpxfc/5ISPlhrBpy+xP0/5Kfm3MXOqNGbk+OT3UB9LYGGkWIKDnm4oSP/EuPvUWwIvph
DihKZpDzggkPPFzVvjZLAjFyIfe2BuABi6c8dt+RCXhPpHbvcQ2MsevmjvlnC+FLbGGLAfkeESLI
DOMxynMogu78DWn+i5FgkN4UCCyEK4aRL7X3Xczew1QX07nnJix1Nb8sszxmy5jvwm9Bnt4bdYvs
GyLp7rw+JTxrLO2B+afE9UROoHBu/JPp5Ogt5NmuNRd/mxTJh8GemOm0/QOUxvq+9sfXKnA6NAfR
BFvhPZNW4O5h7dLxMJl35bzKmfmpLGYbDTNAznEAkqBqMrKRm9qZSZjL4ojc/6M9moiF+JEHnUx+
LoGs5gmCIlJ8dPz8U53XCK2Oznhn+ebHXMrvy6iAWg9AYfYBrg5I7634SuAJAIJlX/fV+2ryXlby
3VXiMIerAXfGYtt5KMHZcfTkud2jJR99I0632CO8wJOdkWA+uivrP9duB5KjiJ1U+X0/T7gHgzF9
uG06L8XEWfITywDMTJfnkg96Wj4DNenuTMQDgv53zLlVOFiCji+adLM05Ye65hFZI04DrK8xPvzS
2EiD9MmoeDMJBkfQM+VoP2OJ5xxjYYCEFPaPZmyzrVxw9G2TU+T2cq/ndXhS4Gao5nW6dGszkFhA
UUZH8vVmUJoMuqSV0FVnDBM7+PznThUeboqS2fug8y7XsrHW7rYcQFpc679crgQv5tSiJw7kDGdA
ROaRF/Nay1tu0w6iwoLUd4W6D9hLnk6JRol0+xAFZaZswZB+9wWAsnoQTXvsYgzgF2Z/uGHDJ4jC
Y5KBn0H9lRltHVY9QuTznyWsIKGb5+b+1qSPyFqSy3OKoOHP47Gy//PMhbFku7pYqBgVKzlLLWpx
plU2TvAZUov4pG4Taoc+RG9kHOEgIg63lttRqa8C9Wm1ICntmGd95vVKvb6ebhjT7CUOR9BmZEMI
n2KANLjRPpep8zqVBrSFQz3l2VeUbfwCiNYQ4y45oSeyDoicNXh7NoofZHYROb5+du5Zdx2Gps/u
p7F6xX+9fRisxDp6pnzUgaihV5oPSA2fMsS1lMdhEmPakowvab4Nge0jZWDUe7sEjDM32eNaRs5l
XsbXMjUq1BEqpbG/GltMWoNz61vN0YqrD51acvm2QKa8xgYK6sWuANrdJ/39sH6ezRD04wLuM1o/
t7Z9hyjzl9UOVE6/RYNgzvpH4psnzDQJ7a/dV9CF/tGQNuyCpfrmzDZaNm6THJNuDD6kYbQpPT8/
9qnh7WojKE94MH1pluF3ScL9xRMRIsIj5I9g3Plg3F9XOaQE0+TTEM3wPue++uTN+a5ckpcyS6K9
0SEqBYQv23W++Dz2yXrIY+D3eciA26HAkPwY6rl9tJLnlrdrP5UgrirWiGdEibPtgjEoIuBkAnwl
XUpPcjfGZXxy5iY5eFZ0f4unJgTXkExSC44AbKU9hicg/qI86uyK3uA5+m4cyVoxm4AMlQrm4H0P
4GYXOIMNRJ3VvgOFkEigP5onZA69OSyRjVVppXVIEXOcWe3oBNEtS/Q2a7TUwgJjgfjbDGttc8sd
oacXEPfgDW2v0vhzl9x5hoEknYqJ6li3Dozqkm67Vf21/miAbtwJFTvR8dFFMrorZuEuZa5wNAs/
IhBmIkuq5u/gZ+DgWjap5V5ZZXgmIqRySU86w6E3rmkHhKp/ZmkC2/3k4aq6g/NEmoFZAUEteTIb
3KBXtdF5t1vVTCZUjmIfSZjAI3Q8q2TItZiotYauGxNaeFlef3fiVUX7jewu437yRnIboGoSrSoW
n6XjCtBJreArFRAOs9FF6J+ucy1V55ioIiQ5cPs4JeinnGTrljtcH0e1Qr09ZR0479QCTJf0jmLJ
f3cXQgnacUF7L+iNfhFuVV1amwFrB8Rhr89dmyfozS13CGCe2QuaGvG+9JoP+l245qJ00dRxq9jo
Pkeyc3e+TxJZpIhlECiIBCJ9gAxxUdO3Vd0ynTrqfTvfDRJeia7qjb7fcdZhsDP315ySTie9yS69
aVu9L02V9Yiw/0ww6RyLvrtAijykXIJgo9+y2+b2Dt5eRB9OpeDDOow6yhUXwbtcVutep1f0Ruc5
fsm5TGkNZjRtftfZjuuzu36jt3RHKnu6tnzZ3h6cr+PUf/cMbRg62eQPR/1sRv3NXr/ca9nN6u8Y
OeFlqj7S2yPST+xNmy9DcOnAzSDNEHaMVGBR5xGvLiS6rvdYBrqyTSI+3nKGfdupaJ4KV3WZCs4S
eipPTPvuUh1J0p+M/pQSFU7SpVubGZsHv7Ocg862dIh05YPcuH43HzqVhHFUMknvux6g2qoYXOwI
SHerEy46O6fzL7r0ps1owdMbzN3vnCBY1djYp3u/ADo2J2izYp14uCZWVNBVl8jNmLs1bP9xSyDe
nmjpRAywul6n0jt2GbE/9QnqT7LqkgS799ikp3TzYDdgQn1sdUjj2s8+hlOTXT9J2/NttH2yaKM/
SfQCWIOhqgRAlC8UORWmfPqk2jafZVa2e/2gZeMh5HjzR4kCxnykkiJe3iFnBaISL6H2ONFP+pd6
F3jG1sG3l65RiXJdn7CKderUttCN5dhDhSFDptPWuo/WuUBd1aVb4li3Rdj/RVDJjrfu8pow1qnB
a5Hrf5HKNhxbAmcfqkFGi3yRWqzKY6B/wmzP6ofpffC91p0+YjaZHx11Ue/SqadbNbaED4bfM76N
dZ0k36I+Rx5P/aTR5EXWpdvm79qkYdCL3o75Ra/szeFwhOWuJB2s2wt9XhSLe0Ba6eGX0/4bfx4k
pbddO5vXUf2v+gwIZ1/9CY6PrlUzFkAdXGezBVk6qeEIY3oSvQqUpTejwpHc2shmE9+08DkRrYUa
0FTcl8aAqrWncvn6jFhjt/Qp+uS/u4ze8cs54eLv3My+YPktd0lrfzITdLj1UdfLXY8dNVIm4G6Y
9ohRqvrf9MZT/+9177g6d6LkRfklt1JjwAjwOmmmExmzZTcOlWyPo8qmeyrBrsLLKfH/wy13MuvB
vdY5hL4y8/P6vlKzBEMhAGC9M1/ARJFHGpWfW+G4u0h9EUvSR/ugni6NSgVEtYUMLvAFeVlQRkGP
jE9Ox2D1RlcD3fPqehaWJt0FPj6p+tSvG91t62LdK5+nYOkRz0ReagLCUDp1u9N5C0Ta6rOv0rG6
6ugsfCY/BD7aChBAqy1oWiy5RCy5bZguql+gm/QP0ps4g5aHDMuhD925PupYtY5fp2poDMI6AcAP
mEKHMA0GBpZ6CnQgMAUlrwQNMoFvwlxBAYUWNbDqUteXyXngRVTYB7cQX9xpdVA0VSgztdEl04Xk
lqKu3eucuDpUl1rPAUwVoUqv0uQ6XQCfg1fQVD22rk9OQVDJEhund0V1TNV0yldQAUyZHHrJ6HMP
TX7dGGq40fmNa0ngIJ8gHVPaq7nL1GwoaFDN06WGH7bP1uEha9AD2FkPkYIw3AK43pAMMDtd1CbV
pKKUgt8t1ISiYi0vNuSDUWkeonKrExNTYuwTXKQPazHFYqezPQvShY1bzXv94oQqPe7qLLguRr1F
GNqJkFaPYc2qSLYgnoWQ+c+gtrQEtqpDdrTVnFvH93WJZ8S4cGsUY2Jshxal3Fz9iNumDDJcIjp/
f2tydUI/xsqx7yJCJCST9rNhPOur6UySLt02sXpTezCHAwDKnb4QLC7GLl305pIb70BOs9vRPfYO
i7H7aIyHY0I421UJEr1p1LwzUQqJWTEfrzkUvcOoyGUFfaNMD4HyqLcNTDnoFl13NdAl6W1o/7X9
1Rqte1nGC3Ny9fLpTUqMEJVyGf9BsK/ZWYQ5geNYIfTiJj01CrERxtN8RtUALedbvYyb6ZjXAdpc
+XTOMhxMq2AkyG42CeAo3ZqmKf+cK7/f0h9xRHLkTUrkz7ashYiHMlA5XUZLVu+asZweh6gF42Tt
mNcQKBpRUc4d0FH4N+JHYLwfgzWDgB75+8TyPMiilTz4sox29Vo2+wVy/64Vwfpkli8IMflHJ6y3
Rd28r8kk3Wdz9bo6UXTsUpgLve19scwluUxQidpqFU8DMmugl451hNCJsrwcFoHkqYnSaubzQcTJ
bjKXfpfCtSzQUg+J5n4M8Lk+5SO0vW70X7K5UVGYHny6wCkahcK7ORujYxutzzkCW8em8/v7esLM
24YIhIQJMYjJBdAv5u3qGQ8DGlibpcuao+cnMaoCiIqFc2efIOo8ygjutQHu/OAsvNFeg2VjPwxw
2VM0VRvXxYlhvWQQUwkFL58mKOlkYCa8MPwJFTRjrmBACNTjrOkdka3mvs1sJN1Vacib3zu7HPcu
HKsL3Aw1ycVvJTeUrR1xTgwDQDg1QztupNuYZxn7OLxFkbNxCyd9LApIdyarcQQjN2vhhHfCdirU
JZL4KNv2cR39d3Rn06s9pMF+sXAON/0QrWoppkOM09q7fFkhSbcqDBKjNJmJZtP62NPY8XCBUYkc
JkouWxtq1wY+eLXFkf7Blq3c+w0K0dDDTk6GdltQP7u18VqENswggKhmTyC1tIfvbor/amhNO0Kt
h6FYuzvIXh36W0m5tedw50Tjj8q8k9ViboJ1qvGasl9dRTOO6jQ7Ou7yYRYWLKtM9vhjknCtURLc
ZQOKaQ5a04OEG9USWV8y8c3rCOLK8UcdR+Zdjb3ubgmPKzT+je0ND7Jz4O7aEzaYtiASXGQvjYcK
kN0kPflOOOXSncVz5zBYThIXASGtbbl0zT5gpNjkCPSOPSYrRegiEYHM+tws7sGFH+8Y1oCTc1zf
VWKx93n5f9k7r+W4kW3bfhF2wCaA1/LFoiclUXpBUKQIk/Ae+Po7kNXdxa3Tfe7Z7ztCqgDKs+Ay
15pzzGK+DqewW2yK3Q69w3AsZ4BvGVqpeYjf+/TQAnK35FKQ1pJfOqGMBGVT49QN2D1NRB6RmxU3
lqUllJr44NIheTmdjOgW/dzEWNYlHtwqvE3b0cyIvepX6yzjTSsizoEJ5srjUgsjh4u9CRVnbDGU
miPmRgv6TUhOVOD4iN2KFOpfbGytCukbpEn6qI13h0Xp5GsCvITXHvSU/Agpq58l7MV1AaRwo1pS
/7Va/H+6dy6ds/+tebcu8vzXWxuDZf3cuzu/7I/WnWv8y8WaT0ndtMRitsDv+UfrzrX+hZXd1XG0
exBRfQGv68/WHRYNh6IO/TlAmHTuPrXu9H/5nk8rkE7gf47y8haU2Gdrvc24jqNbN+kvuhAOzKWz
94nH46CT80UR9/AM9QOD0pDyanUNExHmEaOMtdO2L632QcH60dN72P4FDvy8G/HcJiDKc1BI1LIa
D+Ms9OzCBpDhPXu9J6/CvAzw1n+Qtnrd0/9Aoipu44LYap3alk4zxsV+sJ46mxCQkOqo2wdg5At7
n0+LxUIwEM5nSp0gNiZjvjUiklJ8DSy35b5iafyCC/4hNbgQ6OFwg46Y6Jl7xkzB0KLFW4L9cO+F
Bl+yzrLrgQxFy3iF81eup0JugH0GXDQhyNgP/vTYp/5zPTgbbc6fa+ZUUS1uhZP87Ab/rhER1mw4
ri3COb2+lcYMcqEltbzDdrAu+/pljsrnKCge+6D63qT1fqIl3+gtUWiB+xXU433nyo++5ssLp3xJ
i/iDooG1Ggt+ZleYD6J0TrVjoDnkd5Ih3zl06xcbnicdLiszCexptsmQ37Z+vdUNG52rfdv7yUva
B/vQGLB0zQ1A1fzdqpItLsRjrPOzBQ2iTIuXJAGA1Z7YTUoV+D5hUCCjvTG5iq2oI3K5kQc4bysZ
AZ/XK75D2uOBZ7wO1iLfhAAcseV621KHJA89LXDbt6DmdXE/l6s00dbFkJ1ieDTrKAC7KdSeotHJ
EvMPQxA7aNflTkapvpJjeOQCHa97aT/MLoGHpWUeljdO7ICcr2VrB432bpffwonfoUwtREuj9y3p
TDJqk9Hjsps+NCEjQvT1ay6rsQByL8vcOToD2gfIxo3d4FRuGDaBLllZEF+7Cs+5VQo2/Bx+QUc8
UsKHHcRA6aOxZn+bJvmhiMPb2GXX4f++9RpCh9wGkFzhfqtbInD8NHwLUs0gEdF/Ttw638ThTQhs
qUlBrUbdgAo9SWCFQSywW89DUzbda73xZtawFWPt0WwCuGl0asOuXJyem8oXwdrBQLgkzdeuGx/8
8QpbsYXCme86OO6xD9wjzT4sARwsgY8PXo/oD1cMtmb9g+aivjEm6yHrOWZq3X+uxvAbk6tbGbN9
DX4g3Xno44WVZIQPABLinVwYAHbWrJIq588sdxiQAbMG5Xg007exJy6zzMmxzs1Hv13CHx/R7AIa
9V2g+ngVPGZVXer/gqzHEPexBH9MD2Cf2vqHCGCXzottNqzkMY24nGYMv8ZJfow+xFnT5FepzeKb
MxxAC6wCjLVFqH8zmHGxj3L9NrR8Y9fX9sAu4vZYxjN8S+COiO6Zh/DFKBouqQVwcxRV/rpu6pch
gXVM1GYIXqJPOcQ0Dro1dO4FCBNY7A6xBWCiTlZ9KQ+hMV/NsFHxBkgvW5sVvzWdvw+u8B92Te7j
sLPn+Jmu2M6Qxr0XReXaczloaqoGqwjeBSWiY2XTRIkywL2WK7dpxOPCS36CMCGzYvTJ56qCl7yO
pkPHJoTa8WzWlramewGeLwCN6MekR1Tw/xXRBN5gTNAlPXpnSLe+27y4ks8VLoZOzrX7qJmuPc6e
UhCuM5T3eckZKGs8Y1dliCZKmf2kWW6vk7Y6Zkz/6ZOi4CzQopmUtcsQ5yiOvlWpR+C8UuOx86x0
nYRVd8gayOVmOZA/Uk8EIJvLMbt01KfYvR0TTpZFXb+ahU+OPZN3sig3TUQWCiz1VSHLYF/YGiGZ
2rhvQ+ueOhKsEctkuMIf5EdgHjkdyYWuPA3WdTwsaSddASSm6agREOBVJzE5UDptY34IQs29mzA4
6TH9cT+2njQbK3Sr2Qw8qZcastjoifyA2hCsaeYXuz5ybgeNLdjbDp28kCC7Pmd8Fk3eF71zDmBc
wCE4K8JWsxqBc5cg+8i6ZuO7AND0DIUrlqhtGAE8GILWXo+SBEsDF3YPHHw94ILFQbmzrTstY1NA
0Lo2y+BNEj4eGobcRGXy3uXpkzWwtaTzMrREI8+unHdFWfuQi4iTkFjKaS4891x818KKOPRSsCYa
+fOWze6ynEvCxnyYatJvQr99BIT4pNfd+9iNX2pBVL0HVQzbQ3jvyne1l4/+oZUQupKatrjYD/YQ
sTeAsC/d4i624h2qEk634CGPlQWMWl2wnAX1QWmFLaoB1expwhFEYtGBc5Cu9OXdOLWvbocSxc72
VDS+48pghmek7yA/yHS0aEuHJjZtG9d23NvHoNF7ZpooR1M9OlWJX53GJqAB4uwrzvZT0B3RDZB2
YkIuGVzAZ/o6SKDP6QFcuIrCfRc7WwZHnPBn/RfKkq/eTG5TlE4Ps4X/nZn397ibQWWGXIw0Q3Iq
Hw0dbAHH8tzXNRen9FZrILHNucf4Isle9UF+q0v9yoA/Go9cJ8lfKXX9l2Mz+Ea+86MNTGDMNuQS
Eb7atg0hvIRk9B0Tfrqpa4eZj1HNq5oBORk0nGx8KY4+PkwEemgKFh5mmIF6q5mha0hWMagaEEZL
Tj6Dqz03/cypwkORE3TmQ9/VTA1H0hOXE6QYyY3DeA5jyCJdMiVNboktC5N5FfT8EWAgOSdHQ7if
bBc46a3lsl3ThRDvptZKXQ45eKATMeJIl9EXHkZ6ecRXx5wQtVB7nqf2ZZSzvBqLzl7nWO5rx36g
zLOJDT3a+R1XSkCLTlss4zeGDZpTPmkDf0vk31gNAmSsbPomqvT8mkiHsNCi22XoEpfmjUvDdeWa
xu006y9qz/GtAnWWX689bUKnSyca8jroQS5xOzsXBFDN9lLMbO6GPvgWJ9khtR3ULbc+dUJ2JKSh
zui2mzEK7s15iKAL0T2OUHYlkEC2BVmRdZz/8gaDCp4jSiw6wWvbOczuAC9HHZARd1VULtmrDJWk
xjBLSAxvQFrw1KxE2Se71rAf+cnzA3WR9tSa4x831VS0p3rom5Uz1TlDpq0Ye//KMpq915bGgRH4
96iibyhD0umbTA2OkcfUFDOHIv0GOHCDQWx5t0cncl+Z9icUdJdCblAvppaGm/O63swwdyBfwD6d
g6uoSO+SxB43WEwXziCWnYk6qLHYTQp3BzshgcSKQEy5L51FhMxEuzubMdV93aJJDnbUA7orYf8c
/jJ7iaot1mKilNbFZnSSmXdni8nZKasmfDB/VVO6XWvEWvpm7YEW2gkP39VMQWBs7FsjI1ZYjwUJ
OTKINrZdESWTSLIIMpNsD7ulQ6BsoMr2OWbpF8Bj6a5SD8DzROQW1xoj76UP3RohISrbGCIK2zOE
do8y9xiDBPEAFJ6i/HaS5F3kJjN2MRnhtSvaa5Ry3Rq0esWgvQlJc0uvtcLU91ZkCextnbjybWsb
CXs8CI2ktTx/CpxfYsyDp2a2GID5/VtR1P115Or99fyQRuIWLIIqczpXfMoXEf0ovVBcWYBzYnxU
x7RFlFfV7DDgP6AQ9wFQIrUoXZMhjkg/1BqaY5TAHWo2A9dfsiiylT9SLaHUc3IXEgL231MCl283
mu73XJvJBGZnhV0oXtDyNLvCNKyrIZLWldAtP8MO+ee6OYYEXuTROykL5hVWPDdbnRdtCcTMlYwd
gawR1lCaV4YWkKSXRv4pG5p4wzAHb83ozfuCtGn8jho1LMr4MEPQa7FmDjHTKbivOekZfbnpPdB9
6qZZHj6vDuVXKyYaFFCJu2WiEiOQaodT67fG1kQnR5i06E+ZjpuPOuy4QaEzXIsgclcWFfTVVIe3
2QxQzfB8KINZLs5LgV27G/jMpLQs96mndFWAk2m+MhCI08TiRRALnJPIiXBz63IET6vfGJZzEwxJ
/wvV4Kkc9fq7rIN84zkAS4cgoOnqd/1pqAZxM2nadTIzCoeA9hS3jXbbZiBt4DetKoveU+V2xrPW
5P7GhBC1V6vOjKAO2sCWKqC2mCUgxMSJcd3MY7Qa+rQgVTkrAZmQpYsyY/hRzuHeHV35IB2T1rQc
v2ediym1o96U5gwQMMEyPIdBb1GvXUWueP5UX7j/n/hc4zed7TJbt4XlAWJgZ0GAttCjPs3WU18z
Z7uo6X5kVDvNAFR/9BHLydtYuffcYYNeWTrTkh67B2VF71wJ+jfl778pff/289E066bwwETov1UL
/Mk2J78tu0Pjjl+cuQLbzGCSiaAVy3cG+2ZDliXEoKvAmPf/+99O6eX3QgVMGQEC0IZ953u/fTSD
f82OUTGBG2eeuEwYm85/BtRMbrhNu8PWD3rUhOv/1r7+L8p1z1vI8v/Mr9/8SiHY178+F77Or/mz
8OVAGfHhuwrhcCIDzXMpfDnUxFwuoMI3bB6gJPVH3cvy/8W+TVEMCBqVMWuplv0hWbc8NPCGwaEt
HNOzmK78J5J1W7E6PyElYaw5woChDwmHepouftudZNJHiTH71aGXhSDqBUeX0VNIFh5eSjDyceaA
i7cZVJPqt9iegCVtsYDlB6Mfxk0GR30VMrtZOUZGrpfWIOGFqlcYXbGZpAtGC1P9aqe7UbstmzY8
9ST26V6B7lv25mYAa3dqMjCyMrrumkLbaeEPT5TNpnVaSGFCdKfYQ/9qaQz+6SW96r7w9o3Lmc8h
PJMBGXUP2zkBsswjneDE2Qu38VT8Yno67+1mGY3wJyIH9rew9V7s0bkt0LRlBuPTLv1BvYyeld2h
PKzgT08AJEArf50sPdyC0ScTt9a2dKrltkbTAJmeicMckL6XO/uAOf1TkaQnPWRWpXVOS6ZFRP7a
FO7z2d6Xblzd1IYTbCePq32G+bDTZ8wtbbWzG3lvhuEPEcD+8mJA/5KEPeQkV9lMh0GfnsmzGFca
syAkvzVDfoACdAZxqY3VMu4PSQLSyUbMGcLOpkNwlVmi05XyCYHb97hkgntj1aI8DnCbtrVt/Jpp
86wTt7w1UpM0Lbw7uHOajZlN+qpu4h9dsSWMy0T7VkuueMa4nuK23YoBem0LBCqDjCTaHfvQhxwY
8VolhYo6aZ/UvEQYbPudbrZfMzOkJzFy1nXm8BTRh+u98N3RJKkcQYaaJjIf6t58cGTXrH1fRsj3
UbcDZVvt7oDA3tJBHDZ6KD+wbWF3gCOqgzo3iuymixNiLsVzEORENjaiWjf1dOIKDQErqd6NwiGT
qUJ+LgV+OifJ7iM+SFijvord9qYtuDh1pvmQk9o3We510Hc3RkDNFUfEU890ex0HurfG2bUeBxT0
qSQckPHlUXrhg+ll18WUXTv6z7rM7suK6QUCBRQNgSTUiY0iJwKIRXCcSkZbpC4X1H4s60FO8kfl
cHVwi+Kpk9nW9fL0q6TARJEoa0dKfxHQf2qqm8zVDp1OBSIGgV0Gd8g0wBcG28Bl2CwD/vK+ozLh
kLHUdDTT4Z/sst7Eb1ZRgez0JXceUHJI5EM24vztqBzRCyLrk2McweiILG2A+1a55LItsFxtGI89
k9Ewo0xijFa+h91ADmhF3kOpT+SqhiAEmTznLSaJSM8+Eo9yWHRqBq/aQsC8C2ztCqwrLPDaZQDi
PXV1M9yJOoNAKvbIQJ+ENrWPWpDufIjduVFHX60y3Y5D/EHAVZBlVD4G50AZGkis01YUmn3MB08T
0wHCAZhW2pKLOpDSFG1uKoN1MdbxHmgYJXS/LNZNljD8Ipw0tDDOJhkRO25VkYOOL7KRnGpk3cfH
8medOsG9c2ulUXvlW9ot9d9oVy7nNi2etVURhITkGt+mgUZoqPePoN8RN2MX6JlSr7rJhHB61eQW
rUlQpYFABmRrQ7MdRPVQYTu9tmjhrUzGiauqnXDi0H/c5jGhFQv7cGWQkzb36aNX+faBufNal1Oz
CyTDdbdrKZVGOrHIs78LfOpmRDsGcfRURBVhQVH+1KDGWSVt9pEmgbEHcQc9PTLe3PhKy5hiDU/E
UKEspZyDM8/QoKsa925lpEDPh9t+ejCt5NTmxPtYViTIrQ82XkDmRNzHG3QfX2czf4pDzHO9CfDE
6QJxEnbu0hRHWJwLJEBeFu7CEkpNyqT6VJpztoNX/mZVbX0icqBmbA2rotXm9x5mPWhM+onj18Rw
vJUwEkRzjre3Qrp6Uxc/uCNKQjL3sAgHHtcNtxYn04ScVC7wekIGlhO/aYwd8AKyUaFhk3Sm6+1h
LuKTDU1jDVpz6cpU8tohB4lgg4gcdaLp5ODsO28goNTjPAq0hTxXxEvw5M1+lVnNh+lSFC8DwFrI
KbQTIE9nH/bmvZY7jJT7mAqWlmtr4qwyGIZEqiLdx9hCyfGQD/NtS+vkoNX0PMdJPwG4ob85ZxsS
EaJVVPlkJefWN7+bkz1lLbIG+qoEXC5uikR3iKyYEuRa5E3FrS3O34LeP6P65aaaPyI3ca/UCjOO
8cCOdv6WeSTHk+yIsyDOL5uZ+fRTRQbyebGKIQ+3Xx2/gNQrrOdCt0zElREZL4Imsm0+jIuBlZZT
r2ZcbmNdqaV8mXXZsLZXbQKMFKTHR+ZQEkbQDg0heelB17Gjp/u0goNZmzY1m8m+XyIi6FjPN+ky
RQuRb5MjTcesc8f9oM03C/Vy9d8B6P9lAIplcQkw+ucR6E2Rt6/5v7km/3jNX6A7rJF0XV3GeIZp
6TamxD9dk4agwWoYDDFt0HULsu7PIagNAo8sGIqxAgSvLTzmIX+6Ju1/WQypKE5hcXQERuH/ZAhq
Uvz/9ykNI1AdAh//LCjtnu3R5f08myu5TppBMEV3AhBTYFDH1iXpiTkJBKtM049zTj0oSa1T1nnJ
Nu3jH17jtVcIUw2K79EaO8gJGGi/M2bO4JRuveXSXbbOd9NrH5H8UbTsQWPCITV3hpZSwvTzQ0fB
rHGKB6rfd360VEPBEOnPcmp/znO6LdxkxpkUTVw9rO8cfsCR872wsxbA+aQ/RL62QagBjAS2eRp0
3gruBZ4Ge9z2rY2EuDQ2lrwnwOer5mTfrEmL98UH4brbYar3tTcxEOrsfBfVct5XZOCswyDdh7yM
ARKVpyQOsVz13Tp2p/eRsu2KXw/GwJKw3nsgo/EmTD4E0f51pGv2kBFe1sFXWjVznRDY7p40+LsH
wPAIQbopJBfDLugrxu9V53GeS4ud7+jUDjaG2eh7huT7Agc6WP1umzE6JROkGPeU+aFoS3GlR5x7
Ih/msm3Y5J7yl9tj16EmoiztiJ3QSIYIy8yjcwSxyClISCdGL0oBB47OXUX6hllKZ9PaSyi05T9p
jHBWc63ft9gkAY/m7XqWEfyn8qlhH9jCKcc1aqcvRt2M28pMX42OvoYVR+GOKLphFS1sOXwBOytp
vvsJDQIxW9iSOv3K9IvhuqyiHROfbWKAcyGZpNjFou72Ib8AIvhu2I7uDyPtH8UMCNdk1LDO7XCC
+mzCb5sBGBTedFcNEVc3L/1IpKatxsyDeUN4Z8sVfOp5j1nWX92S3E/Iwz6mR/MVYsJ4sJwePH/U
Hxlh5Bs9LYIDmRvLhh1vNaui2TAPmzHGk2HlurPLR8/Yx26240i5YaT20wiTbi+k+yOfW3IgohAs
xUQLUr+NqJOvMR69ZuQkg0vP4Vg1yW1lEEAvylkQY3VtmeQ/h4yOaPYBfl/8hKn5QXBCeYyy7kWP
03lbQwVjtIW1r0A/a9VmSwslPLVI54s3uWQvJbmJhixCQWcvIRvgMiOwEuaDX8h8E9V9/hhFX4PI
T082Hi0qng55Y2200RJUuV1jUHEiv3GMH4GmUgtKtpX95lT7PEIOoNd3rjbkgHgxs7UGrWKOb9fY
OEsXZOnWco2Ux8krvvlUphAVyU0WY3Yif1PidHZfIdC+t5zA1voMfL6ezN0ipAVCF6/syflF9tQN
BSDeOxkIrq4YKo8xHFqjlzktH0i+Syl5Z8CU6v2yPGgVs9VFnMwwo+aSiIf6pXK88ehi/LuvB9oL
Xd5uaiIStnbmbevYJ5oxKurtnGfdpksPbDVGFZCD9ngUmZZ5+g9QCJvCzVeTZ+04A6+Bsb3zi+er
tDWNkxzu27Y44kJg27Zuz8QXZV9uH0f22To8WIEwMbQW5knGw2vKdbxouvHgLFOgWTQZueRLvFGc
STooxXBMzOil9KNbMMtE7Xh4nPqCXS6WdNjttLM2HiZxwgFohiYFRugm3KFpGPeln5EBFZCUgHIQ
QPVLWJCFOOSjta+64I6WaaQlW8b003E0UMna9trQ+3Zn2tqrZ2WPMo1enTy+yzPLgdnH1HEIwIJU
4fSQdNNN9CWOtyn0s42RLLMqnWirsN1XZOQyk8SzaEboCKYODSTVKwCmjFuOnZPWd1FiyqtWtKCz
u54aQh5PWLbSGadJvBA30Q801CjqdO+jb7/cpZ5B+0pHln9+zfmx5YWf1gkYICJ3ppmdeBqZDTOo
CLWEqv9+1sS7BcQiieCEmAqcuHBenEUlrVbVDaRfgkdC++Osl64Wd8zU+HdUe+DkyUJfAcziWPCG
8K6Zm6NYohP6YPDp+tnXMyfqjYhccw1fW7sFNw3/kVZijPVgrTTNntI0q0V10wDnXs/8DGdRs1I2
50sou6JvqFV1Y7SjQTVkKNfaOLsPBpfRwUU0GS1nwmSuH60Yb0kW9DtInXiymRPIwrudnRlXZZwe
Jru70zULn+pyUxJwiLUhOnZAuvd5jbS/ck7sVxIFsoDqGH5rg+yhGWkQhQZ6gCK88VrPP1quPmA+
LMPsUEtzq+TpsWNUO1Jrn0ZRoNlU9ylRe0pgFaWKL5i/Q7KJNp5spqXDeBAmqMNxJKQYtBKU8erE
ZPED5pWz1TyR7BO3uVMq7HHh9igVte7eou6fj+B88uIMC3HNN79HUUsQ8C4U4byp2shBFYU+Wt0o
nf6ZMqIWDWWNDQs0N9aE/7SmNdIKeq6jzwVcZjRjbdRTQpkRFBZFORIsKeWV/eA645OtZ/1VBkVV
oAKJRZTuA0MHFyj6IwfnDx1O0C5rxTGG7w7Y2sDOTDuYLoaxyWx8C30gDZTci6rd0rtx3Sp44F94
mosr4oKsUfeRclNvmsEEzDC0JA/Fi4YdeQNJv4vBUv1K9WJ6yzC9Ke/D5Ua5OS6r56XF4oRk7vEC
/5nbiZCsmK57MhfatCYahZTXGiUrcpWx3Gck5irt+9mRsSjerYAeNzq+l1wS5LTsDsrdENpWua10
88OciO9BiEq2bLAfvCmOfkIQeENd7KEqXgg046Lj9xYb0mUVa3megSzlkdEd8SaphzJlxaIxjgHL
VU4m9Qz1WK3ZO7tvKAg2k43a+s837nNyVgTm05V6rrW4C9TS+W3OH6E+Z7n59DHqkS7rvngD86bf
nqfe5vx1Lh91eY66rwicLXJtL9xnifvjtwf/cVU98Nt7nr/q+ePU4+c71G/26c/4tKieFXgd0Vbj
KMfrtNYAZP71F356E7X4t3/Jp7f79PinRfXSy81vX9rN7G7leh0WWQbmldVEp9FOiC0iv4xYOB0B
cD3XB/VAMBklyZzLc7IwBl1SLItq3ckQuowc8pHz5OJyOhv+PZIPuagvzv7/sUjeYLTWqsRcwxsD
2eGTKGiNS2fXXUACmpm6EIiWl6p1dWNEOQLRwNiMRm/UhzL1oBo0lETsih7b8kfYVOHKBgCHzmV0
C/6TqlsqMoIW8JOd7X2AxeoNZrI7N8PDkbBDKwOhQuWq1bNb9LKu7lTGX7X020uKIW0PPYbzi++3
XrxUatWUybixE8YBypl4dg9nhT+t1SLVahwy6uMzda9a/HTv4FkvucOARPlxJx8UhFdU38/2U7pM
qy7R0mPblwlRaGhgtqM0v8R99Bqa8Bou9th2OdBwPS1sFj/Zgm/4mVM58BOLc99MZcMm9Lzxsbks
JwtjNGk/k0/tle0mKsiDXQ5Hq33PBi07qndlYpqd/ZrkSbWe7R4BsLzPYMurjLaY+jsCUHRBNcjd
2Zup7lM/A+deF9nO5vL9zOWKSbOQOuriSlM3Z8+0cuRmHlWeYCFCKLctI6UXTEsWrpK/GMaKOFxb
6UuJNXKr1ynhcAr5qWtLHo3nHsmefxzrZM+QYKSPKpBs4t0ZFy+42VU5rHSDOi3xdsZGfUtftre1
JVHpL0Zh9ZUIWxlxZ9zNVk4d3rYezk8kd+xKbU+1mnfdW2JR1ByLQq6mYsGwq09RBlZlYdYUM02t
S8VMM7JDWcgJdU0z6Fsjoz1OGEI+3HRkLH9ykA6Lz5594aOMMuInl62qtoSyyl5W1RLW5l9pPzEe
J8nbiSTpOZVrrc8YWQ+F8CbiWlryk6kto3Zrqq7WmnRZNMT2eZdVj6mbadnkl1X1t5536GUI9Her
6smXH+by2t/eqs37kbHHjTrk1L6mvoxaPXOsL+tq6XznTMMZzbVLiXXZAqHWCUJK0Ywsx7T6WOaa
XIPU4qgOtfOi8oSrb8PI788D8MzOvnzlsMw9QoDsa83vns+O9OXYiDQyAbbqMKFsUszrcLJ/FHVe
7n2wa4ez01k9/bwYLL8aEZ0Kpago2WpPVUuXm8t905wRCQYVujTi9W/nIPWHtUhTMS4uf6OvRidq
8fzty3m8c5KbsWjTXc9yU0zz7oykqNKmOCLS8dQXsYHJEq5wVD+2skKrpctvf7nPBeuMpNHREKRx
FlAPqI+8rF5eq5Yum/HywOX9fnttnH/ppNZwDuOcqU6cnRvVObYX1tWRxy8ukTct6+cvj9OJQoo2
oA/7a0tf9i1/fg0XRIbax2J6hhOHEtsg6jqGMmpP+ftF9RbnU9VYTM0B1vBGWd0VDVqdS9SqWlL3
XVbVfYrp8h89Tz15CN4Go86P6vPV9zuDCtSiuvPsZT/vzOpe38xJTLq84NOz1OLv65/e9fxe//zS
T49rRr24+p6NWU/W6jSjLiNqSb3j3913eYp61FSjQLV4uVHb47KqltTr/vFdS8UKuLxEPfG3j/q7
+357198+KVxO+KO+rRdzrDpmWyoJVl/Ne4UtuNzMnlXOa4WouNypli73ndkVar1SzufzMy8Yi8tT
Pz2iFgM77FcofDklL3u0ULbay4Hyaf28qI6rT/eqdfX8z4cnfPsxTtednA1KegyOqzei54m2tO/T
mX69CNudk5f+vq0ovvnDFznSW9ObTv/C6QQzzFi6D9SFi5VLdNKXEiqQXWFzmQ0xfc/t/CAqS/ti
0r+9pwNabcygf5IJ0Kyixq+HQjo6xkTH6cJ5zMcE3pe15AU1aXk9T3FOynebHDM7u0b1R7mROgnR
ZQhnvD6rCDCkWgdVHmngMgP7/Q8+n07mHMbeMqmaCWREa7yQIZbLubqwXm5+Z6SfL7mXq/HlmX93
n7p0q7c9f8LfPef8CYP0r0WzJ7yMqR+XRHXjKYjDZV3RGs5MB3WnWleY7E+gh98f/+3ltJ8JSUfh
R0DqclJTL888N0/u1DN7WTU7c6wezvhtdQj+/WIc0jZy0uLNiGuxNgq4+800rNOhBZwX2zQGh+jN
za87rWRDF1+HxHYPcf4is9TexU2NQ7DBR6sj42ceddV7rf21KeN7oxbX3ujfWnn/GntJ+cPTrK3Z
ZM53p3Meg1F/g73nQBtC0hEz9D+Q9EgfeXYj5GIgwOd8buD9RvoGNbGS6RP8BMVvkyUtdU3qjCQK
d6f6hwgjyPohI8NK81o+4j4EwHvAe4UdgoDmVTy3LQR7GDQ0Gg8+YnGE+PJkcJ09cIl/kYKwlLjA
JalpwVfRdd/DaNTgYWfmxqGLN1Jno8rXUwWjEL7C6EgFPpjQMLqCA2McEf0HE/HhIVUKgcAz17OC
pnKIeoCixVSy5MCKssNh3oeLLI3803Sb28W7Zvh3tkYbcu7bvSi1j0wbp22GgwIAFt88db6mgkg+
l8JcVRbuPTqa12gCneLOEADzfNsUwbeO5reXJRsvgQudCn7VnkwB86fl5+1tN5F84Vf6zkmcnVsH
YosP+B2M/hK6hgk1QhPOJLnbTjK/rwrdv2Pe9+b6kXalFy4cWGQmM+jINWl39jHtEd8sKJsmRwNt
U16bBZEBQY672UsbYAvplmkblXM4VVUBBiatbQAUxLtlqCZ3QyEZftJE8AmIIBk8KskQA6HnQVYJ
KVsYNpFnLRVPcGNPQ1F5J2eq7I2b55u6ar74M0mirhviBfb8pwS68lrqTfyQON1LFCV7mY3acwG5
GkYjIssC16Br+jTjmfKcOiO4yWfsyEAiKWhbxMpGsX7KaxLO895wCKRHpe9Xr1PmFJtyluYGH6u3
mkTWXLtGM+yFln/vvNt8aiCrpC2qd6lRKDfcL9lkvDL7ZFYJ2WGXN/1hDOqAP3ek6Iw9JOuATWZG
/1MMKfImGwoLcOZrBKE7yy3lejn7R1DeKLy07HH5OiXTtp3S/Lruwn1kG9jIByKBrSPdRRzmZfzd
HsNxJymw4vg+ZHd2Gw7Mc+lV+EYNzq15z3x0Y6khnm1sPnOTv7ulEf1EVvUzKdHa1L1MrnKnaDei
MDbscsZtO1Erp9+ytuvh5M+x9zSkxrU7LOAqu4SyE16Pdd4cMIOtx4IOW2cWWAS6X6Eb5/dykO9k
FxwQe5bbpC5ozrXidqojKDTDk9npP2eMXDecKSQVBCxqXIa+SwRQiNE5/ddVhZUA/EXs1+5aq2Mm
h8mRYJuFrxy9ziQZ4chOGX6m+AoD+wWrfIFdQIrmB4kl3S6ZXsLBxazRmtdiMH9oXudvCy0GndNv
gaBO5VsOGuMhwYGzwlc27kI8z6MTwe+26vra9ep2bYjhu+kKdhJqxFMMDMnX3DcjwK7Ua5m8Ew5k
GmHVWxeO8trS3ecpJGLTaMxii1osXROat/Ybzhgm6tc60Q0a/vQScUZXmNn894xSWzYO+zKY5mtU
JQ9uJU+UY0eYX0cpmGsa6Tc/5mrYoyzDNjFptfbkhXyGXx8Kk7onKom9bUnUUCkxS/Etlz/hyHqF
pOgYsh23U/VUwLp5Q/FS9sW3IScxm9wnfTekMJVSfsj/x955bbeNZVv0V+4PoAdwkA5emSlSJJVl
vWDIQcj5IH79nVBV37ZlX7v7vR9KRSuQBAicsPdac2lGekDOPCAdRp8SjI/C7p48EIebdBzXg2Dw
Z4F5yYgm7AcGUlObkPGWWYg5kxQRo+KubS3T5E3bj51d6FeV/zRNtI9Sd21mzaPFYmpBvk6Po0Yc
oLomFEH8G6Cl66L2UQS2qln1U3mo07lIji/kUBfGNaDJHQbN4YSrzV9FiAcJvWJegm0xoY2qxyPr
mQWAzTersJxdRUSjCjHd+KXcdqT9soNH+W9N+V7NKPisb/M9pFFCgAWGN83gLg8Kw1ukYuy3ig91
rPoefADCKkmTeVPStIm8krioFjFJDCFkHvm5A1t8aSmF3U1dkFIxuRZN2cFSK+l9KhU9U0x1xSLQ
gzctUF+CqQPdY950venuzaLLuKHEZlYGLsMh4/MLg2tzEg+2jq8pH5Pk0GrmlTlCWiy1UyomLpcw
ve41rV1aWQzi1aWgYnfOcogthCAMlgwNCzdDv9Z1GTjGujlIfB/Iz/r0ifHx4HhoQQOdCzUnkro1
GayEgSQNk+AtlfmVyopoq3PGVolJ1qOZhC+xUZxiCWAhaejYKYAbMxHlWmjdZYJg6dUMb4iSPrNj
3jagQFZedE1TXCDyc8YFbT0aoX5wLRxiQtuKmFwdB6SJLHzRdgbdKme4sSM73JZwjJdWMe0QrXiH
K6OkFzxwOx50jdxUzi5EBpAaPhgdM3rSUbmt01cwFsMaD0O6GWJK8+ikdtH42OloDDvtBpZwdCVs
52YYyanNlkkYmFiVfBKExXj0YNksK+mtG5xty2loX+huc4P6PFFhZdoOAejSzoyHZAzVTeDXJIkX
gtTanrAxzhC5tpvaG+KDoRNArCF1L4/90Hi3QRT0e2goRZRNa+HkRMkMmGWyolj5Xr+L9fEqoaOc
5mIRB/ZldKD1qt6E7FmR8oekc9mnrMc7O8F7EkEjVtmwhrHA0DdFd7iMMT9mDqvpCov6mHsjqrIm
WAsNa2tTVQ8++rLZX9tDP3ZfTG8iuROX6UqJam2G07AG2ToXfmw4+GEM0DQa58t2NkZF7cHuABCV
ycHSnsc+cbeB2XPXp6RgdVHzaSICFUfqdD+M2iVqKk5DnvTYZwqxYu7a5qIE3y7tTyNKjSErD72W
GmgFkaCa2HF2Udc/kvqFfiqv9iquBzykxAmF5t53K1zaMmz3njOuyJliwRzh3Bi0S9iSC866qfQC
Ug3K6TY2N3P8cqhZs9wW/K8/nPy+2ngJzScRs9yvx1cqbT7atvBrmU/HASbxmn4tZ4IY1nBfuAF0
0Kg7T5m+Kk2UkAxM4GU0GBZMqOgZF0GCI7sqpytmJTrBbcUtOLsFs+a5Q32xCuzykyQrgQhlY6Ej
qvW88C0bk08oTbD8U5c41rm6FaPpgUwCGjQE8nNI5redIUtFEKMvlCvVBm82yyTDvgvdp4z9D+1o
WazqtHTWRhkdM/va1V7cIKy2UcveYdQOWj/1x37uVY2asyGLHb82ClkgetCMk/A26pqDW0z4ehFO
4pmHfDMyKFfQplajAfU17TtQ1nNg2UWYZrzv+/ZRjvKthmaCAtExl7MgtAvH6w4ZQFID2nEkmRW1
vezDCfkCTOt9pF08gdB3nBORpaj3wm1LamwtEsfB2YvGs49sLtgzZOSB+1cDH9UulYW10Z5n38sW
j19xEBHNdPjOzIbWXcTo4Mo9I/pDNklkosV40OtLMsCwSrP+y9Rab37uI0lGAhQh7F1m1rVKw3hF
DNsu1jpvU8XFymlJsCb3aNxjwjnpTSdwe+/duVcYzQ2uqO23eVzVKz2EhE6qR7TOzHkEYvAzm/6C
IfLKYx3EqioFKzWqFSeS695DcK0lgIQHEnZNpe+GOLNusmmF6IVGaLjztPBTPtanxg7qk8pHpCRh
TVx9YGyg+W6csCxPig20IfUc//uACX/emvTVMh7lS5YJGoRmopalIyuufvkQOtVqZAUw+OVt7I7b
ArKC1akUa95QUoxtkGE7/THNp3VAW3IVO+JxrIyv7oTSu7RjNgsu8l7YLxmInXjLtuG5AugI9GZa
pdi94IL3eNF7pk9jIkcmr7dDi5LAc9dg0PorMbUPPaKFqzy+tLo5r9BxD8k8e80z9+hGFIBsr0pm
0TpCXNhnBzFAH+4C4LBchT057icvze7g7nyxpd0/F9J7quq0XgDz+xrFGpnSrUEn1S13g8n1lVqo
zG3xmNbuU4OyhwapAWfbSa8mWDphbuZLDdAutEV0SX4V7Iw8fiyVlaHDBY+RwSca4IWv4kh7yAlf
3UC5WPiow/E2UEXPjenJCetqrQ/pJsSDT8BHzJWD5Tuox2ntD224cVgP1CMiYokwjSBjbHkhYVrm
qTf7HrtWWm7LsesWOXYurcOGLVJCS1yPbC6Cs9p0yBe10wJ4sFjoiGHol4Gty5Vbx9q6Q67OfLPR
3J4+TMqUm6D5wgKuU95ErAJmfBLoPG2/ZTojFGaoGomRo2PJEWLl76l2psz+V3UP6TYpMXkofHAj
8t51Ko+JXgHzaZX9lLFdigNa+WhH5dKu63TpI2GbugoRjK6ynRnZ2Atoiw01kdBO3HSrLEA9xjr4
rOKVM6RsPhjJ0gTYnYtJM8xSn23i6K/qCf3ABJNx4VjskjvZbDOcvgRFjjsYWDeQn4t16A17buoC
tkfEW1HuGZMBTMEBL5sDlsQt6+4mJkjW9hFvhS55j3qNOk337HjF7pwbjitwY0SM/kFuG1chMS0b
f0xB+JsM80xafehoW88N6Y5ILDF1cTv0DWSv29BSj7EqclgxZNolctPlsbPn06iDBjZ2DMAs4MOz
5LRKmgGBVYuPQ8EXNQuMzzL0HsMScwZ97xtDBLAE2x5emQX+AME0CLoZPToZxpksIOR0/pwGUQtM
M8F6dEOE4A10WG30tmWUfIt65zP9++38Fvex077YVLkWaHcf6qGnGjaqna2CrZchZZd+TkxA+yz8
Bgi/d4y8TWCb7SqplH14qyotufL9YKZ7y1vBFmRhBnG5sYKM1RGWbnviIy1tMv6YhYOgwRtdYAe1
hw7yfDuhwYOIX4n2YRIt+eWBOBWcvbOa6pMO44qOQOFSBclh4LZpvvFq8y6Wcw/WcYOVoeYaxHhu
q6LeNGBtVvAhIF6ZRrB2W8w20lD/1Rb/W7EsHmfvd9LiVdSoOvqi/qd4+x/ytNvsc/SDzvivv/+n
0Y34a7xXHvrdvwBP2Nn+SXhy/4HGWHqubpp/ed3+T2aMnc3zLA/rmWlI2rQOUdv/crpJHWsnP3Rs
Vwh+9CGM5XfhLLOb7gffJFJmm5aoYQvLBkE1H/n3IuPRyBMjHAd9p3mCDfgiC97s6dAGyODwAxgZ
XhIElbHEDWZ8I2OCcLK7llKqPn0VLIAb3V9HODuDLN71/aUvd3p0VtWzwd2qost3p/kX/lYhf/Vu
cbciieb0CG9Oz/n+3RbIrksJt3WnDUAcQqgOTVZedJfdGcWH0SuPDeEcwUTsLHW/TL91qVKX02mU
3a7S1GeRkcBm4WhHARQgyLVS/zoiJ7o3nf0I4ajvmTcKNkf4qLyza35rgLUlbA9D/8zTVOggE99f
Bnl5mZ+OKhSVJL7HbyQ1aJiq+DL/DniQhSpjPGRIB21v18Pj17HSzC+lwMqV5lEiYZ6/Nf/K/JRV
acB1sBZAXzfzU/U2gGpJggbAdZ79n2+qgrc0v6f5Db6/YZJJC91eOy7bbN54xNMFwFf8nql9pisW
NAg99k4RzigeVzxuen8JzYSXTjZNkKwjqZ/n3wkzZ11D5wj5U35sId8NSv5k/tWA77GrHCskaOps
JbCA2mzJhnNZMajNf21F3k7P/BenqRCF8RxRka+qkHgATGWznqTC/xiMYHfyVZ951/PTCQqAXbOz
zI6VI5CqqL+p+G3IDlSjeNle6W9CzpsBAkess90crIK0vGaX5DwBr/H+vnjxyiBF7+9DnV8P4szC
9fADzdNYh3ZXW1gmwWj8H62o/rmJW9g+jMbzAfA8VtkS7hxt59MzH/v84u/fR+NZ5clmfjyfQn9+
zM8aokG8YhUn9zpvjaChR0snG7cO2dGn0DkEgRcZ5ryWQNgAk7nD4664xOIeX/5Kj7gcoPBDoqBn
sJ7/Of/yrA2GX7QbdRTNrKGJDMHZ2G3aOMNDkh/m7/tTveg6fxVPL8Avt/PzNkm3iaiyJDzd/BSC
x56iItVGy/ldOQK/z99/KhFxVzHq/B6IRERUGY/nn1Xz065LazaGdZvEitQiMtSdnnabjD+f38H8
Z326cbxPhqmtE0SDXTVuOg9bVdwVr1lM2AZbF0zaS6jJXP5HfJxLHYrVa8cWq26TW8pH914AlyE1
y5ekyeZC6IKIpIufpY996bDwsFkkSoxHjYvBx72uamM5Yd5ToF/dUFy3QwQvV7bGYqQsq8irhRh1
n+TPoknjWVFQYUsCnzPq/Rdk66sszAF9BNwwmhFeoMGtWcpxnbVrs1c3CFhZ7Dfrdm5DJOaZQey/
BvG/A8r+AEc00Pngzv7//TmbtKijrz/Mm3//zd8Tp9T/gcNbIte2CSCb562/p03p/oOZ1IFv+W7N
MWdm4T8N4gbuHEgQkm6po2PPwbjz97QprH/YuH08FOZgAoTj2f/RtDl7b37whzumbZmWAS2dq1qf
nejfT0RBP+iTLIt2Zycpqu6sjs5aXMSHpqzOCm/gyknDcBuxYT1ineUOEhXwzSpZxeXFQmJHmHN7
0lTCbqCsyYWxa2LDcK9WKSRRr81RXhjddWNXclfreTWrWP5Ea+BcfH8I9gx1hDiJW0m6nGDxYS6t
qmDCVjmoLT6Metm0kN+0TFBKm0XlAt3pVIlF67lf3UJL/0NSxF8v7oHiQCgFZtz58OK1GXcGHkG1
pbqBE73A6mOCVRpD8s+MftH6wbmk97ZIKioyZtT+xW34t0kV76/Px+bh/+Ias0zWV99/fpMxJCXz
p9pmsrmYVp+sjJ6I5yZ3sKwEWCeSfRXhtmY+XYNmjv5aWv//r//h+vnr9Tl6i8tb4FD6cPxDp9ok
tTn5tq3CZVx3t0HNlG6OtsGCK5TYURWOTxl9qYGvLEkpsnB4byVAHMyaC7OstT+ckl+/I8yX881l
ePaHM6KgLPkkvimCmuh9GvEQrnNWccfvbvJfLOGMDys4DtwW3C4uq1p0w3AefjzxDeFMTVf5gAUm
A3OJLOgbDQ5FBL+na6SCK8jy/mlqIEeJzti1vdZf3JpKZepW4liaVrhNB8c5xJEl/zOEyPtbY7WN
KdAQXJIzVfX7a8KuOmGGhmoppH+l5ASzTwu/WKa3IO76PrJw1Tg+Bdvfn5CfT7stBLhwG8KqZTBq
/fiifghnS5pFu8UHa+PG9dJlqSMA/P2r/OqsCxbMnnR1j4X+/PPvwDC6bERsJAmHFkDInGj9L+oC
QlhqGtUfrqP5yv1uZHw/i9+/1IcP2LH0oArstN2iVvcox5Cm3cZfS5KDKDNZcDBYEWAfvP79AZof
zJLvLytdtkQm3BAu4A8D8hgmoKp6bmjh6i3eHJXvvEw/qNk+hi/YwtCEdWZsr8uyv1euFdOQ63YM
Dd6i1NyE8jmmrz7WtlrviF1CBhPvW2w6YpRWsu16EvHgKcOXphZN65LF4lsdkH6m+UD9R0ijeR28
NcBMd2NyqWUxkstjx5jbRXTECBmoG6PVXqzKjnZ/OPL5hH444bN7FYiwLV3x02Urm8AhI44bNxUq
2RhDdGOq3FygfED8HHY3al7f9Z22djvvvkmtdBFb46XPO3c1DBjynPwubei16RrmrbmaXsoCzfcY
U5SLWI51XCyi65AV1KA2Urs4SXfakau0qCrYI5Mwj2wukTc2X6IMh3gge33nP0NnjfFKt0dNxE+/
P2TD+Hnusk2duWserGz++3Crxl7qJJOdqi14t2zdthOYp/gb+kBgq/3DFKNomFqpzRKcYZePnA7N
fhu95qQTp1NOsXYMiq95wv91/ZOIHCr+pfEp9ElwiMwCNqVtbJyWRE5TOZvATN17DyuWR5dek+FD
NqA26V3mSa1q2cUwmqkuw/Dh63PrITtkXqPwbvIzK85uhk7iDiwfVHs0kpndTgtJmu61UEDlc3tJ
rCfRoN7SxPS0wPdy1bfdDT7FB5iyyQA/r8jaaFVYd2zlH6Sd3tWxbe88RwMBmhMl10nQD9jYE4L/
aktzN5NbmqtCUC1tregR7qskOE8qOIMyeDDjCNxwd4aBQt4z9A059l/Gkv4gIZzj2giqjHOH4DpB
i3pxV+xxtR0Q+XtLB+TSa+oc9NGBYJxsM5QPxJdObESp7RZdemXpFY6XSaGvtmv8tZ12axSutyi8
L2Ftfync+mJb904BOjer7Bcx6yAm69nNwmBOht5n4IKorpnOQkmepO7aB4estVVsA7YospIKoVFF
i7zGbByOf7iqfh64pG2zamUotjzHdT+MIEMT2K3NnmLbUgsts2Eru0RbGtFw7w/AcKCALv00z/8w
/v/yVW1mXVufqzneh1f1aq4OeoRMu/pjY/Y3bZG+tdClh0l7wOz5lHjO8x/unnlK+XHAkCCUpGt4
hudRIv4w5TSEKeZa2rL2opmxyMmrGIf4rqawv65fbbeb1p5+0BU70NKe/lDC+fnGJUeJbrPueN5c
9vpw4wYtvBdiFzlct3guacDHo9D21pRom1KBtVM7V/uq9W72h9NsmL84aJYcknWuiaH+46eb6b4G
OoLzbLUusVZthyIi65ZpMA57QHWvGXuGpd2pubE5nRoGTzzI6avTPaJjMv70bn6e9TkNEsAUMCsD
zPuHTx3YM2rN0mvAK7EKwrCLYL4kVTYgLz6TI3cmhrcTUYsd9LLiTIFoRXRovM7C/r7A+rcl/2b1
+8tC/OqjYT0MeMSwTcOwPlwWVVVANu7cZisA1S/TVFuXcxh6F3WPZTC+dU3v0OAufOrRImDeS58y
s7gdXV8/NqmBaMgIFjsgkFchvE/kQYYFihXiAJ/rSunBvRGLa4XG/8RSpNsOiFDwR15XM03d8oc1
Kn7/D6f5fVnz8Ur3AOSzIyTJ2v64pg0sDfVgaDY0DyZvm6+ovZ0M18+QlgEmSCEGL7tZn9eZZEZg
O0l2U0PhMrXnGz9jt9boziuBn+XCAZJFGtiqL/HeOF7jracM1VtPuLRuAwROAt/ct5a810UBcMcJ
p9VgjQxh3tGDYbojoKfno9wHuPJXQ5ruAs5REYXZH1ZfQCZ+vrnZGVMhhQXIcDb//LuVHiIKLxtl
T9Rf0pBURSCoi3Ur1MYdTPBjpyq6YaG1D1EGLNs8p+IUvtGtQ5DAgr9rLW3H8pxyiT+QtFRBdufc
kK7coaDq4+I5G6p2Ec+b2Vmoo9LPmuwf6pCg0zQ3qKT08/rHMVdZCa4C/RLBcqI0l05HrnRAg6b0
G/QG0fg6oTqluWWBOCO6YyX0Bmmh8/X31/T7qu+nC+C7s/HhPutV2lsBroFtQJsTBNRIYPVk1IvC
zfpVCeF7zbhQLmcxnWMg2PBEI5bIpx66WJ1//17sX430LMCZpBmFDPfj0Ec30+pHu23oNdGP6i1J
aLhInlrfWzuVMR4jm0DWMmp92mT0u/G+nrOhSM6uV+49K92h5KqPfgFjzS5RqTT5eHC9mTw+kRGV
zWucOK+WCJo+24IniariVRktConAKsk5cuSKk3HP097XsqVnT2uamOgCABMU5HUmo7c0R7vpu+Ks
IEJt7Mx5zkq7XkgP0q45+cMWRD/rd30fCoYoacpsRWfV2wze3G7Vn0zLfzXc4sFpY+b20lu7qnpq
VbMkoSU6RhXVwTpAjhinV384tz9f9A7x8hAASbjXKWn8eNHbQoI/jRlOpZW8Br4i5maiR0GCu/mH
jdQvBkmHLSzoQsvlWfX5Q/7u9mrSxIE1DwW4DPK3uKyWGa1zhs6L7EO6BESb5RksASu37n9/iL9Y
8lILE9JDGksNFZTqj69c+YQCuL7N8Jzb67aLIcnLwdonqvkiTLzUk/RXrmjVwskTZ2EHs6xiZCeP
4guYc4p41pVfLTgJW8z9DjLbOl4X0cZ3jPAPw+4vLnRHtwSBkMSTUIX7cI5UEFUCkncD04Jc7746
FE382unpZdDsZRZFb41L8M3vT8/7ouXDnU7FT3jSEJTmgED+eHq8TmuGKOLuMrr2BEAbBJmGKjki
Hso9BrRREbw25UbzzB1VhlvhSzQyxBjgTvDpO1sX9A+4KkPVbWqfhSY8gfvIgG6r/WkJ9PN+jQ/S
Zuok8wX40MflF/IAZFEdY1Iv0fnqpeswDqKwd/QkWhIC9Pb7M/PLK5YtkqRbZutU+n48MY4XJ0HW
Dg0Au+teiWvL4lVF7pwYnE1EA2659KYhXWl/umB/3pFLGnUspkHScrgf8UVxg43HsErECZN66kfr
BtWZtgQHPAsua2hB+dII2H8mA0pATC9goG1gDCg91r0fZEuZNQ5i3m6jkxYzTYgKf39iflGK4g1C
a6IGZ7kQRj5cMv3YgvhtEu4ozXplVAFpaJEkmpTNNfvGb2HE6riz5MYR7Nfc8a6koeDjZF67Nf1G
RrE3c+QU/v5dWb/6vFgh80mxu5XWxwtZBZ0vzFwnJKYNiDUlgXsPgm2PcTZeoct2T40CRwQGSd8E
xDDiqC73paCI2MYyu4wZIkA7ujOH4VsLLP6uNYIblErNKcjJhDKnQyXD08RIQyJg1a4wJuTbiIXm
KWde8GLjWklgeJEH8H0qmSZyTMyM7aMD6drrnprqOi/ZIUQDFZ59o9QrGKNnJKDFXjNj91FUwdep
itZJZ4RbNM7DdWrMOeMoXY5IepqKNcDvT9gvzheBR47DYOyyljY+XN+hJqPRzp1q2wX20pwioCzW
1K37vMXV1Nr3UdjeOFr9Fvd/LGL/Yq1FdhO4Ot01dCk/FrGBQVPur91qi1rHRVnaWruIbDfAy2ay
lIVj7Pu6vkIM3BOQTX3TNCv7KqTf9R+fAfZSNqzcuRvx08xQwvRQpbSqbRKN59pC71clOoSLPi9o
mhmvg8yh8hf5MbZE84fL9SNymrobeFyTai6bGJdavvXj8CImRI6ECVRbhUhp0QbhVsgCM0MQHNGH
i3WkeTm8gGkfd8GmDNEy/v7gfzHKeDolPwv0swF97cPHz0opV14IQCltp2xZglfxsdw3DSJFrEK1
/scjZiv0i70ka0rd81zPBYT8cS8pE6tog8ngNbvM+1yI99QV5VwGijabSNV3KRyxlTFU3r1mSzRg
rf/VdMPw4A5+tQ0GnHmx9prHOunJ2Rgs+igipLw3g0srFMEKlbUIilZbKjeMAL3i5pN+syzH2sbA
0CRHLRlcslPUrL4o70SYPjVjNy7dpo5f1eABmGyIQEKySRehsJkBdba9+RA95KokZL7Mgl0mBvMp
sazPnRPa614MOXd6S7yKMT+RZfiviattY4SqQtdvqeZoOFZYRhL5+xh5iDMpf/nXfpTSrS8s7WLr
XX0zCZ/on968obFRPSiSWCQyuqFznqT52E5G/K2jrl/3YlG30b3LDuKGFEdtTs8iMSvL2XOj0vLQ
WqKqDoLxELbRZYL7+9jkIOdYenrPiC5hsbqoHJWwrHPupY+sZNp9HQfTaRDkG5etcaWU98ImKLku
jSE+EqStL5gh88dhjO/1OiB4qwco6iGq+hSybstGNbxahZ0ydohkpSYtWiR6il55bIu7OHK/iLCc
vugJ0dYy/aSySNvkwoquR7eNaEqrr+XY9EsMCSlxrVkBKg72Lvu9tAPKlLMDUylUoyipR8Ta2eCs
I2wepHaQGU8UzJGW25PSYJsZ87/ev+WGk8RCgY0FP0t0YmaPTqoo1NVImeT9W4Ys7SslxTadOfvx
/KXQre6vR+/f8wGONl3tb0H/b+LEtMlFrpzj+6N/femzgNZ/T01O2mW2IdmHaU8UEWz9MboOrFk9
H5B5isS1OCBJRKnuaao4VG79Aq6I3cvkI2YIetIm5kcYblNEzoIwry6YzlpRT+c2Qb3vV+f379D5
G89RGls7OWHNx5OoiMC9/OtLlYP3Y61ycrMmXNlNMpD5xua8gRTCGre0HgaCEnfKzdAAtNNC9T7W
j4QtFcLh6nHkE9iEONLQF9j+nSWLjTHmxpMWFsWhgVxoaiyT9bLUblVpaLdDUd10qauuizjXLhDj
lpMXqa0/aObKDmz/PgixdIUNJtj3f2Ys8a9R2K/aZtjXOJAQlbhJf2GZgCw01cAxRe2lSVauHh8E
TAmsEJ49a1LSfVdW/tKonGKD4y6+sYouno1yYPFGiKzT6FB+d7rwYOoRCbdTGWNZcb3HdIzTbVmU
7lrlAj9k3Ghg+RRxOxPUb2eYHkeLOM846KbrXPOnR0QgV5pleDeZXteP2Us6f9NqwnQPsY2boXS3
FduXh8D3xjsMaovaNaqHaqyrVZPA0C0nM147xUwrZ0t8dprIPL8/YumKD1QuXNlEG6NXrJHi0cSo
VU0umaLJC5m+9hXKeucqC1OH6xslkfKLEyKQAFueqrc2et6MY3mYa5TIVSSJTHbQbWLEjHd6loOG
6C4Qmpu1N3HYXud7D12YOyt9kC6uGF64I50Z2kxfXmPtmg5D2WwacTDqPsEb1vo3quval2CwnpGO
Hgj7yc9OL8xT0XCdFEJCU6szdd30+KecMvwaOuQJCSuwqUHo1aYI7Jnigf6N0NLsbsram1EOzqcs
lpg7O4LQNCwVz/bwSAhj9mhG1tosNQrHedxBP6/kpza8qsTovND/HTYQmNSu0YLk2XZotM/fd0xW
uWmJC7RDXA7EvGgeHAuAhKgFoWAh9Mh6ih/zMXphIElfcljXaZncxaKoL9JInMcw3pjk1z4Obd/e
mDK6DsfH0qqMe2JcijNQ9QeAV/6DHU3JKVbal/d/pVYUEaOKTSnzsYz0ucanQe31hkmGqCvHv/Pm
L6OyIJ2Hk3VIaYGuyljU+IJatZooLu1KYYwPsxNoBZLNpN9WjA8E92DsdfXPQ4/Wpyri5g6vlnHt
WdFtjWDrTs1fjIH6wVBIsQwCdPZFZ1N2zr3+qs8FPar5n3Gr4rsIL5TT6y9eVnfbSg7urne858HM
E/ZrDveiSLhGsDwbQRJ9br7xQfe7TutbJh9pXXz0zxdpY+Jo7BNtOcxdQyK3slK0KXrU5wx4ztHW
cETaKgoBTgbjOZDVeH5/hPECUH+SLm2iXTfjAK20HsDS46cJz0766FWII7PO9iiNBeIAmsUA+0zF
xq3caeVojrhyZt2kV3nTzhsz92BSX0vK8OSObnEIjKQ84NrT17iOvW0/xqAA7HxDi7a5ERHMcXOw
3EMlZHnIHIur1J0QCc+TXWHx0zDu2ej7+nR6/2LTNzASD1JpUwdHy6vWMjDEnrzm1ylSBydU2Tqu
vhVa98XxDeYc6mwcwMHrGoxUYb1hR+3BYxzWEW5V3FQk8di5EZPom12JcdrVbCMWtoX5sfO2pll+
jZLkNkl8jKbpCE8q+qbN4FaAgbbWW2vYr7wL1n3d0KwLvMoTkSR4seNjEzZPikQEX9Rf4+5oMY+z
gVkOyvrURc6tro2YJqL2huX8Kh+QpLiJYM7v7GBVsYbUMuuIQfFJjOoywaykHHJO3WCedeks+RZK
EkJ23ORJCn+Hu/CLEOHWaqIt1CTysxjWtDcw1idw5V8nNUBuNwtCsYj5aV3ZEypkwERQ5ZJWKLDy
oOiQVU9kbZMtzmYovjKK6bEdnUvldBMpjeU+qae9OaY3Xb6wEMlHcNf3WAFz4J7GxsynbRNp67ET
mKgdLJi0HN3xGzvOm9Kkvzq6tbXMSosKZDaanDaWrDaHhV1q2uvJoVNdf3TKB5J7u6UT27expZPb
1Fg6AAby4E2beq2PfaqJ5BdppCAtI5CgU6pucs+/dcapWuFbN7ZNzMpE07O5yOguST3g9pTnNG7l
epp6tcy9bK+a/CozHSz0uXaOhuE1gphqF1hH9XrkgEzjJS/1E6USIt3kNtfFyp3Ye3rN9DXsI9iG
nQAVw/XFnDSL74GO1jUJUqNWETOpx8B03QKNq3nRa4J+GjuNlx08zVQ8C8zbeLcpPttcqhAMyjV4
rgYJaXXqXS3Ha2LUG1pVHQrNDiJ/IU62xj4ir2Fa4C4CJu4wJFjuN00RXVRI8w2jur6UdkHkzuSd
km660RuPHTIqaKT/ztoSOL+TXAW7xMeOQ+EfphkI2UUXaZjuXZoWznTthl17NYSzldUkE6gvjsKI
HtQ0KcKc7CsqgW85peQAnWzTZt9kHL+ZDWypnmQ6ABjA5t2uJkyazxi23qPTmS+VUSIwwMto31rn
SKMZHXhEafZEhuCywi8kSIGU5QwXtckcitXBk5siacqV3rfpdQcuZBLOKyoOktgBEG9qh0z2qu2Y
dg0HlmgvF9WojmZspatYH55tQ9O2bt+f67Iz8e4id8AnfGgL5qWyc/eZiOqtn6dYGfRp31Ttl5wJ
MC7H6EaN9bkjiRxfYuiu8qqER9aPw+H9UTNn3AVeO2PHrinnWNt+CkpSmMziELlsc6kz2kZZHlJp
aUhBwoOXV/9L2Zktua1kWfZf8h3VmAezrn7gAM5kMAaFpBdYSAphhgMOwDF8fS1Qt+pWplm3VVte
g5FUDMwg6e7nnL3XFqtG9+Q2SINqI3R6xn5WbVQZy5PfxxKVQRurtXBowT8e7BeqZd3FZ2scfAIk
++ZkaISUDbXe4FMhfh37nECyPtTmrtf7i7f8wsae6j85W0R1OHxK/RW5CDTGhe2vH889KccKh3/2
k9FAesriMT251O6QVNt+oyR+Nf7OOgatvD05yF6R9y2yDznOW5X6V5HnezMm/qSNyh8KWMXWi/Nm
VapenPrlj5BnDBfQxTpMUaBhJNh39oKk8YRhO+kTw6Ekw40h0PIFFIFHX7qgRt1Ww7jc7yeMY6th
iPS15Znt6XFhLhh6rRnspeaQxFamB9k5kICbsoBKkDD/b6RfnTBQvksNZm273Hs8RAl+Tisv286S
BF7RVKcZTezJH+fvvsNhyeoRltGIqre96zZkPcydWGXLX7lpW7Ex6rk68fSqA7zsjUc68CHDLpQm
enHqYlmc8uWWMSS72Uk6ZNn9VxBmIuRedHxcMEJ2pP0ZX6oCu7wuHW/1eDwrApbKx83Byba06bw9
jqP4hPMaeOFyK0jmvQYQbo6I5mjthWJQq50nG4DdSjbvmIRG6BnLXW3hLfOWwsNsOaTFJ1R5PpII
Lc1Oj8ukOelpFO+FiMs/D8NE8VeVm+H4mWvsNp1ttdQaEQLAvteOssl/GBSmW4YZ/tHqVcE6rq5W
TgJv4rWXJt0tJABmaPrAxJN9zfB4+xSdpe0NXnEySNJ8b1DBbc2B6Ii50DYI7f0LvlkuY52vskCH
16HVJh/yHMFG68kwTj6hZEQnmnxLpoeUa1lhW1pQIZFDcW35x0kLYB7lJOXazB60hlq1yPWfQ68N
a6NjYZ304NdkdiGeyHGbRynvJggUJBMm8/pBpPtDzHncnFNbtKcHmM59kHrQZ2OZeIB1Ho/2RLkc
ncbItlZEq0KbjO0MSmf/eNxKcPRxUl54dy6psQhOli9/XB4//nFLHyyyZwM8EY+7f37Pn+vjW4UG
eBoYh1z/efDxVfXj6T5u/rkvPST4QwYBdmEJPb5xfDz5xz//eSaAKd4dc/b+PKW/vzDBK7AdR/td
mCrlzL084Vxz9q0zsk3HdXd8JBY+bhVkQP63u49/eDz2L1+HlKMIkeW/PR5/XIZYwtX8+0d5ceuE
zZjcHg/ND754KX60XUWp7EekzwSevXnc/fsyZxTSYm54tR83WdP7ox2MzgYH5VEYnMWTBgRDQFLw
RormrHTNvqChdMGjOG2Yd1m5G0sj2tQjhAJ9mQWO2WQTV9v9HjMD2DR253Vauj/ZiOqVzuK8y2Vy
IApjhv7UW0/dZLRhEQELd30q8Zohd1nSnJEtlgq7RnW/IGPMfPgk5lLfzdiqyTee6d9vtJ5pb6r/
8CldbgmtDursl9LDua6SjWQhJ+Rv9oimsTJ0rqw9bl58tiNIR8e8I1hB9glMYgMV8F3QsV9p7qyB
wvS+B96TY+ihGJsf0RgXx2jCvgEUkuo/6t4KeJ5aT9oUUJuUWJn0kMjZ3WFmfKk6xEUV7lpKq6d5
sqDkQ19sSSfCKW/uLKOD71p0a598IYzXROW5WJxzUuetgSFwKgL45gSlKI84rrJofqQvg2ruqU2A
QG1ZnJ/iJ0uMT2Ymfne2sy1L/Cfsn59KGdEu6Sg8fKuDm2Ifs7mhqsiYIowoLCjsaBbRY6EjJjkh
dRSlmtoaQvjn0qq/jf2t16vnKG+GnYwxYNGMDJ4Ivf6BnTLZ5n7zq477V61rpi2IiXqdgmuIswQr
RqiV0uOVXWSJvb3BlyK30N53ngDuEEu0CSlnI6MaSFUyP90qMvaJekuQbz3HBI2u6jQ6a+hT4DEd
JiVQI1n6OQi6epsHGWFQvUg3elNWmz5NDbbna1b/EnZMqD0lcGg4MakRjiiAcmPwULryYJFLkmqI
ISqmWKyNlhiVVua0tYz8qmlw3dto/kTjmF89GySsLf1TqaDWT44a7hbCs7Ss37WixlpvQ33us57T
DnarS5HWe0fZ+mHKU2xd5ReNp3ByaH0QI0P4Oanx43a24WKRXBHtW7P+oLpV2IFNgWvYVLfUXek9
R75KYyxf96AOqtGTG8V4E0F6w0SxBOIhBLU7LbASCD0BM3JKXylopl3KmGhFNnl7itQdHVPAyYSz
AVKDkyvdN2XiUYOHOWkFEhd9A71EO8wI6tfpCNQeomh9JgqJnaisOQcDc7Ai9N0znURUUck38q3Y
4WeLLIIMHE5Hf6j1UWZB25drEOSo0wf/6wiv4+j/yEUvbw149ghv/uyY1z6mw9COWrrPdXHVDdQf
ysHv3SbJiOldAeB12mCH9pWQhtz+DvlCrVsbj3mSct7HZBZTVqxnI323IM6EadU7m0xQOCWCQ6qM
K3KKmyLUtKKl+5HWG48cLdpYxBmLun9yzEJuE35IQJ/r0PftygYdwrum8LdTBfECEDFcB8bCuW5z
tCfcbx0JFuZC/1g0YLUmOYzw16Guo6NfzL8rRsmaSL9pov7dD6N97A1MdJzk3V3pItcqZ/LqnaDk
Y8T3B2NnAphJfiZpFI6V02w5cotNkgbeJRmSBP1z2uAQQ87pSGbS9P3O6Jz8TY1gm63TjkJbjtNe
CgF7sEvzTWQOv9JUTHdWQIQwqu9Xshn7Y5pnTTgNitzPuXQPGtWcgeKbNNPkFruNOBmKA5ilm19s
8ufDEofnQRi9wxFIC/aTik5Nnw0EfGfJSzdavyLnIuprmzHH0ZRjLZ3g7GmGknNJhLUuZ2BYhiz5
aC+fosFqhkMzGjcvlhRxgSqZUXo715qQZXJQvjTLhZC7xKY1V3XesfMCe6c18twGdX75czFZGzsr
+B1B4RdUCfZWB1iOedygl7rzmuQsKmQqTgrXhHGgxwiQ5iBBb86Q96cW4fyJgnLcmD7zixJii0BB
l9JcZ6VaTpPmzpHxIZB0Vsy0RI+gLUEU8bCtPG/vTpUWyhQqSdTDf6o+bINs4dqqU8bkibn50qrK
DYm7Yiw8Rus+8ZMwFjJG5spqrU0ZjSHoLrbef0zVnMDeUPwsIhyioN2yr5hbHt36dVpv655sdX+J
Bde9rjilQP5XVZLCoo7bn0Opfpr6uIZhy65BJMhKjpXBOXH6FKZ1mFxrN+WTSy/Ux7mv1ZAFs53i
BPuEU32VUcus4G1j6+xh77EHfU3N2A5JsX8H13NJIoYa8QAKglmOxtsNo0fZi31M1ytEeSWn1zZi
lSWJzcGNF3+j2eisOdyi3TGrFbEFJtOcQJ6qfBdIc1d15hLXyCcT//rOYnm8AR5bERnEMXUIa4Lv
VrihAHXki0Eye6PljfkoCPvKugWzH6CshdPrmfAovXq4gjdoOTEE/nYolxrLL6ZjUGhwFvrxKWlP
3RSsSab0bzknwBgqzV1a9c80D3jT2Sq/jHn7NW+ydDfRfAlFr0KHrhm+dyJyU4EwTk61Hza5cUls
qhBBPvoghvzkMUzfFizamzi253CQihyu0dxOdOqBAPXprQ3YXCz1TJQR+rkMzEK9WGJUvZC1vmHp
KJ8VAyQcmZW9hkxHOgwtr1DYCNigvJxHNOIHFee/BiMGEWa4kBaCnAFPYf0oisDc2QNwM4te196Q
c7TtvCEmSVEe6MtMB2dJpG4hoKmujg4Ey2GX9McfmhNYp6bLgjMJQXFYoKlEjWUybCMOAeyQ111p
BejnvGgAvkTZU2NTw0aTeTMCMfpEY4rs6U6UM1Anxqv72MmWLGhDBxrgjuYe55Z8sqJnJa3ypS7i
TQHf9gmNQvWCNj4PfcIHN0b/TfZR/epkWX8Zk/QbH7fmtSM4/ITOpILZ9NtUWfk17VVz0muNBOLl
Lsq4ctMRvXG0lBgPSUGPofHicBgH47eWwhOouy2ApY1qHO9rCQF0EQHSJYFGZ01ivJGwKbE3dNQE
tJKcKMv2ptkMG88Y5pvFn3nlZHZ5KHBrrid+0A4MYTg1yXdnJP8n89W9dpP4ysz02o11+ZoW/Z4W
FDFPxAqRcqpISZZxaJfEanY3EuKqczP8oCHRXvIMm1ZXIK1MquCYlQSLw3IkoRMMuG60PZ8uHfuG
1qtTxjCL/D1SBBD1MNvi2Dk1xJAEamBIQvFSxVG6t2qXpZ1jisMb96ibP1Oc186kSNyCHrO104gC
N+q+m5a4umYpro5BuzAio/LgtPNhyKpwTDEr5XCdtTpxn1QGDW7CVM7Qdq+64dmxne46ZZLYONNQ
YS0mqDglu2vkgECv4N+Qphyci4Yz7FB9lWaCkZfmJarKYF/W5g+v060DYPjLaC15yqNFAGkvd/rU
q2PBvGkF858i3rfP5Rh/Yq2jIep5wzbPZuiS1bArdOEe4LKRLlR0PRJ/t197sc2GC9SDfsJo7y0R
elDuoWkM2U2x6hqp4dzT1IGPEsG4K+uMSKiKjojGCAyhybR1Uxs27dD2+5lY9gNSnsNM3NOm8Atk
VawUg3RDi1bVBh5dfZC5M63caPqSNAaZ3jgWViWZMZtkLIOw8qGkjG1avxhFuW1dWsoCdcuudssM
wkaQEt5Ysm7RHl+ZwEY3HoM3Q28PrEgj0g9X0fhQybMPH0RHVt06wadhR+qgLDrDreUAb0w59A1Z
TTahz/YC3zuMfbZRvQTgaNqknubaFJY99Jal/jzNS5BpZhJ2Pzrpd5MW6wHI5fd4iNRFOlsjyZKn
GHJ9WPQ+5yRXLzlceHRUaqo7Klq51xFrW2NTnYfpiHCawi9ryd9IHLmz0nSHCBPFuTseolzi/my9
KRyqIN8M+VOWNd5VNu4a8cn4prfrKJPauzEylfHkPZuaKNSs8efEWfFcCQpPmmtnHxzKgg8RO16Y
JTzoPQJms8UZrQFk/BV5lftuZD/rqYy2gTNOZ9tX/kFWZIohYWZTz5NLUuGAMezqrazG9hJ1ufGs
htc6h0wWIUu4JJmfX8uOlYRW/i5HcHIvk572UJG6F1VcIQ2Z99hHNe2DtOFk23b3iBPM7wms0FWD
4mUoB/Gqa6EaXUKGipr2gnLIRPfKGTfRcmltMMjSm70Vx8bgGuh3xl5nMnn3sRT5Xs7za5102ZkR
xfQs7XmtEU60Ug+nugNmqZ39++NC226f5eZnLSyGd3rhIUL1SKhvJ8xA8fQ6R9l4YT9Qz7bSj4mZ
fB9oE9O1VkxoElRpHgFQl7mPSuoCTW5QA/Fntaq7sHLyLz1oVs3QM2OfCwtaCNpnEA7+kg1a05WL
5BOInt4hVM4EkFpZ09ZzdUiWCeGsVtJuu9yfTxWN4i3UXQvsNT1PXVOMcxzGzaAxd8YUDfcc3cjA
kLLJRv+MdxREVox4O62Hz7QZGmZGs70FrTAeHQpWkabEOCQNttoyNjY9MX5kvtFWJF+riOuXyknX
DWopTEvnqcD/YVVJKB1C7cwlrmwmvmzdwQ08pz4I0cRK9wkDBjqg09q16q8M31lF7CqF+5eRD5N2
080SU7dmPgJ4ltQ/4uYyuXCj7bPh/ECLqh2cBBzkaKRH9Aby9LhoEp5nPfKHqaH13ctJbOGkGK+K
T/wxUy2MtF5Xxyn1v1VR/Klh3nwiOBipZFUfEFOJFeERA0fGqiZxriw30wCtR0iTyXHjxocSguda
lk1M3G7f7J0a0lLk0rmbppHea7LM+FNmz07YZVG76wZOh03qfyWC6lIABVjN1iBPo0coCdXaV4yx
HW8JOKCJZvyYSLMiGLsYjh018S4z/GaTueUdZpe8liodb1EkTtNElu9EBlhYsQrtqiHXN8olqozM
7vep1YgO64p2a5EQR2hfxlEog+JZ05G4OfFHYP5uPEVuqhjQ9bnFN6HhDx3tMftGX70GKbVuBts9
UFi7rN4Y/obEapAMWBJe1PBaGpm8EGA8O2W6693OXfmsowcsMHQHdnmn0j0e+9cqAfkbBaa1HryB
s0fnu/AQuv6Q5Q3SlUBvrv1JL71PvzcRbzYR2a7O9Gq7pX3ooZL6eotYwUSEXEKPXNddR93hoxPo
EbwhtekccgFcYGHx/Mu1UeEKhuNUjzWITsJmd0Lr1swnEL5jBiGVuQ6jrJAYFjwk61RFeZcjykGE
R19rJs+wiuBFyb7a5Knx0UTbFhDUGqfH3u7Aphc1wI0oEPvangRCg6RfE8WodkU071VV15uxRvSe
Azn2Y6af9c4FW/p70A/4RyC56BCxUusJLKk6Ro22B0m1zQsaV+ZI/8eN+osstW9jOf6MTXohZQ+e
opqnEcyMbRzIfbrNsKMutZbLsyE6wGMoMxhoMkRtSKWuLDjS7PfLR7daA46RoTV+zYTJMcU7Nl3J
em83G+k2DVs9wWR2kJGUy3EqnQayBapx31k45N3IRHJJS4azBPq6elh3gmluKTKQgVnytek1OrX0
+ClS0fPUE6Xc6F8LOU/HWs93eTR5p9gJDQMC16y1gN8hPvO6Bh0oILCA8LssQoYiojDZo47C6X7R
D9d3vgXCDKP0sB0YshW5+GBM5u6m2KKtpWGt4RS0jU2oYKmrn0onr1aj1UfPDc2laWRe2+NeOGmq
SyjzuucmT6AM5DFyiF6zX7rqwyPdkuRs5n0dBOcFIePs+6Wu12isqS619hP2XpJ6cC04tMLx3Ga0
0RtOjqX3nmiBT3uxrnaNnowLQZKgw2j0QlZDglLBMzulpDbRG+umKuOI/Q5wtq0PnGURiUuYRPBH
Z3udJK11tlHlHMqhfAq8TpyrCkiYbKW8eh5nTrcbzyzC82qM8uBWpPRBUnpradY4K/LEXjlBwf+t
LMQySXuwfDMD+FusGX7G27iTwW7WS+QU48pvhLfRykZee29+NZiULR0p72iYRbmxezFRU/OHG+qJ
8t/VIlqexmuTz92RFe5oT26O6Wb46AfTWGeZ0NatRXsv2dpRkGzNhuNbLAyCw4gf6ezqV0vRvgPu
Gq018VnlbQL43/AJM8t+Dc7S6iKofr/AQR1/EBsoTEFo+9EP06xuUfbo2xKUSTAZ0UQJ5t+edzXh
cO7BqBJnPQbMXwiCadeQ8ciSdjIOslgLwbhUNuts+cmclyKr5PgSzeQjaYpmka9lNBbq8WJ13+lh
EHyd5u/ecJg66R1zgyhMw8l4dXwopWTsNFsM/Mdgtj6kl+lhqidkztduh5Df2Jqp6g8NfFgKdJYS
zpH3KvpteFLcdduZUEP4AHjrLNu5MZ9MLwAVZLNuBFQbNWmgq5i4M0SSwSEvhm9dIdNT3E33uvLW
sWzqc4GzYJ25ggnhTD3st8iwBrg1seA8kJJYe5xy+2dk0KKx845XmRB34Q1q5Toj2GwVWEfH134U
GIl1PK0hLUf2AzX5p9Hi/549+i7+kabblBHg9ZiR4y2Ykj2Q4HIx2MYbu4msncewJU/cY1z6YjVM
hjj4mlvsMtp+obK/wSb1T83YBRhYh/Tg2VdBkwX2Xz5q2j02HJgSJlQqzWz5IBfyHULrcMTYJ3b1
rLtrwfhptOGR2lZToyIBh57YXXB6XEga/FXTW6P3lxIpRvz2gZnMU+TX9jmR1g/OlPrPQtp3J9KT
azI1fmgk6cVTUIeaVBlbWkIqhEfI57m3eYEX9L4MXNhhRfqeBeI6D/1IerBzyeplPNbFrx1yVg5M
RXY0q/LQ5G1xhOwsD9Xo3K2KgG1w+OZqzhvGe2u2jAR4e4HO4yegUCDJ/ntUSA7ngH53Y27n6zLQ
SKWcrLfMq/Zl336Yos1fa1pCO8ZlKDyU1VzLXr5yqCLik0TgfK6KLxVnJIDE1kEFslthBN9GXk6Z
VifAPNPBXquchunkY7BvommVdGZylDq7aD9G1IaNg8G8zSkFZlwYxNkeG4AGZyRz4SJk31ZQau9t
ItRaG2s9nKbgu4dwba27oGTtEe8B1q1+XYhu35jCOo1T7KwCarEuo/2Wg0Wg0TDAO7WoaWahX4LZ
YB/0oPjHzGKmXMtWtMa8ixvku1YElDr4y3mNo+drERVumAW9ubUbPuVtbdKhSaroUurjXh/t4Fhw
lj6oApe5W7fonczimoAd3pNIx/OgLtey54loV/Q2U3INsAwmGf4JMzaKXcmckhHU2B7m2qZU1i6Z
aAm1WuhyljHXh67qhtDH4rXx9QisJnVbM7pfCz4rT6UxgTBrk0OFgupWwuMuJ6kOvZu31yAmN/U/
0dzrxBqNowPsed2MESAEtHBJfk066NZt4aTnPKp5eVRn7mRVsFpVIFQfC7+vqCY9rQZd25nmgb3j
mk4cFfWmfhJxdrNMmr6zrTYFwQknXkwwV7wvyXau9X2d9xe68s1aNpJwNZfhRCLNF1FxRokGxEcq
ZzKkUuNHldXVU+rBlxaN/c2n0bLGCsRTwt+xrZrS+qKrfac+O6Cqr42ld09+1r1WLfop6mEQaVZc
fHGK5FO4rvoUgv6eMwUERqOHdchrMtN5OisSLw6tOeYX37R3M4Ex39gGKzSIZga5SyTH3pJ0x/vJ
uyY5mpIoFoBbVU9QaVMcNEbpUWq+tmnwnJQzbyKd6nwSVr3GID0hWSytayfZP6Ksc26qnslbAEQg
aOXdmuUy6WWBW1aOT/Y4mPQHdPttRjW+SoYv+OSCpcYFqzEUT1Ntjft2rH+Xdd6s/cxrXIp+BEX2
ND4NgRFfpU42biKeq4jKl9aNd3Loc258zAy070mshOmfbLW49zaU1s6haWWKCQBv21xz7pdoaTMO
tejgBAyFjqLOHDR8vHH+3XCMG+5kIKYB7WRTInJjuf/uGbPDiVx0h5R0BTLpJMBoM3dxUCXA6vA6
veTl/Lvm/Z36qnq1g97aN9TRq5zPMlm1+m0YWX4yjzQffSYOwSKV8VLKRdhiE4fISTQ6lbJmyjKn
ZwyN+dU0zrFkuC06q0RAEty7Iha3wRXymCvedTiGoMm7kX5RdtVewZ0d9Ea8WI5G+xlnzsGXkgNN
56xNjxOXEcTW2zgFzzT7u6Pyk42NRYDUuzh6QSP8xR58wI45KQeNGxV3s+UDL6wg3XgWOcoT3bxL
kAmafyYG3TExyzMzWmqsWu3LwJjCPuvMuxgfpmBn0/SFex7duL32un4hDTLatL0wt8Wyi2gFrVs3
TlHeoW0aGGA5xSzoC/bdc6wJ/R4kx9bdYbYqfua0p9buqLdPrXoiLa04F5gLKDxz4yvCRAzchkRg
zpjhnXpRLSEBtv/NgjXL9IdN0aD9w+nQY7oEe46eZf9BxBHSRbe2j6XRfqci0E+mZE8IUmurYwf3
hkmcOvTkvCosTjlhKk/DaBH/y1nPBo15flx8BlQgN/p7xv79hA3iblhge2GEHO2sRUWUGelJTWQ7
dQ1+o9YZVpSsA+9aLnFHva3Nw7Av+n6nVG4cGjC7zxHCOFdvth7rIgRANZ9cGhj7yY0h2FflcdCw
BdaBFX+RKW3XuGyjM696hYOxoQFt59X3IuIgAqwjvZdVb+5apqNfmG0j07vT2XPt/GaWCO7K7lj7
Xv2l7JfqGbqAVHsN29DFjvW3iIHmb2E1bIGe8wQ62VupVuenRr51ZSp0z+E1HvwumrYTlKiN6Msr
WOOU8xMlushr/aLT618ojS8dAmX+rlX6njS0dxofv9gwydA2JouKFqT/koFXqvpS54XclKgymUMF
LMKZEz3J0v3wY1fsEle9mFp8kwmC2z4njztyW4q2iF8j7eLuTL5/Yk4vmAQPQLCbItpXBeAfZU/q
PuAuGfAdfHUljc88T+8GbkMGJaa74jOJyyM64P4L3dZ0f/X4FFzo9ILe1OOSOYZ3tWNbv0Bj2sQb
jXnQ18Ju5MkteMMbeaV/7ST4TlUm/skakPf1beLtCk2VF/LT0W47Tv+W8Oam2Zt/QUy1pFsuJdUc
e4e6jSElDkH9Y2JENKWGfk4y0Ae1HzhH05qBHQoYkVbLqN4qrZ8+UqG3lhYOpwGnWXskoqCpGMbn
aXLFSeuiz5F20HMaZXNYVwgVgke/qkJjWtWJxeyG9pUr2/LsT789TxvHjWWh7AQqY6wh3PW7pltc
B2lmvTkzOTOpqaxjGynrrTH0v+66NfsdtLgplIXq97pAFl5UY3mYhgmzQBl/n3orfSvq56AOxBdF
jMMzuG40F1l2X6IeboAPdnUSvdLVmc6tFSSn0gi8e15FyRfjMYvox/qoIqJy8H2+JsV87gLHo52S
T6+5oNOGyYxgEkQYlDnWafCwRMWBbL7OESMszAX1EW+m2klJzyFAzQZYoA/CvKeEdhBhV4u8fHbk
uGvLwcdfUlRXZ8IHWVlMciek5lsFWDBkuoui0mnF1RTlb1oN/q4hD2sXmAMxCbbkI0EOyGosGfBH
k8Yyw0l3rXfjHPYBtSxn6+nicuBf12JQnO80Yx8YdndTMyUvuVPml4nZAwlh/TNP7PckZbCZkYds
+zwZ9hUytJXs8uiM7LvbMtVkwBpJ95ajKPbzdaf66KRiDrxl2//m5aRBSH4Vb6TeCiuSn9mKDeuJ
StcmOcrrsfw4p1Jzxm03CoC375NDCEITa/KV81u8AjSa7Jya89FQUWMPM8h4Z6RRRu7Qe0/E9hsS
W0pcr5zujHaM6xyJTZ972QULh8MEcvou3c64PC6aMhj24IGkf8FjjMn2sgnUzk/nE69VcUStZzyT
SJb2fX6v28g6ReXImmZQ1rie9TobL12gme/Gz6Ltr0SVxV8SzYxvEEXeRzeoN4XjCfxtyXDrZTvc
Sn8+44CNgiPIGwClM32DsJo4os4YXxkTV3rYNrJ9EA1Oej6zK1ttt3bq1Hzq7eIjC9BejlltvaOT
ShDZvXSKiiRzDSjwlpKXpK1unq20GwUDIqBE0eOZM3kyYu1I8Ly9Bpry7s5Gv7eVB0LRU9+oLIwD
xjHrRMsu3o+jUYbBiGdGFnO1DdCB0jjJbZKATZS1WzMm81XgncNtJr8kdMXXDLs/CttM3ub+ye2S
covxf9jObf+p6o7MJMPfjLYYLpAqjkpYDvC4+C0mUOzUl529ciaNJHdR+bvBtNUfw+X/+id24R+E
9E/BeCqNk+5f7v6fV1Hy3/9evue/vuYBof773gUyoWiRPP0/v2r3Ka4f5Wf7r1/0Tz+Z3/7Xs9t8
dB//dGdbdTSX7/2nnJ4/277o/hOFvXzl//Qf/4dEU9tbjKD/d6Lp4ddHIv7x1w87/Pr3f+AMXr7j
L56pYRj/Bmib/xm2pbvuQm75i2hqGN6/IVU2HAh9+JiB8/3FM7UDeKY6ll4g4eDAzQUK0Yq+S/79
H7YBIRy7K6Ntx2Eh1K3/H54pkfKL2/2/ARSgT0FF4HmBygFEaPn/gv/JjajpHS9yr8aUKZS8BCsk
aXzozZnRUp0WJIAXidkdH5c6hZNAyN+zq3ntsTDS1tw+bj4uWcvADd8B6tjGkcfHZdaS9jgul8dd
MeLHXlVFEhaDyQBWas3xcelRdRxTy/zr7p/HGDfuEJQge4jFkjxWNKwgXB63zHbkQRRj9MM9AMDk
l9THOlsC8R43o4bu8KA8Bj/ifW7Ilkk0WW6bRb7sOf6eeugpQmC5DbrmOgZDCmy1DFZYntEpeogf
acGm9dEN4iHs/JIVYZkEjTmHbJR2Vtfrm75yIf8H3qGd8h9B5bZsjo06Jq5NM2hI1JGF0Qgbs33S
HB6SiwAUUBsSz7ipn2mdqlDzeE5x5r/1U3AA8we/RRcHC1oN0U9OunEcvybEJSiL1eNmy44O/RiE
8dEiOBuilNw/nqdWu+jnlmfMTkaedxfClCVGZ7kQMpLs9CG9jRhx96mc9vESbJpjvsrH+Ngss/DR
VFjNmKUaLme+jyzNTwmxZ3rXegeTNjOgzvoQxwPnT288cE56Kcu0oUdfHruH+HcR1xqL5FdDtr/C
DkhG+X9d4iWs+e+706Ll3VRDdh99ow/ZHEkXXi46eVh/bnlsOH9umRRB+wIHX7AkHj+e+ePiLXcf
j2lkYphjabs0vQuy+pbn02UgtOMcyMO+eEGjSvYbLGkSZuNs3dyts9FuDEwTb6bzApli/MWIHu3n
InTpQnYPpGFKC0lBZ0wboudca7h21v700dGC0V4aZDl9/8ytoN8FKLO+YAdCpdOSYqbf8PCshhbG
ygmeNaoX+kBEW/42NqBu38UlSbcZlaa1bvMD8lhBfd+inRhfbOSUTugz5mSULfOeOdOqTpCIHhPM
uOvmNIKq1Vc4KDiPoh47zD/0t6Re9fMa5176DCPIQ5KzYvsDZ4u74QBaRHfDwERjupnzs2fTud5g
b7GrrfuZPQX/Qdd57TbOLVn4iQgwieGWWTlZwb4RHJlz1tPPpz4HGMzFYAb/6XbbskRy7121agUT
hyCG6hbUrRcwjy3cuTgriaddtd5hnsJlq5kMIY1V7X5CSLLKRj/J+awdUSNBDVpHbWJY42TVut2E
u8r8qn5QUXL59sNbfNSugmmZodttuvOARAhTKofh8LP31dpmApjK29mwH6oVr8sjaGN74uuQYC3d
/UyXCHLWgD6TrapW9d6XLsFumWoXxPFBOENUTQXmEugesljpJq1p8Of4ULX2yyb/t9essfnGwxwr
Qn6nli7L2kbObdhpB78Wf1erA8yG+W/a4idW8GaH+brb7iiuOOEnijp59YrtOSnIXw7yRblRhpJn
j2IoSlDdOu2RAF5azuqM7GHJMFcsXHD/NPQ01uapMgJmXS8jjYyAF4cs+eysMU6wulvxpV+Kq+lm
+4ShzojojFC3d7gOejCjT+MuwtV4+AwjATgMdqThWyfMML0YfrzNZls8zLWTd05hOsabshHukDf5
MDy26qf6O73FgP9rbQW+tjRgvtMLExUGP+OnbBHvwVz1k++ceQPjmsTJt7LCThGo1xRDTYt5S39M
y/Owqa8QnD+MPGjuJPgxteVhGzZGteOm9n/EAzGA19GFt4y43UXmyUjVICToa9K8gLPDj2btxktR
c8s3LSakwCar0oAHysjGJWDoqEbO8w+AEWq+JSOFdHU7XWl/2Ea+Kev2V/0BM/+Mf8wj+85MWPIZ
JzGi02Qrf14eWYBEXR4dsVxXh1bxAaalG4Z5tW2uwPvH3NZMC6uA4LEc9nPhVhwHmjU/LUDfz5yI
yCwweB5yr2Ky+0NG70gUpfMzbHvFGbYV6MUNXJuJee4NW9PRXDl3GNmi786sx52Ys8QlFxAzTt2q
150DZLztnusY1I9C0wyMv+LpzVcRfK9zle7eKu/sHYDDDJ4m7QeFf6afFkxrcqfZiMlS/pyfdrmK
WVIcubzcxJz76TbvErrtIPkhrYZMYAwKgvKEkppr3n4+36Bdf5W/9DvwsQwgBIhc/P6gbuzkPl8W
GyjZbIujH7rqcvQmPv9gLy7xO5auJEjgnmGNH0PiPZfVIekCiTb7gWeEG7XOK8RLXFZvjxV89qIL
soPwXdev+zsKLreetVe8TZHzon7GKHutadNfH88lKXcixGekUIJn8DlKCyPaFs/Uab0gfSENCg46
9h1plb0lPJTMOgQ3/ER9EiFSgzcMfxRz8gSNnqsdWd7HfJt8AfiZ3+Gpe6wW1OVsIMqvIaeevLAi
HaHDvRwuSb1NJd88C7UzCR4vw5gc0HwWNkS54SFAWeCV7ab5ptm4P7amZOnzAY72EDrhdSS4obwu
NGJDSPZsEAJ4Ze530hU6hyge22mvi3+MlNGfh4zs2W1z96ECDbh59ksIijgAZ1vycbqTC2UAlUME
PD/Pj+FDbn9bNllWb81AT/cUlhBGj62JyhyDwfzAa6gYZomIdnqPzeIF/kB8gsAGs9S0WlxDOid7
fETDDUSQEKoHBKm/bMn/Ddbk4aHIB2P/F31qs1X0Hc62ZL0JrnoMs3uqbuUd0vq4s5/bcWk/7g0C
ffg3PLMo/nAtAFeawm+U0QnYbb4sOifuPfIu5Dx4ih5RqlJ0KJu1ELtStx1Gn7fXFDY0LEhRUrlN
EXbtebOvVFwH/WNoXepiOWF0wDYG/HjUU6LXUMe9mytllZy09RyoO2X/3D8uxoonmrSZtXDXO7dm
i0kRdhCECGvRQ4ZPAyfETvSanu+qNoMH6UrkT8S7Qj7LpgOrGQXR45S5uGN6C0fxoF9mzCM9CB0F
DrjdLp02I6YNiKPWhZt6V1Ru3MHFD9xwlVgrOZgEC74/IZEAngjy8OFlCEGoOtrA04sGDb9ftOuv
jjmMgBiZqD3mHvDWy4BBYi2huub49Mfk7Vl6/WIrDcGgotjZaszYCluu3DA7FkTTwGl5uctb1YmN
6PJ6qdHK9+RKG1S3lrmsfolsby7CAUsdCQyDo1cDZib40Ep+4/QoJ/AOSQYjotQnA5bpmNzaY+0u
iKnSfEElrMqtazdR1mZ61UFgZLyBASWs+Fu9VVvzPUdrcOSrM7rPdbSehJ1BpWEbt7pyeEsneT3g
6LvB/vYLvZQjbrLT3Drzazvt/gTdaXahudS8xu8QS/qygyjcLT66o+APR3LwIE6s+mW7H9fKex0c
NVjUv/iE7Lqna+zxy+N/o7UaFD6ey1HvJOOWtNO7GMSPt6a0SUow1lwjWHczAyYSc85gfO3DkSlX
SSEcl4XhDulVOWA03NDgw+uG9AK254tf5rt469vbMLrNBaHwcMy9DAvP87ymVuJdMPijNYYH4zPk
zVbZtmDQfIROd5xv4625cP35ZYRwVkeoZM2Og2OYXLtctm/jGzABT2xF1KHXTaj5dsVKv0qX5y8a
O/hRebF9XpoVbcD4CpWDRO2G3/2h+lQ9hC9g6hrWzq0jymCYYJBBdOqX4Vl40394cBpfuogdAcP2
4iqBYiOa6myaCE28GU8AEZsJyPAp0c9cifMm6q3ugmY4obpclD40rnqtK56Ey1/qQYbfoFNBXAXa
j2K6+EiOIAIM29vezYIeBRWZQukp1tx+8LXBanNvzD1crpXPl5cPqqBPt6335Q/ntInbY+4pV2Zv
kV/+PF3BJ7u8Y/aJ5/WFrqredxfxK4fIfjeYwntp4aEu0Se7bbdVSFiNl49Ut4fh1JwaeSvF9nBS
St9Ml+l7DD0o4qmvD4CqAHX1Of3mw9e4v+35BSgMwsw241V9IIqim+CDwmJEhbWTSZ+PV/i3tvsn
UUsU6ppbSUFxUrsl7L4icw2RQZaVfMxwJnfp/nHjHfUQYJ6xXYR7wiaGwkk6rNId8w/F3EMg9xUy
KDi338Rnvfqa8qD/qQuvHO9Zw8zN6Rlwe1QT0n5ccs3zylI34xPBaNExkLMipKAWuayI+ZrWWC3+
SUZHnAMqOFSlZKz+/Ud/sZUFJrCG0Xw8FLyBhsjsV88eCu+/P/372r///HMOMnF9J9uzCa2sQ6RZ
9djhdY/EYY5E4qWSkr6s0i6v0OrQ8b3+NErTf/+UQ5bB6P31L5mKRIG5xnoyxVh0/33jtFAwyP9/
f1qtqt5ZYJlidYtATwy7ToV73eATJBdUioCjlSOU9Jn96xfKxqvZVLjUZozbnzSvsL/q8GCYnZZE
vRV8Fo79f39UKvp8GIejLR80ttvO6cpb+Fv+xvIaM15xS4vWsj3acWi/nGIa5tb4hDgxNNCWQGJH
YCUTh04U0S8cyzW+JOpy0FcGSXhfoNjGho4n6SxhJ9JJwPF/h6T7YCa2KWX0D4wcLZrJ7SCiCbdx
9zA1iDCOqu367WDptnzWzsp2ljySXATDQ6sMHUzW3fy3uM0Hwe2oRUna5HdQf96MyHpsIjvc9u/y
Ow3Sc82n3yV4j1p4dwWaZR7nyOk99b3f1h90nWhdXlmLUITgJBku9VhVWMOtZgr0TvDFQfrQzt2X
MDvhLz7UXGj1vfT10cOSinuPa3xG8CJOSr/DT8JkFZrgafFlOIvjRKP1DMieXezQ609fhVcsKTwk
siQ2HSQmqiS7/RNku7tDFfqNPOkjoe5714+qgw08Opx5B/nn1Txbo2Y/3tvf8qMObaG1Yd0w25DW
XLz6l+Iy4sdCsI/h1UzJ1+ZMGNX0cj51cD5YbJQvmfPviBNrZXXUw9vcHWeq2MjjdhOXOR9mlHbB
4titwu2I2m03o2hL0ABZ4N7FbIk/IyGeiUWKsEoQZoCkEXFpwpbnkIrBsIEf4qWeJ4yK7g+vejAu
cTpZt7DuQHGYzNbohRueSqyTii+sS+iphlvE5UQJchPc78kms9qPN4833Y7tdKktn0yAtg+vmd3W
i1cKdBGESxae/l+oa9QfXhXn2udsFwF2DK1tfiEIEs5d5Ob8fMAXTsKpTnkNFScfnfP9RP+srMFR
pLXExnJO9iFSFWZfT6ccXQh66nuL385JxJjjCeeZX1IF2a150OFTU1kvCp/sZRzkF9yTJEddhWvV
DaExOWVNDV+fkK5hfsFjZBB0XfMZbcVXGovN1tyKSzmxpqC/JHsoSPqtXkno/f1sX35EZ4wKFDyd
frBkPD4GF+e68NIRaIcShmvuDl8T02ru8m0eaS212JV/1JeFty0JcP1sPgfEAVJDH2d52QTTjbtB
OJFX7R8AQu/EbKSXCn7Plu6lfxWBQfyhVp5JI5CyB5cw1pfSieL8WMHwDx1ue1U6kMVgIz+CNAbb
wpA+gATCH7rWm1ALqCeGfq+DM7cBzATpiMr/cS4jN/lExYe2yfibSCUXtotmKdC7f1P80Z5qfrV8
gWXMm9HoRe6CDqX+hxiAEUC4uIp/Ru4PG/pIMbTHj+fmMXxGDytSbRg8BYN+ySdfuaQs5Shtvf5z
8ZUHOuEIgB6gk4mny+4jPBfZ2+LmiddpCUsYmAl9jRTA9oxEAkltXJnJo4UaoNyKd2av4dPvU6cS
8dZ2py+pcqQ1MqYX3tLa7cfrKfowfkERcKM482Dgc8QyBADihvdHUAHhTvO9+OIhie74kEyCXX8o
RCB/tfMxh46TeOSgJXcGBXiIvFe1g7ClzKjV1sOh3QkyNZUz3CoZfh+b5IuycKqW2pG0QFCu5DB+
mAwFRSLTbHCseXFLoV3qVkFi7y9SzvZjrjwm2Jtxm3AVOL5DW4tt468F/8o8HfP6D2PF0FDNfQHY
J4TtvUWI6+hO+/UwcDO11K3SW/kVTryf7BHnQNN73vIP8zQvdjkBu70jSZjPH7P0DWOs4oZaOErt
oYH+vm2nF8zCFqolu+nB2Qs4FG4egiefxQUBddapZNOjcQB0ACfAEqfePG8wCVZDgKuV03E7S+t5
BNayoTNwd5uf9MgiCZUzkxTkH08lUAwvn/08Wpmxxw6tOO1FduleQNICmK/zJT/imFxvq/EK6sVJ
hHUdijoWNkdO86W7+g4ELV4rN9ZuJ1rzttprh/lQmhZJ4Uy6i01LsVBa2krxFIen6fVyx7g6cR/R
cc6X106R2NGZO8+SE279NjOOcQJDg/XOYvzi1EB5nJDLohDtB+M9XZcXBJ4H/UN1epNQA0f8Rc/z
Ekqna+EL0S78BiR7c7SCcGiAhELd162SMsI8PKhidIu9CxyxFH7/XW9uDPJPGBa2aLyTT2DDlc+J
slzTZz/8ag+HewHZcSLSzDJ1S6cIKYMcb0fZRd0Ex9up55U4+0BYxi9HrTHa8ewL2V3Dj4OrgJd+
5cUMsCRaTat7G0/yb8dtPrPcmNzmowskDnaXCI4sey+++ejyC1XVkXTL5HxlocgYz1nRrlw+6f2J
JuhZ1lbxiZ1jxSTg/kpSuM8f45aVxoaNpi7peVVyDbdZchEXa+Qa6J6WilMh9STupyiXdKhcK0G5
UC2MuvsMWLVYFie+KpyG10av0N/y3rne6rllWFvjkbdBwVOtFXRtrl44KJeq57LuiT3268kz8n3P
0/gTu7THHoY9xPWiIdekNw0lSBNgNaa0bkMWKGnlS5QZfGZ2FjzKuHfbp8UjFvGXYPFFWDXgJzcc
6VFUBaF+SGPMIHkU6Co5ttNXYSQ8SAG11RFjJRfnlNeDogKnYNR/hILbQqHoxy3HBiZoMX3ygwAZ
z9yx/Vqjq10Hdi1qKHmdEXzM/OdXas/4D7UD3eVOvHAoAgpi5Tj8lMc2XJZ+4sWLAzdFuamX8Bhe
1B/45vpuwL0KaHOyWgyrrDAw0TuC/TrSd3II1+1kDyWSBZ81qnLAVlbpg4tgvCJeShYm0nUeidv4
S+1VkyLLcIj8Ry6+GtrNHuHFANvLen5NXArKuWP3tigt4zpjeOs88VY4tmwkLzg6pVssl4i9vPGE
vd4q/0xPoqt91GTUox5Gq/kP0O/HpXRbeOOf2QQhdHKPPDb8u/D4+67KgOiAwPhk+1V5LC8ckk/V
E89c2Ef/Wrvt7ysiAZdGuriKycBW+ORIT1etra6MbXWXJCv8IxITCszTuHQdDhWKbYg4x4Lfhbr9
WOEmVPAl9QWsikCWMGr+8h09/wciDdaK/Cv3ToM4s3fGy+iG15wVQIE3cvB5eRHg5ZGvC1QRfxE7
sEmmjyViNumCA4Njwh6QV9NG/mPXRfaI+QlUjDVPWXcufnBrexCm48AIgX+ymY+d7j7wvbbYwbHb
rsCBktWT4cf4qzjzCv3qCaMGt/nmTT5qr+02gKVVtecm16vHUqV08xfpVqZt/zCu9U51pzXcWK/o
LVIfXm4eD0Cd/o9jGRlL9iZfKL0W65SmZJVtpP3ieZhnPDb4JsWhOD+xRzVKICOvY0BWosF7lRkP
aR0am6ii7/EghovlhtZu+DK/WJwCaoUbD4v8I3cO18/Cyvv6WBV7Vm97mW7oxFlQDpfv5yN7e26a
c3thU0zAT8Bv8Ip2qbCX6vvzy7w9W3++pKGdf3AuLdR91kNl/uagofx/bJQPpvaRtja+qU4E3MgK
v0mW0SmnfHhbHCsAnXMq85YtrPe1jfyGf0p2G4L+95WVtMr2qKWP4n2BgdgS09h8U6xV3UXaTrtX
wr5Ad4NLGMX+snLNbQiXw4qCycUEsKACX7jJVfYUl7WziV0lQDx5MNdTMJ3Gu+QbG7jJCF2E3fyy
tLe6PZA4g4rI426QIStTSLlUF6jPpS8sCIYzeyTOvIilsy+pgR8bUL6HAu0TmLNR45Zi05AgqdQr
t6l9nnC1sOPNwjd9YILxTYxxO3bEzgXUVyB2Pj1Ev3Jvl9MaxhBpsSY5i8sy84wzhgnYT5Gthys0
8Y7wk6DUmo68f9pG0OsrGNkVG2sKFgXasOopkeUgk1wKxModv6VVs+o+RmhEHkI1+T7ZGsqJV8VM
WBvx68Wero/C9IRLgvSxcLVleaHjWzMQQKZr6Reiac1ttquiZSbCY4Y5+2o12ncRpJVNPwww/uPZ
ET4fwXif/kQ+HvZS2/oudF7/3V1xfcFnIDvWqN0gpKHquRpr8QvgCit79YZxlORHp+k6Nu6i84Au
yh9UQgbvCjRfe4X7od/BKNdLkFzGDAAAN7nhZO0Ah8AmhndNuLNVTba86UQafOCUj0Vkixtwn/k8
PzeKq/vGub6HIEqMoCjG9RnXGcKY7e6kph8Dnyhejvd4PC9Uz5xtQtFQwsgbkPTvAONYEKETt61+
WPaQAbxZOAQZkjMDkbONBE8Qzp/O1v+UK0OPR4hdJrpoJoBBfFCeWylzWh4LG9lTbVwQW+O9+uTJ
pw3OYPEFMKhxvxLInvPVYExtsbCywiHQGUTxu7IkO7xn4GOq/QSZhrGP6V3jYMEwnaTZiR5UGuhp
aDtp8eZ9tuvgA7NgDsb3iCKMJcGCmi0dTdaWXTuj26Hf+5k9lUXNbPFQ78I1qilMBL1qlbN4KJU5
SMIthgpe+dlfF1/dJhks1ILhJwo+dGZsv+lfOVv5X/duTK+Dilmf5rerdh1tmbGGf8pb4ptv7Wq0
Bxr++UP9QzfIsOMZv2ajETyjYGF4rLRhmZ4ewuFJ21+/ZpzPB+x/LKx3vGKEmeD9Uawn9E4EbHLb
QP57gpRWRorhk71QN2TzMaSDWJphvP30GGzGrzPrIn3h/VgYgWT6DC0xI3zoZGg7guE/2/vLB+7J
0M1mTIR1Ru8XIRkh1BHMRA17wkCBe316hZIsXr/VvCvDiqlpDsEJe2jB5VhoJ8f4pDh+7DR0eZih
LPFkxdcZvwOb0TcL4Lt4z8HWBIfdsjCPi4Ufw0MPmjPioNmggLGSb8wGXkeWkwb5J7pZrDBQdqdM
g7M9A47RBJRm+hnQuNTug7W4S7yX/9Q2/JDZx6juXZlk04C7RwWcHnFbeUqvd/DEJOOIKgH8U7Yi
Yuc2sttvo32y2LbDElMJDkSsGUBifLbsHR+Xyji5Uy3nmOtMzIjKgBrN/NQvOX5N1/Qn1NAvseem
tuka7yABOgY9tF7ATMT1bcId49PuDfdzQ3dM/HHe6OEZKJrvDcQ4AJPkVqc7lvRY8glc4Xf8RqHa
W/ICgjL2ChCFV/nH8/E6vjnhco0Ydmrbcaf+5kcE3dNS/y41q3bTyJvl5eMB1ZEHbnEnUcqkE3TR
wUupx6x/mvHccbvGKWaPh/a1V3PzKXvfnLrxmCYzL9MRiFvdNweoYic/86U0XIHAYRx8t3nqiNfR
nfZ4Troyk6kntU09WqbiJqgd8JyjD2Ol8VwLVnTBTvOcYhkmuTgfGkUQfWQITA/VpSyJZQsYLjBx
kBIwO88cllJymMermbgQAmELPUKKDd6K13+l4Dy+BrzjMBbkWVfddjtviyWa2wDoiGeByq5yhgu4
7BxjW2alZ+y92Ev38orjUb0qXuO1N/wIKgSYrT1cULY1MN2LTQxoTLJVMrgv1dQ5vD7PEla0ykds
IG5zOsYQjLICXJcYzOmdnWB1hmM5kypdW4aR92yIhlgp0Ye209wWbRkMYru5x5ANkgviA9WNP6fM
RtvA/yM1VP1hPjAwZ2A0whjWHSBLyg1Cz111w/D0eQW5cBlj3XvGlBfpICzzff2WnTjUMfTU1oKD
M8sPA6OEfrSxlCUDh9hmLz6L6j5ZjXuts/hd2e/jJt5mel8K72X9XvgonZynC6qjfAJ2dx/g/9UK
cR+0XXndfBQusv5ld4nPfBzVeUiI23n1aBlDMGC7XtjRNtxP28KX4WEDKr0mdOQM8NBQ22VvzRtL
c3rjIWPDk2tvcVbuBhv3fuotaUnAlCJvhvJdBMK4aoAx6KImF+PMbGIma+ukoIHd/BbKGnWEASbE
rIwjmmtPuZNj1R7APSagc0q9+eEu2F6wBknxMl0lxlKvtlLoRPqyr3wYkD0ilYlZBh7eLuZIWsrT
b+FbyPxhkn0DvRO0yfSGyAdMcT0IO2nLwdLMK0ZfXD393zwO8zncblK4m3RJ781vfM6/psIufhkI
H3l5npjXTVi1kQU3t6RRurXr5rcReUQ40i19gz2OahknAhv4dMrwb7IEtFVbjADx3BhA/d64O3zG
lxkKZdhNXvcOWqo9NCFbXBunl1iicfUfDC2dBzgEHsYMCiFkJmttPXzO36nEGrTwifVxJ9o1k9XV
sE/9cbwiRSCdHhlGlLrFMbwPmHGC7Opb3ReZjYjUtiqDTv/ZO2jcKTdyZnYd3aw1f6GZU5gK+g02
FUx0GJ64/WrBOoXS82WsK3zXj9UFnX/sCUt2B9GDjN2UGxOjzjHAS0dyWQa1UxPZ9qYesA85oSlq
vxGrdja0iEv2i4YAnTGvKd/4fYPHZwez2rY3MVAujBQFpzwL79ppeg+TQFrKC5/Ape+WEuUHU0wU
S9biIoTLzjZ9ZosXffbZMtpzs4omS72FZzYFTXwR0RYqBk2vJmVnbMeAOUOl2SZBspJde/FB8sfv
9NAxfBMOPYm0sO4uyrvKkCc+Z6pTXYyvGXdewJ91/8bw5Fm/rmcDAdma33iN7tgcxS91ne5NPitm
7Aw4//FRpuvzA0eO8DVqbQEawEXPDJkXcK/JsrGwKXbyM9YQQKBnEbDZNvaMfKrZyTefny9lAghD
QEAaNdivPlrdpQYUsiN+Ee8xPqtseOfk8jzDDSioatnBMZ3ql8Jgz6zOL5OfMTd/GRcUExg/xGfH
6eEuMBs95w+HsTKDW3hTbvaLXb8XHdv1q0KeOHghAlhQSC4Alutul++1nYBmmukXYQH9OvaaU3U0
l4tD6tSHyVe/FAaGowUtZC0Hi4Nhut09vrF0o1XsFMdsNzpMF7H5JT8M3guwPGXn0SGoFomOLXvE
Fs56AA8PmAVg/qSweVSvD9Hfuo9hp/FpGd/+vCDbkFvNlPLpRGthYc1cZ9r1yCouapCdtNDdLP7q
aM360gIMx/D+4j7/gMVEoStgJ7ewoHdAdOPxhXgD6sAQUV89j4q81PaUmGn9Zq5QmLN9cvTUG57L
apVdsCbUP7UvvtZjrvDLFsGDIr0jQ86o7G/NFlsbKraYisip5cPYuQmTmhmLSPh0Nls2n1ANfYXO
traBncfo9YiIb80R3qfAyI2OOgct/6R6r5S3gSLp6Uqyj++CiU/Od73hlSDLGqg2e7u5jmcN5gsL
oXhNgo21usZNZvHZv+VvyZrnk+F12VsCyDZEzHO3FVbpW7+ERaX9m/LTNZ7kTTQ745JKvWLr4y1y
YtIgRoFxY4Rdp3axld7BdX8nqqpNeC02L4pY6BjTx2Nemvv6M8IH2XqCp97hhDC3qeyBiN+NwHEP
fc6tzD2hmDV8uGtzb2nBRwf/aPbt6V4z3QWdWoVXGB3CRjuCCmAf9PjgpHtLSXU8Qiw7QnM9du/1
DVNo6ujMqz7ZsXFBS4jW5PFR9pwgnDTaCtaQigkhVj5Pm0JTqrdhbUPwzi39IM1IzfAXs/rmiBHa
eXEY142fpcsYSy8q22vjs8Hse9UT1uZbFi61nQiBhJMZ+OP5LcR+6ECKWScTIixL8OA8ArNQ9c6R
rRj+7OPk6Rv3htzrK7Pu5ppczQtNaYcahMOGLAzLoPxyQ6df3bPHtogcnboWxJivmhb1CSPV+S82
bfOevNEwdNzIkNhtS3PrQ7NLqDloa2r7gfM9rh8MiH66TzrVePCTnfnxODeU2jLHAs50TiQGGM2/
HEnGdVHtEjHQvrXvVLbYdCIu4kbXnUUaMEaP7/RU/V2dGYe4GoMrca9T7OZ2ehh/SMwtz0lQ7BQW
Jo5On8KBkw6bpDx8r+GwKDxcKv3UGIjzphsDszjF2XFUAtQONaNWCtPfmvkf4Y3YOr/KjBIYy6nB
Vi7h95S68gOYw2b5sFNj25iXwYhLCmb5qd83N2RV9OocTTVwmgRbNuApa0rQZeaugFfMmkILEEze
orLz7eyD15opq/g6Wwvh49pKf88lt/LHr7jAbQ0UQFsvNDvCfoCM3oJRwmtDfgqviibMXVJDzeh1
AIfnOeh+0X2vY1YQKXG5tXhrbykU1TCIyo3xQGvmRKpTKkGZbfExhEbFzoejPA45QHLkg0nf8yra
VGAZz1cJS3cDbhnabe1GnFU1RBn84Chyp26vL5GIwupRFGioG85pxtIemiMEHuN8Cp848KzQucfa
Su49KhLecJ7dpQeU0coS8KtI0Ctj2sihwjCC2lp+XX4CstI9uQG5sB6mY1ee4pdgb5vj+IFLKqZW
9EDCVRiX43Ao5pXBtIsZZMlgAuOKrZJ9zdoKhXWVEHoDXFMElCXUZdRCFAkqtxcwhJKdslt2jdhj
r+R2ECQ3ThtT8B+Q6ogcmYMHHvRIlgEP7+rJPEBP6ju4sXbHwLoMBMGiMCoqTyo/ibBtp80CN7f0
ysYca8vhon0Nh3+D/f417f/fOf+/v0oKu7qWS8J/uAD/vi8ywhc60sCH4wcQjmK/nzeP0V/I0fLf
12aki57e6QeiDpAeGqKLFB8WXMtKwFmFqdP/zRzSKxj1uCAg/202hqDSK/770r9vk58FhM0OaPvf
14iD4Z/N10/8+7vZqB6WeabfqVDs8wT3IHGKMTt5ce3/fa15/QOZav/9D+la9X/++r//8O/7/vMj
BmkQ7OYIWp1BZbz175vyzFDY8V4v9O9bcbmhMUnkdDUssmYfDsupohtXZ4gqJM0rvFlJiw2/GdsS
eXbnI6m25aTDvXnUZkcr3PiS9vO2Cefj9Gg7JzS4ayVGQ3utiPdZFn2aeCIqqvApi0PnYYCr2ibj
DYwtl7GQuA3rtX/sp2JS/KgkiqHK7g+kgpZODjJWhnjThMPkP7uWsJOkpMkDQTBxiF5k0GJnJREd
XZBoaQydNrmHJ5opCeZe6T0fynE5xNSnKE44+jTOTa2PGVy1/RSQs+1l8fhZiqW8Vh/QotowmA3V
5a4sk4JrtCDysSXLkmcQaHQ85J0src0F0wcUEz+GyCzeULwKQexMILPRzB+oQlrMHig4+kHL8f7x
FfTgTp7FjCxj+J0L2BbEGofu3ENrbEcOwrQFbB7FaZmV0X1I5FUJO/UlJHkwHujNqgrERQcwl/Qe
F6SwF+Q8QPmuIV6aRCAvYkheTzWBTDcM21CTf1sROrOGMrBoJe/5ZF5eRaNI3LD+k+SLz8IEz8ji
xYOAg9RBrAZPw4D7Qsb7kjxsm4RKWgxFkhyJZAHkjmJlWJowFnSs+zyCbAchcC5+jKlIXCTl8RSf
sI7pWthiDc4CDMNCRGHP0VnUrx9/GeLH0TXGu/r0KFMITxEG2yIHx0JZzBs9Kgu/yDHHEQmKW7WL
L2xuF4WwegrsgXOZxA6X3G0nKO4SxrtunPd33DyqZZX/iQnMBzyGaZqmbMR0Y7EymQUMiB5iCcyh
6eKE0CF0sd1rr8mKz7hGbSFhE41ueSwNSAtPLOn1VP+IdL0jMFH7wu1/O2OpjjEmJuOFuPDmGHpt
yicKVbBNOdKmXb6oYbWUj2ARET6MB1a/1BWcB4YJW6T5CZs7MsGDmSkqWnmteRJdNIvgkPUSRRTk
yJTNLMFgshmjZl0ZmDU9wUSIkGSDLlgfjzES4WmoDHkyalf9gy2w+lPz8CfRGqC1jLMNL1WGBTyy
HRiaXAvD5mnMK/2psEoSqgEE4e+CwVlAiIhddwyIGlXDXhDHRQuD+M8FeRIuyti7HqOsxMuHlrE6
iyktwSAU4Mp4Q1AkiIcQ31jmRea5V0Ngvyol04itLKnyxV6i+5dHlOhJhHMlYIQcGrgdhbBzM9jf
xd8opP2GrCHit2QFQWxNRR5jA6aZjLp7SprkESKrfuLkXkO6LWUVnqGIMVCXYeluPxYcqOWQld68
0NYaF2CoQQ/znsdsIAzCCseIADcZiv+zSTZ9TKGSt1R9RZUex/AzbqeVpML7EiEZsMWGGCcY9qwy
hojT8SdHRmyncXiPSkbKpZ5J2A6l/qy0GM7/D3nnsSS5lWXbX2nrcd8yiHshBm/iWoWHlhNYiExo
rfH1b8HJZrKiqknrcZuRbuHpIeBwiHPP2XvtKp62RiuzTe2MnCYoVf0uo/lfTZL04jZ+hv73JElk
KhhNkduwGOIR8XPLERxUziIRNLGI+iLFVKzSeNRubZk21zkkxjAePjVbex0GPutcueNajDFBHuVH
nbO2P3iQ8hZY3q8dSctRyKfM0rlXXyRAIwOXCAxjn2ZocFV1N6RCvsa0Gw2TWSVRw4YfdBvwQIee
IsIYLG44tdMAcAjf4ENGa0x0RzCdNqrIial1x4B08LEleKhEgI3ckke4gO8CfgPe1zoqqRwanSjj
rsyrTQZZzGjGNbnL/iom0HjhVeZ90hJdYSh6hvaQ25QMITbkqcJ+YxM7oPvGWTNacKLtY15xnrRT
jg8Y7IBh058I/Do4pwULUMXQflLagoApmu2s5uy+KPi9XN8M4d2BAmROUYr4gBaxbBSZJtQXERwP
2z15XCJz50WLaVN6KdQE8pW3ejQ2cD160AvJowv2D5N9+9YQ77jXwKxHvfWRWOmPsbHcLXZjIo40
evApIbO2sYo9pCWGkQZgOnX9us2RmhMNEK8cyXqp7WlpGQC/J79FNlEHa/KZniScNjrN9Ck4zVDK
QTVzpDOtfI5ylH7L2sffw8S5zyJrnzgbWMA5k7waunrYP2nt3djXT3V+N2/iwbMDDipQW1tz9Ej6
NRXHSfIUumawCTKlH4yQGU2VjT1jHDQeOjSHldNwKiZgEDfwQBhHMPjoLAEMwteWtQ78Ygp8b9N1
6ppMDsTNSuZrlwypVgfcatXJbZqm4w6I+qJ36q0t4UZqwYSwYeoTxhWjh9A+ocdIzuomjWsMIvyS
gRUOKb16Wl1nPoe8HdXdapzb1DWFuAz5TF2tSbEloF0Rhb6wKprLEFsckq3ofRmexhCiUc+JRtMg
BV9C4DUAINQTeV8DjnOmXVF00SEfioOn/GSdE80CcghrXzRnNhfKg7rggdLzWIXFIgyZoLGEQXjS
I1nwHbqG5ljFBLXcmnoh1gGR8RTLLOwjSdejtlj7ddxhFzaDp4DkTxyICTNMgRYb5Ug5duTZEt29
9UlaWdiWOo8DPeP84BINRrwB832Iq0uovHw2FUaZWOT1yodmtiNvBTF1sgk9BPJVYDyDFjYXguN7
3dBQy6MRw3YoHt2kdlaekzLk7KGZNDK9N7LoSZQgC2HUMeqqyXXNWIxombFqfUwvWR3hW+JmQtDC
cx0r4ymV59GsFDdyQllaGpijFuPYavIv9jhLdsd9thzVv4yt8+kl6f1g4LRP264+9v7eHJgHGFbY
H5XhozR3WdR3KV2oynVObpa+K88Llp3GFB9k9BA49gFSxCOc/Z6DlbKG6q7o6y3OVlqvTBojTwNQ
RO2FjmvCe8P8iTC5lxRMuCsQsUWAZzdNSA/L1JIENZr+ZcbqKcefDx9RWw/9eArJWl11rF9WYH/I
ZtNB/sZIF4L6brLtfWiVAIIRNRgk4TqlT6vQx/Nj+tabWfclq69mnYQDTSyRnQs1cOhNGMYYHhSp
ATFOF9ct279qlF+d87E6eyJ4HQmt2VnAU6bVGKXyFmDPzodxDCbYnbbAMNddhf5Hq5lsA+DcDkMd
7b1wOsi6vymTPNzCVtwGId0rPUDFn0clNqQQSCsM2LUjqmQdUAvANODkcM9+r497u6X7UkX5Kibi
bqMVDOmTgORreWWJNCKanPGqsjAyavpP1Tefjtbwbf4NMujxSH3HDisePZI49+UJKpq8nwwL3y1M
jRRL2kRxsp3IawzlBgc4kYD6AdgGjQmPoxbU0KkPFMOUUpAghFbINqp9qOjSD7VRss65KfwUw+2I
lZTUF9tpoOUVKYCDyUZ31V8NLneJntlPXVr60h1RQ/btk2ma0T5J0huECINRYbhEUF/qfNQh8QJr
TYDAw+276OwS/rRdHuUg/bsiIoTBCJY1OCkaWNLayLJ5s92iP6WuexxdliuuKrbd8JapK6MITzVW
4bWwHUZAI+yeEACjru6bhBRIYvUadlOEmjD1YgrI+GH0nY9QdWpHMoG7qcE/6k3nn1LJpSwb41cV
ix9xww5V9Eld1e0DVbxWJRJjkdYvZJUx1yDIIvRKhQh4OPScuavUgnjfNOyFEKa+LRIsTea9RjRe
EXbXfkFvT9+WvqNtHLhqbkPlVGbTqVfBl92nHi7HDy+ms+PFo1pTjG1ISR7Ppq2f00DIhWhQKWwk
SVh3ZUFTrWXVy8XfLW8ByNMJDvN6W8zK3qhs965diqVvov/CsKkmQn6VT+1Z4xAp1fgkhxSzohM2
mI9rHQBzeSy1dJ3XzmtucB/uE7GNdXpHeRajFKppvo2juKmwFjwA0aJbVL+mQ1SDOevRTfaxvVUI
8+Oj1RksoY3uaJncP5rAwGRCoggQD7Rzmm+CLQ7RpykTzHCIVKMKQeB1n9o0RUvRZLzT26bEA91j
KQv00V9bCnNo34XIFEdi6D2Ppd5kxvcEKRFJ3TKr5dOAvkPsZ5doRCwAQ1uyiqaf78QEg1bd3hTW
jW6X9LsIJdLGg0A3MUBmoy3ZUZ5ntE/DdFpz04IzQHTiULt3dXGqkk0wtnPHDa0gJw8apyJduUG/
N3NjG3gVY2UIfLf0FB4FFHYiFMXO9PgAhV7RAxnat7jN4qUlnTXVPDDMRjt5I9NaTaWoIGk3joil
lXVrsRo66Oq21xiIReNT5Lc7IGW0DgKdxCNfsMM42Q1nHfXPShcwQT0dWa07+2XrJ8zdw9Eo0Ftd
S7C3R/ISd2UCSMUKoTab1nDbdTorb6C2C8+MaIWWztm06L36wr+avLlY1jk4qUsR5NRXHOfpyvFd
5rvuhwOzkG5UROJddwP1n+iIirSgmgWb6Gs87F15Jl74LTZjQH7kNq9aUo+2Ocmp0o7vjAH1eGc2
SEtG9q82f+4eelKTaDHDc5NnzSL4MhDNMWpmn2LaMYEc51zYUmyTRjHr05i7DC69aT5K2TDYUHGV
XA1zn68GwFcFH+2gDtXYxMSX1RwdjmSsU/m4fJC0OiwrfAJFoo5U9r437X0Q3eUJMgZwI5+Bhqai
ojlQNix6XObqg2xWmo23P+vZuwXNGbiSCHaakIG3yFlckIGGl3scqh13AQzQlYlOFz2iVVo9oSg2
7E7Vz60MPN4GorjQAENtDVDfvcnI9m2Fvq6VE2lqOllYJmpywtOdLVm7NKIZPefSwlRV/Ry59CoX
7lfaJhOHBTTStkZ91LvKI03I6891HOy6brqaNCM+Aq0vloAZj27b1Kui8tAOeuFaRd5tXCG+FpNx
NOfxjpJcmGRaP1mJzQhOW1n98+T7xP/Z6qmTJmKurgbL7KEE4vMMdlJMqGKI3VlniuiYrMUoBWw5
HUeO61RsTIWvYXwyEwsrqjYR6FOgrCLLZeFz1PfQH4m8AdfFKvgZaUahVcbnVN4HBpEZ81Xf5gPF
YLqswzNge7zBZnibI+woDBSGxVju6jhZlbrw7rUKh8jEXJg3lujJM5DzTUf4aY23QpjhkbLwlo7J
hNii3xIO+pML5VcwldCqMlZ3GURKzoB05dXA3KrGZLxmEISVOfnaCl0WtI77AKaIk9DiQLUZFvas
4a/B7luYs+zPKQzRhCB8b2vQ6YbVv+KgavgQq+o0Kt5sgKK6BH6+EWXEnAOY9u1ofTj+HRaHgp4U
wQGtu4ak+aY1DFP6eXo0vtg9K5fEqt8MjWUdpFhPvng53lIsWAetQeeRtMF7o9EUimAGRHm0Co2e
sipiSFmX5QunHA0mT8cvosnXymyBCJsITzUrM5C5ax+m1d9DIAQlYZ3jKkcKUBM67JJkmPTxV2CH
2c2EVN/IGZXl8zpWsYTTqeGK3j8JjBNOTwtkSPSTN4XOvaoYiPQMr0aaX74Z6mc7B+SlsFHVHVLN
uBiy+8kkfa3Qgw/WNl/K45TWrYfMVXQ1zfqL+9trSt431ZlPlXWdkxezo52pBsjIfhm+So0kBLDe
PTfUEDrYvm5pq3FpOAGYW4wZvv3GWIVmWm7J7F5Q7TKJN/sNty5GEzI/2H1CzqbefXhGVCyNmfbt
UZ2MoKRxXXe7QCY60YRc3rJRf0/I9s7IuVuayeVixfDJg7w5JK+OXvfbyUrrUzmQ1NgkQoc0r+UI
csr3rpfbeZmxzCsFi9iS09F1O6Qc1C35VGUbsteuuNBFR8dw5cIvwJJrjv5QuCVrw3QQSD0xxan2
hZtXeBsPzQjt2L13bN9dQ2dE9V/Wj06WrayxlCsS4rGl5ua9bLj+ZbqsVmD0t7bQxBaNKkAw+OlO
knKfo8cDZ2uZDRphjnFnbdJKHqo8s3Y2ygMzsdutJyhCHZycppdxFUo1/AhUSVqY45NnqdcFXFGc
Ru6FbOEGklcTZ5ELALgUBz+Xn2Eq3OswKm4mDVMneNiB+B9We5OD4yXNKOSltSYyeOOV2qYbiQCT
btaczY8e4QmcRAWtLC3R9sar1K6ZOnjPZpatnYnkvrFjnhFE71WR2zcO7WhWDePC6uwnF/FditUP
z4sc16ogTVm2295yYOpN4tpuqy+fxts6r9BK9IU5bV2UGBPAs2XpUXbPXftcS/ONb5tk5AY+qd7e
CONrMBeezYxUeSOFXElxQNxQTdgvGoTR4Iqh07/yp8pAyjqQRdS2r74vniJghavEYpUcFNkLMRDp
zlDx0fNqbTn22A/NdhZZNnCUR3z8oudCmus0m836phIOKAY/pc/hB2pTv7XktFb1yDRp6jF1WBW8
groFMBcIghR0vDxaNhEPGmbM9ifaEQN3uGWku4CygcOtS4O9Kgbt02rVnVmnCggYGisnKt4ia3jX
GnE2KuvEvfam55N9KmCgEfVARFRWo1ipOQdTIuqi7IUEaXvnVXBkBGqG7BT3GPkjpO9g9CHaYMvi
RjKQD9Rxf7bKz8TPKEh1B3lxPpN3/v2XwVjd9s1sqFIqPcDozqPry7f7pe2MDKrnRUTXjysW/tnh
t2+av/PX07S0YCJcnv/25eXH/+3rv3586iq269dz22HC2G910f/kTwZ4JEy2eH64fHV5EHmXHaoO
N+uvp5evLv92efXXN3/7t29PL9/nQZspuk+dKNcxxirspkN68GISf/A38RZ/+/Lyr5fnkznwEjT2
dGO4OTg4tuTywNGF4/bXczF5//2cHBl6h/UqfCHARO3iSUBh1MC9SlqZhyRuJt6laEhlTxdJMTo7
bzCh5ThMT9OOsORAC9RhCjxn5TqUNJenTTn9/kI8f4ttSSYPwtz9+oHLt12eCppCW6sPjpd/CpWU
BxImcbK1WizxL8PtuXzf5ZXLQ55W/HEWnXdRaGLctjIMXdG8GZeXG0OpfW58jtJQCIbdDnerhVYg
hCJ2pHCAsjXTiuySYT5g7WZZFkx/ZdTcNxEDmq4aCXPNreZweTCGBkFEkAPHt90JhQjUGTtvvkCR
o7twYKeHMz4VzCfVMhOzoK4ZF0JZj4GN7cKZ4hTNoKjscoDPTy//ll4Ca1u7gjLoN6tcn7NdL690
/pxL6xXZj6SnK//r55I64IY6ttbBA462jS+/4fK7C3/OvQ1Ed+TtEOfxx9/77a9cfu1v33N5aWiY
pOh9hiv0j42K/9iyy3dfXvjT7/4fX/71GwonqrduC4b2j1/1p7+Zh84ujKtjolMAw8zi8uekgBSU
G60C373vJcJFQ8dnZxMBHtN6BicFPaNzMoZhIqR1+R5LvdzZpcdUIA/2djxmeyuIqpNowcDXMXN8
QtGhHK6jBhC0j26lzEF5gVghIES8d5X205JBeuhKBvFVQqlfUbmw4lSssiEVCMuiJ8bM0vBYeboZ
KP2xh0HUufXWY/YhLFoBdVPReHMfKMDyc9xzSQNdiHRW08hFiAmu9bsSsxLDeoJXEX46rEXkANSg
huGRkSDgh2JdkQUaUwsAoxxvCOEAriC5MGdW/tBYDBDKADII/F7ygjMGponNvLvBrxgm0p/DEu8N
O7umvK2XA6mXFKIRqZNhvussvVo0GQwenXWZ5oXIqRz8XHl7k+g5N7PQa8+DzmCpZYKpm4zp2lkN
nvguLMZhXBHYOmBcQ0uspmLi1AKKY6NVhvsxIpR0ClHdkKax8KLrwJsSwhxdJDR686X82FlPpD6t
yFwAvd4TBi49xOi1d/DJiFhotvtMGg8MDRmSlEe+tN+i6MlqmvfivW3jZFNl9Ydmb+KERFuKeSb6
cXxTlyy2I1WgoQ7w63qoQQ2Ga0ep3mxlvhsxNHZV00yTo75TFtrxIEcYkF93MXJDOymfcRnAC3fg
nFSN7y9Khz6pHoeKWyDc8i7m+iAkMXKlzdrBZwYbQ80+2r04Myeouuah1KiLdVamTQbDZCaeMww+
97F+6k1HoR9ro3Xj5FeiMctNr7xrYciPjGQj9PvBQnAI0xwxxEJELcjADGNM7GU/SZw6Jl6Pcdwv
yaXK6KFxO4MpFAr2SWKcfSgjptaRol3TDiiRwIyFbyyzmSfdmD+sWOwyH3MFP3pFO4ATJphuUmHd
dxbwcnqPhk+xFisUYJay3Z0Nj6akGXIQUhtxTcXxXndYBWWuONrefSw7Bbnb+KkMXPxh8uhToOCo
z9Dtyteu1sClNNNzsBO+zjJhMqKdjGddr9V8MgycF369WDsla70mx8Rntsm6iLiqmak+MVyhZp1D
rEIksHVmayvGWMY6j+1Pv6uCp5z2lucBSQ36cFP2gNs8+robL/UOWhzuaWY+GqX09iV7SLgmucpF
rh7JqDklqYsGzuEiKtMeW51Uu84MnB1ph1d1EFYHKUkF7vL0QEvgSsOENdTdawkrXSMpdZ0WiGBT
77bI9Zs6GFj6sb87se4UpaDZjl96bImrKsQnYNS08ESgo6ZBhxWHyMABP78EIaLqKdNg6gQpRSce
4CbwrvLJotfL+QE9QnyyXENRoe0zctMXfnuUc/Icxp66AqnE5Xxj9tD4CkGsxBCl5Udq0TaoISSu
TAv4nkTfptPaQ/wS1xt7kv192lSoDCOEMuxbBMxNIM7U9AD8dES3Y3Zs7NC/sVvuyT5jISlDfzOY
+ptDdDtqmAz9pRE/jjJstzVcaS43tjp3gffZ0EJrdQUSw0DeNbRsV9lGNyGRKJzvJu5Zr+XsHroO
Wcw4J7aaG+Ujmup6b6Mmoi8Lu+kf2rxnbNk/kJ5KXFMX/DDM1lyWNAs2jULzO5DeRA3PL2VKjMal
nZ2IvesuKzzTSZ028E4igwTZazbRWBmEi6IYpfVBDkO5zWBUMsZHCTvAQM/8vgGdh5oUIcd2EkKt
+whTBTQg4jqahVWrdG+YgIWUCK4hi/ZotGYSAtM78pqcZt/42nU5oQtjWPXYTgmmJljcdT0tDYfe
B9ha7IWaLw+9035GkFJptGVfQwSSsK+CjCpNexJaWbPXKzxIClJm2YxHTTkY21p700UtLXww9ax9
7RkDmmG2KIf7oTHQg0syv+dMVaOYjg3imkT56dUsMuPItfOO6IdiIrw5TU/0Sa+FdhGgh3KdR1bJ
ssOutm2D/r8fpvgwU3E37lSDAQ+B0xBNRRtheLVjNCDJMFzH9O0PfcFgBQAx0IzIxDScu3ttiF97
BK/2MLwmxLxtNSu6aieBPnrEamEZWJi0ylz65Blvxm48tTD/D3NwcHpLCB7X1Mx9L7KaZn6Dxdeq
nmJHC9HMFPcWQ61sCqGIWtyZU2F/WfOpahmMcOL0VPWcQPTsqPam4cPTynOvjQXQHN59hONd17Bk
OykW5DIgYahWOlJdt9yjy0lLhAhQQPl1IOct4HaMmbFBzf92eWFyYOOVtnzI68Y/uoF6CRPIhlGl
tYd2Jtj084Pex5gp/OwxEEFwCNLKPYxyeAkEoIqa3LuDTrWHvISHSih/rVLkBBE6qGNcZjMQfyKn
nO6hVxvbYV4DaDbrgpJ1pFPn+labIZ+XB+OPry5Pf9vE+QfqMGQwR4YhG07CB+XcMG+50+sPIk6A
/Ni9tnLwlqOLfCa65UiyS7alfJxoOI1xc3AMhy8ZpOeLnNymle4KACSVu81gIqbVq+mj/ddddJ6X
kv7yQMjzBAGHh8vTQDh00FmwrWRTtYfYe/MlgcC/bZRZ1/20bsb6NpiP8FhyP2iieFpYnC0sLllE
lAboknx+uHz17d86x+W+aWEwqgyik6J55SREQUnrmy3qy1id/bZlQZfNn+Wvh3quUduQREGNifOS
ACFQjvoMZb0gUv3YZ82SaVtSq2AlzA+RrWbI+fxlOPNYp5JujJuYO0t0Mbp6uytQvEBmTau7rnH0
vWXDM3LmhylByEsqPTE8Wj+TqoDFHtoC11mVq6vAzrlAWMSszoTsw+WrShPGoeitnGYGrVh/ZsSW
pjnXYoolB88u23D5ymKpu7IkEq4gPBWq1A9N7egHdOxdYHl7VUIzMUhboedDDintSjnuA/OOsUh+
yHSn3AaRA5Stfp166jzWeumSsUHJR0igk+cLLDt2bR4KQzcPNZnrq5Z76KKxUB/YBpfKGZ0M69K1
M2gBEG8SD5pCgaC0YFo31tIgVZG1DHPMm8Lzwi2ZZBxOLkvedROKn/28rrg8tPNXeu8hpp9MGkP/
jcm1s9BZVQkNkapyMrD1OvYlwQ0NqlfhIsSNSJuYH+iv7vNmIhRvzoCd5ofL/r88NWkpJinNHHa3
D0Bv/gyo3H5/cAcYKg5ageXkChS4CQsiIzARlfbbvEXxUlLwujNI+NcBeHk6RnjK83HyVm3t3Jtm
/1oUeOq6adZKRlNUbwJt+DCxx3Pdt/f9UBz/K5VdHUjiQs8GMMLJ3dPcAb5JcBGpFxHwyXgLmD5e
27jDtLfpK2ABEdEmXCOvhue4dh/KD/GQHxlNaYhUUWrPtSDM5YiCeImjyT4BSn8FL/Y1XDOx8B6D
hxStx5YsVVTm6U8givNJOWxpezJBLPAlMQoYF6ZcMwSBbh0BjmQa/kKaPeGO2Ly4qE/38KSrHtDr
ptW2UB2DbqfdTdfNZ87TEdngQiKGAHHEDPDV4PTVVwhzmhf+lMUsDvkXOQ13mNEYEqa4wRHeWKfw
Q2cVgz3V5Ycm5Az4jcUR71QTramcq2GLI8SQm0B9IoYBb1sAGn3QX28BWK3Dm5Zx3AKbMUKLB0Gn
VGywnUczaMo5jZ/+jXFCnQa4YI0/FiJBwuj1q+B2liyte+tLnY178WYevHv68dR6NXYsE/buwgtO
1AxcVozX6Hm89r4GvOHPPQzsZuuf9JDAyAW6rJ6LtsVCciPLlWCKhZz8BHx2Klh0L/IXjgMc8BPT
CaZGp+QYfeC4LJaZt9blxq9wFOCIRW+BsRfAQysWZcgIa4k8DlBUf0MlxnUDSbx7e0JtsR0+/HKh
7n64zaYZkcqfRnzeTsnNcCfLnWvfi2T7J1z7zW+s8//I2vQmD7Om/n//aTjQ2akLRz/PZl47whNN
aZQTynaQpupKWbz++X4XIp0B5/5fRTn0UUK64llqh0IgWVnHP8Ux38Uf7cG/g3KaoFvYaB4JToR6
bmkrkrh7NX1yhFDXotFLZrbLaK1I4PIom4hSmjmpkb8NnL2X3cDs7AsYqiuT1BPXYMZO3bA1kPy9
QDRBGfhErNCi3KSb9BUKxxUe0F3x1N1Gd+lD8UREKNa/VfUjOkCsfUneJQaXbXcmLbEn0gXsDZ14
zDTmdmQisbVvuZihNdghm8FOjXwa376JsWncGv1Srjg7lmDeUJZOEndU82RfgWEe6GafrG7ttpsf
VfdlPZAbUq+DnxgTMDTYP3FAEfBnHVmlrQCmvUYfiCG1L/rWyF/7ewYLJKaBWVobsIp5hbMaXgPJ
PzukZHsMs95J3XLINowf7xCblc9ILJxzvjljlMCrS284Yf8dkES9kqegY939QKu/EbfmExTMjbv2
f0wfFsZucxs+JDOn0XhxzHV4avfaLtjKM75Q+VYXS+xTJIIvm1swgAie0+ccsgiuF5RNa+TOmCM5
T23cAB/RehnuMwWudcEZNl7PCIAHMhp+ACYL7TXVwapZhqsdMEtgn0ywAwyEx3Y2XhzxKYBTX+t3
DCv1gErnRIscuvhMb+CwRcZ3HldUGStR7iAy7HmL/sa80b9SUux2wztLcDaVG/hWHcrX8ei+sq7c
UrltqM13AsfQagYtnF/VG0pCFKLrQ7R11n9z5M9w/3858C1D06VlW65ryH8+8AHZ1yi6jP5sON0Z
zxJ5UVxjOLwebffFmBWmixBa1xu2GZRNGI0ecSTVM/F71ir/zcYQhPAvG6NLieJZk2QffD8LVdQM
VkVA+5lE5MX8f6Ptg4xIJzAEyAWWE/ePFT67CDoGczAivK59BrjYLB/xj4TXl835PVHi98vCt4CL
b0//b+ZduJfr4/+cd3HK27AO37P3f8q8+O2nfs+8cJx/OLpluK40SQOwlEXoxO+ZF678hyYdg/9c
XdN55VfqhWn+A1GFoZGFYRm2a7j2f/7H76kXBr/QlY7m2obhaprp6v+b1Atd+xZ6QSaHifpZ6spW
urTV9+M+RCnZ5qFecfZ3tO+D2t1iKHgop3gTjyS6WwbC7SyAXzJWaHmGFBhjQmGADUALyukqgNM3
IhdZuFZ8cnTosjSShqZVtwTnPupRQgu0Z0QrHbF2mXCuGrr+W6/AaUsi8D7VqaVls0Uu1BK+Wb0S
M5USYm90yxBS5qqtUiyEz851HZQxK5V65rWCdslfEguhbxaZNIJbfR91wl0Oivmz8OzT5FLCDBNd
2yKt4QG3EFm4QzlZ7qLEZiPK9H0WquwsWT1UJSrPyue95sjaluTTIRvFzuh3CCfKymFJKtofjd1p
+9aHUohWB0a9yRhDgCRIAYUFWfJepPyCqhgPQwkxdizdfDkO5XDUCauiiiwYa1xXY73T9FwjItYU
67Drd4zGvpA+BTp4I9cmSklGFneK3DA3cT6UizSEfYy0DS43ywJXWuQb6x0YihAKJv36adeS3OX4
do2mX76NsTJ3f30t0v/1AJHSMqTiKOGYQxX0zxfGaHSqLu8KbA+m+6A1GDUuD4mDcFihSl0gTnTB
AbfXGtnYlIQzMpp4+cvO/OttIevlz5dFjlUpXVMzpdQIidE15583xRC6NvhxXOx7wW0+LOAJYlQG
Ui7aG99IH4Wb/Qhl8nd7YL70/+nWMP9Z2zR028Fy4zJq/bYHptbSp5oYtn0tQpKaYqyJj7o34SmP
qnXTGNV2FLhFyFikrK2A8IkagbZHM4m3Ye3LfHr66/1gfLs/XLZIuramW5ywDgXbP++ISDNqNPgk
IMqAHRFlCLNqt6E+6cEN5NBiBG0VuJHJPAVHhpwlJK8m8SGIcLIOpmWAu3R/dAOrKYvkpq3LJOjy
q+bZxGDCxiZu8/6vN9qcN+r7blRStxypO9xknW+fns8ZEGZpxEazAt+E8BGayBnXTSco+4mbQv1E
yovZl6+WriHX9DkPQ08DSOFqOW3Gr9KiWWG6jaB0zlG/QaoMy8fEM9flACgm5yZtxLD/yuijyVny
JEaNWtMrayD44wdDpXNJ8OJGGCFzt6EBqpcjSgqMO8Mpm3WbuA9/847nA+PbO8ZKwju1Tc0l9Ojb
Ox7QVAYE01NZNWj3RIIVsQzJ8ekfA2cyTqbrYBYBLqoZMsIqMmlEuOswUybYREVvE8bM8KjqunRj
W2jTtUptyDhbhQMrBmNwH7qSyUrknVsvZnxTcBFwixaGeeK9uwWaHNWW8UHFdHIz1b6X+TDtKvS/
xItm69Jj5ejLtey8vztfuDl9e9usIRzblkxjeLS/nS+JXttMM1DfNpX7kLttzy6frisv+RCtR9je
zwzza2bg8hpqwOr4AKs1oqfaBzBdV3i4rCOeO2BziIXPf/OR/Ltt03VlEGJOfJE0vmU8VSUdnKay
IkYAO62ClTEl+UvuVNwSauuhEDZgXfq+l9uB0YGRs2bjp29Rlidtt+xBaJBhuCha4622gw8IzzHr
TOuWw7JetegbUTqBrtSn6qeSGt4442Fyx4NCl+aom9LXqx2mJY2ea4XUEXVyHXVyJfxwWehFeiA7
8S3EE3j1129b/9dLmNJsS9ddnXgr29K+VbexH/WhbxUsTi1YNSoBnlxPCIKsBoXaFN5mpbmSGYCT
xjy6Hk8mGsB404M7JOgplgx4xH+zSd/uK9JVbIZL6UMpo3RNftskGYpeh/lNzxqREgv16VoLLLmt
0myfJbbcBw3pP35HWKnrQBWyq3PING1Zp/rfbcl8Gv7pNL1sidKxq0kWvVLp347XKG0sUQlO0ybE
MS2/GOCAsEn8dhNGjGYNrkPxGPiHCV24X2irPIc+2aTFQLJVMhPJ7cfEMbx10E7WRhlqnTPy+uu9
ZX5bnvy2jabluBZ3Pq4m897807q8tZK6svKBS0mtzii4XVrI8UqSNCkMp34zaUL4Wnq0w9LbFcGH
3aGGUr2hwYJKzxSUXzEZrUxev2Jm5fcDuQpaxXA5ctIbQ0BLJe0YcZJL3gkN4+4YGeKxbQOAWKNR
XyUD1Z5TwfW28c/89TvTv90W5nemk7gmuTPYBmFu387IbmSKWioC1DUJgapErRSU3XgMHYdeUo2P
2GwGTiNoD41eUlYkzEk9c0wPmA/gK9hwurKdHUfib84Z9a3amDfMsCU73HRManHn2wHa+VaXk6wJ
SC5yt3Yz0rZCAMm9fnxQGpGrQxT3yzCe7hzP1OcdyNCYRwQcm8FoU4pQnxubnalVPXhir8gWzgtk
wNJgxjwlMOOY3liIBa+1Li03dmfhKwwd8KPC2hED3z6Yg6aTaBWJ9xwDhDJBOCYjopFYFms56TAo
ZEuoB/PVXKW3bYn/Z8xBjDQ5k/bSCMalm/fVKXCaL69Lp2PctuSFxPp11vE5NjGK/KJ5//+Enddu
5Mqybb+IQNJlkq8q76SSl/qFkOmm9y7Jrz+D6gOsfdcF9nnoQksqlcqQzMiIOcf05uSirSNv9abs
omzvL50MHxW2keJd7UoGkMEyUAh4Ivf//cNXy2H7r1PP5WD2Cfcj3U/If334lKvBOCvD2DuUH3vU
9qzeZLLMMy886115tfPhPvCJEPGCodjWtZdt57yuttKk4Ya5b9c2GJr8VLsH5dhrN8phcnliPQ1l
BQC++I12o95KJ3wNMr/dcz57S2YqOF3KzJvRH2Mi3tCWBWlAAIOo7qqhcd4rgGgkOLNzOpduhqaA
eIckjOQ6aWCe2EUQHKbBZiaAdL+M2J9n9CKpnZbrgz6NmPmrfvwztlCU3BGhQ+gokM3EHIKPddg/
tc1H1OK8zcYJbceSMEF0VNj64b5LbRzlRoTlKmiivc30AJ3dzHzcGPAR+7/c0LDui5IeZYoBssaM
OxtlQvqUJgLA9f+PToT5r/WSkwA7uWejDHWpVeW/PyDhFwQvZLxLRgzzpCtarHsFce8af8JkgmB2
Mc5itEUQQddJ6OJJordAg1DeRy44p0xZyD5wjyLJRKTQtt3mvx9CP1fn//cQoknC6amU5XH7701B
bFgcREZLi3aphetxABcUhptSsLaDTbgZOc1u4njajkE5bzOsaDdhXf6aYspkhdv2Bmk9SQ0IohFx
hv/X+2f/fwe4Jwgkttg6uL7ne/86wCevdVuHWQXp5ATRx7Hw8dKNvzKS0cncgR9R4TM7GQ5T3iKP
bfhS+3xOrJu/i15EKOx/f7vsvzv6f71hto3FF/e6sHlq/6pKs6YyrAG55l7bmbV27TZ9yDVll0mc
xFBgprGCbUcM+ZnE8oigj99+ZlUfdvluJhhwSttuvnoIYYYR5ftx9siyKX9TzvQnMsGLdRxI7Csx
CeH5rDdjBBHE5bIIh4azYjBR2A7ZS9gzNxuiDt2MDq+NYiaRc1YDzbIviW6/y6pMLjIpq33bzdfA
wvbShkNwVLyT2yikzTz7g72TTfzZJFF01i4mG6KradomVMGEhkKnV1dU98MxIstyT7QWkynvCwq/
BdbdIR/TsbW/r4vw1Gc8VOKTBuc6qkYCGD74Eisb8qMRQx+kDCvIY9IUAjTaJRy1aGj/8HHDLkkG
e2tN3rfdVMUmwxl/HOjldkysb4poZlxCC9XKPfdUhjHDkchJnizvnTc7utjFSPq5E2zVSBwGoi/8
OmygWeQ88yyrDiNWFkLuVdm2b1vn4EMpxroeWmvPqpoTC+ovQ42woDRTJDQaG3dmyJHjpAPIQuci
nBJGb2X2rkzixmJ0/HinUKyxbSqO8+C854XjUuvF69RX6yo15GXWnj7lHu36mtV37/cYncoeqa0f
BaTfNIF8m61d6lhg1oYJgo/1Z5pT66HPyCGYcQJPajKYVSOX1nJZQ6S3kyNG4DcugrcAUPwLGeeH
duyC22xmON0VsKMSPfJJegNa08TCxgR6p4lQaVTKh9vY6Zp8YSO64smo17aDV9xyzB27G2vX4YZj
Ee2Nw+zggbWNQKyxwbyEJlOyqSpu25H0s1jS8a+FblfCle9eh94sCYvyOMV+jwPF+0KOX20LNaZn
ekA5RS9e1TzRzRPb5nwrSXrmNyccPUbpkS7EsRwVZXeQzfg9qqHfhQauQ8+tmO9gDAZ0Wd3RvLg4
LukOsWpPtk7zvT+Nzw7zShC3S9AzojJgAoh62OpvBmvRcVfy5PjASOOxlUiv1c5ymotIsuiSSvi8
VpJuewl+1DTBxIeuZF9c5XovY+fesuGbqEJTp/aaqJOyx2eh0RxmQR4edV7jsfiRiquzykpxT9r0
KRrYNnbW5m/R3RTBNvF78PtmbpFXqAjxKMwdWxwLaDHeqqAxN6Ex03lrXGpEhQ6lUbbeqSBlzudk
r4FZqE3bBkDHBz++or5zb+aW5cv2Xsqhju8bfDR4orE+BKUgRdCczBc74ISMrGfLCPWL1TKIdNoc
OQkF0xoNhUWKJUjiUra7NAiDc28gQqtIKM9s/BqpfhyKSV6ogaokD/a+4c47qZ07BrrhReRfgxih
GzuoMHXqh0RF86Tj1r8zM+WtsEmBolLIrDDL0+tcwKBDFNb47BzA33pX21F4a01fuOzWU12bl3SA
aOQkZQ7EhiGdkRTuWRSoAqveDHfxPDw5uQUpIUnOg2ayKgyWcp/MAcbz8BulOA+mvgQS3hpwWnFv
aJIelhdeNjmK8MFrNsBy9ItXodMny/45Na0z9aOxj/KiufMsnlwaxsFr1M0vxix8XAI+EeOLNDMS
sJWs2N3BVbBfKpAYK6OMhtNgs8tlNYyjFDZARFpM6xZnPEbhSsWp81pAEVhjlC1OkxXaq9JoxTvS
WEIpUnlt/dnZsXXnffLoT8CyQHwrcTqaTM9M7X2Voz2sixCDgpEspGapHprQ9B8l+CFUsQniUBcK
XwYNgUqto5S8nRRQPY+Wsq7nN6fh0lP34K8zk9ZE8Dsf6Bqwa/y2SrjqNYgFLFZot+K54S3M/fsh
JQTLUxqPS+eywynCfQ9bASMNMuyIVB3F5HvUzZ0osQQ5MYb1srOrXTpeVHDHR0km3khEhU9wXSnM
6gCVgmmOMdi3tEneTAqZ3O3AHEdxdMmLDFCptZuz+t6NOAfLxjbWto+NNMvagVlvS/LzqOF19Du7
GT+K0nnpRlFc0qRa4hxVva0cgppTyD90xm9/HlW3RM6I2IOqqMdmIzyICo75y9EN16rRLVYR9BFr
gpQ3FKK6zK11sO0crqsNPd6SOcIMYkIdDmgxMErzkGBvq+g0J0lzX08eQQCIN2YzMHddPzw2uSQQ
JQTNl/sNibxmotdzKR+qqTHvItrhqvcQQlhOdlyC729iuxEH0y/xnIcDvASBv23MKL+ljz9SZqcp
rvC80nQFh4Qdrainy1g2zxkzvCC1h7es/wAKI1fsWOybxktJkMU1lTR8wHEuQIe4ckUPqtlyvQAL
ky3zyQIrRuOeCykTrOBIBeJ4JPPCJnCgTCNWNRZB9Lf2Y/SHMpKMRKglvqibQ2IgmClgNuCqKkxb
MRcvgxuO2AOy+bfZV+Y5UqJcpRFaqq7Go0sJiE6Q4adfdmwj+w4cXAoG58mP2D34U3fMDcylDlyA
tRDSZdzpMUruFmFiNSBtgcJ1EqDbZQzVPYgsaJZTZe/NlkQG3MgmojnvOdX+t+qj4uI70XHOaXIB
aSAxswTalgbTaR7bBp1DsgF5AzsicWFtk4BRylDfZU7h73z4RvnwB+NucsVL8ZA55Pe0OTOUKY3q
dYY2uVJDemxaF4qzxsOskvngZD5pWcxwGOIiEvbyEtawIKzaT5oXLx5/jcarzqUGqCdpEaM18AIX
yS4NDq7joDhtD2IMlaHbBM/VuGrMtVEotW9RsK6s0DHPVr7xvPgx7mkzcsq1LLoMk6cwX8Y6885m
ti/T7gMV+VGzEuspvzPofyNbwbbmNtvSyND6eTAbNXi3qZUvITbNTd1iHjLn4F7V/jHN4QxKyBL4
4Bargg63fVdhR4fT3FA7bRvsq4njPlJSk7cqx3NfGDdhjOBkGuaeNgxQuE1Q9J9V2EDFphkztfZ7
qHB66gDdgJM+NbRGboTRv/Wj44MAMM0Dpj0sll1dUBIjg2knyBFGQNmGxbURVbzOZ7VLY7QeAoU6
lzeAiDoFecxUADu/JeKVMuGm4XUeEMtUr+NQQRylu7GuMpZmBFxP4/xm9V2+ScM+Xjt2Cf4xRcOr
Vd5txnr6rkZb076V36ZTvSA0AlWl22ATkNNmeJQTQd9tsfBsMk+8x5G9rdN23GRNu0ti6Od0WCGn
RMTXWPosfJxi82i8OdAhYzl9sLdH81J7u6hlu53pg1dYA2xYLK59YZGJYLfPSJcojsGmcj84LQRO
hFH1aUr7pLAhAjCdoflTkQwFLbtE7pCwIhivI1SliQ8VXZ4aFNjxvMQqa+Muxd89V4qAz/BGqSUr
TGEeFH3qrnQeXEdkMt1AVgVOi3GdzibMVjr/EFyiOwjv2ArxwyFhZOPUR+qcLc0gv7I+4r661BPC
ki4tz42RfVkFqoHwjAkSFuOE38oUyP2p3G67EGdO44B5iYLP1AO6qvLHSjZ7OVTPHf0G+PQ0OWqf
TbpT3DYpdL0iF3s/5MKHJplQlozTZayTrxTTZz6S+QR1JOoIqKCXCMs4wHweGuSBpqG5/tWWeXGf
e/4+4lJA8lS50DM5AMVgDbumih6rBp4TSILmwgiQU6LWIBfn5hfFEUv2ABhNRv4zLk+WTrPY9YsL
pl1uhkXA6BXBtIrzglJl+fLnBz93+fny780iqosVzVNsH8t/RxzAnQdudXkUFLOsYz939H/sPj/3
+fl6qkW8XIVOP1/9vaPpC3/ra3H+++V//KkfEV/qoS6royDYmwYQnpLwk6rO+SgWI9E/j2x1lYVF
YnnG//uwU4sNIINn9/PNf+759zf/3uk/HiX0rUcsspDRrMXg9PM0hBvDrQ6TcPXPr//r+f08+H88
zM/XP/f51xv3872/f/Wf+/w8LO6SZ7+lGTWFl9Bluw6NJT+4bTvcMRXeDwnqgFHpDz/rieAO+502
Qjg0XjQfjQajK2ZSMhJEibeWK9o2aZGAheYwXm2PAj/Jx7c86rdRGn8MaXFZfFeHtnIRz3VbsHg2
HLnoZey05FDvvY3oUnjXcGaIOR5eQ8I0LyrHoS7G4ADdsWBpI68rxrgH3a9qsWIPVzGnmMMCIz80
QXTEfF2cS2bvUqFx8vL8avsHLT0c9jZbMDYg0Qb8E5AkS/xpIz98SMRnM+JHt1K8V0UDpjjwHb31
DnNBfW7o+aOJM+zDJHfAsDIFRD4JFqOm20cQCldT2IGXzE3GA94hohVGcUoa+76ZljlEANne0+eO
3IgqzsS+HGYFpyVjK+V1/U6qZhc58glcg30Rk16BNCrRvwwRcKRrbwHs5lWvC3tAoFQtiCx7H7qG
8RBuGnZsK6zCwao2lGLaxZuGg4LpZj9RqWbXTDzGtLrXzay+vKEnGNL2V6DJkPmPB8lhAIbmO6Nm
s2zejS4aQddUpAqrLGTk1l0QTpDcYoHc1UXfXGhMUPeAaSlzAzxq7d8ZwHDy8UJf40OYw64U/Rp3
k8Yaxj4oGnGLqe45sQOCfPwcqSTvnu1P75XpX12mSWTpmHRy0RoOIwI1SsVmE/RJTI82va/sgPCM
0Fd7HUxXJ+OC6mThKSJ5EtvO7Vi42aEIRuZY9qs1wPaRA4VIrdKSZ0s73U7ac8OO+s4ryQ5ZOBpB
TEgmpAiTExv7NirhACbNMWzTtZ6nhN/1DxYXUJB+ZJPYk3hOLWwq3mzE+xlLM/YhJjkSw0JKOIlJ
7yEwR29XgIaY5dQc4GNe7IhJ5uQXawWB7CbvWQMnA7CRJ0iE/akXpQFkyJhMUJpWGazdOYz3lRl/
p7ootrmwv4MpiVD7jube7KR3G9lYqoYlQC7JEM+je8fZWF15ae0lZ5pQMFe+NRLQ47H63WYIXIwA
lBjsMhPmvdvv+4jkesxLeHjWgdHzziApNmN9KnwOLJBOyaPS345oiZRcchc6Ddwx74nhLOUvCCTQ
CNRnMj+C48v29ezRwLdJevBwckDenEPCyRxr/nAdKskiHu+yInhKQ8IuBSnbaiZYdDqkrgF1D4Za
DdxsPygPmoMDgqMKPQa6gUtgx+xXGxa7N90XHPp27FEzy4CuUX1nJ6QM0TkiFiRNz4FZbqKGiYBw
cUjGDeTPqW5OllOam2T+9ASts8Lc2DABbzDuFDAe1avVwifVGY0kxnRPbZveL+OBqccHrpSMt3bc
PqVteHbdT2GTD0mX59rM6FqiHOcYHgUwEVMBXUYQKRiHw12TATHIrLzgoyWXuK7dX0WvuGg4OOdM
XCk3uMhIUB5z8uiq7s1MIxwvpt719vwtAC1TMj9a1biL//RBCGhZy+PQ+yR6KfMPB+C4GnVGDZE4
LybhsAF1Ps5GB9qmgeLZty1s4jNMX9viAESKEmUZGQ40+NkmkzQ4weIrLGLqsk9qDN2F8anMnOMs
M2MVd/5aL8Pn0Goe/AL0NReMl8y1IRvEL74gBMAqqmMriMTDsnspld4Ns3W0HJ8uqjMc3Cl+MmID
869BTxWfqcE8xyGZ4NuNCZQpARgjUwK2nFjglnNbbfp8eEpoW9h18ic3vHuvA/PSBUjD55ksjoc2
r0mnr1vOkQlEXoqnx7XEhmEBhKbvzrYt7KTdOQ/rV38iCykBurDpR/Syswh2SZ4gsR3pgftBJzdw
WkAWGuSklTP1DKbkxqGZYJIFafJn0qktryjWwoshbmORvFQV8dio3D8CZBMoxTHtTf3E6HoOX5LU
+W3VE8HaS+tpnuUxKVj428xSD3YXbRXuNI1/0a2VfW45A6LG+GwTrg+jejOagg1LY5WXoeuQObsv
yuyPov41CQBFtoXessunQ9gaV1HH4NVMcZzTgNbcrHBcK2ZnAIEIDyq8lyjU8YKRepcUenUnrK3V
K0r4gHbZqOXTTMaDGdgLSNCjzqxRvRjJqoxLeEb+yH42Z05aJnovEjDQWZexoQ8+IgdDXGoD9O6z
8hL37q+eBu7W71JGH2pHU/QNuhGmbd/6LTX37W2YZCWbxDjApFIlRKOM9IVJvoLq6KPc9KwCeCuG
2T34N1mw3/DiSWzHvgXXoY4dttTVHETQd7tt7VW082AVn8cAmbw5luEmqLsHS9LTqJ3sqUURLIE9
2lw92arGZIQMzSFLQAU30bLFa1vr2JUdxA/29V6/pM9WC1BcDmIXO1T8LFVH0YIBTeKJ/WADAj4p
kOkKMrGAo/wJ1HxAqKJ2lCJclkcm23PbLMJ5EE8ig7K9dKhGLP1bv2ThFNF0wqWxL2E5Vyj3HUT0
XDgl3op1kSLEc9P4GSYKbBBLeysr1lfLmZ6KYqApbMf4IATdPC7foxxWRk1ctArto9Fiwxl0uW+k
3+GZwtiCD3A9LCep8INsw1+cgiTfMW9FOi8IWPUw8yTEJI19Uqx606Cmmax4g+HNhWNHB4RmRcMY
BqJ3P57r8HcRE50xNwrOFUi3DT2hh6QvQCOZmCWVfpxLu/imL57VkVghs6iOMwPaV1xDr73TSZoE
LcWRWZ8MzRi9qA7B7FIDNdnODfz5LiMOtZaGOnESfYNR9piLpPZxKgSkDdu6NcY8AipSc2kYrLfQ
jLfeMZxzZ89uh0ZdW/3KWw0wt6xuYzibtzVBPk0Ce4Zqfty2SmBhr+2tl2BXBVS5ZuMmsXkJdfKt
5DJFub+fxPSggx3qOdjKTbOTSQPHeYxYJH5Z7BFu8k1cQX/LTQB8pcFIqPOHdWP3BOVUzkvtjw9T
2b7UsD/J1pCvfaVJwpiJIgiItLK6i4goSYDMXpDwneCtXY224R0YMTZ00Z3k9CccQt4m7gCl3q2D
NQCjjdO2r0EvAdFOag1/z4Qaw9IIihyupQX9vcM45raI1pRZDEczPJe6e2JOgGDewO5J3/9hNq9d
A+jNMVE81Z0f3jiAQoeEp9NXaj8bzRl9oLMZ9EDJ5ZNi7cr6NhBVdHHz8aE3B3qfJf1IJu8AGXXn
P+Yt3IYC8PXirKIpXcRkdSQV3ZS/3+wHxusN4iBLlQyWMj3ekDZfscRW9nNoMaPqQ4OMnDaxmMiM
xCTMZbHunRKOks9mfi+J/ClnXxB6xo2Cs4b8jtIp6ca/NxIq8TpSJOW4PR5Dtdy0mNDULOx9WxhL
Ykb/htIP/GihrCPsIYrFDhpwN7bxaZTPXRwxJzCy+R117ia1e7U3U18fK92gQLNLQoNFc/y5MbDE
/f0fy5Vk6+CARl2+B4HP1TVUJStpjl2kaGUu/wu6kSGqOcJkL+HNO+1UH0PaUsfx5xX+87Xd57hE
Qo+Jaw6k+uT2+IyGqoOFtNjqQNPjSIvZP5BK0EGdA07waqUQXmkJTUkVHH7+JjhLIMr//PmY7lub
B/4+yeWIrbwFuAuWHZfSbDxiNRyP7TuDZoJ1lp//3ElrFG/aMlAW2AEX6K41vBXyDUi9hbuSFfuP
UIkKr1zDGL2AFdY4dCOaYSIOKsJqb0N2LGo8jUXMwVjAk19NBWUFRwA2QLHcpG2eHedb78cS6IDB
vpmJ4Y6rID74AXAS2kH7vz9c9u98kAwK9Scg94oZ2I/fr7NB+HU5r4Rh971ettg/NwlLxVrTtrqx
Fp/eFPc1kP6EREH3NpE5GtSqg2fc0rcE1UKcwHKTGi2SGcbl2A+TeZ13k3WMF4zoaHjWe+rO3cED
n4CW2z3i6v2oZW1s7ILjt+vybb+YQX9u6GevzV5RKo81Ia5ZAPW27P73hz//y5YvG4BbK9lBtCl6
hp6RMbGIL701NegXEJmMcnCQm0sHx4rI04HGLG2wO3P3zhr3zhXwC7AQAihENEPmUnhayAUwjhmD
+BOWfHsexvvMO6WBeAHlzzQzGOjyipeZfe0NktWrpe1X3OAv7hC3qy6AkJfLh4CkpmnWABSs/kBN
/LsMqZt/hW5PrgvjUFyHGCeK4k4Z4z0KzJcWyihynWctqUDU8CEGwjZmsyYQs/5UjvOB+PJeN5LN
ZiX0Cs3SIcekCGKNa9JIy9yybFh1HQJ2SjNiQltGfQAcj1yV8LWq6ZxGM5u65Vv/3LT0oxg69NGh
AD7/8/1M1eSMJuzZl5/9665xthx8Pw/582PRd2oDQvD1X/cb/MWr+vPNn/vNLSmNonYuZZozFSpI
z4VRmIHIFX9qd7w4GWqX2o/fAoZ464ZuU15NxrOiArhRAC6PQ4OBGL9eEninpjeQnWbiooNcklpQ
3Butdxc0OJIaIPBtTRztGPKB5MCY4yF4cOxlEuYaYMF89rAEUrv2wmn2GG0Mcc3YuKvUI6ecKf6A
gO/uyACNIept3LK5mFw8zlIdnTHO1l4arSd/SB7svEyo6CluihL+m9TJSbe5vnUjTqtm6d2FWbFw
n7vPGpknPkuFr5g06aS09kZZP7HtV9R0sNxch8tdJ7YWGuV1HhfzRvbmI1havXf6kKI7YC32qDHw
qi90y1u78YE11O1Vz9mubkV3jALr0LgRsTWe3+wSXPvQvJFXRyiuI0TmOzqR7PU7849SmnPUWSxE
TJISO3mrdEmLxsEozZo/ja/C9IYj3tUPwgeIUZXyq828i5ItnNLsCmH823ELcRKRsQ7Dc8VS/jym
1k6krXvAFr0aBcXv1O461xsARkTPeeMRElQyqDPz6Rvi6ktt2eG2XgYBbaluOTueYz9Cb2CG3U1O
CrzXRZ9JO75xtecllgfHtthLRNGT4+urIuuuZ94/ZxqLacp51o3VdijrkZnL3O+QfP02vtlnjefE
k0+mDOHrxKFa4514wnHSHV0HxIzRZUQth+pPVY7Brp0vQUHMOJO2I3NMcE/ogsHmuen86LBZyV3L
xFD8akvnSxVFyKnL7IO52rRZtNAd01iteD4AKBctVRWveoZI/RBUu7jJr7R6qXLZnNvRZiRVt297
iI1zuXWNhbHiEEIh4qsB30LZ0XUMAY8iBnAzNpSjQ65CEISkN/g1rWsSLAyxgY7LTnNTp/I0VfJu
thlepShJLJdEWWXpp9BkCFw00bdhzxbdBeNU1C3CpP6ic/3upJSrkT1e01LdN5JeRec+iBGqZTa8
FVF0Ua7eJ/Ts3QS/bDLlvzyF/mweyL3HTs0RW57Lovjg009xh4T3Mou+qLWIUi2igzWlZy70grnS
t2zLcy9JFDed3z0jeS7QhDwiaGvdkdlJfyUhpgEO0pJ6KK2zyqfPvPX+VAjNK4QEftMIzk7zCkAR
DcznYMpf1lPXtxgKlwvlXJdfk4B6o6Pf4G9pngXuuAp1chvl9ns6L60Ai5lFO7xMvqXZEyWIBWAR
NcSSTrWtbhC4v3NcxptEgHak4L6dQvHSeTJaJ+iE6cPDI1keB71IQ1EPC2nS6cn2mkcTky5TVbzE
npGvXPB3+JnHRQaoqPXEyodZzuwWv0BmER6sbIb0PPG0hYsinPEpqTssqXPBqL8+RX33Tv5Dwej/
NfbSdNOzrOYm1l41BP6pgfmVktnaGe5dpO16ByKJNmhNjwINuVmM/no09a09SLpg+F6nPt0NTX2W
msEGm+u7KLRY1e+Am9xETv3c0OSVoXvuoBERzsM1y3LxRwbRQZCaKJlJ0VpzvkaBDMdK6vXkmWQC
hD21r+ifvDZ5GFuARnReNdmQSV8yATFo/eLk4WrFAZiYFLC8sL3ReHvO0kUnfEjG9r63SXj2CXuU
6ESZb5J5fZ1CLj05ea4YeHtwL0bf3fVpcCxDd084BRsGYDv5+EKDyVbiD+LnoveZEEA1KsvpcYDs
U40V5ZiZHcm/gWTMAATS4G5w0T+aNLDM+AthSJrZ93aKRUV1/qfpwh6NB8KootHetrFAUeNCrCvi
FpR5icq1RUryEaKlAxMT/JpHYFUmzyPjrIyMqxvUN6mYEdQwr+ztT1oTp9nFp+QE1VfX6VeHvk5S
EX5QTr+rHhlaIwNmV8rdGV1LwrN8ZmpBE62ngxxn4++urFkzTe9exOGur98DEegVu6xbkRuXxJy/
vNh/0SRxwW2jELc3QefOFA3Fi9Gw2pZ+9RVCTx+o/Vh4mno7eIG5bWnsryaf7anTvjFMAsGbeNUe
qwI2r2FA12YJqgc9HSxr+A469i9pP18bCac/iGB5I5uhWV78EbRFWVyH+7AJOClRE0xJvWWb/DS3
X0aM7ahPG46WrjuZA5gzJvf0j/LHvDExjtWI2soow8tOAEKSE8kZqvgS+81rWJgtjBvh34V0U2+Y
JX9Cehj2uJ9i2OVlfoi4ljgGgwiECWQv43RbzwbvZxKYM2pQWqCzZZ/LmT6rUPjih0jc+ouMXlQL
v8sFdSmdx3p6tIcUpV6JvMJEjecGXcKcQm54leh+lvZSr+RXQFFzqmeiJcsRr0hPOtbch/XeZiO2
UWkcgekJwepWyNdLyf5SCGEyfm7/pAte1kf2FKcALiPLqoB/c/+5QVqFPb47xp3ngGCtYPSb/hPg
0gpsX0oLxWmHHeVmjPu7pwHdpfGpcKf7mnne2Xc6dZZxTcy6R9Vo1m55hvpNxINpXXwr+wwHNUOA
LbqDZiY2gkI/98uNV8YEw5t8vHj34EwsvpNJE3KiaZGLai5Osc0GMU2XzhJqyWOT9f52sWFOWQ6P
rFZ3MkE993Pj9TPFbL7Oa9ffpa6ajnFrowmirR/Kkai/nkXUdMiUGFOyyQ2WktufG3NCuWf4KM2d
+eoxuIeaMC6uRESfC7nuHGSgmzOpcRYm0JcHVL9WXTpnzWK4qoK+gZinSSiEQfxIrTo8qkMVCTAR
LiDFTLjWSQKEuwk6pl9DPjZPnanzLa4IqsQkIcY24ZALOxcje/kc9uBVf76QoTltzWWGX8L5GBx3
dDgNkBQ4ForuFHrSbTRHrKuSaqYS2OP9jrcH7o9zjobid+tAK7QXuGg246wym3gvmdCtZA13SUSI
f1Rg3/pKI5vrA2MjU2wRAO+IA1cjqVujRfySxXavS2boR0MDGADMJIqTjkcbGAzPJVP+SdBz6fxb
7e1Gu5oeeZS1lRAUyqJ+lyakRjiDWSLDA3kvR8lj7gJI8+dwYolrrRQxo2VUfMjawJnXs2WIiMCZ
ekH2nH0wfCxGEeVElpjJqdcDC5bcJ3790M0QfVOwR9His8RExxBjNi66cfu1F1G7yx7lHfIY8OEV
p7vqMM3rBM6RV4PEDDddzcoUt/yyLcKt5C3bVZJGvFHRV2zbzluPA+oLxAOYKJ1jECOobO2WWlEd
w8y5lkNyMGn8UUEZLe6lF4+8jJsfQ29fOfFKhCQCzez8RrvHn8cCunGI+jGdcDpgP7iEulaXKNEZ
UWrNXTUTGt3mBfmIzXs6GN++MzpoSeFhhIu8pYRO0BIrxOtYyDlBesoKzMcUgbAvNFeYuf90pul2
HorHshhSZp46APxK9lNEDWeXLJsFppZYGRu3IQzKy0lryQbnTxqMzb6jm4fESd+qJDgt/2aX1TdR
4yqo/fo1QiTGWDNqxuzkBdZTNcXTnTfCQxu4/tuQDvUUvRtZ+VC2BgjcMEDIkqLwmqBxxZQpDrMz
4P9cqp3SgVTh0YOZyHRzut5ZD174mSXk8vj2RGsAINYlib9g+fkHNvs0UGVLVHszVaR/IcOMAyzF
hoSbWJD2oBos2RAWzbBJCe1mexzbCVCGYEl3CwQzMvmKSya5grV+q0GqmVHfw/ZjwzaPydmHb7Ah
UAUuT79Ypn2N4Xi8kWZX7sPUDqlmumhva3bWSS6wQ/4ke43B0ZaAXgaRdQ+2ae0T5ztI/YgaHMW1
ZrR6CpLo2ruDcQiYSXehCbcyLvApReapTbS3Lr0QAVY2EFxJj3A5xsWmt2kNz35an6YOnlfBggEu
6BD1VQNBzDiAF2fYM8z3sNavUQ3wpPBBaTDviM+FC4Iq1eqO9fBZ6OqdUwg6goHW05sb/6BM8nNL
OnmWVb5YTKF2su8+i+R/2DuP5ciRLU2/S+9xDVosZgMROoJabmBkJhNaazz9fACzizm8Vd3WNtu2
TAMBBDTcHe7n/CJGgkmLbkEVL2yT8TTFuJt0KPJFUKrsJh8e68UhVh9AnZDzGHWCs3qAyFLR4s0U
kyGZ59eqrzvCitqpEaEPqCUjKrmjfpNF9qFSxgfKV0Qsr7zWUJkaqw7yj1HCPsfar5uB0gQ3edmr
8Me1IzKYjgZomawE5kMgIpCzN2GYILXG5u/SLCFuk5jE0MlIeBEmNL7Vvq/U+PWJZXnbe0l0hZ9Y
4zfQQueHUtuJIlG70jSO+MOAi6wRTStwhrFTCSnAhJ4VCHPYnyBEiAMTpDDV+NRY2k3fTfSYFgrF
SvYTBzyudAo4Pl/I3huaNu80EP2XUsU2mK3qtgahacFpRaYAsHdOH6QPsfRAFcDipeOsorUAEWRz
awxYXEHDoFcQmxdJwXLaqlS7UvP4bIjkTSod4Ehi4t0COO5cWI3CvsgLtNVmpWaKgfAeTNk9Y31y
ZnO4I/dyTKSEziZsmiJ5D4dA3Ek6weBmlhCrjN5zFRArkJbwk2sv9epmGEjgYviHqgg1oIxAV+l4
8G1Dj9YhRNMeKQEI4JA0gekJqgZn4VUpB2jewEa9YsIo0CfBaeaQ5wLjJSUY5zDCvI9VDpkqZe8E
lb9PFZ44uKhDBtHKbmDAdjqY2Si9V6uRUydQjYmZ7NSyv+4Uelxpw+6hD1rSrxE9sXzcapctjUU2
dW1SE61C+kr1X+Levw/aiZaOHBLwNUa76NK7gyX8UvrecrIKNfV+JkOTQKCuoYaAs3JmIEZCJf+k
PV0obMm1VBKLkwcs11DuBJRVIZ4bAoUY8KqN4v4UoYhqSLRHiYgtUUiPWiyh6cq08yH5Y+CM1AXt
ShhUXpKs3eKq4U9cldkI6APBKS/j6aXtGIvpJVkfIeJlqzgqhVNMx0gAZdY07vJkSEaiAWfSuWtG
IXJGEB4EOLcG4EIFu1C3Q8N//Z7MmDUg872f4ute1n6EJUOH0mKXNXyHNwwDwvB9pC855v1zOPPu
pELAkX1xA8kBoUS8voscX6mSglxwOWbH2IqlXQ2BoOnacZOFDHJNme68mQ7Cgx62WOvgmliJ4mVu
9MWapGvPBTn3jJzp3kCoeb/0gfV0qK5ThUYzmtSXLhjU655upDhiYaRZSL4rcn+dtEuGBy+zBuzD
MIx4FXf6SxPU6XGdCH33GoZCcJiEUvNwcDrh3Sn6i3tI70oMQo75bDyFgwB8Vpvk8zSiiOjPMMFp
R29JtvfbWRZvS63VN7Ql2lHp/CNgFPpDI4YcDPF3lVm9WqmESmgj3YQdRbSdBG/Q+UguhUpcZB3C
Tn0WDJKJcbs8P8JrB22Cmab6h1klCMpdnkYUHuXW2i5j/mlEtQqAk7hvTQSVU2tLkF+3wSKQuEPN
OB3Eej8lMJ5W2K3U9YojyagjdLw9Oga9bdFNGJaRmlzLgYeIHcxFUn9UxGBfiNFz3IMETTCncuk/
3mhJeTHGAEoZqpOwexpkPxcKEGUJld2CngwQBzpNqZ7cqa2Gpc/4AcPOdHUFALbEaN02wA5xbeWE
a0KFCKL+2JYmRvAZ3aUAdE/eVI81PWOnGmmD1oaI8EqBuAKSm2XD59hPBYQ1lfc5X0ajncHYP4qu
2orab5CXIHdP57ayqxG3V5AR+8wg609krfeM7CoTkSxB8r/aiahE0FMELyKrIDowHeBstMZd0z9J
AoRrhJrp/1rEvxkeotnqtGl9gPUC2rbno7o+J11/FgawaSpCnnipwTteWs5yHpGWo7clDsHDTEfQ
pevKtx4NFAmJuogk+iakCABMkT6mKRxd6qQrFCpsrA6wBIYbdFpHApmw6ogoUFcjUYOemMfEDGiw
ZImmJgHu07Z9R6+HpAP2fZ1p7JFMNtyoDA+1Eb4v5P+2Sd+znNIEkBawNxbIuBRAOzf7u0BqHyeK
FRwllFR+F0GxJukdw/lGMvJecvuEFiuZaB9xjs+rS2JNfB/NfSSFz7DokQMdIKKhCkG3hI2K1thO
GTZrMpKuDrG1DxECO9Ey0xVrmnz/ks0TbbI+nAldTyhfFZYTgfzUAkAm4AOwXCDs7ZhQXaTslnH8
RQggCBoSgLmlvUKfqwcUAWaf9rmZGPAlbK7WdPkgiBCqlFF8a6bzGlKHRqLYGaN4YBL4+Onx5Aqq
fjKWOCVN+7zxy0XlIsGgzOjOEY0MkvvvrdShfu9zNyW2WDgCk+ufd5nfYLRO+BwDYN7jZ5vYDQdB
SoaNNcTvaCeGTqVAlkklLFp65Zjir9Zqg4VaK7Udm1fGJOGlIgtlZ8Rtn/o+rGCLFMEmNYIJCTIw
QwMa04XSfUQEdHbVqInXSEJ+jONdYBXyK4EKEM/5PJ8iVY93mjLXTgBZ3RUIUBWimB6KqsC4Te7O
ytjvs57BnyWp8rmnj5Ol+K32xeRvLd2invgopOTAN8H2U5xLJA+QEUw5ILqGUd1U5Hfzdy2XEPBI
qY9LCaml7kdrTQ+ynJ/RFLgMBXIgfo3AMqT3vVire2LfDHI6ibQeceZhKT2aiDrhRC9RXFqC0UJv
zadRUbDJpEpR4/CVfZ07zGtTeM66mjwt7SH1BNSB4ZVh9B4a/n2RVDf5rD63U4jOm74LB9xU4LJ1
KN5pDqCZnldq3FV0r5WBCKESLZH9lO6uulSiauRETUFgb9YWKmRWYsqG9wOIHztBFhQRFoI880Tw
TaRFttIahzFjt36wEdBURPkIaS62g0BLXTjo+F0e+6Ncm++laO4T1YIdKO9DCVe1si1/+I1JmaVw
iZ12P5rkydXMgc+cWxlmAyj86tjYoTW9qEL2FG2VRAofv/hdh0xtB7O1W+quHDfzJuNyRsG8H1ua
u1pEbwwj90sn0lfslu7EqPgbtYKtbBZXfkllEHPY0g2hbi1QLwU4PHu98rqHpR3r01VlCnddj8FO
P0J/oxdRztYFtdJFEJMPgWJA32wtGjk0MNXRuFQJxX8VolqrSxCj567mZwHsNLFF3m8ACaHr8BbT
SpolH3A8hI1HfVlNfRjtvlZciCW0DvBr3QzhD/yxMEBTL0KVLgbWRk0DJvq/Ipyxtst6cQJqRdfV
dNMeqBCQodqveJMqGdPprA5+567nWrZtaOCQR7KLoEQzZxnulIYoO7JCTeqiM4yoJUrPRweXkwQ/
QUwoZcIhuUC2RKexLTsKhQmnKdVrXl7GN6zL0nc5Uw51YkIfW3Sy8EDepQYRRT9YAHY6tz1b8eRN
2VEz0acKl7F9JsznpNB+aCUjFQTPgfYTgjbC0tqmgqh79HweewvL5JrB3WISm6ZQBlZqromJKQVo
iRSOuYcTICYnDMWzlC6CYVoutj06yR0IGcKg3FUyfr/A23S+4hjRxQROTLTmq+WzSeHA0ayet1A0
EDqtYJ8lsDby6rXgzXlxYj00EGukSLiJGgSUoswia6p2DBlR3vJrFbfSKuJGm+ZOHbpHnKe40No4
tr0ywaDgM21ioBaHw3UMt9tN5+h9kKn02EtvO2tmxJbQra1gcUBAqncBEH8wljOQktkiZLyUx2HV
Ryp6lav9tbbdcOkINEgg2Mdi12N8QL+RVzYqyp1ZlfHFmNSPNHtHxmx8Jg0qTsYJFh1A/BRML0zm
vZJE06GSamz/fNVyNSNGELSOkquY2IOTxiVBGN1AuihDuFsqsLFig3wIcZEiqwFRGHgQ7DuJGrRX
49QbrHGxtg9dq04A4UwNKX6xjRyCh4MLpMdD9N0/C4s0vGxM96YCJorKD1ujJ7WCjvSub5priWs8
xgZAtkmr92o0VJt6umqIeM3glszYf7Ryqd6X0HLA4ejbPoA1OJfoaaAZIUWYtaMnU29apeMbG9AB
gtxQOGaYz5uxaq+RPYLUMiXpraSAvCloviHSYIqmyl18bhjBO/gLubkg5tcjo8XbGQBnB57kU9Ln
f9UJ76fy4//8x9tPUs2E5zAE+dH+qTOooMqGUs0/qxM+tG/h3+zwW5hQEq1/ofVqUk109JCURX/n
tzChJKFMiBKLpYH3RbJARRQiL6Aa/J//UOV/iRK5ZhOxCh01IRVlst/ChIrxLwLsoiJq0qJ5Jcna
/0SYUNbMb9IJCK5Y6BQoaL2hs2HpyjdZHjoTUVhMNLlofRDrTwLQU4ZmlsiM/zWrGx2Qkn5BxHzO
ft9ATbcKcONug7XLnDmFMV9HoWbaDfy/bW50uHsN1mNfaMOmI9QdTBX+ueCbQ4McQt2Zp7oWhgNG
taYnSPOvsRCia5xRSJVOE3SZMYk3RS1AaVThfeljYDhKLSOLYQR0NocOTEf8EgrzcyjFBnTsATy7
Csk0GcatnHXo3BqW6qAd1mzTCq/EjPSU3UADRWB7uVUzs/Liap0VaDjmu3VWzea0P5pzMbi93y5x
45KU7/pT1GFl9/ko/jjM+tMfT2ndal2JQt2WpljadnHYi94qaC4lld4/r7N+N6QbtFnutQXWtK5a
J8miiC7mYFj+bp26ornWX9IVCbXOqqtu+rrnurzu/rW4rvs6Tb7uuC7/2+x/ffb1QF/HDaJS209R
Pe6BrYHVMqPysM71y+I69/VDk4i/131tB++HePe3Xb5+XndZF4HkYKRCk+783cYIrMyYZy0n/eOI
n2vX3bXA4DzrbGTY/VxBWl0u9ts1fZ1vPda3U62LyCcwUpBVrDX+up9yVMlNrsu4bGEAg6WDXU4T
DMt8nUYL3mxQY0rnOpsueuwkjpGTqIvtuupzw3z54WuTz2OsW39utPz8tfjHz0mzWE91Kmr2n7Pr
Vt8Oty7+88/rKf64yqD1CfdaEUp+Vgq6Ol5YbgwZf19htVLRCPkiKkGMg8/sQk1bjdvWjdbN10U0
JpCmvl3Xriu+jjTrC5tuXU6Xw69zX3vmK6fuax9T6HS7y4h01KFwpaBieiDkSs+awPV/znZ+Xh8y
Sa4O6+9jDq0E9R7UagRS8JoEKoDBuOrS6erdRL3JNNzIpDxrDr7ZNYAmm5Mx9cLGaIVpN0cjfvY5
fXpz0Wn6nJUWjwiNp0nYcrGG+Jxd14atcVSRM9quS+tk3XHd7mvxj0OuK9ef1w2/9lvXobpI9zrO
w00VzIA9+6x476cqdGe/Ps6LxwGjAnqXGtgVP21fkeajZVsmSjPSqKPPz1RfVkgZhKGCb5GzAjkH
KxoPquET/6cPl0zVZVareySZJldejfVW0zpdO9VZg8lBzN2by32vc1+TdV2uK6Vb0Pu2Vwe9uVZI
y2RVTMMOS0qNq5TvhMTYrq6UbRAO48EPmKTwIjbRLN1H2Qhe1Awa8YAIyL2lazcNRlhOWQN/xOsJ
QdKhguu7LGZ1ZastdyH3Hen5EQu8WB7azEbei2QINi7wx7FjKGVsLgxECbfYs2JGXw17qXtE6OtN
MXGzyJqgOkZ5h7VuUyeOBfXAhQXlb0ZpvvMxGdVL0ocVOfIDdPjmoAnG77nGrNWdATMIW0ueNbFu
T9PhtBG6LajQNN5NaYK7XWe/Vka9eKWgR7P5Ap+CfoXL/RcWdZ2rJ0HaoEmAYDmcznWShLCQIWXg
/51O5Nx1UTwIwVUltgIxOh3d73IBDU8ZYtl6QHYWlgHZie5aRub6syAqy5v7Kn7r3LoOQRZGMr2a
MigWjwIo6q251IJyUrjn2oLR9bW8zlVyN3Iyq552ppK6AiBUrGGN5Q0rJQ1eDu0rWpdDk5/Gyuet
4Lzh5KrR4mzrwyyc8Lu0O3J/WOzMUOE+Z1uE97uGwfZMAGfA2DSoGaYFJTKlQUAFhJOJRrlkfk7w
Q1cH0NEM2cwDCRMTQ41ZdSMTyxp0KYD7jrPS4JqwQcwvHD2FioziJ6PWaCdNN028me7E3FbCfXM3
vprhFlQZCg+AkefHdCf8KkKg3IgZOyJp985JfhJ1TK6jflsGz13Gsdxa3E3ds/dDKS8VjIxmh5S5
GDL6lh3P6CNPbjwNEtdk7HIT4vYlEK8l8GzqTwgwmHFz6LiGl4gTnJeObrvooqN7IIZvmXIiGJmn
BzSDOnOXLjglN8YFpHgOp302f8iyF4MtIxoIs0ML9j10DRImJrAEp4drOqgPurpTNdQtjn3wZHzo
5X7SHjTLKzqvJjYfE29/DJVtlZ58GBzoHExHNTnl4RmJilLcmbXLcBm+ORHUGbuKrnVLZUu4ElYm
OTNyDlxWdCYh2Vl78N5kCYRfY7lgo7DP6J7r0cUikSP65VWY2aSkIXcI3Wkyb/N0O3RPKEGQlL4u
25865O2DeTTg85fETLZahB2jYyxcfTKPmoNaEszHNgMGf8swqFMdX7wE/UE3d1DrfHOnvA1w4vNi
C46/TGBSnrJmj8VfIV5CuEIM1nm+yn2kPKK2koHD2k4AaK2tiIz+L5yixef60RQwTN0pv+BOSvTX
rqTzklxJd77m6SHm5kSQt/h1949AYC1vuAoiV3qAqAoNF1NBh7Avg+mk3U/6fkRfH+1twif1R2sg
3nwMijOpainaFT5WeidThtVIP/Iwk+9sZtQEbvBuLnS0wbegO2rjOumOcXToZ+oF7lkpcgDJryJ4
VJszw/r5SBaI5x2j/BBsY+4NftEv4JqoENGGCRTTMTxApw4U0ryOSgKjPGq/qLOqhneaR1C6Quiq
PUi/ivomT/YA4xRxeWA8JxyuwZiAMIHwSWIDERAvyxwUTuCOcrD2tYBpAHB43BT5ZmphEiEI5pBr
jDpc6pxBBcV7FNHVG13xVN5qAlCFewvsPkm50G32WYv7LCRAKHLHdPaGmq7DCaktQsBuqZOvs0Ew
wJ/0xldMAGo73kmWl2o3rbwHjoYv/UlDpSHejBAEgeSAUU13Xbsf5qMOUfUjfkXhW+9He2i2QEgG
+XbIToa+Ee9lwVWFF+RjIuMqeiaOjfOTDutFpwfuZC+WcmioCsE2k66XBJgY3c5LGh1KNrW2RjgH
aZYgdPEaUcnYTsQZyTYdZVQlETKXbGADzEuTMylOB0NSOMX1e5tt4aOiu3DfmVctnr/oz1mEIh1s
U8DxPZito3nKBbg7KHtoUyjG+DArcAMjofpCqpm4RjyR/t2UMLBqp3gWgDfQcIJQ1V2xcjlKI2yJ
LFipyzO/UJhx2bgox2yb74oGOd0Ngg1orNjYtRB4Iw4CFpErwVEF49IejjQOZijuHrtnTXmuut3i
7LLrbuWfCD/DbefSDPQRQb6k5qVepH5sv9ma2UmG5Y40pBM8lE8NBGkCqdYxPYodFmwoCdzlvgMW
Gl01qCynfjjphGLeu+gyWwQU98JbyuuqoOWCcW6iC9mqWkaawoke8qfsXB3CKxUzn3a+DaPNjAN2
9aoo2Fm6HZBHMkEamXAwgNVWSc/SiJX5ufaP+Llk5cNUwO7zDOFopTeEfsAlZTeL8Ji6E0QbbOmU
7tpr6wlIjPWjeDSOqboDgu7Vd+BbSnUf3KDkia+05I1PFvz5aSuSVky83rQz6jLSX8+iArkGYAOw
emvXAB5AnCdyrBDyI4QKu6L2nUrhHmPbbr5X58M03QwMSps3Szy1SDETNMO2UOMlo0lhazHmNQ6G
RWpxd9+F99N8QMzYbgGfxAf8GQ19m3d3QYy100sPUYDxpB2FT1mDhFF7loOrHosQkQVxQ6xbTLep
eQv2P612CYj+cdfTsqCvJ7pR9TaUJ0k4NsmWJ4QTS23aFXqYCMCadhqCegT7hcs3aAa7/2m+cZVX
4XOkHjl6cmRAE8KH7EGK2eG97lTbAZgO5tnu3Hp4JYEXzRlnuwqpv9Fu3yXDLrZhvU06916sbN0B
mucIdrzBt6V2fyDjXD7B/9OvE4/4GYDVDXbaLlJZ13rtKa/+DukSbPYMj5JmeIjBij9LmoPH4B5R
I/GODEXsceUSvEs7fBoX+PjOAtz7oF6bPzG3Owfnj/oJGyBoPK0NbKX2YRU5AiWWBcETHFJTt6iX
Y4NCGt+ObOxv7HCj3f6wP8i4/cDh091DPJWvlUu+k68nGgU6AA8QGagx+VP8JJLjx/vqSbvtYe1j
w4STe+n593pp8zdMCWcTEN00/V5v3WSrFK5/7SN1JD+kkBDjbduAp3Y0KHuYmo4OEUm6UIXb9hvQ
/HssDcEJEv0vXkHmXUWIK0AC3wbNLcOlws792QnqzeRFB7BPDpQxWSNSu+nzy3xQDPS93XfLhiWL
g7jXyRvpCZsld3iFZ6GcJi/AuctuLsIP8ZEcIVItzRtCnV52KG60XXYjPgSH5Ez8GLYW9BM/vgDV
Kx4KaBd2to1uzBcUmfhNesoSryqc+d3gqj3ESfF5Dot94TDSCk26bQ7roL660Q0xetKBQLO1J5Ea
RpiI0dODdA8jo7+TH5sLYhOb/lo7QSgir39E/NmlsG+Iv0MwlB3tBNH50l/Xe3/7CphxPs2n6gIz
s3KCHSCykxV6Z6o3GncJyaATMD9QknDienuziOZM+R1bYHZmM9I5aZvwpd1rOF68wR0++IfX5m08
ZZfRJR1rbul9nORDfgKvNm9IMjlAzTzsNmxQIXZ89h3Q+G7uFmcsmzayAzBsryNMcJ9cynvhObod
3e4tvodWcG/YsH8eBw+NYbtEtcZuX4IngsvYF98r+AgYNAEuU4w3CN5v+Go80ZJRdHjC6qLdTStL
iYVsQxs+XM+39ckEMbpPLsJOc42Tdg8A1/WdfGtdY0C2MeB72QJCz2e9duaXzpGd0YZ7D1Lf0QJb
f8Hkm0gzH5eXjLvaBls6JXvwsnbzGN+3p+FXcjG3/al6S+n1EPl6Fn89Z5foFtmnX+FL/jPbiTyJ
hV901I7d2UIJCUrfXX7XnXE03nSv4kN0oxdARHnxDZUqsu/Fj9xlQzhd0wNJ4tG+t9671xYHcy85
VjfZznxTH+qX6UJDSAOpvtUv8Q9A3JeY7PtdckyO8oPu9NfVjfqQePgq2ci4nZk6sytwgvcycWh9
No2Tu8QKtRO2d05xCJ+XQrdDmCtfmrduQbfa1avK7Jk8CytHO7uRdvkVn8RD9UFZLR7S3N7Px3jT
PMzHgDamfQISXZz5OiUfa7lvn7BWhkrH14Va5CLryftCzLm1W6RRfQeFllK0/RyOnB19tLPbPvEb
lSlCE1M6moxReDSqzW7E/DG0BtMAWfE9vhN8BwK3DyO930iirU5bDXsik2oivItn2mXd0TbjfoG1
XfJr/RDsxv3IC5ku48/6BZ9RlPSRlrLz+4Eu+Y9AtwFjPApX80baLFZwTgcuBwsx8XFQnpOtuA/2
0X70+Bb31Wb24IOflTPyS55xm31MdO0aN7R+oodWBXYm88kcr5Mn0yCXtQlvpltxa1zNp266Sc71
kS6FNibUFfGlcLBL3PnXH9HNwKMeYTDZGAwPdJUP8VV0Mz+NawO4thI+vVs+RKrdPBQfgElpVERb
eydTz38kPiAGR3wG34ezTkPw2O5zd9xj5GC+tVfVwXrPAAIJznBrJY75xlz9Ej5rp/5KH5ernk+k
wZtbKKVd7fDewVU/iQ/1VVLiZLrNbpb+wav0Xr1yicicRhCwPzBOnZ/4IPbvM68RTE2+NMY0bHQR
hjOZF3fyEEfHie0wee/9jh4eY81b5WK6MOJoK1Cq9uor2lI+k69zdh6mbfOQXtHkpVfDmeea7JBS
8IRjh2LHlXwAR2fTBXKkV3EPJUo/WZ65p+KrJStLr3Lz3Uhzo2+tK8wBL8UOHXftPniqNwjFEa+C
1UnlDXbvoVt62nYM+aaNN/oJ3AsfvPiK6x7R56ORxB1nw2jsibx98G78nF9a3NF/Si/alcm3G/2F
S/5UHvV9ewwhit2SDRvQ0Ig9PmnyNd1B4jAU2odxp9A813tU7FzhKN2ZW+AO25kjb69NV7ulTzF8
mMvdB4f+WGxx0vmA1g3WYoewryPt4k18F90kN9ox3wy3GxyWpSdypNRW8HTyA1iz5oY66z8SW+QF
qh9KBDvYEx+nt+kNEYN7OPSX9oRJ5sX4YV2F98adhDKKM+/9g75FlP9G9MBavbwjq387ks+PN8pu
+aePyAPZESnWR/ktvcaNIkbWDXkZMuPoIjyL6U6J7IQulIP43rMZnvnSiI+NfzLbDf3ig35IvGhr
Ed7dM164iTcSjsxLqZUfwAqnG9rpYtjDTTsgK7wokWxkXNeND3EC+xLcgLPnLc6ta9y395blBged
clRTY4tb64mLeA+2dPDjuN+swllJT8dKlxfsFyK29hp2E5ZAJLSN35PPdY1vK6YMQGuJP61U6HVO
WkJU69xnNMqUug1SYjeMQgjjqks4eZ2skaivxXUumAZM9QZF/RREW68HePpiylu6gyHdJcM87sMA
ipSPDiJwzoXjZiACSl+wj46N8NovyIm535BS8apejpBKKAJI4DwjLh+Xih2m7QW42uBKJia/rdOA
AfAyYeiii4K+DyoMnuollLfONY2CybEyuPJIrL9BMYqeDx7cSwAIYMk6m7RixFdgoLlMmwKwtI4o
EQDo2HwIzBrgT6AQIcnz22LGs8ZGvKY9zDH5JNgG17VKbDDSiTigyN3hWBr2hzCUFkxf8i61OtEX
1A3jkB51OQYkqMZx6ZSj8ZOkZ2iKdIOWKyaqRUZAhG/nIMyBFJ9fRlvIkBdZUWhwYTUQo93VC0wR
PZvMUwIFLmTxNPYGdoTJBNXOWnIpxpIeWWe7USekEaGfm60h3TXGu8Z11zljTdYNVXVEoT1DPJDw
9zpZGe3AaX8vrutKoYt2dRhsgnxC3qtDtvXQVlp96JfJurhOxJLAVY+JAAMF4qDrpBTAu3rrrO77
Ny0KO5s1LvsZq5VnKHFyFTEdQl3YRSW6iavX8rhEyidwe6hXLjHzLlh0LJn7u8V1u3W3ZDUgzvLp
Fa1+At3NRyI2HyIaJ+RWaQDgcRHv5DvTSsVRamX5YNWXFK0O2mSClIfJQoqhkpBTjov5kvn7oQsg
9HcKLRHinESMKD1jQ2ZvnUtM64j6WuLG83iNZgqCTn5FlDGrOqM/Skp31UGF2/SCXuFZUlaHiqg6
MVL9EQn9DlWyZWn9wRKxEo4WgYY/Vq77fS6vs2AKrNwoj8pMzFWjwZdrgsgoKxI/brTFJPlzfl29
TnJylYd0mXwtfv2K2CcR1z7drpt9rf88itLhRu18/aQP+Y3ZGe0GgAHa8WIkIfgnajDWyIKiFD0l
RBl62x9VHDUl6qBfULah8sqeJY0vRapB+rZgmPz12zoXLNa+5oyMi73uoMAWEr31p3VSyQIvTW3g
PhRljzjYctR1J6LX7exIaxpxOeaId/CMENpyqK+1n8vrDuuu60ER/V9ULv66kj8uYl35tfvXPp+H
/zr954FHLQASWfdwX5cq+P8eccDQ2xlqYtpfh/na7vuV/bH87Tifv3ydutKSdItKO5nnv272c3bd
8Y+7+5xd9/S/nvEfZ/rj0J83aHWMM/WUqO3XNf/jM1lvxljMzj+3/uPMX/f57WbWw/7bFXydYn6d
W/WBNN3LahW+OoeDpc4O6+Tbum+Lf7cJOQDiWt8OI61Jq6/N17mvbdbDFpXOCOxrm6+f/27d99Os
h/h22M9tEJO5bcm3bbolaWOuudggngqUC6CtLHnNbvnerr9+WzTWDCft82+3dHPNoq6bf86u2xfE
mrDd6rZ/d4h1i3XydZjPs3xdzT/u9+3C/vEw63ZfZ1qP97VuXLJgK6Dmf7FH/w32CMMmFSeTf8Ye
nd+i/ONP8NHvPX6Dj3T9X5aia6quyJpuKpr1BT4ypH9hQm3icmGAb8KjBITRf4KPjH+pmsk3yrBE
nFllEcTQb/CRimGqZhiYnImSJS7A+P8J+OjfPGXQ18FnkgNhTAXOSefy/nTbao1YFNpRYEww2YRE
wKRLtgzZpbPlH9Khfu3uhX3gzuRP9kgb//Ggrj+NWP704Ja+mTtiQoZjrKaZEq5I+MJK305e5BpN
gAiITxnxe0c+tj2mwwWNTTilGItgiGHqH2iD/n+edvHp+tNhDJ+Evo44bf3cMT7MrjphiymiQyLK
b44alkvZf3PK775r32/0G8ALW4vaN3vOiCBUN98Qjo0aL0DCM3Lb+PG/vj3EVP7tdKaE8STCQbJo
IAb23em2SYUSzbRqRYX6B4RZtjhGLXpfwMFzswKCn4SeUgB01i284SdYI2crIy4eGgRAkT9AbBdR
mFjwzQ0ll5TShCrEUJXEFutMcyVTQSm+ETvSAeKTb/SSXaBnvSHnzWhJ/QmY2B558YhdGTnEzEXe
V8nabUKYHloY/nHxcOXTcwWljBKPLgFsn5vYRQI8d/VVkLsH0QPXsS3EvVrIt3RP8YKGpziOE8P5
eUkZ6dnFR/uLblDt5mr9lFiMWIVofFDMktHjZNzxwfXvzl0kQ5Qoo90wzKLnGyIWs/DeJCh8O71+
a6aRkqeAHSUhWeTTgyZiRJt3ADNSbZEkMhyIfGdjKBxZ0w552O0Huf2hFKC5/ZkgVq58aBkhrJK8
iIw0zVS6TdOcBW14muTBcIyWJzvHSBI0sKoSCU2PAdav3oyBMyNTmOrkYvAw1ydlhH1LXMTshoex
ATlblvWrGFS8GCQ080jYTJMAf68wiOFjYeMqxa5KfiDM8aEI7DcovAkZGXZd5lByQFzFNDMy2vNN
IRXbckgnr+4G3+Ox7YRqes6Fg44+EtauMzIYJfQlwlp5JI3YDkeeqhavBpTWOEKFoJs+kpksoK64
GvFxUGYP0xCFTorgTJ8zkk+M+QP7hoeg/Al6561rqhQNjwXZHTfEugRnSuLMM4by1SeYIJAHlHOk
CRS9f9DK7EMcCi9qyYYtx8mU8UGctKupuNYrUP1JoxKonB0AbpDvQF4j5XELtqzEpAWXh1xgk6Lw
VLk5zRGxPrSiB7cTSsIjC8k/VaCXZQ1PzcStYtARfJa5x/1oEs/KCvVDwDxqi8Klo2Yi2SEBIyYG
rEYc/WoWbHrWkHMLhfaUKBKK1crcog9aP8N9HIn+Nz+tgnGFEBqj1yXJIUvYWpiVDzGN0IsNKHPy
rDuWDjVLKvCTNrmQSsXpbc4Baoo9intiLJ9TRI7RJkucsOKajSa/saT6FrszgNWSdCpii9i8ANVO
EQERpUK4R73FQzyQ/GRF+amSdrBDgh8FLKjVTjZMKpISEzuQnVtftGXS6FT+G/5d1xwLI8SWNt7n
YQyY+5Ywljl760rhcAbnf4OHyWfxzWVitT7SN1Ks9yi0pTfBFMfQCcgJtKp5m6DIj7Aud+cLErKK
M0F/RSMGZejJfik345TfJ9lwmWSNnAfQKKnSAwfHE68oUAtRDQtrFVAsdi8DlxnJv2Lk+pEKOGpM
objrOzQuySsbshHvOxE6f6noXp/U16hm4d7TNWezbB+EvMbHouPxrSVPTBKXdjdf2M2QeqiGaVQx
HI99L6r9wNOWGlcgKukYWwhUG6tHjxbNZZS5VTne9SQfOrnEwwABSuyUqJ1JoNkYaH5kUnsnD/El
kSUHaUZqzjJREM/9vyyd2VLkxhZFv0gRmlLDa0mlmgsKCmh4UUDTaJ5Ss77+LuH7YEe7bdM1pDLz
nLP32l7bs8ebUgauNb4MNp9xK+SHvcZs2G4PDpw5eerORHRH9IgVkDTDazhI5kIChGRB2ibu2sn0
2D8ZNQB7DvvisC4np0IhN+tsZlGXAPZMXnLjVTa6GagOUh9RWDdRQV63eCDjDDxGNWP6g2sUqjzi
OK1IkGLL/92OQJnM7Uq4BWPZC1rxfU48RxHyptwGdz5/SBqZ/7qWjYoilNwah81/GgmzDZ8cjHcb
KnJinvR/MgeebLgufSDrKTbgMPDCuonfLN3qlpjJTSJ76mX5ouiZDPChgi5NGB6ui2LpAmFXb64+
vjTD/CLdVecRPkAHIHsiYToepdPL6s+H3PLcL3RpBV9iOULjrXidgPrYY2TxIRPx0pTbIapthtcG
IW2YpwSrkb0Mm71xG838pqnFrXCbH3ex0Qnom0hfn2OTb3SZ+LhaJQvMgZG2CkfBE02B1xeYoams
eZDtpVf5KIqJb6fHRh7zsYLHs71JYQ8iA5CPNUb/QBzOJhrXYQvnjyfn6SJzhVPThaaF9fMfrAb2
zjS5590DgVrNgjUwg6fP/qm4vLXISVu6rvOhdSUW/PllJp6eF4ltCUzqpgA5jqhu+X2DmgI9sOnj
4++CF3X3sdY3pYtX1F22hN5istI4R5NK7Oy2e+dEjrxCj7cyXWcv4Rxu1ba42QhZONo/YiP6IzOS
MxLbhEe/ZGei3Te9TQqSm2Bmm2JkDbqx7WX+tWhW7aXrrgaPodqMWgZXRS4Ngc4dmTZjsg1X+M44
ZjdnRJpW1ejgujoEYGa3t3QuUVG65Gw50tppMaLGuuQRiuXsaWNxkyUPhT6Nj2YVE93VXppSKJtV
VJevJ1/c5Rd4EDdTQT4lqviZM/rEVxj66UB3MmOE6YwvNVEjgSl05o9pVYJ9cn+6qNzREdJ96Du1
r5Xozx3eAgmAEEgFLKgFi5vCE4uMEHu51c0vrh17KRkVW3ZZZVfXBVqdJCbtDBb03J7keF+gI6l2
9tDpQLBzq1l8Z3L+SFo47B2usYlhpzb2sCXMHlE/WcNeF6FTUAU/ikP1uxXLti7MR7AxGgfgdM74
q+rQ+s9ht6/1QX9Da+M7otjlA9eaMO1PY9qhSaIDKRrBjLnQz4tioSjqV0VzQj7UKN4tm6XcVCN/
1KR/jBqs0AoccVy3OIKXHpFaQ5xlRPtbTjeoM0Q89CAfww5RAQZ0Go0tMUh5iU/c4E3FpcPHmVsF
4WnZfViYkulQTcFdkHVdZT0n8sJZAZVzE/eIO+aYyJrGJIimKlBNLZG5Ul1JABq7Q9qUhueCsQAu
cOut8Mucc8LUOuVD6XTuOsrMpzEP+8T2KtxtOPtpfbPxPSmDc5AufuFUx8MOZQoC2BTYBMCx1qLa
LyQEWrVfnL1iyjM9bCSeVnlql+w1Uth80AJC/lzSVe0xiQFhnauRe6fVPgguwGa2oXItC0EVawWZ
0Jjr94Mz/l3sGik0LWFnQOsyCMebu+FObIOJl3BlEg4Vi0h1NvxF25ozXZojprD2m91uPKGAOkcG
IpZuAqzsjP091foKO274ST7FtPnvRSQNUSez2Jvzg64wPp+SD4hLyRp5QRaHkdPOj2PuBhVBEgbR
RXSfoyBV1DclCpGndDXzIERzSw3T26VVjH813kDtoSdIEbrJYvM+G8mTEduFb3dDRBvfLFepOIx8
Nyx9reL6Ay5Q7qbJuZqYGMsEax5nb4pm9JDQZMfdfSDr6Ct0TFL8lELfkQSoLdP3YPNQhbFWXxJC
79mAuRR0YQdVEdB2jGR03+kVUkOa8ErT/m15NHGofUPaAuY/xH9N+Py4IgkmTZkeQNRbfJcbr5/O
XbiFBpKJ6XtRB2RAZY6oOa7YtxcmP+uW2yhuwgWPF/+7otgoEttJeF7CS4IV2XenILQl8OdVAjyf
tZHBjd6XGHNNnTRl7HZrJYHYRCNUMo1Ih5iU8DEX31HOl91aVboFmnoBy5hvUWonXguoeapEsp2d
sNkaSfKVdUO+nYqECiQFeuaS+eYK1NcUt9xsnCxk/NyRtt5YMrCjlpNea/ES64zmDQXdpZ5tc6ov
dGMNuUuj+CyKweeydSB5YHgskpltQDCDiMJdyBEepKuD2hi7n0lyEI9T9kVVBBdPxxBYNyZ34YLM
LQOpRl1HnOiwJ1nGzMSNulwz6INS1V8FJmev02BP/CbAa9WVmDzFM2K8qcmvKzvOnmqVme9qEybe
J965WtNvJGAymtEN+Rsp+xGqATfO2BWLIfUrYZzNBEhJiee5WQ5AAwqvX73Hk2lerUp89xSs3i9B
AWbHShjh0Dft7yLSf0pzIeVLcLUlEjXZNDrfq2WiDGXUcgBzhaZAxfyKzfItt4Ynu8Y/q1X2ikGM
D4ySWAV62N1kPPsDlqZtbKeY2vsfIadwK+qWwnZOXww1jwMc9eOBO+oVqwAZxRZQPseoAk0fmlPL
1QJSj6I2HcVmlm65U1qg11Bzp21PscFEMrZ6uKlqFlhz0u4iOwwMOSH7aZ0/XaYJX5rKM6LrJ70e
LKqJAjGEsQDcQv0MMIdbM2wBUFVcYue63YXp3h1EcjFE+BxeYCShhCLhFVIK6FdY4GlqeqaK/CqE
TY91kcSpCnUpXOPywD992UuHFFKxgtGFtxNBePXhj7DbDDvDfAOj1cG/dJ8tY+4O3KyAEExWCEhp
DXl2bbbwUZy5CBe7YeK5dkf3YVxgTia0DOJ+RB/ZyhIHt+MEnarfQa0Q+DJ9mRJrgg1no8+jawqd
/VDiCg1zayRId/pyhHDZFHnONABC2zEsqd1pxfp8uiz3btySHmn5thm5uJUKKjpTMnC1Jqq4tjtP
hJduzVSOewuk/lKg+PvlKVBtsjxdCMQTeqvRFspuGNeVlpvAm4W6MxiH8WcHY0zFKDVEaCO7JWZP
oHmJYhzhjR0Whbt+3DhzwFcVV5FPBwJRuAof2yYMrKXfUGZbZajYa1IUmqW67F0nO1VjfelyQh1c
5sY6vAM7IfcsNhcC9OKgBr3tW6XxXmo1qu4BPz/+ZluJPxDHZclfqS5Hk1vNphbNZ2USwNxOGngr
89ioBH6SN7c4E1F5qAHCDNHXggJmnkm64zN0JckjcarO7P+sX/qFe6st39UZQXuFFWGu6luVKJ81
9HHsUBRfhdpwnJheOSDgsLjmAINwnzoCff0HrbKgnUj5rY4Z+Ulktm30kgguO0F3QnAZUbiTizfl
iUkFU4quir0VPZQaEXqS0hy92USlzB/zXJp0DrM1gCRElImWxoKbcQ5RHctSBYX5qkx2uVssEQeh
Vlx1hxZYAi4R21a+LcpEIHH2qh5EhFn3/4q2fhqK+Nkuw9dfYoKVI4nEaIDjIGdTRUeKJ1Pxi9iU
0BeqN7KDdZ+80SoIHfT9NC2bEeQBTAcPTznSbDKY84hXwKd7nqSBjcW8GBbSBKmSb5/WWtDnxnQw
TV5NjoTdFObZXQBAYeK+KCGdlJSvjVut8VgDmA8Ava1mfXSGs2LuTCoU386KoMibFxXzijch0wxX
Ih2oY9OP6uLRavFXa3STtnNNedeRJ+f3XOzJXgIjE9ZA+prhsTMmSXdoZQ2o1qvFJYnQSMUrJDoZ
2+wt4K/qAVwvOJH9DLGH1N7+x4qtxk+xosD2KGuEGXobcUdasRlkDsMQy9MdxRE61EYLjzlEpw2g
x7zIyr1VVbZH9/mlJhs4WOs7yEtyOzdvOh0MGGAQSku2NyIhdwTXIvVZWXdNfe1tHsd4zuNznnL9
mU3lWKn6Uz62f+yyI+pnBlI8FPM1s6XLhkLalJFYu9nOliCGjNprWumNbTv7M+qeX09+VpqEK8YZ
hvZpuEzdBOA6iZHl0BLcz8UatqxV014xpAdMjuiMvDbe+tQ+9wA+A0IPyp0Jt/BUZYzyU9gbhlor
h0GkT6QNFIdKFzejwXmBrjYL160+Iy9dDasAdGDLM4d8E/CFBuWEzq8RRYXXKEBgDRWi0LwYX3Er
72NbP+g2tGtj5a248wzOc5SBbtsmj7N7gXkkDxhID4OuP+RNJU4TmTNm1Iy7uoClU5DEJYeYhhPY
XRCz/53VVu/m3kiZlsZUTa7LgS1adJpzaLu009TYH5fmrVqKXdETM+tACSOiihJeWxkvuuVwk7PD
RxctazG2hvcL3an1HBgtnUzCrB6mcXwLmbQjWlHhkc84EVaWVGUb8tCMv/ti+jKsL97VAOBZLV1X
WUU7iPOdN+iouaRJq7URbyTKG1udQCxpSfTyynuesc7abMJNkHEq5LhZxvUD1IU8aPC7uVA6QY3O
Lspm3H1u4mJCxmEzsPdqcSiI0nFfHdEiVCMc1yuhX26FkwUFZhcygo75LE+WKG6xQtewdTkxx6ni
xoIWgE4bnwxaJQtmB6tmo80ZFIQVCWSiUkHRPQfz0Le+ucaxd72R7FTTARNYNBAHWDm5AsZhbv9a
oUm7TuivoFsvSV5u2yhBOS4jSqN3SyKWj3wq7mk3SXmoCnJ5upHmIyBunhUt//mlbWRx2gdCcC0n
sxLUnMaaZ3FPJzq+36JvaArmvDKJLj43lIchlYE1Teey1FZgmZ49mrXyVQJUiDLb19X605UAlEfE
KHuOIu0Y4aL40RfoFnbOBhxBu0PUG7s7kUYFGnCGCjaoaNJ7cxhHF00SS7Pym3gr7o5u741oYET5
FBDuogmvcbPvcmJ/n90m3ZUvxLxvwUuF3iBUuWls9MO/EJeM+IMJiIFnrBCk1i7Owo1pzwnWn6NY
MNRXXodeKvdfulNijAKTQRxvlxCbhi3hV0uLTpCLbUltopEuLSC8FQ+jds69dWY4seSDZ3r2dxwn
otlnrAHz59K66Y4uysVSwKTGAEzWUzQhAgX/AlJaDNybohcuOIi1CbjQG6/G5mHUQTRQ7HWkkFQv
Y2cSkyoZB5AS9gZLar1b61YgNesBg+xH2CHtcyuvGIq78i1C2JgL5iDIPbY3x+LWzEnQ1QYcJ8UM
xBAHTV0ferP5bPBXywwxdUNJ3orwywqTIAT1x+UqcE1y0FxIOXaiQb+wnDdjQpmHi2awUdKWnXYm
Px3pa4vdked95F04lfzMpB7TEWQ7pTeKB2lbyeHb1WkpJ1p+tTKiUbOIi3vaztvqabLOhjXDCdMn
PBmi4Ipoc+Z1oONrqz1HNWIIHJV3pVbZ4UlSHdYiI1Y0XxXxLQKWLmSl0RkgPVXNjLcQYpjZNJ+O
PjO06ZUbN9TPGksv4VdvaeScmRPcWo3NblSOdYLna9Hl55TNtTfW1d7CpoyNr/qkMfiWTMZ9Ucz7
mJGe140XhZnjJjNcUDs1ek5W/CfE9mdTKd9NyW9kisTv2av+LDBfKES/WUr9lNcEIbccltmCY2mG
nkMf688vIqhO3HPBWoDdVP01FIhgnWQ/kyuRZX4tNO2DXGg+FlPHbcN594vbsSt28r4gv7MBA0NM
2n8sGJlQA+e2l1NfqaCMd2aTgo8qxgL9f3xZCTIaZS0Bb5NfQI7yhPlUWab7jEINjjxFIKgvrwwb
yNStk+1kzZ1bMGaxUok6utNJlTjMPJKeG4bDTlVxeIwOvpUaQOeNoPi9bU8fegqtKDEeWvpL29R0
iNS00PW6KVYgARytoNekW5eshaA6t/bbIqw/qjUkvl5wdYrjatyS5hqv9JdfWOWQUrmrUc+lE+nT
LyMmXjE6v0VeHtFFMJEQdWoaxEryJbN5uraCbT8h1mNTRCmvASLXMjdo7Gy7JgKzetYGw4FJR0dv
hnMPY2iuDzpqq8AKO/c2Fju1+DcO7lfpkIUEqxiJXPM+DewWHR6fwbkrcuLPS3Fy5S7ODRHhfuJi
tNCZxtpLVALTxHSmp7wWtp2xF6HEJMRjlRsahpPi5uTdGizNBjnFiJlWXqTbcy2xNfs+aNGTbHoa
qAOWzbk+/l5YGuA9uJ2G/CSUW1umSGMb+3FKy+oMFqe+WXjsDPW1GImgaqVqHcWUvKV9E0Eay1vS
4YxAqdT4VDGr26jSehHNaO5hBNMWSHYytMJTAd3MZMTUNLW+l0X2BBOmuVrozioQdruljdKdqWHS
gGGcVcY9nqfvVkFbrdD0P3HZkycBblqZChd2DCOYkGq+nxZOk7bi0I34IvQQN8D6mTn26nkc5F2K
l0JJogMkHIwWbw2pTIBtD4vENkHQCP0Q7qm/Z2Gk8ANS/QkFAKfBZF0jwZFNPNrVUGgAQ6vDRCEu
jeGAIhcE7yi1ff9Fr8kJOb0Ad5+ELbPRiTGiypf3u9GjWEAPPKI1FFC1mjj5+l26pMxR4qs5Evms
WW+gMW2/UfnJNdjApuGe1cJ5VEFt+kU2XMlNBjqNp9WGMbWx6uFjJWA5g0pDYYVtUa/8GJLvHVSX
TDT6yk3900d4Y0N+LNGtJCnXleGHM0jBdTUMuXt319dYrdetJkPm79C6AKyyBGxaXpNWlV+VFaLd
mUYoCCarZtyLcGM/JZhFf+lTMeh8gKZL0EML9RJYMkc9dT/dkTEpuKNtnTvzPs24AaR2EW9UrV83
orT0Q5N+Rz6Et958NmgsEmay0KDLt9C+wFihmqP5T6mmOlt34VRe2p7RN+FvAZ9QOozzUUMY6pfl
gvfE5hk0ioX7CS9Sp97Qybbed0q5cVfeEbUXbj9V2TqT+pNoRHG5sWsfB/uoddb3QpItrIFIxYEE
Ujy2u+n6+6u+HTQsvbrGQB+9vxsSLdM7AB9zrgKJyhHRRcO4Nw0CD0Zux14N2MtX5voFMnx20LK9
Pd102C+btCvEJorbelNOc3WcHXbrCMF4Ep6YV+ZHbcAXmca0KcDlag+1aoC4HIfIo9fgx2lE1cP5
uJfK9CjIraBhUSQPnZr/y01OmcmSpMdzfbRCPf/TpMZOqi7OQvO9yuLptoiZUjJ5jFccTbSk36Vq
MybVcWU4muGbffgBoBmPIi/fq4uPeYx6Wtk5t0b7UsJpWHp3o1hdenVXlm+zDPBmk+atzEK6URRT
5AQmGKuB2PyZeeU8k316EpLaro5cH8o+An+HKBJBZ0FvDCBmDVpiu7L+jgzghZ7zzNZ4TgRxFuWY
5u921TyO64EGAc6opcqBl+LWMtJhyxgMf0Uy//QdmvgO+Dm6iMeBOmIjEpK9Smx9sfKNWPmidKXm
5wbePT0GSla4zDWSCBeqHYVvEQnyH1i+bKMDH7rcqwZa5WS3/1zm8r6CcdKk31t38N8Y0IPDTAcu
yIxWfTNN4J3ZgmA8fTmqWbXwoij3S1rnWtKc6zJmiFQM7aGps2tRN8SM6k3PhaTFYs0ASwuHTyI3
y/uEe4KrJelAsn0p57o6jAl0OG6sKzaceEzcp35iQJRoG8hw9XC1s3lFK0YztlyaQ447DWezNmMC
PUmpNcMXnfIMgrTYEBh+10wZ+hx8DtfA2TyE/FXJ8sp0/BhaKl4sm1j2qHQuhDN0p7rQPvMOHtuU
59puZDX6OYs3gPi2bCt7kLtCYfhpltnZyOYfnYGI3xODfdTpLe3MrPxTxgw7XX2iOcSUP4inYAgt
LMaNe2ijKtxZouN2pOu7KVVYfMvSMieqcia2A+NdBVjFOCbYKqNVO6FBxrNplM7l+Fyrc+VbgiOU
iw04N2Z9jr00T7a5jfsGtlvlPo46jU5rwYVYOgBBFPyYXTo8ZOaowTwpHI+O67Ykz32fUA9FDUlX
Wm6TtBJplB1u3B5//1Zxih8NrYx18Jooxv//S11lgWlkCaj0h00raMr2+t//yvyQf/X73zadXIw/
vz8hUe9pqOOqWNbKAkVlZ2JRlHyP9OP5sWnRJYGRhi9qBH9oKS/3MnHkQz4aeLDLyNhR2YAGGHQX
Bcri3lyeAM+otRlvbu3uNTfIlDIi4zZ6cMlN/XyylkqC63fD62yzWEr9q+zsf9ltjhTtkHR5EdRz
+FC34ymL3eWR95Ac1RqYdCqg+CX9Btwo5hy9rgkRiLZzpCc30uyabd7HGFz7f0KwjxUo1hG2Zcz3
+fOeNQ70BWQjfi8jy90zzOdDKboqSOv6PYuhCVT6+J4WmldM4XBRSRfYjQ55pxmFFvca4xJJEzc8
cKudAaB8qsc+YK5fgulMslNRTDs34RMpiHra6IUYLg0gGRQt076uqPV0rkxFWgaJa5xkEmbcrLHV
FJUEmFG9TDrCjBX6sqD7Ym+e+AaL/q2rsBVn9fOcKYxp9Q67LrnpozWiOWnliZ4UqaALSN4uH8RR
0aGLxVpmHgx0f55Qp7XCqtgQYCbY1Q+tRS7pIn9zK0I3EjsYRVjz9R5JEKVT2mwqAhvUYn3STeR5
rjElT8TWXIfRtjcxncOtFrXukSn+oVGZLo+EdMPXpPQZIz8t4PxHSKsciwjWGArjZkxGJ7Bto732
Czco1OZXQ9WxLi2uXNto7q5lrEb3QfQvqHRSCu85iBO9PtAAhAavuvsx9zoqUrIR538zkbxvCCo2
cMuPQxxNh7JF+5HETJubEuL2LOjllQMsecvV+yArWeyotTbwcJpT3+KPnuos2hKZo296hec/q+vv
JTbsoI6dpxqsi5+uToZmZjSdrjKkIRbpyZwEoTPSOs66VcC3G3/0dPR6Unuo8YgmWqqf1BCvYpz/
9nGDrCgxz8IWJ2ZvPo0hmpEkZ62dpTdkeYTL9+WdRSyu5oyxrpM5UQ7xYj5bj46S9Lc+wfCiRzQs
VS31SZYr/bYKLbyMo30osQcrdkHeM9MtkgoNwaMy2BeC7MedsHOaZhTke9kVzonsA3LMW8U9DsQ9
HRoS4Y+j4G2w/ItDBKbuVKlVSw3i6merD5fdlOnGJQ1rJ8iMQVyrkAl7Gl/axgyBHaBgkXqqPtpa
WG7Lxij3C9MeFC5wOztSK540+pC+0MTwRAcW97MilCcDVC3Wi9WNVUzPncloXSpdcm9MBUO+bNR7
7zYzSHi7eEGyQ86qXXEBji2GnAzKsR5SUJk8YZ5VhvJ1pIwBb5/JV2K8WOEiqV8jYki9Se3L165h
iFRPVv6qOSBAipG5sIpDxKN9mb626w/VZxm//lLoNS2LXsOZ+VLHJfVlKhER5KnrvLAx0ZBva/sF
eVXlwduXjwRFbAm50OlwI49yJIrE339M40W/CuIbtlPyp88ta1OPzNZDV2G02MDeS4FdJVY7XsPI
HK5dl4xE2tcAZ2LmmOvvd83YbWsXW4+e2+LSat0JIvhe6y3ntcuclw7IBxv2F8msid9n63gBVPK2
cKL3dOkAeMeS8XHU2r41mQCJyhRYyEhie9vjeHUwtJFuVGk+Wre/zCvnIJES4MFgmTjJmY1KVZsv
OvcSGiMZFIqu+FRmKCmqVj2mVkpQUX0dR6Pa5U1mPy68YiW1zmWUHl04U0+FYDtmAlzQe3XZz4YS
XRSvP8xAncIhCjmImAiaNUoJk7yLVeSIyT6WNMCVrUxiC12APVyECX8FIK1zRLQD5lb2T12UnjpZ
LbumBQmhiOyRwLt9L8f0OK2ar3Bhkx8G5smTgTmwckavW45hY1uAXxNudlynOAS6j1Kt8OWn5HAU
s/x2whVbAkJ/3bWjvCbCpuil35fEQNVSMBtd61qmJB4p0YLNnU2kHNpzIzkarLhh6mftlgghFkIw
EDq6TpcnNkDCJsAaiEzgwp4PgPNsh4Q2YVmXlMsmRRMxSMbcnzRzJNaFFvCDXaVnJl8nQowBUoRO
FQCyAlaey2nP8hO8sAdlmBpErLDWh4TmuU0ATDmTIWuSS+iJPBb73rKo6afSB+aqbSGwUjmkDBbN
9KUF+PUYzRMRZzTF2LaXHUT3+UhjT4+S12UZlqeINgIkb7QtpaGGlzYeY88gT6J3VfeIJI4wSsNk
9g8dCMK/l/UNObgTPQHe5EJqabc82oum06m7OKqWXVvHCuaxN895MnDPs23naA5WsukTwES5OsNm
Vda6TH9gKohQ1TDelLT+N+fyJUbIzMqC710zLJ+EZqxg2AIoMCbrll0LuyW8y6miV9vL9KyGLU2B
dCb43h0fEFpMNtuxq1rFkbM/3M5WXHrwnd+qifnIrLpwbnsYKaQzjyeYjMZOtx8IAK/8NmZg09d6
cVRAR7Lr9+cJeRmQ5GHEL101Z25m12gJ8Ymy3hitZ56hxtWdsk5DbWSd5OROx24yIbDIAYKE2W8Z
x8LqRBNxFLYit+OMEq+K3hXVRfZOy3g3983jPBUcDRJgCmfoH12nDIoNZ23+7KUtr65OUgLWrTQo
GyffhXC2t26IuKqzomPvFByetby1BhXwwIUA6OZID7WMDX+ZJmaxoXrmZjOzGIezjfNsnHJJqqj1
8Fs48kluZGEpu7hZ9iDFCCQQKAgGsUOTat0UC6dw04t82/N+gly3L8JGjpuXg7XNVOroRtVRhivR
dSn0+twulBeKMROPY5m0dUKXLiFiPG8s0I0PafpqRGF+zBYyvlXdOrlWR3SN6PZmmj6KaqZLkkdw
KBqzP5A1QC3URbkGz6nXTsvAfJD8Vhqh6+/9/m1YfxUuLrI0IWea1UUr/MIiFFFa7T4SENaQsTkg
imQamGFTHIxpVk/J+i9+f6WXjPlLd803nzpivC8O/ODb0O2E7i0ksbFOjwnkBYbXt+HPiNz9HvnN
ARjVY/nH+Rj+uhBeNmZMzkGg0Pjdcq0yXykXzFvDQjC34w3ma/gJeKIbb22zc9ESKpu1rUJOqRnE
7kZ7jzB07tK9usdFuLX+8hsP1bPF/4qMXqPeqDbFqw5j+rq82+lKHENkJx5LdyNpX7/YZ5A9F0UN
lP2rxOAHhZ4L/kOReu6dEaH6ZR/0a2p4xnP2ZdmBWfkLBtEdUKrML78haNBoay52DdjGt25Ar/CM
N19DfWFDWGOKOEcYZZYnrd3OZFvrfg9lH2r7BWV0gf8ePAAkFcCrNRVDHqQkr+2QwuhPzVdFHM6+
yC+OfVeUv7x1xHmB8ZJ1HtIeekzjd3NAWNIxivwk33m6msi0pIdHdNdk9+KZW7dJTgrwIeSK7B03
PCT9oXxNX5UPpAS0krA9bKtdL7bGq/mV6ydd3YCdW+J/3cV4cY8pS3UPO8609xHDxM1wIryyCHLQ
mh/DZzFsjFvsO4+8udkz/0678a2ejmSu3PtXyCCGh9T2opDOAszkmVMNCdGOilPbIhcZrqa9qYn8
RIWxKV/UykdNotxTgrTggQ3bofPD7ro8tKNPXtUKaWHgQ7tykwuyEj1iU5/HPfaXCqoXW9iW6daJ
yEa+GwgD5+JVexD3cvRM69br+xyF78U84vEdsEgzh3hWb/ZdBxzJwlEOKuu68f/0R7wBC73h1FPO
xcm50DimkLynh3xaV0BExTHvozcGdkNQ/pOX5l25AYVEob8rDtDjTi8IJ7fxpeDNvJE7jaCGbvLf
livvp/Tp/V2174l2PywVMu+zB8kZ94Ed4o0NuDAOVb3Vkt1o7lBidByqV/cQI75uPfswFxvVOKQv
jur1VLLT0abJzKPq9/cmKK/U4WgJZnzFx/g1X3XVK9qrZcQCFu+sb9Jj9Dy9QN66il1ysF9k+SiS
gxUBkffftJv+GB64m2aE067kj+yfPBUe22BLs4TeahCB00IJ+k561B95ClFsvvWBCakAUE6Jjm3T
7eM4QE0SX6fP/Cgv9mO9+wTr0J5hy21R5TY+eQtv2QeGkGf7hsal+mNuKnrREcy9IIm2seN1P+kP
6VmIJ0CfIEK8qsYjkLATTZ/xg63M+GLOtwrqUYDv6H7nyPKuBh8MSs09rJwvkQFwqF5AapxcUtPu
3ckZkTvsta/2Q10zJsF8KJfmoPYeKlDXmzznT3NwnjXS6v5am8qXgPSK59XRgxQXWt0+e87HvXKn
V5R2fKW0g9Q7IVN/2z/pJ0yTZmvvxG2xN/KtJob6mTpx+SHotQPqc1afjZt7i9MDbbDwsNBAvvIJ
UaynR7iH7Zdi+t2O60a5ZUxkHeNj9WD9GQP7IzzLUwQPrf5pgxjAyheIu7nfuMXJZnrCD9/U5qaH
9FHtmdOdevspvxHRmeDx3uQv9O0hfnnZA/n0gksTTps9SQ+IkZHWjT+ReiHeCuSoicz9Gx3nPGOA
uY5Ia8jAYAe641loOGtYNOTkziQrIc3zBXfPYhMaBz75Tf0afyrAxVSv/UvFOm27ebOGPu4p/OJt
u9ceY9THuzTzrVN/TiRfNosJ9NV6NK3ah43zUN8IuXAgTHFkJSdl3JEgjQAaeZ21hWv7AjbAnD1V
PiGInJZH5Vln7viUvqDnVmgFb/JiB7xeuwC8ZTi3Z2baeey6f6Orc6lBrfn4t8/K8/TonpcHhSEq
N4aLe47EJfwHayY9KwSRbvBhGHdORDJzyj/ibj/a79EzR8K7fTC+lXO75/lLKeppGIDGIfFqL1/l
ETFQglLUUx/cLWYGL363fqITMvGI4etGf9do9I8bJhLkuK6UOzfaJDsGue6xhdfXewiAVcN3gaY8
y8KXP2q0VY7ph8pX+qQdtIcGFNO5eCPjkK4dkGTScgAXJpARPTK5Rl7OQ85WNof7hv1QHXfm4X+k
nUdv4+qWRf9Lzwkwh0FPJEqioi1LjhPCLruYc+av70W/QVepBAuNHryL+26SRH7xnL3XrgrbWyfD
Mvxt1U/COANq0rFlqvue7zLZRmxPs5lZKupau3lN1hXIMbB/5QxcnrgW9rRgUVkPtoJYhgaIMx79
dAVINF14dt3N/YWBNPuoDDN5WT9Ze0lc5VtMkJoxK1b9DtIL00S6E16iRe1wdJfvgy9vH2a2+SmC
E2NNvR+kGdqFxjaSFTphDkHqr9Spt/Q4QdkExSPArqGby+m83yLzBXx1SF+tF87o0q4QZlAmaAMK
79T5keO6n9oBtJ98H6lw0kb0LIBI4EXx13wRth7Lgi0c9ZPXHvV+M25ju1pVcw8D0KrYe4By0mf5
PLzAvDQ/KP344DxJiIL1+uo/5cOi+sWUg2FVb5UP4YGnu5Q2rm/zwIzujgcxFvOAIKRz5DuWdQw7
gBRrmTZaTVmTt8ScninPYrDRzUW/1qIdfDpHAjezqF5qB76SZUJCnemfLjmRvU04qbh1RdvYt79r
AkCpfcnUglbpU4VgcN4+Cq/wV3DBdVzG7kziYek3LdLhgcTcdAtFjrv/rNj5jvqhWseGwF6ULYAd
l9Uvd60IcysABBNClepARAHpwr9YkyeGZ4uHt8WgOCzkgPaz091pzU73V7gxCP3+nTG2ye3TZgbQ
/Zl2bNjuhdPAeSOYa0/lsUMm/5GiuVwA8OrvhaWHpAZlrYEyGTrggolJuOjKdGBoluMdI6y6T3LA
1bYvzmlYIX9otnFtm1iR0o38wD9vCLMUt0G7GB76FsLqctJWRpBqZ/SRdH+ppEtT23BnD/QjJ4Uw
gxq7By5UmWcukkKz58CWf5UPtUWCr+NyDH0Lk7V0ZIFC/iQHjxQF04fqLrhL8VRuumLhnZrnqFiR
CsuMoV0z82xjbXJwyX+BQvHZ9J+0u17Bp7LkVowyQHe8jCCaDcU5jnOokIKD926+yXsWifgrPLZv
BrU7p4UJmO2Ktb9ptvWr+pDHq4GOMJrSk5L5swbblDL3R8dPQCAVhmO9Ad+Er9km20wB/HeXGjYW
QJ9wpDtvPGWf+dsUpYV7E82DydH8y9MW2D3S33i7EvULb9nwgncRGxZ4VVRyCAcnwTfh5EvjriTP
aUOZ9JyugmZbneh2us8CDLr9+Dvb6afsJTRhMJlnj+PXJn3CgzpX6nmPN2+fa3bOy8I6Ah+Jycpb
YrAdC2leokCZx4+c4+r03fNnGaXRfU9d75nviTkU8wDb1yZC1w3U84GOm5s/a+1RuE9OOGV6Yl2Z
Ztw6kIp+IPYcv9jYCowRW4+jxMx0t+IzupVTxa1jIxADSa/9YE4QXR5fO861o7ZHRx8+DUuXM+oH
A18gIWrDuRXDj03BPH0LCrv8anaksTNl2J5Q1SHIf4I+K2xgNjq+nRwJji9tbQmlZEmc2N7c5XjB
TE7Bc2Pv33Fy8N6YM/G2hdGNBUZdwQHNT/q4ycPl5LeNULAvSpKjscYw2rSNdjDA7QFjG6hTqET6
IuVfEkZExzM/0f713iQWLE5UoY2xJN1GwKyeXMkes89X4S3v38Ts2MZ28ULV2SNLdckJKiCUYYaQ
muNZX557tViZDw30Rghkx5rMEM4+kPc+eRnsqhHHeC40awLp9sm5fzSDWftmGXa5IZyQKvvnoM20
M4YWupOSao/3JS2/ZfEsOrxG98FFUgR0qtr6HPzkJYVgU3b8RyZohnJ8SZzl0VshsjVZPzcxXKns
vYWduI3P3iHnCmVxVmoQ7HxRCHhQP+jPcBHlwGousMlYOxTLpI8iFt8Qn/HA15buxTei8s4UMybW
1SzgjvCK14ckYs7i4jazebnCNn6jdsdFIf6q3C0CkqnLfvY+WY0TYYOiqj6Yzxh2P8LfpRPS0lvn
C/XXBMKyJZc7H2fkWba3HvAyUtfLd90mAWhpVwv/MwnpYXEfcuoZKpmXchMu2KMYL80LpQL26+aF
0kddzEuMLbZse3fqg/CaLMVf4rAkSpVYcuE+Yj1E+Mkjr98hu6i/yt/sWl1hQ4ghda1b+61NPPwv
d1s9e+U2RMy7lneCbWwSbG6+DbimMdfisni1dFYiZigP+zcSekGbWRt8IAZaCdvtl9rKOpbH+hEx
57NJPhH+R4SfzFUUocth55Pivgh/s/pJsa0THvYxUODzZl8tKCZ2BXWBPptdvn5ujr6yiz+1F0bn
Q/DurhLHcu0+sK2tcZDwF37SW0B0YY1PPgXMhQEskNX4TdgBmscov7DIYbJZ/fUtrRMIjgyrvlqE
62rjY4G/l07TYjOJxLjDwdm6z6dLrEmHYUU9zzvAVnx5KSTa8jZlH5q2eM7ZGIs38HVQIJfqgYHD
S/KP8tb/wv5qPoDgCX6H5/YXm4Bwkpbpa3oeklXGPnF0V/3aOLFGMSmMT7puADiHDTFlxiuEZgKu
xhP/sf619uyGZKJoRvF2ABm65kTsAjybc11Hext+qVwxOBmpKCdn/h57lfjAKg/TErvFPsQDc84O
2TtydGs31TcFuj4L98E7+cynmfscfzGG2xeO0MMGPaZ4DO5YjmSWHCxnUBzn1XP1rL1WzyyP/oO4
xUhwXyy7Z+6u6j7dSUtju44AwhkvJbOtQFCaLVk8WSy1V87Wj+1b59CNec4fEagJ9oCOdNNylF4O
L1zYydqtdjk6ycKuliItP5p9T9aG0fRRHgugdiBOEYVBCT6bL0O/tez24P7q+uewWgoJAMdVpnK3
nKHqd4xDROmfaYPDh0sceFgJXOI0gXrSA7f5b3epyc6oLhNOAM1SLBxvxT+YrbTtcMjvWAXRHFqb
gS9brsoHbdOveALiTllUNAQf8Rj7MzDqlCR6DS/QOmCjpLl1mI7PeAk/Uo5l/qJfiJ+FuYqqBQv4
s8BCPgkXZrlj7PP36gU7hczFUzoKj4E297S6ZSo16spABN1ZsbsRaM1svv+MWGwIxlFuAWoFyGyU
TGnE+xia3jzShjP6mt1IoSGQgi1eWV+MtsH3X48QYSVRXTBUrGhbSa25CEv2cTxPLjG5GKaUMX4R
YgVQeK3xu/VKkDeilvKnnkkmuErtrAhxlwScvVApoxDtmvtIDItVnPJ9/LzF6jwwGYgIkDYhspt5
Q2cDj/eoIIOrdqrUc1zq4Zl//6E3y32j5voq0v0Y7FtKi1LlQBmXkMGsL+srq6x2ZwkNNG3kXBRh
0ScsklzgpvL9B318jA3BW9FcoIiJwDhf1GXA8cE3nxFZlo6fczBH94gFkcKzivcUJQcl2mH8FLXw
LET3HhWLLvdMRAMkWfTloVPlTzmCv5yGXOZ08+jyezcB6ZFomRo7K7hzuQL3bwt3d+ENX0ru7t3a
lTnCeg3msZdQlyumioj/mBfRqLKDXjmZCd3I9tgfjaqJyLcFcAo5hRtQDmP+eVBRr05/Hpg9+ahB
9SmEsGzj/FT21UMtjBFrpDrP+vi903NKqMPzkAvKqlZFh8r6Uhog2A+ekwvyQeHiabXuQyqpJ8Pl
cmTI2gwIIjeWUnHk2D26NHcWXW0+5c2oLeGlc1jqx8dulO94HRxgMtWlTpR/mgKgRaNtbBLmf5my
Jmws18fR5zuuUu6qtK/WDS4r1pk4XpcGR1ejdzpx8A+lgOkEM8awcotm1YpeMJ8CCWFmGHsztuBD
phwyrZZiIMmEtIFGdWVZ8q+BojHZCIZLKATUfE9y8Y8+j432W+1KBZEIsy5q4qUWc1xoxGaDgf0Q
Fj63Ycmc/9f/In6ukWtAAOX/AdqsP//7vzTVNBEvGZpuqbgz+dALoIvex3LaCmbpdCp8iMwCU9Cy
X8husK6SepYkxapUw00O+A9ExfD488f/y3eZPt2SFNHU6RCpF9wco9f6WsuM0iEB/Tc8OFusPEoH
IVUMYRIouaVOtUvEK/3z50oXQWXfP1uSFcMyNZpbqjx9sT/IOWJFoLTcSyWdlsSdlTjFSn0VGN39
oOOFH0XU9Em5x4YHHhY9J+1kbraZslatbnPjq0y/8fINSLIxxblZFt/o4g1IkSYOyENLxxXBIoSF
ABZC+PIzE1XknU/qKP3JCQjD8O3pnrWPmluMc4uTcOsNN4YDKXH/fBeZ7D9FMVVNti6/ixa4kixk
Ab1yYslZHtjgJ6xAPOTvPl40VzDVG29CuTYAZSweBhYTUVf1izcR0bEb81yAAptS7jO65NFQNHSS
nLSaEar39PgNqX7LcxdgTLqaYgGKnqM9cgBcJvFGiYHpKhTRRKy0s0jmrK9q/EtutMR2i+OqJIcD
DUg+oEytE15v3tACLyBHcCFCHLYIzPr480u99k5BbhpYZM2JenUxrgdPzdmVvMoxEzZCHTzMTC+6
G5Pne5BejhxFZu5oIvwtw5D/HsQ9TuehtuTSaUvtDJvm2CbGtjMoftfMmJwSrAGJccxbcAwWf9KZ
6z7U9vg/AAN38VH3GVFxld93O8Lydrz7VW6qX1Y9MUvyt7go9+MAQCPXi5VYufdi45PtkZTLnx+W
/A89izVIkXVNFi1TIqBwGiJ/TEZLU3vJkyGwQhNBkWlk0AqIV21otQwJ73Qsg8QhqHzdQ3sSp7Ky
uYT69+RJ5En7EYQRvf/yLPnLjErCSmEuKB60grHz7t3ELG/Mkatrh6LSuGPzMmT9++//8XWVytIz
I+DrMrLmjQTVBsPVfJywU1LSPka01CdP/1uvbUOF2qWHAI6aDFkXYn3ru1ybPQoLt6iiqEcYejEE
PIQlkmAOpRNpdE+MIhrsiTYy+NSECrlYeRrzqSZMRPdoY3R+8vnzu7s6fRVLk1URzpvOQLx4d/hN
/jMGewRFdinJFJnbAJHo8GjCG57JCgT4aebhy5owzNPLaeVTaFJXmnAyPTY5bOz9lzsBUUbE/vM6
lL5qI6Lg6u3BvMLuibllWzX2/uHc+u4HnIgtNkoKpmG7mShL9YSh+vmHSdefrKkb7Mayav6zLqFB
ZQCJpVNlW62hxK4ruAJRrS17UDN1iJZ4lKx1TOE8hPzy86df2xcZYRPxjChN+TJHU+1dtVET9oRh
4vQIlCa6kW5q24UryTMeQy2lQNLVN37ztVVLFSEmqfB9INld4OSivknbIe4gIfe8SwQ3b7qZvf38
y259xsVuR3S7jE+UAYvIbz/q5Uo1kxuL79UxyWSQlCkIlSb35Zi0Qlgtcs2kKMg862gBDKwiVs8A
07L02H9jgtRgoRXNHr/MEVMTzXj0w3G8i13i28p234r4Q01ZsrshpktlUDHwB/8tyL1lPeUhtwoj
mUT6RzgkVEYnYJRnPOSB+zEBx0wXlcbPD06apvLfq70iikSuEg0sWkj2L/YUVcsbRQAW5HiI02c1
2/hMjZOFjAhqHiZMM6OKH3F303IAd+MJBV2TnKNvbqX2z1/FuvZNSJHmsKrJknG56BS6IZpDrhRO
kf4WPJrtvkz92qgl+rjDsS9rd6sArPCV7c+f++/pBNWkibDO0E3iuL+f0B8Lr+VJ9VhGZNCMo09i
GHOy4mHPgf3iR2PRLd1b56FpxF88c36fqRkY5zVFvTwdW/Bqx2EwcYep0MVDlNkcZV/yMnz6+Zdd
/RxVFiVeMKv5lN775w6oc4dTrNLIiL4DpubKK6HDzFC4N86a5r/HXkUy/vici8OWoMS6i3Akc0BS
1IKl2mi+ueWT9NUjC5Aylb7iQxyQtEIwOut2/qqGa6MIz/x8ag1t0y4Fa9JcKclCQY8lKb64DDkJ
zUY/4Rung8nfg3zQoWArVAA3jUfNSLV67Pe5mK7gh5JOr4koeqH7NJaJqML1Th4577Lscs0PlbVW
VN4SunuW+MmuU+nQSa1B+IOnIoDP6oWfjb/wmQvrjgslnskOeSS9/Lz51Zoi8oLIJ+KkSHHt9NF7
Z9hcT2m1TTnsVmy+SgZKCbCPOeamrrazNTIk6YyPcWN6/muX6CLCVeg6Wq8evdz/LcLEsyOXDjbh
u9QwR8lYlpr2Ii7lkGDioi9WLhXWzKIB3hLCTNQG4gGz95+CcTx7wd3PI0W6sjFxoDQ0FgNimxXt
8rQUx6OgcE3LnDABCCD73amN06PSySezJP6kpkApDtERO8+zlYT3leWrQJo6rP67LNA2Q6qeMK+/
aBLZDX7+OArxm6Qr0NWVmoTDWF6Ng09hp9DtQPSeylZPebkkFWJKXPWu+FnCAteN6IitjS6V6j8B
EaZoBhBUsT7irjtptXUY6+Ykk0pfte5SDVMaIol1KAt/oWIjrFX+hTAO5krf2H6HlzM8JrK6w0ty
lOv2hGXOKz/DISVnUPocPGnlCsYBHkw0I6n5vUmlVd7Tegx47C4ZZypUaUpNC1LsEVfgWZhP31NW
u8iujObk69Ln97/X6rsqq46ob+2qhVAhI+erY2vTK66j0RZsSvG9CokY6VnTJPVFkQHBExoQB+l+
9OV7T1PvvAg2hF8+CmO2x+0Cc8f3H/0uei39fNzVUyiA6wkPdVrt1cb4tDSdar5ZPmfYEe+j1sK7
RbY6CasP3EEZUy6Gqxsj5MpGIRM/LVF80lBlGheLiZtALZXLAXU0GLLMK4dNDbl0rlvUIZNSWwaJ
9RkgYEeSUSJnEXntUdXTBHWVzrnxXabt/GIBVWRDBTdhwfKwLq8oVFnatsuTzAEHgjx9EwlCMBnV
koWJXq7RpXaD8J4Mx7x77436l5SJp6pEWeP7prrI2pxuoil4667ub2xi0r+3DoUbmqjrsmRCxbxc
20uPMF6/0VPHwzJAvSs3kcrSeEFc7m3dvnx1kxE6oSHHTmXA2fKFbt00ontjU5vgyJePCL4t+xkB
bPzv8q5IAITZuUMDXtZ8hAiQrPD/JQLhZ4AwMHXM+rAftmmMOFHJ1uVE06gnz7naWsiK4xBHo/5L
S7YxdgLK8v09vL9xn7lEkrUYS2Q1mpPUvgjdsrZHXbhX2pjfEtQyxDnYWmpGKCrhx1g24v/75UTh
fqSAZNCobcjyxTmsiuo8jvBUQWhtDrVs0Xov32FQzdq4PBddeo6bAekPkYkgat5/Hnn/nqDVaTeV
DJDQhqVpF+fMqM1xN0khdhSTdhN+JbsfhjPVOlI4il0nJw+jgHjo5w+9MqY4tYO7NgwORoqoX/zi
vMqyxmub2MkiJJ9oCXMC+ka9AfoR3mkuOukUj1z/noTGERX1588f/30E/Hu2qaLCz5YlVdJ17fJg
5gVxnqpxETujVqv0FltGhy4jvRPnlFbvwlgnvBC+nuZOASUCaIuO6kTRqrNeNJ/LRiEqkL9tBtHd
UOHlz3uTikn2PgwPSrMH47cJMyz6Rnnrbf27TPDFuXRwaNc0vv60pP1xsis06tZ6k/DFMd37Cm7g
0fwMMeGDoLxxO7g2MBSKfjqPiZOQdvFRPlJh16ytyIkiuAYGDg/PWCVaszfQeWMZ40ZZW88/v5h/
D8z8PIjpCpDzabG5PHapOWBNUsxRAvGft/L3bJDOIBlsMZcevx955CYLVTZujMd/j5WqyJVcEafD
Oh98MQm0iiJG7RqRIzTNZojJlFKju0AXdz//POnaM9VEyl2KCVlQvizjcuzqg4D/tuOl2lFvucNn
TDQKbmyV2WshKLtIlZehqC1N2AJqxSpbKjitmmEdIAoEUqXBgRuNZ8G9NbKuHJd4BpLI+d2URZ0b
4d9DqxfkPg1DbL8lPqAx8E+K1rMGuLs6qLdN+yq5ISKfEEaUdGuoadNOezkfp6XP0ICEsdNcfDYb
SG1BOYocSwMuoWL0owICa0E0MtZ1Ap1qmG4zDJrgGiCRpIrHLm2iKk48YkmxR3cteYzAB/ffwFtT
wghoMqkVCe9xn0QQa9gJvGDGtKdgJsmljTMOUUhOuKtbpQ+xiom8nwgy39CxOlcx0OMmwScWT462
8zfLQCC4U+uAF33/4wDxLNhJQJ8wkVNqBQfXdW91pW3KFiTDmImTKZ7saJP8XtjHIDmCD+p6KN96
4H4ktTuAuKy5LBXvAJ6X+XQNuDHgpkn6z4M1rak0I5mWejngxhCGq6+y0A2d8OaG6OV8EpUHQtxR
oxUAUVyt2WQpJBJMU5+4cxZKXt3//CWuTi4iB2hfWDL8/4uFJFELDg9eFjt4OpFU8bPFSDqbRn3j
0nal3sgItnTuvSzqOrW+v0cwbjclzYs0djqFphPaRLMB2cE6XRXthiPUGeYBenDeTa1oR7+Rd6Xb
7jpzvPVF/j2pTBV6iTYRkV+UttW/v8gYitiIQbM6UgX3ouEPdl+uKu89SgaCflFtVVX8URbaYTLC
J+bH//2B8xRUNnTVFMXLihzTQG8jn9VsiNzP6XmX6MuS0r2xWMv/XpIpgrEy0megfC9fztq+ilJp
zFgx9IgWgwXnfxbnMeos4xgNEpQH1qxQqZ2g1a1ZVzPKIc+TlDss5RKKeIThgZuDM1oceaf2XaBa
zwnMHNklbKBHHlhJCJxuL8PXVhtiKFRu+NaVsoyplyYIvzZC2dlshK7eCHn+zqOcp7K8G8Sbq/7V
5yQrsO7AXpj/dG5iHpKhU/1yhv5OkBqQyFH+3lA2BQlpoqyJg48m/lABv3QCuKqOEynpVkGKAObn
gWFMM+ByOeBF0eRVJYVwkot9zmpkAE9eETmYjHHpAPo3AT9AoCygVgZovzBJZXV173Oa4EhwtMxq
JZqvhqmeE7Q12VfvYV0JktapOC6FbJCgpn2iHPhDa0ko23ttr1nufqjls9lTzMgZDKKSv6t19GQp
9SnJs3erJ5scUP2sQjmplq+lqS0KT0Bdy3mJUjUlSOs8SsWDAq0pt4g8lPWvIKPZ7puJsshkfYfH
+KFVQMDkRrn1GwW8BQnXeWK7hgHwVH9OA665DHsRxWkvgrWUdz7DYRZpAaydt+8/N/SEHGmecl5Q
UfGzj1C8tauqV9+9QYWV9Q9v3+XRvnSrqaSQsLMV5SYFtmRG7aajyWlPE6LsOvRB/uBoUlNygfnQ
edKhJZ3DMn0PvfJX41frUVTPQsAps+5YsIuyOMHiuB/VsuNYas2j0v8VfkgWyJHGR5SgD/c4vJwM
Flk0caaMWEcZLeifLYPLzLVq3iroHqe1WDH4WyIEfPBSOW6dFidB5pGkRD/LEG5sA9cOGJKoco3E
4G1N17i/V8XYaPowACDiCLU0k/r0wevdjRguJK94zMrhXczR6rjx0cqGG3cc+coWJLEYTodmmrXK
5XlflpjVKvZtZ3SlT3BtL8D+nwzJXxRWegrzt0ZSCKccvvTJWKYh3PFfxMzYZa7ybrb1KS0A6pk5
Xb98qlStqh4BheymS+o9WKqs+uSX8frnuXptdaWmJemc9zmP/XPtbqGt9qWXZU4Xomgjaq9oqO8k
3amM0vWYRxuxM5aKj0MLleaQ8uXQkcw6sTnFNeoIw8c649/Fxvgr7NWXxBQ/R1hwhDBKyfAeVeKN
O9XV1ytJtCXpxXCnu9x9VcEKg9KsMgc73aHQO4JUqyevzreiGBw9Dltp3C+G0FsNpnYzV+jKwZrP
nirPsqRZrNV/jy2WvK6u1IKxRXjKXGY0S726Y9astMzWhPCEs37jj4SYx+IndeolxLZV2rkHTW5O
WPNnUW0iYwY+rYjp/uc3ee2yy5fjOqNwBuPmdrHqJm6pApznTY519gJubDmM2kuosVx6PmG+urYT
U2pLnqYddM/aqL33dOMbXLlX8WZESzF1Lljm5TEwN9SgTlKqS8XQnqb30+mW41VAzOsX1WpPohg9
ZYm+6yPzEOAnQ+eRhcpLWI2fteEdhVR9SYHsCyquWUO6MTuvbMeSgqrGUlT2pH+68y18y3SkDo0S
uuFenX1pWnGOKwZQ4BVHs0lvNYOvDRaFmC1Zk2SZ697FYGFkuJlcjalDdWBZeqjh4ZnMIK/aue6f
Qn/gL/Y3pvP0ji92Xvr1oqYodKBV2ZpWqD8u7vnY9aXoUrzCsfw8omPs8YYb9d7L0luFb+Pa2/7z
sy7GmyWEUaiqU6HMgo9VBYTlhhKkLm44UvBe9BkANhNZo6qsfJEw9jwzMOGYW5O8ToajjWX9PBF9
E9VYevTzynxYi5n6DKg+oZNPOgm4pXhc5VITgOER15WQn7HE+iD0lZpiLRSJrbHNm/L8TT5GopnQ
foTNl3+pqeQMCudCrQW7Eo7rypfWRWos0qy9G4JPTzYWVpWipDM2Jh5sSi5yT+JyNqzEwtrmZXuw
EqAvwrAqx+ogdMU5AuDTCFhNMYDG7T5ph7XS4FIrmt9hWJ/bim/ppYc+hWCSuONJi+mUyBaRRhkm
7XlggLCJ+3GWfxBSG3E9y1QL5osrvhBl8xpVulOCLBMGZZgD0rZ6uxUJyVEg0iwL/GjfhEuLn7JU
UUnixlM3OpogI/SKZdKjlBaT9xxpFpXFihysejt6A0npaco+ohck+WSMQPACK1UZZaBIXrBhBuME
pdWyCr0O4WbdwaYDFNUNIQERTfTQJBwSFUsFDBKLMf+JibqPLBFWgnbwe8NfQRZCMk4Fe0YIw4tb
oLMOLWWVEgtkCvkRjB4eHUb9aKZHUOe2knMeM8R+XaVshRrUuAi/cEt2kBV9WdiDjKA6m6651czy
qw2yo1emR6Gq0VK4aJ5ULO3Zr8qUnuUY32IaZU9hv4ZlODN0cLc0Dp4N4EhujskbSLHlO77Gfyty
9yKhVg3gAMXXlrWwnoZErxdHazC2pj5gIuVLTusAkPQV+taVEsE9dP1dFzQvmeH1dtoMq5+Xy6vz
RzIMicVBQbZycWElLbWoB50FSa5cu9RZkf3ufshJvEAlpA76ohmtLT/xxjp47ZBC/YPbK2IKtEoX
H6v5AwwVb8BFRvtHEskCjxLq+emNlejqdqRxwqTDSckZ8M3fS5GKOAh4vZU63WA5TdfgiYIEn+DW
pZqSIaeb5YF/tEp5HxCLU0i3TwrXVnw2VUPnGVOFvbw4WnlSJHmn0VHAwxEXKE4b9O+doO/4yweE
Alz6zJnrjQ8s/gs/QPEKEnEnlgCSTYqPDYE8dV3eRzKRWqa+dROZDpYGLNkliKaDnDlLpJQpWLmO
F6efmVc/NL63gSu+tYYWmAJpU61W4lBIqeZ7BIV4GIiTrrGHTD8rDRi4iOWyGaYeYSzM5RJaqT9M
TidxeFfS0UlHAnd8Yy5ZxiHxRYT8n3IVIcxpMeCT6zUzlOChyI+lmaFhVzENiPX4Pr3NDDIY/q8+
ss1Qf+IqFSU60IYBfFZ4LOEtQe7lJPLmCh3Chalj57NuKHD0bMkLKNS04d7kkEpWQQhOgSpUlRi1
LYetR5UBjKMEQjh2gxWRH6QQIFCv4/wLIxVgUhE2d9+C5UcY0XkqkQa1es77rlgOaP6NvPbAO1g4
tCU4FPQejVbfVCImyrj0Zk2Px7YNn8Yoh76RTCJxPJ+BywdMWMGf5+C1/VJXuKJb6N0YqtMc/WO/
DMRKS9KoTaEf0mOSHxM93g6duIok4mr+Xx91eUVrc3jDGchHxzcgKabwhVNq7GAS510t3PhZV0/J
OvcqdCnI0bjO/f27xELOs0It+V2RU/mk6Xnpwie4djq3h9LwKnnEi+FkBzd842deO/VQpaEkxVGL
e9jFqUcvkRWkMctLT9sXAnqSYHmp64PhW1sp5/3y/39+sNc/UaOSPwWb/lNtAE6NugWOoVOGJQaw
8gxV5l1yh+csLr9q9hCoToufP/J76bg8Z036WGqdqJWNS/HPWOVQ/UlQcMI+9ucqIYctGkfMlhZB
o2I5G2v9VMFmIguui0+meS4iKI7lwBmh7KZWX4bHvD4KbFQVZld8pknNiTQYV9aAtEETMqgTJI8Y
ibaNEL1R6HIxxY1rPTf0+ViOK8/N67lhMt86XGlkDVDb3rZwdG3myjYI4EvRvK3mknsqY4xxNUy4
xFKcLJEfe6u4T4V0mLlUYhE0237tQxO2hMiWyU+gNtvhOp7c50UFNAkBICFh2ZzbZzqH4/8amlAn
NOB4Pz/Vq6OWMavQCqI1jQb171Hb9S5Zab6VOF2Rf8XDkwVtJHLHNfi6g6wu6sYO8TuOtwqZ1wYQ
PCAKmRR01X9uBlUrDH4u64kDoforHHl91li9D3H9nkwajL7Mj3B/zj//2Gu7P50nFO/i9Ifv0/Uf
K49olRGCZMiHEVtIBq5mbqHTmrb+MtM2oSndxVlxns4nP3/utRXvj8+9vD+Hoxq3mSYmGJv7lRkz
xkKzOnSy9Fxm7eHnz7KuVKhJIdYRiXEtZVW4KJXXnUmgB6FMjpKGD33fdnaAbN2jGiuXcU2MS/5b
I8yN7tO4GkQfL7sJM4O6ocSLdt3KmGmVo3ifcQb9SNf7u9BTjrAq+8QFcKrEiPwE6dPT8WJVKrA8
V3sN0UguZBlZXk/sXgVj0A8B52jjY92ANBmjE2sj7F7IU0s/XXOmxRaN26TCrU1y2/O3uUQ3Q5HY
J2x31iHKcCMVAvcNCfz1jJsXBeOMs76QnonZqLCEUHd2pZXXamTc1RVpegRDIqVapFr32o5qRwgc
1x6p1lbIvQ6u7kFy7oBfkmnCFlzDmIjmngxDOFL6oxr7m+ncXJTKs8mJuK8YG0QqLDy/f1a9kRis
+hxmzYG4h3xhRMK2j7RFB342EPzfwlgOC82vN2TM1get9EmLwvxKQu+NLebapLGmAGoaD8zWS1Fn
HOcVusucunrO7SpTnltwFLWoPmu5tqXh+1wTUXZjpZevDV4LTQZuCINW8eV44n7pkVvIAqHHxkEG
eI/s1pVtqZoXkHCDKR1KmlpwVWA5uhsSaZi4hz4IQ8cLk1PZ0NbMZdq+Cakdcvg7dfMX9PaEW7Xj
hJaItrB44SU0ANXBZi3iFguwpEGD+HleXHEKqHgs0HnILDfUKi/mhScMMZrKGOaRmyzRT+FwF6l4
96V0UBN+Fflb+SzA1CcM8NcjwSdsz7IQZg8ZFXIPI6Jg1au2YRWu0xOpeui3sDqtSC3AiQu/nUiP
+KlVlq6uAI/PIV7WAgEUsThFQ4vkvgat7/z8o/5N/Ab9iGhAmg5TJuWfacT8saJZ+mAmtazETi+H
i4KiOig181xnejsv5X4pWW5uZwno8ESWzj58Be7wKfZej2yQOo1WQcQ1AGql6f8Pe+exHDmSrelX
aas96kKLsVu9CB1BGdSMDYzJJAGHQ2vg6efzqOrblWI6Z/ZjVkZLVpAMAYf7Of/5hf+LfehnRAxI
24yOVJXg/QDMRqMzl2HPZlv68WUn0jctrY5xgTDasREit2Sc1Ph4N874gPnjTTy2Vw6jr0Uf0nm2
jfc0bLI4/2glFwqXemhu2cdEWoE38Ce63L8gtAa2j619/uIz1X+yg8KNgCoAwY3BzvdTTT0JIxfY
KIOfXROkJNH7dRPbRqgfSH6GI8KnO86F2A/xIRiwHigSOV8FOt4NQ/xVnyrzhgEa0+0UxyArVPmc
XQXrzZjeopnbZUq/kA+Zr4e8vcEdFd8TkhWDEowjd7lbHNFrqwRfVXI7udkmXMcdX9yxWWFQmRfe
LpWBTdpuTi/lW4fCJCHHisGF1eQL35T4gIEaJn0pAEXfK1/T8AOd4t1zU1kxXMNAW+tVCfNUs+58
Rzzn0JAWVmcbi6GkVvI1/1IG797AFuwm3dfI0VehQzWT9zuIbKvKPeFY+hGF0WGM8H6KEmcVWcVR
nSe990gM5kkVhW1qPTd1/WB03VeTWR9z8+demAbTf/6wpbcPMTX/MPT7oGwZkMcXuNb3q0gMn1eh
bl0HnAaRncgtaCGS9LoiMiXwjsQh0z7iCMgW2+P5Vba7OVW+o5N+yovp/Rdr4WdLAUKapUNaoan9
fqo2MUxIm9bKdmNSpNhCWgvsfe+yqBm39HN8PiI49rZGiKfav9DZyMz4BbPkJ0ULAkEfnrmjTvTv
AV7irqsqUwVaUHD5hrR8cj0shvug4rOBTroLpmo9oyNdCLyWf3UX/2T3ByphpgOMS4X4PfqeM2Pv
hkzkO9kRIlnmyc4u8DDzMLpfWRXyqgIx0qXv3DvcA5ssjDEPbXZhWZD7HLf+1syT67CrzL01qQjA
PsCEkFwu3dn33Rhe4Za5IjDpQfgEh1JbbKlqqAnr+s9T7L/ex/8VfRS3f7YJzT//m+/fi5Lg1Shu
v/v2nw9Fxn//rX7nf37m29/45xXJbUVTfLb/8ae2H8X1W/bRfP9D3/xlnv2vV7d6a9+++Wadw6uZ
jt1HPd19NF3anl8F70P95P/tg//4OP+Vh6n8+OO3t69cAtyIkT2/t7/99ZASt1owyajo/+vvz/DX
w+ot/PHb00edFfnPfufjrWn/+E3zjN9tdm8cgnUDRMlR3M3h48+HrN/xS/d0tVG6usEI9Ld/5EXd
xn/8Zju/U9jb0PgpGixDTe2aojs/Yv5Om2EwLGc5w06E5/+vF/fNZfz3Zf1H3mW3hcjb5o/fvlue
gO2OgUqHF2hDvbK/J476Rt/NovCdXeQG735Hzoo4zjD6CLyurF9UQpZq4L9pQGmTeKc29COYTGgO
vz1sw66vkHJF4W6qDbkx/c4ENMFxx6gsgV/Ista/No2+7+Qax+yrIMezTRv3aUY2geizU+ZlhyIt
yBwfsAocWiypxwlLehnBlc/Fo/D1hzK1CS6EpSVSJ1iVZjWsurpZ1rb0l+Po+YvEEZdF5O8GeG1r
rZ+Kda/VvxjnntnR379Rx4UAEnClPC7vt28U/mOKz78f7BBx7saWkCgr8eWqE5xO9owpQ0r2jjDf
bT39TIW1K8f6Vlcpy22Yl2vBfh6F2S7Ws8/Mzi7TlL2C4NSUmttZy5wY0clFcmriuWkWtL2Y7T5L
pkMHc4vm296bvkWisd1gAEH2T9FaV14kr9KEolG31sTtWgfyVqFoecmTcO3ukM4xZIs4z4ZlGVsQ
D1DOprUxL8h/5pXavOy294lno6ReBBjUL7yofYHe32BnXO1i33jMxYTbTR6jiwiSHe1ZhCW6BXLp
iU8jmXZ5Odz2JEouYsxpV+bCmOaPKq3wRYg+XWk2GAeJ+7LDcmWALcbb8leTLV+LCqOQMOjf+srB
rtNNh9Xf7ta/boi/3wDeDz0BixI5C2qoAI4fIuJvr5Ve26WVtXOAryFmpEYVPiQW7oXKzzxHIpzL
HG133uHlhqP+qq+IdCmgFxDjuGs0RfrulPtKDAOckA10IzpetJgqDzh7mWI4lACra6fyXzCSxVHb
NqHMM7shhIEUADciKAn2Hn1ltPGno/HcExqDKYL4dNBrL0uBP0nloQohsYV4c+yKoUUE69lGJRHb
48Gqq5c0zi9tsOmFJpwEIAWLaQeLfbN86ob8NitYeN6IqHnqL4UhT42T34bN1GycQ9EPe2zaVybJ
Wkmo3XRmixc76F52sPQGnz2o80RNE8fecRXtXHdgmQRH3YB/FMJMJqEjucHfYYWvwQMV26dfywMX
6i4LWDG/uE4/2TuoKNVIEmnTD2SRxra6bvKGYCescsBngbwaP3KmjaHcgEzM0uXLf35C4wcknoVB
24Y6hjPToYP7dmE4vQGQC4tkp4LLSte9nZkZLcHWGjxesWQROdFBEoaP373IiRUsCq6wVxBgTHW9
54j9xN46qiKyxF//82v72ZqFwUbvwmb6I+ZkGozIMi0Ndp55GTRFvPViXhonGVGnDBcwzaLCJqHi
F9fgJ08LId62HMb1iOe+Vw0x9iCHbdCweXPST9UnQUvRF36RfDZVByg3Spxb/If//F4NXTWW3+2m
jsn/ZibCMfXDGZVEDKMGbtyd3qo45ugmYmC8iAd8zFXN75X4cNo9Vrn2I+jLAwNeUglGfCILT/9k
9n+R9dT1AccSt112BU/3okrYZEJdTlvBn0mhwk4Bno55gtEbLwQlUOoyWHGzWxv5HlmRVPm1doQh
e8h7PurJi9KVdIt1xfOu0xHJTkp4SFKiBqv1W9cqhpXnNt1SpQdAECSpkO5dBy0pTtGEo6OXE61p
xbjaenOIkQjaKdev31v9UZZyWIXdcBMwmYRlDyNyrrxTO+DwCY0Tgpwn8biEPImHfIAfmf0Jce3C
CJnzJKLtETGNaxSceAEtOleg5FQbD0PcSzviMNCxlsTYGe+DaqO5DLTESC63lU4PVl88wl9WAQA0
kAF8fa/lzKk0TL47ETzYETce2QlQ/yvrxYWMLCt1OkweaZRVla/MYKP7MSRpXJULVC5Q5vDTSuvs
F0gEpJkf2wo89RGuoZLw3SA4k6b/1rYDAZNeMmP9jmKfeEhrk+T9TTfNqEBCqBt9cIROjtqWEHbL
wl0zbr2reZjRz1fRfhptnJAUUELLp+NxHvr6zsCkB0pz0m2yhIOIWmXpkPE2dAjGsLGJLgsTmn1C
8LWZ4TCabhj5uKu2I/AqRkYD6tyhJXfeyQSsCAmal1OTmUvHJ+wjSzGAI6R6HRresrFmoleLiMzl
bPpsc/fgmQJRuBPgAb2v4+EuQI64ET2i/6Jpt4T21VcIL74SaoIBYzg9jGWIjza8wILl1BCVWc73
+Ktfpk5+51dITF0UKsSGS2dRGuZL0KXDBkhnw9DIW6RdgG9noq0cf0Yl2lFiRUa2b2d80zpj2mh5
3m3iXnuGegO0E09baIWPmJW/hkXnLOvGea6nJlxkqbhPEg09FmMxN6TfDr1LP5V4zzbadTV3e+BO
sepb78jzkgbqQarp6j2M3glW33BvJeXO7FE568g2XTlc1RPOWT6fENopZ20/tUOKg1fV3+WV8zlV
othmdbnJy7pbGGWQkA3G64Z3f4wprJeeEqu40tgQFlgu0xlb3xFx9Rji/OzN44rPapVOhVzqBG0w
Opy7dWgFey2i+CrlfhwzVjK/S5Ds9EZp5i9A7LACnjAVryxjYxvhagqTfjEbMQSAuDp0ILg3TVNi
xjsLIsEJ1SOgq9iPHp6YecWSECVD0bS2xWZILEpAKyuXUiaYOUiTSGhH35fqcLYE3llkA6zBnYG7
jOyFaBYyTKv4aY7S+8RBTJ6U+8SNMZjHvGiRiHiXddUuraxVG5abwXO2sc1iQJa5QhaAhbHDCBUl
TKUzqCQroSPKg6ihCGvgTOvvo6YKlqVRP2bcrovesI7x4JES3Eisy835Le8OLhn3C44Sd1uG9pMD
HdvVK0meK7M36UCW0Dld0K2yC5qRudXjYek708opxGMuVdpr3yyHQqfdT0vyeshBmIO0WQcj8XIZ
ZD0vw3LEVpKNmBkvsLVHrNSw0CIJgEJoA1E0THf62bspRHlB7MwNGbbrUtPesmI8UrQuOG28hbCw
FqmJBViQvfXamxAnda5/Vus6OWXjoYGBQ449jAqqlcIpsw08UzIr2ZnnnC3WjqBWMWlME3FMfKK1
G3+4azTInl2HWbCtmZdzjZWSa3BXt0bCaFIQnbkYXy1uG4hKeJOFE96LQ3IlEyAEmW2rqnit4QnB
LjJBOLIJ07iwDEGzrLegxV22+1qx2+zrgfs4GLGrdcJrsr3vc9/ZH8mtj6/KyYLuouVX+kg+LobU
pUcQS9Z/VCoCqtfDHTvbdTNedG712lbdQ9CYJ2kfZDUfqgmLVxHg4yYnfOTaOk+Wszc8p46zgsRH
0Y1XqoTaNGJWOOdevUh6XJImjDbLOHuE6aoYTMGb9CukuXK8T4OZAahnLV2LabxX9D3pBsEG6Rex
FHU6r6aeTC1M1SAG4FCqoRbc6C6sGJwQ+jx8GDQcxsdivu7JgATKTl/JneS620+lPmSXWS0KQugI
aKW0fUYl0WDJoctjqQX5ziuaahEY1dGOXG2DJaUpk3injS126NMypG9cJJ5KUDJdTBFtwhL5m4/+
0DR0H/1dFeNtjXETuyHBI5XdPnp42GhteSOts0slXklqCNH6+FU2SFGaGQCO/obgLixzS2ahjO6a
EgurELCIMEu/BdY2Apv8wRhjcPFQN0G7HCY2zdg65pGu03RB78dybLTjrREnTHbZSZPaRbSFk5Ao
Q3hKRTCtW4lxdV/BwfRsb913COBJCoN8MDyWysOmMcmrCubugOWwGOBtSIzyxMi1ksH0RRMn7vJm
HSZDsiKd8qlrguNocFZHgXxsSkwxRgC2VtejBUzvLNq7TbaVlfDgSxC6FjNMWpY9Tn6ZfqnDvFxS
Ry40u1Pu0NZLGdivGA6ZZQa1p+DcFH134bj5obSid5IN+jR6z2wMKjIiNpdUU49tSQQodIpkVTrD
wQybZ10L3sNM7NwSJvcUak/SneFEGVjmz8ueVOlR7jrdfunr6QHJPKZ4qX+TeCM+8166C9A5y4E2
kkyQLvDgq5FYAMOKF9oXz0OAGQ5jWTDg+Bpc7yWMXhocXXLmcbq0Ye9bwdYo8YVpY3N3/t1hEsTH
crw1c0CQLvbiVkBpMBjOtIydJWOIkQDB4Tl2B3NRa+jx+4RJWQ2jdld386OGnZoYGEHkAV4yI4/n
6J+nVn46KrPFQ6a6MyaDiHJymyrdWZuVrfIYyC9gjwOLYEYrfP9irIPPUT3Z7EMuBAp+iksmthWY
/lRFj7FJu4Z3upEMry2pqxydL2ZkOC9afUyEfkdQU73WvJYoTG0OloPSwed1lr3KQiOBUGA2kiRb
t/fHtVOSPqEFxkec6PWhm97y1r0dBg07RFCEvVaOL1BYEZyHB8DpTZBjQlw42uM0GfZ+1Nv1NEBn
GSl41oY9YzJfOeRkevatVI7g+d6uteqg0bmiVgnx9dnqGml7NID1n18cJKTYQ2f9qnWdI+UqWawW
oRO+nDD2nTVwHSTDeG4F1Z63S17DEPeH87/+/SVSAAUpVhjyd/AiRy+cD70PVTpP/a3r+CXmXXp5
gC6I+Qr47TTK+RBXpBslGbS6IJ0N9Vl2B781vW2XjtuKrFjmFheRnzG5Tdvr2Ahq9s78qfYzgStU
i5FhaHJyDGgEYi/GbDUxtp1l4pCsX+k5kUuDWVJUmleJiVGEzB5Z4hy7NgbIbeRChYqoRpy+ZQab
yZVuwmz08fdsDFy0NPnR1eJ2mAlv5cz5cIz0youPpaD3mCfspsLxijJpxA0lvh2K5jFvmP9KcZF1
xUc9jBfCtFfoq978zj3ZB1+1n32A80BWfBAxeWui1DXMIaP98YJlYuC16survnM517vHsUs/qKEu
0PdTptjxKtFnjj7AMJ9xdT35ZPBOzF7SlmeZBXxS8rZO9H3TwdG76TBYHaxLD2uowjUyWB/oxloz
t/dIKPpDWW7Hac4PnVblB0K5wzW2R08uldABylXBh0x4auNcRBm3qIZuZdVMfng4fyGATuWNymvq
7hCbOJbs3LGNpQPsRrusDrUumSoLwuUQBxUPiWzfmcF1fy6Y87/OawXFjUHgWEidbUVdvA2NLD+c
4wLP//JtgHijQt8Sx8GyQb/omoSyOdn8xcTVbInJ5l7U+muUgP4Mff4U+uGW3JuGsBBJPm34QMO0
s9PCJnzTuTTb6DEgcm07QYYk483ZCYitbA0YHxpddMBXC6dxlUgt+rYj7Ezuk4wiThQxMQaUbksb
+21Nz521Y85f7WnYnzHMNvH9Ra8cSxpt6RcGDZtwNnPdvdC1UR7pmr525ys3JH+XByz2zfXg0p5g
d7io2+SztwHkHEf7GPuEoUHNG2hNDWftURFjIDTZlJgHj/ay9jATRdluriv3U6pjXUF/5yYxZLBW
uhg92zi7+wUjrnPLPTMtwn2ToWLWt/vSzIj8UE8nQuvRMKZ14EO6VRDeGebCtuOBGempmmfqWpmR
qZMm700oP+1xXnttundH3l9SX8e6Zi2HiNQFE+nNWrT6XWL6YGwDP+RNBHwxjgsKTlc3xr63Yz9c
d+FCK4VBlF1EVnEOebE15pWBU8XKJe2kxUhsmCjhElG++W1470AwSyZyI2uLGN+0e8tcOM+iN/cp
EPmlKS5TlbibEfLZ+7m5jF1z2Hngqe1bU9BBqRUzzrG7qhSO6c7mOos3vQF6QJBguXacEYfjCYks
NFZgBOBoP+TqJ7me7keHe7xTsOJQkGcUDuORHNqvRCwipR+mi9LAejjsASrcpHkO/XLrTSAcjl48
Gd3cLO0qBMOQw0Vtm+EqxYhwOdRYXFgUTWDuOTHKJKtKjRflau3t2OPBc9HBXFqfL0/MTiOwbVhC
Mzi1XIh1P+MAr3OUIW4+DU5xkwTEvEh9HlZaONzNNqPicC65PaR1rRF8rjsAJ6KimkbOcacJhBpj
ACqhdMBeAoqRuuJVdOKowZL/c9VJbFYyQydofaQ6GUYdFxj9c56pHyB6nIEQWbN4Zisipw7EkfkD
crbQf0iJoWNZ8BhdW8WC2sMMPl8AK1YttUJiIJsd69p+T0uwIab1EF70D6Hp11jUxH1BnkockDzK
RyqSalhbEP0BKqeIe9TJBTlUvPBCvlHbFhQ+fXzpZQrHxUkWjY4OLaZvsYCV99lIMFABOt8X9HKZ
sH34rqm5SjGvW0SZcZWWcpcDNiwcDor1zIJfjC3X9QxuE2adgWwj1sZoS5cgPHBz8nUhofdkM+rG
akjW5ggwXCCv3hktRKN0ksBGmbPv2qE6FFNyimxQGEO77A1AiTrBxT6z70K/kuioU47jGALOgHIr
14p6mfT+hjDpZtXYeYvZ933cNGIbhzM3LbMw2i/8fzKCYwq5SQkMpuElQVJM+1pzXiJGD3QF5BXk
4aGN5Jchkv1edoRlpP78memPrVrADgl6S8ycTgL3EayzaI9znkSCmxm1fhxKXBEs0Dk9AVaaHeW1
0wFZsPDALxyo8BfnmUyqJZ/AK1zmwX8QqXmdzs6xCVm2FFBNmpGMDsPcVDnt5zU228qKI7E2RlhN
3LoEGulddWwam06gwPQP56BlV19ZbJULXWQm0egOaJhB6pVpayqMR8eT1iTfGGE7TF+9AVfTyv0k
EVjqMZcuKIjUCMMrheKG8rKtpjtIH8/ktjvL0TU1SNfKPbhROBpVcNT7ezd0SDnifuYdNh9YMNfL
STCVN8qcrsQydgn08m2QEDPEnoI5zWyAPzBqyzBZWWDKTEasuJPu+FajyeaIhRs97Wn4L4MBlxUd
xHChe1SJI21OY0/h1my1myjYZTApimpX6/iAQ5clGHmL7p7M6SF4FnZ71JsBBuVMUUDWNiB2y9St
KrZEIXM9ntw2oxiLIn01uK+1kTLoSKdHdyZWM/Peel97r7HNJpaVDFKTCq6y9q5BWSgSARTlQEKh
vynNhFykWC7FNJ48Z9AWTS/3PVGTzPPpa3KjX5CBqNytmmsiVHdOaz5U+KP7s7jWq/TamsSxK3Sx
TjNxOQeJSyJlvQtqPbqoCveL0aUvbUSzKPx0HfQoI5OU9ejpxM3rc89Z5LwY4Rxthqa6xpMMq+1J
JGQYJ8FKQ8Rpt0SasFCLixELi4PbHrGaiKArdbtpzkhFcayPcDYrf6ljjLsGZ46JQCpIyFRfIr3q
VCTSv76vA2DNqhgOWlP4F3Vl1FtLi+5qXsHByNJpqUwu0NZq00UzY704S2IL2ZeIN9L1A5mFU7aY
3Fo/nL8P4vAGoQXkWjIKQRet/DJkIDsPfs6szlvrgAULgn6jdQ7hwx3Q6E+aZRxIood1y4lJDLYT
YUGu/nX+IqWKDuHsXqftZB7OX8IuRdKJLJ2GSFp//r/zA3MsLsH8x3WUgBPWhb+Br3gfdZa4LEnT
HqqMO08W5tIGFiH/lvkkkCmtcbPvOI6cCz3giQpObdKjEiLN/+eLE2C+atndiNtalcPdr//k3v5/
UsIvSAl4AftMq/7PpISrt3pK3/Kvf2cy/PVL/2IlwC+AxqdD47Mxd2Ec/29WQvA7rGLMO3HRUZYU
UA/+IiVYAdQDC64cPHmLUZyC5f9iJVje7/CCkc24Cq3Q4Sz8v7ASfpi9BcqaQRkSI8xE5fA9ZyfX
u6TOYjnvyrljgt+DG3Q00pNH8NMEnlSMTDsk1NllVQUOt9oQHlJJxeFXhDlN7tcA2z/OPazVvOQX
PPofREK8OM/yfLicvM0fPQtwe4txmicfUGu6gzIuW1g91ajTDjdo+5lFZfUTBebWzvoteygWSC4l
w9+u50/G1uoqfDMU40X48M2ZhznQRH5glbb48tBox+NuaiuxZaSs0k0Hpj0lH4oXoi5MOVisa9qB
jy/nwsXpYWtqz7rkJaYEu6Pkuy8oHM2ktZe6mm2WFOlpe7K1MiTTmdesUVf8YnijWFc/vHTYLiYk
ENs3WWnfi6yY4/qin7x251geA6XuuffScg2DapeGTMUSNZCiEb/wgC1WkV47K7Ch3p1fhc67bLX0
FgZjvzx/1rOkptSTGhuEFhamae+kg9eihQV4b+gPoxnXBxG44E3hKx+StUuy9uJcc7axOLZBP+zK
3hELAJltRBEBOG1OSw4CsRModxbzzvBqe5GNHTWGlUyLCfEv1EAOQr+8M/GWWYY2ZBYXeCQkGHo9
eUQ2B0wHCSOvlmQR+Lm8GomYDvVswKcStMzoiWbxzYSkqRDCnkPl1pX3UaTdamNEhmLBz6QZ3Aoz
JwdDOpSjwtyda+Q0pCsc0/Lk0ZO1o1OtvD7bEl6OmevsSIDA4eCSq76yHPVJqp+uIYG7yS1dPGKk
mUY10SLI1WVNCp+N2SnJ3helBy2ErF3Sgwkys9KXKPcEhIiKlO/QJuHEjD6DqEj2Q9Zni8534q0Z
dqdosF8KH2VmpRZ4CEgATpjrHLQWtTjeAYMo+OzkBRYf76luM+tQNJhJg7ATO4xxbUZ0tkMgveLp
eCjqRjVKcS247iJ5sruoWglPIyeNtskurEsvMeWimcvbCtEKCXwp0VGJS3cOGyDkGFo2JwO9Zuzf
2La2qKpm2rZDCWWFHEBHjYklRcSiKc0P14Ps0Wo0vpgAkyhBx3G+Sxl2fqIRZg7Ak3A7RL6j4tdR
8AKhN25ycsAby9xfqaq3pjezKstbhnS48OLR1QIkoiinnIOWMEX6blJ9wFRHFwPpE6JJ8BGxkufR
kafzI5nBZeqHYTM69v2ZTxPgLNrNiAQaSRcnifTo4x4BvKuRUjQ0jzbV3GpK7CdGJfTrYbpRvFJp
51iEyJzgIj47r+S2rub4k2rxEiXco0m34moO4bEdnCHXDxjQ1mIDQ4mgKkgDHjGDg0YF77F51FDy
FzKurkODhZgP8DINl2gjGy1umuvIUMlOGwqDbZnG8PwOIkH7W+TTva3IO1HAbZrUDLH0HkcRdd3n
3v4cXLzD6uHSSoYHwK90qRkVSjsuXSGRBzXQ4Eu2pVpr5N2A50g4rrD69vb5gPYwJNIyt5gp+1Z5
2zDdXyOOWQVOeNUL/sLk2zlEsGrdqbZE671oHdC8QlPKoKLXRbpyhvk16VXsoK6CB+P+ZhY0hc3I
z0drRsf0A55TbsIK0W2gTTf9nD5hRIBueLC+4DaHF/o0yU2UFY91zcSqHz4YaJbrMtWIax2Gp3xy
YOxojkHYG9iyTmIKQ1HencXqFQEtC8Yrj/TskP5TfjHLp12ttdiSNwGX1K/ok9Q2XuhANQyPmaKQ
8rJsh+LyzCAQcIMWXGYvjrBWVQdNhWBzqYXmTaQ9YUf03jkM5/HfuqSBQPhkLMFWNk7QPXUGO5uv
2vPztSk71kcRpKdp1lEO+NuCDM+qAdIsO26SQQAYpRFPELu0G0ZpXMEK+VJnHBEyBSaC4bzoJuKH
k5HbObnpcZhYJmS4L85cvPMV6VrV7A/xeh61D2eM7+qRPWIiRNC3edVjCv9J7HyjRE0YAWjlmJTl
JojpmPLXMUPdMnNZxTnXqED1UJTnZUo/hxkd9IyC8YxX0+48zlDG7UnZvsuTYVXl+vxEVCnc0ePh
3IxXLPZtqounxq9uLAJ3IMhw2TkbmFsN0R3TYgFdhlujb5yFEbwlENOLKno5L5F5YDdLoalR7C+z
NAbmotGAOUk8nriDDu4vvDI/BWlNiKEhP2HW+auy4fDoEuYPhim5xY30BqQUZgJhfU1EKtMZG7Bc
WuF6JYvgJpQ93HP0/ItMX2HeCUKQTavWMN8jXHwXmM4px+HyFjYDGwHwI++BDxSaAw+2HXlN9nOT
qnSKMdyfF2Y4cXiLSH5qYayvNNJnJwt5UTE3X1qagwX+rquq7+7Pq8gK2FYQ6rxZMWHFtb/2Qk4J
3WSnrtQCb8gGQDKYXU4mOEtXMTd28c72OyC9omZt1wk7meYWJ2aH6XKM5Kbu3VclWAlMNpVMbdFF
Pa+yDM2SPuUHxvo+r4HHyqw8yKh6z2Pw6iphZkGwDzFO1doH91/MqI3PBspaq/5Qjyd5Lp5c9cxT
URI/KG/omU7gP1giAEMoiLYnJYL0S7xOitICeQrYknWcU9nkufCYauHTPs+LiP6GtJRkRa7OjWED
HiK7+YqEPlj0ZfXY8NmGvlUvvU4ChTh825owQTj63LhcQSrFFn5s9KUgcO98Yhs2m10XxB9J3GyQ
6Q6rFIfhpZNZZKo7jz3vftX72elcB2gj637UOSa5JgtS4dnv82ugKWBiD0q+NT63CmlLpMUND2ol
y+61tL3bzNGWToE5aAGuaLC7zCDT+fiAwKGCMhGetJGbd/Lg63T9ZV+MxZqjlmPQ3WYYCy26ko3M
nLN9ThJaTNWyUp+ZpUdvvSDNRpUeWklGtDYtU4UlzjqFNH5c7yQ/iYDRudo5Z8z+FsI0tx67zaJs
+HD/LEEMAaegylRWPMqlhmXR+vVqKt0A1vtNaYUYeFuMS7nNo6G679v5KXBRx9kLEpauLZlDgPXI
uMK/eumNwEQw9Xe2G6+aBhPAumYhdaG2RiiLQ5+8qq3rqdK+0pQg0km5VbqwldvUNy9Kmz69s8fn
KAXgL9W2ikNoQ+3Dp1MX5SmI2O0qLE6X5rXb4BBkxcjp1WfRdLpclRloa4G341LzBoXEUb84vIRk
POAjAX9M3bLmEC5QcMAOULCWFvHHbG/6Gvk6U2CbjRQVG0xPfHuXLWB8YEMZkN24k3OF6IKp2RLM
AZ7HAhImPbitPRVD+un5CnMNWD+F0Ai4DT7pNzZOCahdcwRPuflCNAGZAwoSio5N3CDG0+tpe+Yo
jnazydr0odTSeWNNvMm8iHbKKbMx2ZU1hBrkRhabdrJ3QcbnKWM20J75KGsNnwOXuEUzY8HkTfbe
dN2dWYHzVYLbHLPeizJxnpUjWW/NuB2/NmpjTxLjQjDPXNojnhPd8ITcgTFN/xnCCYKvCpfAItSM
WxDNvtnetBR6QDzxp6+eP+sloln8fvRhWCvWXVenpyTJb0vtSzoKXItC5bpzPkeL2zaCZOtBdLJd
eTqD9bni0Wh1y5ww1shYAjnMOvtiEt5St0d9Exms1cbKUEEWlIiyOJ2XX9Db6Ke0VVb0zFKqt2yO
1tyUV3h9sIxUPVeM2e25DBLmazrAkTpvxonhP5xrkPMmnjQcrkaiH0MLULqTCseUNRof/OK4lF3X
PAZ1xgkHtXVh5f4Dg/LbMW9OSUlXY257b7we40erNFbRTJkRRJzOma6Sqxr5fq59PRer5RC2lW9p
sBmpwUtl6MR+QMaiSD91xcNUBXfayNeA9ga3e0pIVw8PYPGfivYbhzX7pZsdq9BeDmRmFvbBmOpb
aGCbomNekft02knSILuScKlUiTqr7X+WWLJWbk7gqao2fLTFnvF6RtTrut/FjXOSGQcp5h9QReQx
V6B9L9KT19jERdZLy1K9u7FU4K7iEY45g5OudS/ayTmdT8dZo3E13e46G8ThzDesXNGuEufWttOT
aKhqCm/+SoGy8lQVn2bhA4IsikHeOzPjyyDqb3tVNwQZ9MYIopwipZ45oAHnnmND0514Q/i78jOy
uAT5oAioLuvGxbKc4j8SzpuZf5wZ+nPh4pVN4vS2ZFZ7XvueO4itCEUAE5JtJBXMeLxw2XdUMXnX
3GdVfeXl6nyRM0WLeFH1An7mD6lP090L6mELQmmmPht/mK8EjrILRilfivZ0ZlGeL/McH2UHmyVI
GGXVTnwbGf4Oy4vLAUb3quryk9nwWmsz2cKC9rYoRrFGbd4RSBoTIzCFo6sWCVWo2tDuh5nd7ryO
1Tlc2fZOn3hZWUfZLrPbfvAvB+M46YRd+gkl0mR2H5SaJ8SfsCRQYiqeb2vhdNP30/os2nCHGNVc
BDxKy/e/CTuv5baVbV0/EaqQwy1zlCiJki3doCzbQg6N1ACefn8Nr3W8aq46e19MT4liAEmge4zx
p1Oijc8yzmysWC61XiRXuHRnreaLsJkjCnfWDpom3q3Eee10/0ccBA9eXt1yl+urMlAu5G7+q3S8
YY9KLNs9ZjpLjBjuyQydJ4vlQN65ppq/hdqcVCZsCLkGnDKdbjvOCKJMr7RXQbiGJJptlqJSzQCM
lna9cnBzsMl7X5rOKtq5qMAo80BnjDp5y5zwu1dNl96qB5xzKS1wTHl12SBXgaeN9F9skjOS7Yr5
+l7Y1roS5rQHarz0dQAbIcSBWBhacIgj67HMg68h9KZVJvNNmjnZLgBOFt0+HLhq+ijcAX6BPfXl
hc36EvlUYu2cH01lYhQ0Mxe74xJ4Wo5AQOgc9YYvSZ3nnjccxZASpenWyFyK7oWLsTo5QVKfOq/O
QZnyKoTfqEGkKAuCbMfZqzYpgD3vg1l3ZqXNSd7KPK707VD4xi7AJniB5P/+U1N4nvQSR9yVNGdj
VUdA8ywN3CijtV14zgGBUbyzxfBqqZdeDgJyZURCgHrscmMfwpeoPCMBymrqUz4kjyjc3J0+9QAa
FGInaJqgZZbXb7J5Iu9+4Qks/+iGuU1yPz78venPXaAmBRmMNP9frAKtjXmgbiZ0wCHMDIG24e9j
lp/+3vnvHwZFS/jLTVh+Xf7697Zgeea/N/69z//3tn88a1KQYjswqfnX2yuWNzk4Kal0f19nObzW
I4e86zIE1P/vyEI9h6gwAc0UWtOelyfPusAu/vNDCX5VQTIerUpMJ0PHrMRyNfKI9cLGLrLBf2fd
KKaFNciwJW7aKrFc5vfIc5/62he7hQQRhK25l4oLowgUevzRd16347OUp7CPajDScFznce6eejJD
oRT7nXviuJ3TcuPyjxCohKyIcHYnskhlZpBEF5fh/dOO3inKU/+0/MRy6p0S+H3m2BkHiJi3Dk7p
rprALLSmNk8xA5lTOA1PkFTJhnHpMNtG/MzYf+uQhuMYDRA1xp7uyyu2sE4IHcmBa6WeQvd2eIM6
rUihSTAaohiqgPSNGDGtW2YAUjbwmxfYr7nmBr/6aZtO1olQC7GJECmtI0KfDZPcD8ct3K2dJteh
opU/Bs6sk4oA609AMJ9CTFBN4h12Ab5DXfzgtAQJxqVmsUebJ65Vi4s+oYBQgODgwE0ZnuoBehdK
jQfNh8lcNsFDqBOsnLxGenSSOf45SJvx/ZJ+sWmNOTwQUrGbtPiaufKStAn6A89VNIlbbQFs4lnR
o8iZaWlyxp1ZBP/BgeMyh9HjiI2k1Ue3WcMfSqv6w9ybL72fZWeZJxEbnV/uiGv8bU72T7/07LUm
NI+5U/EraAHGWtH9FPhcjcO4hdJrUyHW+yrpbk7aP7S1QRVcjBfs7mhXXBZe4UiScmxfCc2uJTq8
oSVXtrTkuJH9r9yYhue2ba2tZZMgURfeFqMD3PM4IfzcO1ShoZgQEmc3uAZNblWPY+EJlmoqwCny
DjBCMQuoMU8ulAeAS+Q2wl5UNRVR1mYTP4+F61K0ZPZZdxof2iDmepHdI3xqMYyR/oujRO8BhtJm
jKK/HKwanADOjd+SsYcfHRwTm5lvMT0MhWYcvHRCIU3OlyBtbm13OHj40buAw43P/HAOEIOtq8Ga
jhj1bNoavyqmt+CBw4dhNyETmGEjgxczYQyNfe3ZlIPB3FZe6s7yMTLw4cqU4lBbGAsWLk0mFNBf
HAH9ihEG+8yqcXuLNuWAHbdIQgIEZIyaa9rbegxpFKv0KG46DiPdFgmJcVGCl0ZgVg/Z7F2GbgMm
R4WP5xrzOH2dklA/6J1zDCBdWwMZxH1b/6Q1PES1+WGzNe4zKjFE64o7A2E/zJghpg0vJaDjQzPf
YdZwjnXffxiYXXMC4ZvV6Pi0i2RnkpzuuPPGk5W9c9oOd2rH+PCdHPpLZD/qMLfKVoP61EKP7iwJ
vBzfGCO8uqEPg47Fwo3FrXKDa2F49zBkJNL4MIeN5LHV5HTXWv2TxpWRipuee636ZsQ9Lj9ef6vb
kVmWIde5XSPtSUDcy0AQFpQeEGnBGpmsXiUOPXgdNP5MwuHuGom0fjzSqXwyGvqM5/Q6GNZZy3Gc
R77lPtgxgo8mAicxZMJmjH66DS9aTraMi+dzOWpPbZH9MHpM89s24rQNV9jiPZQjpmGdy7gqciUh
5zreQ9Tlh0Z436bRyx9NB/YFO3/pzu1RVOJ3ERSkTFMZzeZ0yUqmCMU8bkPl4JzOY7OZQ/fWWHVz
EDg2T2Z87+riGqQjBJZezR4D41EOw3VSTEYsGfdWAr+AwTcXag7nJPWPSC63c1ibq17OybavY4iy
9npmtnCMnXYfZrp+KfM0vppyOqajliDGyG5wW6A3Y729rYgkOj9Zg+28aAndWeoOuzAmsbPDWrmP
CI/pJvcNMejrCG4f0r1U7bDVesIWTfk2TcGNSm4TDC4kZ8eZVqW/n5P2RzhfnSK9k+KzZ6m7J4hq
MLVYJxW2h4B7KDewXRmY9wrn0LnWKRiqU2GOJDxqimBCc1pFBAlY4qUuJEQKgfTwgEPWDhYLCAc9
oor4Ah9fm/VAxpi7mU3vpoe0OBmbmO+MT3kb/7TsYZuE0ENhvvn9tNKp4sVY4OGHhMFI1sLP95L8
Pt3uf6bxyGxCgHl3RXDphfNpq1mGxoSR0TpICRSSbAtK9jC3cEKr+t65xgeJko9gW2gIumM4FJ8B
CKGjTmkjSncXiBTxpausrYZxooxIeh+KS1dX7JbER+TbEVPppG4eyVW8xiK7TxrLRlBV13TY2IP5
GZuUwaaAtaMbbzIynzxX7KKOrx5fRMZa8KNsxVrAOO1hbMU5SyNwgJ7Ua8isfOZFg/vwbH43xvpm
5BE8N/kIew0Cp8egfa7MU2V3myQvnjw9vzQRtRoSWJmuozQTq9ko0TbEjKnsdN60ufds0XOtBq7L
fB5XSTwSkt68abp1LphHlLb9pr4a9VSJR4S9CoRhMmY219T/bpOaS8cO+6IZ3kPf/TkK705MRIB5
Bnyg15yvox/r94lrSOIliLrYCeNPB7fRwI82Ye6AeMWY3OTeMZrdU60Vp8DoN0aWm8xc5JUZ/MrG
v9ZnBN6P3VEbP8ZpqDYWo9PcF1vC3TY4Cf9gnvI8PU9RTs+op/aGiacdorjNcQeM5+BZK0AoWJa6
fZ4LWtXzrJXzRvLBk3AJq9V7av3iRzlHp666+Qx18rbBF018aCmO41as/WhZyToYVqBMBXRaA0Y+
yD3EJCit1240L1KDkdGkUG8NkT3DD/zNTOwbpcpG1PXPJjn7KadhyXa1Zn5wxIqQPPTiPBY4auDC
pwfteZ5FuHONDIZN5j9NDDg8CRMJ1tihb0gJL7MUvZrh3eyp1Nc9rSRD0eISEsnHdMQ5u4zXFAFa
42KW9hniKY6z+QN1dbSZ3HbekOj8gdTndz0S9N61AVygyN3oxlYUmgOhRj+kdclqUHYKZao3nT9+
tpn4dFt2/dLmJNQzIFaHoXJ9KYxxazDl9rE0ifERH1v5FQ+4BmEotG4dM4RFUtNGOdE7RHU+bdLg
w5jyYAzkVmoYOULBmuGCd+TmejFMWFccNS99tSb6I1GY+2K0aS/ist5oIy1V0eRvtrS8s2swOU61
ZybcT65mWes0Z6N3R2a0ZsY3P0mYxMbzRJGkJi/ZBv4DA2XaQbwsq6mXh1TTz+mY2XtWv5+GEb45
kZbsu3p474ld2TFfUmKk/qMCQI1HvtLkVlXzuz6WGPKU7OnkTV9sWewdjR3btvdaVX0bTM4RmRbf
+oDBaYZ71a5MJFYfjNvYXK/mZHHOy/4dQdQOyiGgViVi5ApouMpEe41yW0kMxStmBlc3iV8LvSPY
0htX04wNSCf7c2o6ewnlrJjMxyxkbuLpcJ9wEdsCgyQ4EgxfRP/kq40D1gVbPL4LJ7jJwn+1mclZ
2ac9U19T67meUgqh+8CmJXmCP7yXoX2wzfp96B+NDrmj8SlQWar/JngR1OvrXsJIbeTOdYYXHfQd
s3i5w1ZsBcbLVEyUSrNsM4a1of9lW/Uwn73b/NffkhHmEeV9Q0oZuxzgc7FuOUF0XsLl6dWzwaWG
/GDsh/hHg/XPvx9qxjWrEWQRdZcA7GpEssbLVU5wUE/Rl+CcYYiYt99OPB2VvPrVtEo0ea8zwYw8
bwTD0OT/6s4hr9HHvodxGtRMdVSjVeL52a+T7O5Xm6ZiMMfsLCizncGGVMMSrvnZwvBl+Vn9jf9q
vKQDzhwidtBccR+KVEP02yZlYKF/ykOD4say4uX/NfAuXQV0nH2jcTJqGCvweHWXmhhJ9bO6HAOe
Jy2DazNgPldhIkdq2yPr0NpgYjd0+pc6sJKgOCBKJSGUT3VqMpsbdh2PwFo14NehCBjhlFw4+9qG
1cdN6vXquD7FVblRx+q0It/ORfhhYVemXhwxwXZ5AwDXVjYewZJHxMDq6dRxqZfV1NvB93l57zyH
cPYR3ZZ6dOzrjw1INozWnfozori1+njU21Mf4b/fasBRmSPVHHMzMdNMYEObAKxVo71l/d6JlLON
21oQsMkrNupndZ9KkSbdT522BY+Ek85d2+zP3Ykv3OsIvEKeLgvClW92a4M5FhMKEXsISRns82do
7Ad1F8yWNzMGKRMyHtvIf6qn0uHZkbDMtYokvGk+4Wni48EZpewYK2isj+oe6pjK6nf88O+DirhR
HXBUOUf1UrzEVQ4pK/W8RWG8vJx6Olf2mBY9WI3ivU7PwXwgfJvqJd26ZYVwjiAGQCxfhUGaDBYb
YiY7C1SPrKpV2TdiM5ggHZGVfOHNd7e4qlKpGasZtd0+jnSN7X66LQB+jWCA7faujZyuhSNIbyju
UUrcHvKwQw9ijhYGODjVOZeYReslpyJ+bdcUtcoeOsJXHbSHcQTNJtsJDU0WrlzpiIPT4BMn0ouI
fqQM9NhszCe6hc9iGAsAd+9xoUHYghN1KB7YJBmWKVDEFne7atEBFPBgm3aqaOTb8oi7cGwW8RGq
+Es14GU4+7B1OoO+SUrGDfmprYYn9V8RCHNbK5qYooK1kIZMLPt3w87wlPhT8XhlTDJrOFS7xPuJ
NZ1YN870rQsbjC8cRtRIUbLDTMWGUam5tRrv1ZrTd6v0/LWLdi6nYZAxO0T9MTndSxZRD80OQ/ZF
TmJN7Bn2QBunH1G0OcdJbVhNqoINBENjt6b29CP9voy7feVNoFWJt9E2TVFcYLCCVSkEhoFdjnsN
eAw2MZMGNzxoKiQ6NaufxVB4KqZb15PXnObVNSILEfU3kJkOZXzdltlPu0naLR7P58CUHH/5u/Kx
Jmis/B3+xFbXOiomwP2jbIyDXgAgIUZHJB1uRVd/K2ujJDw3SzchTM7GsnezAdDS+X21tnv9ZTFJ
AEz7QBuuXApKnMUAKXD4SQ7CotdZwElq50PpMTsoY5BhE17fqgut/Rx2ILE52zDpBxjCTnvLrcod
JPizjmziWDf6uQkYRkwyQRSiwEzHrC7LCD8/FhWHuTCvKqhiK72W8P+GXTJiv6mHzLINBUNLA8J+
Xr1EIUXqcqL7XjxueixZGiNAZT6GSu9fs2QMyb5sAf3Kom6psMCde3XK15rn0o876c4RF3dyrOOk
8a32g48RA3Wj5vuH0pnkFZe7DbCK86h7p6DS3uZw/Jn4s7FNgnS3vLQYlclDpiXb0SzRNqM9PurU
106pDO1tSCSjVT38ohVUfaUHj5GLFZqbooOV5TWdE7lpI6IHlNOO1N23HK/qdS0ZnPa5sxsC6pY5
eQwr8gCSiUd6qYN0hIoKRtjdUi5JuBmsUzwMRw0Tf5gM+5I4iaJk1KwE4Dg1hifLNvMNpnJ5D16R
fHPCyl8JphuYCsy70ojLvRx/UnFW5JVMRIiU1bkjsCocze+LL4yy5aAPdNbTOGc75UBjxdVP8O4Y
TY8ZbGO7PvWhuPVtfDHc9MvPr0FAaSQQyuMCydRZXQthz7mtFeMrXJceBRJrgEEohDnQRBh6dwmM
I66ayFqwHloXxEqTogbLYoFTFaC4sKSKCrCEIg9Vb/LhSutqUO9jz1BvO0l5BIsefSenEmObOIjx
9VHose1KoK6BQi9PTr2PgBC4aAENmhxcjvIDoTVoKBYUIEj8ptvVDaHjcwGDELAH4IYLuK/Nh663
3lBXXNNS2+tAjtlQXQZXoKEfd4sggqIu24UeiEDVQ8uGuR/eRr1ngIuP3zzDiyuVeEK9iASJLkPj
W15XH23uvGQxPCDF8mLroHoELJu7kukQF3ChcphzP9+Fhf5b4WcLMWceWIdRYZwdC94Es+JrhIBA
fT2eHWO3nlwWbdKC2Y8R8zdr8HFJyT5Mo7hZNedCGcTvmozLVQuobfapp1QjXM+wu7te3zghGz42
Sv2l7ehA9fFbHLXvsRoDOQNMniR2GmwO4MhAQrkbMzOiknfYjPVIT2Jl6zRG++RGECuJefi1qCMp
x0vC94K9FuFnQwXub9xGHmSfF4Rz58Gl0Pxd7ZgXOxuesVhOGB1ygrgDzXqiviQ7LCkjimaLjVS7
9SvrpW4DcQJk2yRVPyLrh+lRpU6OR4v9aFXOR+qaP+u+/dTJqdtaMzVAqXdI9/gKApv+IlobnvcH
ZsRU8BSHZgOpDn8uOD2dcsuPViRZMo5TMFPf0D3Yvb/Di/tQAM41UftGsvc+VUYujQem7XVfZerf
/5CnZPujrL80+UR4emn35wzD2u0C+eWJe51N6P2K1ommAPJz7G26xGBuUg8QatoG0khUfijEzlUg
+wh4s52m5EuBgq5fv7WmfMmMgGEN/cYwcfYyCMZHuHafOG+esbdBS4B0f8HOsBZEMx98b+T8XY4s
QFUK9olklEXYqCPk3+n/ESyxOEH+p8uPMrI2iF+DWq3shf5pGtqYXGhwYDu8D+FQTD3L92I24/tY
rLCDvsyQQw9FyxjR1kKGZsF64S6kPR9SqYG6K3qUriyCRjZ2xVUSCWdD1VQ3TTEZvYiyKAy84/Lb
YqyDkvuDz0Sc4sjdm3HnXieLDgc5cZoDrRsDcGSgADzRixMN6PMc8bn970xu559eNuqNq7dteQ5O
ZF6gLPr+w8sGGldV1KnoDrRph5yFY5yNK25E+kFja17NzTWrv6pp9PHpcjAB8w1rxTPBuahSLgg6
OVgBlCsV/LtJ0XximAC4C6RfFCE/0BxTgM3Bpy8GCCf+rnf49JZdlAHbOoNQMORsa2ZcvAxNyIUA
BTnUki9VNsXqPMWfg7m/xffxh2uvCA7o2SD8iulGlfUuG1ZstcIVrklLFA9HXxfJIYvP9W+RzI+N
Rlr0//6hWf809VQfGm/UtFysuQB3//Gh+Z6feYNmtQctsSDA1eF9BqMkZo61TGG5Y/PSmcBiC5ly
oUeAuhwrm3Gc2lpoWC5eFbisQdrrUGoPkTB3CzlmoTXNM4uH504VbVx+zjqUrIPLKRTr8RNj0vc/
bDbbeh1McNyZFkmRGyKZHOasecJXlU01PjYVEUEMpdUV+L+/fe+/zxnlfWSjwvBhMv5XYEHUi8wM
kqg96Hpr7pIctaYfrT1Ek8xyI/AtVK8LmV43SaZt/eS8kPQ0i68yKRQJXKkqwyl8dEictwSmEBWS
I5elrhiObQ3FcikYRjE9jTANkNzSSNjFx+TzyZRkEJZ5wQsajFvgQLD+aCSNSDCiYP5DHXLSGMoc
bUVe40BRyHYrvQrDW7RMi7Ja5OMB+dYhnaeFh5RKW5yctj66PikTrtrbbHT5eyexj5UiYvnRUK+N
HBjIYnyU0ILvgwb2Z/ahh3CPouk1g5owey0Ge0puCFxVU5Dj1bQUyiZKMHjcDMDso4CJ9X/YCJq4
kf2XrMGzTEQrFsIMokP+6W7p9JpV55NsDmmFoHOgWN13fjpuTOxti1I+uLOLO0CHexdeUSfXFeam
GeIv9uRamWUpIfmkOHUYy0EVRjCFZ+2VPDiX4EEepCXlt8ak+S/Br/4sSq1xtEkpbAeRbjXD/KHL
+ZeXRB9wz3ayTe5mkH/5GQtHob0w+ED23phgKLDKssbVMfzwrqndf8xFXW8nEfJ9uO9C8TgJAUu2
2hAn23jKt4WnvYZdTHBMrWzJEJp3c3fWRKfvssHc+FgZnUtDOmcHuqsSpR0aYJKYp74MxXjCvbHh
ltI4Yoq4SQrx2DKrw1Uvzyi8WjIiqlaHTQ53dlNLxo25XmxZ2hBvVB+Kg+8Jl2EnC55ihi10NquD
ge5Yv9SK3+TUSKpIcxvMNINo1/msTY5NFbgwqZa/mxRyFgZu+hB9lUWOw4y1Ks3211JQRkV9c5HM
KptHzBzUlaGIW43n3Oewuai+OKqT717aHIMqfGWl/FCtKV20tZ7UbCjOu+8ycL6Her3JnB5K74As
H2fqPWPIyyJ7DzRqhLkaVCbFuyIGUfGjqIsp0xx08MP4JIribOqxS5OoJNYWVfgc/JrK6C1q8sPC
VO3iH1XUf2qmeq6YHgIba69EEuEUBYldtrYdlDkc/iPxSu+rrZbBe0xEeWlc755pMHgVq0tVnG3e
mooMkq8hlePbFR8xU8Sf+w+/rVd9Rzlw0en4TOGRIJSpAXN4774YDSoCnR0DO2XEhtklh2u2xbwD
e4J7b9f33oDPLzCQ9JWzApXstoUYuWt764lM1e+hWoW8mRfXO/GWCPP7coHHDfZXTjk+xekAA6CO
EMAI81anRGFimotUm8FDBKKHS843P5I3x9JYbOh7Vo5M9w49ua+RNUkGGs1zQFtkePrzKKrnOqlu
k9JNdEDJHe1x0GJ7oIeYiSZ2eNcYnm9Cw8ARQAR/2u5OY3AyGIwCZsp7Q9EfK40HEtwVJ/LSRz+Y
9GvactrG8dkwGnYPMKPc8rGKhOGfdlZybviQ7bmGJFGW32Uxb4WPkC2TANcg4699Vhln3DQwaSB2
TmbJLTXlcZp85Lom7mO+h9+SnIdwhyCNkQXhZlU5sJ/ogbO35/jm0FsetczNN3WoAwD68iKn+dPB
jfIlwy+IPLALUd73ekbE0nmvPjloYDCFjjCAiVMC31OPi03j1R3jrZKBbJfYuzJuzbU0rWFLh+5v
MoQVfZ/v3U7Dx8jti00VjGpK2tGp2gB3XQ2xB5Imbk2tg98l7KQOWc+ENRPfxHZ0sJeBVXayMiwH
8VY6zXPibppRt7Ayn68mU/M9jnMQWcryWCjB6hzM17i0sy0SmJvWG1itEMmxLuZsP9uzDqHrez0J
weYtUPw67ddocqujMWNARm6doKRZJ89r//UTsKGRhYXyvH2aDcJ5oa8dUGSbm9i17m6ArDfo3qRI
XOZLUFHkJJyCCp4fO8Cgvkv2VYypWQfP+GwSqgvlYTyIcNbOiZd6p2b+Wn5p1S3LTyjqAEEbG5pt
ORFW71sOBED/OkNeP9i2F5zDfk73fml9S0SQXcZoJHAIi4DAKBygqUk/k0B57el/DpWcHyLPSw95
mhsoR3ro5rkozrlWamssEIgTqRznHA/mDRKds1+OcjkKXCF4G1b7VYVwWMKqbCA/JEAq/oRNCG3o
upKWQxT4sDejKT7iWgy+I7JLHqYB/sS8nF4l2FbqOFblDM4NwMOtZcDjbWEInv3iTfTQ60wnQord
uOdaFSGhgXW5P2LwjtgM366uO0jH33sGI5WMuhOgZXzDnH43J9NmNM1flkyzbdqbzdkWXXMeY+On
gJy+K8aqP8f12K9gyES7yp222TgYR88uAXOYEp6liY1HGgEbsha/hJH/liVDgshOh84SIjrCWY6g
Csz5rfQspyenmx5K3DA3cWDc8ELBaRbDAubTbXoYX6JyNk5+gluT8bOfo5LBEAEpkJyGfWvkp6if
ur1euMCwQsztydG8lkmGtRpmQJR1Ohm3EobTCYJ9ekyrEO4xygVmhEbWnWgL8ThOTj4rNRtP6m2W
54ig8hI1hyWS6ZHllyfxQwJDnMAyRqA0YwlGgoBxrXFaGMBZixKlqrCGiLUSL8aIsboXHxYJV9V1
TICz4Ssi/V0R4i7LqlUqbQb06l957L7axfy6VBcFvtcbcLK9NIHzoq79PkSwHX3gPpjc+Yc/sUxh
ELfRlZ7BIZocWgmZ3OF2oUbn44iTBIKqySGdq8k+pyg6L/Ts0szxYqSQBq5ruBgRrUlXe4AftVuO
ciFMqxHRHBa3Md5AajwZsfFg2AKSCfX63OMsl7T3pU5qJrYPGRV73Hvw6AuDZq0RyqzIzniGtmun
nJ/U9rlwyBG/wOpvWPt5FxgkpM+zskQtWoxNFDVYh3ZOmd7cZ1F8KD6sYp+7Fgx0hE1AieOmRRKQ
IIIMq7lapuYywjwSYuw6d3mmWkLNIcSgDakuO0SIVgYOV4t1JvJTylxxhWcgcC/U50xAOtN6QWvF
LYtIZo5qffWxcPuHmM7dS3ZezoygyOTe6OV97pLhWBbE5CVWfG1yWe30drdothaCMF6cBQbp9KID
PPutJ1CWQaT8suoITknLnLOw6G/FOON04hYno0P5mlZKg4rdwqiJh0YP7pEzg1WaN7pbtCGuvDsw
d/Hy/JpFzrUKBNVr90zly7su2oFm+iBNRqw6HbfxSdyEZx/KyUVo4hyWBtpTbOO+9R5hSzzKorV2
mEiiM/WaY75M05QeMNCOTdjcdBUzUUQTkgiX6Wp1aoN6M+fWS64GmrVS12gp8xhdBGcZ9xQt1sUx
4U3R6Q8tyhf+n0hmlZOHJTdA6DrVsT4R5IMwNT5ZoZUByCDJiMLfQ4yb63JGYB3JLJIycpWa9QNF
tFwtw5YxpD/xhvybRygN6czfkaYdI/AVdMXYs+ipREnEQbfHooeuYo9UT2VEXYS/6cbq5xmJbvHR
atquzbVvywtETgihh/XBKscOD872rkQ7NusDq634pmrPZX4QEq7UCSfCMDfHObl5yYCuEclQ+xYM
bbCRZB6rVZek0eq1L73nfLIehNZdEw8RXNjAdFauNTppqAMR8ECDfHSBXiOcSQltdjE149D03rlL
h6C3aPymk+u9NT0ukA77YNKUExzuJu5oMH1e65P3i+EWUmHlq28XlfqG3N/+EGCO7ybBpVNS1MX0
h2ARDs0Gp1taROWvgkvZ1R+iX1p0rdCcM61+1a3wq8b1At5ktq+Q72xGT/ntyPkmlflRSNQ16JGH
Y/NQPebgraw+SF3GfJto0adR8hmqKpUNe+tO3scsxcehmoJ3vSi+sDZjjM512xnxk+sXh6Grf2dh
djTUAKRg8ouuV8c3pfk1MDldPGBG6t/a64nKCHDrqXCWxI+J7qOYq/A0N/WxsEzoYgRE02gcpMal
E4S2s9E0YrAG/LnSXth7J4ata43p1zIRISp2E+E2vPYYBG5sQPflZi2ecHAyXvzM/+GPwQMzKFxP
w3WMfak++DjnqlHVIh2qoo/SsVFI9uS2tvMZB00wITW+biO+aFmlH8GY/fCj+DepizjO+jVK6h7L
E4989dHYTTGdPCRxlsMW3cQEGmpJimprX1c9DY7S3LUEm6wH4e2UaEX146olWTybqcl4kSzG4bk4
TdVEq6D09an1g1AjBIPKM2npj+qYXTuKa8QzHc7VQ3BfhFOLAsNQJ5WYtNdSGQohp14GcMvc2lRV
s9ciSukk6hsMFeCVRkh+KfwWg3hbltna4kLNGEQeenzJCvJX/wAAiz5HR+dI1Ckjfw9T0qXrwMxz
nbQ7iVWyixmhquwHnGnQPj+5wUM/d/uiMolZg3tyTFoDMpbrg+Ik+SmZ4pKt5bW3Xb4M55za0dGw
TbyvW4+AZNelH4P4j0hXexhm97mry3BNOAcYTzcw9bZ+TmqVVd5GsmswHWsgntOvoSdzay6i8mCP
uzqG0qonrre1rY3Z8S0uilg9mdiJymCr3Htykr+Mkka/kHR7yyHYKSuuDMW7TebDYkmljfZjO5bs
rqxIaUGziHup+qBY41qKg0zaWxFONwwnIWCguiB3tzxate6tqgkhEWKN0yIQlXgdOj2tUbdB6qmV
jwvAuTS55oBuD8uzXsvA2Zm+k3TybnXaLsKstcWoC56QWnA88EpHjP3O+uyD8R5o7bjpbARqmJHa
x1QnGzJzf1XIIHZd4V3qEgLt5DHIryfdOlYE02B5s8KFDKVveFhsOqZem66m/UbiN3ZgcsBAQU18
nAi7NK/1ywuz6ZMXoD1Qbl3NJL+qTIP/6REqjQ/BOs9vaQJLyKdqqpTEcNEsL8qTeBZHVrQ7JkDv
C+Q2Tex1fje9z4FxUW6HA7ZAK6jwDMaCTLEUyo0I0vdF8baMnKO4/8Rm8nGEty0r796J8Y3cTHLr
3LsMh2tTOXtf9a89owpYY2i2lK9DGGkVTmcAMgpudgViWQ5+gXE1Hb8GqeF/q/yp3DypIJzjbNuy
3y07X1o3t7YHPVYOlEqBuFxdmTXtbNGe8aGDupS9LhbsVSqOQQ+HLuxwl1aCmY7lebnkCoXILKCG
Aor64ROH1IoJuK78kN5yG5qCMmqz0lvi6L/KnutS03Cvc1k5gwK3AzU59j24rjquosuB+Vn0qaUV
VGU+5T+QtNHgR+StXaWJwsXzEmrOy4L0Lt8hVAuw+pShcwOY39TNsffAJjDmB2hiZ1E1UqXiG3of
uRz8a2W+nRL8RQ6grv0e7OF7F8onxmEADlmUbuJD4nJ51AwwlrNBa/AlW66LZYaAZS1TcNT6aj5J
IKP3rGpmSJvZZkEuFgCrc36EfveyaIkCpM0rDVKjM6ek1vnRxCBxfotHDUpDGO9K6mFmjxwr4VUI
4XNnvVj2E/ABXQnfR676EPUA1weDRGwM1DgDe/1InZB1T++saunewk+BHvSoNeUtIHsW1mF5MXIW
35aaKYk0GA+wvSmExoOldjwfyidS7vym6jGLaOQC6xqlF8QbQs2+VKWl7PmXTzmN7W+SutMfGfgs
Ei/j1ZvdFG9xHVyy1djF8Bql2jHC/jzZ0ZfC+pIYfsosHuoh/R/2zmO5cWRLw0+EG3CZALb0oijK
UyptECoZeO/x9PMlqmdud9+O7phZz6IYLEoiXJpjfrNfvkuoru5c0kmN6+qJxP8716BEYzGGrmiC
b6kiFiv7O7XqU7bDmyr6ZTYxgjpZ6s1jYAA4pSehui7gz+RaJ9qjg1vuYriH1dAiy8hGDNSMnpfL
Y8nqO+jNrw3J7Vx5z1AfaFxQywBRb94kafi6zKHKMIadg/41qvnFNiimrdvCMFEaNYoSJ8eC4e8G
dwuR1lUEfMXmdbTPlCIFLCYPaxXKpa6amW6fom640WdlFqDUDToa2sY0bhMCpTE21c24LC2OGb1i
t5SPU/jcfQkcrzExYO/xnTO8nLeclHrlUbpAn4H2Up5+W07+FmXDXeRN0C0DA+WC9ITYfmWBPV74
k5rLpmqW7JxZk58mJSaQIb+7K8e9DR+gsMkb1GCdImL7VlWnVNhCjyza4Fy3W1iFKp6LlBQCKoV3
rWIgLrARYWW71I4pGVc0tYFPwdbUDpZTrCWsoG0e+ZSNY0atmli0fY5itO8RHC4BfkzDzobsPJQ2
XqXF9wIYAGJPzzRvN4MVtJu3utYMEOXZXTR3BCiBfIMLc1C3jJXuVfemnUpnIsWttZvsLnSIjlXz
W616cdltQfuji18F1moY009Vgxw6OD0Lg5v94xKgpYOSA+PaTaAG63B9VJxeUvrt4InOvrgapBut
l0sIexwtvXzGKwOzDRE+Lh2MZWyOrv+06Fok0KzZI0H/tsGhQBMgKXUsOIT5hiUtTXHmVVRQT3eD
+WHUaJxVqBfxc/QaSENKE75q0GgSMDCcFhu2OSlEtQqM6mFKZUXGS/LX8Vi8En5sJ1a9BpGYYbEE
KzCh7vLchUcbfqs7qo4WWjUZmWJ0NCZirKomndnmhu5ZuRIiOeVUkGeRp7ulzK+TmBobtJw/uzS6
UZHTnBCiEdvu0KeHVZwzdmirXHSDMgwW8OBKhmFlzi9VBwHXodAhVSAhTNtAv2O+XtaMRW4xjgE0
IeLGlt5b13497iiLbzldEj2a6b9o8UQ2Y4cQZONSyzVQWKolZdJinCdUpreIVuItUgXZRilfUCai
vaMYDlndfuk0PDRkTNZmz0KSfQMdpbjrO1edgSiuysBsRbgVbb8BS4YoPtJeoDH6D4lUtRruy5qY
xBGH6+Ld0g9BEByVXYeWEiHYEmbqoQuUX3zgZ4DSbnaKbSwCXBeFSnqa66HS5EbVwBfJAhdNXPKo
8yJVYChxq3CiylsIyFIZMeQyf0LLgcBBmRc7i8za1nNwUomV7dAPLYP5PA6Jv26iGhSf8zxVTQmM
+3kpJix1DK1Bx7frzcdFHKNOJ9C2SQPaEz5Qn7CMul5IDm05xxAzaytk5MxsNjgPB7vmaRGxTBKY
WZmLP2b5PdkIICUa1NNKiMeQDvgq1+Zf9mF5zsaue72xK9BMVzIvmVPcaJ2NBgmGFe7wtbDU/cWi
wVNCxNRqXJJUUUanEKau6/ZsBTO8Lqx0MCgBGNCSEVGGxy1D2eMUqFyOIeuQ5Vds14hEiuwYGqhB
hvlGdd91h+oj8o2rcSgvLUuyqqxk6HkyGg8VmZHjAfoDPPy9JNDt3DxaVnfphxHdSJ5PkqTRftFY
8mmXaHRth87ajMMYkp4Dvh1IMByZfCUoV06pTggo55XtKKivKtSDLvsxRdm7qdQ56c7162HWWeuA
bJkO4AwNkg6eaHYJkGtI5XXk6xOQOvs+U4iPdOjPVW3iymJGZ9sFg1XP4OAyBZ4qA4J3waykOLvt
2VqCCXsJTJejVUWVdKPjrrtALlrcb1dSBCdJkLKuPNZjf/5yCGzB5sB6yZ08R1mNOAlzjNesgo0h
alSAaofvGzEPY4YC7EpwB1PgoVCCpZsCUugGv1Q819LXUVgLiqEx+ve4xaU54pSd+s3C74ZHSXCs
dnLVE1uUdyJJA6QSfKmGi6tm69ulgMKjrohK8FLgKFFS3WhF/6j2zQoMOoX77hqFKmjkKoWP6Q45
BtO8CdKPontZltBlPcvjt0iSFFglWEr7JfWivR9RH5D9iP9FXd849F53pPlvWii2Rlbeh9VX73bv
ZUVf3Y15ZqlJyBaBqluPDgRMKzk1eFQubbxFKoRgvFyh5kf99U1ldzlipm40IHttPVq5pMgT7Kv5
ZPahkgdoqNeAX97ZpXetaf4+M5KfiyhHpqG8kanSNByCVa1AHwHqwV5LBOZbRGAuy7mqfjmIAiyY
jmEOj4MbvYI4pLg3rpYyZ0mrZw2fcO/1TnRYhKEWpNdQoSPOPrAAB1TzL5GAaN0g+QLyRGTko0Bt
V8nXIiyEAy/tpcLasAO/dLH9FTfpsxIwUtumXmAg4xX1p1s0N4AoP5d2HWi//dSUL7NLHITqTom2
i9JtoMqpMEOohhfrhs5uqCYfWqxPUDSvlgaw4dCxo0Czsj3vDi3AWx+43xZSBkttAOYdtWuVPo0j
4T3mkuBTFd2sd5SCFdFhpiB+nY0jVuKZWIFoX0tx2JSKTjz2lKc6BinyZoXguRsNSPi8xjGK5AAE
UQBOhv4cpKJu1wN+Wy+DlMYoetW9XGf4jatG/EMXgp5Vd5/BDa6HBmTWlifKhCeFVYK9cFhivyV3
K7RzlPnb2aWniZC0gDPi/LLbawBmWwg0AdGN9qOd7NtYvhgmSzJo05+hgtSGRr3FB4UWKXGIVbsP
LjntMerLl9Zwqw3tnbUn2zNYM4DwSkpMZWmjkkSC72fjCfRDIaX7LEU6QKP4qcrrRfPU2GCul/Sm
VUpjSxu168xPYef5phOfqcAeTlNyEiqzUdXRiB0QGWRjbY0OtESyTxyNAGfQnlJQEBtoCOLMt1On
34TFDFTAIj+zRXVErZNlNHfe1YSIM6BpJrwaFUUvALikIdJy5uhHdRtjxbbN1IWGKgJou1vtIGsU
pf3RRSXEaO4X/a5kZruO3B24eZcM0ES7j3brVgINx/08ZC772i6fIE6btKzWJd7chimfVHV8LpzP
XKvflaKVyhlpfDzDaTkoz0alKVJE4jRT9KCITMw42nRPvUdkS19hEcLDZCVnuWNductm/WnRPkzV
6XvaadQ1fVslcIgbpUaHkki29y1gus01Rcz3pcpijKwcYTOTiNbPBXV+iKcRMMDI2qhbOM1JySn3
D64C8xSFb9FAAQRDqmWl+SXVl676AqFUiecyc+dKlWrIwZbaEzWKo0X0ktrZh6Xqp+ouu+V8k5Xu
0Slp183yIxsqaDJAdFHDnpTmkWN/mtF4rx6PJSSy27Q3We5pBmDspp6GRpGJnk3lEB/yTO3qAQof
GzptPPVjTKvZCHISWxVZqdu8RMSqnL7k16PDpF/UitRvT6jDgRYnZF4ywBZ5BZjHyTWOCSRM7OBw
jhIMPFbdGAOSKGNE2bDmhMHLUqhtBd6he7KGN3jJP0TDwqvVkoAbnRruxKxCbVeV79G6vJUjfDWF
8pzxD13Vlfuw7CQ9KB/kjnRCefr7cUk0yhD9IREsRLX8aPsBmm0sUd1Nknc/1Fqz7P3Cn88WwKMt
OFF72ikptg44Dl4n0fciAi/06Noo0TaM8vK1LR4nSzwtClIq6JXW/Jbm3jUMPCU/iMXPHAQv7Vlv
wh+lZn2W9zYa14XY1CUPVEUVy2ajubBBJwwhMZJXgvtL9cI8N4gl4A7YX8X5cAVN6haI/qUZ8KWH
Xf+UDw9hRicZSsRTZZoWjURcRglslvhWy21tnfmrqBHPRV0Nv6pxhgE2QAiYjWZg/UJB/r+i8T8q
Ggvb+h0GboOR8x9slm/em+b9I+yaL/qYf5Q1Xv7yN1lj6f0LuWCXGpuNErFUqrn/9loWrJ+ALB0L
l1V+439kjW3zX5iKklFLVwoUdS1+9N9my8a/TMv1PB1IqhI8Rib5f2G2/B+OoiBkdA8QoiFQFf0P
4VvPmpDqKLXyoNfDubCxhUda1glLa6e5BcPMhUb+u5v0FzLBf3VEU9dtC7iaBfTB/CO2NM3t3J5H
AvRh26BXgPp7+WxKOB1kAwNOZP8Ay/wzBM7lAjmQZ+k26EQ0/P94uABBVbopSXkw0h0ShQDpnelS
ztgrVPPl76/sLw4FSti0deUqr3O0Px4KyWCDSGouD6rakKTJt8KsRhbOl8HPvz/Sn+WKuSiOJFzb
cBgD//HUWgntORRsfb6G9a7nslw0ODyvkzH6p/tnMOb/oOqsjiWxD3MdPC1dw1BX/TssMD1ijHFC
rspKauh4ln5xq3pTuvIaYgCwyErvSbGujLqFxDtVO/oiZyvAvt7Mb/7+qv8MsF3OxDQxrvcsQ+Ii
+sczcQCHaa03lHD8tJ2e+DeyU1Tp8WJo0wXQ/kNjO18+4iJ/f9jlCn8PA1+Oa0lJydkE1yv+dAc0
Q+BmYhQMIQ2nHL29Mp0epPPwULXjA91pIBHBKc7nS+xij1po0Xtt13QakOGL7JoqpCufYpk8/V9O
y7ZQRXccW8JS++PtkHXRmRgtl4fWxpEuSMVBOhyttQaaQG77SSwH4Y4PYpIqVQJvi/R+SjAmLLv+
0RUIRxMnDzJ4//sT+8vHBBSY5YnYgOXlj+c1dzHabeDHD6ANaqSsTVioXb+ZJsLCwWZG0GR1zPZH
aRbVP6wtxp9ByMuj+t2x1c9/N1hd17N7TNHKA5H9LWI8xB/UyDFmhElUj5dRZ//W4/EwSPkzwhey
9tt/GC1/tQggOP8/V/+npzIkWQgLkDOYQzIGOM8XOcbvi4B2zJLw97fa1I3/vNuea7su4xLFINNc
IMC/u+LCz4SbQZ4/FHq5A4JxLenmDLrqdOvUZmxEdKC+9ildRrRKsZ5BCzx1hwdRW4fWw1uk06dr
l7+Z0una8xk7lubheubtyka/lEEE26g/o0P+YFvdQxEjC128qLDKi+J3aYDgbfrxMqdYtRWnMth3
Eu8OChnoC/D7nVQqjoTCQ7EvJutxmuDSFlQQGvcEuOm6kgzQBFmzlYCxs7K6cz7X1Yp6KWNFUAHq
wc8xocZ+eLBtedWbdEqN8IAeAw66JG880RyrMoppmq1c/Kb3oRnvogo9ocA6+sV4VSAbD2MG+GeS
37XOONArAaaWZZ2lin5XGW7Yk2/tmni+tJV+sJvPpIvfU0e/Tiz0pXtvR/oOGnHot6YXf6sUUWXP
ajyZHkMYIR1lJ3JviebDVUuxujN6Asc8NJtdOVBDGs0PzUGzTlfg6jDam45zgxyRvxq4LmOUBzAp
T2nbgbuEVsb9XBaPVo7XqOyQ5telth6n7N3gmHbNDTJZ8QaPlu+AJ7IREXvr3fugcXHu3IHVwnqt
b0N6BIyDocUOsjBoDWcOj6UYUd3NCnBiLGDq9vuCmD9JtmahPQnEyMF2Z9+oQ+68GkSDE9yYILqA
yGXIWIb6td+XH7gNrOyRS9UwN6FppV/6qD/H3tfoljBB3OESDuwT5ozIgMe6WHrHKjRugQDg3YTl
DBK28/1owUJiE/bc/sGDSJxlQAaTnr/3Gm97nyj1U8Se3z3BLcj9ijb4Z9WP17aevqtD5DORMhhV
0mSsLjleNFVvDTAOT0vfoZThtsqdIvg5jyUSPIl+QdNxo8pSCe5KRpy99w7oEGu8VBXgMkpjbhHc
W4WJsm1tPMQoxAKhYEwFoqWR2t0nWcGXWw14HER/aDD4GSkihqJInnlueG3LtAIIMV1mzmiN7eOu
KiNt3VSxIhqDjJyqWxn0X27E4UyLh1VLb9pXybn4yoytcSdwt14r/2Xm1Wk5ewdk7mo0+ge178ZV
A8vgXZGlkFp4HwCRDpN98rCmXI+08dBqtlZQKC9qKA9qc7Z0eQasWqPIlR1ig2cTsdvvkT5FOqy/
WHVc7pq6aK6SeHo2MFE5AfRE4iENO15gH9IY9rE4rnR/ZHzgABtY8e0yHAELfcdq4s4qWYFP82qZ
wb3TYk/mOxx6WUqUGOYgwVamzJXiwHJLN2O4WCH7FDKF0Hd8JGc1+BZB4VOD98L3tieOsJOCyekl
+2l6bGZiwmXZ6tVWH6pu5sgQKgN7PY6pBDs1XSBgFpt1EegfdDZ6VFD0mWyWLu/DuksQnS/KCowy
S19bB0h+JM9OnbxrlX2oovZNAFqamAM9w8UIQLdogI91IMCyY8vyBkLg0YU0SDnf2i+/4HV7ZJqZ
ZE5/IbNLgPdwWgiRccstDmVwFJ99aFNr1hmFb23tTqiSUDACrufMiNrbEJfr8VqvI20Drf9Gh5i3
8mat2w/6QXj9dqwd6r9WNO4GPEXwLwiinahH2BddsZlG8wIYjtkli5IvqlayxXwW8ZgWmpFC5RnI
8JSt4WFYhxJj5acb/2YWgTiBWaCfRe19S/EN+7zhCKACrEg4HC2runJaVtGmVNtkAeFOA9G1k7r2
xNyCoYPh7aSR1ZptcwPCBuHQMM/WQal8zfAb1cbS22K3+owUFRzL3M62XsqNSw19G2vMqxQRdUj4
02UB3i0DcgleZBd/q+1Az9Jv2CUHTefWsMS1LeKFU6t/Vr7+GIc51ADjfvC964mWDAX0AhF+F2+L
5RFNLXol2X7MkLJTg7/LBhSBj5aqgeHryCYQ5++GkUxI9VHkaajbThXMWsGwDse+2CKo8tVR+9mK
QkJO8aarAdys4Vn5LqJktEoRjKaI4tNPCernquOOBE20c0FVtLhFb3Bd+im7Rmz8OQH/5CXtBn4A
ZJ8YXg0wT5xfAm0PGJ2uy0j7UpgayIaMSVnOKHOMMoTQHhydgZMHOc4K47ebHgA/qu1zsSmLcmNO
M/QkxBsgWU2bynBb0MLeVZTn+MaDCaFBH66ZyCaNsuImLyXdKLzIGH5fldsijcy6NbFnUuL6kjrF
uaziJvUJoh+pFa47dyx3luBgGDR+4R1O4S7qtzCWaGyrZ1ekzKF+hiFqX+B33o4jw6XF4m9jeeY7
ms2A8/VIA4Bcgeqn4xamPHbHMd75w7Np06rPEV/C6EpbLTER8vIfXixIkjzYUJOG0iw+yOsyBQ9T
CIxMBb02OtgWIEDkCTsVy/pdGK+7r1GHYYKLRgHRB5/T4gEr2Us+MgVCv3vES/veVGu5kOdZF9Fa
IMC6Dgbr1cmR01iWINHB048NbDfxwu4ck2ZS+VE24kJ1+isdmbaWqz87g6Nv5jzGQGFGMrKIPGp0
A+94KukGZaFTRXpADyA7kmi2G8sOkJeh2N12Haqqpti0QY4cVxmhYN92GxnD/rXZFzfzJIuD6vA5
psEMJzDomMsQrUZx6vIoXOWPZuv2j3lFL8akQG/O7seUDfeG4w4/48Bdh4k8BjSH3vCL0J1d02rD
U1zYp7638LI3rAgz6ejVbXr9OvPi4aRhjpVEqb+3ivjarPp9hYzCTVCNCPwjvbpuzcDe2Gk4rRVF
HgQBdSgo1/tc2+qRcfFAC0nKjmtzTJ8jtlIUKQBEAG+asD8F8Jnu9WqutgzoCNX/PNo3GV6ZVa3p
GxlV02YyJxwG5VUdWjfQBB/zQSL987bk5DbDHvjdtu0cJXln4GsxomlhnfKItlstzDugIfnGKIrb
REKAEJp7KNG8p+Obb8M0zLbR5F6wCyyuEJDbVAlm4kHW3ekG/Tfh4KNjNsG1nVXXld1Vuw4DdZbN
qd+CYkB+pmo/tUGeuxzdj9FsdxFqMvuxzK4FsC0mRfLgofovsosL/Bt4A/MTpjjRq44bagmkAxyV
3GY+lFZEz76F89GObB96Nxg7IK54ShS3tWUgcmXn60irCyyAN7pLvNWP9qut0TebAlZyTFQItAIS
k8pqmfqS+T959qHPEnx2inDvWBzQQw4JjqlQOj9sAb3ZQT/DHmgdO4zLaSu8Gubh5MFymKIS/F+3
CepER4KroGYoIZOg8CUOIWCWwZmqUwhcE/nTjh1p3HVT0+9dr76lv57Q+imnTd5i8NsmzrZxJkEc
2/9oImbaPA892mQ1YZSbbnI3ggFpwrpxS33jOGF9UBoyqttWNQPmhAEqGEOHcK+GqBESqYD2Qn/a
yFKH8UAHC/qotzU0/ye9GIaTwsnY6uiybfetQAtSSJAMNdqtXp/ul50utwqSTFjjiHJCIRkD+2qu
YeUE1AlYzry9n+cPZmWb+xlyfOQG1qHzQAyzK+wBXKDFaIY3HvAc0AvPqV9lu6lvfqaV5u+mABQt
pieIZ7WesiBCchxGutnv0IElKGqjYG9DtHVb+eQ6SbQje5M7P+pv5NQ8e8ikrSe8ITDKU9IISNrp
JrHB3LkHdwwIEHPCdKOzUFFjEIAEJHg3zH7fdx7imwh9uJ5xgUqHDNBEmK4RJotI2S6U6bvaMH9V
l6BABMU6iYh/YgrCK+Y6aDD7BbInCFrQRlIFBYmjHAnhAhVaxf5uEmdJncwMxXoUrlgEo9CDyETY
moTWNignJZf5ghkfOyzZTNy35a4GUzR6kkacg/yBMXKmFg9o0KCPyXG93JPZcp+KvLhjTXop3OC8
hLptTJqJlNG4arBQMtGZxlahfTBQVDK/2onrBg347pV7FSlDDLrkKaIXJk1wmev9PtLrfBVpPwRr
B4ugvxpRFdjOFuRg/mEZguJyTXeopunZA3ZFfMm/1VIEPLycj8oBLE1WdTuT0K7OCTSUa4JBi+EA
at6t61Pobm0S010ZYR9j0/zv7Y7vJ7qgIcqygbODD/Pcd6DqYRAEmoPHGKtkq1O1lk7dhdCFF9JF
zrPfxD/RG0Jmo9agLibvps39H3DKzXCKpJjvxceKJ9YqU5GUjGRv5tzcIr1z+vEMY/wxc+UZKa7v
0gaaG7fb3q3Oha+mmJgvgn16XUbVpojLBkmC6hHd32w7IGBR6ii6alWa7gwXiTzcI66tHsS6Y2e7
AAuhrR+BV7CB45NfOpjKQEBbqqGBS2pqqTuLajNid0tI1eb3gGxXIGeJwCqAC2WDA9vMhqrSUtl6
b2aLEHzEMwXas4zQoGvwgPXm6zhLN27pozwHeno57c5FPb0wgnVvkC1A8DyYln6LAEqxka4CiCq+
hSmdxyj1lIcAENisf7Ayb1hloXEIrOHBGqbrqCY47hxuPJE9CRqCmzQiPQ+px65/wC4dQbk0OAZZ
cSMLLBAEUrmQfC7LM+hUHxcxalwn1DmodTUvVG6h8mM9nF5sYCsdjuboh0VA+3zPWDkWCJolS7ZS
cC+OdtYFoZbUKVbPzEM8DRhc6iTMpth4KrXNZXajginuE4G4SlbLeL7uxLMTwz/SiumYm+ZJVsyJ
Rkz34J9PjjNdp0l7a1KGmIz5SMsOabic31BfreofIuhR8nq28S4ouwk5d8ZIboV3HiU9y5SHonPf
SmUaVxrjyUAhinZn9G6pFH0ICMn8l6X8tpy8ofac0ma8mhmFiphNClmz71bmm6HgL7Uko87rdVdU
nlW+C224YcAnkTz70GlWxgjNzrgfjQhrW2u8gePTrTWBEzbAY6yo1IKB6TV+A+tEZ7VxRjDvkVUz
SLk9WkWi46bNiUCDIJhcr3OJrKrHpZpcBax0tXjTXEnxzCS9TOzpWu3LgG8xc8m/6p45rZL6viBk
7wy6FagmnGyAKC3CvuvWRwOvCtwtIYa3bcmEGcEKtmFFdKf3ho62i5q1s6qO0XD8RFxNrJcx71oV
fMFlou3c8YiJwlsykoCohRblqaj/rKseUZ1up55qOHcHWYj3MQ3fY+MD8gYuDzIBB56zzGi3E8hR
PIImHOu5bFWC6BtmTzCOD8J5SrrwA3XnOaeqUkszYFe/8juWDHCNrMv+/TiPr+oypaZqyiyKZSvP
wqWY6aCVvxQuu8Ykm0SKM4+fTWZHJSlUDNDjtmhxhpulN2C1NH79FnyM71tAcIz5UmmwU8v0ocKp
YR5wFguZ/sjsk9yH+RXkZG29wCUNoGTQhY+xTtGrz18nGc9Agsg7VMFHBKCqbKoacuCsw0a7otWz
NwgSHTW0lxe0fyhOrSIFyar0CL+jKTzIVJ5H1aJuKhpMNCy2chjvHJlO26WwED6lApkErPuadTUw
8IKIBLz1MpzMGOAGEE8TiwEVCXSdYRCZUWdPqHpkKPksFQ/LQwG17s59au56aidSqNyaUWki8AaY
cg9miGx9KZ9hW+FZCZp//s0AzGVqWNU9bk5scplc4lgPPykebqsaF5jOB61gEPhlRvba9sbNMh9a
3EtqWZPZo7W/BTG9Qbf9U8zY8iTVxJGTdheMmCq6L5Y0D247M8SX6QcOwPKRK1hSbR8cDHJcR4Ma
Y1+Qs00j5FcEjHyV3rPf91XwLQMWbpHO224gLQKtdVUP3UM6IHhXmgj5UvxfTYYdQCcZMWRRiSRV
2CXTClSpLB1ZGfIS0lWbuRtX7Y80XFZLjTTT2HUjim65QAOWbDUOWQ1kQPSWw+rvSxSC25AHIlKG
ZDWbLKRU7jK66GFUHkhPNZi2Q0FlMNxXgBCBX6CnVk3RYyMrFIauBgu+S52kGrq4YEet4j5EvwwJ
SKjWfnM2Y767Ynnt4+c2gJ3VNywxqcCPo+6N85J75rOEUuaGm7ThFrVO9ly302mIQURNfqetMaDH
Y044746RETGcA8s+22P2vVRpNI2LrnFKqUrUfyVy4mh56GsRsrXBPPi12REq4mJYMWwFqbEnEAiL
Y8JTGGlOCNrAUyW5zLcZNLH75SakvDVwLxQpkSBVBbGypBpdW9y7xAOjhanXAO/progzZ6eWkkU9
rfToIYVG/mKP8rsbEeF0cYYqqCLAtQSqfJdNbCHxTEVpLl6bub0tNVJvv0hIolLBgsr2hswyWlKw
+pecGbF7Ss5qb0skYXTryK8KpWAQOwRHqjRlCiYmTjew7YpbqgwrmtUYcTbdpg68HbpjMb8Casnu
snel1uJOO9TBu5tlLjeaSY5azrdLNLdcKKHXtCmFzdpMkkdlNvPUQ7davtTW9n1gRvcKqdy45U+P
BuM+rW6MSf+BrQj1BpoAfoCSRgRrxwotn5IDykLAnNbSJroeqqsiDxCDYNSPyUOVIEqs4SCyYYTs
m3z6Ac+N4M6JzrN3PzjA3MvQb6+tlDy0lSbOHDcNeylLaQ0gLM+OMZd2tMcr3S1JCurp07ecFw2D
tR3p+V4EiJzZ3tQBosxeywrSdAmSHZ1ShV6aFCA6y4E2VR+YK8odVqGoNF7BofkxB66DXiu5rt82
oAmD8ipPHMRmZdxvxJRCCY/Mm1Hvu8dJz56zBNfvTOC2peCTmrebxfiAiZa2dSjfrSMdgziMDMFu
FVp9QR5yHsWx8JH7KWYLBrWVxujp2fiIp5tuNLud3lfnPkmHlZb25S4x0VOSkJvBkHbKijhtdqlB
2BB3422DMNHJBBEa9qCAcQygqOT7/QGb7ae6s+RVFsEuItwmPXoH5oJ/rPss4HeJDJRXU2pvbeGp
GmkQH+YSp85ST17A2UHaBvR0MhBTATSW32HQGRjInOsPsura3cJBzxrZHhP1gjJdBdoMXoipTDnU
i2/w0v1ASsI4Mhbkby+icI5tPBH+655GoQOuw66fyvu0wgVkeZFoAmI8A5EpCIqrJij5+jS/RZss
2E69hlkpTM7QQA+/DqkXSyXqYFRBS4WQ1c4HZLiRBaTmJk0/Gl0zj12m/8hLGgrA241thqLJqhiM
7Li8RIn/w6snb2talTiObvj7l+WzGOrzNqySnxEOJVNaTFfcTfuIw6Z9XN796b9W2Fn7QGAIrOzI
bbsbt1JZlGvKsfzfL6WyMjdwk932i795pazOYzzPC7/cCmWCjtwWotzh4o3usApglZ4E1iN8PgTL
vW43WuO41fFVX9QslpdOSVLUyn6dSnW4/fcP4sWmXRm2G5plHJcXyv3mr3fd4vE+q584g6pN6qbN
bI2qO0/Tae6V+kOTGPpDgWzPLskpDYa+vAqBi58SM3q2ZF2d7Bbl0UGLsoOGK9WRp/RQtME6w3nw
UZf1iR+PZ2lgs2AlaXzlpUiMuFEerfGJReg/r617YWjmfRTq5VbGiAJ5HtDH1hDNziYiUPQID8Y9
fC4GlPovhfYKkmSwXv43DsLYUuHXMMnAE6DrOJ1gmMqH2crKB/SeHUrj1CmWz3CsJfzo5J2t3Y54
1N3DVqIoBogM3KOtF+lttBlJDZUeVdhT3Z/txGYjQjWk6TRJ+Vu9FXn4aYwBSEclApIrTZDlXa+e
wu8+02Wz6wP7Fep1CKXS7zaD6fzQdLxwRi+prlGaCK4zZE8AkR179bK8G/vwkcLZvGpKdnCn0cdj
INPvmEb7NqFteFw+Wl70xPvtv2WN4CRG1ym0iQzjJ/oMJjXJowhRIzDuk55RbhYtxJDUPk/3Xuv3
dJt4cafpg+3IXkln9h/R3CyG+lEADfTrYjrgF7A11Sx21OxsJ0/fwwo4VVkTMPwgAWh5u6PiDufX
4BMzMIn/hb5tx7PT1YnSg0QGukZaIWKp2YSVik/r7dQayIipKQ7/Aa3ZtsQ1LtIRnIqQC4y7Y59I
zEYwamiPqVpoCr/YR0nn7S3EfA2UEP1wU5pQdXRyyn06mufQjbe0Es2D3+5KJ3F3YLORmDRQPJK9
hz4GXyV1AW8jc2+7uA3RPzTmdTSP2KbOGnBFmX9UKAUfp73d6ZyCXXdH7DU71jVEcAgJeau7NoY2
bhBvKUWM69yPIJLOun1c3i0vOFr/9t9IlOYu81x2zu4K2xH4bXnVH0Npc5Ah/O3d8pkInnFtmK+o
HmMO6o+Ux8NohhcMBXllQi7cAna30Xpu3iCaXIvIYYue+rsyjF7TsGoAA9ebsKyngxG0z2bi8OTH
VThNOuRZK6XwMAQnP3KPJvpma0xuy1PpCYp0MriySXlw7oA1WOo/fdfex851E+uHsBjfvKq8zKJ9
SUYiRgOD84G4lMzXjI+TSQgfTNaziKHMd1Edg3MMb/WcGgbCBdQ97DfdrKkT9M1nRVDe1mm3Bzhc
br8tBIYjA5m0YXDFVTiZcms4wMjg0LjSKTdFAsfPc5rXWGQ/G+n+JDFBlRB6nOiCn3iQvk92Dey/
ecgDwbI+C/oh4y7Qwit1Abo57HHxdZkSY4gWsOI5xRPBLRx3AiMTzi1SkxRZ1mUf7CIWZFSxWNvQ
vDcs55yGrHa1fItS60c98yU1ZtfuyDY3dEhahpQaDZG9BNiY0dNwn0wv+AnX5ycEAepe91EigX8G
RHBCkH7PKGnDljzN1nGuTJpxJv1emdU7MSuhiak1T1jAvbIK3SR6iO6TQXsKvO3e7Lo7syoh7Y/d
dJjTdpXVmr3FMA9ifcQGN0MvoBfXr+p7FCyHLdFsfZolFXBaUd+wB8ZfVR5b6zZ5gd4xlxGqRCCN
n3qnRuWUnrI9ApOnX+d7rYm35SHz63tD76HVkj4tFb3YC75VKQjRHRIqnQqLm2EFbvp4OijpFjFc
ag9PT6ErNDlliNYngbTWgkTH1Mhb7BjNvcap72At/Rd759UcOZK157/yxd5jBCR8hFYX5Q2r6Mlm
3yCq2SS8TfhfrwfgzLK7Z7SjjZAuFKEbBAoFbzLznPOatW7Fl9BV73UGi+QOiZlxnVuGWLI6LXkB
IPmMGoESNKSFkjC5iNJRFjujdA//Hm9jTBCzn6BgrkpUAKzJpSqoa8Yv+CI5jr7RSNJXkzZhNhCr
FJoarDXE2HtqJHaRfmOkhwNKmdCdpeQnplSTS0GtAenuBhG6Y4y6SVCgZ5tOkcF8K33SjMbE+Ov2
/uTeypBnSgvLcx9ZVJlNgsvGI94GBN61w7ul8xI0EWNC1d6FuQkinGxPHlnaRpYvqAtcevzdlko3
pQ6SDYLkA0P+aJU2yhXY+PW/vynaBOj6000BQ6rZhjnhH3/F5flINTmkRHZVqj01wImqmJB1OqUQ
51LNPo7dzndxxu6hRf/7Y4u/OLamWoKDagCgMJ76GfAljdZMSfUnu2KqeKce8RcH0oInkzSDIsxz
LoY7C7TI0GtPji32LqLsUxRGWfTOc/GpqYCCM46gpFyjcePue4OUz78/S+tPoDC0QVXbdB1HdXWd
ouHPZ5lVaNjjDMtr43CWQU2A6EjZLWiGCSZh2gBw0bBBsCDYQXi/TJCxsovfJzBHGPIUU9RkQWQ4
m5yIGKzBRZ9iOScB/Wnn2QWC4wVhp3feiY0hGJT5UYAgYMjg9maGIPrqFLdP6cC6NM7ll2hAMrj3
CQpnnAZhAqzo3FrZCZrYLYG8iJNiG9Hh+mN/RCWfg+kBbigtpbi+Sk59ZKASBdU8Nds7DIzeULG5
fnGt5G4K2MjzXKyqu0sqOTExnsWUZAytcm9mjG+RDBwpPVb6cJ/0we7f32tN/xM4lpttagK2g406
5J8Aq0Uf5opD6gOOfgzxSTXWYFSJfie8STW1ZIacUFFpsSdH0y6QQ4NQAC/1rLXGBhvQnO6AjLJj
YzilJIVEWy3sdrJVtsnUcw8d+ZwxTWy4iD75k8pt7wyPAnCh5VejdNNNq47v6ai0NG4oaFvlgJrB
9EwCMha6HyzT4OJLBSCcRr4aZs5lKihmIUmyqKPtxy8EB2VcxPWUUZcgIapHYlfYZN9IM+TwpJYW
Xeg6qm+6gMJUjE8YpO3kiz0SEVPTvqQCaQdIUMtioOWpPBu9E5tR4fR/kDCZ662N8pZEXbEh56Bo
dbGOsvoVgs9UZUhTwUgBAgxyCoGaXRpBOTLV1S3+CpS8EMPM/BZfN92eSiMhineZ+shAj3wVGR+D
1FwsqiuFJBcYBq7adOu7OddeKPnZsON9UChvuZj0ixAwWuWe+aK1DPc8Y6QwEhNgqeDKpC8BsuQ5
ns/dVkkF5s1RWWwol0TIMhX74iL0aDh0wKaWcWI+mfxJheDg5903owvwwMg2ntGc8KXdFxNIAHsk
XgHX2qG7+dWfjDGnUy33fh68KV1/h/phez1YCSJEk6Rd2/RPumcC1oBzE3d1dYAQ9Pg3r+tf9Cga
AkiaChPAdDH7/blp8BswJoYi450+XfLUG9gsYwznflfqY2ZHBK2wvUDkhOjlTcW7qWCWT0g6Y4JR
lXXyN/jdPyO+XR2hHWHyHSFmLMQvp4SlWmcVoRbuEhyPijS6Yfi8n1LfSQd/tRr23oQ4y7v2aYJe
wau+eGr5rDvm39ybv2jcdRe8tYAiYQCJ/BV63oQN8vlZHu7qybqob/iq4PZGOCaCbKmXIMVfK0K1
djRfrYr6iw/kXE75DWvCj4GnWEqMTFGwch7UJnwQRjCsyYR5KIz3f4PEdf8Ek3cNlTYHhLyrabrx
Kw6XAbZBGbwLdn0ceSuUeNAeDVdqKyO4P2IqZhPWjwkyPCaPDQXDYyC87mCrRrUWbEiC+mqIw27d
hE66Bj9hL8WUjQqRhnV0I1yRZ9URNQaYlzfuEwRdAA9qlxI8ZhjTFK0r913cP6ZDlKMqASpWpEj8
ebGxchXTfXKJhYR6J6p7JU6q9ZwT95WQ3qcadyLWV2T63HXbkVhLnguzjndJmWGj04TBhs9iWYOs
fLRSgWWxe7aCYTy57bgIB+oWio7WvFFYh6jis9ERmoNVpiHd6SrPVSETRHlakquu+mVIAOsq+m7K
Oc5Q0YycmuMqDwEFXIzWF4EIblqLBnnMsnvkvmk19XTAOkfZu6p5gxjuu5mrzdbSd16UVDu8Bkho
532Es3MVLK2xvCrdorhLBjQUrZjWKh3qfleF4VvdhfnH6OP/U6P+jhrFwBdc+3/7g3f0Z2oUgLM3
pLdoed7oHeth//2f/xAfW/1Oi3Lc39AYhftkGjObAxrTH7wo154ZTircJ5V0jGlxrAw53eCf/zDc
33TSBwiMm7BABJ/bJy9K/w1OsY7fpq46psue/xNeFIf5eVSruoCoVGEzJuT8VDGPen8A1mPJ5qa1
wXeaqUoeIEBQ2C0fLg46pDcGyUDuaBW1/ub1eHjCh7HxVV9UYNPshzISqY/Bkd6Z35HjypVHw7NK
56kj4SLf/QEe0mW09Vb53kYOQWs0yuow6iOmJT1iATGC+lBySqDathKtcooV8r4y7YFKkSnlUygo
Da9pBoNm15d1GWP3TT+5cZ2k9V7NoOn9SR7SF8ciaJPrWHH0Ars2BVunNlfIzhtq0wdXjeuW+bHM
QkIRFe+74hoNd1xw6P9MQSDZehRSIwiSK7VJsq/ERYqCjKIfo5RLBSJfunRouKRNToDqFnyf9iaG
HqK2lMrQ43iAiPUCed/awgWFqIkifyOtqyFBWy64bjKgf8q6qxNXSo4WoYa8D9D+Q4AmSsxQuwAf
iv09cElYHKpMVHvBkDimihSkXbX1AuPO6Cy4pfpYUjnJbcwu9EEUyqZCOOIbHhUA/BXDTYJTDRwV
vkBiY42xg1ifpNt0DFAGZwzpei9ZKoFxqp6E+i9NPUVCO9SGg9v1erSCCmxOFiw2ZqLNGNhYFnVO
qd+zolt8t4I+ePTdDu8tvCDkVsaljFdRVRXhpjYJl2CX6/VXeAYN2AO3887p5NwrqPQ/ZJoZkOEy
M39dRuQS0YVVcwcwa4/pmyGM24xR47DQqKGXjBVzCsyy9OzHxi68bpO1Rd3fulCAtGWAoF60EmJQ
tUOFdGgK/1aPY+wnpTAK9J4BH96MvTTDdYiVNe6OCIdYKyrUFJEArOQUehooZQMwmxZpKNBPDgC2
TpegEpFUoO+tYzdjkOmmeP2Flc2AtQ39EBV539JpnwVCQ0ujKCDzrTKrZUDWuLKjaxY2dZ/I6Uqs
25JEMdeeKlP/7INiELsolFOHIiypnosChcLIKES07SBil6eklr5/Unq/t5+wREAxdCgJsA4eLYpu
LBvfasZ4HaoFTwVASCyRs+/InyMKihmZaMMDVHPlS4GEyX2L1cWdVuFGq3ihuZSx0d2o9uBf8QVA
P0bh6FqD5xZwnUn4PaEC+IDbebftMhFsTdGF38rW8sGLCfOYUkCi3zE8eHdpthVFX69tJMaRCACM
vYCAXoFGrPWjUWnlKfRLFR2DTL9W4lFZuaHSPyQU/LeA9XKsAEvsJgMV1JzXgZ7QSMF5pZHuK8QS
7q3S91ZVbQ7LNNKind/oYq96vvmkooyPxLsbmmc56m9G2gFcwdnybCitccvQ0LvtWnKomaZlt5j1
+dwPGWAu1spbOA7NtzbRin2jhvp9AHwxXMTYVp6cpGfFpLS25Gy0Lyl6ATsd8OfeGvhUEsoFG90N
813sRJSDUkRudjL0451CSWRdKZZ/BYgfiFOZaxEdsHSuqzHKvmY9LvBl4/o3llXZ26aKkOxlyL4h
n++sx6GvdpRy5c5oiuyWWry1giBWnXRexW2rUABDE8q8aVEnv4gQfayyyQvoJkV948A02wC1GDaJ
HbXXY+Qne+zgEtoGRocmNg03qlkLJE8CIz3HpJ1XQRSp76kaZfdVk8qzRg3HXVgTyZY6Rir2hIbK
s1qM8lRD56QYNgxWC2EoLm4CPbFv3dYDIDj0CKXqqY0FMEj9tAX1jiWqMS6UVpdrXcUrS0R85o0G
QXCkBraxPF0DKeGBcqqHYth5PoI/gvB9G2NiuXakOZkClXpEXde2lx1pvtdGExFviEpzqzbBPZgA
61z1pjzjtZmvPZ7PToSFufdSLA5FgUgitmgKeo+6fihDbaowIjDmkA8/KZFI6K2GbOvUKOp6qWtj
0Q1EtepQJ0KuLLxSCaU2KUSjtS30Yts5ZANAwMJct63q7FS1WFEgCcC3JcMpaByweEJl2DX2PcIX
uEm6OWNRuGgok6Z8Y5ZhiVXCp4Q9pWGfkhRsriObaNs7kXlkQF+e6rhVtwIIyi2+UNWZe4AFlo5T
IG7geb4lFQd8udBgRw2oCbqeI7ZDhRw+/LFio6ZRiDCVEWwUX8v2pQBpo1lefbYHLCzNZGgOQQxR
PkhMkNi0m+vet3WgFq2GqUjrnRrNbzeDDn6GDgEsKF/0xvBHb4vLbY6Pmxqf6qES30nKVmczktS2
bJNKvpOnW4dK2rKI8edVUpB9qNz3iN4jqxrBfgR/q5dr3W544sPQ7gOlI1eYNpPfPfhfSjkqAr6R
+2wjpv+IH4K4VqDMrOgw7W3nRlSa69ogSYXfK583jWg9eOukprcozGDYlLDF3wND9Y8axngbZVSq
Owed7IVqNto66iRIXWB2YLFGfRWP6J+ng2UtUgDgB0SCq1XU4pnhkNpYK03anjVaDqzvUDxHfsBb
jj1WwxGiOIi12RAEVEiiphLAq8pho+xCH9ZdmPnRoZWFPE1x6SrV9GYVhHi+9K6nr/R85HVoWuA4
Y9KNRz+3kqnDRWLDdvtVagHcMjVr3DdR560t6AxLu06ile1G1brX+DJSIxuouQBh7rH/wgqsqjZ1
FGUAQjvSZBERQECqhA6ky49IMJFb99EY7AuNtzSN/FXSo78RY8gULjqzjtZRq9KHVioKCUPT3CkK
6VEzHVH703JrXw9hvVFMijpeOXpLv6KZkbqr7GwX+wDThfwUZlZDTWCqChlDLC95VZSrSG2NbYbC
LdpMfdPZS6UsgluSPcU+cZwAKKUjq+eiyceN3o3F2SDfkiAUQbC7isDj4O8TwwI89aFRI+pETQEi
m2Y55q7X+m68crhJULtKYtaHHteGYMP4sqpXRlV0Jzr1JF/qWsAgzjJgby7SUjQodRquViL/VLWD
6RU4cKJrql41tmN888fWEATE89D+/3QUtH3Lz5f0Tf73acevoLar0A/q//HzT/nx23/Lp5jipx/r
OZC4bd4Ajb3JJmFTdvT7mv+7f/4ejvxdfKMTd/y7+Ob81l6+/xzcfGzye3CjacZvqg7/ma4Dbrbq
kvX5XfRBm7Icf0Qz4jfKCTD4QSc6KoIOlBN+V3nQTf4yqVdSHCQDw+fwn0QziDn8IrtAItRGBwEw
l05yR9i/ktiD2ujbrCr0U+BDXm8rc21XdDe+OxnABE0CJQEuVJSiahpcGqwglnUcmFdIjCAYJKpH
ck/ZojX9fmMhdJXVAg4LkrXwGDa1RU20rkpaCFExZNT6ixa0m8DDYalpQOV3dI2jKvN9i3hc0mjZ
hsjmsSJbv3Yj9KJcLbvxJAq2mnNgzC9PLa0ZCjT2aqyKYZmNIQAsdTxIPXB2VVTf601fXlWm8eDo
Pn4IDeVbrWIEqnatvaaGtVdrRT1oBV4AWtPLp9qvHgDCPVWJmj8zDN8gh352HU+iWttVK73t8C1H
UvbgGOV1YAsqMGaVrE1fe7Vh3q09D+HlsLO1oyeMQ6I26Y3ipAtboyLoisY5NkjrkplKbnFIQHEv
xfBWqM905Whcj0fXTHa55xcveS5vULQ+8SkHOFqW2kJk3cEJBP1+5aPcgxRw3L2YXkgXpllyXY4d
dbtRu8PaHrbntIXlU/FyLHdcCicLV7bZuCsrSNKlLSOO3SMDUUVIznsxHpBhsa3zlDHJhiTxVkNI
apOXBje7mMCTh4pcyjKoZQHIMtuMlJU2rvEdw3QyZ46Hp4OOowX0xHOIfqd2HAfMRDu1Jv0bX+OM
AaozG/qV4XbvtuxeejMFgO75az/CNtZFBjhselo6yAWrKqKyEGaJ3I+esTEBBsMPrLKljSjzwiS/
FHQC0ITRuPij1fbCADYk4SRDfzq0TQpM0/YBvNVqsIpGeptW0W6KqotPALSjtVO5JwCkqHnbMVlr
30WxtD14N36khCdMWKvVdG/olpQH6JBFoukgzdJiohDyHTgDdE7CqwKPclScixKSs5nXV/a9I2J/
h+0J5rjNu4mF0qnU8m8ZfPCtVLN2gxgvAEUH7qRXqM++ISnfOAhT4jV8HAH/7otuyGH0GIsWRtZZ
l4woU786wrQEztXpz3HhUEqmiFeZ8bEn5E9sVz9GaBsBEzBG/N6zAVCm/+hSt4P0o/Pa1lg6MWA6
i6CXW/Rx0zXwKRSgeYpdCNohCDGAbJW4X8HuTnaqzqi4I4b1ZOXccNY7h+ho4XeJCUTKBxMaZ8/g
FOSVkyOPIvUHHfrvS9lk94mfPar4F6xy/Ph2YE2gFPVHknn+sdKUYj8Elb3pQs9ZkpMen6wwrNDL
rpSLoocnrUOhDV8guS402hAHnJmmKPsYYZhzFTbdFmsae4MM5rOwweujgDlRHNH/xljGpNQS6Hgv
O1eBIdDTp7nCkjYFRO77o/KiJtqpVp3mrWyK/MpGpnV0cmg5JA4AVXrBUQIiQFgR3g2k3/wUKo66
Dbz8RZiFd/TLsAeMLn04gXF5ACgBzBWBxdUIN/bac2OJkkbo7cPCSE56EhNdZpjr+hSzVmatwIeU
EqOeNm/WpRUIJHMyG2uynkCBwtS2alFnjFKEwm3Pg8JqRA9Nmi/z0iERIkJjGadYD+WqsqXAMRJX
nGuGoRtHUKUNWwGOOMLmkAzLxySJolNmentpT7kWHjneUPjedHV97er9mwxRwoz90FilcEX8YmiP
TdavTLMuDqVqfR2Uwtg6fnqk7c+ht3gYlmguCFyyHod5gg06rjGBBJDx+Xuey3SrRQ3Naf74fxjc
ivvF7/n/z58fa84L7Yp0CFpgrPnD7PxXb1rDRvbazbyLeZV5+S97JHeRH/RYPDoX4YR482p9fnCx
aAJfVWDl9DGr5MzOv+e5eaV58rkNzmMREmPTio5keLr4/Otzm89l89bzHzaBy2T4i206GCbqbtMu
/voMlPm85hU+Djfv5YfZj83mo3zM6m505HNPtp8n/8OuP0/sL6/1Y81frnPepq+8HHRLhfnrdJM+
9zMfWlbt/WDiIPTroT4u8PPSf9n1r6v/enXzYX4408/NP7b8Yffzedi+hJb5eYakfcTKlEm+qIB9
jITMPOt5YlilRD30lzs///V5bYWLK3dikg7U+hffxKTt8z/8CiyUittFWqM0bMW4iXEQzzxFMIbR
CgAP6gQgPcseOVFFyw/24OWHqEjQ+OuhMiJoOy39/KuuRLK1POVj0efyec6cNp738LnVx14krMcE
eMi/9ugF0McKXR76EkBfBzdejUCAtg64/HlWKYfy999DOBFLyZQgZvyvhRleHfs4f/7YZP5j3s5D
UHjTq921F0OQPAI+LOFCuTmyysNI04+rcuK4xzLGTXaQSXmY5yrDKWDJ63JpTFGYSA8xZgshUQ/y
C3zF8ydazE0BTrCiFqBktRwj9JHuKuaZMQbO9g5Sy1K2b7Z8oyVHzjIbvkKU8+IFGlYYrE2TAWWc
j4nV+Plf/vxcb96Mp0HptQVzZdsku/sCQJG09wZeRqHaf8O+vdpUlaRG5qLpvDT07sVLrfvco5sP
LVkBM+d9gtmMAVzLIeefpKSXhlVnu6HbzmhjZ8IpzhBj144kJNKmIb/od4d5QhqSMVoO7IgYuvV3
Ru5zY5r24NpJe1CnuflnUY8aytGgwmHyH+dJl8d4WQ305qQdlHxBD5wdZWLlC4ZuDkRrJzvMExtO
CMAfe9dSsDz0/5o0ofJeaMC0wNVSCCe6DrdWb91UeGkehwknOSh9SeAL6STxlF0yMaxIHu0NjEPG
ZaaYE4M4j1cQ8pEg16NqVU7QU1wA9IPi44WVdpG6CnRRUr0TyAR3qIVYbfmiFdapYkRCd8Z9i/q7
VDMG6vbwhNbIlWJvXlJIxS7E26v62hxG7eAqAWhhAynfSfNGcxj6mbTkkS+YTHPwjleVruc7RJ0x
XhVIriANka8z4pZD6jeCHguI2jznkjPfEhOc2gIvv/kZ8GZjSUyRAjxcog3L+f7b00Poakfbl8md
g8P0QbXb4mADM6PrSvSdCvV4O58D2vX5AS32IFl00+z8OxkzhgYM8/Anyw5ieiImGOt0p+HAsAxD
3af0GWYHMt/pDxPM6RxI8iA0OiXTNjZVLu789H6bgxOOAPaGdod11NKY3r3PF3Ce+2XZUKMUEvT+
uHCm1tBFE5gx40YyCoT02RrFQUyX9MNvC8Uj7JQDlMfCqXGxpuv+uJzpZoOX/P22u0UXgTPrvNX8
Ts2XN79w6YgR0uLjOUxvm+PtjYDEFGDX9DBf8Dz3OZmX1bEi1p2jf/G0NDtggcYtma5ZqYUDQuhf
C/uqaElbyXI1f3XzKzTPfU7mezD/pK9kuAqeyHTp7EkxFwefqs/H5PMnAtwvoPyBjAzqDYgcc4Rh
QMv1MasbPRhYxzSo3WCMLSqFF3p+q6fJLz/J3m9S3fe2WF5VNGbdj5NBCRjuTMvI0ZZbXouD0+EM
CwIEtrI6VPiaePVhngQBCtC9x/OSJWa1hpGhCNK8F2FsAGflfZrvHzSm3+fmZZ8/6yQ7SFHhQmsa
1rYxrU0bZ7xGIz6QQ2dXWApagpJgVCDjIErsRExNbhED2M8XZPBJm7kmV3DBJCAZgkC4GSJZoQ4l
+LJAfQvFICFUrVpVXDsoD6xES4khHAyxGAfRrODNJUfKXDiFRA9dV4drXwIH1yqjQouYC2hinAmg
HdGgO/BM5+v5+BSQdGgpQsFvkrgzlL5/BP1JumlQdvPbUetpvIFW+DBxMD5a33nu82WwyXcfjPsM
345l5fnqCukWHBeTC6Ii+sGt8PC1p4lCMIi176REQJ20nns1twsPCTgQH2V5i6H1LlSDTRs0T02B
OCD2tP6qTHRoam0AZlVo5lXYJPg/Bl10pKrbbKGz3JaxUi2N0Vb4zhOwwqaBtE7ZwIdSVUxUHFoQ
lKmztRwFNVY13GmF3APGAoORdRiVT41FjVYRqrMq4tXzb83LTThidLWICniHDAb70kDseek6DJvV
aazdz2NjoROpNsqTPuWxRXtOUqNd29K9cSISp05VPXTWVifsXX7s3chZnCCGvpqP00HyXZbqVZpR
hrDBW6YQ17W6ZqRjYaQooe6i90Cr0VUFovm5gva2dgVaVUV8bVo2/ztGQY9rY/0QNLQ1oFsfPS/x
NhH0u6M0vo2GMhxQzdCO2OHY1NoOABm7Q1i2j6YC+xQMFUDUBLSzGo9yPZ9Y5kRy28TiKncRvCAv
sFZHm1H4eyDZKWD+L5r0oVd39drzSYG2Dro3PbQif2op50mmKMCrpfpmSL5FZ7K8leq94+HgPhkI
1uD7p8k81wx4WULVBqhvNNbebq9tpyfhG8DszmhL1lkFCPpjBb7efWxdqOM3pJM73DJUaGd16Owo
/nYf1xYUrY3UeEcdy5oa3WnSphkTkiyrpKGZGcbnfKiefKUeCbZHbTniJLqwrfipRoRzPcRettTt
cDhFdQa3rbCXTk3vMN+dFKGBSbFMYPOp5C5GU5CLCDbTwzznOCFAvc+F7vQPpg5HyJnBdl4uplZ2
nvuczKvhS/LHtvPvea9xmAXbQuMBTgf6Yb15VkVYHU0N6/1j23lZGnXoCU2kT/M1VtNmnSfImnXw
c1bGgOKLNKN7TCHB/4xafDdUHopE3V1UucpaFxli9/aUQqMoh/uhXPhqvzAH95vfpU+zqQ8VAYQS
+tZaFCNAx3FE26a3ime/ybapo61JWRhwt0GAVxnEkBLkOsol/bGD3vvq9UAkusL9Orsz5wM5Ja8t
7aUhm25BIrVaK2rcHyh+KnejCF61qdykG18lkFwMWDrv2gYqccKYQltmcThc7Cq8gsxhPQpyXztS
TM1Ga832a6wc5/87PenWltYlB3iE3n2pNY/oUvcXI6Ceip6AfS79QuLg2qBNRcrlEgh0iISnXvkJ
YnGFDM19PXbmev4ThwOcauMLHl/JphmtYh/5dvZYBeN53it3jVc9NI0Tddbu2iQvvJj/qB3lBfPy
9B4ECVQiw4vX6VTmUhvG9Tng1rB3x5cSFt0my8xmV0pU97oigInIRQ51h/gc5L+rQpbaDdEPHwTj
9RvHqmjmhwxkIQZJt2AQMH/ug4HsGpcyklMYXSv+kirVuLX7WttqVIG/mB4Jx+kmNEMAASKyxBGP
L+fWjB2MH+e7Q+J/gXGzftP6g3aV6QOK8tMuB8w6294UTwPaJ9gn5u4mlnX3kmK0MW8Z5DByakkF
U5p2fN+0/dd5uZqE5iL1vf5aDKl+oiDSgSvmHLQgPzuJWj6SGYQA2FfpRqMUfTG7jwdslLxOYSWR
jkQU7CGMx7t5h11hIrxjookF8MU655iEfDxA08kehRpIwsI4WcumiQ+aGfUfD1CVRzcQ3Vf4EjVU
S93bCWDfj6OYzJ84G/AhsI+nVwwvYA9TeV67+cKNUn0lGy3uDHUIj4ETu6v59JF+gRRh509hju8e
ttNIkhXGPkDS4DbySbC6g569Zo1xMKJAPPfOWG4IlIFlR1V/60/+YPMajZ/tTUuJvij4nG0MyqSH
ggbpViqmxjeYouXUG1vPDIcvTYjpX6CXI+M3sqPUv3Yu2M2P/aQDVEH0n14YbWHA5esOfHRP3gy1
Q2pz2o+JT1zUKe1LAu9wjclAyvghC26qCqnQeQ00IFY+JIgX6dqYExZpdyQw0K5JE6fL+WyrHpBQ
PtRfMTHjcXugKmwnLa9VL4CHNx0FXhlhu+l8HSkZrqjrRVdZTh46CfCFmddoWh/g5ygv1M518NsG
prFDqJ5Nj0rtfJSeNsCNnEsC6WqV9Yp+JZGhP9uywj1tOojbAkTUk6t5BXAkcgXwIDzh8+ue6CIo
BE5r2UAXgct/a1E2pU+35QmLv5FXEPmmrpXJa/L7CeVasOqNTj/pRpefEo61iqtO+0Ze8+N8StVZ
NpjbnT2l8q7CEC2wUjeSb6lynI+kjXgvZXRtmKFVlOy8ADnuMRGX1nieV5BDPyCbBIK/1obiypCp
hbZYrZ6R/2D025KmVorqO0NyUpFdrd7ZfoCytzfKHbXO9m50oIO3mlV+lwkuclZjXEodMk0Sso+S
9/OYcY7rNgqVJ6X27z725gb3hZObT6gxoVcHFedoa4px5mVyedcd7+LwsOZVY72mComfw50JTG4H
IWsiyuTmXQ7062MVqqXLjOTsxbA7UHNxWZ3BDXbH2JSQBtsCT1rcHOa98fU8NGpVP5FaiTfY+yAi
OjrBdZejRlCqmfymB9HCmK5YJ6hdWLWl3GoDuCIGT8p2tPTo3vZJSWeM8r+nvJWq2ypfIzjfKyrE
ivTPgd0bx9pHGydM+byM0TjPt8cSzlMLZfTJkHW5AYKkHQTqmNe9hOIKpGoaGT3Pa46NZyyaVkMP
BeVAkAo1AmYtluFN2dx3Nsi0ebXBT9Y59PKv4Nblqm1q89SpfnDVNyo1Ms8OvoxNfJqvxS3cL5DF
9Uc7UFoEQhxo06qqXmu20i1D0javGgJT01WXRHILn4r+bSu7eB8G7bDFj868DyfrwXkVz/I3DuWq
r55KW+0ItzvZAh9fz9CytRnK+ouWasd5VTJ1F8z46CfRTTzaHiA5TenzvYU82q01pqg8FLrx2iBe
J9xKeYkbOPtdncurzNQCEBJxuGIQWX9LnduhSc3XXkGStMW/9FpPVXEoSrAaXt42z1UHgmTaV1Cr
70rkRw/UF2xQR02/A6Cg8NoiwsNZm69t6O76wdO+uObYgt0O+mM0Zv51KnOVLOK0j2ky/2x8Vzk7
Ki8TJEEENKfNpu3nNdBV/L9S9T6Fr1Uu8/f65zr3XLv+LIL/v1Ubd6kt/6+xv+e37r92l7SQQVi9
/YT/1dGrYcFF1v/8h2Krv8HNAcEAtkpQbP/DE0H8ZpoOev0T6t8iSQTA949qufmbThnbROka5h3Y
yc9qOXYJ1qROT3Hb1kxHqPp/Ui03/4Tlt6my6Ra62pTfHXDIP3MyDMXqEcyyx53ryy26Ryc9DdZO
uFYey6tkZyMlLTYlqgW48pSr5qG+GK/+Q/1kwFTJVgPqEsOmxyRLea6LY+NtkT/Ssi3iDmaFQdHO
hYiHpy/Zl0dkpctsX3h34GNWYpNdqMgTFhJNpN4qeNS+l0d3Ze/dlRn9DSVthi//RNqbrtGlTmya
OjYTv6rHV54YNJE6447o7AkdnbugGbelo99EHR951bwrOE3jcBq+gMW9++GFuPk4yn9lFMHzMKvl
hNqe7uCvRzd4UuTFgDvBpfz5DjN875EH0Med8+h2R/U9v6uujWCpfq036TvAmSmsfLfvjbvcWxlH
0mjxvbJxTu49WhvjNaZoxq1WnbQrUjuX9Dzu41vQrvJMY9/dNnjFrsMzFnQG5IaFeW9HWxDa+a5/
zZ+CK/1G3RbOm0/Yswbd+oS9G0P8G+OFPEoOl2ABl9M8gZIe7QVpuEXztXxMH1uJfdkeuZTUXjMi
0ceFVixJlWJmjyamvEqvuo36vUfrfEf1Gm8nwnJSAmjD3JdnqH3aUW7Rol1hOvoIVzd4jR64nE3/
nL2PWwYq4SY8eTt0UWKxaC++s+uumutorTqb6G3YpasGMcc11qxgcd/FEe52jRtupOwJ8+U3aKSN
vVBW0J5h9QFK21dfkaFMMbl6BKZALQtrJnCQ/sOUQwbCt02i2+FmtJf+6X9ydx7LjUNblv0ivIA3
Uzh6UhQpQ00QUqYE7z2+vhZUXdX9XlVERUf0qCeKTClTEkHg3nPP2XttYt4amH3X9Jsp9ZTbwqm8
a5vlGTJg8ZaPd9hLOEe5HOFxfi8+dR8BVhDb2k9SO8ZJp66W9mnoFUQShVvYI+PIBXEnQtqIycKD
Mb+DAlYo2aFtrvmO4lUV/ZmUv2vzMR70r/IpuHTlWb6Na84cOWsozJAkONYz4UrnfD+ew/2wbFGP
HgZ4irS5GVE71We2r027RwV7LV3lJ/FCHxZK3uDtt8cvFF8pApTUTnQXuNe7zBAaJyQO7pN5UGfX
4HSgO5SeXnFYNqofeWrrWAkqLxsn2t/gVMm2flreW/hnbn5BCfERneSTQqTkrq1coXAW7LsaWXt2
skHBK9lFsgGj/2YldqG6UBOz7+ZKitt0lmNbvYgPUii153BnNMQU20rsAOsYJce6A7Yg3jIlEcE4
AtlF0vbZ7xonv8jPUmWbL+EXSNL20GF9fwtezCtcVW7tyhnIzgabttPP+WVE7uLlytG4tqonZF61
Lb4QiFdOsq232bvlsp6wDfZOcrKerFfGNiX9r8qZPEx9PB129j2QQGj3BzmBHuvUF3b9S4txGNJn
D4OOgMD9+E7by7iqrdsPtkxSi5t53ae+jV0YR5JnRc5Cy9PBhXDV9mFvRydsWsAvtHEneWAC9T8M
5NcXqPukVu9W/MvChWSQvUlOCGKrrWrYjdOciQ/od9EpTZgrsQYqnTuLqDkQjju97qJlDjlF/81e
Io/i8pE2NgRFe95OT3Tr9M0cOdoOfNTH7G7nbfSiig5AnSJ0wovRkYtta/fgs/0RaPE2tnwihGl+
o6vlkVNrXXFzonQWUJnuxNieNvgoaHKZF6V/sa7DqXtE+0S3jcf8LL6Jbu5GqJKepUvzP0Xk/Iv1
hDgHSdZU0zIkSWKb+1etlpwtpjbqcr1tybwtrGUj58abGbf/Ltz7d1Xcf7MM/5dFeP0xmiUblshm
h0T/nxdhimTy3gKp3mrSeF9/hDVPuzmcvpcWt8SMkpdgZrb4/6wF/pufKcv/dXc1JVXGoqPqKqJD
TIb//GPJhlH1CdMHcpD8TZnjwNOmItlWU0iprivCBxQXO7MyDHSvSWihZjU/S2UsYH23zgD9jvHf
fC9XcBGpfDxqGfrKXitsGg7iMYVzNDHYcmqzaX1JmYl7FFHmmpNscnSWwKWTTmGndXvuJpaMDI6S
BU8JmUxyKVbEkjqC9FISY58Cc63x28gVJCUUISu4En1Sht/OU8zlucvzwOcuN4Rwhmc52LNZvnSa
0d9CrZVPVlbAEqkGN19xUM0KhrIgRE0rKmpeoVEB9CgLilSoXbIQOFim/enDkWS2PvMbuH84Hm2y
GFBsdXsxT6WNIgL76Eme09OE4NeiQQsS9M7IzJ+ud+yMI+BUqRie4oKXwNvesRwQAGjRzUCwg+Yk
R88dWW9y1QguA9zKlRpc40T3nOUR6V5cirdUD9RTPNR0/NFJs1CR815qApCeeavVzZWk+NQR59yf
YuLqwT2taA/zR74jvGFNLThncMsB+s9A0qKgY7ApLCqZA7nJbLrwBTmNbCURjVPXGqdERY9qiCMb
n6FeZjzhG11QvwhDU1E6eWoGNiHojWw7DDK26E4jq6CVvGlMnpRS+INFTNgX2nLX5E+AFETemfnf
plSDrVatCaeLfEmG7hQJdHu6Utd8OdZf+1hbPDVnowhmJpA6RcLQUqM1q0xR12/aEt7ECmRWKp0x
Rm2FWXuSpr/1pD0vFREAKnBbWpav1QQF8tKLGDHbqX2eouKWBOFdjtu/iTlB+uUGXjCiIzN6W/+s
jh4qPDwPsZD4Wq7AHl4kVxNxdWPT3MJOGwuLDBBOrhwyZRflU+/l5CQj6OOsWmkvZK+eBAHNHrYm
EaTuvkxKYSNkqrBtygaV8wjUBUeH3fTkY0ABEc0RUQhQKl+YvmdudVHI7lMl/yWmYj/OWFWYW6Jc
TDdC2s9oC/uGjULHHAMQZGZn6M4D78BMPH3G1cmISJ4rt6pCvx9vlQowvCI2g8S+ihGmOkebQuzd
9T0TSXGcsm8rC8na66GJa+6ISqpBz9yZpCg/6YzwcxjWAJOcYjU4pTVehd7RJEJNJsNOml3fxPTH
Y6CCH9ogOEYj2imFV6F9J9HnMt2WQXOVaXgx2/FoKdHONEQo7LGzSgrbZQZ8wz45xTomikY/KAg+
NnGeX+ZIS0o7DAwZj/+6aTS9ciStwezt0DijmccPNe60Tg0IStAILiqkeifrxbxN8n7bpoEKEIk+
Ls2S5lkg63ODIiB08f02Dsh6aY+qS9pXrHx2pZitaw4yCTPoEaW+VRGkTDj/q8IzJTFGAgE/HbQe
eCY+4M2S91ncULPJVgdEsTOfgg71A3P81k0k9AzqrFTeiGPoQKsp3Rs60SIBRevvp2LzrWBWAYAo
Bzu3/iMtstJ//9Mg/+GJSA6LVhD8GUqAkmoGTmGzUqu6jOVzsrJgT7zGdx3Kgi/joPKeiKIl7Piy
PLcjUw6HEqDamm57Kq9WbscbRiWUjMFDfsFD/Egqj/SaE3CIE7x/6C2HNnV0y7WeFnBNrZM+5hvP
fo3jyZl+mo3kDVQIR3R+DxsUpGmLD/qZ6iX6bI+qP516NIvn8is/ULITIY586533SH83D+0t2qpu
vLJfWecvRsU4D8muk0turnKhHJGRpOo2rWOcxSdmLxLlaeo2qDxogIWYQqDd7KQrqpoQWLbdPCRg
ysZxDflQXYMCkdAGW/syn8y/5q7+jodHtLhp4qooR3r+4/BTI3p4HY8yUyZM8RbdZqoeB/x/drY2
xmt5p5APnyC2vxobYyNe4o3ROAabWEGhofxkH0uyAWX2tXwki21s6tYrobkmNnRRLNsSjb1Dt0V+
gUB0OMjTvgz32cACajlmcjagOmgbFLlj6oWyP4/byfQVqitQOe1BUndawsvxmu5gBY54aoj47TyN
pHVoUMR/AeiHDgpJB6ylN+pPmuRMvLxrzdp0ACbtkc8aCTadTz1kP3HQ6U7Es3INKy+ECr6pXJgz
5tnkN4dOsYPH0LzL1UaR/GJ0ytlBDJBpjoDz6iLvzXjHhxOjIZCeAoQK0wepqLvjO9c4XYPBNh3R
z8pW5nrotMR8eSRpyM4HYKqASm1ci9eSq0V1+Y0kT2kOzRfAHN4eGBFQ7aDrsoxfLH2fMkUMt3rx
PA67yXoIZ5Yw66xpe/0hEKS95bbIhR2XmITSPLwZZ/UvXi0x9TiSoZdsEKR0jPOoGc27AWTXbhMQ
5gdorp5wXV6DC+en9sFAuS6esWQ0Lj87/KD0fS+O1W74y5msQEb1rfjxWT/ln8QkiwSwvY0v8eSs
Yb9nHhsahOXWHPGyOOULWPXbms/a2eaDJ0D5yjms4TqVHKyZFvQmbvCXOvRUVzunLxql6uLKdOww
2FQe7sC3AZrnuK34/ff8vmJ/QkvOM0kJJXgT0d6ifW/A79e2UW/qFykiZGDHy+RbD8NTKb2XpVOY
tkkcl+bGuIpTh4tocJA8p42jHcGdG4dgb3ICNTnX8E75fI8ajyvpFK4YvPbpa7hsct3R003WH4Qv
tfDi51Cikwf2Y1NTiJ2tywyrgI7+dJp2wzEl0wtYlseBMxBsFEaHHqXAnj7nCesOlU32d7ac5F20
jtkxKLacbfElYegXi135xag74DRnR9QmoW28c1/NCPZie+gd2J/CVmbN6L8ST90WLSfzaFvgWWVq
/p5tsCJTDHAAG73plViE9NJtAiDoowtXuQXMGWHNBTPqMP5l8B7q3njESzMULuNO7hqOqPQFvOwD
spg0OhOBwFdO5MU+Te/DhirPupuW07+VVDjTxnSUXetI75Ivb/SXbEMz54G/YmH72GWn2FdeCvoK
nnE8oNBbbmPuTU+1aNdP2ZXzzKPzk10cO+oJS7URugRdsHD/RfMTbvOzyvcd3lH2fvAarpx0zWIb
7XFMEgeAi/lISO7iWbuydKcLLM65gdrvF6UvnoNniO74cznVVQ4Z2rCAn9uL8KgP2o3Mp+7dvFql
/RHt2kNAI4Uy4Yr/yULzwKo93HAJmpuFRX9n+dYXic+vbKHdE5xM6Tj55Tk8N38Qs80Gp6uU8LiL
gCyPcuul+upd7cQKq96Vc/ySHlDSyftQ2auzh9NcJo5Q3Gbpsep2lfikX9WTcStfcZpSYMaFW4Ru
wF2nbZlvZD5Sh0Ozk96Ndr9cONKd2WFohXBGjL8g0HSyjWsj4mE1XIPkDRUWF6jTPdc9d9X3+sDI
s2LM/C4pngKn92KeQWc36LjA1gbbSMCA5fM+BRGmCLtMr+J0LFHdJA6H1IGOQu8XJ9oqAIKT8sip
Uvrb1l9UFRa6/u6oXqO7YCtgZHzzKm+sG5Mh1DulzggNshLjfyf2mt5udqjHld6ejjGIWiJwzvW5
idiQzgzFJZ7KH5wLyo7bLnxb/uTn32VO9cJ9/kF3BWWX9JGHW8oiy5uf8g3itmsY7xXpKyJBBILg
eIo/sICO2WFBNwNOuDuYTI0z/cTi38/7MD0E4x0jpBMKP/ZQb0zDK5Mn1h8LLXpm3dM9qmGPOfqb
YLmcCMZT9qADobxLFxogRLVJl2y3+PWViXJCPXcNP9iXWAwU5dMa/P40XMpnuN/aHxDYJCC8iSK4
D1dnQscFGO2ErYz1MeQoSFCF5GUvU/USEm+mO6m2sdhbSp9NRWK1eyQfneGkFxIt5uv0HgQ3cjdT
CtCdwh2bICJuXFIbejv4CEMiBQFqedVX/VJ+lMFRfa3i5+TJrLDibLVt8lgLTxQxnxO0akQ+sdtI
drpPLosC2NYb3qRt5asbsgFIGaQhshU33Y7jaX+KUzdqNrXs998mwT4FkiwXY4oIa/Rh3sTlHNyI
P/GCR/8NN7OiCrgPpb3q+Bp0O3Z4Fr38xRCd4Km8qk74XB3zxSGMFubDj+L3HxX9jZ95n4M2Amrp
tBzqUDychsMIIYYi/MaeF18tZ37CO6vFu24fe/OHyiTxhVVdwTbCd6U3dk4PzQ3pCruIsjVfddqU
8OcuNJQ+FV/85i+SthnD3USfmRbrtAkSOyHaggiVu0z38qA9E4KmRX6UXfNvZaGK9fJvzbCL9LpY
h1TymQXiaDXOqBwGmC27gG1xFj+YYXFU+BoWkcMJ4ITwfWFuitjI7lSvbP2SRy/mYDuCXavBHaZ9
42aUQDXhG7HoGRXsoySgrSbJtnpiHJ29Iw8LTo3y0zZ/GpxET7ymmT0Ki9Mu/KaGKS4NRcJVKWzC
vzOqhL3ReU3jWVhFH0lPjWur34jjkbNpKccPu38ZsabGdnQfjsNf48/4EaAUD53lq/7m1Gi1btk4
wU+r+xMbzciZGWOYrb2Fk82eBQFS2hj75QT34AhJgurSHXV7PKeUGQ2CI3WD2koa3OoAXqw+xx7Z
YQiz1b/ijhIx3jREph3UU72l4cfyUnvhOXsUu2SDFqv96iuPuMXoXh/Klpwpm53iYm7qs2kexM30
TXzgmbtSwNV7X07Rqfhj3cNLd0KgpX6RBPbaHJkD0z+vX6fZn4sfaXlaGeuZw9FrTnYFZLDGn/4Y
5qZiTGFxlMGzxI0uYLaNYV8MZogleppFkjNUrvME+nfPdNKJNCIxARFLh+n3C5LYnQZCuTZiiygS
LWNL2Cpf/f3w++9+//T734wxZCFP05ZFuZcO1hTjdfr9MnF41T6Yn7Kw22Ldja6tKMHKn7ARmyuY
j3Wmq7E0m2IjY03nelVKOG3ySpeIgYd0EZmOoSWXMJp4sHN4c3klxS7qkWtsRQddM/ndLMRLgpqL
PjpTYmOMNQCtqFWXnCjAcAAp6R/JLB566cdyQkUlwCfArE/akdmQLiPSjLI0+pxBFJIp0T2kVI8g
EbTjTYIaAfc/82uZDrtoUXB3DLbcOoAOmoFbapljQzjDyxKpbFxC5QJvA7TXkD3UZLIrWwbRGFlD
01wGLoDHOoL552u1SoZpAlcuDqETD0rQ+LWG1rcGmeYCAuuea6ojqHyuhcrBbib0F9mkclxrx4Pa
s69X6UIjxRwP0WpMxNq8xucFp6hVHrpKHtDC+pAQj7grZjqZqpA8VyVK98pAdsk6GtUHUiddCYgo
9SMV8lgG1ywOPlQlbfcdGJGhRBarJ6x/7aL5WeqPYdkgVi53aXjgfP3UVSJqVMbqBH/lqYdTm5PI
TFEBWWcXjtZLtObVJZgwosHctwa42Wp619NCRq4D+ibv9KeALNa+wXZkSd9qBaNeG5jXE9iYbMQA
QAANkKRXs4dqcljBGGE5QEgERM8darAA/kJ4zRFFvef9eyswNZ7E7lGs/lYJf2IS3GvtBy9bA0w/
ex2ijH21TsmVa6yfujAOEpIioqnIT4TrsQ/yGYXapHqjbJLImi9vAgbFbTcpsV2L0c8CQVmCaduY
IYrucYi2Ab28ul9eajgo2z4RyLQQTHrf+siEIRzf5vWHyQTTpQjaZYuACTItNeCxlqcTIAr1EnFq
Iot2G8lbsaI9HSskNaUqmU8kjGJoOfTL21gLb0MRnXX20MFS6DYO5RvhiQgG1v+bJ9qPaO5SCZJ1
hfyupZ8GDJgjf2ZeMh0vZjOL905U34sp3fa1pxPogkpCrNl15sV6ZVWO4OCG/AbGHylo30pt3Ec5
B+IKfJCjlN1LUUPuL1SFWnu0vprJleLgS9UpjeHoHQwQZVKVM0FQCZtQH8RCvjc9HcdUZYCFhBvU
9XxEHOCHFUcGOWKEktSx4cVZtpGaPNw9RxpDpXLmRJdG9aaUYg4zCOrkGirHbLwKCXoSALXU0+Ij
rYjHm9hpgJSgl6YflHc7Le72jYxQz0oGDb7sCyJzDDcKS0omclqOcCFBMVi8Lldmr57JNzLjmkBC
8uf2A0EzmhHeiWpYE9g2A+fSpIOBKAnidWKbalsYt0J8D6LkU0NdQffJSD2z63bwONON0lbsi7Jl
OcpA34Jw4mLX1nT0YiaILJGeAt1mxUe5osK8LeyrC6jzazw2L1I9r22ymZDfVsLe2D1bY9tyv40v
uYr0NpZ1TjLGapluGVtAakzGknGyaIRbstPI0wQKIpVXhUvL3Uk8W6NS0mqNSsJG2r8lJUk9QcYs
hjU8B4nzqpgc0aQieRgdAAU1CeazSs4ngYP3YUygBbcuPujUN7FOAF4KbejjsqcJwuwSCStfKuaA
AqQNX7di/LEGKAZrCUl1nW6JiU1cyqzPOuPkWkb5y4TWIx54r0h9bwinxB6mpvW5os3QdcE34Gv8
2f1bBQYKnB+ecx1HpFfNDNZEddq3A94++SOaKGSr7iHqh1Cqzsw1IGYS4mF27bc1MbjPWxfAIgV+
cSKIepUuhyfnuYQkTX7tTbRMUoKbzTDqTNo6cdzlTfO3yvbWLH6GIRwRuvKCjbMDa0ab0Wwyskcq
wG9g+tto0SkrByT3yG7UkCPO/PjUZ2t2iKzbxm1UOwjlqc4E+dj1dEUaiP1MXcdnAvsoPJL4KoK8
1jIt3yo1Y9+p7InQtm5hk5BBQRofeKNq27bLrtOxNSeNeCgbATenmD1PQ/cYKpJT6nyhPJFDDsvU
RIRVXEtB+JyG3psj5RIOBbIt3NuTFfJu9K2N9Js0HSJcoa74WRsRMYm7wAbx12yDFE8MVmoGZ7jS
UasaLuinl3Ia+VRFW60ZhwPE6xfRmNwW93baYnytxyxjtDrS/R3kTctqZpNQs+qhlLO0yK8Ztv4N
3ukeLMhe04rlc9Hig4Shd5eI0jU3qUGzrnoZp4xDtN7dJoUObjAa15771JlVFnh5pbmD2DL7jHMT
s9ZQ5VhFkPOmDUi/qBXy6qqtogibuKLRp2SW5MTwYZSsOgxmfBN4/a8xzXMyoN9xnkQr8pZqkY1M
IhqFadso7tRBPGAHA6Ku5LSQE3TMaaPGflRxsEc/yAEzQLQeC325S7BU9UtMgi6udz8ohuGSYjkb
EuxP+ghrIZQtN1oIgVSY65AczQE4ljkaEjamplbijFMOTLNKd4sobfPSBK1OELgpSIKNChoZNiAe
fZncEcWGO5LMmS4y8kmgdI4eABaJOJdJiFicIBGeZrXLd1qlJm5jFhzZ89KvS6PYYB/5GSF4YvLF
gn4fBFHzTF136jnh6NCSlSJHyLeGyFtUfHFmd2tzk75m15BKZW4zg2AQo9GuY86WWy39DsHxOeUS
wWw1jhWmSJe4vjhhaJVl8a2egczWrfYmTySZiGn+SAPxZWyieaPpGoM64DdiSKNvmHxNGWErWG2+
G0L9XcXC5bSJ4GqSkjKkKQwbe6HP2z36pSS/4xhCE63TEzDXnrUmZ8+LIByiark1KRMIFnZN9TCv
UQGo490sSsSepvSXXLfmpOJMoI8PlU6tan8Iuuew3ZWZ8aXLsei2BREj+fyTlGHkm/pgkoSnO6Wq
ev1Ef00SqNhiFQiy3s5OPfFUG/Ufo67Z2XRuCUKEcrebWt1NfSlPa0cesJmSo/ASiH14BGLAwR91
RBkQ/Uu6yC3NwVcxoEHka6IKqhllpwMSCMCZGRLriYnGPNLXCDuDCHYqAxa2kyFOEOmtawAvw+nm
ZdnExXAZFF8wMfXLEXEiS0PiSLsmjvz+6V/+Oq2hJBHpJOGaUrLGlUiEL+zHNczkf3/4/Zy5Rp3E
YvgRrkav3w/1wBPAgkU0yhqSEkjyQ+wx67TkIADmJDN+jVQZ1nAVsSZmRVsDV+o1eiVcQ1gSrEDu
tOayrAEtKkktv3kOwxreotJ10lYjZrqmu/x+IAfnKuR445c1/qX9TYKR11CY33SJ3w8ARKV997CQ
vu8Bj/yvDzHyAnVZY2bWHIhs/fAbC6GtcTSGJj7n45pQo5BVIwaE1gxrfE22Btn8Trv/X6Nx/j8U
CUrS/ygS3H837ff8zwrB3//2HwpB5R8WBhQDOo4C1nMFev6nSlBDJcjngc3L+Ej5wn9oBKV/KCvp
ZqUXQwxWVMA7/0HUMf9h8d2g6liyqEri/yVRB1AhOoX/U8MGcBZxP7xf0+SLLLH/rGOQ66bIlV4D
XzfhoYpmASQTMTChxXgLAuTotFAZ4DApnVfnNAQbHS4wA0ieTcQ7aVDfQ7DYfViLbgL0+gjlugIy
Q2GZNlQY0+qoTrIy8Vv077bZ6x9qPgWHAJF7U06aL82LAg1R30lim+5qS2cA8w5BvDlYiOvtMleh
/6PGdqVuyH3IKrmryOtAJFbmW/0ZSMlXY5YJoiECz1Qa/gVG0SMus1eZ46UzClZ9yFrsN5S2FSuW
IPjRKNAVy6onkwztszlkd7OiD6IN7YbzZ7sLM7rnoviKulPwAKjGTjTNPyin0e0w0OjZv5F5oFJX
8c0xiYLc027CKb+g0w3ufaH+Ecbko1aAFZeiOTxBH3TJ4iLQOWM5BoG/YPfaGynLvyjHiXNqctCf
spKcSFuN3VaEGGa25WKzBcPpK0OUcGpxJzHdAJuW5p5GiRmo9eKSZJ1vmnB8mfsm3xbjhoA4YI4j
3xncKjGNOT3nOcaPU5bifhDC97Ci683ef29wK6PiuhNwhNp9JFKJpX/PhEUoSPDWK1JJe5WxTSxZ
TlUuHWP54K6tOSQEMtAe6jUnkWT+1qDPwLGPRppZTsFFdJuB1jDUlYE9Wf5Q4wJjnVI4/Zxsu5HY
6L6m3m+7rndI0HTKhLANY8p9o+KbZ0F6yBT9QVRRsSFJo0Sb/VyKa+ZsPigOAAiiZMG90AZh0L/+
j1EH354EZK6bCWIzK+Fz+VS2LiqLp66bt6LM5WgQpDvthLxkUEN3aV5FYeJNYXPq+D1xc5tQ39Tt
0pO0GUEw0JbMMxPaustsNLeOvJcxDk7SYuhHM+2O4wipVp3l0QVPRoEmcWBP8RTK6eQJaGM288Dl
HfIX2ZierabR/WSumACk+9m0Vju01HlAkbi03HSxpByx08YeThwohhjLtH0ZLa/yxK3WqNmGe3jy
5UwOHFJTusUkiWulpBBYrkQMGSfysUMrJ2StdhjzU70b9I5kqNKMDRqAjQo5nnH6XiyXUjWNQwY5
ZmXVnYHkT8g6aBZM1MypVSc0M2Pu+WH80vX3KpGGWy+8aRLCU97UZa/2YHRqnV5Fk5hHDjkZ2MXo
vafU2cOGg0wxhwibOPt5uVxuokQuX2sj9eFl6JspHovtVPIW6HWh7UqpueGC744mCiJG3aYvcSa4
4jpz8kYaNnreXcumlzeBDP1iUgnCMnIsK1lGgnikiy7Kr4oIPMZV5PpIcZpuiEpSNhZTh7Hi5sk9
dSAHhsS/Zdvk1VGAURwNNNoyZaL1nDeYz9HiVaW1VdCUoC37kDrt2igsJHGT3ShbyHVqJMMJn2gs
gk42i/YGq8s25oa4HGPIvKCfS9/kLeVY1n/rJRVPYnJ8HTX+WSePmp+SlbwJGFItnO2ycOVHTRhb
gixCqxlbLIstsxlpQFqtVtfJQL07rbbcIc++4oHzDCj0v2WIkFAN6zvJxvAANHpZkMhMEL0jHekl
612jTem34A+iEsUCJvVb9Sc00WUEI++zaS1bokPgVzAhwPGSHWfsaeAooKGaxnDLMomuvFIt3tCo
iouV6FXQsbYupgTKq/DGUfhOxfQlXFBkScKwU3ImzlEL2qQwNmFdfptlsa0CbM6ySEs9ir+EKYdg
H2VbupPyjlRzziFl+tW0ghePRC0MMRhL+Abc0NJAhiAPUCOnl7KrGRZGAc/phNdF600/jadD1hi5
p6//aAoZXuK13oYLXHWzzoCPahIhoDpNgjEBXrldbeQfssL5AiScYk8zZwukaXdzFZ2NyozMhluh
KD1hV5D9wxqHbLQx6v6USha4Js72I3kGrlpWgd8XRkwA1pg4xCYgro7D70QglL1fF9X4bxgNJzoS
g4OgaSCBovRac0aQK+Qcc1a/UItjrRtWPmm45gEJINiKMjynIhogvSCUS4/Nn9jgUK2XxKYvhf5o
K1E/1lCP/SxnDDopgXhGpsaREQZakxP0SrqDRKYV2Wq9MkDalLv6SZ4ZtBSZsA2b6ooMrboYgxAf
iywEr0XqBX2VzrUW44pbZ9iNfPFohvU+l5r0CnULrRK7ikCyOsowIbgO3Xy2lIR5qhGnPpyPv3jP
9qEgB6e5iyZwdfLPIifaMch5EYW8xm7GdXuqWzqMS8rS1PF4FrLK8Qb+hFeb/aEtp4cYWrOfLtp6
G2xzvDPOxKCEZN7UUdd9q2ceYyXtWaWHQueTfzfXrHWUxALKgqjUz5He4y+YENME0Re7/eAk67eb
8uE2NZ8YnqA6A00mVGliTC3Wqd+DAHGMMn62SCJF4HLq57DZUJrxguPopa2byM87ZFuhiDvp92Fc
EGXDppbdBrjnVCIH1MzQq1J12arDhCQba4Q+SY9MDi1Y49bZCBhUWM2r3AqQby3UazPpwGXDUiPy
bbmL12HNdO4LcdmCeP1jqsyOUDjSeBxNvAJjyzRLNbaQujGJGqSQ0WN77tYgXqW/GZOxUfWMsNgx
Rr1jaZ+LbMI6YEBTdGtcrjly8u2JRzRVlAJAaQdye0m/qosRhVgr/bAxq5I0n5N+Bi6u92dwzNsZ
5yCdIibNUt48FKXjxmC1TQlJa6V09tVf2/osfeVB+ob1Sz4GlIXrVkYIboedDKFxRYGkjbXhTuzm
hrR2T0R5A0sr2EsRbpKxQy80W0htYoaVyaONxRqlPbPpro/ultqekc9G/mjNvDAurvMrBSNDdXaz
Sn2rBI5BowCPIDY1bTetQOauOZWS5s+RvBejyGlZ5KhNaHWwMHgRLEMPeCkUVV1FIRoxBGIvJDCM
3GFybfXyKMw6b2i/8hKhy3mImMcdmyIq7DLG7t+CTsyW2XqmhfDHXNSbXgXDEwZav2kT8zkvbmWH
qIfzdssMMR4PmJRtq9eOJXtzzt74jASXS5R2FnPtjGxMONFiYiFCN+KnSq0J1ksXVtTQMaGgurLO
ALsxFetI6+dvEhTLLS2P8wQuoJ/2SRsO998PY5W8YJ5MzqPRDnd1Qv3PhjvAYa4zTxflxYf8iy+k
Qf4eY9zUdL5TB2boKghs9CVqTNSjEmtgzIUgo3gXVJ2GW0Rk09aCO1siwTZBIPrhENUevWrjLoay
Ae6OqBQzIfKsWDpjp+B1PXX18tAnzfKkYhawGI/SM7WybeW5dhe1GTlDmvoi8V+I7NZPERvGTS4W
h5nWhRZ16j0NeTjIz8ZjiWPPbcda3sy0Xz0l6xlNR930Igk8vlIWrEpTXkI0qX+0GSoFnEVXl/ET
VPUfQmY0V57k4lSIFYrdSo8RKMn7RrMTdJkIdfYx+HceV5Qco5i6fYiaeiCYrRBRW5YLtK3FtI+1
GZnPJH4QSaMPL1nGEKVUmtlRKnBUsnqdjfRiQCV3hEXYV2OTwO2Qwm2r6bOzjN0dNxhsQ5TW+kTs
SQNxvICrPfaBRcFfBWjm4tcsnBsEIwxuc6GOtmxxsY/eWUKzLL2RWUsazlhvGLjRm+5LZkhB5gn/
xt55ZEeuZFt2KjWAwluAATAYuq4FtSY7WCQjAlprjL42wMzHyKjM/6v6v+OEu9MVpNm95+wDmh7o
uTg0Yl9NWAP8alhFLd0D95yl5X7gqnU03OyR8NxhH1Ne9IvgYLcSCQNryGC4cMhoGVwx4bjNqFel
BmT70u101FApKpqEEjSN8ahonV0QKgvWCoVE0OEP6UBLsIeUv56avNwTUrarQnc8YVT9IIcAUTjI
31Vq1jlyDOtMwNIKWAQF3Ay2dUb3hSCA0rDXVHiil7ClQV7lLfaioqFdTEjwapA0bYe2gQwzxit9
6H5EbzU2zVvGImhU2JkVwX62+SBttz47tEg3zTxC6bTiohLOQ5a65XU5kXwc2B8MztFaT67Opm5P
sdt/1HFh3nK6OVcgDtex6M01nne0i4ZfXTCbGgypM+4R5qHTBDYSpHyuE/9KAxTI4K9oIZXxvR6R
I2GPR8XYZKVc6nUYyn+S2/UAVVLbpfUgNnWJolSjX5D2t0Oop4dBcOjSmwoDwg+sFx8agumH9b6b
uSZNjerHH6dNxShuY2fRPYLbF7BJ2DHiWG67FHGXmoVlnX+ZgbJmIbnHdXqB5foNQL8ijKa+7zIP
JOjY/PC57k69o9YNiA/MBShMSyaocUF5ahoKNMRBQJBY57yNBVqcDsfAkRLktLUtHEla027cJO3h
e8QSfR+zCD1RRCwzkODX+TRpRNRehFO38XvNOdZql/i+eQczYr4MIlzrCbl3/fAXqZA7UU/dvgxh
Npc0oorgh+P09r5JUOglSgyHSOKpBlFRow7l0u2RykZbC8PueiBdDBI609vccbb94rNvvcd4Nhl0
cXUcJoQbYdy752qI1m4LbUFwkXjoJrX3MD5sZivKwevSDWwNNDJ+cSGNtMFpbb0qARwzDMSVRafn
EOf+9UiOw7Gum0vqmgh45ehsLEugxHEdvEiTvEYoH7Kj5O8MDz5jB8ETRrmA2C1nyKcD/f6z7tQP
PmFHRIKoCqXurBmJ22YN34hD3tKebBIf9j0HF/IDThehCLjipzhSrApPQlTCOY8NTpI1DXTNR2ZM
ZnO8N2IE89IIaFU5FE0nIS7rKYwv7OpDOm1ztgLCwEp1CiOcPpmQwVUmWiSzVloe3ZDzQ4vB/Nj2
7bChtNTD72RIrUrtkAtGeXGD7bq8DLgeHdkjPfZQ49LTHJr5hjy2hofTwuhxgWgIbP3WfTQsMK8M
sH5mUfExaUMMMJX9hDC8EXooozB4SwJaPIzN1NUf7PJTVfS3vKnNDjSlqPrjN9QKvpyeZfu8lvSn
INNJJjLWRLvOn/CVZYZLAjC6VLs3xS4OuJT7LaNGy7NImbLqG18Aoi+r5DUPUXwQ2wKymVQ6EgzU
3Uggy8HSnXybVEiri2BYBYQdEDHlYcUD7IRoh3H25Fenodvi4EakV58honprRmGGDmfbJzCw2oRd
3yAQY4KX1LSnXWQSWZTRr62NS0q5xu0V7AKatlBzBvdXN/ITqBTfliYZudDcV9Rp843nt5SoeupU
A2rGOnfNbdOniHF16z4FELV2LIbkkx4YazE8k41IrnAz7A2DCloFzq/Sp5+WQCYcyvDNYwCeaZm7
Zzjy3mFTX9smF/bbKPdwE2C8VRkiKDNhMmHXirPGZH3CkyBWs63IGy3qtR58WLjjgYaSE91qDNEU
eoetSVbM1DA0ZOq3zVOfvL/2ejb9NBUg9mSIDgZDoU1k1ZjyDJvcFYRgEX3udVBGT2HNXKZlaABC
KkaQGNMVyJ03JCnVa3ydWVDsvRyVE3AGUgY1LPKUpWr/jcgxf+0yzkcGnW+MHp2Ya043DmDaTYf6
AC8EZ2ghmRz40YTAmsZJRDlrO9fws8Em2ZDkvzVBpcXGhJDRD5q29ZPoAyKWuxbEijCYic6ZbGAS
tTQbqK9RRiu8h9GeZqha+rzM4qISHbBmXnlczPaTP6LpRPJusZ6XqYSqPd6VEWNQPjYVOJMhd9xt
7w+nYLrtBWUbLW+1dY0raZxTC2s6pn5UIvx28mpvNVCB5nF/EU3sRaV3Znpm77yGw7dkVDjX0PSp
MlcppZrUychhAQyDJivot3XZg4AgW+BYN9ZHpHVM73v9ZAXMkTORpyh3j05yrxn2SzWi6YMSiGi/
xN5AToU/lyrHjgSxQUdAPoGQdJtY28Q9XV0/KY2Db5UPoyJ6u43SG2+E60CCMpLOOi2IQPauEyZO
l11Owobv+Z89nJyTVyf3VjsmuCqj20Zi6KVLfkEITQtanfxxqiSYWQaKLuDCxrvUDJ/bsuNXMtVI
6uJck556ziWy2zEv+11rtCfPK5J1kKLAtorhPpzUlgbRZx252YU/EuujDPv8Px2MJUjgv40AkIKC
/9/Wxv8r4uwqJ5Dsf23e4z9TzkhM5IX/6GG48i97hhkQwW2Z8OOk+3cPw9DJCLCkoseBD54/BKD9
s4vhAv/XJdGkTD3mLgPOzX90MSz7rzmOzMS8J5QpdNP4/yEdwEylLfNbF4P5mWOZjjQF39DmlG3+
4cTHul/UcnDEBT69BMDbcpNgpQTpb9Jd1B3GcDOTUWP6d+piAVH5+/7yYKNzJu20TG7qmRWKiS9D
+1+BTbOMY07vDjdI5XmzxMdc2VY7oKDPEzwizowyq6hSwQnUrtsZk7jc9L1iIBianXuMmUXMmD3g
22V2CGdu6HLfFt7ZHMpg3yLkoPmBA36d3mVYrdZTkD5Rh3sjL/FO9xP9kHVoO4wJrG24laNBYg49
eg1Idhbh9Zdl8Vj700OKCZHqdHrUOLe7cajjXY+LXRQoY+P4Klv7lrrtw+hseQE6psnMOT2Sn8bk
e0MztoUDaR0awyDGidPDOk/DDnBv+WnmUNloTN0UpnwpVXxXl/7tqDfPic3MXxBayi+Mtp2auMCl
8B21MEQbZnsXZYa5lF75L6bcaYWGmFRnmr6hwm5eNJduG+GY6y+thhqONtnPZTpe23F2a5jhG/ZH
aHV9epsVRP0IQDyTficRDdBKf+tcm8o7kyl8+owhh2jaz2/YBPXzYAcni4LLOKDot1Pk93FPx7me
a09pWGBtsgfEunmHGDy7y7UcwTCXdS6b6ITMi6DJkDDPadgONZwYJi3ns+kMKuS1UOqBE+e9UVY3
qnYe3cB44sKLY6ePKN3IS9cgUiuOBE6VWwGZVqtpiFsA0aD+9kwaN4Ff/igbFGa5mf1AkDvkVUa1
gWwcmR2bvv/s+/pTmYwtUi6efkwVPdtOdcKZ2D61frgbtGJn6iEGVQ+SgiOPFQoihFqMeDoQ6xB6
yl9CSAh/Oo31oMUd6t+6jrhOyLazEcGIpHhIO/DmTTYixQrsXylAUjuSZ4iJCFqdZljJvsAjwo9G
asrswGBdOi07XhW8hX05Ylkjbq0SjblzED6VCTUvBHOFTfWn6qvrLHvpdROtdoEgmuEHQh07vzee
Y8Gqcg0CejtL7sBrXVCL3837U6HnXAeR+xsIhRIdMJ2YkpswOWa9dh2jvexSedIceS26EXvoZHco
UBhd56O3quPxB/k7V4nkiuY30XWrGFU1sclY2OaVRnpboW5DbBY/VYb3bGbuFaV/bd3qI/NQjTzy
lGmphqPUavQbrUV6jWGsjEkEKVR0gPxBdVLhxBhQsqqieMTY/qOF47mJU3qFnUfmJx0DsD3Tzibc
z52Ga1NRqM572CrCDE9ahyW6lM6qra2bzFmmR96VnZSH1I+fS2Im1mQ9V2Zt4Uo2kY2Hl5VqHvqY
wkXi0srI2JOpeHCtlclTAe1phRNBasjOaaCtCRM+VPd9hxCyccid8PUtudaX9lRmNGmRkfS2f4vA
8zwlRLbiT2Wl6oR74HETzFqK8Rcf8JqSNaYF6LnjKvygTXvUO2IZ6urek9EHy+Gq7iXzXM1dMQNr
42MRdsSpedFFWPp3KPC7dt93NC7z+ffUNmYJU6ieg3SWhzI/WYNx2aQjM7c4i65rQzGlLH9FDUVr
9ypzqwdGW4SEFOjbDY5pNEs3Laq0CvJmmNS30gyfeqvbaTU1lbJpj72GZF3P+xuRjXdOu0+4SrB7
RW+diTw1reWvmkntiqov2SDawMBWv3cjdmb8/uXGafqfun3lufiUfAUqIvwJgN0g4q+/a0wsLHHW
PABxbVd0+iChTlmAvFJuFSGXHFfefRd0n7WZ3+lF9zYUfElzyq4smMnrRnP3/PKNcqybwM2OfcQg
1iHUWhuQQvYUMIT1mMMur61JzV610kDS3iU6ae44tLrxlyEyyrsU48Po1+BnZ2bamM6LZtv6XE2a
xiKGIYdm6iL9arHu0BWI6MuK/EorkSsKu1uDc3zUeXuhHBgsHqPN2MSclMotCs09Qmr3U0acK9rg
JlL25zRaw3YIFG8ShpfEcI5bUh3T9QS9iyaTdRV21tlPsgOJYc/0738SRHnKc1obAf7wbWA5F57o
du7Qn53R8OhgTTeh154HHX+21ZV8J/p86UB8BI5zQDO6f6d7MeHrzYVpHoc4vbFSL2edgexpCxtv
kXsKc4s0bmOfJNlt0iU//WjmJtbVzu2Gd0UXYKOG/KYr0cfNR9cAWdDU4A8ZQfBzwiDf9faImJSg
wchljj4mG9AMkiruKq7dQ4kPBaAmpfI4azE5OldIbT+7bCJBxMBdlE0fjfCfhgEvIKDsvIvSVdOW
JqHsCWhXR3/JPBqXzMka/HbjcShJp3Cc7ois4mLQ4psxYDjBPNMGAbzKNGwqst/r9nRnpBjVy4jS
p1euKznwvrF1qWcDTb0m3veRPBSo7UrbeR4GRvTz3u6KwtiTaIPlHv+aP4hXn3bU2q/xW5rg03oq
f2G0d9OXLNAPzjigGaWHkpJb15uPANjvs4E+nzO0r5HjNftJ9ad6MtdtSwBprtVUdGbwSK8dqVsb
NSzJYUBwm8N7nIKzwstNl2AFiTqm0SFvDFF5aJzXTHMf3JJOZhG/Wz2CehlGT8XEjqhHsw4hPcOb
o0NpF5zvBpsek0PtMsupgU4YmTOb/abLQ+DJTbeGnIYVPylf7J7SpG7zeKGz52beOMMGgQvkOlc3
9hDTqvZ+lhxkYZ2kbp06yRcuwunRHYgJ6S2mq+5raHThMZrkjyDGveiUCYVG7cMF6UEK3bUN2vzY
x+ZlkwQST3Hy1vQ2YuAi2qsadXTcq7WuxzqOgDLZW24mzqEtaLOQhF2E2YMsOMRlWr6bpKPQykFE
W5U/zbGmq1o+gjAgUXHWnGdJgiGQ8ZCXaxwO5mPecbgGhXrCAm0X6jEEywts13um+hfM0dqvQiVk
uOfYLPLoTqbezyyryJFAOzA4EYXD8Vk2pIiGFqpDPeR80zf4poYPs2BuJXySSM2PKTdWFp0Rw6Vf
47ymV2T+MhYwaD9XCWfE1Kof6ELR2Uz1Z/qXsy6BPcHT/V1X8xJyXJ+xDsl5yroiDhIcftOfLAtD
bttSIsplSphNd2+o4tN2b0xXx6enftTo8tY1NIO4VjgYLcA4AULuPH/0XEozbaDf1A5SxGjC72kG
AGyYVkJ6hPgUD4DClX8tgkNrJXO2J+Oj2H9Fe/4Rlf57GU9XgRndNSK6Mjz9Erk4099UP5toypsa
hxaC410tQAUB2YPPOnuPp/J+UuZbpslzjh4L3XaCRVRe5Aa/sYZ7vqYvBS/4ps/9ZzsfRoKPgrNd
mpx3sQNy+oPwYz1oc/VOk/gtaU9usnB4sSNUnmlT3HgMrPkptAxHSbBdj/eG2tF1boseF/Oe0Fc7
iX+QY9pQ7UKd6XDRUuNnhHda92eqikOZXY0TZSn7zIgck49ahcR+zcd52XsPYU3FXjX67OUML3XX
R3wcUCpxkEebyBIjctRXY5DceRo1UnxCfADKZJSY3jt1hQepKNPSejbX9oig1qrz59jAvSzLz6y2
7hC8IvtOgvdB9S9O0P0Y2+anmCScjfwjdKmAFTrrKvCiu1azcKm36alyseki3D8YXnsHg20/2v2F
UXlnKebAGb96a/1aMe6odmG+j/N1UUcRUYfOi4jSs1eWv4KGS+xoJG/YUBDKKgwoDOiBlN8a4M/X
qlLUjbBH6ll/aejxtWugtXcC+dEkyIQzB59kPF/whjXX8bwFS+ov9BeZHpXUaCXpJZf/9t7K1YcZ
eQHjXrXnhIvhBZT6zKvSLcb/LfqXUQ2fnHDuAHyQTnHbFzj6YNhkELi8PIi3BEvFGycub/sow/vg
5vBFwKHZ0eOAMGv0fS7/axrhyRoZDr7NHr12MMtHtcg6MyDYVS1N3dIejiHtxHXeimsgu9e9p1+L
ApTmWNbHphyYBNVU4BXFONFelHl/L6o+WGvgxNpJYB5zP6G23NGzxUDcljdjbzzphXr1iuhCiyTn
F/iY9L1pGWPFRzDKztunaOAwIlF8Roohf+C+uCVLG6UbNul4Ci+CjDNU6T4Jw/N39EmjrRlicNUB
2VQgvuLGeIqdYEue4770Opo3fXqIHHi53gOQPWTMyTyqtfBCyogLYNivbIC8bU1PPTQHoCn5cDBH
zlGui2nRe/V6ozm2WN4MP6BZ+6DpeOAyB8FgPSrvNKM0evofXuo8mlbwROIWIjDnqmC9krcM/yb5
2Qp9b5TdRQbsVHQ/w8D74U/9i+vYH20gn0jyPmmuQgis31iF86uMi1tPgc91wmI/BAXSbEZIgYuo
2rA/I5EdDWO4qMJr8iqRGnj5XuVuhxRtb5hQqAWDBdTt2aolBo3oaeRsfl480PI5NZG0cTAxqXV1
DD8Q4t/TkkkksdwaM77gNaiuLVwFICe4zJMsctGE8R32P+wIY/AzotfW+g821z0ht5+0UNPTYIXO
gdS01ZJLsdzES5lhWYwaSpz4o8Ltcjel/RcU7OvDlI4IAIt+7XvjdCDuISPZdA788K+DsOyPqNxK
YAvFj+V1ZCQLapSlv3GXzIvlwXz+eAQxESz1CkfiLJdeHoO00+4jDaT2umvB8M9PLCkZXWdo43oY
E/AVwHCXwITlpudIa6uMpLFM4idPy16uFRBknAOBqrfazIP33ZCSQoAwu+sLfevWAUh52C7pronp
bc1xHjJW1z307B3V0rkY04fx0aZ3Su+KeBBnpLAfhM3mO48im3+Xbdf+Zol4aP6OrCjQ39JftIkF
WXIf7EB4B5Oddgn+cO2/c0+W+7nmZ5tY25e0n7l49zHZEXORJ6k1IAC/LS7/jaeJqJQQUTjJSfPi
lHRbmcnwK2diqOth7QG+aeLnaRBfa+5rLYV0jHJCfjfLKl3WStxwza+RRP22/pd1vWyJ5f++dofl
/nKDOwSaYBscSsvdNH17t2x44qepTX2lX/y9NyzPVENPc85NkI/OaTDLShFdxfohL0Ew2qbcMdrl
By4AhCNJ8LV+rczp6JRb5i51PZu9jhJIhp3cDHbZlE+bRox3vwWzRNKhsI4gwS/ZrDpzIARbdStX
lHYgSf/xwb99h2XRSbBBGwKuwPKfX1svDHTG0B2pIksKTDBX0VoMRDP+ejPcoQsMv1YuDVh+zG9H
Dcpnb1wvK+/PNWiWwRUtJaVNNSaUzJi2kQreSBTWt99rmFgY/KAKVeffO1Cudzcp/qHd8l06r8SB
OOm7Qrc7kilSDvQe/NDy7Zf3WV65LP3Hx9y2mBA4oW5Y9oSOCGV+okf9h6NFDNI5WB4cv3lHXHaf
+R8kSb/7wGJYXEBvW5J7htbuDyN4pAkLZAaf+uAtkQr/8XPxDx49vCRrN0O0uHz28pHLt52iS+h0
OUPDXMKyWvak+dBc9qTl7vdjuWNt5zOSLSbYAQ7V/sBJbhyfCBLQZJyMlpvvo/W3XfRrcXl+ogx6
cOc6yLyyv17SBPZee0KXvvvaqlkJ0pb+9PH7CF9+3vKS5bHlrj/vhXrX7eomZjU54W55zlp29uU/
vl//5y643F+22rL09Zrl/tfiH88vd/947Gu3LUoJF2F5irBOSscJpuGiBmAh6LEl41pHE/C1foRr
Q+8SNRgRsUPxs1J2zWxo3uKAFJ2tdGD7NbcOeBsvVxcC89ik53SI4ttMmYe+as92R9AStcbbLEX0
BKHAcAWtrTzWq4NJ2E2BJuygoa07LTekm2AnNSpYFst9hx49lmvd7zdO7mDsF56xVlmHeEKWPLP8
/79fzBTWtV6J+zgppmMiH3A5Bud+vvGQTwKlXRaFJCNgWWxFVR3CSt/35oAi1LWlf16e8H0uFFK1
O5lyhv4jH+T77ncWyGAOrOIl9+NrcXnqtxSSP//1z+e/IkPm6184OPnBqkQ0XNhDNe2W//zz37/e
eUkm+e1Dvj76twe+P/X7Xf7dY9+fvjw7SPsNZYfy9ya53X88+f36r48T887xx9vjlfJ3Rdg8fr3d
98r54/9++6rfb9NQAlvR40w33x+F4elgEFwVZAndwrilbvXb4hDOUVXp6B5ajOP63+0Xg/ys03Kz
PLYsLX2Z5W49oMskcGivt3OmpTv3Zco55m65GZcH/ZiecD34QHCWy0gwX2Nn99Xpt/txWsg1hSoG
oct5P1uGMfONu5z3FseXW2FoyE3jdunM2GkPTa2ZT2ZoL5hw10xqquXcNkXUNCS6/+UfVV9Gp+Gr
p1MuQwiElRB/YrVlvkxHiLgqAuGXho4/X4907LXgpBGJzFlmieXRZ4rnHLPlPgKIAswwd8lOekvp
HWxRkdOtmg/aZYnhw74PpopKZeivQh2iss/UJkHaDeANDKe/ycqJNCG9rGHR/3Ppj8eqSneYhWJh
redosMYgBmy5WcgGX49FOlqxlA7yZK2W5zrLtfYBErxle4Zz4NiyZLBivpaWx8Ilwss2QsJRI9zf
S2whMPSZ6eUyEF628HJfVuLJy3Nvu7TXlm5bSGcE9sO8mb+7b2MB2ovZNRXjeVxXzjfL0rKl/3iM
7Gw00G35id+by8pXB+5rednQXUZNrVGIyefNuWzi746cXC5FX/eX8eXE0CtrysPSjAv1HKLesjim
dEQ4J89Je2H5swsLcCbzFrWWQL7vLbo8GGWgWzXGqq2mswamoMKgyVlei4LyZM3b1uvMjPCo+T45
itGuTJNHuyYJM0HT0Z9xhTfHUb56OkGVrqb/fvPvHqMCc9DC2tgHhlmfRo1IruWmySgD1A6W0+/H
xtnAGPlUl13dAyboF81pCj9M3y2O1CDtbV93Lzg8OAaX7eQvm2hZbDmFeAIbqVHX7OvfW2LZMN9b
J6gMJqnOOMLMngf2f98488np++5yZLqNzLfxGP9cNsOygf7dpiISiIseiqUDQpDNslEK6e6sIpX7
5Uj72kTLkacgIcAv7GmJBE4JZ5uK+uiMBxKsYAJEIiKWlJPG0dbQjTMKpZkQF58enYRtP687n5DE
U4JXlkTF+f7XouvD5tED5s/LKlyMoF/re16jy13D6pg7hjTA5qMFSIXa1rF6Xk6Qy7EDitidqW6c
IL+OJSJEjjKnflYoWtMyVQPy0jxai/nMEGiGQHoHdTbQiWrDBrKlf0mheXl2ms8UHg6PrZwKQBHs
S6VVlKd8vvm+uywtj0EyoPHAAGLZ04J5NWjze/yPtOL/SVphCROv5H+WVjCvzv/FFvr1gn9IKpT+
l20AT9UBWCAHhI/9t6RCWX8pY5ZauGB9Zm0EYoZ/SiqMvyhi0Lul4ooMipf9Lakw1V+m6+iGskyB
d9QgcmKJ5/B/5jdffs/6j/v/km3wZ3iE47oG9lPbMUz42paabaOf73dh5pOEYPxvr9eQgGNPObID
bgBgjySKD5A2bMx1qW9/mO24jtSH6oy7woVHk7gW8ay1eildDBw2/R6qcr63razuSFuBYgPP4yeZ
djGOyCRPqb30g3dC6jkdMpIGbLe6LQwyZcFuzDz1VKwnj66bmc5S4cA9TtFV3tCHHRO6yTZ0lFgP
tk6mOOofsnyfjFNwSI1ZOVGLk1G3Yvvb1vvHKvp9lYh/s0oEchabtSJMaix/aEzcVlWe0RNbSeK7
e/BFaMIo066SIhxBZWl48mdHZV3gF5nMK3JxDmKK3zRD2tAgKU2P/NKmAOfV0hCcIv/CLUhVRPa0
EnEud6rTUJG58mV0iFT7r7+7web7F4UMHHbcxyDLpS0R4kjL/CMNxAvo+ktCjY6e772kJaXgwkxv
00EC1mlwqo6TcZ31zxkzsfVYQHEpmcAdrUo955HWQ6/xcVL5VF6Rq8MMyMVW9uOhJShIDpGxihw0
+DViu7T86ArUGqagdpIrH7wlNcnaTs4mXBYgPhPN7ekWchYuLa36mdpQWgqvOZdJCPQ/H85j51PW
my5jTtCrYFAvovMfnaKhbhoaR33CawGozcC/f5bqxg9whtRF2+4YXDxOF0lHlJ/WiWOqYcaj3CrX
Wr3lIoxWxB02cUg+x2R9kFZX4iLsPkfUOqUCrcjrCAK+BllRbWvQ6ytDdi5xTD9EEABkY7ChQMhg
DoYlEoj0kFjyuewH/q8uW+iKtBy0J2y+9GWF9tm0MeQLp7Gvg6Q9OMKZ53lQM+hEgkBo9YuyZ29B
1g8BVneOUEEeMrr762qA1dHwJiCZy3XYWrfQIz59eDwr0QPnjECguaPxHo8PQwchJR6sdxUcDRop
K69sbkKbaAi9IJeR6K9VnGJQgViORPJ1muTWxXa4yivK3rUFGzFM8WtZEyi9AK2GPYm9k2XvUzyq
tbSRrE4TwTBd9VLY4ErzPizW5ewwKnMIypZCiR+cU3ea6IGQGIN+JFmHiTKvhdeWa9w3pmcg6Ctb
6s3YJlV8SICfzZSvdDLoN3TDKXWaDw/snR0gIqTFjP0ge9ckPeK06Z2Np3fZjuLSLf0VBCjF+Jp2
j1U3luukzJ6K0XqrmvrDScptZLUvjhrUqmuyHzUoGhFUxcoIw+sqxmIWtt0zCqnXCZyvBaazcUZI
ctq09RXST8s7FxO1pQF0lIMNd8jFZYlCc52j/A9HWMdxBdmxMPy9UxjgyGeOHFl7NHCt8agH5W4K
KPo33fWIACIQzUWADLTRorUa+mMdV5+OuDXd7oR5/bE2sHT4+vCOhhP2Gj4FM9pOdEJyRR0+B/g9
cMUffNDAanSQfznJRgtaQlsyioV5sLZ061nFzsNc7rK06SIqmIEEQ0SQQ+QjE0MY0CKh6sL8LpL1
ey7q1yDpMPVRTuJIWmVB+9aog8nUBc0unbdMHWrDAF3vesZKh1fmuB4nVvkw5ZTunOSjVuqXx3ep
kvEEG+tdq4OCMiEndAeacj24N2Fnv0RsTyMKrmMvPMdltG+q8hHr5Tyev3Fs+9Oz+QGZ9W6NfbV3
jBg/jHenouIymgEscGfoe9l3iQXozgIDaAiXXiWAmvWUdvvUN37iZITzEwD766zkscWdhu4Q4bVk
wGTrqL3ElANAG5C011RFaie/c5pkZ8Qx70EmPGcNkINFYl7niPwQ8K54Z1w96iYc4ttIzn5HDd4S
SSOFSiiBtv7WSWhJuy61wPoKCzUmAh9BAi3xY+21x6gKZsf6h7DTC2zz94josFuPw2ORIMcFo4ZN
v9dvvj43biayH/IdxWtKoeDgYmczH99jDS+74lCq0vBIbO3WjPStAc1/svzXroSBMHXDT5ygiETo
k6800OmNceMVxu38ROQ6LzFQEjnAsW28Ox/FXN2jLg491DdKvanBvPDV2YuPTu36ZEF0L9Nx1JFN
lQZ5tYW3z5OJ6DhsM0HZ4qenbb/SC7nPhVevHAnnMQzsctfK4MHrbYMeXnsUglNm0NB9rQ1/Z1j9
NVOXY9YYz6a9taIq2cSOcyWd/Nl3q3Mc2i+02KMVzS8MAe864REb/HYXEIcwhbmEUbcIyxEpbhzU
gquiRRfXNs4Ddv+ZUh+s+3GKjlAA5drh8oaVLQQ/bz6ZYXBAwD6Pk0W/My3zOimqJy8YbqQD1d3P
nCcDuloU1xCHZ+VZa/4woVvkDdOxjIXKCxF9pl21PDW65R3E+wuy4rgGKnrHgfkmALZNRZJhtvY3
gQt/UrNwiWLdwiRBC1vGE1bAqfs1mO2tDGeHcvoh9UE/DVXUoxSRF8Q8c2nHX0gJoit2YrSvfQQ8
AARTwD3tw6CR5eHrI+cXrj0jFAM7Nj7TEuK5iSDGAagDtdl+jQcq3ZEn3gvNe65mG4jXuqvMzLPd
4Ot705JzBupl6jAlEcLWVl01InJDU+26o0UcEMKSUd1H9rDRlPOSKpBsLWWIzVtUhO9jOm1baZvv
NgORqAl2FZ4oOBP08CgmZdu4gjSuBLJA0KVlAdRwUvxA3fTRfs+Yqp546bCpbqy5u6Y3KeokhHGq
MJvrQMAbValbXMos1M9N7f+YlP5QDpCe+Q3Dat7htboGLg+Rt9VJObQx1fcy/0leM75MI4c+StsM
N/ye+doRoSKbpzG9rbIfGj8ETeQdnSFB2pA6N7rVs7Gt/scUmoSTiXFPRfWReXm2tzSa54Yo163j
PPSSK6ivTqJBXAvmNSiI4bZNgN58W85b3tS8J1JOe5td4nJnJ9Fl77XPkwKgnOepXGHb7hvrHlkL
arK4eZ1XXeNFsOTYHr1tv/hl+2PSOIjTQH/pnbk5mvW0uZxn30jvUQJAJGyMbQ3D3KlEQcxEiFsl
+UEoOcVaRtsNOoAVwdJnN9FuaIa9WVwQ15NlkvuRPcKBQk+VQAwvy/xJEUZE1i8O6fLYjvJOE/11
VFQT890Hhp8nrR0g+5FBi3yZU9M02wZXNa9aTb79uPw6Lo9ra5xZv2MCfL48m9Laidi9V5H8WUdY
0cbBeSqc8LbjF0qr3vaEfijvSo7lteZWfHGr3wQJriPCOZtKoVd13eSm7T6mLkWFF7dQVuo9QnIT
Q3/vrO2a7mQ6OsdmIDGE7jKKI2qBnOqNUWzLrHjsm/GV5mF7okF6GDSLOXMyCuRkI9T3Hq8leacn
TFnlGkVodNBILF+5Vb4rpFXt1BRuqRo059ztbxJHCNyeUQgIT9SbQpgnowpCTPXJxm674iK2kMsA
w9xFghlMbJmfqokIKEgHYL1Tv59CkB5ay1hB+z/sndmWm0qXrV/lvAB70De3KVCbfWv7hmGnnUDQ
Bz1Pf77A9e/c5VHnrzr3dWEGQhJWSjQRa835zQw2pu0/ixzpULUCt+uxfoGcezIIU6gAYceOOAx1
wulvTCfGJcMxqIJfWSLjqFqV9VfwxecT6JXFpLufdwoljaxoV8byFrmq/lhVMzfCJHtoS7qRgMrw
u1Y2AT7l0O1Ik6XFfwJYg5UFU0wXSytsfJrpM8SLSCfOoCzAwLWedils/C3LqKEeTewQPXN545Xt
UwodD8lM0Ydjml6GwtQOiDaJ62khnLorLqsiVgQHaLIUxnDPhHWHnK6fKOyOaqH7SOo/H25rxuJe
pDtlh+3JScuxpVZVS2fy7zdY94VcZ0ZGKPU/d7GtoVke97AJ7tuBulk96QHiCPIJTOuQJqt70gYP
Ue6YUf2AYyeoGyYLY2UOmG1hqg+07Wh72MzmfSXEuG9V+2ne+j7baq7HzC/iBqqa/3VWjaYqtSAz
OBOFPmFqp8Y0gCdCObQ81GoZjL6TJwNKpU2QnLl9PHnYxAaxxM+20/C1qN2r3Wxr23+RbPXibWOh
apHYFqAMxlyYEi1vy+PidpALSzjBcztdZ11CnJg3RW0J6BnySnUKpK5f4gAGTJH6663AW8y13oGP
pHVHP7PXC4dMeic1I72b/RSW9YL0twXAgPsdQWRikPuQxmS2zhPmtiYB2+nFEPpnbgpz3JsklAJ4
lWJI94xgGM0VLVEq6IZDWynPiMd1HhzTyCju59CM7dYkjmMkKaoEOI+e5KqswUUBBW4Zt09ovnKh
3+Hdi9yx/sZ4BBoaTf7rLJWvPe5tRolV1BYEfRhle6Pjy7jXMBQbfokMBLf9XjMaeCkG/38HJfV6
Gp2v1BfeV7nmp7JklNrJ+DxoYB5x92cl4R1YLu3H1BAALoeBxj9yFrfj+lA13Cr6Eux1lzqElHBD
8gUk+wL766VV11kMzzApEvlQ2ra8mIb0IqrkT7ZhzjfTymRKL5cOQEFFSgWljhRFxJ0xZ8zVQdcw
x7dPMKUwRFHOJKyDrl3lVT/G/nrNtYCSHDewTiurS2UwEkO51r0kSwYxRQsYXXoaF4p0LL54XvKA
R5GQgVyQOpCNyfO0Vh9Wy/V7wjVBy6Q/BVNsnZdx+trm5XzwJm+94RDxQ9/sKybjKinEVOhyz7+A
/fQuwLoDRzwufUPxpECHnyAmwSO/3GFrv89zATBlSH44IAxOTW3/KGYvveTxmEez27UhOkVx28d9
dqtZEw7kZIYMabrnZW2XZ83VjDCvRq6WhflIxqn/nGhddYIECusCqD2zevd+xjuDsLwBzjwKRqyV
8M3rRi1G3Ua0hDQ5DYyciKjefMk89x7QLUaZYb7pcJ3eA5++nYRRHH2r7y7JPL0UXkEHJSBGevXu
/bCqBvEoDXAJWeEeU2zIiO+Xx2UhXENIxzhPjf0lcyUiuJIARVg8/imdyTeY3MSMqoC7qt5+iRmN
hNzErFPniOBUjHVkl7K5bVoyeuwysU/YIHeZY90nU64fNRQWTJGK/lh0Jpz0Z6Oj8LDa7o1bo/Uz
TVx9gMPqwzwm5ww1/T4t45/9mDePBiplUY3eAUA1YnTD4Qsz1q+jBFOc9Qdt1usTPsqLNer1xeHI
Jeh9ryETxXxzxp5BdsI0d3svrd7i1cgfvWoIjVh2YCeYguolLEuPA2JcQSYjrLokVGWUDD6HA1LF
060zUy/x3fkhW4xgXzsr+GY7d8hMZR5vOA0JAB3+aFNLtUtMkvToL9EgIWEmw/BLFH16N8yIzErr
dQwYycyrPDTTIh8kR27aJuXZSOoQcpZ1gmW8b0b8BeVCihljCZM6RPbNyuoRcXESaeBXZFklDyBE
bmMgQmRV9piCi3KXgmCyKu3S+LgxDask+WR9XfWCfA5RVodMAFv1ScBMYYVRUECCtWCFnvLhohpu
8sHJStTmK8K72CcIwF06gPeD1YCjr7A8aMsd42mxx2zjn2JytfMhuNMR7nOvJhA88ZbbGCTpWRY2
rtESQGvWB+6t46KVsWW1HHQ9Bn/lVi+ONsHvNPQb+daCa4OlPIQ5VY77GBG4OTNgLHUHyxa41TUp
bED6wLbNWTl1GNqpgLPBnfIQaIIZzQ60zW72fyZluRzWaWgvM7ocz1n3SP2dkFrpHrglpTXXfgG6
2h9HfC+klLW45UVwbJR3XfbVtcxf6FnfeGNM8kI/xTQY0Ys2l7KmObAW3cWsO/2BmuWV33FwXjXL
hMIG1XZw9tRiW8uy66bllqy1msfUSK3O8popcMzdMdXOySiIBh+R/wUNaSc6tSQNn6tDWgHq+cUa
KNtojXbGU/pRacYSdTpxYIJ68ZWhEwmX5QuWXEORNn+vZs1sUVFoizPucB84SHxnFoUVriCUGH9w
rg292E9zDnksYAIP9qyMCofQtxSWfuqhtGOGAdBLbdoWSxe8Qk0r9uioaH/aRM2dR88c/2M1r9sM
UwvJf6Wjnxe12NZM7GDMA5XVdnvcL0UW6oKYlVzZ9mypGoFqrWIezgjfptXrzonFfKfabU8MWeLv
6lm4V1INXFpXtXUFsWE6KMLf2wgAZOjy+bTLvT/C9f+Nyzwd7DwgOfTv92472BZ/bPt8qOuCbiOW
MnMnE+agn29pPcazCaChP3cI/pG3bC/8vWogmKf6lpRQ3fjE/3jm87GvueOO06kgMOY//wXbaz4/
0PYw8KEdz0lKCKr6Y9I2dq96c4Yk+Pd/8Mc7/qu9fL7EmDlzYVnvGzVa5EIIgRs8CbpcZe7UXIeO
Z52C0lZPtzZ9aBPvPRNY+Zglnk63DWzqtvDibDhTPEX7sj321TNzh6ASykodNcvC5M0tyzF0x4G7
6KI9FZX/7AZ0yU11BHBevQeUfABUgMyB8WXUZ9oaPJFIJvixnPElmgWm6/WsoqEPGonbC/RJaHEz
jQVKAE19Frb+ba7Wkxynn2lZT3ssFG4S3wxmc65KTEQMLLhBLo7JJQP9A0cR5ifG6c74Yud4sGTe
PGWZ95HWzV3gtGFiBfe1kXx367y+MsacEHv3QxIkPWb3LbAvAjgzL4SKg1oqIUseYx+tAlx51g+3
I6qOgg/pYVL7PuCzcFcSo8TaHLV2fs9LEGsruP4w1Qab+Caf/71fbsis/IhdBsCB8VRN9ovIp+e0
XZpoMP37rYNQxbgdimJ6t0juQcHQ4+pv3qT9y5+p5Dr+eFfq49GElqwrOqSEep+m/S8b7EFqzRe4
dJdSSw6mkXwz1d+s0a4AWAdG9QIDBpink/K/TWHP+E8MOG8HRUhOqictry7QwSGhEFHWEvTi2Hem
M0AsIL2RYnrRvo6L8+jUHcQCGzRbpv3sfFsPgy67M9v5CeLdS16P89GwcdzJoL7uZXdsNDrEjN3y
PM7PDSLcYxksj03ijrdj/OHVC8OiFrwQaQnETMK171zrpk2AkmT4NPgmLFL+gM5JnDRXk8FsICAl
CMbLVTvBObhIBlu7JidVKKAOEbS4cpRFdWcLhv+J1j727cuSL9MHBiuk6EGOoWHRpn07xydjiG9b
NH/BGNz0FQzHnvD1zCT0UzzbRqBfeUDYIZyL5aZ1bETt403rO0c3W1D/Ir4lbrmetPcpaK/z0YCi
mNivDQ4eU7zNMfaMJAbH7DfiQm+8jIIJFB5FhEffNOPQd5sftVXykbsgGrmQHCxhebtlsOAatSSV
cvRMyIla4lnw2YUxzSTV8toNDU2I0oLDbDcOAnF8STmBwnu7ZiCfqImMi3QkbMlB1cB0rSax2R06
DRKOUw0tcAkJEfg7X2AzgcEKFuaCzNTPPjyE5ZEYWX3XrP5PbyjubI+8Q3OOEc212JqJ/8C4hPul
IiuHkuKzb7lL5DnxS1Z7JH92r0zKTswlXKh0/Ha2DtI5sZ17mvxx2OBe5kxfL2hFfgFvytP8qS6C
D38CajbWzRnMPCEAKylJcWB+63TLxW4xh1gVIDhSUd2ZBbnbnttCDLGRpFO/N9/qAntYXXoUgoqM
jkTnDlf63DbkodT5MW8KwA/kA9qDf9Ws7WXy+N6CJP+yBPppmLFIOVRNV76ChozNcK6+Fdzk9qY6
1xq3ZNJybhzjVv2LBZjAgqErBU4rynvur5ojnzngudK4aE8DSdxPDh5D1pTsgJ5QnF65OarEI1sC
Bca/lMJIhymeIskvgfxkE3Fc/erCDzaT25JWAXczED4YidDy44kJCOFYNFgjCXfuYqooFH/tKPcA
BMzJJvNBJOkzYRs1njzat1Mk/fwLabFrZJXSISqxfYoLjwRHu7jLu5Vyk/alnMmfWifOK6XWit1v
Zk1oTau+SEPg64Y6c8tsha4WPk17+dY5wbukHsKvYXyDlypnM4pJRBDr/KunDynz/DEL6sibKn8X
u8mLakjT7SIVpk/7g+8WBzm1OKBLPMZejsdzalFvxDFDeiNfCQxxSuIqJ6g64C9DMD9EMG1kvt7L
Qh/LdCsth0qedyjamBmzzXxwtlz+Q4w8naPf95o2RSOWHLNNu4MwlyRq9VNHI00WAIIT06bnZ3+M
PrPh1kHpqd3NqmCPZxwU2XCqihoczkBAo5IBpYH2bqbiOi/qd6nq6eYoBN0P8C43PukJzkiwQWNp
JHq6R3yCzSk2l/eWM0hSdtYM43XMKN30S/Y1nj9mjbR2+GHEJMjbyaC9q1H6xkO26pROdfcjp2Sw
bxpaB1RkdkRwHFNnrY7MnIiBZzKD4ssnUhOqQb63qcEi1nNw59E1Fvm7VZhF5BQrFUHReKCkpocV
90/ONbTRnBcvNy64uMA9GeadVo5zNBj2975T4X9DIXd9x2eC3BdWGoaVuHLvINVBGKq64Mqf+5Cz
nW/fhefCEEG0209hP9NYw7MTyJIL1cIBEesgjwPt0Vdu+rIhQbPHKFdjiDjMVpCHmJQL7ZdEAUnd
gM7O4ACkM0pi2sq5JT7wrqiDNVzWybwiBsOyGvNmGNr5CmNwlA+3ul61UTNgLrOGm0DHlI8clljJ
lcGBWSTHreH/v8j2/w544rhKt/H/VuXcY5TslmL8XmXf/5M65/cb/wVtt/9yA+ZUAUU5S/chgX6q
c5RwJzCQTf8W4PxTnWP+hSbHhS1gWkagaO+f6pzgL3JJEI4aPnUJV+lp/lDj/Dt1joFI6E85h6d4
8p6hm8CcDfdPfU7B9HEtGx3netE8IfXEllKKJ5r6NTdnxkpo5RINRUehM5XU6fL6pt3tS19XjFiH
nAaveGxMLPLK4QiV+wAaVUZuZidRSX42JmEoxi49+uva6x6mgJl3qfVNOKfUg/yU5t91Obpgc2MG
WuXAP5Kpo8SaH+eJYXBgvFVxIogxYWJS24vaF5d639JuTZJKzmRDFg7pgT+EHLOTZMCFSo2L9hSk
xywlsdQuFLCvIgKkw74VErfiHxYPeDhZNW+BBTGx0Bw6AgF3W4nz7DJ0/YtIHzMhG7KSxkPaIwSF
Xfk1jQdCmnuSkbvkY4JD3VkgOlIlIlia4NquucPl5qxdaUVxLlZMTjTFs0OJGZ85i9VBaGaOpFcx
hdusMkHIw22NB2MJV8VB0xURzTPlD+rjHym10LC2tBfaj220Cn28GhaKhmPhn8oxJezZNW/ojNCf
ED65qHZ3g/t4mnsPRkiC1mqEBkt4CzcgslIGbMrY4pkfeMHQnlZT584I0+V2SeneCqbttTveZInd
Xwz3R5d2+bU1whnULO/G9aipzKIbItk0+YE7H5NeJPzA/+Bxq9qD7TLN8IDrMhIgSSboR7GjPseA
R1HrLJEhwsEtC/q+R8MjCGxsUiIFV0CBK+A7RIiXUU7rMWj8Y8qQwXdwOWj9ewwyTyp23gxEb1A0
PUdx9TxF2MMHji6s629WRd/jfnXnKB6fl6XmbUAJaq7tr4hG+7s4aa5nRfHTwPkFiutHPYx+IKg/
Jh/Lc6zofx0QCqYewWVRZMAJRGChWIEx0MBZ0QNdxRFE2l1GC2jBPZUmDJmKN2gq8qCvGIS5ohGW
iks4KEKhz8340KY/JaMaqRiGoGPGg+GVe6fSfpGsQfz3jJUWFS3JyzAQMf+TJuBhMR9DCjAD8QeI
FOJpbva6YjTzFnx/+C6JpuKLo/I7AKVNaIcxuJkUh3FVREYxet96xWjUFa0RoVYCCaxHytbrX2aw
RUiKTH9nz5TNvfbnpLiPYu6eAkWCTLr4W6lN16VePa0pxrGhym5sRY9UNkrSCl3MeToJeKP1JZDF
U6eYk3RN1hCP5knGgNhk0XSHenFv6u/Z6i5XoyJXLubTokiWSTU9BKAtdaM9Dq4J63IpkwMJes8J
VHAfezAiJLoaFohMA8GMBzJzUezMstdVl6r6KKmArMrBnK6xxfESE6tCGI4Bg9NRNE6fWu6uwsIM
vb678GGtB77lH5mYzow6SZ/hghQVpvej9UhUUMRPKwieca1cd4oF6ioqKLN0osbzlwBcKLbag634
ob0iiar6yvgzn+CLrvNAGwzkaKrYo5OikII8UjBVyKSrYpTGLbTShNlxvUsVw3RQNNMRrGnp2pfY
p5hd9hBCZlj/9KXsH5D/1rPR4oGbx/YwKdFBHCM6cczguXLR7RteBh07hzWq2xk6hZoQLEIWMpII
Q2pGJGSRh67XCjufjLfNnJZHilFQW23vMK3ZsWtRwSyHGVpV9VKAnjvVOKwasksBwKaAYDWd64MT
HOjMm0dprmEWUyQrfQgK/gSvvLAUbEEFrVlMM4jg6PFW7IdxSY8T0xTUFWR/DHPOcI+QjKnLiLuq
BAPR7rSA39vNvdO9Uube6SBue8W6FaTOHI2Vy8VaphfQG/HOtcq7BUSuN5r7qZ6WXZOAmqzFghKG
GYBydz1+WQs6MHk8rBF4ymWEy1J6DtMJGk+KzLtYer7z9bMlCh0FBj1q6zxNubhdlz4GOJDUN7mb
kSjvvFNOhfo/WAT80rYKSu9dIxHXrMr4oGFEQfagmxEAPSQuELIIQDhrpJasnvPTLo1H3UEJMsRC
i6RnhHT3GRzW2Y+1pyI6ZNVbHylUA6GVzFoSQ4SWIUOSsigbH71B/6GPWRv1VnrQVpsWcgNVr2Z4
HaAH0lKm+FABuML0oZVYH61bvebo6q4IDDCuLJntVoMZl+GjtBocvWOUXtzEK5bgeuFQ6M1gRxf3
yYL+gyqNBLa2xa1FVegKAfFh1JEroNANKYUICu7L3kFVuFi0ZVvgDE2pVGmLFYn+th/jh1bGe7tE
6WAFHERK0BMYX9u0kNHcLekeNr4arI+nXp+YlpkkUjgY0bDuPum1AQyXmNK901MgmuHFr8TH7K3G
41Zc2MOOmT/ru6ziO07c+tDmDDzcOHmQxnqqzDRCSvFAKftUCw45mAMA/+Ls24gN7ibR9IjATv4U
hxhDSXPnqp0RRQbWbYlNVOuw24IPpPIUqCzy3p+uKDq8+2MriJs7mAKmwQJ5awn8K6uVUeKU81lf
AZm1yzvW9iTsAZvy86BaDUhHTXJqG95pcEuSwpy3bPHfHeiD4SBfOx+CVN7fI2B6S0bcIKLt7jRx
zUUh3hlecOldcRfzAfuKuoU93Gh0C4FAqNpO7p6IdSxhMID751qwG5h1cW9boj5mrsJo41A08Skb
T6gnA4o4E03IpfuBQb/MqJxD+jib0r82mpbhiJ3sBxNNMJKWu3ocX/OFFjzoxJuk5+CiokOfleqK
oBG9A0h8Sur6TQ7YXCVXN+S4Hiki3UsQSFBlS/7TnFsfUJh111TjyyrQh0A9MnYBMoBp9sxL0tPR
SIzITxMKx03D7w5OQcBHaYrisQKKX7XtT21093kJYi6IcV0EaEYK/xn2PJTk0oO5u5DuSX439Bua
JDmghxmRJLH2lpRXpVNxOrkIB2Ix0pKvSMTWJwtWOdDPzVq6LabeKa8G5rdRnvfccCfN5dxscaQm
03yWTfXPxbbNnePp9xMcAAw53RHykbKkFX8vfGVHkjqnrJbsF+XiEcqclXkOBp/tMSdngSYDdmdb
dudYWW7W0S2ioUnR0WaEi4nmqcwpeo4ZCSMVfZ1zp6wz2yLvqBxva9sTTjO54faHaJubPla2l80a
vvloSZg5dTZIvG375ubc1rbF9ooOP5MjGGJ/btrWtn383ufn7gxiNrpLA9XvJNofq3Ctcz0+QdMO
Ti6U4kOj5bdpUlFUIOXOPm8v8NZFP2Q+CqlPp7u/Vpjgfv8X9YinGGYsZWq92FFcBGiobFhoqZCA
bqvbxs/FH9s25/Ef2+KsC8vOksc/tn8+9GPaJ0LQj0RMBdQ9RaBCCkpLVZ1FQkLquXFpeFP44bHt
Oa+QygCxql/082cVylBXbOat7WcuZilXRvu8yJ2n1zJHU1lt23QvqY8dLvnPN29rf+xQ5mRKuh66
IEvZcj4X0FZpL6jFti3rHGT9HvDV7SNsu8q3Y2zb4e9VJKxvSt8fbUbxzSy9reXrwldb9Ngbemv4
ufmcgyI1wnUiAgY0DIrxzW6s7NlKyuFceYJ2wO+f7bet/vf69t0Ll6t57fQxCb8zRzkq0/rcKKPd
tuaqzsO2mPqbvKHAaa42NUrKbvxF22pCkCzWp+TgtBrdBq9/206jbeF5gl+hUWdU5fRL6GdMagy4
+zto65Jvg5NowdN43h5ua7p6aI+i1Xfb42AUVCTJioLc4h4xPX0F0TFclOgBpJF7XBCz3LN51xFj
/EwTv4LUF5k9lbs2PuTLOj8a3bW9yPzRz5yDI+MvMpbFGVhYFqHDhxrdt3LfeLGIiMidKrvBFmIh
KPHBR1p0s52kIpy8XrhdDmTZcr1kMkcVPKpXNfIwsbjZ8AvJq2SA1vqFOHar+24aBoky5ARZeU7z
cvWssyP023YojJAMMn9Hd0ecjJlRRJJrJ5+q1K5zu/wyDahIjDEub02z5g6JnirsPabWEDTzc+zR
SHeS5k5HjOk6OgHI8/h1NKsMjxuCrBRUaCQK0wpxzxDJPlUfnOHPNjf6kwyYl2kklxwHnUzvkiwa
IJnKydjd953OBcx1k9OiIfkM/BjuSgC4PBmzW9NiRGhIST5R6tblMQdMTBGdqWajBEyb4RfRYonc
ROEgttXPjX+8Znt2cyd/vg6691cp/WYnreBme67Y3O/b6jpi6a5RZMVKrrUqpZahFtvD3wsl5goK
so62/p9gOrPuirV1Tylaw2bOGSQMwe9WpTYG97MSi207QvGM7V3tTao+YK7kZe58//lcrCRooxKj
bdvaTaCGUm1746De/bmLz4eVkrsRrEOTftPA5UoOt2AA2Xq+lOVpBm+rn4vCJ55zcqeTKCgU2w41
01mdChzsnCNFRcBazlm+bft84vOhK4NJ2X2T5kD00PnzCbB/380ObfjnpqZr7J3BOA9JwL+azhRQ
s4NAxtFsbmjbta8LzfD3m1t9+x0ohPLjbr9rUtbk+26rmwNct5w3wyJOS6rO/bZYVLt+s8CMEmPl
GHhxOKgauHQS8zzRvTj6DJwcdYFhXF6ft7XNzv3HNhWCuDMnE11vbcchKl55rtTtN4D1z5+cI81C
IwFyaX2oyyw7abRgmoxB5LTcbBbIzSe9rY1KL1Fo0zFRzkvbbYhkJSGDiWsSSU6Nq98G8u0TrNsF
sVafbfuAcrJN6rp6ipWa/312F2dfN9atJTE6i0LrTv74bRHTcJ6G5UBNmwgydYM03UyiG/MfLPW3
bm5YKfKkv2yP5wIFKiJM8DmCEHsEmQ5yVy9Zl7NdyPnk57QZ/mVJFn1gl8fN46qXGkoeQF81mtji
jNAd36tawKyg9eLxdRtKebC9eXticIRiEW/3D7Eth1xiZC45tv7xKrWPz//xt5/2327zNwLP5x62
te19n9s+H37u+vPjfW4TLScrTjO6J554jT/3vL3Y2/z3vz/753vSwk+POIOiz02/X6KZHlUTB0LU
0FjjeV2G8Yze3N1jHEcwwvleL14WDdx6meJzKv82nDtBCspBQZ+3jfU6oyRG1m4L4IrrBKdYObrr
hMaBLS2sL/8ViGA7YmbPv8UpYO7lKkAVTQ/Cwkzro4zBWMztf1rh+K1VqUwFNSbjXt2HG+FxM9mo
B9uH0OX4NJluRVycgs5a5RG1XneG/+6Fvk9T3i+RWvIngOzuz9ges1NqS+HtNLLITlvwK/qte6Mg
zRw2rnLt5ygZ1D64i68oQVanP0ijODdFOiJfKj9gf7dX/9tY+J/YfS2DIIh/11h4QsSQ/p/dd1kX
eNT+2Vr4j7f+q7Xg/+WwK891Xd2g6fAZB+tbf1nO5s30VBgrttu/fb+W85epU4khpgS9vcmrPjsL
Jvx1n5qF47h0GCz7/6uzYFrmn0bRwHN0R6cp7iPBp/vxRyDskJl5JUVWH2XdJwcjHj3ovsNzaVOB
9OY3mEfd49i1UEtnMsZS23CuxXIZV3qpg+P6hzuvDMjG9Bn4gMCOPaCnwRqsWGSNs1Unc0i6XxzF
y+0Ck+M4wrQTgqgl+olU8VRAJzBNQhKzrkWvOddhQiJfIZ6CXI90WVkvpG74YTlb2t5Yhzicyfxx
ltw69DoqRAc9944UkGRvS6X+NWBW6R4CNGaj4mjSqd83AKe9KnEuOH0xYrQU/w04HHxQtC1pHYEK
qU51DEtqRvgi9YkCikwC2OIZ3AI7IMghoegxubcdKOKua4onQs+Y8I6WewRQecy0scbdZBAQM2Pg
aSdq/9niHMx0BhfuKxyokNeac0BVmV2QqMPDCabuq2bNGGUlaWFCIIYuMvs27kV5hUA4UAPAnzLH
yVOh2w3H2oQEmw/AVA1KiliMqedn3ReaoNfI/NNX1YAVgjKDlbUWkZgBji3Huwy1Z5yBwRLDmDHk
BUZPDtHJywznGXU5OhD8wZUp7X1VpuV1MscgXczkDOcg2cVRCRvz+zp216VFd9wJLhbgdKJXp0dL
F9VxLaCoMH/0kSFeJSNd78AtH1ESg8jTOvtuWuzyhAWNIVMa27sYddbFGbRL7i7FOc1RHIsxgCQX
NC/gUPu9NSwEz+A9uy4aZKdpGhUDwHB41FxxlbGI8NM9KeHyAdDpW4Uw4lqX3itZHf3OcvIhXGLd
e6S8ExYjDsO4HRalBpuIDhoFuRUtuqu+3q1Z7LzGQ49KLbZOpkweaVdZ+7bAvtk2KYJ8Fa/tAup3
ydGZzSwPofqulyVfyWbsqdwC3HjkCw01woEIdZ2eGzituy5gsqMV6YrTVbjh2sCnyPN62ml5Yu0T
+ROZAsoMD6a+jSj7qra+NqXRfCcqQFwX8Uho25iiW9Q7JJ7m6L5h3DlOYnHA/OlVWHvFnefCaM7n
JuG4d0fCMJebMvW0e8Lh3ERvLulcPvqVGWVD/0R230qoQapKPumlMbCldDFCTG1yji2BCw9xg8zJ
JIbAqBLoq628zma0O1ZvW6d0NdR4doh6nw7i3PUSucPQXXptfYCinx/XIG8v609BktrZy0hQR//w
5M493b5seaiT+GdJ1lhoerrO7wpPmvwQFNItGgRRoos1MiWTJ0vFt03MaU01HTVDNy7kIxjaN28J
nttMtnhLw1K0zoEfKp3QqCyk0GoBgpHa6DTCpbuAoX/+opf2TkOdfs14G8w5c3jfGu5mcy7uSDa5
9TxIsLjWLwiwiNlJdB3LonkeDD+IAo2GT5A2057O1Dmem+GQjyKNCPmSxELNNHPafWBV6bM0Xyt0
m6UCS1a6kd2CrTJ2IjB3s6F5apLzzCXIu5+m4SPtLMaCFeqfrKbU5ZaLe62DVS1HRDjBwJQx1W33
IAjjRjgPPtdw21tGkd513QfxofAxHC4ZClhMRhrNneGxbNrpLDI3Df1pwQeQDFakidYK6WlmfD9k
2dJBxiedBwc9HX52bo4LPDEPWlLkR6FMkL0tf3kku2APwd7R61oaTcIv7zEK5XgJpPZS4DUE4plT
DG6UvMKF+oP0EUpdot2vqVgiGJdjlFr+hx3Er9Iis4qGD95TOLmH+g0KDc1KH4mEaOOYzz3f8dXS
fVnKx7b6VRb98CIH46qebZKGKOHr6N1A3TPPJmoQGO2uT8R4kuBliQIlgWty9DkcxwLRIjeB1O9h
Uyy/4qbKDl3rzRRD0xXGW/smHPCs2ShB2PKagDgCphc4qikAoX2fXyoPhwZKUA8yQXydqlIA0YTv
q9+eB4rfAH+n99IAfm7mwEqlGCNvScWuLkhOUvk9ZWEc6M2DibI0XO/IPGKjJ/E3WXB3UlLIU/21
IcBxV1s5ddw1p4vDTGXPRz/OQXoi8cC7Rgcz3/tGSitqPaEB1s+DEnZhDusjSzrU6ZOp5DI/2/j9
SuTU2pudJS8LDenIaQLrtAQ02JbphzPjmHctfz4EbleerLX9aibrDz8t4gcpmQjb42NH/sGSOw/I
W7L7JDOoXvQE5dou+Q5LzR/R2dkDXjgucQunpqSfHw6rBguZjnIMtnusvAAzdaIm98ZOs/LgXBg9
jQ876KK1IA1e12/80VnveigFu6Sp9KNfiR/r6iThZOBGXe1IU/YTYh5g3LfLOemc6hYDTqvkmise
GtW5osXIoBg4Lbl4TkSrm0Hu2sITtJdjkNv5brXkm9W76dHsM+PKUFY76Prfl7SnWUUtZl2JQqb1
h2reAaeecoAVrckFFv/zqW7uXVckL3OpHdHtRDj3V+o89k8kh+nNKlKLPECHi0//sZS+8Vx1R70u
vxje1DyWgCnqdn2vLFT2a88xUy5Z6NROd4ePutCsk8gOQaxpZ2OQX303b49tAUkvaCDM4wYUO6/z
3EPgreWTYfanPNY6rJn0ilsnpizCH2BJ33gIXDcSlZZ9WfITbd74SGsvj0zEIHuyXeMzoLz+LR/t
Jz+bH7rKSL+MJl1SB4hzIwbnGXncC5clRP5p/+YZyc/UHrudm+fdrZcNEgoEreWkr/VjTs0vzPuh
eKI5CXm/gF6N7H846K1F/ByJ8F+YHn8zl76/NWj2hIG4dhGikbKb+CF21pgOiXHrt3h60xRxHYVx
77uT+l/iJv6e6ut00u3Sfq6G/8vemew2rrTZ9l1qzgKbYDeoiUT1kmVLbnNC2Gkn+57BIPn0tZin
fhSqgAvcO7+TBA6OLdsSGYzY395rg9+ootw9x+0snge3fRuEzv1iRAPnIcojbIfegzZm/DkDeGEC
p4l1zVzwKO3xJophuFhDWwbmTPeyswTow/in0RrytE6b3jFwy93gGcYhlJZ9TRXvhy2Aqvgt2GMY
n4camsgfbAwsjflZmdNPTMOhG7v1oRk5JNm6scVhFgFfy6Z1lhjhrp2w6ZLT4c6X/dkpbxm8z1VD
RNhHz3n+O5eyfWv4PQI0rJ3mlng0kjWh3h3qiTaXqrrzVqF+dkl9kGi8WyecgRvnbXTymvQTd7pD
B6An+VDsoGoNGDhjEj876eOyz6I9YWvmzF2I/dArWtBE5nlbYmi4TRo8opKQiay7R1MdqFoj5k9T
Hvvd2b/jzrA2cTWXl4TtKms1WJEc6rRIwh+Th/9a9JUW1KU1B3BSjHXWwnymEhEHjLtMGkvrT9ph
26ai1dkXpf5I8QmuzDcBy/vbkv5HaNbJu47XZT1MNQ+4VAQUOpO/xzsDH+F1RAILELCAWWl2sumK
tApGe44/wsfSSi4hJv6fiNKhWMTzx9RZd821vzq/rG6lNYBCkRfWI1YQz8pp9GjOjvKSq8FliZNd
9TtHUQ5gQBGx2ZVWRM8RcI32J1wOuy5k56s3iBNGQ22ja39IyMenxiMxlerUDmlMBBh/Oh3gvUxs
J00oOJyqp9c2TB4dERTUwbx6UhzZx8WB8mr9WoUagBWVfddelsFWMCZKG8a3puo2TQ3/2J9m/yMb
2kvY8OunrqvvbQbzYyJeoU73EAvMPwrbAMYMrw8YIcujlWTllmPCt0VXc+aY8gQr2YS6AI3ANJPX
v9MAjh74jioMMPbyPX+/UYlWHmNRKNzCfC079HuttC6YK6p3OWOl+XxCAX4t9cpdi2H89uxEblKz
ouQFNM2KpulXZwGTs/GARxJF6p9/WJ/RWOsnhk16AA8iPcYJ3bhcccQPHmjEHnZswC4YVqJNWM/U
JMmRKoDlH+Un45HmxA+jYswsEgPzI+H9FaY6jODtZnAqBfQQVEQ+mLSJQOqm9pqkuu720CTbBdkW
wlUPsho6alOnbwZYha3smwetQ8s07LFcxxmU+8SsUTk6eYpc8s92LAhd2w3KvC6nI4UJ01Gxt8Qz
vCR/dOcLorq2KSQSCrDjhDbZHuDAhKPMSzjTzdE2MnMMHWRag36KnxrbdbbEnzEnFLe5cW/VIDdu
/OVkQ3buv+PBjzg/pNfCljb9VRQOhkZ3okwxIlBmi/M4HCfgBrsMLAaEVxFfDC3EGZKl+9n20qvn
wphJiapERequPM/1L8Ocv1Zx1WAoEcktUzlYc/hBksl2F2fpzWDMWtvNj6/H+l1LQ8q00f42eQk2
IMPKHVDK+qEprVhjttW3oAzeS1rY4Vssjj4bYjm3ZJd28TElzNArq7/PKTFgLfI+0rHaT+0Q7/Uy
f5e5+yFSZ9fXxtlV8Vds+wSbCvGmtZcYP2zT+xxEG1oIzZSHFqykqySV32f+FjvRSld5xPFDo5mE
1m9vWdlifYI4OBw4mJyyMkUEfcghD4QFZWPUnQpbn3ZEjXdtPAz7Er8W0HJz9xcBH/LMghHEmFly
BkQYRq+TFIxR0qFRe6ITZB3dY2ifh0KJoyWbzyGd5RpH8U3rmEf7OiIdybrslMSvdHh8OqP1yL37
WMrsLbRq5+j3hBZH/UFQqBqwsf/7QgiExr6ps30TMrnq6FC2asvAxY6nw53fzKgwT2HFfRy3HsfC
oQ8pI6GqyF4uP5kVilMQ8gGWDlLbvnkIW527FJ16Kqw9tmHn2Co/32WZdh2INPQ2mXIMLM2GKP5i
7+Zv6uirpp/CHILE97pAn+SdhecpkRZ7nIJNZBGaSTAACRk3lppDLF7XhMk7+jF83WsNieuAOUQD
aRVFJxT68KD13xqBw3Xru8QypdQ4BLYP3jh52yQjFTIVYw9QgDey0AzJqcd75mRlH4XV2MeUzdvR
j8l/2LxeXdPnLCJaDnRDw5yyrGm+VHcxFx+501/xnvdrqeiFrTT2Uexlno2GMVPpu7T9MD2nvSL6
zW4Iy3YUESeA6qyb9gscOKw8g3Yrw3VqyBse2oxogoIa7RaYhfIHfe5hNc1EKHi8vuoO7mnNiS9w
gr8LDy+oB3UCk/kOnzl1QRlcZLXgZlyRMQuS404MOBxIcL64KokDvJs/qvzocJ3cTfPHmf3XYkwi
MBfeSg0NSRTmg9goPHOXx9diUsyAHJeaOY2cbk4zdzwap9TtvwwqNcuYLdNsujtG/49pZPySRtCV
0j4IqX/0aIDHCpCMPc3Y0aRM9xUTqBBAfZxaEmvRp48isbKbftd3wDijjLNNOzXjOjJ/aq3xLw9y
8v1fJkoZJcuNLORWoYxFXnRyOihFfjcRVTN7Yr2Tvoon8A4RQz2ZWerajzFJDdwiWzv0wLoW6dlk
qw8uo4s2ei5ZtTu0c7GxSViJiebfyTa+1ZjHSGjLGQBlhOvSOYUadN0kpSMchG5zBQL0ndrVi17T
jzE7wOQLeybGSqhEZcO4zg3fhRQfxVe3KyCWW8RdB2nKIMySZJVVlbXWElrefE7ADZf1vqVAoKbt
LSsbKCDVT8NZdzXG0T5xB2+t5eO1foGltlNjsy6gCfgaLpw8zh87P+82XfLLXAqDdUpWWDaynU11
RNyzoFVIIbP5wH29JXB8BDr/U/dcDqbVnETYTGu7VZdYG/D7hxnYDCy9w0T4uy4/dTz89LXdG1Kg
65iBbBZa+soU+ogxTX5O5bgfMICvfKtjrLoEYTjGuY5NxHm+0FPOc6Fiz0Ivb8X5IxHfXhp/oxv6
cXoHECQ3mWXxAbXvmZN9MC786Xpge3xyRgOcgCozO7Sf4og/uB3yzyo2LsPIAKTEKJWHKoCycHD7
cB/p5bfXNoexGqE+9DaAUCp/U4o16FbGo6oT3Rx6/SDw1pw5VJ30VHusq3CF2nON2vQ5Geq7F9fJ
ssKTLONd6Jwb90gfgRBPhh/HhMXVGQ72qPGhoueYMPS6TesbAtMxMbWvJFwSTrkgn5li8yFuKFjm
oz7ah/qmM5piy6Km0dZkPba9Q084cWnmeDG71rfZb3/PSvzgAHkp4CHN0Qh+X712IZGUcvydhFnD
vHq6aIn1pY30+ODqHdLke9CNmzurQPdxpmXlx5BTTJVCqFvqBQIp809KEvE0q/Hb6KtVaPbcPnwO
HFToZ0M25ZhAVza0STsyXizHPkx1dojAJvldsWrr/qNq7GfFKUBV6TZnMYegvu8GscY4BOBX2xWF
SwAZZACiHCMbjSyVhWskqw2YJLr17cV+gDoK1c5NIFP3+avNxH2Vhh3UjRQofcP/8rQmwNMZTF79
hQz8GB9E8V01FrHq9mK1igerTqZzVkB+cjFdKKD/6k2MqFhtK0VZDnawV1wEIOANn45L9mU9TVsT
FSmTOFA3xhVOGJu8JbgRsRsN77sN1YcYIBykBvvHqvQ2Tl1eG8zcmvVIWp3Z22vJ317hivO5pkg1
M4kKQAuu4N/wwWZk+m2MhZHJH2Ch45oD5I2Orm6HTkgyaqTCm5YEJCN8WhFt7V4Cf1qHqXjNrJcs
846+jf5R8e0zGnRPihYxdPxTC0zSdea/tBr93IU3f8QeFjg7tOYDRDSM3qgtvor/dKX10Nu4YxpU
belJPCJUiNLdoF+a6ofkId0b9SaxYmtXSk/bO/LWzIU46AVwTpEwls2mjVDLJyJvnT/msB1hR/V+
fAmzLuZUnm+p4yxpKUmuUCHZmCLmlE1SbxONpdewDRqxSrVrB9gRRjzQ+xKOX7iVfpVLYi+Jia8m
xZpTeL42MH17E+BdxNNTzmgi3mNlojlJDwnXhVGQFh1WxRZZStTcdZqkgENP4foTIqZ9A6EEzheA
4UkiVYXVdNa4rcy88YKEzHyaY1fu3FocyLFQnVVINp60nWpl+unEkTqMepOtCwaGGpf+yh4zGh9d
vPlmYjvnMdtZIBNnU9MQzAsEfvdYJB57IJJVcrBfIoN3WT04tvFZ5r+hz1kvXsyEoKW9wAz19ASr
zCANYON2qKJym0e4x7S83RpQI7HRmewxQMVoltjE9DUFJYWO285MbnMqK+Ry0R/gYyXrJqE2sI0o
Egyx37V2jWWslQ/2dZa/9doSazVX3oLxYtsI58bUpipQw/A8mfpihLnNtdXwNiBJ6K5PRyNBtwwH
MYMdhT2jAqReZ+OO56LYm6PUAkHDTODbGFitsHydUOHaKHqu/dymdSV5y/oW9UmJ68Ci5Rsg0RPH
f9Qb8WzEuMhN8n0XilDNVRLlFikx+1Z3aXtY6B5bmQ1fbRw99w5uUNFFrDsRumplthu96+5eTqJU
9r4buAEMS6LA06GfSmBQKEDQn3hC1Aj1DJq5Oz0fb30noB9ZVuw/irLb2jQUraYImhLXwbn1Z4A9
vbnPaHLl9/L+lKlfrKnW2zuzUW6GBjwKBMFNkr5BgqsfBcVgRstl2JfRRuZJt9GLfhOTrQX/98oG
F/5a7VJ2gibCDiT/LSsNr4T5EmVuc8h8DmG2X1hXPZoJVC6FrLlVPQwxybm8eSlClxIVO6RLdso5
5Kk60Irws5agPRRtLqsBCCaqVL4zc142GzhvN8Mrar8MFKSRbjqOVvGt+iHozAq7vuZ8CKe8ziSL
nKreNQPdaOkwv5ddhkHPL++jyy+lP1G7vlSzwp2yFfvhX6ar7uAkKK41lL6pbQSFCIc5ueFmy6mi
yRsCfqMTCEn4uo0cfBYT3Wp6sk0FjYLG2O0NVy4VQNpK9HTkTlRG0YKKpJOMLNxuygFON3scU+GT
Frr3zgpJuXDvjrO/QcYkCZNagcs97nem4qyZMgzLEBSYQ9ymvyhkFy290ynC5IvJ/vwppm97ai+u
HprwJxn74Sq5mcnG8FM232IH+O6hLtpfreq5YnNIc1iixhG6Es62Ed1dIzliOy6MEQvMz3I2sKi/
nPJLX7w5I5ND0krsufTmZ+kn8mNK2HzkLmuX6fLJHNUb08UNfs2gNd2j5ss/M2/JYC+R/bwN9JpX
UcTeufYS69MKuw3B/G9s1GPkP5EdIQu5pHx8dTZ1h+lr2G8IiD21wGXmLiPTmW1cJ7o0Sferc7NN
W3Wv7PLENpHegxzdi+akQdRyal1R9/g8yB7qbHhcXqu1s0tZiRM71l1vAZhu10wsOGzBG+XZmgi1
w0d6iopr45bvvjk9Kt25+bLDtb8j6fNumu6ZTxKTUWBSbf8PP4CS3ITVx9pMpbEzWSJXIzuTtrI3
OYtUC1IQDYEK6GrmqFPDPKhZKpPCuHvTTB9f+T4idPT48Ed3OBdOfbJU9ZKLZ941yuwoeqP1VDIP
AZBytZW8Lp+X1BB0i/TKj3zAcqhXzlPYd79Ujao1p6RNHclZe1SAtcS80sJ9qNSeXBns3xycbVvw
ZBRo6xisAcBMzZOTy7fGw5XUdjwBzJvpeCutt7GPzo9O2m5aq9oyzv5IoQoRx2ieOv+pNJyHZooP
rQdANc53JdvilWrs10SaW5yIGIHLS9NKqjsz7XkswfP6OF5SlCq41wxr4jaljjV9HbXxm6ki7ZFd
v6aR+NGS2Q2jN6atfNiPfXsSS90nnVlBnMGgqgdxbcxoC2/sG+olNKym9pDJXtGeFygCsWPX7M01
VNer8xCKXwhbp3wazAD37gb/6J7iw12pzH3FKbkAdcjyKORj5IybnmsE4swlEQaooPgg0/jZTNl4
a9Z2xuuedfU+DLWtnbVk65i61Bie65GpkhGEHgiQ3Jb3EBF4yTuw7O5GQSSRRfFsUrdeJOV9ufBB
+n5WOaoHz7RqeKAObj3QIwwH6Z1046nV/Ic8s0meeC8M2t9VVgWwNk+csFmuGv3NUB4FKdOfcgE/
jEX3NHHLrwyHyFg1KG0NGOLE1uPcDOJg6u2u6KgqFuGzifpQs3+pCvNhTJKHMq0/GV9/QA7aG2nP
bJz+RVf9LkUZlIw9wQITeqa2khXV67Wv2ei+ZQFByPReOhrXWAGd77J3nifCYRrtgE7fvDLH/AUT
25bhL90On8Tc/ckacgBlts3s7ImZ80EVM80KDFrxV/gUOOvDTquaZyeGgDRyK/v5l6kzB3asexkl
G/Idv5Fh9jOhK5l9tpp+a/Puo+Cu18r6LOP03azVh+o1UK0EuYbM3YMceZwZwUKGQN40222T8QCC
wOIV/jF2SZS6+POI55uW8QgiOwBx+83vCkcjXsddSz7sRWeS5vD8bIziMR2fmS/9hJP30ETmQ5dn
v3IA4pGb7vM4Oifz+OA5eE608jJb4tRa9Q+d1us2G062Jt8tbipnAcjArAsSZqaZ/pR3yUdZmEdo
1uh5HHAl6UNusDdbs892AjgIsbF2wYsn9UMMKt4aGKbovbpac31VJl0s8OG1wkB+5nnpRccuzM7S
UM+IS/eWZ8pqZiJSQWMhpbfpKy5tVk/bgIBKPioszEdiCofwBq1QW/XrCDfd2pH9yaEphvNZu8mJ
w7hXezJBRdqYX/ySXt/lYgnNgrLSR+Bh27gm2ZagX7HOYFlzuxa+T4lohYkN1NeEe6KGlgVOIbqK
Id/7fflsCG8zWARkK9ta9RXOdb2mcBxamHu3UnWwJwtzAgp/ZL7bU2ntihEJyJ3uYE75EYoAid1e
50Fc0sl89LXmyxrjfURiNy7mc8gUtZvnB9AevwqZ3Kri2Y9j8iyu+zZ5v8CHHEZ7/F1pNZMUw3zo
u+wWUiuIrc9oPpXcDm13Vl33Hovpw5XGpsj819jjloMLl4uu/z2RqxKo4IxFdvTNM8U02U5ZbXUY
ezNItGgPtqJgNMZkA19MglFC+WhxBcPorLqk8bwLM/ZIrBgbx+JjUtj23JH+Szw3JlSCcgs1qF6X
4k4xYhQMrvHCdOvilyaQQPfIGWefiPxVDNz2ao549fmkIz+AK9yDCuTyQ3iyxSN73p+J/x8a3gZ0
73Y0rk5TPIMJ2UXW0zgnb7iV745tE7Rmq65L5PJ4XdUY/9N6q2kxArXtbxxD/Fl+bjY5T7rln+Im
vsSUUaxaE6vO8gMLYdzdwk4CGhbOYyRvfgybpuNKiZMXszChVVev7ppU1wUMc7QKR8E5BHthDmde
i5k/L180Fs2bdCOOe8mP2cX9yi2c58qsnyBLuhQbKwrIyruHpUTIOcgKSNUd1lDLsm/6PPMk9wOQ
izQPA1wPBDUTnTO/WjOlkzY8Oa3bdYm3dgSiiNYicrPZ6alwRWDuMu2iDOAY5AMINql96w5XwkrI
hOIQqu46ae5liqxDBMIjBVAn3geJiD09D3MSjMm09zx5FclHtEiZqvoh2/iF2npwSmagsb5yIlKn
/gsjmn0U5j+h8C4hNbjrCUKjp3efc+jcCN5vlIwBmKHgSOq0DUY5WpfDgmCJJJW3Q8JbSwDqOET1
ALLMNYdnaGSKt5KI0WbmqbV2S1cLXMaq67SHuD1gG2ACVa6FhQIwFubHsmRG3fjuFE25Zvqz9Bpc
Ha+31n6qN8es2vsmyyOuiYtNuJP4+3Astf9v//z5v7J/2pYDA+L/zJV4TVrS//+TKWH9803/Mn7i
4RTgs7F8in/ZOxdZ7z/+TcP5iTgiXIH30vYYGmPv/K/GF8v/d2EvhlEdUpBjwsn7b+en8++8muXh
JXVxAJiO8//ClDD//pT6n2qYw/d//Bu/FT+fxZTX5NfQ9f/NlPCY1JEfjYx9P7O15OBLqK9MN+7Z
7hMwMxE7T1+WBLybXT67p14BSB6MnVPYIof/EPbHf1zzxoSPzn2oKCszOFhwnsKTXWHW3g8ZBRCk
qI5Frb10bbLBrPgy45Zg2yHJ+VMtbQHdlDqBFgfPhDHeFpY5M7ljo3d3x3yZvY4bo+Sh5laX3HCW
Cd1D9mee27c6HN9Dt8Zg5vPonKLxl+oek9fW7gwQEac5GVBozfpX2kVff9uYitjHpoLcaTpnr+sM
aFbWZtAO05+kawPhOuE26kpSUq47THuXUrEk42ykMJpyOEa8XlAzVemax64S1t5D4cjscNFIqf8l
we0dZiEckmT4MKOakASTYpxF5R8XQuS64Jub1pccZA3C5Eyx0hEwxMDYr9Vfc/8befnZSoZLmvgv
I1SR1V8POK3O/ZGP75aEQ7v9G3/42z5V2KtCSylt5zAIz3oJWUrCRqLXCLPHs8Z6WU46wxFUSm1p
AhsxlQo3DnjEi3cqXqItp9RdPyPpZQm/v4kVedNy2b+EcfNe2YEUeXma3O4PDKP6XCfOKW/4s//O
lEyGunaFs8gEKrC2w7I6DeyfVshj0bb0I04xEWqa3n/XaunIGCn1ipPQf53EZLzSPYNnwgjMhvCS
qQpjP+F532QzXEJkQWPvpU9W5oIr8UGeQR+58gAND96SsrBa2W8z/3GiSwU4MOec2ZoF9oaXeuKd
8iNMWE5MvYUhotOQjBgeKBgFrOUZh3bU+L4hJxmNK5lBChf/Lxmit4Vtpo5FZ77aSRlvHZ22PfD9
/mF0mEnw8Xu5HgUFYbkpzX9s5T+r2NipqIJqr32BOai2yszURmffuWoFQa4lMVLDN7BRJT14nUsl
n2mU1TaJvaNn6njEOjso+LMwWmVs/gyLJ90ARLUoFBNuj/y9YJ8yweptGXwPbW6sK6e4M4zvtpUx
fY2jqZj0E0zA33peYrE7uhKGoz0CZC/NlI3OkiP5+09bcNadNY+m0cUdqUWTGUSNUa3gv/XHv8EC
ITUyQimomCXNOuYfSet/CL04hy1Wrt4Hkdv/BtmGrJbBMmtLepiF5wZFy/O7bPV5Y9r5nyJJJbXJ
fBAArs8sLwlvdPWdu8VbW+jhdulCkU23GRt0mbSC16iYOf0NNfz9Bw31kMBU2tlLW97fejc2rGwW
6F9YmhHgP2JT4nBPRcIIWgIw1fLGaACm06J9ydJ+n7ZIvHpmE6cbnJkBSbrsoaNqo0pkviqJmOHr
3VMrnYxDuMNxIHW2fWY/NI1NqRNpJa1OH90GiEVnx91acZhjfInxwcLYYIqEuQsZpb7yt32kLz1+
8hoD617XJjmjAaTDalLUCeeK83hHXbErNVpCOlxvw+LmSAcPvWHQr03D7DpxIvYClDn/83sm9p1d
qNoOlZzXVEBW9PAOO3bKaKUqpvmnk9uOL/pbHtmibO8V3ob5W89QR8zln3C2Vp7CW9D3ayV1a0W0
/29dpEWopY5c3lqHUX+VFocRNbMb3YmuTy6URjPyoAi7aSUp/fZVSzsFqp2rlZ+qsIqtnAzIyElN
KIe9SFt2X5NrJlssr1PQSRPDoNE82QYrjcZcDI03c484pWFpmul0yz3v7Mg5DuxCm3f9AU5++yhM
z3oAUQov0Z1PRrpxuHi33ti6x7mOnltQvrucxDKAFeWyInhBqiYD6qfYOXHHh2GTfJ8UaqFDgbfN
+fzUA9QjMKhvUW5JafIgGltx6aK0DqaoVOdxzO5lFoa7sMueMs47D6OhV7fW96mZaNvXqa1Yt5ru
4+9/RXGXboFy0kjYv6nSNC6m0YmH2U4geeUAKytS9nuJrwYGW8S7HmLQjXxdC8zMEGek5J9+iI9F
W7VPmXdWgnnE4PXzpxlXDzFgT4AzjBl5s5kyN771xluLrRnSMfrkeC4LLI5m1l9kjEO9XPDNrV/X
eHssovcciiJzJVSKdMuO2pvMekc1Ig0XwHD37si0oRQwI/UcZamzoCHMleMeufC7rd9BbuvmKqJP
60uEM/PLRuRbIhoG3ULyEQSgx5IP/y5WFEfhb8ov1Rh91WG6cGkytc8M72DblXs0fc05OnFybsFr
UWiCr7Acs7euF/rZDit7qzmlha85hVSDMhh4nsA6X2liAxfJwRjeIy126SupAAZcFuxEZYfyyDO9
CQoyYrCK4zeHOqRzJLWegCBKIwBxZ4+lwTz2FQL7OPj93Z4CEebdNSzra+xXjO5d3cGcY9LrgJ8d
8w7JsCL/Li2eImSq5qBZbM+JkAej8J8TZeh7xY6MdUJWp9kzbPhvAGCwx+dgeHQi/8v/4C0sNy6W
SRYlZKwke4wT8xE/ynAvrdLZVV10k1rYMz/vpwdE6/JSI6klzOVvuURypuDzOeKIomnWa0hPNcI6
kjEHgPrSGuuB2PR9sIDMuGIgkjIDxx6NnvBZ0n+2ZCB1pR3jGTCn1eXhLhUeQneBUoo8GG71Nj31
gyAPiQFivCmrO7jkA1JV+U9CeRzih6Y9dSffitK1HGicHl2OohW+eurDW7Zxhr9XXv9cebLYDAAR
uKzyT036N0tzimvmtGtpDw0FQ+50XjQd38D9zSwDK/N4cfvBCWJqE7YwRa/4EhWeE2DiVnTwiJRs
2oEvmh32ZTVjSTl7SBPgwEuz8Tc2h/CSZEPJ1OnOR3ScY+fM7rS/gSKct46hgbItisDwy+IFWvsl
T2mGyUjWhIrCJ55CHK3bezy3IGVNlT+IMNZxuxjVyezE3dYdxkI0PFwxKsWozyyt3i8mMdEjmwh9
DegVJpSId2ma0l6YMWOtNVe+DILRHoZwzm9dIl+klzGAo19h6UqbV5S9otFUjEKM91ka7T5SfDwV
pNO4dS9GZRPY8SY+DtOF/ZlbGJtSe773SWKc+yzJCDFV5lti7pgTOCdGgCQB3NE+131y0nyTh6/s
izPEhEtYDtqx7pDcBzqJtnLOeO43/AqWFte7WiQW/QmxvQ9H/0wXkQgsu7deGq4v8uD2tImd6LPl
MHKFslQumSd7n0YUk3aWKhl6J9UBELr3NA7t1U+np4FR/fMcm+OGrIi8ZK4WHeNt2mr5qU6ndGuS
dnxpSR2w9K2spXs6GUnwRBNguCWRwi4MJ88YMXiJk/zsNgWpL6woloYEzDTQfs/QZhfYbzlcgejK
zYSNcV20og/IyXhX5ro3fLfU1U4G5pKqS4PajvHrJXW/Y9/c7jALNhQyReIYjXZPSVPf7o0oykCv
WgxVGVXeq5qXyyBNPY1V/9Z3MaaRyK1fdHApZDFE/G1Tb4ElwntpQbSuAOpoo9u+lKkBxZJs8fLk
rD+6tCaHZWjRqaAGYQ3PwAxo5vpyi3ag39dCx69KqE9d81KSsqqN+CtVLagzJMSJhV5UphOEUNcC
I4HfKT0HOnZez6ux56CTOvIVSqZ+COkMRi2oq302M+thtWOZak0anrr5ksifrqC1fVIum6e4O1p9
xoZ4cLg6eF+RgHwyOGySw/ZtCkFliSjiKCe1YTvArznYxST2GlEyM42Zm/lzFkTkVzngud47zQUn
qhXspwnaOyVi7TmrOg/iXIF9zW0wgvjpJ68Snkqwmmvm/vYn7kjzasVDt0l8Fe04920YixvvlBnh
HIhuEbh0mszKcl8VMYg0Xe8OhsH7nkZiU/fu9JiXNCNpANTWPu5dJk7WsM1j19jZeU+5VhXfsyUK
YbnqrWwHBUGfzaGOdexvWcM8WxeyFP22aASXMdacWSXh40AEQsa2zZ2j/aEWJD042kHW1SFKpb8p
i6zdAwphCij6YZ30Gp7+SIm9N9X7Ouy0C7Pmc8rjs2Oxv7ophJrUi6eAmG9+YsrfUPMxbBPd0S7s
vq6YADgZmbCNWq878JCgmVdWCdAM+ytWs7HtaKtbkXDLVzLqYPYMirGkLKrLmDvY/Ppn5WNAJNPr
bcah9jkFRzD5a7oWgUjwyoCPySISWOCV3cb6Y4dYhRpmBYEvEORZbthv1EZ3a9MRBlEcD+si7X2m
iCUBtzCF5G/BcHKjYlhr7DACmE0PY4EJPfxAgmBc7nftvkDEgK6nN6uyIP3VT+5T0mn9HiycS7IP
Hdx1anhIQ5afzfwy23gLeDKZm05WCNOx+z7BxypAo7yUoX7VyEn+DRTSuSn5fLKdwKkSM00+pNSC
QPQah6BS8FFt8NorF3oXYIDqRAUttzpJn6MqsrM/CzqKspk3OSQummbySXO5MFODEgl4X1bd/8xS
NKfBZGTQlc4nXvlircTQBG7Z60dtRuxVnqL1CnYZtdR0HABahjVXfxixOa1pco3Y9WGkMCqR77Q0
AoM24ZAtMAakWWrtp9C2IF8N497WPTxTE50T8eBRW1qZWyid/RHo9O9+8unxIPy0liWWURvAZN9k
6uyG6irKfgPRxn+iz0Behip71oqbbcn47nhRQhun8ahr0Uy+vbppbQXA1o86SgU0cRkLBo0pG71Y
kAuLHf8a2xhHS7wTWHR2Uy/E6T85O7PluJEty/5K2X1u3IY74A6grO59iDkYDAYHcRBfYKQGzPOM
r+8FZnZXSjJTlvWLLJUkRQTg8OGcvdc2nK8mBtGThEtAm7riWUJGMouHoWusq6TnSxg6SaBAtJxh
MT26cuDYLYMTkacaVpJFoJHbrWhbFMTYlq9t1jCCxG1eO+Fn6ppUcardCK4RSj2pbcRp3MjCjJF8
A9L1aK9t3GXFdXyBNQ5b0qGdTGKkgu5udBpG7xCbh8DFrmWjBQu1U69LMFZU6OWpRyh5iiNrIwrB
BtFtPk3etOgbDJB0qYcctqfIjk86wpSUlbvWSg+N4xFVp+JXlmq5zUQ+XWmw8GYYdEfUPpuYU+BR
2PoxCKnoAikjqg9OHLZe+Bb6MSUIaURUk1dpuhs95AUJDp21l4RPuk7Z1qS8T5L7vWMJWJXvQxKM
lN8VMva+/wp561NYdPY+JkzFooW6nSL7W2V631Q6yn0msi9KQ6UM53bnlbE+cxjOVzDh+KPW8smy
j1TjvUfQfm+EUbkUwmc2r6IMdm4HlUdX8NytmpN2k59oLtCOb7ryDbfaA3fixW6y4VhEJ7aC4V0+
HwrSEpdSQvoStjeVzKdnP5jVkXcOV2BlZ/cZOTheEUxHw4mv+757EtQ+tsLGSabC4qJ4xU8wqMFb
1ohHZvwmdwh5Vw3yt0DRPuEPbKzJOqlK5wH9KoFR/c6gSL11HLDSCpQ8TtVwM7JdumDgppbfT9Eu
oOykKeKTrVZdTwNlQ1/Xn7UDODZE+YB90F76cfM9lqeHsWfrOdWGv+9epgaEa1yjeK1FueH/xVsK
bQ06DuiaxEDpaNgFCfF4QYu2uG2jGX9ZcQhlj2GR4srGz+YJZ8eACawgoGjUFPx68YYcrNjeSszs
/YDMxIE6ekB4BQZxNol0HqabbnDtW6Z+dZtmukeRzUKpu/LObwr3RMByt5YG/Q8Pdk9Vl9FnGfZH
DlTpawa023YM6H4RvZbMs7CRO8gfmrGC5lmhiq5rKjHN2DWoQ6m/uHysjQ79rwDKiKStdba2ayxv
k5HFxz5u73J3tm4bw7LWlWtkm3EJhDS9pjuAoiAkJTJMvDUTJFN8YIeaIVcVNXhN6J+0MrOAU7+g
Syrspt8Q9BIiAeqG/YDRi9UfNKPpRersaUHsGRKzbevKt3T2CH8JzmmejvuJBb1TzMpY+Xh1suJG
Jj65SyQVxW4OS7fLPiloqpapoUp29kM0uIQRtvJUYzzpPZSE1Yxr92pMuP9VeA/gPLwPdf5aOW12
pzIGKKc+HZS7FA7uGn4/a2MjLh7dkO6qiZN+PVY+cKUwWfdTcKZzhGUDjg/GM/xmhZVjqOYlBQC6
rmvo4YXBCCvK6N3oB9RK1bPobHBN09sYydc66Pa1r5rVWOeXGrvIppyZsTyASynqNu4ycr5FrSHL
z6NvHxJSPNIsukNASCIDsaWr3LXOCtgTpYx3+r6snY+18m5LF+eWHKwV2P+lcaub78RgYpctcFyj
fUe1a5r4XuRl1HKdSNz/Q3eibF1DZsa5mptYg8DuBbBucrRUYWoHmyIyHvOURIO86kJKt+WI9jTk
les+WxP+zF6dnYhNUxGhfE2Rse56jxxcsoCfB8nGGpPVs6I2YrDfUFhJq6m/7vLQhUrCT5XF/FlG
t2HITqFMXxiTr3aGvrnPrWBX6uZzC6N+L4X/5PnxlwSLyj4xTMhz3UB70FkPLADSFrS6kA3PcgIx
H4t7NVE4pUax0litiM9xqBhxW+2Q8opx7yBv5lIs50Tx7SmYUOCmYV5SIbAR32Ryb+NfRt0eP9pF
c5RpigRWjRwyCyQNECvoKBjg3xujWhfULIuax2fm8eeO+iAyKk1PtkeSN/Bh22z+nhrudYLVCPYP
G/Zx65bX2t2KBAVkYZfdwWkAN1C/fO/c8d0xSsrGlA+Skql2msxDnRnqBByCjFtNvifhBBXV5Hqs
vunIf511g8xiTHhO6U0Xu842GO0TewYJ2MjxKhJE1EmSZby2Z/r7Af5lmuLmOhPOLXHhlP+g124J
HTq4gwqxcDWvfuLeEY3cr8yZ0zua3tNEOwSr2sH2rqqBjLaCMguH6YimXyHXTXQC7/wlIBtNz1G0
q6s+Pwvn5A3zu5lmxoZqirdDT3pSQ/Qe2ENzTHBVU7+7jc1JHEXlOqsqilHCMUe5jnWt+ZKlRYDJ
AZl+UjbffLJFLnNNmqQIvgzS7l/YqZDZ4uRnFQGp9YcnDCzYCw2EjqbPzq6wuLU1SRmroeyq18Qn
iKgznOTSTpQcKmN2gf+iV/YWxzQgt9Xk8Qbw4PqNLOvjOBdIjGPIHEPgWmvTljfID5PrnH6HYXVP
LiEFuscF2WWvpkVedWZ8N2IJDHxmxKVLdUFZxKMaiO7MNpuYqEZ/N+dIGSYHPrLqu8fQG8d9VTa3
HrbfVSTT69Yy3CuZIsIqenZmactAoL1RfVJsaXH0s3LknGYLfsbukQ4kTd8RjMzpkwCrZ45k9edY
l5xbx944+Gq2Noo8W3IWCWTJKHkhfxphuSYzjumsPbuWuvby8o7dnVh3t8ZMWL00hgrYNFWYxsxQ
UXskjANSPjZI/OAL5zd5Od0DVaAzANV14uy5yRv7Dlke00z2CbUap22PmANix8jEG1xjKw0q7BU+
CGSaomHilVBRuq64zEN6j8+83MZDkqzjm6zO0P6Al9mE2g1PDUHeQRVoUg7nV1+a7x1KHUY+hyTO
Me9MN6L1C/w26Dyt5j0YRLrrw3PUd8ui3k87J1Cg/BriNNOmIsjCt+qdp0Nnj6R5HadBep2bKUEg
7A8WbMMOACtQcx4f1pS+I+zZGggqafOa4Z73KxJbvsOS/z4ltn2HWbcDoE4MXMdJMkpYFJaqla3J
rXUi5gBzxqqsauOTU71CEV/cccFLqAKq7iA7qvFOTC7oZynf8NOqUxYZt3nSLNaTGJAk9n9yiFYC
OydQ8vKdEZGJxfNWlmeUVehyTYEi0WNHQWMpwK/fPg49jpWpm1v8veVxaL3NgLqf3ORq3mRF/RR7
7b2uMArjde5gSGcrOkHs0HWKshpfF5X5p6nQlADmCjJtNEnULEAinLLdzK3z2FSmwPFXtFttFs2h
juTJMmOYOpTLLMN794pseEnN1wI33Q6/c3MA3twtahRxmOc+ZGrCR04qME6wFLiFTJxnC0WJQ815
63vN+LyEiIwzLU4/2s+ZfB0KXxGhEz6KHltnLAxsOg763iiSwSsa4q0eswzWD5JQibU1JIUWusgh
j156tpWEuiOSMKjBzjo9UYPPEM3U1zPgSRwSLqZdNP6+1W0riy4hrlR+g7w3mCM5H4pPse+zHqHR
g555NYWVoKdLenY5Ukuw+U0l6cbrciy+Ee8EU1B/RYhD7RzPJRkyAM3FApSosktXccfQx1mg6qIR
kD25hBgNCyJKFLHWZj8v1p/SoHvT3bfSfJ24uB3II3q4zvA10yHS/cyc7rC13/UN81Y1VqgtiR5V
uluaIUN9kwoHjf/JDGV3N8mCUlV95cd8X53gFw3ng71EDs5YpPQgCZ6B1TAE2XRUTbkr4x4n4tA9
e3UMeV8+NU1PwO7oIFApHnE2POjY2UagWeANH1B6ZcegN5PbEpThbcy28EqZ3kNQ9ubJxTdNFnF/
o5hWC0sbF3pfujxnRJddEz9cIo6Pjk5oUCVD/nNCj5C/5AYTk2DyThr3FhnPLVvtaoMq+Ogagbgx
EhNQZslalUVPibLkdUbVpFa+ecs7zAa4Yt1ioQEegTwb38nK0iAXWkU+gYIlIMsMabdJrVyVNyiy
Iahw6mZhnUr4jGl11y/Q79GuXrov0ZIIls/6FbRQRA5TBtu6Sx8mqbhvEcI2zulbo+/dTUcZ0i0o
UQgE5OO8TQa0AhWhD1funOWrDLcIDhkJixpBdx4FeAsTuhRZv3cNHk9z0L73KbFHclhoMWR1Z+4G
36fukAKKSQyxXcidUeyFV41D2z/GpFPSHqlC+zHASsGixpyRWFgA2XqZ0/Vs0BGt4oJuKoZKmpDp
vhVMdaFaDh0Q6c/TLmNav2sJYFs1ETIyc6zOs0cqLxnXzE50AWgfsIdnYIbtO8xssXHCHFomTAUi
PwF7i2a4Gbz3voQ+CRbvky4YKIE1DMSlI4NN5Ld0YhubzLQnQ0M/qfh7F1vfhrm+Lh1tb8c0Krdu
AD2cEFzcKVHNITYe0U0K584hfHgCzJTNVGg9HEA1w7K12ienFP0SbHwBZ0XUVoT23yMm3hr8rwli
3Y+siGNlOEAuh+Sty5JiW6l7kKk0fQf/0Z3d+9GH1zQFprxGcXiUekDLLkiQFXXxZe5ijg5zgk3C
cUFYyJZkUYunwXYXflIIuWh864UmvKDMSDl9Gx2810365mHCH12w2kM4g+AuFixMhwmki4Ayof2z
COBZqApGfNNn4Zr4kpluw8U1/TvuIPpB/1aFstr3Cc4wKGL1MONODQSw+NFNNunU3hrB0rlSqKR7
r1x3XkJwcT0cBdpNUlacveN234zkGWgEFWC33NXaupkT0CzdXJBJgNOxt+6o/b4IvCm+w+ESLIM7
RsbGwyxLkOctOIDwZZzrgcDkJUErRYJpcqrfuznx4Jkady0K0nicvxJZzmszDV/5QCiIrc6A/X9P
QNe9dzfPwfBIw2untFuedatuFC1EUC9EXNgcaJXvg65wXIqd2NWYh/C4VBR9kgot4XDWVX2hW1tt
4Cfciyg4Y+NuVsIaMcco56oNUcJkcbyVqHuPXdQ8wzTY0ucY9lHHA5rZk9Bp9fZtTwE7zBGihTOm
R3/eZ9qhkJH2K29yAg7+o0Yty+xa4NmEb+QSzcH/cZCst1UN7wnawYRk9dIX4QstP72NolewBgYy
G+eSYoeshLzGW3ffVZAxqdCdVYCMATgQOQ1Z8MkbvxA1ShjaJNFl4EIRKSdAbfaw+D2db0rB+5az
HMFs6FqrfEkIWTwt2ib2roAAumbA4Eqq88qY6h3WEGiKJnY6q+pKvH6D2I/Yd9iRkSXgOAT9tSS/
k+NcILikxMBpL7n2w+mlcdtzkQ/pqcq6qzFo01Xa6iuQOwdSvYeVPY5IUNKCzJa22XURUBEh7Jsu
wxuj6T+R2uIt6RPNaxdyeAo9DIkpzRVfH0fYZ0vW7K52Sckj5nBlYlVdvhoN49munUtleCcOXnDH
olUgnmKuXFvoSzUViQFbho04JxzuxhYXNa1NnIyIjvsBwpr8ZB4aCMddWJ+FRauiSbwcHX2zjnGE
elE2fvIJyhVgCTaIn+JdRepFsFj0gqAgNjroqQ/0+ISNVhibPOYCnak8zyAitssWWDofvbxow9F8
uvQ6pCkWvFUcrtfWRLSyjjZpp9xdO/YPWCsIAfRsuFwmXh1BlMo+bVS9FuCDtqWNpIkYoBoHerM8
NtMmuzsythRV5tsk6M5kuPU7PyKGTcoHhexjS02cYB4/R73ZhPSLSHePFjs9GBGJVCPvEUgh17+Y
TuKxpACYC9L5WvojdDrcWURp7PBxQW/Jh7dhou2sbIoxjTsWx94tjtS+N4nlbi3Lw71rEJRuifyA
2Jz3rD4YwJ4w9M/lNvjsJ+Nz56fJ1optgz1Ri3S7JjEXwLQeTkHunsPJGzldhUCveWvXNjbfVT+a
AABi/9Lm6s1seAwqgqe0HBqmimJ2DcG2b+LVZPb6WIPSxz2nBbAdMztGbv02isSEmUdsKgAl4s7N
4NLhPMSjmH6zkanubHP8SqKm3XNUs+Le26cBZ2Sr7Ls7bRxKRFKHQkK1WWK5Y5owfVF36xZQWeSk
Png/a8DdY6I6mhCR9869aat9xI4L+lJErFBR9hvTFcRfqPaCmDE6Sj9i8+1Om7a+5Hg12ZNUD9Ja
SjdhfrDa9tRZ7r5JaSr0I6nSnD/sTQE5cRsXXJkDrRsVz/yAobba6+qxm/MJXgImexHGFHqbs9lM
j16mHmNJuXCK4cZM6aLINuHxTQuXFus9cKD+vZ30y0T3YRXZyHeGSNynWayBSlIXwSP8HkIY2ERR
VWy7ovqOmGg0luZtPlqbVLFlrziNONgOYDIQynyW7rZyBb26oDEPnTcf00hvc9rL7LTyWb0R9T5t
DRYJWMM5yfftSIRhkJ+zHMdDwfsEoSh/SZKSMMf4a66yq3oIHOiDdJ08NoEjy1VDHXTLmfhYsF18
mqpzU0/9qwrVgNLJRGZ5ZC/m8d/9vB5Vca7M5NqmJk+F+SH3ijurk821BJDv13wAOygWgxZBMcIb
Gw7JjnsoOoYT264aDkJJoJOxUEVquVXMXkcj8vYdlCA3xpX1Jed8ujE7Qx1ViXBTZwTSREgQmATQ
ciW4GYNQ1ddhhaNPiO/R6EdL4/OTMH3KB9p56VB2R5mGbWt04pbqnFj1AYVhi7Ywnf0ZVCSbBurr
ENGGFAlMr15MLKM0P0yTaKApzFmkBvUZgO5wSeXd6N1EbS6fWSf43LHG6GAFwA3mjpqKK0n7Rk2V
RMWwtXHcp5BIkoLnit8J2DI579vAW4AHEwsZZrCntn/1aRmeZrNO99PY3TGKsj3pERun8aFr12xO
naVYS6OpKW+jftZbtyZGE5w1sMs6esZpKow2e6zH7NJSJ97lg7/LWWa2Ie28dQDDNJriM4+gekAZ
dTv5E7FRGFQAzd0TWHTuq/xz67jpWuN+S5REsZLgztYVW2KpaUdNKGLbEhZxY1kbv0RwhRuTZJ36
SxOndKcn+HbmlWqUYmIIqaTOxl0/JmwhSyzXJJltxsIi7gW/sq1TAMPFcjKwG/xhiccGKxu3SPYd
1lR8q3R52Ap569Kfz3OGXNNcXN+tqBjYJvMejMrJyeZjFmITjKWiuNwxp/YIDtetU7z3LPjQ2snF
NfDddTHlXVvmzzivE2rb/gU1CqQbM5wOVA2aOsOqU+VYWsE1J4R0VNpz2dhD3S/QvnjtxWx4J6w5
h3BXKVprfrZDefWehX21xzbu4JzrmZe53VZNuUlyUMe1DDapDHWIgDh2bjw2UO6MvTtBT7UY8imw
hLyCk2efsVsdC8cjyLjXzATKODdV9s2P437HSXo0P9fhTHcOjH5d36tu6k+1U7dHIxUwdHv299ms
18xtmNLTGW2Wax9ShDGLQSQGFVuoXmwUmba9jtVN2PaIGKmjsaRygMuR5THsVunIsMzadEsLiNNY
y85lpm82jfF9mRN3bTX+o2zexMIw/9ADp6Tb4bBvHND1dEBhbeF7wVK5OJPQTiyavxzGOnaUbmvG
4ttMlBL5fYtUOfZJAKBOVU1g7I2yVcesDm/Qt+kdAm4SXWqz/gQUAZ+8IQgfNxkvHw21HgEhSKrk
yqzGTdIvFg+UK7s0BcCmvBbyYkkafYfd2Kgozo3hkx0BzyUyqCv9e4v8lt2HxBMf/Tr1G3lQLgCM
0cZy8yG2ZCW42DMSMs9NrrQl8dEv8CnesDOlZ4orbfnpg8veT604hOScKWqXjl6yV3wK4KtmSXiv
1UQZ3Q+OH5fja4eaJH/dJPHDUAMTp4cDB8whgv4P9fcHPTzq23uK3dXugy1uSOyYZu+bwCjngbgi
anqIEWYoIobq7joCR/eKTcAEe6qq3GJtesurmfFU9RRGa0185Npe0ORBLtUODsTFRhCwK8zoS+kW
h2Hg5dDA0wAGEBPrTU2FD4iQkL7aTfAWtNCgYCMKkw0pXAkDscmy+451eAmnR1RaLLpbw8nfCjMj
59YNIT70BJ/MLujbwJ8+L0oM2jTOp9nsXFSHqDnXog7svaOKA77VbNvMxiuUwo72Sn7XCl/h0c4d
cDzuGddUTFtUvubkfZCZuPxRDcUxWgiEYdFs7IA9DD52sSIel42Xcjda3pPM4G5j+09y+gc+vUrC
K164cQ/lB3xXEr3oHMmrMG90S4TGRF27C0ZAp2I3KtKMHTQnAf9ri+DxAobpcXbecND1qDrgoKee
vbdUjAHVVsdEyO8BKREss4T1Jp4v1nYa85hdN6YGVtnbCokT28yEjaSftFvkg0tgA7LtVgxPlhTW
vmKS85w+B28g3Cs/8d0rTBwbiVcHrA3sA2pS1dxchZN+T6VcJIx5tQ4nhkSLLXUt2/KNI+6zO4px
PWXOmQUwwlfcTVdFSpffLWJ7V7XVPdLpYRtlzr3HcUBxIsmwBGcB6R1pTlVzmtITlWfc65QZEV2t
xQO4nac5tAsYVMaLbkbJ2ReEALCYD+Www+7jD60z8UP13o69Ow4ObJ6mN5Us5oAWUE5hdxfD84Kr
2dzlXXCDWpvMprmtoG0UlyBYfIx+Pq5pNNtXeU5aLsR7ZKc7U/EmdCzRtLcEIAdKmaVS9a620oeP
t0r4VEMGGTbb0gxPhu3fWvzb8KUZlh+q548/ZnKpdOpfghEbRGvcATakK7BceVECjpHu9ARLqN+x
6XgeHPLmWXoIdFKhf2WQ+SP8ztwPTSauOuzFNGyumbYRJi9XWxeoV6plpJgLqMKegnBjxtTGRz0s
q8P0ORRWc2VUAf+EwvJS4iZYOcsSM/jVRc0cV6rCf8kt4+zrOAIiWa51n91DC8x2Ipgb5uTQ4PP1
wTcvH1jn6pg9BgJnVKPZDrYB4e3SOLTVMrpjGwQel/wBI27DwD7IicO+pvkz2CkFs8DfV7ON8tLK
jh77KQpz49okLI9guXbjHaIlwKruxq8UyFn3FbZMzYL+8QIGFlOCIQc6mQbF6ghKQ9Avk5xMHjrR
bS1jlTbJTSdUt24m8OfUxO57ksvXXp8GyD92DmKflVc2vG42xtuNk3BG/Ysd6vYPG9F/5F12W0Tk
zPzrHwJ6/Q/uIs+0lIv1xqIqJ/C94HEqv7zdR3mwfPf/Cryh42A+1ijU428z8XZ4owk1J9yRc0uo
bMgOjF/pKvsK4YmkhELXbNJvHmW8/e+vhR/65WJsS7hK2pbDUUSq5WL/cjEEJExY3ZviYJrIpx1l
17t0Ak1HwfMsy+qBE8mGMD9M+KivKAWF2LTJB9w0wp3RLRfBEyyIhFfr2gHliHPyvaTUfF+GSXKj
qZTlfQPReAqpPo3+dgjdfOMAqbrYbCdjJ6EsHkXWVbtQczEWNNe+7SCihAe1FlELHs2NcW7nbJyG
JNtHwk7u21baCONuSt+PvtO5fzd7E/e3hFDeZ0iNWHI6Xnj6sWYGRw2SjP1IsAmWAOAiSWTeGWXE
7D706piCC9mrgr29rdj/BCnLZmDXwM9isWM4Gp8BziirOhZLFWWoyOwdaRZm4RghfjKjZ4L5ko1O
gUx5wJ+MMDjG2u2Pnd0efbPUGCrLF1kPEOThcp1A8QCL8/N7gp3cK8oQ2ArqXtzkkMg3ZR0xTaqx
wVi8rJiza13Mpb8I6Pbai43giSJKGtAz59Rt7VwV3wyOQxWmoSuB5NYCReAjaCti92gq0NSMSW8v
mUq3FH7aPeIHsSsM8yVVc3ZvKPfertL5XFCM3rSlLbdwfXrGNKE9yLOWWnT9nvh5cBpR+15ZzsKi
hlZyTeXwK0uFwEvLZSYxRcRBZC4YMWsfOcN47eRMgsXUjmeUgsY6s9WF6IDifQRduXLvWCXyN4QG
QHhCwIKU8d48RI8bV5ZPkT8m1wZdSlRtNuMeN3hozyz0lBaLTMpP0sDnBJTzM7aTg1Om7hZVW4tC
0J6fCVuo11GZfrdKKfcm5ulr/CgT+ukEUJrTvopUDNQ+KYUNU2qebV1nR7IlbyF/m+dY99DtPr6Q
M6DOliS81C0LEo5dMCmMF2emIki33xw7DHmBA5794yc/foapgIrRlId/fKPpGM5G99N08DVVCeRn
yZXdAhfr8LKt5lqyJYVHSldHWcdQeeN9Qy7bwRZLTjtMocB9smP0AzmN6NB1bHKHHQJNp/QB6nh1
LjxtbswkJsW3pJY6s5NCBZIQIMtu5qEZTmiHslszc4JDqfHhxu507REutEo14rGw1UdNWBL4oBp0
cChZ2RtWgIIqBm6vfCWL2r5nv4mq2r+kFUO/63x0v6G0dwEQWM5ibXppBx/q3pC4Z9IoYnbiGKIV
xcJ79OfARF0A1L7d0PD2ce315EUDcykvifpeBf3w6KKkUZDCt01ClQ5lpjpFsblLfYwvidsKlkMU
vo6OqQVOzrsbFDX0596+9oPuoTGC8jz2mj6mGHdRaQ27tqyxLXYzpbyiTjfcs3rn2wvGgUKOgaYC
KxHR4KNe0eoorkLYWbE2B4I4im2aFN0phtK41JhazoiAo4IitNftOAwnx0NUSnO63iEYjfaOnt8p
8dZrxH7p3pyKg5u6wK8DyjK/n5zFz9HmGECVtm0XZ75tYov9aaFIaiF93Zhk9xhIgSf8hLYAIGpC
ortWgyR7I06+1YxjHDMpkgE3KtC/jwTBKjO6lr1xERUHJXLg4yd6Ld+pJv7NJUqsvz+tZVyip21C
WmzXgqry4/Lh1poiHxqowyhia9sEtVgPLg08tF4STk3DiM+yGCQx155k4M2hvF2lyjJu+3jYCBgS
OaX3kPLhup/ddt/Xo3MmiJZ4AFet0SUJCt30q6gZEnPNhp5SZyH/ZhUUvyS9mK5pAZEiPd70LE/p
Hz9FaSClNycwsMj9qjNgz1sMeCvN4QOCjcrPTXZVFv11wBxIDavaRyPEUk3lb8fsM6BvLx/tGt6F
N77RTkI1V1QGet0MT9jvh4Rt/XK/XWQeputJ4VjeL/cbG6LhF36NEj4mFl5WAWZD0ggP0h0ATRM4
3TfDlzGo76rWrV9a/WWcaMU7Gh5Im2PsIIzmpMls3Ix+b+yJkH7OK+eU5dN47SLi3tYJS/0S08oG
W8JR8zMOLHmp2KviIVM0QFdl5lj7fqglecMZAKupfwYk862fL8bkjndlCTBoTO1DEHkatyxSf7Ol
vJM4CCOo7EdUkw61SSfv49b87y/jfwbfij/3Vc2//4u/fynKqcbt1/70139/QtxRZP+1/Mz/+54f
f+Lf5+gLRKXie/vb79p/K27esm/Nz9/0w7/Mb//z6jZv7dsPf9l+WOnvum/1dP+t6dL24yr4HMt3
/k+/+B//M0O+ZtT+ZRQtv+HPn1w+wr/+8Rw1X4qc2MIfopj++Kk/Hfmu/icZR5KxLJXruJ7JC/Cn
I9+T/3RdoaXn2ZaL03t5N/505NvOP03eedsVfEU6jsVlkBLehv/6hy3/yY7HMXmVPkYrV/h/78AP
T/K/n+wPO+YfR73Nm0mqk2WySeWfE9r66f2UwgyJ+MGe4S3LgOO348Vu75XI64MCZL1ziz68ISWB
Dj5oC4Dr4zonkzdyLFBT9nD+y+378/J+uJwl+Om/8QB/XI4jtenZAnU77JAfpwuyX2VJQ1+d2Kgh
9ijDchfLL/3kEGKZvxHrXtInydqV0UO5AbZ19fvf/+Ns9eevtzV31wNdgI75x1/vwbRqPHxTp3r0
Pxdu3z0o8onooeWnwUTlNOg22/Rle92o/u8ODGK51T99doYKY4WULWwb9k+fvcbaF3RYOE9gntVb
4U8J7QQLISohNDFqnE+YBU5IgxLQVFdGHH/VWQqSI85OcWO3e6uJahSsi6NpaObD72+M+PEw83Fn
GKvKJTXMBK37cfF/OcwMFYIr06jtEzWzehs31WeVQpGtKl/swEsatMioJFNRpziVuxsjyvZpF6RU
6ORDWhjTcYmHH0Z39/vr+liof7ppvA3Ck0oLV+Pj/PGJjTR6MwcM/insfXsfVP64adrSxNLnfWcm
DB5tJEwWu+tNPONRb9JeUUfK1BUJeNEe3mpsy4PV9DuUItNpmloHxrPfrQcIqhfAyh5sHlQc9YNV
UHiaHHvhtUTiNOjxK8odfdcVn3WFhoPYkEM0kyYVRkHxqlvvEb2gfW8k5S0vWXL20IqbbSzutAnt
NZDlVedNd13gAxslXsovoAtHjcueNXY+G1o+mzL3rn9/t4T4ZYhxYHe1pg/maIetxY93Kxah36UB
wZ1RUZi7wMe9AHgTRQe3cYW3MyLbkAT0qMC46Ob1F/LAq/X/74UIwcxDOrrghfrpRQtiy0zDabJP
ym2HK5r8Z5z61j2d3H0p2wfg/HtVTg1HH/vYttkRodv46fc3Y/msP44cbbKzspVyTOWaPx/PI7a1
hsZZcer98LshD0iVaGR109H24GBGMeT+8u+mt19nW34nfl72Q6ZgSfhptJp9zDZYpjbCOnUYAQGC
T5MPReDeFn5m7GLPnPH7xTeyRd+dzM6Zpgc6eWE91bRff//55a/zjTYt6QipLZsH4f40GFzfIrnO
ENYJDu91kQzWteUhGqV9wPbbg7I3fVGOEW2y3KFGHA3E4C7KXyJIj82cRxsrLMWZNYscgUmpqwHX
7tbTKUFtueJYH3c4UBIIGkjDsrqZdknB5C0Wsx+y1r/ZvclfZ25t2qxj5jJ52vLnke1LNvS+TuzT
sOym8rn0L3WNG1CNYbYfOc5Vvoe73GiMdaVS+0irvyMgUL9alAHvG7pwQ4k1rewIzXBnB23PUCfo
CDBddIMFaEQaN4tu1DeBLmtsN1uzg/ELgcvZpQ6dPw6JeNbJL97Hi73t98/qx+PKMvvyoWzLs71l
uDo/5yUmqYcSMikZN4mqDnCnYb0tTroPd3jVv1C/Lra//5U/1dL++J1aW64SyKKsX8pXY+nWRY3/
7xQth+gsCKbbMqpvRUmP1VO1t/MyN9yHqeWePv5wJV29r0mVZ3+zKP+09rDQ25wdoOra7FCcX9/U
MmyLtCIG5ar1EwPar/lgp17KcTFI1tSLYK3j+NqVroubNjAs7BsNK2FTg8uRTbfnVLoJgjp4yEVf
/835Rv04oy7X5rjsxuAmLY/I+uV8g9ZaauGgnEcCrI3U2QrVxuukh5Wj/w93Z9bbRpJm0b9S6Pc0
cl8eZoAhk5tIUbtl6yVBS3Tua+T+6+ckZXVZck91o6QHY4SCYLPkZCoYGcsX957rO8QoIoKYc2/Y
+VWxVWrcIKlnX0zzit8leM1K9kN+q0nbzggxofXh2mgJ71Occht7hrOqcrpxlhnWuu8gtbEqgwks
nEWv8g+J6sMSMXjbXmmMXU8U1LkTlaQlsZdaD7WN0ET3riB+zQqf5LlMGGd1RV1JRLa86gPsIqft
fxyk4SqN+2VZ5emC5RH5g2OoYm3LFwrnG2vdL+TLbh0qeb79637GR/i2astUxBzOg0v5Ften+WYy
yOw+0vtUw1TtK2SEGeadPJKxlodEcZhZeqH1Xsek3chuJNWwd7h3sDQmUWl2S9nvxNGJIuaRUua8
OrTJt5Vzor9SbQq3kky0UQPa3LqDqyHrDykRkWMUd/QdFBNB0WswpUztzLHMK7SQ4SqJQf/q0DfR
+Na49FXrLLNFhI6gA/AYIZvzOXE9nQYFOmniFd6V+XgKuD/RPyI2fePz0dszDSRKNFc4FvK6SmOS
KSwyb7yxohIJY1HCD7DoCo0iZqARTggD56zr116DRyyDHewlTbpVOz+b16pZL1ke0IW6eFuXvTYf
B3vNuBEiHtakVamR8Rhm90kRw6wPsmt2+teMa5BeWBZRyHgYwn4xJIG4QZiI1S/A0+qUUj8vTNOj
gIQfXU71y5ox9KKT6twFIR8gBy86JNXjqiSta5cKG1it4VuLWOPA0RqEs6t9zipzB6MxYIn+TM8a
b16S1Tm3EFi7xE/DBMKDEJXqF0smfSL0m2Sutf1BMAnfJMkDJ+1fiERLRgUaMSR71wKjtBN6RypU
J9+D+fI3nC0cGnLEFpCw1dkIoHuWcwa0ElbCptuSIQaRj3q2zLNSm+lUojdGuwe0Z54L+MZjn7cY
ggRcase66XwMaDnwrdKmgOtgD+M0erhDyQuuBROuasgBNHfzmPU2B5+BUy4SCyGYluOA0RVg8FYA
jbZtEe3LDSc3iQge4my40O1snXphe22pfOadxkK+bq7NKd6Hcztz5sOtQquGZSnOg1sOLq2rAFTm
3MYyqadptULCWKOnKhNQoMl3YYL2kFqMCbJKjd+IIWQEFJ/7umYxa1BlzvzPcYEZiJB1N8R4ta+9
FE43R6hfuqKCbgJoN+qsrRdM8mmBrRBrc7dAt0iQzjBUtw0gBNgMKwAi2PDFcG2nAZX7oN9LhjnX
0tBYjAXAYZNuvVE4yURegX7ZLvZqOWZkfBjQFSn6YZRqWM8ofDYaZ+ezQM1sHqWkc7EjcMgw9fAq
kxd16tFTHf6klN53JySZPB/zJ8dnDnacMb/E3LdnJFNRTowQcrSI+BshDyCnUEYI8U3i0bjztK9R
1l07cajuxo6VhcZOelUEerRFmHcuNcmyK4cSajZ2a73zLmuzdqOBBM8xAijtmMcQaSypJBXqDylQ
8OO2+Sb1R4wESK71KALJNUb+1RCVB12D1l0Jp1gLn7PPSQQXmc6+1fXykl8QfWBUWRtP9Q5EVA7b
Os2/40fvzv1GkV0v1wBr8anOqLGFt75BD8vCM6GEw2fdu6lU8Dt+01hP9Q6TY3Cdq0KeYfUrKZlq
1QVwOPwNaYppJNPmZvnd6RTpPDHEQSQ1R/rk4KbN+I2QDmrazSDwt2v5Kg6rL6G8QRVh3Yu8eiBs
zhW5EVyYOUIO30N9MNhODEWVkn1nIfEXvCGxtum8LhkCx5ICQNzgOcMpupIlPi05ddBtA6xEiixF
O+pwnyu2wyujswgQgW/DQJA/piwpMDgTkqIoxSUmXYF4Md6leeidq4EJ2X7MbuQ+8Jamo21aaXwI
ILouohJZnSJZyaZsdbBE7UOFIaRJxcrJBPHk+azCbB51c5rU3IW2sh6EhwGkF1caZ42eDVa6xiyl
GxXZWx2xaZWo2YbmKvGK1tqvLf8WxTbGrASFlB71O0mJvc+lrh99uR+o7g8x22jupM0a7SopcDam
Zud8RpOd78EOJi5R662bBTLQKUi+INp0DJ4JUUpeed+zQpsBf6vWVdP0u7R1boMBv3w5UYZ7Rb+Q
AnPRAztxy170JDsYw62/6+WW1TXhuzPLl/dh7sQPrV9CaI78paKzp057YyNEKW3aWrksPQIZSr0h
nFjY59J4XrUoRk+bs4yd8VIld34WVVVQzBTK1SvSdfBPqmPCevFmBHY/6zFBbBxGp6vYA62b9QtO
l4wpZPgyqyuaTEXSmqYhMQKRuKXMZQE8t1Hbx86Dl5r5dTqS2BXVEWLyDlNApvbafasrLRYTdIkS
gxM6e2YIVSD1IX8o6wiryzxSCiR2Q7POIN03y1cdewY3gKC7yM24p5OoVz4Y6blJqCOKDvLMKDcY
iD1rqB1ZcmtJfbLTBKnTlbR28rJxZ6Lwh20zQqFRi/5S4O2pdE6yCJMEZKNKdxzo6jNPavsJo2as
+gZxKKpU5vzKksh4ZkxBGYrKUsI1LFvahdrFzSzGe6Six/hSiuFLm4TVuk/RDaLe/SqVLLP9YRIK
Kqm5kME+uFkpe3BTEHMX0+bCxvr4NETYK2riibdxzhFJ00/eOD37DvQeMr9kaDsOuq5qE+OQLRSA
8XXRL8ktxitfV1esw0fezvHJzzSWSVEF20TopQsYLD+TjGVh9eRF4tvdaJy+yaO2xPwjJTPUrWJp
azKnwLG5IcqF3aWGxcyR2lU4kunZI/WUeh3Iew3Pv60Q29dRVPE54nUIeoQUQqd+owB63+EBP0MN
UWzDVk3m1dh2Z4zDcsaW2LEGi/04YBQzJ/JaccyLKi9xmeZROIv0YCLTKfJWbZO901RPpaoNDyF5
EEmtEsI2SOc9AeAkUTd74ndIfFFinD6ts49KjULfWOSrfjritGHUuCq1VCZ/NUKujfYSue20To7B
Bk9CwTZFWWkL1PZEfJBqoaXeMkX/cT4kFBxmZSkZi9M7RmXQrAoTq0RsfE18pdtFniPPqeTpGIoj
YxeMbYg4qVJ3enKmcdaGI3AgqTAgt8ZrzPgcjk+z0kzh8LzbMkJ5acnMCLNrdI5WbX8P4KpvhK0/
tJn5VBQR211U5ZkXgRVy5G8IPpGOiZSkR6m9bNMaaVnV0/9VZ1lUWrVAArCTtXafoSRxfb3+qkrO
pu6xENC/U6U46obywIkFT5dqEivURyulD5k7dCr1XYCgOv3S5HGAJDdkmCaKRCjmNVyMfunZhumW
WfBgmtupGNYHMFMsoj/ZpXzvsxEYo5p+s63m3hBkfhKEYIa94xZ56rOIM5bgbfxZNYqbnkd2IfCm
40x6EHYRg90mtnSYpPllX28Sx/eWFWj4asCP5AXKuV5WHjlK4lxSoSbKGeIfBfnjbdspxK/02mdA
OrNB4WPr6uGB1BgTTGW/sQ2y0RIDP53f5gcMWodGidYoxx6NBbA/Eibk5KaFv+cWKIMJtNHXafWZ
DGigOjGpg6EhNKTqT2piZAj4qwQ5OcSqhtiung8DtANLbAdoeV5AVsc/vAe+gsCpxKY6ANafawX+
zSyS+FjKkePsXJ8HfnbVyiU69KFZKGgsPU3iRLSYx/IQ0jxwZqowXgRWuSt7kro5QAJ01/k4QeDJ
sYp0c6A1boLvxu3CfI8gC8dgu7RUrAH4XW+aYozRHantBj5t6Lmy7ihzoWDk0rvk0q9bznfGfq2Y
A+velsxT0zcWgVGw2alxYar4SskQoihuxItC4sQavhAu9ULoM9D9YAN7NMehIkEJWOWkSrKWJX8t
cpD9meNFGe9JWv7axPJDGmCeIfnQnNfoCzQju5CsatV4cj1vHQZ0dmoua0Qblh/xsDZCkKYMj+x4
8R8G9aLSCQRoK/0zE8Mla1Gg+SYMTGDdEQgssPpd5+qSdWUTe7RShb7UKqOEMVheJxk0EA7PykVs
B0tW6HCq4k2aaxz994xy5J0WUnkcsJjPtTxeMWzeEzOFz5lSkqGBvqx9iBi5r97Ik1IbsSFiACvf
6pMFIdXiG3YVZ2Mncjh6WT3nRleZD4HezIkBgy7pRkLDuy18TvIbK4XB/oSg8dj1yN0DTbaWYojQ
ZVu3IZluC0ILmAgi0oxSRDym7+9kRSuXWq2Semq3nO+n3lVaxPsQLGbBIpjxgxhrXXIeWyzjs7ai
TM+xDxEHMBVt6bGfIkZb40brCOWQcbV1lfakFaiFtIbCeWolbkWCkVsCQnfiBeQbMpHynJVjzvQj
ahMJSfNNyy7HJOhnnSMZbgwrQDKJNYKaiq0yd9PWwEuYf0ukAQUnkql1rD7FLbIycJfGLBmTuSWV
C2XIBGQcf9bVCjQeHDFmncBB1BGFk7lBQvekYCxgnid9cA9XsxR728MJ5nWOP4eBf6WqXFPyiEDg
RjakM+TkxeJOb1tvNmFJx3YZ60W1R6TObt26ytpAYCEy0imWheTpr0aFg8LQ8/5iaNdepCr4RQyy
otsAB41FG9N1bdo/3qutD4lYYTuuU6xa6KmO3nHMGSq+YezqAQBghTokISxXiRPS1MZPaDdwjo05
CjPW+QboBLnSG2Lb8M9k/rVuQoouYq2ZeQO4H+FDO6uYXVPFWEGauNfAtAHsaDmPX6ucWltmC+Tu
S6LWT5ITszypwV/VM9RMDdIGfSu0EOJZWGkrEoR3YYUsPJCRQkgNupUuWONuJkm3+A5G7q5vsINE
ncN22LDnNaGUPrMcgQoB2lLzUqqHYqklpJNTnl6jlvDnquxcw0fF0p61O0qg3Y3v5MqCvQVsXIcq
kTaW1cKwM8KsyEVfKHKyRlMak00LL95z9AcqnsiVPThoHBd4btA2hBOBWqSE1cvLRsoknIpePC9L
C8d9Bzewz8uj4djKuWli+mUYJiKHhbbrWEu5rcyZKud4E/Q+2nOdaH/6U9Jn0T7w00ttCMbNn6+L
mgA3aRwURp08ZEclAw5ReS5Ofz19Y1NSyDQzMy4RBiAkddThvWhRNKD53hfEGcisZtvhrPS6TT29
Vp1eG+rgKYAJts77yt936CR9GdmnVQb+/vTN+OefwMzJ894nMaH37TutM7/oidauG7On6JQIcF6B
L+048+GvVlfu4gKtkRHPC0fhnKAM1UURJsVDssyLBjGFlBBIGrYd20TYzJlFwGQjQUVUU/mBXXHv
WsrYLZ0CfTyifVnxkeUWT4Jo+pkNThgrZ3tld8QTsv+xchK/CujD+RTDQEycsh0E87dsgkGV1i2B
XY0RD2QzifOKgOygRTedcHjIwJnqrmVKT6hmd6MOxgCyVLYwmGZikmiiyL9okkBeocZcctkLijL+
PBzZzTmKk8xmnNLGyzBSIfW0w60otcMQCoikCq7fUU1mpk40uj7VGAON1T82beyk4AwpiVJIx56w
EfoYXNtKuxOqFlw2JKYpYXDe6UTfhFRENWG2u2mkBPeqMXPDatOySIPJ1hkURIS8MWJ2gznkUeIx
HXvbF00NRb3Er9xkF2IMkSr6CYgIq+pXIXbSmReFEvYIZa2rneqyiVY3Qu6NbZKOT8OE9+P04txS
62Bn40EFICKxLhg858JsoCWI6kqOCVMhrFyfjTBUbpCoVCjSlNaVgjjdCiO9wN7CZA3CaR2lQ7qO
4wGLZFf3KyuDLT8UPKJB6Z/JoRIRmUlSo2TrjNAj0WQiCFeV2uaXMqUyMKj53EodhJnRuLDU7p54
T9/leMPYiSy7MUskwiHmonyiQmPzOe+KMFjauNJmma/aK+bNDlvaZSYLi1Q7W7kygus4gTrReaF/
34p0f+JC5mDM7J6imxlablFCl5PUugWX0X2FMJhAbyPpIulLiGpDUhF8dBdZNcN714/nvFcSKwQ8
9cwDPkbSmyTaJKqOYCXIHytCGC/0JA/XY2sjcR2YXdFZPjit9XlUQTaUlZJu+dWDVZGq7QK65Vne
aWcsVONVZesmOxTd3PZZtrTY3Ma64593w6U6ahZPI4xljiSJPy1MKChC8XDKMGTj0RyuC5b3NVTv
be7n92qeyvOwT4y1ZcXIKMvsxhnipUNu0NI2mf9rRLC7PKV+goN0UfeOf18V3kHCJHhm5vb10OnV
DsHFnZIYylbpyY00qdEB2pPuILfm14qmbdhu225eAjI4bT7VvPQ3sGfPqRT5l43wcXpmHgO15per
lPrheSEjdkz0SDkngw0ROqr+pRAyJqXTi6ef6TKjPbdvspHVm26Kq0CXg5uui2FgcAZMwYolwBz6
2WyAy3zVTmmGTIUgxfsEQ2yT68aOnHhtkZoaUdipDsak7TkJ0JqO6kgGTptwnEKqzvSIMsaYD/M8
I6uvZPuDAcS8dTzNWZdVOqBurZBl+SPmeCzvtsoZOLfOuZbawdOI2D4nnjoPjJggmgnyMipf5P5L
hI3e1Qj5m5MhshMyeAVgN5gJih5AqO8FLoJmJWTAktmHLiBRYZnfJtwtg5yauviAWNnZIU4TkxDJ
PHgK8QXTk1xVz845zschFBrZMsUR0YCJZUOGJ3lICF6Kg0cNNspilKQB84Y5b8AVrm0BdI/4VXMj
+5+LFhPE6RvP0fWoR4/YehlJJ8cP/lQg5jb2mKarCpxi/CnvdZIYikgVCI2AzEa1n29lNv2uowGi
6i0imqhw0yqJTUkzGIGzt/D9WI2dkX8Vbtt2OpRj39/h3oUn5ba2AoqqRXPpo37PW9ScWkH9xIaC
lPFsyAzNsi/1SydA/Kxhxq6dJNmIik2IOpg3Q2c+Ct8CQG+exlfltit7Y9UqxVWHHROailUueqO/
CCOfmlQ7ww1HM2sYpfMmzNhOMn4JrWP330RngSZY42nAr4PmCE+p31i62EojmasmS3XXhJQGlJgN
g59/N6pY2jL6r6nCFTOt0Yd1bAPqYMs3mFq3ypoqObNx9hWjFV6FljezDf/Y6KV5lg/ccW9I0aKF
UzljSzaTk8o/V0zsc0UK6iCSIlZZ2aRmzT1tzS7WTyxgl4ycE217OAtKLKtoL88pNMULEEssDilF
zIDOf9ZaSd12iXTTV/JUAQGR4psLx6K4b0+hwH3nXMgxBSonqR5a9pKbKKSwriQMUS2dOxo89PX6
oumNcjYKmUTNBLSLGk2oW9CTlHqW6aAOZ2w7yayOxksNP2rXCwziwco39WtoFxZIjabEZIuwhDAH
LP7OoolkLAa6CZdU4hzDQLcasSaRyVKcKxaJEZ6kfQ0VlRDxpDrHRJVukl5xObz1VkGRrDhSsOdB
WpgLFc6AbSAjZOsExpGB0KFIyH7HHssnmSJRmliUcMup5NNP8ZrFwYrVYB/0V2Mw6Osxli8VH3AU
yhlMMpm9DyfKKmZkz22g4Uh518zzvOIYGwR+oVb+gmJIO8vC1A1GwHstqSdSYwes6rBEZYV5LHVy
wS0nhonvOGx8MDhJ+b3JxLD0AYSgYgVJ5X1NHRkzvuJ0eJFavKUxMIiccWk+FnAresvtB/bVXIzD
FBBTQFvyqxY4/lIpvgmK4WvT6dZ54EDgM699UsHcWvWeKlM6Gr6GNdEjkJyF30OInmeGtTPBccVR
WmmxDwoD60wuC33JAHEXKOmNrNr+wje9r11qjm7U2tmyr6gSdAJdQ8ywv6oyzmnq1FonsrZwMvDo
vv/VqbSOAMSBlC04ZO4whIqbOySZZuxWgxCeXOxxmKp5bi2VLUoZTO8j+3YhNHVvDdHnOtAmW0V1
HVXN49jXdMXvXchqoeTYSQ27Ygsx3mKkWNoRRREohqP8ZaxCSvhhiVs4hpNSQAUZnTYERA0Yzk/j
LRt4eHePDsL0ecWJtNvpYLWqMiUhz2eZjucvklecCDPjJT3iLGXYKZQolsjI7owe0nMnEjKiqwKD
KQC41GDR7BSAdXFGl3D0zKtR0h8mgz/jAaB7bDiLAbfOwlE1EsmEIEPG0xkstKl7S9+NaJDxo5bJ
whww41OcpuShbMvJsMDhK2P8UD4hEePxsMWTjNvS7RF+z+ooKFy1UZaxQhGoYz/uWCzAx5ZChmwv
y268k9L8ClLpypHkGnoylsqyaMtFoQ/9JSCiaFpIUvyqmB5CzkipanMQR+wCbF3Cz9nCbyGraGjn
SL3Bxq85EWtS0yEMWkkil2HVmEtmqZ+RqkAPKsevll/Xd9gdjQszaC8aUNNXYCDXjtHFt8nc5mC1
wsi+6xLGBE8qohUktWjZAcfAh4Edt2NtB38CmXgK0d4sdqJcZY5xl9n2wUzyAtyztS7j2roocshi
1OmXY1hFU1LCrsOAQY6sSC7Csd2mjdbfpBwZzpKsvh19ydsG4J3INQtYX+lupzneamymfDmLhVKR
wikHHMw+WGV3lBYqfbFc5MLkOH+AJsm5Af2vUe4IdcdhrcduFpPH0ur+DVSgIyh6Sjn5CB0g7/dG
Y3ergfD6hVykj9kIaI4insBNYh+QbJExV2jyZ9Ufsf+EGtEusVgXYThvYrvkwL2/zFhw4QGg8qI7
9/l02OEB89L6/D6F+zTjcA3nhBI8qjm/Td42EGTIo0DsNIpVHZFzkNe1xtGscgnRUl5lVjrhjliu
hIW0VNpFEsQhaT86jgw8aGlW4J6k1DT3wlzmKJhTopY3ujX87Cm3mkcdLMGq9pRzIzftnRa2a4Iq
kk1lF8U818jlBkEIfzLpFprBDM0Zku2KAMRnExT+GuweQM0YTzzWRW3eQVOlZtUoK3Qx3ziPrucc
D17ZjMUrzU5OkW3FXBYV+sOsJmzGHPYp/nM4AB4fD9XL0Cg44er1Kx93v6mxEwVVfUYl3jUwbi8a
ncXP4KWstvQShoBTkno6KKsmdK6bysBt6YON8nsbdERPXnCZnhPQCIlmiM/Q6oC1kywAD1nDsSTn
4UpAcqTjM+nCjLGWWqh+9Vo+uQBxRKL2BTqDGII46gUU6opLQTc2aizGLb3dmwU6VjGBCZOFOvKB
SKw9LC1n2gIElwxeaBYBhf8MfZFAeJYiOSc3cxld6qIdkaCXVjsw1UwY+MwnT1sG5tGOyKOckSBb
J4i2sVVv4C1+qaw0W7XT2aAudzYsoej7EELPgNL0rTdATTT2eKYnAzv00vfdWgyr0i+TXQXYF08P
3higpj7ZFrF045Ur0hLcKiQmnnJ0ekEmWjXPjiTK4BovdDJByGRGoqLPIAGvYtNQ10W+xN0uXZCa
5SpaxeSNegaYKFCVxgo5PesotnYOCIhiVguB99Ys6KFBzbJQkJsrQy2HQo/WrGR7LUxvrRFlsYli
NlQS2yJf5UhcQqc0pzbOBoHk9mWYsvn0LX2hVrFzZlMwvkREdSujSsNcqe6TTpeWds0KLlJLb6WU
ysL8ovapAriQvQwJHFwx+sou22Z2deSlV+H+sTNlEdlIBpVwnYYp4RdBOE0bAiW1050xge7bpF7p
bEshMUM5kxQQHVVVzWHAI6Ftil1rVoAgPHIV8mELhDLZlyMBsWIkEQENHOeGaMmJsoambraQ9fEA
A2iC84m3p7yzBh4VW0ruCrkploHXUS+XxXYUARxVdBmu0RrjvqHl0NPUZ7rFWxeCHPfRsUfiCsji
ysJmgy5m7av1WnPIRTdLCds4SzmOHti7RhXcV4uEDDo2sqtJNQ9sihOUofLnETmNCwzxw2VnEEPE
jGMv7KbcoVqo4aOMl0AyxUJjF0ZCUIGwwaqn+Gw93VeFMqwwbJKArFq9W0c1W1DN9uCZf47mWIXU
CwswFuYOWSytHgVJ0FpQLkttqeLnBsnJSU7RcmYCrujaRyp4kzoqOVq0W6nAxCeCBZpgs4Dlfx/S
fHPZN3ASjpUb+c4WztKdMUbfFFKZ/jTXn6zMp2+n105+5jevSYkMS0/TeoiRsbQAfnDfEzZwFk5O
4MgySOs8/fH04ulbaeFNF8Ls5k2FaztHoumVojo7xXpJowJL6vT3P1+0JLk6K5m7MC9Pfzz9pPDo
Z0HNIXtqkTU37xgtZl5cDZzec7U0G7dezjQZyzn3cHrn4HQ7pz/iH003eA+es8FOAWGnb2U7JMlP
L1okXS1CM3qUoqA8O9m+R0O+rjoAVbqRGytJFUD0+X9//oBceibb1gKAE0cyz3f7bKY+3fjpW6CS
YWaRYdZCpmVZb9YAhXu+hZjHOx7/ZMq5Olm1OVa9KWPCqIzJuO3EaPdMk1Lo9LfTS51NArbw9RsY
ZikjqB/P/DiGVECFtaYIP6arnIDtdTv51UuAVOZoPJ3++cmuXeh2tVKyWwGoF+cji2PJQfJwUtn9
v7Hw/OT2+cXD82xF+uHwOVm/b/O/90MvRpnJyPPrhV6Zgh7zBs0DFiM/zF/Ze9TJl/Eqo/N0pZMh
6a+ukBzqsG6ecA0Rt8ngY5hAP7CZ8IXal2xa/8f/BobwSVboVSpl1tMXwm3e8Kcm+vXef7VC/b2f
efUbHJ4IHXdDUVfhY/2zxYmkUJTt/0kjvLnET42gfqJkr6sUkVEq88UFf24EG9+UjhxUpRmev367
RnAmMfD7GkH/hLQbg6RiPP+OSPB/bgQcYog3FQxB9nMj4cr5zXqCKsv/4fPwV11h2k3atvXjo37z
PJBcqyN+xyTyoxWe+97v9DyYivruvmB/woxCE0zy/umLC77qC/YnYngVOsuPvkIr/WZ9gU8R6fb7
ngjrk6FaGrL6H8MCWvGfW8E2Pqk2LQTb4/mJee58v1NfoBF4jN/VCrr8SQH0hNdjMiLy9WZcsJ1P
OJc4Ebd/9AXcML9XX1AVYzKUvKsVNHq8aTH06VMyNV9v+sI0OqKRmJrhuZV+u3lS1Uzl3eOCQQL3
ZI/QfvSFN6OjRV8AYoBX+LmR5N9uXKAvTB/d+/oCywVVxkD90uHp8a/GBecT/ml1cn49N8Pv1xdU
23x+TLHQ/7yY/XXl+H/OlLoyjY4K+enYOKevt0+E88lW8BFNa4rT12+3XlB1MuHf2xd4ImyNGcB4
/iV/mSmZQ2TWz3A9nseF32501FjcP380f78vaAYLZD5pIFfPv+XbOcL8pOnY9ibr3Onr+RH8jWZK
zcRK/86+AA2B3x7P2P+xguZp+GQYiq7TV56b6fSG/1Er/Ac/9M+t6ZxE0afTpjQ8ip/gFP/2B162
pL9e4MdWbPP0X/+Y9pyvfvB2KI7Plz6ecBjT3//71bBx2i7+9D9fto+n9/nxz3/8gr++9av3evmt
Xl5ch8fqUD0Gw+l/DD9u8xmI8T/J4dshPfy6V/zzTv7rH6/u86fP/99cWMRvrjuZxt993Soc8+z1
hfHYfsSF40OGB+flStPHqJx2jO+95Tlyxe9kHoav7tpgYnx5r+nj/XvNPM+TvDo85S9Xmu7aOkFB
3n3XeZYdH+vwsXlVSWCIZtx678XdY3LoDtXx5UrTbdu2prz8/e83yEv144/8+x80TpN+e93soAY/
oBcuafXw6dXnqSh4899//6tjXvmvbxl5wbRlf2+br2nxMHy5zql7E/7Gsuu9F948HYJXHVDRWfJ8
wHWTJMzy8PUT+bxZe/ctZ0/h4c0oAlvsAz6/Td697hbk2TNnvveGt7+OTc8ljHdfmAs0j/Hwcoun
fvFcF3jvpXcIlsQvzeyo9gf0jfNDmL0aPUC0f8T0cn6oiKrPnn5uDjYpH/ERnh+EODwGjTjW9as+
DQJjYpu9t7mheUGqObyufSs4uj7i0swFIq9f9WxVwZf1EdcWIuS/ong1Nv3Yg76/UUg9aKq3l/6Q
G8+z+s0YMtEunPc3yf74rTq8WT0BSJl2o+9tj/2xPbyet1SNAuVHXLj7Y31ICxGEr6d1rj+dl7z/
xrs/zo6VOA4v15pGKhXrwwdd/PzYh4+vpjEu/hEz+v7Y/fEVyfeb+zY/YLGzh3kV/DE/VDkz5euH
87mQ9e5WP72Be4jfPvtQPz5gSXKB9O5Vs+j0lpcX/v4a8CJOWJG83tX8qGO8t0EuqqP/9njR+IiP
8vIIenRI2sObbQKYNPUDJofrIH86/rEhBO3N3Dad6b2/xW8m1OG/7Igas8QHfKTPb/BrR5wu/wH7
kVta/yjE8dWS4kfR571d5vYIFeWliadBS+OmP2DEvasPwavL6lRVXl74+w/P52OVMrO9XOh0w5SD
P2Cm/xyys3nTvTUDjOXLe/39m74/MO9kPgiEl2s93zeG1pcX3nHxo6j/+Jc3T/36AzrfX0JJ/1kt
+nv1gfshRxLgvzTCqVWeq3h/3a3/VaXpn4qGX+tPL2qGf/XPXhfXpp94TI6H6r//FwAA//8=</cx:binary>
              </cx:geoCache>
            </cx:geography>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8">
  <a:schemeClr val="accent5"/>
</cs:colorStyle>
</file>

<file path=ppt/charts/colors5.xml><?xml version="1.0" encoding="utf-8"?>
<cs:colorStyle xmlns:cs="http://schemas.microsoft.com/office/drawing/2012/chartStyle" xmlns:a="http://schemas.openxmlformats.org/drawingml/2006/main" meth="withinLinear" id="18">
  <a:schemeClr val="accent5"/>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31"/>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495">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dk1">
            <a:lumMod val="50000"/>
            <a:lumOff val="50000"/>
          </a:scheme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F6C5FA-45F4-49D1-A1E9-BA5F74F1D08E}" type="doc">
      <dgm:prSet loTypeId="urn:microsoft.com/office/officeart/2005/8/layout/hProcess11" loCatId="process" qsTypeId="urn:microsoft.com/office/officeart/2005/8/quickstyle/simple1" qsCatId="simple" csTypeId="urn:microsoft.com/office/officeart/2005/8/colors/colorful5" csCatId="colorful" phldr="1"/>
      <dgm:spPr/>
    </dgm:pt>
    <dgm:pt modelId="{D5292DCA-D1C6-4555-B2CE-8241DD677E31}">
      <dgm:prSet phldrT="[Text]" custT="1"/>
      <dgm:spPr/>
      <dgm:t>
        <a:bodyPr/>
        <a:lstStyle/>
        <a:p>
          <a:r>
            <a:rPr lang="en-US" sz="1500" i="1"/>
            <a:t>E. </a:t>
          </a:r>
          <a:r>
            <a:rPr lang="en-US" sz="1500" i="1" err="1"/>
            <a:t>chaffeensis</a:t>
          </a:r>
          <a:endParaRPr lang="en-US" sz="1500" i="1"/>
        </a:p>
        <a:p>
          <a:r>
            <a:rPr lang="en-US" sz="1500" b="0"/>
            <a:t>Human monocytic ehrlichiosis (HME)</a:t>
          </a:r>
        </a:p>
        <a:p>
          <a:r>
            <a:rPr lang="en-US" sz="1500" b="1"/>
            <a:t>1987</a:t>
          </a:r>
        </a:p>
      </dgm:t>
    </dgm:pt>
    <dgm:pt modelId="{BB166584-49DB-418E-AAC9-2A3575B4BE87}" type="parTrans" cxnId="{3FB2285C-608F-4DFF-8860-9DE9FB006594}">
      <dgm:prSet/>
      <dgm:spPr/>
      <dgm:t>
        <a:bodyPr/>
        <a:lstStyle/>
        <a:p>
          <a:endParaRPr lang="en-US"/>
        </a:p>
      </dgm:t>
    </dgm:pt>
    <dgm:pt modelId="{5209AD0E-D38E-47C9-9146-68CCEC013E04}" type="sibTrans" cxnId="{3FB2285C-608F-4DFF-8860-9DE9FB006594}">
      <dgm:prSet/>
      <dgm:spPr/>
      <dgm:t>
        <a:bodyPr/>
        <a:lstStyle/>
        <a:p>
          <a:endParaRPr lang="en-US"/>
        </a:p>
      </dgm:t>
    </dgm:pt>
    <dgm:pt modelId="{AE465494-0C2C-4E22-8038-DEFEA9D507F0}">
      <dgm:prSet phldrT="[Text]" custT="1"/>
      <dgm:spPr/>
      <dgm:t>
        <a:bodyPr/>
        <a:lstStyle/>
        <a:p>
          <a:r>
            <a:rPr lang="en-US" sz="1500" b="1"/>
            <a:t>1992</a:t>
          </a:r>
        </a:p>
        <a:p>
          <a:r>
            <a:rPr lang="en-US" sz="1500" i="1"/>
            <a:t>E. </a:t>
          </a:r>
          <a:r>
            <a:rPr lang="en-US" sz="1500" i="1" err="1"/>
            <a:t>ewingii</a:t>
          </a:r>
          <a:r>
            <a:rPr lang="en-US" sz="1500" i="1"/>
            <a:t> </a:t>
          </a:r>
          <a:r>
            <a:rPr lang="en-US" sz="1500"/>
            <a:t>(canine</a:t>
          </a:r>
          <a:r>
            <a:rPr lang="en-US" sz="1300"/>
            <a:t>)</a:t>
          </a:r>
        </a:p>
      </dgm:t>
    </dgm:pt>
    <dgm:pt modelId="{7D43FF50-3B77-42FD-9661-6C1AAEB5EF23}" type="parTrans" cxnId="{2EE2A295-5BEE-4037-AC59-2556566E13B2}">
      <dgm:prSet/>
      <dgm:spPr/>
      <dgm:t>
        <a:bodyPr/>
        <a:lstStyle/>
        <a:p>
          <a:endParaRPr lang="en-US"/>
        </a:p>
      </dgm:t>
    </dgm:pt>
    <dgm:pt modelId="{F77CCCB3-0B6B-4DFD-9946-18827751CF1C}" type="sibTrans" cxnId="{2EE2A295-5BEE-4037-AC59-2556566E13B2}">
      <dgm:prSet/>
      <dgm:spPr/>
      <dgm:t>
        <a:bodyPr/>
        <a:lstStyle/>
        <a:p>
          <a:endParaRPr lang="en-US"/>
        </a:p>
      </dgm:t>
    </dgm:pt>
    <dgm:pt modelId="{1DB1229D-9EC1-4F27-BA0B-E49705B3AB91}">
      <dgm:prSet phldrT="[Text]" custT="1"/>
      <dgm:spPr/>
      <dgm:t>
        <a:bodyPr/>
        <a:lstStyle/>
        <a:p>
          <a:r>
            <a:rPr lang="en-US" sz="1500" b="1"/>
            <a:t>1999</a:t>
          </a:r>
          <a:endParaRPr lang="en-US" sz="1500" i="1"/>
        </a:p>
        <a:p>
          <a:r>
            <a:rPr lang="en-US" sz="1500" i="1"/>
            <a:t>E. </a:t>
          </a:r>
          <a:r>
            <a:rPr lang="en-US" sz="1500" i="1" err="1"/>
            <a:t>ewingii</a:t>
          </a:r>
          <a:r>
            <a:rPr lang="en-US" sz="1500" i="1"/>
            <a:t> </a:t>
          </a:r>
          <a:r>
            <a:rPr lang="en-US" sz="1500"/>
            <a:t>(Humans)</a:t>
          </a:r>
        </a:p>
      </dgm:t>
    </dgm:pt>
    <dgm:pt modelId="{268A9A8C-6377-4FE2-AE48-05BD727DB8A5}" type="parTrans" cxnId="{15614689-63F8-47DD-830B-0A8F9CC3500D}">
      <dgm:prSet/>
      <dgm:spPr/>
      <dgm:t>
        <a:bodyPr/>
        <a:lstStyle/>
        <a:p>
          <a:endParaRPr lang="en-US"/>
        </a:p>
      </dgm:t>
    </dgm:pt>
    <dgm:pt modelId="{554F7BAC-A3CB-4894-B6F9-957C0DFD31C9}" type="sibTrans" cxnId="{15614689-63F8-47DD-830B-0A8F9CC3500D}">
      <dgm:prSet/>
      <dgm:spPr/>
      <dgm:t>
        <a:bodyPr/>
        <a:lstStyle/>
        <a:p>
          <a:endParaRPr lang="en-US"/>
        </a:p>
      </dgm:t>
    </dgm:pt>
    <dgm:pt modelId="{C9E08970-134D-4C0F-BB22-A7AA5A22841C}">
      <dgm:prSet phldrT="[Text]"/>
      <dgm:spPr/>
      <dgm:t>
        <a:bodyPr/>
        <a:lstStyle/>
        <a:p>
          <a:r>
            <a:rPr lang="en-US" b="1"/>
            <a:t>2009</a:t>
          </a:r>
        </a:p>
        <a:p>
          <a:r>
            <a:rPr lang="en-US"/>
            <a:t>E. </a:t>
          </a:r>
          <a:r>
            <a:rPr lang="en-US" i="1" err="1"/>
            <a:t>muris</a:t>
          </a:r>
          <a:r>
            <a:rPr lang="en-US"/>
            <a:t>-like agent (EMLA)</a:t>
          </a:r>
        </a:p>
      </dgm:t>
    </dgm:pt>
    <dgm:pt modelId="{892A116C-1286-4DD2-97FF-DFEEA540B805}" type="parTrans" cxnId="{F7A6F812-3C74-4FA9-8FA5-F23D45138D43}">
      <dgm:prSet/>
      <dgm:spPr/>
      <dgm:t>
        <a:bodyPr/>
        <a:lstStyle/>
        <a:p>
          <a:endParaRPr lang="en-US"/>
        </a:p>
      </dgm:t>
    </dgm:pt>
    <dgm:pt modelId="{E88A0AA6-54AC-474F-9EEF-9060F2458C6F}" type="sibTrans" cxnId="{F7A6F812-3C74-4FA9-8FA5-F23D45138D43}">
      <dgm:prSet/>
      <dgm:spPr/>
      <dgm:t>
        <a:bodyPr/>
        <a:lstStyle/>
        <a:p>
          <a:endParaRPr lang="en-US"/>
        </a:p>
      </dgm:t>
    </dgm:pt>
    <dgm:pt modelId="{C8E817A5-A95D-4BF5-810B-FA8FC4AFB405}">
      <dgm:prSet phldrT="[Text]"/>
      <dgm:spPr/>
      <dgm:t>
        <a:bodyPr/>
        <a:lstStyle/>
        <a:p>
          <a:r>
            <a:rPr lang="en-US"/>
            <a:t>EMLA classified as </a:t>
          </a:r>
          <a:r>
            <a:rPr lang="en-US" i="1"/>
            <a:t>E. </a:t>
          </a:r>
          <a:r>
            <a:rPr lang="en-US" i="1" err="1"/>
            <a:t>muris</a:t>
          </a:r>
          <a:r>
            <a:rPr lang="en-US" i="1"/>
            <a:t> </a:t>
          </a:r>
          <a:r>
            <a:rPr lang="en-US" i="1" err="1"/>
            <a:t>eauclairensis</a:t>
          </a:r>
          <a:r>
            <a:rPr lang="en-US" i="1"/>
            <a:t> </a:t>
          </a:r>
          <a:r>
            <a:rPr lang="en-US" i="0"/>
            <a:t>(EME)</a:t>
          </a:r>
        </a:p>
        <a:p>
          <a:r>
            <a:rPr lang="en-US" b="1"/>
            <a:t>2017</a:t>
          </a:r>
          <a:endParaRPr lang="en-US" i="1"/>
        </a:p>
      </dgm:t>
    </dgm:pt>
    <dgm:pt modelId="{A98B0B42-0932-40B8-88A5-B9A188108D49}" type="parTrans" cxnId="{910C5718-52A1-4E9F-ACDD-8E9ED09C01CE}">
      <dgm:prSet/>
      <dgm:spPr/>
      <dgm:t>
        <a:bodyPr/>
        <a:lstStyle/>
        <a:p>
          <a:endParaRPr lang="en-US"/>
        </a:p>
      </dgm:t>
    </dgm:pt>
    <dgm:pt modelId="{A8070014-903C-4FB1-8174-F9304D7DE35B}" type="sibTrans" cxnId="{910C5718-52A1-4E9F-ACDD-8E9ED09C01CE}">
      <dgm:prSet/>
      <dgm:spPr/>
      <dgm:t>
        <a:bodyPr/>
        <a:lstStyle/>
        <a:p>
          <a:endParaRPr lang="en-US"/>
        </a:p>
      </dgm:t>
    </dgm:pt>
    <dgm:pt modelId="{CBDA3FBD-DBC3-4C41-A6B6-796AB3F6EEE0}">
      <dgm:prSet phldrT="[Text]" custT="1"/>
      <dgm:spPr/>
      <dgm:t>
        <a:bodyPr/>
        <a:lstStyle/>
        <a:p>
          <a:r>
            <a:rPr lang="en-US" sz="1500" i="0"/>
            <a:t>Human granulocytic ehrlichiosis (HGE)</a:t>
          </a:r>
        </a:p>
        <a:p>
          <a:r>
            <a:rPr lang="en-US" sz="1500" b="1"/>
            <a:t>1994</a:t>
          </a:r>
        </a:p>
      </dgm:t>
    </dgm:pt>
    <dgm:pt modelId="{99371F99-DF6A-43D6-BA0B-812324544F7E}" type="parTrans" cxnId="{CADB06FE-5E1A-4055-AFA0-39B7C363140A}">
      <dgm:prSet/>
      <dgm:spPr/>
      <dgm:t>
        <a:bodyPr/>
        <a:lstStyle/>
        <a:p>
          <a:endParaRPr lang="en-US"/>
        </a:p>
      </dgm:t>
    </dgm:pt>
    <dgm:pt modelId="{9DF963C1-633C-47CA-AFCB-22B23E438837}" type="sibTrans" cxnId="{CADB06FE-5E1A-4055-AFA0-39B7C363140A}">
      <dgm:prSet/>
      <dgm:spPr/>
      <dgm:t>
        <a:bodyPr/>
        <a:lstStyle/>
        <a:p>
          <a:endParaRPr lang="en-US"/>
        </a:p>
      </dgm:t>
    </dgm:pt>
    <dgm:pt modelId="{5099B9E1-8700-4D61-B37E-4A841507E206}">
      <dgm:prSet phldrT="[Text]" custT="1"/>
      <dgm:spPr/>
      <dgm:t>
        <a:bodyPr/>
        <a:lstStyle/>
        <a:p>
          <a:r>
            <a:rPr lang="en-US" sz="1500" i="1"/>
            <a:t>E. </a:t>
          </a:r>
          <a:r>
            <a:rPr lang="en-US" sz="1500" i="1" err="1"/>
            <a:t>phagocytophila</a:t>
          </a:r>
          <a:r>
            <a:rPr lang="en-US" sz="1500"/>
            <a:t>, </a:t>
          </a:r>
          <a:r>
            <a:rPr lang="en-US" sz="1500" b="0" i="1"/>
            <a:t>E. </a:t>
          </a:r>
          <a:r>
            <a:rPr lang="en-US" sz="1500" b="0" i="1" err="1"/>
            <a:t>equi</a:t>
          </a:r>
          <a:r>
            <a:rPr lang="en-US" sz="1500" b="0" i="1"/>
            <a:t>, </a:t>
          </a:r>
          <a:r>
            <a:rPr lang="en-US" sz="1500"/>
            <a:t>and human granulocytic ehrlichiosis reclassified as </a:t>
          </a:r>
          <a:r>
            <a:rPr lang="en-US" sz="1500" i="1"/>
            <a:t>A. </a:t>
          </a:r>
          <a:r>
            <a:rPr lang="en-US" sz="1500" i="1" err="1"/>
            <a:t>phagocytophilum</a:t>
          </a:r>
          <a:endParaRPr lang="en-US" sz="1500" i="1"/>
        </a:p>
        <a:p>
          <a:r>
            <a:rPr lang="en-US" sz="1500" b="1"/>
            <a:t>2001</a:t>
          </a:r>
        </a:p>
      </dgm:t>
    </dgm:pt>
    <dgm:pt modelId="{86EDF2C4-2AC6-4EC1-84A0-49D5865FD7EF}" type="parTrans" cxnId="{AB432529-8C96-419E-B7EE-3A625DDC4AFF}">
      <dgm:prSet/>
      <dgm:spPr/>
      <dgm:t>
        <a:bodyPr/>
        <a:lstStyle/>
        <a:p>
          <a:endParaRPr lang="en-US"/>
        </a:p>
      </dgm:t>
    </dgm:pt>
    <dgm:pt modelId="{6EA7B9F5-6512-4A6F-9063-A61645442B6B}" type="sibTrans" cxnId="{AB432529-8C96-419E-B7EE-3A625DDC4AFF}">
      <dgm:prSet/>
      <dgm:spPr/>
      <dgm:t>
        <a:bodyPr/>
        <a:lstStyle/>
        <a:p>
          <a:endParaRPr lang="en-US"/>
        </a:p>
      </dgm:t>
    </dgm:pt>
    <dgm:pt modelId="{D16F2541-4364-43AC-B348-9707BBCBAD4B}" type="pres">
      <dgm:prSet presAssocID="{4BF6C5FA-45F4-49D1-A1E9-BA5F74F1D08E}" presName="Name0" presStyleCnt="0">
        <dgm:presLayoutVars>
          <dgm:dir/>
          <dgm:resizeHandles val="exact"/>
        </dgm:presLayoutVars>
      </dgm:prSet>
      <dgm:spPr/>
    </dgm:pt>
    <dgm:pt modelId="{53F46659-5447-47C9-82D6-8F5329AC4648}" type="pres">
      <dgm:prSet presAssocID="{4BF6C5FA-45F4-49D1-A1E9-BA5F74F1D08E}" presName="arrow" presStyleLbl="bgShp" presStyleIdx="0" presStyleCnt="1" custScaleY="21643"/>
      <dgm:spPr/>
    </dgm:pt>
    <dgm:pt modelId="{3614152E-3C59-4667-AAA9-C63C7641A1F0}" type="pres">
      <dgm:prSet presAssocID="{4BF6C5FA-45F4-49D1-A1E9-BA5F74F1D08E}" presName="points" presStyleCnt="0"/>
      <dgm:spPr/>
    </dgm:pt>
    <dgm:pt modelId="{3D0A6191-1F39-4E30-9A7C-48DB3E1D66AD}" type="pres">
      <dgm:prSet presAssocID="{D5292DCA-D1C6-4555-B2CE-8241DD677E31}" presName="compositeA" presStyleCnt="0"/>
      <dgm:spPr/>
    </dgm:pt>
    <dgm:pt modelId="{00BB0047-8FE1-4BCB-82FE-8E19B2486007}" type="pres">
      <dgm:prSet presAssocID="{D5292DCA-D1C6-4555-B2CE-8241DD677E31}" presName="textA" presStyleLbl="revTx" presStyleIdx="0" presStyleCnt="7" custLinFactNeighborY="13314">
        <dgm:presLayoutVars>
          <dgm:bulletEnabled val="1"/>
        </dgm:presLayoutVars>
      </dgm:prSet>
      <dgm:spPr/>
    </dgm:pt>
    <dgm:pt modelId="{2009DF84-84CA-4142-A34B-ED10602F2BE6}" type="pres">
      <dgm:prSet presAssocID="{D5292DCA-D1C6-4555-B2CE-8241DD677E31}" presName="circleA" presStyleLbl="node1" presStyleIdx="0" presStyleCnt="7" custScaleX="53432" custScaleY="53432"/>
      <dgm:spPr/>
    </dgm:pt>
    <dgm:pt modelId="{088AA343-3B3E-411B-BFE8-C3DEC74DFC54}" type="pres">
      <dgm:prSet presAssocID="{D5292DCA-D1C6-4555-B2CE-8241DD677E31}" presName="spaceA" presStyleCnt="0"/>
      <dgm:spPr/>
    </dgm:pt>
    <dgm:pt modelId="{CC7A4C8B-B882-4E13-8DEF-F143B1ABD99A}" type="pres">
      <dgm:prSet presAssocID="{5209AD0E-D38E-47C9-9146-68CCEC013E04}" presName="space" presStyleCnt="0"/>
      <dgm:spPr/>
    </dgm:pt>
    <dgm:pt modelId="{A5CFACD9-AB55-4A01-8C46-3B74CDA53A38}" type="pres">
      <dgm:prSet presAssocID="{AE465494-0C2C-4E22-8038-DEFEA9D507F0}" presName="compositeB" presStyleCnt="0"/>
      <dgm:spPr/>
    </dgm:pt>
    <dgm:pt modelId="{1FEEC985-DB40-421E-AF4E-0611AB952B66}" type="pres">
      <dgm:prSet presAssocID="{AE465494-0C2C-4E22-8038-DEFEA9D507F0}" presName="textB" presStyleLbl="revTx" presStyleIdx="1" presStyleCnt="7" custLinFactNeighborX="-763" custLinFactNeighborY="-10281">
        <dgm:presLayoutVars>
          <dgm:bulletEnabled val="1"/>
        </dgm:presLayoutVars>
      </dgm:prSet>
      <dgm:spPr/>
    </dgm:pt>
    <dgm:pt modelId="{A7D5972E-3E4A-4176-A08D-DDB72DE48787}" type="pres">
      <dgm:prSet presAssocID="{AE465494-0C2C-4E22-8038-DEFEA9D507F0}" presName="circleB" presStyleLbl="node1" presStyleIdx="1" presStyleCnt="7" custScaleX="53432" custScaleY="53432"/>
      <dgm:spPr/>
    </dgm:pt>
    <dgm:pt modelId="{D636BCBF-4443-489E-883C-6C899FB69C94}" type="pres">
      <dgm:prSet presAssocID="{AE465494-0C2C-4E22-8038-DEFEA9D507F0}" presName="spaceB" presStyleCnt="0"/>
      <dgm:spPr/>
    </dgm:pt>
    <dgm:pt modelId="{A0B64A08-FB03-4EFC-99A3-1444CD1C5681}" type="pres">
      <dgm:prSet presAssocID="{F77CCCB3-0B6B-4DFD-9946-18827751CF1C}" presName="space" presStyleCnt="0"/>
      <dgm:spPr/>
    </dgm:pt>
    <dgm:pt modelId="{A98367E6-47CA-448E-BF49-368BB523E7B3}" type="pres">
      <dgm:prSet presAssocID="{CBDA3FBD-DBC3-4C41-A6B6-796AB3F6EEE0}" presName="compositeA" presStyleCnt="0"/>
      <dgm:spPr/>
    </dgm:pt>
    <dgm:pt modelId="{4CBF3937-6DC4-49D1-AE4E-CE7EB616BC90}" type="pres">
      <dgm:prSet presAssocID="{CBDA3FBD-DBC3-4C41-A6B6-796AB3F6EEE0}" presName="textA" presStyleLbl="revTx" presStyleIdx="2" presStyleCnt="7" custLinFactNeighborX="2266" custLinFactNeighborY="9838">
        <dgm:presLayoutVars>
          <dgm:bulletEnabled val="1"/>
        </dgm:presLayoutVars>
      </dgm:prSet>
      <dgm:spPr/>
    </dgm:pt>
    <dgm:pt modelId="{55431F5B-7AC0-43E3-A196-A5100B3C8B01}" type="pres">
      <dgm:prSet presAssocID="{CBDA3FBD-DBC3-4C41-A6B6-796AB3F6EEE0}" presName="circleA" presStyleLbl="node1" presStyleIdx="2" presStyleCnt="7" custScaleX="53432" custScaleY="53432"/>
      <dgm:spPr/>
    </dgm:pt>
    <dgm:pt modelId="{308FE5BA-56F7-49E2-ABDA-BDB8E2D4E58E}" type="pres">
      <dgm:prSet presAssocID="{CBDA3FBD-DBC3-4C41-A6B6-796AB3F6EEE0}" presName="spaceA" presStyleCnt="0"/>
      <dgm:spPr/>
    </dgm:pt>
    <dgm:pt modelId="{7B56BB31-F05D-441F-8BFF-C95937152066}" type="pres">
      <dgm:prSet presAssocID="{9DF963C1-633C-47CA-AFCB-22B23E438837}" presName="space" presStyleCnt="0"/>
      <dgm:spPr/>
    </dgm:pt>
    <dgm:pt modelId="{FF986461-8995-4CDA-90A2-199C2E58F51D}" type="pres">
      <dgm:prSet presAssocID="{1DB1229D-9EC1-4F27-BA0B-E49705B3AB91}" presName="compositeB" presStyleCnt="0"/>
      <dgm:spPr/>
    </dgm:pt>
    <dgm:pt modelId="{E3B15E2C-09DB-4A83-ADD0-B95CC6ED2896}" type="pres">
      <dgm:prSet presAssocID="{1DB1229D-9EC1-4F27-BA0B-E49705B3AB91}" presName="textB" presStyleLbl="revTx" presStyleIdx="3" presStyleCnt="7" custLinFactNeighborY="-10281">
        <dgm:presLayoutVars>
          <dgm:bulletEnabled val="1"/>
        </dgm:presLayoutVars>
      </dgm:prSet>
      <dgm:spPr/>
    </dgm:pt>
    <dgm:pt modelId="{CDB8A502-90E9-4646-B55C-563CD4CE6A84}" type="pres">
      <dgm:prSet presAssocID="{1DB1229D-9EC1-4F27-BA0B-E49705B3AB91}" presName="circleB" presStyleLbl="node1" presStyleIdx="3" presStyleCnt="7" custScaleX="53432" custScaleY="53432"/>
      <dgm:spPr/>
    </dgm:pt>
    <dgm:pt modelId="{99C78FFF-BC20-40E4-B5BF-EB47DF488D93}" type="pres">
      <dgm:prSet presAssocID="{1DB1229D-9EC1-4F27-BA0B-E49705B3AB91}" presName="spaceB" presStyleCnt="0"/>
      <dgm:spPr/>
    </dgm:pt>
    <dgm:pt modelId="{7884DB7F-280A-4831-9A2A-B8D5AB54402B}" type="pres">
      <dgm:prSet presAssocID="{554F7BAC-A3CB-4894-B6F9-957C0DFD31C9}" presName="space" presStyleCnt="0"/>
      <dgm:spPr/>
    </dgm:pt>
    <dgm:pt modelId="{886F0E91-AC40-4CF4-84CD-1A4C134975AD}" type="pres">
      <dgm:prSet presAssocID="{5099B9E1-8700-4D61-B37E-4A841507E206}" presName="compositeA" presStyleCnt="0"/>
      <dgm:spPr/>
    </dgm:pt>
    <dgm:pt modelId="{57CE1F1B-FC49-4F7D-BD9B-609E43F59094}" type="pres">
      <dgm:prSet presAssocID="{5099B9E1-8700-4D61-B37E-4A841507E206}" presName="textA" presStyleLbl="revTx" presStyleIdx="4" presStyleCnt="7" custScaleX="197119" custLinFactNeighborX="763" custLinFactNeighborY="6657">
        <dgm:presLayoutVars>
          <dgm:bulletEnabled val="1"/>
        </dgm:presLayoutVars>
      </dgm:prSet>
      <dgm:spPr/>
    </dgm:pt>
    <dgm:pt modelId="{B52C8834-DD42-4A6D-8129-72F03380BE28}" type="pres">
      <dgm:prSet presAssocID="{5099B9E1-8700-4D61-B37E-4A841507E206}" presName="circleA" presStyleLbl="node1" presStyleIdx="4" presStyleCnt="7" custScaleX="53432" custScaleY="53432"/>
      <dgm:spPr/>
    </dgm:pt>
    <dgm:pt modelId="{2B66F6BF-659D-4253-A6D2-2647D4D62788}" type="pres">
      <dgm:prSet presAssocID="{5099B9E1-8700-4D61-B37E-4A841507E206}" presName="spaceA" presStyleCnt="0"/>
      <dgm:spPr/>
    </dgm:pt>
    <dgm:pt modelId="{AED706FC-8C42-4727-8777-BB0FA1FD6501}" type="pres">
      <dgm:prSet presAssocID="{6EA7B9F5-6512-4A6F-9063-A61645442B6B}" presName="space" presStyleCnt="0"/>
      <dgm:spPr/>
    </dgm:pt>
    <dgm:pt modelId="{F38CE0A3-2CBB-437C-B86F-630676BF1A77}" type="pres">
      <dgm:prSet presAssocID="{C9E08970-134D-4C0F-BB22-A7AA5A22841C}" presName="compositeB" presStyleCnt="0"/>
      <dgm:spPr/>
    </dgm:pt>
    <dgm:pt modelId="{8C98B0F7-586D-4D76-91CA-64F73A1E5458}" type="pres">
      <dgm:prSet presAssocID="{C9E08970-134D-4C0F-BB22-A7AA5A22841C}" presName="textB" presStyleLbl="revTx" presStyleIdx="5" presStyleCnt="7" custLinFactNeighborY="-10281">
        <dgm:presLayoutVars>
          <dgm:bulletEnabled val="1"/>
        </dgm:presLayoutVars>
      </dgm:prSet>
      <dgm:spPr/>
    </dgm:pt>
    <dgm:pt modelId="{67AA8B56-2FB6-4603-8FE0-277BD4BF7620}" type="pres">
      <dgm:prSet presAssocID="{C9E08970-134D-4C0F-BB22-A7AA5A22841C}" presName="circleB" presStyleLbl="node1" presStyleIdx="5" presStyleCnt="7" custScaleX="53432" custScaleY="53432"/>
      <dgm:spPr/>
    </dgm:pt>
    <dgm:pt modelId="{6B244E81-4A4B-44CE-8039-56DB63C1CBC9}" type="pres">
      <dgm:prSet presAssocID="{C9E08970-134D-4C0F-BB22-A7AA5A22841C}" presName="spaceB" presStyleCnt="0"/>
      <dgm:spPr/>
    </dgm:pt>
    <dgm:pt modelId="{29CD9FE2-7F97-40A1-9548-C63A10AD9461}" type="pres">
      <dgm:prSet presAssocID="{E88A0AA6-54AC-474F-9EEF-9060F2458C6F}" presName="space" presStyleCnt="0"/>
      <dgm:spPr/>
    </dgm:pt>
    <dgm:pt modelId="{D3246C15-4804-4BB9-92CD-FB79DA52EC54}" type="pres">
      <dgm:prSet presAssocID="{C8E817A5-A95D-4BF5-810B-FA8FC4AFB405}" presName="compositeA" presStyleCnt="0"/>
      <dgm:spPr/>
    </dgm:pt>
    <dgm:pt modelId="{7EC392E8-C5A9-445C-8C04-8C2FA1383653}" type="pres">
      <dgm:prSet presAssocID="{C8E817A5-A95D-4BF5-810B-FA8FC4AFB405}" presName="textA" presStyleLbl="revTx" presStyleIdx="6" presStyleCnt="7" custScaleX="110095" custLinFactNeighborX="3051" custLinFactNeighborY="4438">
        <dgm:presLayoutVars>
          <dgm:bulletEnabled val="1"/>
        </dgm:presLayoutVars>
      </dgm:prSet>
      <dgm:spPr/>
    </dgm:pt>
    <dgm:pt modelId="{142CFACE-52B7-466D-95DF-6CD45C646BEF}" type="pres">
      <dgm:prSet presAssocID="{C8E817A5-A95D-4BF5-810B-FA8FC4AFB405}" presName="circleA" presStyleLbl="node1" presStyleIdx="6" presStyleCnt="7" custScaleX="53432" custScaleY="53432"/>
      <dgm:spPr/>
    </dgm:pt>
    <dgm:pt modelId="{CE6F0F69-00FC-4581-8A9D-7C5EDC0720A1}" type="pres">
      <dgm:prSet presAssocID="{C8E817A5-A95D-4BF5-810B-FA8FC4AFB405}" presName="spaceA" presStyleCnt="0"/>
      <dgm:spPr/>
    </dgm:pt>
  </dgm:ptLst>
  <dgm:cxnLst>
    <dgm:cxn modelId="{9FA7D605-0688-45C3-AD31-C7BD2BA1D4F8}" type="presOf" srcId="{C8E817A5-A95D-4BF5-810B-FA8FC4AFB405}" destId="{7EC392E8-C5A9-445C-8C04-8C2FA1383653}" srcOrd="0" destOrd="0" presId="urn:microsoft.com/office/officeart/2005/8/layout/hProcess11"/>
    <dgm:cxn modelId="{F7A6F812-3C74-4FA9-8FA5-F23D45138D43}" srcId="{4BF6C5FA-45F4-49D1-A1E9-BA5F74F1D08E}" destId="{C9E08970-134D-4C0F-BB22-A7AA5A22841C}" srcOrd="5" destOrd="0" parTransId="{892A116C-1286-4DD2-97FF-DFEEA540B805}" sibTransId="{E88A0AA6-54AC-474F-9EEF-9060F2458C6F}"/>
    <dgm:cxn modelId="{910C5718-52A1-4E9F-ACDD-8E9ED09C01CE}" srcId="{4BF6C5FA-45F4-49D1-A1E9-BA5F74F1D08E}" destId="{C8E817A5-A95D-4BF5-810B-FA8FC4AFB405}" srcOrd="6" destOrd="0" parTransId="{A98B0B42-0932-40B8-88A5-B9A188108D49}" sibTransId="{A8070014-903C-4FB1-8174-F9304D7DE35B}"/>
    <dgm:cxn modelId="{AB432529-8C96-419E-B7EE-3A625DDC4AFF}" srcId="{4BF6C5FA-45F4-49D1-A1E9-BA5F74F1D08E}" destId="{5099B9E1-8700-4D61-B37E-4A841507E206}" srcOrd="4" destOrd="0" parTransId="{86EDF2C4-2AC6-4EC1-84A0-49D5865FD7EF}" sibTransId="{6EA7B9F5-6512-4A6F-9063-A61645442B6B}"/>
    <dgm:cxn modelId="{3FB2285C-608F-4DFF-8860-9DE9FB006594}" srcId="{4BF6C5FA-45F4-49D1-A1E9-BA5F74F1D08E}" destId="{D5292DCA-D1C6-4555-B2CE-8241DD677E31}" srcOrd="0" destOrd="0" parTransId="{BB166584-49DB-418E-AAC9-2A3575B4BE87}" sibTransId="{5209AD0E-D38E-47C9-9146-68CCEC013E04}"/>
    <dgm:cxn modelId="{DCA05B46-4A35-4476-AD72-D735846777DE}" type="presOf" srcId="{1DB1229D-9EC1-4F27-BA0B-E49705B3AB91}" destId="{E3B15E2C-09DB-4A83-ADD0-B95CC6ED2896}" srcOrd="0" destOrd="0" presId="urn:microsoft.com/office/officeart/2005/8/layout/hProcess11"/>
    <dgm:cxn modelId="{49F4FF72-6EE2-4F17-B561-EF7E242AA964}" type="presOf" srcId="{C9E08970-134D-4C0F-BB22-A7AA5A22841C}" destId="{8C98B0F7-586D-4D76-91CA-64F73A1E5458}" srcOrd="0" destOrd="0" presId="urn:microsoft.com/office/officeart/2005/8/layout/hProcess11"/>
    <dgm:cxn modelId="{9E81677C-AF0E-4952-A28A-8D0C2DEBBE21}" type="presOf" srcId="{D5292DCA-D1C6-4555-B2CE-8241DD677E31}" destId="{00BB0047-8FE1-4BCB-82FE-8E19B2486007}" srcOrd="0" destOrd="0" presId="urn:microsoft.com/office/officeart/2005/8/layout/hProcess11"/>
    <dgm:cxn modelId="{15614689-63F8-47DD-830B-0A8F9CC3500D}" srcId="{4BF6C5FA-45F4-49D1-A1E9-BA5F74F1D08E}" destId="{1DB1229D-9EC1-4F27-BA0B-E49705B3AB91}" srcOrd="3" destOrd="0" parTransId="{268A9A8C-6377-4FE2-AE48-05BD727DB8A5}" sibTransId="{554F7BAC-A3CB-4894-B6F9-957C0DFD31C9}"/>
    <dgm:cxn modelId="{2EE2A295-5BEE-4037-AC59-2556566E13B2}" srcId="{4BF6C5FA-45F4-49D1-A1E9-BA5F74F1D08E}" destId="{AE465494-0C2C-4E22-8038-DEFEA9D507F0}" srcOrd="1" destOrd="0" parTransId="{7D43FF50-3B77-42FD-9661-6C1AAEB5EF23}" sibTransId="{F77CCCB3-0B6B-4DFD-9946-18827751CF1C}"/>
    <dgm:cxn modelId="{13167AB0-EFC1-4CD5-BF12-36CF226E72B3}" type="presOf" srcId="{CBDA3FBD-DBC3-4C41-A6B6-796AB3F6EEE0}" destId="{4CBF3937-6DC4-49D1-AE4E-CE7EB616BC90}" srcOrd="0" destOrd="0" presId="urn:microsoft.com/office/officeart/2005/8/layout/hProcess11"/>
    <dgm:cxn modelId="{0F6DA3BD-A3FB-420D-9434-B9AE6273F51A}" type="presOf" srcId="{4BF6C5FA-45F4-49D1-A1E9-BA5F74F1D08E}" destId="{D16F2541-4364-43AC-B348-9707BBCBAD4B}" srcOrd="0" destOrd="0" presId="urn:microsoft.com/office/officeart/2005/8/layout/hProcess11"/>
    <dgm:cxn modelId="{6958CED1-7274-4A3A-AEC9-3D3945314A55}" type="presOf" srcId="{5099B9E1-8700-4D61-B37E-4A841507E206}" destId="{57CE1F1B-FC49-4F7D-BD9B-609E43F59094}" srcOrd="0" destOrd="0" presId="urn:microsoft.com/office/officeart/2005/8/layout/hProcess11"/>
    <dgm:cxn modelId="{40467BE4-9FBC-4D1C-9046-630B88381F5B}" type="presOf" srcId="{AE465494-0C2C-4E22-8038-DEFEA9D507F0}" destId="{1FEEC985-DB40-421E-AF4E-0611AB952B66}" srcOrd="0" destOrd="0" presId="urn:microsoft.com/office/officeart/2005/8/layout/hProcess11"/>
    <dgm:cxn modelId="{CADB06FE-5E1A-4055-AFA0-39B7C363140A}" srcId="{4BF6C5FA-45F4-49D1-A1E9-BA5F74F1D08E}" destId="{CBDA3FBD-DBC3-4C41-A6B6-796AB3F6EEE0}" srcOrd="2" destOrd="0" parTransId="{99371F99-DF6A-43D6-BA0B-812324544F7E}" sibTransId="{9DF963C1-633C-47CA-AFCB-22B23E438837}"/>
    <dgm:cxn modelId="{73956572-6209-4DCC-80F3-45D9AC45579A}" type="presParOf" srcId="{D16F2541-4364-43AC-B348-9707BBCBAD4B}" destId="{53F46659-5447-47C9-82D6-8F5329AC4648}" srcOrd="0" destOrd="0" presId="urn:microsoft.com/office/officeart/2005/8/layout/hProcess11"/>
    <dgm:cxn modelId="{41614567-334C-4543-9957-0BB8BCD42784}" type="presParOf" srcId="{D16F2541-4364-43AC-B348-9707BBCBAD4B}" destId="{3614152E-3C59-4667-AAA9-C63C7641A1F0}" srcOrd="1" destOrd="0" presId="urn:microsoft.com/office/officeart/2005/8/layout/hProcess11"/>
    <dgm:cxn modelId="{EA4CEA3F-4CA4-4103-94EE-E2D190100757}" type="presParOf" srcId="{3614152E-3C59-4667-AAA9-C63C7641A1F0}" destId="{3D0A6191-1F39-4E30-9A7C-48DB3E1D66AD}" srcOrd="0" destOrd="0" presId="urn:microsoft.com/office/officeart/2005/8/layout/hProcess11"/>
    <dgm:cxn modelId="{A3B7E176-8DCD-4DF8-B5D7-F25807106D4D}" type="presParOf" srcId="{3D0A6191-1F39-4E30-9A7C-48DB3E1D66AD}" destId="{00BB0047-8FE1-4BCB-82FE-8E19B2486007}" srcOrd="0" destOrd="0" presId="urn:microsoft.com/office/officeart/2005/8/layout/hProcess11"/>
    <dgm:cxn modelId="{64087CB3-28FC-4345-843E-0265742C14D3}" type="presParOf" srcId="{3D0A6191-1F39-4E30-9A7C-48DB3E1D66AD}" destId="{2009DF84-84CA-4142-A34B-ED10602F2BE6}" srcOrd="1" destOrd="0" presId="urn:microsoft.com/office/officeart/2005/8/layout/hProcess11"/>
    <dgm:cxn modelId="{D6193529-1A90-4612-9B3F-7A6480919657}" type="presParOf" srcId="{3D0A6191-1F39-4E30-9A7C-48DB3E1D66AD}" destId="{088AA343-3B3E-411B-BFE8-C3DEC74DFC54}" srcOrd="2" destOrd="0" presId="urn:microsoft.com/office/officeart/2005/8/layout/hProcess11"/>
    <dgm:cxn modelId="{8741A72B-A7CD-43F5-B610-463E38928058}" type="presParOf" srcId="{3614152E-3C59-4667-AAA9-C63C7641A1F0}" destId="{CC7A4C8B-B882-4E13-8DEF-F143B1ABD99A}" srcOrd="1" destOrd="0" presId="urn:microsoft.com/office/officeart/2005/8/layout/hProcess11"/>
    <dgm:cxn modelId="{AEEC2802-30DE-431B-AA1D-65AC23F2CFA9}" type="presParOf" srcId="{3614152E-3C59-4667-AAA9-C63C7641A1F0}" destId="{A5CFACD9-AB55-4A01-8C46-3B74CDA53A38}" srcOrd="2" destOrd="0" presId="urn:microsoft.com/office/officeart/2005/8/layout/hProcess11"/>
    <dgm:cxn modelId="{078EB1C5-03FB-4D7E-A233-5A9A0AD0B32E}" type="presParOf" srcId="{A5CFACD9-AB55-4A01-8C46-3B74CDA53A38}" destId="{1FEEC985-DB40-421E-AF4E-0611AB952B66}" srcOrd="0" destOrd="0" presId="urn:microsoft.com/office/officeart/2005/8/layout/hProcess11"/>
    <dgm:cxn modelId="{1D5AF482-AF87-4BB3-B82D-457575EDAC7B}" type="presParOf" srcId="{A5CFACD9-AB55-4A01-8C46-3B74CDA53A38}" destId="{A7D5972E-3E4A-4176-A08D-DDB72DE48787}" srcOrd="1" destOrd="0" presId="urn:microsoft.com/office/officeart/2005/8/layout/hProcess11"/>
    <dgm:cxn modelId="{26D363B8-DC8D-44F7-97DE-162CA56A4E88}" type="presParOf" srcId="{A5CFACD9-AB55-4A01-8C46-3B74CDA53A38}" destId="{D636BCBF-4443-489E-883C-6C899FB69C94}" srcOrd="2" destOrd="0" presId="urn:microsoft.com/office/officeart/2005/8/layout/hProcess11"/>
    <dgm:cxn modelId="{1FC3BCCB-E292-4548-A0C3-30F96FF0A45A}" type="presParOf" srcId="{3614152E-3C59-4667-AAA9-C63C7641A1F0}" destId="{A0B64A08-FB03-4EFC-99A3-1444CD1C5681}" srcOrd="3" destOrd="0" presId="urn:microsoft.com/office/officeart/2005/8/layout/hProcess11"/>
    <dgm:cxn modelId="{91AC035B-BC67-45BC-8AF5-D3BF684456B9}" type="presParOf" srcId="{3614152E-3C59-4667-AAA9-C63C7641A1F0}" destId="{A98367E6-47CA-448E-BF49-368BB523E7B3}" srcOrd="4" destOrd="0" presId="urn:microsoft.com/office/officeart/2005/8/layout/hProcess11"/>
    <dgm:cxn modelId="{D7ADF566-2908-4A4B-83FA-CA074FAF01DB}" type="presParOf" srcId="{A98367E6-47CA-448E-BF49-368BB523E7B3}" destId="{4CBF3937-6DC4-49D1-AE4E-CE7EB616BC90}" srcOrd="0" destOrd="0" presId="urn:microsoft.com/office/officeart/2005/8/layout/hProcess11"/>
    <dgm:cxn modelId="{A8F5A93E-B324-4602-9279-A39F46E7B953}" type="presParOf" srcId="{A98367E6-47CA-448E-BF49-368BB523E7B3}" destId="{55431F5B-7AC0-43E3-A196-A5100B3C8B01}" srcOrd="1" destOrd="0" presId="urn:microsoft.com/office/officeart/2005/8/layout/hProcess11"/>
    <dgm:cxn modelId="{28245CDB-097A-410A-BBF0-AF7193DEA65D}" type="presParOf" srcId="{A98367E6-47CA-448E-BF49-368BB523E7B3}" destId="{308FE5BA-56F7-49E2-ABDA-BDB8E2D4E58E}" srcOrd="2" destOrd="0" presId="urn:microsoft.com/office/officeart/2005/8/layout/hProcess11"/>
    <dgm:cxn modelId="{EB00D8C2-D416-4742-9AEC-791162C1D9BF}" type="presParOf" srcId="{3614152E-3C59-4667-AAA9-C63C7641A1F0}" destId="{7B56BB31-F05D-441F-8BFF-C95937152066}" srcOrd="5" destOrd="0" presId="urn:microsoft.com/office/officeart/2005/8/layout/hProcess11"/>
    <dgm:cxn modelId="{8D61095D-05E2-4DD5-BECA-6E10171A682E}" type="presParOf" srcId="{3614152E-3C59-4667-AAA9-C63C7641A1F0}" destId="{FF986461-8995-4CDA-90A2-199C2E58F51D}" srcOrd="6" destOrd="0" presId="urn:microsoft.com/office/officeart/2005/8/layout/hProcess11"/>
    <dgm:cxn modelId="{C10AB8C2-838D-48DE-BDA2-183031EA5988}" type="presParOf" srcId="{FF986461-8995-4CDA-90A2-199C2E58F51D}" destId="{E3B15E2C-09DB-4A83-ADD0-B95CC6ED2896}" srcOrd="0" destOrd="0" presId="urn:microsoft.com/office/officeart/2005/8/layout/hProcess11"/>
    <dgm:cxn modelId="{01C14EA5-904B-4000-A618-01F4A9D23EAA}" type="presParOf" srcId="{FF986461-8995-4CDA-90A2-199C2E58F51D}" destId="{CDB8A502-90E9-4646-B55C-563CD4CE6A84}" srcOrd="1" destOrd="0" presId="urn:microsoft.com/office/officeart/2005/8/layout/hProcess11"/>
    <dgm:cxn modelId="{E27C7906-5199-4F6C-B64D-C83864296963}" type="presParOf" srcId="{FF986461-8995-4CDA-90A2-199C2E58F51D}" destId="{99C78FFF-BC20-40E4-B5BF-EB47DF488D93}" srcOrd="2" destOrd="0" presId="urn:microsoft.com/office/officeart/2005/8/layout/hProcess11"/>
    <dgm:cxn modelId="{406CCF64-8344-4B3D-B37C-0AF95A4BBB86}" type="presParOf" srcId="{3614152E-3C59-4667-AAA9-C63C7641A1F0}" destId="{7884DB7F-280A-4831-9A2A-B8D5AB54402B}" srcOrd="7" destOrd="0" presId="urn:microsoft.com/office/officeart/2005/8/layout/hProcess11"/>
    <dgm:cxn modelId="{0C3008A5-CBCC-4E43-AD93-B4C8ED9EE3AF}" type="presParOf" srcId="{3614152E-3C59-4667-AAA9-C63C7641A1F0}" destId="{886F0E91-AC40-4CF4-84CD-1A4C134975AD}" srcOrd="8" destOrd="0" presId="urn:microsoft.com/office/officeart/2005/8/layout/hProcess11"/>
    <dgm:cxn modelId="{25DA3184-64F5-4B2B-A4B8-52ED3F2666ED}" type="presParOf" srcId="{886F0E91-AC40-4CF4-84CD-1A4C134975AD}" destId="{57CE1F1B-FC49-4F7D-BD9B-609E43F59094}" srcOrd="0" destOrd="0" presId="urn:microsoft.com/office/officeart/2005/8/layout/hProcess11"/>
    <dgm:cxn modelId="{910C531B-3D54-44C5-8572-130B6A58ACCF}" type="presParOf" srcId="{886F0E91-AC40-4CF4-84CD-1A4C134975AD}" destId="{B52C8834-DD42-4A6D-8129-72F03380BE28}" srcOrd="1" destOrd="0" presId="urn:microsoft.com/office/officeart/2005/8/layout/hProcess11"/>
    <dgm:cxn modelId="{ADB99210-9EB6-4592-A50B-14419D3C43B9}" type="presParOf" srcId="{886F0E91-AC40-4CF4-84CD-1A4C134975AD}" destId="{2B66F6BF-659D-4253-A6D2-2647D4D62788}" srcOrd="2" destOrd="0" presId="urn:microsoft.com/office/officeart/2005/8/layout/hProcess11"/>
    <dgm:cxn modelId="{7FBF13E3-8618-434F-85BB-8D302118EE28}" type="presParOf" srcId="{3614152E-3C59-4667-AAA9-C63C7641A1F0}" destId="{AED706FC-8C42-4727-8777-BB0FA1FD6501}" srcOrd="9" destOrd="0" presId="urn:microsoft.com/office/officeart/2005/8/layout/hProcess11"/>
    <dgm:cxn modelId="{42DB8A91-A538-4280-86E1-C8ADA4743D8F}" type="presParOf" srcId="{3614152E-3C59-4667-AAA9-C63C7641A1F0}" destId="{F38CE0A3-2CBB-437C-B86F-630676BF1A77}" srcOrd="10" destOrd="0" presId="urn:microsoft.com/office/officeart/2005/8/layout/hProcess11"/>
    <dgm:cxn modelId="{8B4B17A1-90E4-4FA4-BC3F-77B5D2F8CD13}" type="presParOf" srcId="{F38CE0A3-2CBB-437C-B86F-630676BF1A77}" destId="{8C98B0F7-586D-4D76-91CA-64F73A1E5458}" srcOrd="0" destOrd="0" presId="urn:microsoft.com/office/officeart/2005/8/layout/hProcess11"/>
    <dgm:cxn modelId="{2C7D4A0E-590A-41AC-81CD-E7BDD5A30207}" type="presParOf" srcId="{F38CE0A3-2CBB-437C-B86F-630676BF1A77}" destId="{67AA8B56-2FB6-4603-8FE0-277BD4BF7620}" srcOrd="1" destOrd="0" presId="urn:microsoft.com/office/officeart/2005/8/layout/hProcess11"/>
    <dgm:cxn modelId="{DEBB2D2C-1DF5-44F1-B338-AB8821544760}" type="presParOf" srcId="{F38CE0A3-2CBB-437C-B86F-630676BF1A77}" destId="{6B244E81-4A4B-44CE-8039-56DB63C1CBC9}" srcOrd="2" destOrd="0" presId="urn:microsoft.com/office/officeart/2005/8/layout/hProcess11"/>
    <dgm:cxn modelId="{F3295EDC-7035-4FF4-957C-A0AC7E0A12F5}" type="presParOf" srcId="{3614152E-3C59-4667-AAA9-C63C7641A1F0}" destId="{29CD9FE2-7F97-40A1-9548-C63A10AD9461}" srcOrd="11" destOrd="0" presId="urn:microsoft.com/office/officeart/2005/8/layout/hProcess11"/>
    <dgm:cxn modelId="{E8BDA945-3283-439C-A84A-C38CF441B902}" type="presParOf" srcId="{3614152E-3C59-4667-AAA9-C63C7641A1F0}" destId="{D3246C15-4804-4BB9-92CD-FB79DA52EC54}" srcOrd="12" destOrd="0" presId="urn:microsoft.com/office/officeart/2005/8/layout/hProcess11"/>
    <dgm:cxn modelId="{80F8D347-B691-4E5E-90F9-D9F994B02A24}" type="presParOf" srcId="{D3246C15-4804-4BB9-92CD-FB79DA52EC54}" destId="{7EC392E8-C5A9-445C-8C04-8C2FA1383653}" srcOrd="0" destOrd="0" presId="urn:microsoft.com/office/officeart/2005/8/layout/hProcess11"/>
    <dgm:cxn modelId="{BAA36ACF-602B-4FA9-BEDA-8BC4AD48B67F}" type="presParOf" srcId="{D3246C15-4804-4BB9-92CD-FB79DA52EC54}" destId="{142CFACE-52B7-466D-95DF-6CD45C646BEF}" srcOrd="1" destOrd="0" presId="urn:microsoft.com/office/officeart/2005/8/layout/hProcess11"/>
    <dgm:cxn modelId="{96173F3D-0621-48F9-A868-ED29D618ED8B}" type="presParOf" srcId="{D3246C15-4804-4BB9-92CD-FB79DA52EC54}" destId="{CE6F0F69-00FC-4581-8A9D-7C5EDC0720A1}"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F6C5FA-45F4-49D1-A1E9-BA5F74F1D08E}" type="doc">
      <dgm:prSet loTypeId="urn:microsoft.com/office/officeart/2005/8/layout/hProcess11" loCatId="process" qsTypeId="urn:microsoft.com/office/officeart/2005/8/quickstyle/simple1" qsCatId="simple" csTypeId="urn:microsoft.com/office/officeart/2005/8/colors/colorful1" csCatId="colorful" phldr="1"/>
      <dgm:spPr/>
    </dgm:pt>
    <dgm:pt modelId="{D5292DCA-D1C6-4555-B2CE-8241DD677E31}">
      <dgm:prSet phldrT="[Text]" custT="1"/>
      <dgm:spPr/>
      <dgm:t>
        <a:bodyPr/>
        <a:lstStyle/>
        <a:p>
          <a:r>
            <a:rPr lang="en-US" sz="1500" i="0"/>
            <a:t>First provisional surveillance case definition created (HME/HGE)</a:t>
          </a:r>
        </a:p>
        <a:p>
          <a:r>
            <a:rPr lang="en-US" sz="1500" b="1"/>
            <a:t>1996</a:t>
          </a:r>
        </a:p>
      </dgm:t>
    </dgm:pt>
    <dgm:pt modelId="{BB166584-49DB-418E-AAC9-2A3575B4BE87}" type="parTrans" cxnId="{3FB2285C-608F-4DFF-8860-9DE9FB006594}">
      <dgm:prSet/>
      <dgm:spPr/>
      <dgm:t>
        <a:bodyPr/>
        <a:lstStyle/>
        <a:p>
          <a:endParaRPr lang="en-US"/>
        </a:p>
      </dgm:t>
    </dgm:pt>
    <dgm:pt modelId="{5209AD0E-D38E-47C9-9146-68CCEC013E04}" type="sibTrans" cxnId="{3FB2285C-608F-4DFF-8860-9DE9FB006594}">
      <dgm:prSet/>
      <dgm:spPr/>
      <dgm:t>
        <a:bodyPr/>
        <a:lstStyle/>
        <a:p>
          <a:endParaRPr lang="en-US"/>
        </a:p>
      </dgm:t>
    </dgm:pt>
    <dgm:pt modelId="{AE465494-0C2C-4E22-8038-DEFEA9D507F0}">
      <dgm:prSet phldrT="[Text]" custT="1"/>
      <dgm:spPr/>
      <dgm:t>
        <a:bodyPr/>
        <a:lstStyle/>
        <a:p>
          <a:r>
            <a:rPr lang="en-US" sz="1500" b="1"/>
            <a:t>1999</a:t>
          </a:r>
        </a:p>
        <a:p>
          <a:r>
            <a:rPr lang="en-US" sz="1500"/>
            <a:t>Ehrlichiosis designated as nationally notifiable</a:t>
          </a:r>
        </a:p>
      </dgm:t>
    </dgm:pt>
    <dgm:pt modelId="{7D43FF50-3B77-42FD-9661-6C1AAEB5EF23}" type="parTrans" cxnId="{2EE2A295-5BEE-4037-AC59-2556566E13B2}">
      <dgm:prSet/>
      <dgm:spPr/>
      <dgm:t>
        <a:bodyPr/>
        <a:lstStyle/>
        <a:p>
          <a:endParaRPr lang="en-US"/>
        </a:p>
      </dgm:t>
    </dgm:pt>
    <dgm:pt modelId="{F77CCCB3-0B6B-4DFD-9946-18827751CF1C}" type="sibTrans" cxnId="{2EE2A295-5BEE-4037-AC59-2556566E13B2}">
      <dgm:prSet/>
      <dgm:spPr/>
      <dgm:t>
        <a:bodyPr/>
        <a:lstStyle/>
        <a:p>
          <a:endParaRPr lang="en-US"/>
        </a:p>
      </dgm:t>
    </dgm:pt>
    <dgm:pt modelId="{1DB1229D-9EC1-4F27-BA0B-E49705B3AB91}">
      <dgm:prSet phldrT="[Text]" custT="1"/>
      <dgm:spPr/>
      <dgm:t>
        <a:bodyPr/>
        <a:lstStyle/>
        <a:p>
          <a:r>
            <a:rPr lang="en-US" sz="1500" b="1" i="0" dirty="0"/>
            <a:t>2008</a:t>
          </a:r>
        </a:p>
        <a:p>
          <a:r>
            <a:rPr lang="en-US" sz="1500" dirty="0"/>
            <a:t>Most recent case definition</a:t>
          </a:r>
        </a:p>
      </dgm:t>
    </dgm:pt>
    <dgm:pt modelId="{268A9A8C-6377-4FE2-AE48-05BD727DB8A5}" type="parTrans" cxnId="{15614689-63F8-47DD-830B-0A8F9CC3500D}">
      <dgm:prSet/>
      <dgm:spPr/>
      <dgm:t>
        <a:bodyPr/>
        <a:lstStyle/>
        <a:p>
          <a:endParaRPr lang="en-US"/>
        </a:p>
      </dgm:t>
    </dgm:pt>
    <dgm:pt modelId="{554F7BAC-A3CB-4894-B6F9-957C0DFD31C9}" type="sibTrans" cxnId="{15614689-63F8-47DD-830B-0A8F9CC3500D}">
      <dgm:prSet/>
      <dgm:spPr/>
      <dgm:t>
        <a:bodyPr/>
        <a:lstStyle/>
        <a:p>
          <a:endParaRPr lang="en-US"/>
        </a:p>
      </dgm:t>
    </dgm:pt>
    <dgm:pt modelId="{CBDA3FBD-DBC3-4C41-A6B6-796AB3F6EEE0}">
      <dgm:prSet phldrT="[Text]" custT="1"/>
      <dgm:spPr/>
      <dgm:t>
        <a:bodyPr/>
        <a:lstStyle/>
        <a:p>
          <a:r>
            <a:rPr lang="en-US" sz="1500" dirty="0"/>
            <a:t>Ehrlichiosis case definition created with three subcategories </a:t>
          </a:r>
        </a:p>
        <a:p>
          <a:r>
            <a:rPr lang="en-US" sz="1500" b="1" dirty="0"/>
            <a:t>2000</a:t>
          </a:r>
        </a:p>
      </dgm:t>
    </dgm:pt>
    <dgm:pt modelId="{99371F99-DF6A-43D6-BA0B-812324544F7E}" type="parTrans" cxnId="{CADB06FE-5E1A-4055-AFA0-39B7C363140A}">
      <dgm:prSet/>
      <dgm:spPr/>
      <dgm:t>
        <a:bodyPr/>
        <a:lstStyle/>
        <a:p>
          <a:endParaRPr lang="en-US"/>
        </a:p>
      </dgm:t>
    </dgm:pt>
    <dgm:pt modelId="{9DF963C1-633C-47CA-AFCB-22B23E438837}" type="sibTrans" cxnId="{CADB06FE-5E1A-4055-AFA0-39B7C363140A}">
      <dgm:prSet/>
      <dgm:spPr/>
      <dgm:t>
        <a:bodyPr/>
        <a:lstStyle/>
        <a:p>
          <a:endParaRPr lang="en-US"/>
        </a:p>
      </dgm:t>
    </dgm:pt>
    <dgm:pt modelId="{D16F2541-4364-43AC-B348-9707BBCBAD4B}" type="pres">
      <dgm:prSet presAssocID="{4BF6C5FA-45F4-49D1-A1E9-BA5F74F1D08E}" presName="Name0" presStyleCnt="0">
        <dgm:presLayoutVars>
          <dgm:dir/>
          <dgm:resizeHandles val="exact"/>
        </dgm:presLayoutVars>
      </dgm:prSet>
      <dgm:spPr/>
    </dgm:pt>
    <dgm:pt modelId="{53F46659-5447-47C9-82D6-8F5329AC4648}" type="pres">
      <dgm:prSet presAssocID="{4BF6C5FA-45F4-49D1-A1E9-BA5F74F1D08E}" presName="arrow" presStyleLbl="bgShp" presStyleIdx="0" presStyleCnt="1" custScaleY="21643"/>
      <dgm:spPr/>
    </dgm:pt>
    <dgm:pt modelId="{3614152E-3C59-4667-AAA9-C63C7641A1F0}" type="pres">
      <dgm:prSet presAssocID="{4BF6C5FA-45F4-49D1-A1E9-BA5F74F1D08E}" presName="points" presStyleCnt="0"/>
      <dgm:spPr/>
    </dgm:pt>
    <dgm:pt modelId="{3D0A6191-1F39-4E30-9A7C-48DB3E1D66AD}" type="pres">
      <dgm:prSet presAssocID="{D5292DCA-D1C6-4555-B2CE-8241DD677E31}" presName="compositeA" presStyleCnt="0"/>
      <dgm:spPr/>
    </dgm:pt>
    <dgm:pt modelId="{00BB0047-8FE1-4BCB-82FE-8E19B2486007}" type="pres">
      <dgm:prSet presAssocID="{D5292DCA-D1C6-4555-B2CE-8241DD677E31}" presName="textA" presStyleLbl="revTx" presStyleIdx="0" presStyleCnt="4" custScaleX="64255" custLinFactX="18712" custLinFactNeighborX="100000" custLinFactNeighborY="23987">
        <dgm:presLayoutVars>
          <dgm:bulletEnabled val="1"/>
        </dgm:presLayoutVars>
      </dgm:prSet>
      <dgm:spPr/>
    </dgm:pt>
    <dgm:pt modelId="{2009DF84-84CA-4142-A34B-ED10602F2BE6}" type="pres">
      <dgm:prSet presAssocID="{D5292DCA-D1C6-4555-B2CE-8241DD677E31}" presName="circleA" presStyleLbl="node1" presStyleIdx="0" presStyleCnt="4" custScaleX="53432" custScaleY="53432" custLinFactX="399094" custLinFactNeighborX="400000"/>
      <dgm:spPr/>
    </dgm:pt>
    <dgm:pt modelId="{088AA343-3B3E-411B-BFE8-C3DEC74DFC54}" type="pres">
      <dgm:prSet presAssocID="{D5292DCA-D1C6-4555-B2CE-8241DD677E31}" presName="spaceA" presStyleCnt="0"/>
      <dgm:spPr/>
    </dgm:pt>
    <dgm:pt modelId="{CC7A4C8B-B882-4E13-8DEF-F143B1ABD99A}" type="pres">
      <dgm:prSet presAssocID="{5209AD0E-D38E-47C9-9146-68CCEC013E04}" presName="space" presStyleCnt="0"/>
      <dgm:spPr/>
    </dgm:pt>
    <dgm:pt modelId="{A5CFACD9-AB55-4A01-8C46-3B74CDA53A38}" type="pres">
      <dgm:prSet presAssocID="{AE465494-0C2C-4E22-8038-DEFEA9D507F0}" presName="compositeB" presStyleCnt="0"/>
      <dgm:spPr/>
    </dgm:pt>
    <dgm:pt modelId="{1FEEC985-DB40-421E-AF4E-0611AB952B66}" type="pres">
      <dgm:prSet presAssocID="{AE465494-0C2C-4E22-8038-DEFEA9D507F0}" presName="textB" presStyleLbl="revTx" presStyleIdx="1" presStyleCnt="4" custScaleX="141022" custLinFactNeighborX="36350" custLinFactNeighborY="-21508">
        <dgm:presLayoutVars>
          <dgm:bulletEnabled val="1"/>
        </dgm:presLayoutVars>
      </dgm:prSet>
      <dgm:spPr/>
    </dgm:pt>
    <dgm:pt modelId="{A7D5972E-3E4A-4176-A08D-DDB72DE48787}" type="pres">
      <dgm:prSet presAssocID="{AE465494-0C2C-4E22-8038-DEFEA9D507F0}" presName="circleB" presStyleLbl="node1" presStyleIdx="1" presStyleCnt="4" custScaleX="53432" custScaleY="53432" custLinFactX="100000" custLinFactNeighborX="126609"/>
      <dgm:spPr/>
    </dgm:pt>
    <dgm:pt modelId="{D636BCBF-4443-489E-883C-6C899FB69C94}" type="pres">
      <dgm:prSet presAssocID="{AE465494-0C2C-4E22-8038-DEFEA9D507F0}" presName="spaceB" presStyleCnt="0"/>
      <dgm:spPr/>
    </dgm:pt>
    <dgm:pt modelId="{A0B64A08-FB03-4EFC-99A3-1444CD1C5681}" type="pres">
      <dgm:prSet presAssocID="{F77CCCB3-0B6B-4DFD-9946-18827751CF1C}" presName="space" presStyleCnt="0"/>
      <dgm:spPr/>
    </dgm:pt>
    <dgm:pt modelId="{A98367E6-47CA-448E-BF49-368BB523E7B3}" type="pres">
      <dgm:prSet presAssocID="{CBDA3FBD-DBC3-4C41-A6B6-796AB3F6EEE0}" presName="compositeA" presStyleCnt="0"/>
      <dgm:spPr/>
    </dgm:pt>
    <dgm:pt modelId="{4CBF3937-6DC4-49D1-AE4E-CE7EB616BC90}" type="pres">
      <dgm:prSet presAssocID="{CBDA3FBD-DBC3-4C41-A6B6-796AB3F6EEE0}" presName="textA" presStyleLbl="revTx" presStyleIdx="2" presStyleCnt="4" custScaleX="66235" custScaleY="104267" custLinFactNeighborX="-55472" custLinFactNeighborY="23914">
        <dgm:presLayoutVars>
          <dgm:bulletEnabled val="1"/>
        </dgm:presLayoutVars>
      </dgm:prSet>
      <dgm:spPr/>
    </dgm:pt>
    <dgm:pt modelId="{55431F5B-7AC0-43E3-A196-A5100B3C8B01}" type="pres">
      <dgm:prSet presAssocID="{CBDA3FBD-DBC3-4C41-A6B6-796AB3F6EEE0}" presName="circleA" presStyleLbl="node1" presStyleIdx="2" presStyleCnt="4" custScaleX="53432" custScaleY="53432" custLinFactX="-161779" custLinFactNeighborX="-200000"/>
      <dgm:spPr/>
    </dgm:pt>
    <dgm:pt modelId="{308FE5BA-56F7-49E2-ABDA-BDB8E2D4E58E}" type="pres">
      <dgm:prSet presAssocID="{CBDA3FBD-DBC3-4C41-A6B6-796AB3F6EEE0}" presName="spaceA" presStyleCnt="0"/>
      <dgm:spPr/>
    </dgm:pt>
    <dgm:pt modelId="{7B56BB31-F05D-441F-8BFF-C95937152066}" type="pres">
      <dgm:prSet presAssocID="{9DF963C1-633C-47CA-AFCB-22B23E438837}" presName="space" presStyleCnt="0"/>
      <dgm:spPr/>
    </dgm:pt>
    <dgm:pt modelId="{FF986461-8995-4CDA-90A2-199C2E58F51D}" type="pres">
      <dgm:prSet presAssocID="{1DB1229D-9EC1-4F27-BA0B-E49705B3AB91}" presName="compositeB" presStyleCnt="0"/>
      <dgm:spPr/>
    </dgm:pt>
    <dgm:pt modelId="{E3B15E2C-09DB-4A83-ADD0-B95CC6ED2896}" type="pres">
      <dgm:prSet presAssocID="{1DB1229D-9EC1-4F27-BA0B-E49705B3AB91}" presName="textB" presStyleLbl="revTx" presStyleIdx="3" presStyleCnt="4" custLinFactNeighborX="-41317" custLinFactNeighborY="-21508">
        <dgm:presLayoutVars>
          <dgm:bulletEnabled val="1"/>
        </dgm:presLayoutVars>
      </dgm:prSet>
      <dgm:spPr/>
    </dgm:pt>
    <dgm:pt modelId="{CDB8A502-90E9-4646-B55C-563CD4CE6A84}" type="pres">
      <dgm:prSet presAssocID="{1DB1229D-9EC1-4F27-BA0B-E49705B3AB91}" presName="circleB" presStyleLbl="node1" presStyleIdx="3" presStyleCnt="4" custScaleX="53432" custScaleY="53432" custLinFactX="-100000" custLinFactNeighborX="-178292"/>
      <dgm:spPr/>
    </dgm:pt>
    <dgm:pt modelId="{99C78FFF-BC20-40E4-B5BF-EB47DF488D93}" type="pres">
      <dgm:prSet presAssocID="{1DB1229D-9EC1-4F27-BA0B-E49705B3AB91}" presName="spaceB" presStyleCnt="0"/>
      <dgm:spPr/>
    </dgm:pt>
  </dgm:ptLst>
  <dgm:cxnLst>
    <dgm:cxn modelId="{3FB2285C-608F-4DFF-8860-9DE9FB006594}" srcId="{4BF6C5FA-45F4-49D1-A1E9-BA5F74F1D08E}" destId="{D5292DCA-D1C6-4555-B2CE-8241DD677E31}" srcOrd="0" destOrd="0" parTransId="{BB166584-49DB-418E-AAC9-2A3575B4BE87}" sibTransId="{5209AD0E-D38E-47C9-9146-68CCEC013E04}"/>
    <dgm:cxn modelId="{DCA05B46-4A35-4476-AD72-D735846777DE}" type="presOf" srcId="{1DB1229D-9EC1-4F27-BA0B-E49705B3AB91}" destId="{E3B15E2C-09DB-4A83-ADD0-B95CC6ED2896}" srcOrd="0" destOrd="0" presId="urn:microsoft.com/office/officeart/2005/8/layout/hProcess11"/>
    <dgm:cxn modelId="{9E81677C-AF0E-4952-A28A-8D0C2DEBBE21}" type="presOf" srcId="{D5292DCA-D1C6-4555-B2CE-8241DD677E31}" destId="{00BB0047-8FE1-4BCB-82FE-8E19B2486007}" srcOrd="0" destOrd="0" presId="urn:microsoft.com/office/officeart/2005/8/layout/hProcess11"/>
    <dgm:cxn modelId="{15614689-63F8-47DD-830B-0A8F9CC3500D}" srcId="{4BF6C5FA-45F4-49D1-A1E9-BA5F74F1D08E}" destId="{1DB1229D-9EC1-4F27-BA0B-E49705B3AB91}" srcOrd="3" destOrd="0" parTransId="{268A9A8C-6377-4FE2-AE48-05BD727DB8A5}" sibTransId="{554F7BAC-A3CB-4894-B6F9-957C0DFD31C9}"/>
    <dgm:cxn modelId="{2EE2A295-5BEE-4037-AC59-2556566E13B2}" srcId="{4BF6C5FA-45F4-49D1-A1E9-BA5F74F1D08E}" destId="{AE465494-0C2C-4E22-8038-DEFEA9D507F0}" srcOrd="1" destOrd="0" parTransId="{7D43FF50-3B77-42FD-9661-6C1AAEB5EF23}" sibTransId="{F77CCCB3-0B6B-4DFD-9946-18827751CF1C}"/>
    <dgm:cxn modelId="{13167AB0-EFC1-4CD5-BF12-36CF226E72B3}" type="presOf" srcId="{CBDA3FBD-DBC3-4C41-A6B6-796AB3F6EEE0}" destId="{4CBF3937-6DC4-49D1-AE4E-CE7EB616BC90}" srcOrd="0" destOrd="0" presId="urn:microsoft.com/office/officeart/2005/8/layout/hProcess11"/>
    <dgm:cxn modelId="{0F6DA3BD-A3FB-420D-9434-B9AE6273F51A}" type="presOf" srcId="{4BF6C5FA-45F4-49D1-A1E9-BA5F74F1D08E}" destId="{D16F2541-4364-43AC-B348-9707BBCBAD4B}" srcOrd="0" destOrd="0" presId="urn:microsoft.com/office/officeart/2005/8/layout/hProcess11"/>
    <dgm:cxn modelId="{40467BE4-9FBC-4D1C-9046-630B88381F5B}" type="presOf" srcId="{AE465494-0C2C-4E22-8038-DEFEA9D507F0}" destId="{1FEEC985-DB40-421E-AF4E-0611AB952B66}" srcOrd="0" destOrd="0" presId="urn:microsoft.com/office/officeart/2005/8/layout/hProcess11"/>
    <dgm:cxn modelId="{CADB06FE-5E1A-4055-AFA0-39B7C363140A}" srcId="{4BF6C5FA-45F4-49D1-A1E9-BA5F74F1D08E}" destId="{CBDA3FBD-DBC3-4C41-A6B6-796AB3F6EEE0}" srcOrd="2" destOrd="0" parTransId="{99371F99-DF6A-43D6-BA0B-812324544F7E}" sibTransId="{9DF963C1-633C-47CA-AFCB-22B23E438837}"/>
    <dgm:cxn modelId="{73956572-6209-4DCC-80F3-45D9AC45579A}" type="presParOf" srcId="{D16F2541-4364-43AC-B348-9707BBCBAD4B}" destId="{53F46659-5447-47C9-82D6-8F5329AC4648}" srcOrd="0" destOrd="0" presId="urn:microsoft.com/office/officeart/2005/8/layout/hProcess11"/>
    <dgm:cxn modelId="{41614567-334C-4543-9957-0BB8BCD42784}" type="presParOf" srcId="{D16F2541-4364-43AC-B348-9707BBCBAD4B}" destId="{3614152E-3C59-4667-AAA9-C63C7641A1F0}" srcOrd="1" destOrd="0" presId="urn:microsoft.com/office/officeart/2005/8/layout/hProcess11"/>
    <dgm:cxn modelId="{EA4CEA3F-4CA4-4103-94EE-E2D190100757}" type="presParOf" srcId="{3614152E-3C59-4667-AAA9-C63C7641A1F0}" destId="{3D0A6191-1F39-4E30-9A7C-48DB3E1D66AD}" srcOrd="0" destOrd="0" presId="urn:microsoft.com/office/officeart/2005/8/layout/hProcess11"/>
    <dgm:cxn modelId="{A3B7E176-8DCD-4DF8-B5D7-F25807106D4D}" type="presParOf" srcId="{3D0A6191-1F39-4E30-9A7C-48DB3E1D66AD}" destId="{00BB0047-8FE1-4BCB-82FE-8E19B2486007}" srcOrd="0" destOrd="0" presId="urn:microsoft.com/office/officeart/2005/8/layout/hProcess11"/>
    <dgm:cxn modelId="{64087CB3-28FC-4345-843E-0265742C14D3}" type="presParOf" srcId="{3D0A6191-1F39-4E30-9A7C-48DB3E1D66AD}" destId="{2009DF84-84CA-4142-A34B-ED10602F2BE6}" srcOrd="1" destOrd="0" presId="urn:microsoft.com/office/officeart/2005/8/layout/hProcess11"/>
    <dgm:cxn modelId="{D6193529-1A90-4612-9B3F-7A6480919657}" type="presParOf" srcId="{3D0A6191-1F39-4E30-9A7C-48DB3E1D66AD}" destId="{088AA343-3B3E-411B-BFE8-C3DEC74DFC54}" srcOrd="2" destOrd="0" presId="urn:microsoft.com/office/officeart/2005/8/layout/hProcess11"/>
    <dgm:cxn modelId="{8741A72B-A7CD-43F5-B610-463E38928058}" type="presParOf" srcId="{3614152E-3C59-4667-AAA9-C63C7641A1F0}" destId="{CC7A4C8B-B882-4E13-8DEF-F143B1ABD99A}" srcOrd="1" destOrd="0" presId="urn:microsoft.com/office/officeart/2005/8/layout/hProcess11"/>
    <dgm:cxn modelId="{AEEC2802-30DE-431B-AA1D-65AC23F2CFA9}" type="presParOf" srcId="{3614152E-3C59-4667-AAA9-C63C7641A1F0}" destId="{A5CFACD9-AB55-4A01-8C46-3B74CDA53A38}" srcOrd="2" destOrd="0" presId="urn:microsoft.com/office/officeart/2005/8/layout/hProcess11"/>
    <dgm:cxn modelId="{078EB1C5-03FB-4D7E-A233-5A9A0AD0B32E}" type="presParOf" srcId="{A5CFACD9-AB55-4A01-8C46-3B74CDA53A38}" destId="{1FEEC985-DB40-421E-AF4E-0611AB952B66}" srcOrd="0" destOrd="0" presId="urn:microsoft.com/office/officeart/2005/8/layout/hProcess11"/>
    <dgm:cxn modelId="{1D5AF482-AF87-4BB3-B82D-457575EDAC7B}" type="presParOf" srcId="{A5CFACD9-AB55-4A01-8C46-3B74CDA53A38}" destId="{A7D5972E-3E4A-4176-A08D-DDB72DE48787}" srcOrd="1" destOrd="0" presId="urn:microsoft.com/office/officeart/2005/8/layout/hProcess11"/>
    <dgm:cxn modelId="{26D363B8-DC8D-44F7-97DE-162CA56A4E88}" type="presParOf" srcId="{A5CFACD9-AB55-4A01-8C46-3B74CDA53A38}" destId="{D636BCBF-4443-489E-883C-6C899FB69C94}" srcOrd="2" destOrd="0" presId="urn:microsoft.com/office/officeart/2005/8/layout/hProcess11"/>
    <dgm:cxn modelId="{1FC3BCCB-E292-4548-A0C3-30F96FF0A45A}" type="presParOf" srcId="{3614152E-3C59-4667-AAA9-C63C7641A1F0}" destId="{A0B64A08-FB03-4EFC-99A3-1444CD1C5681}" srcOrd="3" destOrd="0" presId="urn:microsoft.com/office/officeart/2005/8/layout/hProcess11"/>
    <dgm:cxn modelId="{91AC035B-BC67-45BC-8AF5-D3BF684456B9}" type="presParOf" srcId="{3614152E-3C59-4667-AAA9-C63C7641A1F0}" destId="{A98367E6-47CA-448E-BF49-368BB523E7B3}" srcOrd="4" destOrd="0" presId="urn:microsoft.com/office/officeart/2005/8/layout/hProcess11"/>
    <dgm:cxn modelId="{D7ADF566-2908-4A4B-83FA-CA074FAF01DB}" type="presParOf" srcId="{A98367E6-47CA-448E-BF49-368BB523E7B3}" destId="{4CBF3937-6DC4-49D1-AE4E-CE7EB616BC90}" srcOrd="0" destOrd="0" presId="urn:microsoft.com/office/officeart/2005/8/layout/hProcess11"/>
    <dgm:cxn modelId="{A8F5A93E-B324-4602-9279-A39F46E7B953}" type="presParOf" srcId="{A98367E6-47CA-448E-BF49-368BB523E7B3}" destId="{55431F5B-7AC0-43E3-A196-A5100B3C8B01}" srcOrd="1" destOrd="0" presId="urn:microsoft.com/office/officeart/2005/8/layout/hProcess11"/>
    <dgm:cxn modelId="{28245CDB-097A-410A-BBF0-AF7193DEA65D}" type="presParOf" srcId="{A98367E6-47CA-448E-BF49-368BB523E7B3}" destId="{308FE5BA-56F7-49E2-ABDA-BDB8E2D4E58E}" srcOrd="2" destOrd="0" presId="urn:microsoft.com/office/officeart/2005/8/layout/hProcess11"/>
    <dgm:cxn modelId="{EB00D8C2-D416-4742-9AEC-791162C1D9BF}" type="presParOf" srcId="{3614152E-3C59-4667-AAA9-C63C7641A1F0}" destId="{7B56BB31-F05D-441F-8BFF-C95937152066}" srcOrd="5" destOrd="0" presId="urn:microsoft.com/office/officeart/2005/8/layout/hProcess11"/>
    <dgm:cxn modelId="{8D61095D-05E2-4DD5-BECA-6E10171A682E}" type="presParOf" srcId="{3614152E-3C59-4667-AAA9-C63C7641A1F0}" destId="{FF986461-8995-4CDA-90A2-199C2E58F51D}" srcOrd="6" destOrd="0" presId="urn:microsoft.com/office/officeart/2005/8/layout/hProcess11"/>
    <dgm:cxn modelId="{C10AB8C2-838D-48DE-BDA2-183031EA5988}" type="presParOf" srcId="{FF986461-8995-4CDA-90A2-199C2E58F51D}" destId="{E3B15E2C-09DB-4A83-ADD0-B95CC6ED2896}" srcOrd="0" destOrd="0" presId="urn:microsoft.com/office/officeart/2005/8/layout/hProcess11"/>
    <dgm:cxn modelId="{01C14EA5-904B-4000-A618-01F4A9D23EAA}" type="presParOf" srcId="{FF986461-8995-4CDA-90A2-199C2E58F51D}" destId="{CDB8A502-90E9-4646-B55C-563CD4CE6A84}" srcOrd="1" destOrd="0" presId="urn:microsoft.com/office/officeart/2005/8/layout/hProcess11"/>
    <dgm:cxn modelId="{E27C7906-5199-4F6C-B64D-C83864296963}" type="presParOf" srcId="{FF986461-8995-4CDA-90A2-199C2E58F51D}" destId="{99C78FFF-BC20-40E4-B5BF-EB47DF488D93}" srcOrd="2" destOrd="0" presId="urn:microsoft.com/office/officeart/2005/8/layout/hProcess1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1F6380C-0BB0-4953-AB97-769F036F3367}" type="doc">
      <dgm:prSet loTypeId="urn:microsoft.com/office/officeart/2008/layout/PictureStrips" loCatId="list" qsTypeId="urn:microsoft.com/office/officeart/2005/8/quickstyle/simple1" qsCatId="simple" csTypeId="urn:microsoft.com/office/officeart/2005/8/colors/accent1_4" csCatId="accent1" phldr="1"/>
      <dgm:spPr/>
      <dgm:t>
        <a:bodyPr/>
        <a:lstStyle/>
        <a:p>
          <a:endParaRPr lang="en-US"/>
        </a:p>
      </dgm:t>
    </dgm:pt>
    <dgm:pt modelId="{814D9B64-8537-49CC-9544-906659BF5690}">
      <dgm:prSet phldrT="[Text]"/>
      <dgm:spPr/>
      <dgm:t>
        <a:bodyPr/>
        <a:lstStyle/>
        <a:p>
          <a:r>
            <a:rPr lang="en-US" dirty="0"/>
            <a:t>Discuss updating the case definition categories to define the epidemiology of individual disease where species specific molecular assays are available </a:t>
          </a:r>
        </a:p>
      </dgm:t>
    </dgm:pt>
    <dgm:pt modelId="{90D86C94-C780-44D8-B49D-747FBF86C07B}" type="parTrans" cxnId="{2A7E2D86-3A14-4D7F-8814-51A5F37D794A}">
      <dgm:prSet/>
      <dgm:spPr/>
      <dgm:t>
        <a:bodyPr/>
        <a:lstStyle/>
        <a:p>
          <a:endParaRPr lang="en-US"/>
        </a:p>
      </dgm:t>
    </dgm:pt>
    <dgm:pt modelId="{8F4BBD50-CA35-4802-9D77-7B050F341AB0}" type="sibTrans" cxnId="{2A7E2D86-3A14-4D7F-8814-51A5F37D794A}">
      <dgm:prSet/>
      <dgm:spPr/>
      <dgm:t>
        <a:bodyPr/>
        <a:lstStyle/>
        <a:p>
          <a:endParaRPr lang="en-US"/>
        </a:p>
      </dgm:t>
    </dgm:pt>
    <dgm:pt modelId="{73D96DBE-58F8-4059-9A9C-D8FBB5BC9E90}">
      <dgm:prSet phldrT="[Text]"/>
      <dgm:spPr/>
      <dgm:t>
        <a:bodyPr/>
        <a:lstStyle/>
        <a:p>
          <a:r>
            <a:rPr lang="en-US" dirty="0"/>
            <a:t>Evaluate the potential impact of fever as a required clinical criterion</a:t>
          </a:r>
        </a:p>
      </dgm:t>
    </dgm:pt>
    <dgm:pt modelId="{07A613D7-CB43-4041-B698-82FFE7DE00CF}" type="parTrans" cxnId="{543E7D57-894E-45E1-8C57-438D72FBB005}">
      <dgm:prSet/>
      <dgm:spPr/>
      <dgm:t>
        <a:bodyPr/>
        <a:lstStyle/>
        <a:p>
          <a:endParaRPr lang="en-US"/>
        </a:p>
      </dgm:t>
    </dgm:pt>
    <dgm:pt modelId="{21DFBF4B-A2FC-4E9E-B705-22B18E8A5B3F}" type="sibTrans" cxnId="{543E7D57-894E-45E1-8C57-438D72FBB005}">
      <dgm:prSet/>
      <dgm:spPr/>
      <dgm:t>
        <a:bodyPr/>
        <a:lstStyle/>
        <a:p>
          <a:endParaRPr lang="en-US"/>
        </a:p>
      </dgm:t>
    </dgm:pt>
    <dgm:pt modelId="{31CF1B16-3D40-4336-8602-37775C203631}">
      <dgm:prSet phldrT="[Text]"/>
      <dgm:spPr/>
      <dgm:t>
        <a:bodyPr/>
        <a:lstStyle/>
        <a:p>
          <a:r>
            <a:rPr lang="en-US" dirty="0"/>
            <a:t>Discuss the benefits and limitations of lab-only reporting</a:t>
          </a:r>
        </a:p>
      </dgm:t>
    </dgm:pt>
    <dgm:pt modelId="{FFB9786D-8521-46C4-928A-8A207C861E82}" type="parTrans" cxnId="{7DFD5062-78FF-4155-9D75-30D95D9F7D75}">
      <dgm:prSet/>
      <dgm:spPr/>
      <dgm:t>
        <a:bodyPr/>
        <a:lstStyle/>
        <a:p>
          <a:endParaRPr lang="en-US"/>
        </a:p>
      </dgm:t>
    </dgm:pt>
    <dgm:pt modelId="{CAEB70A6-8395-48B3-8961-7C4C1BD963DC}" type="sibTrans" cxnId="{7DFD5062-78FF-4155-9D75-30D95D9F7D75}">
      <dgm:prSet/>
      <dgm:spPr/>
      <dgm:t>
        <a:bodyPr/>
        <a:lstStyle/>
        <a:p>
          <a:endParaRPr lang="en-US"/>
        </a:p>
      </dgm:t>
    </dgm:pt>
    <dgm:pt modelId="{64F504C8-719B-427B-B82B-EF739E36971C}" type="pres">
      <dgm:prSet presAssocID="{D1F6380C-0BB0-4953-AB97-769F036F3367}" presName="Name0" presStyleCnt="0">
        <dgm:presLayoutVars>
          <dgm:dir/>
          <dgm:resizeHandles val="exact"/>
        </dgm:presLayoutVars>
      </dgm:prSet>
      <dgm:spPr/>
    </dgm:pt>
    <dgm:pt modelId="{8755CC87-A4B0-4D39-8450-35206356686A}" type="pres">
      <dgm:prSet presAssocID="{814D9B64-8537-49CC-9544-906659BF5690}" presName="composite" presStyleCnt="0"/>
      <dgm:spPr/>
    </dgm:pt>
    <dgm:pt modelId="{80B77633-9205-4FB5-9374-201816057D5D}" type="pres">
      <dgm:prSet presAssocID="{814D9B64-8537-49CC-9544-906659BF5690}" presName="rect1" presStyleLbl="trAlignAcc1" presStyleIdx="0" presStyleCnt="3">
        <dgm:presLayoutVars>
          <dgm:bulletEnabled val="1"/>
        </dgm:presLayoutVars>
      </dgm:prSet>
      <dgm:spPr/>
    </dgm:pt>
    <dgm:pt modelId="{3FE28CD9-4940-4B2C-B327-E2FD319D87C8}" type="pres">
      <dgm:prSet presAssocID="{814D9B64-8537-49CC-9544-906659BF5690}" presName="rect2"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Badge 1 outline"/>
        </a:ext>
      </dgm:extLst>
    </dgm:pt>
    <dgm:pt modelId="{8C74918A-FDB3-415A-8445-C461BDDCCDE0}" type="pres">
      <dgm:prSet presAssocID="{8F4BBD50-CA35-4802-9D77-7B050F341AB0}" presName="sibTrans" presStyleCnt="0"/>
      <dgm:spPr/>
    </dgm:pt>
    <dgm:pt modelId="{CDF478AD-1F61-4EC1-9A13-C158C79F658D}" type="pres">
      <dgm:prSet presAssocID="{73D96DBE-58F8-4059-9A9C-D8FBB5BC9E90}" presName="composite" presStyleCnt="0"/>
      <dgm:spPr/>
    </dgm:pt>
    <dgm:pt modelId="{B6E86CD9-F1D6-469D-87FE-00D6F69791E9}" type="pres">
      <dgm:prSet presAssocID="{73D96DBE-58F8-4059-9A9C-D8FBB5BC9E90}" presName="rect1" presStyleLbl="trAlignAcc1" presStyleIdx="1" presStyleCnt="3">
        <dgm:presLayoutVars>
          <dgm:bulletEnabled val="1"/>
        </dgm:presLayoutVars>
      </dgm:prSet>
      <dgm:spPr/>
    </dgm:pt>
    <dgm:pt modelId="{BDE13BE9-D364-434C-BB83-6BF57121354B}" type="pres">
      <dgm:prSet presAssocID="{73D96DBE-58F8-4059-9A9C-D8FBB5BC9E90}" presName="rect2"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dgm:spPr>
      <dgm:extLst>
        <a:ext uri="{E40237B7-FDA0-4F09-8148-C483321AD2D9}">
          <dgm14:cNvPr xmlns:dgm14="http://schemas.microsoft.com/office/drawing/2010/diagram" id="0" name="" descr="Badge outline"/>
        </a:ext>
      </dgm:extLst>
    </dgm:pt>
    <dgm:pt modelId="{E963FAF4-75F0-4896-9949-CB82481CAAA7}" type="pres">
      <dgm:prSet presAssocID="{21DFBF4B-A2FC-4E9E-B705-22B18E8A5B3F}" presName="sibTrans" presStyleCnt="0"/>
      <dgm:spPr/>
    </dgm:pt>
    <dgm:pt modelId="{27AC2E7C-78F0-451C-B5B1-F15F852891E3}" type="pres">
      <dgm:prSet presAssocID="{31CF1B16-3D40-4336-8602-37775C203631}" presName="composite" presStyleCnt="0"/>
      <dgm:spPr/>
    </dgm:pt>
    <dgm:pt modelId="{10548BF9-5BA4-492C-AE5C-8206D9F12A87}" type="pres">
      <dgm:prSet presAssocID="{31CF1B16-3D40-4336-8602-37775C203631}" presName="rect1" presStyleLbl="trAlignAcc1" presStyleIdx="2" presStyleCnt="3">
        <dgm:presLayoutVars>
          <dgm:bulletEnabled val="1"/>
        </dgm:presLayoutVars>
      </dgm:prSet>
      <dgm:spPr/>
    </dgm:pt>
    <dgm:pt modelId="{2D29B04D-E1A6-4FD8-8881-0ACF695557B8}" type="pres">
      <dgm:prSet presAssocID="{31CF1B16-3D40-4336-8602-37775C203631}" presName="rect2"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25000" r="-25000"/>
          </a:stretch>
        </a:blipFill>
      </dgm:spPr>
      <dgm:extLst>
        <a:ext uri="{E40237B7-FDA0-4F09-8148-C483321AD2D9}">
          <dgm14:cNvPr xmlns:dgm14="http://schemas.microsoft.com/office/drawing/2010/diagram" id="0" name="" descr="Badge 3 outline"/>
        </a:ext>
      </dgm:extLst>
    </dgm:pt>
  </dgm:ptLst>
  <dgm:cxnLst>
    <dgm:cxn modelId="{41E06E41-7757-4D25-94F5-4190FEBE2196}" type="presOf" srcId="{73D96DBE-58F8-4059-9A9C-D8FBB5BC9E90}" destId="{B6E86CD9-F1D6-469D-87FE-00D6F69791E9}" srcOrd="0" destOrd="0" presId="urn:microsoft.com/office/officeart/2008/layout/PictureStrips"/>
    <dgm:cxn modelId="{7DFD5062-78FF-4155-9D75-30D95D9F7D75}" srcId="{D1F6380C-0BB0-4953-AB97-769F036F3367}" destId="{31CF1B16-3D40-4336-8602-37775C203631}" srcOrd="2" destOrd="0" parTransId="{FFB9786D-8521-46C4-928A-8A207C861E82}" sibTransId="{CAEB70A6-8395-48B3-8961-7C4C1BD963DC}"/>
    <dgm:cxn modelId="{D38FA66F-CE5F-40B8-A921-EC8E45CA29D3}" type="presOf" srcId="{31CF1B16-3D40-4336-8602-37775C203631}" destId="{10548BF9-5BA4-492C-AE5C-8206D9F12A87}" srcOrd="0" destOrd="0" presId="urn:microsoft.com/office/officeart/2008/layout/PictureStrips"/>
    <dgm:cxn modelId="{543E7D57-894E-45E1-8C57-438D72FBB005}" srcId="{D1F6380C-0BB0-4953-AB97-769F036F3367}" destId="{73D96DBE-58F8-4059-9A9C-D8FBB5BC9E90}" srcOrd="1" destOrd="0" parTransId="{07A613D7-CB43-4041-B698-82FFE7DE00CF}" sibTransId="{21DFBF4B-A2FC-4E9E-B705-22B18E8A5B3F}"/>
    <dgm:cxn modelId="{2A7E2D86-3A14-4D7F-8814-51A5F37D794A}" srcId="{D1F6380C-0BB0-4953-AB97-769F036F3367}" destId="{814D9B64-8537-49CC-9544-906659BF5690}" srcOrd="0" destOrd="0" parTransId="{90D86C94-C780-44D8-B49D-747FBF86C07B}" sibTransId="{8F4BBD50-CA35-4802-9D77-7B050F341AB0}"/>
    <dgm:cxn modelId="{069CCED7-5A17-4887-AD7A-B1774AFE6A14}" type="presOf" srcId="{D1F6380C-0BB0-4953-AB97-769F036F3367}" destId="{64F504C8-719B-427B-B82B-EF739E36971C}" srcOrd="0" destOrd="0" presId="urn:microsoft.com/office/officeart/2008/layout/PictureStrips"/>
    <dgm:cxn modelId="{EC500ADE-CC58-4350-BA2B-BFE1E372BB76}" type="presOf" srcId="{814D9B64-8537-49CC-9544-906659BF5690}" destId="{80B77633-9205-4FB5-9374-201816057D5D}" srcOrd="0" destOrd="0" presId="urn:microsoft.com/office/officeart/2008/layout/PictureStrips"/>
    <dgm:cxn modelId="{9C00D5DF-DC32-461C-941F-5D8F3D42EF13}" type="presParOf" srcId="{64F504C8-719B-427B-B82B-EF739E36971C}" destId="{8755CC87-A4B0-4D39-8450-35206356686A}" srcOrd="0" destOrd="0" presId="urn:microsoft.com/office/officeart/2008/layout/PictureStrips"/>
    <dgm:cxn modelId="{AECF4AA4-9A46-4054-AC98-6000B71FC9D5}" type="presParOf" srcId="{8755CC87-A4B0-4D39-8450-35206356686A}" destId="{80B77633-9205-4FB5-9374-201816057D5D}" srcOrd="0" destOrd="0" presId="urn:microsoft.com/office/officeart/2008/layout/PictureStrips"/>
    <dgm:cxn modelId="{616C6346-6A92-4DB1-8228-CC9430986FFB}" type="presParOf" srcId="{8755CC87-A4B0-4D39-8450-35206356686A}" destId="{3FE28CD9-4940-4B2C-B327-E2FD319D87C8}" srcOrd="1" destOrd="0" presId="urn:microsoft.com/office/officeart/2008/layout/PictureStrips"/>
    <dgm:cxn modelId="{BC28FCAE-0534-4155-ADF4-D0D2B27E6ADF}" type="presParOf" srcId="{64F504C8-719B-427B-B82B-EF739E36971C}" destId="{8C74918A-FDB3-415A-8445-C461BDDCCDE0}" srcOrd="1" destOrd="0" presId="urn:microsoft.com/office/officeart/2008/layout/PictureStrips"/>
    <dgm:cxn modelId="{4692509D-29B6-4813-991E-3F03D14CF1CE}" type="presParOf" srcId="{64F504C8-719B-427B-B82B-EF739E36971C}" destId="{CDF478AD-1F61-4EC1-9A13-C158C79F658D}" srcOrd="2" destOrd="0" presId="urn:microsoft.com/office/officeart/2008/layout/PictureStrips"/>
    <dgm:cxn modelId="{06A52C7D-8FC1-48C0-83E0-088074DC9148}" type="presParOf" srcId="{CDF478AD-1F61-4EC1-9A13-C158C79F658D}" destId="{B6E86CD9-F1D6-469D-87FE-00D6F69791E9}" srcOrd="0" destOrd="0" presId="urn:microsoft.com/office/officeart/2008/layout/PictureStrips"/>
    <dgm:cxn modelId="{60B5E148-AE00-4AAD-AD24-35B7E6B8A5AF}" type="presParOf" srcId="{CDF478AD-1F61-4EC1-9A13-C158C79F658D}" destId="{BDE13BE9-D364-434C-BB83-6BF57121354B}" srcOrd="1" destOrd="0" presId="urn:microsoft.com/office/officeart/2008/layout/PictureStrips"/>
    <dgm:cxn modelId="{9ED9D4F3-AD19-4C98-8295-7BEFA36964A2}" type="presParOf" srcId="{64F504C8-719B-427B-B82B-EF739E36971C}" destId="{E963FAF4-75F0-4896-9949-CB82481CAAA7}" srcOrd="3" destOrd="0" presId="urn:microsoft.com/office/officeart/2008/layout/PictureStrips"/>
    <dgm:cxn modelId="{2044582D-3799-4F5D-9A85-80C729088A8A}" type="presParOf" srcId="{64F504C8-719B-427B-B82B-EF739E36971C}" destId="{27AC2E7C-78F0-451C-B5B1-F15F852891E3}" srcOrd="4" destOrd="0" presId="urn:microsoft.com/office/officeart/2008/layout/PictureStrips"/>
    <dgm:cxn modelId="{BA389393-22B9-4DF6-9334-CA1A87846C28}" type="presParOf" srcId="{27AC2E7C-78F0-451C-B5B1-F15F852891E3}" destId="{10548BF9-5BA4-492C-AE5C-8206D9F12A87}" srcOrd="0" destOrd="0" presId="urn:microsoft.com/office/officeart/2008/layout/PictureStrips"/>
    <dgm:cxn modelId="{196A290F-3585-4801-9C07-31D859DEE38C}" type="presParOf" srcId="{27AC2E7C-78F0-451C-B5B1-F15F852891E3}" destId="{2D29B04D-E1A6-4FD8-8881-0ACF695557B8}"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E6D675-2638-4D05-9867-3DC2E563C829}"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1584934C-2885-4963-A178-FDA7964905A4}">
      <dgm:prSet phldrT="[Text]" custT="1"/>
      <dgm:spPr/>
      <dgm:t>
        <a:bodyPr/>
        <a:lstStyle/>
        <a:p>
          <a:r>
            <a:rPr lang="en-US" sz="900"/>
            <a:t>Ehrlichiosis and anaplasmosis cases</a:t>
          </a:r>
        </a:p>
        <a:p>
          <a:r>
            <a:rPr lang="en-US" sz="900"/>
            <a:t>N= 34,689 </a:t>
          </a:r>
        </a:p>
      </dgm:t>
    </dgm:pt>
    <dgm:pt modelId="{A093E67F-B263-43BF-B3E3-EA6CEC10167A}" type="parTrans" cxnId="{D46A84CC-4107-475B-BF3B-3961ABAB5164}">
      <dgm:prSet/>
      <dgm:spPr/>
      <dgm:t>
        <a:bodyPr/>
        <a:lstStyle/>
        <a:p>
          <a:endParaRPr lang="en-US" sz="1800"/>
        </a:p>
      </dgm:t>
    </dgm:pt>
    <dgm:pt modelId="{22E1183C-D4DD-4F36-81CC-82F3228FFF5A}" type="sibTrans" cxnId="{D46A84CC-4107-475B-BF3B-3961ABAB5164}">
      <dgm:prSet/>
      <dgm:spPr/>
      <dgm:t>
        <a:bodyPr/>
        <a:lstStyle/>
        <a:p>
          <a:endParaRPr lang="en-US" sz="1800"/>
        </a:p>
      </dgm:t>
    </dgm:pt>
    <dgm:pt modelId="{34CD2F73-527A-48C8-9EDB-4C2AC39CB381}">
      <dgm:prSet phldrT="[Text]" custT="1"/>
      <dgm:spPr/>
      <dgm:t>
        <a:bodyPr/>
        <a:lstStyle/>
        <a:p>
          <a:r>
            <a:rPr lang="en-US" sz="900"/>
            <a:t>Ehrlichia chaffeensis N=9,210</a:t>
          </a:r>
        </a:p>
      </dgm:t>
    </dgm:pt>
    <dgm:pt modelId="{7CD5ADE1-BA17-446D-AF4E-CE7E2BAD5D24}" type="parTrans" cxnId="{31299BCB-9EFB-4C76-A47F-1DBC29F2EE69}">
      <dgm:prSet/>
      <dgm:spPr/>
      <dgm:t>
        <a:bodyPr/>
        <a:lstStyle/>
        <a:p>
          <a:endParaRPr lang="en-US" sz="1800"/>
        </a:p>
      </dgm:t>
    </dgm:pt>
    <dgm:pt modelId="{16DA3F9B-923A-46A2-88DE-510F9876591B}" type="sibTrans" cxnId="{31299BCB-9EFB-4C76-A47F-1DBC29F2EE69}">
      <dgm:prSet/>
      <dgm:spPr/>
      <dgm:t>
        <a:bodyPr/>
        <a:lstStyle/>
        <a:p>
          <a:endParaRPr lang="en-US" sz="1800"/>
        </a:p>
      </dgm:t>
    </dgm:pt>
    <dgm:pt modelId="{6D80C590-CA8D-41AE-84EE-2DF7FF714F00}">
      <dgm:prSet phldrT="[Text]" custT="1"/>
      <dgm:spPr/>
      <dgm:t>
        <a:bodyPr/>
        <a:lstStyle/>
        <a:p>
          <a:r>
            <a:rPr lang="en-US" sz="900"/>
            <a:t>Ehrlichia ewingii N=180</a:t>
          </a:r>
        </a:p>
      </dgm:t>
    </dgm:pt>
    <dgm:pt modelId="{A03683A1-8399-491E-83DB-402AF71214D0}" type="parTrans" cxnId="{30584C73-8B80-446D-A44F-9E3F00CA2A16}">
      <dgm:prSet/>
      <dgm:spPr/>
      <dgm:t>
        <a:bodyPr/>
        <a:lstStyle/>
        <a:p>
          <a:endParaRPr lang="en-US" sz="1800"/>
        </a:p>
      </dgm:t>
    </dgm:pt>
    <dgm:pt modelId="{259565EE-43AD-45F1-8243-92CB0DD8CA0E}" type="sibTrans" cxnId="{30584C73-8B80-446D-A44F-9E3F00CA2A16}">
      <dgm:prSet/>
      <dgm:spPr/>
      <dgm:t>
        <a:bodyPr/>
        <a:lstStyle/>
        <a:p>
          <a:endParaRPr lang="en-US" sz="1800"/>
        </a:p>
      </dgm:t>
    </dgm:pt>
    <dgm:pt modelId="{C8FABA7A-C020-42CF-8DA3-00F186D4A290}">
      <dgm:prSet phldrT="[Text]" custT="1"/>
      <dgm:spPr/>
      <dgm:t>
        <a:bodyPr/>
        <a:lstStyle/>
        <a:p>
          <a:r>
            <a:rPr lang="en-US" sz="900"/>
            <a:t>Anaplasma phagocytophilum N=24,217</a:t>
          </a:r>
        </a:p>
      </dgm:t>
    </dgm:pt>
    <dgm:pt modelId="{AF406E14-5E88-4026-83E8-B264E8CB65A3}" type="parTrans" cxnId="{38E03381-9696-4ED6-9F69-5E65ABFC0BFC}">
      <dgm:prSet/>
      <dgm:spPr/>
      <dgm:t>
        <a:bodyPr/>
        <a:lstStyle/>
        <a:p>
          <a:endParaRPr lang="en-US" sz="1800"/>
        </a:p>
      </dgm:t>
    </dgm:pt>
    <dgm:pt modelId="{A5AE05C0-1968-473B-BA8A-1BF3EB0FF0CF}" type="sibTrans" cxnId="{38E03381-9696-4ED6-9F69-5E65ABFC0BFC}">
      <dgm:prSet/>
      <dgm:spPr/>
      <dgm:t>
        <a:bodyPr/>
        <a:lstStyle/>
        <a:p>
          <a:endParaRPr lang="en-US" sz="1800"/>
        </a:p>
      </dgm:t>
    </dgm:pt>
    <dgm:pt modelId="{47D35096-3302-49D1-AA21-32870B4B0E96}">
      <dgm:prSet phldrT="[Text]" custT="1"/>
      <dgm:spPr/>
      <dgm:t>
        <a:bodyPr/>
        <a:lstStyle/>
        <a:p>
          <a:r>
            <a:rPr lang="en-US" sz="900"/>
            <a:t>Undetermined ehrlichiosis and anaplasmosis N=1,123</a:t>
          </a:r>
        </a:p>
      </dgm:t>
    </dgm:pt>
    <dgm:pt modelId="{9A36AD6E-4FF5-4C5D-A7A2-C770922CABE7}" type="parTrans" cxnId="{FD5CCBD7-74CB-4F45-B0A3-1FFD43ACE41A}">
      <dgm:prSet/>
      <dgm:spPr/>
      <dgm:t>
        <a:bodyPr/>
        <a:lstStyle/>
        <a:p>
          <a:endParaRPr lang="en-US" sz="1800"/>
        </a:p>
      </dgm:t>
    </dgm:pt>
    <dgm:pt modelId="{205CEBAB-592A-452B-A8B6-96CA18F79D79}" type="sibTrans" cxnId="{FD5CCBD7-74CB-4F45-B0A3-1FFD43ACE41A}">
      <dgm:prSet/>
      <dgm:spPr/>
      <dgm:t>
        <a:bodyPr/>
        <a:lstStyle/>
        <a:p>
          <a:endParaRPr lang="en-US" sz="1800"/>
        </a:p>
      </dgm:t>
    </dgm:pt>
    <dgm:pt modelId="{715411AD-810A-42C3-AC05-C09DAD2381B2}">
      <dgm:prSet phldrT="[Text]" custT="1"/>
      <dgm:spPr/>
      <dgm:t>
        <a:bodyPr/>
        <a:lstStyle/>
        <a:p>
          <a:r>
            <a:rPr lang="en-US" sz="900"/>
            <a:t>Confirmed n=3,446</a:t>
          </a:r>
        </a:p>
      </dgm:t>
    </dgm:pt>
    <dgm:pt modelId="{EC7D0FD5-46E0-4752-AED3-11A2A079848E}" type="parTrans" cxnId="{6DF6FC88-C897-4897-866F-9D1A35A72ADD}">
      <dgm:prSet/>
      <dgm:spPr/>
      <dgm:t>
        <a:bodyPr/>
        <a:lstStyle/>
        <a:p>
          <a:endParaRPr lang="en-US" sz="1800"/>
        </a:p>
      </dgm:t>
    </dgm:pt>
    <dgm:pt modelId="{D531DADE-5190-4131-81A2-EB89CE53FF3D}" type="sibTrans" cxnId="{6DF6FC88-C897-4897-866F-9D1A35A72ADD}">
      <dgm:prSet/>
      <dgm:spPr/>
      <dgm:t>
        <a:bodyPr/>
        <a:lstStyle/>
        <a:p>
          <a:endParaRPr lang="en-US" sz="1800"/>
        </a:p>
      </dgm:t>
    </dgm:pt>
    <dgm:pt modelId="{913D277B-3045-4F67-B2AE-51610BEE3FDF}">
      <dgm:prSet phldrT="[Text]" custT="1"/>
      <dgm:spPr/>
      <dgm:t>
        <a:bodyPr/>
        <a:lstStyle/>
        <a:p>
          <a:r>
            <a:rPr lang="en-US" sz="900"/>
            <a:t>Probable n=5,764</a:t>
          </a:r>
        </a:p>
      </dgm:t>
    </dgm:pt>
    <dgm:pt modelId="{04B3A864-31CF-4828-8340-A72E496859E8}" type="parTrans" cxnId="{9C1FD552-C5B5-4CD0-9C80-79E95BC03489}">
      <dgm:prSet/>
      <dgm:spPr/>
      <dgm:t>
        <a:bodyPr/>
        <a:lstStyle/>
        <a:p>
          <a:endParaRPr lang="en-US" sz="1800"/>
        </a:p>
      </dgm:t>
    </dgm:pt>
    <dgm:pt modelId="{6CED343B-3879-4ACA-9BE0-2A1521BFCFC2}" type="sibTrans" cxnId="{9C1FD552-C5B5-4CD0-9C80-79E95BC03489}">
      <dgm:prSet/>
      <dgm:spPr/>
      <dgm:t>
        <a:bodyPr/>
        <a:lstStyle/>
        <a:p>
          <a:endParaRPr lang="en-US" sz="1800"/>
        </a:p>
      </dgm:t>
    </dgm:pt>
    <dgm:pt modelId="{B8D0CC5F-CA33-4F69-B034-58AABB90DBE6}">
      <dgm:prSet phldrT="[Text]" custT="1"/>
      <dgm:spPr/>
      <dgm:t>
        <a:bodyPr/>
        <a:lstStyle/>
        <a:p>
          <a:r>
            <a:rPr lang="en-US" sz="900"/>
            <a:t>Confirmed n=176</a:t>
          </a:r>
        </a:p>
      </dgm:t>
    </dgm:pt>
    <dgm:pt modelId="{1F99E202-24A0-4DCD-8887-B7602C8BC7CC}" type="parTrans" cxnId="{A4004CF6-53D0-4A69-AF43-250D30FD944F}">
      <dgm:prSet/>
      <dgm:spPr/>
      <dgm:t>
        <a:bodyPr/>
        <a:lstStyle/>
        <a:p>
          <a:endParaRPr lang="en-US" sz="1800"/>
        </a:p>
      </dgm:t>
    </dgm:pt>
    <dgm:pt modelId="{974BD409-F368-47C5-AD35-73439A4D604E}" type="sibTrans" cxnId="{A4004CF6-53D0-4A69-AF43-250D30FD944F}">
      <dgm:prSet/>
      <dgm:spPr/>
      <dgm:t>
        <a:bodyPr/>
        <a:lstStyle/>
        <a:p>
          <a:endParaRPr lang="en-US" sz="1800"/>
        </a:p>
      </dgm:t>
    </dgm:pt>
    <dgm:pt modelId="{79DD778B-C9CF-41C1-969C-B59DDDAA9B3D}">
      <dgm:prSet phldrT="[Text]" custT="1"/>
      <dgm:spPr/>
      <dgm:t>
        <a:bodyPr/>
        <a:lstStyle/>
        <a:p>
          <a:r>
            <a:rPr lang="en-US" sz="900"/>
            <a:t>PCR n=3,339</a:t>
          </a:r>
        </a:p>
      </dgm:t>
    </dgm:pt>
    <dgm:pt modelId="{03AFE841-24CE-4140-B0AB-CB2C760D3639}" type="parTrans" cxnId="{15E1A62A-1DB4-4682-A7C2-4F132D02DF69}">
      <dgm:prSet/>
      <dgm:spPr/>
      <dgm:t>
        <a:bodyPr/>
        <a:lstStyle/>
        <a:p>
          <a:endParaRPr lang="en-US" sz="1800"/>
        </a:p>
      </dgm:t>
    </dgm:pt>
    <dgm:pt modelId="{9902612F-A61A-46A5-9C67-6D20557D8260}" type="sibTrans" cxnId="{15E1A62A-1DB4-4682-A7C2-4F132D02DF69}">
      <dgm:prSet/>
      <dgm:spPr/>
      <dgm:t>
        <a:bodyPr/>
        <a:lstStyle/>
        <a:p>
          <a:endParaRPr lang="en-US" sz="1800"/>
        </a:p>
      </dgm:t>
    </dgm:pt>
    <dgm:pt modelId="{962F095F-43C3-4CBD-8189-B72E8B7EAA35}">
      <dgm:prSet phldrT="[Text]" custT="1"/>
      <dgm:spPr/>
      <dgm:t>
        <a:bodyPr/>
        <a:lstStyle/>
        <a:p>
          <a:r>
            <a:rPr lang="en-US" sz="900"/>
            <a:t>Fourfold IgG by IFA n=103</a:t>
          </a:r>
        </a:p>
      </dgm:t>
    </dgm:pt>
    <dgm:pt modelId="{9FC66334-DA54-479A-9CE0-676B593A8008}" type="parTrans" cxnId="{641F26BC-1887-423D-BBBF-B5E3D40B9BF9}">
      <dgm:prSet/>
      <dgm:spPr/>
      <dgm:t>
        <a:bodyPr/>
        <a:lstStyle/>
        <a:p>
          <a:endParaRPr lang="en-US" sz="1800"/>
        </a:p>
      </dgm:t>
    </dgm:pt>
    <dgm:pt modelId="{CC2BE4A4-7B7E-4C31-8599-8BD700B99B8C}" type="sibTrans" cxnId="{641F26BC-1887-423D-BBBF-B5E3D40B9BF9}">
      <dgm:prSet/>
      <dgm:spPr/>
      <dgm:t>
        <a:bodyPr/>
        <a:lstStyle/>
        <a:p>
          <a:endParaRPr lang="en-US" sz="1800"/>
        </a:p>
      </dgm:t>
    </dgm:pt>
    <dgm:pt modelId="{56E4AECA-A040-45BA-B288-25F0F65E856E}">
      <dgm:prSet phldrT="[Text]" custT="1"/>
      <dgm:spPr/>
      <dgm:t>
        <a:bodyPr/>
        <a:lstStyle/>
        <a:p>
          <a:r>
            <a:rPr lang="en-US" sz="900"/>
            <a:t>Paired IgG by IFA but less than fourfold or not in time limits n=514</a:t>
          </a:r>
        </a:p>
      </dgm:t>
    </dgm:pt>
    <dgm:pt modelId="{2BD79DDD-FC5E-4E93-9A78-7B02DF590A76}" type="parTrans" cxnId="{C0202778-3399-46B2-9675-E395C1DD83BB}">
      <dgm:prSet/>
      <dgm:spPr/>
      <dgm:t>
        <a:bodyPr/>
        <a:lstStyle/>
        <a:p>
          <a:endParaRPr lang="en-US" sz="1800"/>
        </a:p>
      </dgm:t>
    </dgm:pt>
    <dgm:pt modelId="{6413E753-BEB8-4132-BE31-476579D97EA5}" type="sibTrans" cxnId="{C0202778-3399-46B2-9675-E395C1DD83BB}">
      <dgm:prSet/>
      <dgm:spPr/>
      <dgm:t>
        <a:bodyPr/>
        <a:lstStyle/>
        <a:p>
          <a:endParaRPr lang="en-US" sz="1800"/>
        </a:p>
      </dgm:t>
    </dgm:pt>
    <dgm:pt modelId="{DAF8C556-B15B-41C3-A223-6FDD4EA12388}">
      <dgm:prSet phldrT="[Text]" custT="1"/>
      <dgm:spPr/>
      <dgm:t>
        <a:bodyPr/>
        <a:lstStyle/>
        <a:p>
          <a:r>
            <a:rPr lang="en-US" sz="900"/>
            <a:t>Culture only n=3</a:t>
          </a:r>
        </a:p>
      </dgm:t>
    </dgm:pt>
    <dgm:pt modelId="{A3477598-790F-4010-9F35-67C2F472589B}" type="parTrans" cxnId="{51A61202-BE12-4CA3-8986-555799EF6D34}">
      <dgm:prSet/>
      <dgm:spPr/>
      <dgm:t>
        <a:bodyPr/>
        <a:lstStyle/>
        <a:p>
          <a:endParaRPr lang="en-US" sz="1800"/>
        </a:p>
      </dgm:t>
    </dgm:pt>
    <dgm:pt modelId="{EE86CBEE-7106-4185-BABF-98207F6CF592}" type="sibTrans" cxnId="{51A61202-BE12-4CA3-8986-555799EF6D34}">
      <dgm:prSet/>
      <dgm:spPr/>
      <dgm:t>
        <a:bodyPr/>
        <a:lstStyle/>
        <a:p>
          <a:endParaRPr lang="en-US" sz="1800"/>
        </a:p>
      </dgm:t>
    </dgm:pt>
    <dgm:pt modelId="{481ACA70-2C57-4009-92AB-E4D91465DF76}">
      <dgm:prSet phldrT="[Text]" custT="1"/>
      <dgm:spPr/>
      <dgm:t>
        <a:bodyPr/>
        <a:lstStyle/>
        <a:p>
          <a:r>
            <a:rPr lang="en-US" sz="900"/>
            <a:t>IHC + morulae n=1</a:t>
          </a:r>
        </a:p>
      </dgm:t>
    </dgm:pt>
    <dgm:pt modelId="{086F64C9-E994-4152-9745-1EB9D7796A82}" type="parTrans" cxnId="{B0B6DCF9-758B-42D4-87AE-22AA5DFD1291}">
      <dgm:prSet/>
      <dgm:spPr/>
      <dgm:t>
        <a:bodyPr/>
        <a:lstStyle/>
        <a:p>
          <a:endParaRPr lang="en-US" sz="1800"/>
        </a:p>
      </dgm:t>
    </dgm:pt>
    <dgm:pt modelId="{68BC7AD8-32E7-48E1-9D65-FD31BEB6B9E1}" type="sibTrans" cxnId="{B0B6DCF9-758B-42D4-87AE-22AA5DFD1291}">
      <dgm:prSet/>
      <dgm:spPr/>
      <dgm:t>
        <a:bodyPr/>
        <a:lstStyle/>
        <a:p>
          <a:endParaRPr lang="en-US" sz="1800"/>
        </a:p>
      </dgm:t>
    </dgm:pt>
    <dgm:pt modelId="{6225E259-B9A8-44A6-A8E8-8BE2A2F043F5}">
      <dgm:prSet phldrT="[Text]" custT="1"/>
      <dgm:spPr/>
      <dgm:t>
        <a:bodyPr/>
        <a:lstStyle/>
        <a:p>
          <a:r>
            <a:rPr lang="en-US" sz="900"/>
            <a:t>Single elevated IgG by IFA only n=4,851</a:t>
          </a:r>
        </a:p>
      </dgm:t>
    </dgm:pt>
    <dgm:pt modelId="{009CC4FC-AB15-4164-9179-D1C95FFC2A75}" type="parTrans" cxnId="{E19CADE8-EEBB-4E3A-8F10-AD15CD5DF944}">
      <dgm:prSet/>
      <dgm:spPr/>
      <dgm:t>
        <a:bodyPr/>
        <a:lstStyle/>
        <a:p>
          <a:endParaRPr lang="en-US" sz="1800"/>
        </a:p>
      </dgm:t>
    </dgm:pt>
    <dgm:pt modelId="{13BC5685-D7B0-4062-94D6-1078B194093D}" type="sibTrans" cxnId="{E19CADE8-EEBB-4E3A-8F10-AD15CD5DF944}">
      <dgm:prSet/>
      <dgm:spPr/>
      <dgm:t>
        <a:bodyPr/>
        <a:lstStyle/>
        <a:p>
          <a:endParaRPr lang="en-US" sz="1800"/>
        </a:p>
      </dgm:t>
    </dgm:pt>
    <dgm:pt modelId="{9950F7F2-69C8-4986-9960-EE7F7CFA972C}">
      <dgm:prSet phldrT="[Text]" custT="1"/>
      <dgm:spPr/>
      <dgm:t>
        <a:bodyPr/>
        <a:lstStyle/>
        <a:p>
          <a:r>
            <a:rPr lang="en-US" sz="900"/>
            <a:t>Single elevated IgM by IFA only n=282</a:t>
          </a:r>
        </a:p>
      </dgm:t>
    </dgm:pt>
    <dgm:pt modelId="{4238E3E3-18C5-421D-8F40-D7D3578EA302}" type="parTrans" cxnId="{FB6B5FDB-4A63-4DE8-81F6-592393BD43D8}">
      <dgm:prSet/>
      <dgm:spPr/>
      <dgm:t>
        <a:bodyPr/>
        <a:lstStyle/>
        <a:p>
          <a:endParaRPr lang="en-US" sz="1800"/>
        </a:p>
      </dgm:t>
    </dgm:pt>
    <dgm:pt modelId="{337B6E3B-067B-4D97-BB1B-A3913B2241CF}" type="sibTrans" cxnId="{FB6B5FDB-4A63-4DE8-81F6-592393BD43D8}">
      <dgm:prSet/>
      <dgm:spPr/>
      <dgm:t>
        <a:bodyPr/>
        <a:lstStyle/>
        <a:p>
          <a:endParaRPr lang="en-US" sz="1800"/>
        </a:p>
      </dgm:t>
    </dgm:pt>
    <dgm:pt modelId="{07B8FE9B-024D-446A-9B17-6DD1C4E95CE3}">
      <dgm:prSet phldrT="[Text]" custT="1"/>
      <dgm:spPr/>
      <dgm:t>
        <a:bodyPr/>
        <a:lstStyle/>
        <a:p>
          <a:r>
            <a:rPr lang="en-US" sz="900"/>
            <a:t>Other serology (EIA/ELISA, etc) n=115</a:t>
          </a:r>
        </a:p>
      </dgm:t>
    </dgm:pt>
    <dgm:pt modelId="{5F6130C8-0D67-4690-AD39-3E9E9FF01748}" type="parTrans" cxnId="{ED8E4FCC-084C-405F-8557-6ECEE8F838D1}">
      <dgm:prSet/>
      <dgm:spPr/>
      <dgm:t>
        <a:bodyPr/>
        <a:lstStyle/>
        <a:p>
          <a:endParaRPr lang="en-US" sz="1800"/>
        </a:p>
      </dgm:t>
    </dgm:pt>
    <dgm:pt modelId="{96C173A2-84F6-4233-9CC5-335CB7A73747}" type="sibTrans" cxnId="{ED8E4FCC-084C-405F-8557-6ECEE8F838D1}">
      <dgm:prSet/>
      <dgm:spPr/>
      <dgm:t>
        <a:bodyPr/>
        <a:lstStyle/>
        <a:p>
          <a:endParaRPr lang="en-US" sz="1800"/>
        </a:p>
      </dgm:t>
    </dgm:pt>
    <dgm:pt modelId="{D3B6C31E-25CC-45ED-BC79-FDA461D3E51F}">
      <dgm:prSet phldrT="[Text]" custT="1"/>
      <dgm:spPr/>
      <dgm:t>
        <a:bodyPr/>
        <a:lstStyle/>
        <a:p>
          <a:r>
            <a:rPr lang="en-US" sz="900"/>
            <a:t>PCR n=176</a:t>
          </a:r>
        </a:p>
      </dgm:t>
    </dgm:pt>
    <dgm:pt modelId="{C9B8CD19-921F-4770-906C-EE4A968F64BE}" type="parTrans" cxnId="{227B5670-1EBD-4571-986B-F94891EF7821}">
      <dgm:prSet/>
      <dgm:spPr/>
      <dgm:t>
        <a:bodyPr/>
        <a:lstStyle/>
        <a:p>
          <a:endParaRPr lang="en-US" sz="1800"/>
        </a:p>
      </dgm:t>
    </dgm:pt>
    <dgm:pt modelId="{7D760D22-492B-45A6-A7A4-12C2F5A857B9}" type="sibTrans" cxnId="{227B5670-1EBD-4571-986B-F94891EF7821}">
      <dgm:prSet/>
      <dgm:spPr/>
      <dgm:t>
        <a:bodyPr/>
        <a:lstStyle/>
        <a:p>
          <a:endParaRPr lang="en-US" sz="1800"/>
        </a:p>
      </dgm:t>
    </dgm:pt>
    <dgm:pt modelId="{F5053DEF-4089-443B-BBF4-6FD46CBB25F9}">
      <dgm:prSet phldrT="[Text]" custT="1"/>
      <dgm:spPr/>
      <dgm:t>
        <a:bodyPr/>
        <a:lstStyle/>
        <a:p>
          <a:r>
            <a:rPr lang="en-US" sz="900"/>
            <a:t>Confirmed n=15,096</a:t>
          </a:r>
        </a:p>
      </dgm:t>
    </dgm:pt>
    <dgm:pt modelId="{39B4DB49-711F-4D1A-961F-E688B91E4A76}" type="parTrans" cxnId="{B1CCE5C0-F34D-46B6-8151-D27B162E64C7}">
      <dgm:prSet/>
      <dgm:spPr/>
      <dgm:t>
        <a:bodyPr/>
        <a:lstStyle/>
        <a:p>
          <a:endParaRPr lang="en-US" sz="1800"/>
        </a:p>
      </dgm:t>
    </dgm:pt>
    <dgm:pt modelId="{DB70E03E-F7C6-41FF-BBC5-3AABEAA867B3}" type="sibTrans" cxnId="{B1CCE5C0-F34D-46B6-8151-D27B162E64C7}">
      <dgm:prSet/>
      <dgm:spPr/>
      <dgm:t>
        <a:bodyPr/>
        <a:lstStyle/>
        <a:p>
          <a:endParaRPr lang="en-US" sz="1800"/>
        </a:p>
      </dgm:t>
    </dgm:pt>
    <dgm:pt modelId="{A081B239-5D5E-44BE-BEFE-2A6171D390D9}">
      <dgm:prSet phldrT="[Text]" custT="1"/>
      <dgm:spPr/>
      <dgm:t>
        <a:bodyPr/>
        <a:lstStyle/>
        <a:p>
          <a:r>
            <a:rPr lang="en-US" sz="900"/>
            <a:t>Probable n=9,121</a:t>
          </a:r>
        </a:p>
      </dgm:t>
    </dgm:pt>
    <dgm:pt modelId="{B9310187-D434-42C5-B279-F7F8196AD93C}" type="parTrans" cxnId="{C6AB2680-287F-487B-88E6-2288BA551BC7}">
      <dgm:prSet/>
      <dgm:spPr/>
      <dgm:t>
        <a:bodyPr/>
        <a:lstStyle/>
        <a:p>
          <a:endParaRPr lang="en-US" sz="1800"/>
        </a:p>
      </dgm:t>
    </dgm:pt>
    <dgm:pt modelId="{EC54A0C3-39B5-48DF-9E58-EDE631B46844}" type="sibTrans" cxnId="{C6AB2680-287F-487B-88E6-2288BA551BC7}">
      <dgm:prSet/>
      <dgm:spPr/>
      <dgm:t>
        <a:bodyPr/>
        <a:lstStyle/>
        <a:p>
          <a:endParaRPr lang="en-US" sz="1800"/>
        </a:p>
      </dgm:t>
    </dgm:pt>
    <dgm:pt modelId="{6B36CDF5-02A5-4BA6-B20D-52AE6D43A24B}">
      <dgm:prSet phldrT="[Text]" custT="1"/>
      <dgm:spPr/>
      <dgm:t>
        <a:bodyPr/>
        <a:lstStyle/>
        <a:p>
          <a:r>
            <a:rPr lang="en-US" sz="900"/>
            <a:t>Probable n=1,123</a:t>
          </a:r>
        </a:p>
      </dgm:t>
    </dgm:pt>
    <dgm:pt modelId="{2A8DAC67-F528-4DEE-AEA4-367961DEAD3F}" type="parTrans" cxnId="{874BE0AF-5145-4EF2-94C9-7850C298B43D}">
      <dgm:prSet/>
      <dgm:spPr/>
      <dgm:t>
        <a:bodyPr/>
        <a:lstStyle/>
        <a:p>
          <a:endParaRPr lang="en-US" sz="1800"/>
        </a:p>
      </dgm:t>
    </dgm:pt>
    <dgm:pt modelId="{ADB22233-E88B-4D47-8FFB-75D6AA2FB245}" type="sibTrans" cxnId="{874BE0AF-5145-4EF2-94C9-7850C298B43D}">
      <dgm:prSet/>
      <dgm:spPr/>
      <dgm:t>
        <a:bodyPr/>
        <a:lstStyle/>
        <a:p>
          <a:endParaRPr lang="en-US" sz="1800"/>
        </a:p>
      </dgm:t>
    </dgm:pt>
    <dgm:pt modelId="{77BCCFEE-D637-41D5-87D4-F4B0FE460AF9}">
      <dgm:prSet phldrT="[Text]" custT="1"/>
      <dgm:spPr/>
      <dgm:t>
        <a:bodyPr/>
        <a:lstStyle/>
        <a:p>
          <a:r>
            <a:rPr lang="en-US" sz="900"/>
            <a:t>Equivalent serology n=826</a:t>
          </a:r>
        </a:p>
      </dgm:t>
    </dgm:pt>
    <dgm:pt modelId="{C0B08A6D-3928-436C-995C-018A9010DC7F}" type="parTrans" cxnId="{18291F91-4356-4B67-A83B-2DCA2F7C82B8}">
      <dgm:prSet/>
      <dgm:spPr/>
      <dgm:t>
        <a:bodyPr/>
        <a:lstStyle/>
        <a:p>
          <a:endParaRPr lang="en-US" sz="1800"/>
        </a:p>
      </dgm:t>
    </dgm:pt>
    <dgm:pt modelId="{0E2A1652-3B5A-4359-85D0-0E50DE42ED47}" type="sibTrans" cxnId="{18291F91-4356-4B67-A83B-2DCA2F7C82B8}">
      <dgm:prSet/>
      <dgm:spPr/>
      <dgm:t>
        <a:bodyPr/>
        <a:lstStyle/>
        <a:p>
          <a:endParaRPr lang="en-US" sz="1800"/>
        </a:p>
      </dgm:t>
    </dgm:pt>
    <dgm:pt modelId="{42DF2684-A174-43ED-8CC5-7B426EBC6697}">
      <dgm:prSet phldrT="[Text]" custT="1"/>
      <dgm:spPr/>
      <dgm:t>
        <a:bodyPr/>
        <a:lstStyle/>
        <a:p>
          <a:r>
            <a:rPr lang="en-US" sz="900"/>
            <a:t>PCR n=271</a:t>
          </a:r>
        </a:p>
      </dgm:t>
    </dgm:pt>
    <dgm:pt modelId="{A121C287-1FD7-4433-AE41-C423022D5BFD}" type="parTrans" cxnId="{248B524E-ABB4-4157-8CA6-70BF02B87969}">
      <dgm:prSet/>
      <dgm:spPr/>
      <dgm:t>
        <a:bodyPr/>
        <a:lstStyle/>
        <a:p>
          <a:endParaRPr lang="en-US" sz="1800"/>
        </a:p>
      </dgm:t>
    </dgm:pt>
    <dgm:pt modelId="{BED47B5E-88F0-4A18-A81C-6DD1E4E1674D}" type="sibTrans" cxnId="{248B524E-ABB4-4157-8CA6-70BF02B87969}">
      <dgm:prSet/>
      <dgm:spPr/>
      <dgm:t>
        <a:bodyPr/>
        <a:lstStyle/>
        <a:p>
          <a:endParaRPr lang="en-US" sz="1800"/>
        </a:p>
      </dgm:t>
    </dgm:pt>
    <dgm:pt modelId="{48D25C38-B5E9-46D2-A982-CBF8293D1BFC}">
      <dgm:prSet phldrT="[Text]" custT="1"/>
      <dgm:spPr/>
      <dgm:t>
        <a:bodyPr/>
        <a:lstStyle/>
        <a:p>
          <a:r>
            <a:rPr lang="en-US" sz="900"/>
            <a:t>Morulae only n=2</a:t>
          </a:r>
        </a:p>
      </dgm:t>
    </dgm:pt>
    <dgm:pt modelId="{3B9A81B6-D2B2-465C-BC49-38B4C545FB61}" type="parTrans" cxnId="{CD56B313-BC5F-4D0B-97FA-54ACBFBA6045}">
      <dgm:prSet/>
      <dgm:spPr/>
      <dgm:t>
        <a:bodyPr/>
        <a:lstStyle/>
        <a:p>
          <a:endParaRPr lang="en-US" sz="1800"/>
        </a:p>
      </dgm:t>
    </dgm:pt>
    <dgm:pt modelId="{C4E3DE0D-2711-4395-B1DC-DCCE051882AE}" type="sibTrans" cxnId="{CD56B313-BC5F-4D0B-97FA-54ACBFBA6045}">
      <dgm:prSet/>
      <dgm:spPr/>
      <dgm:t>
        <a:bodyPr/>
        <a:lstStyle/>
        <a:p>
          <a:endParaRPr lang="en-US" sz="1800"/>
        </a:p>
      </dgm:t>
    </dgm:pt>
    <dgm:pt modelId="{4F295B98-CBBE-4927-B1A8-7BFB76D098DB}">
      <dgm:prSet phldrT="[Text]" custT="1"/>
      <dgm:spPr/>
      <dgm:t>
        <a:bodyPr/>
        <a:lstStyle/>
        <a:p>
          <a:r>
            <a:rPr lang="en-US" sz="900"/>
            <a:t>Paired IgG by IFA but less than fourfold or not in time limits n=493</a:t>
          </a:r>
        </a:p>
      </dgm:t>
    </dgm:pt>
    <dgm:pt modelId="{79BC5295-9A62-4902-BF1D-DEF03FDDDFA1}" type="parTrans" cxnId="{C965C2D2-62E2-4B61-88B6-C3F375DBAD88}">
      <dgm:prSet/>
      <dgm:spPr/>
      <dgm:t>
        <a:bodyPr/>
        <a:lstStyle/>
        <a:p>
          <a:endParaRPr lang="en-US" sz="1800"/>
        </a:p>
      </dgm:t>
    </dgm:pt>
    <dgm:pt modelId="{09BE18B7-1AEB-4AC1-A085-E8D3AE3B948E}" type="sibTrans" cxnId="{C965C2D2-62E2-4B61-88B6-C3F375DBAD88}">
      <dgm:prSet/>
      <dgm:spPr/>
      <dgm:t>
        <a:bodyPr/>
        <a:lstStyle/>
        <a:p>
          <a:endParaRPr lang="en-US" sz="1800"/>
        </a:p>
      </dgm:t>
    </dgm:pt>
    <dgm:pt modelId="{94CA160F-61F7-4395-8DF1-2A3C6FA3C3BB}">
      <dgm:prSet phldrT="[Text]" custT="1"/>
      <dgm:spPr/>
      <dgm:t>
        <a:bodyPr/>
        <a:lstStyle/>
        <a:p>
          <a:r>
            <a:rPr lang="en-US" sz="900"/>
            <a:t>Single elevated IgG by IFA only n=6,910</a:t>
          </a:r>
        </a:p>
      </dgm:t>
    </dgm:pt>
    <dgm:pt modelId="{51486F51-B6DC-4E75-8DEF-796B82E3BFF6}" type="parTrans" cxnId="{3A4F8A33-933F-474F-99DA-446C0DA04542}">
      <dgm:prSet/>
      <dgm:spPr/>
      <dgm:t>
        <a:bodyPr/>
        <a:lstStyle/>
        <a:p>
          <a:endParaRPr lang="en-US" sz="1800"/>
        </a:p>
      </dgm:t>
    </dgm:pt>
    <dgm:pt modelId="{C20782DE-D559-4589-AB3D-EB8B96D0FAC8}" type="sibTrans" cxnId="{3A4F8A33-933F-474F-99DA-446C0DA04542}">
      <dgm:prSet/>
      <dgm:spPr/>
      <dgm:t>
        <a:bodyPr/>
        <a:lstStyle/>
        <a:p>
          <a:endParaRPr lang="en-US" sz="1800"/>
        </a:p>
      </dgm:t>
    </dgm:pt>
    <dgm:pt modelId="{3D5ED590-C815-48E8-AD06-29C7EE5F5BC3}">
      <dgm:prSet phldrT="[Text]" custT="1"/>
      <dgm:spPr/>
      <dgm:t>
        <a:bodyPr/>
        <a:lstStyle/>
        <a:p>
          <a:r>
            <a:rPr lang="en-US" sz="900"/>
            <a:t>Single elevated IgM by IFA only n=396</a:t>
          </a:r>
        </a:p>
      </dgm:t>
    </dgm:pt>
    <dgm:pt modelId="{038C8648-6088-4869-A699-129BD31E98AE}" type="parTrans" cxnId="{B59B10B7-7B2D-472D-B261-A41176F0862E}">
      <dgm:prSet/>
      <dgm:spPr/>
      <dgm:t>
        <a:bodyPr/>
        <a:lstStyle/>
        <a:p>
          <a:endParaRPr lang="en-US" sz="1800"/>
        </a:p>
      </dgm:t>
    </dgm:pt>
    <dgm:pt modelId="{42166F98-4D56-49C9-B257-1D6BE886A86F}" type="sibTrans" cxnId="{B59B10B7-7B2D-472D-B261-A41176F0862E}">
      <dgm:prSet/>
      <dgm:spPr/>
      <dgm:t>
        <a:bodyPr/>
        <a:lstStyle/>
        <a:p>
          <a:endParaRPr lang="en-US" sz="1800"/>
        </a:p>
      </dgm:t>
    </dgm:pt>
    <dgm:pt modelId="{6FF9D785-E0BC-46F3-AD8B-1551465220C8}">
      <dgm:prSet phldrT="[Text]" custT="1"/>
      <dgm:spPr/>
      <dgm:t>
        <a:bodyPr/>
        <a:lstStyle/>
        <a:p>
          <a:r>
            <a:rPr lang="en-US" sz="900"/>
            <a:t>Other serology (EIA/ELISA, etc) n=597</a:t>
          </a:r>
        </a:p>
      </dgm:t>
    </dgm:pt>
    <dgm:pt modelId="{849D0A1F-038B-4350-B392-3D8468395FC7}" type="parTrans" cxnId="{9F09D483-B255-4413-B0C9-BE53743C13CF}">
      <dgm:prSet/>
      <dgm:spPr/>
      <dgm:t>
        <a:bodyPr/>
        <a:lstStyle/>
        <a:p>
          <a:endParaRPr lang="en-US" sz="1800"/>
        </a:p>
      </dgm:t>
    </dgm:pt>
    <dgm:pt modelId="{E260A8BB-85F9-4FF6-AB51-D7F916B93F97}" type="sibTrans" cxnId="{9F09D483-B255-4413-B0C9-BE53743C13CF}">
      <dgm:prSet/>
      <dgm:spPr/>
      <dgm:t>
        <a:bodyPr/>
        <a:lstStyle/>
        <a:p>
          <a:endParaRPr lang="en-US" sz="1800"/>
        </a:p>
      </dgm:t>
    </dgm:pt>
    <dgm:pt modelId="{2398C21A-7CC3-464D-927F-5BADBD61E577}">
      <dgm:prSet phldrT="[Text]" custT="1"/>
      <dgm:spPr/>
      <dgm:t>
        <a:bodyPr/>
        <a:lstStyle/>
        <a:p>
          <a:r>
            <a:rPr lang="en-US" sz="900"/>
            <a:t>Morulae only n=725</a:t>
          </a:r>
        </a:p>
      </dgm:t>
    </dgm:pt>
    <dgm:pt modelId="{A9BDD404-6AC9-4179-B616-675B284F61E8}" type="parTrans" cxnId="{90A9CC83-A0FE-445A-8AD2-306408D7D3FB}">
      <dgm:prSet/>
      <dgm:spPr/>
      <dgm:t>
        <a:bodyPr/>
        <a:lstStyle/>
        <a:p>
          <a:endParaRPr lang="en-US" sz="1800"/>
        </a:p>
      </dgm:t>
    </dgm:pt>
    <dgm:pt modelId="{41FB977F-374A-4108-A72F-4F5A5A050698}" type="sibTrans" cxnId="{90A9CC83-A0FE-445A-8AD2-306408D7D3FB}">
      <dgm:prSet/>
      <dgm:spPr/>
      <dgm:t>
        <a:bodyPr/>
        <a:lstStyle/>
        <a:p>
          <a:endParaRPr lang="en-US" sz="1800"/>
        </a:p>
      </dgm:t>
    </dgm:pt>
    <dgm:pt modelId="{43127517-F264-4E06-89D0-74204F6BBDB3}">
      <dgm:prSet phldrT="[Text]" custT="1"/>
      <dgm:spPr/>
      <dgm:t>
        <a:bodyPr/>
        <a:lstStyle/>
        <a:p>
          <a:r>
            <a:rPr lang="en-US" sz="900"/>
            <a:t>PCR n=15,044</a:t>
          </a:r>
        </a:p>
      </dgm:t>
    </dgm:pt>
    <dgm:pt modelId="{F65CCFBB-3308-46D8-A3F4-63545EE86442}" type="parTrans" cxnId="{4277BC53-5034-48A0-89F1-B342EE5EE1FD}">
      <dgm:prSet/>
      <dgm:spPr/>
      <dgm:t>
        <a:bodyPr/>
        <a:lstStyle/>
        <a:p>
          <a:endParaRPr lang="en-US" sz="1800"/>
        </a:p>
      </dgm:t>
    </dgm:pt>
    <dgm:pt modelId="{14A8C3F9-6B0B-47A4-9FE3-26D2DB2930B4}" type="sibTrans" cxnId="{4277BC53-5034-48A0-89F1-B342EE5EE1FD}">
      <dgm:prSet/>
      <dgm:spPr/>
      <dgm:t>
        <a:bodyPr/>
        <a:lstStyle/>
        <a:p>
          <a:endParaRPr lang="en-US" sz="1800"/>
        </a:p>
      </dgm:t>
    </dgm:pt>
    <dgm:pt modelId="{2C2EC1EA-FC4A-4E6D-94C5-96AF9EE48798}">
      <dgm:prSet phldrT="[Text]" custT="1"/>
      <dgm:spPr/>
      <dgm:t>
        <a:bodyPr/>
        <a:lstStyle/>
        <a:p>
          <a:r>
            <a:rPr lang="en-US" sz="900"/>
            <a:t>Fourfold IgG by IFA n=34</a:t>
          </a:r>
        </a:p>
      </dgm:t>
    </dgm:pt>
    <dgm:pt modelId="{F09DDBBD-9337-494B-B9A1-11F510802EA0}" type="parTrans" cxnId="{E547F596-45A6-4912-A0A0-BF1B1A366931}">
      <dgm:prSet/>
      <dgm:spPr/>
      <dgm:t>
        <a:bodyPr/>
        <a:lstStyle/>
        <a:p>
          <a:endParaRPr lang="en-US" sz="1800"/>
        </a:p>
      </dgm:t>
    </dgm:pt>
    <dgm:pt modelId="{F070379A-9A3D-4770-AA76-8458BE81527E}" type="sibTrans" cxnId="{E547F596-45A6-4912-A0A0-BF1B1A366931}">
      <dgm:prSet/>
      <dgm:spPr/>
      <dgm:t>
        <a:bodyPr/>
        <a:lstStyle/>
        <a:p>
          <a:endParaRPr lang="en-US" sz="1800"/>
        </a:p>
      </dgm:t>
    </dgm:pt>
    <dgm:pt modelId="{07E84C96-9DEC-4D49-874A-FF5A5F1018BA}">
      <dgm:prSet phldrT="[Text]" custT="1"/>
      <dgm:spPr/>
      <dgm:t>
        <a:bodyPr/>
        <a:lstStyle/>
        <a:p>
          <a:r>
            <a:rPr lang="en-US" sz="900"/>
            <a:t>Culture only n=2</a:t>
          </a:r>
        </a:p>
      </dgm:t>
    </dgm:pt>
    <dgm:pt modelId="{5A99D8CB-2293-4666-951C-03F565C5237E}" type="parTrans" cxnId="{789A6500-8A3D-4A5C-8BFE-9E54EAD21506}">
      <dgm:prSet/>
      <dgm:spPr/>
      <dgm:t>
        <a:bodyPr/>
        <a:lstStyle/>
        <a:p>
          <a:endParaRPr lang="en-US" sz="1800"/>
        </a:p>
      </dgm:t>
    </dgm:pt>
    <dgm:pt modelId="{23451B1F-380A-4748-86A3-1D52321B7197}" type="sibTrans" cxnId="{789A6500-8A3D-4A5C-8BFE-9E54EAD21506}">
      <dgm:prSet/>
      <dgm:spPr/>
      <dgm:t>
        <a:bodyPr/>
        <a:lstStyle/>
        <a:p>
          <a:endParaRPr lang="en-US" sz="1800"/>
        </a:p>
      </dgm:t>
    </dgm:pt>
    <dgm:pt modelId="{AAB011A4-651B-4C4E-9547-B1AA33DFCB54}">
      <dgm:prSet phldrT="[Text]" custT="1"/>
      <dgm:spPr/>
      <dgm:t>
        <a:bodyPr/>
        <a:lstStyle/>
        <a:p>
          <a:r>
            <a:rPr lang="en-US" sz="900"/>
            <a:t>IHC only n=16</a:t>
          </a:r>
        </a:p>
      </dgm:t>
    </dgm:pt>
    <dgm:pt modelId="{AFA5807D-C29F-42B9-B9BF-37C2811605D5}" type="parTrans" cxnId="{FD4B4F25-6DB0-4C1B-A3AF-CE42C4AE7E17}">
      <dgm:prSet/>
      <dgm:spPr/>
      <dgm:t>
        <a:bodyPr/>
        <a:lstStyle/>
        <a:p>
          <a:endParaRPr lang="en-US" sz="1800"/>
        </a:p>
      </dgm:t>
    </dgm:pt>
    <dgm:pt modelId="{B5761870-291B-4C4E-B798-67E680514BE2}" type="sibTrans" cxnId="{FD4B4F25-6DB0-4C1B-A3AF-CE42C4AE7E17}">
      <dgm:prSet/>
      <dgm:spPr/>
      <dgm:t>
        <a:bodyPr/>
        <a:lstStyle/>
        <a:p>
          <a:endParaRPr lang="en-US" sz="1800"/>
        </a:p>
      </dgm:t>
    </dgm:pt>
    <dgm:pt modelId="{C32724AA-74AC-431F-9240-8FB65D65D325}">
      <dgm:prSet phldrT="[Text]" custT="1"/>
      <dgm:spPr/>
      <dgm:t>
        <a:bodyPr/>
        <a:lstStyle/>
        <a:p>
          <a:r>
            <a:rPr lang="en-US" sz="900"/>
            <a:t>Fourfold IgG n=22</a:t>
          </a:r>
        </a:p>
      </dgm:t>
    </dgm:pt>
    <dgm:pt modelId="{E9789D87-DA2A-49BD-B5A7-C4E462E997E8}" type="parTrans" cxnId="{BAA69BFD-C002-4FA0-A97C-A2CBABFED46C}">
      <dgm:prSet/>
      <dgm:spPr/>
      <dgm:t>
        <a:bodyPr/>
        <a:lstStyle/>
        <a:p>
          <a:endParaRPr lang="en-US" sz="1800"/>
        </a:p>
      </dgm:t>
    </dgm:pt>
    <dgm:pt modelId="{116FB413-A2F2-4CEF-BFCB-552EE1338B16}" type="sibTrans" cxnId="{BAA69BFD-C002-4FA0-A97C-A2CBABFED46C}">
      <dgm:prSet/>
      <dgm:spPr/>
      <dgm:t>
        <a:bodyPr/>
        <a:lstStyle/>
        <a:p>
          <a:endParaRPr lang="en-US" sz="1800"/>
        </a:p>
      </dgm:t>
    </dgm:pt>
    <dgm:pt modelId="{4E73B972-3529-4311-ADC5-2455CA6B2F3A}">
      <dgm:prSet phldrT="[Text]" custT="1"/>
      <dgm:spPr/>
      <dgm:t>
        <a:bodyPr/>
        <a:lstStyle/>
        <a:p>
          <a:r>
            <a:rPr lang="en-US" sz="900"/>
            <a:t>Other n=804</a:t>
          </a:r>
        </a:p>
      </dgm:t>
    </dgm:pt>
    <dgm:pt modelId="{55DF082F-2816-4D88-8281-129D3DF81908}" type="parTrans" cxnId="{D39B19DE-04FF-425C-9D7D-41EA4EB34037}">
      <dgm:prSet/>
      <dgm:spPr/>
      <dgm:t>
        <a:bodyPr/>
        <a:lstStyle/>
        <a:p>
          <a:endParaRPr lang="en-US" sz="1800"/>
        </a:p>
      </dgm:t>
    </dgm:pt>
    <dgm:pt modelId="{A8023A61-62BE-437C-B9E3-F8FF60F84261}" type="sibTrans" cxnId="{D39B19DE-04FF-425C-9D7D-41EA4EB34037}">
      <dgm:prSet/>
      <dgm:spPr/>
      <dgm:t>
        <a:bodyPr/>
        <a:lstStyle/>
        <a:p>
          <a:endParaRPr lang="en-US" sz="1800"/>
        </a:p>
      </dgm:t>
    </dgm:pt>
    <dgm:pt modelId="{9B7CC7B2-899D-413B-9BA3-976447EF1BE3}">
      <dgm:prSet phldrT="[Text]" custT="1"/>
      <dgm:spPr/>
      <dgm:t>
        <a:bodyPr/>
        <a:lstStyle/>
        <a:p>
          <a:r>
            <a:rPr lang="en-US" sz="900"/>
            <a:t>Morulae n=26</a:t>
          </a:r>
        </a:p>
      </dgm:t>
    </dgm:pt>
    <dgm:pt modelId="{3E5FBEBF-5856-436C-91E1-3ED94730B464}" type="parTrans" cxnId="{421F20F3-DE74-4093-BF69-88522B019DCC}">
      <dgm:prSet/>
      <dgm:spPr/>
      <dgm:t>
        <a:bodyPr/>
        <a:lstStyle/>
        <a:p>
          <a:endParaRPr lang="en-US" sz="1800"/>
        </a:p>
      </dgm:t>
    </dgm:pt>
    <dgm:pt modelId="{8D222890-B326-481A-8084-6E782A5F5FFA}" type="sibTrans" cxnId="{421F20F3-DE74-4093-BF69-88522B019DCC}">
      <dgm:prSet/>
      <dgm:spPr/>
      <dgm:t>
        <a:bodyPr/>
        <a:lstStyle/>
        <a:p>
          <a:endParaRPr lang="en-US" sz="1800"/>
        </a:p>
      </dgm:t>
    </dgm:pt>
    <dgm:pt modelId="{F678C25A-2E88-452F-86A1-CF1738292EAD}" type="pres">
      <dgm:prSet presAssocID="{35E6D675-2638-4D05-9867-3DC2E563C829}" presName="hierChild1" presStyleCnt="0">
        <dgm:presLayoutVars>
          <dgm:orgChart val="1"/>
          <dgm:chPref val="1"/>
          <dgm:dir/>
          <dgm:animOne val="branch"/>
          <dgm:animLvl val="lvl"/>
          <dgm:resizeHandles/>
        </dgm:presLayoutVars>
      </dgm:prSet>
      <dgm:spPr/>
    </dgm:pt>
    <dgm:pt modelId="{6A25AD8C-C836-41E9-8E58-38C7C12129FD}" type="pres">
      <dgm:prSet presAssocID="{1584934C-2885-4963-A178-FDA7964905A4}" presName="hierRoot1" presStyleCnt="0">
        <dgm:presLayoutVars>
          <dgm:hierBranch val="init"/>
        </dgm:presLayoutVars>
      </dgm:prSet>
      <dgm:spPr/>
    </dgm:pt>
    <dgm:pt modelId="{C62C4D9E-53FC-4D21-A38E-86CBDDEFAB06}" type="pres">
      <dgm:prSet presAssocID="{1584934C-2885-4963-A178-FDA7964905A4}" presName="rootComposite1" presStyleCnt="0"/>
      <dgm:spPr/>
    </dgm:pt>
    <dgm:pt modelId="{6A6794A8-F941-4FD9-A1CD-D064BF32E8A4}" type="pres">
      <dgm:prSet presAssocID="{1584934C-2885-4963-A178-FDA7964905A4}" presName="rootText1" presStyleLbl="node0" presStyleIdx="0" presStyleCnt="1">
        <dgm:presLayoutVars>
          <dgm:chPref val="3"/>
        </dgm:presLayoutVars>
      </dgm:prSet>
      <dgm:spPr/>
    </dgm:pt>
    <dgm:pt modelId="{A6288C95-54DA-4284-AF44-5D3C08CE7410}" type="pres">
      <dgm:prSet presAssocID="{1584934C-2885-4963-A178-FDA7964905A4}" presName="rootConnector1" presStyleLbl="node1" presStyleIdx="0" presStyleCnt="0"/>
      <dgm:spPr/>
    </dgm:pt>
    <dgm:pt modelId="{6F2AB1AF-45A3-437C-95C2-3E4B9432C094}" type="pres">
      <dgm:prSet presAssocID="{1584934C-2885-4963-A178-FDA7964905A4}" presName="hierChild2" presStyleCnt="0"/>
      <dgm:spPr/>
    </dgm:pt>
    <dgm:pt modelId="{D855909F-5C19-4364-A0D6-ED492D5A0787}" type="pres">
      <dgm:prSet presAssocID="{7CD5ADE1-BA17-446D-AF4E-CE7E2BAD5D24}" presName="Name37" presStyleLbl="parChTrans1D2" presStyleIdx="0" presStyleCnt="4"/>
      <dgm:spPr/>
    </dgm:pt>
    <dgm:pt modelId="{FB5CF52A-E332-4250-A9FB-F1D4010CB2C2}" type="pres">
      <dgm:prSet presAssocID="{34CD2F73-527A-48C8-9EDB-4C2AC39CB381}" presName="hierRoot2" presStyleCnt="0">
        <dgm:presLayoutVars>
          <dgm:hierBranch val="init"/>
        </dgm:presLayoutVars>
      </dgm:prSet>
      <dgm:spPr/>
    </dgm:pt>
    <dgm:pt modelId="{61AF6D89-EDE9-421E-88AF-1928E79A95C9}" type="pres">
      <dgm:prSet presAssocID="{34CD2F73-527A-48C8-9EDB-4C2AC39CB381}" presName="rootComposite" presStyleCnt="0"/>
      <dgm:spPr/>
    </dgm:pt>
    <dgm:pt modelId="{7D8C98E7-C99B-48D6-A164-5F1B4BC029F9}" type="pres">
      <dgm:prSet presAssocID="{34CD2F73-527A-48C8-9EDB-4C2AC39CB381}" presName="rootText" presStyleLbl="node2" presStyleIdx="0" presStyleCnt="4">
        <dgm:presLayoutVars>
          <dgm:chPref val="3"/>
        </dgm:presLayoutVars>
      </dgm:prSet>
      <dgm:spPr/>
    </dgm:pt>
    <dgm:pt modelId="{2009ECB1-0F98-45A7-9739-73CFC715D2D9}" type="pres">
      <dgm:prSet presAssocID="{34CD2F73-527A-48C8-9EDB-4C2AC39CB381}" presName="rootConnector" presStyleLbl="node2" presStyleIdx="0" presStyleCnt="4"/>
      <dgm:spPr/>
    </dgm:pt>
    <dgm:pt modelId="{4E125473-EA70-4DAE-922F-0A7517279141}" type="pres">
      <dgm:prSet presAssocID="{34CD2F73-527A-48C8-9EDB-4C2AC39CB381}" presName="hierChild4" presStyleCnt="0"/>
      <dgm:spPr/>
    </dgm:pt>
    <dgm:pt modelId="{DDACC21A-C701-4A4E-9C2F-7369BC796D9B}" type="pres">
      <dgm:prSet presAssocID="{EC7D0FD5-46E0-4752-AED3-11A2A079848E}" presName="Name37" presStyleLbl="parChTrans1D3" presStyleIdx="0" presStyleCnt="6"/>
      <dgm:spPr/>
    </dgm:pt>
    <dgm:pt modelId="{58A698AE-415F-4AF6-A75E-247AB1186572}" type="pres">
      <dgm:prSet presAssocID="{715411AD-810A-42C3-AC05-C09DAD2381B2}" presName="hierRoot2" presStyleCnt="0">
        <dgm:presLayoutVars>
          <dgm:hierBranch val="init"/>
        </dgm:presLayoutVars>
      </dgm:prSet>
      <dgm:spPr/>
    </dgm:pt>
    <dgm:pt modelId="{3E94105F-C791-4F0A-9788-BCEB5887AEEF}" type="pres">
      <dgm:prSet presAssocID="{715411AD-810A-42C3-AC05-C09DAD2381B2}" presName="rootComposite" presStyleCnt="0"/>
      <dgm:spPr/>
    </dgm:pt>
    <dgm:pt modelId="{C4BDE7F4-593A-4DFC-9824-E514E0769386}" type="pres">
      <dgm:prSet presAssocID="{715411AD-810A-42C3-AC05-C09DAD2381B2}" presName="rootText" presStyleLbl="node3" presStyleIdx="0" presStyleCnt="6">
        <dgm:presLayoutVars>
          <dgm:chPref val="3"/>
        </dgm:presLayoutVars>
      </dgm:prSet>
      <dgm:spPr/>
    </dgm:pt>
    <dgm:pt modelId="{22C3EB76-9E1C-44CB-9D4F-1465692F601F}" type="pres">
      <dgm:prSet presAssocID="{715411AD-810A-42C3-AC05-C09DAD2381B2}" presName="rootConnector" presStyleLbl="node3" presStyleIdx="0" presStyleCnt="6"/>
      <dgm:spPr/>
    </dgm:pt>
    <dgm:pt modelId="{20D63625-178C-4E17-A279-933198A30195}" type="pres">
      <dgm:prSet presAssocID="{715411AD-810A-42C3-AC05-C09DAD2381B2}" presName="hierChild4" presStyleCnt="0"/>
      <dgm:spPr/>
    </dgm:pt>
    <dgm:pt modelId="{744F31E0-47CA-4699-83C2-79AE85A7CD8A}" type="pres">
      <dgm:prSet presAssocID="{03AFE841-24CE-4140-B0AB-CB2C760D3639}" presName="Name37" presStyleLbl="parChTrans1D4" presStyleIdx="0" presStyleCnt="24"/>
      <dgm:spPr/>
    </dgm:pt>
    <dgm:pt modelId="{93917A16-CF29-4415-86F0-E9303F6B7EEC}" type="pres">
      <dgm:prSet presAssocID="{79DD778B-C9CF-41C1-969C-B59DDDAA9B3D}" presName="hierRoot2" presStyleCnt="0">
        <dgm:presLayoutVars>
          <dgm:hierBranch val="init"/>
        </dgm:presLayoutVars>
      </dgm:prSet>
      <dgm:spPr/>
    </dgm:pt>
    <dgm:pt modelId="{E6E7FF1C-1FD4-4776-9CCB-417D05B00A39}" type="pres">
      <dgm:prSet presAssocID="{79DD778B-C9CF-41C1-969C-B59DDDAA9B3D}" presName="rootComposite" presStyleCnt="0"/>
      <dgm:spPr/>
    </dgm:pt>
    <dgm:pt modelId="{E6BD25EB-247B-4DE2-B282-B5CD9D932189}" type="pres">
      <dgm:prSet presAssocID="{79DD778B-C9CF-41C1-969C-B59DDDAA9B3D}" presName="rootText" presStyleLbl="node4" presStyleIdx="0" presStyleCnt="24">
        <dgm:presLayoutVars>
          <dgm:chPref val="3"/>
        </dgm:presLayoutVars>
      </dgm:prSet>
      <dgm:spPr/>
    </dgm:pt>
    <dgm:pt modelId="{AD6323B8-954C-4B12-9D8A-13B1792B7F90}" type="pres">
      <dgm:prSet presAssocID="{79DD778B-C9CF-41C1-969C-B59DDDAA9B3D}" presName="rootConnector" presStyleLbl="node4" presStyleIdx="0" presStyleCnt="24"/>
      <dgm:spPr/>
    </dgm:pt>
    <dgm:pt modelId="{FC9ECA68-A61E-49B3-AC40-62B6A5EFBA52}" type="pres">
      <dgm:prSet presAssocID="{79DD778B-C9CF-41C1-969C-B59DDDAA9B3D}" presName="hierChild4" presStyleCnt="0"/>
      <dgm:spPr/>
    </dgm:pt>
    <dgm:pt modelId="{4D7DA743-F068-4926-93DD-F74A9D505FD1}" type="pres">
      <dgm:prSet presAssocID="{79DD778B-C9CF-41C1-969C-B59DDDAA9B3D}" presName="hierChild5" presStyleCnt="0"/>
      <dgm:spPr/>
    </dgm:pt>
    <dgm:pt modelId="{95EBC06F-161E-4C02-8B4C-CCE1F2C97708}" type="pres">
      <dgm:prSet presAssocID="{9FC66334-DA54-479A-9CE0-676B593A8008}" presName="Name37" presStyleLbl="parChTrans1D4" presStyleIdx="1" presStyleCnt="24"/>
      <dgm:spPr/>
    </dgm:pt>
    <dgm:pt modelId="{6D2338B0-4865-402F-8F4F-FA5755087B0D}" type="pres">
      <dgm:prSet presAssocID="{962F095F-43C3-4CBD-8189-B72E8B7EAA35}" presName="hierRoot2" presStyleCnt="0">
        <dgm:presLayoutVars>
          <dgm:hierBranch val="init"/>
        </dgm:presLayoutVars>
      </dgm:prSet>
      <dgm:spPr/>
    </dgm:pt>
    <dgm:pt modelId="{24FB33E9-10DF-4D8E-AD01-AEC42B423636}" type="pres">
      <dgm:prSet presAssocID="{962F095F-43C3-4CBD-8189-B72E8B7EAA35}" presName="rootComposite" presStyleCnt="0"/>
      <dgm:spPr/>
    </dgm:pt>
    <dgm:pt modelId="{5C4A0555-E2E6-4EF2-B5B3-600453519363}" type="pres">
      <dgm:prSet presAssocID="{962F095F-43C3-4CBD-8189-B72E8B7EAA35}" presName="rootText" presStyleLbl="node4" presStyleIdx="1" presStyleCnt="24">
        <dgm:presLayoutVars>
          <dgm:chPref val="3"/>
        </dgm:presLayoutVars>
      </dgm:prSet>
      <dgm:spPr/>
    </dgm:pt>
    <dgm:pt modelId="{97947EA0-687D-4749-B26C-72E73FB0DA56}" type="pres">
      <dgm:prSet presAssocID="{962F095F-43C3-4CBD-8189-B72E8B7EAA35}" presName="rootConnector" presStyleLbl="node4" presStyleIdx="1" presStyleCnt="24"/>
      <dgm:spPr/>
    </dgm:pt>
    <dgm:pt modelId="{71003DB0-F146-4429-AA46-E4CCDA85C438}" type="pres">
      <dgm:prSet presAssocID="{962F095F-43C3-4CBD-8189-B72E8B7EAA35}" presName="hierChild4" presStyleCnt="0"/>
      <dgm:spPr/>
    </dgm:pt>
    <dgm:pt modelId="{F5F91A35-E427-4536-80FC-EB4F442BA901}" type="pres">
      <dgm:prSet presAssocID="{962F095F-43C3-4CBD-8189-B72E8B7EAA35}" presName="hierChild5" presStyleCnt="0"/>
      <dgm:spPr/>
    </dgm:pt>
    <dgm:pt modelId="{85C428B7-3B02-4B9D-9E59-203952DD3E27}" type="pres">
      <dgm:prSet presAssocID="{A3477598-790F-4010-9F35-67C2F472589B}" presName="Name37" presStyleLbl="parChTrans1D4" presStyleIdx="2" presStyleCnt="24"/>
      <dgm:spPr/>
    </dgm:pt>
    <dgm:pt modelId="{B2D3F25A-A4CC-49A2-9389-83FF890618D4}" type="pres">
      <dgm:prSet presAssocID="{DAF8C556-B15B-41C3-A223-6FDD4EA12388}" presName="hierRoot2" presStyleCnt="0">
        <dgm:presLayoutVars>
          <dgm:hierBranch val="init"/>
        </dgm:presLayoutVars>
      </dgm:prSet>
      <dgm:spPr/>
    </dgm:pt>
    <dgm:pt modelId="{97FC724D-E5E9-4C76-A2C5-1F5EFAAA0258}" type="pres">
      <dgm:prSet presAssocID="{DAF8C556-B15B-41C3-A223-6FDD4EA12388}" presName="rootComposite" presStyleCnt="0"/>
      <dgm:spPr/>
    </dgm:pt>
    <dgm:pt modelId="{00AE68A3-1DCC-4193-957C-EA85A07E9067}" type="pres">
      <dgm:prSet presAssocID="{DAF8C556-B15B-41C3-A223-6FDD4EA12388}" presName="rootText" presStyleLbl="node4" presStyleIdx="2" presStyleCnt="24">
        <dgm:presLayoutVars>
          <dgm:chPref val="3"/>
        </dgm:presLayoutVars>
      </dgm:prSet>
      <dgm:spPr/>
    </dgm:pt>
    <dgm:pt modelId="{7204CADF-21E7-4CC8-B919-CAD760D5EC5B}" type="pres">
      <dgm:prSet presAssocID="{DAF8C556-B15B-41C3-A223-6FDD4EA12388}" presName="rootConnector" presStyleLbl="node4" presStyleIdx="2" presStyleCnt="24"/>
      <dgm:spPr/>
    </dgm:pt>
    <dgm:pt modelId="{7F2D98B8-4E61-4966-8011-0A4B249564BE}" type="pres">
      <dgm:prSet presAssocID="{DAF8C556-B15B-41C3-A223-6FDD4EA12388}" presName="hierChild4" presStyleCnt="0"/>
      <dgm:spPr/>
    </dgm:pt>
    <dgm:pt modelId="{F4D591E5-8604-4D5C-949C-6713CEBD6444}" type="pres">
      <dgm:prSet presAssocID="{DAF8C556-B15B-41C3-A223-6FDD4EA12388}" presName="hierChild5" presStyleCnt="0"/>
      <dgm:spPr/>
    </dgm:pt>
    <dgm:pt modelId="{53342907-D8A4-427E-9CFC-FA2384B09163}" type="pres">
      <dgm:prSet presAssocID="{086F64C9-E994-4152-9745-1EB9D7796A82}" presName="Name37" presStyleLbl="parChTrans1D4" presStyleIdx="3" presStyleCnt="24"/>
      <dgm:spPr/>
    </dgm:pt>
    <dgm:pt modelId="{07B2A9BA-3B34-4758-87CA-79D2F02714EF}" type="pres">
      <dgm:prSet presAssocID="{481ACA70-2C57-4009-92AB-E4D91465DF76}" presName="hierRoot2" presStyleCnt="0">
        <dgm:presLayoutVars>
          <dgm:hierBranch val="init"/>
        </dgm:presLayoutVars>
      </dgm:prSet>
      <dgm:spPr/>
    </dgm:pt>
    <dgm:pt modelId="{810306D3-28EF-42D0-804E-167B844243B4}" type="pres">
      <dgm:prSet presAssocID="{481ACA70-2C57-4009-92AB-E4D91465DF76}" presName="rootComposite" presStyleCnt="0"/>
      <dgm:spPr/>
    </dgm:pt>
    <dgm:pt modelId="{40D645F3-A869-4FE2-A713-A04BF6DACD6F}" type="pres">
      <dgm:prSet presAssocID="{481ACA70-2C57-4009-92AB-E4D91465DF76}" presName="rootText" presStyleLbl="node4" presStyleIdx="3" presStyleCnt="24">
        <dgm:presLayoutVars>
          <dgm:chPref val="3"/>
        </dgm:presLayoutVars>
      </dgm:prSet>
      <dgm:spPr/>
    </dgm:pt>
    <dgm:pt modelId="{711547D5-DD6D-4B0A-B3EC-6E3E42FC2386}" type="pres">
      <dgm:prSet presAssocID="{481ACA70-2C57-4009-92AB-E4D91465DF76}" presName="rootConnector" presStyleLbl="node4" presStyleIdx="3" presStyleCnt="24"/>
      <dgm:spPr/>
    </dgm:pt>
    <dgm:pt modelId="{118C216F-0185-440D-8B61-DD1F69ABC2B1}" type="pres">
      <dgm:prSet presAssocID="{481ACA70-2C57-4009-92AB-E4D91465DF76}" presName="hierChild4" presStyleCnt="0"/>
      <dgm:spPr/>
    </dgm:pt>
    <dgm:pt modelId="{68798E79-8877-4D34-8EBD-5E0D594C5EBE}" type="pres">
      <dgm:prSet presAssocID="{481ACA70-2C57-4009-92AB-E4D91465DF76}" presName="hierChild5" presStyleCnt="0"/>
      <dgm:spPr/>
    </dgm:pt>
    <dgm:pt modelId="{D4F45878-B708-4D6E-BBB0-072175CCF54F}" type="pres">
      <dgm:prSet presAssocID="{715411AD-810A-42C3-AC05-C09DAD2381B2}" presName="hierChild5" presStyleCnt="0"/>
      <dgm:spPr/>
    </dgm:pt>
    <dgm:pt modelId="{A6A5C72A-9F20-40F8-8B61-436F05812F96}" type="pres">
      <dgm:prSet presAssocID="{04B3A864-31CF-4828-8340-A72E496859E8}" presName="Name37" presStyleLbl="parChTrans1D3" presStyleIdx="1" presStyleCnt="6"/>
      <dgm:spPr/>
    </dgm:pt>
    <dgm:pt modelId="{9D51760F-6EEC-421C-9B26-10451A63D836}" type="pres">
      <dgm:prSet presAssocID="{913D277B-3045-4F67-B2AE-51610BEE3FDF}" presName="hierRoot2" presStyleCnt="0">
        <dgm:presLayoutVars>
          <dgm:hierBranch val="init"/>
        </dgm:presLayoutVars>
      </dgm:prSet>
      <dgm:spPr/>
    </dgm:pt>
    <dgm:pt modelId="{16053190-BD3C-4CFD-A4F8-B49586E6A171}" type="pres">
      <dgm:prSet presAssocID="{913D277B-3045-4F67-B2AE-51610BEE3FDF}" presName="rootComposite" presStyleCnt="0"/>
      <dgm:spPr/>
    </dgm:pt>
    <dgm:pt modelId="{4B6CA36D-2E99-4BB2-A654-C9EB0A90E66E}" type="pres">
      <dgm:prSet presAssocID="{913D277B-3045-4F67-B2AE-51610BEE3FDF}" presName="rootText" presStyleLbl="node3" presStyleIdx="1" presStyleCnt="6">
        <dgm:presLayoutVars>
          <dgm:chPref val="3"/>
        </dgm:presLayoutVars>
      </dgm:prSet>
      <dgm:spPr/>
    </dgm:pt>
    <dgm:pt modelId="{86CCFB89-6ACF-40D3-8BEF-CBC4102EFACF}" type="pres">
      <dgm:prSet presAssocID="{913D277B-3045-4F67-B2AE-51610BEE3FDF}" presName="rootConnector" presStyleLbl="node3" presStyleIdx="1" presStyleCnt="6"/>
      <dgm:spPr/>
    </dgm:pt>
    <dgm:pt modelId="{713995BB-8B57-4501-A169-9BEADF0641A4}" type="pres">
      <dgm:prSet presAssocID="{913D277B-3045-4F67-B2AE-51610BEE3FDF}" presName="hierChild4" presStyleCnt="0"/>
      <dgm:spPr/>
    </dgm:pt>
    <dgm:pt modelId="{22CE3196-AFA5-4146-9847-DFE848669841}" type="pres">
      <dgm:prSet presAssocID="{2BD79DDD-FC5E-4E93-9A78-7B02DF590A76}" presName="Name37" presStyleLbl="parChTrans1D4" presStyleIdx="4" presStyleCnt="24"/>
      <dgm:spPr/>
    </dgm:pt>
    <dgm:pt modelId="{6ED6AC9B-0AA4-4D0C-9C8B-EDB331373C40}" type="pres">
      <dgm:prSet presAssocID="{56E4AECA-A040-45BA-B288-25F0F65E856E}" presName="hierRoot2" presStyleCnt="0">
        <dgm:presLayoutVars>
          <dgm:hierBranch val="init"/>
        </dgm:presLayoutVars>
      </dgm:prSet>
      <dgm:spPr/>
    </dgm:pt>
    <dgm:pt modelId="{A11FAB19-E770-4BC6-B94B-4CABB9CC67D7}" type="pres">
      <dgm:prSet presAssocID="{56E4AECA-A040-45BA-B288-25F0F65E856E}" presName="rootComposite" presStyleCnt="0"/>
      <dgm:spPr/>
    </dgm:pt>
    <dgm:pt modelId="{25CE3311-394E-4C44-B576-0C03A5E25312}" type="pres">
      <dgm:prSet presAssocID="{56E4AECA-A040-45BA-B288-25F0F65E856E}" presName="rootText" presStyleLbl="node4" presStyleIdx="4" presStyleCnt="24" custScaleX="90153" custScaleY="144052">
        <dgm:presLayoutVars>
          <dgm:chPref val="3"/>
        </dgm:presLayoutVars>
      </dgm:prSet>
      <dgm:spPr/>
    </dgm:pt>
    <dgm:pt modelId="{B44664A0-F21F-4D1A-93C2-49F98D02C205}" type="pres">
      <dgm:prSet presAssocID="{56E4AECA-A040-45BA-B288-25F0F65E856E}" presName="rootConnector" presStyleLbl="node4" presStyleIdx="4" presStyleCnt="24"/>
      <dgm:spPr/>
    </dgm:pt>
    <dgm:pt modelId="{EA38413E-04CD-4777-B4E1-B24B5BD2216B}" type="pres">
      <dgm:prSet presAssocID="{56E4AECA-A040-45BA-B288-25F0F65E856E}" presName="hierChild4" presStyleCnt="0"/>
      <dgm:spPr/>
    </dgm:pt>
    <dgm:pt modelId="{AB9CBF69-8AA1-45A9-B962-9157F60CE504}" type="pres">
      <dgm:prSet presAssocID="{56E4AECA-A040-45BA-B288-25F0F65E856E}" presName="hierChild5" presStyleCnt="0"/>
      <dgm:spPr/>
    </dgm:pt>
    <dgm:pt modelId="{2CCB88F3-922D-4A85-975F-EB10857FA450}" type="pres">
      <dgm:prSet presAssocID="{009CC4FC-AB15-4164-9179-D1C95FFC2A75}" presName="Name37" presStyleLbl="parChTrans1D4" presStyleIdx="5" presStyleCnt="24"/>
      <dgm:spPr/>
    </dgm:pt>
    <dgm:pt modelId="{F99DFFB9-FFFA-4776-B3E0-7E9F3EAD6B8F}" type="pres">
      <dgm:prSet presAssocID="{6225E259-B9A8-44A6-A8E8-8BE2A2F043F5}" presName="hierRoot2" presStyleCnt="0">
        <dgm:presLayoutVars>
          <dgm:hierBranch val="init"/>
        </dgm:presLayoutVars>
      </dgm:prSet>
      <dgm:spPr/>
    </dgm:pt>
    <dgm:pt modelId="{217EC256-B6E9-4864-B7CB-FDFC357B1FB4}" type="pres">
      <dgm:prSet presAssocID="{6225E259-B9A8-44A6-A8E8-8BE2A2F043F5}" presName="rootComposite" presStyleCnt="0"/>
      <dgm:spPr/>
    </dgm:pt>
    <dgm:pt modelId="{BFC2CB90-FC6D-413B-881F-0071D0F8AECE}" type="pres">
      <dgm:prSet presAssocID="{6225E259-B9A8-44A6-A8E8-8BE2A2F043F5}" presName="rootText" presStyleLbl="node4" presStyleIdx="5" presStyleCnt="24">
        <dgm:presLayoutVars>
          <dgm:chPref val="3"/>
        </dgm:presLayoutVars>
      </dgm:prSet>
      <dgm:spPr/>
    </dgm:pt>
    <dgm:pt modelId="{063CA2FF-4AE0-4D78-8997-E9A8044B0DEA}" type="pres">
      <dgm:prSet presAssocID="{6225E259-B9A8-44A6-A8E8-8BE2A2F043F5}" presName="rootConnector" presStyleLbl="node4" presStyleIdx="5" presStyleCnt="24"/>
      <dgm:spPr/>
    </dgm:pt>
    <dgm:pt modelId="{A27B817A-72CB-4B34-9D2B-51069600A8BF}" type="pres">
      <dgm:prSet presAssocID="{6225E259-B9A8-44A6-A8E8-8BE2A2F043F5}" presName="hierChild4" presStyleCnt="0"/>
      <dgm:spPr/>
    </dgm:pt>
    <dgm:pt modelId="{48DBCF99-E0DA-4244-93A6-4A5D29D0CE64}" type="pres">
      <dgm:prSet presAssocID="{6225E259-B9A8-44A6-A8E8-8BE2A2F043F5}" presName="hierChild5" presStyleCnt="0"/>
      <dgm:spPr/>
    </dgm:pt>
    <dgm:pt modelId="{F405458E-03C4-444B-A289-1F231FA7AAB2}" type="pres">
      <dgm:prSet presAssocID="{4238E3E3-18C5-421D-8F40-D7D3578EA302}" presName="Name37" presStyleLbl="parChTrans1D4" presStyleIdx="6" presStyleCnt="24"/>
      <dgm:spPr/>
    </dgm:pt>
    <dgm:pt modelId="{8100F140-3CC1-4A3A-B2BC-2ACB138A2468}" type="pres">
      <dgm:prSet presAssocID="{9950F7F2-69C8-4986-9960-EE7F7CFA972C}" presName="hierRoot2" presStyleCnt="0">
        <dgm:presLayoutVars>
          <dgm:hierBranch val="init"/>
        </dgm:presLayoutVars>
      </dgm:prSet>
      <dgm:spPr/>
    </dgm:pt>
    <dgm:pt modelId="{CB195C7C-E735-4935-8042-E12D5936A9AE}" type="pres">
      <dgm:prSet presAssocID="{9950F7F2-69C8-4986-9960-EE7F7CFA972C}" presName="rootComposite" presStyleCnt="0"/>
      <dgm:spPr/>
    </dgm:pt>
    <dgm:pt modelId="{862210EA-26B9-4644-86C9-512CB334208F}" type="pres">
      <dgm:prSet presAssocID="{9950F7F2-69C8-4986-9960-EE7F7CFA972C}" presName="rootText" presStyleLbl="node4" presStyleIdx="6" presStyleCnt="24">
        <dgm:presLayoutVars>
          <dgm:chPref val="3"/>
        </dgm:presLayoutVars>
      </dgm:prSet>
      <dgm:spPr/>
    </dgm:pt>
    <dgm:pt modelId="{45C1272E-5DDD-48A4-BD14-1F96A0E233FD}" type="pres">
      <dgm:prSet presAssocID="{9950F7F2-69C8-4986-9960-EE7F7CFA972C}" presName="rootConnector" presStyleLbl="node4" presStyleIdx="6" presStyleCnt="24"/>
      <dgm:spPr/>
    </dgm:pt>
    <dgm:pt modelId="{808013EA-5816-46A1-AA1A-C2C976DCB852}" type="pres">
      <dgm:prSet presAssocID="{9950F7F2-69C8-4986-9960-EE7F7CFA972C}" presName="hierChild4" presStyleCnt="0"/>
      <dgm:spPr/>
    </dgm:pt>
    <dgm:pt modelId="{A82C7E8C-4412-41A3-A86C-682660C31D66}" type="pres">
      <dgm:prSet presAssocID="{9950F7F2-69C8-4986-9960-EE7F7CFA972C}" presName="hierChild5" presStyleCnt="0"/>
      <dgm:spPr/>
    </dgm:pt>
    <dgm:pt modelId="{CC9F4EB0-8686-4960-AC72-DA50526201F8}" type="pres">
      <dgm:prSet presAssocID="{5F6130C8-0D67-4690-AD39-3E9E9FF01748}" presName="Name37" presStyleLbl="parChTrans1D4" presStyleIdx="7" presStyleCnt="24"/>
      <dgm:spPr/>
    </dgm:pt>
    <dgm:pt modelId="{74E6C460-7740-4E3E-851D-B2138E70991E}" type="pres">
      <dgm:prSet presAssocID="{07B8FE9B-024D-446A-9B17-6DD1C4E95CE3}" presName="hierRoot2" presStyleCnt="0">
        <dgm:presLayoutVars>
          <dgm:hierBranch val="init"/>
        </dgm:presLayoutVars>
      </dgm:prSet>
      <dgm:spPr/>
    </dgm:pt>
    <dgm:pt modelId="{8AEF1C6A-3BCD-4669-BC96-47D86565F89A}" type="pres">
      <dgm:prSet presAssocID="{07B8FE9B-024D-446A-9B17-6DD1C4E95CE3}" presName="rootComposite" presStyleCnt="0"/>
      <dgm:spPr/>
    </dgm:pt>
    <dgm:pt modelId="{6BF18389-69AE-4BB6-9E20-9B7EBAD225B6}" type="pres">
      <dgm:prSet presAssocID="{07B8FE9B-024D-446A-9B17-6DD1C4E95CE3}" presName="rootText" presStyleLbl="node4" presStyleIdx="7" presStyleCnt="24">
        <dgm:presLayoutVars>
          <dgm:chPref val="3"/>
        </dgm:presLayoutVars>
      </dgm:prSet>
      <dgm:spPr/>
    </dgm:pt>
    <dgm:pt modelId="{A458DA0C-153C-4B37-AFAE-52ED7E59B975}" type="pres">
      <dgm:prSet presAssocID="{07B8FE9B-024D-446A-9B17-6DD1C4E95CE3}" presName="rootConnector" presStyleLbl="node4" presStyleIdx="7" presStyleCnt="24"/>
      <dgm:spPr/>
    </dgm:pt>
    <dgm:pt modelId="{B91CE0B2-402B-4E95-B1E5-5C180A014B08}" type="pres">
      <dgm:prSet presAssocID="{07B8FE9B-024D-446A-9B17-6DD1C4E95CE3}" presName="hierChild4" presStyleCnt="0"/>
      <dgm:spPr/>
    </dgm:pt>
    <dgm:pt modelId="{0940126B-EB8E-4BA8-9C81-D1D080544DDE}" type="pres">
      <dgm:prSet presAssocID="{07B8FE9B-024D-446A-9B17-6DD1C4E95CE3}" presName="hierChild5" presStyleCnt="0"/>
      <dgm:spPr/>
    </dgm:pt>
    <dgm:pt modelId="{32AB4D78-68D1-4E3B-AEF4-BD78AF093C93}" type="pres">
      <dgm:prSet presAssocID="{3B9A81B6-D2B2-465C-BC49-38B4C545FB61}" presName="Name37" presStyleLbl="parChTrans1D4" presStyleIdx="8" presStyleCnt="24"/>
      <dgm:spPr/>
    </dgm:pt>
    <dgm:pt modelId="{8A27B2E6-A421-4AD2-9153-ED20AEE99FB9}" type="pres">
      <dgm:prSet presAssocID="{48D25C38-B5E9-46D2-A982-CBF8293D1BFC}" presName="hierRoot2" presStyleCnt="0">
        <dgm:presLayoutVars>
          <dgm:hierBranch val="init"/>
        </dgm:presLayoutVars>
      </dgm:prSet>
      <dgm:spPr/>
    </dgm:pt>
    <dgm:pt modelId="{F4DC5433-BA1C-4C6D-BBB9-4977C32A860D}" type="pres">
      <dgm:prSet presAssocID="{48D25C38-B5E9-46D2-A982-CBF8293D1BFC}" presName="rootComposite" presStyleCnt="0"/>
      <dgm:spPr/>
    </dgm:pt>
    <dgm:pt modelId="{B7EC77E4-8D32-4CB6-BDA4-20B8BCCB0067}" type="pres">
      <dgm:prSet presAssocID="{48D25C38-B5E9-46D2-A982-CBF8293D1BFC}" presName="rootText" presStyleLbl="node4" presStyleIdx="8" presStyleCnt="24">
        <dgm:presLayoutVars>
          <dgm:chPref val="3"/>
        </dgm:presLayoutVars>
      </dgm:prSet>
      <dgm:spPr/>
    </dgm:pt>
    <dgm:pt modelId="{3B3FDA5C-4B4F-4EA5-AFBB-A607BB980789}" type="pres">
      <dgm:prSet presAssocID="{48D25C38-B5E9-46D2-A982-CBF8293D1BFC}" presName="rootConnector" presStyleLbl="node4" presStyleIdx="8" presStyleCnt="24"/>
      <dgm:spPr/>
    </dgm:pt>
    <dgm:pt modelId="{4D099C26-13B9-4E3C-86F6-5DAF38A4C34F}" type="pres">
      <dgm:prSet presAssocID="{48D25C38-B5E9-46D2-A982-CBF8293D1BFC}" presName="hierChild4" presStyleCnt="0"/>
      <dgm:spPr/>
    </dgm:pt>
    <dgm:pt modelId="{8CED668B-944E-46B1-B51D-9A8FDAA5DE83}" type="pres">
      <dgm:prSet presAssocID="{48D25C38-B5E9-46D2-A982-CBF8293D1BFC}" presName="hierChild5" presStyleCnt="0"/>
      <dgm:spPr/>
    </dgm:pt>
    <dgm:pt modelId="{89E26AD3-242A-41BD-A578-DA92C0CEC07B}" type="pres">
      <dgm:prSet presAssocID="{913D277B-3045-4F67-B2AE-51610BEE3FDF}" presName="hierChild5" presStyleCnt="0"/>
      <dgm:spPr/>
    </dgm:pt>
    <dgm:pt modelId="{66CED07E-A333-438D-A21D-8006D1D1F91B}" type="pres">
      <dgm:prSet presAssocID="{34CD2F73-527A-48C8-9EDB-4C2AC39CB381}" presName="hierChild5" presStyleCnt="0"/>
      <dgm:spPr/>
    </dgm:pt>
    <dgm:pt modelId="{BDDA08C8-B590-477A-AE21-3744C6509738}" type="pres">
      <dgm:prSet presAssocID="{A03683A1-8399-491E-83DB-402AF71214D0}" presName="Name37" presStyleLbl="parChTrans1D2" presStyleIdx="1" presStyleCnt="4"/>
      <dgm:spPr/>
    </dgm:pt>
    <dgm:pt modelId="{B75F28D7-7D71-4A60-B8F3-EA0DCC6A9D66}" type="pres">
      <dgm:prSet presAssocID="{6D80C590-CA8D-41AE-84EE-2DF7FF714F00}" presName="hierRoot2" presStyleCnt="0">
        <dgm:presLayoutVars>
          <dgm:hierBranch val="init"/>
        </dgm:presLayoutVars>
      </dgm:prSet>
      <dgm:spPr/>
    </dgm:pt>
    <dgm:pt modelId="{194A3850-C6B3-45E4-950B-34AE728F354E}" type="pres">
      <dgm:prSet presAssocID="{6D80C590-CA8D-41AE-84EE-2DF7FF714F00}" presName="rootComposite" presStyleCnt="0"/>
      <dgm:spPr/>
    </dgm:pt>
    <dgm:pt modelId="{C9706CB0-B73D-49FC-B6AD-98B95C19A8B2}" type="pres">
      <dgm:prSet presAssocID="{6D80C590-CA8D-41AE-84EE-2DF7FF714F00}" presName="rootText" presStyleLbl="node2" presStyleIdx="1" presStyleCnt="4">
        <dgm:presLayoutVars>
          <dgm:chPref val="3"/>
        </dgm:presLayoutVars>
      </dgm:prSet>
      <dgm:spPr/>
    </dgm:pt>
    <dgm:pt modelId="{862F1345-EF63-42F9-B5EC-444306CFCF80}" type="pres">
      <dgm:prSet presAssocID="{6D80C590-CA8D-41AE-84EE-2DF7FF714F00}" presName="rootConnector" presStyleLbl="node2" presStyleIdx="1" presStyleCnt="4"/>
      <dgm:spPr/>
    </dgm:pt>
    <dgm:pt modelId="{BE8A9AE5-EECA-4335-AAF9-52191DF178C0}" type="pres">
      <dgm:prSet presAssocID="{6D80C590-CA8D-41AE-84EE-2DF7FF714F00}" presName="hierChild4" presStyleCnt="0"/>
      <dgm:spPr/>
    </dgm:pt>
    <dgm:pt modelId="{681A39A6-0746-4BE6-9AA9-55F28AE6F801}" type="pres">
      <dgm:prSet presAssocID="{1F99E202-24A0-4DCD-8887-B7602C8BC7CC}" presName="Name37" presStyleLbl="parChTrans1D3" presStyleIdx="2" presStyleCnt="6"/>
      <dgm:spPr/>
    </dgm:pt>
    <dgm:pt modelId="{76B07007-A14B-477D-BA1D-69BCFB531E30}" type="pres">
      <dgm:prSet presAssocID="{B8D0CC5F-CA33-4F69-B034-58AABB90DBE6}" presName="hierRoot2" presStyleCnt="0">
        <dgm:presLayoutVars>
          <dgm:hierBranch val="init"/>
        </dgm:presLayoutVars>
      </dgm:prSet>
      <dgm:spPr/>
    </dgm:pt>
    <dgm:pt modelId="{1A1FFF80-55D9-4840-85B8-44CC6AE0E212}" type="pres">
      <dgm:prSet presAssocID="{B8D0CC5F-CA33-4F69-B034-58AABB90DBE6}" presName="rootComposite" presStyleCnt="0"/>
      <dgm:spPr/>
    </dgm:pt>
    <dgm:pt modelId="{36E4889B-C058-4B41-9672-DC0BEE43FDE0}" type="pres">
      <dgm:prSet presAssocID="{B8D0CC5F-CA33-4F69-B034-58AABB90DBE6}" presName="rootText" presStyleLbl="node3" presStyleIdx="2" presStyleCnt="6">
        <dgm:presLayoutVars>
          <dgm:chPref val="3"/>
        </dgm:presLayoutVars>
      </dgm:prSet>
      <dgm:spPr/>
    </dgm:pt>
    <dgm:pt modelId="{35014A77-520C-462F-8119-ADCF96BF1B10}" type="pres">
      <dgm:prSet presAssocID="{B8D0CC5F-CA33-4F69-B034-58AABB90DBE6}" presName="rootConnector" presStyleLbl="node3" presStyleIdx="2" presStyleCnt="6"/>
      <dgm:spPr/>
    </dgm:pt>
    <dgm:pt modelId="{490DAE6E-F010-40EF-B5F1-9964045D7855}" type="pres">
      <dgm:prSet presAssocID="{B8D0CC5F-CA33-4F69-B034-58AABB90DBE6}" presName="hierChild4" presStyleCnt="0"/>
      <dgm:spPr/>
    </dgm:pt>
    <dgm:pt modelId="{E527E0B6-6200-4FBD-BCE7-0B2DFD807123}" type="pres">
      <dgm:prSet presAssocID="{C9B8CD19-921F-4770-906C-EE4A968F64BE}" presName="Name37" presStyleLbl="parChTrans1D4" presStyleIdx="9" presStyleCnt="24"/>
      <dgm:spPr/>
    </dgm:pt>
    <dgm:pt modelId="{BAB9B8BE-1F6D-4C41-9E14-0DEE0BFD2AB1}" type="pres">
      <dgm:prSet presAssocID="{D3B6C31E-25CC-45ED-BC79-FDA461D3E51F}" presName="hierRoot2" presStyleCnt="0">
        <dgm:presLayoutVars>
          <dgm:hierBranch val="init"/>
        </dgm:presLayoutVars>
      </dgm:prSet>
      <dgm:spPr/>
    </dgm:pt>
    <dgm:pt modelId="{3BA08342-2A56-40DB-97A1-23F68BC7B24E}" type="pres">
      <dgm:prSet presAssocID="{D3B6C31E-25CC-45ED-BC79-FDA461D3E51F}" presName="rootComposite" presStyleCnt="0"/>
      <dgm:spPr/>
    </dgm:pt>
    <dgm:pt modelId="{A3F0490F-F64E-461F-BBC6-BDDC702E7927}" type="pres">
      <dgm:prSet presAssocID="{D3B6C31E-25CC-45ED-BC79-FDA461D3E51F}" presName="rootText" presStyleLbl="node4" presStyleIdx="9" presStyleCnt="24">
        <dgm:presLayoutVars>
          <dgm:chPref val="3"/>
        </dgm:presLayoutVars>
      </dgm:prSet>
      <dgm:spPr/>
    </dgm:pt>
    <dgm:pt modelId="{88710D83-4B15-417F-81D3-391A3B33F244}" type="pres">
      <dgm:prSet presAssocID="{D3B6C31E-25CC-45ED-BC79-FDA461D3E51F}" presName="rootConnector" presStyleLbl="node4" presStyleIdx="9" presStyleCnt="24"/>
      <dgm:spPr/>
    </dgm:pt>
    <dgm:pt modelId="{38E2B298-1940-4ACA-B9A8-33F048AD01DF}" type="pres">
      <dgm:prSet presAssocID="{D3B6C31E-25CC-45ED-BC79-FDA461D3E51F}" presName="hierChild4" presStyleCnt="0"/>
      <dgm:spPr/>
    </dgm:pt>
    <dgm:pt modelId="{93C76C91-8DB4-4023-AB14-6D52876E1A90}" type="pres">
      <dgm:prSet presAssocID="{D3B6C31E-25CC-45ED-BC79-FDA461D3E51F}" presName="hierChild5" presStyleCnt="0"/>
      <dgm:spPr/>
    </dgm:pt>
    <dgm:pt modelId="{21CB6A4C-CAA7-4C7C-8F6F-FB4CB7041861}" type="pres">
      <dgm:prSet presAssocID="{B8D0CC5F-CA33-4F69-B034-58AABB90DBE6}" presName="hierChild5" presStyleCnt="0"/>
      <dgm:spPr/>
    </dgm:pt>
    <dgm:pt modelId="{7FC64809-0B36-494E-AEBD-014E95F12E84}" type="pres">
      <dgm:prSet presAssocID="{6D80C590-CA8D-41AE-84EE-2DF7FF714F00}" presName="hierChild5" presStyleCnt="0"/>
      <dgm:spPr/>
    </dgm:pt>
    <dgm:pt modelId="{CDF26356-0731-415C-9C0B-9DE9E718D125}" type="pres">
      <dgm:prSet presAssocID="{AF406E14-5E88-4026-83E8-B264E8CB65A3}" presName="Name37" presStyleLbl="parChTrans1D2" presStyleIdx="2" presStyleCnt="4"/>
      <dgm:spPr/>
    </dgm:pt>
    <dgm:pt modelId="{A67BCC59-4750-4C13-93B3-EB9EF7CD15CC}" type="pres">
      <dgm:prSet presAssocID="{C8FABA7A-C020-42CF-8DA3-00F186D4A290}" presName="hierRoot2" presStyleCnt="0">
        <dgm:presLayoutVars>
          <dgm:hierBranch val="init"/>
        </dgm:presLayoutVars>
      </dgm:prSet>
      <dgm:spPr/>
    </dgm:pt>
    <dgm:pt modelId="{DC91C847-C111-4EA1-A172-506FB31D716A}" type="pres">
      <dgm:prSet presAssocID="{C8FABA7A-C020-42CF-8DA3-00F186D4A290}" presName="rootComposite" presStyleCnt="0"/>
      <dgm:spPr/>
    </dgm:pt>
    <dgm:pt modelId="{62030639-0A74-494C-93D0-40D3A21B6EFC}" type="pres">
      <dgm:prSet presAssocID="{C8FABA7A-C020-42CF-8DA3-00F186D4A290}" presName="rootText" presStyleLbl="node2" presStyleIdx="2" presStyleCnt="4">
        <dgm:presLayoutVars>
          <dgm:chPref val="3"/>
        </dgm:presLayoutVars>
      </dgm:prSet>
      <dgm:spPr/>
    </dgm:pt>
    <dgm:pt modelId="{EAAF60F5-6A5C-4829-A6ED-1CD473521420}" type="pres">
      <dgm:prSet presAssocID="{C8FABA7A-C020-42CF-8DA3-00F186D4A290}" presName="rootConnector" presStyleLbl="node2" presStyleIdx="2" presStyleCnt="4"/>
      <dgm:spPr/>
    </dgm:pt>
    <dgm:pt modelId="{1A7F27AC-56DB-4E0D-A0B5-C0DC804C65DA}" type="pres">
      <dgm:prSet presAssocID="{C8FABA7A-C020-42CF-8DA3-00F186D4A290}" presName="hierChild4" presStyleCnt="0"/>
      <dgm:spPr/>
    </dgm:pt>
    <dgm:pt modelId="{A1D4BFAE-9C6D-4B0B-9863-57845DB4DDFD}" type="pres">
      <dgm:prSet presAssocID="{39B4DB49-711F-4D1A-961F-E688B91E4A76}" presName="Name37" presStyleLbl="parChTrans1D3" presStyleIdx="3" presStyleCnt="6"/>
      <dgm:spPr/>
    </dgm:pt>
    <dgm:pt modelId="{8F38F284-4E44-437F-AB10-B075EDA379AA}" type="pres">
      <dgm:prSet presAssocID="{F5053DEF-4089-443B-BBF4-6FD46CBB25F9}" presName="hierRoot2" presStyleCnt="0">
        <dgm:presLayoutVars>
          <dgm:hierBranch val="init"/>
        </dgm:presLayoutVars>
      </dgm:prSet>
      <dgm:spPr/>
    </dgm:pt>
    <dgm:pt modelId="{05BCFB4A-0136-4D5C-A2CF-F1656CDEB70B}" type="pres">
      <dgm:prSet presAssocID="{F5053DEF-4089-443B-BBF4-6FD46CBB25F9}" presName="rootComposite" presStyleCnt="0"/>
      <dgm:spPr/>
    </dgm:pt>
    <dgm:pt modelId="{86D96AED-6B3A-4910-8DDB-64887C3DB3EB}" type="pres">
      <dgm:prSet presAssocID="{F5053DEF-4089-443B-BBF4-6FD46CBB25F9}" presName="rootText" presStyleLbl="node3" presStyleIdx="3" presStyleCnt="6">
        <dgm:presLayoutVars>
          <dgm:chPref val="3"/>
        </dgm:presLayoutVars>
      </dgm:prSet>
      <dgm:spPr/>
    </dgm:pt>
    <dgm:pt modelId="{4DA3805E-65B9-4DBB-A1B6-16D916895C78}" type="pres">
      <dgm:prSet presAssocID="{F5053DEF-4089-443B-BBF4-6FD46CBB25F9}" presName="rootConnector" presStyleLbl="node3" presStyleIdx="3" presStyleCnt="6"/>
      <dgm:spPr/>
    </dgm:pt>
    <dgm:pt modelId="{00EED051-EC97-4196-BDFB-69261266883A}" type="pres">
      <dgm:prSet presAssocID="{F5053DEF-4089-443B-BBF4-6FD46CBB25F9}" presName="hierChild4" presStyleCnt="0"/>
      <dgm:spPr/>
    </dgm:pt>
    <dgm:pt modelId="{08E786F3-92DE-4F51-B562-D369EDABA1F1}" type="pres">
      <dgm:prSet presAssocID="{F65CCFBB-3308-46D8-A3F4-63545EE86442}" presName="Name37" presStyleLbl="parChTrans1D4" presStyleIdx="10" presStyleCnt="24"/>
      <dgm:spPr/>
    </dgm:pt>
    <dgm:pt modelId="{42E60CF9-D65F-44A2-93F3-84DC5EEEDB98}" type="pres">
      <dgm:prSet presAssocID="{43127517-F264-4E06-89D0-74204F6BBDB3}" presName="hierRoot2" presStyleCnt="0">
        <dgm:presLayoutVars>
          <dgm:hierBranch val="init"/>
        </dgm:presLayoutVars>
      </dgm:prSet>
      <dgm:spPr/>
    </dgm:pt>
    <dgm:pt modelId="{0840D0E2-C76C-497B-9EF7-7E5A20CE4479}" type="pres">
      <dgm:prSet presAssocID="{43127517-F264-4E06-89D0-74204F6BBDB3}" presName="rootComposite" presStyleCnt="0"/>
      <dgm:spPr/>
    </dgm:pt>
    <dgm:pt modelId="{2E0EE21F-3997-43BC-8A96-1BC0C6CDBFD6}" type="pres">
      <dgm:prSet presAssocID="{43127517-F264-4E06-89D0-74204F6BBDB3}" presName="rootText" presStyleLbl="node4" presStyleIdx="10" presStyleCnt="24">
        <dgm:presLayoutVars>
          <dgm:chPref val="3"/>
        </dgm:presLayoutVars>
      </dgm:prSet>
      <dgm:spPr/>
    </dgm:pt>
    <dgm:pt modelId="{6B5E6A2B-0DFA-4A2B-90A2-FC9FE954398B}" type="pres">
      <dgm:prSet presAssocID="{43127517-F264-4E06-89D0-74204F6BBDB3}" presName="rootConnector" presStyleLbl="node4" presStyleIdx="10" presStyleCnt="24"/>
      <dgm:spPr/>
    </dgm:pt>
    <dgm:pt modelId="{C55F0B20-BCCC-4143-B43E-5627F85EDA64}" type="pres">
      <dgm:prSet presAssocID="{43127517-F264-4E06-89D0-74204F6BBDB3}" presName="hierChild4" presStyleCnt="0"/>
      <dgm:spPr/>
    </dgm:pt>
    <dgm:pt modelId="{1E596CC0-15D4-40AD-A045-635DFF26D2BB}" type="pres">
      <dgm:prSet presAssocID="{43127517-F264-4E06-89D0-74204F6BBDB3}" presName="hierChild5" presStyleCnt="0"/>
      <dgm:spPr/>
    </dgm:pt>
    <dgm:pt modelId="{67F83240-92D6-42FC-A803-0DF1B0B350EA}" type="pres">
      <dgm:prSet presAssocID="{F09DDBBD-9337-494B-B9A1-11F510802EA0}" presName="Name37" presStyleLbl="parChTrans1D4" presStyleIdx="11" presStyleCnt="24"/>
      <dgm:spPr/>
    </dgm:pt>
    <dgm:pt modelId="{B1CC9DA9-F713-42A9-9006-A578B6569A90}" type="pres">
      <dgm:prSet presAssocID="{2C2EC1EA-FC4A-4E6D-94C5-96AF9EE48798}" presName="hierRoot2" presStyleCnt="0">
        <dgm:presLayoutVars>
          <dgm:hierBranch val="init"/>
        </dgm:presLayoutVars>
      </dgm:prSet>
      <dgm:spPr/>
    </dgm:pt>
    <dgm:pt modelId="{520D78A6-6E9E-4911-B48B-B4202D57E545}" type="pres">
      <dgm:prSet presAssocID="{2C2EC1EA-FC4A-4E6D-94C5-96AF9EE48798}" presName="rootComposite" presStyleCnt="0"/>
      <dgm:spPr/>
    </dgm:pt>
    <dgm:pt modelId="{184CB053-6B23-4660-A6D6-C1CE91038B14}" type="pres">
      <dgm:prSet presAssocID="{2C2EC1EA-FC4A-4E6D-94C5-96AF9EE48798}" presName="rootText" presStyleLbl="node4" presStyleIdx="11" presStyleCnt="24">
        <dgm:presLayoutVars>
          <dgm:chPref val="3"/>
        </dgm:presLayoutVars>
      </dgm:prSet>
      <dgm:spPr/>
    </dgm:pt>
    <dgm:pt modelId="{35971EB6-06FE-4A87-A73D-EB6A79699D3A}" type="pres">
      <dgm:prSet presAssocID="{2C2EC1EA-FC4A-4E6D-94C5-96AF9EE48798}" presName="rootConnector" presStyleLbl="node4" presStyleIdx="11" presStyleCnt="24"/>
      <dgm:spPr/>
    </dgm:pt>
    <dgm:pt modelId="{BDDDF209-DE29-479E-ACC6-8340A5708337}" type="pres">
      <dgm:prSet presAssocID="{2C2EC1EA-FC4A-4E6D-94C5-96AF9EE48798}" presName="hierChild4" presStyleCnt="0"/>
      <dgm:spPr/>
    </dgm:pt>
    <dgm:pt modelId="{5E6A3924-4737-4100-A2D9-1B0E5D9821CC}" type="pres">
      <dgm:prSet presAssocID="{2C2EC1EA-FC4A-4E6D-94C5-96AF9EE48798}" presName="hierChild5" presStyleCnt="0"/>
      <dgm:spPr/>
    </dgm:pt>
    <dgm:pt modelId="{5DDCF77B-84BC-45B4-B16F-50A64802BDD3}" type="pres">
      <dgm:prSet presAssocID="{5A99D8CB-2293-4666-951C-03F565C5237E}" presName="Name37" presStyleLbl="parChTrans1D4" presStyleIdx="12" presStyleCnt="24"/>
      <dgm:spPr/>
    </dgm:pt>
    <dgm:pt modelId="{7B9A02EB-CF16-4D36-9A43-591028E4A964}" type="pres">
      <dgm:prSet presAssocID="{07E84C96-9DEC-4D49-874A-FF5A5F1018BA}" presName="hierRoot2" presStyleCnt="0">
        <dgm:presLayoutVars>
          <dgm:hierBranch val="init"/>
        </dgm:presLayoutVars>
      </dgm:prSet>
      <dgm:spPr/>
    </dgm:pt>
    <dgm:pt modelId="{8027F3CC-CE6D-418C-9FE9-2C27B185559F}" type="pres">
      <dgm:prSet presAssocID="{07E84C96-9DEC-4D49-874A-FF5A5F1018BA}" presName="rootComposite" presStyleCnt="0"/>
      <dgm:spPr/>
    </dgm:pt>
    <dgm:pt modelId="{18F2A985-C795-407E-ACB1-65E27BD9DF13}" type="pres">
      <dgm:prSet presAssocID="{07E84C96-9DEC-4D49-874A-FF5A5F1018BA}" presName="rootText" presStyleLbl="node4" presStyleIdx="12" presStyleCnt="24">
        <dgm:presLayoutVars>
          <dgm:chPref val="3"/>
        </dgm:presLayoutVars>
      </dgm:prSet>
      <dgm:spPr/>
    </dgm:pt>
    <dgm:pt modelId="{7B996AFA-85E9-48BD-A513-DD3137CF9310}" type="pres">
      <dgm:prSet presAssocID="{07E84C96-9DEC-4D49-874A-FF5A5F1018BA}" presName="rootConnector" presStyleLbl="node4" presStyleIdx="12" presStyleCnt="24"/>
      <dgm:spPr/>
    </dgm:pt>
    <dgm:pt modelId="{84D14B50-4A0D-4FE1-BACA-C2853FE21154}" type="pres">
      <dgm:prSet presAssocID="{07E84C96-9DEC-4D49-874A-FF5A5F1018BA}" presName="hierChild4" presStyleCnt="0"/>
      <dgm:spPr/>
    </dgm:pt>
    <dgm:pt modelId="{EB363A96-2F6B-4F97-B1BC-18AB3DFC716C}" type="pres">
      <dgm:prSet presAssocID="{07E84C96-9DEC-4D49-874A-FF5A5F1018BA}" presName="hierChild5" presStyleCnt="0"/>
      <dgm:spPr/>
    </dgm:pt>
    <dgm:pt modelId="{5B9C3645-31FE-4E1C-8A25-E92A23BB55F5}" type="pres">
      <dgm:prSet presAssocID="{AFA5807D-C29F-42B9-B9BF-37C2811605D5}" presName="Name37" presStyleLbl="parChTrans1D4" presStyleIdx="13" presStyleCnt="24"/>
      <dgm:spPr/>
    </dgm:pt>
    <dgm:pt modelId="{DDD006C1-2040-4DF4-94E3-80D12AF9ADCD}" type="pres">
      <dgm:prSet presAssocID="{AAB011A4-651B-4C4E-9547-B1AA33DFCB54}" presName="hierRoot2" presStyleCnt="0">
        <dgm:presLayoutVars>
          <dgm:hierBranch val="init"/>
        </dgm:presLayoutVars>
      </dgm:prSet>
      <dgm:spPr/>
    </dgm:pt>
    <dgm:pt modelId="{C90F39F0-375D-4B9D-B9FA-208DEE6A2475}" type="pres">
      <dgm:prSet presAssocID="{AAB011A4-651B-4C4E-9547-B1AA33DFCB54}" presName="rootComposite" presStyleCnt="0"/>
      <dgm:spPr/>
    </dgm:pt>
    <dgm:pt modelId="{DEE7C31D-9A04-42EB-9B66-F9E48D6F72CF}" type="pres">
      <dgm:prSet presAssocID="{AAB011A4-651B-4C4E-9547-B1AA33DFCB54}" presName="rootText" presStyleLbl="node4" presStyleIdx="13" presStyleCnt="24">
        <dgm:presLayoutVars>
          <dgm:chPref val="3"/>
        </dgm:presLayoutVars>
      </dgm:prSet>
      <dgm:spPr/>
    </dgm:pt>
    <dgm:pt modelId="{41AEB4D5-BFF6-4888-8650-E8995733E4D6}" type="pres">
      <dgm:prSet presAssocID="{AAB011A4-651B-4C4E-9547-B1AA33DFCB54}" presName="rootConnector" presStyleLbl="node4" presStyleIdx="13" presStyleCnt="24"/>
      <dgm:spPr/>
    </dgm:pt>
    <dgm:pt modelId="{3217111D-F279-4F1C-B69F-830B3A377B99}" type="pres">
      <dgm:prSet presAssocID="{AAB011A4-651B-4C4E-9547-B1AA33DFCB54}" presName="hierChild4" presStyleCnt="0"/>
      <dgm:spPr/>
    </dgm:pt>
    <dgm:pt modelId="{C415EA8E-E19C-475C-8AE4-9A0C0916CAC8}" type="pres">
      <dgm:prSet presAssocID="{AAB011A4-651B-4C4E-9547-B1AA33DFCB54}" presName="hierChild5" presStyleCnt="0"/>
      <dgm:spPr/>
    </dgm:pt>
    <dgm:pt modelId="{EB66E400-3CFD-46E8-9111-E9A0436ABC50}" type="pres">
      <dgm:prSet presAssocID="{F5053DEF-4089-443B-BBF4-6FD46CBB25F9}" presName="hierChild5" presStyleCnt="0"/>
      <dgm:spPr/>
    </dgm:pt>
    <dgm:pt modelId="{C8B9B1F8-A934-4314-9EE1-B4508D15B327}" type="pres">
      <dgm:prSet presAssocID="{B9310187-D434-42C5-B279-F7F8196AD93C}" presName="Name37" presStyleLbl="parChTrans1D3" presStyleIdx="4" presStyleCnt="6"/>
      <dgm:spPr/>
    </dgm:pt>
    <dgm:pt modelId="{51F66173-5AFD-422A-BADE-1C2A90C46629}" type="pres">
      <dgm:prSet presAssocID="{A081B239-5D5E-44BE-BEFE-2A6171D390D9}" presName="hierRoot2" presStyleCnt="0">
        <dgm:presLayoutVars>
          <dgm:hierBranch val="init"/>
        </dgm:presLayoutVars>
      </dgm:prSet>
      <dgm:spPr/>
    </dgm:pt>
    <dgm:pt modelId="{B5EC50D6-D7FD-43CA-ABA9-F23B7EAB518A}" type="pres">
      <dgm:prSet presAssocID="{A081B239-5D5E-44BE-BEFE-2A6171D390D9}" presName="rootComposite" presStyleCnt="0"/>
      <dgm:spPr/>
    </dgm:pt>
    <dgm:pt modelId="{8AAEF76B-1483-4117-8746-1CAEC13980B9}" type="pres">
      <dgm:prSet presAssocID="{A081B239-5D5E-44BE-BEFE-2A6171D390D9}" presName="rootText" presStyleLbl="node3" presStyleIdx="4" presStyleCnt="6">
        <dgm:presLayoutVars>
          <dgm:chPref val="3"/>
        </dgm:presLayoutVars>
      </dgm:prSet>
      <dgm:spPr/>
    </dgm:pt>
    <dgm:pt modelId="{BAB79C65-7360-4E23-91FA-03A5E0A29F8F}" type="pres">
      <dgm:prSet presAssocID="{A081B239-5D5E-44BE-BEFE-2A6171D390D9}" presName="rootConnector" presStyleLbl="node3" presStyleIdx="4" presStyleCnt="6"/>
      <dgm:spPr/>
    </dgm:pt>
    <dgm:pt modelId="{A7EC750A-99D2-4A02-8DF4-0277D63543F6}" type="pres">
      <dgm:prSet presAssocID="{A081B239-5D5E-44BE-BEFE-2A6171D390D9}" presName="hierChild4" presStyleCnt="0"/>
      <dgm:spPr/>
    </dgm:pt>
    <dgm:pt modelId="{3C8515EF-FB9F-42B6-A10D-CDD9FBFD93BE}" type="pres">
      <dgm:prSet presAssocID="{79BC5295-9A62-4902-BF1D-DEF03FDDDFA1}" presName="Name37" presStyleLbl="parChTrans1D4" presStyleIdx="14" presStyleCnt="24"/>
      <dgm:spPr/>
    </dgm:pt>
    <dgm:pt modelId="{FD6C2C83-8135-4CED-830F-0A497475BAC9}" type="pres">
      <dgm:prSet presAssocID="{4F295B98-CBBE-4927-B1A8-7BFB76D098DB}" presName="hierRoot2" presStyleCnt="0">
        <dgm:presLayoutVars>
          <dgm:hierBranch val="init"/>
        </dgm:presLayoutVars>
      </dgm:prSet>
      <dgm:spPr/>
    </dgm:pt>
    <dgm:pt modelId="{0B1DA177-2F1A-40EA-98EF-DF0FBCBECBF0}" type="pres">
      <dgm:prSet presAssocID="{4F295B98-CBBE-4927-B1A8-7BFB76D098DB}" presName="rootComposite" presStyleCnt="0"/>
      <dgm:spPr/>
    </dgm:pt>
    <dgm:pt modelId="{D61715C9-833B-4CA5-9851-AC0F7C652824}" type="pres">
      <dgm:prSet presAssocID="{4F295B98-CBBE-4927-B1A8-7BFB76D098DB}" presName="rootText" presStyleLbl="node4" presStyleIdx="14" presStyleCnt="24" custScaleY="123261">
        <dgm:presLayoutVars>
          <dgm:chPref val="3"/>
        </dgm:presLayoutVars>
      </dgm:prSet>
      <dgm:spPr/>
    </dgm:pt>
    <dgm:pt modelId="{4063DAD5-A031-4FC4-A237-01C764C26FA3}" type="pres">
      <dgm:prSet presAssocID="{4F295B98-CBBE-4927-B1A8-7BFB76D098DB}" presName="rootConnector" presStyleLbl="node4" presStyleIdx="14" presStyleCnt="24"/>
      <dgm:spPr/>
    </dgm:pt>
    <dgm:pt modelId="{55AFF156-26F5-47F8-B04F-05361158AB2E}" type="pres">
      <dgm:prSet presAssocID="{4F295B98-CBBE-4927-B1A8-7BFB76D098DB}" presName="hierChild4" presStyleCnt="0"/>
      <dgm:spPr/>
    </dgm:pt>
    <dgm:pt modelId="{79D1616E-E7EF-4324-A8BE-92FFEC13F272}" type="pres">
      <dgm:prSet presAssocID="{4F295B98-CBBE-4927-B1A8-7BFB76D098DB}" presName="hierChild5" presStyleCnt="0"/>
      <dgm:spPr/>
    </dgm:pt>
    <dgm:pt modelId="{CF55F3D1-B954-4C6B-B6ED-C459030B3530}" type="pres">
      <dgm:prSet presAssocID="{51486F51-B6DC-4E75-8DEF-796B82E3BFF6}" presName="Name37" presStyleLbl="parChTrans1D4" presStyleIdx="15" presStyleCnt="24"/>
      <dgm:spPr/>
    </dgm:pt>
    <dgm:pt modelId="{20A848AA-94C2-4C9D-B533-FE7516BD6C60}" type="pres">
      <dgm:prSet presAssocID="{94CA160F-61F7-4395-8DF1-2A3C6FA3C3BB}" presName="hierRoot2" presStyleCnt="0">
        <dgm:presLayoutVars>
          <dgm:hierBranch val="init"/>
        </dgm:presLayoutVars>
      </dgm:prSet>
      <dgm:spPr/>
    </dgm:pt>
    <dgm:pt modelId="{CD11E58D-CFD2-4457-B7A0-851029466DA1}" type="pres">
      <dgm:prSet presAssocID="{94CA160F-61F7-4395-8DF1-2A3C6FA3C3BB}" presName="rootComposite" presStyleCnt="0"/>
      <dgm:spPr/>
    </dgm:pt>
    <dgm:pt modelId="{F39DD800-8E45-4222-B4AA-D5F4354C5CBC}" type="pres">
      <dgm:prSet presAssocID="{94CA160F-61F7-4395-8DF1-2A3C6FA3C3BB}" presName="rootText" presStyleLbl="node4" presStyleIdx="15" presStyleCnt="24">
        <dgm:presLayoutVars>
          <dgm:chPref val="3"/>
        </dgm:presLayoutVars>
      </dgm:prSet>
      <dgm:spPr/>
    </dgm:pt>
    <dgm:pt modelId="{D8B1C014-31DA-464B-B4B3-CDB02BCC5C91}" type="pres">
      <dgm:prSet presAssocID="{94CA160F-61F7-4395-8DF1-2A3C6FA3C3BB}" presName="rootConnector" presStyleLbl="node4" presStyleIdx="15" presStyleCnt="24"/>
      <dgm:spPr/>
    </dgm:pt>
    <dgm:pt modelId="{0381A4C4-25C9-413A-8AC0-DE3E533C8144}" type="pres">
      <dgm:prSet presAssocID="{94CA160F-61F7-4395-8DF1-2A3C6FA3C3BB}" presName="hierChild4" presStyleCnt="0"/>
      <dgm:spPr/>
    </dgm:pt>
    <dgm:pt modelId="{5B180A93-5E82-4A53-B223-E11275759583}" type="pres">
      <dgm:prSet presAssocID="{94CA160F-61F7-4395-8DF1-2A3C6FA3C3BB}" presName="hierChild5" presStyleCnt="0"/>
      <dgm:spPr/>
    </dgm:pt>
    <dgm:pt modelId="{2A1E9EE6-2274-43D1-AFDC-5699DDD3A827}" type="pres">
      <dgm:prSet presAssocID="{038C8648-6088-4869-A699-129BD31E98AE}" presName="Name37" presStyleLbl="parChTrans1D4" presStyleIdx="16" presStyleCnt="24"/>
      <dgm:spPr/>
    </dgm:pt>
    <dgm:pt modelId="{D83A61C5-F39B-4294-8550-97E1ED21B91E}" type="pres">
      <dgm:prSet presAssocID="{3D5ED590-C815-48E8-AD06-29C7EE5F5BC3}" presName="hierRoot2" presStyleCnt="0">
        <dgm:presLayoutVars>
          <dgm:hierBranch val="init"/>
        </dgm:presLayoutVars>
      </dgm:prSet>
      <dgm:spPr/>
    </dgm:pt>
    <dgm:pt modelId="{2A7BAEC3-1F0C-42C7-AECF-C44DAD1BA296}" type="pres">
      <dgm:prSet presAssocID="{3D5ED590-C815-48E8-AD06-29C7EE5F5BC3}" presName="rootComposite" presStyleCnt="0"/>
      <dgm:spPr/>
    </dgm:pt>
    <dgm:pt modelId="{4B9D856F-011E-422C-ABAE-B8EFE402C72E}" type="pres">
      <dgm:prSet presAssocID="{3D5ED590-C815-48E8-AD06-29C7EE5F5BC3}" presName="rootText" presStyleLbl="node4" presStyleIdx="16" presStyleCnt="24">
        <dgm:presLayoutVars>
          <dgm:chPref val="3"/>
        </dgm:presLayoutVars>
      </dgm:prSet>
      <dgm:spPr/>
    </dgm:pt>
    <dgm:pt modelId="{DA1DFAD8-B51D-4085-89F3-1B513EFFCDE3}" type="pres">
      <dgm:prSet presAssocID="{3D5ED590-C815-48E8-AD06-29C7EE5F5BC3}" presName="rootConnector" presStyleLbl="node4" presStyleIdx="16" presStyleCnt="24"/>
      <dgm:spPr/>
    </dgm:pt>
    <dgm:pt modelId="{E967D8E9-82AB-4228-9181-C0698271C817}" type="pres">
      <dgm:prSet presAssocID="{3D5ED590-C815-48E8-AD06-29C7EE5F5BC3}" presName="hierChild4" presStyleCnt="0"/>
      <dgm:spPr/>
    </dgm:pt>
    <dgm:pt modelId="{92C691A8-5181-44D9-B01D-7AEAD9E1FE57}" type="pres">
      <dgm:prSet presAssocID="{3D5ED590-C815-48E8-AD06-29C7EE5F5BC3}" presName="hierChild5" presStyleCnt="0"/>
      <dgm:spPr/>
    </dgm:pt>
    <dgm:pt modelId="{379024B5-9DAE-4D35-BCC7-1D4BE8DBF360}" type="pres">
      <dgm:prSet presAssocID="{849D0A1F-038B-4350-B392-3D8468395FC7}" presName="Name37" presStyleLbl="parChTrans1D4" presStyleIdx="17" presStyleCnt="24"/>
      <dgm:spPr/>
    </dgm:pt>
    <dgm:pt modelId="{F6062092-537D-45F6-9AA4-612F3E3A8442}" type="pres">
      <dgm:prSet presAssocID="{6FF9D785-E0BC-46F3-AD8B-1551465220C8}" presName="hierRoot2" presStyleCnt="0">
        <dgm:presLayoutVars>
          <dgm:hierBranch val="init"/>
        </dgm:presLayoutVars>
      </dgm:prSet>
      <dgm:spPr/>
    </dgm:pt>
    <dgm:pt modelId="{D48E1342-252D-42F0-8FAF-B56D43D85EFF}" type="pres">
      <dgm:prSet presAssocID="{6FF9D785-E0BC-46F3-AD8B-1551465220C8}" presName="rootComposite" presStyleCnt="0"/>
      <dgm:spPr/>
    </dgm:pt>
    <dgm:pt modelId="{4B57E6EF-5544-473D-A2DD-1F00B7F6904F}" type="pres">
      <dgm:prSet presAssocID="{6FF9D785-E0BC-46F3-AD8B-1551465220C8}" presName="rootText" presStyleLbl="node4" presStyleIdx="17" presStyleCnt="24">
        <dgm:presLayoutVars>
          <dgm:chPref val="3"/>
        </dgm:presLayoutVars>
      </dgm:prSet>
      <dgm:spPr/>
    </dgm:pt>
    <dgm:pt modelId="{AF4C957F-9FBF-42E2-9B91-E8D386592B2C}" type="pres">
      <dgm:prSet presAssocID="{6FF9D785-E0BC-46F3-AD8B-1551465220C8}" presName="rootConnector" presStyleLbl="node4" presStyleIdx="17" presStyleCnt="24"/>
      <dgm:spPr/>
    </dgm:pt>
    <dgm:pt modelId="{480F0E54-5B58-4F50-9C5F-48D0449BA730}" type="pres">
      <dgm:prSet presAssocID="{6FF9D785-E0BC-46F3-AD8B-1551465220C8}" presName="hierChild4" presStyleCnt="0"/>
      <dgm:spPr/>
    </dgm:pt>
    <dgm:pt modelId="{83CE52E5-387A-4B62-9E7C-A4522E56FAFF}" type="pres">
      <dgm:prSet presAssocID="{6FF9D785-E0BC-46F3-AD8B-1551465220C8}" presName="hierChild5" presStyleCnt="0"/>
      <dgm:spPr/>
    </dgm:pt>
    <dgm:pt modelId="{58EF14E5-B26F-4565-9967-4A8762370AD0}" type="pres">
      <dgm:prSet presAssocID="{A9BDD404-6AC9-4179-B616-675B284F61E8}" presName="Name37" presStyleLbl="parChTrans1D4" presStyleIdx="18" presStyleCnt="24"/>
      <dgm:spPr/>
    </dgm:pt>
    <dgm:pt modelId="{726D32CE-7E2C-4366-9411-01B71FD8B961}" type="pres">
      <dgm:prSet presAssocID="{2398C21A-7CC3-464D-927F-5BADBD61E577}" presName="hierRoot2" presStyleCnt="0">
        <dgm:presLayoutVars>
          <dgm:hierBranch val="init"/>
        </dgm:presLayoutVars>
      </dgm:prSet>
      <dgm:spPr/>
    </dgm:pt>
    <dgm:pt modelId="{D9F155C7-D739-46CA-90AF-EE2C92AF07D4}" type="pres">
      <dgm:prSet presAssocID="{2398C21A-7CC3-464D-927F-5BADBD61E577}" presName="rootComposite" presStyleCnt="0"/>
      <dgm:spPr/>
    </dgm:pt>
    <dgm:pt modelId="{D6440A73-15E4-4F0C-B81B-A198F67F4A48}" type="pres">
      <dgm:prSet presAssocID="{2398C21A-7CC3-464D-927F-5BADBD61E577}" presName="rootText" presStyleLbl="node4" presStyleIdx="18" presStyleCnt="24">
        <dgm:presLayoutVars>
          <dgm:chPref val="3"/>
        </dgm:presLayoutVars>
      </dgm:prSet>
      <dgm:spPr/>
    </dgm:pt>
    <dgm:pt modelId="{5337BFA9-D0FB-4D53-86AE-6D624F4AC648}" type="pres">
      <dgm:prSet presAssocID="{2398C21A-7CC3-464D-927F-5BADBD61E577}" presName="rootConnector" presStyleLbl="node4" presStyleIdx="18" presStyleCnt="24"/>
      <dgm:spPr/>
    </dgm:pt>
    <dgm:pt modelId="{D94D659D-DE25-4022-9DAB-2B8F19E86B0F}" type="pres">
      <dgm:prSet presAssocID="{2398C21A-7CC3-464D-927F-5BADBD61E577}" presName="hierChild4" presStyleCnt="0"/>
      <dgm:spPr/>
    </dgm:pt>
    <dgm:pt modelId="{79ACD06C-44FF-49AB-9583-8A66540CAA20}" type="pres">
      <dgm:prSet presAssocID="{2398C21A-7CC3-464D-927F-5BADBD61E577}" presName="hierChild5" presStyleCnt="0"/>
      <dgm:spPr/>
    </dgm:pt>
    <dgm:pt modelId="{094A703C-D866-4CCE-92F9-DBDDA3E814CE}" type="pres">
      <dgm:prSet presAssocID="{A081B239-5D5E-44BE-BEFE-2A6171D390D9}" presName="hierChild5" presStyleCnt="0"/>
      <dgm:spPr/>
    </dgm:pt>
    <dgm:pt modelId="{B9C40A93-7F96-41AA-9B47-96CDDAA2D9B6}" type="pres">
      <dgm:prSet presAssocID="{C8FABA7A-C020-42CF-8DA3-00F186D4A290}" presName="hierChild5" presStyleCnt="0"/>
      <dgm:spPr/>
    </dgm:pt>
    <dgm:pt modelId="{60AD46B7-078E-4880-AA5A-B2A2B4D5819F}" type="pres">
      <dgm:prSet presAssocID="{9A36AD6E-4FF5-4C5D-A7A2-C770922CABE7}" presName="Name37" presStyleLbl="parChTrans1D2" presStyleIdx="3" presStyleCnt="4"/>
      <dgm:spPr/>
    </dgm:pt>
    <dgm:pt modelId="{717A48EC-5C1C-4B87-9B24-62387114E956}" type="pres">
      <dgm:prSet presAssocID="{47D35096-3302-49D1-AA21-32870B4B0E96}" presName="hierRoot2" presStyleCnt="0">
        <dgm:presLayoutVars>
          <dgm:hierBranch val="init"/>
        </dgm:presLayoutVars>
      </dgm:prSet>
      <dgm:spPr/>
    </dgm:pt>
    <dgm:pt modelId="{11584D22-A88E-4715-9152-E2B68E19EC5D}" type="pres">
      <dgm:prSet presAssocID="{47D35096-3302-49D1-AA21-32870B4B0E96}" presName="rootComposite" presStyleCnt="0"/>
      <dgm:spPr/>
    </dgm:pt>
    <dgm:pt modelId="{DFA4CEC0-D775-4277-AC53-CB71AD73A07F}" type="pres">
      <dgm:prSet presAssocID="{47D35096-3302-49D1-AA21-32870B4B0E96}" presName="rootText" presStyleLbl="node2" presStyleIdx="3" presStyleCnt="4">
        <dgm:presLayoutVars>
          <dgm:chPref val="3"/>
        </dgm:presLayoutVars>
      </dgm:prSet>
      <dgm:spPr/>
    </dgm:pt>
    <dgm:pt modelId="{7BAAA4F5-A0BE-4193-839D-C6BF7C3956DA}" type="pres">
      <dgm:prSet presAssocID="{47D35096-3302-49D1-AA21-32870B4B0E96}" presName="rootConnector" presStyleLbl="node2" presStyleIdx="3" presStyleCnt="4"/>
      <dgm:spPr/>
    </dgm:pt>
    <dgm:pt modelId="{1127E7C7-8386-48A2-A452-43AA4798DDF6}" type="pres">
      <dgm:prSet presAssocID="{47D35096-3302-49D1-AA21-32870B4B0E96}" presName="hierChild4" presStyleCnt="0"/>
      <dgm:spPr/>
    </dgm:pt>
    <dgm:pt modelId="{E7C357C5-6F7B-4BFF-973D-BE6B13C7D1E7}" type="pres">
      <dgm:prSet presAssocID="{2A8DAC67-F528-4DEE-AEA4-367961DEAD3F}" presName="Name37" presStyleLbl="parChTrans1D3" presStyleIdx="5" presStyleCnt="6"/>
      <dgm:spPr/>
    </dgm:pt>
    <dgm:pt modelId="{E8A231A4-F2EC-4289-9BEB-FD001F4FB43B}" type="pres">
      <dgm:prSet presAssocID="{6B36CDF5-02A5-4BA6-B20D-52AE6D43A24B}" presName="hierRoot2" presStyleCnt="0">
        <dgm:presLayoutVars>
          <dgm:hierBranch val="init"/>
        </dgm:presLayoutVars>
      </dgm:prSet>
      <dgm:spPr/>
    </dgm:pt>
    <dgm:pt modelId="{54D613B0-AAA6-4AC5-806E-11376725C322}" type="pres">
      <dgm:prSet presAssocID="{6B36CDF5-02A5-4BA6-B20D-52AE6D43A24B}" presName="rootComposite" presStyleCnt="0"/>
      <dgm:spPr/>
    </dgm:pt>
    <dgm:pt modelId="{DB1FA43B-5272-45B7-999B-6E1137797790}" type="pres">
      <dgm:prSet presAssocID="{6B36CDF5-02A5-4BA6-B20D-52AE6D43A24B}" presName="rootText" presStyleLbl="node3" presStyleIdx="5" presStyleCnt="6">
        <dgm:presLayoutVars>
          <dgm:chPref val="3"/>
        </dgm:presLayoutVars>
      </dgm:prSet>
      <dgm:spPr/>
    </dgm:pt>
    <dgm:pt modelId="{855BB8BB-84BF-4BAA-9E18-8E9957BC7BFF}" type="pres">
      <dgm:prSet presAssocID="{6B36CDF5-02A5-4BA6-B20D-52AE6D43A24B}" presName="rootConnector" presStyleLbl="node3" presStyleIdx="5" presStyleCnt="6"/>
      <dgm:spPr/>
    </dgm:pt>
    <dgm:pt modelId="{76A429AD-7ED1-4687-A193-897A69D74ABF}" type="pres">
      <dgm:prSet presAssocID="{6B36CDF5-02A5-4BA6-B20D-52AE6D43A24B}" presName="hierChild4" presStyleCnt="0"/>
      <dgm:spPr/>
    </dgm:pt>
    <dgm:pt modelId="{587A6E19-6AC1-4FDF-AB13-B0EE567E5B8B}" type="pres">
      <dgm:prSet presAssocID="{C0B08A6D-3928-436C-995C-018A9010DC7F}" presName="Name37" presStyleLbl="parChTrans1D4" presStyleIdx="19" presStyleCnt="24"/>
      <dgm:spPr/>
    </dgm:pt>
    <dgm:pt modelId="{1CA0084E-795B-4B38-9976-D92E501B6812}" type="pres">
      <dgm:prSet presAssocID="{77BCCFEE-D637-41D5-87D4-F4B0FE460AF9}" presName="hierRoot2" presStyleCnt="0">
        <dgm:presLayoutVars>
          <dgm:hierBranch val="init"/>
        </dgm:presLayoutVars>
      </dgm:prSet>
      <dgm:spPr/>
    </dgm:pt>
    <dgm:pt modelId="{98F6A382-EC42-41A2-8130-E7ACF037EDE0}" type="pres">
      <dgm:prSet presAssocID="{77BCCFEE-D637-41D5-87D4-F4B0FE460AF9}" presName="rootComposite" presStyleCnt="0"/>
      <dgm:spPr/>
    </dgm:pt>
    <dgm:pt modelId="{6E2CCC16-4F32-4EA2-818B-B893F9241368}" type="pres">
      <dgm:prSet presAssocID="{77BCCFEE-D637-41D5-87D4-F4B0FE460AF9}" presName="rootText" presStyleLbl="node4" presStyleIdx="19" presStyleCnt="24">
        <dgm:presLayoutVars>
          <dgm:chPref val="3"/>
        </dgm:presLayoutVars>
      </dgm:prSet>
      <dgm:spPr/>
    </dgm:pt>
    <dgm:pt modelId="{6FA39EFD-340D-4E05-89FB-C31AB97D5294}" type="pres">
      <dgm:prSet presAssocID="{77BCCFEE-D637-41D5-87D4-F4B0FE460AF9}" presName="rootConnector" presStyleLbl="node4" presStyleIdx="19" presStyleCnt="24"/>
      <dgm:spPr/>
    </dgm:pt>
    <dgm:pt modelId="{5080B32E-7E55-4254-B5E1-7C73C3ACF6D2}" type="pres">
      <dgm:prSet presAssocID="{77BCCFEE-D637-41D5-87D4-F4B0FE460AF9}" presName="hierChild4" presStyleCnt="0"/>
      <dgm:spPr/>
    </dgm:pt>
    <dgm:pt modelId="{FAC267CA-A46C-45A9-A296-961B87571FE0}" type="pres">
      <dgm:prSet presAssocID="{E9789D87-DA2A-49BD-B5A7-C4E462E997E8}" presName="Name37" presStyleLbl="parChTrans1D4" presStyleIdx="20" presStyleCnt="24"/>
      <dgm:spPr/>
    </dgm:pt>
    <dgm:pt modelId="{53D6BF36-30DF-42B8-B640-B1F44F4EC5F7}" type="pres">
      <dgm:prSet presAssocID="{C32724AA-74AC-431F-9240-8FB65D65D325}" presName="hierRoot2" presStyleCnt="0">
        <dgm:presLayoutVars>
          <dgm:hierBranch val="init"/>
        </dgm:presLayoutVars>
      </dgm:prSet>
      <dgm:spPr/>
    </dgm:pt>
    <dgm:pt modelId="{8FD5630A-D6A6-4349-938C-8D520E4AD241}" type="pres">
      <dgm:prSet presAssocID="{C32724AA-74AC-431F-9240-8FB65D65D325}" presName="rootComposite" presStyleCnt="0"/>
      <dgm:spPr/>
    </dgm:pt>
    <dgm:pt modelId="{AFD5C8D7-F4B7-4C49-BFB6-576B9F66F469}" type="pres">
      <dgm:prSet presAssocID="{C32724AA-74AC-431F-9240-8FB65D65D325}" presName="rootText" presStyleLbl="node4" presStyleIdx="20" presStyleCnt="24">
        <dgm:presLayoutVars>
          <dgm:chPref val="3"/>
        </dgm:presLayoutVars>
      </dgm:prSet>
      <dgm:spPr/>
    </dgm:pt>
    <dgm:pt modelId="{D3AA9E57-3611-46AC-866C-B25F6B5891EC}" type="pres">
      <dgm:prSet presAssocID="{C32724AA-74AC-431F-9240-8FB65D65D325}" presName="rootConnector" presStyleLbl="node4" presStyleIdx="20" presStyleCnt="24"/>
      <dgm:spPr/>
    </dgm:pt>
    <dgm:pt modelId="{CA27CAE2-8F40-4D52-A0EA-90C88440729E}" type="pres">
      <dgm:prSet presAssocID="{C32724AA-74AC-431F-9240-8FB65D65D325}" presName="hierChild4" presStyleCnt="0"/>
      <dgm:spPr/>
    </dgm:pt>
    <dgm:pt modelId="{1EDE2E2D-9EF8-4BEF-BF76-AD16F9264582}" type="pres">
      <dgm:prSet presAssocID="{C32724AA-74AC-431F-9240-8FB65D65D325}" presName="hierChild5" presStyleCnt="0"/>
      <dgm:spPr/>
    </dgm:pt>
    <dgm:pt modelId="{0991C7B7-3D43-48C5-A76D-BAC72389E78B}" type="pres">
      <dgm:prSet presAssocID="{55DF082F-2816-4D88-8281-129D3DF81908}" presName="Name37" presStyleLbl="parChTrans1D4" presStyleIdx="21" presStyleCnt="24"/>
      <dgm:spPr/>
    </dgm:pt>
    <dgm:pt modelId="{E9D0DBDA-820A-429D-9440-51256D0C04F7}" type="pres">
      <dgm:prSet presAssocID="{4E73B972-3529-4311-ADC5-2455CA6B2F3A}" presName="hierRoot2" presStyleCnt="0">
        <dgm:presLayoutVars>
          <dgm:hierBranch val="init"/>
        </dgm:presLayoutVars>
      </dgm:prSet>
      <dgm:spPr/>
    </dgm:pt>
    <dgm:pt modelId="{4E89C4CA-BC25-4BFB-862E-2D7FFF3835BE}" type="pres">
      <dgm:prSet presAssocID="{4E73B972-3529-4311-ADC5-2455CA6B2F3A}" presName="rootComposite" presStyleCnt="0"/>
      <dgm:spPr/>
    </dgm:pt>
    <dgm:pt modelId="{523B4B19-5CC7-4948-97A4-49975FD9CC0E}" type="pres">
      <dgm:prSet presAssocID="{4E73B972-3529-4311-ADC5-2455CA6B2F3A}" presName="rootText" presStyleLbl="node4" presStyleIdx="21" presStyleCnt="24">
        <dgm:presLayoutVars>
          <dgm:chPref val="3"/>
        </dgm:presLayoutVars>
      </dgm:prSet>
      <dgm:spPr/>
    </dgm:pt>
    <dgm:pt modelId="{2E7BFBF9-D3BE-4A06-A99B-33473AE82B02}" type="pres">
      <dgm:prSet presAssocID="{4E73B972-3529-4311-ADC5-2455CA6B2F3A}" presName="rootConnector" presStyleLbl="node4" presStyleIdx="21" presStyleCnt="24"/>
      <dgm:spPr/>
    </dgm:pt>
    <dgm:pt modelId="{B254C33F-3087-438C-8B64-DE153AEEF632}" type="pres">
      <dgm:prSet presAssocID="{4E73B972-3529-4311-ADC5-2455CA6B2F3A}" presName="hierChild4" presStyleCnt="0"/>
      <dgm:spPr/>
    </dgm:pt>
    <dgm:pt modelId="{97973B93-22FF-47F4-8D3C-EA6C8F67FEC7}" type="pres">
      <dgm:prSet presAssocID="{4E73B972-3529-4311-ADC5-2455CA6B2F3A}" presName="hierChild5" presStyleCnt="0"/>
      <dgm:spPr/>
    </dgm:pt>
    <dgm:pt modelId="{249D60B7-2B35-4F95-8DF3-ED664DF4C25D}" type="pres">
      <dgm:prSet presAssocID="{77BCCFEE-D637-41D5-87D4-F4B0FE460AF9}" presName="hierChild5" presStyleCnt="0"/>
      <dgm:spPr/>
    </dgm:pt>
    <dgm:pt modelId="{BEBF9369-BB14-454A-8FFE-B48887C9A785}" type="pres">
      <dgm:prSet presAssocID="{A121C287-1FD7-4433-AE41-C423022D5BFD}" presName="Name37" presStyleLbl="parChTrans1D4" presStyleIdx="22" presStyleCnt="24"/>
      <dgm:spPr/>
    </dgm:pt>
    <dgm:pt modelId="{58BB0E8E-954E-40BB-AA6A-603A68041738}" type="pres">
      <dgm:prSet presAssocID="{42DF2684-A174-43ED-8CC5-7B426EBC6697}" presName="hierRoot2" presStyleCnt="0">
        <dgm:presLayoutVars>
          <dgm:hierBranch val="init"/>
        </dgm:presLayoutVars>
      </dgm:prSet>
      <dgm:spPr/>
    </dgm:pt>
    <dgm:pt modelId="{8B196F68-FBD5-4C02-8602-2F779862FF8E}" type="pres">
      <dgm:prSet presAssocID="{42DF2684-A174-43ED-8CC5-7B426EBC6697}" presName="rootComposite" presStyleCnt="0"/>
      <dgm:spPr/>
    </dgm:pt>
    <dgm:pt modelId="{C8315F02-5770-48D5-9F12-A3BAFAB00E47}" type="pres">
      <dgm:prSet presAssocID="{42DF2684-A174-43ED-8CC5-7B426EBC6697}" presName="rootText" presStyleLbl="node4" presStyleIdx="22" presStyleCnt="24">
        <dgm:presLayoutVars>
          <dgm:chPref val="3"/>
        </dgm:presLayoutVars>
      </dgm:prSet>
      <dgm:spPr/>
    </dgm:pt>
    <dgm:pt modelId="{FC4B77D2-D541-4BE8-B08F-EEB832C4F7E2}" type="pres">
      <dgm:prSet presAssocID="{42DF2684-A174-43ED-8CC5-7B426EBC6697}" presName="rootConnector" presStyleLbl="node4" presStyleIdx="22" presStyleCnt="24"/>
      <dgm:spPr/>
    </dgm:pt>
    <dgm:pt modelId="{640A91CA-3D28-4CCE-B2F8-316922B52FD7}" type="pres">
      <dgm:prSet presAssocID="{42DF2684-A174-43ED-8CC5-7B426EBC6697}" presName="hierChild4" presStyleCnt="0"/>
      <dgm:spPr/>
    </dgm:pt>
    <dgm:pt modelId="{4264D47A-E0F6-4577-9707-646C467AB79E}" type="pres">
      <dgm:prSet presAssocID="{42DF2684-A174-43ED-8CC5-7B426EBC6697}" presName="hierChild5" presStyleCnt="0"/>
      <dgm:spPr/>
    </dgm:pt>
    <dgm:pt modelId="{972894E5-76D2-4920-8F76-BEBD859D61EA}" type="pres">
      <dgm:prSet presAssocID="{3E5FBEBF-5856-436C-91E1-3ED94730B464}" presName="Name37" presStyleLbl="parChTrans1D4" presStyleIdx="23" presStyleCnt="24"/>
      <dgm:spPr/>
    </dgm:pt>
    <dgm:pt modelId="{39C130D8-C5A1-4A6B-939C-9F7368FD9617}" type="pres">
      <dgm:prSet presAssocID="{9B7CC7B2-899D-413B-9BA3-976447EF1BE3}" presName="hierRoot2" presStyleCnt="0">
        <dgm:presLayoutVars>
          <dgm:hierBranch val="init"/>
        </dgm:presLayoutVars>
      </dgm:prSet>
      <dgm:spPr/>
    </dgm:pt>
    <dgm:pt modelId="{2AFEBF8F-68FC-4928-8B7F-05CF445170C9}" type="pres">
      <dgm:prSet presAssocID="{9B7CC7B2-899D-413B-9BA3-976447EF1BE3}" presName="rootComposite" presStyleCnt="0"/>
      <dgm:spPr/>
    </dgm:pt>
    <dgm:pt modelId="{64604EC2-11B3-4874-A276-B0677F0EBDAE}" type="pres">
      <dgm:prSet presAssocID="{9B7CC7B2-899D-413B-9BA3-976447EF1BE3}" presName="rootText" presStyleLbl="node4" presStyleIdx="23" presStyleCnt="24">
        <dgm:presLayoutVars>
          <dgm:chPref val="3"/>
        </dgm:presLayoutVars>
      </dgm:prSet>
      <dgm:spPr/>
    </dgm:pt>
    <dgm:pt modelId="{80B238AF-A0D9-4D8F-AD30-437234563E47}" type="pres">
      <dgm:prSet presAssocID="{9B7CC7B2-899D-413B-9BA3-976447EF1BE3}" presName="rootConnector" presStyleLbl="node4" presStyleIdx="23" presStyleCnt="24"/>
      <dgm:spPr/>
    </dgm:pt>
    <dgm:pt modelId="{3A95A16D-2748-460D-81E4-C9E439081136}" type="pres">
      <dgm:prSet presAssocID="{9B7CC7B2-899D-413B-9BA3-976447EF1BE3}" presName="hierChild4" presStyleCnt="0"/>
      <dgm:spPr/>
    </dgm:pt>
    <dgm:pt modelId="{30A70AE3-2880-4DBC-9A25-62AC9FBDE298}" type="pres">
      <dgm:prSet presAssocID="{9B7CC7B2-899D-413B-9BA3-976447EF1BE3}" presName="hierChild5" presStyleCnt="0"/>
      <dgm:spPr/>
    </dgm:pt>
    <dgm:pt modelId="{FB2342BA-FC04-4613-8255-953319D222D3}" type="pres">
      <dgm:prSet presAssocID="{6B36CDF5-02A5-4BA6-B20D-52AE6D43A24B}" presName="hierChild5" presStyleCnt="0"/>
      <dgm:spPr/>
    </dgm:pt>
    <dgm:pt modelId="{600EB2B6-6EBC-4190-9035-01B26F8198BA}" type="pres">
      <dgm:prSet presAssocID="{47D35096-3302-49D1-AA21-32870B4B0E96}" presName="hierChild5" presStyleCnt="0"/>
      <dgm:spPr/>
    </dgm:pt>
    <dgm:pt modelId="{6143109C-5617-4DA1-BE9B-E3802EBA6B22}" type="pres">
      <dgm:prSet presAssocID="{1584934C-2885-4963-A178-FDA7964905A4}" presName="hierChild3" presStyleCnt="0"/>
      <dgm:spPr/>
    </dgm:pt>
  </dgm:ptLst>
  <dgm:cxnLst>
    <dgm:cxn modelId="{789A6500-8A3D-4A5C-8BFE-9E54EAD21506}" srcId="{F5053DEF-4089-443B-BBF4-6FD46CBB25F9}" destId="{07E84C96-9DEC-4D49-874A-FF5A5F1018BA}" srcOrd="2" destOrd="0" parTransId="{5A99D8CB-2293-4666-951C-03F565C5237E}" sibTransId="{23451B1F-380A-4748-86A3-1D52321B7197}"/>
    <dgm:cxn modelId="{51A61202-BE12-4CA3-8986-555799EF6D34}" srcId="{715411AD-810A-42C3-AC05-C09DAD2381B2}" destId="{DAF8C556-B15B-41C3-A223-6FDD4EA12388}" srcOrd="2" destOrd="0" parTransId="{A3477598-790F-4010-9F35-67C2F472589B}" sibTransId="{EE86CBEE-7106-4185-BABF-98207F6CF592}"/>
    <dgm:cxn modelId="{00CE3E03-B591-4262-AB1C-79BB8523C2C0}" type="presOf" srcId="{DAF8C556-B15B-41C3-A223-6FDD4EA12388}" destId="{7204CADF-21E7-4CC8-B919-CAD760D5EC5B}" srcOrd="1" destOrd="0" presId="urn:microsoft.com/office/officeart/2005/8/layout/orgChart1"/>
    <dgm:cxn modelId="{23CC6D04-2E7A-41B2-B100-12C2D9F98F04}" type="presOf" srcId="{1584934C-2885-4963-A178-FDA7964905A4}" destId="{6A6794A8-F941-4FD9-A1CD-D064BF32E8A4}" srcOrd="0" destOrd="0" presId="urn:microsoft.com/office/officeart/2005/8/layout/orgChart1"/>
    <dgm:cxn modelId="{CD3FFA04-807B-4B1D-907A-CB454D432337}" type="presOf" srcId="{6B36CDF5-02A5-4BA6-B20D-52AE6D43A24B}" destId="{855BB8BB-84BF-4BAA-9E18-8E9957BC7BFF}" srcOrd="1" destOrd="0" presId="urn:microsoft.com/office/officeart/2005/8/layout/orgChart1"/>
    <dgm:cxn modelId="{37373C06-05CC-4496-BC33-D406D1B61F0D}" type="presOf" srcId="{C32724AA-74AC-431F-9240-8FB65D65D325}" destId="{AFD5C8D7-F4B7-4C49-BFB6-576B9F66F469}" srcOrd="0" destOrd="0" presId="urn:microsoft.com/office/officeart/2005/8/layout/orgChart1"/>
    <dgm:cxn modelId="{F1EC3608-1D15-4946-813F-32703551234A}" type="presOf" srcId="{35E6D675-2638-4D05-9867-3DC2E563C829}" destId="{F678C25A-2E88-452F-86A1-CF1738292EAD}" srcOrd="0" destOrd="0" presId="urn:microsoft.com/office/officeart/2005/8/layout/orgChart1"/>
    <dgm:cxn modelId="{E0DDD408-D412-4754-ACD5-CDDF5B136430}" type="presOf" srcId="{715411AD-810A-42C3-AC05-C09DAD2381B2}" destId="{22C3EB76-9E1C-44CB-9D4F-1465692F601F}" srcOrd="1" destOrd="0" presId="urn:microsoft.com/office/officeart/2005/8/layout/orgChart1"/>
    <dgm:cxn modelId="{2B984709-9456-4A52-AD1E-6E95D38C0041}" type="presOf" srcId="{A03683A1-8399-491E-83DB-402AF71214D0}" destId="{BDDA08C8-B590-477A-AE21-3744C6509738}" srcOrd="0" destOrd="0" presId="urn:microsoft.com/office/officeart/2005/8/layout/orgChart1"/>
    <dgm:cxn modelId="{0C290F0B-2B8F-4B4B-AF6C-B71C1572CDC8}" type="presOf" srcId="{43127517-F264-4E06-89D0-74204F6BBDB3}" destId="{6B5E6A2B-0DFA-4A2B-90A2-FC9FE954398B}" srcOrd="1" destOrd="0" presId="urn:microsoft.com/office/officeart/2005/8/layout/orgChart1"/>
    <dgm:cxn modelId="{6254C70B-302F-4AAF-9DAC-5CA6234CBAD1}" type="presOf" srcId="{79BC5295-9A62-4902-BF1D-DEF03FDDDFA1}" destId="{3C8515EF-FB9F-42B6-A10D-CDD9FBFD93BE}" srcOrd="0" destOrd="0" presId="urn:microsoft.com/office/officeart/2005/8/layout/orgChart1"/>
    <dgm:cxn modelId="{A51DB30E-99A4-4B80-B307-34CD0FA1DE77}" type="presOf" srcId="{9950F7F2-69C8-4986-9960-EE7F7CFA972C}" destId="{45C1272E-5DDD-48A4-BD14-1F96A0E233FD}" srcOrd="1" destOrd="0" presId="urn:microsoft.com/office/officeart/2005/8/layout/orgChart1"/>
    <dgm:cxn modelId="{AD98B411-FB8E-4C00-BAA8-8C572810E17D}" type="presOf" srcId="{3B9A81B6-D2B2-465C-BC49-38B4C545FB61}" destId="{32AB4D78-68D1-4E3B-AEF4-BD78AF093C93}" srcOrd="0" destOrd="0" presId="urn:microsoft.com/office/officeart/2005/8/layout/orgChart1"/>
    <dgm:cxn modelId="{CD56B313-BC5F-4D0B-97FA-54ACBFBA6045}" srcId="{913D277B-3045-4F67-B2AE-51610BEE3FDF}" destId="{48D25C38-B5E9-46D2-A982-CBF8293D1BFC}" srcOrd="4" destOrd="0" parTransId="{3B9A81B6-D2B2-465C-BC49-38B4C545FB61}" sibTransId="{C4E3DE0D-2711-4395-B1DC-DCCE051882AE}"/>
    <dgm:cxn modelId="{DB145A16-CA1F-4682-B322-788B98DCB90C}" type="presOf" srcId="{07B8FE9B-024D-446A-9B17-6DD1C4E95CE3}" destId="{6BF18389-69AE-4BB6-9E20-9B7EBAD225B6}" srcOrd="0" destOrd="0" presId="urn:microsoft.com/office/officeart/2005/8/layout/orgChart1"/>
    <dgm:cxn modelId="{29AA711A-BC96-40D2-94DE-513B0B01AEDF}" type="presOf" srcId="{F65CCFBB-3308-46D8-A3F4-63545EE86442}" destId="{08E786F3-92DE-4F51-B562-D369EDABA1F1}" srcOrd="0" destOrd="0" presId="urn:microsoft.com/office/officeart/2005/8/layout/orgChart1"/>
    <dgm:cxn modelId="{535D871B-DCC2-464D-843A-3BDA5650F8B3}" type="presOf" srcId="{77BCCFEE-D637-41D5-87D4-F4B0FE460AF9}" destId="{6E2CCC16-4F32-4EA2-818B-B893F9241368}" srcOrd="0" destOrd="0" presId="urn:microsoft.com/office/officeart/2005/8/layout/orgChart1"/>
    <dgm:cxn modelId="{99E89A1C-673F-4599-99E5-A7D2D0BD9C83}" type="presOf" srcId="{34CD2F73-527A-48C8-9EDB-4C2AC39CB381}" destId="{7D8C98E7-C99B-48D6-A164-5F1B4BC029F9}" srcOrd="0" destOrd="0" presId="urn:microsoft.com/office/officeart/2005/8/layout/orgChart1"/>
    <dgm:cxn modelId="{41636F1E-1EF8-4232-9A26-8EB1AD8FB284}" type="presOf" srcId="{47D35096-3302-49D1-AA21-32870B4B0E96}" destId="{7BAAA4F5-A0BE-4193-839D-C6BF7C3956DA}" srcOrd="1" destOrd="0" presId="urn:microsoft.com/office/officeart/2005/8/layout/orgChart1"/>
    <dgm:cxn modelId="{EEB17A23-AD36-45A2-ACAC-05FDDBA2D626}" type="presOf" srcId="{9B7CC7B2-899D-413B-9BA3-976447EF1BE3}" destId="{80B238AF-A0D9-4D8F-AD30-437234563E47}" srcOrd="1" destOrd="0" presId="urn:microsoft.com/office/officeart/2005/8/layout/orgChart1"/>
    <dgm:cxn modelId="{FC698923-334B-491D-A46B-A922D7DD7D58}" type="presOf" srcId="{94CA160F-61F7-4395-8DF1-2A3C6FA3C3BB}" destId="{D8B1C014-31DA-464B-B4B3-CDB02BCC5C91}" srcOrd="1" destOrd="0" presId="urn:microsoft.com/office/officeart/2005/8/layout/orgChart1"/>
    <dgm:cxn modelId="{FD4B4F25-6DB0-4C1B-A3AF-CE42C4AE7E17}" srcId="{F5053DEF-4089-443B-BBF4-6FD46CBB25F9}" destId="{AAB011A4-651B-4C4E-9547-B1AA33DFCB54}" srcOrd="3" destOrd="0" parTransId="{AFA5807D-C29F-42B9-B9BF-37C2811605D5}" sibTransId="{B5761870-291B-4C4E-B798-67E680514BE2}"/>
    <dgm:cxn modelId="{785D6327-C061-4661-8E86-AF2BD73E13D3}" type="presOf" srcId="{962F095F-43C3-4CBD-8189-B72E8B7EAA35}" destId="{5C4A0555-E2E6-4EF2-B5B3-600453519363}" srcOrd="0" destOrd="0" presId="urn:microsoft.com/office/officeart/2005/8/layout/orgChart1"/>
    <dgm:cxn modelId="{F3151029-948D-43BB-AEAD-B8B7E2A23A75}" type="presOf" srcId="{A081B239-5D5E-44BE-BEFE-2A6171D390D9}" destId="{8AAEF76B-1483-4117-8746-1CAEC13980B9}" srcOrd="0" destOrd="0" presId="urn:microsoft.com/office/officeart/2005/8/layout/orgChart1"/>
    <dgm:cxn modelId="{FE339529-D868-4B37-8EC6-31796F395EFC}" type="presOf" srcId="{4E73B972-3529-4311-ADC5-2455CA6B2F3A}" destId="{2E7BFBF9-D3BE-4A06-A99B-33473AE82B02}" srcOrd="1" destOrd="0" presId="urn:microsoft.com/office/officeart/2005/8/layout/orgChart1"/>
    <dgm:cxn modelId="{15E1A62A-1DB4-4682-A7C2-4F132D02DF69}" srcId="{715411AD-810A-42C3-AC05-C09DAD2381B2}" destId="{79DD778B-C9CF-41C1-969C-B59DDDAA9B3D}" srcOrd="0" destOrd="0" parTransId="{03AFE841-24CE-4140-B0AB-CB2C760D3639}" sibTransId="{9902612F-A61A-46A5-9C67-6D20557D8260}"/>
    <dgm:cxn modelId="{7364282B-A2EB-4440-A3D8-E81DFFD332B1}" type="presOf" srcId="{04B3A864-31CF-4828-8340-A72E496859E8}" destId="{A6A5C72A-9F20-40F8-8B61-436F05812F96}" srcOrd="0" destOrd="0" presId="urn:microsoft.com/office/officeart/2005/8/layout/orgChart1"/>
    <dgm:cxn modelId="{16EEA12C-11C1-45C0-AFFA-BEED877DBB8D}" type="presOf" srcId="{3D5ED590-C815-48E8-AD06-29C7EE5F5BC3}" destId="{DA1DFAD8-B51D-4085-89F3-1B513EFFCDE3}" srcOrd="1" destOrd="0" presId="urn:microsoft.com/office/officeart/2005/8/layout/orgChart1"/>
    <dgm:cxn modelId="{6F6B6B31-25E7-4D8D-8B9F-B9A83F2757DB}" type="presOf" srcId="{7CD5ADE1-BA17-446D-AF4E-CE7E2BAD5D24}" destId="{D855909F-5C19-4364-A0D6-ED492D5A0787}" srcOrd="0" destOrd="0" presId="urn:microsoft.com/office/officeart/2005/8/layout/orgChart1"/>
    <dgm:cxn modelId="{520D1732-37AF-45F5-ADDA-8306D362C701}" type="presOf" srcId="{D3B6C31E-25CC-45ED-BC79-FDA461D3E51F}" destId="{A3F0490F-F64E-461F-BBC6-BDDC702E7927}" srcOrd="0" destOrd="0" presId="urn:microsoft.com/office/officeart/2005/8/layout/orgChart1"/>
    <dgm:cxn modelId="{3A4F8A33-933F-474F-99DA-446C0DA04542}" srcId="{A081B239-5D5E-44BE-BEFE-2A6171D390D9}" destId="{94CA160F-61F7-4395-8DF1-2A3C6FA3C3BB}" srcOrd="1" destOrd="0" parTransId="{51486F51-B6DC-4E75-8DEF-796B82E3BFF6}" sibTransId="{C20782DE-D559-4589-AB3D-EB8B96D0FAC8}"/>
    <dgm:cxn modelId="{B4FDA135-C60B-43BB-948C-75A2A0E18BA8}" type="presOf" srcId="{6FF9D785-E0BC-46F3-AD8B-1551465220C8}" destId="{AF4C957F-9FBF-42E2-9B91-E8D386592B2C}" srcOrd="1" destOrd="0" presId="urn:microsoft.com/office/officeart/2005/8/layout/orgChart1"/>
    <dgm:cxn modelId="{15A80036-1181-412D-A72D-357A382B815F}" type="presOf" srcId="{4E73B972-3529-4311-ADC5-2455CA6B2F3A}" destId="{523B4B19-5CC7-4948-97A4-49975FD9CC0E}" srcOrd="0" destOrd="0" presId="urn:microsoft.com/office/officeart/2005/8/layout/orgChart1"/>
    <dgm:cxn modelId="{174CF437-196A-4F3D-B886-D525BE0820F1}" type="presOf" srcId="{086F64C9-E994-4152-9745-1EB9D7796A82}" destId="{53342907-D8A4-427E-9CFC-FA2384B09163}" srcOrd="0" destOrd="0" presId="urn:microsoft.com/office/officeart/2005/8/layout/orgChart1"/>
    <dgm:cxn modelId="{A2C4A538-D68B-47A9-AB97-90D710524BCC}" type="presOf" srcId="{07E84C96-9DEC-4D49-874A-FF5A5F1018BA}" destId="{18F2A985-C795-407E-ACB1-65E27BD9DF13}" srcOrd="0" destOrd="0" presId="urn:microsoft.com/office/officeart/2005/8/layout/orgChart1"/>
    <dgm:cxn modelId="{7CFD193B-0D59-444D-A5FC-C39D603A9467}" type="presOf" srcId="{9FC66334-DA54-479A-9CE0-676B593A8008}" destId="{95EBC06F-161E-4C02-8B4C-CCE1F2C97708}" srcOrd="0" destOrd="0" presId="urn:microsoft.com/office/officeart/2005/8/layout/orgChart1"/>
    <dgm:cxn modelId="{7A4A4A5D-B880-4957-BD8B-7F5DCD3F0333}" type="presOf" srcId="{6FF9D785-E0BC-46F3-AD8B-1551465220C8}" destId="{4B57E6EF-5544-473D-A2DD-1F00B7F6904F}" srcOrd="0" destOrd="0" presId="urn:microsoft.com/office/officeart/2005/8/layout/orgChart1"/>
    <dgm:cxn modelId="{F1E3035E-3CF6-4431-9F15-453D3A4F0081}" type="presOf" srcId="{42DF2684-A174-43ED-8CC5-7B426EBC6697}" destId="{FC4B77D2-D541-4BE8-B08F-EEB832C4F7E2}" srcOrd="1" destOrd="0" presId="urn:microsoft.com/office/officeart/2005/8/layout/orgChart1"/>
    <dgm:cxn modelId="{DB071D62-CBE9-457D-8363-CFF51191B18F}" type="presOf" srcId="{B8D0CC5F-CA33-4F69-B034-58AABB90DBE6}" destId="{35014A77-520C-462F-8119-ADCF96BF1B10}" srcOrd="1" destOrd="0" presId="urn:microsoft.com/office/officeart/2005/8/layout/orgChart1"/>
    <dgm:cxn modelId="{63925863-8F79-4E0C-8FBB-63A0951C6800}" type="presOf" srcId="{55DF082F-2816-4D88-8281-129D3DF81908}" destId="{0991C7B7-3D43-48C5-A76D-BAC72389E78B}" srcOrd="0" destOrd="0" presId="urn:microsoft.com/office/officeart/2005/8/layout/orgChart1"/>
    <dgm:cxn modelId="{F8C3D743-8A7F-48F0-9C58-697B94EE9D13}" type="presOf" srcId="{2398C21A-7CC3-464D-927F-5BADBD61E577}" destId="{5337BFA9-D0FB-4D53-86AE-6D624F4AC648}" srcOrd="1" destOrd="0" presId="urn:microsoft.com/office/officeart/2005/8/layout/orgChart1"/>
    <dgm:cxn modelId="{29C21864-5808-402B-9D01-0E2729C76550}" type="presOf" srcId="{9950F7F2-69C8-4986-9960-EE7F7CFA972C}" destId="{862210EA-26B9-4644-86C9-512CB334208F}" srcOrd="0" destOrd="0" presId="urn:microsoft.com/office/officeart/2005/8/layout/orgChart1"/>
    <dgm:cxn modelId="{4E5AD646-0D11-4D93-B88D-1C6AC54310DD}" type="presOf" srcId="{5A99D8CB-2293-4666-951C-03F565C5237E}" destId="{5DDCF77B-84BC-45B4-B16F-50A64802BDD3}" srcOrd="0" destOrd="0" presId="urn:microsoft.com/office/officeart/2005/8/layout/orgChart1"/>
    <dgm:cxn modelId="{7116E266-EC57-448F-B8D2-EF79B4015DA8}" type="presOf" srcId="{07B8FE9B-024D-446A-9B17-6DD1C4E95CE3}" destId="{A458DA0C-153C-4B37-AFAE-52ED7E59B975}" srcOrd="1" destOrd="0" presId="urn:microsoft.com/office/officeart/2005/8/layout/orgChart1"/>
    <dgm:cxn modelId="{9B4C3C48-B986-48FC-BAF1-251113789447}" type="presOf" srcId="{03AFE841-24CE-4140-B0AB-CB2C760D3639}" destId="{744F31E0-47CA-4699-83C2-79AE85A7CD8A}" srcOrd="0" destOrd="0" presId="urn:microsoft.com/office/officeart/2005/8/layout/orgChart1"/>
    <dgm:cxn modelId="{5D2D706A-4850-4224-A842-4C6864BA8E97}" type="presOf" srcId="{4F295B98-CBBE-4927-B1A8-7BFB76D098DB}" destId="{4063DAD5-A031-4FC4-A237-01C764C26FA3}" srcOrd="1" destOrd="0" presId="urn:microsoft.com/office/officeart/2005/8/layout/orgChart1"/>
    <dgm:cxn modelId="{00C7984A-0EA0-48A9-BB7F-2CC111CC870D}" type="presOf" srcId="{EC7D0FD5-46E0-4752-AED3-11A2A079848E}" destId="{DDACC21A-C701-4A4E-9C2F-7369BC796D9B}" srcOrd="0" destOrd="0" presId="urn:microsoft.com/office/officeart/2005/8/layout/orgChart1"/>
    <dgm:cxn modelId="{BFC1ED6A-8A9F-45B4-A5CB-81A513AD5456}" type="presOf" srcId="{E9789D87-DA2A-49BD-B5A7-C4E462E997E8}" destId="{FAC267CA-A46C-45A9-A296-961B87571FE0}" srcOrd="0" destOrd="0" presId="urn:microsoft.com/office/officeart/2005/8/layout/orgChart1"/>
    <dgm:cxn modelId="{A7EA824B-0BE3-4B8C-AB11-C1E9E8A0780B}" type="presOf" srcId="{47D35096-3302-49D1-AA21-32870B4B0E96}" destId="{DFA4CEC0-D775-4277-AC53-CB71AD73A07F}" srcOrd="0" destOrd="0" presId="urn:microsoft.com/office/officeart/2005/8/layout/orgChart1"/>
    <dgm:cxn modelId="{96DB3A4D-ED04-4651-94D9-E65993664343}" type="presOf" srcId="{48D25C38-B5E9-46D2-A982-CBF8293D1BFC}" destId="{3B3FDA5C-4B4F-4EA5-AFBB-A607BB980789}" srcOrd="1" destOrd="0" presId="urn:microsoft.com/office/officeart/2005/8/layout/orgChart1"/>
    <dgm:cxn modelId="{248B524E-ABB4-4157-8CA6-70BF02B87969}" srcId="{6B36CDF5-02A5-4BA6-B20D-52AE6D43A24B}" destId="{42DF2684-A174-43ED-8CC5-7B426EBC6697}" srcOrd="1" destOrd="0" parTransId="{A121C287-1FD7-4433-AE41-C423022D5BFD}" sibTransId="{BED47B5E-88F0-4A18-A81C-6DD1E4E1674D}"/>
    <dgm:cxn modelId="{F4BFA26E-6BDE-44E6-BFA5-BD24B8B9EC7E}" type="presOf" srcId="{481ACA70-2C57-4009-92AB-E4D91465DF76}" destId="{711547D5-DD6D-4B0A-B3EC-6E3E42FC2386}" srcOrd="1" destOrd="0" presId="urn:microsoft.com/office/officeart/2005/8/layout/orgChart1"/>
    <dgm:cxn modelId="{C03CEB4F-46C8-4860-AAD2-F9F41A80AA4F}" type="presOf" srcId="{3D5ED590-C815-48E8-AD06-29C7EE5F5BC3}" destId="{4B9D856F-011E-422C-ABAE-B8EFE402C72E}" srcOrd="0" destOrd="0" presId="urn:microsoft.com/office/officeart/2005/8/layout/orgChart1"/>
    <dgm:cxn modelId="{227B5670-1EBD-4571-986B-F94891EF7821}" srcId="{B8D0CC5F-CA33-4F69-B034-58AABB90DBE6}" destId="{D3B6C31E-25CC-45ED-BC79-FDA461D3E51F}" srcOrd="0" destOrd="0" parTransId="{C9B8CD19-921F-4770-906C-EE4A968F64BE}" sibTransId="{7D760D22-492B-45A6-A7A4-12C2F5A857B9}"/>
    <dgm:cxn modelId="{53610171-E1A4-4809-9BE8-1903E180F033}" type="presOf" srcId="{A081B239-5D5E-44BE-BEFE-2A6171D390D9}" destId="{BAB79C65-7360-4E23-91FA-03A5E0A29F8F}" srcOrd="1" destOrd="0" presId="urn:microsoft.com/office/officeart/2005/8/layout/orgChart1"/>
    <dgm:cxn modelId="{1D742172-52F2-40C9-94A3-BA9625CC55A1}" type="presOf" srcId="{6B36CDF5-02A5-4BA6-B20D-52AE6D43A24B}" destId="{DB1FA43B-5272-45B7-999B-6E1137797790}" srcOrd="0" destOrd="0" presId="urn:microsoft.com/office/officeart/2005/8/layout/orgChart1"/>
    <dgm:cxn modelId="{9C1FD552-C5B5-4CD0-9C80-79E95BC03489}" srcId="{34CD2F73-527A-48C8-9EDB-4C2AC39CB381}" destId="{913D277B-3045-4F67-B2AE-51610BEE3FDF}" srcOrd="1" destOrd="0" parTransId="{04B3A864-31CF-4828-8340-A72E496859E8}" sibTransId="{6CED343B-3879-4ACA-9BE0-2A1521BFCFC2}"/>
    <dgm:cxn modelId="{31F41273-7A80-473E-B527-E92E75D54F4E}" type="presOf" srcId="{4F295B98-CBBE-4927-B1A8-7BFB76D098DB}" destId="{D61715C9-833B-4CA5-9851-AC0F7C652824}" srcOrd="0" destOrd="0" presId="urn:microsoft.com/office/officeart/2005/8/layout/orgChart1"/>
    <dgm:cxn modelId="{30584C73-8B80-446D-A44F-9E3F00CA2A16}" srcId="{1584934C-2885-4963-A178-FDA7964905A4}" destId="{6D80C590-CA8D-41AE-84EE-2DF7FF714F00}" srcOrd="1" destOrd="0" parTransId="{A03683A1-8399-491E-83DB-402AF71214D0}" sibTransId="{259565EE-43AD-45F1-8243-92CB0DD8CA0E}"/>
    <dgm:cxn modelId="{4277BC53-5034-48A0-89F1-B342EE5EE1FD}" srcId="{F5053DEF-4089-443B-BBF4-6FD46CBB25F9}" destId="{43127517-F264-4E06-89D0-74204F6BBDB3}" srcOrd="0" destOrd="0" parTransId="{F65CCFBB-3308-46D8-A3F4-63545EE86442}" sibTransId="{14A8C3F9-6B0B-47A4-9FE3-26D2DB2930B4}"/>
    <dgm:cxn modelId="{49217774-AB3B-417A-8BF4-5E2AA94B9880}" type="presOf" srcId="{AAB011A4-651B-4C4E-9547-B1AA33DFCB54}" destId="{41AEB4D5-BFF6-4888-8650-E8995733E4D6}" srcOrd="1" destOrd="0" presId="urn:microsoft.com/office/officeart/2005/8/layout/orgChart1"/>
    <dgm:cxn modelId="{B91E6055-C6C2-4D26-83C0-4295D72F07A1}" type="presOf" srcId="{C9B8CD19-921F-4770-906C-EE4A968F64BE}" destId="{E527E0B6-6200-4FBD-BCE7-0B2DFD807123}" srcOrd="0" destOrd="0" presId="urn:microsoft.com/office/officeart/2005/8/layout/orgChart1"/>
    <dgm:cxn modelId="{7AF24676-6CA6-4431-B98B-6F0C94AE8A77}" type="presOf" srcId="{9A36AD6E-4FF5-4C5D-A7A2-C770922CABE7}" destId="{60AD46B7-078E-4880-AA5A-B2A2B4D5819F}" srcOrd="0" destOrd="0" presId="urn:microsoft.com/office/officeart/2005/8/layout/orgChart1"/>
    <dgm:cxn modelId="{D136F256-1D84-424B-800E-701E6AA57ADF}" type="presOf" srcId="{C8FABA7A-C020-42CF-8DA3-00F186D4A290}" destId="{EAAF60F5-6A5C-4829-A6ED-1CD473521420}" srcOrd="1" destOrd="0" presId="urn:microsoft.com/office/officeart/2005/8/layout/orgChart1"/>
    <dgm:cxn modelId="{C0202778-3399-46B2-9675-E395C1DD83BB}" srcId="{913D277B-3045-4F67-B2AE-51610BEE3FDF}" destId="{56E4AECA-A040-45BA-B288-25F0F65E856E}" srcOrd="0" destOrd="0" parTransId="{2BD79DDD-FC5E-4E93-9A78-7B02DF590A76}" sibTransId="{6413E753-BEB8-4132-BE31-476579D97EA5}"/>
    <dgm:cxn modelId="{DABFBF58-EA89-4192-8146-4B1C1B943B0B}" type="presOf" srcId="{481ACA70-2C57-4009-92AB-E4D91465DF76}" destId="{40D645F3-A869-4FE2-A713-A04BF6DACD6F}" srcOrd="0" destOrd="0" presId="urn:microsoft.com/office/officeart/2005/8/layout/orgChart1"/>
    <dgm:cxn modelId="{43B4307A-9C10-4AE5-9106-218375BFC927}" type="presOf" srcId="{A9BDD404-6AC9-4179-B616-675B284F61E8}" destId="{58EF14E5-B26F-4565-9967-4A8762370AD0}" srcOrd="0" destOrd="0" presId="urn:microsoft.com/office/officeart/2005/8/layout/orgChart1"/>
    <dgm:cxn modelId="{7720925A-2D57-4B76-B72C-96A71C14E846}" type="presOf" srcId="{6D80C590-CA8D-41AE-84EE-2DF7FF714F00}" destId="{C9706CB0-B73D-49FC-B6AD-98B95C19A8B2}" srcOrd="0" destOrd="0" presId="urn:microsoft.com/office/officeart/2005/8/layout/orgChart1"/>
    <dgm:cxn modelId="{7C3BBE7D-9E60-4E20-ACAC-8B3CAE82EB1B}" type="presOf" srcId="{C32724AA-74AC-431F-9240-8FB65D65D325}" destId="{D3AA9E57-3611-46AC-866C-B25F6B5891EC}" srcOrd="1" destOrd="0" presId="urn:microsoft.com/office/officeart/2005/8/layout/orgChart1"/>
    <dgm:cxn modelId="{1D7E9F7F-865E-4DBD-88BE-693085515653}" type="presOf" srcId="{B9310187-D434-42C5-B279-F7F8196AD93C}" destId="{C8B9B1F8-A934-4314-9EE1-B4508D15B327}" srcOrd="0" destOrd="0" presId="urn:microsoft.com/office/officeart/2005/8/layout/orgChart1"/>
    <dgm:cxn modelId="{C6AB2680-287F-487B-88E6-2288BA551BC7}" srcId="{C8FABA7A-C020-42CF-8DA3-00F186D4A290}" destId="{A081B239-5D5E-44BE-BEFE-2A6171D390D9}" srcOrd="1" destOrd="0" parTransId="{B9310187-D434-42C5-B279-F7F8196AD93C}" sibTransId="{EC54A0C3-39B5-48DF-9E58-EDE631B46844}"/>
    <dgm:cxn modelId="{38E03381-9696-4ED6-9F69-5E65ABFC0BFC}" srcId="{1584934C-2885-4963-A178-FDA7964905A4}" destId="{C8FABA7A-C020-42CF-8DA3-00F186D4A290}" srcOrd="2" destOrd="0" parTransId="{AF406E14-5E88-4026-83E8-B264E8CB65A3}" sibTransId="{A5AE05C0-1968-473B-BA8A-1BF3EB0FF0CF}"/>
    <dgm:cxn modelId="{3309F181-2BEF-4961-9060-FB7B0D8BCBDB}" type="presOf" srcId="{39B4DB49-711F-4D1A-961F-E688B91E4A76}" destId="{A1D4BFAE-9C6D-4B0B-9863-57845DB4DDFD}" srcOrd="0" destOrd="0" presId="urn:microsoft.com/office/officeart/2005/8/layout/orgChart1"/>
    <dgm:cxn modelId="{ED0EDB82-18D3-4E70-BB28-8221F1ED9E6B}" type="presOf" srcId="{C8FABA7A-C020-42CF-8DA3-00F186D4A290}" destId="{62030639-0A74-494C-93D0-40D3A21B6EFC}" srcOrd="0" destOrd="0" presId="urn:microsoft.com/office/officeart/2005/8/layout/orgChart1"/>
    <dgm:cxn modelId="{90A9CC83-A0FE-445A-8AD2-306408D7D3FB}" srcId="{A081B239-5D5E-44BE-BEFE-2A6171D390D9}" destId="{2398C21A-7CC3-464D-927F-5BADBD61E577}" srcOrd="4" destOrd="0" parTransId="{A9BDD404-6AC9-4179-B616-675B284F61E8}" sibTransId="{41FB977F-374A-4108-A72F-4F5A5A050698}"/>
    <dgm:cxn modelId="{9F09D483-B255-4413-B0C9-BE53743C13CF}" srcId="{A081B239-5D5E-44BE-BEFE-2A6171D390D9}" destId="{6FF9D785-E0BC-46F3-AD8B-1551465220C8}" srcOrd="3" destOrd="0" parTransId="{849D0A1F-038B-4350-B392-3D8468395FC7}" sibTransId="{E260A8BB-85F9-4FF6-AB51-D7F916B93F97}"/>
    <dgm:cxn modelId="{2DD8C384-7E12-4EB3-849F-FF143060D847}" type="presOf" srcId="{AFA5807D-C29F-42B9-B9BF-37C2811605D5}" destId="{5B9C3645-31FE-4E1C-8A25-E92A23BB55F5}" srcOrd="0" destOrd="0" presId="urn:microsoft.com/office/officeart/2005/8/layout/orgChart1"/>
    <dgm:cxn modelId="{BD040E86-D71B-4776-A63C-6927606FCB4E}" type="presOf" srcId="{5F6130C8-0D67-4690-AD39-3E9E9FF01748}" destId="{CC9F4EB0-8686-4960-AC72-DA50526201F8}" srcOrd="0" destOrd="0" presId="urn:microsoft.com/office/officeart/2005/8/layout/orgChart1"/>
    <dgm:cxn modelId="{6DF6FC88-C897-4897-866F-9D1A35A72ADD}" srcId="{34CD2F73-527A-48C8-9EDB-4C2AC39CB381}" destId="{715411AD-810A-42C3-AC05-C09DAD2381B2}" srcOrd="0" destOrd="0" parTransId="{EC7D0FD5-46E0-4752-AED3-11A2A079848E}" sibTransId="{D531DADE-5190-4131-81A2-EB89CE53FF3D}"/>
    <dgm:cxn modelId="{18319A89-5FE7-43D1-AD18-C489F8C064D6}" type="presOf" srcId="{009CC4FC-AB15-4164-9179-D1C95FFC2A75}" destId="{2CCB88F3-922D-4A85-975F-EB10857FA450}" srcOrd="0" destOrd="0" presId="urn:microsoft.com/office/officeart/2005/8/layout/orgChart1"/>
    <dgm:cxn modelId="{D948D28A-14EE-4C80-821B-30B36E10E842}" type="presOf" srcId="{3E5FBEBF-5856-436C-91E1-3ED94730B464}" destId="{972894E5-76D2-4920-8F76-BEBD859D61EA}" srcOrd="0" destOrd="0" presId="urn:microsoft.com/office/officeart/2005/8/layout/orgChart1"/>
    <dgm:cxn modelId="{6CE6CD8C-45AB-4376-8C80-E2B78F9B5E3E}" type="presOf" srcId="{2C2EC1EA-FC4A-4E6D-94C5-96AF9EE48798}" destId="{184CB053-6B23-4660-A6D6-C1CE91038B14}" srcOrd="0" destOrd="0" presId="urn:microsoft.com/office/officeart/2005/8/layout/orgChart1"/>
    <dgm:cxn modelId="{B7791D8D-EE29-4726-BB3C-59FB7B7179F1}" type="presOf" srcId="{1F99E202-24A0-4DCD-8887-B7602C8BC7CC}" destId="{681A39A6-0746-4BE6-9AA9-55F28AE6F801}" srcOrd="0" destOrd="0" presId="urn:microsoft.com/office/officeart/2005/8/layout/orgChart1"/>
    <dgm:cxn modelId="{1837BE8D-A44E-4368-A0A6-EB6F26602C73}" type="presOf" srcId="{C0B08A6D-3928-436C-995C-018A9010DC7F}" destId="{587A6E19-6AC1-4FDF-AB13-B0EE567E5B8B}" srcOrd="0" destOrd="0" presId="urn:microsoft.com/office/officeart/2005/8/layout/orgChart1"/>
    <dgm:cxn modelId="{1E37168F-952F-43C1-9DC0-84587ABB3E8E}" type="presOf" srcId="{962F095F-43C3-4CBD-8189-B72E8B7EAA35}" destId="{97947EA0-687D-4749-B26C-72E73FB0DA56}" srcOrd="1" destOrd="0" presId="urn:microsoft.com/office/officeart/2005/8/layout/orgChart1"/>
    <dgm:cxn modelId="{18291F91-4356-4B67-A83B-2DCA2F7C82B8}" srcId="{6B36CDF5-02A5-4BA6-B20D-52AE6D43A24B}" destId="{77BCCFEE-D637-41D5-87D4-F4B0FE460AF9}" srcOrd="0" destOrd="0" parTransId="{C0B08A6D-3928-436C-995C-018A9010DC7F}" sibTransId="{0E2A1652-3B5A-4359-85D0-0E50DE42ED47}"/>
    <dgm:cxn modelId="{27C38794-A73A-4DCF-8808-24CB540353B9}" type="presOf" srcId="{79DD778B-C9CF-41C1-969C-B59DDDAA9B3D}" destId="{E6BD25EB-247B-4DE2-B282-B5CD9D932189}" srcOrd="0" destOrd="0" presId="urn:microsoft.com/office/officeart/2005/8/layout/orgChart1"/>
    <dgm:cxn modelId="{95DF3196-9458-4869-A04E-C957109F6C0D}" type="presOf" srcId="{2C2EC1EA-FC4A-4E6D-94C5-96AF9EE48798}" destId="{35971EB6-06FE-4A87-A73D-EB6A79699D3A}" srcOrd="1" destOrd="0" presId="urn:microsoft.com/office/officeart/2005/8/layout/orgChart1"/>
    <dgm:cxn modelId="{E547F596-45A6-4912-A0A0-BF1B1A366931}" srcId="{F5053DEF-4089-443B-BBF4-6FD46CBB25F9}" destId="{2C2EC1EA-FC4A-4E6D-94C5-96AF9EE48798}" srcOrd="1" destOrd="0" parTransId="{F09DDBBD-9337-494B-B9A1-11F510802EA0}" sibTransId="{F070379A-9A3D-4770-AA76-8458BE81527E}"/>
    <dgm:cxn modelId="{F83952A7-191B-405F-A51B-562F7711B4B7}" type="presOf" srcId="{34CD2F73-527A-48C8-9EDB-4C2AC39CB381}" destId="{2009ECB1-0F98-45A7-9739-73CFC715D2D9}" srcOrd="1" destOrd="0" presId="urn:microsoft.com/office/officeart/2005/8/layout/orgChart1"/>
    <dgm:cxn modelId="{3A30E9A7-3553-4834-A0B4-092797D84DF4}" type="presOf" srcId="{6225E259-B9A8-44A6-A8E8-8BE2A2F043F5}" destId="{BFC2CB90-FC6D-413B-881F-0071D0F8AECE}" srcOrd="0" destOrd="0" presId="urn:microsoft.com/office/officeart/2005/8/layout/orgChart1"/>
    <dgm:cxn modelId="{874BE0AF-5145-4EF2-94C9-7850C298B43D}" srcId="{47D35096-3302-49D1-AA21-32870B4B0E96}" destId="{6B36CDF5-02A5-4BA6-B20D-52AE6D43A24B}" srcOrd="0" destOrd="0" parTransId="{2A8DAC67-F528-4DEE-AEA4-367961DEAD3F}" sibTransId="{ADB22233-E88B-4D47-8FFB-75D6AA2FB245}"/>
    <dgm:cxn modelId="{D5E5EBB5-5199-42BB-8607-5A9C150C8632}" type="presOf" srcId="{F5053DEF-4089-443B-BBF4-6FD46CBB25F9}" destId="{4DA3805E-65B9-4DBB-A1B6-16D916895C78}" srcOrd="1" destOrd="0" presId="urn:microsoft.com/office/officeart/2005/8/layout/orgChart1"/>
    <dgm:cxn modelId="{B59B10B7-7B2D-472D-B261-A41176F0862E}" srcId="{A081B239-5D5E-44BE-BEFE-2A6171D390D9}" destId="{3D5ED590-C815-48E8-AD06-29C7EE5F5BC3}" srcOrd="2" destOrd="0" parTransId="{038C8648-6088-4869-A699-129BD31E98AE}" sibTransId="{42166F98-4D56-49C9-B257-1D6BE886A86F}"/>
    <dgm:cxn modelId="{81D94FB8-BF80-4569-B79C-4DF5298C48E9}" type="presOf" srcId="{77BCCFEE-D637-41D5-87D4-F4B0FE460AF9}" destId="{6FA39EFD-340D-4E05-89FB-C31AB97D5294}" srcOrd="1" destOrd="0" presId="urn:microsoft.com/office/officeart/2005/8/layout/orgChart1"/>
    <dgm:cxn modelId="{DFEE57B8-261D-4B17-B9E0-F5ED9827BAF2}" type="presOf" srcId="{A3477598-790F-4010-9F35-67C2F472589B}" destId="{85C428B7-3B02-4B9D-9E59-203952DD3E27}" srcOrd="0" destOrd="0" presId="urn:microsoft.com/office/officeart/2005/8/layout/orgChart1"/>
    <dgm:cxn modelId="{641F26BC-1887-423D-BBBF-B5E3D40B9BF9}" srcId="{715411AD-810A-42C3-AC05-C09DAD2381B2}" destId="{962F095F-43C3-4CBD-8189-B72E8B7EAA35}" srcOrd="1" destOrd="0" parTransId="{9FC66334-DA54-479A-9CE0-676B593A8008}" sibTransId="{CC2BE4A4-7B7E-4C31-8599-8BD700B99B8C}"/>
    <dgm:cxn modelId="{B1CCE5C0-F34D-46B6-8151-D27B162E64C7}" srcId="{C8FABA7A-C020-42CF-8DA3-00F186D4A290}" destId="{F5053DEF-4089-443B-BBF4-6FD46CBB25F9}" srcOrd="0" destOrd="0" parTransId="{39B4DB49-711F-4D1A-961F-E688B91E4A76}" sibTransId="{DB70E03E-F7C6-41FF-BBC5-3AABEAA867B3}"/>
    <dgm:cxn modelId="{B1B428C1-3B85-4C89-8331-765C819FA2F6}" type="presOf" srcId="{F5053DEF-4089-443B-BBF4-6FD46CBB25F9}" destId="{86D96AED-6B3A-4910-8DDB-64887C3DB3EB}" srcOrd="0" destOrd="0" presId="urn:microsoft.com/office/officeart/2005/8/layout/orgChart1"/>
    <dgm:cxn modelId="{C4DD80C1-4580-4C8B-9380-08A821310CC9}" type="presOf" srcId="{AF406E14-5E88-4026-83E8-B264E8CB65A3}" destId="{CDF26356-0731-415C-9C0B-9DE9E718D125}" srcOrd="0" destOrd="0" presId="urn:microsoft.com/office/officeart/2005/8/layout/orgChart1"/>
    <dgm:cxn modelId="{8C4661C4-5F7A-4E39-84BD-AE813B24DC14}" type="presOf" srcId="{D3B6C31E-25CC-45ED-BC79-FDA461D3E51F}" destId="{88710D83-4B15-417F-81D3-391A3B33F244}" srcOrd="1" destOrd="0" presId="urn:microsoft.com/office/officeart/2005/8/layout/orgChart1"/>
    <dgm:cxn modelId="{81A7D3C4-0789-42E6-873D-7A2A59A77DFF}" type="presOf" srcId="{A121C287-1FD7-4433-AE41-C423022D5BFD}" destId="{BEBF9369-BB14-454A-8FFE-B48887C9A785}" srcOrd="0" destOrd="0" presId="urn:microsoft.com/office/officeart/2005/8/layout/orgChart1"/>
    <dgm:cxn modelId="{10A704C5-6A5C-440E-9FF6-23D6E3DCE905}" type="presOf" srcId="{48D25C38-B5E9-46D2-A982-CBF8293D1BFC}" destId="{B7EC77E4-8D32-4CB6-BDA4-20B8BCCB0067}" srcOrd="0" destOrd="0" presId="urn:microsoft.com/office/officeart/2005/8/layout/orgChart1"/>
    <dgm:cxn modelId="{4D150ECB-467E-462B-A242-A5A1B62D31FD}" type="presOf" srcId="{51486F51-B6DC-4E75-8DEF-796B82E3BFF6}" destId="{CF55F3D1-B954-4C6B-B6ED-C459030B3530}" srcOrd="0" destOrd="0" presId="urn:microsoft.com/office/officeart/2005/8/layout/orgChart1"/>
    <dgm:cxn modelId="{31299BCB-9EFB-4C76-A47F-1DBC29F2EE69}" srcId="{1584934C-2885-4963-A178-FDA7964905A4}" destId="{34CD2F73-527A-48C8-9EDB-4C2AC39CB381}" srcOrd="0" destOrd="0" parTransId="{7CD5ADE1-BA17-446D-AF4E-CE7E2BAD5D24}" sibTransId="{16DA3F9B-923A-46A2-88DE-510F9876591B}"/>
    <dgm:cxn modelId="{ED8E4FCC-084C-405F-8557-6ECEE8F838D1}" srcId="{913D277B-3045-4F67-B2AE-51610BEE3FDF}" destId="{07B8FE9B-024D-446A-9B17-6DD1C4E95CE3}" srcOrd="3" destOrd="0" parTransId="{5F6130C8-0D67-4690-AD39-3E9E9FF01748}" sibTransId="{96C173A2-84F6-4233-9CC5-335CB7A73747}"/>
    <dgm:cxn modelId="{D46A84CC-4107-475B-BF3B-3961ABAB5164}" srcId="{35E6D675-2638-4D05-9867-3DC2E563C829}" destId="{1584934C-2885-4963-A178-FDA7964905A4}" srcOrd="0" destOrd="0" parTransId="{A093E67F-B263-43BF-B3E3-EA6CEC10167A}" sibTransId="{22E1183C-D4DD-4F36-81CC-82F3228FFF5A}"/>
    <dgm:cxn modelId="{1747D3CC-4EEB-4190-AF95-9DD52A88DFE0}" type="presOf" srcId="{038C8648-6088-4869-A699-129BD31E98AE}" destId="{2A1E9EE6-2274-43D1-AFDC-5699DDD3A827}" srcOrd="0" destOrd="0" presId="urn:microsoft.com/office/officeart/2005/8/layout/orgChart1"/>
    <dgm:cxn modelId="{FECFEBCD-43AB-4847-8F31-F80F694330D9}" type="presOf" srcId="{B8D0CC5F-CA33-4F69-B034-58AABB90DBE6}" destId="{36E4889B-C058-4B41-9672-DC0BEE43FDE0}" srcOrd="0" destOrd="0" presId="urn:microsoft.com/office/officeart/2005/8/layout/orgChart1"/>
    <dgm:cxn modelId="{D024ACCE-7933-4379-A5DA-765242A5B16C}" type="presOf" srcId="{F09DDBBD-9337-494B-B9A1-11F510802EA0}" destId="{67F83240-92D6-42FC-A803-0DF1B0B350EA}" srcOrd="0" destOrd="0" presId="urn:microsoft.com/office/officeart/2005/8/layout/orgChart1"/>
    <dgm:cxn modelId="{054201CF-5E92-417B-95D7-A6BBDF5D5A0B}" type="presOf" srcId="{1584934C-2885-4963-A178-FDA7964905A4}" destId="{A6288C95-54DA-4284-AF44-5D3C08CE7410}" srcOrd="1" destOrd="0" presId="urn:microsoft.com/office/officeart/2005/8/layout/orgChart1"/>
    <dgm:cxn modelId="{D566C0CF-D226-4ADD-881F-87F47E0D4E28}" type="presOf" srcId="{913D277B-3045-4F67-B2AE-51610BEE3FDF}" destId="{4B6CA36D-2E99-4BB2-A654-C9EB0A90E66E}" srcOrd="0" destOrd="0" presId="urn:microsoft.com/office/officeart/2005/8/layout/orgChart1"/>
    <dgm:cxn modelId="{B19FB7D2-8CDE-4289-BF8B-AF5426A1B864}" type="presOf" srcId="{2398C21A-7CC3-464D-927F-5BADBD61E577}" destId="{D6440A73-15E4-4F0C-B81B-A198F67F4A48}" srcOrd="0" destOrd="0" presId="urn:microsoft.com/office/officeart/2005/8/layout/orgChart1"/>
    <dgm:cxn modelId="{C965C2D2-62E2-4B61-88B6-C3F375DBAD88}" srcId="{A081B239-5D5E-44BE-BEFE-2A6171D390D9}" destId="{4F295B98-CBBE-4927-B1A8-7BFB76D098DB}" srcOrd="0" destOrd="0" parTransId="{79BC5295-9A62-4902-BF1D-DEF03FDDDFA1}" sibTransId="{09BE18B7-1AEB-4AC1-A085-E8D3AE3B948E}"/>
    <dgm:cxn modelId="{FD5CCBD7-74CB-4F45-B0A3-1FFD43ACE41A}" srcId="{1584934C-2885-4963-A178-FDA7964905A4}" destId="{47D35096-3302-49D1-AA21-32870B4B0E96}" srcOrd="3" destOrd="0" parTransId="{9A36AD6E-4FF5-4C5D-A7A2-C770922CABE7}" sibTransId="{205CEBAB-592A-452B-A8B6-96CA18F79D79}"/>
    <dgm:cxn modelId="{FB6B5FDB-4A63-4DE8-81F6-592393BD43D8}" srcId="{913D277B-3045-4F67-B2AE-51610BEE3FDF}" destId="{9950F7F2-69C8-4986-9960-EE7F7CFA972C}" srcOrd="2" destOrd="0" parTransId="{4238E3E3-18C5-421D-8F40-D7D3578EA302}" sibTransId="{337B6E3B-067B-4D97-BB1B-A3913B2241CF}"/>
    <dgm:cxn modelId="{D39B19DE-04FF-425C-9D7D-41EA4EB34037}" srcId="{77BCCFEE-D637-41D5-87D4-F4B0FE460AF9}" destId="{4E73B972-3529-4311-ADC5-2455CA6B2F3A}" srcOrd="1" destOrd="0" parTransId="{55DF082F-2816-4D88-8281-129D3DF81908}" sibTransId="{A8023A61-62BE-437C-B9E3-F8FF60F84261}"/>
    <dgm:cxn modelId="{26E372E3-A498-4D67-B647-8FC0F7AA247D}" type="presOf" srcId="{43127517-F264-4E06-89D0-74204F6BBDB3}" destId="{2E0EE21F-3997-43BC-8A96-1BC0C6CDBFD6}" srcOrd="0" destOrd="0" presId="urn:microsoft.com/office/officeart/2005/8/layout/orgChart1"/>
    <dgm:cxn modelId="{FBA57AE4-54FC-4A9D-8196-34001F8FAC72}" type="presOf" srcId="{56E4AECA-A040-45BA-B288-25F0F65E856E}" destId="{25CE3311-394E-4C44-B576-0C03A5E25312}" srcOrd="0" destOrd="0" presId="urn:microsoft.com/office/officeart/2005/8/layout/orgChart1"/>
    <dgm:cxn modelId="{F932F2E4-6487-486A-B326-4D9FBABDC31F}" type="presOf" srcId="{42DF2684-A174-43ED-8CC5-7B426EBC6697}" destId="{C8315F02-5770-48D5-9F12-A3BAFAB00E47}" srcOrd="0" destOrd="0" presId="urn:microsoft.com/office/officeart/2005/8/layout/orgChart1"/>
    <dgm:cxn modelId="{69DF38E6-AE35-4280-A5A5-E94F79E82DBD}" type="presOf" srcId="{AAB011A4-651B-4C4E-9547-B1AA33DFCB54}" destId="{DEE7C31D-9A04-42EB-9B66-F9E48D6F72CF}" srcOrd="0" destOrd="0" presId="urn:microsoft.com/office/officeart/2005/8/layout/orgChart1"/>
    <dgm:cxn modelId="{4D7EF3E7-D5BA-477C-9FE7-D593AEFBA08E}" type="presOf" srcId="{9B7CC7B2-899D-413B-9BA3-976447EF1BE3}" destId="{64604EC2-11B3-4874-A276-B0677F0EBDAE}" srcOrd="0" destOrd="0" presId="urn:microsoft.com/office/officeart/2005/8/layout/orgChart1"/>
    <dgm:cxn modelId="{E19CADE8-EEBB-4E3A-8F10-AD15CD5DF944}" srcId="{913D277B-3045-4F67-B2AE-51610BEE3FDF}" destId="{6225E259-B9A8-44A6-A8E8-8BE2A2F043F5}" srcOrd="1" destOrd="0" parTransId="{009CC4FC-AB15-4164-9179-D1C95FFC2A75}" sibTransId="{13BC5685-D7B0-4062-94D6-1078B194093D}"/>
    <dgm:cxn modelId="{860248EC-59F7-44C2-BE94-B7E70BB2B1D8}" type="presOf" srcId="{DAF8C556-B15B-41C3-A223-6FDD4EA12388}" destId="{00AE68A3-1DCC-4193-957C-EA85A07E9067}" srcOrd="0" destOrd="0" presId="urn:microsoft.com/office/officeart/2005/8/layout/orgChart1"/>
    <dgm:cxn modelId="{144495EF-D631-4D67-8A44-307327C9B2BE}" type="presOf" srcId="{715411AD-810A-42C3-AC05-C09DAD2381B2}" destId="{C4BDE7F4-593A-4DFC-9824-E514E0769386}" srcOrd="0" destOrd="0" presId="urn:microsoft.com/office/officeart/2005/8/layout/orgChart1"/>
    <dgm:cxn modelId="{E37A5DF2-4C57-4ED1-95BF-DD8A7A29140A}" type="presOf" srcId="{4238E3E3-18C5-421D-8F40-D7D3578EA302}" destId="{F405458E-03C4-444B-A289-1F231FA7AAB2}" srcOrd="0" destOrd="0" presId="urn:microsoft.com/office/officeart/2005/8/layout/orgChart1"/>
    <dgm:cxn modelId="{8236DCF2-50C2-43CD-A664-E2BB1EBA17C4}" type="presOf" srcId="{2BD79DDD-FC5E-4E93-9A78-7B02DF590A76}" destId="{22CE3196-AFA5-4146-9847-DFE848669841}" srcOrd="0" destOrd="0" presId="urn:microsoft.com/office/officeart/2005/8/layout/orgChart1"/>
    <dgm:cxn modelId="{BB0011F3-C80E-4EEC-9555-ED8971B399DA}" type="presOf" srcId="{6225E259-B9A8-44A6-A8E8-8BE2A2F043F5}" destId="{063CA2FF-4AE0-4D78-8997-E9A8044B0DEA}" srcOrd="1" destOrd="0" presId="urn:microsoft.com/office/officeart/2005/8/layout/orgChart1"/>
    <dgm:cxn modelId="{421F20F3-DE74-4093-BF69-88522B019DCC}" srcId="{6B36CDF5-02A5-4BA6-B20D-52AE6D43A24B}" destId="{9B7CC7B2-899D-413B-9BA3-976447EF1BE3}" srcOrd="2" destOrd="0" parTransId="{3E5FBEBF-5856-436C-91E1-3ED94730B464}" sibTransId="{8D222890-B326-481A-8084-6E782A5F5FFA}"/>
    <dgm:cxn modelId="{904C03F6-582C-4FCE-9150-22C9E5172BA3}" type="presOf" srcId="{79DD778B-C9CF-41C1-969C-B59DDDAA9B3D}" destId="{AD6323B8-954C-4B12-9D8A-13B1792B7F90}" srcOrd="1" destOrd="0" presId="urn:microsoft.com/office/officeart/2005/8/layout/orgChart1"/>
    <dgm:cxn modelId="{A4004CF6-53D0-4A69-AF43-250D30FD944F}" srcId="{6D80C590-CA8D-41AE-84EE-2DF7FF714F00}" destId="{B8D0CC5F-CA33-4F69-B034-58AABB90DBE6}" srcOrd="0" destOrd="0" parTransId="{1F99E202-24A0-4DCD-8887-B7602C8BC7CC}" sibTransId="{974BD409-F368-47C5-AD35-73439A4D604E}"/>
    <dgm:cxn modelId="{63731CF8-8C94-47D6-A565-F9F907EED852}" type="presOf" srcId="{849D0A1F-038B-4350-B392-3D8468395FC7}" destId="{379024B5-9DAE-4D35-BCC7-1D4BE8DBF360}" srcOrd="0" destOrd="0" presId="urn:microsoft.com/office/officeart/2005/8/layout/orgChart1"/>
    <dgm:cxn modelId="{B0B6DCF9-758B-42D4-87AE-22AA5DFD1291}" srcId="{715411AD-810A-42C3-AC05-C09DAD2381B2}" destId="{481ACA70-2C57-4009-92AB-E4D91465DF76}" srcOrd="3" destOrd="0" parTransId="{086F64C9-E994-4152-9745-1EB9D7796A82}" sibTransId="{68BC7AD8-32E7-48E1-9D65-FD31BEB6B9E1}"/>
    <dgm:cxn modelId="{B57106FA-BC90-4341-87CE-05D78E45087F}" type="presOf" srcId="{07E84C96-9DEC-4D49-874A-FF5A5F1018BA}" destId="{7B996AFA-85E9-48BD-A513-DD3137CF9310}" srcOrd="1" destOrd="0" presId="urn:microsoft.com/office/officeart/2005/8/layout/orgChart1"/>
    <dgm:cxn modelId="{4AD16FFA-F9DA-40E3-A5E4-B429943239CB}" type="presOf" srcId="{56E4AECA-A040-45BA-B288-25F0F65E856E}" destId="{B44664A0-F21F-4D1A-93C2-49F98D02C205}" srcOrd="1" destOrd="0" presId="urn:microsoft.com/office/officeart/2005/8/layout/orgChart1"/>
    <dgm:cxn modelId="{BB57C0FC-001B-4832-9101-1BF5A2EA6EAF}" type="presOf" srcId="{94CA160F-61F7-4395-8DF1-2A3C6FA3C3BB}" destId="{F39DD800-8E45-4222-B4AA-D5F4354C5CBC}" srcOrd="0" destOrd="0" presId="urn:microsoft.com/office/officeart/2005/8/layout/orgChart1"/>
    <dgm:cxn modelId="{E6112CFD-BDDC-4DB6-A704-0DE488AFD0E9}" type="presOf" srcId="{6D80C590-CA8D-41AE-84EE-2DF7FF714F00}" destId="{862F1345-EF63-42F9-B5EC-444306CFCF80}" srcOrd="1" destOrd="0" presId="urn:microsoft.com/office/officeart/2005/8/layout/orgChart1"/>
    <dgm:cxn modelId="{0A1370FD-2FAE-46EA-981A-766D4B719335}" type="presOf" srcId="{2A8DAC67-F528-4DEE-AEA4-367961DEAD3F}" destId="{E7C357C5-6F7B-4BFF-973D-BE6B13C7D1E7}" srcOrd="0" destOrd="0" presId="urn:microsoft.com/office/officeart/2005/8/layout/orgChart1"/>
    <dgm:cxn modelId="{BAA69BFD-C002-4FA0-A97C-A2CBABFED46C}" srcId="{77BCCFEE-D637-41D5-87D4-F4B0FE460AF9}" destId="{C32724AA-74AC-431F-9240-8FB65D65D325}" srcOrd="0" destOrd="0" parTransId="{E9789D87-DA2A-49BD-B5A7-C4E462E997E8}" sibTransId="{116FB413-A2F2-4CEF-BFCB-552EE1338B16}"/>
    <dgm:cxn modelId="{0E49CEFD-2CE0-41A6-9545-6E4EE11FF33A}" type="presOf" srcId="{913D277B-3045-4F67-B2AE-51610BEE3FDF}" destId="{86CCFB89-6ACF-40D3-8BEF-CBC4102EFACF}" srcOrd="1" destOrd="0" presId="urn:microsoft.com/office/officeart/2005/8/layout/orgChart1"/>
    <dgm:cxn modelId="{A5F4D68C-97DD-4A5B-8D30-AF75556CD224}" type="presParOf" srcId="{F678C25A-2E88-452F-86A1-CF1738292EAD}" destId="{6A25AD8C-C836-41E9-8E58-38C7C12129FD}" srcOrd="0" destOrd="0" presId="urn:microsoft.com/office/officeart/2005/8/layout/orgChart1"/>
    <dgm:cxn modelId="{FE25183A-1578-45CB-8FBD-81956C7AEF27}" type="presParOf" srcId="{6A25AD8C-C836-41E9-8E58-38C7C12129FD}" destId="{C62C4D9E-53FC-4D21-A38E-86CBDDEFAB06}" srcOrd="0" destOrd="0" presId="urn:microsoft.com/office/officeart/2005/8/layout/orgChart1"/>
    <dgm:cxn modelId="{CB616F8D-8178-48F7-8E63-123790E89156}" type="presParOf" srcId="{C62C4D9E-53FC-4D21-A38E-86CBDDEFAB06}" destId="{6A6794A8-F941-4FD9-A1CD-D064BF32E8A4}" srcOrd="0" destOrd="0" presId="urn:microsoft.com/office/officeart/2005/8/layout/orgChart1"/>
    <dgm:cxn modelId="{1B328D03-5639-4E76-9298-48D2C3250FD6}" type="presParOf" srcId="{C62C4D9E-53FC-4D21-A38E-86CBDDEFAB06}" destId="{A6288C95-54DA-4284-AF44-5D3C08CE7410}" srcOrd="1" destOrd="0" presId="urn:microsoft.com/office/officeart/2005/8/layout/orgChart1"/>
    <dgm:cxn modelId="{575CD13A-E6B9-49D6-A7DA-BE4442258D3E}" type="presParOf" srcId="{6A25AD8C-C836-41E9-8E58-38C7C12129FD}" destId="{6F2AB1AF-45A3-437C-95C2-3E4B9432C094}" srcOrd="1" destOrd="0" presId="urn:microsoft.com/office/officeart/2005/8/layout/orgChart1"/>
    <dgm:cxn modelId="{A35850C0-49FC-40E2-9CC3-23E96082815D}" type="presParOf" srcId="{6F2AB1AF-45A3-437C-95C2-3E4B9432C094}" destId="{D855909F-5C19-4364-A0D6-ED492D5A0787}" srcOrd="0" destOrd="0" presId="urn:microsoft.com/office/officeart/2005/8/layout/orgChart1"/>
    <dgm:cxn modelId="{298C75BA-EB87-4E07-80FF-DD2CB280FEDA}" type="presParOf" srcId="{6F2AB1AF-45A3-437C-95C2-3E4B9432C094}" destId="{FB5CF52A-E332-4250-A9FB-F1D4010CB2C2}" srcOrd="1" destOrd="0" presId="urn:microsoft.com/office/officeart/2005/8/layout/orgChart1"/>
    <dgm:cxn modelId="{9745C0C9-FF47-44CF-94A3-0FC06A9F877C}" type="presParOf" srcId="{FB5CF52A-E332-4250-A9FB-F1D4010CB2C2}" destId="{61AF6D89-EDE9-421E-88AF-1928E79A95C9}" srcOrd="0" destOrd="0" presId="urn:microsoft.com/office/officeart/2005/8/layout/orgChart1"/>
    <dgm:cxn modelId="{313AAE5C-63F9-432D-8B46-24C19955156F}" type="presParOf" srcId="{61AF6D89-EDE9-421E-88AF-1928E79A95C9}" destId="{7D8C98E7-C99B-48D6-A164-5F1B4BC029F9}" srcOrd="0" destOrd="0" presId="urn:microsoft.com/office/officeart/2005/8/layout/orgChart1"/>
    <dgm:cxn modelId="{607FA696-5907-4FD7-9013-2FD26CEFB6CD}" type="presParOf" srcId="{61AF6D89-EDE9-421E-88AF-1928E79A95C9}" destId="{2009ECB1-0F98-45A7-9739-73CFC715D2D9}" srcOrd="1" destOrd="0" presId="urn:microsoft.com/office/officeart/2005/8/layout/orgChart1"/>
    <dgm:cxn modelId="{9E200C2B-A8DC-4C36-B010-1FB279485709}" type="presParOf" srcId="{FB5CF52A-E332-4250-A9FB-F1D4010CB2C2}" destId="{4E125473-EA70-4DAE-922F-0A7517279141}" srcOrd="1" destOrd="0" presId="urn:microsoft.com/office/officeart/2005/8/layout/orgChart1"/>
    <dgm:cxn modelId="{75E7ED7B-9AB7-48F1-A8B9-E2A50E23790E}" type="presParOf" srcId="{4E125473-EA70-4DAE-922F-0A7517279141}" destId="{DDACC21A-C701-4A4E-9C2F-7369BC796D9B}" srcOrd="0" destOrd="0" presId="urn:microsoft.com/office/officeart/2005/8/layout/orgChart1"/>
    <dgm:cxn modelId="{21BC1B58-43B7-469F-B4EB-1834821C2186}" type="presParOf" srcId="{4E125473-EA70-4DAE-922F-0A7517279141}" destId="{58A698AE-415F-4AF6-A75E-247AB1186572}" srcOrd="1" destOrd="0" presId="urn:microsoft.com/office/officeart/2005/8/layout/orgChart1"/>
    <dgm:cxn modelId="{43AC624F-0128-480D-B46F-66E81AD14441}" type="presParOf" srcId="{58A698AE-415F-4AF6-A75E-247AB1186572}" destId="{3E94105F-C791-4F0A-9788-BCEB5887AEEF}" srcOrd="0" destOrd="0" presId="urn:microsoft.com/office/officeart/2005/8/layout/orgChart1"/>
    <dgm:cxn modelId="{CEC27C4E-EA9F-4440-A213-C078043CD8B8}" type="presParOf" srcId="{3E94105F-C791-4F0A-9788-BCEB5887AEEF}" destId="{C4BDE7F4-593A-4DFC-9824-E514E0769386}" srcOrd="0" destOrd="0" presId="urn:microsoft.com/office/officeart/2005/8/layout/orgChart1"/>
    <dgm:cxn modelId="{6769CCC2-1D85-4E4F-9DB6-4F8158C02097}" type="presParOf" srcId="{3E94105F-C791-4F0A-9788-BCEB5887AEEF}" destId="{22C3EB76-9E1C-44CB-9D4F-1465692F601F}" srcOrd="1" destOrd="0" presId="urn:microsoft.com/office/officeart/2005/8/layout/orgChart1"/>
    <dgm:cxn modelId="{500001F2-F9DF-41B9-A96F-446F2426FB33}" type="presParOf" srcId="{58A698AE-415F-4AF6-A75E-247AB1186572}" destId="{20D63625-178C-4E17-A279-933198A30195}" srcOrd="1" destOrd="0" presId="urn:microsoft.com/office/officeart/2005/8/layout/orgChart1"/>
    <dgm:cxn modelId="{C4405065-8889-484C-A5BF-42A2BA393568}" type="presParOf" srcId="{20D63625-178C-4E17-A279-933198A30195}" destId="{744F31E0-47CA-4699-83C2-79AE85A7CD8A}" srcOrd="0" destOrd="0" presId="urn:microsoft.com/office/officeart/2005/8/layout/orgChart1"/>
    <dgm:cxn modelId="{97141A40-5927-4AA3-A5CB-6AA8D1AD8370}" type="presParOf" srcId="{20D63625-178C-4E17-A279-933198A30195}" destId="{93917A16-CF29-4415-86F0-E9303F6B7EEC}" srcOrd="1" destOrd="0" presId="urn:microsoft.com/office/officeart/2005/8/layout/orgChart1"/>
    <dgm:cxn modelId="{0963092A-C9CD-4117-B6B0-32EAFCA84282}" type="presParOf" srcId="{93917A16-CF29-4415-86F0-E9303F6B7EEC}" destId="{E6E7FF1C-1FD4-4776-9CCB-417D05B00A39}" srcOrd="0" destOrd="0" presId="urn:microsoft.com/office/officeart/2005/8/layout/orgChart1"/>
    <dgm:cxn modelId="{096B4EBC-F446-4751-A7E2-E8D3717915A8}" type="presParOf" srcId="{E6E7FF1C-1FD4-4776-9CCB-417D05B00A39}" destId="{E6BD25EB-247B-4DE2-B282-B5CD9D932189}" srcOrd="0" destOrd="0" presId="urn:microsoft.com/office/officeart/2005/8/layout/orgChart1"/>
    <dgm:cxn modelId="{53203AD0-503A-4B75-9022-0A0C922C22BB}" type="presParOf" srcId="{E6E7FF1C-1FD4-4776-9CCB-417D05B00A39}" destId="{AD6323B8-954C-4B12-9D8A-13B1792B7F90}" srcOrd="1" destOrd="0" presId="urn:microsoft.com/office/officeart/2005/8/layout/orgChart1"/>
    <dgm:cxn modelId="{E7DBB77B-61BC-4826-B33B-6960581871F2}" type="presParOf" srcId="{93917A16-CF29-4415-86F0-E9303F6B7EEC}" destId="{FC9ECA68-A61E-49B3-AC40-62B6A5EFBA52}" srcOrd="1" destOrd="0" presId="urn:microsoft.com/office/officeart/2005/8/layout/orgChart1"/>
    <dgm:cxn modelId="{959BEC4A-D459-4DD2-B29E-E55FF7B33563}" type="presParOf" srcId="{93917A16-CF29-4415-86F0-E9303F6B7EEC}" destId="{4D7DA743-F068-4926-93DD-F74A9D505FD1}" srcOrd="2" destOrd="0" presId="urn:microsoft.com/office/officeart/2005/8/layout/orgChart1"/>
    <dgm:cxn modelId="{A9CC4751-324D-48B5-B8E9-D61462DD48C8}" type="presParOf" srcId="{20D63625-178C-4E17-A279-933198A30195}" destId="{95EBC06F-161E-4C02-8B4C-CCE1F2C97708}" srcOrd="2" destOrd="0" presId="urn:microsoft.com/office/officeart/2005/8/layout/orgChart1"/>
    <dgm:cxn modelId="{28724834-653B-4E43-A80C-287A4B7930CD}" type="presParOf" srcId="{20D63625-178C-4E17-A279-933198A30195}" destId="{6D2338B0-4865-402F-8F4F-FA5755087B0D}" srcOrd="3" destOrd="0" presId="urn:microsoft.com/office/officeart/2005/8/layout/orgChart1"/>
    <dgm:cxn modelId="{C735FF81-F5FC-4BD5-B69D-F441ADE27E07}" type="presParOf" srcId="{6D2338B0-4865-402F-8F4F-FA5755087B0D}" destId="{24FB33E9-10DF-4D8E-AD01-AEC42B423636}" srcOrd="0" destOrd="0" presId="urn:microsoft.com/office/officeart/2005/8/layout/orgChart1"/>
    <dgm:cxn modelId="{6603200F-145D-4E80-A5FE-17836D85432D}" type="presParOf" srcId="{24FB33E9-10DF-4D8E-AD01-AEC42B423636}" destId="{5C4A0555-E2E6-4EF2-B5B3-600453519363}" srcOrd="0" destOrd="0" presId="urn:microsoft.com/office/officeart/2005/8/layout/orgChart1"/>
    <dgm:cxn modelId="{B19E2FD7-D500-41CF-ABCC-BE87B533C7A1}" type="presParOf" srcId="{24FB33E9-10DF-4D8E-AD01-AEC42B423636}" destId="{97947EA0-687D-4749-B26C-72E73FB0DA56}" srcOrd="1" destOrd="0" presId="urn:microsoft.com/office/officeart/2005/8/layout/orgChart1"/>
    <dgm:cxn modelId="{527374F3-70DD-4D04-AC42-97EE46EA4E51}" type="presParOf" srcId="{6D2338B0-4865-402F-8F4F-FA5755087B0D}" destId="{71003DB0-F146-4429-AA46-E4CCDA85C438}" srcOrd="1" destOrd="0" presId="urn:microsoft.com/office/officeart/2005/8/layout/orgChart1"/>
    <dgm:cxn modelId="{2FFD8AFC-03D2-4E0B-8C38-8BEB9A43868E}" type="presParOf" srcId="{6D2338B0-4865-402F-8F4F-FA5755087B0D}" destId="{F5F91A35-E427-4536-80FC-EB4F442BA901}" srcOrd="2" destOrd="0" presId="urn:microsoft.com/office/officeart/2005/8/layout/orgChart1"/>
    <dgm:cxn modelId="{C6D4F0ED-8EF3-4097-8435-CCB8133865CA}" type="presParOf" srcId="{20D63625-178C-4E17-A279-933198A30195}" destId="{85C428B7-3B02-4B9D-9E59-203952DD3E27}" srcOrd="4" destOrd="0" presId="urn:microsoft.com/office/officeart/2005/8/layout/orgChart1"/>
    <dgm:cxn modelId="{E7DE1586-2AC2-4C95-AE7F-39D4B682991E}" type="presParOf" srcId="{20D63625-178C-4E17-A279-933198A30195}" destId="{B2D3F25A-A4CC-49A2-9389-83FF890618D4}" srcOrd="5" destOrd="0" presId="urn:microsoft.com/office/officeart/2005/8/layout/orgChart1"/>
    <dgm:cxn modelId="{0027935E-92A3-424E-BFA1-DB275E5AB449}" type="presParOf" srcId="{B2D3F25A-A4CC-49A2-9389-83FF890618D4}" destId="{97FC724D-E5E9-4C76-A2C5-1F5EFAAA0258}" srcOrd="0" destOrd="0" presId="urn:microsoft.com/office/officeart/2005/8/layout/orgChart1"/>
    <dgm:cxn modelId="{463BFF74-EC82-4C7D-918E-1D8D18FB6867}" type="presParOf" srcId="{97FC724D-E5E9-4C76-A2C5-1F5EFAAA0258}" destId="{00AE68A3-1DCC-4193-957C-EA85A07E9067}" srcOrd="0" destOrd="0" presId="urn:microsoft.com/office/officeart/2005/8/layout/orgChart1"/>
    <dgm:cxn modelId="{7F42BC65-C966-4750-9D85-04B5A62D5F69}" type="presParOf" srcId="{97FC724D-E5E9-4C76-A2C5-1F5EFAAA0258}" destId="{7204CADF-21E7-4CC8-B919-CAD760D5EC5B}" srcOrd="1" destOrd="0" presId="urn:microsoft.com/office/officeart/2005/8/layout/orgChart1"/>
    <dgm:cxn modelId="{4BC61630-92DD-4699-8A34-F384299C0730}" type="presParOf" srcId="{B2D3F25A-A4CC-49A2-9389-83FF890618D4}" destId="{7F2D98B8-4E61-4966-8011-0A4B249564BE}" srcOrd="1" destOrd="0" presId="urn:microsoft.com/office/officeart/2005/8/layout/orgChart1"/>
    <dgm:cxn modelId="{833019EF-A61A-4F26-9564-8541E787F97C}" type="presParOf" srcId="{B2D3F25A-A4CC-49A2-9389-83FF890618D4}" destId="{F4D591E5-8604-4D5C-949C-6713CEBD6444}" srcOrd="2" destOrd="0" presId="urn:microsoft.com/office/officeart/2005/8/layout/orgChart1"/>
    <dgm:cxn modelId="{44874445-CE65-4C4E-8C35-5AD5C5A912CE}" type="presParOf" srcId="{20D63625-178C-4E17-A279-933198A30195}" destId="{53342907-D8A4-427E-9CFC-FA2384B09163}" srcOrd="6" destOrd="0" presId="urn:microsoft.com/office/officeart/2005/8/layout/orgChart1"/>
    <dgm:cxn modelId="{3542D69D-E45B-4BA3-B7EA-544062BA5D70}" type="presParOf" srcId="{20D63625-178C-4E17-A279-933198A30195}" destId="{07B2A9BA-3B34-4758-87CA-79D2F02714EF}" srcOrd="7" destOrd="0" presId="urn:microsoft.com/office/officeart/2005/8/layout/orgChart1"/>
    <dgm:cxn modelId="{E54CAA59-47D1-48F3-9C6A-192FA59F9476}" type="presParOf" srcId="{07B2A9BA-3B34-4758-87CA-79D2F02714EF}" destId="{810306D3-28EF-42D0-804E-167B844243B4}" srcOrd="0" destOrd="0" presId="urn:microsoft.com/office/officeart/2005/8/layout/orgChart1"/>
    <dgm:cxn modelId="{C5D75A49-ACBB-4FCE-88A5-42A7B181438E}" type="presParOf" srcId="{810306D3-28EF-42D0-804E-167B844243B4}" destId="{40D645F3-A869-4FE2-A713-A04BF6DACD6F}" srcOrd="0" destOrd="0" presId="urn:microsoft.com/office/officeart/2005/8/layout/orgChart1"/>
    <dgm:cxn modelId="{939EA3D9-1788-48D9-A71B-4F61DEB3C69F}" type="presParOf" srcId="{810306D3-28EF-42D0-804E-167B844243B4}" destId="{711547D5-DD6D-4B0A-B3EC-6E3E42FC2386}" srcOrd="1" destOrd="0" presId="urn:microsoft.com/office/officeart/2005/8/layout/orgChart1"/>
    <dgm:cxn modelId="{D79FED9E-9660-4B44-9C9E-C5D1E141F56E}" type="presParOf" srcId="{07B2A9BA-3B34-4758-87CA-79D2F02714EF}" destId="{118C216F-0185-440D-8B61-DD1F69ABC2B1}" srcOrd="1" destOrd="0" presId="urn:microsoft.com/office/officeart/2005/8/layout/orgChart1"/>
    <dgm:cxn modelId="{EAA36187-C088-4C33-A8E8-67434B98BBEC}" type="presParOf" srcId="{07B2A9BA-3B34-4758-87CA-79D2F02714EF}" destId="{68798E79-8877-4D34-8EBD-5E0D594C5EBE}" srcOrd="2" destOrd="0" presId="urn:microsoft.com/office/officeart/2005/8/layout/orgChart1"/>
    <dgm:cxn modelId="{B8528623-0387-4D41-9AC6-8262F4FEF64A}" type="presParOf" srcId="{58A698AE-415F-4AF6-A75E-247AB1186572}" destId="{D4F45878-B708-4D6E-BBB0-072175CCF54F}" srcOrd="2" destOrd="0" presId="urn:microsoft.com/office/officeart/2005/8/layout/orgChart1"/>
    <dgm:cxn modelId="{6D9FF2D9-C47A-4DC8-B9C0-75BEB3B3C527}" type="presParOf" srcId="{4E125473-EA70-4DAE-922F-0A7517279141}" destId="{A6A5C72A-9F20-40F8-8B61-436F05812F96}" srcOrd="2" destOrd="0" presId="urn:microsoft.com/office/officeart/2005/8/layout/orgChart1"/>
    <dgm:cxn modelId="{427D8C24-1753-4ABE-AFC5-715D38A57DF0}" type="presParOf" srcId="{4E125473-EA70-4DAE-922F-0A7517279141}" destId="{9D51760F-6EEC-421C-9B26-10451A63D836}" srcOrd="3" destOrd="0" presId="urn:microsoft.com/office/officeart/2005/8/layout/orgChart1"/>
    <dgm:cxn modelId="{5F54146F-7E4B-49C7-9440-2BE1FDFC4355}" type="presParOf" srcId="{9D51760F-6EEC-421C-9B26-10451A63D836}" destId="{16053190-BD3C-4CFD-A4F8-B49586E6A171}" srcOrd="0" destOrd="0" presId="urn:microsoft.com/office/officeart/2005/8/layout/orgChart1"/>
    <dgm:cxn modelId="{CC39F038-BB06-4634-B216-2CEBBEF01635}" type="presParOf" srcId="{16053190-BD3C-4CFD-A4F8-B49586E6A171}" destId="{4B6CA36D-2E99-4BB2-A654-C9EB0A90E66E}" srcOrd="0" destOrd="0" presId="urn:microsoft.com/office/officeart/2005/8/layout/orgChart1"/>
    <dgm:cxn modelId="{1A8B9DA5-4B8E-4BE1-AD7A-A6EEDE9EEEC0}" type="presParOf" srcId="{16053190-BD3C-4CFD-A4F8-B49586E6A171}" destId="{86CCFB89-6ACF-40D3-8BEF-CBC4102EFACF}" srcOrd="1" destOrd="0" presId="urn:microsoft.com/office/officeart/2005/8/layout/orgChart1"/>
    <dgm:cxn modelId="{D7C8F503-98A7-4BAF-889A-87DD11484455}" type="presParOf" srcId="{9D51760F-6EEC-421C-9B26-10451A63D836}" destId="{713995BB-8B57-4501-A169-9BEADF0641A4}" srcOrd="1" destOrd="0" presId="urn:microsoft.com/office/officeart/2005/8/layout/orgChart1"/>
    <dgm:cxn modelId="{1E3E949B-8F22-4FB7-8E19-0B7D5E04C482}" type="presParOf" srcId="{713995BB-8B57-4501-A169-9BEADF0641A4}" destId="{22CE3196-AFA5-4146-9847-DFE848669841}" srcOrd="0" destOrd="0" presId="urn:microsoft.com/office/officeart/2005/8/layout/orgChart1"/>
    <dgm:cxn modelId="{35F5CC79-061E-47D2-858E-229A5F77B6A3}" type="presParOf" srcId="{713995BB-8B57-4501-A169-9BEADF0641A4}" destId="{6ED6AC9B-0AA4-4D0C-9C8B-EDB331373C40}" srcOrd="1" destOrd="0" presId="urn:microsoft.com/office/officeart/2005/8/layout/orgChart1"/>
    <dgm:cxn modelId="{75BB54D1-5BF9-4A82-8A6D-D8D28FFFF90B}" type="presParOf" srcId="{6ED6AC9B-0AA4-4D0C-9C8B-EDB331373C40}" destId="{A11FAB19-E770-4BC6-B94B-4CABB9CC67D7}" srcOrd="0" destOrd="0" presId="urn:microsoft.com/office/officeart/2005/8/layout/orgChart1"/>
    <dgm:cxn modelId="{E6FB45B5-8C98-4731-8E6B-EA2DD82C5B15}" type="presParOf" srcId="{A11FAB19-E770-4BC6-B94B-4CABB9CC67D7}" destId="{25CE3311-394E-4C44-B576-0C03A5E25312}" srcOrd="0" destOrd="0" presId="urn:microsoft.com/office/officeart/2005/8/layout/orgChart1"/>
    <dgm:cxn modelId="{A9C88781-F7B0-4B66-BF93-1DD2B7C4CF84}" type="presParOf" srcId="{A11FAB19-E770-4BC6-B94B-4CABB9CC67D7}" destId="{B44664A0-F21F-4D1A-93C2-49F98D02C205}" srcOrd="1" destOrd="0" presId="urn:microsoft.com/office/officeart/2005/8/layout/orgChart1"/>
    <dgm:cxn modelId="{DC31C3AE-7F61-45EA-AA66-E9FADB83A599}" type="presParOf" srcId="{6ED6AC9B-0AA4-4D0C-9C8B-EDB331373C40}" destId="{EA38413E-04CD-4777-B4E1-B24B5BD2216B}" srcOrd="1" destOrd="0" presId="urn:microsoft.com/office/officeart/2005/8/layout/orgChart1"/>
    <dgm:cxn modelId="{F45D3955-BB4F-44BA-A1BE-8B24657E8B3F}" type="presParOf" srcId="{6ED6AC9B-0AA4-4D0C-9C8B-EDB331373C40}" destId="{AB9CBF69-8AA1-45A9-B962-9157F60CE504}" srcOrd="2" destOrd="0" presId="urn:microsoft.com/office/officeart/2005/8/layout/orgChart1"/>
    <dgm:cxn modelId="{5FBB18B8-D3F2-4441-BD21-C09357B32F7C}" type="presParOf" srcId="{713995BB-8B57-4501-A169-9BEADF0641A4}" destId="{2CCB88F3-922D-4A85-975F-EB10857FA450}" srcOrd="2" destOrd="0" presId="urn:microsoft.com/office/officeart/2005/8/layout/orgChart1"/>
    <dgm:cxn modelId="{AD776FCF-56A3-4721-B2CA-9AF31967D258}" type="presParOf" srcId="{713995BB-8B57-4501-A169-9BEADF0641A4}" destId="{F99DFFB9-FFFA-4776-B3E0-7E9F3EAD6B8F}" srcOrd="3" destOrd="0" presId="urn:microsoft.com/office/officeart/2005/8/layout/orgChart1"/>
    <dgm:cxn modelId="{90681085-D022-4F53-8410-F28CC627D6BC}" type="presParOf" srcId="{F99DFFB9-FFFA-4776-B3E0-7E9F3EAD6B8F}" destId="{217EC256-B6E9-4864-B7CB-FDFC357B1FB4}" srcOrd="0" destOrd="0" presId="urn:microsoft.com/office/officeart/2005/8/layout/orgChart1"/>
    <dgm:cxn modelId="{7463A8CC-D547-4F53-8FCE-0861369E686D}" type="presParOf" srcId="{217EC256-B6E9-4864-B7CB-FDFC357B1FB4}" destId="{BFC2CB90-FC6D-413B-881F-0071D0F8AECE}" srcOrd="0" destOrd="0" presId="urn:microsoft.com/office/officeart/2005/8/layout/orgChart1"/>
    <dgm:cxn modelId="{314A6114-2CD4-4A69-82A1-99D24BA1DDF1}" type="presParOf" srcId="{217EC256-B6E9-4864-B7CB-FDFC357B1FB4}" destId="{063CA2FF-4AE0-4D78-8997-E9A8044B0DEA}" srcOrd="1" destOrd="0" presId="urn:microsoft.com/office/officeart/2005/8/layout/orgChart1"/>
    <dgm:cxn modelId="{ABDA254B-400D-4838-BC68-752EAAADAAC3}" type="presParOf" srcId="{F99DFFB9-FFFA-4776-B3E0-7E9F3EAD6B8F}" destId="{A27B817A-72CB-4B34-9D2B-51069600A8BF}" srcOrd="1" destOrd="0" presId="urn:microsoft.com/office/officeart/2005/8/layout/orgChart1"/>
    <dgm:cxn modelId="{978148FD-656B-4E77-965F-DB1657B4BA89}" type="presParOf" srcId="{F99DFFB9-FFFA-4776-B3E0-7E9F3EAD6B8F}" destId="{48DBCF99-E0DA-4244-93A6-4A5D29D0CE64}" srcOrd="2" destOrd="0" presId="urn:microsoft.com/office/officeart/2005/8/layout/orgChart1"/>
    <dgm:cxn modelId="{99E14C0B-BE50-48D0-A14E-EB8B5ABFBCFA}" type="presParOf" srcId="{713995BB-8B57-4501-A169-9BEADF0641A4}" destId="{F405458E-03C4-444B-A289-1F231FA7AAB2}" srcOrd="4" destOrd="0" presId="urn:microsoft.com/office/officeart/2005/8/layout/orgChart1"/>
    <dgm:cxn modelId="{F1461713-2BD1-446F-9FF6-0C8E6BA4F81E}" type="presParOf" srcId="{713995BB-8B57-4501-A169-9BEADF0641A4}" destId="{8100F140-3CC1-4A3A-B2BC-2ACB138A2468}" srcOrd="5" destOrd="0" presId="urn:microsoft.com/office/officeart/2005/8/layout/orgChart1"/>
    <dgm:cxn modelId="{45BFEDF1-A0BF-4B6D-96C2-3585686ECD0D}" type="presParOf" srcId="{8100F140-3CC1-4A3A-B2BC-2ACB138A2468}" destId="{CB195C7C-E735-4935-8042-E12D5936A9AE}" srcOrd="0" destOrd="0" presId="urn:microsoft.com/office/officeart/2005/8/layout/orgChart1"/>
    <dgm:cxn modelId="{285A1F3F-C0D9-44EC-BECC-3930AAB8CD09}" type="presParOf" srcId="{CB195C7C-E735-4935-8042-E12D5936A9AE}" destId="{862210EA-26B9-4644-86C9-512CB334208F}" srcOrd="0" destOrd="0" presId="urn:microsoft.com/office/officeart/2005/8/layout/orgChart1"/>
    <dgm:cxn modelId="{BAB3D703-9303-4BD8-9970-745D316B266F}" type="presParOf" srcId="{CB195C7C-E735-4935-8042-E12D5936A9AE}" destId="{45C1272E-5DDD-48A4-BD14-1F96A0E233FD}" srcOrd="1" destOrd="0" presId="urn:microsoft.com/office/officeart/2005/8/layout/orgChart1"/>
    <dgm:cxn modelId="{8B6EB4D3-3EF3-47B0-99E2-7A5BB25032B5}" type="presParOf" srcId="{8100F140-3CC1-4A3A-B2BC-2ACB138A2468}" destId="{808013EA-5816-46A1-AA1A-C2C976DCB852}" srcOrd="1" destOrd="0" presId="urn:microsoft.com/office/officeart/2005/8/layout/orgChart1"/>
    <dgm:cxn modelId="{3F74C606-C64E-45B8-BB02-8C79CBF594C2}" type="presParOf" srcId="{8100F140-3CC1-4A3A-B2BC-2ACB138A2468}" destId="{A82C7E8C-4412-41A3-A86C-682660C31D66}" srcOrd="2" destOrd="0" presId="urn:microsoft.com/office/officeart/2005/8/layout/orgChart1"/>
    <dgm:cxn modelId="{BB781205-8CB7-4A5B-AA49-4FC0234965AB}" type="presParOf" srcId="{713995BB-8B57-4501-A169-9BEADF0641A4}" destId="{CC9F4EB0-8686-4960-AC72-DA50526201F8}" srcOrd="6" destOrd="0" presId="urn:microsoft.com/office/officeart/2005/8/layout/orgChart1"/>
    <dgm:cxn modelId="{67FAF10B-84D8-495C-8AAF-DC8A07AB0AB6}" type="presParOf" srcId="{713995BB-8B57-4501-A169-9BEADF0641A4}" destId="{74E6C460-7740-4E3E-851D-B2138E70991E}" srcOrd="7" destOrd="0" presId="urn:microsoft.com/office/officeart/2005/8/layout/orgChart1"/>
    <dgm:cxn modelId="{4895FD3C-533B-4592-A9F8-A5914B4906AE}" type="presParOf" srcId="{74E6C460-7740-4E3E-851D-B2138E70991E}" destId="{8AEF1C6A-3BCD-4669-BC96-47D86565F89A}" srcOrd="0" destOrd="0" presId="urn:microsoft.com/office/officeart/2005/8/layout/orgChart1"/>
    <dgm:cxn modelId="{54EA2E9E-8C4D-4681-86D8-D995B0E39669}" type="presParOf" srcId="{8AEF1C6A-3BCD-4669-BC96-47D86565F89A}" destId="{6BF18389-69AE-4BB6-9E20-9B7EBAD225B6}" srcOrd="0" destOrd="0" presId="urn:microsoft.com/office/officeart/2005/8/layout/orgChart1"/>
    <dgm:cxn modelId="{4070AC2B-9F63-4EDA-9E9C-42B0D827C9D0}" type="presParOf" srcId="{8AEF1C6A-3BCD-4669-BC96-47D86565F89A}" destId="{A458DA0C-153C-4B37-AFAE-52ED7E59B975}" srcOrd="1" destOrd="0" presId="urn:microsoft.com/office/officeart/2005/8/layout/orgChart1"/>
    <dgm:cxn modelId="{75D5C0BD-57D2-49C1-9A19-BECFBD4A3E0C}" type="presParOf" srcId="{74E6C460-7740-4E3E-851D-B2138E70991E}" destId="{B91CE0B2-402B-4E95-B1E5-5C180A014B08}" srcOrd="1" destOrd="0" presId="urn:microsoft.com/office/officeart/2005/8/layout/orgChart1"/>
    <dgm:cxn modelId="{0EED4F7B-6A41-46FB-8F1F-2D9B11521B8B}" type="presParOf" srcId="{74E6C460-7740-4E3E-851D-B2138E70991E}" destId="{0940126B-EB8E-4BA8-9C81-D1D080544DDE}" srcOrd="2" destOrd="0" presId="urn:microsoft.com/office/officeart/2005/8/layout/orgChart1"/>
    <dgm:cxn modelId="{7893F1C7-1947-4678-8F72-ED70580A88FF}" type="presParOf" srcId="{713995BB-8B57-4501-A169-9BEADF0641A4}" destId="{32AB4D78-68D1-4E3B-AEF4-BD78AF093C93}" srcOrd="8" destOrd="0" presId="urn:microsoft.com/office/officeart/2005/8/layout/orgChart1"/>
    <dgm:cxn modelId="{17C06222-CCC9-4407-85DA-0789210A3EAC}" type="presParOf" srcId="{713995BB-8B57-4501-A169-9BEADF0641A4}" destId="{8A27B2E6-A421-4AD2-9153-ED20AEE99FB9}" srcOrd="9" destOrd="0" presId="urn:microsoft.com/office/officeart/2005/8/layout/orgChart1"/>
    <dgm:cxn modelId="{984812A4-CE1E-467C-9C45-FA1C55551A36}" type="presParOf" srcId="{8A27B2E6-A421-4AD2-9153-ED20AEE99FB9}" destId="{F4DC5433-BA1C-4C6D-BBB9-4977C32A860D}" srcOrd="0" destOrd="0" presId="urn:microsoft.com/office/officeart/2005/8/layout/orgChart1"/>
    <dgm:cxn modelId="{226BF405-BDA2-442B-8A92-1001345D1FF8}" type="presParOf" srcId="{F4DC5433-BA1C-4C6D-BBB9-4977C32A860D}" destId="{B7EC77E4-8D32-4CB6-BDA4-20B8BCCB0067}" srcOrd="0" destOrd="0" presId="urn:microsoft.com/office/officeart/2005/8/layout/orgChart1"/>
    <dgm:cxn modelId="{B28F618C-E9EB-4543-8B29-47545F3F1305}" type="presParOf" srcId="{F4DC5433-BA1C-4C6D-BBB9-4977C32A860D}" destId="{3B3FDA5C-4B4F-4EA5-AFBB-A607BB980789}" srcOrd="1" destOrd="0" presId="urn:microsoft.com/office/officeart/2005/8/layout/orgChart1"/>
    <dgm:cxn modelId="{3F8E8F9F-9CAE-4348-9F82-8780FE23008E}" type="presParOf" srcId="{8A27B2E6-A421-4AD2-9153-ED20AEE99FB9}" destId="{4D099C26-13B9-4E3C-86F6-5DAF38A4C34F}" srcOrd="1" destOrd="0" presId="urn:microsoft.com/office/officeart/2005/8/layout/orgChart1"/>
    <dgm:cxn modelId="{972DC3C1-A492-48AE-AD42-6BA90489A6E0}" type="presParOf" srcId="{8A27B2E6-A421-4AD2-9153-ED20AEE99FB9}" destId="{8CED668B-944E-46B1-B51D-9A8FDAA5DE83}" srcOrd="2" destOrd="0" presId="urn:microsoft.com/office/officeart/2005/8/layout/orgChart1"/>
    <dgm:cxn modelId="{FA36A6BD-AED0-495A-9281-C74C789C0A4E}" type="presParOf" srcId="{9D51760F-6EEC-421C-9B26-10451A63D836}" destId="{89E26AD3-242A-41BD-A578-DA92C0CEC07B}" srcOrd="2" destOrd="0" presId="urn:microsoft.com/office/officeart/2005/8/layout/orgChart1"/>
    <dgm:cxn modelId="{1633E519-C0F7-4E65-A0B0-549664D37756}" type="presParOf" srcId="{FB5CF52A-E332-4250-A9FB-F1D4010CB2C2}" destId="{66CED07E-A333-438D-A21D-8006D1D1F91B}" srcOrd="2" destOrd="0" presId="urn:microsoft.com/office/officeart/2005/8/layout/orgChart1"/>
    <dgm:cxn modelId="{C77A1FAD-1010-4775-AB6B-46F864A90F5C}" type="presParOf" srcId="{6F2AB1AF-45A3-437C-95C2-3E4B9432C094}" destId="{BDDA08C8-B590-477A-AE21-3744C6509738}" srcOrd="2" destOrd="0" presId="urn:microsoft.com/office/officeart/2005/8/layout/orgChart1"/>
    <dgm:cxn modelId="{BE9C2283-EAB5-4AEB-8E0D-A2BF5CEC1D15}" type="presParOf" srcId="{6F2AB1AF-45A3-437C-95C2-3E4B9432C094}" destId="{B75F28D7-7D71-4A60-B8F3-EA0DCC6A9D66}" srcOrd="3" destOrd="0" presId="urn:microsoft.com/office/officeart/2005/8/layout/orgChart1"/>
    <dgm:cxn modelId="{1EB4752D-5355-4096-B0B0-611353AD3349}" type="presParOf" srcId="{B75F28D7-7D71-4A60-B8F3-EA0DCC6A9D66}" destId="{194A3850-C6B3-45E4-950B-34AE728F354E}" srcOrd="0" destOrd="0" presId="urn:microsoft.com/office/officeart/2005/8/layout/orgChart1"/>
    <dgm:cxn modelId="{D4387F7D-93F7-4F13-B67C-41BFF027A35B}" type="presParOf" srcId="{194A3850-C6B3-45E4-950B-34AE728F354E}" destId="{C9706CB0-B73D-49FC-B6AD-98B95C19A8B2}" srcOrd="0" destOrd="0" presId="urn:microsoft.com/office/officeart/2005/8/layout/orgChart1"/>
    <dgm:cxn modelId="{1F58A9EA-918C-4184-8D76-C13EF0D0F884}" type="presParOf" srcId="{194A3850-C6B3-45E4-950B-34AE728F354E}" destId="{862F1345-EF63-42F9-B5EC-444306CFCF80}" srcOrd="1" destOrd="0" presId="urn:microsoft.com/office/officeart/2005/8/layout/orgChart1"/>
    <dgm:cxn modelId="{99B58FDF-930F-46FD-B585-D06251A61C7C}" type="presParOf" srcId="{B75F28D7-7D71-4A60-B8F3-EA0DCC6A9D66}" destId="{BE8A9AE5-EECA-4335-AAF9-52191DF178C0}" srcOrd="1" destOrd="0" presId="urn:microsoft.com/office/officeart/2005/8/layout/orgChart1"/>
    <dgm:cxn modelId="{DA9F91F0-EBC9-47C4-B1FF-D663717B71D7}" type="presParOf" srcId="{BE8A9AE5-EECA-4335-AAF9-52191DF178C0}" destId="{681A39A6-0746-4BE6-9AA9-55F28AE6F801}" srcOrd="0" destOrd="0" presId="urn:microsoft.com/office/officeart/2005/8/layout/orgChart1"/>
    <dgm:cxn modelId="{12FA058C-31C9-4B79-8E4F-9C80ECD68407}" type="presParOf" srcId="{BE8A9AE5-EECA-4335-AAF9-52191DF178C0}" destId="{76B07007-A14B-477D-BA1D-69BCFB531E30}" srcOrd="1" destOrd="0" presId="urn:microsoft.com/office/officeart/2005/8/layout/orgChart1"/>
    <dgm:cxn modelId="{4F8A3983-73B8-41A1-9B75-1C39B5995B8F}" type="presParOf" srcId="{76B07007-A14B-477D-BA1D-69BCFB531E30}" destId="{1A1FFF80-55D9-4840-85B8-44CC6AE0E212}" srcOrd="0" destOrd="0" presId="urn:microsoft.com/office/officeart/2005/8/layout/orgChart1"/>
    <dgm:cxn modelId="{9D4A4E95-0C74-4CC7-B951-25F480559841}" type="presParOf" srcId="{1A1FFF80-55D9-4840-85B8-44CC6AE0E212}" destId="{36E4889B-C058-4B41-9672-DC0BEE43FDE0}" srcOrd="0" destOrd="0" presId="urn:microsoft.com/office/officeart/2005/8/layout/orgChart1"/>
    <dgm:cxn modelId="{8DB160E4-799C-460D-B83B-77521289ED2D}" type="presParOf" srcId="{1A1FFF80-55D9-4840-85B8-44CC6AE0E212}" destId="{35014A77-520C-462F-8119-ADCF96BF1B10}" srcOrd="1" destOrd="0" presId="urn:microsoft.com/office/officeart/2005/8/layout/orgChart1"/>
    <dgm:cxn modelId="{4A150A03-C562-4A8D-A294-8E3ABA56C1E2}" type="presParOf" srcId="{76B07007-A14B-477D-BA1D-69BCFB531E30}" destId="{490DAE6E-F010-40EF-B5F1-9964045D7855}" srcOrd="1" destOrd="0" presId="urn:microsoft.com/office/officeart/2005/8/layout/orgChart1"/>
    <dgm:cxn modelId="{3A7B7D80-FF69-4A1A-B9AC-F2CED8661130}" type="presParOf" srcId="{490DAE6E-F010-40EF-B5F1-9964045D7855}" destId="{E527E0B6-6200-4FBD-BCE7-0B2DFD807123}" srcOrd="0" destOrd="0" presId="urn:microsoft.com/office/officeart/2005/8/layout/orgChart1"/>
    <dgm:cxn modelId="{09BA53A2-CE2F-4438-B408-8D4598748534}" type="presParOf" srcId="{490DAE6E-F010-40EF-B5F1-9964045D7855}" destId="{BAB9B8BE-1F6D-4C41-9E14-0DEE0BFD2AB1}" srcOrd="1" destOrd="0" presId="urn:microsoft.com/office/officeart/2005/8/layout/orgChart1"/>
    <dgm:cxn modelId="{6CE811F5-4282-43D4-BEC3-32D53ED7E69D}" type="presParOf" srcId="{BAB9B8BE-1F6D-4C41-9E14-0DEE0BFD2AB1}" destId="{3BA08342-2A56-40DB-97A1-23F68BC7B24E}" srcOrd="0" destOrd="0" presId="urn:microsoft.com/office/officeart/2005/8/layout/orgChart1"/>
    <dgm:cxn modelId="{3C4E5B3A-7B5F-4F65-AF91-C3E78358C7DE}" type="presParOf" srcId="{3BA08342-2A56-40DB-97A1-23F68BC7B24E}" destId="{A3F0490F-F64E-461F-BBC6-BDDC702E7927}" srcOrd="0" destOrd="0" presId="urn:microsoft.com/office/officeart/2005/8/layout/orgChart1"/>
    <dgm:cxn modelId="{E99C0148-AB2C-472D-9709-0CA9B381C899}" type="presParOf" srcId="{3BA08342-2A56-40DB-97A1-23F68BC7B24E}" destId="{88710D83-4B15-417F-81D3-391A3B33F244}" srcOrd="1" destOrd="0" presId="urn:microsoft.com/office/officeart/2005/8/layout/orgChart1"/>
    <dgm:cxn modelId="{D1D9BEA5-164A-4513-B6A1-823587C730DE}" type="presParOf" srcId="{BAB9B8BE-1F6D-4C41-9E14-0DEE0BFD2AB1}" destId="{38E2B298-1940-4ACA-B9A8-33F048AD01DF}" srcOrd="1" destOrd="0" presId="urn:microsoft.com/office/officeart/2005/8/layout/orgChart1"/>
    <dgm:cxn modelId="{D172193C-9F56-410E-8836-A482101529A9}" type="presParOf" srcId="{BAB9B8BE-1F6D-4C41-9E14-0DEE0BFD2AB1}" destId="{93C76C91-8DB4-4023-AB14-6D52876E1A90}" srcOrd="2" destOrd="0" presId="urn:microsoft.com/office/officeart/2005/8/layout/orgChart1"/>
    <dgm:cxn modelId="{ED019722-5477-4ECF-828A-1B4CED4AF37A}" type="presParOf" srcId="{76B07007-A14B-477D-BA1D-69BCFB531E30}" destId="{21CB6A4C-CAA7-4C7C-8F6F-FB4CB7041861}" srcOrd="2" destOrd="0" presId="urn:microsoft.com/office/officeart/2005/8/layout/orgChart1"/>
    <dgm:cxn modelId="{75D7FB4F-F0FD-435D-9331-13B6DAE1DC41}" type="presParOf" srcId="{B75F28D7-7D71-4A60-B8F3-EA0DCC6A9D66}" destId="{7FC64809-0B36-494E-AEBD-014E95F12E84}" srcOrd="2" destOrd="0" presId="urn:microsoft.com/office/officeart/2005/8/layout/orgChart1"/>
    <dgm:cxn modelId="{FBFEC0C7-798A-48CA-88F5-E4FC9382E85B}" type="presParOf" srcId="{6F2AB1AF-45A3-437C-95C2-3E4B9432C094}" destId="{CDF26356-0731-415C-9C0B-9DE9E718D125}" srcOrd="4" destOrd="0" presId="urn:microsoft.com/office/officeart/2005/8/layout/orgChart1"/>
    <dgm:cxn modelId="{D8589401-1BAA-46B7-B0E9-2FF66240C313}" type="presParOf" srcId="{6F2AB1AF-45A3-437C-95C2-3E4B9432C094}" destId="{A67BCC59-4750-4C13-93B3-EB9EF7CD15CC}" srcOrd="5" destOrd="0" presId="urn:microsoft.com/office/officeart/2005/8/layout/orgChart1"/>
    <dgm:cxn modelId="{62948670-5C35-4E38-81A4-B16C00A2E139}" type="presParOf" srcId="{A67BCC59-4750-4C13-93B3-EB9EF7CD15CC}" destId="{DC91C847-C111-4EA1-A172-506FB31D716A}" srcOrd="0" destOrd="0" presId="urn:microsoft.com/office/officeart/2005/8/layout/orgChart1"/>
    <dgm:cxn modelId="{80304A52-D718-4685-AB48-CEA3D577A8C9}" type="presParOf" srcId="{DC91C847-C111-4EA1-A172-506FB31D716A}" destId="{62030639-0A74-494C-93D0-40D3A21B6EFC}" srcOrd="0" destOrd="0" presId="urn:microsoft.com/office/officeart/2005/8/layout/orgChart1"/>
    <dgm:cxn modelId="{F0AA7D51-179B-45E5-973C-8D7D31F58901}" type="presParOf" srcId="{DC91C847-C111-4EA1-A172-506FB31D716A}" destId="{EAAF60F5-6A5C-4829-A6ED-1CD473521420}" srcOrd="1" destOrd="0" presId="urn:microsoft.com/office/officeart/2005/8/layout/orgChart1"/>
    <dgm:cxn modelId="{4378C8C3-40A9-4EF5-A0EA-D49B887A77E4}" type="presParOf" srcId="{A67BCC59-4750-4C13-93B3-EB9EF7CD15CC}" destId="{1A7F27AC-56DB-4E0D-A0B5-C0DC804C65DA}" srcOrd="1" destOrd="0" presId="urn:microsoft.com/office/officeart/2005/8/layout/orgChart1"/>
    <dgm:cxn modelId="{4B97B87C-F4DE-4C44-A9C8-6FE7652F7F4E}" type="presParOf" srcId="{1A7F27AC-56DB-4E0D-A0B5-C0DC804C65DA}" destId="{A1D4BFAE-9C6D-4B0B-9863-57845DB4DDFD}" srcOrd="0" destOrd="0" presId="urn:microsoft.com/office/officeart/2005/8/layout/orgChart1"/>
    <dgm:cxn modelId="{6AF439F4-F023-41CC-A15E-5DAAEEBB9103}" type="presParOf" srcId="{1A7F27AC-56DB-4E0D-A0B5-C0DC804C65DA}" destId="{8F38F284-4E44-437F-AB10-B075EDA379AA}" srcOrd="1" destOrd="0" presId="urn:microsoft.com/office/officeart/2005/8/layout/orgChart1"/>
    <dgm:cxn modelId="{9B4177AD-D923-49BE-8E80-8D112D3A0962}" type="presParOf" srcId="{8F38F284-4E44-437F-AB10-B075EDA379AA}" destId="{05BCFB4A-0136-4D5C-A2CF-F1656CDEB70B}" srcOrd="0" destOrd="0" presId="urn:microsoft.com/office/officeart/2005/8/layout/orgChart1"/>
    <dgm:cxn modelId="{F0205BE8-9EC3-434F-AEC6-ACFE0C1B3B0E}" type="presParOf" srcId="{05BCFB4A-0136-4D5C-A2CF-F1656CDEB70B}" destId="{86D96AED-6B3A-4910-8DDB-64887C3DB3EB}" srcOrd="0" destOrd="0" presId="urn:microsoft.com/office/officeart/2005/8/layout/orgChart1"/>
    <dgm:cxn modelId="{1B33566A-D3D3-4F5D-9B7B-8C8C3CA90BD7}" type="presParOf" srcId="{05BCFB4A-0136-4D5C-A2CF-F1656CDEB70B}" destId="{4DA3805E-65B9-4DBB-A1B6-16D916895C78}" srcOrd="1" destOrd="0" presId="urn:microsoft.com/office/officeart/2005/8/layout/orgChart1"/>
    <dgm:cxn modelId="{7884C9C2-836B-4E34-8A77-DC05D2D9DB63}" type="presParOf" srcId="{8F38F284-4E44-437F-AB10-B075EDA379AA}" destId="{00EED051-EC97-4196-BDFB-69261266883A}" srcOrd="1" destOrd="0" presId="urn:microsoft.com/office/officeart/2005/8/layout/orgChart1"/>
    <dgm:cxn modelId="{AEDDABEF-7AF7-48A3-B61D-E1115BB4D33C}" type="presParOf" srcId="{00EED051-EC97-4196-BDFB-69261266883A}" destId="{08E786F3-92DE-4F51-B562-D369EDABA1F1}" srcOrd="0" destOrd="0" presId="urn:microsoft.com/office/officeart/2005/8/layout/orgChart1"/>
    <dgm:cxn modelId="{9DC19034-B1F3-4D5C-ABB9-3883454631B7}" type="presParOf" srcId="{00EED051-EC97-4196-BDFB-69261266883A}" destId="{42E60CF9-D65F-44A2-93F3-84DC5EEEDB98}" srcOrd="1" destOrd="0" presId="urn:microsoft.com/office/officeart/2005/8/layout/orgChart1"/>
    <dgm:cxn modelId="{70C9FEA5-B08F-4CBC-BA4B-EB438505D083}" type="presParOf" srcId="{42E60CF9-D65F-44A2-93F3-84DC5EEEDB98}" destId="{0840D0E2-C76C-497B-9EF7-7E5A20CE4479}" srcOrd="0" destOrd="0" presId="urn:microsoft.com/office/officeart/2005/8/layout/orgChart1"/>
    <dgm:cxn modelId="{5CBAB404-9622-4DBD-92AC-DC46E91F7CC5}" type="presParOf" srcId="{0840D0E2-C76C-497B-9EF7-7E5A20CE4479}" destId="{2E0EE21F-3997-43BC-8A96-1BC0C6CDBFD6}" srcOrd="0" destOrd="0" presId="urn:microsoft.com/office/officeart/2005/8/layout/orgChart1"/>
    <dgm:cxn modelId="{C4367CE0-93C7-4C82-B0E1-7C58B8676EE1}" type="presParOf" srcId="{0840D0E2-C76C-497B-9EF7-7E5A20CE4479}" destId="{6B5E6A2B-0DFA-4A2B-90A2-FC9FE954398B}" srcOrd="1" destOrd="0" presId="urn:microsoft.com/office/officeart/2005/8/layout/orgChart1"/>
    <dgm:cxn modelId="{A20B42DA-C679-466C-8DBC-B1DB3814F2B9}" type="presParOf" srcId="{42E60CF9-D65F-44A2-93F3-84DC5EEEDB98}" destId="{C55F0B20-BCCC-4143-B43E-5627F85EDA64}" srcOrd="1" destOrd="0" presId="urn:microsoft.com/office/officeart/2005/8/layout/orgChart1"/>
    <dgm:cxn modelId="{1E634966-46DF-48AD-8EEF-691068FBB249}" type="presParOf" srcId="{42E60CF9-D65F-44A2-93F3-84DC5EEEDB98}" destId="{1E596CC0-15D4-40AD-A045-635DFF26D2BB}" srcOrd="2" destOrd="0" presId="urn:microsoft.com/office/officeart/2005/8/layout/orgChart1"/>
    <dgm:cxn modelId="{EDEA438A-44E3-495A-9135-B2690681F6A8}" type="presParOf" srcId="{00EED051-EC97-4196-BDFB-69261266883A}" destId="{67F83240-92D6-42FC-A803-0DF1B0B350EA}" srcOrd="2" destOrd="0" presId="urn:microsoft.com/office/officeart/2005/8/layout/orgChart1"/>
    <dgm:cxn modelId="{E81BB076-FE7E-44AE-ACEF-DC159E02A62C}" type="presParOf" srcId="{00EED051-EC97-4196-BDFB-69261266883A}" destId="{B1CC9DA9-F713-42A9-9006-A578B6569A90}" srcOrd="3" destOrd="0" presId="urn:microsoft.com/office/officeart/2005/8/layout/orgChart1"/>
    <dgm:cxn modelId="{33F8B976-28A9-47B7-90DB-365E3A21C93A}" type="presParOf" srcId="{B1CC9DA9-F713-42A9-9006-A578B6569A90}" destId="{520D78A6-6E9E-4911-B48B-B4202D57E545}" srcOrd="0" destOrd="0" presId="urn:microsoft.com/office/officeart/2005/8/layout/orgChart1"/>
    <dgm:cxn modelId="{D3F40CBB-C06D-4DAC-90F4-C2ADDD775DC1}" type="presParOf" srcId="{520D78A6-6E9E-4911-B48B-B4202D57E545}" destId="{184CB053-6B23-4660-A6D6-C1CE91038B14}" srcOrd="0" destOrd="0" presId="urn:microsoft.com/office/officeart/2005/8/layout/orgChart1"/>
    <dgm:cxn modelId="{B7EEA4C1-3D1F-4B40-B664-EE0E873BD0F1}" type="presParOf" srcId="{520D78A6-6E9E-4911-B48B-B4202D57E545}" destId="{35971EB6-06FE-4A87-A73D-EB6A79699D3A}" srcOrd="1" destOrd="0" presId="urn:microsoft.com/office/officeart/2005/8/layout/orgChart1"/>
    <dgm:cxn modelId="{31F34EC7-86E6-4336-9AA3-EC7839E40610}" type="presParOf" srcId="{B1CC9DA9-F713-42A9-9006-A578B6569A90}" destId="{BDDDF209-DE29-479E-ACC6-8340A5708337}" srcOrd="1" destOrd="0" presId="urn:microsoft.com/office/officeart/2005/8/layout/orgChart1"/>
    <dgm:cxn modelId="{7B5A8BB8-5960-4937-BF99-DEAC94A5EA93}" type="presParOf" srcId="{B1CC9DA9-F713-42A9-9006-A578B6569A90}" destId="{5E6A3924-4737-4100-A2D9-1B0E5D9821CC}" srcOrd="2" destOrd="0" presId="urn:microsoft.com/office/officeart/2005/8/layout/orgChart1"/>
    <dgm:cxn modelId="{7457B22A-398C-4D13-8830-D5507150ED38}" type="presParOf" srcId="{00EED051-EC97-4196-BDFB-69261266883A}" destId="{5DDCF77B-84BC-45B4-B16F-50A64802BDD3}" srcOrd="4" destOrd="0" presId="urn:microsoft.com/office/officeart/2005/8/layout/orgChart1"/>
    <dgm:cxn modelId="{2F2E9EC4-565F-4152-BEDE-14F8D54CAB21}" type="presParOf" srcId="{00EED051-EC97-4196-BDFB-69261266883A}" destId="{7B9A02EB-CF16-4D36-9A43-591028E4A964}" srcOrd="5" destOrd="0" presId="urn:microsoft.com/office/officeart/2005/8/layout/orgChart1"/>
    <dgm:cxn modelId="{B4678ADD-B56C-4244-857E-908A9E19809D}" type="presParOf" srcId="{7B9A02EB-CF16-4D36-9A43-591028E4A964}" destId="{8027F3CC-CE6D-418C-9FE9-2C27B185559F}" srcOrd="0" destOrd="0" presId="urn:microsoft.com/office/officeart/2005/8/layout/orgChart1"/>
    <dgm:cxn modelId="{2E4185A7-1ECF-4318-B5A0-C605FCC7327E}" type="presParOf" srcId="{8027F3CC-CE6D-418C-9FE9-2C27B185559F}" destId="{18F2A985-C795-407E-ACB1-65E27BD9DF13}" srcOrd="0" destOrd="0" presId="urn:microsoft.com/office/officeart/2005/8/layout/orgChart1"/>
    <dgm:cxn modelId="{368EB3A1-E70B-40F6-B7AC-0507C7B66CFD}" type="presParOf" srcId="{8027F3CC-CE6D-418C-9FE9-2C27B185559F}" destId="{7B996AFA-85E9-48BD-A513-DD3137CF9310}" srcOrd="1" destOrd="0" presId="urn:microsoft.com/office/officeart/2005/8/layout/orgChart1"/>
    <dgm:cxn modelId="{37AAABEB-DE70-4A64-BB25-5569F04811E6}" type="presParOf" srcId="{7B9A02EB-CF16-4D36-9A43-591028E4A964}" destId="{84D14B50-4A0D-4FE1-BACA-C2853FE21154}" srcOrd="1" destOrd="0" presId="urn:microsoft.com/office/officeart/2005/8/layout/orgChart1"/>
    <dgm:cxn modelId="{76ED0E4C-678D-43DA-816B-7B53C90592BC}" type="presParOf" srcId="{7B9A02EB-CF16-4D36-9A43-591028E4A964}" destId="{EB363A96-2F6B-4F97-B1BC-18AB3DFC716C}" srcOrd="2" destOrd="0" presId="urn:microsoft.com/office/officeart/2005/8/layout/orgChart1"/>
    <dgm:cxn modelId="{764B711B-7D02-438F-AAA8-C9BA6B0FCBFE}" type="presParOf" srcId="{00EED051-EC97-4196-BDFB-69261266883A}" destId="{5B9C3645-31FE-4E1C-8A25-E92A23BB55F5}" srcOrd="6" destOrd="0" presId="urn:microsoft.com/office/officeart/2005/8/layout/orgChart1"/>
    <dgm:cxn modelId="{41D5E401-DE0D-4034-938B-A2108AD09D0E}" type="presParOf" srcId="{00EED051-EC97-4196-BDFB-69261266883A}" destId="{DDD006C1-2040-4DF4-94E3-80D12AF9ADCD}" srcOrd="7" destOrd="0" presId="urn:microsoft.com/office/officeart/2005/8/layout/orgChart1"/>
    <dgm:cxn modelId="{98DAF117-5B83-409C-B464-28960797E057}" type="presParOf" srcId="{DDD006C1-2040-4DF4-94E3-80D12AF9ADCD}" destId="{C90F39F0-375D-4B9D-B9FA-208DEE6A2475}" srcOrd="0" destOrd="0" presId="urn:microsoft.com/office/officeart/2005/8/layout/orgChart1"/>
    <dgm:cxn modelId="{EFC1383A-46B0-4989-BCBF-5D36005441A7}" type="presParOf" srcId="{C90F39F0-375D-4B9D-B9FA-208DEE6A2475}" destId="{DEE7C31D-9A04-42EB-9B66-F9E48D6F72CF}" srcOrd="0" destOrd="0" presId="urn:microsoft.com/office/officeart/2005/8/layout/orgChart1"/>
    <dgm:cxn modelId="{8C8620D3-51AA-4A6B-8471-01EDFF06E384}" type="presParOf" srcId="{C90F39F0-375D-4B9D-B9FA-208DEE6A2475}" destId="{41AEB4D5-BFF6-4888-8650-E8995733E4D6}" srcOrd="1" destOrd="0" presId="urn:microsoft.com/office/officeart/2005/8/layout/orgChart1"/>
    <dgm:cxn modelId="{7263C174-C0EE-425C-B573-C801181B26BA}" type="presParOf" srcId="{DDD006C1-2040-4DF4-94E3-80D12AF9ADCD}" destId="{3217111D-F279-4F1C-B69F-830B3A377B99}" srcOrd="1" destOrd="0" presId="urn:microsoft.com/office/officeart/2005/8/layout/orgChart1"/>
    <dgm:cxn modelId="{38EB16EC-60DD-4E13-918B-F4CB1449E068}" type="presParOf" srcId="{DDD006C1-2040-4DF4-94E3-80D12AF9ADCD}" destId="{C415EA8E-E19C-475C-8AE4-9A0C0916CAC8}" srcOrd="2" destOrd="0" presId="urn:microsoft.com/office/officeart/2005/8/layout/orgChart1"/>
    <dgm:cxn modelId="{A153DF5E-0E8F-470A-97B1-2989291F6B21}" type="presParOf" srcId="{8F38F284-4E44-437F-AB10-B075EDA379AA}" destId="{EB66E400-3CFD-46E8-9111-E9A0436ABC50}" srcOrd="2" destOrd="0" presId="urn:microsoft.com/office/officeart/2005/8/layout/orgChart1"/>
    <dgm:cxn modelId="{AD6922F3-9D8D-446E-B325-0F250AEBD7D2}" type="presParOf" srcId="{1A7F27AC-56DB-4E0D-A0B5-C0DC804C65DA}" destId="{C8B9B1F8-A934-4314-9EE1-B4508D15B327}" srcOrd="2" destOrd="0" presId="urn:microsoft.com/office/officeart/2005/8/layout/orgChart1"/>
    <dgm:cxn modelId="{888902C1-93C9-4D69-A36D-21F63CE76188}" type="presParOf" srcId="{1A7F27AC-56DB-4E0D-A0B5-C0DC804C65DA}" destId="{51F66173-5AFD-422A-BADE-1C2A90C46629}" srcOrd="3" destOrd="0" presId="urn:microsoft.com/office/officeart/2005/8/layout/orgChart1"/>
    <dgm:cxn modelId="{2CE8C0AA-A29E-41BD-9ABE-5D4557E1D027}" type="presParOf" srcId="{51F66173-5AFD-422A-BADE-1C2A90C46629}" destId="{B5EC50D6-D7FD-43CA-ABA9-F23B7EAB518A}" srcOrd="0" destOrd="0" presId="urn:microsoft.com/office/officeart/2005/8/layout/orgChart1"/>
    <dgm:cxn modelId="{3574F198-A932-4223-8C20-3A0A3681F30E}" type="presParOf" srcId="{B5EC50D6-D7FD-43CA-ABA9-F23B7EAB518A}" destId="{8AAEF76B-1483-4117-8746-1CAEC13980B9}" srcOrd="0" destOrd="0" presId="urn:microsoft.com/office/officeart/2005/8/layout/orgChart1"/>
    <dgm:cxn modelId="{570201FD-DBF5-4C18-A637-0A630DE74246}" type="presParOf" srcId="{B5EC50D6-D7FD-43CA-ABA9-F23B7EAB518A}" destId="{BAB79C65-7360-4E23-91FA-03A5E0A29F8F}" srcOrd="1" destOrd="0" presId="urn:microsoft.com/office/officeart/2005/8/layout/orgChart1"/>
    <dgm:cxn modelId="{D8244024-961F-4DBE-99BB-1C1D90665D9D}" type="presParOf" srcId="{51F66173-5AFD-422A-BADE-1C2A90C46629}" destId="{A7EC750A-99D2-4A02-8DF4-0277D63543F6}" srcOrd="1" destOrd="0" presId="urn:microsoft.com/office/officeart/2005/8/layout/orgChart1"/>
    <dgm:cxn modelId="{298A6728-D5EB-4C80-BAFF-FB2717E239DE}" type="presParOf" srcId="{A7EC750A-99D2-4A02-8DF4-0277D63543F6}" destId="{3C8515EF-FB9F-42B6-A10D-CDD9FBFD93BE}" srcOrd="0" destOrd="0" presId="urn:microsoft.com/office/officeart/2005/8/layout/orgChart1"/>
    <dgm:cxn modelId="{F8715ECD-0DDD-4973-A5A8-27E5BF24017E}" type="presParOf" srcId="{A7EC750A-99D2-4A02-8DF4-0277D63543F6}" destId="{FD6C2C83-8135-4CED-830F-0A497475BAC9}" srcOrd="1" destOrd="0" presId="urn:microsoft.com/office/officeart/2005/8/layout/orgChart1"/>
    <dgm:cxn modelId="{B52B60AE-D7FE-4962-B185-06FF168F4EBA}" type="presParOf" srcId="{FD6C2C83-8135-4CED-830F-0A497475BAC9}" destId="{0B1DA177-2F1A-40EA-98EF-DF0FBCBECBF0}" srcOrd="0" destOrd="0" presId="urn:microsoft.com/office/officeart/2005/8/layout/orgChart1"/>
    <dgm:cxn modelId="{1003A8DC-DAD5-4723-97FF-678739F7732E}" type="presParOf" srcId="{0B1DA177-2F1A-40EA-98EF-DF0FBCBECBF0}" destId="{D61715C9-833B-4CA5-9851-AC0F7C652824}" srcOrd="0" destOrd="0" presId="urn:microsoft.com/office/officeart/2005/8/layout/orgChart1"/>
    <dgm:cxn modelId="{5210B51E-F6C1-420F-9F54-523016CAA1E2}" type="presParOf" srcId="{0B1DA177-2F1A-40EA-98EF-DF0FBCBECBF0}" destId="{4063DAD5-A031-4FC4-A237-01C764C26FA3}" srcOrd="1" destOrd="0" presId="urn:microsoft.com/office/officeart/2005/8/layout/orgChart1"/>
    <dgm:cxn modelId="{40C7E681-6B7A-4718-BE64-05A88D54F4C7}" type="presParOf" srcId="{FD6C2C83-8135-4CED-830F-0A497475BAC9}" destId="{55AFF156-26F5-47F8-B04F-05361158AB2E}" srcOrd="1" destOrd="0" presId="urn:microsoft.com/office/officeart/2005/8/layout/orgChart1"/>
    <dgm:cxn modelId="{F5ACFC6A-62F0-4D60-BC7C-A97CCBB60F61}" type="presParOf" srcId="{FD6C2C83-8135-4CED-830F-0A497475BAC9}" destId="{79D1616E-E7EF-4324-A8BE-92FFEC13F272}" srcOrd="2" destOrd="0" presId="urn:microsoft.com/office/officeart/2005/8/layout/orgChart1"/>
    <dgm:cxn modelId="{2A77E3D0-DEEA-4D71-AC1E-3192B81E6215}" type="presParOf" srcId="{A7EC750A-99D2-4A02-8DF4-0277D63543F6}" destId="{CF55F3D1-B954-4C6B-B6ED-C459030B3530}" srcOrd="2" destOrd="0" presId="urn:microsoft.com/office/officeart/2005/8/layout/orgChart1"/>
    <dgm:cxn modelId="{5070B989-A768-45B6-8A79-809AE227FCC5}" type="presParOf" srcId="{A7EC750A-99D2-4A02-8DF4-0277D63543F6}" destId="{20A848AA-94C2-4C9D-B533-FE7516BD6C60}" srcOrd="3" destOrd="0" presId="urn:microsoft.com/office/officeart/2005/8/layout/orgChart1"/>
    <dgm:cxn modelId="{45D8605D-638B-4A2C-8907-1189006EF957}" type="presParOf" srcId="{20A848AA-94C2-4C9D-B533-FE7516BD6C60}" destId="{CD11E58D-CFD2-4457-B7A0-851029466DA1}" srcOrd="0" destOrd="0" presId="urn:microsoft.com/office/officeart/2005/8/layout/orgChart1"/>
    <dgm:cxn modelId="{87CC5B78-26F7-407D-9101-759552EDBC72}" type="presParOf" srcId="{CD11E58D-CFD2-4457-B7A0-851029466DA1}" destId="{F39DD800-8E45-4222-B4AA-D5F4354C5CBC}" srcOrd="0" destOrd="0" presId="urn:microsoft.com/office/officeart/2005/8/layout/orgChart1"/>
    <dgm:cxn modelId="{8A8AFD1C-A675-4316-B986-F4681D8B74B5}" type="presParOf" srcId="{CD11E58D-CFD2-4457-B7A0-851029466DA1}" destId="{D8B1C014-31DA-464B-B4B3-CDB02BCC5C91}" srcOrd="1" destOrd="0" presId="urn:microsoft.com/office/officeart/2005/8/layout/orgChart1"/>
    <dgm:cxn modelId="{11839647-72F1-4364-AAB2-D0AB58D3009E}" type="presParOf" srcId="{20A848AA-94C2-4C9D-B533-FE7516BD6C60}" destId="{0381A4C4-25C9-413A-8AC0-DE3E533C8144}" srcOrd="1" destOrd="0" presId="urn:microsoft.com/office/officeart/2005/8/layout/orgChart1"/>
    <dgm:cxn modelId="{69199AE9-8C2C-4EBA-A4A6-A12787F40A0C}" type="presParOf" srcId="{20A848AA-94C2-4C9D-B533-FE7516BD6C60}" destId="{5B180A93-5E82-4A53-B223-E11275759583}" srcOrd="2" destOrd="0" presId="urn:microsoft.com/office/officeart/2005/8/layout/orgChart1"/>
    <dgm:cxn modelId="{EA86B3AB-50C3-4E7E-8E34-EC0E86245EF7}" type="presParOf" srcId="{A7EC750A-99D2-4A02-8DF4-0277D63543F6}" destId="{2A1E9EE6-2274-43D1-AFDC-5699DDD3A827}" srcOrd="4" destOrd="0" presId="urn:microsoft.com/office/officeart/2005/8/layout/orgChart1"/>
    <dgm:cxn modelId="{A976060A-FFAD-4398-8A71-EB763155D911}" type="presParOf" srcId="{A7EC750A-99D2-4A02-8DF4-0277D63543F6}" destId="{D83A61C5-F39B-4294-8550-97E1ED21B91E}" srcOrd="5" destOrd="0" presId="urn:microsoft.com/office/officeart/2005/8/layout/orgChart1"/>
    <dgm:cxn modelId="{122DDFA7-FAAB-42AE-B1D6-E524FF5BA3AF}" type="presParOf" srcId="{D83A61C5-F39B-4294-8550-97E1ED21B91E}" destId="{2A7BAEC3-1F0C-42C7-AECF-C44DAD1BA296}" srcOrd="0" destOrd="0" presId="urn:microsoft.com/office/officeart/2005/8/layout/orgChart1"/>
    <dgm:cxn modelId="{B8BFACA0-770E-4A03-896A-8282DFE6E9B8}" type="presParOf" srcId="{2A7BAEC3-1F0C-42C7-AECF-C44DAD1BA296}" destId="{4B9D856F-011E-422C-ABAE-B8EFE402C72E}" srcOrd="0" destOrd="0" presId="urn:microsoft.com/office/officeart/2005/8/layout/orgChart1"/>
    <dgm:cxn modelId="{2CA02597-4647-4A39-8623-EEAF0A22F108}" type="presParOf" srcId="{2A7BAEC3-1F0C-42C7-AECF-C44DAD1BA296}" destId="{DA1DFAD8-B51D-4085-89F3-1B513EFFCDE3}" srcOrd="1" destOrd="0" presId="urn:microsoft.com/office/officeart/2005/8/layout/orgChart1"/>
    <dgm:cxn modelId="{0B7E573D-3ADF-429A-89D1-6F683F983B33}" type="presParOf" srcId="{D83A61C5-F39B-4294-8550-97E1ED21B91E}" destId="{E967D8E9-82AB-4228-9181-C0698271C817}" srcOrd="1" destOrd="0" presId="urn:microsoft.com/office/officeart/2005/8/layout/orgChart1"/>
    <dgm:cxn modelId="{C2745CDC-4E45-4A90-96DA-D19FABE15442}" type="presParOf" srcId="{D83A61C5-F39B-4294-8550-97E1ED21B91E}" destId="{92C691A8-5181-44D9-B01D-7AEAD9E1FE57}" srcOrd="2" destOrd="0" presId="urn:microsoft.com/office/officeart/2005/8/layout/orgChart1"/>
    <dgm:cxn modelId="{43C42D24-3470-43A9-9C7C-63B0032B25BB}" type="presParOf" srcId="{A7EC750A-99D2-4A02-8DF4-0277D63543F6}" destId="{379024B5-9DAE-4D35-BCC7-1D4BE8DBF360}" srcOrd="6" destOrd="0" presId="urn:microsoft.com/office/officeart/2005/8/layout/orgChart1"/>
    <dgm:cxn modelId="{1C61058E-AAE4-4355-85F2-40FAD5B423B3}" type="presParOf" srcId="{A7EC750A-99D2-4A02-8DF4-0277D63543F6}" destId="{F6062092-537D-45F6-9AA4-612F3E3A8442}" srcOrd="7" destOrd="0" presId="urn:microsoft.com/office/officeart/2005/8/layout/orgChart1"/>
    <dgm:cxn modelId="{BC66FDAA-D1E3-4165-974B-E5DA4C14E66D}" type="presParOf" srcId="{F6062092-537D-45F6-9AA4-612F3E3A8442}" destId="{D48E1342-252D-42F0-8FAF-B56D43D85EFF}" srcOrd="0" destOrd="0" presId="urn:microsoft.com/office/officeart/2005/8/layout/orgChart1"/>
    <dgm:cxn modelId="{5C2B61BE-5075-47A0-BF0A-C983C2DF8737}" type="presParOf" srcId="{D48E1342-252D-42F0-8FAF-B56D43D85EFF}" destId="{4B57E6EF-5544-473D-A2DD-1F00B7F6904F}" srcOrd="0" destOrd="0" presId="urn:microsoft.com/office/officeart/2005/8/layout/orgChart1"/>
    <dgm:cxn modelId="{E0DC914B-89DF-4F5C-8659-D52A526C97BA}" type="presParOf" srcId="{D48E1342-252D-42F0-8FAF-B56D43D85EFF}" destId="{AF4C957F-9FBF-42E2-9B91-E8D386592B2C}" srcOrd="1" destOrd="0" presId="urn:microsoft.com/office/officeart/2005/8/layout/orgChart1"/>
    <dgm:cxn modelId="{46A34DFD-3D70-4254-A14C-FC02DA261604}" type="presParOf" srcId="{F6062092-537D-45F6-9AA4-612F3E3A8442}" destId="{480F0E54-5B58-4F50-9C5F-48D0449BA730}" srcOrd="1" destOrd="0" presId="urn:microsoft.com/office/officeart/2005/8/layout/orgChart1"/>
    <dgm:cxn modelId="{CCCAD241-FB82-4394-B9F9-1CBE74703D06}" type="presParOf" srcId="{F6062092-537D-45F6-9AA4-612F3E3A8442}" destId="{83CE52E5-387A-4B62-9E7C-A4522E56FAFF}" srcOrd="2" destOrd="0" presId="urn:microsoft.com/office/officeart/2005/8/layout/orgChart1"/>
    <dgm:cxn modelId="{FB674819-3337-4DF1-A398-708EBD62ED57}" type="presParOf" srcId="{A7EC750A-99D2-4A02-8DF4-0277D63543F6}" destId="{58EF14E5-B26F-4565-9967-4A8762370AD0}" srcOrd="8" destOrd="0" presId="urn:microsoft.com/office/officeart/2005/8/layout/orgChart1"/>
    <dgm:cxn modelId="{40F78DBC-4597-41DA-A11E-32CABBFAA4F0}" type="presParOf" srcId="{A7EC750A-99D2-4A02-8DF4-0277D63543F6}" destId="{726D32CE-7E2C-4366-9411-01B71FD8B961}" srcOrd="9" destOrd="0" presId="urn:microsoft.com/office/officeart/2005/8/layout/orgChart1"/>
    <dgm:cxn modelId="{2D77A984-E596-4D5E-B833-D8A605FB8EA7}" type="presParOf" srcId="{726D32CE-7E2C-4366-9411-01B71FD8B961}" destId="{D9F155C7-D739-46CA-90AF-EE2C92AF07D4}" srcOrd="0" destOrd="0" presId="urn:microsoft.com/office/officeart/2005/8/layout/orgChart1"/>
    <dgm:cxn modelId="{8D5AA322-1C01-4E82-A295-070F5F53A772}" type="presParOf" srcId="{D9F155C7-D739-46CA-90AF-EE2C92AF07D4}" destId="{D6440A73-15E4-4F0C-B81B-A198F67F4A48}" srcOrd="0" destOrd="0" presId="urn:microsoft.com/office/officeart/2005/8/layout/orgChart1"/>
    <dgm:cxn modelId="{CE715ED1-FD04-431B-818A-DE665C5FBBBD}" type="presParOf" srcId="{D9F155C7-D739-46CA-90AF-EE2C92AF07D4}" destId="{5337BFA9-D0FB-4D53-86AE-6D624F4AC648}" srcOrd="1" destOrd="0" presId="urn:microsoft.com/office/officeart/2005/8/layout/orgChart1"/>
    <dgm:cxn modelId="{745C6CF8-5495-4CAF-91EE-F4B986B2C332}" type="presParOf" srcId="{726D32CE-7E2C-4366-9411-01B71FD8B961}" destId="{D94D659D-DE25-4022-9DAB-2B8F19E86B0F}" srcOrd="1" destOrd="0" presId="urn:microsoft.com/office/officeart/2005/8/layout/orgChart1"/>
    <dgm:cxn modelId="{EC724369-6802-465D-BB97-22A92A95C96F}" type="presParOf" srcId="{726D32CE-7E2C-4366-9411-01B71FD8B961}" destId="{79ACD06C-44FF-49AB-9583-8A66540CAA20}" srcOrd="2" destOrd="0" presId="urn:microsoft.com/office/officeart/2005/8/layout/orgChart1"/>
    <dgm:cxn modelId="{A81C8AC9-BDF1-42FE-B7DC-8532334B7CD9}" type="presParOf" srcId="{51F66173-5AFD-422A-BADE-1C2A90C46629}" destId="{094A703C-D866-4CCE-92F9-DBDDA3E814CE}" srcOrd="2" destOrd="0" presId="urn:microsoft.com/office/officeart/2005/8/layout/orgChart1"/>
    <dgm:cxn modelId="{3943A885-8AD9-4197-B522-03FEA23C741C}" type="presParOf" srcId="{A67BCC59-4750-4C13-93B3-EB9EF7CD15CC}" destId="{B9C40A93-7F96-41AA-9B47-96CDDAA2D9B6}" srcOrd="2" destOrd="0" presId="urn:microsoft.com/office/officeart/2005/8/layout/orgChart1"/>
    <dgm:cxn modelId="{C82EE801-FA6A-40DC-ABCD-9033DF411726}" type="presParOf" srcId="{6F2AB1AF-45A3-437C-95C2-3E4B9432C094}" destId="{60AD46B7-078E-4880-AA5A-B2A2B4D5819F}" srcOrd="6" destOrd="0" presId="urn:microsoft.com/office/officeart/2005/8/layout/orgChart1"/>
    <dgm:cxn modelId="{E3D48544-A4A8-4063-ABA7-D78F07BA6477}" type="presParOf" srcId="{6F2AB1AF-45A3-437C-95C2-3E4B9432C094}" destId="{717A48EC-5C1C-4B87-9B24-62387114E956}" srcOrd="7" destOrd="0" presId="urn:microsoft.com/office/officeart/2005/8/layout/orgChart1"/>
    <dgm:cxn modelId="{E0F154E6-C69D-4C11-8216-58CF1A6FAD8B}" type="presParOf" srcId="{717A48EC-5C1C-4B87-9B24-62387114E956}" destId="{11584D22-A88E-4715-9152-E2B68E19EC5D}" srcOrd="0" destOrd="0" presId="urn:microsoft.com/office/officeart/2005/8/layout/orgChart1"/>
    <dgm:cxn modelId="{7BD2B4A2-8416-4509-A16E-F4AB52802646}" type="presParOf" srcId="{11584D22-A88E-4715-9152-E2B68E19EC5D}" destId="{DFA4CEC0-D775-4277-AC53-CB71AD73A07F}" srcOrd="0" destOrd="0" presId="urn:microsoft.com/office/officeart/2005/8/layout/orgChart1"/>
    <dgm:cxn modelId="{21993CA4-058B-4CB7-87FD-A07BC2E6AFA3}" type="presParOf" srcId="{11584D22-A88E-4715-9152-E2B68E19EC5D}" destId="{7BAAA4F5-A0BE-4193-839D-C6BF7C3956DA}" srcOrd="1" destOrd="0" presId="urn:microsoft.com/office/officeart/2005/8/layout/orgChart1"/>
    <dgm:cxn modelId="{987E4B0D-F79C-475E-BE56-D1B856B9505A}" type="presParOf" srcId="{717A48EC-5C1C-4B87-9B24-62387114E956}" destId="{1127E7C7-8386-48A2-A452-43AA4798DDF6}" srcOrd="1" destOrd="0" presId="urn:microsoft.com/office/officeart/2005/8/layout/orgChart1"/>
    <dgm:cxn modelId="{B2D8A701-CD79-43AC-B796-957CA1BFB82F}" type="presParOf" srcId="{1127E7C7-8386-48A2-A452-43AA4798DDF6}" destId="{E7C357C5-6F7B-4BFF-973D-BE6B13C7D1E7}" srcOrd="0" destOrd="0" presId="urn:microsoft.com/office/officeart/2005/8/layout/orgChart1"/>
    <dgm:cxn modelId="{3B33A627-6A9C-4AEA-A134-645B7F573BCB}" type="presParOf" srcId="{1127E7C7-8386-48A2-A452-43AA4798DDF6}" destId="{E8A231A4-F2EC-4289-9BEB-FD001F4FB43B}" srcOrd="1" destOrd="0" presId="urn:microsoft.com/office/officeart/2005/8/layout/orgChart1"/>
    <dgm:cxn modelId="{A72D0C43-443E-45B7-8A26-2EF92F0313D6}" type="presParOf" srcId="{E8A231A4-F2EC-4289-9BEB-FD001F4FB43B}" destId="{54D613B0-AAA6-4AC5-806E-11376725C322}" srcOrd="0" destOrd="0" presId="urn:microsoft.com/office/officeart/2005/8/layout/orgChart1"/>
    <dgm:cxn modelId="{752FD88F-F0BB-41F7-857C-FA4218E7F786}" type="presParOf" srcId="{54D613B0-AAA6-4AC5-806E-11376725C322}" destId="{DB1FA43B-5272-45B7-999B-6E1137797790}" srcOrd="0" destOrd="0" presId="urn:microsoft.com/office/officeart/2005/8/layout/orgChart1"/>
    <dgm:cxn modelId="{373C51F6-E38B-4F7E-90CA-77663CFA5A83}" type="presParOf" srcId="{54D613B0-AAA6-4AC5-806E-11376725C322}" destId="{855BB8BB-84BF-4BAA-9E18-8E9957BC7BFF}" srcOrd="1" destOrd="0" presId="urn:microsoft.com/office/officeart/2005/8/layout/orgChart1"/>
    <dgm:cxn modelId="{9E45ABDF-3F04-4109-8110-92590247DFE5}" type="presParOf" srcId="{E8A231A4-F2EC-4289-9BEB-FD001F4FB43B}" destId="{76A429AD-7ED1-4687-A193-897A69D74ABF}" srcOrd="1" destOrd="0" presId="urn:microsoft.com/office/officeart/2005/8/layout/orgChart1"/>
    <dgm:cxn modelId="{3E8C80A1-61E4-4AFA-8DFF-F1F272A1D642}" type="presParOf" srcId="{76A429AD-7ED1-4687-A193-897A69D74ABF}" destId="{587A6E19-6AC1-4FDF-AB13-B0EE567E5B8B}" srcOrd="0" destOrd="0" presId="urn:microsoft.com/office/officeart/2005/8/layout/orgChart1"/>
    <dgm:cxn modelId="{C1EF3976-D7CA-4D57-B2C0-F3D74B815045}" type="presParOf" srcId="{76A429AD-7ED1-4687-A193-897A69D74ABF}" destId="{1CA0084E-795B-4B38-9976-D92E501B6812}" srcOrd="1" destOrd="0" presId="urn:microsoft.com/office/officeart/2005/8/layout/orgChart1"/>
    <dgm:cxn modelId="{BD2E6088-9F49-4ED2-8301-996B7A45E6DA}" type="presParOf" srcId="{1CA0084E-795B-4B38-9976-D92E501B6812}" destId="{98F6A382-EC42-41A2-8130-E7ACF037EDE0}" srcOrd="0" destOrd="0" presId="urn:microsoft.com/office/officeart/2005/8/layout/orgChart1"/>
    <dgm:cxn modelId="{76ECC396-B9BE-4D43-95BC-96F2216C01A5}" type="presParOf" srcId="{98F6A382-EC42-41A2-8130-E7ACF037EDE0}" destId="{6E2CCC16-4F32-4EA2-818B-B893F9241368}" srcOrd="0" destOrd="0" presId="urn:microsoft.com/office/officeart/2005/8/layout/orgChart1"/>
    <dgm:cxn modelId="{DFA32430-C087-43DC-8042-EB39236387C8}" type="presParOf" srcId="{98F6A382-EC42-41A2-8130-E7ACF037EDE0}" destId="{6FA39EFD-340D-4E05-89FB-C31AB97D5294}" srcOrd="1" destOrd="0" presId="urn:microsoft.com/office/officeart/2005/8/layout/orgChart1"/>
    <dgm:cxn modelId="{3352C870-48E1-4289-95B8-F6ECB3712D76}" type="presParOf" srcId="{1CA0084E-795B-4B38-9976-D92E501B6812}" destId="{5080B32E-7E55-4254-B5E1-7C73C3ACF6D2}" srcOrd="1" destOrd="0" presId="urn:microsoft.com/office/officeart/2005/8/layout/orgChart1"/>
    <dgm:cxn modelId="{F3CB94F5-52DA-4744-B949-FC05137BCBD8}" type="presParOf" srcId="{5080B32E-7E55-4254-B5E1-7C73C3ACF6D2}" destId="{FAC267CA-A46C-45A9-A296-961B87571FE0}" srcOrd="0" destOrd="0" presId="urn:microsoft.com/office/officeart/2005/8/layout/orgChart1"/>
    <dgm:cxn modelId="{48E302F8-7C30-40C9-91E4-C2E42D95F084}" type="presParOf" srcId="{5080B32E-7E55-4254-B5E1-7C73C3ACF6D2}" destId="{53D6BF36-30DF-42B8-B640-B1F44F4EC5F7}" srcOrd="1" destOrd="0" presId="urn:microsoft.com/office/officeart/2005/8/layout/orgChart1"/>
    <dgm:cxn modelId="{7E8F1F9F-CEC1-43AD-A943-E2153754B015}" type="presParOf" srcId="{53D6BF36-30DF-42B8-B640-B1F44F4EC5F7}" destId="{8FD5630A-D6A6-4349-938C-8D520E4AD241}" srcOrd="0" destOrd="0" presId="urn:microsoft.com/office/officeart/2005/8/layout/orgChart1"/>
    <dgm:cxn modelId="{D152D4CD-A06F-4464-B0AC-31820D670B14}" type="presParOf" srcId="{8FD5630A-D6A6-4349-938C-8D520E4AD241}" destId="{AFD5C8D7-F4B7-4C49-BFB6-576B9F66F469}" srcOrd="0" destOrd="0" presId="urn:microsoft.com/office/officeart/2005/8/layout/orgChart1"/>
    <dgm:cxn modelId="{97B5E2F0-1078-4C2F-B452-DD32A741C9D6}" type="presParOf" srcId="{8FD5630A-D6A6-4349-938C-8D520E4AD241}" destId="{D3AA9E57-3611-46AC-866C-B25F6B5891EC}" srcOrd="1" destOrd="0" presId="urn:microsoft.com/office/officeart/2005/8/layout/orgChart1"/>
    <dgm:cxn modelId="{7A6F445C-DDED-4DDF-B18A-D8CDB0656E99}" type="presParOf" srcId="{53D6BF36-30DF-42B8-B640-B1F44F4EC5F7}" destId="{CA27CAE2-8F40-4D52-A0EA-90C88440729E}" srcOrd="1" destOrd="0" presId="urn:microsoft.com/office/officeart/2005/8/layout/orgChart1"/>
    <dgm:cxn modelId="{AFED4D86-65DE-4EDB-BA67-82D471D58C19}" type="presParOf" srcId="{53D6BF36-30DF-42B8-B640-B1F44F4EC5F7}" destId="{1EDE2E2D-9EF8-4BEF-BF76-AD16F9264582}" srcOrd="2" destOrd="0" presId="urn:microsoft.com/office/officeart/2005/8/layout/orgChart1"/>
    <dgm:cxn modelId="{293568CE-F1EE-42FA-B815-85DBFED843E5}" type="presParOf" srcId="{5080B32E-7E55-4254-B5E1-7C73C3ACF6D2}" destId="{0991C7B7-3D43-48C5-A76D-BAC72389E78B}" srcOrd="2" destOrd="0" presId="urn:microsoft.com/office/officeart/2005/8/layout/orgChart1"/>
    <dgm:cxn modelId="{4C284004-3820-40C0-93E6-9FAD825B9B11}" type="presParOf" srcId="{5080B32E-7E55-4254-B5E1-7C73C3ACF6D2}" destId="{E9D0DBDA-820A-429D-9440-51256D0C04F7}" srcOrd="3" destOrd="0" presId="urn:microsoft.com/office/officeart/2005/8/layout/orgChart1"/>
    <dgm:cxn modelId="{503C768B-2455-48C8-BE92-BF0A785F717B}" type="presParOf" srcId="{E9D0DBDA-820A-429D-9440-51256D0C04F7}" destId="{4E89C4CA-BC25-4BFB-862E-2D7FFF3835BE}" srcOrd="0" destOrd="0" presId="urn:microsoft.com/office/officeart/2005/8/layout/orgChart1"/>
    <dgm:cxn modelId="{9565F579-4A80-4275-A4BE-1895EF0C58B5}" type="presParOf" srcId="{4E89C4CA-BC25-4BFB-862E-2D7FFF3835BE}" destId="{523B4B19-5CC7-4948-97A4-49975FD9CC0E}" srcOrd="0" destOrd="0" presId="urn:microsoft.com/office/officeart/2005/8/layout/orgChart1"/>
    <dgm:cxn modelId="{41A1CB49-286F-44C5-9879-E67C202DE674}" type="presParOf" srcId="{4E89C4CA-BC25-4BFB-862E-2D7FFF3835BE}" destId="{2E7BFBF9-D3BE-4A06-A99B-33473AE82B02}" srcOrd="1" destOrd="0" presId="urn:microsoft.com/office/officeart/2005/8/layout/orgChart1"/>
    <dgm:cxn modelId="{5E9E6C12-E4CE-4C87-AC70-88ADC628B903}" type="presParOf" srcId="{E9D0DBDA-820A-429D-9440-51256D0C04F7}" destId="{B254C33F-3087-438C-8B64-DE153AEEF632}" srcOrd="1" destOrd="0" presId="urn:microsoft.com/office/officeart/2005/8/layout/orgChart1"/>
    <dgm:cxn modelId="{18B3EBDB-3191-4E56-B83F-814574FF0C42}" type="presParOf" srcId="{E9D0DBDA-820A-429D-9440-51256D0C04F7}" destId="{97973B93-22FF-47F4-8D3C-EA6C8F67FEC7}" srcOrd="2" destOrd="0" presId="urn:microsoft.com/office/officeart/2005/8/layout/orgChart1"/>
    <dgm:cxn modelId="{9CEFE3DC-6040-4999-8D63-7B6A9FEFE754}" type="presParOf" srcId="{1CA0084E-795B-4B38-9976-D92E501B6812}" destId="{249D60B7-2B35-4F95-8DF3-ED664DF4C25D}" srcOrd="2" destOrd="0" presId="urn:microsoft.com/office/officeart/2005/8/layout/orgChart1"/>
    <dgm:cxn modelId="{594120DA-103F-44EA-8974-978936A5CC30}" type="presParOf" srcId="{76A429AD-7ED1-4687-A193-897A69D74ABF}" destId="{BEBF9369-BB14-454A-8FFE-B48887C9A785}" srcOrd="2" destOrd="0" presId="urn:microsoft.com/office/officeart/2005/8/layout/orgChart1"/>
    <dgm:cxn modelId="{B3F3C6A4-98C5-415B-B544-29A86012D2DB}" type="presParOf" srcId="{76A429AD-7ED1-4687-A193-897A69D74ABF}" destId="{58BB0E8E-954E-40BB-AA6A-603A68041738}" srcOrd="3" destOrd="0" presId="urn:microsoft.com/office/officeart/2005/8/layout/orgChart1"/>
    <dgm:cxn modelId="{0514E8F0-9817-4F09-A93C-1539C87F6C5C}" type="presParOf" srcId="{58BB0E8E-954E-40BB-AA6A-603A68041738}" destId="{8B196F68-FBD5-4C02-8602-2F779862FF8E}" srcOrd="0" destOrd="0" presId="urn:microsoft.com/office/officeart/2005/8/layout/orgChart1"/>
    <dgm:cxn modelId="{61F70A2E-AE0C-435C-8195-5419C4ED14B0}" type="presParOf" srcId="{8B196F68-FBD5-4C02-8602-2F779862FF8E}" destId="{C8315F02-5770-48D5-9F12-A3BAFAB00E47}" srcOrd="0" destOrd="0" presId="urn:microsoft.com/office/officeart/2005/8/layout/orgChart1"/>
    <dgm:cxn modelId="{1E97E0EF-CEF4-40FF-9531-1F953523B788}" type="presParOf" srcId="{8B196F68-FBD5-4C02-8602-2F779862FF8E}" destId="{FC4B77D2-D541-4BE8-B08F-EEB832C4F7E2}" srcOrd="1" destOrd="0" presId="urn:microsoft.com/office/officeart/2005/8/layout/orgChart1"/>
    <dgm:cxn modelId="{0FE7D7BC-5473-44B4-9E40-D7D1D539A9EF}" type="presParOf" srcId="{58BB0E8E-954E-40BB-AA6A-603A68041738}" destId="{640A91CA-3D28-4CCE-B2F8-316922B52FD7}" srcOrd="1" destOrd="0" presId="urn:microsoft.com/office/officeart/2005/8/layout/orgChart1"/>
    <dgm:cxn modelId="{D0F84715-FCAA-4D29-9EA8-8DB000EC77B0}" type="presParOf" srcId="{58BB0E8E-954E-40BB-AA6A-603A68041738}" destId="{4264D47A-E0F6-4577-9707-646C467AB79E}" srcOrd="2" destOrd="0" presId="urn:microsoft.com/office/officeart/2005/8/layout/orgChart1"/>
    <dgm:cxn modelId="{CD81D81F-B0CE-4E73-A902-3FC53150F810}" type="presParOf" srcId="{76A429AD-7ED1-4687-A193-897A69D74ABF}" destId="{972894E5-76D2-4920-8F76-BEBD859D61EA}" srcOrd="4" destOrd="0" presId="urn:microsoft.com/office/officeart/2005/8/layout/orgChart1"/>
    <dgm:cxn modelId="{12BFDB20-900E-4E24-B283-27BA56C1223D}" type="presParOf" srcId="{76A429AD-7ED1-4687-A193-897A69D74ABF}" destId="{39C130D8-C5A1-4A6B-939C-9F7368FD9617}" srcOrd="5" destOrd="0" presId="urn:microsoft.com/office/officeart/2005/8/layout/orgChart1"/>
    <dgm:cxn modelId="{9C195E57-6AC5-48F0-BF75-14E622F63F2F}" type="presParOf" srcId="{39C130D8-C5A1-4A6B-939C-9F7368FD9617}" destId="{2AFEBF8F-68FC-4928-8B7F-05CF445170C9}" srcOrd="0" destOrd="0" presId="urn:microsoft.com/office/officeart/2005/8/layout/orgChart1"/>
    <dgm:cxn modelId="{3B8C1121-7A77-41AA-ACC4-ADE74DF997D4}" type="presParOf" srcId="{2AFEBF8F-68FC-4928-8B7F-05CF445170C9}" destId="{64604EC2-11B3-4874-A276-B0677F0EBDAE}" srcOrd="0" destOrd="0" presId="urn:microsoft.com/office/officeart/2005/8/layout/orgChart1"/>
    <dgm:cxn modelId="{A72EB594-D42D-45BD-8B02-89EAE40FE377}" type="presParOf" srcId="{2AFEBF8F-68FC-4928-8B7F-05CF445170C9}" destId="{80B238AF-A0D9-4D8F-AD30-437234563E47}" srcOrd="1" destOrd="0" presId="urn:microsoft.com/office/officeart/2005/8/layout/orgChart1"/>
    <dgm:cxn modelId="{EA13FF20-2CE9-4B90-848D-4AB0533AF024}" type="presParOf" srcId="{39C130D8-C5A1-4A6B-939C-9F7368FD9617}" destId="{3A95A16D-2748-460D-81E4-C9E439081136}" srcOrd="1" destOrd="0" presId="urn:microsoft.com/office/officeart/2005/8/layout/orgChart1"/>
    <dgm:cxn modelId="{08605786-37A5-4289-8B64-1D598F5F06BA}" type="presParOf" srcId="{39C130D8-C5A1-4A6B-939C-9F7368FD9617}" destId="{30A70AE3-2880-4DBC-9A25-62AC9FBDE298}" srcOrd="2" destOrd="0" presId="urn:microsoft.com/office/officeart/2005/8/layout/orgChart1"/>
    <dgm:cxn modelId="{5C846019-BEE6-456C-B510-88D09288CDBE}" type="presParOf" srcId="{E8A231A4-F2EC-4289-9BEB-FD001F4FB43B}" destId="{FB2342BA-FC04-4613-8255-953319D222D3}" srcOrd="2" destOrd="0" presId="urn:microsoft.com/office/officeart/2005/8/layout/orgChart1"/>
    <dgm:cxn modelId="{16BAD64F-6AC1-4422-9DD9-750B952D1019}" type="presParOf" srcId="{717A48EC-5C1C-4B87-9B24-62387114E956}" destId="{600EB2B6-6EBC-4190-9035-01B26F8198BA}" srcOrd="2" destOrd="0" presId="urn:microsoft.com/office/officeart/2005/8/layout/orgChart1"/>
    <dgm:cxn modelId="{A6CE3B8B-F4EE-4E05-BD7A-C05479568119}" type="presParOf" srcId="{6A25AD8C-C836-41E9-8E58-38C7C12129FD}" destId="{6143109C-5617-4DA1-BE9B-E3802EBA6B2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6659-5447-47C9-82D6-8F5329AC4648}">
      <dsp:nvSpPr>
        <dsp:cNvPr id="0" name=""/>
        <dsp:cNvSpPr/>
      </dsp:nvSpPr>
      <dsp:spPr>
        <a:xfrm>
          <a:off x="0" y="1641339"/>
          <a:ext cx="12104282" cy="311122"/>
        </a:xfrm>
        <a:prstGeom prst="notched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BB0047-8FE1-4BCB-82FE-8E19B2486007}">
      <dsp:nvSpPr>
        <dsp:cNvPr id="0" name=""/>
        <dsp:cNvSpPr/>
      </dsp:nvSpPr>
      <dsp:spPr>
        <a:xfrm>
          <a:off x="2690" y="191391"/>
          <a:ext cx="1300560" cy="1437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US" sz="1500" i="1" kern="1200"/>
            <a:t>E. </a:t>
          </a:r>
          <a:r>
            <a:rPr lang="en-US" sz="1500" i="1" kern="1200" err="1"/>
            <a:t>chaffeensis</a:t>
          </a:r>
          <a:endParaRPr lang="en-US" sz="1500" i="1" kern="1200"/>
        </a:p>
        <a:p>
          <a:pPr marL="0" lvl="0" indent="0" algn="ctr" defTabSz="666750">
            <a:lnSpc>
              <a:spcPct val="90000"/>
            </a:lnSpc>
            <a:spcBef>
              <a:spcPct val="0"/>
            </a:spcBef>
            <a:spcAft>
              <a:spcPct val="35000"/>
            </a:spcAft>
            <a:buNone/>
          </a:pPr>
          <a:r>
            <a:rPr lang="en-US" sz="1500" b="0" kern="1200"/>
            <a:t>Human monocytic ehrlichiosis (HME)</a:t>
          </a:r>
        </a:p>
        <a:p>
          <a:pPr marL="0" lvl="0" indent="0" algn="ctr" defTabSz="666750">
            <a:lnSpc>
              <a:spcPct val="90000"/>
            </a:lnSpc>
            <a:spcBef>
              <a:spcPct val="0"/>
            </a:spcBef>
            <a:spcAft>
              <a:spcPct val="35000"/>
            </a:spcAft>
            <a:buNone/>
          </a:pPr>
          <a:r>
            <a:rPr lang="en-US" sz="1500" b="1" kern="1200"/>
            <a:t>1987</a:t>
          </a:r>
        </a:p>
      </dsp:txBody>
      <dsp:txXfrm>
        <a:off x="2690" y="191391"/>
        <a:ext cx="1300560" cy="1437520"/>
      </dsp:txXfrm>
    </dsp:sp>
    <dsp:sp modelId="{2009DF84-84CA-4142-A34B-ED10602F2BE6}">
      <dsp:nvSpPr>
        <dsp:cNvPr id="0" name=""/>
        <dsp:cNvSpPr/>
      </dsp:nvSpPr>
      <dsp:spPr>
        <a:xfrm>
          <a:off x="556959" y="1700888"/>
          <a:ext cx="192024" cy="19202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EEC985-DB40-421E-AF4E-0611AB952B66}">
      <dsp:nvSpPr>
        <dsp:cNvPr id="0" name=""/>
        <dsp:cNvSpPr/>
      </dsp:nvSpPr>
      <dsp:spPr>
        <a:xfrm>
          <a:off x="1358355" y="2008489"/>
          <a:ext cx="1300560" cy="1437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kern="1200"/>
            <a:t>1992</a:t>
          </a:r>
        </a:p>
        <a:p>
          <a:pPr marL="0" lvl="0" indent="0" algn="ctr" defTabSz="666750">
            <a:lnSpc>
              <a:spcPct val="90000"/>
            </a:lnSpc>
            <a:spcBef>
              <a:spcPct val="0"/>
            </a:spcBef>
            <a:spcAft>
              <a:spcPct val="35000"/>
            </a:spcAft>
            <a:buNone/>
          </a:pPr>
          <a:r>
            <a:rPr lang="en-US" sz="1500" i="1" kern="1200"/>
            <a:t>E. </a:t>
          </a:r>
          <a:r>
            <a:rPr lang="en-US" sz="1500" i="1" kern="1200" err="1"/>
            <a:t>ewingii</a:t>
          </a:r>
          <a:r>
            <a:rPr lang="en-US" sz="1500" i="1" kern="1200"/>
            <a:t> </a:t>
          </a:r>
          <a:r>
            <a:rPr lang="en-US" sz="1500" kern="1200"/>
            <a:t>(canine</a:t>
          </a:r>
          <a:r>
            <a:rPr lang="en-US" sz="1300" kern="1200"/>
            <a:t>)</a:t>
          </a:r>
        </a:p>
      </dsp:txBody>
      <dsp:txXfrm>
        <a:off x="1358355" y="2008489"/>
        <a:ext cx="1300560" cy="1437520"/>
      </dsp:txXfrm>
    </dsp:sp>
    <dsp:sp modelId="{A7D5972E-3E4A-4176-A08D-DDB72DE48787}">
      <dsp:nvSpPr>
        <dsp:cNvPr id="0" name=""/>
        <dsp:cNvSpPr/>
      </dsp:nvSpPr>
      <dsp:spPr>
        <a:xfrm>
          <a:off x="1922547" y="1700888"/>
          <a:ext cx="192024" cy="192024"/>
        </a:xfrm>
        <a:prstGeom prst="ellipse">
          <a:avLst/>
        </a:prstGeom>
        <a:solidFill>
          <a:schemeClr val="accent5">
            <a:hueOff val="-1126424"/>
            <a:satOff val="-2903"/>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BF3937-6DC4-49D1-AE4E-CE7EB616BC90}">
      <dsp:nvSpPr>
        <dsp:cNvPr id="0" name=""/>
        <dsp:cNvSpPr/>
      </dsp:nvSpPr>
      <dsp:spPr>
        <a:xfrm>
          <a:off x="2763338" y="141423"/>
          <a:ext cx="1300560" cy="1437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US" sz="1500" i="0" kern="1200"/>
            <a:t>Human granulocytic ehrlichiosis (HGE)</a:t>
          </a:r>
        </a:p>
        <a:p>
          <a:pPr marL="0" lvl="0" indent="0" algn="ctr" defTabSz="666750">
            <a:lnSpc>
              <a:spcPct val="90000"/>
            </a:lnSpc>
            <a:spcBef>
              <a:spcPct val="0"/>
            </a:spcBef>
            <a:spcAft>
              <a:spcPct val="35000"/>
            </a:spcAft>
            <a:buNone/>
          </a:pPr>
          <a:r>
            <a:rPr lang="en-US" sz="1500" b="1" kern="1200"/>
            <a:t>1994</a:t>
          </a:r>
        </a:p>
      </dsp:txBody>
      <dsp:txXfrm>
        <a:off x="2763338" y="141423"/>
        <a:ext cx="1300560" cy="1437520"/>
      </dsp:txXfrm>
    </dsp:sp>
    <dsp:sp modelId="{55431F5B-7AC0-43E3-A196-A5100B3C8B01}">
      <dsp:nvSpPr>
        <dsp:cNvPr id="0" name=""/>
        <dsp:cNvSpPr/>
      </dsp:nvSpPr>
      <dsp:spPr>
        <a:xfrm>
          <a:off x="3288135" y="1700888"/>
          <a:ext cx="192024" cy="192024"/>
        </a:xfrm>
        <a:prstGeom prst="ellipse">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B15E2C-09DB-4A83-ADD0-B95CC6ED2896}">
      <dsp:nvSpPr>
        <dsp:cNvPr id="0" name=""/>
        <dsp:cNvSpPr/>
      </dsp:nvSpPr>
      <dsp:spPr>
        <a:xfrm>
          <a:off x="4099455" y="2008489"/>
          <a:ext cx="1300560" cy="1437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kern="1200"/>
            <a:t>1999</a:t>
          </a:r>
          <a:endParaRPr lang="en-US" sz="1500" i="1" kern="1200"/>
        </a:p>
        <a:p>
          <a:pPr marL="0" lvl="0" indent="0" algn="ctr" defTabSz="666750">
            <a:lnSpc>
              <a:spcPct val="90000"/>
            </a:lnSpc>
            <a:spcBef>
              <a:spcPct val="0"/>
            </a:spcBef>
            <a:spcAft>
              <a:spcPct val="35000"/>
            </a:spcAft>
            <a:buNone/>
          </a:pPr>
          <a:r>
            <a:rPr lang="en-US" sz="1500" i="1" kern="1200"/>
            <a:t>E. </a:t>
          </a:r>
          <a:r>
            <a:rPr lang="en-US" sz="1500" i="1" kern="1200" err="1"/>
            <a:t>ewingii</a:t>
          </a:r>
          <a:r>
            <a:rPr lang="en-US" sz="1500" i="1" kern="1200"/>
            <a:t> </a:t>
          </a:r>
          <a:r>
            <a:rPr lang="en-US" sz="1500" kern="1200"/>
            <a:t>(Humans)</a:t>
          </a:r>
        </a:p>
      </dsp:txBody>
      <dsp:txXfrm>
        <a:off x="4099455" y="2008489"/>
        <a:ext cx="1300560" cy="1437520"/>
      </dsp:txXfrm>
    </dsp:sp>
    <dsp:sp modelId="{CDB8A502-90E9-4646-B55C-563CD4CE6A84}">
      <dsp:nvSpPr>
        <dsp:cNvPr id="0" name=""/>
        <dsp:cNvSpPr/>
      </dsp:nvSpPr>
      <dsp:spPr>
        <a:xfrm>
          <a:off x="4653723" y="1700888"/>
          <a:ext cx="192024" cy="192024"/>
        </a:xfrm>
        <a:prstGeom prst="ellipse">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CE1F1B-FC49-4F7D-BD9B-609E43F59094}">
      <dsp:nvSpPr>
        <dsp:cNvPr id="0" name=""/>
        <dsp:cNvSpPr/>
      </dsp:nvSpPr>
      <dsp:spPr>
        <a:xfrm>
          <a:off x="5474966" y="95695"/>
          <a:ext cx="2563651" cy="1437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US" sz="1500" i="1" kern="1200"/>
            <a:t>E. </a:t>
          </a:r>
          <a:r>
            <a:rPr lang="en-US" sz="1500" i="1" kern="1200" err="1"/>
            <a:t>phagocytophila</a:t>
          </a:r>
          <a:r>
            <a:rPr lang="en-US" sz="1500" kern="1200"/>
            <a:t>, </a:t>
          </a:r>
          <a:r>
            <a:rPr lang="en-US" sz="1500" b="0" i="1" kern="1200"/>
            <a:t>E. </a:t>
          </a:r>
          <a:r>
            <a:rPr lang="en-US" sz="1500" b="0" i="1" kern="1200" err="1"/>
            <a:t>equi</a:t>
          </a:r>
          <a:r>
            <a:rPr lang="en-US" sz="1500" b="0" i="1" kern="1200"/>
            <a:t>, </a:t>
          </a:r>
          <a:r>
            <a:rPr lang="en-US" sz="1500" kern="1200"/>
            <a:t>and human granulocytic ehrlichiosis reclassified as </a:t>
          </a:r>
          <a:r>
            <a:rPr lang="en-US" sz="1500" i="1" kern="1200"/>
            <a:t>A. </a:t>
          </a:r>
          <a:r>
            <a:rPr lang="en-US" sz="1500" i="1" kern="1200" err="1"/>
            <a:t>phagocytophilum</a:t>
          </a:r>
          <a:endParaRPr lang="en-US" sz="1500" i="1" kern="1200"/>
        </a:p>
        <a:p>
          <a:pPr marL="0" lvl="0" indent="0" algn="ctr" defTabSz="666750">
            <a:lnSpc>
              <a:spcPct val="90000"/>
            </a:lnSpc>
            <a:spcBef>
              <a:spcPct val="0"/>
            </a:spcBef>
            <a:spcAft>
              <a:spcPct val="35000"/>
            </a:spcAft>
            <a:buNone/>
          </a:pPr>
          <a:r>
            <a:rPr lang="en-US" sz="1500" b="1" kern="1200"/>
            <a:t>2001</a:t>
          </a:r>
        </a:p>
      </dsp:txBody>
      <dsp:txXfrm>
        <a:off x="5474966" y="95695"/>
        <a:ext cx="2563651" cy="1437520"/>
      </dsp:txXfrm>
    </dsp:sp>
    <dsp:sp modelId="{B52C8834-DD42-4A6D-8129-72F03380BE28}">
      <dsp:nvSpPr>
        <dsp:cNvPr id="0" name=""/>
        <dsp:cNvSpPr/>
      </dsp:nvSpPr>
      <dsp:spPr>
        <a:xfrm>
          <a:off x="6650857" y="1700888"/>
          <a:ext cx="192024" cy="192024"/>
        </a:xfrm>
        <a:prstGeom prst="ellipse">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98B0F7-586D-4D76-91CA-64F73A1E5458}">
      <dsp:nvSpPr>
        <dsp:cNvPr id="0" name=""/>
        <dsp:cNvSpPr/>
      </dsp:nvSpPr>
      <dsp:spPr>
        <a:xfrm>
          <a:off x="8093722" y="2008489"/>
          <a:ext cx="1300560" cy="1437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kern="1200"/>
            <a:t>2009</a:t>
          </a:r>
        </a:p>
        <a:p>
          <a:pPr marL="0" lvl="0" indent="0" algn="ctr" defTabSz="666750">
            <a:lnSpc>
              <a:spcPct val="90000"/>
            </a:lnSpc>
            <a:spcBef>
              <a:spcPct val="0"/>
            </a:spcBef>
            <a:spcAft>
              <a:spcPct val="35000"/>
            </a:spcAft>
            <a:buNone/>
          </a:pPr>
          <a:r>
            <a:rPr lang="en-US" sz="1500" kern="1200"/>
            <a:t>E. </a:t>
          </a:r>
          <a:r>
            <a:rPr lang="en-US" sz="1500" i="1" kern="1200" err="1"/>
            <a:t>muris</a:t>
          </a:r>
          <a:r>
            <a:rPr lang="en-US" sz="1500" kern="1200"/>
            <a:t>-like agent (EMLA)</a:t>
          </a:r>
        </a:p>
      </dsp:txBody>
      <dsp:txXfrm>
        <a:off x="8093722" y="2008489"/>
        <a:ext cx="1300560" cy="1437520"/>
      </dsp:txXfrm>
    </dsp:sp>
    <dsp:sp modelId="{67AA8B56-2FB6-4603-8FE0-277BD4BF7620}">
      <dsp:nvSpPr>
        <dsp:cNvPr id="0" name=""/>
        <dsp:cNvSpPr/>
      </dsp:nvSpPr>
      <dsp:spPr>
        <a:xfrm>
          <a:off x="8647991" y="1700888"/>
          <a:ext cx="192024" cy="192024"/>
        </a:xfrm>
        <a:prstGeom prst="ellipse">
          <a:avLst/>
        </a:prstGeom>
        <a:solidFill>
          <a:schemeClr val="accent5">
            <a:hueOff val="-5632119"/>
            <a:satOff val="-14516"/>
            <a:lumOff val="-98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C392E8-C5A9-445C-8C04-8C2FA1383653}">
      <dsp:nvSpPr>
        <dsp:cNvPr id="0" name=""/>
        <dsp:cNvSpPr/>
      </dsp:nvSpPr>
      <dsp:spPr>
        <a:xfrm>
          <a:off x="9498991" y="63797"/>
          <a:ext cx="1431851" cy="1437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US" sz="1500" kern="1200"/>
            <a:t>EMLA classified as </a:t>
          </a:r>
          <a:r>
            <a:rPr lang="en-US" sz="1500" i="1" kern="1200"/>
            <a:t>E. </a:t>
          </a:r>
          <a:r>
            <a:rPr lang="en-US" sz="1500" i="1" kern="1200" err="1"/>
            <a:t>muris</a:t>
          </a:r>
          <a:r>
            <a:rPr lang="en-US" sz="1500" i="1" kern="1200"/>
            <a:t> </a:t>
          </a:r>
          <a:r>
            <a:rPr lang="en-US" sz="1500" i="1" kern="1200" err="1"/>
            <a:t>eauclairensis</a:t>
          </a:r>
          <a:r>
            <a:rPr lang="en-US" sz="1500" i="1" kern="1200"/>
            <a:t> </a:t>
          </a:r>
          <a:r>
            <a:rPr lang="en-US" sz="1500" i="0" kern="1200"/>
            <a:t>(EME)</a:t>
          </a:r>
        </a:p>
        <a:p>
          <a:pPr marL="0" lvl="0" indent="0" algn="ctr" defTabSz="666750">
            <a:lnSpc>
              <a:spcPct val="90000"/>
            </a:lnSpc>
            <a:spcBef>
              <a:spcPct val="0"/>
            </a:spcBef>
            <a:spcAft>
              <a:spcPct val="35000"/>
            </a:spcAft>
            <a:buNone/>
          </a:pPr>
          <a:r>
            <a:rPr lang="en-US" sz="1500" b="1" kern="1200"/>
            <a:t>2017</a:t>
          </a:r>
          <a:endParaRPr lang="en-US" sz="1500" i="1" kern="1200"/>
        </a:p>
      </dsp:txBody>
      <dsp:txXfrm>
        <a:off x="9498991" y="63797"/>
        <a:ext cx="1431851" cy="1437520"/>
      </dsp:txXfrm>
    </dsp:sp>
    <dsp:sp modelId="{142CFACE-52B7-466D-95DF-6CD45C646BEF}">
      <dsp:nvSpPr>
        <dsp:cNvPr id="0" name=""/>
        <dsp:cNvSpPr/>
      </dsp:nvSpPr>
      <dsp:spPr>
        <a:xfrm>
          <a:off x="10079224" y="1700888"/>
          <a:ext cx="192024" cy="192024"/>
        </a:xfrm>
        <a:prstGeom prst="ellipse">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F46659-5447-47C9-82D6-8F5329AC4648}">
      <dsp:nvSpPr>
        <dsp:cNvPr id="0" name=""/>
        <dsp:cNvSpPr/>
      </dsp:nvSpPr>
      <dsp:spPr>
        <a:xfrm>
          <a:off x="0" y="1641339"/>
          <a:ext cx="12104282" cy="311122"/>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BB0047-8FE1-4BCB-82FE-8E19B2486007}">
      <dsp:nvSpPr>
        <dsp:cNvPr id="0" name=""/>
        <dsp:cNvSpPr/>
      </dsp:nvSpPr>
      <dsp:spPr>
        <a:xfrm>
          <a:off x="3265474" y="344818"/>
          <a:ext cx="1533135" cy="1437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US" sz="1500" i="0" kern="1200"/>
            <a:t>First provisional surveillance case definition created (HME/HGE)</a:t>
          </a:r>
        </a:p>
        <a:p>
          <a:pPr marL="0" lvl="0" indent="0" algn="ctr" defTabSz="666750">
            <a:lnSpc>
              <a:spcPct val="90000"/>
            </a:lnSpc>
            <a:spcBef>
              <a:spcPct val="0"/>
            </a:spcBef>
            <a:spcAft>
              <a:spcPct val="35000"/>
            </a:spcAft>
            <a:buNone/>
          </a:pPr>
          <a:r>
            <a:rPr lang="en-US" sz="1500" b="1" kern="1200"/>
            <a:t>1996</a:t>
          </a:r>
        </a:p>
      </dsp:txBody>
      <dsp:txXfrm>
        <a:off x="3265474" y="344818"/>
        <a:ext cx="1533135" cy="1437520"/>
      </dsp:txXfrm>
    </dsp:sp>
    <dsp:sp modelId="{2009DF84-84CA-4142-A34B-ED10602F2BE6}">
      <dsp:nvSpPr>
        <dsp:cNvPr id="0" name=""/>
        <dsp:cNvSpPr/>
      </dsp:nvSpPr>
      <dsp:spPr>
        <a:xfrm>
          <a:off x="3975327" y="1700888"/>
          <a:ext cx="192024" cy="192024"/>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FEEC985-DB40-421E-AF4E-0611AB952B66}">
      <dsp:nvSpPr>
        <dsp:cNvPr id="0" name=""/>
        <dsp:cNvSpPr/>
      </dsp:nvSpPr>
      <dsp:spPr>
        <a:xfrm>
          <a:off x="3379180" y="1847099"/>
          <a:ext cx="3364809" cy="1437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kern="1200"/>
            <a:t>1999</a:t>
          </a:r>
        </a:p>
        <a:p>
          <a:pPr marL="0" lvl="0" indent="0" algn="ctr" defTabSz="666750">
            <a:lnSpc>
              <a:spcPct val="90000"/>
            </a:lnSpc>
            <a:spcBef>
              <a:spcPct val="0"/>
            </a:spcBef>
            <a:spcAft>
              <a:spcPct val="35000"/>
            </a:spcAft>
            <a:buNone/>
          </a:pPr>
          <a:r>
            <a:rPr lang="en-US" sz="1500" kern="1200"/>
            <a:t>Ehrlichiosis designated as nationally notifiable</a:t>
          </a:r>
        </a:p>
      </dsp:txBody>
      <dsp:txXfrm>
        <a:off x="3379180" y="1847099"/>
        <a:ext cx="3364809" cy="1437520"/>
      </dsp:txXfrm>
    </dsp:sp>
    <dsp:sp modelId="{A7D5972E-3E4A-4176-A08D-DDB72DE48787}">
      <dsp:nvSpPr>
        <dsp:cNvPr id="0" name=""/>
        <dsp:cNvSpPr/>
      </dsp:nvSpPr>
      <dsp:spPr>
        <a:xfrm>
          <a:off x="4912643" y="1700888"/>
          <a:ext cx="192024" cy="192024"/>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BF3937-6DC4-49D1-AE4E-CE7EB616BC90}">
      <dsp:nvSpPr>
        <dsp:cNvPr id="0" name=""/>
        <dsp:cNvSpPr/>
      </dsp:nvSpPr>
      <dsp:spPr>
        <a:xfrm>
          <a:off x="5075221" y="328433"/>
          <a:ext cx="1580378" cy="14988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US" sz="1500" kern="1200" dirty="0"/>
            <a:t>Ehrlichiosis case definition created with three subcategories </a:t>
          </a:r>
        </a:p>
        <a:p>
          <a:pPr marL="0" lvl="0" indent="0" algn="ctr" defTabSz="666750">
            <a:lnSpc>
              <a:spcPct val="90000"/>
            </a:lnSpc>
            <a:spcBef>
              <a:spcPct val="0"/>
            </a:spcBef>
            <a:spcAft>
              <a:spcPct val="35000"/>
            </a:spcAft>
            <a:buNone/>
          </a:pPr>
          <a:r>
            <a:rPr lang="en-US" sz="1500" b="1" kern="1200" dirty="0"/>
            <a:t>2000</a:t>
          </a:r>
        </a:p>
      </dsp:txBody>
      <dsp:txXfrm>
        <a:off x="5075221" y="328433"/>
        <a:ext cx="1580378" cy="1498859"/>
      </dsp:txXfrm>
    </dsp:sp>
    <dsp:sp modelId="{55431F5B-7AC0-43E3-A196-A5100B3C8B01}">
      <dsp:nvSpPr>
        <dsp:cNvPr id="0" name=""/>
        <dsp:cNvSpPr/>
      </dsp:nvSpPr>
      <dsp:spPr>
        <a:xfrm>
          <a:off x="5792807" y="1716223"/>
          <a:ext cx="192024" cy="192024"/>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3B15E2C-09DB-4A83-ADD0-B95CC6ED2896}">
      <dsp:nvSpPr>
        <dsp:cNvPr id="0" name=""/>
        <dsp:cNvSpPr/>
      </dsp:nvSpPr>
      <dsp:spPr>
        <a:xfrm>
          <a:off x="7515460" y="1847099"/>
          <a:ext cx="2386017" cy="1437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i="0" kern="1200" dirty="0"/>
            <a:t>2008</a:t>
          </a:r>
        </a:p>
        <a:p>
          <a:pPr marL="0" lvl="0" indent="0" algn="ctr" defTabSz="666750">
            <a:lnSpc>
              <a:spcPct val="90000"/>
            </a:lnSpc>
            <a:spcBef>
              <a:spcPct val="0"/>
            </a:spcBef>
            <a:spcAft>
              <a:spcPct val="35000"/>
            </a:spcAft>
            <a:buNone/>
          </a:pPr>
          <a:r>
            <a:rPr lang="en-US" sz="1500" kern="1200" dirty="0"/>
            <a:t>Most recent case definition</a:t>
          </a:r>
        </a:p>
      </dsp:txBody>
      <dsp:txXfrm>
        <a:off x="7515460" y="1847099"/>
        <a:ext cx="2386017" cy="1437520"/>
      </dsp:txXfrm>
    </dsp:sp>
    <dsp:sp modelId="{CDB8A502-90E9-4646-B55C-563CD4CE6A84}">
      <dsp:nvSpPr>
        <dsp:cNvPr id="0" name=""/>
        <dsp:cNvSpPr/>
      </dsp:nvSpPr>
      <dsp:spPr>
        <a:xfrm>
          <a:off x="8598161" y="1700888"/>
          <a:ext cx="192024" cy="192024"/>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B77633-9205-4FB5-9374-201816057D5D}">
      <dsp:nvSpPr>
        <dsp:cNvPr id="0" name=""/>
        <dsp:cNvSpPr/>
      </dsp:nvSpPr>
      <dsp:spPr>
        <a:xfrm>
          <a:off x="227804" y="988971"/>
          <a:ext cx="5463458" cy="1707330"/>
        </a:xfrm>
        <a:prstGeom prst="rect">
          <a:avLst/>
        </a:prstGeom>
        <a:solidFill>
          <a:schemeClr val="lt1">
            <a:alpha val="55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56432"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Discuss updating the case definition categories to define the epidemiology of individual disease where species specific molecular assays are available </a:t>
          </a:r>
        </a:p>
      </dsp:txBody>
      <dsp:txXfrm>
        <a:off x="227804" y="988971"/>
        <a:ext cx="5463458" cy="1707330"/>
      </dsp:txXfrm>
    </dsp:sp>
    <dsp:sp modelId="{3FE28CD9-4940-4B2C-B327-E2FD319D87C8}">
      <dsp:nvSpPr>
        <dsp:cNvPr id="0" name=""/>
        <dsp:cNvSpPr/>
      </dsp:nvSpPr>
      <dsp:spPr>
        <a:xfrm>
          <a:off x="160" y="742357"/>
          <a:ext cx="1195131" cy="179269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E86CD9-F1D6-469D-87FE-00D6F69791E9}">
      <dsp:nvSpPr>
        <dsp:cNvPr id="0" name=""/>
        <dsp:cNvSpPr/>
      </dsp:nvSpPr>
      <dsp:spPr>
        <a:xfrm>
          <a:off x="6191759" y="988971"/>
          <a:ext cx="5463458" cy="1707330"/>
        </a:xfrm>
        <a:prstGeom prst="rect">
          <a:avLst/>
        </a:prstGeom>
        <a:solidFill>
          <a:schemeClr val="lt1">
            <a:alpha val="55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56432"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Evaluate the potential impact of fever as a required clinical criterion</a:t>
          </a:r>
        </a:p>
      </dsp:txBody>
      <dsp:txXfrm>
        <a:off x="6191759" y="988971"/>
        <a:ext cx="5463458" cy="1707330"/>
      </dsp:txXfrm>
    </dsp:sp>
    <dsp:sp modelId="{BDE13BE9-D364-434C-BB83-6BF57121354B}">
      <dsp:nvSpPr>
        <dsp:cNvPr id="0" name=""/>
        <dsp:cNvSpPr/>
      </dsp:nvSpPr>
      <dsp:spPr>
        <a:xfrm>
          <a:off x="5964115" y="742357"/>
          <a:ext cx="1195131" cy="179269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548BF9-5BA4-492C-AE5C-8206D9F12A87}">
      <dsp:nvSpPr>
        <dsp:cNvPr id="0" name=""/>
        <dsp:cNvSpPr/>
      </dsp:nvSpPr>
      <dsp:spPr>
        <a:xfrm>
          <a:off x="3209782" y="3138311"/>
          <a:ext cx="5463458" cy="1707330"/>
        </a:xfrm>
        <a:prstGeom prst="rect">
          <a:avLst/>
        </a:prstGeom>
        <a:solidFill>
          <a:schemeClr val="lt1">
            <a:alpha val="55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156432"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Discuss the benefits and limitations of lab-only reporting</a:t>
          </a:r>
        </a:p>
      </dsp:txBody>
      <dsp:txXfrm>
        <a:off x="3209782" y="3138311"/>
        <a:ext cx="5463458" cy="1707330"/>
      </dsp:txXfrm>
    </dsp:sp>
    <dsp:sp modelId="{2D29B04D-E1A6-4FD8-8881-0ACF695557B8}">
      <dsp:nvSpPr>
        <dsp:cNvPr id="0" name=""/>
        <dsp:cNvSpPr/>
      </dsp:nvSpPr>
      <dsp:spPr>
        <a:xfrm>
          <a:off x="2982137" y="2891697"/>
          <a:ext cx="1195131" cy="179269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894E5-76D2-4920-8F76-BEBD859D61EA}">
      <dsp:nvSpPr>
        <dsp:cNvPr id="0" name=""/>
        <dsp:cNvSpPr/>
      </dsp:nvSpPr>
      <dsp:spPr>
        <a:xfrm>
          <a:off x="9342499" y="1979127"/>
          <a:ext cx="1247068" cy="216433"/>
        </a:xfrm>
        <a:custGeom>
          <a:avLst/>
          <a:gdLst/>
          <a:ahLst/>
          <a:cxnLst/>
          <a:rect l="0" t="0" r="0" b="0"/>
          <a:pathLst>
            <a:path>
              <a:moveTo>
                <a:pt x="0" y="0"/>
              </a:moveTo>
              <a:lnTo>
                <a:pt x="0" y="108216"/>
              </a:lnTo>
              <a:lnTo>
                <a:pt x="1247068" y="108216"/>
              </a:lnTo>
              <a:lnTo>
                <a:pt x="1247068" y="21643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EBF9369-BB14-454A-8FFE-B48887C9A785}">
      <dsp:nvSpPr>
        <dsp:cNvPr id="0" name=""/>
        <dsp:cNvSpPr/>
      </dsp:nvSpPr>
      <dsp:spPr>
        <a:xfrm>
          <a:off x="9296779" y="1979127"/>
          <a:ext cx="91440" cy="216433"/>
        </a:xfrm>
        <a:custGeom>
          <a:avLst/>
          <a:gdLst/>
          <a:ahLst/>
          <a:cxnLst/>
          <a:rect l="0" t="0" r="0" b="0"/>
          <a:pathLst>
            <a:path>
              <a:moveTo>
                <a:pt x="45720" y="0"/>
              </a:moveTo>
              <a:lnTo>
                <a:pt x="45720" y="21643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991C7B7-3D43-48C5-A76D-BAC72389E78B}">
      <dsp:nvSpPr>
        <dsp:cNvPr id="0" name=""/>
        <dsp:cNvSpPr/>
      </dsp:nvSpPr>
      <dsp:spPr>
        <a:xfrm>
          <a:off x="7683177" y="2710878"/>
          <a:ext cx="154595" cy="1205842"/>
        </a:xfrm>
        <a:custGeom>
          <a:avLst/>
          <a:gdLst/>
          <a:ahLst/>
          <a:cxnLst/>
          <a:rect l="0" t="0" r="0" b="0"/>
          <a:pathLst>
            <a:path>
              <a:moveTo>
                <a:pt x="0" y="0"/>
              </a:moveTo>
              <a:lnTo>
                <a:pt x="0" y="1205842"/>
              </a:lnTo>
              <a:lnTo>
                <a:pt x="154595" y="120584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C267CA-A46C-45A9-A296-961B87571FE0}">
      <dsp:nvSpPr>
        <dsp:cNvPr id="0" name=""/>
        <dsp:cNvSpPr/>
      </dsp:nvSpPr>
      <dsp:spPr>
        <a:xfrm>
          <a:off x="7683177" y="2710878"/>
          <a:ext cx="154595" cy="474091"/>
        </a:xfrm>
        <a:custGeom>
          <a:avLst/>
          <a:gdLst/>
          <a:ahLst/>
          <a:cxnLst/>
          <a:rect l="0" t="0" r="0" b="0"/>
          <a:pathLst>
            <a:path>
              <a:moveTo>
                <a:pt x="0" y="0"/>
              </a:moveTo>
              <a:lnTo>
                <a:pt x="0" y="474091"/>
              </a:lnTo>
              <a:lnTo>
                <a:pt x="154595" y="47409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87A6E19-6AC1-4FDF-AB13-B0EE567E5B8B}">
      <dsp:nvSpPr>
        <dsp:cNvPr id="0" name=""/>
        <dsp:cNvSpPr/>
      </dsp:nvSpPr>
      <dsp:spPr>
        <a:xfrm>
          <a:off x="8095431" y="1979127"/>
          <a:ext cx="1247068" cy="216433"/>
        </a:xfrm>
        <a:custGeom>
          <a:avLst/>
          <a:gdLst/>
          <a:ahLst/>
          <a:cxnLst/>
          <a:rect l="0" t="0" r="0" b="0"/>
          <a:pathLst>
            <a:path>
              <a:moveTo>
                <a:pt x="1247068" y="0"/>
              </a:moveTo>
              <a:lnTo>
                <a:pt x="1247068" y="108216"/>
              </a:lnTo>
              <a:lnTo>
                <a:pt x="0" y="108216"/>
              </a:lnTo>
              <a:lnTo>
                <a:pt x="0" y="21643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7C357C5-6F7B-4BFF-973D-BE6B13C7D1E7}">
      <dsp:nvSpPr>
        <dsp:cNvPr id="0" name=""/>
        <dsp:cNvSpPr/>
      </dsp:nvSpPr>
      <dsp:spPr>
        <a:xfrm>
          <a:off x="9296779" y="1247376"/>
          <a:ext cx="91440" cy="216433"/>
        </a:xfrm>
        <a:custGeom>
          <a:avLst/>
          <a:gdLst/>
          <a:ahLst/>
          <a:cxnLst/>
          <a:rect l="0" t="0" r="0" b="0"/>
          <a:pathLst>
            <a:path>
              <a:moveTo>
                <a:pt x="45720" y="0"/>
              </a:moveTo>
              <a:lnTo>
                <a:pt x="45720" y="21643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AD46B7-078E-4880-AA5A-B2A2B4D5819F}">
      <dsp:nvSpPr>
        <dsp:cNvPr id="0" name=""/>
        <dsp:cNvSpPr/>
      </dsp:nvSpPr>
      <dsp:spPr>
        <a:xfrm>
          <a:off x="5784232" y="515625"/>
          <a:ext cx="3558266" cy="216433"/>
        </a:xfrm>
        <a:custGeom>
          <a:avLst/>
          <a:gdLst/>
          <a:ahLst/>
          <a:cxnLst/>
          <a:rect l="0" t="0" r="0" b="0"/>
          <a:pathLst>
            <a:path>
              <a:moveTo>
                <a:pt x="0" y="0"/>
              </a:moveTo>
              <a:lnTo>
                <a:pt x="0" y="108216"/>
              </a:lnTo>
              <a:lnTo>
                <a:pt x="3558266" y="108216"/>
              </a:lnTo>
              <a:lnTo>
                <a:pt x="3558266" y="2164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8EF14E5-B26F-4565-9967-4A8762370AD0}">
      <dsp:nvSpPr>
        <dsp:cNvPr id="0" name=""/>
        <dsp:cNvSpPr/>
      </dsp:nvSpPr>
      <dsp:spPr>
        <a:xfrm>
          <a:off x="6178450" y="1979127"/>
          <a:ext cx="154595" cy="3520962"/>
        </a:xfrm>
        <a:custGeom>
          <a:avLst/>
          <a:gdLst/>
          <a:ahLst/>
          <a:cxnLst/>
          <a:rect l="0" t="0" r="0" b="0"/>
          <a:pathLst>
            <a:path>
              <a:moveTo>
                <a:pt x="0" y="0"/>
              </a:moveTo>
              <a:lnTo>
                <a:pt x="0" y="3520962"/>
              </a:lnTo>
              <a:lnTo>
                <a:pt x="154595" y="352096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79024B5-9DAE-4D35-BCC7-1D4BE8DBF360}">
      <dsp:nvSpPr>
        <dsp:cNvPr id="0" name=""/>
        <dsp:cNvSpPr/>
      </dsp:nvSpPr>
      <dsp:spPr>
        <a:xfrm>
          <a:off x="6178450" y="1979127"/>
          <a:ext cx="154595" cy="2789212"/>
        </a:xfrm>
        <a:custGeom>
          <a:avLst/>
          <a:gdLst/>
          <a:ahLst/>
          <a:cxnLst/>
          <a:rect l="0" t="0" r="0" b="0"/>
          <a:pathLst>
            <a:path>
              <a:moveTo>
                <a:pt x="0" y="0"/>
              </a:moveTo>
              <a:lnTo>
                <a:pt x="0" y="2789212"/>
              </a:lnTo>
              <a:lnTo>
                <a:pt x="154595" y="278921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1E9EE6-2274-43D1-AFDC-5699DDD3A827}">
      <dsp:nvSpPr>
        <dsp:cNvPr id="0" name=""/>
        <dsp:cNvSpPr/>
      </dsp:nvSpPr>
      <dsp:spPr>
        <a:xfrm>
          <a:off x="6178450" y="1979127"/>
          <a:ext cx="154595" cy="2057461"/>
        </a:xfrm>
        <a:custGeom>
          <a:avLst/>
          <a:gdLst/>
          <a:ahLst/>
          <a:cxnLst/>
          <a:rect l="0" t="0" r="0" b="0"/>
          <a:pathLst>
            <a:path>
              <a:moveTo>
                <a:pt x="0" y="0"/>
              </a:moveTo>
              <a:lnTo>
                <a:pt x="0" y="2057461"/>
              </a:lnTo>
              <a:lnTo>
                <a:pt x="154595" y="205746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F55F3D1-B954-4C6B-B6ED-C459030B3530}">
      <dsp:nvSpPr>
        <dsp:cNvPr id="0" name=""/>
        <dsp:cNvSpPr/>
      </dsp:nvSpPr>
      <dsp:spPr>
        <a:xfrm>
          <a:off x="6178450" y="1979127"/>
          <a:ext cx="154595" cy="1325710"/>
        </a:xfrm>
        <a:custGeom>
          <a:avLst/>
          <a:gdLst/>
          <a:ahLst/>
          <a:cxnLst/>
          <a:rect l="0" t="0" r="0" b="0"/>
          <a:pathLst>
            <a:path>
              <a:moveTo>
                <a:pt x="0" y="0"/>
              </a:moveTo>
              <a:lnTo>
                <a:pt x="0" y="1325710"/>
              </a:lnTo>
              <a:lnTo>
                <a:pt x="154595" y="132571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8515EF-FB9F-42B6-A10D-CDD9FBFD93BE}">
      <dsp:nvSpPr>
        <dsp:cNvPr id="0" name=""/>
        <dsp:cNvSpPr/>
      </dsp:nvSpPr>
      <dsp:spPr>
        <a:xfrm>
          <a:off x="6178450" y="1979127"/>
          <a:ext cx="154595" cy="534025"/>
        </a:xfrm>
        <a:custGeom>
          <a:avLst/>
          <a:gdLst/>
          <a:ahLst/>
          <a:cxnLst/>
          <a:rect l="0" t="0" r="0" b="0"/>
          <a:pathLst>
            <a:path>
              <a:moveTo>
                <a:pt x="0" y="0"/>
              </a:moveTo>
              <a:lnTo>
                <a:pt x="0" y="534025"/>
              </a:lnTo>
              <a:lnTo>
                <a:pt x="154595" y="53402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8B9B1F8-A934-4314-9EE1-B4508D15B327}">
      <dsp:nvSpPr>
        <dsp:cNvPr id="0" name=""/>
        <dsp:cNvSpPr/>
      </dsp:nvSpPr>
      <dsp:spPr>
        <a:xfrm>
          <a:off x="5967170" y="1247376"/>
          <a:ext cx="623534" cy="216433"/>
        </a:xfrm>
        <a:custGeom>
          <a:avLst/>
          <a:gdLst/>
          <a:ahLst/>
          <a:cxnLst/>
          <a:rect l="0" t="0" r="0" b="0"/>
          <a:pathLst>
            <a:path>
              <a:moveTo>
                <a:pt x="0" y="0"/>
              </a:moveTo>
              <a:lnTo>
                <a:pt x="0" y="108216"/>
              </a:lnTo>
              <a:lnTo>
                <a:pt x="623534" y="108216"/>
              </a:lnTo>
              <a:lnTo>
                <a:pt x="623534" y="21643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B9C3645-31FE-4E1C-8A25-E92A23BB55F5}">
      <dsp:nvSpPr>
        <dsp:cNvPr id="0" name=""/>
        <dsp:cNvSpPr/>
      </dsp:nvSpPr>
      <dsp:spPr>
        <a:xfrm>
          <a:off x="4931382" y="1979127"/>
          <a:ext cx="154595" cy="2669344"/>
        </a:xfrm>
        <a:custGeom>
          <a:avLst/>
          <a:gdLst/>
          <a:ahLst/>
          <a:cxnLst/>
          <a:rect l="0" t="0" r="0" b="0"/>
          <a:pathLst>
            <a:path>
              <a:moveTo>
                <a:pt x="0" y="0"/>
              </a:moveTo>
              <a:lnTo>
                <a:pt x="0" y="2669344"/>
              </a:lnTo>
              <a:lnTo>
                <a:pt x="154595" y="266934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DDCF77B-84BC-45B4-B16F-50A64802BDD3}">
      <dsp:nvSpPr>
        <dsp:cNvPr id="0" name=""/>
        <dsp:cNvSpPr/>
      </dsp:nvSpPr>
      <dsp:spPr>
        <a:xfrm>
          <a:off x="4931382" y="1979127"/>
          <a:ext cx="154595" cy="1937593"/>
        </a:xfrm>
        <a:custGeom>
          <a:avLst/>
          <a:gdLst/>
          <a:ahLst/>
          <a:cxnLst/>
          <a:rect l="0" t="0" r="0" b="0"/>
          <a:pathLst>
            <a:path>
              <a:moveTo>
                <a:pt x="0" y="0"/>
              </a:moveTo>
              <a:lnTo>
                <a:pt x="0" y="1937593"/>
              </a:lnTo>
              <a:lnTo>
                <a:pt x="154595" y="193759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7F83240-92D6-42FC-A803-0DF1B0B350EA}">
      <dsp:nvSpPr>
        <dsp:cNvPr id="0" name=""/>
        <dsp:cNvSpPr/>
      </dsp:nvSpPr>
      <dsp:spPr>
        <a:xfrm>
          <a:off x="4931382" y="1979127"/>
          <a:ext cx="154595" cy="1205842"/>
        </a:xfrm>
        <a:custGeom>
          <a:avLst/>
          <a:gdLst/>
          <a:ahLst/>
          <a:cxnLst/>
          <a:rect l="0" t="0" r="0" b="0"/>
          <a:pathLst>
            <a:path>
              <a:moveTo>
                <a:pt x="0" y="0"/>
              </a:moveTo>
              <a:lnTo>
                <a:pt x="0" y="1205842"/>
              </a:lnTo>
              <a:lnTo>
                <a:pt x="154595" y="120584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8E786F3-92DE-4F51-B562-D369EDABA1F1}">
      <dsp:nvSpPr>
        <dsp:cNvPr id="0" name=""/>
        <dsp:cNvSpPr/>
      </dsp:nvSpPr>
      <dsp:spPr>
        <a:xfrm>
          <a:off x="4931382" y="1979127"/>
          <a:ext cx="154595" cy="474091"/>
        </a:xfrm>
        <a:custGeom>
          <a:avLst/>
          <a:gdLst/>
          <a:ahLst/>
          <a:cxnLst/>
          <a:rect l="0" t="0" r="0" b="0"/>
          <a:pathLst>
            <a:path>
              <a:moveTo>
                <a:pt x="0" y="0"/>
              </a:moveTo>
              <a:lnTo>
                <a:pt x="0" y="474091"/>
              </a:lnTo>
              <a:lnTo>
                <a:pt x="154595" y="47409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1D4BFAE-9C6D-4B0B-9863-57845DB4DDFD}">
      <dsp:nvSpPr>
        <dsp:cNvPr id="0" name=""/>
        <dsp:cNvSpPr/>
      </dsp:nvSpPr>
      <dsp:spPr>
        <a:xfrm>
          <a:off x="5343636" y="1247376"/>
          <a:ext cx="623534" cy="216433"/>
        </a:xfrm>
        <a:custGeom>
          <a:avLst/>
          <a:gdLst/>
          <a:ahLst/>
          <a:cxnLst/>
          <a:rect l="0" t="0" r="0" b="0"/>
          <a:pathLst>
            <a:path>
              <a:moveTo>
                <a:pt x="623534" y="0"/>
              </a:moveTo>
              <a:lnTo>
                <a:pt x="623534" y="108216"/>
              </a:lnTo>
              <a:lnTo>
                <a:pt x="0" y="108216"/>
              </a:lnTo>
              <a:lnTo>
                <a:pt x="0" y="21643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DF26356-0731-415C-9C0B-9DE9E718D125}">
      <dsp:nvSpPr>
        <dsp:cNvPr id="0" name=""/>
        <dsp:cNvSpPr/>
      </dsp:nvSpPr>
      <dsp:spPr>
        <a:xfrm>
          <a:off x="5784232" y="515625"/>
          <a:ext cx="182937" cy="216433"/>
        </a:xfrm>
        <a:custGeom>
          <a:avLst/>
          <a:gdLst/>
          <a:ahLst/>
          <a:cxnLst/>
          <a:rect l="0" t="0" r="0" b="0"/>
          <a:pathLst>
            <a:path>
              <a:moveTo>
                <a:pt x="0" y="0"/>
              </a:moveTo>
              <a:lnTo>
                <a:pt x="0" y="108216"/>
              </a:lnTo>
              <a:lnTo>
                <a:pt x="182937" y="108216"/>
              </a:lnTo>
              <a:lnTo>
                <a:pt x="182937" y="2164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27E0B6-6200-4FBD-BCE7-0B2DFD807123}">
      <dsp:nvSpPr>
        <dsp:cNvPr id="0" name=""/>
        <dsp:cNvSpPr/>
      </dsp:nvSpPr>
      <dsp:spPr>
        <a:xfrm>
          <a:off x="3684314" y="1979127"/>
          <a:ext cx="154595" cy="474091"/>
        </a:xfrm>
        <a:custGeom>
          <a:avLst/>
          <a:gdLst/>
          <a:ahLst/>
          <a:cxnLst/>
          <a:rect l="0" t="0" r="0" b="0"/>
          <a:pathLst>
            <a:path>
              <a:moveTo>
                <a:pt x="0" y="0"/>
              </a:moveTo>
              <a:lnTo>
                <a:pt x="0" y="474091"/>
              </a:lnTo>
              <a:lnTo>
                <a:pt x="154595" y="47409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1A39A6-0746-4BE6-9AA9-55F28AE6F801}">
      <dsp:nvSpPr>
        <dsp:cNvPr id="0" name=""/>
        <dsp:cNvSpPr/>
      </dsp:nvSpPr>
      <dsp:spPr>
        <a:xfrm>
          <a:off x="4050848" y="1247376"/>
          <a:ext cx="91440" cy="216433"/>
        </a:xfrm>
        <a:custGeom>
          <a:avLst/>
          <a:gdLst/>
          <a:ahLst/>
          <a:cxnLst/>
          <a:rect l="0" t="0" r="0" b="0"/>
          <a:pathLst>
            <a:path>
              <a:moveTo>
                <a:pt x="45720" y="0"/>
              </a:moveTo>
              <a:lnTo>
                <a:pt x="45720" y="21643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DDA08C8-B590-477A-AE21-3744C6509738}">
      <dsp:nvSpPr>
        <dsp:cNvPr id="0" name=""/>
        <dsp:cNvSpPr/>
      </dsp:nvSpPr>
      <dsp:spPr>
        <a:xfrm>
          <a:off x="4096568" y="515625"/>
          <a:ext cx="1687664" cy="216433"/>
        </a:xfrm>
        <a:custGeom>
          <a:avLst/>
          <a:gdLst/>
          <a:ahLst/>
          <a:cxnLst/>
          <a:rect l="0" t="0" r="0" b="0"/>
          <a:pathLst>
            <a:path>
              <a:moveTo>
                <a:pt x="1687664" y="0"/>
              </a:moveTo>
              <a:lnTo>
                <a:pt x="1687664" y="108216"/>
              </a:lnTo>
              <a:lnTo>
                <a:pt x="0" y="108216"/>
              </a:lnTo>
              <a:lnTo>
                <a:pt x="0" y="2164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2AB4D78-68D1-4E3B-AEF4-BD78AF093C93}">
      <dsp:nvSpPr>
        <dsp:cNvPr id="0" name=""/>
        <dsp:cNvSpPr/>
      </dsp:nvSpPr>
      <dsp:spPr>
        <a:xfrm>
          <a:off x="2437246" y="1979127"/>
          <a:ext cx="154595" cy="3628102"/>
        </a:xfrm>
        <a:custGeom>
          <a:avLst/>
          <a:gdLst/>
          <a:ahLst/>
          <a:cxnLst/>
          <a:rect l="0" t="0" r="0" b="0"/>
          <a:pathLst>
            <a:path>
              <a:moveTo>
                <a:pt x="0" y="0"/>
              </a:moveTo>
              <a:lnTo>
                <a:pt x="0" y="3628102"/>
              </a:lnTo>
              <a:lnTo>
                <a:pt x="154595" y="362810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C9F4EB0-8686-4960-AC72-DA50526201F8}">
      <dsp:nvSpPr>
        <dsp:cNvPr id="0" name=""/>
        <dsp:cNvSpPr/>
      </dsp:nvSpPr>
      <dsp:spPr>
        <a:xfrm>
          <a:off x="2437246" y="1979127"/>
          <a:ext cx="154595" cy="2896351"/>
        </a:xfrm>
        <a:custGeom>
          <a:avLst/>
          <a:gdLst/>
          <a:ahLst/>
          <a:cxnLst/>
          <a:rect l="0" t="0" r="0" b="0"/>
          <a:pathLst>
            <a:path>
              <a:moveTo>
                <a:pt x="0" y="0"/>
              </a:moveTo>
              <a:lnTo>
                <a:pt x="0" y="2896351"/>
              </a:lnTo>
              <a:lnTo>
                <a:pt x="154595" y="289635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405458E-03C4-444B-A289-1F231FA7AAB2}">
      <dsp:nvSpPr>
        <dsp:cNvPr id="0" name=""/>
        <dsp:cNvSpPr/>
      </dsp:nvSpPr>
      <dsp:spPr>
        <a:xfrm>
          <a:off x="2437246" y="1979127"/>
          <a:ext cx="154595" cy="2164600"/>
        </a:xfrm>
        <a:custGeom>
          <a:avLst/>
          <a:gdLst/>
          <a:ahLst/>
          <a:cxnLst/>
          <a:rect l="0" t="0" r="0" b="0"/>
          <a:pathLst>
            <a:path>
              <a:moveTo>
                <a:pt x="0" y="0"/>
              </a:moveTo>
              <a:lnTo>
                <a:pt x="0" y="2164600"/>
              </a:lnTo>
              <a:lnTo>
                <a:pt x="154595" y="216460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CCB88F3-922D-4A85-975F-EB10857FA450}">
      <dsp:nvSpPr>
        <dsp:cNvPr id="0" name=""/>
        <dsp:cNvSpPr/>
      </dsp:nvSpPr>
      <dsp:spPr>
        <a:xfrm>
          <a:off x="2437246" y="1979127"/>
          <a:ext cx="154595" cy="1432850"/>
        </a:xfrm>
        <a:custGeom>
          <a:avLst/>
          <a:gdLst/>
          <a:ahLst/>
          <a:cxnLst/>
          <a:rect l="0" t="0" r="0" b="0"/>
          <a:pathLst>
            <a:path>
              <a:moveTo>
                <a:pt x="0" y="0"/>
              </a:moveTo>
              <a:lnTo>
                <a:pt x="0" y="1432850"/>
              </a:lnTo>
              <a:lnTo>
                <a:pt x="154595" y="1432850"/>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2CE3196-AFA5-4146-9847-DFE848669841}">
      <dsp:nvSpPr>
        <dsp:cNvPr id="0" name=""/>
        <dsp:cNvSpPr/>
      </dsp:nvSpPr>
      <dsp:spPr>
        <a:xfrm>
          <a:off x="2437246" y="1979127"/>
          <a:ext cx="154595" cy="587595"/>
        </a:xfrm>
        <a:custGeom>
          <a:avLst/>
          <a:gdLst/>
          <a:ahLst/>
          <a:cxnLst/>
          <a:rect l="0" t="0" r="0" b="0"/>
          <a:pathLst>
            <a:path>
              <a:moveTo>
                <a:pt x="0" y="0"/>
              </a:moveTo>
              <a:lnTo>
                <a:pt x="0" y="587595"/>
              </a:lnTo>
              <a:lnTo>
                <a:pt x="154595" y="587595"/>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A5C72A-9F20-40F8-8B61-436F05812F96}">
      <dsp:nvSpPr>
        <dsp:cNvPr id="0" name=""/>
        <dsp:cNvSpPr/>
      </dsp:nvSpPr>
      <dsp:spPr>
        <a:xfrm>
          <a:off x="2225966" y="1247376"/>
          <a:ext cx="623534" cy="216433"/>
        </a:xfrm>
        <a:custGeom>
          <a:avLst/>
          <a:gdLst/>
          <a:ahLst/>
          <a:cxnLst/>
          <a:rect l="0" t="0" r="0" b="0"/>
          <a:pathLst>
            <a:path>
              <a:moveTo>
                <a:pt x="0" y="0"/>
              </a:moveTo>
              <a:lnTo>
                <a:pt x="0" y="108216"/>
              </a:lnTo>
              <a:lnTo>
                <a:pt x="623534" y="108216"/>
              </a:lnTo>
              <a:lnTo>
                <a:pt x="623534" y="21643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3342907-D8A4-427E-9CFC-FA2384B09163}">
      <dsp:nvSpPr>
        <dsp:cNvPr id="0" name=""/>
        <dsp:cNvSpPr/>
      </dsp:nvSpPr>
      <dsp:spPr>
        <a:xfrm>
          <a:off x="1190178" y="1979127"/>
          <a:ext cx="154595" cy="2669344"/>
        </a:xfrm>
        <a:custGeom>
          <a:avLst/>
          <a:gdLst/>
          <a:ahLst/>
          <a:cxnLst/>
          <a:rect l="0" t="0" r="0" b="0"/>
          <a:pathLst>
            <a:path>
              <a:moveTo>
                <a:pt x="0" y="0"/>
              </a:moveTo>
              <a:lnTo>
                <a:pt x="0" y="2669344"/>
              </a:lnTo>
              <a:lnTo>
                <a:pt x="154595" y="266934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5C428B7-3B02-4B9D-9E59-203952DD3E27}">
      <dsp:nvSpPr>
        <dsp:cNvPr id="0" name=""/>
        <dsp:cNvSpPr/>
      </dsp:nvSpPr>
      <dsp:spPr>
        <a:xfrm>
          <a:off x="1190178" y="1979127"/>
          <a:ext cx="154595" cy="1937593"/>
        </a:xfrm>
        <a:custGeom>
          <a:avLst/>
          <a:gdLst/>
          <a:ahLst/>
          <a:cxnLst/>
          <a:rect l="0" t="0" r="0" b="0"/>
          <a:pathLst>
            <a:path>
              <a:moveTo>
                <a:pt x="0" y="0"/>
              </a:moveTo>
              <a:lnTo>
                <a:pt x="0" y="1937593"/>
              </a:lnTo>
              <a:lnTo>
                <a:pt x="154595" y="193759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EBC06F-161E-4C02-8B4C-CCE1F2C97708}">
      <dsp:nvSpPr>
        <dsp:cNvPr id="0" name=""/>
        <dsp:cNvSpPr/>
      </dsp:nvSpPr>
      <dsp:spPr>
        <a:xfrm>
          <a:off x="1190178" y="1979127"/>
          <a:ext cx="154595" cy="1205842"/>
        </a:xfrm>
        <a:custGeom>
          <a:avLst/>
          <a:gdLst/>
          <a:ahLst/>
          <a:cxnLst/>
          <a:rect l="0" t="0" r="0" b="0"/>
          <a:pathLst>
            <a:path>
              <a:moveTo>
                <a:pt x="0" y="0"/>
              </a:moveTo>
              <a:lnTo>
                <a:pt x="0" y="1205842"/>
              </a:lnTo>
              <a:lnTo>
                <a:pt x="154595" y="120584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44F31E0-47CA-4699-83C2-79AE85A7CD8A}">
      <dsp:nvSpPr>
        <dsp:cNvPr id="0" name=""/>
        <dsp:cNvSpPr/>
      </dsp:nvSpPr>
      <dsp:spPr>
        <a:xfrm>
          <a:off x="1190178" y="1979127"/>
          <a:ext cx="154595" cy="474091"/>
        </a:xfrm>
        <a:custGeom>
          <a:avLst/>
          <a:gdLst/>
          <a:ahLst/>
          <a:cxnLst/>
          <a:rect l="0" t="0" r="0" b="0"/>
          <a:pathLst>
            <a:path>
              <a:moveTo>
                <a:pt x="0" y="0"/>
              </a:moveTo>
              <a:lnTo>
                <a:pt x="0" y="474091"/>
              </a:lnTo>
              <a:lnTo>
                <a:pt x="154595" y="474091"/>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ACC21A-C701-4A4E-9C2F-7369BC796D9B}">
      <dsp:nvSpPr>
        <dsp:cNvPr id="0" name=""/>
        <dsp:cNvSpPr/>
      </dsp:nvSpPr>
      <dsp:spPr>
        <a:xfrm>
          <a:off x="1602432" y="1247376"/>
          <a:ext cx="623534" cy="216433"/>
        </a:xfrm>
        <a:custGeom>
          <a:avLst/>
          <a:gdLst/>
          <a:ahLst/>
          <a:cxnLst/>
          <a:rect l="0" t="0" r="0" b="0"/>
          <a:pathLst>
            <a:path>
              <a:moveTo>
                <a:pt x="623534" y="0"/>
              </a:moveTo>
              <a:lnTo>
                <a:pt x="623534" y="108216"/>
              </a:lnTo>
              <a:lnTo>
                <a:pt x="0" y="108216"/>
              </a:lnTo>
              <a:lnTo>
                <a:pt x="0" y="216433"/>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55909F-5C19-4364-A0D6-ED492D5A0787}">
      <dsp:nvSpPr>
        <dsp:cNvPr id="0" name=""/>
        <dsp:cNvSpPr/>
      </dsp:nvSpPr>
      <dsp:spPr>
        <a:xfrm>
          <a:off x="2225966" y="515625"/>
          <a:ext cx="3558266" cy="216433"/>
        </a:xfrm>
        <a:custGeom>
          <a:avLst/>
          <a:gdLst/>
          <a:ahLst/>
          <a:cxnLst/>
          <a:rect l="0" t="0" r="0" b="0"/>
          <a:pathLst>
            <a:path>
              <a:moveTo>
                <a:pt x="3558266" y="0"/>
              </a:moveTo>
              <a:lnTo>
                <a:pt x="3558266" y="108216"/>
              </a:lnTo>
              <a:lnTo>
                <a:pt x="0" y="108216"/>
              </a:lnTo>
              <a:lnTo>
                <a:pt x="0" y="21643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A6794A8-F941-4FD9-A1CD-D064BF32E8A4}">
      <dsp:nvSpPr>
        <dsp:cNvPr id="0" name=""/>
        <dsp:cNvSpPr/>
      </dsp:nvSpPr>
      <dsp:spPr>
        <a:xfrm>
          <a:off x="5268915" y="308"/>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Ehrlichiosis and anaplasmosis cases</a:t>
          </a:r>
        </a:p>
        <a:p>
          <a:pPr marL="0" lvl="0" indent="0" algn="ctr" defTabSz="400050">
            <a:lnSpc>
              <a:spcPct val="90000"/>
            </a:lnSpc>
            <a:spcBef>
              <a:spcPct val="0"/>
            </a:spcBef>
            <a:spcAft>
              <a:spcPct val="35000"/>
            </a:spcAft>
            <a:buNone/>
          </a:pPr>
          <a:r>
            <a:rPr lang="en-US" sz="900" kern="1200"/>
            <a:t>N= 34,689 </a:t>
          </a:r>
        </a:p>
      </dsp:txBody>
      <dsp:txXfrm>
        <a:off x="5268915" y="308"/>
        <a:ext cx="1030634" cy="515317"/>
      </dsp:txXfrm>
    </dsp:sp>
    <dsp:sp modelId="{7D8C98E7-C99B-48D6-A164-5F1B4BC029F9}">
      <dsp:nvSpPr>
        <dsp:cNvPr id="0" name=""/>
        <dsp:cNvSpPr/>
      </dsp:nvSpPr>
      <dsp:spPr>
        <a:xfrm>
          <a:off x="1710649" y="732059"/>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Ehrlichia chaffeensis N=9,210</a:t>
          </a:r>
        </a:p>
      </dsp:txBody>
      <dsp:txXfrm>
        <a:off x="1710649" y="732059"/>
        <a:ext cx="1030634" cy="515317"/>
      </dsp:txXfrm>
    </dsp:sp>
    <dsp:sp modelId="{C4BDE7F4-593A-4DFC-9824-E514E0769386}">
      <dsp:nvSpPr>
        <dsp:cNvPr id="0" name=""/>
        <dsp:cNvSpPr/>
      </dsp:nvSpPr>
      <dsp:spPr>
        <a:xfrm>
          <a:off x="1087115" y="1463809"/>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Confirmed n=3,446</a:t>
          </a:r>
        </a:p>
      </dsp:txBody>
      <dsp:txXfrm>
        <a:off x="1087115" y="1463809"/>
        <a:ext cx="1030634" cy="515317"/>
      </dsp:txXfrm>
    </dsp:sp>
    <dsp:sp modelId="{E6BD25EB-247B-4DE2-B282-B5CD9D932189}">
      <dsp:nvSpPr>
        <dsp:cNvPr id="0" name=""/>
        <dsp:cNvSpPr/>
      </dsp:nvSpPr>
      <dsp:spPr>
        <a:xfrm>
          <a:off x="1344773" y="2195560"/>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PCR n=3,339</a:t>
          </a:r>
        </a:p>
      </dsp:txBody>
      <dsp:txXfrm>
        <a:off x="1344773" y="2195560"/>
        <a:ext cx="1030634" cy="515317"/>
      </dsp:txXfrm>
    </dsp:sp>
    <dsp:sp modelId="{5C4A0555-E2E6-4EF2-B5B3-600453519363}">
      <dsp:nvSpPr>
        <dsp:cNvPr id="0" name=""/>
        <dsp:cNvSpPr/>
      </dsp:nvSpPr>
      <dsp:spPr>
        <a:xfrm>
          <a:off x="1344773" y="2927311"/>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Fourfold IgG by IFA n=103</a:t>
          </a:r>
        </a:p>
      </dsp:txBody>
      <dsp:txXfrm>
        <a:off x="1344773" y="2927311"/>
        <a:ext cx="1030634" cy="515317"/>
      </dsp:txXfrm>
    </dsp:sp>
    <dsp:sp modelId="{00AE68A3-1DCC-4193-957C-EA85A07E9067}">
      <dsp:nvSpPr>
        <dsp:cNvPr id="0" name=""/>
        <dsp:cNvSpPr/>
      </dsp:nvSpPr>
      <dsp:spPr>
        <a:xfrm>
          <a:off x="1344773" y="3659062"/>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Culture only n=3</a:t>
          </a:r>
        </a:p>
      </dsp:txBody>
      <dsp:txXfrm>
        <a:off x="1344773" y="3659062"/>
        <a:ext cx="1030634" cy="515317"/>
      </dsp:txXfrm>
    </dsp:sp>
    <dsp:sp modelId="{40D645F3-A869-4FE2-A713-A04BF6DACD6F}">
      <dsp:nvSpPr>
        <dsp:cNvPr id="0" name=""/>
        <dsp:cNvSpPr/>
      </dsp:nvSpPr>
      <dsp:spPr>
        <a:xfrm>
          <a:off x="1344773" y="4390812"/>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IHC + morulae n=1</a:t>
          </a:r>
        </a:p>
      </dsp:txBody>
      <dsp:txXfrm>
        <a:off x="1344773" y="4390812"/>
        <a:ext cx="1030634" cy="515317"/>
      </dsp:txXfrm>
    </dsp:sp>
    <dsp:sp modelId="{4B6CA36D-2E99-4BB2-A654-C9EB0A90E66E}">
      <dsp:nvSpPr>
        <dsp:cNvPr id="0" name=""/>
        <dsp:cNvSpPr/>
      </dsp:nvSpPr>
      <dsp:spPr>
        <a:xfrm>
          <a:off x="2334183" y="1463809"/>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Probable n=5,764</a:t>
          </a:r>
        </a:p>
      </dsp:txBody>
      <dsp:txXfrm>
        <a:off x="2334183" y="1463809"/>
        <a:ext cx="1030634" cy="515317"/>
      </dsp:txXfrm>
    </dsp:sp>
    <dsp:sp modelId="{25CE3311-394E-4C44-B576-0C03A5E25312}">
      <dsp:nvSpPr>
        <dsp:cNvPr id="0" name=""/>
        <dsp:cNvSpPr/>
      </dsp:nvSpPr>
      <dsp:spPr>
        <a:xfrm>
          <a:off x="2591841" y="2195560"/>
          <a:ext cx="929148" cy="74232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Paired IgG by IFA but less than fourfold or not in time limits n=514</a:t>
          </a:r>
        </a:p>
      </dsp:txBody>
      <dsp:txXfrm>
        <a:off x="2591841" y="2195560"/>
        <a:ext cx="929148" cy="742324"/>
      </dsp:txXfrm>
    </dsp:sp>
    <dsp:sp modelId="{BFC2CB90-FC6D-413B-881F-0071D0F8AECE}">
      <dsp:nvSpPr>
        <dsp:cNvPr id="0" name=""/>
        <dsp:cNvSpPr/>
      </dsp:nvSpPr>
      <dsp:spPr>
        <a:xfrm>
          <a:off x="2591841" y="3154318"/>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Single elevated IgG by IFA only n=4,851</a:t>
          </a:r>
        </a:p>
      </dsp:txBody>
      <dsp:txXfrm>
        <a:off x="2591841" y="3154318"/>
        <a:ext cx="1030634" cy="515317"/>
      </dsp:txXfrm>
    </dsp:sp>
    <dsp:sp modelId="{862210EA-26B9-4644-86C9-512CB334208F}">
      <dsp:nvSpPr>
        <dsp:cNvPr id="0" name=""/>
        <dsp:cNvSpPr/>
      </dsp:nvSpPr>
      <dsp:spPr>
        <a:xfrm>
          <a:off x="2591841" y="3886069"/>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Single elevated IgM by IFA only n=282</a:t>
          </a:r>
        </a:p>
      </dsp:txBody>
      <dsp:txXfrm>
        <a:off x="2591841" y="3886069"/>
        <a:ext cx="1030634" cy="515317"/>
      </dsp:txXfrm>
    </dsp:sp>
    <dsp:sp modelId="{6BF18389-69AE-4BB6-9E20-9B7EBAD225B6}">
      <dsp:nvSpPr>
        <dsp:cNvPr id="0" name=""/>
        <dsp:cNvSpPr/>
      </dsp:nvSpPr>
      <dsp:spPr>
        <a:xfrm>
          <a:off x="2591841" y="4617820"/>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Other serology (EIA/ELISA, etc) n=115</a:t>
          </a:r>
        </a:p>
      </dsp:txBody>
      <dsp:txXfrm>
        <a:off x="2591841" y="4617820"/>
        <a:ext cx="1030634" cy="515317"/>
      </dsp:txXfrm>
    </dsp:sp>
    <dsp:sp modelId="{B7EC77E4-8D32-4CB6-BDA4-20B8BCCB0067}">
      <dsp:nvSpPr>
        <dsp:cNvPr id="0" name=""/>
        <dsp:cNvSpPr/>
      </dsp:nvSpPr>
      <dsp:spPr>
        <a:xfrm>
          <a:off x="2591841" y="5349571"/>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Morulae only n=2</a:t>
          </a:r>
        </a:p>
      </dsp:txBody>
      <dsp:txXfrm>
        <a:off x="2591841" y="5349571"/>
        <a:ext cx="1030634" cy="515317"/>
      </dsp:txXfrm>
    </dsp:sp>
    <dsp:sp modelId="{C9706CB0-B73D-49FC-B6AD-98B95C19A8B2}">
      <dsp:nvSpPr>
        <dsp:cNvPr id="0" name=""/>
        <dsp:cNvSpPr/>
      </dsp:nvSpPr>
      <dsp:spPr>
        <a:xfrm>
          <a:off x="3581251" y="732059"/>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Ehrlichia ewingii N=180</a:t>
          </a:r>
        </a:p>
      </dsp:txBody>
      <dsp:txXfrm>
        <a:off x="3581251" y="732059"/>
        <a:ext cx="1030634" cy="515317"/>
      </dsp:txXfrm>
    </dsp:sp>
    <dsp:sp modelId="{36E4889B-C058-4B41-9672-DC0BEE43FDE0}">
      <dsp:nvSpPr>
        <dsp:cNvPr id="0" name=""/>
        <dsp:cNvSpPr/>
      </dsp:nvSpPr>
      <dsp:spPr>
        <a:xfrm>
          <a:off x="3581251" y="1463809"/>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Confirmed n=176</a:t>
          </a:r>
        </a:p>
      </dsp:txBody>
      <dsp:txXfrm>
        <a:off x="3581251" y="1463809"/>
        <a:ext cx="1030634" cy="515317"/>
      </dsp:txXfrm>
    </dsp:sp>
    <dsp:sp modelId="{A3F0490F-F64E-461F-BBC6-BDDC702E7927}">
      <dsp:nvSpPr>
        <dsp:cNvPr id="0" name=""/>
        <dsp:cNvSpPr/>
      </dsp:nvSpPr>
      <dsp:spPr>
        <a:xfrm>
          <a:off x="3838909" y="2195560"/>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PCR n=176</a:t>
          </a:r>
        </a:p>
      </dsp:txBody>
      <dsp:txXfrm>
        <a:off x="3838909" y="2195560"/>
        <a:ext cx="1030634" cy="515317"/>
      </dsp:txXfrm>
    </dsp:sp>
    <dsp:sp modelId="{62030639-0A74-494C-93D0-40D3A21B6EFC}">
      <dsp:nvSpPr>
        <dsp:cNvPr id="0" name=""/>
        <dsp:cNvSpPr/>
      </dsp:nvSpPr>
      <dsp:spPr>
        <a:xfrm>
          <a:off x="5451853" y="732059"/>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Anaplasma phagocytophilum N=24,217</a:t>
          </a:r>
        </a:p>
      </dsp:txBody>
      <dsp:txXfrm>
        <a:off x="5451853" y="732059"/>
        <a:ext cx="1030634" cy="515317"/>
      </dsp:txXfrm>
    </dsp:sp>
    <dsp:sp modelId="{86D96AED-6B3A-4910-8DDB-64887C3DB3EB}">
      <dsp:nvSpPr>
        <dsp:cNvPr id="0" name=""/>
        <dsp:cNvSpPr/>
      </dsp:nvSpPr>
      <dsp:spPr>
        <a:xfrm>
          <a:off x="4828319" y="1463809"/>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Confirmed n=15,096</a:t>
          </a:r>
        </a:p>
      </dsp:txBody>
      <dsp:txXfrm>
        <a:off x="4828319" y="1463809"/>
        <a:ext cx="1030634" cy="515317"/>
      </dsp:txXfrm>
    </dsp:sp>
    <dsp:sp modelId="{2E0EE21F-3997-43BC-8A96-1BC0C6CDBFD6}">
      <dsp:nvSpPr>
        <dsp:cNvPr id="0" name=""/>
        <dsp:cNvSpPr/>
      </dsp:nvSpPr>
      <dsp:spPr>
        <a:xfrm>
          <a:off x="5085977" y="2195560"/>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PCR n=15,044</a:t>
          </a:r>
        </a:p>
      </dsp:txBody>
      <dsp:txXfrm>
        <a:off x="5085977" y="2195560"/>
        <a:ext cx="1030634" cy="515317"/>
      </dsp:txXfrm>
    </dsp:sp>
    <dsp:sp modelId="{184CB053-6B23-4660-A6D6-C1CE91038B14}">
      <dsp:nvSpPr>
        <dsp:cNvPr id="0" name=""/>
        <dsp:cNvSpPr/>
      </dsp:nvSpPr>
      <dsp:spPr>
        <a:xfrm>
          <a:off x="5085977" y="2927311"/>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Fourfold IgG by IFA n=34</a:t>
          </a:r>
        </a:p>
      </dsp:txBody>
      <dsp:txXfrm>
        <a:off x="5085977" y="2927311"/>
        <a:ext cx="1030634" cy="515317"/>
      </dsp:txXfrm>
    </dsp:sp>
    <dsp:sp modelId="{18F2A985-C795-407E-ACB1-65E27BD9DF13}">
      <dsp:nvSpPr>
        <dsp:cNvPr id="0" name=""/>
        <dsp:cNvSpPr/>
      </dsp:nvSpPr>
      <dsp:spPr>
        <a:xfrm>
          <a:off x="5085977" y="3659062"/>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Culture only n=2</a:t>
          </a:r>
        </a:p>
      </dsp:txBody>
      <dsp:txXfrm>
        <a:off x="5085977" y="3659062"/>
        <a:ext cx="1030634" cy="515317"/>
      </dsp:txXfrm>
    </dsp:sp>
    <dsp:sp modelId="{DEE7C31D-9A04-42EB-9B66-F9E48D6F72CF}">
      <dsp:nvSpPr>
        <dsp:cNvPr id="0" name=""/>
        <dsp:cNvSpPr/>
      </dsp:nvSpPr>
      <dsp:spPr>
        <a:xfrm>
          <a:off x="5085977" y="4390812"/>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IHC only n=16</a:t>
          </a:r>
        </a:p>
      </dsp:txBody>
      <dsp:txXfrm>
        <a:off x="5085977" y="4390812"/>
        <a:ext cx="1030634" cy="515317"/>
      </dsp:txXfrm>
    </dsp:sp>
    <dsp:sp modelId="{8AAEF76B-1483-4117-8746-1CAEC13980B9}">
      <dsp:nvSpPr>
        <dsp:cNvPr id="0" name=""/>
        <dsp:cNvSpPr/>
      </dsp:nvSpPr>
      <dsp:spPr>
        <a:xfrm>
          <a:off x="6075387" y="1463809"/>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Probable n=9,121</a:t>
          </a:r>
        </a:p>
      </dsp:txBody>
      <dsp:txXfrm>
        <a:off x="6075387" y="1463809"/>
        <a:ext cx="1030634" cy="515317"/>
      </dsp:txXfrm>
    </dsp:sp>
    <dsp:sp modelId="{D61715C9-833B-4CA5-9851-AC0F7C652824}">
      <dsp:nvSpPr>
        <dsp:cNvPr id="0" name=""/>
        <dsp:cNvSpPr/>
      </dsp:nvSpPr>
      <dsp:spPr>
        <a:xfrm>
          <a:off x="6333045" y="2195560"/>
          <a:ext cx="1030634" cy="63518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Paired IgG by IFA but less than fourfold or not in time limits n=493</a:t>
          </a:r>
        </a:p>
      </dsp:txBody>
      <dsp:txXfrm>
        <a:off x="6333045" y="2195560"/>
        <a:ext cx="1030634" cy="635185"/>
      </dsp:txXfrm>
    </dsp:sp>
    <dsp:sp modelId="{F39DD800-8E45-4222-B4AA-D5F4354C5CBC}">
      <dsp:nvSpPr>
        <dsp:cNvPr id="0" name=""/>
        <dsp:cNvSpPr/>
      </dsp:nvSpPr>
      <dsp:spPr>
        <a:xfrm>
          <a:off x="6333045" y="3047179"/>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Single elevated IgG by IFA only n=6,910</a:t>
          </a:r>
        </a:p>
      </dsp:txBody>
      <dsp:txXfrm>
        <a:off x="6333045" y="3047179"/>
        <a:ext cx="1030634" cy="515317"/>
      </dsp:txXfrm>
    </dsp:sp>
    <dsp:sp modelId="{4B9D856F-011E-422C-ABAE-B8EFE402C72E}">
      <dsp:nvSpPr>
        <dsp:cNvPr id="0" name=""/>
        <dsp:cNvSpPr/>
      </dsp:nvSpPr>
      <dsp:spPr>
        <a:xfrm>
          <a:off x="6333045" y="3778930"/>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Single elevated IgM by IFA only n=396</a:t>
          </a:r>
        </a:p>
      </dsp:txBody>
      <dsp:txXfrm>
        <a:off x="6333045" y="3778930"/>
        <a:ext cx="1030634" cy="515317"/>
      </dsp:txXfrm>
    </dsp:sp>
    <dsp:sp modelId="{4B57E6EF-5544-473D-A2DD-1F00B7F6904F}">
      <dsp:nvSpPr>
        <dsp:cNvPr id="0" name=""/>
        <dsp:cNvSpPr/>
      </dsp:nvSpPr>
      <dsp:spPr>
        <a:xfrm>
          <a:off x="6333045" y="4510680"/>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Other serology (EIA/ELISA, etc) n=597</a:t>
          </a:r>
        </a:p>
      </dsp:txBody>
      <dsp:txXfrm>
        <a:off x="6333045" y="4510680"/>
        <a:ext cx="1030634" cy="515317"/>
      </dsp:txXfrm>
    </dsp:sp>
    <dsp:sp modelId="{D6440A73-15E4-4F0C-B81B-A198F67F4A48}">
      <dsp:nvSpPr>
        <dsp:cNvPr id="0" name=""/>
        <dsp:cNvSpPr/>
      </dsp:nvSpPr>
      <dsp:spPr>
        <a:xfrm>
          <a:off x="6333045" y="5242431"/>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Morulae only n=725</a:t>
          </a:r>
        </a:p>
      </dsp:txBody>
      <dsp:txXfrm>
        <a:off x="6333045" y="5242431"/>
        <a:ext cx="1030634" cy="515317"/>
      </dsp:txXfrm>
    </dsp:sp>
    <dsp:sp modelId="{DFA4CEC0-D775-4277-AC53-CB71AD73A07F}">
      <dsp:nvSpPr>
        <dsp:cNvPr id="0" name=""/>
        <dsp:cNvSpPr/>
      </dsp:nvSpPr>
      <dsp:spPr>
        <a:xfrm>
          <a:off x="8827182" y="732059"/>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Undetermined ehrlichiosis and anaplasmosis N=1,123</a:t>
          </a:r>
        </a:p>
      </dsp:txBody>
      <dsp:txXfrm>
        <a:off x="8827182" y="732059"/>
        <a:ext cx="1030634" cy="515317"/>
      </dsp:txXfrm>
    </dsp:sp>
    <dsp:sp modelId="{DB1FA43B-5272-45B7-999B-6E1137797790}">
      <dsp:nvSpPr>
        <dsp:cNvPr id="0" name=""/>
        <dsp:cNvSpPr/>
      </dsp:nvSpPr>
      <dsp:spPr>
        <a:xfrm>
          <a:off x="8827182" y="1463809"/>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Probable n=1,123</a:t>
          </a:r>
        </a:p>
      </dsp:txBody>
      <dsp:txXfrm>
        <a:off x="8827182" y="1463809"/>
        <a:ext cx="1030634" cy="515317"/>
      </dsp:txXfrm>
    </dsp:sp>
    <dsp:sp modelId="{6E2CCC16-4F32-4EA2-818B-B893F9241368}">
      <dsp:nvSpPr>
        <dsp:cNvPr id="0" name=""/>
        <dsp:cNvSpPr/>
      </dsp:nvSpPr>
      <dsp:spPr>
        <a:xfrm>
          <a:off x="7580114" y="2195560"/>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Equivalent serology n=826</a:t>
          </a:r>
        </a:p>
      </dsp:txBody>
      <dsp:txXfrm>
        <a:off x="7580114" y="2195560"/>
        <a:ext cx="1030634" cy="515317"/>
      </dsp:txXfrm>
    </dsp:sp>
    <dsp:sp modelId="{AFD5C8D7-F4B7-4C49-BFB6-576B9F66F469}">
      <dsp:nvSpPr>
        <dsp:cNvPr id="0" name=""/>
        <dsp:cNvSpPr/>
      </dsp:nvSpPr>
      <dsp:spPr>
        <a:xfrm>
          <a:off x="7837772" y="2927311"/>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Fourfold IgG n=22</a:t>
          </a:r>
        </a:p>
      </dsp:txBody>
      <dsp:txXfrm>
        <a:off x="7837772" y="2927311"/>
        <a:ext cx="1030634" cy="515317"/>
      </dsp:txXfrm>
    </dsp:sp>
    <dsp:sp modelId="{523B4B19-5CC7-4948-97A4-49975FD9CC0E}">
      <dsp:nvSpPr>
        <dsp:cNvPr id="0" name=""/>
        <dsp:cNvSpPr/>
      </dsp:nvSpPr>
      <dsp:spPr>
        <a:xfrm>
          <a:off x="7837772" y="3659062"/>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Other n=804</a:t>
          </a:r>
        </a:p>
      </dsp:txBody>
      <dsp:txXfrm>
        <a:off x="7837772" y="3659062"/>
        <a:ext cx="1030634" cy="515317"/>
      </dsp:txXfrm>
    </dsp:sp>
    <dsp:sp modelId="{C8315F02-5770-48D5-9F12-A3BAFAB00E47}">
      <dsp:nvSpPr>
        <dsp:cNvPr id="0" name=""/>
        <dsp:cNvSpPr/>
      </dsp:nvSpPr>
      <dsp:spPr>
        <a:xfrm>
          <a:off x="8827182" y="2195560"/>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PCR n=271</a:t>
          </a:r>
        </a:p>
      </dsp:txBody>
      <dsp:txXfrm>
        <a:off x="8827182" y="2195560"/>
        <a:ext cx="1030634" cy="515317"/>
      </dsp:txXfrm>
    </dsp:sp>
    <dsp:sp modelId="{64604EC2-11B3-4874-A276-B0677F0EBDAE}">
      <dsp:nvSpPr>
        <dsp:cNvPr id="0" name=""/>
        <dsp:cNvSpPr/>
      </dsp:nvSpPr>
      <dsp:spPr>
        <a:xfrm>
          <a:off x="10074250" y="2195560"/>
          <a:ext cx="1030634" cy="51531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kern="1200"/>
            <a:t>Morulae n=26</a:t>
          </a:r>
        </a:p>
      </dsp:txBody>
      <dsp:txXfrm>
        <a:off x="10074250" y="2195560"/>
        <a:ext cx="1030634" cy="51531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AED49A5D-7981-4AF3-AB2A-9FEBD54CFA0A}" type="datetimeFigureOut">
              <a:rPr lang="en-US" smtClean="0"/>
              <a:t>8/4/2022</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A1189792-F995-4731-8037-FDFBAFCFE5CC}" type="slidenum">
              <a:rPr lang="en-US" smtClean="0"/>
              <a:t>‹#›</a:t>
            </a:fld>
            <a:endParaRPr lang="en-US"/>
          </a:p>
        </p:txBody>
      </p:sp>
    </p:spTree>
    <p:extLst>
      <p:ext uri="{BB962C8B-B14F-4D97-AF65-F5344CB8AC3E}">
        <p14:creationId xmlns:p14="http://schemas.microsoft.com/office/powerpoint/2010/main" val="839745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My name is Nicolette Bestul, I’m an epidemiologist and the surveillance lead on the Epidemiology Team with the </a:t>
            </a:r>
            <a:r>
              <a:rPr lang="en-US" dirty="0" err="1"/>
              <a:t>Rickettsial</a:t>
            </a:r>
            <a:r>
              <a:rPr lang="en-US" dirty="0"/>
              <a:t> Zoonoses Branch and today I will be going over some of the discussion held at the CSTE conference as well as some additional work our team has done since.</a:t>
            </a:r>
          </a:p>
        </p:txBody>
      </p:sp>
      <p:sp>
        <p:nvSpPr>
          <p:cNvPr id="4" name="Slide Number Placeholder 3"/>
          <p:cNvSpPr>
            <a:spLocks noGrp="1"/>
          </p:cNvSpPr>
          <p:nvPr>
            <p:ph type="sldNum" sz="quarter" idx="5"/>
          </p:nvPr>
        </p:nvSpPr>
        <p:spPr/>
        <p:txBody>
          <a:bodyPr/>
          <a:lstStyle/>
          <a:p>
            <a:fld id="{A1189792-F995-4731-8037-FDFBAFCFE5CC}" type="slidenum">
              <a:rPr lang="en-US" smtClean="0"/>
              <a:t>1</a:t>
            </a:fld>
            <a:endParaRPr lang="en-US"/>
          </a:p>
        </p:txBody>
      </p:sp>
    </p:spTree>
    <p:extLst>
      <p:ext uri="{BB962C8B-B14F-4D97-AF65-F5344CB8AC3E}">
        <p14:creationId xmlns:p14="http://schemas.microsoft.com/office/powerpoint/2010/main" val="3987383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begin, I will do an overview of human anaplasmosis and ehrlichiosis. </a:t>
            </a:r>
          </a:p>
        </p:txBody>
      </p:sp>
      <p:sp>
        <p:nvSpPr>
          <p:cNvPr id="4" name="Slide Number Placeholder 3"/>
          <p:cNvSpPr>
            <a:spLocks noGrp="1"/>
          </p:cNvSpPr>
          <p:nvPr>
            <p:ph type="sldNum" sz="quarter" idx="5"/>
          </p:nvPr>
        </p:nvSpPr>
        <p:spPr/>
        <p:txBody>
          <a:bodyPr/>
          <a:lstStyle/>
          <a:p>
            <a:fld id="{A1189792-F995-4731-8037-FDFBAFCFE5CC}" type="slidenum">
              <a:rPr lang="en-US" smtClean="0"/>
              <a:t>2</a:t>
            </a:fld>
            <a:endParaRPr lang="en-US"/>
          </a:p>
        </p:txBody>
      </p:sp>
    </p:spTree>
    <p:extLst>
      <p:ext uri="{BB962C8B-B14F-4D97-AF65-F5344CB8AC3E}">
        <p14:creationId xmlns:p14="http://schemas.microsoft.com/office/powerpoint/2010/main" val="1930387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fontAlgn="base">
              <a:spcBef>
                <a:spcPct val="30000"/>
              </a:spcBef>
              <a:spcAft>
                <a:spcPct val="0"/>
              </a:spcAft>
              <a:defRPr/>
            </a:pPr>
            <a:r>
              <a:rPr lang="en-US" altLang="en-US" dirty="0"/>
              <a:t>Ehrlichiosis and anaplasmosis are emerging tickborne diseases caused by closely related pathogens in the family </a:t>
            </a:r>
            <a:r>
              <a:rPr lang="en-US" altLang="en-US" dirty="0" err="1"/>
              <a:t>Anaplasmataceae</a:t>
            </a:r>
            <a:r>
              <a:rPr lang="en-US" altLang="en-US" dirty="0"/>
              <a:t>. In the United States, three pathogens are known to cause human ehrlichiosis: </a:t>
            </a:r>
            <a:r>
              <a:rPr lang="en-US" altLang="en-US" dirty="0" err="1"/>
              <a:t>Ehrlichia</a:t>
            </a:r>
            <a:r>
              <a:rPr lang="en-US" altLang="en-US" dirty="0"/>
              <a:t> </a:t>
            </a:r>
            <a:r>
              <a:rPr lang="en-US" altLang="en-US" dirty="0" err="1"/>
              <a:t>chaffeensis</a:t>
            </a:r>
            <a:r>
              <a:rPr lang="en-US" altLang="en-US" dirty="0"/>
              <a:t>, E. </a:t>
            </a:r>
            <a:r>
              <a:rPr lang="en-US" altLang="en-US" dirty="0" err="1"/>
              <a:t>ewingii</a:t>
            </a:r>
            <a:r>
              <a:rPr lang="en-US" altLang="en-US" dirty="0"/>
              <a:t>, and E. </a:t>
            </a:r>
            <a:r>
              <a:rPr lang="en-US" altLang="en-US" dirty="0" err="1"/>
              <a:t>muris</a:t>
            </a:r>
            <a:r>
              <a:rPr lang="en-US" altLang="en-US" dirty="0"/>
              <a:t> </a:t>
            </a:r>
            <a:r>
              <a:rPr lang="en-US" altLang="en-US" dirty="0" err="1"/>
              <a:t>eauclairensis</a:t>
            </a:r>
            <a:r>
              <a:rPr lang="en-US" altLang="en-US" dirty="0"/>
              <a:t>. Anaplasmosis is caused by infection with the bacterium </a:t>
            </a:r>
            <a:r>
              <a:rPr lang="en-US" altLang="en-US" dirty="0" err="1"/>
              <a:t>Anaplasma</a:t>
            </a:r>
            <a:r>
              <a:rPr lang="en-US" altLang="en-US" dirty="0"/>
              <a:t> </a:t>
            </a:r>
            <a:r>
              <a:rPr lang="en-US" altLang="en-US" dirty="0" err="1"/>
              <a:t>phagocytophilum</a:t>
            </a:r>
            <a:r>
              <a:rPr lang="en-US" altLang="en-US" dirty="0"/>
              <a:t>.</a:t>
            </a:r>
          </a:p>
          <a:p>
            <a:pPr defTabSz="924916" fontAlgn="base">
              <a:spcBef>
                <a:spcPct val="30000"/>
              </a:spcBef>
              <a:spcAft>
                <a:spcPct val="0"/>
              </a:spcAft>
              <a:defRPr/>
            </a:pPr>
            <a:endParaRPr lang="en-US" altLang="en-US" dirty="0"/>
          </a:p>
          <a:p>
            <a:pPr defTabSz="924916" fontAlgn="base">
              <a:spcBef>
                <a:spcPct val="30000"/>
              </a:spcBef>
              <a:spcAft>
                <a:spcPct val="0"/>
              </a:spcAft>
              <a:defRPr/>
            </a:pPr>
            <a:r>
              <a:rPr lang="en-US" altLang="en-US" dirty="0"/>
              <a:t>Therefore, there is notable cross-reactivity using serologic testing and there are some </a:t>
            </a:r>
            <a:r>
              <a:rPr lang="en-US" altLang="en-US" i="1" dirty="0"/>
              <a:t>commercial </a:t>
            </a:r>
            <a:r>
              <a:rPr lang="en-US" altLang="en-US" dirty="0"/>
              <a:t>PCR assays used for diagnostic purposes which don’t differentiate between members of the genus </a:t>
            </a:r>
            <a:r>
              <a:rPr lang="en-US" altLang="en-US" dirty="0" err="1"/>
              <a:t>Ehrlichia</a:t>
            </a:r>
            <a:r>
              <a:rPr lang="en-US" altLang="en-US" dirty="0"/>
              <a:t> and </a:t>
            </a:r>
            <a:r>
              <a:rPr lang="en-US" altLang="en-US" dirty="0" err="1"/>
              <a:t>Anaplasma</a:t>
            </a:r>
            <a:r>
              <a:rPr lang="en-US" altLang="en-US" dirty="0"/>
              <a:t>.  </a:t>
            </a:r>
          </a:p>
          <a:p>
            <a:endParaRPr lang="en-US" dirty="0"/>
          </a:p>
        </p:txBody>
      </p:sp>
      <p:sp>
        <p:nvSpPr>
          <p:cNvPr id="4" name="Slide Number Placeholder 3"/>
          <p:cNvSpPr>
            <a:spLocks noGrp="1"/>
          </p:cNvSpPr>
          <p:nvPr>
            <p:ph type="sldNum" sz="quarter" idx="5"/>
          </p:nvPr>
        </p:nvSpPr>
        <p:spPr/>
        <p:txBody>
          <a:bodyPr/>
          <a:lstStyle/>
          <a:p>
            <a:fld id="{A1189792-F995-4731-8037-FDFBAFCFE5CC}" type="slidenum">
              <a:rPr lang="en-US" smtClean="0"/>
              <a:t>3</a:t>
            </a:fld>
            <a:endParaRPr lang="en-US"/>
          </a:p>
        </p:txBody>
      </p:sp>
    </p:spTree>
    <p:extLst>
      <p:ext uri="{BB962C8B-B14F-4D97-AF65-F5344CB8AC3E}">
        <p14:creationId xmlns:p14="http://schemas.microsoft.com/office/powerpoint/2010/main" val="40875140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n-US" dirty="0"/>
              <a:t>These pathogens typically cause an acute febrile illness with headache, myalgia, sometimes accompanied by nausea, vomiting, and diarrhea.  Rash is a rare sign of anaplasmosis but occurs in 1 in 3 of adults and 2 in 3 children with E. </a:t>
            </a:r>
            <a:r>
              <a:rPr lang="en-US" dirty="0" err="1"/>
              <a:t>chaffeensis</a:t>
            </a:r>
            <a:r>
              <a:rPr lang="en-US" dirty="0"/>
              <a:t> ehrlichiosis. Patients with ehrlichiosis and anaplasmosis often experience mild anemia, thrombocytopenia, leukopenia, and mild to moderate elevations in hepatic transaminases.</a:t>
            </a:r>
          </a:p>
        </p:txBody>
      </p:sp>
      <p:sp>
        <p:nvSpPr>
          <p:cNvPr id="4" name="Slide Number Placeholder 3"/>
          <p:cNvSpPr>
            <a:spLocks noGrp="1"/>
          </p:cNvSpPr>
          <p:nvPr>
            <p:ph type="sldNum" sz="quarter" idx="5"/>
          </p:nvPr>
        </p:nvSpPr>
        <p:spPr/>
        <p:txBody>
          <a:bodyPr/>
          <a:lstStyle/>
          <a:p>
            <a:fld id="{A1189792-F995-4731-8037-FDFBAFCFE5CC}" type="slidenum">
              <a:rPr lang="en-US" smtClean="0"/>
              <a:t>4</a:t>
            </a:fld>
            <a:endParaRPr lang="en-US"/>
          </a:p>
        </p:txBody>
      </p:sp>
    </p:spTree>
    <p:extLst>
      <p:ext uri="{BB962C8B-B14F-4D97-AF65-F5344CB8AC3E}">
        <p14:creationId xmlns:p14="http://schemas.microsoft.com/office/powerpoint/2010/main" val="445846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fontAlgn="base">
              <a:spcBef>
                <a:spcPct val="30000"/>
              </a:spcBef>
              <a:spcAft>
                <a:spcPct val="0"/>
              </a:spcAft>
              <a:defRPr/>
            </a:pPr>
            <a:r>
              <a:rPr lang="en-US" dirty="0">
                <a:latin typeface="Calibri" panose="020F0502020204030204" pitchFamily="34" charset="0"/>
                <a:ea typeface="Calibri" panose="020F0502020204030204" pitchFamily="34" charset="0"/>
                <a:cs typeface="Arial" panose="020B0604020202020204" pitchFamily="34" charset="0"/>
              </a:rPr>
              <a:t>-The first case of ehrlichiosis, was noted in 1987 </a:t>
            </a:r>
            <a:endParaRPr lang="en-US" strike="sngStrike" dirty="0">
              <a:latin typeface="Calibri" panose="020F0502020204030204" pitchFamily="34" charset="0"/>
              <a:ea typeface="Calibri" panose="020F0502020204030204" pitchFamily="34" charset="0"/>
              <a:cs typeface="Arial" panose="020B0604020202020204" pitchFamily="34" charset="0"/>
            </a:endParaRPr>
          </a:p>
          <a:p>
            <a:pPr defTabSz="924916" fontAlgn="base">
              <a:spcBef>
                <a:spcPct val="30000"/>
              </a:spcBef>
              <a:spcAft>
                <a:spcPct val="0"/>
              </a:spcAft>
              <a:defRPr/>
            </a:pPr>
            <a:r>
              <a:rPr lang="en-US" dirty="0">
                <a:latin typeface="Calibri" panose="020F0502020204030204" pitchFamily="34" charset="0"/>
                <a:ea typeface="Calibri" panose="020F0502020204030204" pitchFamily="34" charset="0"/>
                <a:cs typeface="Arial" panose="020B0604020202020204" pitchFamily="34" charset="0"/>
              </a:rPr>
              <a:t>-A provisional case definition was not created until 1996, and ehrlichiosis was made nationally notifiable in 1999</a:t>
            </a:r>
          </a:p>
          <a:p>
            <a:pPr defTabSz="924916" fontAlgn="base">
              <a:spcBef>
                <a:spcPct val="30000"/>
              </a:spcBef>
              <a:spcAft>
                <a:spcPct val="0"/>
              </a:spcAft>
              <a:defRPr/>
            </a:pPr>
            <a:r>
              <a:rPr lang="en-US" dirty="0">
                <a:latin typeface="Calibri" panose="020F0502020204030204" pitchFamily="34" charset="0"/>
                <a:ea typeface="Calibri" panose="020F0502020204030204" pitchFamily="34" charset="0"/>
                <a:cs typeface="Arial" panose="020B0604020202020204" pitchFamily="34" charset="0"/>
              </a:rPr>
              <a:t>-Additionally, in 1999 </a:t>
            </a:r>
            <a:r>
              <a:rPr lang="en-US" dirty="0" err="1">
                <a:latin typeface="Calibri" panose="020F0502020204030204" pitchFamily="34" charset="0"/>
                <a:ea typeface="Calibri" panose="020F0502020204030204" pitchFamily="34" charset="0"/>
                <a:cs typeface="Arial" panose="020B0604020202020204" pitchFamily="34" charset="0"/>
              </a:rPr>
              <a:t>ewingii</a:t>
            </a:r>
            <a:r>
              <a:rPr lang="en-US" dirty="0">
                <a:latin typeface="Calibri" panose="020F0502020204030204" pitchFamily="34" charset="0"/>
                <a:ea typeface="Calibri" panose="020F0502020204030204" pitchFamily="34" charset="0"/>
                <a:cs typeface="Arial" panose="020B0604020202020204" pitchFamily="34" charset="0"/>
              </a:rPr>
              <a:t> was reported as causing human disease but was not included in the 1999 ehrlichiosis case definition or the 2000 update which created three subcategories; </a:t>
            </a:r>
            <a:r>
              <a:rPr lang="en-US" dirty="0"/>
              <a:t>human granulocytic ehrlichiosis, human monocytic ehrlichiosis, and other unspecified human ehrlichiosis</a:t>
            </a:r>
            <a:endParaRPr lang="en-US" dirty="0">
              <a:latin typeface="Calibri" panose="020F0502020204030204" pitchFamily="34" charset="0"/>
              <a:ea typeface="Calibri" panose="020F0502020204030204" pitchFamily="34" charset="0"/>
              <a:cs typeface="Arial" panose="020B0604020202020204" pitchFamily="34" charset="0"/>
            </a:endParaRPr>
          </a:p>
          <a:p>
            <a:pPr defTabSz="924916" fontAlgn="base">
              <a:spcBef>
                <a:spcPct val="30000"/>
              </a:spcBef>
              <a:spcAft>
                <a:spcPct val="0"/>
              </a:spcAft>
              <a:defRPr/>
            </a:pPr>
            <a:endParaRPr lang="en-US" dirty="0">
              <a:latin typeface="Calibri" panose="020F0502020204030204" pitchFamily="34" charset="0"/>
              <a:ea typeface="Calibri" panose="020F0502020204030204" pitchFamily="34" charset="0"/>
              <a:cs typeface="Arial" panose="020B0604020202020204" pitchFamily="34" charset="0"/>
            </a:endParaRPr>
          </a:p>
          <a:p>
            <a:pPr marL="173422" indent="-173422" defTabSz="924916" fontAlgn="base">
              <a:spcBef>
                <a:spcPct val="30000"/>
              </a:spcBef>
              <a:spcAft>
                <a:spcPct val="0"/>
              </a:spcAft>
              <a:buFontTx/>
              <a:buChar char="-"/>
              <a:defRPr/>
            </a:pPr>
            <a:r>
              <a:rPr lang="en-US" b="1" dirty="0"/>
              <a:t>In 2001 multiple organisms were reclassified as </a:t>
            </a:r>
            <a:r>
              <a:rPr lang="en-US" b="1" dirty="0" err="1"/>
              <a:t>Anaplasma</a:t>
            </a:r>
            <a:r>
              <a:rPr lang="en-US" b="1" dirty="0"/>
              <a:t> </a:t>
            </a:r>
            <a:r>
              <a:rPr lang="en-US" b="1" dirty="0" err="1"/>
              <a:t>phagocytophilum</a:t>
            </a:r>
            <a:r>
              <a:rPr lang="en-US" b="1" dirty="0"/>
              <a:t>. This change, and the addition of e. </a:t>
            </a:r>
            <a:r>
              <a:rPr lang="en-US" b="1" dirty="0" err="1"/>
              <a:t>ewingii</a:t>
            </a:r>
            <a:r>
              <a:rPr lang="en-US" b="1" dirty="0"/>
              <a:t>, was noted in the 2008 case definition in which four subcategories were created</a:t>
            </a:r>
            <a:endParaRPr lang="en-US" strike="noStrike" dirty="0"/>
          </a:p>
          <a:p>
            <a:pPr marL="173422" indent="-173422">
              <a:buFont typeface="Arial" panose="020B0604020202020204" pitchFamily="34" charset="0"/>
              <a:buChar char="•"/>
            </a:pPr>
            <a:r>
              <a:rPr lang="en-US" i="1" strike="noStrike" dirty="0" err="1"/>
              <a:t>Anaplasma</a:t>
            </a:r>
            <a:r>
              <a:rPr lang="en-US" i="1" strike="noStrike" dirty="0"/>
              <a:t> </a:t>
            </a:r>
            <a:r>
              <a:rPr lang="en-US" i="1" strike="noStrike" dirty="0" err="1"/>
              <a:t>phagocytophilum</a:t>
            </a:r>
            <a:r>
              <a:rPr lang="en-US" i="1" strike="noStrike" dirty="0"/>
              <a:t> </a:t>
            </a:r>
            <a:r>
              <a:rPr lang="en-US" strike="noStrike" dirty="0"/>
              <a:t>infection </a:t>
            </a:r>
          </a:p>
          <a:p>
            <a:pPr marL="173422" indent="-173422">
              <a:buFont typeface="Arial" panose="020B0604020202020204" pitchFamily="34" charset="0"/>
              <a:buChar char="•"/>
            </a:pPr>
            <a:r>
              <a:rPr lang="en-US" i="1" strike="noStrike" dirty="0" err="1"/>
              <a:t>Ehrlichia</a:t>
            </a:r>
            <a:r>
              <a:rPr lang="en-US" i="1" strike="noStrike" dirty="0"/>
              <a:t> </a:t>
            </a:r>
            <a:r>
              <a:rPr lang="en-US" i="1" strike="noStrike" dirty="0" err="1"/>
              <a:t>chaffeensis</a:t>
            </a:r>
            <a:r>
              <a:rPr lang="en-US" i="1" strike="noStrike" dirty="0"/>
              <a:t> </a:t>
            </a:r>
            <a:r>
              <a:rPr lang="en-US" strike="noStrike" dirty="0"/>
              <a:t>infection </a:t>
            </a:r>
          </a:p>
          <a:p>
            <a:pPr marL="173422" indent="-173422">
              <a:buFont typeface="Arial" panose="020B0604020202020204" pitchFamily="34" charset="0"/>
              <a:buChar char="•"/>
            </a:pPr>
            <a:r>
              <a:rPr lang="en-US" i="1" strike="noStrike" dirty="0" err="1"/>
              <a:t>Ehrlichia</a:t>
            </a:r>
            <a:r>
              <a:rPr lang="en-US" i="1" strike="noStrike" dirty="0"/>
              <a:t> </a:t>
            </a:r>
            <a:r>
              <a:rPr lang="en-US" i="1" strike="noStrike" dirty="0" err="1"/>
              <a:t>ewingii</a:t>
            </a:r>
            <a:r>
              <a:rPr lang="en-US" i="1" strike="noStrike" dirty="0"/>
              <a:t> </a:t>
            </a:r>
            <a:r>
              <a:rPr lang="en-US" strike="noStrike" dirty="0"/>
              <a:t>infection </a:t>
            </a:r>
          </a:p>
          <a:p>
            <a:pPr marL="173422" indent="-173422">
              <a:buFont typeface="Arial" panose="020B0604020202020204" pitchFamily="34" charset="0"/>
              <a:buChar char="•"/>
            </a:pPr>
            <a:r>
              <a:rPr lang="en-US" strike="noStrike" dirty="0"/>
              <a:t>Undetermined ehrlichiosis/anaplasmosis</a:t>
            </a:r>
            <a:endParaRPr lang="en-US" b="1" dirty="0"/>
          </a:p>
          <a:p>
            <a:pPr marL="173422" indent="-173422" defTabSz="924916" fontAlgn="base">
              <a:spcBef>
                <a:spcPct val="30000"/>
              </a:spcBef>
              <a:spcAft>
                <a:spcPct val="0"/>
              </a:spcAft>
              <a:buFontTx/>
              <a:buChar char="-"/>
              <a:defRPr/>
            </a:pPr>
            <a:endParaRPr lang="en-US" dirty="0"/>
          </a:p>
          <a:p>
            <a:pPr defTabSz="924916">
              <a:defRPr/>
            </a:pPr>
            <a:r>
              <a:rPr lang="en-US" dirty="0"/>
              <a:t>The subcategories created in 2008 are still used today for surveillance. </a:t>
            </a:r>
          </a:p>
          <a:p>
            <a:pPr defTabSz="924916">
              <a:defRPr/>
            </a:pPr>
            <a:endParaRPr lang="en-US" dirty="0"/>
          </a:p>
          <a:p>
            <a:r>
              <a:rPr lang="en-US" dirty="0" err="1"/>
              <a:t>Ehrlichia</a:t>
            </a:r>
            <a:r>
              <a:rPr lang="en-US" dirty="0"/>
              <a:t> </a:t>
            </a:r>
            <a:r>
              <a:rPr lang="en-US" dirty="0" err="1"/>
              <a:t>muris</a:t>
            </a:r>
            <a:r>
              <a:rPr lang="en-US" dirty="0"/>
              <a:t>-like pathogen was identified in 4 patients from Wisconsin and Minnesota in 2009. </a:t>
            </a:r>
            <a:r>
              <a:rPr lang="en-US" i="1" dirty="0"/>
              <a:t>This pathogen</a:t>
            </a:r>
            <a:r>
              <a:rPr lang="en-US" dirty="0"/>
              <a:t> was renamed in 2017 to </a:t>
            </a:r>
            <a:r>
              <a:rPr lang="en-US" dirty="0" err="1"/>
              <a:t>Ehrlichia</a:t>
            </a:r>
            <a:r>
              <a:rPr lang="en-US" dirty="0"/>
              <a:t> </a:t>
            </a:r>
            <a:r>
              <a:rPr lang="en-US" dirty="0" err="1"/>
              <a:t>muris</a:t>
            </a:r>
            <a:r>
              <a:rPr lang="en-US" dirty="0"/>
              <a:t> </a:t>
            </a:r>
            <a:r>
              <a:rPr lang="en-US" dirty="0" err="1"/>
              <a:t>eauclairensis</a:t>
            </a:r>
            <a:r>
              <a:rPr lang="en-US" dirty="0"/>
              <a:t>, after the city where the 1</a:t>
            </a:r>
            <a:r>
              <a:rPr lang="en-US" baseline="30000" dirty="0"/>
              <a:t>st</a:t>
            </a:r>
            <a:r>
              <a:rPr lang="en-US" dirty="0"/>
              <a:t> initial case was identified. </a:t>
            </a:r>
          </a:p>
          <a:p>
            <a:endParaRPr lang="en-US" dirty="0"/>
          </a:p>
          <a:p>
            <a:r>
              <a:rPr lang="en-US" dirty="0"/>
              <a:t>As you can see from both the timelines above, case definition changes lag behind the discovery of new pathogens </a:t>
            </a:r>
            <a:r>
              <a:rPr lang="en-US" i="1" dirty="0"/>
              <a:t>and historically are driven by these discoveries.</a:t>
            </a:r>
            <a:endParaRPr lang="en-US" dirty="0"/>
          </a:p>
          <a:p>
            <a:endParaRPr lang="en-US" dirty="0"/>
          </a:p>
          <a:p>
            <a:r>
              <a:rPr lang="en-US" dirty="0"/>
              <a:t>--------------------------</a:t>
            </a:r>
          </a:p>
          <a:p>
            <a:endParaRPr lang="en-US" dirty="0"/>
          </a:p>
          <a:p>
            <a:r>
              <a:rPr lang="en-US" strike="sngStrike" dirty="0"/>
              <a:t>In 1996 a provisional case definition was created so that states, if they chose to do so, could report ehrlichiosis cases. </a:t>
            </a:r>
          </a:p>
          <a:p>
            <a:r>
              <a:rPr lang="en-US" b="0" strike="sngStrike" dirty="0"/>
              <a:t>In 1999: anaplasmosis, though known as HGE at the time, and E. </a:t>
            </a:r>
            <a:r>
              <a:rPr lang="en-US" b="0" strike="sngStrike" dirty="0" err="1"/>
              <a:t>chaffeensis</a:t>
            </a:r>
            <a:r>
              <a:rPr lang="en-US" b="0" strike="sngStrike" dirty="0"/>
              <a:t> ehrlichiosis, HME, were designated as nationally notifiable under the common category of “ehrlichiosis”</a:t>
            </a:r>
          </a:p>
          <a:p>
            <a:r>
              <a:rPr lang="en-US" strike="sngStrike" dirty="0"/>
              <a:t>In 2000: ehrlichiosis case definition created with three subcategories:</a:t>
            </a:r>
          </a:p>
          <a:p>
            <a:r>
              <a:rPr lang="en-US" b="1" strike="sngStrike" dirty="0"/>
              <a:t>In 2008</a:t>
            </a:r>
            <a:endParaRPr lang="en-US" strike="sngStrike" dirty="0"/>
          </a:p>
          <a:p>
            <a:endParaRPr lang="en-US" dirty="0"/>
          </a:p>
          <a:p>
            <a:endParaRPr lang="en-US" dirty="0"/>
          </a:p>
          <a:p>
            <a:endParaRPr lang="en-US" dirty="0"/>
          </a:p>
          <a:p>
            <a:r>
              <a:rPr lang="en-US" b="1" dirty="0"/>
              <a:t>Removed</a:t>
            </a:r>
          </a:p>
          <a:p>
            <a:r>
              <a:rPr lang="en-US" dirty="0"/>
              <a:t>-----------------------------------</a:t>
            </a:r>
          </a:p>
          <a:p>
            <a:pPr defTabSz="924916"/>
            <a:r>
              <a:rPr lang="en-US" b="1" dirty="0"/>
              <a:t>The first recognized</a:t>
            </a:r>
            <a:r>
              <a:rPr lang="en-US" b="1" baseline="0" dirty="0"/>
              <a:t> cases of anaplasmosis were identified in patients from Wisconsin and Minnesota in 1994. At the time, the disease was called human granulocytic ehrlichiosis. After a few years it was recognized that human granulocytic ehrlichiosis, </a:t>
            </a:r>
            <a:r>
              <a:rPr lang="en-US" b="1" baseline="0" dirty="0" err="1"/>
              <a:t>Ehrlichia</a:t>
            </a:r>
            <a:r>
              <a:rPr lang="en-US" b="1" baseline="0" dirty="0"/>
              <a:t> </a:t>
            </a:r>
            <a:r>
              <a:rPr lang="en-US" b="1" baseline="0" dirty="0" err="1"/>
              <a:t>phagocytophilia</a:t>
            </a:r>
            <a:r>
              <a:rPr lang="en-US" b="1" baseline="0" dirty="0"/>
              <a:t> (phago-cyto-</a:t>
            </a:r>
            <a:r>
              <a:rPr lang="en-US" b="1" baseline="0" dirty="0" err="1"/>
              <a:t>fI</a:t>
            </a:r>
            <a:r>
              <a:rPr lang="en-US" b="1" baseline="0" dirty="0"/>
              <a:t>-LA), and </a:t>
            </a:r>
            <a:r>
              <a:rPr lang="en-US" b="1" baseline="0" dirty="0" err="1"/>
              <a:t>Ehrlichica</a:t>
            </a:r>
            <a:r>
              <a:rPr lang="en-US" b="1" baseline="0" dirty="0"/>
              <a:t> </a:t>
            </a:r>
            <a:r>
              <a:rPr lang="en-US" b="1" baseline="0" dirty="0" err="1"/>
              <a:t>equi</a:t>
            </a:r>
            <a:r>
              <a:rPr lang="en-US" b="1" baseline="0" dirty="0"/>
              <a:t> were all the same etiologic agent. These three conditions were all reclassified as </a:t>
            </a:r>
            <a:r>
              <a:rPr lang="en-US" b="1" baseline="0" dirty="0" err="1"/>
              <a:t>Anaplasma</a:t>
            </a:r>
            <a:r>
              <a:rPr lang="en-US" b="1" baseline="0" dirty="0"/>
              <a:t> </a:t>
            </a:r>
            <a:r>
              <a:rPr lang="en-US" b="1" baseline="0" dirty="0" err="1"/>
              <a:t>phagocytophilium</a:t>
            </a:r>
            <a:r>
              <a:rPr lang="en-US" b="1" baseline="0" dirty="0"/>
              <a:t> in 2001</a:t>
            </a:r>
            <a:r>
              <a:rPr lang="en-US" baseline="0" dirty="0"/>
              <a:t>. </a:t>
            </a:r>
            <a:endParaRPr lang="en-US" dirty="0">
              <a:latin typeface="Calibri" panose="020F0502020204030204" pitchFamily="34" charset="0"/>
              <a:ea typeface="Calibri" panose="020F0502020204030204" pitchFamily="34" charset="0"/>
              <a:cs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A1189792-F995-4731-8037-FDFBAFCFE5CC}" type="slidenum">
              <a:rPr lang="en-US" smtClean="0"/>
              <a:t>5</a:t>
            </a:fld>
            <a:endParaRPr lang="en-US"/>
          </a:p>
        </p:txBody>
      </p:sp>
    </p:spTree>
    <p:extLst>
      <p:ext uri="{BB962C8B-B14F-4D97-AF65-F5344CB8AC3E}">
        <p14:creationId xmlns:p14="http://schemas.microsoft.com/office/powerpoint/2010/main" val="2056381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I’ll do a quick overview of the burden of anaplasmosis and ehrlichiosis</a:t>
            </a:r>
          </a:p>
        </p:txBody>
      </p:sp>
      <p:sp>
        <p:nvSpPr>
          <p:cNvPr id="4" name="Slide Number Placeholder 3"/>
          <p:cNvSpPr>
            <a:spLocks noGrp="1"/>
          </p:cNvSpPr>
          <p:nvPr>
            <p:ph type="sldNum" sz="quarter" idx="5"/>
          </p:nvPr>
        </p:nvSpPr>
        <p:spPr/>
        <p:txBody>
          <a:bodyPr/>
          <a:lstStyle/>
          <a:p>
            <a:fld id="{A1189792-F995-4731-8037-FDFBAFCFE5CC}" type="slidenum">
              <a:rPr lang="en-US" smtClean="0"/>
              <a:t>6</a:t>
            </a:fld>
            <a:endParaRPr lang="en-US"/>
          </a:p>
        </p:txBody>
      </p:sp>
    </p:spTree>
    <p:extLst>
      <p:ext uri="{BB962C8B-B14F-4D97-AF65-F5344CB8AC3E}">
        <p14:creationId xmlns:p14="http://schemas.microsoft.com/office/powerpoint/2010/main" val="901993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Anaplasmosis is most frequently reported from the upper midwestern and northeastern United States, which corresponds with the distribution of the blacklegged tick. Seven states (Vermont, Maine, New Hampshire, Minnesota, Massachusetts, &amp; Rhode Island) report 70% of all cases. </a:t>
            </a:r>
          </a:p>
          <a:p>
            <a:endParaRPr lang="en-US" dirty="0"/>
          </a:p>
          <a:p>
            <a:r>
              <a:rPr lang="en-US" dirty="0"/>
              <a:t>Cases more than doubled from 2,782 in 2013 to 5,655 in 2019.</a:t>
            </a:r>
          </a:p>
          <a:p>
            <a:endParaRPr lang="en-US" dirty="0"/>
          </a:p>
          <a:p>
            <a:r>
              <a:rPr lang="en-US" dirty="0"/>
              <a:t>The incidence rate for Vermont, Pennsylvania, and Maine increased by over 1000% since the previous reporting period (2008-2012, 2013-2017)</a:t>
            </a:r>
          </a:p>
          <a:p>
            <a:pPr algn="l" rtl="0" fontAlgn="base">
              <a:buFont typeface="Arial" panose="020B0604020202020204" pitchFamily="34" charset="0"/>
              <a:buNone/>
            </a:pPr>
            <a:endParaRPr lang="en-US" b="0" i="0" u="none" strike="noStrike" dirty="0">
              <a:solidFill>
                <a:schemeClr val="tx1"/>
              </a:solidFill>
              <a:effectLst/>
              <a:latin typeface="+mn-lt"/>
            </a:endParaRPr>
          </a:p>
          <a:p>
            <a:pPr algn="l" rtl="0" fontAlgn="base">
              <a:buFont typeface="Arial" panose="020B0604020202020204" pitchFamily="34" charset="0"/>
              <a:buNone/>
            </a:pPr>
            <a:endParaRPr lang="en-US" sz="1800" dirty="0">
              <a:solidFill>
                <a:srgbClr val="000000"/>
              </a:solidFill>
              <a:latin typeface="Calibri" panose="020F0502020204030204" pitchFamily="34" charset="0"/>
            </a:endParaRPr>
          </a:p>
          <a:p>
            <a:pPr algn="l" rtl="0" fontAlgn="base">
              <a:buFont typeface="Arial" panose="020B0604020202020204" pitchFamily="34" charset="0"/>
              <a:buNone/>
            </a:pPr>
            <a:endParaRPr lang="en-US" sz="1800" dirty="0">
              <a:solidFill>
                <a:srgbClr val="000000"/>
              </a:solidFill>
              <a:latin typeface="Calibri" panose="020F0502020204030204" pitchFamily="34" charset="0"/>
            </a:endParaRPr>
          </a:p>
          <a:p>
            <a:pPr algn="l" rtl="0" fontAlgn="base">
              <a:buFont typeface="Arial" panose="020B0604020202020204" pitchFamily="34" charset="0"/>
              <a:buNone/>
            </a:pPr>
            <a:r>
              <a:rPr lang="en-US" sz="1800" dirty="0">
                <a:solidFill>
                  <a:srgbClr val="000000"/>
                </a:solidFill>
                <a:latin typeface="Calibri" panose="020F0502020204030204" pitchFamily="34" charset="0"/>
              </a:rPr>
              <a:t>State	</a:t>
            </a:r>
            <a:r>
              <a:rPr lang="en-US" dirty="0"/>
              <a:t> </a:t>
            </a:r>
            <a:r>
              <a:rPr lang="en-US" sz="1800" dirty="0">
                <a:solidFill>
                  <a:srgbClr val="000000"/>
                </a:solidFill>
                <a:latin typeface="Calibri" panose="020F0502020204030204" pitchFamily="34" charset="0"/>
              </a:rPr>
              <a:t>2008-2012 Inc</a:t>
            </a:r>
            <a:r>
              <a:rPr lang="en-US" dirty="0"/>
              <a:t> 	</a:t>
            </a:r>
            <a:r>
              <a:rPr lang="en-US" sz="1800" dirty="0">
                <a:solidFill>
                  <a:srgbClr val="000000"/>
                </a:solidFill>
                <a:latin typeface="Calibri" panose="020F0502020204030204" pitchFamily="34" charset="0"/>
              </a:rPr>
              <a:t>2013-2017 Inc</a:t>
            </a:r>
            <a:r>
              <a:rPr lang="en-US" dirty="0"/>
              <a:t> 		</a:t>
            </a:r>
            <a:r>
              <a:rPr lang="en-US" sz="1800" dirty="0">
                <a:solidFill>
                  <a:srgbClr val="000000"/>
                </a:solidFill>
                <a:latin typeface="Calibri" panose="020F0502020204030204" pitchFamily="34" charset="0"/>
              </a:rPr>
              <a:t>Diff in Inc (%)</a:t>
            </a:r>
            <a:r>
              <a:rPr lang="en-US" dirty="0"/>
              <a:t> </a:t>
            </a:r>
          </a:p>
          <a:p>
            <a:pPr algn="l" rtl="0" fontAlgn="base">
              <a:buFont typeface="Arial" panose="020B0604020202020204" pitchFamily="34" charset="0"/>
              <a:buNone/>
            </a:pPr>
            <a:r>
              <a:rPr lang="en-US" sz="1800" dirty="0">
                <a:solidFill>
                  <a:srgbClr val="000000"/>
                </a:solidFill>
                <a:latin typeface="Calibri" panose="020F0502020204030204" pitchFamily="34" charset="0"/>
              </a:rPr>
              <a:t>Vermont</a:t>
            </a:r>
            <a:r>
              <a:rPr lang="en-US" dirty="0"/>
              <a:t> 	</a:t>
            </a:r>
            <a:r>
              <a:rPr lang="en-US" sz="1800" dirty="0">
                <a:solidFill>
                  <a:srgbClr val="000000"/>
                </a:solidFill>
                <a:latin typeface="Calibri" panose="020F0502020204030204" pitchFamily="34" charset="0"/>
              </a:rPr>
              <a:t>7.6</a:t>
            </a:r>
            <a:r>
              <a:rPr lang="en-US" dirty="0"/>
              <a:t> 		</a:t>
            </a:r>
            <a:r>
              <a:rPr lang="en-US" sz="1800" dirty="0">
                <a:solidFill>
                  <a:srgbClr val="000000"/>
                </a:solidFill>
                <a:latin typeface="Calibri" panose="020F0502020204030204" pitchFamily="34" charset="0"/>
              </a:rPr>
              <a:t>271.23</a:t>
            </a:r>
            <a:r>
              <a:rPr lang="en-US" dirty="0"/>
              <a:t> 		</a:t>
            </a:r>
            <a:r>
              <a:rPr lang="en-US" sz="1800" dirty="0">
                <a:solidFill>
                  <a:srgbClr val="000000"/>
                </a:solidFill>
                <a:latin typeface="Calibri" panose="020F0502020204030204" pitchFamily="34" charset="0"/>
              </a:rPr>
              <a:t>3568.81682</a:t>
            </a:r>
          </a:p>
          <a:p>
            <a:pPr algn="l" rtl="0" fontAlgn="base">
              <a:buFont typeface="Arial" panose="020B0604020202020204" pitchFamily="34" charset="0"/>
              <a:buNone/>
            </a:pPr>
            <a:r>
              <a:rPr lang="en-US" sz="1800" dirty="0">
                <a:solidFill>
                  <a:srgbClr val="000000"/>
                </a:solidFill>
                <a:latin typeface="Calibri" panose="020F0502020204030204" pitchFamily="34" charset="0"/>
              </a:rPr>
              <a:t>Pennsylvania</a:t>
            </a:r>
            <a:r>
              <a:rPr lang="en-US" dirty="0"/>
              <a:t> 	</a:t>
            </a:r>
            <a:r>
              <a:rPr lang="en-US" sz="1800" dirty="0">
                <a:solidFill>
                  <a:srgbClr val="000000"/>
                </a:solidFill>
                <a:latin typeface="Calibri" panose="020F0502020204030204" pitchFamily="34" charset="0"/>
              </a:rPr>
              <a:t>0.3</a:t>
            </a:r>
            <a:r>
              <a:rPr lang="en-US" dirty="0"/>
              <a:t> 		</a:t>
            </a:r>
            <a:r>
              <a:rPr lang="en-US" sz="1800" dirty="0">
                <a:solidFill>
                  <a:srgbClr val="000000"/>
                </a:solidFill>
                <a:latin typeface="Calibri" panose="020F0502020204030204" pitchFamily="34" charset="0"/>
              </a:rPr>
              <a:t>3.63</a:t>
            </a:r>
            <a:r>
              <a:rPr lang="en-US" dirty="0"/>
              <a:t> 		</a:t>
            </a:r>
            <a:r>
              <a:rPr lang="en-US" sz="1800" dirty="0">
                <a:solidFill>
                  <a:srgbClr val="000000"/>
                </a:solidFill>
                <a:latin typeface="Calibri" panose="020F0502020204030204" pitchFamily="34" charset="0"/>
              </a:rPr>
              <a:t>1209.644824</a:t>
            </a:r>
            <a:r>
              <a:rPr lang="en-US" dirty="0"/>
              <a:t> </a:t>
            </a:r>
          </a:p>
          <a:p>
            <a:pPr algn="l" rtl="0" fontAlgn="base">
              <a:buFont typeface="Arial" panose="020B0604020202020204" pitchFamily="34" charset="0"/>
              <a:buNone/>
            </a:pPr>
            <a:r>
              <a:rPr lang="en-US" sz="1800" dirty="0">
                <a:solidFill>
                  <a:srgbClr val="000000"/>
                </a:solidFill>
                <a:latin typeface="Calibri" panose="020F0502020204030204" pitchFamily="34" charset="0"/>
              </a:rPr>
              <a:t>Maine</a:t>
            </a:r>
            <a:r>
              <a:rPr lang="en-US" dirty="0"/>
              <a:t> 	</a:t>
            </a:r>
            <a:r>
              <a:rPr lang="en-US" sz="1800" dirty="0">
                <a:solidFill>
                  <a:srgbClr val="000000"/>
                </a:solidFill>
                <a:latin typeface="Calibri" panose="020F0502020204030204" pitchFamily="34" charset="0"/>
              </a:rPr>
              <a:t>19.1</a:t>
            </a:r>
            <a:r>
              <a:rPr lang="en-US" dirty="0"/>
              <a:t> 		</a:t>
            </a:r>
            <a:r>
              <a:rPr lang="en-US" sz="1800" dirty="0">
                <a:solidFill>
                  <a:srgbClr val="000000"/>
                </a:solidFill>
                <a:latin typeface="Calibri" panose="020F0502020204030204" pitchFamily="34" charset="0"/>
              </a:rPr>
              <a:t>226.07</a:t>
            </a:r>
            <a:r>
              <a:rPr lang="en-US" dirty="0"/>
              <a:t> 		</a:t>
            </a:r>
            <a:r>
              <a:rPr lang="en-US" sz="1800" dirty="0">
                <a:solidFill>
                  <a:srgbClr val="000000"/>
                </a:solidFill>
                <a:latin typeface="Calibri" panose="020F0502020204030204" pitchFamily="34" charset="0"/>
              </a:rPr>
              <a:t>1183.587559</a:t>
            </a:r>
            <a:r>
              <a:rPr lang="en-US" dirty="0"/>
              <a:t> </a:t>
            </a:r>
          </a:p>
          <a:p>
            <a:pPr algn="l" rtl="0" fontAlgn="base">
              <a:buFont typeface="Arial" panose="020B0604020202020204" pitchFamily="34" charset="0"/>
              <a:buNone/>
            </a:pPr>
            <a:r>
              <a:rPr lang="en-US" sz="1800" dirty="0">
                <a:solidFill>
                  <a:srgbClr val="000000"/>
                </a:solidFill>
                <a:latin typeface="Calibri" panose="020F0502020204030204" pitchFamily="34" charset="0"/>
              </a:rPr>
              <a:t>California</a:t>
            </a:r>
            <a:r>
              <a:rPr lang="en-US" dirty="0"/>
              <a:t> 	</a:t>
            </a:r>
            <a:r>
              <a:rPr lang="en-US" sz="1800" dirty="0">
                <a:solidFill>
                  <a:srgbClr val="000000"/>
                </a:solidFill>
                <a:latin typeface="Calibri" panose="020F0502020204030204" pitchFamily="34" charset="0"/>
              </a:rPr>
              <a:t>0.01</a:t>
            </a:r>
            <a:r>
              <a:rPr lang="en-US" dirty="0"/>
              <a:t> 		</a:t>
            </a:r>
            <a:r>
              <a:rPr lang="en-US" sz="1800" dirty="0">
                <a:solidFill>
                  <a:srgbClr val="000000"/>
                </a:solidFill>
                <a:latin typeface="Calibri" panose="020F0502020204030204" pitchFamily="34" charset="0"/>
              </a:rPr>
              <a:t>0.11</a:t>
            </a:r>
            <a:r>
              <a:rPr lang="en-US" dirty="0"/>
              <a:t> 		</a:t>
            </a:r>
            <a:r>
              <a:rPr lang="en-US" sz="1800" dirty="0">
                <a:solidFill>
                  <a:srgbClr val="000000"/>
                </a:solidFill>
                <a:latin typeface="Calibri" panose="020F0502020204030204" pitchFamily="34" charset="0"/>
              </a:rPr>
              <a:t>1074.070704</a:t>
            </a:r>
            <a:r>
              <a:rPr lang="en-US" dirty="0"/>
              <a:t> </a:t>
            </a:r>
            <a:endParaRPr lang="en-US" b="0" i="0" dirty="0">
              <a:solidFill>
                <a:srgbClr val="0F56DC"/>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A1189792-F995-4731-8037-FDFBAFCFE5CC}" type="slidenum">
              <a:rPr lang="en-US" smtClean="0"/>
              <a:t>7</a:t>
            </a:fld>
            <a:endParaRPr lang="en-US"/>
          </a:p>
        </p:txBody>
      </p:sp>
    </p:spTree>
    <p:extLst>
      <p:ext uri="{BB962C8B-B14F-4D97-AF65-F5344CB8AC3E}">
        <p14:creationId xmlns:p14="http://schemas.microsoft.com/office/powerpoint/2010/main" val="153983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Cases of ehrlichiosis are most commonly reported from the southeastern and south-central United States. The vast majority of the ehrlichiosis cases reported to CDC are attributable to </a:t>
            </a:r>
            <a:r>
              <a:rPr lang="en-US" dirty="0" err="1"/>
              <a:t>chaffeensis</a:t>
            </a:r>
            <a:r>
              <a:rPr lang="en-US" dirty="0"/>
              <a:t>. </a:t>
            </a:r>
          </a:p>
          <a:p>
            <a:endParaRPr lang="en-US" dirty="0"/>
          </a:p>
          <a:p>
            <a:r>
              <a:rPr lang="en-US" dirty="0"/>
              <a:t>In 2019, four states (Missouri, Arkansas, North Carolina, and New York) accounted for nearly half of all reported cases of E. </a:t>
            </a:r>
            <a:r>
              <a:rPr lang="en-US" dirty="0" err="1"/>
              <a:t>chaffeensis</a:t>
            </a:r>
            <a:r>
              <a:rPr lang="en-US" dirty="0"/>
              <a:t> </a:t>
            </a:r>
            <a:r>
              <a:rPr lang="en-US" dirty="0" err="1"/>
              <a:t>ehrlichisosis</a:t>
            </a:r>
            <a:r>
              <a:rPr lang="en-US" dirty="0"/>
              <a:t>. E. </a:t>
            </a:r>
            <a:r>
              <a:rPr lang="en-US" dirty="0" err="1"/>
              <a:t>ewingii</a:t>
            </a:r>
            <a:r>
              <a:rPr lang="en-US" dirty="0"/>
              <a:t> distribution overlaps with E. </a:t>
            </a:r>
            <a:r>
              <a:rPr lang="en-US" dirty="0" err="1"/>
              <a:t>chaffeensis</a:t>
            </a:r>
            <a:r>
              <a:rPr lang="en-US" dirty="0"/>
              <a:t>. </a:t>
            </a:r>
          </a:p>
          <a:p>
            <a:endParaRPr lang="en-US" dirty="0"/>
          </a:p>
          <a:p>
            <a:r>
              <a:rPr lang="en-US" dirty="0"/>
              <a:t>Ehrlichiosis cases by </a:t>
            </a:r>
            <a:r>
              <a:rPr lang="en-US" i="1" dirty="0"/>
              <a:t>EME </a:t>
            </a:r>
            <a:r>
              <a:rPr lang="en-US" dirty="0"/>
              <a:t>have ONLY been found in patients living in Minnesota and Wisconsin, or among those with travel history to either of the two states.</a:t>
            </a:r>
          </a:p>
          <a:p>
            <a:endParaRPr lang="en-US" dirty="0"/>
          </a:p>
          <a:p>
            <a:r>
              <a:rPr lang="en-US" dirty="0"/>
              <a:t>Since the previous surveillance summary, 2008-2012, Rhode Island, West Virginia, and Louisiana all saw percentage increases 500% and more.</a:t>
            </a:r>
          </a:p>
          <a:p>
            <a:endParaRPr lang="en-US" dirty="0"/>
          </a:p>
        </p:txBody>
      </p:sp>
      <p:sp>
        <p:nvSpPr>
          <p:cNvPr id="4" name="Slide Number Placeholder 3"/>
          <p:cNvSpPr>
            <a:spLocks noGrp="1"/>
          </p:cNvSpPr>
          <p:nvPr>
            <p:ph type="sldNum" sz="quarter" idx="5"/>
          </p:nvPr>
        </p:nvSpPr>
        <p:spPr/>
        <p:txBody>
          <a:bodyPr/>
          <a:lstStyle/>
          <a:p>
            <a:fld id="{A1189792-F995-4731-8037-FDFBAFCFE5CC}" type="slidenum">
              <a:rPr lang="en-US" smtClean="0"/>
              <a:t>8</a:t>
            </a:fld>
            <a:endParaRPr lang="en-US"/>
          </a:p>
        </p:txBody>
      </p:sp>
    </p:spTree>
    <p:extLst>
      <p:ext uri="{BB962C8B-B14F-4D97-AF65-F5344CB8AC3E}">
        <p14:creationId xmlns:p14="http://schemas.microsoft.com/office/powerpoint/2010/main" val="313057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strike="noStrike" dirty="0"/>
              <a:t>In support of the concerns from these states, the epi team and I</a:t>
            </a:r>
            <a:r>
              <a:rPr lang="en-US" i="1" dirty="0"/>
              <a:t> conducted </a:t>
            </a:r>
            <a:r>
              <a:rPr lang="en-US" i="0" dirty="0"/>
              <a:t>analysis of </a:t>
            </a:r>
            <a:r>
              <a:rPr lang="en-US" i="1" dirty="0"/>
              <a:t>RZB’s </a:t>
            </a:r>
            <a:r>
              <a:rPr lang="en-US" i="0" dirty="0"/>
              <a:t>surveillance data to see if there were any trends that stood out. The following are a few highlights </a:t>
            </a:r>
            <a:r>
              <a:rPr lang="en-US" i="1" dirty="0"/>
              <a:t>of what was found</a:t>
            </a:r>
            <a:r>
              <a:rPr lang="en-US" i="0" dirty="0"/>
              <a:t>. </a:t>
            </a:r>
          </a:p>
          <a:p>
            <a:endParaRPr lang="en-US" i="0" dirty="0"/>
          </a:p>
          <a:p>
            <a:r>
              <a:rPr lang="en-US" i="0" dirty="0"/>
              <a:t>All four etiologies saw an increase in incidence since 2008. Additionally, PCR usage has been on the rise, especially for anaplasmosis. Other than IFA, serology usage is limited.</a:t>
            </a:r>
          </a:p>
          <a:p>
            <a:endParaRPr lang="en-US" i="0" dirty="0"/>
          </a:p>
          <a:p>
            <a:pPr defTabSz="924916">
              <a:defRPr/>
            </a:pPr>
            <a:endParaRPr lang="en-US" i="0" dirty="0"/>
          </a:p>
          <a:p>
            <a:pPr defTabSz="924916">
              <a:defRPr/>
            </a:pPr>
            <a:endParaRPr lang="en-US" dirty="0"/>
          </a:p>
          <a:p>
            <a:r>
              <a:rPr lang="en-US" i="0" strike="sngStrike" dirty="0"/>
              <a:t>Anaplasmosis has experienced a 4.5-fold increase in incidence since 2008. </a:t>
            </a:r>
          </a:p>
          <a:p>
            <a:r>
              <a:rPr lang="en-US" i="0" strike="sngStrike" dirty="0"/>
              <a:t>75% of cases are PCR confirmed (</a:t>
            </a:r>
            <a:r>
              <a:rPr lang="en-US" b="1" i="0" strike="sngStrike" dirty="0"/>
              <a:t>2013-2017 avg</a:t>
            </a:r>
            <a:r>
              <a:rPr lang="en-US" i="0" strike="sngStrike" dirty="0"/>
              <a:t>) versus 37% previously (</a:t>
            </a:r>
            <a:r>
              <a:rPr lang="en-US" b="1" i="0" strike="sngStrike" dirty="0"/>
              <a:t>2008-2012 avg</a:t>
            </a:r>
            <a:r>
              <a:rPr lang="en-US" i="0" strike="sngStrike" dirty="0"/>
              <a:t>). </a:t>
            </a:r>
          </a:p>
          <a:p>
            <a:r>
              <a:rPr lang="en-US" i="0" strike="sngStrike" dirty="0"/>
              <a:t>Only 1% positive serology other than IFA. </a:t>
            </a:r>
          </a:p>
          <a:p>
            <a:endParaRPr lang="en-US" i="0" strike="sngStrike" dirty="0"/>
          </a:p>
          <a:p>
            <a:r>
              <a:rPr lang="en-US" i="0" strike="sngStrike" dirty="0"/>
              <a:t>Since 2008, E. </a:t>
            </a:r>
            <a:r>
              <a:rPr lang="en-US" i="0" strike="sngStrike" dirty="0" err="1"/>
              <a:t>chaffeensis</a:t>
            </a:r>
            <a:r>
              <a:rPr lang="en-US" i="0" strike="sngStrike" dirty="0"/>
              <a:t> incidence has increased 1.5-fold. </a:t>
            </a:r>
          </a:p>
          <a:p>
            <a:r>
              <a:rPr lang="en-US" i="0" strike="sngStrike" dirty="0"/>
              <a:t>42% PCR-confirmed vs 26% previously </a:t>
            </a:r>
          </a:p>
          <a:p>
            <a:r>
              <a:rPr lang="en-US" i="0" strike="sngStrike" dirty="0"/>
              <a:t>1.3% positive serology other than IFA</a:t>
            </a:r>
          </a:p>
          <a:p>
            <a:r>
              <a:rPr lang="en-US" i="0" strike="sngStrike" dirty="0"/>
              <a:t>Since 2008, E. </a:t>
            </a:r>
            <a:r>
              <a:rPr lang="en-US" i="0" strike="sngStrike" dirty="0" err="1"/>
              <a:t>ewingii</a:t>
            </a:r>
            <a:r>
              <a:rPr lang="en-US" i="0" strike="sngStrike" dirty="0"/>
              <a:t> incidence has increased 5-fold, with 100% of cases being PCR confirmed due to the current case definition. </a:t>
            </a:r>
          </a:p>
          <a:p>
            <a:endParaRPr lang="en-US" i="0" strike="sngStrike" dirty="0"/>
          </a:p>
          <a:p>
            <a:r>
              <a:rPr lang="en-US" i="0" strike="sngStrike" dirty="0"/>
              <a:t>Anaplasmosis/ehrlichiosis undetermined </a:t>
            </a:r>
          </a:p>
          <a:p>
            <a:r>
              <a:rPr lang="en-US" i="0" strike="sngStrike" dirty="0"/>
              <a:t>EME has increased 400%</a:t>
            </a:r>
          </a:p>
          <a:p>
            <a:endParaRPr lang="en-US" i="0" dirty="0"/>
          </a:p>
        </p:txBody>
      </p:sp>
      <p:sp>
        <p:nvSpPr>
          <p:cNvPr id="4" name="Slide Number Placeholder 3"/>
          <p:cNvSpPr>
            <a:spLocks noGrp="1"/>
          </p:cNvSpPr>
          <p:nvPr>
            <p:ph type="sldNum" sz="quarter" idx="5"/>
          </p:nvPr>
        </p:nvSpPr>
        <p:spPr/>
        <p:txBody>
          <a:bodyPr/>
          <a:lstStyle/>
          <a:p>
            <a:fld id="{A1189792-F995-4731-8037-FDFBAFCFE5CC}" type="slidenum">
              <a:rPr lang="en-US" smtClean="0"/>
              <a:t>9</a:t>
            </a:fld>
            <a:endParaRPr lang="en-US"/>
          </a:p>
        </p:txBody>
      </p:sp>
    </p:spTree>
    <p:extLst>
      <p:ext uri="{BB962C8B-B14F-4D97-AF65-F5344CB8AC3E}">
        <p14:creationId xmlns:p14="http://schemas.microsoft.com/office/powerpoint/2010/main" val="742712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discuss possible changes, we first need to look quickly at the current case definition</a:t>
            </a:r>
          </a:p>
        </p:txBody>
      </p:sp>
      <p:sp>
        <p:nvSpPr>
          <p:cNvPr id="4" name="Slide Number Placeholder 3"/>
          <p:cNvSpPr>
            <a:spLocks noGrp="1"/>
          </p:cNvSpPr>
          <p:nvPr>
            <p:ph type="sldNum" sz="quarter" idx="5"/>
          </p:nvPr>
        </p:nvSpPr>
        <p:spPr/>
        <p:txBody>
          <a:bodyPr/>
          <a:lstStyle/>
          <a:p>
            <a:fld id="{A1189792-F995-4731-8037-FDFBAFCFE5CC}" type="slidenum">
              <a:rPr lang="en-US" smtClean="0"/>
              <a:t>10</a:t>
            </a:fld>
            <a:endParaRPr lang="en-US"/>
          </a:p>
        </p:txBody>
      </p:sp>
    </p:spTree>
    <p:extLst>
      <p:ext uri="{BB962C8B-B14F-4D97-AF65-F5344CB8AC3E}">
        <p14:creationId xmlns:p14="http://schemas.microsoft.com/office/powerpoint/2010/main" val="1733394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505813"/>
            <a:r>
              <a:rPr lang="en-US" dirty="0"/>
              <a:t>The current surveillance case definition for ehrlichiosis and anaplasmosis, </a:t>
            </a:r>
            <a:r>
              <a:rPr lang="en-US" i="1" dirty="0"/>
              <a:t>which is now 14 years old</a:t>
            </a:r>
            <a:r>
              <a:rPr lang="en-US" dirty="0"/>
              <a:t>, requires both clinical and laboratory evidence to be included as a case. The clinical evidence includes any reported fever and one or more of the following signs listed on the slide. </a:t>
            </a:r>
          </a:p>
          <a:p>
            <a:pPr marL="419103" lvl="1" indent="-462458"/>
            <a:endParaRPr lang="en-US" dirty="0"/>
          </a:p>
          <a:p>
            <a:r>
              <a:rPr lang="en-US" i="0" dirty="0"/>
              <a:t>Laboratory evidence is broken into two categories confirmed and supportive. The diagnostic tests can also be seen on the slide</a:t>
            </a:r>
          </a:p>
          <a:p>
            <a:endParaRPr lang="en-US" i="0" dirty="0"/>
          </a:p>
          <a:p>
            <a:endParaRPr lang="en-US" i="0" dirty="0"/>
          </a:p>
        </p:txBody>
      </p:sp>
      <p:sp>
        <p:nvSpPr>
          <p:cNvPr id="4" name="Slide Number Placeholder 3"/>
          <p:cNvSpPr>
            <a:spLocks noGrp="1"/>
          </p:cNvSpPr>
          <p:nvPr>
            <p:ph type="sldNum" sz="quarter" idx="5"/>
          </p:nvPr>
        </p:nvSpPr>
        <p:spPr/>
        <p:txBody>
          <a:bodyPr/>
          <a:lstStyle/>
          <a:p>
            <a:fld id="{A1189792-F995-4731-8037-FDFBAFCFE5CC}" type="slidenum">
              <a:rPr lang="en-US" smtClean="0"/>
              <a:t>11</a:t>
            </a:fld>
            <a:endParaRPr lang="en-US"/>
          </a:p>
        </p:txBody>
      </p:sp>
    </p:spTree>
    <p:extLst>
      <p:ext uri="{BB962C8B-B14F-4D97-AF65-F5344CB8AC3E}">
        <p14:creationId xmlns:p14="http://schemas.microsoft.com/office/powerpoint/2010/main" val="1161902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Cases are classified into four categories; however, CDC only collects</a:t>
            </a:r>
            <a:r>
              <a:rPr lang="en-US" dirty="0"/>
              <a:t> confirmed and probable cases. A confirmed case is clinically compatible, and laboratory confirmed. A probable case is clinically compatible and has supportive lab evidence. </a:t>
            </a:r>
          </a:p>
          <a:p>
            <a:endParaRPr lang="en-US" dirty="0"/>
          </a:p>
          <a:p>
            <a:r>
              <a:rPr lang="en-US" dirty="0"/>
              <a:t>One exceptions to this criteria is E. </a:t>
            </a:r>
            <a:r>
              <a:rPr lang="en-US" dirty="0" err="1"/>
              <a:t>ewingii</a:t>
            </a:r>
            <a:r>
              <a:rPr lang="en-US" dirty="0"/>
              <a:t> ehrlichiosis, which can only be reported as a confirmed case as molecular methods are required for detection. The second exception is the human ehrlichiosis/anaplasmosis undetermined category. Cases reported in this category can only be reported as probable </a:t>
            </a:r>
            <a:r>
              <a:rPr lang="en-US" strike="noStrike" dirty="0"/>
              <a:t>due to the current case definition.</a:t>
            </a:r>
          </a:p>
          <a:p>
            <a:pPr marL="231229" indent="-231229">
              <a:buAutoNum type="arabicPeriod"/>
            </a:pPr>
            <a:endParaRPr lang="en-US" i="0" dirty="0"/>
          </a:p>
        </p:txBody>
      </p:sp>
      <p:sp>
        <p:nvSpPr>
          <p:cNvPr id="4" name="Slide Number Placeholder 3"/>
          <p:cNvSpPr>
            <a:spLocks noGrp="1"/>
          </p:cNvSpPr>
          <p:nvPr>
            <p:ph type="sldNum" sz="quarter" idx="5"/>
          </p:nvPr>
        </p:nvSpPr>
        <p:spPr/>
        <p:txBody>
          <a:bodyPr/>
          <a:lstStyle/>
          <a:p>
            <a:fld id="{A1189792-F995-4731-8037-FDFBAFCFE5CC}" type="slidenum">
              <a:rPr lang="en-US" smtClean="0"/>
              <a:t>12</a:t>
            </a:fld>
            <a:endParaRPr lang="en-US"/>
          </a:p>
        </p:txBody>
      </p:sp>
    </p:spTree>
    <p:extLst>
      <p:ext uri="{BB962C8B-B14F-4D97-AF65-F5344CB8AC3E}">
        <p14:creationId xmlns:p14="http://schemas.microsoft.com/office/powerpoint/2010/main" val="2400148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undetermined ehrlichiosis/anaplasmosis category is used as a catchall for disease surveillance. There are a few reasons a </a:t>
            </a:r>
            <a:r>
              <a:rPr lang="en-US" i="1" dirty="0"/>
              <a:t>case</a:t>
            </a:r>
            <a:r>
              <a:rPr lang="en-US" dirty="0"/>
              <a:t> would fall into this subcategory including: </a:t>
            </a:r>
          </a:p>
          <a:p>
            <a:pPr marL="231229" indent="-231229">
              <a:buAutoNum type="arabicPeriod"/>
            </a:pPr>
            <a:r>
              <a:rPr lang="en-US" dirty="0"/>
              <a:t>They have equal titers for more than one etiologic agent (titers equal for </a:t>
            </a:r>
            <a:r>
              <a:rPr lang="en-US" i="1" dirty="0" err="1"/>
              <a:t>anaplasma</a:t>
            </a:r>
            <a:r>
              <a:rPr lang="en-US" dirty="0"/>
              <a:t> and </a:t>
            </a:r>
            <a:r>
              <a:rPr lang="en-US" i="1" dirty="0" err="1"/>
              <a:t>ehrlichia</a:t>
            </a:r>
            <a:r>
              <a:rPr lang="en-US" i="1" dirty="0"/>
              <a:t>)</a:t>
            </a:r>
          </a:p>
          <a:p>
            <a:pPr marL="231229" indent="-231229">
              <a:buAutoNum type="arabicPeriod"/>
            </a:pPr>
            <a:r>
              <a:rPr lang="en-US" dirty="0"/>
              <a:t>They have genus-level PCR or serology results (i.e. positive for </a:t>
            </a:r>
            <a:r>
              <a:rPr lang="en-US" i="1" dirty="0" err="1"/>
              <a:t>ehrlichia</a:t>
            </a:r>
            <a:r>
              <a:rPr lang="en-US" dirty="0"/>
              <a:t>, but no speciation done)</a:t>
            </a:r>
          </a:p>
          <a:p>
            <a:pPr marL="231229" indent="-231229">
              <a:buAutoNum type="arabicPeriod"/>
            </a:pPr>
            <a:r>
              <a:rPr lang="en-US" dirty="0"/>
              <a:t>They were PCR positive for </a:t>
            </a:r>
            <a:r>
              <a:rPr lang="en-US" i="1" dirty="0" err="1"/>
              <a:t>ehrlichia</a:t>
            </a:r>
            <a:r>
              <a:rPr lang="en-US" i="1" dirty="0"/>
              <a:t> </a:t>
            </a:r>
            <a:r>
              <a:rPr lang="en-US" i="1" dirty="0" err="1"/>
              <a:t>muris</a:t>
            </a:r>
            <a:r>
              <a:rPr lang="en-US" i="1" dirty="0"/>
              <a:t> </a:t>
            </a:r>
            <a:r>
              <a:rPr lang="en-US" i="1" dirty="0" err="1"/>
              <a:t>eauclariensis</a:t>
            </a:r>
            <a:r>
              <a:rPr lang="en-US" i="1" dirty="0"/>
              <a:t> </a:t>
            </a:r>
          </a:p>
          <a:p>
            <a:endParaRPr lang="en-US" b="1" i="0" dirty="0"/>
          </a:p>
          <a:p>
            <a:r>
              <a:rPr lang="en-US" b="1" i="0" dirty="0"/>
              <a:t>This poses a few challenges as very little epidemiologic evidence can be gathered from the undetermined category. </a:t>
            </a:r>
          </a:p>
          <a:p>
            <a:endParaRPr lang="en-US" i="0" dirty="0"/>
          </a:p>
        </p:txBody>
      </p:sp>
      <p:sp>
        <p:nvSpPr>
          <p:cNvPr id="4" name="Slide Number Placeholder 3"/>
          <p:cNvSpPr>
            <a:spLocks noGrp="1"/>
          </p:cNvSpPr>
          <p:nvPr>
            <p:ph type="sldNum" sz="quarter" idx="5"/>
          </p:nvPr>
        </p:nvSpPr>
        <p:spPr/>
        <p:txBody>
          <a:bodyPr/>
          <a:lstStyle/>
          <a:p>
            <a:fld id="{A1189792-F995-4731-8037-FDFBAFCFE5CC}" type="slidenum">
              <a:rPr lang="en-US" smtClean="0"/>
              <a:t>13</a:t>
            </a:fld>
            <a:endParaRPr lang="en-US"/>
          </a:p>
        </p:txBody>
      </p:sp>
    </p:spTree>
    <p:extLst>
      <p:ext uri="{BB962C8B-B14F-4D97-AF65-F5344CB8AC3E}">
        <p14:creationId xmlns:p14="http://schemas.microsoft.com/office/powerpoint/2010/main" val="917834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will </a:t>
            </a:r>
            <a:r>
              <a:rPr lang="en-US" i="1" dirty="0"/>
              <a:t>discuss work I and others have done to investigate </a:t>
            </a:r>
            <a:r>
              <a:rPr lang="en-US" dirty="0"/>
              <a:t>the challenges surrounding these diseases</a:t>
            </a:r>
          </a:p>
        </p:txBody>
      </p:sp>
      <p:sp>
        <p:nvSpPr>
          <p:cNvPr id="4" name="Slide Number Placeholder 3"/>
          <p:cNvSpPr>
            <a:spLocks noGrp="1"/>
          </p:cNvSpPr>
          <p:nvPr>
            <p:ph type="sldNum" sz="quarter" idx="5"/>
          </p:nvPr>
        </p:nvSpPr>
        <p:spPr/>
        <p:txBody>
          <a:bodyPr/>
          <a:lstStyle/>
          <a:p>
            <a:fld id="{A1189792-F995-4731-8037-FDFBAFCFE5CC}" type="slidenum">
              <a:rPr lang="en-US" smtClean="0"/>
              <a:t>14</a:t>
            </a:fld>
            <a:endParaRPr lang="en-US"/>
          </a:p>
        </p:txBody>
      </p:sp>
    </p:spTree>
    <p:extLst>
      <p:ext uri="{BB962C8B-B14F-4D97-AF65-F5344CB8AC3E}">
        <p14:creationId xmlns:p14="http://schemas.microsoft.com/office/powerpoint/2010/main" val="4075098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Based on the assembled data, team discussions, and literature reviews </a:t>
            </a:r>
            <a:r>
              <a:rPr lang="en-US" b="0" i="1" strike="noStrike" dirty="0"/>
              <a:t>several </a:t>
            </a:r>
            <a:r>
              <a:rPr lang="en-US" b="0" i="1" dirty="0"/>
              <a:t>challenges were identified</a:t>
            </a:r>
            <a:r>
              <a:rPr lang="en-US" b="0" dirty="0"/>
              <a:t> with the current case definition. First we’ll look at diagnostic difficulties.  </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Antibodies to closely related species of </a:t>
            </a:r>
            <a:r>
              <a:rPr lang="en-US" i="1" dirty="0" err="1"/>
              <a:t>Ehrlichia</a:t>
            </a:r>
            <a:r>
              <a:rPr lang="en-US" dirty="0"/>
              <a:t> can cross-react with multiple antigens; therefore, serologic assays cannot definitively distinguish between species.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 Antibodies can persist for months or years following infection making a single </a:t>
            </a:r>
            <a:r>
              <a:rPr lang="en-US" strike="noStrike" dirty="0"/>
              <a:t>elevated</a:t>
            </a:r>
            <a:r>
              <a:rPr lang="en-US" dirty="0"/>
              <a:t> serum sample not confirmatory. Even though these results are not confirmatory, </a:t>
            </a:r>
            <a:r>
              <a:rPr lang="en-US" b="1" dirty="0"/>
              <a:t>the majority of reported serology results are from single elevated titers, and not from paired samples.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 IgM antibodies alone are unreliable indicators of incident infection </a:t>
            </a:r>
          </a:p>
          <a:p>
            <a:r>
              <a:rPr lang="en-US" dirty="0"/>
              <a:t>1. Lack of specificity of morulae visualization</a:t>
            </a:r>
            <a:endParaRPr lang="en-US" strike="sngStrike" dirty="0"/>
          </a:p>
          <a:p>
            <a:r>
              <a:rPr lang="en-US" dirty="0"/>
              <a:t>3. Lack of reliability of ELISA and dot-ELISA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With widely available, sensitive, and specific assays like PCR, such techniques may no longer be suitable for standalone diagnostics. </a:t>
            </a:r>
          </a:p>
          <a:p>
            <a:endParaRPr lang="en-US" dirty="0"/>
          </a:p>
          <a:p>
            <a:endParaRPr lang="en-US" dirty="0"/>
          </a:p>
          <a:p>
            <a:endParaRPr lang="en-US" dirty="0"/>
          </a:p>
          <a:p>
            <a:r>
              <a:rPr lang="en-US" dirty="0"/>
              <a:t> </a:t>
            </a:r>
          </a:p>
          <a:p>
            <a:endParaRPr lang="en-US" dirty="0"/>
          </a:p>
          <a:p>
            <a:pPr marL="231229" indent="-231229">
              <a:buAutoNum type="arabicPeriod"/>
            </a:pPr>
            <a:endParaRPr lang="en-US" i="0" dirty="0"/>
          </a:p>
        </p:txBody>
      </p:sp>
      <p:sp>
        <p:nvSpPr>
          <p:cNvPr id="4" name="Slide Number Placeholder 3"/>
          <p:cNvSpPr>
            <a:spLocks noGrp="1"/>
          </p:cNvSpPr>
          <p:nvPr>
            <p:ph type="sldNum" sz="quarter" idx="5"/>
          </p:nvPr>
        </p:nvSpPr>
        <p:spPr/>
        <p:txBody>
          <a:bodyPr/>
          <a:lstStyle/>
          <a:p>
            <a:fld id="{A1189792-F995-4731-8037-FDFBAFCFE5CC}" type="slidenum">
              <a:rPr lang="en-US" smtClean="0"/>
              <a:t>15</a:t>
            </a:fld>
            <a:endParaRPr lang="en-US"/>
          </a:p>
        </p:txBody>
      </p:sp>
    </p:spTree>
    <p:extLst>
      <p:ext uri="{BB962C8B-B14F-4D97-AF65-F5344CB8AC3E}">
        <p14:creationId xmlns:p14="http://schemas.microsoft.com/office/powerpoint/2010/main" val="3528347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some of the additional surveillance challenges</a:t>
            </a:r>
          </a:p>
          <a:p>
            <a:r>
              <a:rPr lang="en-US" dirty="0"/>
              <a:t>1. There is currently a lack of utility of the undetermined category for epidemiological purposes.</a:t>
            </a:r>
          </a:p>
          <a:p>
            <a:r>
              <a:rPr lang="en-US" dirty="0"/>
              <a:t>2. PCR positive cases of EME can only be classified as undetermined ehrlichiosis/anaplasmosis cases, and cannot be confirmed, only probable. </a:t>
            </a:r>
          </a:p>
          <a:p>
            <a:r>
              <a:rPr lang="en-US" dirty="0"/>
              <a:t>3. Genus-level PCR positive cases can only be classified as undetermined ehrlichiosis/anaplasmosis cases, and cannot be confirmed, only probable.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Anaplasmosis shares the same clinical criteria with ehrlichiosis which inhibits changes to the clinical criteria overtime. And as we’ll discuss shortly, there’s evidence of fallout due to the current clinical criteria</a:t>
            </a:r>
          </a:p>
          <a:p>
            <a:endParaRPr lang="en-US" dirty="0"/>
          </a:p>
        </p:txBody>
      </p:sp>
      <p:sp>
        <p:nvSpPr>
          <p:cNvPr id="4" name="Slide Number Placeholder 3"/>
          <p:cNvSpPr>
            <a:spLocks noGrp="1"/>
          </p:cNvSpPr>
          <p:nvPr>
            <p:ph type="sldNum" sz="quarter" idx="5"/>
          </p:nvPr>
        </p:nvSpPr>
        <p:spPr/>
        <p:txBody>
          <a:bodyPr/>
          <a:lstStyle/>
          <a:p>
            <a:fld id="{A1189792-F995-4731-8037-FDFBAFCFE5CC}" type="slidenum">
              <a:rPr lang="en-US" smtClean="0"/>
              <a:t>16</a:t>
            </a:fld>
            <a:endParaRPr lang="en-US"/>
          </a:p>
        </p:txBody>
      </p:sp>
    </p:spTree>
    <p:extLst>
      <p:ext uri="{BB962C8B-B14F-4D97-AF65-F5344CB8AC3E}">
        <p14:creationId xmlns:p14="http://schemas.microsoft.com/office/powerpoint/2010/main" val="13409243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n-US" dirty="0"/>
              <a:t>Looking a little deeper at </a:t>
            </a:r>
            <a:r>
              <a:rPr lang="en-US" strike="noStrike" dirty="0"/>
              <a:t>the undetermined PCR-positive cases, from 2008-2012, the average proportion of EME cases was 9%, from 2013-2017 the proportion increased to 46%.</a:t>
            </a:r>
          </a:p>
          <a:p>
            <a:pPr defTabSz="924916">
              <a:defRPr/>
            </a:pPr>
            <a:endParaRPr lang="en-US" strike="noStrike" dirty="0"/>
          </a:p>
          <a:p>
            <a:pPr defTabSz="924916">
              <a:defRPr/>
            </a:pPr>
            <a:endParaRPr lang="en-US" strike="noStrike" dirty="0"/>
          </a:p>
          <a:p>
            <a:pPr defTabSz="924916">
              <a:defRPr/>
            </a:pPr>
            <a:endParaRPr lang="en-US" strike="noStrike" dirty="0"/>
          </a:p>
          <a:p>
            <a:r>
              <a:rPr lang="en-US" strike="noStrike" dirty="0"/>
              <a:t>-------------------------------</a:t>
            </a:r>
          </a:p>
          <a:p>
            <a:r>
              <a:rPr lang="en-US" dirty="0"/>
              <a:t>Looking a little deeper at </a:t>
            </a:r>
            <a:r>
              <a:rPr lang="en-US" strike="noStrike" dirty="0"/>
              <a:t>the 24%  undetermined PCR-confirmed cases, an average of 7% were labeled as EME. </a:t>
            </a:r>
            <a:r>
              <a:rPr lang="en-US" dirty="0"/>
              <a:t>Since EME does not have an actual category, this may be an underrepresentation.</a:t>
            </a:r>
          </a:p>
          <a:p>
            <a:endParaRPr lang="en-US" dirty="0"/>
          </a:p>
          <a:p>
            <a:r>
              <a:rPr lang="en-US" dirty="0"/>
              <a:t>If we look at the percentage of EME cases by year of disease onset we see that EME makes up a notable portion of the </a:t>
            </a:r>
            <a:r>
              <a:rPr lang="en-US" i="1" dirty="0"/>
              <a:t>undetermined PCR positive </a:t>
            </a:r>
            <a:r>
              <a:rPr lang="en-US" dirty="0"/>
              <a:t>cases each year. </a:t>
            </a:r>
          </a:p>
          <a:p>
            <a:endParaRPr lang="en-US" dirty="0"/>
          </a:p>
        </p:txBody>
      </p:sp>
      <p:sp>
        <p:nvSpPr>
          <p:cNvPr id="4" name="Slide Number Placeholder 3"/>
          <p:cNvSpPr>
            <a:spLocks noGrp="1"/>
          </p:cNvSpPr>
          <p:nvPr>
            <p:ph type="sldNum" sz="quarter" idx="5"/>
          </p:nvPr>
        </p:nvSpPr>
        <p:spPr/>
        <p:txBody>
          <a:bodyPr/>
          <a:lstStyle/>
          <a:p>
            <a:fld id="{A1189792-F995-4731-8037-FDFBAFCFE5CC}" type="slidenum">
              <a:rPr lang="en-US" smtClean="0"/>
              <a:t>17</a:t>
            </a:fld>
            <a:endParaRPr lang="en-US"/>
          </a:p>
        </p:txBody>
      </p:sp>
    </p:spTree>
    <p:extLst>
      <p:ext uri="{BB962C8B-B14F-4D97-AF65-F5344CB8AC3E}">
        <p14:creationId xmlns:p14="http://schemas.microsoft.com/office/powerpoint/2010/main" val="1012989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the most recent data we have, we see WI and MN representing a majority of the undetermined cases, in large part due to the increase of EME reporting</a:t>
            </a:r>
          </a:p>
        </p:txBody>
      </p:sp>
      <p:sp>
        <p:nvSpPr>
          <p:cNvPr id="4" name="Slide Number Placeholder 3"/>
          <p:cNvSpPr>
            <a:spLocks noGrp="1"/>
          </p:cNvSpPr>
          <p:nvPr>
            <p:ph type="sldNum" sz="quarter" idx="5"/>
          </p:nvPr>
        </p:nvSpPr>
        <p:spPr/>
        <p:txBody>
          <a:bodyPr/>
          <a:lstStyle/>
          <a:p>
            <a:fld id="{A1189792-F995-4731-8037-FDFBAFCFE5CC}" type="slidenum">
              <a:rPr lang="en-US" smtClean="0"/>
              <a:t>18</a:t>
            </a:fld>
            <a:endParaRPr lang="en-US"/>
          </a:p>
        </p:txBody>
      </p:sp>
    </p:spTree>
    <p:extLst>
      <p:ext uri="{BB962C8B-B14F-4D97-AF65-F5344CB8AC3E}">
        <p14:creationId xmlns:p14="http://schemas.microsoft.com/office/powerpoint/2010/main" val="504046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December 2021 the RZB epi team was contacted by a few states regarding trends in their anaplasmosis cases. </a:t>
            </a:r>
          </a:p>
          <a:p>
            <a:endParaRPr lang="en-US" dirty="0"/>
          </a:p>
          <a:p>
            <a:r>
              <a:rPr lang="en-US" dirty="0"/>
              <a:t>Maine reported seeing a substantial percentage of PCR-confirmed individuals, </a:t>
            </a:r>
            <a:r>
              <a:rPr lang="en-US" i="1" dirty="0"/>
              <a:t>some hospitalized,</a:t>
            </a:r>
            <a:r>
              <a:rPr lang="en-US" dirty="0"/>
              <a:t> that did not meet the clinical criteria to be considered a case</a:t>
            </a:r>
          </a:p>
          <a:p>
            <a:endParaRPr lang="en-US" dirty="0"/>
          </a:p>
          <a:p>
            <a:r>
              <a:rPr lang="en-US" dirty="0"/>
              <a:t>Analysis from cases in Maine reported from 2016 – 2021 showed that 16.8% of individuals with PCR-confirmed anaplasmosis were classified as not a case. Other results can be seen here.</a:t>
            </a:r>
          </a:p>
          <a:p>
            <a:endParaRPr lang="en-US" dirty="0"/>
          </a:p>
          <a:p>
            <a:endParaRPr lang="en-US" dirty="0"/>
          </a:p>
          <a:p>
            <a:endParaRPr lang="en-US" dirty="0"/>
          </a:p>
          <a:p>
            <a:endParaRPr lang="en-US" dirty="0"/>
          </a:p>
          <a:p>
            <a:r>
              <a:rPr lang="en-US" dirty="0"/>
              <a:t>NOTES:</a:t>
            </a:r>
          </a:p>
          <a:p>
            <a:r>
              <a:rPr lang="en-US" dirty="0"/>
              <a:t>A more in-depth analysis of 79 PCR-confirmed anaplasmosis classified as not a case from January 1, 2021 – October 31, 2021 showed that:</a:t>
            </a:r>
          </a:p>
          <a:p>
            <a:pPr marL="756312" lvl="2" indent="-462458"/>
            <a:r>
              <a:rPr lang="en-US" dirty="0"/>
              <a:t> 67 (84.8%) reported one or more clinical criteria, but no fever </a:t>
            </a:r>
          </a:p>
          <a:p>
            <a:pPr marL="756312" lvl="2" indent="-462458"/>
            <a:r>
              <a:rPr lang="en-US" dirty="0"/>
              <a:t>56 (70.9%) reported two or more clinical criteria, but no fever </a:t>
            </a:r>
          </a:p>
          <a:p>
            <a:pPr marL="756312" lvl="2" indent="-462458"/>
            <a:r>
              <a:rPr lang="en-US" dirty="0"/>
              <a:t>11 (13.9%) were hospitalized for their illness</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1189792-F995-4731-8037-FDFBAFCFE5CC}" type="slidenum">
              <a:rPr lang="en-US" smtClean="0"/>
              <a:t>19</a:t>
            </a:fld>
            <a:endParaRPr lang="en-US"/>
          </a:p>
        </p:txBody>
      </p:sp>
    </p:spTree>
    <p:extLst>
      <p:ext uri="{BB962C8B-B14F-4D97-AF65-F5344CB8AC3E}">
        <p14:creationId xmlns:p14="http://schemas.microsoft.com/office/powerpoint/2010/main" val="17637746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afebrile was the most commonly reported reason for being classified as Not a Case.</a:t>
            </a:r>
          </a:p>
        </p:txBody>
      </p:sp>
      <p:sp>
        <p:nvSpPr>
          <p:cNvPr id="4" name="Slide Number Placeholder 3"/>
          <p:cNvSpPr>
            <a:spLocks noGrp="1"/>
          </p:cNvSpPr>
          <p:nvPr>
            <p:ph type="sldNum" sz="quarter" idx="5"/>
          </p:nvPr>
        </p:nvSpPr>
        <p:spPr/>
        <p:txBody>
          <a:bodyPr/>
          <a:lstStyle/>
          <a:p>
            <a:fld id="{A1189792-F995-4731-8037-FDFBAFCFE5CC}" type="slidenum">
              <a:rPr lang="en-US" smtClean="0"/>
              <a:t>20</a:t>
            </a:fld>
            <a:endParaRPr lang="en-US"/>
          </a:p>
        </p:txBody>
      </p:sp>
    </p:spTree>
    <p:extLst>
      <p:ext uri="{BB962C8B-B14F-4D97-AF65-F5344CB8AC3E}">
        <p14:creationId xmlns:p14="http://schemas.microsoft.com/office/powerpoint/2010/main" val="30770474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Following internal and external discussions, we put together some recommendations for new case categorizations.</a:t>
            </a:r>
          </a:p>
          <a:p>
            <a:endParaRPr lang="en-US" dirty="0"/>
          </a:p>
          <a:p>
            <a:r>
              <a:rPr lang="en-US" dirty="0"/>
              <a:t>Instead of having one case definition with 4 subcategories, we propose creating two separate case definitions for Ehrlichiosis and Anaplasmosis. </a:t>
            </a:r>
            <a:r>
              <a:rPr lang="en-US" b="1" dirty="0"/>
              <a:t>This would allow for more flexibility in the future if the clinical criteria or laboratory criteria needs to be changed for one of the diseases and will better depict the epidemiology of these conditions. </a:t>
            </a:r>
          </a:p>
          <a:p>
            <a:endParaRPr lang="en-US" dirty="0"/>
          </a:p>
          <a:p>
            <a:r>
              <a:rPr lang="en-US" strike="noStrike" dirty="0"/>
              <a:t>The ehrlichiosis case definition would have 4 subcategories, including a new subcategory for EME. </a:t>
            </a:r>
          </a:p>
          <a:p>
            <a:endParaRPr lang="en-US" dirty="0"/>
          </a:p>
          <a:p>
            <a:r>
              <a:rPr lang="en-US" dirty="0"/>
              <a:t>For a case reported as one of the first three ehrlichiosis subcategories, patients will need to have species-specific PCR performed. This is not too dissimilar from the current case definition where EME and </a:t>
            </a:r>
            <a:r>
              <a:rPr lang="en-US" dirty="0" err="1"/>
              <a:t>ewingii</a:t>
            </a:r>
            <a:r>
              <a:rPr lang="en-US" dirty="0"/>
              <a:t> require species-specific PCR. </a:t>
            </a:r>
          </a:p>
          <a:p>
            <a:endParaRPr lang="en-US" dirty="0"/>
          </a:p>
          <a:p>
            <a:r>
              <a:rPr lang="en-US" dirty="0"/>
              <a:t>The </a:t>
            </a:r>
            <a:r>
              <a:rPr lang="en-US" i="1" dirty="0" err="1"/>
              <a:t>ehrlichia</a:t>
            </a:r>
            <a:r>
              <a:rPr lang="en-US" i="1" dirty="0"/>
              <a:t> </a:t>
            </a:r>
            <a:r>
              <a:rPr lang="en-US" i="1" dirty="0" err="1"/>
              <a:t>unspeciated</a:t>
            </a:r>
            <a:r>
              <a:rPr lang="en-US" i="1" dirty="0"/>
              <a:t> </a:t>
            </a:r>
            <a:r>
              <a:rPr lang="en-US" dirty="0"/>
              <a:t>category would consist of confirmed and probable cases, unlike the first three subcategories. </a:t>
            </a:r>
          </a:p>
          <a:p>
            <a:endParaRPr lang="en-US" dirty="0"/>
          </a:p>
          <a:p>
            <a:r>
              <a:rPr lang="en-US" dirty="0"/>
              <a:t>The anaplasmosis case definition would have one category that would be broken into confirmed and probable laboratory evidence. </a:t>
            </a:r>
          </a:p>
          <a:p>
            <a:endParaRPr lang="en-US" i="0" dirty="0"/>
          </a:p>
          <a:p>
            <a:r>
              <a:rPr lang="en-US" i="0" dirty="0"/>
              <a:t>If a patient has equal titers for </a:t>
            </a:r>
            <a:r>
              <a:rPr lang="en-US" i="0" dirty="0" err="1"/>
              <a:t>ehrlichia</a:t>
            </a:r>
            <a:r>
              <a:rPr lang="en-US" i="0" dirty="0"/>
              <a:t> and </a:t>
            </a:r>
            <a:r>
              <a:rPr lang="en-US" i="0" dirty="0" err="1"/>
              <a:t>anaplasma</a:t>
            </a:r>
            <a:r>
              <a:rPr lang="en-US" i="0" dirty="0"/>
              <a:t> the state would utilize the clinical diagnosis and epidemiology to decide to report the case either as an ehrlichiosis case or anaplasmosis case, or both if the state truly believes the patient to be co-infected. </a:t>
            </a:r>
          </a:p>
          <a:p>
            <a:endParaRPr lang="en-US" i="0" dirty="0"/>
          </a:p>
          <a:p>
            <a:pPr defTabSz="924916">
              <a:defRPr/>
            </a:pPr>
            <a:r>
              <a:rPr lang="en-US" dirty="0"/>
              <a:t>The clinical criteria for each case definition could also be updated to provide a more appropriate clinical spectrum. </a:t>
            </a:r>
          </a:p>
          <a:p>
            <a:pPr defTabSz="924916">
              <a:defRPr/>
            </a:pPr>
            <a:endParaRPr lang="en-US" dirty="0"/>
          </a:p>
          <a:p>
            <a:pPr defTabSz="924916">
              <a:defRPr/>
            </a:pPr>
            <a:endParaRPr lang="en-US" dirty="0"/>
          </a:p>
          <a:p>
            <a:pPr defTabSz="924916">
              <a:defRPr/>
            </a:pPr>
            <a:endParaRPr lang="en-US" dirty="0"/>
          </a:p>
          <a:p>
            <a:pPr defTabSz="924916">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Why split into two and not into 5, because </a:t>
            </a:r>
            <a:r>
              <a:rPr lang="en-US" sz="1800" dirty="0" err="1">
                <a:effectLst/>
                <a:latin typeface="Segoe UI" panose="020B0502040204020203" pitchFamily="34" charset="0"/>
              </a:rPr>
              <a:t>ehrlicha</a:t>
            </a:r>
            <a:r>
              <a:rPr lang="en-US" sz="1800" dirty="0">
                <a:effectLst/>
                <a:latin typeface="Segoe UI" panose="020B0502040204020203" pitchFamily="34" charset="0"/>
              </a:rPr>
              <a:t> share several common symptoms..-Note for self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Even if serology seroconverts, it is not species specific-note for self</a:t>
            </a:r>
            <a:endParaRPr lang="en-US" sz="1800" dirty="0">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ndParaRPr>
          </a:p>
          <a:p>
            <a:endParaRPr lang="en-US" i="0" dirty="0"/>
          </a:p>
        </p:txBody>
      </p:sp>
      <p:sp>
        <p:nvSpPr>
          <p:cNvPr id="4" name="Slide Number Placeholder 3"/>
          <p:cNvSpPr>
            <a:spLocks noGrp="1"/>
          </p:cNvSpPr>
          <p:nvPr>
            <p:ph type="sldNum" sz="quarter" idx="5"/>
          </p:nvPr>
        </p:nvSpPr>
        <p:spPr/>
        <p:txBody>
          <a:bodyPr/>
          <a:lstStyle/>
          <a:p>
            <a:fld id="{A1189792-F995-4731-8037-FDFBAFCFE5CC}" type="slidenum">
              <a:rPr lang="en-US" smtClean="0"/>
              <a:t>22</a:t>
            </a:fld>
            <a:endParaRPr lang="en-US"/>
          </a:p>
        </p:txBody>
      </p:sp>
    </p:spTree>
    <p:extLst>
      <p:ext uri="{BB962C8B-B14F-4D97-AF65-F5344CB8AC3E}">
        <p14:creationId xmlns:p14="http://schemas.microsoft.com/office/powerpoint/2010/main" val="1899298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putting together the data, and our recommendations, our next step was to host a roundtable discussion at the 2022 CSTE conference. </a:t>
            </a:r>
          </a:p>
        </p:txBody>
      </p:sp>
      <p:sp>
        <p:nvSpPr>
          <p:cNvPr id="4" name="Slide Number Placeholder 3"/>
          <p:cNvSpPr>
            <a:spLocks noGrp="1"/>
          </p:cNvSpPr>
          <p:nvPr>
            <p:ph type="sldNum" sz="quarter" idx="5"/>
          </p:nvPr>
        </p:nvSpPr>
        <p:spPr/>
        <p:txBody>
          <a:bodyPr/>
          <a:lstStyle/>
          <a:p>
            <a:fld id="{A1189792-F995-4731-8037-FDFBAFCFE5CC}" type="slidenum">
              <a:rPr lang="en-US" smtClean="0"/>
              <a:t>23</a:t>
            </a:fld>
            <a:endParaRPr lang="en-US"/>
          </a:p>
        </p:txBody>
      </p:sp>
    </p:spTree>
    <p:extLst>
      <p:ext uri="{BB962C8B-B14F-4D97-AF65-F5344CB8AC3E}">
        <p14:creationId xmlns:p14="http://schemas.microsoft.com/office/powerpoint/2010/main" val="32426489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The key objectives for our roundtable discussion were: </a:t>
            </a:r>
          </a:p>
          <a:p>
            <a:endParaRPr lang="en-US" i="0" dirty="0"/>
          </a:p>
          <a:p>
            <a:r>
              <a:rPr lang="en-US" i="0" dirty="0"/>
              <a:t>Discuss updating the case definition categories to define the epidemiology of individual disease where species-specific molecular assays are available. </a:t>
            </a:r>
          </a:p>
          <a:p>
            <a:r>
              <a:rPr lang="en-US" i="0" dirty="0"/>
              <a:t>Evaluate the potential impact of fever as required clinical criterion</a:t>
            </a:r>
          </a:p>
          <a:p>
            <a:r>
              <a:rPr lang="en-US" i="0" dirty="0"/>
              <a:t>Discuss the benefits and limitations of lab-only reporting. </a:t>
            </a:r>
          </a:p>
        </p:txBody>
      </p:sp>
      <p:sp>
        <p:nvSpPr>
          <p:cNvPr id="4" name="Slide Number Placeholder 3"/>
          <p:cNvSpPr>
            <a:spLocks noGrp="1"/>
          </p:cNvSpPr>
          <p:nvPr>
            <p:ph type="sldNum" sz="quarter" idx="5"/>
          </p:nvPr>
        </p:nvSpPr>
        <p:spPr/>
        <p:txBody>
          <a:bodyPr/>
          <a:lstStyle/>
          <a:p>
            <a:fld id="{A1189792-F995-4731-8037-FDFBAFCFE5CC}" type="slidenum">
              <a:rPr lang="en-US" smtClean="0"/>
              <a:t>24</a:t>
            </a:fld>
            <a:endParaRPr lang="en-US"/>
          </a:p>
        </p:txBody>
      </p:sp>
    </p:spTree>
    <p:extLst>
      <p:ext uri="{BB962C8B-B14F-4D97-AF65-F5344CB8AC3E}">
        <p14:creationId xmlns:p14="http://schemas.microsoft.com/office/powerpoint/2010/main" val="31629870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t>There were a few direct challenges that were mentioned by state representatives during the roundtable discussion. </a:t>
            </a:r>
          </a:p>
          <a:p>
            <a:endParaRPr lang="en-US" i="0" dirty="0"/>
          </a:p>
          <a:p>
            <a:r>
              <a:rPr lang="en-US" i="0" dirty="0"/>
              <a:t>Disease burden was an overarching theme. States in the NE mentioned that anaplasmosis incidence is extremely high and puts a large burden on state staff to investigate every reported case. </a:t>
            </a:r>
          </a:p>
          <a:p>
            <a:endParaRPr lang="en-US" i="0" dirty="0"/>
          </a:p>
          <a:p>
            <a:r>
              <a:rPr lang="en-US" i="0" dirty="0"/>
              <a:t>Provider knowledge/practice was another overarching challenge. </a:t>
            </a:r>
          </a:p>
          <a:p>
            <a:pPr marL="173422" indent="-173422">
              <a:buFont typeface="Arial" panose="020B0604020202020204" pitchFamily="34" charset="0"/>
              <a:buChar char="•"/>
            </a:pPr>
            <a:r>
              <a:rPr lang="en-US" i="0" dirty="0"/>
              <a:t>Some representatives, specifically from the NE mentioned that providers often screen patients without symptoms or exposure history. Some providers would also prescribe doxycycline prophylactically, leading to no symptoms being reported. MENTION CE</a:t>
            </a:r>
          </a:p>
          <a:p>
            <a:pPr marL="173422" indent="-173422">
              <a:buFont typeface="Arial" panose="020B0604020202020204" pitchFamily="34" charset="0"/>
              <a:buChar char="•"/>
            </a:pPr>
            <a:r>
              <a:rPr lang="en-US" i="0" dirty="0"/>
              <a:t>In some areas, serology remains the primary diagnostic method, and that the proposed changes to the case definition would impact their state significantly. </a:t>
            </a:r>
          </a:p>
          <a:p>
            <a:endParaRPr lang="en-US" i="0" dirty="0"/>
          </a:p>
        </p:txBody>
      </p:sp>
      <p:sp>
        <p:nvSpPr>
          <p:cNvPr id="4" name="Slide Number Placeholder 3"/>
          <p:cNvSpPr>
            <a:spLocks noGrp="1"/>
          </p:cNvSpPr>
          <p:nvPr>
            <p:ph type="sldNum" sz="quarter" idx="5"/>
          </p:nvPr>
        </p:nvSpPr>
        <p:spPr/>
        <p:txBody>
          <a:bodyPr/>
          <a:lstStyle/>
          <a:p>
            <a:fld id="{A1189792-F995-4731-8037-FDFBAFCFE5CC}" type="slidenum">
              <a:rPr lang="en-US" smtClean="0"/>
              <a:t>25</a:t>
            </a:fld>
            <a:endParaRPr lang="en-US"/>
          </a:p>
        </p:txBody>
      </p:sp>
    </p:spTree>
    <p:extLst>
      <p:ext uri="{BB962C8B-B14F-4D97-AF65-F5344CB8AC3E}">
        <p14:creationId xmlns:p14="http://schemas.microsoft.com/office/powerpoint/2010/main" val="352003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this feedback we wanted to take a quick look at what PCR testing looked like from 2008-2017. </a:t>
            </a:r>
          </a:p>
          <a:p>
            <a:endParaRPr lang="en-US" dirty="0"/>
          </a:p>
          <a:p>
            <a:r>
              <a:rPr lang="en-US" dirty="0"/>
              <a:t>We used supplemental case report form data reported to CDC with symptom onset year from 2008-2017. I looked at diagnostic methods used for </a:t>
            </a:r>
            <a:r>
              <a:rPr lang="en-US" i="1" dirty="0"/>
              <a:t>A. </a:t>
            </a:r>
            <a:r>
              <a:rPr lang="en-US" i="1" dirty="0" err="1"/>
              <a:t>phagocytophilum</a:t>
            </a:r>
            <a:r>
              <a:rPr lang="en-US" i="1" dirty="0"/>
              <a:t> </a:t>
            </a:r>
            <a:r>
              <a:rPr lang="en-US" dirty="0"/>
              <a:t>and </a:t>
            </a:r>
            <a:r>
              <a:rPr lang="en-US" i="1" dirty="0"/>
              <a:t>E. </a:t>
            </a:r>
            <a:r>
              <a:rPr lang="en-US" i="1" dirty="0" err="1"/>
              <a:t>chaffeensis</a:t>
            </a:r>
            <a:r>
              <a:rPr lang="en-US" i="1" dirty="0"/>
              <a:t> </a:t>
            </a:r>
            <a:r>
              <a:rPr lang="en-US" i="0" dirty="0"/>
              <a:t>reporting</a:t>
            </a:r>
            <a:r>
              <a:rPr lang="en-US" i="1" dirty="0"/>
              <a:t>. E. </a:t>
            </a:r>
            <a:r>
              <a:rPr lang="en-US" i="1" dirty="0" err="1"/>
              <a:t>ewingii</a:t>
            </a:r>
            <a:r>
              <a:rPr lang="en-US" i="1" dirty="0"/>
              <a:t> </a:t>
            </a:r>
            <a:r>
              <a:rPr lang="en-US" i="0" dirty="0"/>
              <a:t>was excluded due to the fact that molecular methods are required for diagnosis. </a:t>
            </a:r>
            <a:endParaRPr lang="en-US" i="1" dirty="0"/>
          </a:p>
          <a:p>
            <a:endParaRPr lang="en-US" dirty="0"/>
          </a:p>
          <a:p>
            <a:r>
              <a:rPr lang="en-US" dirty="0"/>
              <a:t>This map groups states by percentage of PCR testing out of all diagnostic methods among reported cases. Overall the high incidence anaplasmosis states utilized PCR more often, however, we noticed that many of the states with a high incidence for anaplasmosis had a low percentage of PCR-confirmed ehrlichiosis cases and vice versa</a:t>
            </a:r>
          </a:p>
          <a:p>
            <a:endParaRPr lang="en-US" dirty="0"/>
          </a:p>
          <a:p>
            <a:endParaRPr lang="en-US" dirty="0"/>
          </a:p>
          <a:p>
            <a:r>
              <a:rPr lang="en-US" dirty="0"/>
              <a:t>Group 1 states &lt;40% PCR </a:t>
            </a:r>
          </a:p>
          <a:p>
            <a:pPr defTabSz="924916">
              <a:defRPr/>
            </a:pPr>
            <a:r>
              <a:rPr lang="en-US" dirty="0"/>
              <a:t>Group 2 States &gt;=40% &lt;=60% PCR</a:t>
            </a:r>
          </a:p>
          <a:p>
            <a:r>
              <a:rPr lang="en-US" dirty="0"/>
              <a:t>Group 3 states &gt;60% PCR</a:t>
            </a:r>
          </a:p>
          <a:p>
            <a:endParaRPr lang="en-US" dirty="0"/>
          </a:p>
        </p:txBody>
      </p:sp>
      <p:sp>
        <p:nvSpPr>
          <p:cNvPr id="4" name="Slide Number Placeholder 3"/>
          <p:cNvSpPr>
            <a:spLocks noGrp="1"/>
          </p:cNvSpPr>
          <p:nvPr>
            <p:ph type="sldNum" sz="quarter" idx="5"/>
          </p:nvPr>
        </p:nvSpPr>
        <p:spPr/>
        <p:txBody>
          <a:bodyPr/>
          <a:lstStyle/>
          <a:p>
            <a:fld id="{A1189792-F995-4731-8037-FDFBAFCFE5CC}" type="slidenum">
              <a:rPr lang="en-US" smtClean="0"/>
              <a:t>26</a:t>
            </a:fld>
            <a:endParaRPr lang="en-US"/>
          </a:p>
        </p:txBody>
      </p:sp>
    </p:spTree>
    <p:extLst>
      <p:ext uri="{BB962C8B-B14F-4D97-AF65-F5344CB8AC3E}">
        <p14:creationId xmlns:p14="http://schemas.microsoft.com/office/powerpoint/2010/main" val="9441364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CSTE conference, the next step for our team is to put together a working group to address the ehrlichiosis and anaplasmosis case definitions. </a:t>
            </a:r>
          </a:p>
          <a:p>
            <a:endParaRPr lang="en-US" dirty="0"/>
          </a:p>
          <a:p>
            <a:r>
              <a:rPr lang="en-US" dirty="0"/>
              <a:t>The working group will have an emphasis placed on recruiting epidemiologists from high-incidence anaplasmosis and ehrlichiosis states. </a:t>
            </a:r>
          </a:p>
          <a:p>
            <a:endParaRPr lang="en-US" dirty="0"/>
          </a:p>
          <a:p>
            <a:r>
              <a:rPr lang="en-US" dirty="0"/>
              <a:t>As we examine the different lab and clinical criteria, we aim to address what could be gained or lost from making these changes. We also hope to learn from our BDB colleagues' experience with lab-only reporting for Lyme disease.</a:t>
            </a:r>
          </a:p>
          <a:p>
            <a:endParaRPr lang="en-US" dirty="0"/>
          </a:p>
          <a:p>
            <a:r>
              <a:rPr lang="en-US" b="1" dirty="0"/>
              <a:t>We have a new EIS officer, and she will be looking into lab data to better assist with this research</a:t>
            </a:r>
            <a:r>
              <a:rPr lang="en-US" dirty="0"/>
              <a:t>. </a:t>
            </a:r>
          </a:p>
          <a:p>
            <a:endParaRPr lang="en-US" dirty="0"/>
          </a:p>
          <a:p>
            <a:r>
              <a:rPr lang="en-US" dirty="0"/>
              <a:t>We are encouraging states to do a deep dive into their ehrlichiosis and anaplasmosis cases, similar to what Maine has already done. </a:t>
            </a:r>
          </a:p>
          <a:p>
            <a:endParaRPr lang="en-US" dirty="0"/>
          </a:p>
          <a:p>
            <a:r>
              <a:rPr lang="en-US" dirty="0"/>
              <a:t>An emphasis is placed on ehrlichiosis, as we want to ensure both conditions have representation in the data for this working group. </a:t>
            </a:r>
          </a:p>
          <a:p>
            <a:endParaRPr lang="en-US" dirty="0"/>
          </a:p>
          <a:p>
            <a:endParaRPr lang="en-US" dirty="0"/>
          </a:p>
          <a:p>
            <a:endParaRPr lang="en-US" dirty="0"/>
          </a:p>
          <a:p>
            <a:r>
              <a:rPr lang="en-US" dirty="0"/>
              <a:t>----------------------------------------------------------------------------</a:t>
            </a:r>
          </a:p>
          <a:p>
            <a:endParaRPr lang="en-US" dirty="0"/>
          </a:p>
          <a:p>
            <a:endParaRPr lang="en-US" dirty="0"/>
          </a:p>
          <a:p>
            <a:r>
              <a:rPr lang="en-US" dirty="0"/>
              <a:t>After the CSTE conference our team is putting together a working group to address the ehrlichiosis and anaplasmosis case definitions. </a:t>
            </a:r>
          </a:p>
          <a:p>
            <a:endParaRPr lang="en-US" dirty="0"/>
          </a:p>
          <a:p>
            <a:r>
              <a:rPr lang="en-US" dirty="0"/>
              <a:t>Our goal is to include high incidence anaplasmosis and ehrlichiosis states to help formulate the new case definition.</a:t>
            </a:r>
          </a:p>
          <a:p>
            <a:endParaRPr lang="en-US" dirty="0"/>
          </a:p>
          <a:p>
            <a:r>
              <a:rPr lang="en-US" dirty="0"/>
              <a:t>Our hope is that states can do a similar deep dive into their not a case data like what Maine did to better inform discussions on clinical criteria for anaplasmosis.</a:t>
            </a:r>
          </a:p>
          <a:p>
            <a:r>
              <a:rPr lang="en-US" dirty="0"/>
              <a:t>Weakness of this analysis is just focused on anaplasmosis, will need ehrlichiosis data.  </a:t>
            </a:r>
          </a:p>
          <a:p>
            <a:endParaRPr lang="en-US" dirty="0"/>
          </a:p>
          <a:p>
            <a:endParaRPr lang="en-US" dirty="0"/>
          </a:p>
        </p:txBody>
      </p:sp>
      <p:sp>
        <p:nvSpPr>
          <p:cNvPr id="4" name="Slide Number Placeholder 3"/>
          <p:cNvSpPr>
            <a:spLocks noGrp="1"/>
          </p:cNvSpPr>
          <p:nvPr>
            <p:ph type="sldNum" sz="quarter" idx="5"/>
          </p:nvPr>
        </p:nvSpPr>
        <p:spPr/>
        <p:txBody>
          <a:bodyPr/>
          <a:lstStyle/>
          <a:p>
            <a:fld id="{A1189792-F995-4731-8037-FDFBAFCFE5CC}" type="slidenum">
              <a:rPr lang="en-US" smtClean="0"/>
              <a:t>27</a:t>
            </a:fld>
            <a:endParaRPr lang="en-US"/>
          </a:p>
        </p:txBody>
      </p:sp>
    </p:spTree>
    <p:extLst>
      <p:ext uri="{BB962C8B-B14F-4D97-AF65-F5344CB8AC3E}">
        <p14:creationId xmlns:p14="http://schemas.microsoft.com/office/powerpoint/2010/main" val="3618577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 putting the data shells on the Basecamp for you to utilize. This is an example of the deep dive that Parag was able to do, these iterative data are not captured in published literature and would be very helpful in making these decisions to change clinical criteria.</a:t>
            </a:r>
          </a:p>
        </p:txBody>
      </p:sp>
      <p:sp>
        <p:nvSpPr>
          <p:cNvPr id="4" name="Slide Number Placeholder 3"/>
          <p:cNvSpPr>
            <a:spLocks noGrp="1"/>
          </p:cNvSpPr>
          <p:nvPr>
            <p:ph type="sldNum" sz="quarter" idx="5"/>
          </p:nvPr>
        </p:nvSpPr>
        <p:spPr/>
        <p:txBody>
          <a:bodyPr/>
          <a:lstStyle/>
          <a:p>
            <a:fld id="{A1189792-F995-4731-8037-FDFBAFCFE5CC}" type="slidenum">
              <a:rPr lang="en-US" smtClean="0"/>
              <a:t>28</a:t>
            </a:fld>
            <a:endParaRPr lang="en-US"/>
          </a:p>
        </p:txBody>
      </p:sp>
    </p:spTree>
    <p:extLst>
      <p:ext uri="{BB962C8B-B14F-4D97-AF65-F5344CB8AC3E}">
        <p14:creationId xmlns:p14="http://schemas.microsoft.com/office/powerpoint/2010/main" val="14910706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 like to acknowledge Parag Mahale, State and local health department partners, and the RZB Epi team for their support before and at the roundtable and as we look to the future.</a:t>
            </a:r>
          </a:p>
        </p:txBody>
      </p:sp>
      <p:sp>
        <p:nvSpPr>
          <p:cNvPr id="4" name="Slide Number Placeholder 3"/>
          <p:cNvSpPr>
            <a:spLocks noGrp="1"/>
          </p:cNvSpPr>
          <p:nvPr>
            <p:ph type="sldNum" sz="quarter" idx="5"/>
          </p:nvPr>
        </p:nvSpPr>
        <p:spPr/>
        <p:txBody>
          <a:bodyPr/>
          <a:lstStyle/>
          <a:p>
            <a:fld id="{A1189792-F995-4731-8037-FDFBAFCFE5CC}" type="slidenum">
              <a:rPr lang="en-US" smtClean="0"/>
              <a:t>29</a:t>
            </a:fld>
            <a:endParaRPr lang="en-US"/>
          </a:p>
        </p:txBody>
      </p:sp>
    </p:spTree>
    <p:extLst>
      <p:ext uri="{BB962C8B-B14F-4D97-AF65-F5344CB8AC3E}">
        <p14:creationId xmlns:p14="http://schemas.microsoft.com/office/powerpoint/2010/main" val="13488654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1189792-F995-4731-8037-FDFBAFCFE5CC}" type="slidenum">
              <a:rPr lang="en-US" smtClean="0"/>
              <a:t>32</a:t>
            </a:fld>
            <a:endParaRPr lang="en-US"/>
          </a:p>
        </p:txBody>
      </p:sp>
    </p:spTree>
    <p:extLst>
      <p:ext uri="{BB962C8B-B14F-4D97-AF65-F5344CB8AC3E}">
        <p14:creationId xmlns:p14="http://schemas.microsoft.com/office/powerpoint/2010/main" val="13483348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E101A"/>
                </a:solidFill>
                <a:effectLst/>
              </a:rPr>
              <a:t>Examining National Notifiable Disease Surveillance System or NNDSS data, we can see trends by state. </a:t>
            </a:r>
          </a:p>
          <a:p>
            <a:endParaRPr lang="en-US" dirty="0">
              <a:solidFill>
                <a:srgbClr val="0E101A"/>
              </a:solidFill>
              <a:effectLst/>
            </a:endParaRPr>
          </a:p>
          <a:p>
            <a:r>
              <a:rPr lang="en-US" dirty="0">
                <a:solidFill>
                  <a:srgbClr val="0E101A"/>
                </a:solidFill>
                <a:effectLst/>
              </a:rPr>
              <a:t>Most undetermined anaplasmosis/ehrlichiosis cases reported via NNDSS from 2008-2017 were reported from Wisconsin, Minnesota, Indiana, and Missouri. Wisconsin and Minnesota are the two states where EME </a:t>
            </a:r>
            <a:r>
              <a:rPr lang="en-US" b="1" dirty="0">
                <a:solidFill>
                  <a:srgbClr val="0E101A"/>
                </a:solidFill>
                <a:effectLst/>
              </a:rPr>
              <a:t>is found</a:t>
            </a:r>
            <a:r>
              <a:rPr lang="en-US" dirty="0">
                <a:solidFill>
                  <a:srgbClr val="0E101A"/>
                </a:solidFill>
                <a:effectLst/>
              </a:rPr>
              <a:t>. </a:t>
            </a:r>
          </a:p>
          <a:p>
            <a:endParaRPr lang="en-US" dirty="0">
              <a:solidFill>
                <a:srgbClr val="0E101A"/>
              </a:solidFill>
              <a:effectLst/>
            </a:endParaRPr>
          </a:p>
          <a:p>
            <a:r>
              <a:rPr lang="en-US" b="0" dirty="0">
                <a:solidFill>
                  <a:srgbClr val="0E101A"/>
                </a:solidFill>
                <a:effectLst/>
              </a:rPr>
              <a:t>Indiana experienced an issue with their case reporting during this </a:t>
            </a:r>
            <a:r>
              <a:rPr lang="en-US" b="0" strike="noStrike" dirty="0">
                <a:solidFill>
                  <a:srgbClr val="0E101A"/>
                </a:solidFill>
                <a:effectLst/>
              </a:rPr>
              <a:t>time </a:t>
            </a:r>
            <a:r>
              <a:rPr lang="en-US" b="0" i="1" strike="noStrike" dirty="0">
                <a:solidFill>
                  <a:srgbClr val="0E101A"/>
                </a:solidFill>
                <a:effectLst/>
              </a:rPr>
              <a:t>and  a substantial </a:t>
            </a:r>
            <a:r>
              <a:rPr lang="en-US" b="0" dirty="0">
                <a:solidFill>
                  <a:srgbClr val="0E101A"/>
                </a:solidFill>
                <a:effectLst/>
              </a:rPr>
              <a:t>portion of their anaplasmosis/ehrlichiosis cases were </a:t>
            </a:r>
            <a:r>
              <a:rPr lang="en-US" b="0" i="1" dirty="0">
                <a:solidFill>
                  <a:srgbClr val="0E101A"/>
                </a:solidFill>
                <a:effectLst/>
              </a:rPr>
              <a:t>inaccurately</a:t>
            </a:r>
            <a:r>
              <a:rPr lang="en-US" b="0" dirty="0">
                <a:solidFill>
                  <a:srgbClr val="0E101A"/>
                </a:solidFill>
                <a:effectLst/>
              </a:rPr>
              <a:t> reported as undetermined. This issue has since been fixed</a:t>
            </a:r>
            <a:r>
              <a:rPr lang="en-US" dirty="0"/>
              <a:t>. </a:t>
            </a:r>
          </a:p>
        </p:txBody>
      </p:sp>
      <p:sp>
        <p:nvSpPr>
          <p:cNvPr id="4" name="Slide Number Placeholder 3"/>
          <p:cNvSpPr>
            <a:spLocks noGrp="1"/>
          </p:cNvSpPr>
          <p:nvPr>
            <p:ph type="sldNum" sz="quarter" idx="5"/>
          </p:nvPr>
        </p:nvSpPr>
        <p:spPr/>
        <p:txBody>
          <a:bodyPr/>
          <a:lstStyle/>
          <a:p>
            <a:fld id="{A1189792-F995-4731-8037-FDFBAFCFE5CC}" type="slidenum">
              <a:rPr lang="en-US" smtClean="0"/>
              <a:t>34</a:t>
            </a:fld>
            <a:endParaRPr lang="en-US"/>
          </a:p>
        </p:txBody>
      </p:sp>
    </p:spTree>
    <p:extLst>
      <p:ext uri="{BB962C8B-B14F-4D97-AF65-F5344CB8AC3E}">
        <p14:creationId xmlns:p14="http://schemas.microsoft.com/office/powerpoint/2010/main" val="10393285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Taking a more in-depth look, I examined PCR testing out of all diagnostic methods used during the same 2008-2017 timeframe, but just for E. </a:t>
            </a:r>
            <a:r>
              <a:rPr lang="en-US" dirty="0" err="1"/>
              <a:t>chaffeensis</a:t>
            </a:r>
            <a:r>
              <a:rPr lang="en-US" dirty="0"/>
              <a:t>. </a:t>
            </a:r>
          </a:p>
          <a:p>
            <a:endParaRPr lang="en-US" dirty="0"/>
          </a:p>
          <a:p>
            <a:r>
              <a:rPr lang="en-US" dirty="0"/>
              <a:t>States in blue PCR testing made up less than 25% of all diagnostic methods used in that state for classification of E. </a:t>
            </a:r>
            <a:r>
              <a:rPr lang="en-US" dirty="0" err="1"/>
              <a:t>chaffeensis</a:t>
            </a:r>
            <a:r>
              <a:rPr lang="en-US" dirty="0"/>
              <a:t> cases. It’s interesting to note that some states in the NE that utilized very high proportions of PCR testing for A. </a:t>
            </a:r>
            <a:r>
              <a:rPr lang="en-US" dirty="0" err="1"/>
              <a:t>phagocytophilum</a:t>
            </a:r>
            <a:r>
              <a:rPr lang="en-US" dirty="0"/>
              <a:t> (such as MAINE with 84.1%), actually utilized PCR testing very rarely (such as 8.3% in Maine), at least during this time period, for E. </a:t>
            </a:r>
            <a:r>
              <a:rPr lang="en-US" dirty="0" err="1"/>
              <a:t>chaffeensis</a:t>
            </a:r>
            <a:r>
              <a:rPr lang="en-US" dirty="0"/>
              <a:t> reporting. </a:t>
            </a:r>
          </a:p>
          <a:p>
            <a:endParaRPr lang="en-US" dirty="0"/>
          </a:p>
          <a:p>
            <a:endParaRPr lang="en-US" dirty="0"/>
          </a:p>
          <a:p>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Segoe UI" panose="020B0502040204020203" pitchFamily="34" charset="0"/>
              </a:rPr>
              <a:t>Both </a:t>
            </a:r>
            <a:r>
              <a:rPr lang="en-US" sz="1800" dirty="0" err="1">
                <a:effectLst/>
                <a:latin typeface="Segoe UI" panose="020B0502040204020203" pitchFamily="34" charset="0"/>
              </a:rPr>
              <a:t>anaplasma</a:t>
            </a:r>
            <a:r>
              <a:rPr lang="en-US" sz="1800" dirty="0">
                <a:effectLst/>
                <a:latin typeface="Segoe UI" panose="020B0502040204020203" pitchFamily="34" charset="0"/>
              </a:rPr>
              <a:t> and </a:t>
            </a:r>
            <a:r>
              <a:rPr lang="en-US" sz="1800" dirty="0" err="1">
                <a:effectLst/>
                <a:latin typeface="Segoe UI" panose="020B0502040204020203" pitchFamily="34" charset="0"/>
              </a:rPr>
              <a:t>ehrlichia</a:t>
            </a:r>
            <a:r>
              <a:rPr lang="en-US" sz="1800" dirty="0">
                <a:effectLst/>
                <a:latin typeface="Segoe UI" panose="020B0502040204020203" pitchFamily="34" charset="0"/>
              </a:rPr>
              <a:t> </a:t>
            </a:r>
            <a:r>
              <a:rPr lang="en-US" sz="1800" dirty="0" err="1">
                <a:effectLst/>
                <a:latin typeface="Segoe UI" panose="020B0502040204020203" pitchFamily="34" charset="0"/>
              </a:rPr>
              <a:t>circlulating</a:t>
            </a:r>
            <a:r>
              <a:rPr lang="en-US" sz="1800" dirty="0">
                <a:effectLst/>
                <a:latin typeface="Segoe UI" panose="020B0502040204020203" pitchFamily="34" charset="0"/>
              </a:rPr>
              <a:t> in the blood at similar rates, awareness, frequency of testing, test avail. </a:t>
            </a:r>
            <a:r>
              <a:rPr lang="en-US" sz="1800" dirty="0" err="1">
                <a:effectLst/>
                <a:latin typeface="Segoe UI" panose="020B0502040204020203" pitchFamily="34" charset="0"/>
              </a:rPr>
              <a:t>ehrlichia</a:t>
            </a:r>
            <a:r>
              <a:rPr lang="en-US" sz="1800" dirty="0">
                <a:effectLst/>
                <a:latin typeface="Segoe UI" panose="020B0502040204020203" pitchFamily="34" charset="0"/>
              </a:rPr>
              <a:t> may not be top of mind in Maine.</a:t>
            </a:r>
            <a:endParaRPr lang="en-US" sz="1800" dirty="0">
              <a:effectLst/>
              <a:latin typeface="Arial" panose="020B0604020202020204" pitchFamily="34" charset="0"/>
            </a:endParaRPr>
          </a:p>
          <a:p>
            <a:endParaRPr lang="en-US" dirty="0"/>
          </a:p>
          <a:p>
            <a:endParaRPr lang="en-US" dirty="0"/>
          </a:p>
        </p:txBody>
      </p:sp>
      <p:sp>
        <p:nvSpPr>
          <p:cNvPr id="4" name="Slide Number Placeholder 3"/>
          <p:cNvSpPr>
            <a:spLocks noGrp="1"/>
          </p:cNvSpPr>
          <p:nvPr>
            <p:ph type="sldNum" sz="quarter" idx="5"/>
          </p:nvPr>
        </p:nvSpPr>
        <p:spPr/>
        <p:txBody>
          <a:bodyPr/>
          <a:lstStyle/>
          <a:p>
            <a:fld id="{A1189792-F995-4731-8037-FDFBAFCFE5CC}" type="slidenum">
              <a:rPr lang="en-US" smtClean="0"/>
              <a:t>35</a:t>
            </a:fld>
            <a:endParaRPr lang="en-US"/>
          </a:p>
        </p:txBody>
      </p:sp>
    </p:spTree>
    <p:extLst>
      <p:ext uri="{BB962C8B-B14F-4D97-AF65-F5344CB8AC3E}">
        <p14:creationId xmlns:p14="http://schemas.microsoft.com/office/powerpoint/2010/main" val="2128225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I examined PCR testing out of all diagnostic methods used for </a:t>
            </a:r>
            <a:r>
              <a:rPr lang="en-US" dirty="0" err="1"/>
              <a:t>Anaplasma</a:t>
            </a:r>
            <a:r>
              <a:rPr lang="en-US" dirty="0"/>
              <a:t> </a:t>
            </a:r>
            <a:r>
              <a:rPr lang="en-US" dirty="0" err="1"/>
              <a:t>phagocytophilum</a:t>
            </a:r>
            <a:r>
              <a:rPr lang="en-US" dirty="0"/>
              <a:t> with symptom onset from 2008-2017. </a:t>
            </a:r>
          </a:p>
          <a:p>
            <a:endParaRPr lang="en-US" dirty="0"/>
          </a:p>
          <a:p>
            <a:r>
              <a:rPr lang="en-US" dirty="0"/>
              <a:t>Again, states in blue PCR testing made up less than 25% of all diagnostic methods used in that state for classification of A. </a:t>
            </a:r>
            <a:r>
              <a:rPr lang="en-US" dirty="0" err="1"/>
              <a:t>phagocytophilum</a:t>
            </a:r>
            <a:r>
              <a:rPr lang="en-US" dirty="0"/>
              <a:t> during the time period of interest. Notably states with a high burden of ehrlichiosis cases did not readily utilize PCR testing for anaplasmosis. </a:t>
            </a:r>
          </a:p>
          <a:p>
            <a:endParaRPr lang="en-US" dirty="0"/>
          </a:p>
          <a:p>
            <a:r>
              <a:rPr lang="en-US" dirty="0"/>
              <a:t>After examining these maps, several states in the southeast did not utilize PCR testing for either of their ehrlichiosis or anaplasmosis cases. We will have to analyze more current data to determine if there is any change to this trend and if targeted education would assist with this.</a:t>
            </a:r>
          </a:p>
        </p:txBody>
      </p:sp>
      <p:sp>
        <p:nvSpPr>
          <p:cNvPr id="4" name="Slide Number Placeholder 3"/>
          <p:cNvSpPr>
            <a:spLocks noGrp="1"/>
          </p:cNvSpPr>
          <p:nvPr>
            <p:ph type="sldNum" sz="quarter" idx="5"/>
          </p:nvPr>
        </p:nvSpPr>
        <p:spPr/>
        <p:txBody>
          <a:bodyPr/>
          <a:lstStyle/>
          <a:p>
            <a:fld id="{A1189792-F995-4731-8037-FDFBAFCFE5CC}" type="slidenum">
              <a:rPr lang="en-US" smtClean="0"/>
              <a:t>36</a:t>
            </a:fld>
            <a:endParaRPr lang="en-US"/>
          </a:p>
        </p:txBody>
      </p:sp>
    </p:spTree>
    <p:extLst>
      <p:ext uri="{BB962C8B-B14F-4D97-AF65-F5344CB8AC3E}">
        <p14:creationId xmlns:p14="http://schemas.microsoft.com/office/powerpoint/2010/main" val="34561939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BFC025E-A984-463D-AC54-2320B6BE7BD6}"/>
              </a:ext>
            </a:extLst>
          </p:cNvPr>
          <p:cNvSpPr>
            <a:spLocks noChangeArrowheads="1"/>
          </p:cNvSpPr>
          <p:nvPr userDrawn="1"/>
        </p:nvSpPr>
        <p:spPr bwMode="auto">
          <a:xfrm>
            <a:off x="0" y="158190"/>
            <a:ext cx="12192000" cy="945505"/>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grpSp>
        <p:nvGrpSpPr>
          <p:cNvPr id="40" name="Group 39">
            <a:extLst>
              <a:ext uri="{FF2B5EF4-FFF2-40B4-BE49-F238E27FC236}">
                <a16:creationId xmlns:a16="http://schemas.microsoft.com/office/drawing/2014/main" id="{590D8C45-BBE3-4722-BE9E-CEFAC1F135B3}"/>
              </a:ext>
            </a:extLst>
          </p:cNvPr>
          <p:cNvGrpSpPr/>
          <p:nvPr userDrawn="1"/>
        </p:nvGrpSpPr>
        <p:grpSpPr>
          <a:xfrm>
            <a:off x="0" y="-11828"/>
            <a:ext cx="12213136" cy="190343"/>
            <a:chOff x="0" y="-11828"/>
            <a:chExt cx="12213136" cy="369332"/>
          </a:xfrm>
        </p:grpSpPr>
        <p:sp>
          <p:nvSpPr>
            <p:cNvPr id="23" name="bk object 25">
              <a:extLst>
                <a:ext uri="{FF2B5EF4-FFF2-40B4-BE49-F238E27FC236}">
                  <a16:creationId xmlns:a16="http://schemas.microsoft.com/office/drawing/2014/main" id="{0479014B-D9FA-41D1-A261-573CC480F4E4}"/>
                </a:ext>
              </a:extLst>
            </p:cNvPr>
            <p:cNvSpPr/>
            <p:nvPr userDrawn="1"/>
          </p:nvSpPr>
          <p:spPr>
            <a:xfrm>
              <a:off x="0" y="-11828"/>
              <a:ext cx="790507" cy="369332"/>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24" name="bk object 26">
              <a:extLst>
                <a:ext uri="{FF2B5EF4-FFF2-40B4-BE49-F238E27FC236}">
                  <a16:creationId xmlns:a16="http://schemas.microsoft.com/office/drawing/2014/main" id="{937A1180-277E-4546-A510-B04E9AF42343}"/>
                </a:ext>
              </a:extLst>
            </p:cNvPr>
            <p:cNvSpPr/>
            <p:nvPr userDrawn="1"/>
          </p:nvSpPr>
          <p:spPr>
            <a:xfrm>
              <a:off x="390701" y="-11828"/>
              <a:ext cx="1306808" cy="369332"/>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25" name="bk object 27">
              <a:extLst>
                <a:ext uri="{FF2B5EF4-FFF2-40B4-BE49-F238E27FC236}">
                  <a16:creationId xmlns:a16="http://schemas.microsoft.com/office/drawing/2014/main" id="{65781020-7583-45A2-B0DE-1E25E0F1ACCA}"/>
                </a:ext>
              </a:extLst>
            </p:cNvPr>
            <p:cNvSpPr/>
            <p:nvPr userDrawn="1"/>
          </p:nvSpPr>
          <p:spPr>
            <a:xfrm>
              <a:off x="1009093" y="-11828"/>
              <a:ext cx="2033078" cy="369332"/>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26" name="bk object 28">
              <a:extLst>
                <a:ext uri="{FF2B5EF4-FFF2-40B4-BE49-F238E27FC236}">
                  <a16:creationId xmlns:a16="http://schemas.microsoft.com/office/drawing/2014/main" id="{C7E5D72F-F12D-41E4-B628-780DFDFE5A1D}"/>
                </a:ext>
              </a:extLst>
            </p:cNvPr>
            <p:cNvSpPr/>
            <p:nvPr userDrawn="1"/>
          </p:nvSpPr>
          <p:spPr>
            <a:xfrm>
              <a:off x="1901050" y="-11828"/>
              <a:ext cx="2061841" cy="369332"/>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27" name="bk object 29">
              <a:extLst>
                <a:ext uri="{FF2B5EF4-FFF2-40B4-BE49-F238E27FC236}">
                  <a16:creationId xmlns:a16="http://schemas.microsoft.com/office/drawing/2014/main" id="{AD0F09A1-E084-4C54-82B8-DA58421B1792}"/>
                </a:ext>
              </a:extLst>
            </p:cNvPr>
            <p:cNvSpPr/>
            <p:nvPr userDrawn="1"/>
          </p:nvSpPr>
          <p:spPr>
            <a:xfrm>
              <a:off x="2648105" y="-11828"/>
              <a:ext cx="1418981" cy="369332"/>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28" name="bk object 30">
              <a:extLst>
                <a:ext uri="{FF2B5EF4-FFF2-40B4-BE49-F238E27FC236}">
                  <a16:creationId xmlns:a16="http://schemas.microsoft.com/office/drawing/2014/main" id="{6CC980B4-E7C4-4BB4-910D-2CCDAEC41F4D}"/>
                </a:ext>
              </a:extLst>
            </p:cNvPr>
            <p:cNvSpPr/>
            <p:nvPr userDrawn="1"/>
          </p:nvSpPr>
          <p:spPr>
            <a:xfrm>
              <a:off x="2935347" y="-11828"/>
              <a:ext cx="3758868" cy="369332"/>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29" name="bk object 31">
              <a:extLst>
                <a:ext uri="{FF2B5EF4-FFF2-40B4-BE49-F238E27FC236}">
                  <a16:creationId xmlns:a16="http://schemas.microsoft.com/office/drawing/2014/main" id="{C30CD1A4-65E7-4E5D-835E-574CA475E807}"/>
                </a:ext>
              </a:extLst>
            </p:cNvPr>
            <p:cNvSpPr/>
            <p:nvPr userDrawn="1"/>
          </p:nvSpPr>
          <p:spPr>
            <a:xfrm>
              <a:off x="4407193" y="-11828"/>
              <a:ext cx="2898370" cy="369332"/>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30" name="bk object 32">
              <a:extLst>
                <a:ext uri="{FF2B5EF4-FFF2-40B4-BE49-F238E27FC236}">
                  <a16:creationId xmlns:a16="http://schemas.microsoft.com/office/drawing/2014/main" id="{25872DC6-D455-4CFF-99BD-B4444761ADB2}"/>
                </a:ext>
              </a:extLst>
            </p:cNvPr>
            <p:cNvSpPr/>
            <p:nvPr userDrawn="1"/>
          </p:nvSpPr>
          <p:spPr>
            <a:xfrm>
              <a:off x="5123013" y="-11828"/>
              <a:ext cx="7090123" cy="369332"/>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cxnSp>
          <p:nvCxnSpPr>
            <p:cNvPr id="31" name="Straight Connector 30">
              <a:extLst>
                <a:ext uri="{FF2B5EF4-FFF2-40B4-BE49-F238E27FC236}">
                  <a16:creationId xmlns:a16="http://schemas.microsoft.com/office/drawing/2014/main" id="{59578D96-7E9E-4856-8FFA-4F2E167ECD79}"/>
                </a:ext>
              </a:extLst>
            </p:cNvPr>
            <p:cNvCxnSpPr>
              <a:cxnSpLocks/>
            </p:cNvCxnSpPr>
            <p:nvPr userDrawn="1"/>
          </p:nvCxnSpPr>
          <p:spPr>
            <a:xfrm>
              <a:off x="0" y="338919"/>
              <a:ext cx="12213136" cy="0"/>
            </a:xfrm>
            <a:prstGeom prst="line">
              <a:avLst/>
            </a:prstGeom>
            <a:ln w="9525">
              <a:solidFill>
                <a:srgbClr val="536DB3"/>
              </a:solidFill>
            </a:ln>
          </p:spPr>
          <p:style>
            <a:lnRef idx="1">
              <a:schemeClr val="accent1"/>
            </a:lnRef>
            <a:fillRef idx="0">
              <a:schemeClr val="accent1"/>
            </a:fillRef>
            <a:effectRef idx="0">
              <a:schemeClr val="accent1"/>
            </a:effectRef>
            <a:fontRef idx="minor">
              <a:schemeClr val="tx1"/>
            </a:fontRef>
          </p:style>
        </p:cxnSp>
      </p:grpSp>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496"/>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830997"/>
          </a:xfrm>
          <a:prstGeom prst="rect">
            <a:avLst/>
          </a:prstGeom>
          <a:noFill/>
        </p:spPr>
        <p:txBody>
          <a:bodyPr wrap="square" rtlCol="0">
            <a:spAutoFit/>
          </a:bodyPr>
          <a:lstStyle/>
          <a:p>
            <a:r>
              <a:rPr lang="en-US" sz="2400" b="1">
                <a:solidFill>
                  <a:schemeClr val="bg1"/>
                </a:solidFill>
                <a:latin typeface="Calibri" panose="020F0502020204030204" pitchFamily="34" charset="0"/>
              </a:rPr>
              <a:t>Centers for Disease Control and Prevention</a:t>
            </a:r>
          </a:p>
          <a:p>
            <a:r>
              <a:rPr lang="en-US" sz="2400" b="0">
                <a:solidFill>
                  <a:schemeClr val="bg1"/>
                </a:solidFill>
                <a:latin typeface="Calibri" panose="020F0502020204030204" pitchFamily="34" charset="0"/>
              </a:rPr>
              <a:t>National Center for Emerging and Zoonotic Infectious Diseases</a:t>
            </a:r>
          </a:p>
        </p:txBody>
      </p:sp>
      <p:pic>
        <p:nvPicPr>
          <p:cNvPr id="36" name="Picture 35" descr="Logos of the U.S. Department of Health and Human Services and Centers for Disease Control and Prevention" title="LOGOS">
            <a:extLst>
              <a:ext uri="{FF2B5EF4-FFF2-40B4-BE49-F238E27FC236}">
                <a16:creationId xmlns:a16="http://schemas.microsoft.com/office/drawing/2014/main" id="{229C74C4-5ED8-4DF0-8819-21F31B9D396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5300" y="85079"/>
            <a:ext cx="1652455" cy="947350"/>
          </a:xfrm>
          <a:prstGeom prst="rect">
            <a:avLst/>
          </a:prstGeom>
        </p:spPr>
      </p:pic>
    </p:spTree>
    <p:extLst>
      <p:ext uri="{BB962C8B-B14F-4D97-AF65-F5344CB8AC3E}">
        <p14:creationId xmlns:p14="http://schemas.microsoft.com/office/powerpoint/2010/main" val="2699370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03FE6B5-6022-4CFE-85B6-0AD1DA5E059F}"/>
              </a:ext>
            </a:extLst>
          </p:cNvPr>
          <p:cNvSpPr>
            <a:spLocks noGrp="1"/>
          </p:cNvSpPr>
          <p:nvPr userDrawn="1">
            <p:ph type="title" hasCustomPrompt="1"/>
          </p:nvPr>
        </p:nvSpPr>
        <p:spPr>
          <a:xfrm>
            <a:off x="457200" y="1113502"/>
            <a:ext cx="10839490" cy="1141737"/>
          </a:xfrm>
          <a:prstGeom prst="rect">
            <a:avLst/>
          </a:prstGeom>
        </p:spPr>
        <p:txBody>
          <a:bodyPr/>
          <a:lstStyle>
            <a:lvl1pPr algn="l">
              <a:lnSpc>
                <a:spcPts val="3000"/>
              </a:lnSpc>
              <a:defRPr sz="2800" b="1" baseline="0">
                <a:solidFill>
                  <a:srgbClr val="DA521E"/>
                </a:solidFill>
                <a:effectLst/>
                <a:latin typeface="Calibri" pitchFamily="34" charset="0"/>
              </a:defRPr>
            </a:lvl1pPr>
          </a:lstStyle>
          <a:p>
            <a:r>
              <a:rPr lang="en-US"/>
              <a:t>Sample title of your presentation</a:t>
            </a:r>
          </a:p>
        </p:txBody>
      </p:sp>
      <p:sp>
        <p:nvSpPr>
          <p:cNvPr id="33" name="Subtitle 2">
            <a:extLst>
              <a:ext uri="{FF2B5EF4-FFF2-40B4-BE49-F238E27FC236}">
                <a16:creationId xmlns:a16="http://schemas.microsoft.com/office/drawing/2014/main" id="{FA82A376-37D6-4385-9A8E-5954F8ED847A}"/>
              </a:ext>
            </a:extLst>
          </p:cNvPr>
          <p:cNvSpPr>
            <a:spLocks noGrp="1"/>
          </p:cNvSpPr>
          <p:nvPr userDrawn="1">
            <p:ph type="subTitle" idx="1" hasCustomPrompt="1"/>
          </p:nvPr>
        </p:nvSpPr>
        <p:spPr>
          <a:xfrm>
            <a:off x="457199" y="2738307"/>
            <a:ext cx="8430707" cy="945505"/>
          </a:xfrm>
          <a:prstGeom prst="rect">
            <a:avLst/>
          </a:prstGeom>
        </p:spPr>
        <p:txBody>
          <a:bodyPr/>
          <a:lstStyle>
            <a:lvl1pPr marL="0" indent="0" algn="l">
              <a:buNone/>
              <a:defRPr sz="2000" b="1" baseline="0">
                <a:solidFill>
                  <a:srgbClr val="016A70"/>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Presenter’s Name</a:t>
            </a:r>
          </a:p>
          <a:p>
            <a:r>
              <a:rPr lang="en-US"/>
              <a:t>Presenter’s Title</a:t>
            </a:r>
          </a:p>
        </p:txBody>
      </p:sp>
      <p:sp>
        <p:nvSpPr>
          <p:cNvPr id="34" name="Text Placeholder 8">
            <a:extLst>
              <a:ext uri="{FF2B5EF4-FFF2-40B4-BE49-F238E27FC236}">
                <a16:creationId xmlns:a16="http://schemas.microsoft.com/office/drawing/2014/main" id="{87440A12-BBFE-427B-9125-F1A28159BEC7}"/>
              </a:ext>
            </a:extLst>
          </p:cNvPr>
          <p:cNvSpPr>
            <a:spLocks noGrp="1"/>
          </p:cNvSpPr>
          <p:nvPr userDrawn="1">
            <p:ph type="body" sz="quarter" idx="10" hasCustomPrompt="1"/>
          </p:nvPr>
        </p:nvSpPr>
        <p:spPr>
          <a:xfrm>
            <a:off x="457200" y="4119693"/>
            <a:ext cx="8430714" cy="1279662"/>
          </a:xfrm>
          <a:prstGeom prst="rect">
            <a:avLst/>
          </a:prstGeom>
        </p:spPr>
        <p:txBody>
          <a:bodyPr/>
          <a:lstStyle>
            <a:lvl1pPr marL="0" indent="0" algn="l">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Event Title</a:t>
            </a:r>
          </a:p>
          <a:p>
            <a:pPr lvl="0"/>
            <a:r>
              <a:rPr lang="en-US"/>
              <a:t>Date</a:t>
            </a:r>
          </a:p>
        </p:txBody>
      </p:sp>
      <p:sp>
        <p:nvSpPr>
          <p:cNvPr id="35" name="TextBox 34">
            <a:extLst>
              <a:ext uri="{FF2B5EF4-FFF2-40B4-BE49-F238E27FC236}">
                <a16:creationId xmlns:a16="http://schemas.microsoft.com/office/drawing/2014/main" id="{714E68ED-886E-4B01-98C7-3B06D6433E80}"/>
              </a:ext>
            </a:extLst>
          </p:cNvPr>
          <p:cNvSpPr txBox="1"/>
          <p:nvPr userDrawn="1"/>
        </p:nvSpPr>
        <p:spPr>
          <a:xfrm>
            <a:off x="457199" y="190593"/>
            <a:ext cx="9092281" cy="461665"/>
          </a:xfrm>
          <a:prstGeom prst="rect">
            <a:avLst/>
          </a:prstGeom>
          <a:noFill/>
        </p:spPr>
        <p:txBody>
          <a:bodyPr wrap="square" rtlCol="0">
            <a:spAutoFit/>
          </a:bodyPr>
          <a:lstStyle/>
          <a:p>
            <a:r>
              <a:rPr lang="en-US" sz="2400" b="1">
                <a:solidFill>
                  <a:schemeClr val="bg1"/>
                </a:solidFill>
                <a:latin typeface="Calibri" panose="020F0502020204030204" pitchFamily="34" charset="0"/>
              </a:rPr>
              <a:t>Centers for Disease Control and Prevention</a:t>
            </a:r>
          </a:p>
        </p:txBody>
      </p:sp>
      <p:pic>
        <p:nvPicPr>
          <p:cNvPr id="3" name="Picture 2">
            <a:extLst>
              <a:ext uri="{FF2B5EF4-FFF2-40B4-BE49-F238E27FC236}">
                <a16:creationId xmlns:a16="http://schemas.microsoft.com/office/drawing/2014/main" id="{266A29D6-9752-486B-80F3-8E0C2AF48EC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114013"/>
          </a:xfrm>
          <a:prstGeom prst="rect">
            <a:avLst/>
          </a:prstGeom>
        </p:spPr>
      </p:pic>
      <p:sp>
        <p:nvSpPr>
          <p:cNvPr id="20" name="TextBox 19">
            <a:extLst>
              <a:ext uri="{FF2B5EF4-FFF2-40B4-BE49-F238E27FC236}">
                <a16:creationId xmlns:a16="http://schemas.microsoft.com/office/drawing/2014/main" id="{9DE3AAAC-7E97-4FF9-A308-3E791AE858DD}"/>
              </a:ext>
            </a:extLst>
          </p:cNvPr>
          <p:cNvSpPr txBox="1"/>
          <p:nvPr userDrawn="1"/>
        </p:nvSpPr>
        <p:spPr>
          <a:xfrm>
            <a:off x="457199" y="260265"/>
            <a:ext cx="9092281" cy="830997"/>
          </a:xfrm>
          <a:prstGeom prst="rect">
            <a:avLst/>
          </a:prstGeom>
          <a:noFill/>
        </p:spPr>
        <p:txBody>
          <a:bodyPr wrap="square" rtlCol="0">
            <a:spAutoFit/>
          </a:bodyPr>
          <a:lstStyle/>
          <a:p>
            <a:r>
              <a:rPr lang="en-US" sz="2400" b="1">
                <a:solidFill>
                  <a:schemeClr val="tx1"/>
                </a:solidFill>
                <a:latin typeface="Calibri" panose="020F0502020204030204" pitchFamily="34" charset="0"/>
              </a:rPr>
              <a:t>Centers for Disease Control and Prevention</a:t>
            </a:r>
          </a:p>
          <a:p>
            <a:r>
              <a:rPr lang="en-US" sz="2400" b="0">
                <a:solidFill>
                  <a:schemeClr val="tx1"/>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043618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4097048"/>
            <a:ext cx="11006137" cy="765238"/>
          </a:xfrm>
        </p:spPr>
        <p:txBody>
          <a:bodyPr>
            <a:normAutofit/>
          </a:bodyPr>
          <a:lstStyle>
            <a:lvl1pPr>
              <a:spcAft>
                <a:spcPts val="1200"/>
              </a:spcAft>
              <a:buNone/>
              <a:defRPr sz="4800" b="1">
                <a:solidFill>
                  <a:schemeClr val="bg1"/>
                </a:solidFill>
              </a:defRPr>
            </a:lvl1pPr>
            <a:lvl2pPr marL="290513" indent="-290513">
              <a:spcBef>
                <a:spcPts val="600"/>
              </a:spcBef>
              <a:spcAft>
                <a:spcPts val="600"/>
              </a:spcAft>
              <a:buClr>
                <a:srgbClr val="007D57"/>
              </a:buClr>
              <a:buFont typeface="Wingdings" panose="05000000000000000000" pitchFamily="2" charset="2"/>
              <a:buChar char="§"/>
              <a:defRPr sz="2800"/>
            </a:lvl2pPr>
            <a:lvl3pPr marL="623888" indent="-333375">
              <a:spcBef>
                <a:spcPts val="600"/>
              </a:spcBef>
              <a:spcAft>
                <a:spcPts val="600"/>
              </a:spcAft>
              <a:defRPr sz="2400"/>
            </a:lvl3pPr>
            <a:lvl4pPr marL="914400" indent="-231775">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2" y="5161212"/>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grpSp>
        <p:nvGrpSpPr>
          <p:cNvPr id="22" name="Group 21">
            <a:extLst>
              <a:ext uri="{FF2B5EF4-FFF2-40B4-BE49-F238E27FC236}">
                <a16:creationId xmlns:a16="http://schemas.microsoft.com/office/drawing/2014/main" id="{1B089E89-E0BE-4BB6-8E98-CE349962BD46}"/>
              </a:ext>
            </a:extLst>
          </p:cNvPr>
          <p:cNvGrpSpPr/>
          <p:nvPr userDrawn="1"/>
        </p:nvGrpSpPr>
        <p:grpSpPr>
          <a:xfrm>
            <a:off x="0" y="6710290"/>
            <a:ext cx="12192000" cy="147710"/>
            <a:chOff x="0" y="6710290"/>
            <a:chExt cx="12192000" cy="147710"/>
          </a:xfrm>
        </p:grpSpPr>
        <p:sp>
          <p:nvSpPr>
            <p:cNvPr id="23" name="Rectangle 22">
              <a:extLst>
                <a:ext uri="{FF2B5EF4-FFF2-40B4-BE49-F238E27FC236}">
                  <a16:creationId xmlns:a16="http://schemas.microsoft.com/office/drawing/2014/main" id="{09C8E483-5B9C-4401-9FF5-64F29702B3D6}"/>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4" name="Rectangle 23">
              <a:extLst>
                <a:ext uri="{FF2B5EF4-FFF2-40B4-BE49-F238E27FC236}">
                  <a16:creationId xmlns:a16="http://schemas.microsoft.com/office/drawing/2014/main" id="{93B2D18F-D6A8-42C6-8799-E7AD1F0EF847}"/>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9008B239-527E-41CF-B44F-A2FB7A6009E0}"/>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EB079F72-30CF-4818-8119-D9EDC16154A4}"/>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D8EBA911-1206-4DF1-8C85-FBD66DE10B4F}"/>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3867E6D9-B1FE-4E40-BC75-2A59AF13920A}"/>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1379047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userDrawn="1">
            <p:ph sz="quarter" idx="10"/>
          </p:nvPr>
        </p:nvSpPr>
        <p:spPr>
          <a:xfrm>
            <a:off x="576262" y="787791"/>
            <a:ext cx="11006137" cy="4529796"/>
          </a:xfrm>
        </p:spPr>
        <p:txBody>
          <a:bodyPr/>
          <a:lstStyle>
            <a:lvl1pPr>
              <a:spcAft>
                <a:spcPts val="1200"/>
              </a:spcAft>
              <a:buNone/>
              <a:defRPr sz="3600" b="1">
                <a:solidFill>
                  <a:srgbClr val="DA521E"/>
                </a:solidFill>
              </a:defRPr>
            </a:lvl1pPr>
            <a:lvl2pPr marL="290513" indent="-290513">
              <a:spcBef>
                <a:spcPts val="600"/>
              </a:spcBef>
              <a:spcAft>
                <a:spcPts val="600"/>
              </a:spcAft>
              <a:buClr>
                <a:srgbClr val="8E8D01"/>
              </a:buClr>
              <a:buFont typeface="Wingdings" panose="05000000000000000000" pitchFamily="2" charset="2"/>
              <a:buChar char="§"/>
              <a:defRPr sz="2800"/>
            </a:lvl2pPr>
            <a:lvl3pPr marL="623888" indent="-333375">
              <a:spcBef>
                <a:spcPts val="600"/>
              </a:spcBef>
              <a:spcAft>
                <a:spcPts val="600"/>
              </a:spcAft>
              <a:buClr>
                <a:srgbClr val="008641"/>
              </a:buClr>
              <a:defRPr sz="2400"/>
            </a:lvl3pPr>
            <a:lvl4pPr marL="914400" indent="-231775">
              <a:spcBef>
                <a:spcPts val="600"/>
              </a:spcBef>
              <a:spcAft>
                <a:spcPts val="600"/>
              </a:spcAft>
              <a:defRPr/>
            </a:lvl4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4" name="Group 3">
            <a:extLst>
              <a:ext uri="{FF2B5EF4-FFF2-40B4-BE49-F238E27FC236}">
                <a16:creationId xmlns:a16="http://schemas.microsoft.com/office/drawing/2014/main" id="{1D32BAF1-D5A0-4C6E-94D5-1127F95EE41A}"/>
              </a:ext>
            </a:extLst>
          </p:cNvPr>
          <p:cNvGrpSpPr/>
          <p:nvPr userDrawn="1"/>
        </p:nvGrpSpPr>
        <p:grpSpPr>
          <a:xfrm>
            <a:off x="0" y="6710290"/>
            <a:ext cx="12192000" cy="147710"/>
            <a:chOff x="0" y="6710290"/>
            <a:chExt cx="12192000" cy="147710"/>
          </a:xfrm>
        </p:grpSpPr>
        <p:sp>
          <p:nvSpPr>
            <p:cNvPr id="27" name="Rectangle 26">
              <a:extLst>
                <a:ext uri="{FF2B5EF4-FFF2-40B4-BE49-F238E27FC236}">
                  <a16:creationId xmlns:a16="http://schemas.microsoft.com/office/drawing/2014/main" id="{5E8DEADA-D26F-425D-96A4-8A0235A9D750}"/>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94778224-688A-46DC-A288-0220AE5AEC2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60A45C29-57BD-486B-8A7A-8FB6EF6B3A67}"/>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75AD6A99-32F4-42B1-8FA2-05001EC9405E}"/>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FFFF1207-94F4-48F2-B98A-B8DB8D240FF4}"/>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79BFAADE-472A-422A-AF17-43CAA1A069FB}"/>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3844261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7CFD-A434-4DE3-9098-E7F40C5266B2}"/>
              </a:ext>
            </a:extLst>
          </p:cNvPr>
          <p:cNvSpPr>
            <a:spLocks noGrp="1"/>
          </p:cNvSpPr>
          <p:nvPr>
            <p:ph type="title"/>
          </p:nvPr>
        </p:nvSpPr>
        <p:spPr>
          <a:xfrm>
            <a:off x="839788" y="365125"/>
            <a:ext cx="10515600" cy="1325563"/>
          </a:xfrm>
        </p:spPr>
        <p:txBody>
          <a:bodyPr>
            <a:normAutofit/>
          </a:bodyPr>
          <a:lstStyle>
            <a:lvl1pPr>
              <a:defRPr sz="3600" b="1">
                <a:solidFill>
                  <a:srgbClr val="DA521E"/>
                </a:solidFill>
                <a:latin typeface="+mn-lt"/>
              </a:defRPr>
            </a:lvl1pPr>
          </a:lstStyle>
          <a:p>
            <a:r>
              <a:rPr lang="en-US"/>
              <a:t>Click to edit Master title style</a:t>
            </a:r>
          </a:p>
        </p:txBody>
      </p:sp>
      <p:sp>
        <p:nvSpPr>
          <p:cNvPr id="4" name="Content Placeholder 3">
            <a:extLst>
              <a:ext uri="{FF2B5EF4-FFF2-40B4-BE49-F238E27FC236}">
                <a16:creationId xmlns:a16="http://schemas.microsoft.com/office/drawing/2014/main" id="{9A7B0660-1DD0-4FD3-B390-5C412A35217E}"/>
              </a:ext>
            </a:extLst>
          </p:cNvPr>
          <p:cNvSpPr>
            <a:spLocks noGrp="1"/>
          </p:cNvSpPr>
          <p:nvPr>
            <p:ph sz="half" idx="2"/>
          </p:nvPr>
        </p:nvSpPr>
        <p:spPr>
          <a:xfrm>
            <a:off x="839788" y="1828800"/>
            <a:ext cx="5157787" cy="4360863"/>
          </a:xfrm>
        </p:spPr>
        <p:txBody>
          <a:bodyPr/>
          <a:lstStyle>
            <a:lvl1pPr>
              <a:defRPr sz="2400" b="1">
                <a:solidFill>
                  <a:srgbClr val="016A70"/>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FD77F812-FA35-4DD0-9B9C-FACAAC6261FE}"/>
              </a:ext>
            </a:extLst>
          </p:cNvPr>
          <p:cNvSpPr>
            <a:spLocks noGrp="1"/>
          </p:cNvSpPr>
          <p:nvPr>
            <p:ph sz="quarter" idx="4"/>
          </p:nvPr>
        </p:nvSpPr>
        <p:spPr>
          <a:xfrm>
            <a:off x="6172200" y="1828800"/>
            <a:ext cx="5183188" cy="4360863"/>
          </a:xfrm>
        </p:spPr>
        <p:txBody>
          <a:bodyPr/>
          <a:lstStyle>
            <a:lvl1pPr>
              <a:defRPr sz="2400" b="1">
                <a:solidFill>
                  <a:srgbClr val="016A70"/>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3" name="Group 22">
            <a:extLst>
              <a:ext uri="{FF2B5EF4-FFF2-40B4-BE49-F238E27FC236}">
                <a16:creationId xmlns:a16="http://schemas.microsoft.com/office/drawing/2014/main" id="{70EC658D-D9CD-40A7-85ED-2C279A10257D}"/>
              </a:ext>
            </a:extLst>
          </p:cNvPr>
          <p:cNvGrpSpPr/>
          <p:nvPr userDrawn="1"/>
        </p:nvGrpSpPr>
        <p:grpSpPr>
          <a:xfrm>
            <a:off x="0" y="6710290"/>
            <a:ext cx="12192000" cy="147710"/>
            <a:chOff x="0" y="6710290"/>
            <a:chExt cx="12192000" cy="147710"/>
          </a:xfrm>
        </p:grpSpPr>
        <p:sp>
          <p:nvSpPr>
            <p:cNvPr id="24" name="Rectangle 23">
              <a:extLst>
                <a:ext uri="{FF2B5EF4-FFF2-40B4-BE49-F238E27FC236}">
                  <a16:creationId xmlns:a16="http://schemas.microsoft.com/office/drawing/2014/main" id="{2DACCB87-7A0C-4AC3-A76C-309079462B54}"/>
                </a:ext>
              </a:extLst>
            </p:cNvPr>
            <p:cNvSpPr>
              <a:spLocks noChangeArrowheads="1"/>
            </p:cNvSpPr>
            <p:nvPr userDrawn="1"/>
          </p:nvSpPr>
          <p:spPr bwMode="auto">
            <a:xfrm>
              <a:off x="8110221" y="6710290"/>
              <a:ext cx="804110" cy="147710"/>
            </a:xfrm>
            <a:prstGeom prst="rect">
              <a:avLst/>
            </a:prstGeom>
            <a:solidFill>
              <a:srgbClr val="8D3102"/>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8" name="Rectangle 27">
              <a:extLst>
                <a:ext uri="{FF2B5EF4-FFF2-40B4-BE49-F238E27FC236}">
                  <a16:creationId xmlns:a16="http://schemas.microsoft.com/office/drawing/2014/main" id="{A2AA28A3-C436-4625-BB9B-C16D92E02AF2}"/>
                </a:ext>
              </a:extLst>
            </p:cNvPr>
            <p:cNvSpPr>
              <a:spLocks noChangeArrowheads="1"/>
            </p:cNvSpPr>
            <p:nvPr userDrawn="1"/>
          </p:nvSpPr>
          <p:spPr bwMode="auto">
            <a:xfrm>
              <a:off x="8903845" y="6710290"/>
              <a:ext cx="804110" cy="147710"/>
            </a:xfrm>
            <a:prstGeom prst="rect">
              <a:avLst/>
            </a:prstGeom>
            <a:solidFill>
              <a:srgbClr val="016A70"/>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9" name="Rectangle 28">
              <a:extLst>
                <a:ext uri="{FF2B5EF4-FFF2-40B4-BE49-F238E27FC236}">
                  <a16:creationId xmlns:a16="http://schemas.microsoft.com/office/drawing/2014/main" id="{109AC30B-28B5-4D5C-8D4C-022278B7765E}"/>
                </a:ext>
              </a:extLst>
            </p:cNvPr>
            <p:cNvSpPr>
              <a:spLocks noChangeArrowheads="1"/>
            </p:cNvSpPr>
            <p:nvPr userDrawn="1"/>
          </p:nvSpPr>
          <p:spPr bwMode="auto">
            <a:xfrm>
              <a:off x="9707954" y="6710290"/>
              <a:ext cx="804765" cy="147710"/>
            </a:xfrm>
            <a:prstGeom prst="rect">
              <a:avLst/>
            </a:prstGeom>
            <a:solidFill>
              <a:srgbClr val="771E7C"/>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0" name="Rectangle 29">
              <a:extLst>
                <a:ext uri="{FF2B5EF4-FFF2-40B4-BE49-F238E27FC236}">
                  <a16:creationId xmlns:a16="http://schemas.microsoft.com/office/drawing/2014/main" id="{3CC46D14-DA01-4B19-B5B3-693F4080A1F8}"/>
                </a:ext>
              </a:extLst>
            </p:cNvPr>
            <p:cNvSpPr>
              <a:spLocks noChangeArrowheads="1"/>
            </p:cNvSpPr>
            <p:nvPr userDrawn="1"/>
          </p:nvSpPr>
          <p:spPr bwMode="auto">
            <a:xfrm>
              <a:off x="10494263" y="6710290"/>
              <a:ext cx="1697737" cy="147710"/>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1" name="Rectangle 20">
              <a:extLst>
                <a:ext uri="{FF2B5EF4-FFF2-40B4-BE49-F238E27FC236}">
                  <a16:creationId xmlns:a16="http://schemas.microsoft.com/office/drawing/2014/main" id="{03CA7B71-06C0-4FE1-A73D-BE5BD59CAB71}"/>
                </a:ext>
              </a:extLst>
            </p:cNvPr>
            <p:cNvSpPr>
              <a:spLocks noChangeArrowheads="1"/>
            </p:cNvSpPr>
            <p:nvPr userDrawn="1"/>
          </p:nvSpPr>
          <p:spPr bwMode="auto">
            <a:xfrm>
              <a:off x="0" y="6710290"/>
              <a:ext cx="7316597" cy="147710"/>
            </a:xfrm>
            <a:prstGeom prst="rect">
              <a:avLst/>
            </a:prstGeom>
            <a:solidFill>
              <a:srgbClr val="DA521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32" name="Rectangle 31">
              <a:extLst>
                <a:ext uri="{FF2B5EF4-FFF2-40B4-BE49-F238E27FC236}">
                  <a16:creationId xmlns:a16="http://schemas.microsoft.com/office/drawing/2014/main" id="{50BC520A-D4B9-4E0C-BD8C-0745222D9413}"/>
                </a:ext>
              </a:extLst>
            </p:cNvPr>
            <p:cNvSpPr>
              <a:spLocks noChangeArrowheads="1"/>
            </p:cNvSpPr>
            <p:nvPr userDrawn="1"/>
          </p:nvSpPr>
          <p:spPr bwMode="auto">
            <a:xfrm>
              <a:off x="7306111" y="6710290"/>
              <a:ext cx="804110" cy="147710"/>
            </a:xfrm>
            <a:prstGeom prst="rect">
              <a:avLst/>
            </a:prstGeom>
            <a:solidFill>
              <a:srgbClr val="8E8D01"/>
            </a:solidFill>
            <a:ln>
              <a:noFill/>
            </a:ln>
          </p:spPr>
          <p:txBody>
            <a:bodyPr vert="horz" wrap="square" lIns="60960" tIns="30480" rIns="60960" bIns="30480" numCol="1" anchor="t" anchorCtr="0" compatLnSpc="1">
              <a:prstTxWarp prst="textNoShape">
                <a:avLst/>
              </a:prstTxWarp>
            </a:bodyPr>
            <a:lstStyle/>
            <a:p>
              <a:endParaRPr lang="en-US" sz="1667"/>
            </a:p>
          </p:txBody>
        </p:sp>
      </p:grpSp>
    </p:spTree>
    <p:extLst>
      <p:ext uri="{BB962C8B-B14F-4D97-AF65-F5344CB8AC3E}">
        <p14:creationId xmlns:p14="http://schemas.microsoft.com/office/powerpoint/2010/main" val="946090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534426-4588-40A8-AB16-C2AF7D010CE5}"/>
              </a:ext>
            </a:extLst>
          </p:cNvPr>
          <p:cNvSpPr txBox="1"/>
          <p:nvPr userDrawn="1"/>
        </p:nvSpPr>
        <p:spPr>
          <a:xfrm>
            <a:off x="127218" y="4049187"/>
            <a:ext cx="6639341" cy="1384995"/>
          </a:xfrm>
          <a:prstGeom prst="rect">
            <a:avLst/>
          </a:prstGeom>
          <a:noFill/>
        </p:spPr>
        <p:txBody>
          <a:bodyPr wrap="square" rtlCol="0">
            <a:spAutoFit/>
          </a:bodyPr>
          <a:lstStyle/>
          <a:p>
            <a:r>
              <a:rPr lang="en-US" sz="1200">
                <a:solidFill>
                  <a:srgbClr val="695E4A"/>
                </a:solidFill>
                <a:latin typeface="Calibri" panose="020F0502020204030204" pitchFamily="34" charset="0"/>
              </a:rPr>
              <a:t>For more information, contact CDC</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1-800-CDC-INFO (232-4636)</a:t>
            </a: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TTY:  1-888-232-6348    www.cdc.gov</a:t>
            </a: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br>
              <a:rPr lang="en-US" sz="1200">
                <a:solidFill>
                  <a:srgbClr val="695E4A"/>
                </a:solidFill>
                <a:latin typeface="Calibri" panose="020F0502020204030204" pitchFamily="34" charset="0"/>
              </a:rPr>
            </a:br>
            <a:r>
              <a:rPr lang="en-US" sz="120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grpSp>
        <p:nvGrpSpPr>
          <p:cNvPr id="6" name="Group 5">
            <a:extLst>
              <a:ext uri="{FF2B5EF4-FFF2-40B4-BE49-F238E27FC236}">
                <a16:creationId xmlns:a16="http://schemas.microsoft.com/office/drawing/2014/main" id="{86526D09-8127-4A81-B770-A8FC6245C774}"/>
              </a:ext>
            </a:extLst>
          </p:cNvPr>
          <p:cNvGrpSpPr/>
          <p:nvPr userDrawn="1"/>
        </p:nvGrpSpPr>
        <p:grpSpPr>
          <a:xfrm>
            <a:off x="0" y="5675086"/>
            <a:ext cx="12192000" cy="1182914"/>
            <a:chOff x="0" y="-11827"/>
            <a:chExt cx="9144000" cy="170018"/>
          </a:xfrm>
        </p:grpSpPr>
        <p:sp>
          <p:nvSpPr>
            <p:cNvPr id="7" name="bk object 25">
              <a:extLst>
                <a:ext uri="{FF2B5EF4-FFF2-40B4-BE49-F238E27FC236}">
                  <a16:creationId xmlns:a16="http://schemas.microsoft.com/office/drawing/2014/main" id="{D2B650CA-A85E-4F14-B69A-114F1AC71E52}"/>
                </a:ext>
              </a:extLst>
            </p:cNvPr>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8" name="bk object 26">
              <a:extLst>
                <a:ext uri="{FF2B5EF4-FFF2-40B4-BE49-F238E27FC236}">
                  <a16:creationId xmlns:a16="http://schemas.microsoft.com/office/drawing/2014/main" id="{C645D4BD-0C9B-4E33-9FAD-69F09CDBABB5}"/>
                </a:ext>
              </a:extLst>
            </p:cNvPr>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9" name="bk object 27">
              <a:extLst>
                <a:ext uri="{FF2B5EF4-FFF2-40B4-BE49-F238E27FC236}">
                  <a16:creationId xmlns:a16="http://schemas.microsoft.com/office/drawing/2014/main" id="{53F5EAF7-44AE-4DA0-A66F-7457F8E97247}"/>
                </a:ext>
              </a:extLst>
            </p:cNvPr>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10" name="bk object 28">
              <a:extLst>
                <a:ext uri="{FF2B5EF4-FFF2-40B4-BE49-F238E27FC236}">
                  <a16:creationId xmlns:a16="http://schemas.microsoft.com/office/drawing/2014/main" id="{6E72D0F0-942E-439C-B474-A2ED6D1D1896}"/>
                </a:ext>
              </a:extLst>
            </p:cNvPr>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1" name="bk object 29">
              <a:extLst>
                <a:ext uri="{FF2B5EF4-FFF2-40B4-BE49-F238E27FC236}">
                  <a16:creationId xmlns:a16="http://schemas.microsoft.com/office/drawing/2014/main" id="{E926208D-BD33-4667-B501-F0C54FE47583}"/>
                </a:ext>
              </a:extLst>
            </p:cNvPr>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2" name="bk object 30">
              <a:extLst>
                <a:ext uri="{FF2B5EF4-FFF2-40B4-BE49-F238E27FC236}">
                  <a16:creationId xmlns:a16="http://schemas.microsoft.com/office/drawing/2014/main" id="{674CBAFF-F854-4B57-9205-98C19A1D26EC}"/>
                </a:ext>
              </a:extLst>
            </p:cNvPr>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3" name="bk object 31">
              <a:extLst>
                <a:ext uri="{FF2B5EF4-FFF2-40B4-BE49-F238E27FC236}">
                  <a16:creationId xmlns:a16="http://schemas.microsoft.com/office/drawing/2014/main" id="{E8E051EE-6DB1-421F-A774-48B9DAF2ADFF}"/>
                </a:ext>
              </a:extLst>
            </p:cNvPr>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4" name="bk object 32">
              <a:extLst>
                <a:ext uri="{FF2B5EF4-FFF2-40B4-BE49-F238E27FC236}">
                  <a16:creationId xmlns:a16="http://schemas.microsoft.com/office/drawing/2014/main" id="{1713FC97-638B-42A2-AAB4-9FBCBB80E5DD}"/>
                </a:ext>
              </a:extLst>
            </p:cNvPr>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spTree>
    <p:extLst>
      <p:ext uri="{BB962C8B-B14F-4D97-AF65-F5344CB8AC3E}">
        <p14:creationId xmlns:p14="http://schemas.microsoft.com/office/powerpoint/2010/main" val="8762944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A4C07E-5164-4D00-86DD-F73FD4EB4A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306DF7-4E36-47C5-869B-B9428026627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06764E-2D17-4B26-AF07-457DF8390B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3B49B2CC-8BA1-4006-B724-FC7BDC85805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15576BB-67DE-4593-9C97-FAF1C16F7A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F8E7D-0782-4402-876D-ACDA350B323A}" type="slidenum">
              <a:rPr lang="en-US" smtClean="0"/>
              <a:t>‹#›</a:t>
            </a:fld>
            <a:endParaRPr lang="en-US"/>
          </a:p>
        </p:txBody>
      </p:sp>
    </p:spTree>
    <p:extLst>
      <p:ext uri="{BB962C8B-B14F-4D97-AF65-F5344CB8AC3E}">
        <p14:creationId xmlns:p14="http://schemas.microsoft.com/office/powerpoint/2010/main" val="4127444834"/>
      </p:ext>
    </p:extLst>
  </p:cSld>
  <p:clrMap bg1="lt1" tx1="dk1" bg2="lt2" tx2="dk2" accent1="accent1" accent2="accent2" accent3="accent3" accent4="accent4" accent5="accent5" accent6="accent6" hlink="hlink" folHlink="folHlink"/>
  <p:sldLayoutIdLst>
    <p:sldLayoutId id="2147483650" r:id="rId1"/>
    <p:sldLayoutId id="2147483657" r:id="rId2"/>
    <p:sldLayoutId id="2147483656" r:id="rId3"/>
    <p:sldLayoutId id="2147483651" r:id="rId4"/>
    <p:sldLayoutId id="2147483653" r:id="rId5"/>
    <p:sldLayoutId id="2147483655" r:id="rId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s://www.cdc.gov/anaplasmosis/stats/index.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s://www.cdc.gov/anaplasmosis/stats/index.html"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microsoft.com/office/2014/relationships/chartEx" Target="../charts/chartEx2.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110.png"/><Relationship Id="rId5" Type="http://schemas.microsoft.com/office/2014/relationships/chartEx" Target="../charts/chartEx3.xml"/><Relationship Id="rId4" Type="http://schemas.openxmlformats.org/officeDocument/2006/relationships/image" Target="../media/image10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4.xml.rels><?xml version="1.0" encoding="UTF-8" standalone="yes"?>
<Relationships xmlns="http://schemas.openxmlformats.org/package/2006/relationships"><Relationship Id="rId3" Type="http://schemas.microsoft.com/office/2014/relationships/chartEx" Target="../charts/chartEx4.xml"/><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microsoft.com/office/2014/relationships/chartEx" Target="../charts/chartEx5.xm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20.png"/></Relationships>
</file>

<file path=ppt/slides/_rels/slide36.xml.rels><?xml version="1.0" encoding="UTF-8" standalone="yes"?>
<Relationships xmlns="http://schemas.openxmlformats.org/package/2006/relationships"><Relationship Id="rId3" Type="http://schemas.microsoft.com/office/2014/relationships/chartEx" Target="../charts/chartEx6.xml"/><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1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FAC32-4E5F-4FE0-B2CD-1B8A69203008}"/>
              </a:ext>
            </a:extLst>
          </p:cNvPr>
          <p:cNvSpPr>
            <a:spLocks noGrp="1"/>
          </p:cNvSpPr>
          <p:nvPr>
            <p:ph type="title"/>
          </p:nvPr>
        </p:nvSpPr>
        <p:spPr/>
        <p:txBody>
          <a:bodyPr>
            <a:normAutofit/>
          </a:bodyPr>
          <a:lstStyle/>
          <a:p>
            <a:r>
              <a:rPr lang="en-US">
                <a:latin typeface="Calibri"/>
                <a:cs typeface="Calibri"/>
              </a:rPr>
              <a:t>Modernizing National Case Definitions—Ehrlichiosis and Anaplasmosis:</a:t>
            </a:r>
            <a:br>
              <a:rPr lang="en-US">
                <a:latin typeface="Calibri"/>
                <a:cs typeface="Calibri"/>
              </a:rPr>
            </a:br>
            <a:r>
              <a:rPr lang="en-US">
                <a:latin typeface="Calibri"/>
                <a:cs typeface="Calibri"/>
              </a:rPr>
              <a:t> Evaluating Current Trends and Gaps in Surveillance</a:t>
            </a:r>
          </a:p>
        </p:txBody>
      </p:sp>
      <p:sp>
        <p:nvSpPr>
          <p:cNvPr id="3" name="Subtitle 2">
            <a:extLst>
              <a:ext uri="{FF2B5EF4-FFF2-40B4-BE49-F238E27FC236}">
                <a16:creationId xmlns:a16="http://schemas.microsoft.com/office/drawing/2014/main" id="{01BE9039-FAA1-4018-9593-F81B75A8F3DA}"/>
              </a:ext>
            </a:extLst>
          </p:cNvPr>
          <p:cNvSpPr>
            <a:spLocks noGrp="1"/>
          </p:cNvSpPr>
          <p:nvPr>
            <p:ph type="subTitle" idx="1"/>
          </p:nvPr>
        </p:nvSpPr>
        <p:spPr>
          <a:xfrm>
            <a:off x="457199" y="2738307"/>
            <a:ext cx="8430707" cy="1381386"/>
          </a:xfrm>
        </p:spPr>
        <p:txBody>
          <a:bodyPr>
            <a:normAutofit/>
          </a:bodyPr>
          <a:lstStyle/>
          <a:p>
            <a:r>
              <a:rPr lang="en-US" sz="2800" dirty="0"/>
              <a:t>Nicolette Bestul, MPH</a:t>
            </a:r>
          </a:p>
          <a:p>
            <a:r>
              <a:rPr lang="en-US" dirty="0"/>
              <a:t>Epidemiologist</a:t>
            </a:r>
          </a:p>
          <a:p>
            <a:r>
              <a:rPr lang="en-US" dirty="0" err="1"/>
              <a:t>Rickettsial</a:t>
            </a:r>
            <a:r>
              <a:rPr lang="en-US" dirty="0"/>
              <a:t> Zoonoses Branch </a:t>
            </a:r>
          </a:p>
        </p:txBody>
      </p:sp>
      <p:sp>
        <p:nvSpPr>
          <p:cNvPr id="4" name="Text Placeholder 3">
            <a:extLst>
              <a:ext uri="{FF2B5EF4-FFF2-40B4-BE49-F238E27FC236}">
                <a16:creationId xmlns:a16="http://schemas.microsoft.com/office/drawing/2014/main" id="{53B128E9-5A0C-4A05-B07D-4372054E6BCB}"/>
              </a:ext>
            </a:extLst>
          </p:cNvPr>
          <p:cNvSpPr>
            <a:spLocks noGrp="1"/>
          </p:cNvSpPr>
          <p:nvPr>
            <p:ph type="body" sz="quarter" idx="10"/>
          </p:nvPr>
        </p:nvSpPr>
        <p:spPr>
          <a:xfrm>
            <a:off x="457192" y="4464836"/>
            <a:ext cx="8430714" cy="1279662"/>
          </a:xfrm>
        </p:spPr>
        <p:txBody>
          <a:bodyPr/>
          <a:lstStyle/>
          <a:p>
            <a:r>
              <a:rPr lang="en-US" dirty="0"/>
              <a:t>CSTE VBD Sub-Committee </a:t>
            </a:r>
          </a:p>
          <a:p>
            <a:r>
              <a:rPr lang="en-US" dirty="0"/>
              <a:t>August 5, 2022</a:t>
            </a:r>
          </a:p>
        </p:txBody>
      </p:sp>
    </p:spTree>
    <p:extLst>
      <p:ext uri="{BB962C8B-B14F-4D97-AF65-F5344CB8AC3E}">
        <p14:creationId xmlns:p14="http://schemas.microsoft.com/office/powerpoint/2010/main" val="200104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sz="quarter" idx="10"/>
          </p:nvPr>
        </p:nvSpPr>
        <p:spPr>
          <a:xfrm>
            <a:off x="576262" y="4097048"/>
            <a:ext cx="11006137" cy="765238"/>
          </a:xfrm>
        </p:spPr>
        <p:txBody>
          <a:bodyPr/>
          <a:lstStyle/>
          <a:p>
            <a:r>
              <a:rPr lang="en-US" dirty="0"/>
              <a:t>Background: Anaplasmosis &amp; Ehrlichiosis</a:t>
            </a:r>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47749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chine generated alternative text:&#10;RZB Mission &#10;To prevent illness and death from rickettsial diseases &#10;Rickettsiaceae &#10;Ricketts ia &#10;Rickettsia spp. &#10;prowazekii &#10;Epidemic &#10;Spotted Fever Rickettsioses &#10;Typhus &#10;RMSF &#10;R. parkeri &#10;rickettsiosis Rickettsialpox &#10;Anaplasmataceae &#10;Rickettsia &#10;typhi &#10;Flea-borne &#10;Typhus &#10;Fleas &#10;Rickettsiales &#10;Orientia &#10;tsutsugamushi &#10;Scrub &#10;Typhus &#10;Mites &#10;Anaplasma &#10;phagocytophilum &#10;Anaplasmosis &#10;Ticks &#10;Ehrlichia chaffeensis &#10;Ehrlichia ewingii &#10;Ehrlichia muris eauclairensis &#10;Ehrlichiosis &#10;Ticks &#10;Lice &#10;Mites &#10;Ticks ">
            <a:extLst>
              <a:ext uri="{FF2B5EF4-FFF2-40B4-BE49-F238E27FC236}">
                <a16:creationId xmlns:a16="http://schemas.microsoft.com/office/drawing/2014/main" id="{03321CDC-B868-46CC-943B-5B8AA2D4EF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2493"/>
          <a:stretch/>
        </p:blipFill>
        <p:spPr bwMode="auto">
          <a:xfrm>
            <a:off x="918752" y="1062217"/>
            <a:ext cx="10064972" cy="427353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25392B2-25DB-42FB-A67E-17E81F9D62F2}"/>
              </a:ext>
            </a:extLst>
          </p:cNvPr>
          <p:cNvSpPr/>
          <p:nvPr/>
        </p:nvSpPr>
        <p:spPr>
          <a:xfrm>
            <a:off x="6700838" y="2457450"/>
            <a:ext cx="4171950" cy="2757488"/>
          </a:xfrm>
          <a:prstGeom prst="rect">
            <a:avLst/>
          </a:prstGeom>
          <a:noFill/>
          <a:ln w="952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4211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quarter" idx="10"/>
          </p:nvPr>
        </p:nvSpPr>
        <p:spPr>
          <a:xfrm>
            <a:off x="576263" y="425003"/>
            <a:ext cx="10460931" cy="5550794"/>
          </a:xfrm>
        </p:spPr>
        <p:txBody>
          <a:bodyPr vert="horz" lIns="91440" tIns="45720" rIns="91440" bIns="45720" rtlCol="0" anchor="t">
            <a:normAutofit/>
          </a:bodyPr>
          <a:lstStyle/>
          <a:p>
            <a:r>
              <a:rPr lang="en-US" dirty="0"/>
              <a:t>Clinical Description</a:t>
            </a:r>
          </a:p>
          <a:p>
            <a:pPr marL="290195" lvl="1" indent="-290195"/>
            <a:r>
              <a:rPr lang="en-US" sz="3600" dirty="0"/>
              <a:t>Common initial signs and symptoms: </a:t>
            </a:r>
            <a:endParaRPr lang="en-US" sz="3600" dirty="0">
              <a:cs typeface="Calibri" panose="020F0502020204030204"/>
            </a:endParaRPr>
          </a:p>
          <a:p>
            <a:pPr marL="623570" lvl="2"/>
            <a:r>
              <a:rPr lang="en-US" sz="3200" dirty="0"/>
              <a:t>Fever, headache, malaise, myalgia, chills, n</a:t>
            </a:r>
            <a:r>
              <a:rPr lang="en-US" sz="3200" dirty="0">
                <a:cs typeface="Calibri" panose="020F0502020204030204"/>
              </a:rPr>
              <a:t>ausea, vomiting, and diarrhea</a:t>
            </a:r>
            <a:endParaRPr lang="en-US" sz="3200" dirty="0"/>
          </a:p>
          <a:p>
            <a:pPr marL="623570" lvl="2"/>
            <a:r>
              <a:rPr lang="en-US" sz="3200" dirty="0">
                <a:cs typeface="Calibri" panose="020F0502020204030204"/>
              </a:rPr>
              <a:t>Rash</a:t>
            </a:r>
          </a:p>
          <a:p>
            <a:pPr marL="914082" lvl="3"/>
            <a:r>
              <a:rPr lang="en-US" sz="2400" dirty="0">
                <a:cs typeface="Calibri" panose="020F0502020204030204"/>
              </a:rPr>
              <a:t>Rare for anaplasmosis, more common for ehrlichiosis</a:t>
            </a:r>
          </a:p>
          <a:p>
            <a:pPr marL="623570" lvl="2"/>
            <a:r>
              <a:rPr lang="en-US" sz="3200" dirty="0">
                <a:cs typeface="Calibri" panose="020F0502020204030204"/>
              </a:rPr>
              <a:t>Mild anemia, thrombocytopenia, leukopenia, and elevated hepatic transaminases</a:t>
            </a:r>
          </a:p>
        </p:txBody>
      </p:sp>
    </p:spTree>
    <p:extLst>
      <p:ext uri="{BB962C8B-B14F-4D97-AF65-F5344CB8AC3E}">
        <p14:creationId xmlns:p14="http://schemas.microsoft.com/office/powerpoint/2010/main" val="3633026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9262AB64-2641-471A-803F-D631C690FFD5}"/>
              </a:ext>
            </a:extLst>
          </p:cNvPr>
          <p:cNvGraphicFramePr/>
          <p:nvPr>
            <p:extLst>
              <p:ext uri="{D42A27DB-BD31-4B8C-83A1-F6EECF244321}">
                <p14:modId xmlns:p14="http://schemas.microsoft.com/office/powerpoint/2010/main" val="2907409725"/>
              </p:ext>
            </p:extLst>
          </p:nvPr>
        </p:nvGraphicFramePr>
        <p:xfrm>
          <a:off x="87718" y="446570"/>
          <a:ext cx="12104282" cy="35938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a:extLst>
              <a:ext uri="{FF2B5EF4-FFF2-40B4-BE49-F238E27FC236}">
                <a16:creationId xmlns:a16="http://schemas.microsoft.com/office/drawing/2014/main" id="{8E067E7D-ECC7-404E-B250-FB9D98433841}"/>
              </a:ext>
            </a:extLst>
          </p:cNvPr>
          <p:cNvGraphicFramePr/>
          <p:nvPr>
            <p:extLst>
              <p:ext uri="{D42A27DB-BD31-4B8C-83A1-F6EECF244321}">
                <p14:modId xmlns:p14="http://schemas.microsoft.com/office/powerpoint/2010/main" val="81674253"/>
              </p:ext>
            </p:extLst>
          </p:nvPr>
        </p:nvGraphicFramePr>
        <p:xfrm>
          <a:off x="87718" y="3573379"/>
          <a:ext cx="12104282" cy="359380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Content Placeholder 1">
            <a:extLst>
              <a:ext uri="{FF2B5EF4-FFF2-40B4-BE49-F238E27FC236}">
                <a16:creationId xmlns:a16="http://schemas.microsoft.com/office/drawing/2014/main" id="{A446FC7D-EC45-416D-AF4B-8C26EFBD7030}"/>
              </a:ext>
            </a:extLst>
          </p:cNvPr>
          <p:cNvSpPr>
            <a:spLocks noGrp="1"/>
          </p:cNvSpPr>
          <p:nvPr>
            <p:ph sz="quarter" idx="10"/>
          </p:nvPr>
        </p:nvSpPr>
        <p:spPr>
          <a:xfrm>
            <a:off x="87718" y="-21427"/>
            <a:ext cx="11006137" cy="663111"/>
          </a:xfrm>
        </p:spPr>
        <p:txBody>
          <a:bodyPr/>
          <a:lstStyle/>
          <a:p>
            <a:r>
              <a:rPr lang="en-US"/>
              <a:t>Ehrlichiosis and Anaplasmosis Timeline</a:t>
            </a:r>
          </a:p>
        </p:txBody>
      </p:sp>
      <p:sp>
        <p:nvSpPr>
          <p:cNvPr id="2" name="Rectangle 1">
            <a:extLst>
              <a:ext uri="{FF2B5EF4-FFF2-40B4-BE49-F238E27FC236}">
                <a16:creationId xmlns:a16="http://schemas.microsoft.com/office/drawing/2014/main" id="{E15FA360-C094-495A-B8A5-773546634F5D}"/>
              </a:ext>
            </a:extLst>
          </p:cNvPr>
          <p:cNvSpPr/>
          <p:nvPr/>
        </p:nvSpPr>
        <p:spPr>
          <a:xfrm>
            <a:off x="7968343" y="1679510"/>
            <a:ext cx="1548881" cy="18938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24191532-50C5-4B6E-9E84-8A73B86DF7C9}"/>
              </a:ext>
            </a:extLst>
          </p:cNvPr>
          <p:cNvSpPr/>
          <p:nvPr/>
        </p:nvSpPr>
        <p:spPr>
          <a:xfrm>
            <a:off x="7539134" y="5078198"/>
            <a:ext cx="2407298" cy="115465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8022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sz="quarter" idx="10"/>
          </p:nvPr>
        </p:nvSpPr>
        <p:spPr>
          <a:xfrm>
            <a:off x="576262" y="4097048"/>
            <a:ext cx="11006137" cy="765238"/>
          </a:xfrm>
        </p:spPr>
        <p:txBody>
          <a:bodyPr>
            <a:normAutofit/>
          </a:bodyPr>
          <a:lstStyle/>
          <a:p>
            <a:r>
              <a:rPr lang="en-US" dirty="0"/>
              <a:t>Burden: Anaplasmosis and Ehrlichiosis</a:t>
            </a:r>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0425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quarter" idx="10"/>
          </p:nvPr>
        </p:nvSpPr>
        <p:spPr>
          <a:xfrm>
            <a:off x="335376" y="1148244"/>
            <a:ext cx="5721506" cy="5950250"/>
          </a:xfrm>
        </p:spPr>
        <p:txBody>
          <a:bodyPr>
            <a:normAutofit/>
          </a:bodyPr>
          <a:lstStyle/>
          <a:p>
            <a:pPr lvl="1"/>
            <a:r>
              <a:rPr lang="en-US"/>
              <a:t>Most cases reported from the upper midwestern and northeastern US</a:t>
            </a:r>
          </a:p>
          <a:p>
            <a:pPr lvl="1"/>
            <a:r>
              <a:rPr lang="en-US"/>
              <a:t>Cases more than doubled from 2,782 in 2013 to 5,655 in 2019 </a:t>
            </a:r>
          </a:p>
          <a:p>
            <a:pPr lvl="1"/>
            <a:r>
              <a:rPr lang="en-US"/>
              <a:t>VT, PA, and ME all increased by over 1000% since previous surveillance period</a:t>
            </a:r>
          </a:p>
          <a:p>
            <a:pPr lvl="1"/>
            <a:endParaRPr lang="en-US"/>
          </a:p>
        </p:txBody>
      </p:sp>
      <p:pic>
        <p:nvPicPr>
          <p:cNvPr id="1028" name="Picture 4">
            <a:extLst>
              <a:ext uri="{FF2B5EF4-FFF2-40B4-BE49-F238E27FC236}">
                <a16:creationId xmlns:a16="http://schemas.microsoft.com/office/drawing/2014/main" id="{3DDA93B2-5881-405E-B40A-8DDC728868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5119" y="1954808"/>
            <a:ext cx="5706836" cy="39091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5C2BE05-2A13-4242-8351-1BC6C3722AE1}"/>
              </a:ext>
            </a:extLst>
          </p:cNvPr>
          <p:cNvSpPr txBox="1"/>
          <p:nvPr/>
        </p:nvSpPr>
        <p:spPr>
          <a:xfrm>
            <a:off x="6232274" y="1148244"/>
            <a:ext cx="5706836" cy="646331"/>
          </a:xfrm>
          <a:prstGeom prst="rect">
            <a:avLst/>
          </a:prstGeom>
          <a:noFill/>
        </p:spPr>
        <p:txBody>
          <a:bodyPr wrap="square" rtlCol="0">
            <a:spAutoFit/>
          </a:bodyPr>
          <a:lstStyle/>
          <a:p>
            <a:r>
              <a:rPr lang="en-US" b="1"/>
              <a:t>Annual incidence (per million population) of reported anaplasmosis – United States, 2019. (NN = Not Notifiable). </a:t>
            </a:r>
          </a:p>
        </p:txBody>
      </p:sp>
      <p:sp>
        <p:nvSpPr>
          <p:cNvPr id="6" name="TextBox 5">
            <a:extLst>
              <a:ext uri="{FF2B5EF4-FFF2-40B4-BE49-F238E27FC236}">
                <a16:creationId xmlns:a16="http://schemas.microsoft.com/office/drawing/2014/main" id="{4B08E4C9-69EC-4B21-8996-E239B6574571}"/>
              </a:ext>
            </a:extLst>
          </p:cNvPr>
          <p:cNvSpPr txBox="1"/>
          <p:nvPr/>
        </p:nvSpPr>
        <p:spPr>
          <a:xfrm>
            <a:off x="6232274" y="6522720"/>
            <a:ext cx="4739426" cy="215444"/>
          </a:xfrm>
          <a:prstGeom prst="rect">
            <a:avLst/>
          </a:prstGeom>
          <a:noFill/>
        </p:spPr>
        <p:txBody>
          <a:bodyPr wrap="square" rtlCol="0">
            <a:spAutoFit/>
          </a:bodyPr>
          <a:lstStyle/>
          <a:p>
            <a:r>
              <a:rPr lang="en-US" sz="800"/>
              <a:t>Source: </a:t>
            </a:r>
            <a:r>
              <a:rPr lang="en-US" sz="800">
                <a:hlinkClick r:id="rId4"/>
              </a:rPr>
              <a:t>Epidemiology and Statistics | Anaplasmosis | CDC</a:t>
            </a:r>
            <a:endParaRPr lang="en-US" sz="800"/>
          </a:p>
        </p:txBody>
      </p:sp>
      <p:sp>
        <p:nvSpPr>
          <p:cNvPr id="7" name="TextBox 6">
            <a:extLst>
              <a:ext uri="{FF2B5EF4-FFF2-40B4-BE49-F238E27FC236}">
                <a16:creationId xmlns:a16="http://schemas.microsoft.com/office/drawing/2014/main" id="{843F0BE6-51BD-4C05-975B-4AC918026730}"/>
              </a:ext>
            </a:extLst>
          </p:cNvPr>
          <p:cNvSpPr txBox="1"/>
          <p:nvPr/>
        </p:nvSpPr>
        <p:spPr>
          <a:xfrm>
            <a:off x="335376" y="307971"/>
            <a:ext cx="11038944" cy="1021818"/>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DA521E"/>
                </a:solidFill>
                <a:effectLst/>
                <a:uLnTx/>
                <a:uFillTx/>
                <a:latin typeface="Calibri" panose="020F0502020204030204"/>
                <a:ea typeface="+mn-ea"/>
                <a:cs typeface="+mn-cs"/>
              </a:rPr>
              <a:t>Human Anaplasmosis Geographic Distribution</a:t>
            </a:r>
          </a:p>
          <a:p>
            <a:endParaRPr lang="en-US" dirty="0"/>
          </a:p>
        </p:txBody>
      </p:sp>
    </p:spTree>
    <p:extLst>
      <p:ext uri="{BB962C8B-B14F-4D97-AF65-F5344CB8AC3E}">
        <p14:creationId xmlns:p14="http://schemas.microsoft.com/office/powerpoint/2010/main" val="990095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quarter" idx="10"/>
          </p:nvPr>
        </p:nvSpPr>
        <p:spPr>
          <a:xfrm>
            <a:off x="309832" y="1088559"/>
            <a:ext cx="5441302" cy="5950250"/>
          </a:xfrm>
        </p:spPr>
        <p:txBody>
          <a:bodyPr>
            <a:normAutofit/>
          </a:bodyPr>
          <a:lstStyle/>
          <a:p>
            <a:pPr lvl="1"/>
            <a:r>
              <a:rPr lang="en-US" dirty="0"/>
              <a:t>Most frequently reported from the southeastern and south-central United States</a:t>
            </a:r>
          </a:p>
          <a:p>
            <a:pPr lvl="1"/>
            <a:r>
              <a:rPr lang="en-US" dirty="0"/>
              <a:t>RI, WV, and LA all increased by over 500% since previous surveillance period</a:t>
            </a:r>
          </a:p>
          <a:p>
            <a:pPr marL="0" lvl="1" indent="0">
              <a:buNone/>
            </a:pPr>
            <a:endParaRPr lang="en-US" dirty="0"/>
          </a:p>
          <a:p>
            <a:pPr lvl="1"/>
            <a:endParaRPr lang="en-US" dirty="0"/>
          </a:p>
        </p:txBody>
      </p:sp>
      <p:pic>
        <p:nvPicPr>
          <p:cNvPr id="2050" name="Picture 2">
            <a:extLst>
              <a:ext uri="{FF2B5EF4-FFF2-40B4-BE49-F238E27FC236}">
                <a16:creationId xmlns:a16="http://schemas.microsoft.com/office/drawing/2014/main" id="{FE28CC92-823E-4E8C-8359-72F2DF3AA4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962128"/>
            <a:ext cx="5614608" cy="398637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5C2BE05-2A13-4242-8351-1BC6C3722AE1}"/>
              </a:ext>
            </a:extLst>
          </p:cNvPr>
          <p:cNvSpPr txBox="1"/>
          <p:nvPr/>
        </p:nvSpPr>
        <p:spPr>
          <a:xfrm>
            <a:off x="5819704" y="1088559"/>
            <a:ext cx="6167200" cy="923330"/>
          </a:xfrm>
          <a:prstGeom prst="rect">
            <a:avLst/>
          </a:prstGeom>
          <a:noFill/>
        </p:spPr>
        <p:txBody>
          <a:bodyPr wrap="square" rtlCol="0">
            <a:spAutoFit/>
          </a:bodyPr>
          <a:lstStyle/>
          <a:p>
            <a:r>
              <a:rPr lang="en-US" b="1"/>
              <a:t>Annual incidence (per million population) of reported </a:t>
            </a:r>
            <a:r>
              <a:rPr lang="en-US" b="1" i="1" err="1"/>
              <a:t>Ehrlichia</a:t>
            </a:r>
            <a:r>
              <a:rPr lang="en-US" b="1" i="1"/>
              <a:t> </a:t>
            </a:r>
            <a:r>
              <a:rPr lang="en-US" b="1" i="1" err="1"/>
              <a:t>chaffeensis</a:t>
            </a:r>
            <a:r>
              <a:rPr lang="en-US" b="1" i="1"/>
              <a:t> </a:t>
            </a:r>
            <a:r>
              <a:rPr lang="en-US" b="1"/>
              <a:t>ehrlichiosis – United States, 2019. (NN = Not Notifiable). </a:t>
            </a:r>
          </a:p>
        </p:txBody>
      </p:sp>
      <p:sp>
        <p:nvSpPr>
          <p:cNvPr id="6" name="TextBox 5">
            <a:extLst>
              <a:ext uri="{FF2B5EF4-FFF2-40B4-BE49-F238E27FC236}">
                <a16:creationId xmlns:a16="http://schemas.microsoft.com/office/drawing/2014/main" id="{4B08E4C9-69EC-4B21-8996-E239B6574571}"/>
              </a:ext>
            </a:extLst>
          </p:cNvPr>
          <p:cNvSpPr txBox="1"/>
          <p:nvPr/>
        </p:nvSpPr>
        <p:spPr>
          <a:xfrm>
            <a:off x="6733968" y="6414998"/>
            <a:ext cx="4739426" cy="215444"/>
          </a:xfrm>
          <a:prstGeom prst="rect">
            <a:avLst/>
          </a:prstGeom>
          <a:noFill/>
        </p:spPr>
        <p:txBody>
          <a:bodyPr wrap="square" rtlCol="0">
            <a:spAutoFit/>
          </a:bodyPr>
          <a:lstStyle/>
          <a:p>
            <a:r>
              <a:rPr lang="en-US" sz="800"/>
              <a:t>Source: </a:t>
            </a:r>
            <a:r>
              <a:rPr lang="en-US" sz="800">
                <a:hlinkClick r:id="rId4"/>
              </a:rPr>
              <a:t>Epidemiology and Statistics | Anaplasmosis | CDC</a:t>
            </a:r>
            <a:endParaRPr lang="en-US" sz="800"/>
          </a:p>
        </p:txBody>
      </p:sp>
      <p:sp>
        <p:nvSpPr>
          <p:cNvPr id="7" name="TextBox 6">
            <a:extLst>
              <a:ext uri="{FF2B5EF4-FFF2-40B4-BE49-F238E27FC236}">
                <a16:creationId xmlns:a16="http://schemas.microsoft.com/office/drawing/2014/main" id="{2630DAEA-F313-469D-8C78-264C4E0395EF}"/>
              </a:ext>
            </a:extLst>
          </p:cNvPr>
          <p:cNvSpPr txBox="1"/>
          <p:nvPr/>
        </p:nvSpPr>
        <p:spPr>
          <a:xfrm>
            <a:off x="205096" y="344401"/>
            <a:ext cx="11038944" cy="1021818"/>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3600" b="1" i="1" u="none" strike="noStrike" kern="1200" cap="none" spc="0" normalizeH="0" baseline="0" noProof="0" dirty="0">
                <a:ln>
                  <a:noFill/>
                </a:ln>
                <a:solidFill>
                  <a:srgbClr val="DA521E"/>
                </a:solidFill>
                <a:effectLst/>
                <a:uLnTx/>
                <a:uFillTx/>
                <a:latin typeface="Calibri" panose="020F0502020204030204"/>
                <a:ea typeface="+mn-ea"/>
                <a:cs typeface="+mn-cs"/>
              </a:rPr>
              <a:t>E. </a:t>
            </a:r>
            <a:r>
              <a:rPr kumimoji="0" lang="en-US" sz="3600" b="1" i="1" u="none" strike="noStrike" kern="1200" cap="none" spc="0" normalizeH="0" baseline="0" noProof="0" dirty="0" err="1">
                <a:ln>
                  <a:noFill/>
                </a:ln>
                <a:solidFill>
                  <a:srgbClr val="DA521E"/>
                </a:solidFill>
                <a:effectLst/>
                <a:uLnTx/>
                <a:uFillTx/>
                <a:latin typeface="Calibri" panose="020F0502020204030204"/>
                <a:ea typeface="+mn-ea"/>
                <a:cs typeface="+mn-cs"/>
              </a:rPr>
              <a:t>chaffeensis</a:t>
            </a:r>
            <a:r>
              <a:rPr kumimoji="0" lang="en-US" sz="3600" b="1" i="0" u="none" strike="noStrike" kern="1200" cap="none" spc="0" normalizeH="0" baseline="0" noProof="0" dirty="0">
                <a:ln>
                  <a:noFill/>
                </a:ln>
                <a:solidFill>
                  <a:srgbClr val="DA521E"/>
                </a:solidFill>
                <a:effectLst/>
                <a:uLnTx/>
                <a:uFillTx/>
                <a:latin typeface="Calibri" panose="020F0502020204030204"/>
                <a:ea typeface="+mn-ea"/>
                <a:cs typeface="+mn-cs"/>
              </a:rPr>
              <a:t> Ehrlichiosis Geographic Distribution </a:t>
            </a:r>
          </a:p>
          <a:p>
            <a:endParaRPr lang="en-US" dirty="0"/>
          </a:p>
        </p:txBody>
      </p:sp>
    </p:spTree>
    <p:extLst>
      <p:ext uri="{BB962C8B-B14F-4D97-AF65-F5344CB8AC3E}">
        <p14:creationId xmlns:p14="http://schemas.microsoft.com/office/powerpoint/2010/main" val="30823032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quarter" idx="10"/>
          </p:nvPr>
        </p:nvSpPr>
        <p:spPr>
          <a:xfrm>
            <a:off x="412125" y="425003"/>
            <a:ext cx="11578106" cy="5318973"/>
          </a:xfrm>
        </p:spPr>
        <p:txBody>
          <a:bodyPr numCol="2">
            <a:normAutofit/>
          </a:bodyPr>
          <a:lstStyle/>
          <a:p>
            <a:r>
              <a:rPr lang="en-US" dirty="0"/>
              <a:t>National Trends</a:t>
            </a:r>
          </a:p>
          <a:p>
            <a:pPr marL="414338" lvl="1" indent="-457200"/>
            <a:r>
              <a:rPr lang="en-US" sz="2600" i="1" dirty="0" err="1"/>
              <a:t>Ehrlichia</a:t>
            </a:r>
            <a:r>
              <a:rPr lang="en-US" sz="2600" i="1" dirty="0"/>
              <a:t> </a:t>
            </a:r>
            <a:r>
              <a:rPr lang="en-US" sz="2600" i="1" dirty="0" err="1"/>
              <a:t>chaffeensis</a:t>
            </a:r>
            <a:r>
              <a:rPr lang="en-US" sz="2600" i="1" dirty="0"/>
              <a:t> </a:t>
            </a:r>
          </a:p>
          <a:p>
            <a:pPr marL="747713" lvl="2" indent="-457200"/>
            <a:r>
              <a:rPr lang="en-US" sz="2300" dirty="0"/>
              <a:t>1.5-fold increase </a:t>
            </a:r>
          </a:p>
          <a:p>
            <a:pPr marL="747713" lvl="2" indent="-457200"/>
            <a:r>
              <a:rPr lang="en-US" sz="2300" dirty="0"/>
              <a:t>42% PCR-confirmed vs 26% previously </a:t>
            </a:r>
          </a:p>
          <a:p>
            <a:pPr marL="747713" lvl="2" indent="-457200"/>
            <a:r>
              <a:rPr lang="en-US" sz="2300" dirty="0"/>
              <a:t>1.3% positive serology other than IFA</a:t>
            </a:r>
          </a:p>
          <a:p>
            <a:pPr marL="414338" lvl="1" indent="-457200"/>
            <a:r>
              <a:rPr lang="en-US" sz="2600" i="1" dirty="0" err="1"/>
              <a:t>Ehrlichia</a:t>
            </a:r>
            <a:r>
              <a:rPr lang="en-US" sz="2600" i="1" dirty="0"/>
              <a:t> </a:t>
            </a:r>
            <a:r>
              <a:rPr lang="en-US" sz="2600" i="1" dirty="0" err="1"/>
              <a:t>ewingii</a:t>
            </a:r>
            <a:endParaRPr lang="en-US" sz="2600" i="1" dirty="0"/>
          </a:p>
          <a:p>
            <a:pPr marL="747713" lvl="2" indent="-457200"/>
            <a:r>
              <a:rPr lang="en-US" sz="2300" dirty="0"/>
              <a:t>5-fold increase</a:t>
            </a:r>
          </a:p>
          <a:p>
            <a:pPr marL="747713" lvl="2" indent="-457200"/>
            <a:r>
              <a:rPr lang="en-US" sz="2300" dirty="0"/>
              <a:t>100% PCR-confirmed (due to current case definition)</a:t>
            </a:r>
          </a:p>
          <a:p>
            <a:pPr marL="414338" lvl="1" indent="-457200"/>
            <a:r>
              <a:rPr lang="en-US" sz="2600" i="1" dirty="0" err="1"/>
              <a:t>Ehrlichia</a:t>
            </a:r>
            <a:r>
              <a:rPr lang="en-US" sz="2600" i="1" dirty="0"/>
              <a:t> </a:t>
            </a:r>
            <a:r>
              <a:rPr lang="en-US" sz="2600" i="1" dirty="0" err="1"/>
              <a:t>muris</a:t>
            </a:r>
            <a:r>
              <a:rPr lang="en-US" sz="2600" i="1" dirty="0"/>
              <a:t> </a:t>
            </a:r>
            <a:r>
              <a:rPr lang="en-US" sz="2600" i="1" dirty="0" err="1"/>
              <a:t>eauclairensis</a:t>
            </a:r>
            <a:r>
              <a:rPr lang="en-US" sz="2600" i="1" dirty="0"/>
              <a:t> </a:t>
            </a:r>
          </a:p>
          <a:p>
            <a:pPr marL="747713" lvl="2" indent="-457200"/>
            <a:r>
              <a:rPr lang="en-US" sz="2300" dirty="0"/>
              <a:t>400% increase in PCR-confirmed cases</a:t>
            </a:r>
          </a:p>
          <a:p>
            <a:pPr marL="290513" lvl="2" indent="0">
              <a:buNone/>
            </a:pPr>
            <a:endParaRPr lang="en-US" sz="4000" dirty="0"/>
          </a:p>
          <a:p>
            <a:pPr marL="414338" lvl="1" indent="-457200"/>
            <a:r>
              <a:rPr lang="en-US" sz="2600" i="1" dirty="0" err="1"/>
              <a:t>Anaplasma</a:t>
            </a:r>
            <a:r>
              <a:rPr lang="en-US" sz="2600" i="1" dirty="0"/>
              <a:t> </a:t>
            </a:r>
            <a:r>
              <a:rPr lang="en-US" sz="2600" i="1" dirty="0" err="1"/>
              <a:t>phagocytophilum</a:t>
            </a:r>
            <a:endParaRPr lang="en-US" sz="2600" i="1" dirty="0"/>
          </a:p>
          <a:p>
            <a:pPr marL="747713" lvl="2" indent="-457200"/>
            <a:r>
              <a:rPr lang="en-US" sz="2300" dirty="0"/>
              <a:t>4.5-fold increase in incidence </a:t>
            </a:r>
          </a:p>
          <a:p>
            <a:pPr marL="747713" lvl="2" indent="-457200"/>
            <a:r>
              <a:rPr lang="en-US" sz="2300" dirty="0"/>
              <a:t>75% PCR-confirmed vs 37% previously</a:t>
            </a:r>
          </a:p>
          <a:p>
            <a:pPr marL="747713" lvl="2" indent="-457200"/>
            <a:r>
              <a:rPr lang="en-US" sz="2300" dirty="0"/>
              <a:t>Only 1% positive serology other than IFA</a:t>
            </a:r>
          </a:p>
          <a:p>
            <a:pPr marL="747713" lvl="2" indent="-457200"/>
            <a:endParaRPr lang="en-US" sz="2300" dirty="0"/>
          </a:p>
        </p:txBody>
      </p:sp>
    </p:spTree>
    <p:extLst>
      <p:ext uri="{BB962C8B-B14F-4D97-AF65-F5344CB8AC3E}">
        <p14:creationId xmlns:p14="http://schemas.microsoft.com/office/powerpoint/2010/main" val="271299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sz="quarter" idx="10"/>
          </p:nvPr>
        </p:nvSpPr>
        <p:spPr>
          <a:xfrm>
            <a:off x="576262" y="4097048"/>
            <a:ext cx="11006137" cy="765238"/>
          </a:xfrm>
        </p:spPr>
        <p:txBody>
          <a:bodyPr>
            <a:normAutofit/>
          </a:bodyPr>
          <a:lstStyle/>
          <a:p>
            <a:r>
              <a:rPr lang="en-US" dirty="0"/>
              <a:t>Current Case Definition </a:t>
            </a:r>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30501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quarter" idx="10"/>
          </p:nvPr>
        </p:nvSpPr>
        <p:spPr>
          <a:xfrm>
            <a:off x="412125" y="425003"/>
            <a:ext cx="11578106" cy="5836097"/>
          </a:xfrm>
        </p:spPr>
        <p:txBody>
          <a:bodyPr>
            <a:normAutofit fontScale="92500" lnSpcReduction="10000"/>
          </a:bodyPr>
          <a:lstStyle/>
          <a:p>
            <a:r>
              <a:rPr lang="en-US"/>
              <a:t>Surveillance Case Definition: Anaplasmosis &amp; Ehrlichiosis </a:t>
            </a:r>
          </a:p>
          <a:p>
            <a:pPr marL="414338" lvl="1" indent="-457200"/>
            <a:r>
              <a:rPr lang="en-US"/>
              <a:t>Clinical evidence: </a:t>
            </a:r>
          </a:p>
          <a:p>
            <a:pPr marL="747713" lvl="2" indent="-457200"/>
            <a:r>
              <a:rPr lang="en-US"/>
              <a:t>Any reported </a:t>
            </a:r>
            <a:r>
              <a:rPr lang="en-US" b="1"/>
              <a:t>fever and one </a:t>
            </a:r>
            <a:r>
              <a:rPr lang="en-US"/>
              <a:t>or more of the following: </a:t>
            </a:r>
          </a:p>
          <a:p>
            <a:pPr marL="747713" lvl="2" indent="-457200"/>
            <a:r>
              <a:rPr lang="en-US"/>
              <a:t>headache, myalgia, anemia, leukopenia, thrombocytopenia, or any hepatic transaminase elevation </a:t>
            </a:r>
          </a:p>
          <a:p>
            <a:pPr marL="414338" lvl="1" indent="-457200"/>
            <a:r>
              <a:rPr lang="en-US"/>
              <a:t>Laboratory evidence:</a:t>
            </a:r>
          </a:p>
          <a:p>
            <a:pPr marL="747713" lvl="2" indent="-457200"/>
            <a:r>
              <a:rPr lang="en-US" b="1"/>
              <a:t>Confirmed </a:t>
            </a:r>
          </a:p>
          <a:p>
            <a:pPr marL="1038225" lvl="3" indent="-457200"/>
            <a:r>
              <a:rPr lang="en-US"/>
              <a:t>Fourfold change in IgG antibody titer in paired serum samples, </a:t>
            </a:r>
            <a:r>
              <a:rPr lang="en-US" b="1"/>
              <a:t>OR </a:t>
            </a:r>
          </a:p>
          <a:p>
            <a:pPr marL="1038225" lvl="3" indent="-457200"/>
            <a:r>
              <a:rPr lang="en-US"/>
              <a:t>Detection of DNA by PCR assay, </a:t>
            </a:r>
            <a:r>
              <a:rPr lang="en-US" b="1"/>
              <a:t>OR</a:t>
            </a:r>
          </a:p>
          <a:p>
            <a:pPr marL="1038225" lvl="3" indent="-457200"/>
            <a:r>
              <a:rPr lang="en-US"/>
              <a:t>Demonstration of antigen in a biopsy/autopsy sample by IHC methods, </a:t>
            </a:r>
            <a:r>
              <a:rPr lang="en-US" b="1"/>
              <a:t>OR</a:t>
            </a:r>
          </a:p>
          <a:p>
            <a:pPr marL="1038225" lvl="3" indent="-457200"/>
            <a:r>
              <a:rPr lang="en-US"/>
              <a:t>Isolation in cell culture</a:t>
            </a:r>
          </a:p>
          <a:p>
            <a:pPr marL="747713" lvl="2" indent="-457200"/>
            <a:r>
              <a:rPr lang="en-US" b="1"/>
              <a:t>Supportive </a:t>
            </a:r>
          </a:p>
          <a:p>
            <a:pPr marL="1038225" lvl="3" indent="-457200"/>
            <a:r>
              <a:rPr lang="en-US"/>
              <a:t>Serologic evidence of elevated IgG or IgM by IFA, ELISA, or dot-ELISA, </a:t>
            </a:r>
            <a:r>
              <a:rPr lang="en-US" b="1"/>
              <a:t>OR</a:t>
            </a:r>
          </a:p>
          <a:p>
            <a:pPr marL="1038225" lvl="3" indent="-457200"/>
            <a:r>
              <a:rPr lang="en-US"/>
              <a:t>Identification of morulae in the cytoplasm of neutrophils or eosinophils by microscopic examination </a:t>
            </a:r>
          </a:p>
          <a:p>
            <a:pPr marL="0" lvl="1" indent="0">
              <a:buNone/>
            </a:pPr>
            <a:endParaRPr lang="en-US"/>
          </a:p>
        </p:txBody>
      </p:sp>
    </p:spTree>
    <p:extLst>
      <p:ext uri="{BB962C8B-B14F-4D97-AF65-F5344CB8AC3E}">
        <p14:creationId xmlns:p14="http://schemas.microsoft.com/office/powerpoint/2010/main" val="102207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quarter" idx="10"/>
          </p:nvPr>
        </p:nvSpPr>
        <p:spPr>
          <a:xfrm>
            <a:off x="412125" y="425003"/>
            <a:ext cx="11578106" cy="5318973"/>
          </a:xfrm>
        </p:spPr>
        <p:txBody>
          <a:bodyPr>
            <a:normAutofit/>
          </a:bodyPr>
          <a:lstStyle/>
          <a:p>
            <a:r>
              <a:rPr lang="en-US"/>
              <a:t>Case Definitions: Anaplasmosis &amp; Ehrlichiosis </a:t>
            </a:r>
          </a:p>
          <a:p>
            <a:pPr marL="414338" lvl="1" indent="-457200"/>
            <a:r>
              <a:rPr lang="en-US"/>
              <a:t>Case  Classification </a:t>
            </a:r>
          </a:p>
          <a:p>
            <a:pPr marL="747713" lvl="2" indent="-457200"/>
            <a:r>
              <a:rPr lang="en-US" b="1"/>
              <a:t>Confirmed </a:t>
            </a:r>
          </a:p>
          <a:p>
            <a:pPr marL="1038225" lvl="3" indent="-457200"/>
            <a:r>
              <a:rPr lang="en-US"/>
              <a:t>A clinically compatible case that is laboratory confirmed </a:t>
            </a:r>
          </a:p>
          <a:p>
            <a:pPr marL="747713" lvl="2" indent="-457200"/>
            <a:r>
              <a:rPr lang="en-US" b="1"/>
              <a:t>Probable </a:t>
            </a:r>
          </a:p>
          <a:p>
            <a:pPr marL="1038225" lvl="3" indent="-457200"/>
            <a:r>
              <a:rPr lang="en-US"/>
              <a:t>A clinically compatible case that has supportive laboratory results</a:t>
            </a:r>
          </a:p>
          <a:p>
            <a:pPr marL="414338" lvl="1" indent="-457200"/>
            <a:r>
              <a:rPr lang="en-US"/>
              <a:t>Exceptions </a:t>
            </a:r>
          </a:p>
          <a:p>
            <a:pPr marL="747713" lvl="2" indent="-457200"/>
            <a:r>
              <a:rPr lang="en-US" i="1"/>
              <a:t>E. </a:t>
            </a:r>
            <a:r>
              <a:rPr lang="en-US" i="1" err="1"/>
              <a:t>ewingii</a:t>
            </a:r>
            <a:r>
              <a:rPr lang="en-US" i="1"/>
              <a:t> </a:t>
            </a:r>
            <a:r>
              <a:rPr lang="en-US"/>
              <a:t>cases can only be reported as confirmed as molecular detection methods are required </a:t>
            </a:r>
          </a:p>
          <a:p>
            <a:pPr marL="747713" lvl="2" indent="-457200"/>
            <a:r>
              <a:rPr lang="en-US"/>
              <a:t>Human ehrlichiosis/anaplasmosis undetermined cases can only be reported as probable</a:t>
            </a:r>
          </a:p>
        </p:txBody>
      </p:sp>
    </p:spTree>
    <p:extLst>
      <p:ext uri="{BB962C8B-B14F-4D97-AF65-F5344CB8AC3E}">
        <p14:creationId xmlns:p14="http://schemas.microsoft.com/office/powerpoint/2010/main" val="3321578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quarter" idx="10"/>
          </p:nvPr>
        </p:nvSpPr>
        <p:spPr>
          <a:xfrm>
            <a:off x="412125" y="425003"/>
            <a:ext cx="11578106" cy="5318973"/>
          </a:xfrm>
        </p:spPr>
        <p:txBody>
          <a:bodyPr>
            <a:normAutofit/>
          </a:bodyPr>
          <a:lstStyle/>
          <a:p>
            <a:r>
              <a:rPr lang="en-US"/>
              <a:t>Undetermined Ehrlichiosis/Anaplasmosis</a:t>
            </a:r>
          </a:p>
          <a:p>
            <a:pPr marL="414338" lvl="1" indent="-457200"/>
            <a:r>
              <a:rPr lang="en-US"/>
              <a:t>The undetermined ehrlichiosis/anaplasmosis category has been used as a catchall for ehrlichiosis and anaplasmosis surveillance </a:t>
            </a:r>
          </a:p>
          <a:p>
            <a:pPr marL="414338" lvl="1" indent="-457200"/>
            <a:r>
              <a:rPr lang="en-US"/>
              <a:t>There are a few reasons a case would be reported as undetermined</a:t>
            </a:r>
          </a:p>
          <a:p>
            <a:pPr marL="747713" lvl="2" indent="-457200"/>
            <a:endParaRPr lang="en-US" i="1"/>
          </a:p>
        </p:txBody>
      </p:sp>
      <p:sp>
        <p:nvSpPr>
          <p:cNvPr id="3" name="Oval 2">
            <a:extLst>
              <a:ext uri="{FF2B5EF4-FFF2-40B4-BE49-F238E27FC236}">
                <a16:creationId xmlns:a16="http://schemas.microsoft.com/office/drawing/2014/main" id="{C8C3A437-1816-4088-93E6-E78385419AFA}"/>
              </a:ext>
            </a:extLst>
          </p:cNvPr>
          <p:cNvSpPr/>
          <p:nvPr/>
        </p:nvSpPr>
        <p:spPr>
          <a:xfrm>
            <a:off x="1009883" y="3003058"/>
            <a:ext cx="2751974" cy="2538846"/>
          </a:xfrm>
          <a:prstGeom prst="ellipse">
            <a:avLst/>
          </a:prstGeom>
          <a:solidFill>
            <a:srgbClr val="771E7C"/>
          </a:solidFill>
          <a:ln>
            <a:solidFill>
              <a:srgbClr val="771E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a:t>Equal titers for </a:t>
            </a:r>
            <a:r>
              <a:rPr lang="en-US" sz="2500" i="1" err="1"/>
              <a:t>Anaplasma</a:t>
            </a:r>
            <a:r>
              <a:rPr lang="en-US" sz="2500"/>
              <a:t> and </a:t>
            </a:r>
            <a:r>
              <a:rPr lang="en-US" sz="2500" i="1" err="1"/>
              <a:t>Ehrlichia</a:t>
            </a:r>
            <a:endParaRPr lang="en-US" sz="2500" i="1"/>
          </a:p>
        </p:txBody>
      </p:sp>
      <p:sp>
        <p:nvSpPr>
          <p:cNvPr id="6" name="Oval 5">
            <a:extLst>
              <a:ext uri="{FF2B5EF4-FFF2-40B4-BE49-F238E27FC236}">
                <a16:creationId xmlns:a16="http://schemas.microsoft.com/office/drawing/2014/main" id="{E6632EE0-638D-4783-8B0C-4CB3B3EED74C}"/>
              </a:ext>
            </a:extLst>
          </p:cNvPr>
          <p:cNvSpPr/>
          <p:nvPr/>
        </p:nvSpPr>
        <p:spPr>
          <a:xfrm>
            <a:off x="8303745" y="2999872"/>
            <a:ext cx="2752344" cy="2542032"/>
          </a:xfrm>
          <a:prstGeom prst="ellipse">
            <a:avLst/>
          </a:prstGeom>
          <a:solidFill>
            <a:srgbClr val="8E8D01"/>
          </a:solidFill>
          <a:ln>
            <a:solidFill>
              <a:srgbClr val="8E8D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a:t>Genus-level PCR/serology results </a:t>
            </a:r>
          </a:p>
        </p:txBody>
      </p:sp>
      <p:sp>
        <p:nvSpPr>
          <p:cNvPr id="7" name="Oval 6">
            <a:extLst>
              <a:ext uri="{FF2B5EF4-FFF2-40B4-BE49-F238E27FC236}">
                <a16:creationId xmlns:a16="http://schemas.microsoft.com/office/drawing/2014/main" id="{947F831E-3207-4752-A36A-7B06EB512330}"/>
              </a:ext>
            </a:extLst>
          </p:cNvPr>
          <p:cNvSpPr/>
          <p:nvPr/>
        </p:nvSpPr>
        <p:spPr>
          <a:xfrm>
            <a:off x="4617259" y="2999872"/>
            <a:ext cx="2752344" cy="2542032"/>
          </a:xfrm>
          <a:prstGeom prst="ellipse">
            <a:avLst/>
          </a:prstGeom>
          <a:solidFill>
            <a:srgbClr val="17468F"/>
          </a:solidFill>
          <a:ln>
            <a:solidFill>
              <a:srgbClr val="1746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a:t>PCR-positive EME result</a:t>
            </a:r>
          </a:p>
        </p:txBody>
      </p:sp>
    </p:spTree>
    <p:extLst>
      <p:ext uri="{BB962C8B-B14F-4D97-AF65-F5344CB8AC3E}">
        <p14:creationId xmlns:p14="http://schemas.microsoft.com/office/powerpoint/2010/main" val="155801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sz="quarter" idx="10"/>
          </p:nvPr>
        </p:nvSpPr>
        <p:spPr>
          <a:xfrm>
            <a:off x="576262" y="4097048"/>
            <a:ext cx="11006137" cy="765238"/>
          </a:xfrm>
        </p:spPr>
        <p:txBody>
          <a:bodyPr>
            <a:normAutofit/>
          </a:bodyPr>
          <a:lstStyle/>
          <a:p>
            <a:r>
              <a:rPr lang="en-US" dirty="0"/>
              <a:t>Diagnostic and Surveillance Challenges</a:t>
            </a:r>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05779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9AF184-1EF9-4433-94E2-BD8EDF5561A2}"/>
              </a:ext>
            </a:extLst>
          </p:cNvPr>
          <p:cNvSpPr>
            <a:spLocks noGrp="1"/>
          </p:cNvSpPr>
          <p:nvPr>
            <p:ph type="title"/>
          </p:nvPr>
        </p:nvSpPr>
        <p:spPr/>
        <p:txBody>
          <a:bodyPr/>
          <a:lstStyle/>
          <a:p>
            <a:r>
              <a:rPr lang="en-US" dirty="0"/>
              <a:t>Diagnostic</a:t>
            </a:r>
          </a:p>
        </p:txBody>
      </p:sp>
      <p:sp>
        <p:nvSpPr>
          <p:cNvPr id="5" name="Content Placeholder 4">
            <a:extLst>
              <a:ext uri="{FF2B5EF4-FFF2-40B4-BE49-F238E27FC236}">
                <a16:creationId xmlns:a16="http://schemas.microsoft.com/office/drawing/2014/main" id="{016248AB-92C4-421F-8747-17C94E0A4F92}"/>
              </a:ext>
            </a:extLst>
          </p:cNvPr>
          <p:cNvSpPr>
            <a:spLocks noGrp="1"/>
          </p:cNvSpPr>
          <p:nvPr>
            <p:ph sz="half" idx="2"/>
          </p:nvPr>
        </p:nvSpPr>
        <p:spPr/>
        <p:txBody>
          <a:bodyPr>
            <a:normAutofit/>
          </a:bodyPr>
          <a:lstStyle/>
          <a:p>
            <a:r>
              <a:rPr lang="en-US" sz="2800" dirty="0"/>
              <a:t>Cross-reaction among </a:t>
            </a:r>
            <a:r>
              <a:rPr lang="en-US" sz="2800" i="1" dirty="0" err="1"/>
              <a:t>Ehrlichia</a:t>
            </a:r>
            <a:r>
              <a:rPr lang="en-US" sz="2800" i="1" dirty="0"/>
              <a:t> </a:t>
            </a:r>
            <a:r>
              <a:rPr lang="en-US" sz="2800" dirty="0"/>
              <a:t>species</a:t>
            </a:r>
          </a:p>
          <a:p>
            <a:r>
              <a:rPr lang="en-US" sz="2800" dirty="0"/>
              <a:t>Accurate diagnosis, using serology, requires paired serum samples</a:t>
            </a:r>
          </a:p>
          <a:p>
            <a:r>
              <a:rPr lang="en-US" sz="2800" dirty="0"/>
              <a:t>IgM antibodies, morulae visualization, ELISA, and dot-ELISA alone are unreliable</a:t>
            </a:r>
          </a:p>
        </p:txBody>
      </p:sp>
      <p:sp>
        <p:nvSpPr>
          <p:cNvPr id="8" name="Content Placeholder 7">
            <a:extLst>
              <a:ext uri="{FF2B5EF4-FFF2-40B4-BE49-F238E27FC236}">
                <a16:creationId xmlns:a16="http://schemas.microsoft.com/office/drawing/2014/main" id="{55336D10-EA1E-48AB-B7B7-27473D7CB5C6}"/>
              </a:ext>
            </a:extLst>
          </p:cNvPr>
          <p:cNvSpPr>
            <a:spLocks noGrp="1"/>
          </p:cNvSpPr>
          <p:nvPr>
            <p:ph sz="quarter" idx="4"/>
          </p:nvPr>
        </p:nvSpPr>
        <p:spPr/>
        <p:txBody>
          <a:bodyPr>
            <a:normAutofit/>
          </a:bodyPr>
          <a:lstStyle/>
          <a:p>
            <a:pPr marL="0" indent="0">
              <a:buNone/>
            </a:pPr>
            <a:r>
              <a:rPr lang="en-US" sz="3200" dirty="0"/>
              <a:t>BUT…</a:t>
            </a:r>
          </a:p>
          <a:p>
            <a:r>
              <a:rPr lang="en-US" sz="2800" dirty="0"/>
              <a:t>Widely available, sensitive, and specific PCR assays</a:t>
            </a:r>
          </a:p>
        </p:txBody>
      </p:sp>
    </p:spTree>
    <p:extLst>
      <p:ext uri="{BB962C8B-B14F-4D97-AF65-F5344CB8AC3E}">
        <p14:creationId xmlns:p14="http://schemas.microsoft.com/office/powerpoint/2010/main" val="126133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FCD51-81A4-4A8D-9110-B12F2A3C9170}"/>
              </a:ext>
            </a:extLst>
          </p:cNvPr>
          <p:cNvSpPr>
            <a:spLocks noGrp="1"/>
          </p:cNvSpPr>
          <p:nvPr>
            <p:ph type="title"/>
          </p:nvPr>
        </p:nvSpPr>
        <p:spPr/>
        <p:txBody>
          <a:bodyPr/>
          <a:lstStyle/>
          <a:p>
            <a:r>
              <a:rPr lang="en-US" dirty="0"/>
              <a:t>Additional Surveillance Challenges</a:t>
            </a:r>
          </a:p>
        </p:txBody>
      </p:sp>
      <p:sp>
        <p:nvSpPr>
          <p:cNvPr id="3" name="Content Placeholder 2">
            <a:extLst>
              <a:ext uri="{FF2B5EF4-FFF2-40B4-BE49-F238E27FC236}">
                <a16:creationId xmlns:a16="http://schemas.microsoft.com/office/drawing/2014/main" id="{0B7E3360-1FFC-459F-8BBB-C1EFD9EC1058}"/>
              </a:ext>
            </a:extLst>
          </p:cNvPr>
          <p:cNvSpPr>
            <a:spLocks noGrp="1"/>
          </p:cNvSpPr>
          <p:nvPr>
            <p:ph sz="half" idx="2"/>
          </p:nvPr>
        </p:nvSpPr>
        <p:spPr>
          <a:xfrm>
            <a:off x="839788" y="1828800"/>
            <a:ext cx="10515600" cy="4360863"/>
          </a:xfrm>
        </p:spPr>
        <p:txBody>
          <a:bodyPr>
            <a:normAutofit/>
          </a:bodyPr>
          <a:lstStyle/>
          <a:p>
            <a:r>
              <a:rPr lang="en-US" sz="3200" dirty="0"/>
              <a:t>Lack of utility of the undetermined category</a:t>
            </a:r>
          </a:p>
          <a:p>
            <a:r>
              <a:rPr lang="en-US" sz="3200" dirty="0"/>
              <a:t>Genus-level PCR-positive cases as well as EME cases categorized in undetermined as probable</a:t>
            </a:r>
          </a:p>
          <a:p>
            <a:r>
              <a:rPr lang="en-US" sz="3200" dirty="0"/>
              <a:t>Fallout due to clinical criteria</a:t>
            </a:r>
          </a:p>
          <a:p>
            <a:endParaRPr lang="en-US" sz="3200" dirty="0"/>
          </a:p>
          <a:p>
            <a:pPr marL="0" indent="0">
              <a:buNone/>
            </a:pPr>
            <a:endParaRPr lang="en-US" sz="3200" dirty="0"/>
          </a:p>
        </p:txBody>
      </p:sp>
    </p:spTree>
    <p:extLst>
      <p:ext uri="{BB962C8B-B14F-4D97-AF65-F5344CB8AC3E}">
        <p14:creationId xmlns:p14="http://schemas.microsoft.com/office/powerpoint/2010/main" val="1948086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00000000-0008-0000-0000-000004000000}"/>
              </a:ext>
              <a:ext uri="{147F2762-F138-4A5C-976F-8EAC2B608ADB}">
                <a16:predDERef xmlns:a16="http://schemas.microsoft.com/office/drawing/2014/main" pred="{B9C5E093-0B1A-4001-A911-D7BF88B1943D}"/>
              </a:ext>
            </a:extLst>
          </p:cNvPr>
          <p:cNvGraphicFramePr>
            <a:graphicFrameLocks/>
          </p:cNvGraphicFramePr>
          <p:nvPr>
            <p:extLst>
              <p:ext uri="{D42A27DB-BD31-4B8C-83A1-F6EECF244321}">
                <p14:modId xmlns:p14="http://schemas.microsoft.com/office/powerpoint/2010/main" val="3118188717"/>
              </p:ext>
            </p:extLst>
          </p:nvPr>
        </p:nvGraphicFramePr>
        <p:xfrm>
          <a:off x="224589" y="736979"/>
          <a:ext cx="11662612" cy="5246726"/>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3">
            <a:extLst>
              <a:ext uri="{FF2B5EF4-FFF2-40B4-BE49-F238E27FC236}">
                <a16:creationId xmlns:a16="http://schemas.microsoft.com/office/drawing/2014/main" id="{8C91B0D8-C4D5-4504-9627-3A81260BCC9F}"/>
              </a:ext>
            </a:extLst>
          </p:cNvPr>
          <p:cNvSpPr txBox="1">
            <a:spLocks/>
          </p:cNvSpPr>
          <p:nvPr/>
        </p:nvSpPr>
        <p:spPr>
          <a:xfrm>
            <a:off x="1570793" y="-120271"/>
            <a:ext cx="9100456" cy="857250"/>
          </a:xfrm>
          <a:prstGeom prst="rect">
            <a:avLst/>
          </a:prstGeom>
        </p:spPr>
        <p:txBody>
          <a:bodyPr anchor="b" anchorCtr="0"/>
          <a:lstStyle>
            <a:lvl1pPr algn="l" rtl="0" eaLnBrk="0" fontAlgn="base" hangingPunct="0">
              <a:lnSpc>
                <a:spcPts val="2250"/>
              </a:lnSpc>
              <a:spcBef>
                <a:spcPct val="0"/>
              </a:spcBef>
              <a:spcAft>
                <a:spcPct val="0"/>
              </a:spcAft>
              <a:defRPr sz="2100" b="1" kern="1200" baseline="0">
                <a:solidFill>
                  <a:srgbClr val="D9531E"/>
                </a:solidFill>
                <a:effectLst/>
                <a:latin typeface="Calibri" pitchFamily="34" charset="0"/>
                <a:ea typeface="+mj-ea"/>
                <a:cs typeface="+mj-cs"/>
              </a:defRPr>
            </a:lvl1pPr>
            <a:lvl2pPr algn="ctr" rtl="0" eaLnBrk="0" fontAlgn="base" hangingPunct="0">
              <a:spcBef>
                <a:spcPct val="0"/>
              </a:spcBef>
              <a:spcAft>
                <a:spcPct val="0"/>
              </a:spcAft>
              <a:defRPr sz="3300">
                <a:solidFill>
                  <a:schemeClr val="tx1"/>
                </a:solidFill>
                <a:latin typeface="Myriad Web Pro" panose="020B0503030403020204" pitchFamily="34" charset="0"/>
              </a:defRPr>
            </a:lvl2pPr>
            <a:lvl3pPr algn="ctr" rtl="0" eaLnBrk="0" fontAlgn="base" hangingPunct="0">
              <a:spcBef>
                <a:spcPct val="0"/>
              </a:spcBef>
              <a:spcAft>
                <a:spcPct val="0"/>
              </a:spcAft>
              <a:defRPr sz="3300">
                <a:solidFill>
                  <a:schemeClr val="tx1"/>
                </a:solidFill>
                <a:latin typeface="Myriad Web Pro" panose="020B0503030403020204" pitchFamily="34" charset="0"/>
              </a:defRPr>
            </a:lvl3pPr>
            <a:lvl4pPr algn="ctr" rtl="0" eaLnBrk="0" fontAlgn="base" hangingPunct="0">
              <a:spcBef>
                <a:spcPct val="0"/>
              </a:spcBef>
              <a:spcAft>
                <a:spcPct val="0"/>
              </a:spcAft>
              <a:defRPr sz="3300">
                <a:solidFill>
                  <a:schemeClr val="tx1"/>
                </a:solidFill>
                <a:latin typeface="Myriad Web Pro" panose="020B0503030403020204" pitchFamily="34" charset="0"/>
              </a:defRPr>
            </a:lvl4pPr>
            <a:lvl5pPr algn="ctr" rtl="0" eaLnBrk="0" fontAlgn="base" hangingPunct="0">
              <a:spcBef>
                <a:spcPct val="0"/>
              </a:spcBef>
              <a:spcAft>
                <a:spcPct val="0"/>
              </a:spcAft>
              <a:defRPr sz="3300">
                <a:solidFill>
                  <a:schemeClr val="tx1"/>
                </a:solidFill>
                <a:latin typeface="Myriad Web Pro" panose="020B0503030403020204" pitchFamily="34" charset="0"/>
              </a:defRPr>
            </a:lvl5pPr>
            <a:lvl6pPr marL="342900" algn="ctr" rtl="0" fontAlgn="base">
              <a:spcBef>
                <a:spcPct val="0"/>
              </a:spcBef>
              <a:spcAft>
                <a:spcPct val="0"/>
              </a:spcAft>
              <a:defRPr sz="3300">
                <a:solidFill>
                  <a:schemeClr val="tx1"/>
                </a:solidFill>
                <a:latin typeface="Myriad Web Pro" panose="020B0503030403020204" pitchFamily="34" charset="0"/>
              </a:defRPr>
            </a:lvl6pPr>
            <a:lvl7pPr marL="685800" algn="ctr" rtl="0" fontAlgn="base">
              <a:spcBef>
                <a:spcPct val="0"/>
              </a:spcBef>
              <a:spcAft>
                <a:spcPct val="0"/>
              </a:spcAft>
              <a:defRPr sz="3300">
                <a:solidFill>
                  <a:schemeClr val="tx1"/>
                </a:solidFill>
                <a:latin typeface="Myriad Web Pro" panose="020B0503030403020204" pitchFamily="34" charset="0"/>
              </a:defRPr>
            </a:lvl7pPr>
            <a:lvl8pPr marL="1028700" algn="ctr" rtl="0" fontAlgn="base">
              <a:spcBef>
                <a:spcPct val="0"/>
              </a:spcBef>
              <a:spcAft>
                <a:spcPct val="0"/>
              </a:spcAft>
              <a:defRPr sz="3300">
                <a:solidFill>
                  <a:schemeClr val="tx1"/>
                </a:solidFill>
                <a:latin typeface="Myriad Web Pro" panose="020B0503030403020204" pitchFamily="34" charset="0"/>
              </a:defRPr>
            </a:lvl8pPr>
            <a:lvl9pPr marL="1371600" algn="ctr" rtl="0" fontAlgn="base">
              <a:spcBef>
                <a:spcPct val="0"/>
              </a:spcBef>
              <a:spcAft>
                <a:spcPct val="0"/>
              </a:spcAft>
              <a:defRPr sz="3300">
                <a:solidFill>
                  <a:schemeClr val="tx1"/>
                </a:solidFill>
                <a:latin typeface="Myriad Web Pro" panose="020B0503030403020204" pitchFamily="34" charset="0"/>
              </a:defRPr>
            </a:lvl9pPr>
          </a:lstStyle>
          <a:p>
            <a:pPr marL="0" marR="0" lvl="0" indent="0" algn="ctr" defTabSz="914400" rtl="0" eaLnBrk="0" fontAlgn="base" latinLnBrk="0" hangingPunct="0">
              <a:lnSpc>
                <a:spcPts val="2250"/>
              </a:lnSpc>
              <a:spcBef>
                <a:spcPct val="0"/>
              </a:spcBef>
              <a:spcAft>
                <a:spcPct val="0"/>
              </a:spcAft>
              <a:buClrTx/>
              <a:buSzTx/>
              <a:buFontTx/>
              <a:buNone/>
              <a:tabLst/>
              <a:defRPr/>
            </a:pPr>
            <a:r>
              <a:rPr kumimoji="0" lang="en-US" sz="2500" b="1" i="0" u="none" strike="noStrike" kern="1200" cap="none" spc="0" normalizeH="0" baseline="0" noProof="0">
                <a:ln>
                  <a:noFill/>
                </a:ln>
                <a:solidFill>
                  <a:srgbClr val="D9531E"/>
                </a:solidFill>
                <a:effectLst/>
                <a:uLnTx/>
                <a:uFillTx/>
                <a:latin typeface="Calibri" pitchFamily="34" charset="0"/>
                <a:ea typeface="+mj-ea"/>
                <a:cs typeface="+mj-cs"/>
              </a:rPr>
              <a:t>EME vs Non-EME PCR-Positive Cases by Year of Onset, 2008-2017</a:t>
            </a:r>
          </a:p>
        </p:txBody>
      </p:sp>
    </p:spTree>
    <p:extLst>
      <p:ext uri="{BB962C8B-B14F-4D97-AF65-F5344CB8AC3E}">
        <p14:creationId xmlns:p14="http://schemas.microsoft.com/office/powerpoint/2010/main" val="858577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782257-65E2-4E5D-A31C-6FF2867113BA}"/>
              </a:ext>
            </a:extLst>
          </p:cNvPr>
          <p:cNvSpPr>
            <a:spLocks noGrp="1"/>
          </p:cNvSpPr>
          <p:nvPr>
            <p:ph type="title"/>
          </p:nvPr>
        </p:nvSpPr>
        <p:spPr>
          <a:xfrm>
            <a:off x="103239" y="365126"/>
            <a:ext cx="11960942" cy="446036"/>
          </a:xfrm>
        </p:spPr>
        <p:txBody>
          <a:bodyPr>
            <a:normAutofit fontScale="90000"/>
          </a:bodyPr>
          <a:lstStyle/>
          <a:p>
            <a:r>
              <a:rPr lang="en-US" dirty="0"/>
              <a:t>Undetermined Anaplasmosis/Ehrlichiosis Cases, NNDSS, 2019</a:t>
            </a:r>
            <a:br>
              <a:rPr lang="en-US" dirty="0"/>
            </a:br>
            <a:endParaRPr lang="en-US" dirty="0"/>
          </a:p>
        </p:txBody>
      </p:sp>
      <mc:AlternateContent xmlns:mc="http://schemas.openxmlformats.org/markup-compatibility/2006">
        <mc:Choice xmlns:cx4="http://schemas.microsoft.com/office/drawing/2016/5/10/chartex" Requires="cx4">
          <p:graphicFrame>
            <p:nvGraphicFramePr>
              <p:cNvPr id="3" name="Content Placeholder 2">
                <a:extLst>
                  <a:ext uri="{FF2B5EF4-FFF2-40B4-BE49-F238E27FC236}">
                    <a16:creationId xmlns:a16="http://schemas.microsoft.com/office/drawing/2014/main" id="{72EA2D27-DCD1-4DFE-B55F-CADC8CCD22BE}"/>
                  </a:ext>
                </a:extLst>
              </p:cNvPr>
              <p:cNvGraphicFramePr>
                <a:graphicFrameLocks noGrp="1"/>
              </p:cNvGraphicFramePr>
              <p:nvPr>
                <p:ph sz="half" idx="2"/>
                <p:extLst>
                  <p:ext uri="{D42A27DB-BD31-4B8C-83A1-F6EECF244321}">
                    <p14:modId xmlns:p14="http://schemas.microsoft.com/office/powerpoint/2010/main" val="3131342041"/>
                  </p:ext>
                </p:extLst>
              </p:nvPr>
            </p:nvGraphicFramePr>
            <p:xfrm>
              <a:off x="127820" y="811162"/>
              <a:ext cx="11936362" cy="5397909"/>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3" name="Content Placeholder 2">
                <a:extLst>
                  <a:ext uri="{FF2B5EF4-FFF2-40B4-BE49-F238E27FC236}">
                    <a16:creationId xmlns:a16="http://schemas.microsoft.com/office/drawing/2014/main" id="{72EA2D27-DCD1-4DFE-B55F-CADC8CCD22BE}"/>
                  </a:ext>
                </a:extLst>
              </p:cNvPr>
              <p:cNvPicPr>
                <a:picLocks noGrp="1" noRot="1" noChangeAspect="1" noMove="1" noResize="1" noEditPoints="1" noAdjustHandles="1" noChangeArrowheads="1" noChangeShapeType="1"/>
              </p:cNvPicPr>
              <p:nvPr/>
            </p:nvPicPr>
            <p:blipFill>
              <a:blip r:embed="rId4"/>
              <a:stretch>
                <a:fillRect/>
              </a:stretch>
            </p:blipFill>
            <p:spPr>
              <a:xfrm>
                <a:off x="127820" y="811162"/>
                <a:ext cx="11936362" cy="5397909"/>
              </a:xfrm>
              <a:prstGeom prst="rect">
                <a:avLst/>
              </a:prstGeom>
            </p:spPr>
          </p:pic>
        </mc:Fallback>
      </mc:AlternateContent>
    </p:spTree>
    <p:extLst>
      <p:ext uri="{BB962C8B-B14F-4D97-AF65-F5344CB8AC3E}">
        <p14:creationId xmlns:p14="http://schemas.microsoft.com/office/powerpoint/2010/main" val="46064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a:extLst>
              <a:ext uri="{FF2B5EF4-FFF2-40B4-BE49-F238E27FC236}">
                <a16:creationId xmlns:a16="http://schemas.microsoft.com/office/drawing/2014/main" id="{43F7E7B2-7A7C-4151-B796-0E34E4E0CEA4}"/>
              </a:ext>
            </a:extLst>
          </p:cNvPr>
          <p:cNvSpPr txBox="1">
            <a:spLocks/>
          </p:cNvSpPr>
          <p:nvPr/>
        </p:nvSpPr>
        <p:spPr>
          <a:xfrm>
            <a:off x="459347" y="464910"/>
            <a:ext cx="11578106" cy="5318973"/>
          </a:xfrm>
          <a:prstGeom prst="rect">
            <a:avLst/>
          </a:prstGeom>
        </p:spPr>
        <p:txBody>
          <a:bodyPr vert="horz" lIns="91440" tIns="45720" rIns="91440" bIns="45720" numCol="1" rtlCol="0">
            <a:normAutofit/>
          </a:bodyPr>
          <a:lstStyle>
            <a:lvl1pPr marL="228600" indent="-228600" algn="l" defTabSz="914400" rtl="0" eaLnBrk="1" latinLnBrk="0" hangingPunct="1">
              <a:lnSpc>
                <a:spcPct val="90000"/>
              </a:lnSpc>
              <a:spcBef>
                <a:spcPts val="1000"/>
              </a:spcBef>
              <a:spcAft>
                <a:spcPts val="1200"/>
              </a:spcAft>
              <a:buFont typeface="Arial" panose="020B0604020202020204" pitchFamily="34" charset="0"/>
              <a:buNone/>
              <a:defRPr sz="3600" b="1" kern="1200">
                <a:solidFill>
                  <a:srgbClr val="DA521E"/>
                </a:solidFill>
                <a:latin typeface="+mn-lt"/>
                <a:ea typeface="+mn-ea"/>
                <a:cs typeface="+mn-cs"/>
              </a:defRPr>
            </a:lvl1pPr>
            <a:lvl2pPr marL="290513" indent="-290513" algn="l" defTabSz="914400" rtl="0" eaLnBrk="1" latinLnBrk="0" hangingPunct="1">
              <a:lnSpc>
                <a:spcPct val="90000"/>
              </a:lnSpc>
              <a:spcBef>
                <a:spcPts val="600"/>
              </a:spcBef>
              <a:spcAft>
                <a:spcPts val="600"/>
              </a:spcAft>
              <a:buClr>
                <a:srgbClr val="8E8D01"/>
              </a:buClr>
              <a:buFont typeface="Wingdings" panose="05000000000000000000" pitchFamily="2" charset="2"/>
              <a:buChar char="§"/>
              <a:defRPr sz="2800" kern="1200">
                <a:solidFill>
                  <a:schemeClr val="tx1"/>
                </a:solidFill>
                <a:latin typeface="+mn-lt"/>
                <a:ea typeface="+mn-ea"/>
                <a:cs typeface="+mn-cs"/>
              </a:defRPr>
            </a:lvl2pPr>
            <a:lvl3pPr marL="623888" indent="-333375" algn="l" defTabSz="914400" rtl="0" eaLnBrk="1" latinLnBrk="0" hangingPunct="1">
              <a:lnSpc>
                <a:spcPct val="90000"/>
              </a:lnSpc>
              <a:spcBef>
                <a:spcPts val="600"/>
              </a:spcBef>
              <a:spcAft>
                <a:spcPts val="600"/>
              </a:spcAft>
              <a:buClr>
                <a:srgbClr val="008641"/>
              </a:buClr>
              <a:buFont typeface="Arial" panose="020B0604020202020204" pitchFamily="34" charset="0"/>
              <a:buChar char="•"/>
              <a:defRPr sz="2400" kern="1200">
                <a:solidFill>
                  <a:schemeClr val="tx1"/>
                </a:solidFill>
                <a:latin typeface="+mn-lt"/>
                <a:ea typeface="+mn-ea"/>
                <a:cs typeface="+mn-cs"/>
              </a:defRPr>
            </a:lvl3pPr>
            <a:lvl4pPr marL="914400" indent="-231775"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State Trends</a:t>
            </a:r>
          </a:p>
          <a:p>
            <a:pPr marL="414338" lvl="1" indent="-457200"/>
            <a:r>
              <a:rPr lang="en-US"/>
              <a:t>In December 2021, the state of Maine compiled data from 8 jurisdictions</a:t>
            </a:r>
          </a:p>
          <a:p>
            <a:pPr marL="414338" lvl="1" indent="-457200"/>
            <a:r>
              <a:rPr lang="en-US"/>
              <a:t>Analyzed PCR-positive anaplasmosis results that did not meet criteria to be considered a case. </a:t>
            </a:r>
          </a:p>
        </p:txBody>
      </p:sp>
      <p:sp>
        <p:nvSpPr>
          <p:cNvPr id="2" name="TextBox 1">
            <a:extLst>
              <a:ext uri="{FF2B5EF4-FFF2-40B4-BE49-F238E27FC236}">
                <a16:creationId xmlns:a16="http://schemas.microsoft.com/office/drawing/2014/main" id="{764BA5BE-3D7B-4384-BDF0-5F824F292ECB}"/>
              </a:ext>
            </a:extLst>
          </p:cNvPr>
          <p:cNvSpPr txBox="1"/>
          <p:nvPr/>
        </p:nvSpPr>
        <p:spPr>
          <a:xfrm>
            <a:off x="138023" y="6311445"/>
            <a:ext cx="5957977" cy="369332"/>
          </a:xfrm>
          <a:prstGeom prst="rect">
            <a:avLst/>
          </a:prstGeom>
          <a:noFill/>
        </p:spPr>
        <p:txBody>
          <a:bodyPr wrap="square" rtlCol="0">
            <a:spAutoFit/>
          </a:bodyPr>
          <a:lstStyle/>
          <a:p>
            <a:r>
              <a:rPr lang="en-US"/>
              <a:t>Data from: Parag </a:t>
            </a:r>
            <a:r>
              <a:rPr lang="en-US" err="1"/>
              <a:t>Mahale</a:t>
            </a:r>
            <a:r>
              <a:rPr lang="en-US"/>
              <a:t>, former EIS officer, State of Maine</a:t>
            </a:r>
          </a:p>
        </p:txBody>
      </p:sp>
      <p:graphicFrame>
        <p:nvGraphicFramePr>
          <p:cNvPr id="4" name="Table 3">
            <a:extLst>
              <a:ext uri="{FF2B5EF4-FFF2-40B4-BE49-F238E27FC236}">
                <a16:creationId xmlns:a16="http://schemas.microsoft.com/office/drawing/2014/main" id="{6DFA139E-5752-4899-B1A0-5D3F7B2F75E9}"/>
              </a:ext>
            </a:extLst>
          </p:cNvPr>
          <p:cNvGraphicFramePr>
            <a:graphicFrameLocks noGrp="1"/>
          </p:cNvGraphicFramePr>
          <p:nvPr>
            <p:extLst>
              <p:ext uri="{D42A27DB-BD31-4B8C-83A1-F6EECF244321}">
                <p14:modId xmlns:p14="http://schemas.microsoft.com/office/powerpoint/2010/main" val="4094721182"/>
              </p:ext>
            </p:extLst>
          </p:nvPr>
        </p:nvGraphicFramePr>
        <p:xfrm>
          <a:off x="459347" y="2528889"/>
          <a:ext cx="11273307" cy="3782553"/>
        </p:xfrm>
        <a:graphic>
          <a:graphicData uri="http://schemas.openxmlformats.org/drawingml/2006/table">
            <a:tbl>
              <a:tblPr firstRow="1" firstCol="1" bandRow="1">
                <a:tableStyleId>{5C22544A-7EE6-4342-B048-85BDC9FD1C3A}</a:tableStyleId>
              </a:tblPr>
              <a:tblGrid>
                <a:gridCol w="1205256">
                  <a:extLst>
                    <a:ext uri="{9D8B030D-6E8A-4147-A177-3AD203B41FA5}">
                      <a16:colId xmlns:a16="http://schemas.microsoft.com/office/drawing/2014/main" val="1432120346"/>
                    </a:ext>
                  </a:extLst>
                </a:gridCol>
                <a:gridCol w="2552786">
                  <a:extLst>
                    <a:ext uri="{9D8B030D-6E8A-4147-A177-3AD203B41FA5}">
                      <a16:colId xmlns:a16="http://schemas.microsoft.com/office/drawing/2014/main" val="626003380"/>
                    </a:ext>
                  </a:extLst>
                </a:gridCol>
                <a:gridCol w="2974707">
                  <a:extLst>
                    <a:ext uri="{9D8B030D-6E8A-4147-A177-3AD203B41FA5}">
                      <a16:colId xmlns:a16="http://schemas.microsoft.com/office/drawing/2014/main" val="2416272304"/>
                    </a:ext>
                  </a:extLst>
                </a:gridCol>
                <a:gridCol w="2348367">
                  <a:extLst>
                    <a:ext uri="{9D8B030D-6E8A-4147-A177-3AD203B41FA5}">
                      <a16:colId xmlns:a16="http://schemas.microsoft.com/office/drawing/2014/main" val="545487167"/>
                    </a:ext>
                  </a:extLst>
                </a:gridCol>
                <a:gridCol w="2192191">
                  <a:extLst>
                    <a:ext uri="{9D8B030D-6E8A-4147-A177-3AD203B41FA5}">
                      <a16:colId xmlns:a16="http://schemas.microsoft.com/office/drawing/2014/main" val="2079068425"/>
                    </a:ext>
                  </a:extLst>
                </a:gridCol>
              </a:tblGrid>
              <a:tr h="262181">
                <a:tc gridSpan="4">
                  <a:txBody>
                    <a:bodyPr/>
                    <a:lstStyle/>
                    <a:p>
                      <a:pPr marL="0" marR="0">
                        <a:lnSpc>
                          <a:spcPct val="107000"/>
                        </a:lnSpc>
                        <a:spcBef>
                          <a:spcPts val="0"/>
                        </a:spcBef>
                        <a:spcAft>
                          <a:spcPts val="0"/>
                        </a:spcAft>
                      </a:pPr>
                      <a:r>
                        <a:rPr lang="en-US" sz="1400">
                          <a:effectLst/>
                        </a:rPr>
                        <a:t>Table 1: Laboratory confirmed anaplasmosis cases by case classification, 2016 - 2021</a:t>
                      </a:r>
                      <a:endParaRPr lang="en-US" sz="1600">
                        <a:effectLst/>
                        <a:latin typeface="Arial" panose="020B0604020202020204" pitchFamily="34" charset="0"/>
                        <a:ea typeface="Calibri" panose="020F0502020204030204" pitchFamily="34"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nSpc>
                          <a:spcPct val="107000"/>
                        </a:lnSpc>
                      </a:pPr>
                      <a:endParaRPr lang="en-US" sz="1600">
                        <a:effectLst/>
                        <a:latin typeface="Arial" panose="020B0604020202020204" pitchFamily="34" charset="0"/>
                      </a:endParaRPr>
                    </a:p>
                  </a:txBody>
                  <a:tcPr marL="68580" marR="68580" marT="0" marB="0" anchor="b"/>
                </a:tc>
                <a:extLst>
                  <a:ext uri="{0D108BD9-81ED-4DB2-BD59-A6C34878D82A}">
                    <a16:rowId xmlns:a16="http://schemas.microsoft.com/office/drawing/2014/main" val="2570393125"/>
                  </a:ext>
                </a:extLst>
              </a:tr>
              <a:tr h="262181">
                <a:tc>
                  <a:txBody>
                    <a:bodyPr/>
                    <a:lstStyle/>
                    <a:p>
                      <a:pPr>
                        <a:lnSpc>
                          <a:spcPct val="107000"/>
                        </a:lnSpc>
                      </a:pPr>
                      <a:endParaRPr lang="en-US" sz="1600">
                        <a:effectLst/>
                        <a:latin typeface="Arial" panose="020B0604020202020204" pitchFamily="34" charset="0"/>
                      </a:endParaRPr>
                    </a:p>
                  </a:txBody>
                  <a:tcPr marL="68580" marR="68580" marT="0" marB="0" anchor="b"/>
                </a:tc>
                <a:tc>
                  <a:txBody>
                    <a:bodyPr/>
                    <a:lstStyle/>
                    <a:p>
                      <a:pPr>
                        <a:lnSpc>
                          <a:spcPct val="107000"/>
                        </a:lnSpc>
                      </a:pPr>
                      <a:endParaRPr lang="en-US" sz="1600">
                        <a:effectLst/>
                        <a:latin typeface="Arial" panose="020B0604020202020204" pitchFamily="34" charset="0"/>
                      </a:endParaRPr>
                    </a:p>
                  </a:txBody>
                  <a:tcPr marL="68580" marR="68580" marT="0" marB="0" anchor="b"/>
                </a:tc>
                <a:tc>
                  <a:txBody>
                    <a:bodyPr/>
                    <a:lstStyle/>
                    <a:p>
                      <a:pPr>
                        <a:lnSpc>
                          <a:spcPct val="107000"/>
                        </a:lnSpc>
                      </a:pPr>
                      <a:endParaRPr lang="en-US" sz="1600">
                        <a:effectLst/>
                        <a:latin typeface="Arial" panose="020B0604020202020204" pitchFamily="34" charset="0"/>
                      </a:endParaRPr>
                    </a:p>
                  </a:txBody>
                  <a:tcPr marL="68580" marR="68580" marT="0" marB="0" anchor="b"/>
                </a:tc>
                <a:tc>
                  <a:txBody>
                    <a:bodyPr/>
                    <a:lstStyle/>
                    <a:p>
                      <a:pPr>
                        <a:lnSpc>
                          <a:spcPct val="107000"/>
                        </a:lnSpc>
                      </a:pPr>
                      <a:endParaRPr lang="en-US" sz="1600">
                        <a:effectLst/>
                        <a:latin typeface="Arial" panose="020B0604020202020204" pitchFamily="34" charset="0"/>
                      </a:endParaRPr>
                    </a:p>
                  </a:txBody>
                  <a:tcPr marL="68580" marR="68580" marT="0" marB="0" anchor="b"/>
                </a:tc>
                <a:tc>
                  <a:txBody>
                    <a:bodyPr/>
                    <a:lstStyle/>
                    <a:p>
                      <a:pPr>
                        <a:lnSpc>
                          <a:spcPct val="107000"/>
                        </a:lnSpc>
                      </a:pPr>
                      <a:endParaRPr lang="en-US" sz="1600">
                        <a:effectLst/>
                        <a:latin typeface="Arial" panose="020B0604020202020204" pitchFamily="34" charset="0"/>
                      </a:endParaRPr>
                    </a:p>
                  </a:txBody>
                  <a:tcPr marL="68580" marR="68580" marT="0" marB="0" anchor="b"/>
                </a:tc>
                <a:extLst>
                  <a:ext uri="{0D108BD9-81ED-4DB2-BD59-A6C34878D82A}">
                    <a16:rowId xmlns:a16="http://schemas.microsoft.com/office/drawing/2014/main" val="3557387107"/>
                  </a:ext>
                </a:extLst>
              </a:tr>
              <a:tr h="753367">
                <a:tc>
                  <a:txBody>
                    <a:bodyPr/>
                    <a:lstStyle/>
                    <a:p>
                      <a:pPr marL="0" marR="0">
                        <a:lnSpc>
                          <a:spcPct val="107000"/>
                        </a:lnSpc>
                        <a:spcBef>
                          <a:spcPts val="0"/>
                        </a:spcBef>
                        <a:spcAft>
                          <a:spcPts val="0"/>
                        </a:spcAft>
                      </a:pPr>
                      <a:r>
                        <a:rPr lang="en-US" sz="1400">
                          <a:effectLst/>
                        </a:rPr>
                        <a:t>Jurisdiction</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Total distinct individuals with  lab confirmation of anaplasmosis, Mean (range)</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Percentage of individuals with lab confirmation classified as </a:t>
                      </a:r>
                      <a:r>
                        <a:rPr lang="en-US" sz="1400" b="1">
                          <a:solidFill>
                            <a:srgbClr val="016A70"/>
                          </a:solidFill>
                          <a:effectLst/>
                        </a:rPr>
                        <a:t>Confirmed</a:t>
                      </a:r>
                      <a:endParaRPr lang="en-US" sz="1600" b="1">
                        <a:solidFill>
                          <a:srgbClr val="016A70"/>
                        </a:solidFill>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Percentage of individuals with lab confirmation classified as </a:t>
                      </a:r>
                      <a:r>
                        <a:rPr lang="en-US" sz="1400" b="1">
                          <a:solidFill>
                            <a:srgbClr val="771E7C"/>
                          </a:solidFill>
                          <a:effectLst/>
                        </a:rPr>
                        <a:t>Suspect</a:t>
                      </a:r>
                      <a:endParaRPr lang="en-US" sz="1600" b="1">
                        <a:solidFill>
                          <a:srgbClr val="771E7C"/>
                        </a:solidFill>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Percentage of individuals with lab confirmation classified as </a:t>
                      </a:r>
                      <a:r>
                        <a:rPr lang="en-US" sz="1400" b="1">
                          <a:solidFill>
                            <a:srgbClr val="8D3102"/>
                          </a:solidFill>
                          <a:effectLst/>
                        </a:rPr>
                        <a:t>Not a Case</a:t>
                      </a:r>
                      <a:endParaRPr lang="en-US" sz="1600" b="1">
                        <a:solidFill>
                          <a:srgbClr val="8D3102"/>
                        </a:solidFill>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1446115596"/>
                  </a:ext>
                </a:extLst>
              </a:tr>
              <a:tr h="262181">
                <a:tc>
                  <a:txBody>
                    <a:bodyPr/>
                    <a:lstStyle/>
                    <a:p>
                      <a:pPr marL="0" marR="0">
                        <a:lnSpc>
                          <a:spcPct val="107000"/>
                        </a:lnSpc>
                        <a:spcBef>
                          <a:spcPts val="0"/>
                        </a:spcBef>
                        <a:spcAft>
                          <a:spcPts val="0"/>
                        </a:spcAft>
                      </a:pPr>
                      <a:r>
                        <a:rPr lang="en-US" sz="1400">
                          <a:effectLst/>
                        </a:rPr>
                        <a:t>CT</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146 (80 - 296)</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100.0 (100.0 - 100.0)</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a:t>
                      </a:r>
                      <a:endParaRPr lang="en-US" sz="16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2594387574"/>
                  </a:ext>
                </a:extLst>
              </a:tr>
              <a:tr h="262181">
                <a:tc>
                  <a:txBody>
                    <a:bodyPr/>
                    <a:lstStyle/>
                    <a:p>
                      <a:pPr marL="0" marR="0">
                        <a:lnSpc>
                          <a:spcPct val="107000"/>
                        </a:lnSpc>
                        <a:spcBef>
                          <a:spcPts val="0"/>
                        </a:spcBef>
                        <a:spcAft>
                          <a:spcPts val="0"/>
                        </a:spcAft>
                      </a:pPr>
                      <a:r>
                        <a:rPr lang="en-US" sz="1400">
                          <a:effectLst/>
                        </a:rPr>
                        <a:t>ME</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637 (390 - 906)</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82.6 (77.4 - 86.7)</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0.5 (0.0 - 1.3)</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16.8 (13.3 - 21.3)</a:t>
                      </a:r>
                      <a:endParaRPr lang="en-US" sz="16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2406896005"/>
                  </a:ext>
                </a:extLst>
              </a:tr>
              <a:tr h="262181">
                <a:tc>
                  <a:txBody>
                    <a:bodyPr/>
                    <a:lstStyle/>
                    <a:p>
                      <a:pPr marL="0" marR="0">
                        <a:lnSpc>
                          <a:spcPct val="107000"/>
                        </a:lnSpc>
                        <a:spcBef>
                          <a:spcPts val="0"/>
                        </a:spcBef>
                        <a:spcAft>
                          <a:spcPts val="0"/>
                        </a:spcAft>
                      </a:pPr>
                      <a:r>
                        <a:rPr lang="en-US" sz="1400">
                          <a:effectLst/>
                        </a:rPr>
                        <a:t>NH</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200 (99 - 347)</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79.4 (73.7 - 84.4)</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8.8 (5.0 - 16.5)</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8.6 (5.6 - 13.0)</a:t>
                      </a:r>
                      <a:endParaRPr lang="en-US" sz="16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2067408312"/>
                  </a:ext>
                </a:extLst>
              </a:tr>
              <a:tr h="262181">
                <a:tc>
                  <a:txBody>
                    <a:bodyPr/>
                    <a:lstStyle/>
                    <a:p>
                      <a:pPr marL="0" marR="0">
                        <a:lnSpc>
                          <a:spcPct val="107000"/>
                        </a:lnSpc>
                        <a:spcBef>
                          <a:spcPts val="0"/>
                        </a:spcBef>
                        <a:spcAft>
                          <a:spcPts val="0"/>
                        </a:spcAft>
                      </a:pPr>
                      <a:r>
                        <a:rPr lang="en-US" sz="1400">
                          <a:effectLst/>
                        </a:rPr>
                        <a:t>NJ</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131 (102 - 190)</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65.1 (50.5 - 75.9)</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15.8 (4.3 - 30.3)</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18.5 (13.8 - 22.2)</a:t>
                      </a:r>
                      <a:endParaRPr lang="en-US" sz="16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283899810"/>
                  </a:ext>
                </a:extLst>
              </a:tr>
              <a:tr h="262181">
                <a:tc>
                  <a:txBody>
                    <a:bodyPr/>
                    <a:lstStyle/>
                    <a:p>
                      <a:pPr marL="0" marR="0">
                        <a:lnSpc>
                          <a:spcPct val="107000"/>
                        </a:lnSpc>
                        <a:spcBef>
                          <a:spcPts val="0"/>
                        </a:spcBef>
                        <a:spcAft>
                          <a:spcPts val="0"/>
                        </a:spcAft>
                      </a:pPr>
                      <a:r>
                        <a:rPr lang="en-US" sz="1400">
                          <a:effectLst/>
                        </a:rPr>
                        <a:t>NYC</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93 (41 - 162)</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62.1 (53.7 - 72.2)</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1.4 (0.0 - 3.0)</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33.1 (8.6 - 43.3)</a:t>
                      </a:r>
                      <a:endParaRPr lang="en-US" sz="16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2904475196"/>
                  </a:ext>
                </a:extLst>
              </a:tr>
              <a:tr h="262181">
                <a:tc>
                  <a:txBody>
                    <a:bodyPr/>
                    <a:lstStyle/>
                    <a:p>
                      <a:pPr marL="0" marR="0">
                        <a:lnSpc>
                          <a:spcPct val="107000"/>
                        </a:lnSpc>
                        <a:spcBef>
                          <a:spcPts val="0"/>
                        </a:spcBef>
                        <a:spcAft>
                          <a:spcPts val="0"/>
                        </a:spcAft>
                      </a:pPr>
                      <a:r>
                        <a:rPr lang="en-US" sz="1400">
                          <a:effectLst/>
                        </a:rPr>
                        <a:t>RI</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121 (102 - 152)</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61.6 (51.8 - 67.6)</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38.4 (32.4 - 48.2)</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a:t>
                      </a:r>
                      <a:endParaRPr lang="en-US" sz="16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3871967523"/>
                  </a:ext>
                </a:extLst>
              </a:tr>
              <a:tr h="262181">
                <a:tc>
                  <a:txBody>
                    <a:bodyPr/>
                    <a:lstStyle/>
                    <a:p>
                      <a:pPr marL="0" marR="0">
                        <a:lnSpc>
                          <a:spcPct val="107000"/>
                        </a:lnSpc>
                        <a:spcBef>
                          <a:spcPts val="0"/>
                        </a:spcBef>
                        <a:spcAft>
                          <a:spcPts val="0"/>
                        </a:spcAft>
                      </a:pPr>
                      <a:r>
                        <a:rPr lang="en-US" sz="1400">
                          <a:effectLst/>
                        </a:rPr>
                        <a:t>VT *</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453 (185 - 914)</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64.6 (0.5 - 91.9)</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24.6 (0.0 - 99.0)</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10.6 (0.4 - 14.9)</a:t>
                      </a:r>
                      <a:endParaRPr lang="en-US" sz="16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3073849040"/>
                  </a:ext>
                </a:extLst>
              </a:tr>
              <a:tr h="262181">
                <a:tc>
                  <a:txBody>
                    <a:bodyPr/>
                    <a:lstStyle/>
                    <a:p>
                      <a:pPr marL="0" marR="0">
                        <a:lnSpc>
                          <a:spcPct val="107000"/>
                        </a:lnSpc>
                        <a:spcBef>
                          <a:spcPts val="0"/>
                        </a:spcBef>
                        <a:spcAft>
                          <a:spcPts val="0"/>
                        </a:spcAft>
                      </a:pPr>
                      <a:r>
                        <a:rPr lang="en-US" sz="1400">
                          <a:effectLst/>
                        </a:rPr>
                        <a:t>WI **</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437 (253 - 757)</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85.0 (77.6 - 90.3)</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3.7 (0.4 - 9.4)</a:t>
                      </a:r>
                      <a:endParaRPr lang="en-US" sz="16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11.4 (8.9 - 13.3)</a:t>
                      </a:r>
                      <a:endParaRPr lang="en-US" sz="16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490176411"/>
                  </a:ext>
                </a:extLst>
              </a:tr>
              <a:tr h="407376">
                <a:tc gridSpan="5">
                  <a:txBody>
                    <a:bodyPr/>
                    <a:lstStyle/>
                    <a:p>
                      <a:pPr marL="0" marR="0">
                        <a:lnSpc>
                          <a:spcPct val="107000"/>
                        </a:lnSpc>
                        <a:spcBef>
                          <a:spcPts val="0"/>
                        </a:spcBef>
                        <a:spcAft>
                          <a:spcPts val="0"/>
                        </a:spcAft>
                      </a:pPr>
                      <a:r>
                        <a:rPr lang="en-US" sz="1050" dirty="0">
                          <a:effectLst/>
                        </a:rPr>
                        <a:t>* Anaplasmosis lab reports during 2020-2021 were classified as "suspect" due to COVID-19 pandemic-related staffing shortage</a:t>
                      </a:r>
                      <a:endParaRPr lang="en-US" sz="1600" dirty="0">
                        <a:effectLst/>
                      </a:endParaRPr>
                    </a:p>
                    <a:p>
                      <a:pPr marL="0" marR="0">
                        <a:lnSpc>
                          <a:spcPct val="107000"/>
                        </a:lnSpc>
                        <a:spcBef>
                          <a:spcPts val="0"/>
                        </a:spcBef>
                        <a:spcAft>
                          <a:spcPts val="0"/>
                        </a:spcAft>
                      </a:pPr>
                      <a:r>
                        <a:rPr lang="en-US" sz="1050" dirty="0">
                          <a:effectLst/>
                        </a:rPr>
                        <a:t>** Due to COVID-19 response, no data QA was completed for 2019 data; QA not yet finalized for 2021 data</a:t>
                      </a:r>
                      <a:endParaRPr lang="en-US" sz="1600" dirty="0">
                        <a:effectLst/>
                        <a:latin typeface="Arial" panose="020B0604020202020204" pitchFamily="34" charset="0"/>
                        <a:ea typeface="Calibri" panose="020F0502020204030204" pitchFamily="34"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56240196"/>
                  </a:ext>
                </a:extLst>
              </a:tr>
            </a:tbl>
          </a:graphicData>
        </a:graphic>
      </p:graphicFrame>
    </p:spTree>
    <p:extLst>
      <p:ext uri="{BB962C8B-B14F-4D97-AF65-F5344CB8AC3E}">
        <p14:creationId xmlns:p14="http://schemas.microsoft.com/office/powerpoint/2010/main" val="1114845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8DB0AFCB-B849-4D14-9E20-7BEFFEB0D2BF}"/>
              </a:ext>
            </a:extLst>
          </p:cNvPr>
          <p:cNvGraphicFramePr>
            <a:graphicFrameLocks noGrp="1"/>
          </p:cNvGraphicFramePr>
          <p:nvPr>
            <p:ph sz="quarter" idx="10"/>
            <p:extLst>
              <p:ext uri="{D42A27DB-BD31-4B8C-83A1-F6EECF244321}">
                <p14:modId xmlns:p14="http://schemas.microsoft.com/office/powerpoint/2010/main" val="3472440416"/>
              </p:ext>
            </p:extLst>
          </p:nvPr>
        </p:nvGraphicFramePr>
        <p:xfrm>
          <a:off x="0" y="734030"/>
          <a:ext cx="12192000" cy="4712338"/>
        </p:xfrm>
        <a:graphic>
          <a:graphicData uri="http://schemas.openxmlformats.org/drawingml/2006/table">
            <a:tbl>
              <a:tblPr firstRow="1" firstCol="1" bandRow="1">
                <a:tableStyleId>{5C22544A-7EE6-4342-B048-85BDC9FD1C3A}</a:tableStyleId>
              </a:tblPr>
              <a:tblGrid>
                <a:gridCol w="795881">
                  <a:extLst>
                    <a:ext uri="{9D8B030D-6E8A-4147-A177-3AD203B41FA5}">
                      <a16:colId xmlns:a16="http://schemas.microsoft.com/office/drawing/2014/main" val="3695576186"/>
                    </a:ext>
                  </a:extLst>
                </a:gridCol>
                <a:gridCol w="1193820">
                  <a:extLst>
                    <a:ext uri="{9D8B030D-6E8A-4147-A177-3AD203B41FA5}">
                      <a16:colId xmlns:a16="http://schemas.microsoft.com/office/drawing/2014/main" val="1166165"/>
                    </a:ext>
                  </a:extLst>
                </a:gridCol>
                <a:gridCol w="1114232">
                  <a:extLst>
                    <a:ext uri="{9D8B030D-6E8A-4147-A177-3AD203B41FA5}">
                      <a16:colId xmlns:a16="http://schemas.microsoft.com/office/drawing/2014/main" val="1731414678"/>
                    </a:ext>
                  </a:extLst>
                </a:gridCol>
                <a:gridCol w="1512172">
                  <a:extLst>
                    <a:ext uri="{9D8B030D-6E8A-4147-A177-3AD203B41FA5}">
                      <a16:colId xmlns:a16="http://schemas.microsoft.com/office/drawing/2014/main" val="2461262447"/>
                    </a:ext>
                  </a:extLst>
                </a:gridCol>
                <a:gridCol w="1432585">
                  <a:extLst>
                    <a:ext uri="{9D8B030D-6E8A-4147-A177-3AD203B41FA5}">
                      <a16:colId xmlns:a16="http://schemas.microsoft.com/office/drawing/2014/main" val="3121899093"/>
                    </a:ext>
                  </a:extLst>
                </a:gridCol>
                <a:gridCol w="1750935">
                  <a:extLst>
                    <a:ext uri="{9D8B030D-6E8A-4147-A177-3AD203B41FA5}">
                      <a16:colId xmlns:a16="http://schemas.microsoft.com/office/drawing/2014/main" val="2645039291"/>
                    </a:ext>
                  </a:extLst>
                </a:gridCol>
                <a:gridCol w="1512172">
                  <a:extLst>
                    <a:ext uri="{9D8B030D-6E8A-4147-A177-3AD203B41FA5}">
                      <a16:colId xmlns:a16="http://schemas.microsoft.com/office/drawing/2014/main" val="272191406"/>
                    </a:ext>
                  </a:extLst>
                </a:gridCol>
                <a:gridCol w="1352996">
                  <a:extLst>
                    <a:ext uri="{9D8B030D-6E8A-4147-A177-3AD203B41FA5}">
                      <a16:colId xmlns:a16="http://schemas.microsoft.com/office/drawing/2014/main" val="1479586833"/>
                    </a:ext>
                  </a:extLst>
                </a:gridCol>
                <a:gridCol w="1527207">
                  <a:extLst>
                    <a:ext uri="{9D8B030D-6E8A-4147-A177-3AD203B41FA5}">
                      <a16:colId xmlns:a16="http://schemas.microsoft.com/office/drawing/2014/main" val="2985027605"/>
                    </a:ext>
                  </a:extLst>
                </a:gridCol>
              </a:tblGrid>
              <a:tr h="442504">
                <a:tc gridSpan="9">
                  <a:txBody>
                    <a:bodyPr/>
                    <a:lstStyle/>
                    <a:p>
                      <a:pPr marL="0" marR="0" algn="ctr">
                        <a:lnSpc>
                          <a:spcPct val="107000"/>
                        </a:lnSpc>
                        <a:spcBef>
                          <a:spcPts val="0"/>
                        </a:spcBef>
                        <a:spcAft>
                          <a:spcPts val="0"/>
                        </a:spcAft>
                      </a:pPr>
                      <a:r>
                        <a:rPr lang="en-US" sz="2000">
                          <a:effectLst/>
                        </a:rPr>
                        <a:t>Table 2: Lab-confirmed anaplasmosis reports classified as not cases for surveillance (2016-2020)</a:t>
                      </a:r>
                      <a:endParaRPr lang="en-US" sz="2400">
                        <a:effectLst/>
                        <a:latin typeface="Arial" panose="020B0604020202020204" pitchFamily="34" charset="0"/>
                        <a:ea typeface="Calibri" panose="020F0502020204030204" pitchFamily="34"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ctr">
                        <a:lnSpc>
                          <a:spcPct val="107000"/>
                        </a:lnSpc>
                      </a:pPr>
                      <a:endParaRPr lang="en-US" sz="2400">
                        <a:effectLst/>
                        <a:latin typeface="Arial" panose="020B0604020202020204" pitchFamily="34" charset="0"/>
                      </a:endParaRPr>
                    </a:p>
                  </a:txBody>
                  <a:tcPr marL="68580" marR="68580" marT="0" marB="0" anchor="b"/>
                </a:tc>
                <a:tc hMerge="1">
                  <a:txBody>
                    <a:bodyPr/>
                    <a:lstStyle/>
                    <a:p>
                      <a:pPr algn="ctr">
                        <a:lnSpc>
                          <a:spcPct val="107000"/>
                        </a:lnSpc>
                      </a:pPr>
                      <a:endParaRPr lang="en-US" sz="2400">
                        <a:effectLst/>
                        <a:latin typeface="Arial" panose="020B0604020202020204" pitchFamily="34" charset="0"/>
                      </a:endParaRPr>
                    </a:p>
                  </a:txBody>
                  <a:tcPr marL="68580" marR="68580" marT="0" marB="0" anchor="b"/>
                </a:tc>
                <a:tc hMerge="1">
                  <a:txBody>
                    <a:bodyPr/>
                    <a:lstStyle/>
                    <a:p>
                      <a:pPr algn="ctr">
                        <a:lnSpc>
                          <a:spcPct val="107000"/>
                        </a:lnSpc>
                      </a:pPr>
                      <a:endParaRPr lang="en-US" sz="2400">
                        <a:effectLst/>
                        <a:latin typeface="Arial" panose="020B0604020202020204" pitchFamily="34" charset="0"/>
                      </a:endParaRPr>
                    </a:p>
                  </a:txBody>
                  <a:tcPr marL="68580" marR="68580" marT="0" marB="0" anchor="b"/>
                </a:tc>
                <a:extLst>
                  <a:ext uri="{0D108BD9-81ED-4DB2-BD59-A6C34878D82A}">
                    <a16:rowId xmlns:a16="http://schemas.microsoft.com/office/drawing/2014/main" val="1512160616"/>
                  </a:ext>
                </a:extLst>
              </a:tr>
              <a:tr h="2258959">
                <a:tc>
                  <a:txBody>
                    <a:bodyPr/>
                    <a:lstStyle/>
                    <a:p>
                      <a:pPr marL="0" marR="0" algn="ctr">
                        <a:lnSpc>
                          <a:spcPct val="107000"/>
                        </a:lnSpc>
                        <a:spcBef>
                          <a:spcPts val="0"/>
                        </a:spcBef>
                        <a:spcAft>
                          <a:spcPts val="0"/>
                        </a:spcAft>
                      </a:pPr>
                      <a:r>
                        <a:rPr lang="en-US" sz="1600">
                          <a:effectLst/>
                        </a:rPr>
                        <a:t>MMWR year</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Lab confirmed reports classified as “Not a case”, N</a:t>
                      </a:r>
                      <a:endParaRPr lang="en-US" sz="20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Clinical information available,</a:t>
                      </a:r>
                      <a:endParaRPr lang="en-US" sz="2000">
                        <a:effectLst/>
                      </a:endParaRPr>
                    </a:p>
                    <a:p>
                      <a:pPr marL="0" marR="0" algn="ctr">
                        <a:lnSpc>
                          <a:spcPct val="107000"/>
                        </a:lnSpc>
                        <a:spcBef>
                          <a:spcPts val="0"/>
                        </a:spcBef>
                        <a:spcAft>
                          <a:spcPts val="0"/>
                        </a:spcAft>
                      </a:pPr>
                      <a:r>
                        <a:rPr lang="en-US" sz="1400">
                          <a:effectLst/>
                        </a:rPr>
                        <a:t> N </a:t>
                      </a:r>
                      <a:endParaRPr lang="en-US" sz="20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Individuals with lab confirmation with </a:t>
                      </a:r>
                      <a:r>
                        <a:rPr lang="en-US" sz="1400" u="sng">
                          <a:effectLst/>
                        </a:rPr>
                        <a:t>ONLY fever</a:t>
                      </a:r>
                      <a:r>
                        <a:rPr lang="en-US" sz="1400">
                          <a:effectLst/>
                        </a:rPr>
                        <a:t> as the clinical criteria* </a:t>
                      </a:r>
                      <a:endParaRPr lang="en-US" sz="2000">
                        <a:effectLst/>
                      </a:endParaRPr>
                    </a:p>
                    <a:p>
                      <a:pPr marL="0" marR="0" algn="ctr">
                        <a:lnSpc>
                          <a:spcPct val="107000"/>
                        </a:lnSpc>
                        <a:spcBef>
                          <a:spcPts val="0"/>
                        </a:spcBef>
                        <a:spcAft>
                          <a:spcPts val="0"/>
                        </a:spcAft>
                      </a:pPr>
                      <a:r>
                        <a:rPr lang="en-US" sz="1400">
                          <a:effectLst/>
                        </a:rPr>
                        <a:t>N </a:t>
                      </a:r>
                      <a:endParaRPr lang="en-US" sz="20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Individuals who were afebrile, but other clinical info unknown, </a:t>
                      </a:r>
                      <a:endParaRPr lang="en-US" sz="2000">
                        <a:effectLst/>
                      </a:endParaRPr>
                    </a:p>
                    <a:p>
                      <a:pPr marL="0" marR="0" algn="ctr">
                        <a:lnSpc>
                          <a:spcPct val="107000"/>
                        </a:lnSpc>
                        <a:spcBef>
                          <a:spcPts val="0"/>
                        </a:spcBef>
                        <a:spcAft>
                          <a:spcPts val="0"/>
                        </a:spcAft>
                      </a:pPr>
                      <a:r>
                        <a:rPr lang="en-US" sz="1400">
                          <a:effectLst/>
                        </a:rPr>
                        <a:t>N </a:t>
                      </a:r>
                      <a:endParaRPr lang="en-US" sz="20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Individuals with lab confirmation who had </a:t>
                      </a:r>
                      <a:r>
                        <a:rPr lang="en-US" sz="1400" u="sng">
                          <a:effectLst/>
                        </a:rPr>
                        <a:t>1+* clinical criteria**</a:t>
                      </a:r>
                      <a:r>
                        <a:rPr lang="en-US" sz="1400">
                          <a:effectLst/>
                        </a:rPr>
                        <a:t>, but no fever </a:t>
                      </a:r>
                      <a:endParaRPr lang="en-US" sz="2000">
                        <a:effectLst/>
                      </a:endParaRPr>
                    </a:p>
                    <a:p>
                      <a:pPr marL="0" marR="0" algn="ctr">
                        <a:lnSpc>
                          <a:spcPct val="107000"/>
                        </a:lnSpc>
                        <a:spcBef>
                          <a:spcPts val="0"/>
                        </a:spcBef>
                        <a:spcAft>
                          <a:spcPts val="0"/>
                        </a:spcAft>
                      </a:pPr>
                      <a:r>
                        <a:rPr lang="en-US" sz="1400">
                          <a:effectLst/>
                        </a:rPr>
                        <a:t>N</a:t>
                      </a:r>
                      <a:endParaRPr lang="en-US" sz="20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Individuals with lab confirmation who had </a:t>
                      </a:r>
                      <a:r>
                        <a:rPr lang="en-US" sz="1400" u="sng">
                          <a:effectLst/>
                        </a:rPr>
                        <a:t>2+ clinical criteria**</a:t>
                      </a:r>
                      <a:r>
                        <a:rPr lang="en-US" sz="1400">
                          <a:effectLst/>
                        </a:rPr>
                        <a:t>, but no fever </a:t>
                      </a:r>
                      <a:endParaRPr lang="en-US" sz="2000">
                        <a:effectLst/>
                      </a:endParaRPr>
                    </a:p>
                    <a:p>
                      <a:pPr marL="0" marR="0" algn="ctr">
                        <a:lnSpc>
                          <a:spcPct val="107000"/>
                        </a:lnSpc>
                        <a:spcBef>
                          <a:spcPts val="0"/>
                        </a:spcBef>
                        <a:spcAft>
                          <a:spcPts val="0"/>
                        </a:spcAft>
                      </a:pPr>
                      <a:r>
                        <a:rPr lang="en-US" sz="1400">
                          <a:effectLst/>
                        </a:rPr>
                        <a:t>N </a:t>
                      </a:r>
                      <a:endParaRPr lang="en-US" sz="20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Individuals with lab confirmation who had </a:t>
                      </a:r>
                      <a:r>
                        <a:rPr lang="en-US" sz="1400" u="sng">
                          <a:effectLst/>
                        </a:rPr>
                        <a:t>1+ lab abnormality</a:t>
                      </a:r>
                      <a:r>
                        <a:rPr lang="en-US" sz="1100" u="sng">
                          <a:effectLst/>
                        </a:rPr>
                        <a:t>***</a:t>
                      </a:r>
                      <a:r>
                        <a:rPr lang="en-US" sz="1400">
                          <a:effectLst/>
                        </a:rPr>
                        <a:t>, N </a:t>
                      </a:r>
                      <a:endParaRPr lang="en-US" sz="20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400">
                          <a:effectLst/>
                        </a:rPr>
                        <a:t>Individuals with lab confirmation who had </a:t>
                      </a:r>
                      <a:r>
                        <a:rPr lang="en-US" sz="1400" u="sng">
                          <a:effectLst/>
                        </a:rPr>
                        <a:t>other symptoms not included in the clinical criteria</a:t>
                      </a:r>
                      <a:r>
                        <a:rPr lang="en-US" sz="1400">
                          <a:effectLst/>
                        </a:rPr>
                        <a:t>,</a:t>
                      </a:r>
                      <a:endParaRPr lang="en-US" sz="2000">
                        <a:effectLst/>
                      </a:endParaRPr>
                    </a:p>
                    <a:p>
                      <a:pPr marL="0" marR="0" algn="ctr">
                        <a:lnSpc>
                          <a:spcPct val="107000"/>
                        </a:lnSpc>
                        <a:spcBef>
                          <a:spcPts val="0"/>
                        </a:spcBef>
                        <a:spcAft>
                          <a:spcPts val="0"/>
                        </a:spcAft>
                      </a:pPr>
                      <a:r>
                        <a:rPr lang="en-US" sz="1400">
                          <a:effectLst/>
                        </a:rPr>
                        <a:t> N </a:t>
                      </a:r>
                      <a:endParaRPr lang="en-US" sz="20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1419540646"/>
                  </a:ext>
                </a:extLst>
              </a:tr>
              <a:tr h="402175">
                <a:tc>
                  <a:txBody>
                    <a:bodyPr/>
                    <a:lstStyle/>
                    <a:p>
                      <a:pPr marL="0" marR="0" algn="ctr">
                        <a:lnSpc>
                          <a:spcPct val="107000"/>
                        </a:lnSpc>
                        <a:spcBef>
                          <a:spcPts val="0"/>
                        </a:spcBef>
                        <a:spcAft>
                          <a:spcPts val="0"/>
                        </a:spcAft>
                      </a:pPr>
                      <a:r>
                        <a:rPr lang="en-US" sz="1600">
                          <a:effectLst/>
                        </a:rPr>
                        <a:t>2016</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118</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107</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23</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25</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46</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8</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8</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13</a:t>
                      </a:r>
                      <a:endParaRPr lang="en-US" sz="24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1433459924"/>
                  </a:ext>
                </a:extLst>
              </a:tr>
              <a:tr h="402175">
                <a:tc>
                  <a:txBody>
                    <a:bodyPr/>
                    <a:lstStyle/>
                    <a:p>
                      <a:pPr marL="0" marR="0" algn="ctr">
                        <a:lnSpc>
                          <a:spcPct val="107000"/>
                        </a:lnSpc>
                        <a:spcBef>
                          <a:spcPts val="0"/>
                        </a:spcBef>
                        <a:spcAft>
                          <a:spcPts val="0"/>
                        </a:spcAft>
                      </a:pPr>
                      <a:r>
                        <a:rPr lang="en-US" sz="1600">
                          <a:effectLst/>
                        </a:rPr>
                        <a:t>2017</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135</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117</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13</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26</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61</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17</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13</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17</a:t>
                      </a:r>
                      <a:endParaRPr lang="en-US" sz="24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896273438"/>
                  </a:ext>
                </a:extLst>
              </a:tr>
              <a:tr h="402175">
                <a:tc>
                  <a:txBody>
                    <a:bodyPr/>
                    <a:lstStyle/>
                    <a:p>
                      <a:pPr marL="0" marR="0" algn="ctr">
                        <a:lnSpc>
                          <a:spcPct val="107000"/>
                        </a:lnSpc>
                        <a:spcBef>
                          <a:spcPts val="0"/>
                        </a:spcBef>
                        <a:spcAft>
                          <a:spcPts val="0"/>
                        </a:spcAft>
                      </a:pPr>
                      <a:r>
                        <a:rPr lang="en-US" sz="1600">
                          <a:effectLst/>
                        </a:rPr>
                        <a:t>2018</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143</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75</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15</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17</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30</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7</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5</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13</a:t>
                      </a:r>
                      <a:endParaRPr lang="en-US" sz="24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2988214838"/>
                  </a:ext>
                </a:extLst>
              </a:tr>
              <a:tr h="402175">
                <a:tc>
                  <a:txBody>
                    <a:bodyPr/>
                    <a:lstStyle/>
                    <a:p>
                      <a:pPr marL="0" marR="0" algn="ctr">
                        <a:lnSpc>
                          <a:spcPct val="107000"/>
                        </a:lnSpc>
                        <a:spcBef>
                          <a:spcPts val="0"/>
                        </a:spcBef>
                        <a:spcAft>
                          <a:spcPts val="0"/>
                        </a:spcAft>
                      </a:pPr>
                      <a:r>
                        <a:rPr lang="en-US" sz="1600">
                          <a:effectLst/>
                        </a:rPr>
                        <a:t>2019</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191</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87</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18</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18</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33</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3</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5</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18</a:t>
                      </a:r>
                      <a:endParaRPr lang="en-US" sz="24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3339290148"/>
                  </a:ext>
                </a:extLst>
              </a:tr>
              <a:tr h="402175">
                <a:tc>
                  <a:txBody>
                    <a:bodyPr/>
                    <a:lstStyle/>
                    <a:p>
                      <a:pPr marL="0" marR="0" algn="ctr">
                        <a:lnSpc>
                          <a:spcPct val="107000"/>
                        </a:lnSpc>
                        <a:spcBef>
                          <a:spcPts val="0"/>
                        </a:spcBef>
                        <a:spcAft>
                          <a:spcPts val="0"/>
                        </a:spcAft>
                      </a:pPr>
                      <a:r>
                        <a:rPr lang="en-US" sz="1600">
                          <a:effectLst/>
                        </a:rPr>
                        <a:t>2020</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127</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108</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25</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24</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34</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4</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3</a:t>
                      </a:r>
                      <a:endParaRPr lang="en-US" sz="2400">
                        <a:effectLst/>
                        <a:latin typeface="Arial" panose="020B0604020202020204" pitchFamily="34" charset="0"/>
                        <a:ea typeface="Calibri" panose="020F0502020204030204" pitchFamily="34" charset="0"/>
                      </a:endParaRPr>
                    </a:p>
                  </a:txBody>
                  <a:tcPr marL="68580" marR="68580" marT="0" marB="0" anchor="b"/>
                </a:tc>
                <a:tc>
                  <a:txBody>
                    <a:bodyPr/>
                    <a:lstStyle/>
                    <a:p>
                      <a:pPr marL="0" marR="0" algn="ctr">
                        <a:lnSpc>
                          <a:spcPct val="107000"/>
                        </a:lnSpc>
                        <a:spcBef>
                          <a:spcPts val="0"/>
                        </a:spcBef>
                        <a:spcAft>
                          <a:spcPts val="0"/>
                        </a:spcAft>
                      </a:pPr>
                      <a:r>
                        <a:rPr lang="en-US" sz="1600">
                          <a:effectLst/>
                        </a:rPr>
                        <a:t>25</a:t>
                      </a:r>
                      <a:endParaRPr lang="en-US" sz="2400">
                        <a:effectLst/>
                        <a:latin typeface="Arial" panose="020B060402020202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1923904865"/>
                  </a:ext>
                </a:extLst>
              </a:tr>
            </a:tbl>
          </a:graphicData>
        </a:graphic>
      </p:graphicFrame>
      <p:sp>
        <p:nvSpPr>
          <p:cNvPr id="4" name="Rectangle 1">
            <a:extLst>
              <a:ext uri="{FF2B5EF4-FFF2-40B4-BE49-F238E27FC236}">
                <a16:creationId xmlns:a16="http://schemas.microsoft.com/office/drawing/2014/main" id="{7F68DC5E-C43C-49A7-95F8-2FADB8E702E0}"/>
              </a:ext>
            </a:extLst>
          </p:cNvPr>
          <p:cNvSpPr>
            <a:spLocks noChangeArrowheads="1"/>
          </p:cNvSpPr>
          <p:nvPr/>
        </p:nvSpPr>
        <p:spPr bwMode="auto">
          <a:xfrm>
            <a:off x="428626" y="5933347"/>
            <a:ext cx="1125209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Category also includes data where it was known that case was afebrile and had another symptom in the clinical criteria, but unknown how many</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Clinical criteria include fever, headache, myalgia, anemia, leukopenia, thrombocytopenia, elevated hepatic transaminases</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***Lab abnormalities include anemia, leukopenia, thrombocytopenia, and elevated hepatic transaminases</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57227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060796F-CA5D-4062-AAC0-3C495DEA2145}"/>
              </a:ext>
            </a:extLst>
          </p:cNvPr>
          <p:cNvSpPr>
            <a:spLocks noGrp="1"/>
          </p:cNvSpPr>
          <p:nvPr>
            <p:ph sz="quarter" idx="10"/>
          </p:nvPr>
        </p:nvSpPr>
        <p:spPr/>
        <p:txBody>
          <a:bodyPr/>
          <a:lstStyle/>
          <a:p>
            <a:r>
              <a:rPr lang="en-US" dirty="0"/>
              <a:t>Possible Changes</a:t>
            </a:r>
          </a:p>
        </p:txBody>
      </p:sp>
      <p:sp>
        <p:nvSpPr>
          <p:cNvPr id="5" name="Text Placeholder 4">
            <a:extLst>
              <a:ext uri="{FF2B5EF4-FFF2-40B4-BE49-F238E27FC236}">
                <a16:creationId xmlns:a16="http://schemas.microsoft.com/office/drawing/2014/main" id="{71F9A2FA-1B88-455F-BA1B-C7C186C7A45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66230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half" idx="2"/>
          </p:nvPr>
        </p:nvSpPr>
        <p:spPr>
          <a:xfrm>
            <a:off x="412125" y="859535"/>
            <a:ext cx="10999587" cy="4884441"/>
          </a:xfrm>
        </p:spPr>
        <p:txBody>
          <a:bodyPr numCol="2">
            <a:normAutofit/>
          </a:bodyPr>
          <a:lstStyle/>
          <a:p>
            <a:pPr marL="414338" lvl="1" indent="-457200">
              <a:spcBef>
                <a:spcPts val="200"/>
              </a:spcBef>
              <a:spcAft>
                <a:spcPts val="200"/>
              </a:spcAft>
            </a:pPr>
            <a:r>
              <a:rPr lang="en-US" sz="3200" dirty="0"/>
              <a:t>Ehrlichiosis </a:t>
            </a:r>
          </a:p>
          <a:p>
            <a:pPr marL="747713" lvl="2" indent="-457200">
              <a:spcBef>
                <a:spcPts val="200"/>
              </a:spcBef>
              <a:spcAft>
                <a:spcPts val="200"/>
              </a:spcAft>
            </a:pPr>
            <a:r>
              <a:rPr lang="en-US" sz="2800" i="1" dirty="0"/>
              <a:t>E. </a:t>
            </a:r>
            <a:r>
              <a:rPr lang="en-US" sz="2800" i="1" dirty="0" err="1"/>
              <a:t>chaffeensis</a:t>
            </a:r>
            <a:r>
              <a:rPr lang="en-US" sz="2800" i="1" dirty="0"/>
              <a:t> </a:t>
            </a:r>
          </a:p>
          <a:p>
            <a:pPr marL="1038225" lvl="3" indent="-457200">
              <a:spcBef>
                <a:spcPts val="200"/>
              </a:spcBef>
              <a:spcAft>
                <a:spcPts val="200"/>
              </a:spcAft>
            </a:pPr>
            <a:r>
              <a:rPr lang="en-US" sz="2000" dirty="0"/>
              <a:t>Confirmed by species-specific PCR</a:t>
            </a:r>
          </a:p>
          <a:p>
            <a:pPr marL="747713" lvl="2" indent="-457200">
              <a:spcBef>
                <a:spcPts val="200"/>
              </a:spcBef>
              <a:spcAft>
                <a:spcPts val="200"/>
              </a:spcAft>
            </a:pPr>
            <a:r>
              <a:rPr lang="en-US" sz="2800" i="1" dirty="0"/>
              <a:t>E. </a:t>
            </a:r>
            <a:r>
              <a:rPr lang="en-US" sz="2800" i="1" dirty="0" err="1"/>
              <a:t>ewingii</a:t>
            </a:r>
            <a:endParaRPr lang="en-US" sz="2800" i="1" dirty="0"/>
          </a:p>
          <a:p>
            <a:pPr marL="1038225" lvl="3" indent="-457200">
              <a:spcBef>
                <a:spcPts val="200"/>
              </a:spcBef>
              <a:spcAft>
                <a:spcPts val="200"/>
              </a:spcAft>
            </a:pPr>
            <a:r>
              <a:rPr lang="en-US" sz="2000" dirty="0"/>
              <a:t>Confirmed by species-specific PCR</a:t>
            </a:r>
          </a:p>
          <a:p>
            <a:pPr marL="747713" lvl="2" indent="-457200">
              <a:spcBef>
                <a:spcPts val="200"/>
              </a:spcBef>
              <a:spcAft>
                <a:spcPts val="200"/>
              </a:spcAft>
            </a:pPr>
            <a:r>
              <a:rPr lang="en-US" sz="2800" dirty="0"/>
              <a:t>EME</a:t>
            </a:r>
          </a:p>
          <a:p>
            <a:pPr marL="1038225" lvl="3" indent="-457200">
              <a:spcBef>
                <a:spcPts val="200"/>
              </a:spcBef>
              <a:spcAft>
                <a:spcPts val="200"/>
              </a:spcAft>
            </a:pPr>
            <a:r>
              <a:rPr lang="en-US" sz="2000" dirty="0"/>
              <a:t>Confirmed by species-specific PCR</a:t>
            </a:r>
          </a:p>
          <a:p>
            <a:pPr marL="747713" lvl="2" indent="-457200">
              <a:spcBef>
                <a:spcPts val="200"/>
              </a:spcBef>
              <a:spcAft>
                <a:spcPts val="200"/>
              </a:spcAft>
            </a:pPr>
            <a:r>
              <a:rPr lang="en-US" sz="2800" i="1" dirty="0" err="1"/>
              <a:t>Ehrlichia</a:t>
            </a:r>
            <a:r>
              <a:rPr lang="en-US" sz="2800" dirty="0"/>
              <a:t> </a:t>
            </a:r>
            <a:r>
              <a:rPr lang="en-US" sz="2800" dirty="0" err="1"/>
              <a:t>unspeciated</a:t>
            </a:r>
            <a:r>
              <a:rPr lang="en-US" sz="2800" dirty="0"/>
              <a:t> </a:t>
            </a:r>
          </a:p>
          <a:p>
            <a:pPr marL="1038225" lvl="3" indent="-457200">
              <a:spcBef>
                <a:spcPts val="200"/>
              </a:spcBef>
              <a:spcAft>
                <a:spcPts val="200"/>
              </a:spcAft>
            </a:pPr>
            <a:r>
              <a:rPr lang="en-US" sz="2000" dirty="0"/>
              <a:t>Confirmed: PCR pan-</a:t>
            </a:r>
            <a:r>
              <a:rPr lang="en-US" sz="2000" i="1" dirty="0" err="1"/>
              <a:t>ehrlichia</a:t>
            </a:r>
            <a:r>
              <a:rPr lang="en-US" sz="2000" i="1" dirty="0"/>
              <a:t>,</a:t>
            </a:r>
            <a:r>
              <a:rPr lang="en-US" sz="2000" dirty="0"/>
              <a:t> other molecular methods,</a:t>
            </a:r>
            <a:r>
              <a:rPr lang="en-US" sz="2000" i="1" dirty="0"/>
              <a:t> </a:t>
            </a:r>
            <a:r>
              <a:rPr lang="en-US" sz="2000" dirty="0"/>
              <a:t>IHC, or seroconversion in IgG by IFA</a:t>
            </a:r>
          </a:p>
          <a:p>
            <a:pPr marL="1038225" lvl="3" indent="-457200">
              <a:spcBef>
                <a:spcPts val="200"/>
              </a:spcBef>
              <a:spcAft>
                <a:spcPts val="200"/>
              </a:spcAft>
            </a:pPr>
            <a:r>
              <a:rPr lang="en-US" sz="2000" dirty="0"/>
              <a:t>Probable: single positive IFA IgG serology </a:t>
            </a:r>
          </a:p>
          <a:p>
            <a:pPr marL="414338" lvl="1" indent="-457200">
              <a:spcBef>
                <a:spcPts val="200"/>
              </a:spcBef>
              <a:spcAft>
                <a:spcPts val="200"/>
              </a:spcAft>
            </a:pPr>
            <a:r>
              <a:rPr lang="en-US" sz="3200" dirty="0"/>
              <a:t>Anaplasmosis </a:t>
            </a:r>
          </a:p>
          <a:p>
            <a:pPr marL="747713" lvl="2" indent="-457200">
              <a:spcBef>
                <a:spcPts val="200"/>
              </a:spcBef>
              <a:spcAft>
                <a:spcPts val="200"/>
              </a:spcAft>
            </a:pPr>
            <a:r>
              <a:rPr lang="en-US" sz="2800" i="1" dirty="0"/>
              <a:t>A. </a:t>
            </a:r>
            <a:r>
              <a:rPr lang="en-US" sz="2800" i="1" dirty="0" err="1"/>
              <a:t>phagocytophilum</a:t>
            </a:r>
            <a:r>
              <a:rPr lang="en-US" sz="2800" i="1" dirty="0"/>
              <a:t> </a:t>
            </a:r>
          </a:p>
          <a:p>
            <a:pPr marL="1038225" lvl="3" indent="-457200">
              <a:spcBef>
                <a:spcPts val="200"/>
              </a:spcBef>
              <a:spcAft>
                <a:spcPts val="200"/>
              </a:spcAft>
            </a:pPr>
            <a:r>
              <a:rPr lang="en-US" sz="2200" dirty="0"/>
              <a:t>Confirmed: PCR, IHC, or seroconversion in IgG by IFA</a:t>
            </a:r>
          </a:p>
          <a:p>
            <a:pPr marL="1038225" lvl="3" indent="-457200">
              <a:spcBef>
                <a:spcPts val="200"/>
              </a:spcBef>
              <a:spcAft>
                <a:spcPts val="200"/>
              </a:spcAft>
            </a:pPr>
            <a:r>
              <a:rPr lang="en-US" sz="2200" dirty="0"/>
              <a:t>Probable: single positive IFA IgG serology</a:t>
            </a:r>
          </a:p>
          <a:p>
            <a:pPr marL="1038225" lvl="3" indent="-457200">
              <a:spcBef>
                <a:spcPts val="200"/>
              </a:spcBef>
              <a:spcAft>
                <a:spcPts val="200"/>
              </a:spcAft>
            </a:pPr>
            <a:endParaRPr lang="en-US" sz="1400" dirty="0"/>
          </a:p>
          <a:p>
            <a:pPr marL="1038225" lvl="3" indent="-457200"/>
            <a:endParaRPr lang="en-US" dirty="0"/>
          </a:p>
        </p:txBody>
      </p:sp>
      <p:sp>
        <p:nvSpPr>
          <p:cNvPr id="2" name="TextBox 1">
            <a:extLst>
              <a:ext uri="{FF2B5EF4-FFF2-40B4-BE49-F238E27FC236}">
                <a16:creationId xmlns:a16="http://schemas.microsoft.com/office/drawing/2014/main" id="{1C94CD88-A294-4C00-B97F-A6BEF3A2A7D6}"/>
              </a:ext>
            </a:extLst>
          </p:cNvPr>
          <p:cNvSpPr txBox="1"/>
          <p:nvPr/>
        </p:nvSpPr>
        <p:spPr>
          <a:xfrm>
            <a:off x="412125" y="5743976"/>
            <a:ext cx="11655379" cy="978729"/>
          </a:xfrm>
          <a:prstGeom prst="rect">
            <a:avLst/>
          </a:prstGeom>
          <a:noFill/>
        </p:spPr>
        <p:txBody>
          <a:bodyPr wrap="square" rtlCol="0">
            <a:spAutoFit/>
          </a:bodyPr>
          <a:lstStyle/>
          <a:p>
            <a:pPr marL="414338" marR="0" lvl="1" indent="-457200" algn="l" defTabSz="914400" rtl="0" eaLnBrk="1" fontAlgn="auto" latinLnBrk="0" hangingPunct="1">
              <a:lnSpc>
                <a:spcPct val="90000"/>
              </a:lnSpc>
              <a:spcBef>
                <a:spcPts val="200"/>
              </a:spcBef>
              <a:spcAft>
                <a:spcPts val="200"/>
              </a:spcAft>
              <a:buClr>
                <a:srgbClr val="8E8D01"/>
              </a:buClr>
              <a:buSzTx/>
              <a:buFont typeface="Wingdings" panose="05000000000000000000" pitchFamily="2" charset="2"/>
              <a:buChar char="§"/>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Update clinical criteria to include more symptoms and have the criteria be “Fever </a:t>
            </a:r>
            <a:r>
              <a:rPr kumimoji="0" lang="en-US" sz="3200" b="1" i="0" u="none" strike="noStrike" kern="1200" cap="none" spc="0" normalizeH="0" baseline="0" noProof="0">
                <a:ln>
                  <a:noFill/>
                </a:ln>
                <a:solidFill>
                  <a:prstClr val="black"/>
                </a:solidFill>
                <a:effectLst/>
                <a:uLnTx/>
                <a:uFillTx/>
                <a:latin typeface="Calibri" panose="020F0502020204030204"/>
                <a:ea typeface="+mn-ea"/>
                <a:cs typeface="+mn-cs"/>
              </a:rPr>
              <a:t>or</a:t>
            </a: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 chills plus one other symptom”</a:t>
            </a:r>
          </a:p>
        </p:txBody>
      </p:sp>
    </p:spTree>
    <p:extLst>
      <p:ext uri="{BB962C8B-B14F-4D97-AF65-F5344CB8AC3E}">
        <p14:creationId xmlns:p14="http://schemas.microsoft.com/office/powerpoint/2010/main" val="2260909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818DD9-AB26-4290-BC58-526B0912AE02}"/>
              </a:ext>
            </a:extLst>
          </p:cNvPr>
          <p:cNvSpPr>
            <a:spLocks noGrp="1"/>
          </p:cNvSpPr>
          <p:nvPr>
            <p:ph sz="quarter" idx="10"/>
          </p:nvPr>
        </p:nvSpPr>
        <p:spPr>
          <a:xfrm>
            <a:off x="576262" y="4005072"/>
            <a:ext cx="11219498" cy="857214"/>
          </a:xfrm>
        </p:spPr>
        <p:txBody>
          <a:bodyPr>
            <a:normAutofit lnSpcReduction="10000"/>
          </a:bodyPr>
          <a:lstStyle/>
          <a:p>
            <a:r>
              <a:rPr lang="en-US" dirty="0"/>
              <a:t>Roundtable CSTE 2022</a:t>
            </a:r>
          </a:p>
          <a:p>
            <a:endParaRPr lang="en-US" dirty="0"/>
          </a:p>
        </p:txBody>
      </p:sp>
      <p:sp>
        <p:nvSpPr>
          <p:cNvPr id="4" name="Text Placeholder 3">
            <a:extLst>
              <a:ext uri="{FF2B5EF4-FFF2-40B4-BE49-F238E27FC236}">
                <a16:creationId xmlns:a16="http://schemas.microsoft.com/office/drawing/2014/main" id="{BA18A7C6-1789-4227-9B2A-ECBB8A73DDF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54832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C0B4A6E-9455-4AE0-942A-C99008D2C859}"/>
              </a:ext>
            </a:extLst>
          </p:cNvPr>
          <p:cNvSpPr txBox="1"/>
          <p:nvPr/>
        </p:nvSpPr>
        <p:spPr>
          <a:xfrm>
            <a:off x="67734" y="339534"/>
            <a:ext cx="12056532" cy="590931"/>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120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DA521E"/>
                </a:solidFill>
                <a:effectLst/>
                <a:uLnTx/>
                <a:uFillTx/>
                <a:latin typeface="Calibri" panose="020F0502020204030204"/>
                <a:ea typeface="+mn-ea"/>
                <a:cs typeface="+mn-cs"/>
              </a:rPr>
              <a:t>Key Objectives</a:t>
            </a:r>
          </a:p>
        </p:txBody>
      </p:sp>
      <p:graphicFrame>
        <p:nvGraphicFramePr>
          <p:cNvPr id="9" name="Diagram 8">
            <a:extLst>
              <a:ext uri="{FF2B5EF4-FFF2-40B4-BE49-F238E27FC236}">
                <a16:creationId xmlns:a16="http://schemas.microsoft.com/office/drawing/2014/main" id="{9784AEEA-464C-489A-93E3-AD91A36205E1}"/>
              </a:ext>
            </a:extLst>
          </p:cNvPr>
          <p:cNvGraphicFramePr/>
          <p:nvPr>
            <p:extLst>
              <p:ext uri="{D42A27DB-BD31-4B8C-83A1-F6EECF244321}">
                <p14:modId xmlns:p14="http://schemas.microsoft.com/office/powerpoint/2010/main" val="3609815308"/>
              </p:ext>
            </p:extLst>
          </p:nvPr>
        </p:nvGraphicFramePr>
        <p:xfrm>
          <a:off x="287867" y="930466"/>
          <a:ext cx="11655379" cy="558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92086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16248AB-92C4-421F-8747-17C94E0A4F92}"/>
              </a:ext>
            </a:extLst>
          </p:cNvPr>
          <p:cNvSpPr>
            <a:spLocks noGrp="1"/>
          </p:cNvSpPr>
          <p:nvPr>
            <p:ph sz="quarter" idx="10"/>
          </p:nvPr>
        </p:nvSpPr>
        <p:spPr>
          <a:xfrm>
            <a:off x="412125" y="425003"/>
            <a:ext cx="11655379" cy="5318973"/>
          </a:xfrm>
        </p:spPr>
        <p:txBody>
          <a:bodyPr>
            <a:normAutofit/>
          </a:bodyPr>
          <a:lstStyle/>
          <a:p>
            <a:r>
              <a:rPr lang="en-US"/>
              <a:t>Roundtable Feedback</a:t>
            </a:r>
          </a:p>
        </p:txBody>
      </p:sp>
      <p:sp>
        <p:nvSpPr>
          <p:cNvPr id="3" name="Rectangle 2">
            <a:extLst>
              <a:ext uri="{FF2B5EF4-FFF2-40B4-BE49-F238E27FC236}">
                <a16:creationId xmlns:a16="http://schemas.microsoft.com/office/drawing/2014/main" id="{44DDC1C9-EA0D-4ED5-8E10-8795D604F360}"/>
              </a:ext>
            </a:extLst>
          </p:cNvPr>
          <p:cNvSpPr/>
          <p:nvPr/>
        </p:nvSpPr>
        <p:spPr>
          <a:xfrm>
            <a:off x="412125" y="1894668"/>
            <a:ext cx="5569058" cy="3471620"/>
          </a:xfrm>
          <a:prstGeom prst="rect">
            <a:avLst/>
          </a:prstGeom>
          <a:solidFill>
            <a:srgbClr val="771E7C"/>
          </a:solidFill>
          <a:ln>
            <a:solidFill>
              <a:srgbClr val="771E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a:t>Disease Burden </a:t>
            </a:r>
          </a:p>
        </p:txBody>
      </p:sp>
      <p:sp>
        <p:nvSpPr>
          <p:cNvPr id="6" name="Rectangle 5">
            <a:extLst>
              <a:ext uri="{FF2B5EF4-FFF2-40B4-BE49-F238E27FC236}">
                <a16:creationId xmlns:a16="http://schemas.microsoft.com/office/drawing/2014/main" id="{CB0B2E3B-A4C1-4E5B-AD5E-638A5BF12A73}"/>
              </a:ext>
            </a:extLst>
          </p:cNvPr>
          <p:cNvSpPr/>
          <p:nvPr/>
        </p:nvSpPr>
        <p:spPr>
          <a:xfrm>
            <a:off x="6239814" y="1894668"/>
            <a:ext cx="5568696" cy="3483244"/>
          </a:xfrm>
          <a:prstGeom prst="rect">
            <a:avLst/>
          </a:prstGeom>
          <a:solidFill>
            <a:srgbClr val="17468F"/>
          </a:solidFill>
          <a:ln>
            <a:solidFill>
              <a:srgbClr val="1746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a:t>Provider Knowledge/Practice</a:t>
            </a:r>
          </a:p>
        </p:txBody>
      </p:sp>
    </p:spTree>
    <p:extLst>
      <p:ext uri="{BB962C8B-B14F-4D97-AF65-F5344CB8AC3E}">
        <p14:creationId xmlns:p14="http://schemas.microsoft.com/office/powerpoint/2010/main" val="2567569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cx1="http://schemas.microsoft.com/office/drawing/2015/9/8/chartex">
        <mc:Choice Requires="cx1">
          <p:graphicFrame>
            <p:nvGraphicFramePr>
              <p:cNvPr id="4" name="Content Placeholder 3">
                <a:extLst>
                  <a:ext uri="{FF2B5EF4-FFF2-40B4-BE49-F238E27FC236}">
                    <a16:creationId xmlns:a16="http://schemas.microsoft.com/office/drawing/2014/main" id="{B14E3FF9-1906-4202-83DF-5A5CE04E11C9}"/>
                  </a:ext>
                </a:extLst>
              </p:cNvPr>
              <p:cNvGraphicFramePr>
                <a:graphicFrameLocks noGrp="1"/>
              </p:cNvGraphicFramePr>
              <p:nvPr>
                <p:ph sz="quarter" idx="10"/>
                <p:extLst>
                  <p:ext uri="{D42A27DB-BD31-4B8C-83A1-F6EECF244321}">
                    <p14:modId xmlns:p14="http://schemas.microsoft.com/office/powerpoint/2010/main" val="413376587"/>
                  </p:ext>
                </p:extLst>
              </p:nvPr>
            </p:nvGraphicFramePr>
            <p:xfrm>
              <a:off x="576263" y="716492"/>
              <a:ext cx="11006137" cy="5125508"/>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4" name="Content Placeholder 3">
                <a:extLst>
                  <a:ext uri="{FF2B5EF4-FFF2-40B4-BE49-F238E27FC236}">
                    <a16:creationId xmlns:a16="http://schemas.microsoft.com/office/drawing/2014/main" id="{B14E3FF9-1906-4202-83DF-5A5CE04E11C9}"/>
                  </a:ext>
                </a:extLst>
              </p:cNvPr>
              <p:cNvPicPr>
                <a:picLocks noGrp="1" noRot="1" noChangeAspect="1" noMove="1" noResize="1" noEditPoints="1" noAdjustHandles="1" noChangeArrowheads="1" noChangeShapeType="1"/>
              </p:cNvPicPr>
              <p:nvPr/>
            </p:nvPicPr>
            <p:blipFill>
              <a:blip r:embed="rId4"/>
              <a:stretch>
                <a:fillRect/>
              </a:stretch>
            </p:blipFill>
            <p:spPr>
              <a:xfrm>
                <a:off x="576263" y="716492"/>
                <a:ext cx="11006137" cy="5125508"/>
              </a:xfrm>
              <a:prstGeom prst="rect">
                <a:avLst/>
              </a:prstGeom>
            </p:spPr>
          </p:pic>
        </mc:Fallback>
      </mc:AlternateContent>
      <p:sp>
        <p:nvSpPr>
          <p:cNvPr id="3" name="Title 3">
            <a:extLst>
              <a:ext uri="{FF2B5EF4-FFF2-40B4-BE49-F238E27FC236}">
                <a16:creationId xmlns:a16="http://schemas.microsoft.com/office/drawing/2014/main" id="{0ACEFDE5-3413-4D4E-8947-B41EBCA59E3F}"/>
              </a:ext>
            </a:extLst>
          </p:cNvPr>
          <p:cNvSpPr txBox="1">
            <a:spLocks/>
          </p:cNvSpPr>
          <p:nvPr/>
        </p:nvSpPr>
        <p:spPr>
          <a:xfrm>
            <a:off x="-14789" y="0"/>
            <a:ext cx="12206789" cy="583293"/>
          </a:xfrm>
          <a:prstGeom prst="rect">
            <a:avLst/>
          </a:prstGeom>
        </p:spPr>
        <p:txBody>
          <a:bodyPr anchor="b" anchorCtr="0"/>
          <a:lstStyle>
            <a:lvl1pPr algn="l" rtl="0" eaLnBrk="0" fontAlgn="base" hangingPunct="0">
              <a:lnSpc>
                <a:spcPts val="2250"/>
              </a:lnSpc>
              <a:spcBef>
                <a:spcPct val="0"/>
              </a:spcBef>
              <a:spcAft>
                <a:spcPct val="0"/>
              </a:spcAft>
              <a:defRPr sz="2100" b="1" kern="1200" baseline="0">
                <a:solidFill>
                  <a:srgbClr val="D9531E"/>
                </a:solidFill>
                <a:effectLst/>
                <a:latin typeface="Calibri" pitchFamily="34" charset="0"/>
                <a:ea typeface="+mj-ea"/>
                <a:cs typeface="+mj-cs"/>
              </a:defRPr>
            </a:lvl1pPr>
            <a:lvl2pPr algn="ctr" rtl="0" eaLnBrk="0" fontAlgn="base" hangingPunct="0">
              <a:spcBef>
                <a:spcPct val="0"/>
              </a:spcBef>
              <a:spcAft>
                <a:spcPct val="0"/>
              </a:spcAft>
              <a:defRPr sz="3300">
                <a:solidFill>
                  <a:schemeClr val="tx1"/>
                </a:solidFill>
                <a:latin typeface="Myriad Web Pro" panose="020B0503030403020204" pitchFamily="34" charset="0"/>
              </a:defRPr>
            </a:lvl2pPr>
            <a:lvl3pPr algn="ctr" rtl="0" eaLnBrk="0" fontAlgn="base" hangingPunct="0">
              <a:spcBef>
                <a:spcPct val="0"/>
              </a:spcBef>
              <a:spcAft>
                <a:spcPct val="0"/>
              </a:spcAft>
              <a:defRPr sz="3300">
                <a:solidFill>
                  <a:schemeClr val="tx1"/>
                </a:solidFill>
                <a:latin typeface="Myriad Web Pro" panose="020B0503030403020204" pitchFamily="34" charset="0"/>
              </a:defRPr>
            </a:lvl3pPr>
            <a:lvl4pPr algn="ctr" rtl="0" eaLnBrk="0" fontAlgn="base" hangingPunct="0">
              <a:spcBef>
                <a:spcPct val="0"/>
              </a:spcBef>
              <a:spcAft>
                <a:spcPct val="0"/>
              </a:spcAft>
              <a:defRPr sz="3300">
                <a:solidFill>
                  <a:schemeClr val="tx1"/>
                </a:solidFill>
                <a:latin typeface="Myriad Web Pro" panose="020B0503030403020204" pitchFamily="34" charset="0"/>
              </a:defRPr>
            </a:lvl4pPr>
            <a:lvl5pPr algn="ctr" rtl="0" eaLnBrk="0" fontAlgn="base" hangingPunct="0">
              <a:spcBef>
                <a:spcPct val="0"/>
              </a:spcBef>
              <a:spcAft>
                <a:spcPct val="0"/>
              </a:spcAft>
              <a:defRPr sz="3300">
                <a:solidFill>
                  <a:schemeClr val="tx1"/>
                </a:solidFill>
                <a:latin typeface="Myriad Web Pro" panose="020B0503030403020204" pitchFamily="34" charset="0"/>
              </a:defRPr>
            </a:lvl5pPr>
            <a:lvl6pPr marL="342900" algn="ctr" rtl="0" fontAlgn="base">
              <a:spcBef>
                <a:spcPct val="0"/>
              </a:spcBef>
              <a:spcAft>
                <a:spcPct val="0"/>
              </a:spcAft>
              <a:defRPr sz="3300">
                <a:solidFill>
                  <a:schemeClr val="tx1"/>
                </a:solidFill>
                <a:latin typeface="Myriad Web Pro" panose="020B0503030403020204" pitchFamily="34" charset="0"/>
              </a:defRPr>
            </a:lvl6pPr>
            <a:lvl7pPr marL="685800" algn="ctr" rtl="0" fontAlgn="base">
              <a:spcBef>
                <a:spcPct val="0"/>
              </a:spcBef>
              <a:spcAft>
                <a:spcPct val="0"/>
              </a:spcAft>
              <a:defRPr sz="3300">
                <a:solidFill>
                  <a:schemeClr val="tx1"/>
                </a:solidFill>
                <a:latin typeface="Myriad Web Pro" panose="020B0503030403020204" pitchFamily="34" charset="0"/>
              </a:defRPr>
            </a:lvl7pPr>
            <a:lvl8pPr marL="1028700" algn="ctr" rtl="0" fontAlgn="base">
              <a:spcBef>
                <a:spcPct val="0"/>
              </a:spcBef>
              <a:spcAft>
                <a:spcPct val="0"/>
              </a:spcAft>
              <a:defRPr sz="3300">
                <a:solidFill>
                  <a:schemeClr val="tx1"/>
                </a:solidFill>
                <a:latin typeface="Myriad Web Pro" panose="020B0503030403020204" pitchFamily="34" charset="0"/>
              </a:defRPr>
            </a:lvl8pPr>
            <a:lvl9pPr marL="1371600" algn="ctr" rtl="0" fontAlgn="base">
              <a:spcBef>
                <a:spcPct val="0"/>
              </a:spcBef>
              <a:spcAft>
                <a:spcPct val="0"/>
              </a:spcAft>
              <a:defRPr sz="3300">
                <a:solidFill>
                  <a:schemeClr val="tx1"/>
                </a:solidFill>
                <a:latin typeface="Myriad Web Pro" panose="020B0503030403020204" pitchFamily="34" charset="0"/>
              </a:defRPr>
            </a:lvl9pPr>
          </a:lstStyle>
          <a:p>
            <a:pPr marL="0" marR="0" lvl="0" indent="0" algn="ctr" defTabSz="914400" rtl="0" eaLnBrk="0" fontAlgn="base" latinLnBrk="0" hangingPunct="0">
              <a:lnSpc>
                <a:spcPts val="2250"/>
              </a:lnSpc>
              <a:spcBef>
                <a:spcPct val="0"/>
              </a:spcBef>
              <a:spcAft>
                <a:spcPct val="0"/>
              </a:spcAft>
              <a:buClrTx/>
              <a:buSzTx/>
              <a:buFontTx/>
              <a:buNone/>
              <a:tabLst/>
              <a:defRPr/>
            </a:pPr>
            <a:r>
              <a:rPr lang="en-US" sz="2500" dirty="0"/>
              <a:t>Percent of PCR testing, </a:t>
            </a:r>
            <a:r>
              <a:rPr lang="en-US" sz="2500" i="1" dirty="0"/>
              <a:t>A. </a:t>
            </a:r>
            <a:r>
              <a:rPr lang="en-US" sz="2500" i="1" dirty="0" err="1"/>
              <a:t>phagocytophilum</a:t>
            </a:r>
            <a:r>
              <a:rPr lang="en-US" sz="2500" i="1" dirty="0"/>
              <a:t> </a:t>
            </a:r>
            <a:r>
              <a:rPr lang="en-US" sz="2500" dirty="0"/>
              <a:t>&amp; </a:t>
            </a:r>
            <a:r>
              <a:rPr lang="en-US" sz="2500" i="1" dirty="0"/>
              <a:t>E. </a:t>
            </a:r>
            <a:r>
              <a:rPr lang="en-US" sz="2500" i="1" dirty="0" err="1"/>
              <a:t>chaffeensis</a:t>
            </a:r>
            <a:r>
              <a:rPr lang="en-US" sz="2500" i="1" dirty="0"/>
              <a:t>,</a:t>
            </a:r>
            <a:r>
              <a:rPr lang="en-US" sz="2500" dirty="0"/>
              <a:t> CRFs, 2008-2017</a:t>
            </a:r>
            <a:endParaRPr kumimoji="0" lang="en-US" sz="2500" b="1" i="0" u="none" strike="noStrike" kern="1200" cap="none" spc="0" normalizeH="0" baseline="0" noProof="0" dirty="0">
              <a:ln>
                <a:noFill/>
              </a:ln>
              <a:solidFill>
                <a:srgbClr val="D9531E"/>
              </a:solidFill>
              <a:effectLst/>
              <a:uLnTx/>
              <a:uFillTx/>
              <a:latin typeface="Calibri" pitchFamily="34" charset="0"/>
              <a:ea typeface="+mj-ea"/>
              <a:cs typeface="+mj-cs"/>
            </a:endParaRPr>
          </a:p>
        </p:txBody>
      </p:sp>
      <mc:AlternateContent xmlns:mc="http://schemas.openxmlformats.org/markup-compatibility/2006" xmlns:cx4="http://schemas.microsoft.com/office/drawing/2016/5/10/chartex">
        <mc:Choice Requires="cx4">
          <p:graphicFrame>
            <p:nvGraphicFramePr>
              <p:cNvPr id="5" name="Chart 4">
                <a:extLst>
                  <a:ext uri="{FF2B5EF4-FFF2-40B4-BE49-F238E27FC236}">
                    <a16:creationId xmlns:a16="http://schemas.microsoft.com/office/drawing/2014/main" id="{B671AB23-12E5-4E67-8D3E-0E1F969A27CC}"/>
                  </a:ext>
                </a:extLst>
              </p:cNvPr>
              <p:cNvGraphicFramePr/>
              <p:nvPr>
                <p:extLst>
                  <p:ext uri="{D42A27DB-BD31-4B8C-83A1-F6EECF244321}">
                    <p14:modId xmlns:p14="http://schemas.microsoft.com/office/powerpoint/2010/main" val="3045505444"/>
                  </p:ext>
                </p:extLst>
              </p:nvPr>
            </p:nvGraphicFramePr>
            <p:xfrm>
              <a:off x="280737" y="716492"/>
              <a:ext cx="11630526" cy="5940982"/>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5" name="Chart 4">
                <a:extLst>
                  <a:ext uri="{FF2B5EF4-FFF2-40B4-BE49-F238E27FC236}">
                    <a16:creationId xmlns:a16="http://schemas.microsoft.com/office/drawing/2014/main" id="{B671AB23-12E5-4E67-8D3E-0E1F969A27CC}"/>
                  </a:ext>
                </a:extLst>
              </p:cNvPr>
              <p:cNvPicPr>
                <a:picLocks noGrp="1" noRot="1" noChangeAspect="1" noMove="1" noResize="1" noEditPoints="1" noAdjustHandles="1" noChangeArrowheads="1" noChangeShapeType="1"/>
              </p:cNvPicPr>
              <p:nvPr/>
            </p:nvPicPr>
            <p:blipFill>
              <a:blip r:embed="rId6"/>
              <a:stretch>
                <a:fillRect/>
              </a:stretch>
            </p:blipFill>
            <p:spPr>
              <a:xfrm>
                <a:off x="280737" y="716492"/>
                <a:ext cx="11630526" cy="5940982"/>
              </a:xfrm>
              <a:prstGeom prst="rect">
                <a:avLst/>
              </a:prstGeom>
            </p:spPr>
          </p:pic>
        </mc:Fallback>
      </mc:AlternateContent>
      <p:sp>
        <p:nvSpPr>
          <p:cNvPr id="2" name="Rectangle 1">
            <a:extLst>
              <a:ext uri="{FF2B5EF4-FFF2-40B4-BE49-F238E27FC236}">
                <a16:creationId xmlns:a16="http://schemas.microsoft.com/office/drawing/2014/main" id="{12D855E1-6903-4381-8BF9-742AA8242BAD}"/>
              </a:ext>
            </a:extLst>
          </p:cNvPr>
          <p:cNvSpPr/>
          <p:nvPr/>
        </p:nvSpPr>
        <p:spPr>
          <a:xfrm>
            <a:off x="10757647" y="3566865"/>
            <a:ext cx="179294" cy="210671"/>
          </a:xfrm>
          <a:prstGeom prst="rect">
            <a:avLst/>
          </a:prstGeom>
          <a:solidFill>
            <a:srgbClr val="2E75B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D368AB7-9333-48F1-AD00-1B6DE59CCCAA}"/>
              </a:ext>
            </a:extLst>
          </p:cNvPr>
          <p:cNvSpPr/>
          <p:nvPr/>
        </p:nvSpPr>
        <p:spPr>
          <a:xfrm>
            <a:off x="10757647" y="3985383"/>
            <a:ext cx="179294" cy="210671"/>
          </a:xfrm>
          <a:prstGeom prst="rect">
            <a:avLst/>
          </a:prstGeom>
          <a:solidFill>
            <a:srgbClr val="86B0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C0A9EA-B0F0-49D4-9114-B0DC2B0955D5}"/>
              </a:ext>
            </a:extLst>
          </p:cNvPr>
          <p:cNvSpPr/>
          <p:nvPr/>
        </p:nvSpPr>
        <p:spPr>
          <a:xfrm>
            <a:off x="10757647" y="4408569"/>
            <a:ext cx="179294" cy="210671"/>
          </a:xfrm>
          <a:prstGeom prst="rect">
            <a:avLst/>
          </a:prstGeom>
          <a:solidFill>
            <a:srgbClr val="DEEB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BADD589-9D38-4153-ACB2-2E48D6A6D9AA}"/>
              </a:ext>
            </a:extLst>
          </p:cNvPr>
          <p:cNvSpPr txBox="1"/>
          <p:nvPr/>
        </p:nvSpPr>
        <p:spPr>
          <a:xfrm>
            <a:off x="10936941" y="3429000"/>
            <a:ext cx="1269848" cy="1323439"/>
          </a:xfrm>
          <a:prstGeom prst="rect">
            <a:avLst/>
          </a:prstGeom>
          <a:noFill/>
        </p:spPr>
        <p:txBody>
          <a:bodyPr wrap="square" rtlCol="0">
            <a:spAutoFit/>
          </a:bodyPr>
          <a:lstStyle/>
          <a:p>
            <a:r>
              <a:rPr lang="en-US" sz="1600"/>
              <a:t>&gt;60% PCR</a:t>
            </a:r>
          </a:p>
          <a:p>
            <a:endParaRPr lang="en-US" sz="1600"/>
          </a:p>
          <a:p>
            <a:r>
              <a:rPr lang="en-US" sz="1600"/>
              <a:t>40-60% PCR</a:t>
            </a:r>
          </a:p>
          <a:p>
            <a:endParaRPr lang="en-US" sz="1600"/>
          </a:p>
          <a:p>
            <a:r>
              <a:rPr lang="en-US" sz="1600"/>
              <a:t>&lt;40% PCR</a:t>
            </a:r>
          </a:p>
        </p:txBody>
      </p:sp>
    </p:spTree>
    <p:extLst>
      <p:ext uri="{BB962C8B-B14F-4D97-AF65-F5344CB8AC3E}">
        <p14:creationId xmlns:p14="http://schemas.microsoft.com/office/powerpoint/2010/main" val="1727300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a:extLst>
              <a:ext uri="{FF2B5EF4-FFF2-40B4-BE49-F238E27FC236}">
                <a16:creationId xmlns:a16="http://schemas.microsoft.com/office/drawing/2014/main" id="{0238A3F4-6F40-4A5F-A17A-F44E010DC5EF}"/>
              </a:ext>
            </a:extLst>
          </p:cNvPr>
          <p:cNvSpPr txBox="1">
            <a:spLocks/>
          </p:cNvSpPr>
          <p:nvPr/>
        </p:nvSpPr>
        <p:spPr>
          <a:xfrm>
            <a:off x="268310" y="628203"/>
            <a:ext cx="11655379" cy="53189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spcAft>
                <a:spcPts val="1200"/>
              </a:spcAft>
              <a:buFont typeface="Arial" panose="020B0604020202020204" pitchFamily="34" charset="0"/>
              <a:buNone/>
              <a:defRPr sz="3600" b="1" kern="1200">
                <a:solidFill>
                  <a:srgbClr val="DA521E"/>
                </a:solidFill>
                <a:latin typeface="+mn-lt"/>
                <a:ea typeface="+mn-ea"/>
                <a:cs typeface="+mn-cs"/>
              </a:defRPr>
            </a:lvl1pPr>
            <a:lvl2pPr marL="290513" indent="-290513" algn="l" defTabSz="914400" rtl="0" eaLnBrk="1" latinLnBrk="0" hangingPunct="1">
              <a:lnSpc>
                <a:spcPct val="90000"/>
              </a:lnSpc>
              <a:spcBef>
                <a:spcPts val="600"/>
              </a:spcBef>
              <a:spcAft>
                <a:spcPts val="600"/>
              </a:spcAft>
              <a:buClr>
                <a:srgbClr val="8E8D01"/>
              </a:buClr>
              <a:buFont typeface="Wingdings" panose="05000000000000000000" pitchFamily="2" charset="2"/>
              <a:buChar char="§"/>
              <a:defRPr sz="2800" kern="1200">
                <a:solidFill>
                  <a:schemeClr val="tx1"/>
                </a:solidFill>
                <a:latin typeface="+mn-lt"/>
                <a:ea typeface="+mn-ea"/>
                <a:cs typeface="+mn-cs"/>
              </a:defRPr>
            </a:lvl2pPr>
            <a:lvl3pPr marL="623888" indent="-333375" algn="l" defTabSz="914400" rtl="0" eaLnBrk="1" latinLnBrk="0" hangingPunct="1">
              <a:lnSpc>
                <a:spcPct val="90000"/>
              </a:lnSpc>
              <a:spcBef>
                <a:spcPts val="600"/>
              </a:spcBef>
              <a:spcAft>
                <a:spcPts val="600"/>
              </a:spcAft>
              <a:buClr>
                <a:srgbClr val="008641"/>
              </a:buClr>
              <a:buFont typeface="Arial" panose="020B0604020202020204" pitchFamily="34" charset="0"/>
              <a:buChar char="•"/>
              <a:defRPr sz="2400" kern="1200">
                <a:solidFill>
                  <a:schemeClr val="tx1"/>
                </a:solidFill>
                <a:latin typeface="+mn-lt"/>
                <a:ea typeface="+mn-ea"/>
                <a:cs typeface="+mn-cs"/>
              </a:defRPr>
            </a:lvl3pPr>
            <a:lvl4pPr marL="914400" indent="-231775" algn="l" defTabSz="914400" rtl="0" eaLnBrk="1" latinLnBrk="0" hangingPunct="1">
              <a:lnSpc>
                <a:spcPct val="90000"/>
              </a:lnSpc>
              <a:spcBef>
                <a:spcPts val="600"/>
              </a:spcBef>
              <a:spcAft>
                <a:spcPts val="600"/>
              </a:spcAft>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Next Steps</a:t>
            </a:r>
          </a:p>
          <a:p>
            <a:pPr lvl="1"/>
            <a:r>
              <a:rPr lang="en-US" dirty="0"/>
              <a:t>Form a working group</a:t>
            </a:r>
          </a:p>
          <a:p>
            <a:pPr lvl="2"/>
            <a:r>
              <a:rPr lang="en-US" dirty="0"/>
              <a:t>Created Basecamp (link in chat to join)</a:t>
            </a:r>
          </a:p>
          <a:p>
            <a:pPr lvl="1"/>
            <a:r>
              <a:rPr lang="en-US" dirty="0"/>
              <a:t>Assess changes to lab and clinical criteria</a:t>
            </a:r>
          </a:p>
          <a:p>
            <a:pPr lvl="2"/>
            <a:r>
              <a:rPr lang="en-US" dirty="0"/>
              <a:t>What would be gained? Lost?</a:t>
            </a:r>
          </a:p>
          <a:p>
            <a:pPr lvl="2"/>
            <a:r>
              <a:rPr lang="en-US" dirty="0"/>
              <a:t>Lessons learned from lab-only reporting of Lyme disease?</a:t>
            </a:r>
          </a:p>
          <a:p>
            <a:pPr lvl="2"/>
            <a:r>
              <a:rPr lang="en-US" dirty="0"/>
              <a:t>New RZB EIS officer will be looking into lab data to assist with this research</a:t>
            </a:r>
          </a:p>
          <a:p>
            <a:pPr lvl="1"/>
            <a:r>
              <a:rPr lang="en-US" dirty="0"/>
              <a:t>Encourage a deep dive into </a:t>
            </a:r>
            <a:r>
              <a:rPr lang="en-US" b="1" dirty="0"/>
              <a:t>ehrlichiosis</a:t>
            </a:r>
            <a:r>
              <a:rPr lang="en-US" dirty="0"/>
              <a:t> and anaplasmosis suspect and non-cases</a:t>
            </a:r>
          </a:p>
        </p:txBody>
      </p:sp>
    </p:spTree>
    <p:extLst>
      <p:ext uri="{BB962C8B-B14F-4D97-AF65-F5344CB8AC3E}">
        <p14:creationId xmlns:p14="http://schemas.microsoft.com/office/powerpoint/2010/main" val="16559138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a:extLst>
              <a:ext uri="{FF2B5EF4-FFF2-40B4-BE49-F238E27FC236}">
                <a16:creationId xmlns:a16="http://schemas.microsoft.com/office/drawing/2014/main" id="{F7BBA4BC-3B3B-4793-A1D6-210043DF7A49}"/>
              </a:ext>
            </a:extLst>
          </p:cNvPr>
          <p:cNvGraphicFramePr>
            <a:graphicFrameLocks noGrp="1"/>
          </p:cNvGraphicFramePr>
          <p:nvPr>
            <p:ph sz="quarter" idx="10"/>
            <p:extLst>
              <p:ext uri="{D42A27DB-BD31-4B8C-83A1-F6EECF244321}">
                <p14:modId xmlns:p14="http://schemas.microsoft.com/office/powerpoint/2010/main" val="2429574923"/>
              </p:ext>
            </p:extLst>
          </p:nvPr>
        </p:nvGraphicFramePr>
        <p:xfrm>
          <a:off x="2301812" y="457200"/>
          <a:ext cx="7588375" cy="6091459"/>
        </p:xfrm>
        <a:graphic>
          <a:graphicData uri="http://schemas.openxmlformats.org/drawingml/2006/table">
            <a:tbl>
              <a:tblPr firstRow="1" firstCol="1" bandRow="1"/>
              <a:tblGrid>
                <a:gridCol w="5266405">
                  <a:extLst>
                    <a:ext uri="{9D8B030D-6E8A-4147-A177-3AD203B41FA5}">
                      <a16:colId xmlns:a16="http://schemas.microsoft.com/office/drawing/2014/main" val="1838822205"/>
                    </a:ext>
                  </a:extLst>
                </a:gridCol>
                <a:gridCol w="2321970">
                  <a:extLst>
                    <a:ext uri="{9D8B030D-6E8A-4147-A177-3AD203B41FA5}">
                      <a16:colId xmlns:a16="http://schemas.microsoft.com/office/drawing/2014/main" val="3611364741"/>
                    </a:ext>
                  </a:extLst>
                </a:gridCol>
              </a:tblGrid>
              <a:tr h="219663">
                <a:tc>
                  <a:txBody>
                    <a:bodyPr/>
                    <a:lstStyle/>
                    <a:p>
                      <a:pPr marL="0" marR="0">
                        <a:lnSpc>
                          <a:spcPct val="107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rPr>
                        <a:t>Characteristics</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rPr>
                        <a:t>Number (%)</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059684"/>
                  </a:ext>
                </a:extLst>
              </a:tr>
              <a:tr h="219663">
                <a:tc>
                  <a:txBody>
                    <a:bodyPr/>
                    <a:lstStyle/>
                    <a:p>
                      <a:pPr marL="0" marR="0">
                        <a:lnSpc>
                          <a:spcPct val="107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rPr>
                        <a:t>Clinical criteria* in CSTE definition</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 </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08849882"/>
                  </a:ext>
                </a:extLst>
              </a:tr>
              <a:tr h="219663">
                <a:tc>
                  <a:txBody>
                    <a:bodyPr/>
                    <a:lstStyle/>
                    <a:p>
                      <a:pPr marL="0" marR="0" indent="21590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Only fever as the clinical criteria</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5 (6.3)</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2790489759"/>
                  </a:ext>
                </a:extLst>
              </a:tr>
              <a:tr h="219663">
                <a:tc>
                  <a:txBody>
                    <a:bodyPr/>
                    <a:lstStyle/>
                    <a:p>
                      <a:pPr marL="0" marR="0" indent="215900">
                        <a:lnSpc>
                          <a:spcPct val="107000"/>
                        </a:lnSpc>
                        <a:spcBef>
                          <a:spcPts val="0"/>
                        </a:spcBef>
                        <a:spcAft>
                          <a:spcPts val="0"/>
                        </a:spcAft>
                      </a:pPr>
                      <a:r>
                        <a:rPr lang="en-US" sz="1400" dirty="0">
                          <a:solidFill>
                            <a:srgbClr val="000000"/>
                          </a:solidFill>
                          <a:effectLst/>
                          <a:latin typeface="Calibri" panose="020F0502020204030204" pitchFamily="34" charset="0"/>
                          <a:ea typeface="Times New Roman" panose="02020603050405020304" pitchFamily="18" charset="0"/>
                        </a:rPr>
                        <a:t>1+ clinical criteria, No fever</a:t>
                      </a:r>
                      <a:endParaRPr lang="en-US" sz="1800" dirty="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dirty="0">
                          <a:solidFill>
                            <a:srgbClr val="000000"/>
                          </a:solidFill>
                          <a:effectLst/>
                          <a:latin typeface="Calibri" panose="020F0502020204030204" pitchFamily="34" charset="0"/>
                          <a:ea typeface="Times New Roman" panose="02020603050405020304" pitchFamily="18" charset="0"/>
                        </a:rPr>
                        <a:t>67 (84.8)</a:t>
                      </a:r>
                      <a:endParaRPr lang="en-US" sz="1800" dirty="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3541936721"/>
                  </a:ext>
                </a:extLst>
              </a:tr>
              <a:tr h="219663">
                <a:tc>
                  <a:txBody>
                    <a:bodyPr/>
                    <a:lstStyle/>
                    <a:p>
                      <a:pPr marL="0" marR="0" indent="21590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2+ clinical criteria, No fever</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dirty="0">
                          <a:solidFill>
                            <a:srgbClr val="000000"/>
                          </a:solidFill>
                          <a:effectLst/>
                          <a:latin typeface="Calibri" panose="020F0502020204030204" pitchFamily="34" charset="0"/>
                          <a:ea typeface="Times New Roman" panose="02020603050405020304" pitchFamily="18" charset="0"/>
                        </a:rPr>
                        <a:t>56 (70.9)</a:t>
                      </a:r>
                      <a:endParaRPr lang="en-US" sz="1800" dirty="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269318269"/>
                  </a:ext>
                </a:extLst>
              </a:tr>
              <a:tr h="219663">
                <a:tc>
                  <a:txBody>
                    <a:bodyPr/>
                    <a:lstStyle/>
                    <a:p>
                      <a:pPr marL="0" marR="0" indent="21590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Any 1+ symptom AND 1+ lab abnormality**</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48 (60.8)</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765483603"/>
                  </a:ext>
                </a:extLst>
              </a:tr>
              <a:tr h="219663">
                <a:tc>
                  <a:txBody>
                    <a:bodyPr/>
                    <a:lstStyle/>
                    <a:p>
                      <a:pPr marL="215900" marR="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Only other symptoms not included in clinical criteria</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effectLst/>
                          <a:latin typeface="Calibri" panose="020F0502020204030204" pitchFamily="34" charset="0"/>
                          <a:ea typeface="Times New Roman" panose="02020603050405020304" pitchFamily="18" charset="0"/>
                        </a:rPr>
                        <a:t>7 (8.9)</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29712765"/>
                  </a:ext>
                </a:extLst>
              </a:tr>
              <a:tr h="417206">
                <a:tc>
                  <a:txBody>
                    <a:bodyPr/>
                    <a:lstStyle/>
                    <a:p>
                      <a:pPr marL="215900" marR="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Any symptom (including other symptoms not included in clinical criteria) AND 1+ lab abnormality</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55 (69.6)</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637552191"/>
                  </a:ext>
                </a:extLst>
              </a:tr>
              <a:tr h="219663">
                <a:tc>
                  <a:txBody>
                    <a:bodyPr/>
                    <a:lstStyle/>
                    <a:p>
                      <a:pPr marL="0" marR="0">
                        <a:lnSpc>
                          <a:spcPct val="107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rPr>
                        <a:t>Other symptoms, not part of clinical criteria</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a:lnSpc>
                          <a:spcPct val="107000"/>
                        </a:lnSpc>
                      </a:pPr>
                      <a:endParaRPr lang="en-US" sz="1800">
                        <a:effectLst/>
                        <a:latin typeface="Arial" panose="020B060402020202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1016853756"/>
                  </a:ext>
                </a:extLst>
              </a:tr>
              <a:tr h="219663">
                <a:tc>
                  <a:txBody>
                    <a:bodyPr/>
                    <a:lstStyle/>
                    <a:p>
                      <a:pPr marL="0" marR="0" indent="272415">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Fatigue/weakness</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32 (40.5)</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3597911728"/>
                  </a:ext>
                </a:extLst>
              </a:tr>
              <a:tr h="219663">
                <a:tc>
                  <a:txBody>
                    <a:bodyPr/>
                    <a:lstStyle/>
                    <a:p>
                      <a:pPr marL="0" marR="0" indent="272415">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Malaise</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29 (36.7)</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1928504222"/>
                  </a:ext>
                </a:extLst>
              </a:tr>
              <a:tr h="219663">
                <a:tc>
                  <a:txBody>
                    <a:bodyPr/>
                    <a:lstStyle/>
                    <a:p>
                      <a:pPr marL="0" marR="0" indent="272415">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Chills</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23 (29.1)</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2359954173"/>
                  </a:ext>
                </a:extLst>
              </a:tr>
              <a:tr h="219663">
                <a:tc>
                  <a:txBody>
                    <a:bodyPr/>
                    <a:lstStyle/>
                    <a:p>
                      <a:pPr marL="0" marR="0" indent="272415">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Nausea</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19 (24.1)</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3846752146"/>
                  </a:ext>
                </a:extLst>
              </a:tr>
              <a:tr h="219663">
                <a:tc>
                  <a:txBody>
                    <a:bodyPr/>
                    <a:lstStyle/>
                    <a:p>
                      <a:pPr marL="0" marR="0" indent="272415">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Arthralgia</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14 (17.7)</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35137338"/>
                  </a:ext>
                </a:extLst>
              </a:tr>
              <a:tr h="219663">
                <a:tc>
                  <a:txBody>
                    <a:bodyPr/>
                    <a:lstStyle/>
                    <a:p>
                      <a:pPr marL="0" marR="0" indent="272415">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Rash</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8 (10.1)</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3546049693"/>
                  </a:ext>
                </a:extLst>
              </a:tr>
              <a:tr h="219663">
                <a:tc>
                  <a:txBody>
                    <a:bodyPr/>
                    <a:lstStyle/>
                    <a:p>
                      <a:pPr marL="0" marR="0" indent="272415">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Vomiting</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8 (10.1)</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3221796302"/>
                  </a:ext>
                </a:extLst>
              </a:tr>
              <a:tr h="219663">
                <a:tc>
                  <a:txBody>
                    <a:bodyPr/>
                    <a:lstStyle/>
                    <a:p>
                      <a:pPr marL="0" marR="0">
                        <a:lnSpc>
                          <a:spcPct val="107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rPr>
                        <a:t>Laboratory findings (N = 61)</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a:lnSpc>
                          <a:spcPct val="107000"/>
                        </a:lnSpc>
                      </a:pPr>
                      <a:endParaRPr lang="en-US" sz="1800">
                        <a:effectLst/>
                        <a:latin typeface="Arial" panose="020B060402020202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3861597533"/>
                  </a:ext>
                </a:extLst>
              </a:tr>
              <a:tr h="219663">
                <a:tc>
                  <a:txBody>
                    <a:bodyPr/>
                    <a:lstStyle/>
                    <a:p>
                      <a:pPr marL="0" marR="0" indent="27940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Anemia </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29 (47.5)</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1820882228"/>
                  </a:ext>
                </a:extLst>
              </a:tr>
              <a:tr h="219663">
                <a:tc>
                  <a:txBody>
                    <a:bodyPr/>
                    <a:lstStyle/>
                    <a:p>
                      <a:pPr marL="0" marR="0" indent="27940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Thrombocytopenia</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40 (65.6)</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244431547"/>
                  </a:ext>
                </a:extLst>
              </a:tr>
              <a:tr h="219663">
                <a:tc>
                  <a:txBody>
                    <a:bodyPr/>
                    <a:lstStyle/>
                    <a:p>
                      <a:pPr marL="0" marR="0" indent="27940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Leukopenia</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33 (54.1)</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736160049"/>
                  </a:ext>
                </a:extLst>
              </a:tr>
              <a:tr h="219663">
                <a:tc>
                  <a:txBody>
                    <a:bodyPr/>
                    <a:lstStyle/>
                    <a:p>
                      <a:pPr marL="0" marR="0" indent="27940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Hepatic transaminitis (N = 58)</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41 (70.7)</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4067899792"/>
                  </a:ext>
                </a:extLst>
              </a:tr>
              <a:tr h="204513">
                <a:tc>
                  <a:txBody>
                    <a:bodyPr/>
                    <a:lstStyle/>
                    <a:p>
                      <a:pPr marL="0" marR="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Time from symptom onset to seeing a provider in days, median (IQR)</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2 (1-4) days</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1476887872"/>
                  </a:ext>
                </a:extLst>
              </a:tr>
              <a:tr h="219663">
                <a:tc>
                  <a:txBody>
                    <a:bodyPr/>
                    <a:lstStyle/>
                    <a:p>
                      <a:pPr marL="0" marR="0">
                        <a:lnSpc>
                          <a:spcPct val="107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rPr>
                        <a:t>Clinical course</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a:lnSpc>
                          <a:spcPct val="107000"/>
                        </a:lnSpc>
                      </a:pPr>
                      <a:endParaRPr lang="en-US" sz="1800">
                        <a:effectLst/>
                        <a:latin typeface="Arial" panose="020B060402020202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2322853958"/>
                  </a:ext>
                </a:extLst>
              </a:tr>
              <a:tr h="219663">
                <a:tc>
                  <a:txBody>
                    <a:bodyPr/>
                    <a:lstStyle/>
                    <a:p>
                      <a:pPr marL="0" marR="0" indent="27940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Complications</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3 (3.8)</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3778308017"/>
                  </a:ext>
                </a:extLst>
              </a:tr>
              <a:tr h="219663">
                <a:tc>
                  <a:txBody>
                    <a:bodyPr/>
                    <a:lstStyle/>
                    <a:p>
                      <a:pPr marL="0" marR="0" indent="27940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Immunosuppressive condition </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tc>
                  <a:txBody>
                    <a:bodyPr/>
                    <a:lstStyle/>
                    <a:p>
                      <a:pPr marL="0" marR="0" algn="ctr">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12 (15.2)</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a:noFill/>
                    </a:lnB>
                  </a:tcPr>
                </a:tc>
                <a:extLst>
                  <a:ext uri="{0D108BD9-81ED-4DB2-BD59-A6C34878D82A}">
                    <a16:rowId xmlns:a16="http://schemas.microsoft.com/office/drawing/2014/main" val="910411435"/>
                  </a:ext>
                </a:extLst>
              </a:tr>
              <a:tr h="219663">
                <a:tc>
                  <a:txBody>
                    <a:bodyPr/>
                    <a:lstStyle/>
                    <a:p>
                      <a:pPr marL="0" marR="0" indent="279400">
                        <a:lnSpc>
                          <a:spcPct val="107000"/>
                        </a:lnSpc>
                        <a:spcBef>
                          <a:spcPts val="0"/>
                        </a:spcBef>
                        <a:spcAft>
                          <a:spcPts val="0"/>
                        </a:spcAft>
                      </a:pPr>
                      <a:r>
                        <a:rPr lang="en-US" sz="1400">
                          <a:solidFill>
                            <a:srgbClr val="000000"/>
                          </a:solidFill>
                          <a:effectLst/>
                          <a:latin typeface="Calibri" panose="020F0502020204030204" pitchFamily="34" charset="0"/>
                          <a:ea typeface="Times New Roman" panose="02020603050405020304" pitchFamily="18" charset="0"/>
                        </a:rPr>
                        <a:t>Hospitalization for illness</a:t>
                      </a:r>
                      <a:endParaRPr lang="en-US" sz="180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400" dirty="0">
                          <a:solidFill>
                            <a:srgbClr val="000000"/>
                          </a:solidFill>
                          <a:effectLst/>
                          <a:latin typeface="Calibri" panose="020F0502020204030204" pitchFamily="34" charset="0"/>
                          <a:ea typeface="Times New Roman" panose="02020603050405020304" pitchFamily="18" charset="0"/>
                        </a:rPr>
                        <a:t>11 (13.9)</a:t>
                      </a:r>
                      <a:endParaRPr lang="en-US" sz="1800" dirty="0">
                        <a:effectLst/>
                        <a:latin typeface="Arial" panose="020B0604020202020204" pitchFamily="34" charset="0"/>
                        <a:ea typeface="Calibri" panose="020F0502020204030204" pitchFamily="34" charset="0"/>
                      </a:endParaRPr>
                    </a:p>
                  </a:txBody>
                  <a:tcPr marL="62888" marR="62888"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3101621"/>
                  </a:ext>
                </a:extLst>
              </a:tr>
            </a:tbl>
          </a:graphicData>
        </a:graphic>
      </p:graphicFrame>
      <p:sp>
        <p:nvSpPr>
          <p:cNvPr id="4" name="Rectangle 1">
            <a:extLst>
              <a:ext uri="{FF2B5EF4-FFF2-40B4-BE49-F238E27FC236}">
                <a16:creationId xmlns:a16="http://schemas.microsoft.com/office/drawing/2014/main" id="{95986D8F-48B1-4E69-9AED-F319FA23A04C}"/>
              </a:ext>
            </a:extLst>
          </p:cNvPr>
          <p:cNvSpPr>
            <a:spLocks noChangeArrowheads="1"/>
          </p:cNvSpPr>
          <p:nvPr/>
        </p:nvSpPr>
        <p:spPr bwMode="auto">
          <a:xfrm>
            <a:off x="1" y="10924"/>
            <a:ext cx="12191999" cy="892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794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7940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Table 5:</a:t>
            </a:r>
            <a:r>
              <a:rPr kumimoji="0" lang="en-US" altLang="en-US" sz="16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Medical record review of 79 PCR-confirmed anaplasmosis reports classified as “Not cases” for surveillance, 1/1/21-10/31/21</a:t>
            </a:r>
            <a:endParaRPr kumimoji="0" lang="en-US" altLang="en-US" sz="1600" b="0" i="0" u="none" strike="noStrike" cap="none" normalizeH="0" baseline="0" dirty="0">
              <a:ln>
                <a:noFill/>
              </a:ln>
              <a:solidFill>
                <a:schemeClr val="tx1"/>
              </a:solidFill>
              <a:effectLst/>
            </a:endParaRPr>
          </a:p>
          <a:p>
            <a:pPr marL="0" marR="0" lvl="0" indent="279400" algn="l" defTabSz="914400" rtl="0" eaLnBrk="0" fontAlgn="base" latinLnBrk="0" hangingPunct="0">
              <a:lnSpc>
                <a:spcPct val="100000"/>
              </a:lnSpc>
              <a:spcBef>
                <a:spcPct val="0"/>
              </a:spcBef>
              <a:spcAft>
                <a:spcPct val="0"/>
              </a:spcAft>
              <a:buClrTx/>
              <a:buSzTx/>
              <a:buFontTx/>
              <a:buNone/>
              <a:tabLst/>
            </a:pP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404151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FA7877-8AE7-4F59-A84E-4C7B7FDB9F58}"/>
              </a:ext>
            </a:extLst>
          </p:cNvPr>
          <p:cNvSpPr>
            <a:spLocks noGrp="1"/>
          </p:cNvSpPr>
          <p:nvPr>
            <p:ph sz="quarter" idx="10"/>
          </p:nvPr>
        </p:nvSpPr>
        <p:spPr/>
        <p:txBody>
          <a:bodyPr>
            <a:normAutofit/>
          </a:bodyPr>
          <a:lstStyle/>
          <a:p>
            <a:r>
              <a:rPr lang="en-US" dirty="0"/>
              <a:t>Acknowledgements</a:t>
            </a:r>
          </a:p>
          <a:p>
            <a:pPr marL="571500" indent="-571500">
              <a:buFont typeface="Arial" panose="020B0604020202020204" pitchFamily="34" charset="0"/>
              <a:buChar char="•"/>
            </a:pPr>
            <a:r>
              <a:rPr lang="en-US" b="0" dirty="0">
                <a:solidFill>
                  <a:schemeClr val="tx1"/>
                </a:solidFill>
              </a:rPr>
              <a:t>Parag </a:t>
            </a:r>
            <a:r>
              <a:rPr lang="en-US" b="0" dirty="0" err="1">
                <a:solidFill>
                  <a:schemeClr val="tx1"/>
                </a:solidFill>
              </a:rPr>
              <a:t>Mahale</a:t>
            </a:r>
            <a:r>
              <a:rPr lang="en-US" b="0" dirty="0">
                <a:solidFill>
                  <a:schemeClr val="tx1"/>
                </a:solidFill>
              </a:rPr>
              <a:t>, MBBS, PhD, MPH, former EIS officer for Maine</a:t>
            </a:r>
          </a:p>
          <a:p>
            <a:pPr marL="571500" indent="-571500">
              <a:buFont typeface="Arial" panose="020B0604020202020204" pitchFamily="34" charset="0"/>
              <a:buChar char="•"/>
            </a:pPr>
            <a:r>
              <a:rPr lang="en-US" b="0" dirty="0">
                <a:solidFill>
                  <a:schemeClr val="tx1"/>
                </a:solidFill>
              </a:rPr>
              <a:t>State and local health department partners</a:t>
            </a:r>
          </a:p>
          <a:p>
            <a:pPr marL="571500" indent="-571500">
              <a:buFont typeface="Arial" panose="020B0604020202020204" pitchFamily="34" charset="0"/>
              <a:buChar char="•"/>
            </a:pPr>
            <a:r>
              <a:rPr lang="en-US" b="0" dirty="0">
                <a:solidFill>
                  <a:schemeClr val="tx1"/>
                </a:solidFill>
              </a:rPr>
              <a:t>RZB Epi team</a:t>
            </a:r>
          </a:p>
        </p:txBody>
      </p:sp>
    </p:spTree>
    <p:extLst>
      <p:ext uri="{BB962C8B-B14F-4D97-AF65-F5344CB8AC3E}">
        <p14:creationId xmlns:p14="http://schemas.microsoft.com/office/powerpoint/2010/main" val="1217331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F05128-B7FC-4AEC-A037-7057F5ADD039}"/>
              </a:ext>
            </a:extLst>
          </p:cNvPr>
          <p:cNvSpPr>
            <a:spLocks noGrp="1"/>
          </p:cNvSpPr>
          <p:nvPr>
            <p:ph type="title"/>
          </p:nvPr>
        </p:nvSpPr>
        <p:spPr/>
        <p:txBody>
          <a:bodyPr/>
          <a:lstStyle/>
          <a:p>
            <a:r>
              <a:rPr lang="en-US" dirty="0"/>
              <a:t>Selected References</a:t>
            </a:r>
          </a:p>
        </p:txBody>
      </p:sp>
      <p:sp>
        <p:nvSpPr>
          <p:cNvPr id="4" name="Content Placeholder 3">
            <a:extLst>
              <a:ext uri="{FF2B5EF4-FFF2-40B4-BE49-F238E27FC236}">
                <a16:creationId xmlns:a16="http://schemas.microsoft.com/office/drawing/2014/main" id="{7B32FDBC-9F8E-44FA-934D-6F6A186820A7}"/>
              </a:ext>
            </a:extLst>
          </p:cNvPr>
          <p:cNvSpPr>
            <a:spLocks noGrp="1"/>
          </p:cNvSpPr>
          <p:nvPr>
            <p:ph sz="half" idx="2"/>
          </p:nvPr>
        </p:nvSpPr>
        <p:spPr/>
        <p:txBody>
          <a:bodyPr>
            <a:normAutofit fontScale="85000" lnSpcReduction="20000"/>
          </a:bodyPr>
          <a:lstStyle/>
          <a:p>
            <a:pPr marL="342900" marR="0" lvl="0" indent="-342900">
              <a:lnSpc>
                <a:spcPct val="107000"/>
              </a:lnSpc>
              <a:spcBef>
                <a:spcPts val="0"/>
              </a:spcBef>
              <a:spcAft>
                <a:spcPts val="0"/>
              </a:spcAft>
              <a:buFont typeface="Symbol" panose="05050102010706020507" pitchFamily="18" charset="2"/>
              <a:buChar char=""/>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Aguero-Rosenfeld ME, Donnarumma L,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Zentmaier</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L, Jacob J, Frey M, Noto R, Carbonaro CA,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Wormser</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GP. Seroprevalence of antibodies that react with </a:t>
            </a:r>
            <a:r>
              <a:rPr lang="en-US" sz="1800" b="0"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Anaplasma</a:t>
            </a:r>
            <a:r>
              <a:rPr lang="en-US" sz="18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800" b="0"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phagocytophila</a:t>
            </a:r>
            <a:r>
              <a:rPr lang="en-US" sz="18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the agent of human granulocytic ehrlichiosis, in different populations in Westchester County, New York. J Clin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Microbiol</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2002 Jul;40(7):2612-5. </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Buller RS,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Arens</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Hmiel</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SP, et al. </a:t>
            </a:r>
            <a:r>
              <a:rPr lang="en-US" sz="1800" b="0"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Ehrlichia</a:t>
            </a:r>
            <a:r>
              <a:rPr lang="en-US" sz="18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800" b="0"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ewingii</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 newly recognized agent of human ehrlichiosis. N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Engl</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 Med 1999;341:148–55. </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Dahlgren, F. S., Heitman, K. N., Drexler, N. A.,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Massung</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 F., &amp;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Behravesh</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 B. (2015). Human granulocytic anaplasmosis in the United States from 2008 to 2012: a summary of national surveillance data.  Am J Trop Med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Hyg</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8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93</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(1), 66.</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Dawson JE, Fishbein DB,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Eng</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TR,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Redus</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MA, Greene NR. Diagnosis of human ehrlichiosis with the indirect fluorescent antibody test: kinetics and specificity. J Infect Dis 1990;162:91–5. </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Dumler</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JS, Madigan JE,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Pusterla</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 et al.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Ehrlichioses</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in humans: epidemiology, clinical presentation, diagnosis, and treatment. Clin Infect Dis 2007 Jul 15;45 Suppl 1:S45–51.</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5" name="Content Placeholder 4">
            <a:extLst>
              <a:ext uri="{FF2B5EF4-FFF2-40B4-BE49-F238E27FC236}">
                <a16:creationId xmlns:a16="http://schemas.microsoft.com/office/drawing/2014/main" id="{55785CAF-6EBB-48BE-B96F-962953D60A9B}"/>
              </a:ext>
            </a:extLst>
          </p:cNvPr>
          <p:cNvSpPr>
            <a:spLocks noGrp="1"/>
          </p:cNvSpPr>
          <p:nvPr>
            <p:ph sz="quarter" idx="4"/>
          </p:nvPr>
        </p:nvSpPr>
        <p:spPr/>
        <p:txBody>
          <a:bodyPr>
            <a:normAutofit fontScale="85000" lnSpcReduction="20000"/>
          </a:bodyPr>
          <a:lstStyle/>
          <a:p>
            <a:pPr marL="342900" marR="0" lvl="0" indent="-342900">
              <a:spcBef>
                <a:spcPts val="0"/>
              </a:spcBef>
              <a:spcAft>
                <a:spcPts val="0"/>
              </a:spcAft>
              <a:buFont typeface="Symbol" panose="05050102010706020507" pitchFamily="18" charset="2"/>
              <a:buChar char=""/>
            </a:pP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Johnson DK, Schiffman EK, Davis JP, et al. Human infection with </a:t>
            </a:r>
            <a:r>
              <a:rPr lang="en-US" sz="1800" b="0" i="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Ehrlichia</a:t>
            </a:r>
            <a:r>
              <a:rPr lang="en-US" sz="1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0" i="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muris</a:t>
            </a: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-like pathogen, United States, 2007-2013(1). </a:t>
            </a:r>
            <a:r>
              <a:rPr lang="en-US" sz="18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Emerg</a:t>
            </a: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Infect Dis 2015 Oct;21(10):1794-1799. </a:t>
            </a:r>
            <a:endParaRPr lang="en-US" sz="1800" b="0" dirty="0">
              <a:solidFill>
                <a:schemeClr val="tx1"/>
              </a:solidFill>
              <a:effectLst/>
              <a:latin typeface="ITC Franklin Gothic Std"/>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Marshall GS, Jacobs RF,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Schutze</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GE, Paxton H, Buckingham SC,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DeVincenzo</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JP, Jackson MA, San Joaquin VH,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Standaert</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SM, Woods CR; Tick-Borne Infections in Children Study Group. </a:t>
            </a:r>
            <a:r>
              <a:rPr lang="en-US" sz="1800" b="0"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Ehrlichia</a:t>
            </a:r>
            <a:r>
              <a:rPr lang="en-US" sz="18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800" b="0"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chaffeensis</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seroprevalence among children in the southeast and south-central regions of the United States. Arch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Pediatr</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Adolesc</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Med. 2002 Feb;156(2):166-70. </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Nichols KH, Dahlgren FS, Drexler NA,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Massung</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RF,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Behravesh</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CB. Increasing incidence of ehrlichiosis in the United States: a summary of national surveillance of </a:t>
            </a:r>
            <a:r>
              <a:rPr lang="en-US" sz="1800" b="0"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Ehrlichia</a:t>
            </a:r>
            <a:r>
              <a:rPr lang="en-US" sz="18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800" b="0"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chaffeensis</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and </a:t>
            </a:r>
            <a:r>
              <a:rPr lang="en-US" sz="1800" b="0"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Ehrlichia</a:t>
            </a:r>
            <a:r>
              <a:rPr lang="en-US" sz="18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800" b="0"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ewingii</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infections in the United States, 2008–2012. Am J Trop Med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Hyg</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2016;94:52–60. </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Walls JJ, Aguero-Rosenfeld M, Bakken JS, Goodman JL, Hossain D, Johnson RC,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Dumler</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JS. Inter- and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intralaboratory</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comparison of </a:t>
            </a:r>
            <a:r>
              <a:rPr lang="en-US" sz="1800" b="0"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Ehrlichia</a:t>
            </a:r>
            <a:r>
              <a:rPr lang="en-US" sz="18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800" b="0" i="1"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equi</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and human granulocytic ehrlichiosis (HGE) agent strains for serodiagnosis of HGE by the immunofluorescent-antibody test. J Clin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Microbiol</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1999 Sep;37(9):2968-73. </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36434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B1844-D6DD-4EE4-B2D0-2271763AFFBF}"/>
              </a:ext>
            </a:extLst>
          </p:cNvPr>
          <p:cNvSpPr>
            <a:spLocks noGrp="1"/>
          </p:cNvSpPr>
          <p:nvPr>
            <p:ph type="title"/>
          </p:nvPr>
        </p:nvSpPr>
        <p:spPr/>
        <p:txBody>
          <a:bodyPr/>
          <a:lstStyle/>
          <a:p>
            <a:r>
              <a:rPr lang="en-US" dirty="0"/>
              <a:t>Selected References, cont.</a:t>
            </a:r>
          </a:p>
        </p:txBody>
      </p:sp>
      <p:sp>
        <p:nvSpPr>
          <p:cNvPr id="3" name="Content Placeholder 2">
            <a:extLst>
              <a:ext uri="{FF2B5EF4-FFF2-40B4-BE49-F238E27FC236}">
                <a16:creationId xmlns:a16="http://schemas.microsoft.com/office/drawing/2014/main" id="{9312FAE7-65F9-4890-9294-D495E9DBF64D}"/>
              </a:ext>
            </a:extLst>
          </p:cNvPr>
          <p:cNvSpPr>
            <a:spLocks noGrp="1"/>
          </p:cNvSpPr>
          <p:nvPr>
            <p:ph sz="half" idx="2"/>
          </p:nvPr>
        </p:nvSpPr>
        <p:spPr>
          <a:xfrm>
            <a:off x="839788" y="1828800"/>
            <a:ext cx="10515600" cy="4360863"/>
          </a:xfrm>
        </p:spPr>
        <p:txBody>
          <a:bodyPr>
            <a:normAutofit fontScale="92500" lnSpcReduction="10000"/>
          </a:bodyPr>
          <a:lstStyle/>
          <a:p>
            <a:pPr marL="342900" marR="0" lvl="0" indent="-342900">
              <a:spcBef>
                <a:spcPts val="0"/>
              </a:spcBef>
              <a:spcAft>
                <a:spcPts val="400"/>
              </a:spcAft>
              <a:buFont typeface="Symbol" panose="05050102010706020507" pitchFamily="18" charset="2"/>
              <a:buChar char=""/>
            </a:pP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Bakken, Johan S., and </a:t>
            </a:r>
            <a:r>
              <a:rPr lang="en-US" sz="18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Dumler</a:t>
            </a: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JS. Human granulocytic anaplasmosis. </a:t>
            </a:r>
            <a:r>
              <a:rPr lang="en-US" sz="1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Infect Dis Clin North Am </a:t>
            </a: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2015:341–355. </a:t>
            </a:r>
            <a:endParaRPr lang="en-US" sz="1800" b="0" dirty="0">
              <a:solidFill>
                <a:schemeClr val="tx1"/>
              </a:solidFill>
              <a:effectLst/>
              <a:latin typeface="ITC Franklin Gothic Std"/>
              <a:ea typeface="Calibri" panose="020F0502020204030204" pitchFamily="34" charset="0"/>
              <a:cs typeface="Times New Roman" panose="02020603050405020304" pitchFamily="18" charset="0"/>
            </a:endParaRPr>
          </a:p>
          <a:p>
            <a:pPr marL="342900" marR="0" lvl="0" indent="-342900">
              <a:spcBef>
                <a:spcPts val="0"/>
              </a:spcBef>
              <a:spcAft>
                <a:spcPts val="400"/>
              </a:spcAft>
              <a:buFont typeface="Symbol" panose="05050102010706020507" pitchFamily="18" charset="2"/>
              <a:buChar char=""/>
            </a:pP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Gelfand JA, </a:t>
            </a:r>
            <a:r>
              <a:rPr lang="en-US" sz="18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Vannier</a:t>
            </a: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 </a:t>
            </a:r>
            <a:r>
              <a:rPr lang="en-US" sz="1800" b="0" i="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Ehrlichia</a:t>
            </a:r>
            <a:r>
              <a:rPr lang="en-US" sz="1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0" i="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chaffeensis</a:t>
            </a:r>
            <a:r>
              <a:rPr lang="en-US" sz="1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(human </a:t>
            </a:r>
            <a:r>
              <a:rPr lang="en-US" sz="18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monocytotropic</a:t>
            </a: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ehrlichiosis), </a:t>
            </a:r>
            <a:r>
              <a:rPr lang="en-US" sz="1800" b="0" i="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Anaplasma</a:t>
            </a:r>
            <a:r>
              <a:rPr lang="en-US" sz="1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0" i="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phagocytophilum</a:t>
            </a:r>
            <a:r>
              <a:rPr lang="en-US" sz="1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(human </a:t>
            </a:r>
            <a:r>
              <a:rPr lang="en-US" sz="18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granulocytotropic</a:t>
            </a: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anaplasmosis) and other </a:t>
            </a:r>
            <a:r>
              <a:rPr lang="en-US" sz="1800" b="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ehrlichiae</a:t>
            </a: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In: Mandell GL, Bennett JE, Dolin R, editors. Mandell, Douglas, and Bennett’s </a:t>
            </a:r>
            <a:r>
              <a:rPr lang="en-US" sz="1800" b="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Principles and Practice of Infectious Diseases. </a:t>
            </a:r>
            <a:r>
              <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6th ed. Philadelphia, PA: Churchill Livingstone; 2005. p. 2310–2318. </a:t>
            </a:r>
            <a:endParaRPr lang="en-US" sz="1800" b="0" dirty="0">
              <a:solidFill>
                <a:schemeClr val="tx1"/>
              </a:solidFill>
              <a:effectLst/>
              <a:latin typeface="ITC Franklin Gothic Std"/>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Hamilton, R., Pandora, T. R., </a:t>
            </a:r>
            <a:r>
              <a:rPr lang="en-US" sz="18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Parsonnet</a:t>
            </a:r>
            <a:r>
              <a:rPr lang="en-US"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 &amp; Martin, I. W. (2021). Clinical Decision Support Trees Can Help Optimize Utilization of </a:t>
            </a:r>
            <a:r>
              <a:rPr lang="en-US" sz="18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Anaplasma</a:t>
            </a:r>
            <a:r>
              <a:rPr lang="en-US"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8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phagocytophilum</a:t>
            </a:r>
            <a:r>
              <a:rPr lang="en-US"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Nucleic Acid Amplification Testing. </a:t>
            </a:r>
            <a:r>
              <a:rPr lang="en-US" sz="180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Journal of Clinical Microbiology</a:t>
            </a:r>
            <a:r>
              <a:rPr lang="en-US"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80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59</a:t>
            </a:r>
            <a:r>
              <a:rPr lang="en-US"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(9), e00791-21.</a:t>
            </a:r>
            <a:endParaRPr lang="en-US"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Leikauskas</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J. A., Read, J. S., Kelso, P., Nichols Heitman, K., Armstrong, P. A., &amp; Kwit, N. A. (2022). Anaplasmosis-Related Fatality in Vermont: A Case Report. </a:t>
            </a:r>
            <a:r>
              <a:rPr lang="en-US" sz="18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Vector-Borne and Zoonotic Diseases</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Turbett</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S. E.,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Anahtar</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 N.,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Pattanayak</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V., Azar, M. M., Coffey, K. C.,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Eng</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G., ... &amp; Branda, J. A. (2020). Use of routine complete blood count results to rule out anaplasmosis without the need for specific diagnostic testing. </a:t>
            </a:r>
            <a:r>
              <a:rPr lang="en-US" sz="18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Clinical Infectious Diseases</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8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70</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(6), 1215-1221.</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Weil, A. A., Baron, E. L., Brown, C. M., &amp; </a:t>
            </a:r>
            <a:r>
              <a:rPr lang="en-US" sz="1800" b="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Drapkin</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M. S. (2012, March). Clinical findings and diagnosis in human granulocytic anaplasmosis: a case series from Massachusetts. In </a:t>
            </a:r>
            <a:r>
              <a:rPr lang="en-US" sz="18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Mayo Clinic Proceedings</a:t>
            </a:r>
            <a:r>
              <a:rPr lang="en-US" sz="1800" b="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(Vol. 87, No. 3, pp. 233-239). Elsevier.</a:t>
            </a:r>
            <a:endParaRPr lang="en-US" sz="18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8181443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s of the U.S. Department of Health and Human Services and Centers for Disease Control and Prevention" title="LOGOS">
            <a:extLst>
              <a:ext uri="{FF2B5EF4-FFF2-40B4-BE49-F238E27FC236}">
                <a16:creationId xmlns:a16="http://schemas.microsoft.com/office/drawing/2014/main" id="{19451552-0A23-429F-9BAF-00370D6B60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63134" y="5816060"/>
            <a:ext cx="1529849" cy="877060"/>
          </a:xfrm>
          <a:prstGeom prst="rect">
            <a:avLst/>
          </a:prstGeom>
        </p:spPr>
      </p:pic>
    </p:spTree>
    <p:extLst>
      <p:ext uri="{BB962C8B-B14F-4D97-AF65-F5344CB8AC3E}">
        <p14:creationId xmlns:p14="http://schemas.microsoft.com/office/powerpoint/2010/main" val="35960325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72A5CF-AFA7-47C0-AA34-D1AEB84AA63B}"/>
              </a:ext>
            </a:extLst>
          </p:cNvPr>
          <p:cNvSpPr>
            <a:spLocks noGrp="1"/>
          </p:cNvSpPr>
          <p:nvPr>
            <p:ph type="title"/>
          </p:nvPr>
        </p:nvSpPr>
        <p:spPr>
          <a:xfrm>
            <a:off x="0" y="0"/>
            <a:ext cx="12192000" cy="668338"/>
          </a:xfrm>
        </p:spPr>
        <p:txBody>
          <a:bodyPr/>
          <a:lstStyle/>
          <a:p>
            <a:r>
              <a:rPr lang="en-US" dirty="0"/>
              <a:t>National surveillance data (2008–2017)*</a:t>
            </a:r>
          </a:p>
        </p:txBody>
      </p:sp>
      <p:graphicFrame>
        <p:nvGraphicFramePr>
          <p:cNvPr id="3" name="Content Placeholder 2">
            <a:extLst>
              <a:ext uri="{FF2B5EF4-FFF2-40B4-BE49-F238E27FC236}">
                <a16:creationId xmlns:a16="http://schemas.microsoft.com/office/drawing/2014/main" id="{4B655138-A8D0-4A2D-A00D-019ECCD47422}"/>
              </a:ext>
            </a:extLst>
          </p:cNvPr>
          <p:cNvGraphicFramePr>
            <a:graphicFrameLocks noGrp="1"/>
          </p:cNvGraphicFramePr>
          <p:nvPr>
            <p:ph sz="half" idx="2"/>
            <p:extLst>
              <p:ext uri="{D42A27DB-BD31-4B8C-83A1-F6EECF244321}">
                <p14:modId xmlns:p14="http://schemas.microsoft.com/office/powerpoint/2010/main" val="3080860415"/>
              </p:ext>
            </p:extLst>
          </p:nvPr>
        </p:nvGraphicFramePr>
        <p:xfrm>
          <a:off x="0" y="668338"/>
          <a:ext cx="12192000" cy="58651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id="{EC54F14D-0766-4EFA-873B-6870989E4ED5}"/>
              </a:ext>
            </a:extLst>
          </p:cNvPr>
          <p:cNvSpPr txBox="1"/>
          <p:nvPr/>
        </p:nvSpPr>
        <p:spPr>
          <a:xfrm>
            <a:off x="7506929" y="6348869"/>
            <a:ext cx="4685071" cy="369332"/>
          </a:xfrm>
          <a:prstGeom prst="rect">
            <a:avLst/>
          </a:prstGeom>
          <a:noFill/>
        </p:spPr>
        <p:txBody>
          <a:bodyPr wrap="square">
            <a:spAutoFit/>
          </a:bodyPr>
          <a:lstStyle/>
          <a:p>
            <a:r>
              <a:rPr lang="en-US" dirty="0"/>
              <a:t>*Unpublished data from CDC case report forms</a:t>
            </a:r>
          </a:p>
        </p:txBody>
      </p:sp>
    </p:spTree>
    <p:extLst>
      <p:ext uri="{BB962C8B-B14F-4D97-AF65-F5344CB8AC3E}">
        <p14:creationId xmlns:p14="http://schemas.microsoft.com/office/powerpoint/2010/main" val="846234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mc:Choice xmlns:cx4="http://schemas.microsoft.com/office/drawing/2016/5/10/chartex" Requires="cx4">
          <p:graphicFrame>
            <p:nvGraphicFramePr>
              <p:cNvPr id="4" name="Chart 3">
                <a:extLst>
                  <a:ext uri="{FF2B5EF4-FFF2-40B4-BE49-F238E27FC236}">
                    <a16:creationId xmlns:a16="http://schemas.microsoft.com/office/drawing/2014/main" id="{E83B27ED-163D-413D-83CB-1EEAA86E1C06}"/>
                  </a:ext>
                </a:extLst>
              </p:cNvPr>
              <p:cNvGraphicFramePr/>
              <p:nvPr>
                <p:extLst>
                  <p:ext uri="{D42A27DB-BD31-4B8C-83A1-F6EECF244321}">
                    <p14:modId xmlns:p14="http://schemas.microsoft.com/office/powerpoint/2010/main" val="3845829025"/>
                  </p:ext>
                </p:extLst>
              </p:nvPr>
            </p:nvGraphicFramePr>
            <p:xfrm>
              <a:off x="293077" y="603554"/>
              <a:ext cx="11605846" cy="5378732"/>
            </p:xfrm>
            <a:graphic>
              <a:graphicData uri="http://schemas.microsoft.com/office/drawing/2014/chartex">
                <cx:chart xmlns:cx="http://schemas.microsoft.com/office/drawing/2014/chartex" xmlns:r="http://schemas.openxmlformats.org/officeDocument/2006/relationships" r:id="rId3"/>
              </a:graphicData>
            </a:graphic>
          </p:graphicFrame>
        </mc:Choice>
        <mc:Fallback>
          <p:pic>
            <p:nvPicPr>
              <p:cNvPr id="4" name="Chart 3">
                <a:extLst>
                  <a:ext uri="{FF2B5EF4-FFF2-40B4-BE49-F238E27FC236}">
                    <a16:creationId xmlns:a16="http://schemas.microsoft.com/office/drawing/2014/main" id="{E83B27ED-163D-413D-83CB-1EEAA86E1C06}"/>
                  </a:ext>
                </a:extLst>
              </p:cNvPr>
              <p:cNvPicPr>
                <a:picLocks noGrp="1" noRot="1" noChangeAspect="1" noMove="1" noResize="1" noEditPoints="1" noAdjustHandles="1" noChangeArrowheads="1" noChangeShapeType="1"/>
              </p:cNvPicPr>
              <p:nvPr/>
            </p:nvPicPr>
            <p:blipFill>
              <a:blip r:embed="rId4"/>
              <a:stretch>
                <a:fillRect/>
              </a:stretch>
            </p:blipFill>
            <p:spPr>
              <a:xfrm>
                <a:off x="293077" y="603554"/>
                <a:ext cx="11605846" cy="5378732"/>
              </a:xfrm>
              <a:prstGeom prst="rect">
                <a:avLst/>
              </a:prstGeom>
            </p:spPr>
          </p:pic>
        </mc:Fallback>
      </mc:AlternateContent>
      <p:sp>
        <p:nvSpPr>
          <p:cNvPr id="3" name="Title 3">
            <a:extLst>
              <a:ext uri="{FF2B5EF4-FFF2-40B4-BE49-F238E27FC236}">
                <a16:creationId xmlns:a16="http://schemas.microsoft.com/office/drawing/2014/main" id="{D841170B-C529-4C07-A54E-D4340A343B68}"/>
              </a:ext>
            </a:extLst>
          </p:cNvPr>
          <p:cNvSpPr txBox="1">
            <a:spLocks/>
          </p:cNvSpPr>
          <p:nvPr/>
        </p:nvSpPr>
        <p:spPr>
          <a:xfrm>
            <a:off x="1545772" y="-253696"/>
            <a:ext cx="9100456" cy="857250"/>
          </a:xfrm>
          <a:prstGeom prst="rect">
            <a:avLst/>
          </a:prstGeom>
        </p:spPr>
        <p:txBody>
          <a:bodyPr anchor="b" anchorCtr="0"/>
          <a:lstStyle>
            <a:lvl1pPr algn="l" rtl="0" eaLnBrk="0" fontAlgn="base" hangingPunct="0">
              <a:lnSpc>
                <a:spcPts val="2250"/>
              </a:lnSpc>
              <a:spcBef>
                <a:spcPct val="0"/>
              </a:spcBef>
              <a:spcAft>
                <a:spcPct val="0"/>
              </a:spcAft>
              <a:defRPr sz="2100" b="1" kern="1200" baseline="0">
                <a:solidFill>
                  <a:srgbClr val="D9531E"/>
                </a:solidFill>
                <a:effectLst/>
                <a:latin typeface="Calibri" pitchFamily="34" charset="0"/>
                <a:ea typeface="+mj-ea"/>
                <a:cs typeface="+mj-cs"/>
              </a:defRPr>
            </a:lvl1pPr>
            <a:lvl2pPr algn="ctr" rtl="0" eaLnBrk="0" fontAlgn="base" hangingPunct="0">
              <a:spcBef>
                <a:spcPct val="0"/>
              </a:spcBef>
              <a:spcAft>
                <a:spcPct val="0"/>
              </a:spcAft>
              <a:defRPr sz="3300">
                <a:solidFill>
                  <a:schemeClr val="tx1"/>
                </a:solidFill>
                <a:latin typeface="Myriad Web Pro" panose="020B0503030403020204" pitchFamily="34" charset="0"/>
              </a:defRPr>
            </a:lvl2pPr>
            <a:lvl3pPr algn="ctr" rtl="0" eaLnBrk="0" fontAlgn="base" hangingPunct="0">
              <a:spcBef>
                <a:spcPct val="0"/>
              </a:spcBef>
              <a:spcAft>
                <a:spcPct val="0"/>
              </a:spcAft>
              <a:defRPr sz="3300">
                <a:solidFill>
                  <a:schemeClr val="tx1"/>
                </a:solidFill>
                <a:latin typeface="Myriad Web Pro" panose="020B0503030403020204" pitchFamily="34" charset="0"/>
              </a:defRPr>
            </a:lvl3pPr>
            <a:lvl4pPr algn="ctr" rtl="0" eaLnBrk="0" fontAlgn="base" hangingPunct="0">
              <a:spcBef>
                <a:spcPct val="0"/>
              </a:spcBef>
              <a:spcAft>
                <a:spcPct val="0"/>
              </a:spcAft>
              <a:defRPr sz="3300">
                <a:solidFill>
                  <a:schemeClr val="tx1"/>
                </a:solidFill>
                <a:latin typeface="Myriad Web Pro" panose="020B0503030403020204" pitchFamily="34" charset="0"/>
              </a:defRPr>
            </a:lvl4pPr>
            <a:lvl5pPr algn="ctr" rtl="0" eaLnBrk="0" fontAlgn="base" hangingPunct="0">
              <a:spcBef>
                <a:spcPct val="0"/>
              </a:spcBef>
              <a:spcAft>
                <a:spcPct val="0"/>
              </a:spcAft>
              <a:defRPr sz="3300">
                <a:solidFill>
                  <a:schemeClr val="tx1"/>
                </a:solidFill>
                <a:latin typeface="Myriad Web Pro" panose="020B0503030403020204" pitchFamily="34" charset="0"/>
              </a:defRPr>
            </a:lvl5pPr>
            <a:lvl6pPr marL="342900" algn="ctr" rtl="0" fontAlgn="base">
              <a:spcBef>
                <a:spcPct val="0"/>
              </a:spcBef>
              <a:spcAft>
                <a:spcPct val="0"/>
              </a:spcAft>
              <a:defRPr sz="3300">
                <a:solidFill>
                  <a:schemeClr val="tx1"/>
                </a:solidFill>
                <a:latin typeface="Myriad Web Pro" panose="020B0503030403020204" pitchFamily="34" charset="0"/>
              </a:defRPr>
            </a:lvl6pPr>
            <a:lvl7pPr marL="685800" algn="ctr" rtl="0" fontAlgn="base">
              <a:spcBef>
                <a:spcPct val="0"/>
              </a:spcBef>
              <a:spcAft>
                <a:spcPct val="0"/>
              </a:spcAft>
              <a:defRPr sz="3300">
                <a:solidFill>
                  <a:schemeClr val="tx1"/>
                </a:solidFill>
                <a:latin typeface="Myriad Web Pro" panose="020B0503030403020204" pitchFamily="34" charset="0"/>
              </a:defRPr>
            </a:lvl7pPr>
            <a:lvl8pPr marL="1028700" algn="ctr" rtl="0" fontAlgn="base">
              <a:spcBef>
                <a:spcPct val="0"/>
              </a:spcBef>
              <a:spcAft>
                <a:spcPct val="0"/>
              </a:spcAft>
              <a:defRPr sz="3300">
                <a:solidFill>
                  <a:schemeClr val="tx1"/>
                </a:solidFill>
                <a:latin typeface="Myriad Web Pro" panose="020B0503030403020204" pitchFamily="34" charset="0"/>
              </a:defRPr>
            </a:lvl8pPr>
            <a:lvl9pPr marL="1371600" algn="ctr" rtl="0" fontAlgn="base">
              <a:spcBef>
                <a:spcPct val="0"/>
              </a:spcBef>
              <a:spcAft>
                <a:spcPct val="0"/>
              </a:spcAft>
              <a:defRPr sz="3300">
                <a:solidFill>
                  <a:schemeClr val="tx1"/>
                </a:solidFill>
                <a:latin typeface="Myriad Web Pro" panose="020B0503030403020204" pitchFamily="34" charset="0"/>
              </a:defRPr>
            </a:lvl9pPr>
          </a:lstStyle>
          <a:p>
            <a:pPr marL="0" marR="0" lvl="0" indent="0" algn="ctr" defTabSz="914400" rtl="0" eaLnBrk="0" fontAlgn="base" latinLnBrk="0" hangingPunct="0">
              <a:lnSpc>
                <a:spcPts val="2250"/>
              </a:lnSpc>
              <a:spcBef>
                <a:spcPct val="0"/>
              </a:spcBef>
              <a:spcAft>
                <a:spcPct val="0"/>
              </a:spcAft>
              <a:buClrTx/>
              <a:buSzTx/>
              <a:buFontTx/>
              <a:buNone/>
              <a:tabLst/>
              <a:defRPr/>
            </a:pPr>
            <a:r>
              <a:rPr kumimoji="0" lang="en-US" sz="2500" b="1" i="0" u="none" strike="noStrike" kern="1200" cap="none" spc="0" normalizeH="0" baseline="0" noProof="0" dirty="0">
                <a:ln>
                  <a:noFill/>
                </a:ln>
                <a:solidFill>
                  <a:srgbClr val="D9531E"/>
                </a:solidFill>
                <a:effectLst/>
                <a:uLnTx/>
                <a:uFillTx/>
                <a:latin typeface="Calibri" pitchFamily="34" charset="0"/>
                <a:ea typeface="+mj-ea"/>
                <a:cs typeface="+mj-cs"/>
              </a:rPr>
              <a:t>Undetermined Anaplasmosis/Ehrlichiosis Cases, NNDSS, 2008-2017 </a:t>
            </a:r>
          </a:p>
        </p:txBody>
      </p:sp>
    </p:spTree>
    <p:extLst>
      <p:ext uri="{BB962C8B-B14F-4D97-AF65-F5344CB8AC3E}">
        <p14:creationId xmlns:p14="http://schemas.microsoft.com/office/powerpoint/2010/main" val="2264022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cx4="http://schemas.microsoft.com/office/drawing/2016/5/10/chartex">
        <mc:Choice Requires="cx4">
          <p:graphicFrame>
            <p:nvGraphicFramePr>
              <p:cNvPr id="3" name="Content Placeholder 2">
                <a:extLst>
                  <a:ext uri="{FF2B5EF4-FFF2-40B4-BE49-F238E27FC236}">
                    <a16:creationId xmlns:a16="http://schemas.microsoft.com/office/drawing/2014/main" id="{1C2A53F8-AF30-4EAC-8706-4B4D0E823AFF}"/>
                  </a:ext>
                </a:extLst>
              </p:cNvPr>
              <p:cNvGraphicFramePr>
                <a:graphicFrameLocks noGrp="1"/>
              </p:cNvGraphicFramePr>
              <p:nvPr>
                <p:ph sz="quarter" idx="10"/>
                <p:extLst>
                  <p:ext uri="{D42A27DB-BD31-4B8C-83A1-F6EECF244321}">
                    <p14:modId xmlns:p14="http://schemas.microsoft.com/office/powerpoint/2010/main" val="627278293"/>
                  </p:ext>
                </p:extLst>
              </p:nvPr>
            </p:nvGraphicFramePr>
            <p:xfrm>
              <a:off x="576263" y="419100"/>
              <a:ext cx="11006137" cy="601980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3" name="Content Placeholder 2">
                <a:extLst>
                  <a:ext uri="{FF2B5EF4-FFF2-40B4-BE49-F238E27FC236}">
                    <a16:creationId xmlns:a16="http://schemas.microsoft.com/office/drawing/2014/main" id="{1C2A53F8-AF30-4EAC-8706-4B4D0E823AFF}"/>
                  </a:ext>
                </a:extLst>
              </p:cNvPr>
              <p:cNvPicPr>
                <a:picLocks noGrp="1" noRot="1" noChangeAspect="1" noMove="1" noResize="1" noEditPoints="1" noAdjustHandles="1" noChangeArrowheads="1" noChangeShapeType="1"/>
              </p:cNvPicPr>
              <p:nvPr/>
            </p:nvPicPr>
            <p:blipFill>
              <a:blip r:embed="rId4"/>
              <a:stretch>
                <a:fillRect/>
              </a:stretch>
            </p:blipFill>
            <p:spPr>
              <a:xfrm>
                <a:off x="576263" y="419100"/>
                <a:ext cx="11006137" cy="6019800"/>
              </a:xfrm>
              <a:prstGeom prst="rect">
                <a:avLst/>
              </a:prstGeom>
            </p:spPr>
          </p:pic>
        </mc:Fallback>
      </mc:AlternateContent>
      <p:sp>
        <p:nvSpPr>
          <p:cNvPr id="4" name="Title 3">
            <a:extLst>
              <a:ext uri="{FF2B5EF4-FFF2-40B4-BE49-F238E27FC236}">
                <a16:creationId xmlns:a16="http://schemas.microsoft.com/office/drawing/2014/main" id="{5CF30BDE-4D6E-4B0B-A045-27564B0F881F}"/>
              </a:ext>
            </a:extLst>
          </p:cNvPr>
          <p:cNvSpPr txBox="1">
            <a:spLocks/>
          </p:cNvSpPr>
          <p:nvPr/>
        </p:nvSpPr>
        <p:spPr>
          <a:xfrm>
            <a:off x="1625473" y="233569"/>
            <a:ext cx="9956927" cy="575020"/>
          </a:xfrm>
          <a:prstGeom prst="rect">
            <a:avLst/>
          </a:prstGeom>
        </p:spPr>
        <p:txBody>
          <a:bodyPr anchor="b" anchorCtr="0"/>
          <a:lstStyle>
            <a:lvl1pPr algn="l" rtl="0" eaLnBrk="0" fontAlgn="base" hangingPunct="0">
              <a:lnSpc>
                <a:spcPts val="2250"/>
              </a:lnSpc>
              <a:spcBef>
                <a:spcPct val="0"/>
              </a:spcBef>
              <a:spcAft>
                <a:spcPct val="0"/>
              </a:spcAft>
              <a:defRPr sz="2100" b="1" kern="1200" baseline="0">
                <a:solidFill>
                  <a:srgbClr val="D9531E"/>
                </a:solidFill>
                <a:effectLst/>
                <a:latin typeface="Calibri" pitchFamily="34" charset="0"/>
                <a:ea typeface="+mj-ea"/>
                <a:cs typeface="+mj-cs"/>
              </a:defRPr>
            </a:lvl1pPr>
            <a:lvl2pPr algn="ctr" rtl="0" eaLnBrk="0" fontAlgn="base" hangingPunct="0">
              <a:spcBef>
                <a:spcPct val="0"/>
              </a:spcBef>
              <a:spcAft>
                <a:spcPct val="0"/>
              </a:spcAft>
              <a:defRPr sz="3300">
                <a:solidFill>
                  <a:schemeClr val="tx1"/>
                </a:solidFill>
                <a:latin typeface="Myriad Web Pro" panose="020B0503030403020204" pitchFamily="34" charset="0"/>
              </a:defRPr>
            </a:lvl2pPr>
            <a:lvl3pPr algn="ctr" rtl="0" eaLnBrk="0" fontAlgn="base" hangingPunct="0">
              <a:spcBef>
                <a:spcPct val="0"/>
              </a:spcBef>
              <a:spcAft>
                <a:spcPct val="0"/>
              </a:spcAft>
              <a:defRPr sz="3300">
                <a:solidFill>
                  <a:schemeClr val="tx1"/>
                </a:solidFill>
                <a:latin typeface="Myriad Web Pro" panose="020B0503030403020204" pitchFamily="34" charset="0"/>
              </a:defRPr>
            </a:lvl3pPr>
            <a:lvl4pPr algn="ctr" rtl="0" eaLnBrk="0" fontAlgn="base" hangingPunct="0">
              <a:spcBef>
                <a:spcPct val="0"/>
              </a:spcBef>
              <a:spcAft>
                <a:spcPct val="0"/>
              </a:spcAft>
              <a:defRPr sz="3300">
                <a:solidFill>
                  <a:schemeClr val="tx1"/>
                </a:solidFill>
                <a:latin typeface="Myriad Web Pro" panose="020B0503030403020204" pitchFamily="34" charset="0"/>
              </a:defRPr>
            </a:lvl4pPr>
            <a:lvl5pPr algn="ctr" rtl="0" eaLnBrk="0" fontAlgn="base" hangingPunct="0">
              <a:spcBef>
                <a:spcPct val="0"/>
              </a:spcBef>
              <a:spcAft>
                <a:spcPct val="0"/>
              </a:spcAft>
              <a:defRPr sz="3300">
                <a:solidFill>
                  <a:schemeClr val="tx1"/>
                </a:solidFill>
                <a:latin typeface="Myriad Web Pro" panose="020B0503030403020204" pitchFamily="34" charset="0"/>
              </a:defRPr>
            </a:lvl5pPr>
            <a:lvl6pPr marL="342900" algn="ctr" rtl="0" fontAlgn="base">
              <a:spcBef>
                <a:spcPct val="0"/>
              </a:spcBef>
              <a:spcAft>
                <a:spcPct val="0"/>
              </a:spcAft>
              <a:defRPr sz="3300">
                <a:solidFill>
                  <a:schemeClr val="tx1"/>
                </a:solidFill>
                <a:latin typeface="Myriad Web Pro" panose="020B0503030403020204" pitchFamily="34" charset="0"/>
              </a:defRPr>
            </a:lvl6pPr>
            <a:lvl7pPr marL="685800" algn="ctr" rtl="0" fontAlgn="base">
              <a:spcBef>
                <a:spcPct val="0"/>
              </a:spcBef>
              <a:spcAft>
                <a:spcPct val="0"/>
              </a:spcAft>
              <a:defRPr sz="3300">
                <a:solidFill>
                  <a:schemeClr val="tx1"/>
                </a:solidFill>
                <a:latin typeface="Myriad Web Pro" panose="020B0503030403020204" pitchFamily="34" charset="0"/>
              </a:defRPr>
            </a:lvl7pPr>
            <a:lvl8pPr marL="1028700" algn="ctr" rtl="0" fontAlgn="base">
              <a:spcBef>
                <a:spcPct val="0"/>
              </a:spcBef>
              <a:spcAft>
                <a:spcPct val="0"/>
              </a:spcAft>
              <a:defRPr sz="3300">
                <a:solidFill>
                  <a:schemeClr val="tx1"/>
                </a:solidFill>
                <a:latin typeface="Myriad Web Pro" panose="020B0503030403020204" pitchFamily="34" charset="0"/>
              </a:defRPr>
            </a:lvl8pPr>
            <a:lvl9pPr marL="1371600" algn="ctr" rtl="0" fontAlgn="base">
              <a:spcBef>
                <a:spcPct val="0"/>
              </a:spcBef>
              <a:spcAft>
                <a:spcPct val="0"/>
              </a:spcAft>
              <a:defRPr sz="3300">
                <a:solidFill>
                  <a:schemeClr val="tx1"/>
                </a:solidFill>
                <a:latin typeface="Myriad Web Pro" panose="020B0503030403020204" pitchFamily="34" charset="0"/>
              </a:defRPr>
            </a:lvl9pPr>
          </a:lstStyle>
          <a:p>
            <a:pPr marL="0" marR="0" lvl="0" indent="0" algn="ctr" defTabSz="914400" rtl="0" eaLnBrk="0" fontAlgn="base" latinLnBrk="0" hangingPunct="0">
              <a:lnSpc>
                <a:spcPts val="2250"/>
              </a:lnSpc>
              <a:spcBef>
                <a:spcPct val="0"/>
              </a:spcBef>
              <a:spcAft>
                <a:spcPct val="0"/>
              </a:spcAft>
              <a:buClrTx/>
              <a:buSzTx/>
              <a:buFontTx/>
              <a:buNone/>
              <a:tabLst/>
              <a:defRPr/>
            </a:pPr>
            <a:r>
              <a:rPr lang="en-US" sz="2500"/>
              <a:t>States where &lt;25% of </a:t>
            </a:r>
            <a:r>
              <a:rPr lang="en-US" sz="2500" i="1"/>
              <a:t>E. </a:t>
            </a:r>
            <a:r>
              <a:rPr lang="en-US" sz="2500" i="1" err="1"/>
              <a:t>chaffeensis</a:t>
            </a:r>
            <a:r>
              <a:rPr lang="en-US" sz="2500" i="1"/>
              <a:t> </a:t>
            </a:r>
            <a:r>
              <a:rPr lang="en-US" sz="2500"/>
              <a:t>cases were PCR-confirmed, 2008-2017</a:t>
            </a:r>
            <a:endParaRPr kumimoji="0" lang="en-US" sz="2500" b="1" i="0" u="none" strike="noStrike" kern="1200" cap="none" spc="0" normalizeH="0" baseline="0" noProof="0">
              <a:ln>
                <a:noFill/>
              </a:ln>
              <a:solidFill>
                <a:srgbClr val="D9531E"/>
              </a:solidFill>
              <a:effectLst/>
              <a:uLnTx/>
              <a:uFillTx/>
              <a:latin typeface="Calibri" pitchFamily="34" charset="0"/>
              <a:ea typeface="+mj-ea"/>
              <a:cs typeface="+mj-cs"/>
            </a:endParaRPr>
          </a:p>
        </p:txBody>
      </p:sp>
    </p:spTree>
    <p:extLst>
      <p:ext uri="{BB962C8B-B14F-4D97-AF65-F5344CB8AC3E}">
        <p14:creationId xmlns:p14="http://schemas.microsoft.com/office/powerpoint/2010/main" val="34190016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mc:AlternateContent xmlns:mc="http://schemas.openxmlformats.org/markup-compatibility/2006" xmlns:cx4="http://schemas.microsoft.com/office/drawing/2016/5/10/chartex">
        <mc:Choice Requires="cx4">
          <p:graphicFrame>
            <p:nvGraphicFramePr>
              <p:cNvPr id="3" name="Content Placeholder 2">
                <a:extLst>
                  <a:ext uri="{FF2B5EF4-FFF2-40B4-BE49-F238E27FC236}">
                    <a16:creationId xmlns:a16="http://schemas.microsoft.com/office/drawing/2014/main" id="{3639E5A0-05F4-4F07-9D1A-555D57108178}"/>
                  </a:ext>
                </a:extLst>
              </p:cNvPr>
              <p:cNvGraphicFramePr>
                <a:graphicFrameLocks noGrp="1"/>
              </p:cNvGraphicFramePr>
              <p:nvPr>
                <p:ph sz="quarter" idx="10"/>
                <p:extLst>
                  <p:ext uri="{D42A27DB-BD31-4B8C-83A1-F6EECF244321}">
                    <p14:modId xmlns:p14="http://schemas.microsoft.com/office/powerpoint/2010/main" val="607409122"/>
                  </p:ext>
                </p:extLst>
              </p:nvPr>
            </p:nvGraphicFramePr>
            <p:xfrm>
              <a:off x="261257" y="787399"/>
              <a:ext cx="11562148" cy="5678715"/>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3" name="Content Placeholder 2">
                <a:extLst>
                  <a:ext uri="{FF2B5EF4-FFF2-40B4-BE49-F238E27FC236}">
                    <a16:creationId xmlns:a16="http://schemas.microsoft.com/office/drawing/2014/main" id="{3639E5A0-05F4-4F07-9D1A-555D57108178}"/>
                  </a:ext>
                </a:extLst>
              </p:cNvPr>
              <p:cNvPicPr>
                <a:picLocks noGrp="1" noRot="1" noChangeAspect="1" noMove="1" noResize="1" noEditPoints="1" noAdjustHandles="1" noChangeArrowheads="1" noChangeShapeType="1"/>
              </p:cNvPicPr>
              <p:nvPr/>
            </p:nvPicPr>
            <p:blipFill>
              <a:blip r:embed="rId4"/>
              <a:stretch>
                <a:fillRect/>
              </a:stretch>
            </p:blipFill>
            <p:spPr>
              <a:xfrm>
                <a:off x="261257" y="787399"/>
                <a:ext cx="11562148" cy="5678715"/>
              </a:xfrm>
              <a:prstGeom prst="rect">
                <a:avLst/>
              </a:prstGeom>
            </p:spPr>
          </p:pic>
        </mc:Fallback>
      </mc:AlternateContent>
      <p:sp>
        <p:nvSpPr>
          <p:cNvPr id="4" name="Title 3">
            <a:extLst>
              <a:ext uri="{FF2B5EF4-FFF2-40B4-BE49-F238E27FC236}">
                <a16:creationId xmlns:a16="http://schemas.microsoft.com/office/drawing/2014/main" id="{FCA372F5-B8AE-4B4D-9440-C5BFBFDE58BD}"/>
              </a:ext>
            </a:extLst>
          </p:cNvPr>
          <p:cNvSpPr txBox="1">
            <a:spLocks/>
          </p:cNvSpPr>
          <p:nvPr/>
        </p:nvSpPr>
        <p:spPr>
          <a:xfrm>
            <a:off x="1625473" y="233569"/>
            <a:ext cx="9956927" cy="575020"/>
          </a:xfrm>
          <a:prstGeom prst="rect">
            <a:avLst/>
          </a:prstGeom>
        </p:spPr>
        <p:txBody>
          <a:bodyPr anchor="b" anchorCtr="0"/>
          <a:lstStyle>
            <a:lvl1pPr algn="l" rtl="0" eaLnBrk="0" fontAlgn="base" hangingPunct="0">
              <a:lnSpc>
                <a:spcPts val="2250"/>
              </a:lnSpc>
              <a:spcBef>
                <a:spcPct val="0"/>
              </a:spcBef>
              <a:spcAft>
                <a:spcPct val="0"/>
              </a:spcAft>
              <a:defRPr sz="2100" b="1" kern="1200" baseline="0">
                <a:solidFill>
                  <a:srgbClr val="D9531E"/>
                </a:solidFill>
                <a:effectLst/>
                <a:latin typeface="Calibri" pitchFamily="34" charset="0"/>
                <a:ea typeface="+mj-ea"/>
                <a:cs typeface="+mj-cs"/>
              </a:defRPr>
            </a:lvl1pPr>
            <a:lvl2pPr algn="ctr" rtl="0" eaLnBrk="0" fontAlgn="base" hangingPunct="0">
              <a:spcBef>
                <a:spcPct val="0"/>
              </a:spcBef>
              <a:spcAft>
                <a:spcPct val="0"/>
              </a:spcAft>
              <a:defRPr sz="3300">
                <a:solidFill>
                  <a:schemeClr val="tx1"/>
                </a:solidFill>
                <a:latin typeface="Myriad Web Pro" panose="020B0503030403020204" pitchFamily="34" charset="0"/>
              </a:defRPr>
            </a:lvl2pPr>
            <a:lvl3pPr algn="ctr" rtl="0" eaLnBrk="0" fontAlgn="base" hangingPunct="0">
              <a:spcBef>
                <a:spcPct val="0"/>
              </a:spcBef>
              <a:spcAft>
                <a:spcPct val="0"/>
              </a:spcAft>
              <a:defRPr sz="3300">
                <a:solidFill>
                  <a:schemeClr val="tx1"/>
                </a:solidFill>
                <a:latin typeface="Myriad Web Pro" panose="020B0503030403020204" pitchFamily="34" charset="0"/>
              </a:defRPr>
            </a:lvl3pPr>
            <a:lvl4pPr algn="ctr" rtl="0" eaLnBrk="0" fontAlgn="base" hangingPunct="0">
              <a:spcBef>
                <a:spcPct val="0"/>
              </a:spcBef>
              <a:spcAft>
                <a:spcPct val="0"/>
              </a:spcAft>
              <a:defRPr sz="3300">
                <a:solidFill>
                  <a:schemeClr val="tx1"/>
                </a:solidFill>
                <a:latin typeface="Myriad Web Pro" panose="020B0503030403020204" pitchFamily="34" charset="0"/>
              </a:defRPr>
            </a:lvl4pPr>
            <a:lvl5pPr algn="ctr" rtl="0" eaLnBrk="0" fontAlgn="base" hangingPunct="0">
              <a:spcBef>
                <a:spcPct val="0"/>
              </a:spcBef>
              <a:spcAft>
                <a:spcPct val="0"/>
              </a:spcAft>
              <a:defRPr sz="3300">
                <a:solidFill>
                  <a:schemeClr val="tx1"/>
                </a:solidFill>
                <a:latin typeface="Myriad Web Pro" panose="020B0503030403020204" pitchFamily="34" charset="0"/>
              </a:defRPr>
            </a:lvl5pPr>
            <a:lvl6pPr marL="342900" algn="ctr" rtl="0" fontAlgn="base">
              <a:spcBef>
                <a:spcPct val="0"/>
              </a:spcBef>
              <a:spcAft>
                <a:spcPct val="0"/>
              </a:spcAft>
              <a:defRPr sz="3300">
                <a:solidFill>
                  <a:schemeClr val="tx1"/>
                </a:solidFill>
                <a:latin typeface="Myriad Web Pro" panose="020B0503030403020204" pitchFamily="34" charset="0"/>
              </a:defRPr>
            </a:lvl6pPr>
            <a:lvl7pPr marL="685800" algn="ctr" rtl="0" fontAlgn="base">
              <a:spcBef>
                <a:spcPct val="0"/>
              </a:spcBef>
              <a:spcAft>
                <a:spcPct val="0"/>
              </a:spcAft>
              <a:defRPr sz="3300">
                <a:solidFill>
                  <a:schemeClr val="tx1"/>
                </a:solidFill>
                <a:latin typeface="Myriad Web Pro" panose="020B0503030403020204" pitchFamily="34" charset="0"/>
              </a:defRPr>
            </a:lvl7pPr>
            <a:lvl8pPr marL="1028700" algn="ctr" rtl="0" fontAlgn="base">
              <a:spcBef>
                <a:spcPct val="0"/>
              </a:spcBef>
              <a:spcAft>
                <a:spcPct val="0"/>
              </a:spcAft>
              <a:defRPr sz="3300">
                <a:solidFill>
                  <a:schemeClr val="tx1"/>
                </a:solidFill>
                <a:latin typeface="Myriad Web Pro" panose="020B0503030403020204" pitchFamily="34" charset="0"/>
              </a:defRPr>
            </a:lvl8pPr>
            <a:lvl9pPr marL="1371600" algn="ctr" rtl="0" fontAlgn="base">
              <a:spcBef>
                <a:spcPct val="0"/>
              </a:spcBef>
              <a:spcAft>
                <a:spcPct val="0"/>
              </a:spcAft>
              <a:defRPr sz="3300">
                <a:solidFill>
                  <a:schemeClr val="tx1"/>
                </a:solidFill>
                <a:latin typeface="Myriad Web Pro" panose="020B0503030403020204" pitchFamily="34" charset="0"/>
              </a:defRPr>
            </a:lvl9pPr>
          </a:lstStyle>
          <a:p>
            <a:pPr marL="0" marR="0" lvl="0" indent="0" algn="ctr" defTabSz="914400" rtl="0" eaLnBrk="0" fontAlgn="base" latinLnBrk="0" hangingPunct="0">
              <a:lnSpc>
                <a:spcPts val="2250"/>
              </a:lnSpc>
              <a:spcBef>
                <a:spcPct val="0"/>
              </a:spcBef>
              <a:spcAft>
                <a:spcPct val="0"/>
              </a:spcAft>
              <a:buClrTx/>
              <a:buSzTx/>
              <a:buFontTx/>
              <a:buNone/>
              <a:tabLst/>
              <a:defRPr/>
            </a:pPr>
            <a:r>
              <a:rPr lang="en-US" sz="2500"/>
              <a:t>States where &lt;25% of </a:t>
            </a:r>
            <a:r>
              <a:rPr lang="en-US" sz="2500" i="1"/>
              <a:t>A. </a:t>
            </a:r>
            <a:r>
              <a:rPr lang="en-US" sz="2500" i="1" err="1"/>
              <a:t>phagocytophilum</a:t>
            </a:r>
            <a:r>
              <a:rPr lang="en-US" sz="2500" i="1"/>
              <a:t> </a:t>
            </a:r>
            <a:r>
              <a:rPr lang="en-US" sz="2500"/>
              <a:t>cases were PCR-confirmed, 2008-2017</a:t>
            </a:r>
            <a:endParaRPr kumimoji="0" lang="en-US" sz="2500" b="1" i="0" u="none" strike="noStrike" kern="1200" cap="none" spc="0" normalizeH="0" baseline="0" noProof="0">
              <a:ln>
                <a:noFill/>
              </a:ln>
              <a:solidFill>
                <a:srgbClr val="D9531E"/>
              </a:solidFill>
              <a:effectLst/>
              <a:uLnTx/>
              <a:uFillTx/>
              <a:latin typeface="Calibri" pitchFamily="34" charset="0"/>
              <a:ea typeface="+mj-ea"/>
              <a:cs typeface="+mj-cs"/>
            </a:endParaRPr>
          </a:p>
        </p:txBody>
      </p:sp>
    </p:spTree>
    <p:extLst>
      <p:ext uri="{BB962C8B-B14F-4D97-AF65-F5344CB8AC3E}">
        <p14:creationId xmlns:p14="http://schemas.microsoft.com/office/powerpoint/2010/main" val="27121235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BD78236F5A8044BAD0282908C4F0513" ma:contentTypeVersion="9" ma:contentTypeDescription="Create a new document." ma:contentTypeScope="" ma:versionID="b18153375b0efc78cd81348cf833e84a">
  <xsd:schema xmlns:xsd="http://www.w3.org/2001/XMLSchema" xmlns:xs="http://www.w3.org/2001/XMLSchema" xmlns:p="http://schemas.microsoft.com/office/2006/metadata/properties" xmlns:ns2="a77c2872-d6eb-4c0f-877d-18db35f7e33c" xmlns:ns3="9b9da3cb-eccd-4145-8445-4bcac2cb0692" targetNamespace="http://schemas.microsoft.com/office/2006/metadata/properties" ma:root="true" ma:fieldsID="8a659185c3fad49532a4c9259f127949" ns2:_="" ns3:_="">
    <xsd:import namespace="a77c2872-d6eb-4c0f-877d-18db35f7e33c"/>
    <xsd:import namespace="9b9da3cb-eccd-4145-8445-4bcac2cb069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7c2872-d6eb-4c0f-877d-18db35f7e3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b9da3cb-eccd-4145-8445-4bcac2cb069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87197E2-45D8-4A85-86F0-3B172FCA0BD8}">
  <ds:schemaRefs>
    <ds:schemaRef ds:uri="http://schemas.microsoft.com/sharepoint/v3/contenttype/forms"/>
  </ds:schemaRefs>
</ds:datastoreItem>
</file>

<file path=customXml/itemProps2.xml><?xml version="1.0" encoding="utf-8"?>
<ds:datastoreItem xmlns:ds="http://schemas.openxmlformats.org/officeDocument/2006/customXml" ds:itemID="{3FE572D9-2DAD-49FC-9C2E-47B1137229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7c2872-d6eb-4c0f-877d-18db35f7e33c"/>
    <ds:schemaRef ds:uri="9b9da3cb-eccd-4145-8445-4bcac2cb069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A54953-5BB3-4431-9ABC-D4D4B1F3E846}">
  <ds:schemaRefs>
    <ds:schemaRef ds:uri="http://schemas.microsoft.com/office/2006/documentManagement/types"/>
    <ds:schemaRef ds:uri="http://schemas.microsoft.com/office/2006/metadata/properties"/>
    <ds:schemaRef ds:uri="http://purl.org/dc/terms/"/>
    <ds:schemaRef ds:uri="http://purl.org/dc/dcmitype/"/>
    <ds:schemaRef ds:uri="a77c2872-d6eb-4c0f-877d-18db35f7e33c"/>
    <ds:schemaRef ds:uri="http://purl.org/dc/elements/1.1/"/>
    <ds:schemaRef ds:uri="http://www.w3.org/XML/1998/namespace"/>
    <ds:schemaRef ds:uri="http://schemas.microsoft.com/office/infopath/2007/PartnerControls"/>
    <ds:schemaRef ds:uri="http://schemas.openxmlformats.org/package/2006/metadata/core-properties"/>
    <ds:schemaRef ds:uri="9b9da3cb-eccd-4145-8445-4bcac2cb0692"/>
  </ds:schemaRefs>
</ds:datastoreItem>
</file>

<file path=docProps/app.xml><?xml version="1.0" encoding="utf-8"?>
<Properties xmlns="http://schemas.openxmlformats.org/officeDocument/2006/extended-properties" xmlns:vt="http://schemas.openxmlformats.org/officeDocument/2006/docPropsVTypes">
  <TotalTime>756</TotalTime>
  <Words>5963</Words>
  <Application>Microsoft Office PowerPoint</Application>
  <PresentationFormat>Widescreen</PresentationFormat>
  <Paragraphs>622</Paragraphs>
  <Slides>36</Slides>
  <Notes>32</Notes>
  <HiddenSlides>4</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Calibri</vt:lpstr>
      <vt:lpstr>Calibri Light</vt:lpstr>
      <vt:lpstr>ITC Franklin Gothic Std</vt:lpstr>
      <vt:lpstr>Segoe UI</vt:lpstr>
      <vt:lpstr>Symbol</vt:lpstr>
      <vt:lpstr>Wingdings</vt:lpstr>
      <vt:lpstr>Office Theme</vt:lpstr>
      <vt:lpstr>Modernizing National Case Definitions—Ehrlichiosis and Anaplasmosis:  Evaluating Current Trends and Gaps in Surveillance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Diagnostic</vt:lpstr>
      <vt:lpstr>Additional Surveillance Challenges</vt:lpstr>
      <vt:lpstr>PowerPoint Presentation</vt:lpstr>
      <vt:lpstr>Undetermined Anaplasmosis/Ehrlichiosis Cases, NNDSS, 2019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Selected References</vt:lpstr>
      <vt:lpstr>Selected References, cont.</vt:lpstr>
      <vt:lpstr>PowerPoint Presentation</vt:lpstr>
      <vt:lpstr>National surveillance data (2008–2017)*</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mindy barringer</dc:creator>
  <cp:lastModifiedBy>Bestul, Nicolette (CDC/DDID/NCEZID/DVBD)</cp:lastModifiedBy>
  <cp:revision>2</cp:revision>
  <cp:lastPrinted>2022-07-28T21:50:55Z</cp:lastPrinted>
  <dcterms:created xsi:type="dcterms:W3CDTF">2021-04-27T17:41:47Z</dcterms:created>
  <dcterms:modified xsi:type="dcterms:W3CDTF">2022-08-04T22:54:45Z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2021-11-02T14:22:26Z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d2162ce7-95c6-4ea4-bcd1-6c0c3d6067d4</vt:lpwstr>
  </property>
  <property fmtid="{D5CDD505-2E9C-101B-9397-08002B2CF9AE}" pid="8" name="MSIP_Label_8af03ff0-41c5-4c41-b55e-fabb8fae94be_ContentBits">
    <vt:lpwstr>0</vt:lpwstr>
  </property>
  <property fmtid="{D5CDD505-2E9C-101B-9397-08002B2CF9AE}" pid="9" name="ContentTypeId">
    <vt:lpwstr>0x0101000BD78236F5A8044BAD0282908C4F0513</vt:lpwstr>
  </property>
</Properties>
</file>