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7"/>
  </p:notesMasterIdLst>
  <p:sldIdLst>
    <p:sldId id="256" r:id="rId2"/>
    <p:sldId id="257" r:id="rId3"/>
    <p:sldId id="265" r:id="rId4"/>
    <p:sldId id="264" r:id="rId5"/>
    <p:sldId id="266" r:id="rId6"/>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mn-ea"/>
        <a:cs typeface="+mn-cs"/>
      </a:defRPr>
    </a:lvl5pPr>
    <a:lvl6pPr marL="2286000" algn="l" defTabSz="914400" rtl="0" eaLnBrk="1" latinLnBrk="0" hangingPunct="1">
      <a:defRPr kern="1200">
        <a:solidFill>
          <a:schemeClr val="tx1"/>
        </a:solidFill>
        <a:latin typeface="Calibri" panose="020F0502020204030204" pitchFamily="34" charset="0"/>
        <a:ea typeface="+mn-ea"/>
        <a:cs typeface="+mn-cs"/>
      </a:defRPr>
    </a:lvl6pPr>
    <a:lvl7pPr marL="2743200" algn="l" defTabSz="914400" rtl="0" eaLnBrk="1" latinLnBrk="0" hangingPunct="1">
      <a:defRPr kern="1200">
        <a:solidFill>
          <a:schemeClr val="tx1"/>
        </a:solidFill>
        <a:latin typeface="Calibri" panose="020F0502020204030204" pitchFamily="34" charset="0"/>
        <a:ea typeface="+mn-ea"/>
        <a:cs typeface="+mn-cs"/>
      </a:defRPr>
    </a:lvl7pPr>
    <a:lvl8pPr marL="3200400" algn="l" defTabSz="914400" rtl="0" eaLnBrk="1" latinLnBrk="0" hangingPunct="1">
      <a:defRPr kern="1200">
        <a:solidFill>
          <a:schemeClr val="tx1"/>
        </a:solidFill>
        <a:latin typeface="Calibri" panose="020F0502020204030204" pitchFamily="34" charset="0"/>
        <a:ea typeface="+mn-ea"/>
        <a:cs typeface="+mn-cs"/>
      </a:defRPr>
    </a:lvl8pPr>
    <a:lvl9pPr marL="3657600" algn="l" defTabSz="914400" rtl="0" eaLnBrk="1" latinLnBrk="0" hangingPunct="1">
      <a:defRPr kern="1200">
        <a:solidFill>
          <a:schemeClr val="tx1"/>
        </a:solidFill>
        <a:latin typeface="Calibri" panose="020F0502020204030204" pitchFamily="34" charset="0"/>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03753"/>
    <a:srgbClr val="274365"/>
    <a:srgbClr val="386192"/>
    <a:srgbClr val="0C2300"/>
    <a:srgbClr val="15160D"/>
    <a:srgbClr val="1F2A2E"/>
    <a:srgbClr val="0C2006"/>
    <a:srgbClr val="49609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759" autoAdjust="0"/>
    <p:restoredTop sz="94660"/>
  </p:normalViewPr>
  <p:slideViewPr>
    <p:cSldViewPr snapToGrid="0">
      <p:cViewPr varScale="1">
        <p:scale>
          <a:sx n="84" d="100"/>
          <a:sy n="84" d="100"/>
        </p:scale>
        <p:origin x="126" y="35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F59A1B-AFA0-4A9B-86AD-C1DF24D6F80D}" type="datetimeFigureOut">
              <a:rPr lang="en-US" smtClean="0"/>
              <a:t>2/18/2019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E79F456-C113-43DB-AF75-401EC5E29723}" type="slidenum">
              <a:rPr lang="en-US" smtClean="0"/>
              <a:t>‹#›</a:t>
            </a:fld>
            <a:endParaRPr lang="en-US"/>
          </a:p>
        </p:txBody>
      </p:sp>
    </p:spTree>
    <p:extLst>
      <p:ext uri="{BB962C8B-B14F-4D97-AF65-F5344CB8AC3E}">
        <p14:creationId xmlns:p14="http://schemas.microsoft.com/office/powerpoint/2010/main" val="20287978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79F456-C113-43DB-AF75-401EC5E29723}" type="slidenum">
              <a:rPr lang="en-US" smtClean="0"/>
              <a:t>2</a:t>
            </a:fld>
            <a:endParaRPr lang="en-US"/>
          </a:p>
        </p:txBody>
      </p:sp>
    </p:spTree>
    <p:extLst>
      <p:ext uri="{BB962C8B-B14F-4D97-AF65-F5344CB8AC3E}">
        <p14:creationId xmlns:p14="http://schemas.microsoft.com/office/powerpoint/2010/main" val="16853295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79F456-C113-43DB-AF75-401EC5E29723}" type="slidenum">
              <a:rPr lang="en-US" smtClean="0"/>
              <a:t>3</a:t>
            </a:fld>
            <a:endParaRPr lang="en-US"/>
          </a:p>
        </p:txBody>
      </p:sp>
    </p:spTree>
    <p:extLst>
      <p:ext uri="{BB962C8B-B14F-4D97-AF65-F5344CB8AC3E}">
        <p14:creationId xmlns:p14="http://schemas.microsoft.com/office/powerpoint/2010/main" val="40077226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79F456-C113-43DB-AF75-401EC5E29723}" type="slidenum">
              <a:rPr lang="en-US" smtClean="0"/>
              <a:t>4</a:t>
            </a:fld>
            <a:endParaRPr lang="en-US"/>
          </a:p>
        </p:txBody>
      </p:sp>
    </p:spTree>
    <p:extLst>
      <p:ext uri="{BB962C8B-B14F-4D97-AF65-F5344CB8AC3E}">
        <p14:creationId xmlns:p14="http://schemas.microsoft.com/office/powerpoint/2010/main" val="22631834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1E79F456-C113-43DB-AF75-401EC5E29723}" type="slidenum">
              <a:rPr lang="en-US" smtClean="0"/>
              <a:t>5</a:t>
            </a:fld>
            <a:endParaRPr lang="en-US"/>
          </a:p>
        </p:txBody>
      </p:sp>
    </p:spTree>
    <p:extLst>
      <p:ext uri="{BB962C8B-B14F-4D97-AF65-F5344CB8AC3E}">
        <p14:creationId xmlns:p14="http://schemas.microsoft.com/office/powerpoint/2010/main" val="41844484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A784DECF-64EA-4AA1-BC62-62AD6910177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657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6143626" y="4314825"/>
            <a:ext cx="4524374" cy="1962149"/>
          </a:xfrm>
        </p:spPr>
        <p:txBody>
          <a:bodyPr/>
          <a:lstStyle>
            <a:lvl1pPr marL="0" indent="0" algn="ctr">
              <a:buNone/>
              <a:defRPr sz="2400">
                <a:solidFill>
                  <a:schemeClr val="accent1">
                    <a:lumMod val="60000"/>
                    <a:lumOff val="4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Title 10"/>
          <p:cNvSpPr>
            <a:spLocks noGrp="1"/>
          </p:cNvSpPr>
          <p:nvPr>
            <p:ph type="title"/>
          </p:nvPr>
        </p:nvSpPr>
        <p:spPr>
          <a:xfrm>
            <a:off x="6143626" y="555625"/>
            <a:ext cx="5486400" cy="3474720"/>
          </a:xfrm>
        </p:spPr>
        <p:txBody>
          <a:bodyPr/>
          <a:lstStyle/>
          <a:p>
            <a:r>
              <a:rPr lang="en-US"/>
              <a:t>Click to edit Master title style</a:t>
            </a:r>
          </a:p>
        </p:txBody>
      </p:sp>
    </p:spTree>
    <p:extLst>
      <p:ext uri="{BB962C8B-B14F-4D97-AF65-F5344CB8AC3E}">
        <p14:creationId xmlns:p14="http://schemas.microsoft.com/office/powerpoint/2010/main" val="13383723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1190625" y="1768475"/>
            <a:ext cx="10515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4AB75C0-A41C-4B63-BDE0-EF500BF3FEB4}"/>
              </a:ext>
            </a:extLst>
          </p:cNvPr>
          <p:cNvSpPr>
            <a:spLocks noGrp="1"/>
          </p:cNvSpPr>
          <p:nvPr>
            <p:ph type="dt" sz="half" idx="10"/>
          </p:nvPr>
        </p:nvSpPr>
        <p:spPr/>
        <p:txBody>
          <a:bodyPr/>
          <a:lstStyle>
            <a:lvl1pPr>
              <a:defRPr/>
            </a:lvl1pPr>
          </a:lstStyle>
          <a:p>
            <a:pPr>
              <a:defRPr/>
            </a:pPr>
            <a:fld id="{66D221F8-D1B2-4F17-B654-072B3F1BBE08}" type="datetimeFigureOut">
              <a:rPr lang="en-US"/>
              <a:pPr>
                <a:defRPr/>
              </a:pPr>
              <a:t>2/18/2019</a:t>
            </a:fld>
            <a:endParaRPr lang="en-US"/>
          </a:p>
        </p:txBody>
      </p:sp>
      <p:sp>
        <p:nvSpPr>
          <p:cNvPr id="5" name="Footer Placeholder 4">
            <a:extLst>
              <a:ext uri="{FF2B5EF4-FFF2-40B4-BE49-F238E27FC236}">
                <a16:creationId xmlns:a16="http://schemas.microsoft.com/office/drawing/2014/main" id="{EFB88413-AF54-4818-B48F-D3D5157E2F7A}"/>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B39F869-3205-4278-960A-B13BC72B855B}"/>
              </a:ext>
            </a:extLst>
          </p:cNvPr>
          <p:cNvSpPr>
            <a:spLocks noGrp="1"/>
          </p:cNvSpPr>
          <p:nvPr>
            <p:ph type="sldNum" sz="quarter" idx="12"/>
          </p:nvPr>
        </p:nvSpPr>
        <p:spPr/>
        <p:txBody>
          <a:bodyPr/>
          <a:lstStyle>
            <a:lvl1pPr>
              <a:defRPr/>
            </a:lvl1pPr>
          </a:lstStyle>
          <a:p>
            <a:pPr>
              <a:defRPr/>
            </a:pPr>
            <a:fld id="{34AD7E33-82AD-4CE9-BAC9-F4B6D02322C0}" type="slidenum">
              <a:rPr lang="en-US"/>
              <a:pPr>
                <a:defRPr/>
              </a:pPr>
              <a:t>‹#›</a:t>
            </a:fld>
            <a:endParaRPr lang="en-US"/>
          </a:p>
        </p:txBody>
      </p:sp>
    </p:spTree>
    <p:extLst>
      <p:ext uri="{BB962C8B-B14F-4D97-AF65-F5344CB8AC3E}">
        <p14:creationId xmlns:p14="http://schemas.microsoft.com/office/powerpoint/2010/main" val="14519255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pic>
        <p:nvPicPr>
          <p:cNvPr id="4" name="Picture 7">
            <a:extLst>
              <a:ext uri="{FF2B5EF4-FFF2-40B4-BE49-F238E27FC236}">
                <a16:creationId xmlns:a16="http://schemas.microsoft.com/office/drawing/2014/main" id="{02F6DACE-2BF5-4C23-B38C-44515B139FA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56578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ubtitle 2"/>
          <p:cNvSpPr>
            <a:spLocks noGrp="1"/>
          </p:cNvSpPr>
          <p:nvPr>
            <p:ph type="subTitle" idx="10"/>
          </p:nvPr>
        </p:nvSpPr>
        <p:spPr>
          <a:xfrm>
            <a:off x="6143626" y="4314825"/>
            <a:ext cx="4524374" cy="1962149"/>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11" name="Title 10"/>
          <p:cNvSpPr>
            <a:spLocks noGrp="1"/>
          </p:cNvSpPr>
          <p:nvPr>
            <p:ph type="title"/>
          </p:nvPr>
        </p:nvSpPr>
        <p:spPr>
          <a:xfrm>
            <a:off x="6143625" y="555625"/>
            <a:ext cx="5486400" cy="3474720"/>
          </a:xfrm>
        </p:spPr>
        <p:txBody>
          <a:bodyPr/>
          <a:lstStyle/>
          <a:p>
            <a:r>
              <a:rPr lang="en-US"/>
              <a:t>Click to edit Master title style</a:t>
            </a:r>
          </a:p>
        </p:txBody>
      </p:sp>
    </p:spTree>
    <p:extLst>
      <p:ext uri="{BB962C8B-B14F-4D97-AF65-F5344CB8AC3E}">
        <p14:creationId xmlns:p14="http://schemas.microsoft.com/office/powerpoint/2010/main" val="29767163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a:extLst>
              <a:ext uri="{FF2B5EF4-FFF2-40B4-BE49-F238E27FC236}">
                <a16:creationId xmlns:a16="http://schemas.microsoft.com/office/drawing/2014/main" id="{4EE62282-8288-4EBD-B371-E11382AA4BF0}"/>
              </a:ext>
            </a:extLst>
          </p:cNvPr>
          <p:cNvSpPr>
            <a:spLocks noGrp="1"/>
          </p:cNvSpPr>
          <p:nvPr>
            <p:ph type="dt" sz="half" idx="10"/>
          </p:nvPr>
        </p:nvSpPr>
        <p:spPr/>
        <p:txBody>
          <a:bodyPr/>
          <a:lstStyle>
            <a:lvl1pPr>
              <a:defRPr/>
            </a:lvl1pPr>
          </a:lstStyle>
          <a:p>
            <a:pPr>
              <a:defRPr/>
            </a:pPr>
            <a:fld id="{712F7DA0-7DA0-4F1F-A4EC-7506C790A893}" type="datetimeFigureOut">
              <a:rPr lang="en-US"/>
              <a:pPr>
                <a:defRPr/>
              </a:pPr>
              <a:t>2/18/2019</a:t>
            </a:fld>
            <a:endParaRPr lang="en-US"/>
          </a:p>
        </p:txBody>
      </p:sp>
      <p:sp>
        <p:nvSpPr>
          <p:cNvPr id="6" name="Footer Placeholder 4">
            <a:extLst>
              <a:ext uri="{FF2B5EF4-FFF2-40B4-BE49-F238E27FC236}">
                <a16:creationId xmlns:a16="http://schemas.microsoft.com/office/drawing/2014/main" id="{E9968E79-7B9A-415D-8637-C7DCD3781CE0}"/>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4C689F7F-8B08-4ECE-8E29-895063FCEE79}"/>
              </a:ext>
            </a:extLst>
          </p:cNvPr>
          <p:cNvSpPr>
            <a:spLocks noGrp="1"/>
          </p:cNvSpPr>
          <p:nvPr>
            <p:ph type="sldNum" sz="quarter" idx="12"/>
          </p:nvPr>
        </p:nvSpPr>
        <p:spPr/>
        <p:txBody>
          <a:bodyPr/>
          <a:lstStyle>
            <a:lvl1pPr>
              <a:defRPr/>
            </a:lvl1pPr>
          </a:lstStyle>
          <a:p>
            <a:pPr>
              <a:defRPr/>
            </a:pPr>
            <a:fld id="{6B100924-D315-4A0E-8BD7-A4DA47EEDD2E}" type="slidenum">
              <a:rPr lang="en-US"/>
              <a:pPr>
                <a:defRPr/>
              </a:pPr>
              <a:t>‹#›</a:t>
            </a:fld>
            <a:endParaRPr lang="en-US"/>
          </a:p>
        </p:txBody>
      </p:sp>
    </p:spTree>
    <p:extLst>
      <p:ext uri="{BB962C8B-B14F-4D97-AF65-F5344CB8AC3E}">
        <p14:creationId xmlns:p14="http://schemas.microsoft.com/office/powerpoint/2010/main" val="12044416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3B55CF1E-AD97-4C3E-BA05-152B8D1CE579}"/>
              </a:ext>
            </a:extLst>
          </p:cNvPr>
          <p:cNvSpPr>
            <a:spLocks noGrp="1"/>
          </p:cNvSpPr>
          <p:nvPr>
            <p:ph type="dt" sz="half" idx="10"/>
          </p:nvPr>
        </p:nvSpPr>
        <p:spPr/>
        <p:txBody>
          <a:bodyPr/>
          <a:lstStyle>
            <a:lvl1pPr>
              <a:defRPr/>
            </a:lvl1pPr>
          </a:lstStyle>
          <a:p>
            <a:pPr>
              <a:defRPr/>
            </a:pPr>
            <a:fld id="{DAF822AA-A54E-4D4B-9498-5742C4A114C8}" type="datetimeFigureOut">
              <a:rPr lang="en-US"/>
              <a:pPr>
                <a:defRPr/>
              </a:pPr>
              <a:t>2/18/2019</a:t>
            </a:fld>
            <a:endParaRPr lang="en-US"/>
          </a:p>
        </p:txBody>
      </p:sp>
      <p:sp>
        <p:nvSpPr>
          <p:cNvPr id="8" name="Footer Placeholder 4">
            <a:extLst>
              <a:ext uri="{FF2B5EF4-FFF2-40B4-BE49-F238E27FC236}">
                <a16:creationId xmlns:a16="http://schemas.microsoft.com/office/drawing/2014/main" id="{9DA6DCE2-07F8-44EF-9CBA-DEA1A5943941}"/>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678FE065-5CFE-4324-96A3-D078A40380D1}"/>
              </a:ext>
            </a:extLst>
          </p:cNvPr>
          <p:cNvSpPr>
            <a:spLocks noGrp="1"/>
          </p:cNvSpPr>
          <p:nvPr>
            <p:ph type="sldNum" sz="quarter" idx="12"/>
          </p:nvPr>
        </p:nvSpPr>
        <p:spPr/>
        <p:txBody>
          <a:bodyPr/>
          <a:lstStyle>
            <a:lvl1pPr>
              <a:defRPr/>
            </a:lvl1pPr>
          </a:lstStyle>
          <a:p>
            <a:pPr>
              <a:defRPr/>
            </a:pPr>
            <a:fld id="{4D598544-8671-4A1E-85D9-B05DFE3937D3}" type="slidenum">
              <a:rPr lang="en-US"/>
              <a:pPr>
                <a:defRPr/>
              </a:pPr>
              <a:t>‹#›</a:t>
            </a:fld>
            <a:endParaRPr lang="en-US"/>
          </a:p>
        </p:txBody>
      </p:sp>
    </p:spTree>
    <p:extLst>
      <p:ext uri="{BB962C8B-B14F-4D97-AF65-F5344CB8AC3E}">
        <p14:creationId xmlns:p14="http://schemas.microsoft.com/office/powerpoint/2010/main" val="10544029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a:extLst>
              <a:ext uri="{FF2B5EF4-FFF2-40B4-BE49-F238E27FC236}">
                <a16:creationId xmlns:a16="http://schemas.microsoft.com/office/drawing/2014/main" id="{1BEC4CBC-8595-4C13-8998-39C8A40D0806}"/>
              </a:ext>
            </a:extLst>
          </p:cNvPr>
          <p:cNvSpPr>
            <a:spLocks noGrp="1"/>
          </p:cNvSpPr>
          <p:nvPr>
            <p:ph type="dt" sz="half" idx="10"/>
          </p:nvPr>
        </p:nvSpPr>
        <p:spPr/>
        <p:txBody>
          <a:bodyPr/>
          <a:lstStyle>
            <a:lvl1pPr>
              <a:defRPr/>
            </a:lvl1pPr>
          </a:lstStyle>
          <a:p>
            <a:pPr>
              <a:defRPr/>
            </a:pPr>
            <a:fld id="{D46FA2C7-DBEA-4C4B-97EE-010A50BB3F9F}" type="datetimeFigureOut">
              <a:rPr lang="en-US"/>
              <a:pPr>
                <a:defRPr/>
              </a:pPr>
              <a:t>2/18/2019</a:t>
            </a:fld>
            <a:endParaRPr lang="en-US"/>
          </a:p>
        </p:txBody>
      </p:sp>
      <p:sp>
        <p:nvSpPr>
          <p:cNvPr id="4" name="Footer Placeholder 4">
            <a:extLst>
              <a:ext uri="{FF2B5EF4-FFF2-40B4-BE49-F238E27FC236}">
                <a16:creationId xmlns:a16="http://schemas.microsoft.com/office/drawing/2014/main" id="{97734C19-EE07-41EA-B175-023DBB3EFF06}"/>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24B640E7-9985-46A7-A86B-EEE155529E67}"/>
              </a:ext>
            </a:extLst>
          </p:cNvPr>
          <p:cNvSpPr>
            <a:spLocks noGrp="1"/>
          </p:cNvSpPr>
          <p:nvPr>
            <p:ph type="sldNum" sz="quarter" idx="12"/>
          </p:nvPr>
        </p:nvSpPr>
        <p:spPr/>
        <p:txBody>
          <a:bodyPr/>
          <a:lstStyle>
            <a:lvl1pPr>
              <a:defRPr/>
            </a:lvl1pPr>
          </a:lstStyle>
          <a:p>
            <a:pPr>
              <a:defRPr/>
            </a:pPr>
            <a:fld id="{45966853-7E68-4F9B-BA6D-54936F17EA1F}" type="slidenum">
              <a:rPr lang="en-US"/>
              <a:pPr>
                <a:defRPr/>
              </a:pPr>
              <a:t>‹#›</a:t>
            </a:fld>
            <a:endParaRPr lang="en-US"/>
          </a:p>
        </p:txBody>
      </p:sp>
    </p:spTree>
    <p:extLst>
      <p:ext uri="{BB962C8B-B14F-4D97-AF65-F5344CB8AC3E}">
        <p14:creationId xmlns:p14="http://schemas.microsoft.com/office/powerpoint/2010/main" val="2870134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14E1BBF2-88E6-4D6B-BDDC-EAC63E9C7E2A}"/>
              </a:ext>
            </a:extLst>
          </p:cNvPr>
          <p:cNvSpPr>
            <a:spLocks noGrp="1"/>
          </p:cNvSpPr>
          <p:nvPr>
            <p:ph type="dt" sz="half" idx="10"/>
          </p:nvPr>
        </p:nvSpPr>
        <p:spPr/>
        <p:txBody>
          <a:bodyPr/>
          <a:lstStyle>
            <a:lvl1pPr>
              <a:defRPr/>
            </a:lvl1pPr>
          </a:lstStyle>
          <a:p>
            <a:pPr>
              <a:defRPr/>
            </a:pPr>
            <a:fld id="{EBEA64C6-DB77-4C4D-A95E-E175FFB4B11C}" type="datetimeFigureOut">
              <a:rPr lang="en-US"/>
              <a:pPr>
                <a:defRPr/>
              </a:pPr>
              <a:t>2/18/2019</a:t>
            </a:fld>
            <a:endParaRPr lang="en-US"/>
          </a:p>
        </p:txBody>
      </p:sp>
      <p:sp>
        <p:nvSpPr>
          <p:cNvPr id="3" name="Footer Placeholder 4">
            <a:extLst>
              <a:ext uri="{FF2B5EF4-FFF2-40B4-BE49-F238E27FC236}">
                <a16:creationId xmlns:a16="http://schemas.microsoft.com/office/drawing/2014/main" id="{DD556D36-27E2-4E1F-980B-AFAC535BAF65}"/>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F4AFD89C-324A-46DE-9376-4E756B3F01D7}"/>
              </a:ext>
            </a:extLst>
          </p:cNvPr>
          <p:cNvSpPr>
            <a:spLocks noGrp="1"/>
          </p:cNvSpPr>
          <p:nvPr>
            <p:ph type="sldNum" sz="quarter" idx="12"/>
          </p:nvPr>
        </p:nvSpPr>
        <p:spPr/>
        <p:txBody>
          <a:bodyPr/>
          <a:lstStyle>
            <a:lvl1pPr>
              <a:defRPr/>
            </a:lvl1pPr>
          </a:lstStyle>
          <a:p>
            <a:pPr>
              <a:defRPr/>
            </a:pPr>
            <a:fld id="{42C85C79-4A85-4269-869B-C9FEB6A1C5AB}" type="slidenum">
              <a:rPr lang="en-US"/>
              <a:pPr>
                <a:defRPr/>
              </a:pPr>
              <a:t>‹#›</a:t>
            </a:fld>
            <a:endParaRPr lang="en-US"/>
          </a:p>
        </p:txBody>
      </p:sp>
    </p:spTree>
    <p:extLst>
      <p:ext uri="{BB962C8B-B14F-4D97-AF65-F5344CB8AC3E}">
        <p14:creationId xmlns:p14="http://schemas.microsoft.com/office/powerpoint/2010/main" val="28796541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0625" y="504825"/>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534025" y="1035050"/>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190625" y="2105025"/>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3">
            <a:extLst>
              <a:ext uri="{FF2B5EF4-FFF2-40B4-BE49-F238E27FC236}">
                <a16:creationId xmlns:a16="http://schemas.microsoft.com/office/drawing/2014/main" id="{32F6954D-51CF-4E57-BF5E-1118A1FC23D9}"/>
              </a:ext>
            </a:extLst>
          </p:cNvPr>
          <p:cNvSpPr>
            <a:spLocks noGrp="1"/>
          </p:cNvSpPr>
          <p:nvPr>
            <p:ph type="dt" sz="half" idx="10"/>
          </p:nvPr>
        </p:nvSpPr>
        <p:spPr/>
        <p:txBody>
          <a:bodyPr/>
          <a:lstStyle>
            <a:lvl1pPr>
              <a:defRPr/>
            </a:lvl1pPr>
          </a:lstStyle>
          <a:p>
            <a:pPr>
              <a:defRPr/>
            </a:pPr>
            <a:fld id="{977C28CD-C715-4B65-95FE-C087A59E9D5C}" type="datetimeFigureOut">
              <a:rPr lang="en-US"/>
              <a:pPr>
                <a:defRPr/>
              </a:pPr>
              <a:t>2/18/2019</a:t>
            </a:fld>
            <a:endParaRPr lang="en-US"/>
          </a:p>
        </p:txBody>
      </p:sp>
      <p:sp>
        <p:nvSpPr>
          <p:cNvPr id="6" name="Footer Placeholder 4">
            <a:extLst>
              <a:ext uri="{FF2B5EF4-FFF2-40B4-BE49-F238E27FC236}">
                <a16:creationId xmlns:a16="http://schemas.microsoft.com/office/drawing/2014/main" id="{D13BD973-4E9A-469A-9747-0EE0C34DDE2C}"/>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7368DF7A-23C7-4301-A850-2A981F205D47}"/>
              </a:ext>
            </a:extLst>
          </p:cNvPr>
          <p:cNvSpPr>
            <a:spLocks noGrp="1"/>
          </p:cNvSpPr>
          <p:nvPr>
            <p:ph type="sldNum" sz="quarter" idx="12"/>
          </p:nvPr>
        </p:nvSpPr>
        <p:spPr/>
        <p:txBody>
          <a:bodyPr/>
          <a:lstStyle>
            <a:lvl1pPr>
              <a:defRPr/>
            </a:lvl1pPr>
          </a:lstStyle>
          <a:p>
            <a:pPr>
              <a:defRPr/>
            </a:pPr>
            <a:fld id="{C01DD87D-FAEF-4D49-9E2C-69F36B3FFACA}" type="slidenum">
              <a:rPr lang="en-US"/>
              <a:pPr>
                <a:defRPr/>
              </a:pPr>
              <a:t>‹#›</a:t>
            </a:fld>
            <a:endParaRPr lang="en-US"/>
          </a:p>
        </p:txBody>
      </p:sp>
    </p:spTree>
    <p:extLst>
      <p:ext uri="{BB962C8B-B14F-4D97-AF65-F5344CB8AC3E}">
        <p14:creationId xmlns:p14="http://schemas.microsoft.com/office/powerpoint/2010/main" val="36233939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0625" y="447675"/>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534025" y="977900"/>
            <a:ext cx="6172200" cy="4873625"/>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190625" y="2047875"/>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3">
            <a:extLst>
              <a:ext uri="{FF2B5EF4-FFF2-40B4-BE49-F238E27FC236}">
                <a16:creationId xmlns:a16="http://schemas.microsoft.com/office/drawing/2014/main" id="{97E0B520-A7F8-4280-9D34-DEBED9C78C83}"/>
              </a:ext>
            </a:extLst>
          </p:cNvPr>
          <p:cNvSpPr>
            <a:spLocks noGrp="1"/>
          </p:cNvSpPr>
          <p:nvPr>
            <p:ph type="dt" sz="half" idx="10"/>
          </p:nvPr>
        </p:nvSpPr>
        <p:spPr/>
        <p:txBody>
          <a:bodyPr/>
          <a:lstStyle>
            <a:lvl1pPr>
              <a:defRPr/>
            </a:lvl1pPr>
          </a:lstStyle>
          <a:p>
            <a:pPr>
              <a:defRPr/>
            </a:pPr>
            <a:fld id="{556FE643-F556-4244-A99D-F35E4EA7DBD3}" type="datetimeFigureOut">
              <a:rPr lang="en-US"/>
              <a:pPr>
                <a:defRPr/>
              </a:pPr>
              <a:t>2/18/2019</a:t>
            </a:fld>
            <a:endParaRPr lang="en-US"/>
          </a:p>
        </p:txBody>
      </p:sp>
      <p:sp>
        <p:nvSpPr>
          <p:cNvPr id="6" name="Footer Placeholder 4">
            <a:extLst>
              <a:ext uri="{FF2B5EF4-FFF2-40B4-BE49-F238E27FC236}">
                <a16:creationId xmlns:a16="http://schemas.microsoft.com/office/drawing/2014/main" id="{EEFE60ED-E5EF-4218-91E5-298F149569E8}"/>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6E383C79-80A2-4CF3-9185-5C8B3D89026E}"/>
              </a:ext>
            </a:extLst>
          </p:cNvPr>
          <p:cNvSpPr>
            <a:spLocks noGrp="1"/>
          </p:cNvSpPr>
          <p:nvPr>
            <p:ph type="sldNum" sz="quarter" idx="12"/>
          </p:nvPr>
        </p:nvSpPr>
        <p:spPr/>
        <p:txBody>
          <a:bodyPr/>
          <a:lstStyle>
            <a:lvl1pPr>
              <a:defRPr/>
            </a:lvl1pPr>
          </a:lstStyle>
          <a:p>
            <a:pPr>
              <a:defRPr/>
            </a:pPr>
            <a:fld id="{CBCC3609-2356-42B1-9C47-A1928C1B7DA6}" type="slidenum">
              <a:rPr lang="en-US"/>
              <a:pPr>
                <a:defRPr/>
              </a:pPr>
              <a:t>‹#›</a:t>
            </a:fld>
            <a:endParaRPr lang="en-US"/>
          </a:p>
        </p:txBody>
      </p:sp>
    </p:spTree>
    <p:extLst>
      <p:ext uri="{BB962C8B-B14F-4D97-AF65-F5344CB8AC3E}">
        <p14:creationId xmlns:p14="http://schemas.microsoft.com/office/powerpoint/2010/main" val="11720402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91955CD-ACC5-4EA6-8A91-1ACE1AC1D01D}"/>
              </a:ext>
            </a:extLst>
          </p:cNvPr>
          <p:cNvSpPr>
            <a:spLocks noGrp="1"/>
          </p:cNvSpPr>
          <p:nvPr>
            <p:ph type="dt" sz="half" idx="10"/>
          </p:nvPr>
        </p:nvSpPr>
        <p:spPr/>
        <p:txBody>
          <a:bodyPr/>
          <a:lstStyle>
            <a:lvl1pPr>
              <a:defRPr/>
            </a:lvl1pPr>
          </a:lstStyle>
          <a:p>
            <a:pPr>
              <a:defRPr/>
            </a:pPr>
            <a:fld id="{D982CFB2-25DF-412C-A52E-653021B39BF8}" type="datetimeFigureOut">
              <a:rPr lang="en-US"/>
              <a:pPr>
                <a:defRPr/>
              </a:pPr>
              <a:t>2/18/2019</a:t>
            </a:fld>
            <a:endParaRPr lang="en-US"/>
          </a:p>
        </p:txBody>
      </p:sp>
      <p:sp>
        <p:nvSpPr>
          <p:cNvPr id="5" name="Footer Placeholder 4">
            <a:extLst>
              <a:ext uri="{FF2B5EF4-FFF2-40B4-BE49-F238E27FC236}">
                <a16:creationId xmlns:a16="http://schemas.microsoft.com/office/drawing/2014/main" id="{437E0994-8D94-402E-A1A5-35281564CDC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CEC50A55-8685-4A4D-9715-3D00921F95F0}"/>
              </a:ext>
            </a:extLst>
          </p:cNvPr>
          <p:cNvSpPr>
            <a:spLocks noGrp="1"/>
          </p:cNvSpPr>
          <p:nvPr>
            <p:ph type="sldNum" sz="quarter" idx="12"/>
          </p:nvPr>
        </p:nvSpPr>
        <p:spPr/>
        <p:txBody>
          <a:bodyPr/>
          <a:lstStyle>
            <a:lvl1pPr>
              <a:defRPr/>
            </a:lvl1pPr>
          </a:lstStyle>
          <a:p>
            <a:pPr>
              <a:defRPr/>
            </a:pPr>
            <a:fld id="{05DEAA48-FEB6-4531-95C6-6D8841A815E5}" type="slidenum">
              <a:rPr lang="en-US"/>
              <a:pPr>
                <a:defRPr/>
              </a:pPr>
              <a:t>‹#›</a:t>
            </a:fld>
            <a:endParaRPr lang="en-US"/>
          </a:p>
        </p:txBody>
      </p:sp>
    </p:spTree>
    <p:extLst>
      <p:ext uri="{BB962C8B-B14F-4D97-AF65-F5344CB8AC3E}">
        <p14:creationId xmlns:p14="http://schemas.microsoft.com/office/powerpoint/2010/main" val="1563644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077325" y="30797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190625" y="30797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DFABF34-09C4-4F9D-8485-9F040F4B36A4}"/>
              </a:ext>
            </a:extLst>
          </p:cNvPr>
          <p:cNvSpPr>
            <a:spLocks noGrp="1"/>
          </p:cNvSpPr>
          <p:nvPr>
            <p:ph type="dt" sz="half" idx="10"/>
          </p:nvPr>
        </p:nvSpPr>
        <p:spPr/>
        <p:txBody>
          <a:bodyPr/>
          <a:lstStyle>
            <a:lvl1pPr>
              <a:defRPr/>
            </a:lvl1pPr>
          </a:lstStyle>
          <a:p>
            <a:pPr>
              <a:defRPr/>
            </a:pPr>
            <a:fld id="{57EBE7DE-4541-423E-8DEA-EC6ED8775974}" type="datetimeFigureOut">
              <a:rPr lang="en-US"/>
              <a:pPr>
                <a:defRPr/>
              </a:pPr>
              <a:t>2/18/2019</a:t>
            </a:fld>
            <a:endParaRPr lang="en-US"/>
          </a:p>
        </p:txBody>
      </p:sp>
      <p:sp>
        <p:nvSpPr>
          <p:cNvPr id="5" name="Footer Placeholder 4">
            <a:extLst>
              <a:ext uri="{FF2B5EF4-FFF2-40B4-BE49-F238E27FC236}">
                <a16:creationId xmlns:a16="http://schemas.microsoft.com/office/drawing/2014/main" id="{ABA5CD24-5665-41E6-8384-11AEAF7552D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9AE6835B-8630-426E-A573-17BC30D7F65A}"/>
              </a:ext>
            </a:extLst>
          </p:cNvPr>
          <p:cNvSpPr>
            <a:spLocks noGrp="1"/>
          </p:cNvSpPr>
          <p:nvPr>
            <p:ph type="sldNum" sz="quarter" idx="12"/>
          </p:nvPr>
        </p:nvSpPr>
        <p:spPr/>
        <p:txBody>
          <a:bodyPr/>
          <a:lstStyle>
            <a:lvl1pPr>
              <a:defRPr/>
            </a:lvl1pPr>
          </a:lstStyle>
          <a:p>
            <a:pPr>
              <a:defRPr/>
            </a:pPr>
            <a:fld id="{16FF87AB-4A23-4413-ABFB-06C58C784845}" type="slidenum">
              <a:rPr lang="en-US"/>
              <a:pPr>
                <a:defRPr/>
              </a:pPr>
              <a:t>‹#›</a:t>
            </a:fld>
            <a:endParaRPr lang="en-US"/>
          </a:p>
        </p:txBody>
      </p:sp>
    </p:spTree>
    <p:extLst>
      <p:ext uri="{BB962C8B-B14F-4D97-AF65-F5344CB8AC3E}">
        <p14:creationId xmlns:p14="http://schemas.microsoft.com/office/powerpoint/2010/main" val="1060443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03753"/>
        </a:solidFill>
        <a:effectLst/>
      </p:bgPr>
    </p:bg>
    <p:spTree>
      <p:nvGrpSpPr>
        <p:cNvPr id="1" name=""/>
        <p:cNvGrpSpPr/>
        <p:nvPr/>
      </p:nvGrpSpPr>
      <p:grpSpPr>
        <a:xfrm>
          <a:off x="0" y="0"/>
          <a:ext cx="0" cy="0"/>
          <a:chOff x="0" y="0"/>
          <a:chExt cx="0" cy="0"/>
        </a:xfrm>
      </p:grpSpPr>
      <p:pic>
        <p:nvPicPr>
          <p:cNvPr id="1026" name="Picture 6">
            <a:extLst>
              <a:ext uri="{FF2B5EF4-FFF2-40B4-BE49-F238E27FC236}">
                <a16:creationId xmlns:a16="http://schemas.microsoft.com/office/drawing/2014/main" id="{A3ECF9D1-0A04-4F50-AEBE-DA56DA032E5D}"/>
              </a:ext>
            </a:extLst>
          </p:cNvPr>
          <p:cNvPicPr>
            <a:picLocks noChangeAspect="1"/>
          </p:cNvPicPr>
          <p:nvPr/>
        </p:nvPicPr>
        <p:blipFill>
          <a:blip r:embed="rId13">
            <a:extLst>
              <a:ext uri="{28A0092B-C50C-407E-A947-70E740481C1C}">
                <a14:useLocalDpi xmlns:a14="http://schemas.microsoft.com/office/drawing/2010/main" val="0"/>
              </a:ext>
            </a:extLst>
          </a:blip>
          <a:srcRect/>
          <a:stretch>
            <a:fillRect/>
          </a:stretch>
        </p:blipFill>
        <p:spPr bwMode="auto">
          <a:xfrm>
            <a:off x="0" y="-9525"/>
            <a:ext cx="9858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Title Placeholder 1">
            <a:extLst>
              <a:ext uri="{FF2B5EF4-FFF2-40B4-BE49-F238E27FC236}">
                <a16:creationId xmlns:a16="http://schemas.microsoft.com/office/drawing/2014/main" id="{A583B2B8-1425-4B32-84A9-C99EEAB7ECB2}"/>
              </a:ext>
            </a:extLst>
          </p:cNvPr>
          <p:cNvSpPr>
            <a:spLocks noGrp="1"/>
          </p:cNvSpPr>
          <p:nvPr>
            <p:ph type="title"/>
          </p:nvPr>
        </p:nvSpPr>
        <p:spPr bwMode="auto">
          <a:xfrm>
            <a:off x="1190625" y="346075"/>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8" name="Text Placeholder 2">
            <a:extLst>
              <a:ext uri="{FF2B5EF4-FFF2-40B4-BE49-F238E27FC236}">
                <a16:creationId xmlns:a16="http://schemas.microsoft.com/office/drawing/2014/main" id="{4BB39161-CB47-4666-8EAD-129AC6D7E1DD}"/>
              </a:ext>
            </a:extLst>
          </p:cNvPr>
          <p:cNvSpPr>
            <a:spLocks noGrp="1"/>
          </p:cNvSpPr>
          <p:nvPr>
            <p:ph type="body" idx="1"/>
          </p:nvPr>
        </p:nvSpPr>
        <p:spPr bwMode="auto">
          <a:xfrm>
            <a:off x="1190625" y="180657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97AA5EFA-1B28-4839-94F9-5AE1DF78E8E6}"/>
              </a:ext>
            </a:extLst>
          </p:cNvPr>
          <p:cNvSpPr>
            <a:spLocks noGrp="1"/>
          </p:cNvSpPr>
          <p:nvPr>
            <p:ph type="dt" sz="half" idx="2"/>
          </p:nvPr>
        </p:nvSpPr>
        <p:spPr>
          <a:xfrm>
            <a:off x="1190625" y="6337300"/>
            <a:ext cx="2743200" cy="365125"/>
          </a:xfrm>
          <a:prstGeom prst="rect">
            <a:avLst/>
          </a:prstGeom>
        </p:spPr>
        <p:txBody>
          <a:bodyPr vert="horz" lIns="91440" tIns="45720" rIns="91440" bIns="45720" rtlCol="0" anchor="ctr"/>
          <a:lstStyle>
            <a:lvl1pPr algn="l" eaLnBrk="1" fontAlgn="auto" hangingPunct="1">
              <a:spcBef>
                <a:spcPts val="0"/>
              </a:spcBef>
              <a:spcAft>
                <a:spcPts val="0"/>
              </a:spcAft>
              <a:defRPr sz="1200" smtClean="0">
                <a:solidFill>
                  <a:schemeClr val="accent6">
                    <a:lumMod val="40000"/>
                    <a:lumOff val="60000"/>
                  </a:schemeClr>
                </a:solidFill>
                <a:latin typeface="+mn-lt"/>
              </a:defRPr>
            </a:lvl1pPr>
          </a:lstStyle>
          <a:p>
            <a:pPr>
              <a:defRPr/>
            </a:pPr>
            <a:fld id="{0286E041-FE05-4AFE-8413-E7890F75FCE8}" type="datetimeFigureOut">
              <a:rPr lang="en-US"/>
              <a:pPr>
                <a:defRPr/>
              </a:pPr>
              <a:t>2/18/2019</a:t>
            </a:fld>
            <a:endParaRPr lang="en-US"/>
          </a:p>
        </p:txBody>
      </p:sp>
      <p:sp>
        <p:nvSpPr>
          <p:cNvPr id="5" name="Footer Placeholder 4">
            <a:extLst>
              <a:ext uri="{FF2B5EF4-FFF2-40B4-BE49-F238E27FC236}">
                <a16:creationId xmlns:a16="http://schemas.microsoft.com/office/drawing/2014/main" id="{BCA1BC78-3E0E-4C01-8ED0-08273F144DEF}"/>
              </a:ext>
            </a:extLst>
          </p:cNvPr>
          <p:cNvSpPr>
            <a:spLocks noGrp="1"/>
          </p:cNvSpPr>
          <p:nvPr>
            <p:ph type="ftr" sz="quarter" idx="3"/>
          </p:nvPr>
        </p:nvSpPr>
        <p:spPr>
          <a:xfrm>
            <a:off x="4391025" y="6337300"/>
            <a:ext cx="4114800" cy="365125"/>
          </a:xfrm>
          <a:prstGeom prst="rect">
            <a:avLst/>
          </a:prstGeom>
        </p:spPr>
        <p:txBody>
          <a:bodyPr vert="horz" lIns="91440" tIns="45720" rIns="91440" bIns="45720" rtlCol="0" anchor="ctr"/>
          <a:lstStyle>
            <a:lvl1pPr algn="ctr" eaLnBrk="1" fontAlgn="auto" hangingPunct="1">
              <a:spcBef>
                <a:spcPts val="0"/>
              </a:spcBef>
              <a:spcAft>
                <a:spcPts val="0"/>
              </a:spcAft>
              <a:defRPr sz="1200">
                <a:solidFill>
                  <a:schemeClr val="accent6">
                    <a:lumMod val="40000"/>
                    <a:lumOff val="60000"/>
                  </a:schemeClr>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FF3E3345-4DF3-4DB2-B2EB-B56896D16444}"/>
              </a:ext>
            </a:extLst>
          </p:cNvPr>
          <p:cNvSpPr>
            <a:spLocks noGrp="1"/>
          </p:cNvSpPr>
          <p:nvPr>
            <p:ph type="sldNum" sz="quarter" idx="4"/>
          </p:nvPr>
        </p:nvSpPr>
        <p:spPr>
          <a:xfrm>
            <a:off x="8963025" y="6337300"/>
            <a:ext cx="2743200" cy="365125"/>
          </a:xfrm>
          <a:prstGeom prst="rect">
            <a:avLst/>
          </a:prstGeom>
        </p:spPr>
        <p:txBody>
          <a:bodyPr vert="horz" lIns="91440" tIns="45720" rIns="91440" bIns="45720" rtlCol="0" anchor="ctr"/>
          <a:lstStyle>
            <a:lvl1pPr algn="r" eaLnBrk="1" fontAlgn="auto" hangingPunct="1">
              <a:spcBef>
                <a:spcPts val="0"/>
              </a:spcBef>
              <a:spcAft>
                <a:spcPts val="0"/>
              </a:spcAft>
              <a:defRPr sz="1200" smtClean="0">
                <a:solidFill>
                  <a:schemeClr val="accent6">
                    <a:lumMod val="40000"/>
                    <a:lumOff val="60000"/>
                  </a:schemeClr>
                </a:solidFill>
                <a:latin typeface="+mn-lt"/>
              </a:defRPr>
            </a:lvl1pPr>
          </a:lstStyle>
          <a:p>
            <a:pPr>
              <a:defRPr/>
            </a:pPr>
            <a:fld id="{F1853966-7704-43A4-A061-1B540DF330E6}" type="slidenum">
              <a:rPr lang="en-US"/>
              <a:pPr>
                <a:defRPr/>
              </a:pPr>
              <a:t>‹#›</a:t>
            </a:fld>
            <a:endParaRPr lang="en-US"/>
          </a:p>
        </p:txBody>
      </p:sp>
    </p:spTree>
  </p:cSld>
  <p:clrMap bg1="lt1" tx1="dk1" bg2="lt2" tx2="dk2" accent1="accent1" accent2="accent2" accent3="accent3" accent4="accent4" accent5="accent5" accent6="accent6" hlink="hlink" folHlink="folHlink"/>
  <p:sldLayoutIdLst>
    <p:sldLayoutId id="2147483671" r:id="rId1"/>
    <p:sldLayoutId id="2147483662" r:id="rId2"/>
    <p:sldLayoutId id="214748367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txStyles>
    <p:titleStyle>
      <a:lvl1pPr algn="l" rtl="0" eaLnBrk="1" fontAlgn="base" hangingPunct="1">
        <a:lnSpc>
          <a:spcPct val="90000"/>
        </a:lnSpc>
        <a:spcBef>
          <a:spcPct val="0"/>
        </a:spcBef>
        <a:spcAft>
          <a:spcPct val="0"/>
        </a:spcAft>
        <a:defRPr sz="4400" b="1" kern="1200">
          <a:solidFill>
            <a:schemeClr val="bg2"/>
          </a:solidFill>
          <a:latin typeface="+mj-lt"/>
          <a:ea typeface="+mj-ea"/>
          <a:cs typeface="+mj-cs"/>
        </a:defRPr>
      </a:lvl1pPr>
      <a:lvl2pPr algn="l" rtl="0" eaLnBrk="1" fontAlgn="base" hangingPunct="1">
        <a:lnSpc>
          <a:spcPct val="90000"/>
        </a:lnSpc>
        <a:spcBef>
          <a:spcPct val="0"/>
        </a:spcBef>
        <a:spcAft>
          <a:spcPct val="0"/>
        </a:spcAft>
        <a:defRPr sz="4400" b="1">
          <a:solidFill>
            <a:schemeClr val="bg2"/>
          </a:solidFill>
          <a:latin typeface="Calibri Light" panose="020F0302020204030204" pitchFamily="34" charset="0"/>
        </a:defRPr>
      </a:lvl2pPr>
      <a:lvl3pPr algn="l" rtl="0" eaLnBrk="1" fontAlgn="base" hangingPunct="1">
        <a:lnSpc>
          <a:spcPct val="90000"/>
        </a:lnSpc>
        <a:spcBef>
          <a:spcPct val="0"/>
        </a:spcBef>
        <a:spcAft>
          <a:spcPct val="0"/>
        </a:spcAft>
        <a:defRPr sz="4400" b="1">
          <a:solidFill>
            <a:schemeClr val="bg2"/>
          </a:solidFill>
          <a:latin typeface="Calibri Light" panose="020F0302020204030204" pitchFamily="34" charset="0"/>
        </a:defRPr>
      </a:lvl3pPr>
      <a:lvl4pPr algn="l" rtl="0" eaLnBrk="1" fontAlgn="base" hangingPunct="1">
        <a:lnSpc>
          <a:spcPct val="90000"/>
        </a:lnSpc>
        <a:spcBef>
          <a:spcPct val="0"/>
        </a:spcBef>
        <a:spcAft>
          <a:spcPct val="0"/>
        </a:spcAft>
        <a:defRPr sz="4400" b="1">
          <a:solidFill>
            <a:schemeClr val="bg2"/>
          </a:solidFill>
          <a:latin typeface="Calibri Light" panose="020F0302020204030204" pitchFamily="34" charset="0"/>
        </a:defRPr>
      </a:lvl4pPr>
      <a:lvl5pPr algn="l" rtl="0" eaLnBrk="1" fontAlgn="base" hangingPunct="1">
        <a:lnSpc>
          <a:spcPct val="90000"/>
        </a:lnSpc>
        <a:spcBef>
          <a:spcPct val="0"/>
        </a:spcBef>
        <a:spcAft>
          <a:spcPct val="0"/>
        </a:spcAft>
        <a:defRPr sz="4400" b="1">
          <a:solidFill>
            <a:schemeClr val="bg2"/>
          </a:solidFill>
          <a:latin typeface="Calibri Light" panose="020F0302020204030204" pitchFamily="34" charset="0"/>
        </a:defRPr>
      </a:lvl5pPr>
      <a:lvl6pPr marL="457200" algn="l" rtl="0" eaLnBrk="1" fontAlgn="base" hangingPunct="1">
        <a:lnSpc>
          <a:spcPct val="90000"/>
        </a:lnSpc>
        <a:spcBef>
          <a:spcPct val="0"/>
        </a:spcBef>
        <a:spcAft>
          <a:spcPct val="0"/>
        </a:spcAft>
        <a:defRPr sz="4400" b="1">
          <a:solidFill>
            <a:schemeClr val="bg2"/>
          </a:solidFill>
          <a:latin typeface="Calibri Light" panose="020F0302020204030204" pitchFamily="34" charset="0"/>
        </a:defRPr>
      </a:lvl6pPr>
      <a:lvl7pPr marL="914400" algn="l" rtl="0" eaLnBrk="1" fontAlgn="base" hangingPunct="1">
        <a:lnSpc>
          <a:spcPct val="90000"/>
        </a:lnSpc>
        <a:spcBef>
          <a:spcPct val="0"/>
        </a:spcBef>
        <a:spcAft>
          <a:spcPct val="0"/>
        </a:spcAft>
        <a:defRPr sz="4400" b="1">
          <a:solidFill>
            <a:schemeClr val="bg2"/>
          </a:solidFill>
          <a:latin typeface="Calibri Light" panose="020F0302020204030204" pitchFamily="34" charset="0"/>
        </a:defRPr>
      </a:lvl7pPr>
      <a:lvl8pPr marL="1371600" algn="l" rtl="0" eaLnBrk="1" fontAlgn="base" hangingPunct="1">
        <a:lnSpc>
          <a:spcPct val="90000"/>
        </a:lnSpc>
        <a:spcBef>
          <a:spcPct val="0"/>
        </a:spcBef>
        <a:spcAft>
          <a:spcPct val="0"/>
        </a:spcAft>
        <a:defRPr sz="4400" b="1">
          <a:solidFill>
            <a:schemeClr val="bg2"/>
          </a:solidFill>
          <a:latin typeface="Calibri Light" panose="020F0302020204030204" pitchFamily="34" charset="0"/>
        </a:defRPr>
      </a:lvl8pPr>
      <a:lvl9pPr marL="1828800" algn="l" rtl="0" eaLnBrk="1" fontAlgn="base" hangingPunct="1">
        <a:lnSpc>
          <a:spcPct val="90000"/>
        </a:lnSpc>
        <a:spcBef>
          <a:spcPct val="0"/>
        </a:spcBef>
        <a:spcAft>
          <a:spcPct val="0"/>
        </a:spcAft>
        <a:defRPr sz="4400" b="1">
          <a:solidFill>
            <a:schemeClr val="bg2"/>
          </a:solidFill>
          <a:latin typeface="Calibri Light" panose="020F0302020204030204" pitchFamily="34" charset="0"/>
        </a:defRPr>
      </a:lvl9pPr>
    </p:titleStyle>
    <p:bodyStyle>
      <a:lvl1pPr marL="228600" indent="-228600" algn="l" rtl="0" eaLnBrk="1" fontAlgn="base" hangingPunct="1">
        <a:lnSpc>
          <a:spcPct val="90000"/>
        </a:lnSpc>
        <a:spcBef>
          <a:spcPts val="1000"/>
        </a:spcBef>
        <a:spcAft>
          <a:spcPct val="0"/>
        </a:spcAft>
        <a:buFont typeface="Arial" panose="020B0604020202020204" pitchFamily="34" charset="0"/>
        <a:buChar char="•"/>
        <a:defRPr sz="2800" kern="1200">
          <a:solidFill>
            <a:schemeClr val="bg2"/>
          </a:solidFill>
          <a:latin typeface="+mn-lt"/>
          <a:ea typeface="+mn-ea"/>
          <a:cs typeface="+mn-cs"/>
        </a:defRPr>
      </a:lvl1pPr>
      <a:lvl2pPr marL="685800" indent="-228600" algn="l" rtl="0" eaLnBrk="1" fontAlgn="base" hangingPunct="1">
        <a:lnSpc>
          <a:spcPct val="90000"/>
        </a:lnSpc>
        <a:spcBef>
          <a:spcPts val="500"/>
        </a:spcBef>
        <a:spcAft>
          <a:spcPct val="0"/>
        </a:spcAft>
        <a:buFont typeface="Arial" panose="020B0604020202020204" pitchFamily="34" charset="0"/>
        <a:buChar char="•"/>
        <a:defRPr sz="2400" kern="1200">
          <a:solidFill>
            <a:srgbClr val="F5CEB8"/>
          </a:solidFill>
          <a:latin typeface="+mn-lt"/>
          <a:ea typeface="+mn-ea"/>
          <a:cs typeface="+mn-cs"/>
        </a:defRPr>
      </a:lvl2pPr>
      <a:lvl3pPr marL="1143000" indent="-228600" algn="l" rtl="0" eaLnBrk="1" fontAlgn="base" hangingPunct="1">
        <a:lnSpc>
          <a:spcPct val="90000"/>
        </a:lnSpc>
        <a:spcBef>
          <a:spcPts val="500"/>
        </a:spcBef>
        <a:spcAft>
          <a:spcPct val="0"/>
        </a:spcAft>
        <a:buFont typeface="Arial" panose="020B0604020202020204" pitchFamily="34" charset="0"/>
        <a:buChar char="•"/>
        <a:defRPr sz="2000" kern="1200">
          <a:solidFill>
            <a:srgbClr val="F5CEB8"/>
          </a:solidFill>
          <a:latin typeface="+mn-lt"/>
          <a:ea typeface="+mn-ea"/>
          <a:cs typeface="+mn-cs"/>
        </a:defRPr>
      </a:lvl3pPr>
      <a:lvl4pPr marL="1600200" indent="-228600" algn="l" rtl="0" eaLnBrk="1" fontAlgn="base" hangingPunct="1">
        <a:lnSpc>
          <a:spcPct val="90000"/>
        </a:lnSpc>
        <a:spcBef>
          <a:spcPts val="500"/>
        </a:spcBef>
        <a:spcAft>
          <a:spcPct val="0"/>
        </a:spcAft>
        <a:buFont typeface="Arial" panose="020B0604020202020204" pitchFamily="34" charset="0"/>
        <a:buChar char="•"/>
        <a:defRPr kern="1200">
          <a:solidFill>
            <a:srgbClr val="F5CEB8"/>
          </a:solidFill>
          <a:latin typeface="+mn-lt"/>
          <a:ea typeface="+mn-ea"/>
          <a:cs typeface="+mn-cs"/>
        </a:defRPr>
      </a:lvl4pPr>
      <a:lvl5pPr marL="2057400" indent="-228600" algn="l" rtl="0" eaLnBrk="1" fontAlgn="base" hangingPunct="1">
        <a:lnSpc>
          <a:spcPct val="90000"/>
        </a:lnSpc>
        <a:spcBef>
          <a:spcPts val="500"/>
        </a:spcBef>
        <a:spcAft>
          <a:spcPct val="0"/>
        </a:spcAft>
        <a:buFont typeface="Arial" panose="020B0604020202020204" pitchFamily="34" charset="0"/>
        <a:buChar char="•"/>
        <a:defRPr kern="1200">
          <a:solidFill>
            <a:srgbClr val="F5CEB8"/>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a:extLst>
              <a:ext uri="{FF2B5EF4-FFF2-40B4-BE49-F238E27FC236}">
                <a16:creationId xmlns:a16="http://schemas.microsoft.com/office/drawing/2014/main" id="{1CC1F86B-CB86-4BAF-BBA2-319A44CB7A91}"/>
              </a:ext>
            </a:extLst>
          </p:cNvPr>
          <p:cNvSpPr>
            <a:spLocks noGrp="1"/>
          </p:cNvSpPr>
          <p:nvPr>
            <p:ph type="ctrTitle"/>
          </p:nvPr>
        </p:nvSpPr>
        <p:spPr>
          <a:xfrm>
            <a:off x="6096000" y="762318"/>
            <a:ext cx="5486400" cy="3475037"/>
          </a:xfrm>
        </p:spPr>
        <p:txBody>
          <a:bodyPr/>
          <a:lstStyle/>
          <a:p>
            <a:pPr algn="ctr"/>
            <a:r>
              <a:rPr lang="en-US" altLang="en-US" dirty="0"/>
              <a:t>New Mexico team for the CSTE’s AITT</a:t>
            </a:r>
            <a:br>
              <a:rPr lang="en-US" altLang="en-US" dirty="0"/>
            </a:br>
            <a:br>
              <a:rPr lang="en-US" altLang="en-US" dirty="0"/>
            </a:br>
            <a:r>
              <a:rPr lang="en-US" altLang="en-US" sz="2400" dirty="0"/>
              <a:t>Lois Haggard</a:t>
            </a:r>
            <a:br>
              <a:rPr lang="en-US" altLang="en-US" sz="2400" dirty="0"/>
            </a:br>
            <a:r>
              <a:rPr lang="en-US" altLang="en-US" sz="2400" dirty="0"/>
              <a:t>Joseph </a:t>
            </a:r>
            <a:r>
              <a:rPr lang="en-US" altLang="en-US" sz="2400" dirty="0" err="1"/>
              <a:t>Bareta</a:t>
            </a:r>
            <a:br>
              <a:rPr lang="en-US" altLang="en-US" sz="2400" dirty="0"/>
            </a:br>
            <a:r>
              <a:rPr lang="en-US" altLang="en-US" sz="2400" dirty="0"/>
              <a:t>Brooke Doman</a:t>
            </a:r>
            <a:br>
              <a:rPr lang="en-US" altLang="en-US" sz="2400" dirty="0"/>
            </a:br>
            <a:r>
              <a:rPr lang="en-US" altLang="en-US" sz="2400" dirty="0"/>
              <a:t>Sarah Shrum Davis</a:t>
            </a:r>
            <a:br>
              <a:rPr lang="en-US" altLang="en-US" sz="2400" dirty="0"/>
            </a:br>
            <a:r>
              <a:rPr lang="en-US" altLang="en-US" sz="2400" dirty="0"/>
              <a:t>Gwendolyn Gallagher</a:t>
            </a:r>
            <a:endParaRPr lang="en-US" altLang="en-US" dirty="0"/>
          </a:p>
        </p:txBody>
      </p:sp>
      <p:sp>
        <p:nvSpPr>
          <p:cNvPr id="3" name="Subtitle 2">
            <a:extLst>
              <a:ext uri="{FF2B5EF4-FFF2-40B4-BE49-F238E27FC236}">
                <a16:creationId xmlns:a16="http://schemas.microsoft.com/office/drawing/2014/main" id="{C469E480-990A-424D-ABAB-6CFE010E3CB6}"/>
              </a:ext>
            </a:extLst>
          </p:cNvPr>
          <p:cNvSpPr>
            <a:spLocks noGrp="1"/>
          </p:cNvSpPr>
          <p:nvPr>
            <p:ph type="subTitle" idx="1"/>
          </p:nvPr>
        </p:nvSpPr>
        <p:spPr>
          <a:xfrm>
            <a:off x="6737985" y="4895850"/>
            <a:ext cx="4524375" cy="1333500"/>
          </a:xfrm>
        </p:spPr>
        <p:txBody>
          <a:bodyPr rtlCol="0">
            <a:normAutofit/>
          </a:bodyPr>
          <a:lstStyle/>
          <a:p>
            <a:pPr fontAlgn="auto">
              <a:spcAft>
                <a:spcPts val="0"/>
              </a:spcAft>
              <a:defRPr/>
            </a:pPr>
            <a:r>
              <a:rPr lang="en-US" dirty="0"/>
              <a:t>Peer-to-Peer call </a:t>
            </a:r>
          </a:p>
          <a:p>
            <a:pPr fontAlgn="auto">
              <a:spcAft>
                <a:spcPts val="0"/>
              </a:spcAft>
              <a:defRPr/>
            </a:pPr>
            <a:r>
              <a:rPr lang="en-US" dirty="0"/>
              <a:t>February 20, 2019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741D248B-2CCD-4ABB-8C62-3376B2CA4914}"/>
              </a:ext>
            </a:extLst>
          </p:cNvPr>
          <p:cNvSpPr>
            <a:spLocks noGrp="1"/>
          </p:cNvSpPr>
          <p:nvPr>
            <p:ph type="title"/>
          </p:nvPr>
        </p:nvSpPr>
        <p:spPr>
          <a:xfrm>
            <a:off x="1442085" y="699611"/>
            <a:ext cx="10515600" cy="1148080"/>
          </a:xfrm>
        </p:spPr>
        <p:txBody>
          <a:bodyPr/>
          <a:lstStyle/>
          <a:p>
            <a:pPr algn="ctr"/>
            <a:r>
              <a:rPr lang="en-US" altLang="en-US" dirty="0"/>
              <a:t>Adaptive Challenge – Case Presentation </a:t>
            </a:r>
          </a:p>
        </p:txBody>
      </p:sp>
      <p:sp>
        <p:nvSpPr>
          <p:cNvPr id="3" name="Content Placeholder 2">
            <a:extLst>
              <a:ext uri="{FF2B5EF4-FFF2-40B4-BE49-F238E27FC236}">
                <a16:creationId xmlns:a16="http://schemas.microsoft.com/office/drawing/2014/main" id="{4803598D-2FD7-4316-B342-D46CBA216AB8}"/>
              </a:ext>
            </a:extLst>
          </p:cNvPr>
          <p:cNvSpPr>
            <a:spLocks noGrp="1"/>
          </p:cNvSpPr>
          <p:nvPr>
            <p:ph idx="1"/>
          </p:nvPr>
        </p:nvSpPr>
        <p:spPr>
          <a:xfrm>
            <a:off x="1284385" y="2086562"/>
            <a:ext cx="10515600" cy="3501549"/>
          </a:xfrm>
        </p:spPr>
        <p:txBody>
          <a:bodyPr/>
          <a:lstStyle/>
          <a:p>
            <a:r>
              <a:rPr lang="en-US" dirty="0"/>
              <a:t>Challenge / problem we face:</a:t>
            </a:r>
          </a:p>
          <a:p>
            <a:pPr lvl="1"/>
            <a:r>
              <a:rPr lang="en-US" dirty="0"/>
              <a:t>Our challenge is to sustain and expand informatics capacity in NMDOH after the training period has been completed. We have the endorsement of our division director to participate in the training. Other NMDOH leadership will be involved in the self-assessment of the department’s informatics capacity, so we will have the attention of many key players necessary for involvement of a sustained effort.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741D248B-2CCD-4ABB-8C62-3376B2CA4914}"/>
              </a:ext>
            </a:extLst>
          </p:cNvPr>
          <p:cNvSpPr>
            <a:spLocks noGrp="1"/>
          </p:cNvSpPr>
          <p:nvPr>
            <p:ph type="title"/>
          </p:nvPr>
        </p:nvSpPr>
        <p:spPr>
          <a:xfrm>
            <a:off x="1487805" y="359251"/>
            <a:ext cx="10515600" cy="1148080"/>
          </a:xfrm>
        </p:spPr>
        <p:txBody>
          <a:bodyPr/>
          <a:lstStyle/>
          <a:p>
            <a:pPr algn="ctr"/>
            <a:r>
              <a:rPr lang="en-US" altLang="en-US" dirty="0"/>
              <a:t>Adaptive Challenge – Case Presentation </a:t>
            </a:r>
          </a:p>
        </p:txBody>
      </p:sp>
      <p:sp>
        <p:nvSpPr>
          <p:cNvPr id="3" name="Content Placeholder 2">
            <a:extLst>
              <a:ext uri="{FF2B5EF4-FFF2-40B4-BE49-F238E27FC236}">
                <a16:creationId xmlns:a16="http://schemas.microsoft.com/office/drawing/2014/main" id="{4803598D-2FD7-4316-B342-D46CBA216AB8}"/>
              </a:ext>
            </a:extLst>
          </p:cNvPr>
          <p:cNvSpPr>
            <a:spLocks noGrp="1"/>
          </p:cNvSpPr>
          <p:nvPr>
            <p:ph idx="1"/>
          </p:nvPr>
        </p:nvSpPr>
        <p:spPr>
          <a:xfrm>
            <a:off x="1304925" y="1733391"/>
            <a:ext cx="10515600" cy="4351338"/>
          </a:xfrm>
        </p:spPr>
        <p:txBody>
          <a:bodyPr/>
          <a:lstStyle/>
          <a:p>
            <a:r>
              <a:rPr lang="en-US" dirty="0"/>
              <a:t>Major players:</a:t>
            </a:r>
          </a:p>
          <a:p>
            <a:pPr lvl="1"/>
            <a:r>
              <a:rPr lang="en-US" dirty="0"/>
              <a:t>We have representation from: epidemiologists (subject matter experts), a data manager, and a program manager for New Mexico's Indicator-Based Information System (NM-IBIS).</a:t>
            </a:r>
          </a:p>
          <a:p>
            <a:pPr lvl="1"/>
            <a:r>
              <a:rPr lang="en-US" dirty="0"/>
              <a:t>To date, we have no conflicting perspectives or interests.</a:t>
            </a:r>
          </a:p>
          <a:p>
            <a:pPr marL="457200" lvl="1" indent="0">
              <a:buNone/>
            </a:pPr>
            <a:endParaRPr lang="en-US" dirty="0"/>
          </a:p>
          <a:p>
            <a:r>
              <a:rPr lang="en-US" dirty="0"/>
              <a:t>Proposed actions:</a:t>
            </a:r>
          </a:p>
          <a:p>
            <a:pPr lvl="1"/>
            <a:r>
              <a:rPr lang="en-US" dirty="0"/>
              <a:t>To design and implement a data dashboard for notifiable conditions data dissemination – for both internal and external stakeholders – while ultimately building informatics capacity in the NMDOH.</a:t>
            </a:r>
          </a:p>
        </p:txBody>
      </p:sp>
    </p:spTree>
    <p:extLst>
      <p:ext uri="{BB962C8B-B14F-4D97-AF65-F5344CB8AC3E}">
        <p14:creationId xmlns:p14="http://schemas.microsoft.com/office/powerpoint/2010/main" val="14980855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741D248B-2CCD-4ABB-8C62-3376B2CA4914}"/>
              </a:ext>
            </a:extLst>
          </p:cNvPr>
          <p:cNvSpPr>
            <a:spLocks noGrp="1"/>
          </p:cNvSpPr>
          <p:nvPr>
            <p:ph type="title"/>
          </p:nvPr>
        </p:nvSpPr>
        <p:spPr>
          <a:xfrm>
            <a:off x="1466767" y="264118"/>
            <a:ext cx="10515600" cy="992029"/>
          </a:xfrm>
        </p:spPr>
        <p:txBody>
          <a:bodyPr/>
          <a:lstStyle/>
          <a:p>
            <a:pPr algn="ctr"/>
            <a:r>
              <a:rPr lang="en-US" altLang="en-US" dirty="0"/>
              <a:t>Adaptive Challenge – Case Presentation </a:t>
            </a:r>
          </a:p>
        </p:txBody>
      </p:sp>
      <p:sp>
        <p:nvSpPr>
          <p:cNvPr id="3" name="Content Placeholder 2">
            <a:extLst>
              <a:ext uri="{FF2B5EF4-FFF2-40B4-BE49-F238E27FC236}">
                <a16:creationId xmlns:a16="http://schemas.microsoft.com/office/drawing/2014/main" id="{4803598D-2FD7-4316-B342-D46CBA216AB8}"/>
              </a:ext>
            </a:extLst>
          </p:cNvPr>
          <p:cNvSpPr>
            <a:spLocks noGrp="1"/>
          </p:cNvSpPr>
          <p:nvPr>
            <p:ph idx="1"/>
          </p:nvPr>
        </p:nvSpPr>
        <p:spPr>
          <a:xfrm>
            <a:off x="1321821" y="1256147"/>
            <a:ext cx="10515600" cy="4351338"/>
          </a:xfrm>
        </p:spPr>
        <p:txBody>
          <a:bodyPr/>
          <a:lstStyle/>
          <a:p>
            <a:r>
              <a:rPr lang="en-US" dirty="0"/>
              <a:t>Stakes and interests:</a:t>
            </a:r>
          </a:p>
          <a:p>
            <a:pPr lvl="1"/>
            <a:r>
              <a:rPr lang="en-US" dirty="0"/>
              <a:t>The NMDOH has recently experienced changes in leadership. For example, last month, a new Cabinet Secretary was appointed to the NMDOH.</a:t>
            </a:r>
          </a:p>
          <a:p>
            <a:pPr marL="457200" lvl="1" indent="0">
              <a:buNone/>
            </a:pPr>
            <a:endParaRPr lang="en-US" sz="1000" dirty="0"/>
          </a:p>
          <a:p>
            <a:pPr lvl="1"/>
            <a:r>
              <a:rPr lang="en-US" dirty="0"/>
              <a:t>Our team is concerned that the results from our assessment as well as our proposed training in BPA and CRDM will not be utilized in the future, especially if there is staff-turnover and new leadership who may not be receptive to our ideas. We want to see our efforts and training pay off by having our training viewed by the NMDOH as a first step in expanding and prioritizing future informatics capabilities.</a:t>
            </a:r>
          </a:p>
          <a:p>
            <a:pPr marL="457200" lvl="1" indent="0">
              <a:buNone/>
            </a:pPr>
            <a:endParaRPr lang="en-US" sz="1000" dirty="0"/>
          </a:p>
          <a:p>
            <a:pPr lvl="1"/>
            <a:r>
              <a:rPr lang="en-US" dirty="0"/>
              <a:t>Our team would like to ensure the NMDOH maintains up-to-date approaches to information technology. In turn, this will allow the NMDOH to better provide health data to the community, respond to emerging health issues in a timely fashion, and ultimately improve the health of New Mexicans.</a:t>
            </a:r>
          </a:p>
        </p:txBody>
      </p:sp>
    </p:spTree>
    <p:extLst>
      <p:ext uri="{BB962C8B-B14F-4D97-AF65-F5344CB8AC3E}">
        <p14:creationId xmlns:p14="http://schemas.microsoft.com/office/powerpoint/2010/main" val="2484586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741D248B-2CCD-4ABB-8C62-3376B2CA4914}"/>
              </a:ext>
            </a:extLst>
          </p:cNvPr>
          <p:cNvSpPr>
            <a:spLocks noGrp="1"/>
          </p:cNvSpPr>
          <p:nvPr>
            <p:ph type="title"/>
          </p:nvPr>
        </p:nvSpPr>
        <p:spPr>
          <a:xfrm>
            <a:off x="1304925" y="638492"/>
            <a:ext cx="10515600" cy="992029"/>
          </a:xfrm>
        </p:spPr>
        <p:txBody>
          <a:bodyPr/>
          <a:lstStyle/>
          <a:p>
            <a:pPr algn="ctr"/>
            <a:r>
              <a:rPr lang="en-US" altLang="en-US" dirty="0"/>
              <a:t>Adaptive Challenge – Case Presentation </a:t>
            </a:r>
          </a:p>
        </p:txBody>
      </p:sp>
      <p:sp>
        <p:nvSpPr>
          <p:cNvPr id="3" name="Content Placeholder 2">
            <a:extLst>
              <a:ext uri="{FF2B5EF4-FFF2-40B4-BE49-F238E27FC236}">
                <a16:creationId xmlns:a16="http://schemas.microsoft.com/office/drawing/2014/main" id="{4803598D-2FD7-4316-B342-D46CBA216AB8}"/>
              </a:ext>
            </a:extLst>
          </p:cNvPr>
          <p:cNvSpPr>
            <a:spLocks noGrp="1"/>
          </p:cNvSpPr>
          <p:nvPr>
            <p:ph idx="1"/>
          </p:nvPr>
        </p:nvSpPr>
        <p:spPr>
          <a:xfrm>
            <a:off x="1304925" y="2099151"/>
            <a:ext cx="10515600" cy="2369979"/>
          </a:xfrm>
        </p:spPr>
        <p:txBody>
          <a:bodyPr/>
          <a:lstStyle/>
          <a:p>
            <a:r>
              <a:rPr lang="en-US" dirty="0"/>
              <a:t>What advice is needed/wanted by our group:</a:t>
            </a:r>
          </a:p>
          <a:p>
            <a:pPr lvl="1"/>
            <a:r>
              <a:rPr lang="en-US" dirty="0"/>
              <a:t>How do we engage our: Information Technicians, stakeholders, and NMDOH senior leadership?</a:t>
            </a:r>
          </a:p>
          <a:p>
            <a:pPr lvl="1"/>
            <a:r>
              <a:rPr lang="en-US" dirty="0"/>
              <a:t>How should we most efficiently apply what we have learned from the BPA and CRDM training to advance public health informatics projects in the NMDOH?</a:t>
            </a:r>
          </a:p>
          <a:p>
            <a:pPr lvl="1"/>
            <a:r>
              <a:rPr lang="en-US" dirty="0"/>
              <a:t>How to sustain dashboard and informatics capabilities, such as funding and time commitments. For example, how do we continue to advocate for informatics as a priority within the NMDOH?</a:t>
            </a:r>
          </a:p>
        </p:txBody>
      </p:sp>
    </p:spTree>
    <p:extLst>
      <p:ext uri="{BB962C8B-B14F-4D97-AF65-F5344CB8AC3E}">
        <p14:creationId xmlns:p14="http://schemas.microsoft.com/office/powerpoint/2010/main" val="10072825"/>
      </p:ext>
    </p:extLst>
  </p:cSld>
  <p:clrMapOvr>
    <a:masterClrMapping/>
  </p:clrMapOvr>
</p:sld>
</file>

<file path=ppt/theme/theme1.xml><?xml version="1.0" encoding="utf-8"?>
<a:theme xmlns:a="http://schemas.openxmlformats.org/drawingml/2006/main" name="Office Theme">
  <a:themeElements>
    <a:clrScheme name="Pedernal">
      <a:dk1>
        <a:srgbClr val="203753"/>
      </a:dk1>
      <a:lt1>
        <a:srgbClr val="F8D5A6"/>
      </a:lt1>
      <a:dk2>
        <a:srgbClr val="203753"/>
      </a:dk2>
      <a:lt2>
        <a:srgbClr val="F8D5A6"/>
      </a:lt2>
      <a:accent1>
        <a:srgbClr val="EFAD89"/>
      </a:accent1>
      <a:accent2>
        <a:srgbClr val="83A5CF"/>
      </a:accent2>
      <a:accent3>
        <a:srgbClr val="9FD37C"/>
      </a:accent3>
      <a:accent4>
        <a:srgbClr val="A47520"/>
      </a:accent4>
      <a:accent5>
        <a:srgbClr val="2F5079"/>
      </a:accent5>
      <a:accent6>
        <a:srgbClr val="E37336"/>
      </a:accent6>
      <a:hlink>
        <a:srgbClr val="D3B86D"/>
      </a:hlink>
      <a:folHlink>
        <a:srgbClr val="977B2D"/>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edernal.potx" id="{F7CD131B-E9B9-4EC3-B9F1-400F652EA6E5}" vid="{17363810-983F-4199-9551-6E11FC2BBA7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Pedernal</Template>
  <TotalTime>4940</TotalTime>
  <Words>423</Words>
  <Application>Microsoft Office PowerPoint</Application>
  <PresentationFormat>Widescreen</PresentationFormat>
  <Paragraphs>29</Paragraphs>
  <Slides>5</Slides>
  <Notes>4</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vt:i4>
      </vt:variant>
    </vt:vector>
  </HeadingPairs>
  <TitlesOfParts>
    <vt:vector size="9" baseType="lpstr">
      <vt:lpstr>Arial</vt:lpstr>
      <vt:lpstr>Calibri</vt:lpstr>
      <vt:lpstr>Calibri Light</vt:lpstr>
      <vt:lpstr>Office Theme</vt:lpstr>
      <vt:lpstr>New Mexico team for the CSTE’s AITT  Lois Haggard Joseph Bareta Brooke Doman Sarah Shrum Davis Gwendolyn Gallagher</vt:lpstr>
      <vt:lpstr>Adaptive Challenge – Case Presentation </vt:lpstr>
      <vt:lpstr>Adaptive Challenge – Case Presentation </vt:lpstr>
      <vt:lpstr>Adaptive Challenge – Case Presentation </vt:lpstr>
      <vt:lpstr>Adaptive Challenge – Case Presentation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Kelly Gallagher</dc:creator>
  <cp:lastModifiedBy>Kelly Gallagher</cp:lastModifiedBy>
  <cp:revision>67</cp:revision>
  <dcterms:created xsi:type="dcterms:W3CDTF">2019-02-12T18:25:59Z</dcterms:created>
  <dcterms:modified xsi:type="dcterms:W3CDTF">2019-02-18T19:22:23Z</dcterms:modified>
</cp:coreProperties>
</file>