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vsdx" ContentType="application/vnd.ms-visio.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media/image154.jpg" ContentType="image/png"/>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51" r:id="rId4"/>
    <p:sldMasterId id="2147483771" r:id="rId5"/>
    <p:sldMasterId id="2147483787" r:id="rId6"/>
    <p:sldMasterId id="2147483800" r:id="rId7"/>
    <p:sldMasterId id="2147483804" r:id="rId8"/>
    <p:sldMasterId id="2147483833" r:id="rId9"/>
  </p:sldMasterIdLst>
  <p:notesMasterIdLst>
    <p:notesMasterId r:id="rId180"/>
  </p:notesMasterIdLst>
  <p:sldIdLst>
    <p:sldId id="444" r:id="rId10"/>
    <p:sldId id="803" r:id="rId11"/>
    <p:sldId id="509" r:id="rId12"/>
    <p:sldId id="510" r:id="rId13"/>
    <p:sldId id="539" r:id="rId14"/>
    <p:sldId id="537" r:id="rId15"/>
    <p:sldId id="540" r:id="rId16"/>
    <p:sldId id="548" r:id="rId17"/>
    <p:sldId id="528" r:id="rId18"/>
    <p:sldId id="541" r:id="rId19"/>
    <p:sldId id="542" r:id="rId20"/>
    <p:sldId id="550" r:id="rId21"/>
    <p:sldId id="544" r:id="rId22"/>
    <p:sldId id="549" r:id="rId23"/>
    <p:sldId id="543" r:id="rId24"/>
    <p:sldId id="534" r:id="rId25"/>
    <p:sldId id="532" r:id="rId26"/>
    <p:sldId id="547" r:id="rId27"/>
    <p:sldId id="546" r:id="rId28"/>
    <p:sldId id="531" r:id="rId29"/>
    <p:sldId id="530" r:id="rId30"/>
    <p:sldId id="439" r:id="rId31"/>
    <p:sldId id="365" r:id="rId32"/>
    <p:sldId id="334" r:id="rId33"/>
    <p:sldId id="335" r:id="rId34"/>
    <p:sldId id="366" r:id="rId35"/>
    <p:sldId id="336" r:id="rId36"/>
    <p:sldId id="367" r:id="rId37"/>
    <p:sldId id="795" r:id="rId38"/>
    <p:sldId id="361" r:id="rId39"/>
    <p:sldId id="370" r:id="rId40"/>
    <p:sldId id="796" r:id="rId41"/>
    <p:sldId id="364" r:id="rId42"/>
    <p:sldId id="340" r:id="rId43"/>
    <p:sldId id="362" r:id="rId44"/>
    <p:sldId id="363" r:id="rId45"/>
    <p:sldId id="797" r:id="rId46"/>
    <p:sldId id="798" r:id="rId47"/>
    <p:sldId id="799" r:id="rId48"/>
    <p:sldId id="800" r:id="rId49"/>
    <p:sldId id="369" r:id="rId50"/>
    <p:sldId id="371" r:id="rId51"/>
    <p:sldId id="801" r:id="rId52"/>
    <p:sldId id="794" r:id="rId53"/>
    <p:sldId id="339"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 id="357" r:id="rId70"/>
    <p:sldId id="358" r:id="rId71"/>
    <p:sldId id="359" r:id="rId72"/>
    <p:sldId id="756" r:id="rId73"/>
    <p:sldId id="441" r:id="rId74"/>
    <p:sldId id="713" r:id="rId75"/>
    <p:sldId id="728" r:id="rId76"/>
    <p:sldId id="734" r:id="rId77"/>
    <p:sldId id="730" r:id="rId78"/>
    <p:sldId id="717" r:id="rId79"/>
    <p:sldId id="735" r:id="rId80"/>
    <p:sldId id="738" r:id="rId81"/>
    <p:sldId id="736" r:id="rId82"/>
    <p:sldId id="737" r:id="rId83"/>
    <p:sldId id="740" r:id="rId84"/>
    <p:sldId id="745" r:id="rId85"/>
    <p:sldId id="742" r:id="rId86"/>
    <p:sldId id="722" r:id="rId87"/>
    <p:sldId id="743" r:id="rId88"/>
    <p:sldId id="744" r:id="rId89"/>
    <p:sldId id="712" r:id="rId90"/>
    <p:sldId id="731" r:id="rId91"/>
    <p:sldId id="732" r:id="rId92"/>
    <p:sldId id="748" r:id="rId93"/>
    <p:sldId id="749" r:id="rId94"/>
    <p:sldId id="757" r:id="rId95"/>
    <p:sldId id="758" r:id="rId96"/>
    <p:sldId id="759" r:id="rId97"/>
    <p:sldId id="760" r:id="rId98"/>
    <p:sldId id="761" r:id="rId99"/>
    <p:sldId id="762" r:id="rId100"/>
    <p:sldId id="763" r:id="rId101"/>
    <p:sldId id="764" r:id="rId102"/>
    <p:sldId id="765" r:id="rId103"/>
    <p:sldId id="766" r:id="rId104"/>
    <p:sldId id="767" r:id="rId105"/>
    <p:sldId id="768" r:id="rId106"/>
    <p:sldId id="769" r:id="rId107"/>
    <p:sldId id="770" r:id="rId108"/>
    <p:sldId id="771" r:id="rId109"/>
    <p:sldId id="772" r:id="rId110"/>
    <p:sldId id="773" r:id="rId111"/>
    <p:sldId id="774" r:id="rId112"/>
    <p:sldId id="775" r:id="rId113"/>
    <p:sldId id="776" r:id="rId114"/>
    <p:sldId id="753" r:id="rId115"/>
    <p:sldId id="256" r:id="rId116"/>
    <p:sldId id="282" r:id="rId117"/>
    <p:sldId id="277" r:id="rId118"/>
    <p:sldId id="258" r:id="rId119"/>
    <p:sldId id="261" r:id="rId120"/>
    <p:sldId id="283" r:id="rId121"/>
    <p:sldId id="276" r:id="rId122"/>
    <p:sldId id="275" r:id="rId123"/>
    <p:sldId id="285" r:id="rId124"/>
    <p:sldId id="286" r:id="rId125"/>
    <p:sldId id="270" r:id="rId126"/>
    <p:sldId id="264" r:id="rId127"/>
    <p:sldId id="265" r:id="rId128"/>
    <p:sldId id="266" r:id="rId129"/>
    <p:sldId id="267" r:id="rId130"/>
    <p:sldId id="268" r:id="rId131"/>
    <p:sldId id="269" r:id="rId132"/>
    <p:sldId id="271" r:id="rId133"/>
    <p:sldId id="272" r:id="rId134"/>
    <p:sldId id="274" r:id="rId135"/>
    <p:sldId id="750" r:id="rId136"/>
    <p:sldId id="448" r:id="rId137"/>
    <p:sldId id="257" r:id="rId138"/>
    <p:sldId id="449" r:id="rId139"/>
    <p:sldId id="278" r:id="rId140"/>
    <p:sldId id="259" r:id="rId141"/>
    <p:sldId id="450" r:id="rId142"/>
    <p:sldId id="451" r:id="rId143"/>
    <p:sldId id="262" r:id="rId144"/>
    <p:sldId id="452" r:id="rId145"/>
    <p:sldId id="453" r:id="rId146"/>
    <p:sldId id="454" r:id="rId147"/>
    <p:sldId id="280" r:id="rId148"/>
    <p:sldId id="455" r:id="rId149"/>
    <p:sldId id="263" r:id="rId150"/>
    <p:sldId id="456" r:id="rId151"/>
    <p:sldId id="457" r:id="rId152"/>
    <p:sldId id="458" r:id="rId153"/>
    <p:sldId id="273" r:id="rId154"/>
    <p:sldId id="279" r:id="rId155"/>
    <p:sldId id="459" r:id="rId156"/>
    <p:sldId id="751" r:id="rId157"/>
    <p:sldId id="777" r:id="rId158"/>
    <p:sldId id="281" r:id="rId159"/>
    <p:sldId id="284" r:id="rId160"/>
    <p:sldId id="778" r:id="rId161"/>
    <p:sldId id="260" r:id="rId162"/>
    <p:sldId id="779" r:id="rId163"/>
    <p:sldId id="780" r:id="rId164"/>
    <p:sldId id="781" r:id="rId165"/>
    <p:sldId id="782" r:id="rId166"/>
    <p:sldId id="783" r:id="rId167"/>
    <p:sldId id="784" r:id="rId168"/>
    <p:sldId id="785" r:id="rId169"/>
    <p:sldId id="786" r:id="rId170"/>
    <p:sldId id="787" r:id="rId171"/>
    <p:sldId id="788" r:id="rId172"/>
    <p:sldId id="789" r:id="rId173"/>
    <p:sldId id="790" r:id="rId174"/>
    <p:sldId id="791" r:id="rId175"/>
    <p:sldId id="792" r:id="rId176"/>
    <p:sldId id="793" r:id="rId177"/>
    <p:sldId id="752" r:id="rId178"/>
    <p:sldId id="802" r:id="rId1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109" d="100"/>
          <a:sy n="109" d="100"/>
        </p:scale>
        <p:origin x="672" y="10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38" Type="http://schemas.openxmlformats.org/officeDocument/2006/relationships/slide" Target="slides/slide129.xml"/><Relationship Id="rId154" Type="http://schemas.openxmlformats.org/officeDocument/2006/relationships/slide" Target="slides/slide145.xml"/><Relationship Id="rId159" Type="http://schemas.openxmlformats.org/officeDocument/2006/relationships/slide" Target="slides/slide150.xml"/><Relationship Id="rId175" Type="http://schemas.openxmlformats.org/officeDocument/2006/relationships/slide" Target="slides/slide166.xml"/><Relationship Id="rId170" Type="http://schemas.openxmlformats.org/officeDocument/2006/relationships/slide" Target="slides/slide161.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144" Type="http://schemas.openxmlformats.org/officeDocument/2006/relationships/slide" Target="slides/slide135.xml"/><Relationship Id="rId149" Type="http://schemas.openxmlformats.org/officeDocument/2006/relationships/slide" Target="slides/slide14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160" Type="http://schemas.openxmlformats.org/officeDocument/2006/relationships/slide" Target="slides/slide151.xml"/><Relationship Id="rId165" Type="http://schemas.openxmlformats.org/officeDocument/2006/relationships/slide" Target="slides/slide156.xml"/><Relationship Id="rId181" Type="http://schemas.openxmlformats.org/officeDocument/2006/relationships/presProps" Target="presProps.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slide" Target="slides/slide130.xml"/><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slide" Target="slides/slide141.xml"/><Relationship Id="rId155" Type="http://schemas.openxmlformats.org/officeDocument/2006/relationships/slide" Target="slides/slide146.xml"/><Relationship Id="rId171" Type="http://schemas.openxmlformats.org/officeDocument/2006/relationships/slide" Target="slides/slide162.xml"/><Relationship Id="rId176" Type="http://schemas.openxmlformats.org/officeDocument/2006/relationships/slide" Target="slides/slide167.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slide" Target="slides/slide115.xml"/><Relationship Id="rId129" Type="http://schemas.openxmlformats.org/officeDocument/2006/relationships/slide" Target="slides/slide120.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40" Type="http://schemas.openxmlformats.org/officeDocument/2006/relationships/slide" Target="slides/slide131.xml"/><Relationship Id="rId145" Type="http://schemas.openxmlformats.org/officeDocument/2006/relationships/slide" Target="slides/slide136.xml"/><Relationship Id="rId161" Type="http://schemas.openxmlformats.org/officeDocument/2006/relationships/slide" Target="slides/slide152.xml"/><Relationship Id="rId166" Type="http://schemas.openxmlformats.org/officeDocument/2006/relationships/slide" Target="slides/slide157.xml"/><Relationship Id="rId18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slide" Target="slides/slide121.xml"/><Relationship Id="rId135" Type="http://schemas.openxmlformats.org/officeDocument/2006/relationships/slide" Target="slides/slide126.xml"/><Relationship Id="rId151" Type="http://schemas.openxmlformats.org/officeDocument/2006/relationships/slide" Target="slides/slide142.xml"/><Relationship Id="rId156" Type="http://schemas.openxmlformats.org/officeDocument/2006/relationships/slide" Target="slides/slide147.xml"/><Relationship Id="rId177" Type="http://schemas.openxmlformats.org/officeDocument/2006/relationships/slide" Target="slides/slide168.xml"/><Relationship Id="rId4" Type="http://schemas.openxmlformats.org/officeDocument/2006/relationships/slideMaster" Target="slideMasters/slideMaster4.xml"/><Relationship Id="rId9" Type="http://schemas.openxmlformats.org/officeDocument/2006/relationships/slideMaster" Target="slideMasters/slideMaster9.xml"/><Relationship Id="rId172" Type="http://schemas.openxmlformats.org/officeDocument/2006/relationships/slide" Target="slides/slide163.xml"/><Relationship Id="rId180" Type="http://schemas.openxmlformats.org/officeDocument/2006/relationships/notesMaster" Target="notesMasters/notesMaster1.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slide" Target="slides/slide137.xml"/><Relationship Id="rId167" Type="http://schemas.openxmlformats.org/officeDocument/2006/relationships/slide" Target="slides/slide158.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162" Type="http://schemas.openxmlformats.org/officeDocument/2006/relationships/slide" Target="slides/slide153.xml"/><Relationship Id="rId183"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slide" Target="slides/slide169.xml"/><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slide" Target="slides/slide143.xml"/><Relationship Id="rId173" Type="http://schemas.openxmlformats.org/officeDocument/2006/relationships/slide" Target="slides/slide164.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184"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79" Type="http://schemas.openxmlformats.org/officeDocument/2006/relationships/slide" Target="slides/slide170.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48" Type="http://schemas.openxmlformats.org/officeDocument/2006/relationships/slide" Target="slides/slide139.xml"/><Relationship Id="rId164" Type="http://schemas.openxmlformats.org/officeDocument/2006/relationships/slide" Target="slides/slide155.xml"/><Relationship Id="rId169" Type="http://schemas.openxmlformats.org/officeDocument/2006/relationships/slide" Target="slides/slide16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00A0AF"/>
            </a:solidFill>
            <a:ln w="6350">
              <a:solidFill>
                <a:schemeClr val="tx1"/>
              </a:solidFill>
            </a:ln>
          </c:spPr>
          <c:dPt>
            <c:idx val="0"/>
            <c:bubble3D val="0"/>
            <c:spPr>
              <a:solidFill>
                <a:schemeClr val="bg1">
                  <a:lumMod val="85000"/>
                </a:schemeClr>
              </a:solidFill>
              <a:ln w="6350">
                <a:solidFill>
                  <a:schemeClr val="tx1"/>
                </a:solidFill>
              </a:ln>
              <a:effectLst/>
            </c:spPr>
            <c:extLst>
              <c:ext xmlns:c16="http://schemas.microsoft.com/office/drawing/2014/chart" uri="{C3380CC4-5D6E-409C-BE32-E72D297353CC}">
                <c16:uniqueId val="{00000001-EA5A-4B69-BFF7-EDBBF13EA383}"/>
              </c:ext>
            </c:extLst>
          </c:dPt>
          <c:dPt>
            <c:idx val="1"/>
            <c:bubble3D val="0"/>
            <c:spPr>
              <a:solidFill>
                <a:srgbClr val="00A0AF"/>
              </a:solidFill>
              <a:ln w="6350">
                <a:solidFill>
                  <a:schemeClr val="tx1"/>
                </a:solidFill>
              </a:ln>
              <a:effectLst/>
            </c:spPr>
            <c:extLst>
              <c:ext xmlns:c16="http://schemas.microsoft.com/office/drawing/2014/chart" uri="{C3380CC4-5D6E-409C-BE32-E72D297353CC}">
                <c16:uniqueId val="{00000003-EA5A-4B69-BFF7-EDBBF13EA383}"/>
              </c:ext>
            </c:extLst>
          </c:dPt>
          <c:cat>
            <c:strRef>
              <c:f>Sheet1!$A$2:$A$3</c:f>
              <c:strCache>
                <c:ptCount val="2"/>
                <c:pt idx="0">
                  <c:v>&gt;5 years</c:v>
                </c:pt>
                <c:pt idx="1">
                  <c:v>≤5 years</c:v>
                </c:pt>
              </c:strCache>
            </c:strRef>
          </c:cat>
          <c:val>
            <c:numRef>
              <c:f>Sheet1!$B$2:$B$3</c:f>
              <c:numCache>
                <c:formatCode>0</c:formatCode>
                <c:ptCount val="2"/>
                <c:pt idx="0">
                  <c:v>12745</c:v>
                </c:pt>
                <c:pt idx="1">
                  <c:v>11195</c:v>
                </c:pt>
              </c:numCache>
            </c:numRef>
          </c:val>
          <c:extLst>
            <c:ext xmlns:c16="http://schemas.microsoft.com/office/drawing/2014/chart" uri="{C3380CC4-5D6E-409C-BE32-E72D297353CC}">
              <c16:uniqueId val="{00000004-EA5A-4B69-BFF7-EDBBF13EA383}"/>
            </c:ext>
          </c:extLst>
        </c:ser>
        <c:dLbls>
          <c:showLegendKey val="0"/>
          <c:showVal val="0"/>
          <c:showCatName val="0"/>
          <c:showSerName val="0"/>
          <c:showPercent val="0"/>
          <c:showBubbleSize val="0"/>
          <c:showLeaderLines val="1"/>
        </c:dLbls>
        <c:firstSliceAng val="168"/>
        <c:holeSize val="63"/>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A0C241-C25B-4B1C-9F90-409C55EA5C25}" type="doc">
      <dgm:prSet loTypeId="urn:microsoft.com/office/officeart/2005/8/layout/cycle5" loCatId="cycle" qsTypeId="urn:microsoft.com/office/officeart/2005/8/quickstyle/simple1" qsCatId="simple" csTypeId="urn:microsoft.com/office/officeart/2005/8/colors/accent2_2" csCatId="accent2" phldr="1"/>
      <dgm:spPr/>
      <dgm:t>
        <a:bodyPr/>
        <a:lstStyle/>
        <a:p>
          <a:endParaRPr lang="en-US"/>
        </a:p>
      </dgm:t>
    </dgm:pt>
    <dgm:pt modelId="{E6BC1243-D3C2-4453-B0FE-4607AC72199D}">
      <dgm:prSet phldrT="[Text]" custT="1"/>
      <dgm:spPr>
        <a:solidFill>
          <a:srgbClr val="7ED0E0"/>
        </a:solidFill>
      </dgm:spPr>
      <dgm:t>
        <a:bodyPr/>
        <a:lstStyle/>
        <a:p>
          <a:r>
            <a:rPr lang="en-US" sz="1800" dirty="0">
              <a:latin typeface="Arial" panose="020B0604020202020204" pitchFamily="34" charset="0"/>
              <a:cs typeface="Arial" panose="020B0604020202020204" pitchFamily="34" charset="0"/>
            </a:rPr>
            <a:t>Analysis &amp; Design</a:t>
          </a:r>
        </a:p>
      </dgm:t>
    </dgm:pt>
    <dgm:pt modelId="{3233DADC-15EA-477D-A0F8-5CBB0ED0426F}" type="parTrans" cxnId="{C70DBDDF-443D-4683-85B0-D2688A44C468}">
      <dgm:prSet/>
      <dgm:spPr/>
      <dgm:t>
        <a:bodyPr/>
        <a:lstStyle/>
        <a:p>
          <a:endParaRPr lang="en-US"/>
        </a:p>
      </dgm:t>
    </dgm:pt>
    <dgm:pt modelId="{33150D96-064E-4DDA-868C-3377EF84B936}" type="sibTrans" cxnId="{C70DBDDF-443D-4683-85B0-D2688A44C468}">
      <dgm:prSet/>
      <dgm:spPr/>
      <dgm:t>
        <a:bodyPr/>
        <a:lstStyle/>
        <a:p>
          <a:endParaRPr lang="en-US"/>
        </a:p>
      </dgm:t>
    </dgm:pt>
    <dgm:pt modelId="{CD94F718-F106-48F5-8710-A8611CA4DE44}">
      <dgm:prSet phldrT="[Text]" custT="1"/>
      <dgm:spPr>
        <a:solidFill>
          <a:srgbClr val="00A0AF"/>
        </a:solidFill>
      </dgm:spPr>
      <dgm:t>
        <a:bodyPr/>
        <a:lstStyle/>
        <a:p>
          <a:r>
            <a:rPr lang="en-US" sz="1800" dirty="0">
              <a:latin typeface="Arial" panose="020B0604020202020204" pitchFamily="34" charset="0"/>
              <a:cs typeface="Arial" panose="020B0604020202020204" pitchFamily="34" charset="0"/>
            </a:rPr>
            <a:t>Deployment</a:t>
          </a:r>
        </a:p>
      </dgm:t>
    </dgm:pt>
    <dgm:pt modelId="{FC0C6FAE-2459-46D8-9DBB-F263F79A0EE5}" type="parTrans" cxnId="{A2E9C703-D0BC-4A10-9D17-A9BC11B008BF}">
      <dgm:prSet/>
      <dgm:spPr/>
      <dgm:t>
        <a:bodyPr/>
        <a:lstStyle/>
        <a:p>
          <a:endParaRPr lang="en-US"/>
        </a:p>
      </dgm:t>
    </dgm:pt>
    <dgm:pt modelId="{8324F498-2E40-4BA9-A70E-9C1A842BE844}" type="sibTrans" cxnId="{A2E9C703-D0BC-4A10-9D17-A9BC11B008BF}">
      <dgm:prSet/>
      <dgm:spPr/>
      <dgm:t>
        <a:bodyPr/>
        <a:lstStyle/>
        <a:p>
          <a:endParaRPr lang="en-US"/>
        </a:p>
      </dgm:t>
    </dgm:pt>
    <dgm:pt modelId="{8F2CD31F-90AB-4000-B329-AA67144F1AF8}">
      <dgm:prSet phldrT="[Text]" custT="1"/>
      <dgm:spPr>
        <a:solidFill>
          <a:srgbClr val="FFDD00"/>
        </a:solidFill>
      </dgm:spPr>
      <dgm:t>
        <a:bodyPr/>
        <a:lstStyle/>
        <a:p>
          <a:r>
            <a:rPr lang="en-US" sz="1800" dirty="0">
              <a:latin typeface="Arial" panose="020B0604020202020204" pitchFamily="34" charset="0"/>
              <a:cs typeface="Arial" panose="020B0604020202020204" pitchFamily="34" charset="0"/>
            </a:rPr>
            <a:t>Evaluation</a:t>
          </a:r>
        </a:p>
      </dgm:t>
    </dgm:pt>
    <dgm:pt modelId="{D561040B-BCB4-4EE0-A536-413A1AE79575}" type="parTrans" cxnId="{4E305098-E8CB-414D-A861-C0C6893D790E}">
      <dgm:prSet/>
      <dgm:spPr/>
      <dgm:t>
        <a:bodyPr/>
        <a:lstStyle/>
        <a:p>
          <a:endParaRPr lang="en-US"/>
        </a:p>
      </dgm:t>
    </dgm:pt>
    <dgm:pt modelId="{7B8623B7-E1AD-4510-9CCF-463DA031D007}" type="sibTrans" cxnId="{4E305098-E8CB-414D-A861-C0C6893D790E}">
      <dgm:prSet/>
      <dgm:spPr/>
      <dgm:t>
        <a:bodyPr/>
        <a:lstStyle/>
        <a:p>
          <a:endParaRPr lang="en-US"/>
        </a:p>
      </dgm:t>
    </dgm:pt>
    <dgm:pt modelId="{3B3CF151-3F6B-433C-BE1D-503593C0A94E}">
      <dgm:prSet phldrT="[Text]" custT="1"/>
      <dgm:spPr/>
      <dgm:t>
        <a:bodyPr/>
        <a:lstStyle/>
        <a:p>
          <a:r>
            <a:rPr lang="en-US" sz="1800" dirty="0">
              <a:latin typeface="Arial" panose="020B0604020202020204" pitchFamily="34" charset="0"/>
              <a:cs typeface="Arial" panose="020B0604020202020204" pitchFamily="34" charset="0"/>
            </a:rPr>
            <a:t>Planning &amp; Requirements</a:t>
          </a:r>
        </a:p>
      </dgm:t>
    </dgm:pt>
    <dgm:pt modelId="{29D46B79-42E7-4B32-9CAE-30890F653664}" type="parTrans" cxnId="{A1D0366F-6513-4441-A83D-F4DC47039ADF}">
      <dgm:prSet/>
      <dgm:spPr/>
      <dgm:t>
        <a:bodyPr/>
        <a:lstStyle/>
        <a:p>
          <a:endParaRPr lang="en-US"/>
        </a:p>
      </dgm:t>
    </dgm:pt>
    <dgm:pt modelId="{D7BA9515-ABCF-47F1-AC28-A6ABB237FD7F}" type="sibTrans" cxnId="{A1D0366F-6513-4441-A83D-F4DC47039ADF}">
      <dgm:prSet/>
      <dgm:spPr/>
      <dgm:t>
        <a:bodyPr/>
        <a:lstStyle/>
        <a:p>
          <a:endParaRPr lang="en-US"/>
        </a:p>
      </dgm:t>
    </dgm:pt>
    <dgm:pt modelId="{68E49AE8-9D66-4C11-B051-577498804243}">
      <dgm:prSet phldrT="[Text]" custT="1"/>
      <dgm:spPr>
        <a:solidFill>
          <a:srgbClr val="F78E1E"/>
        </a:solidFill>
      </dgm:spPr>
      <dgm:t>
        <a:bodyPr/>
        <a:lstStyle/>
        <a:p>
          <a:r>
            <a:rPr lang="en-US" sz="1800" dirty="0">
              <a:latin typeface="Arial" panose="020B0604020202020204" pitchFamily="34" charset="0"/>
              <a:cs typeface="Arial" panose="020B0604020202020204" pitchFamily="34" charset="0"/>
            </a:rPr>
            <a:t>Implementation &amp; Testing</a:t>
          </a:r>
        </a:p>
      </dgm:t>
    </dgm:pt>
    <dgm:pt modelId="{BCD2C05D-D4BF-4207-A216-525D0DEB597F}" type="parTrans" cxnId="{313D09AA-EAB7-4213-BA80-A18F3CCDC3BF}">
      <dgm:prSet/>
      <dgm:spPr/>
      <dgm:t>
        <a:bodyPr/>
        <a:lstStyle/>
        <a:p>
          <a:endParaRPr lang="en-US"/>
        </a:p>
      </dgm:t>
    </dgm:pt>
    <dgm:pt modelId="{B833C4AB-0C2C-49EC-87BE-076FB68954EA}" type="sibTrans" cxnId="{313D09AA-EAB7-4213-BA80-A18F3CCDC3BF}">
      <dgm:prSet/>
      <dgm:spPr/>
      <dgm:t>
        <a:bodyPr/>
        <a:lstStyle/>
        <a:p>
          <a:endParaRPr lang="en-US"/>
        </a:p>
      </dgm:t>
    </dgm:pt>
    <dgm:pt modelId="{EB44EC44-3A52-43BB-AD3C-7D086EFEEFAB}" type="pres">
      <dgm:prSet presAssocID="{A4A0C241-C25B-4B1C-9F90-409C55EA5C25}" presName="cycle" presStyleCnt="0">
        <dgm:presLayoutVars>
          <dgm:dir/>
          <dgm:resizeHandles val="exact"/>
        </dgm:presLayoutVars>
      </dgm:prSet>
      <dgm:spPr/>
    </dgm:pt>
    <dgm:pt modelId="{0C121F4F-9B3E-406A-99D6-2834BA2AEA8B}" type="pres">
      <dgm:prSet presAssocID="{E6BC1243-D3C2-4453-B0FE-4607AC72199D}" presName="node" presStyleLbl="node1" presStyleIdx="0" presStyleCnt="5" custRadScaleRad="100109" custRadScaleInc="-8684">
        <dgm:presLayoutVars>
          <dgm:bulletEnabled val="1"/>
        </dgm:presLayoutVars>
      </dgm:prSet>
      <dgm:spPr/>
    </dgm:pt>
    <dgm:pt modelId="{534F9895-F677-4158-961B-8F3E0E19A181}" type="pres">
      <dgm:prSet presAssocID="{E6BC1243-D3C2-4453-B0FE-4607AC72199D}" presName="spNode" presStyleCnt="0"/>
      <dgm:spPr/>
    </dgm:pt>
    <dgm:pt modelId="{A4C1C375-8C8E-4B1A-8C5F-DCB2021D4790}" type="pres">
      <dgm:prSet presAssocID="{33150D96-064E-4DDA-868C-3377EF84B936}" presName="sibTrans" presStyleLbl="sibTrans1D1" presStyleIdx="0" presStyleCnt="5"/>
      <dgm:spPr/>
    </dgm:pt>
    <dgm:pt modelId="{87D0B3CA-3398-4C4C-9404-AE0CBF852A3A}" type="pres">
      <dgm:prSet presAssocID="{68E49AE8-9D66-4C11-B051-577498804243}" presName="node" presStyleLbl="node1" presStyleIdx="1" presStyleCnt="5" custScaleX="133924" custRadScaleRad="97416" custRadScaleInc="-4621">
        <dgm:presLayoutVars>
          <dgm:bulletEnabled val="1"/>
        </dgm:presLayoutVars>
      </dgm:prSet>
      <dgm:spPr/>
    </dgm:pt>
    <dgm:pt modelId="{20CED4D3-1438-4D25-A700-FD5E6B0183A2}" type="pres">
      <dgm:prSet presAssocID="{68E49AE8-9D66-4C11-B051-577498804243}" presName="spNode" presStyleCnt="0"/>
      <dgm:spPr/>
    </dgm:pt>
    <dgm:pt modelId="{49027FCD-0515-48F4-B4E0-6F3843D7CA57}" type="pres">
      <dgm:prSet presAssocID="{B833C4AB-0C2C-49EC-87BE-076FB68954EA}" presName="sibTrans" presStyleLbl="sibTrans1D1" presStyleIdx="1" presStyleCnt="5"/>
      <dgm:spPr/>
    </dgm:pt>
    <dgm:pt modelId="{2709771C-0B21-4843-B25C-692AE2899817}" type="pres">
      <dgm:prSet presAssocID="{CD94F718-F106-48F5-8710-A8611CA4DE44}" presName="node" presStyleLbl="node1" presStyleIdx="2" presStyleCnt="5" custScaleX="120875" custRadScaleRad="99983" custRadScaleInc="8695">
        <dgm:presLayoutVars>
          <dgm:bulletEnabled val="1"/>
        </dgm:presLayoutVars>
      </dgm:prSet>
      <dgm:spPr/>
    </dgm:pt>
    <dgm:pt modelId="{74E1627B-62C4-464E-A9A0-A8EAC107837E}" type="pres">
      <dgm:prSet presAssocID="{CD94F718-F106-48F5-8710-A8611CA4DE44}" presName="spNode" presStyleCnt="0"/>
      <dgm:spPr/>
    </dgm:pt>
    <dgm:pt modelId="{A2A4AC0C-CA35-42A7-AEFB-16621F8A1A6D}" type="pres">
      <dgm:prSet presAssocID="{8324F498-2E40-4BA9-A70E-9C1A842BE844}" presName="sibTrans" presStyleLbl="sibTrans1D1" presStyleIdx="2" presStyleCnt="5"/>
      <dgm:spPr/>
    </dgm:pt>
    <dgm:pt modelId="{B5DB1D97-CE1E-4131-8FB4-4B5E7C808FC4}" type="pres">
      <dgm:prSet presAssocID="{8F2CD31F-90AB-4000-B329-AA67144F1AF8}" presName="node" presStyleLbl="node1" presStyleIdx="3" presStyleCnt="5">
        <dgm:presLayoutVars>
          <dgm:bulletEnabled val="1"/>
        </dgm:presLayoutVars>
      </dgm:prSet>
      <dgm:spPr/>
    </dgm:pt>
    <dgm:pt modelId="{1C980594-03B1-4DC3-9DB8-5955938C2BAA}" type="pres">
      <dgm:prSet presAssocID="{8F2CD31F-90AB-4000-B329-AA67144F1AF8}" presName="spNode" presStyleCnt="0"/>
      <dgm:spPr/>
    </dgm:pt>
    <dgm:pt modelId="{48E01DA3-5905-4B68-A7EA-4A8044BFCCE2}" type="pres">
      <dgm:prSet presAssocID="{7B8623B7-E1AD-4510-9CCF-463DA031D007}" presName="sibTrans" presStyleLbl="sibTrans1D1" presStyleIdx="3" presStyleCnt="5"/>
      <dgm:spPr/>
    </dgm:pt>
    <dgm:pt modelId="{E37D3132-AABB-4873-849E-1DB8FBF2A0BE}" type="pres">
      <dgm:prSet presAssocID="{3B3CF151-3F6B-433C-BE1D-503593C0A94E}" presName="node" presStyleLbl="node1" presStyleIdx="4" presStyleCnt="5" custScaleX="132995" custRadScaleRad="102669" custRadScaleInc="-4082">
        <dgm:presLayoutVars>
          <dgm:bulletEnabled val="1"/>
        </dgm:presLayoutVars>
      </dgm:prSet>
      <dgm:spPr/>
    </dgm:pt>
    <dgm:pt modelId="{BF826961-8B5F-4762-89C3-D2C5AFC301CF}" type="pres">
      <dgm:prSet presAssocID="{3B3CF151-3F6B-433C-BE1D-503593C0A94E}" presName="spNode" presStyleCnt="0"/>
      <dgm:spPr/>
    </dgm:pt>
    <dgm:pt modelId="{4CE2A484-22D3-4A6B-B793-862B862D71B9}" type="pres">
      <dgm:prSet presAssocID="{D7BA9515-ABCF-47F1-AC28-A6ABB237FD7F}" presName="sibTrans" presStyleLbl="sibTrans1D1" presStyleIdx="4" presStyleCnt="5"/>
      <dgm:spPr/>
    </dgm:pt>
  </dgm:ptLst>
  <dgm:cxnLst>
    <dgm:cxn modelId="{A2E9C703-D0BC-4A10-9D17-A9BC11B008BF}" srcId="{A4A0C241-C25B-4B1C-9F90-409C55EA5C25}" destId="{CD94F718-F106-48F5-8710-A8611CA4DE44}" srcOrd="2" destOrd="0" parTransId="{FC0C6FAE-2459-46D8-9DBB-F263F79A0EE5}" sibTransId="{8324F498-2E40-4BA9-A70E-9C1A842BE844}"/>
    <dgm:cxn modelId="{93C0DD35-422F-4ECB-B6D7-6345DF67AEA1}" type="presOf" srcId="{B833C4AB-0C2C-49EC-87BE-076FB68954EA}" destId="{49027FCD-0515-48F4-B4E0-6F3843D7CA57}" srcOrd="0" destOrd="0" presId="urn:microsoft.com/office/officeart/2005/8/layout/cycle5"/>
    <dgm:cxn modelId="{A2FD4E5F-3FD6-4A10-8675-011345F9D3C7}" type="presOf" srcId="{7B8623B7-E1AD-4510-9CCF-463DA031D007}" destId="{48E01DA3-5905-4B68-A7EA-4A8044BFCCE2}" srcOrd="0" destOrd="0" presId="urn:microsoft.com/office/officeart/2005/8/layout/cycle5"/>
    <dgm:cxn modelId="{E73A3345-6DED-4C3E-962B-AAE0E52E9A50}" type="presOf" srcId="{A4A0C241-C25B-4B1C-9F90-409C55EA5C25}" destId="{EB44EC44-3A52-43BB-AD3C-7D086EFEEFAB}" srcOrd="0" destOrd="0" presId="urn:microsoft.com/office/officeart/2005/8/layout/cycle5"/>
    <dgm:cxn modelId="{A1D0366F-6513-4441-A83D-F4DC47039ADF}" srcId="{A4A0C241-C25B-4B1C-9F90-409C55EA5C25}" destId="{3B3CF151-3F6B-433C-BE1D-503593C0A94E}" srcOrd="4" destOrd="0" parTransId="{29D46B79-42E7-4B32-9CAE-30890F653664}" sibTransId="{D7BA9515-ABCF-47F1-AC28-A6ABB237FD7F}"/>
    <dgm:cxn modelId="{D7A8E975-960F-4751-B970-DEE4F0EF334E}" type="presOf" srcId="{D7BA9515-ABCF-47F1-AC28-A6ABB237FD7F}" destId="{4CE2A484-22D3-4A6B-B793-862B862D71B9}" srcOrd="0" destOrd="0" presId="urn:microsoft.com/office/officeart/2005/8/layout/cycle5"/>
    <dgm:cxn modelId="{E83C6386-C53F-4861-AEEA-5E2A0DBF0282}" type="presOf" srcId="{CD94F718-F106-48F5-8710-A8611CA4DE44}" destId="{2709771C-0B21-4843-B25C-692AE2899817}" srcOrd="0" destOrd="0" presId="urn:microsoft.com/office/officeart/2005/8/layout/cycle5"/>
    <dgm:cxn modelId="{7F22D589-F244-4114-A7F7-6E7E4B2085CA}" type="presOf" srcId="{8F2CD31F-90AB-4000-B329-AA67144F1AF8}" destId="{B5DB1D97-CE1E-4131-8FB4-4B5E7C808FC4}" srcOrd="0" destOrd="0" presId="urn:microsoft.com/office/officeart/2005/8/layout/cycle5"/>
    <dgm:cxn modelId="{4E305098-E8CB-414D-A861-C0C6893D790E}" srcId="{A4A0C241-C25B-4B1C-9F90-409C55EA5C25}" destId="{8F2CD31F-90AB-4000-B329-AA67144F1AF8}" srcOrd="3" destOrd="0" parTransId="{D561040B-BCB4-4EE0-A536-413A1AE79575}" sibTransId="{7B8623B7-E1AD-4510-9CCF-463DA031D007}"/>
    <dgm:cxn modelId="{77E87EA1-3B41-4B2B-9EFB-694B0024DB0E}" type="presOf" srcId="{33150D96-064E-4DDA-868C-3377EF84B936}" destId="{A4C1C375-8C8E-4B1A-8C5F-DCB2021D4790}" srcOrd="0" destOrd="0" presId="urn:microsoft.com/office/officeart/2005/8/layout/cycle5"/>
    <dgm:cxn modelId="{313D09AA-EAB7-4213-BA80-A18F3CCDC3BF}" srcId="{A4A0C241-C25B-4B1C-9F90-409C55EA5C25}" destId="{68E49AE8-9D66-4C11-B051-577498804243}" srcOrd="1" destOrd="0" parTransId="{BCD2C05D-D4BF-4207-A216-525D0DEB597F}" sibTransId="{B833C4AB-0C2C-49EC-87BE-076FB68954EA}"/>
    <dgm:cxn modelId="{18C6F0C7-E0AA-44BA-9F6B-7EC320B1CE94}" type="presOf" srcId="{3B3CF151-3F6B-433C-BE1D-503593C0A94E}" destId="{E37D3132-AABB-4873-849E-1DB8FBF2A0BE}" srcOrd="0" destOrd="0" presId="urn:microsoft.com/office/officeart/2005/8/layout/cycle5"/>
    <dgm:cxn modelId="{A976DECF-D97C-4430-AC00-A013DD93A264}" type="presOf" srcId="{8324F498-2E40-4BA9-A70E-9C1A842BE844}" destId="{A2A4AC0C-CA35-42A7-AEFB-16621F8A1A6D}" srcOrd="0" destOrd="0" presId="urn:microsoft.com/office/officeart/2005/8/layout/cycle5"/>
    <dgm:cxn modelId="{2FA927DE-0799-478B-97F2-2ADEC2590393}" type="presOf" srcId="{68E49AE8-9D66-4C11-B051-577498804243}" destId="{87D0B3CA-3398-4C4C-9404-AE0CBF852A3A}" srcOrd="0" destOrd="0" presId="urn:microsoft.com/office/officeart/2005/8/layout/cycle5"/>
    <dgm:cxn modelId="{C70DBDDF-443D-4683-85B0-D2688A44C468}" srcId="{A4A0C241-C25B-4B1C-9F90-409C55EA5C25}" destId="{E6BC1243-D3C2-4453-B0FE-4607AC72199D}" srcOrd="0" destOrd="0" parTransId="{3233DADC-15EA-477D-A0F8-5CBB0ED0426F}" sibTransId="{33150D96-064E-4DDA-868C-3377EF84B936}"/>
    <dgm:cxn modelId="{9E4C05F6-DB57-44C0-88F0-0D8ECEAC82ED}" type="presOf" srcId="{E6BC1243-D3C2-4453-B0FE-4607AC72199D}" destId="{0C121F4F-9B3E-406A-99D6-2834BA2AEA8B}" srcOrd="0" destOrd="0" presId="urn:microsoft.com/office/officeart/2005/8/layout/cycle5"/>
    <dgm:cxn modelId="{1884BD04-260D-4F7B-9397-0DB68F46FA37}" type="presParOf" srcId="{EB44EC44-3A52-43BB-AD3C-7D086EFEEFAB}" destId="{0C121F4F-9B3E-406A-99D6-2834BA2AEA8B}" srcOrd="0" destOrd="0" presId="urn:microsoft.com/office/officeart/2005/8/layout/cycle5"/>
    <dgm:cxn modelId="{9F5099F3-94C0-44A8-A208-FE5746CF99B3}" type="presParOf" srcId="{EB44EC44-3A52-43BB-AD3C-7D086EFEEFAB}" destId="{534F9895-F677-4158-961B-8F3E0E19A181}" srcOrd="1" destOrd="0" presId="urn:microsoft.com/office/officeart/2005/8/layout/cycle5"/>
    <dgm:cxn modelId="{E5F9EA91-D68A-49FE-A2C1-FDC8B50DA997}" type="presParOf" srcId="{EB44EC44-3A52-43BB-AD3C-7D086EFEEFAB}" destId="{A4C1C375-8C8E-4B1A-8C5F-DCB2021D4790}" srcOrd="2" destOrd="0" presId="urn:microsoft.com/office/officeart/2005/8/layout/cycle5"/>
    <dgm:cxn modelId="{8861F208-C93B-40E5-9AC3-8E5052768866}" type="presParOf" srcId="{EB44EC44-3A52-43BB-AD3C-7D086EFEEFAB}" destId="{87D0B3CA-3398-4C4C-9404-AE0CBF852A3A}" srcOrd="3" destOrd="0" presId="urn:microsoft.com/office/officeart/2005/8/layout/cycle5"/>
    <dgm:cxn modelId="{31869C85-631B-4957-89E6-DADE394F86C8}" type="presParOf" srcId="{EB44EC44-3A52-43BB-AD3C-7D086EFEEFAB}" destId="{20CED4D3-1438-4D25-A700-FD5E6B0183A2}" srcOrd="4" destOrd="0" presId="urn:microsoft.com/office/officeart/2005/8/layout/cycle5"/>
    <dgm:cxn modelId="{37FAE2D4-74E6-4051-B9E8-F4B92E206E23}" type="presParOf" srcId="{EB44EC44-3A52-43BB-AD3C-7D086EFEEFAB}" destId="{49027FCD-0515-48F4-B4E0-6F3843D7CA57}" srcOrd="5" destOrd="0" presId="urn:microsoft.com/office/officeart/2005/8/layout/cycle5"/>
    <dgm:cxn modelId="{3E867778-1090-43FA-8DB9-A0DE736A5E0D}" type="presParOf" srcId="{EB44EC44-3A52-43BB-AD3C-7D086EFEEFAB}" destId="{2709771C-0B21-4843-B25C-692AE2899817}" srcOrd="6" destOrd="0" presId="urn:microsoft.com/office/officeart/2005/8/layout/cycle5"/>
    <dgm:cxn modelId="{FAC1971D-7605-4F7E-961A-053E6CE56C36}" type="presParOf" srcId="{EB44EC44-3A52-43BB-AD3C-7D086EFEEFAB}" destId="{74E1627B-62C4-464E-A9A0-A8EAC107837E}" srcOrd="7" destOrd="0" presId="urn:microsoft.com/office/officeart/2005/8/layout/cycle5"/>
    <dgm:cxn modelId="{1208DFC6-AF18-43DC-83BC-ADDCB13D9D9C}" type="presParOf" srcId="{EB44EC44-3A52-43BB-AD3C-7D086EFEEFAB}" destId="{A2A4AC0C-CA35-42A7-AEFB-16621F8A1A6D}" srcOrd="8" destOrd="0" presId="urn:microsoft.com/office/officeart/2005/8/layout/cycle5"/>
    <dgm:cxn modelId="{9BA7969C-7B3A-4784-AD91-1F8FBA29B684}" type="presParOf" srcId="{EB44EC44-3A52-43BB-AD3C-7D086EFEEFAB}" destId="{B5DB1D97-CE1E-4131-8FB4-4B5E7C808FC4}" srcOrd="9" destOrd="0" presId="urn:microsoft.com/office/officeart/2005/8/layout/cycle5"/>
    <dgm:cxn modelId="{3D2ECFBC-A808-4462-9349-79A5001DE68D}" type="presParOf" srcId="{EB44EC44-3A52-43BB-AD3C-7D086EFEEFAB}" destId="{1C980594-03B1-4DC3-9DB8-5955938C2BAA}" srcOrd="10" destOrd="0" presId="urn:microsoft.com/office/officeart/2005/8/layout/cycle5"/>
    <dgm:cxn modelId="{17753118-0E83-468B-BE43-5231EC2A845D}" type="presParOf" srcId="{EB44EC44-3A52-43BB-AD3C-7D086EFEEFAB}" destId="{48E01DA3-5905-4B68-A7EA-4A8044BFCCE2}" srcOrd="11" destOrd="0" presId="urn:microsoft.com/office/officeart/2005/8/layout/cycle5"/>
    <dgm:cxn modelId="{3240D1BA-E1C0-48E0-97AB-9680AA5C3731}" type="presParOf" srcId="{EB44EC44-3A52-43BB-AD3C-7D086EFEEFAB}" destId="{E37D3132-AABB-4873-849E-1DB8FBF2A0BE}" srcOrd="12" destOrd="0" presId="urn:microsoft.com/office/officeart/2005/8/layout/cycle5"/>
    <dgm:cxn modelId="{45CEAA0B-81B2-4324-BB90-71A637BA1372}" type="presParOf" srcId="{EB44EC44-3A52-43BB-AD3C-7D086EFEEFAB}" destId="{BF826961-8B5F-4762-89C3-D2C5AFC301CF}" srcOrd="13" destOrd="0" presId="urn:microsoft.com/office/officeart/2005/8/layout/cycle5"/>
    <dgm:cxn modelId="{B980869C-FA47-4304-BD7B-F71C66F04408}" type="presParOf" srcId="{EB44EC44-3A52-43BB-AD3C-7D086EFEEFAB}" destId="{4CE2A484-22D3-4A6B-B793-862B862D71B9}"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AB6AAA-C7A4-4403-A227-D749AAE1E1BF}" type="doc">
      <dgm:prSet loTypeId="urn:microsoft.com/office/officeart/2005/8/layout/hProcess9" loCatId="process" qsTypeId="urn:microsoft.com/office/officeart/2005/8/quickstyle/simple1" qsCatId="simple" csTypeId="urn:microsoft.com/office/officeart/2005/8/colors/accent1_2" csCatId="accent1" phldr="1"/>
      <dgm:spPr/>
    </dgm:pt>
    <dgm:pt modelId="{F54B63CD-389D-4D2D-858F-46724396DC2F}">
      <dgm:prSet phldrT="[Text]"/>
      <dgm:spPr/>
      <dgm:t>
        <a:bodyPr/>
        <a:lstStyle/>
        <a:p>
          <a:pPr algn="l"/>
          <a:r>
            <a:rPr lang="en-US" dirty="0"/>
            <a:t> Collect	</a:t>
          </a:r>
        </a:p>
      </dgm:t>
    </dgm:pt>
    <dgm:pt modelId="{8149D710-A47A-4CF1-9766-168027ED2E8F}" type="parTrans" cxnId="{B2489A52-FB48-4275-B48A-7A12E11FE57D}">
      <dgm:prSet/>
      <dgm:spPr/>
      <dgm:t>
        <a:bodyPr/>
        <a:lstStyle/>
        <a:p>
          <a:endParaRPr lang="en-US"/>
        </a:p>
      </dgm:t>
    </dgm:pt>
    <dgm:pt modelId="{E973A8D6-E15F-4017-9739-34F832FDEE34}" type="sibTrans" cxnId="{B2489A52-FB48-4275-B48A-7A12E11FE57D}">
      <dgm:prSet/>
      <dgm:spPr/>
      <dgm:t>
        <a:bodyPr/>
        <a:lstStyle/>
        <a:p>
          <a:endParaRPr lang="en-US"/>
        </a:p>
      </dgm:t>
    </dgm:pt>
    <dgm:pt modelId="{5D459BBB-A131-4996-9700-92B246BCCA8E}">
      <dgm:prSet phldrT="[Text]"/>
      <dgm:spPr/>
      <dgm:t>
        <a:bodyPr/>
        <a:lstStyle/>
        <a:p>
          <a:pPr algn="r"/>
          <a:r>
            <a:rPr lang="en-US" dirty="0"/>
            <a:t>    Link	</a:t>
          </a:r>
        </a:p>
      </dgm:t>
    </dgm:pt>
    <dgm:pt modelId="{1E32956E-05C1-4260-9E49-3BDDA7393AE7}" type="parTrans" cxnId="{E672A405-5772-47D1-9C2A-84CFFB60A493}">
      <dgm:prSet/>
      <dgm:spPr/>
      <dgm:t>
        <a:bodyPr/>
        <a:lstStyle/>
        <a:p>
          <a:endParaRPr lang="en-US"/>
        </a:p>
      </dgm:t>
    </dgm:pt>
    <dgm:pt modelId="{6BA26874-13E6-4B32-9BF3-EC29A53FC5E4}" type="sibTrans" cxnId="{E672A405-5772-47D1-9C2A-84CFFB60A493}">
      <dgm:prSet/>
      <dgm:spPr/>
      <dgm:t>
        <a:bodyPr/>
        <a:lstStyle/>
        <a:p>
          <a:endParaRPr lang="en-US"/>
        </a:p>
      </dgm:t>
    </dgm:pt>
    <dgm:pt modelId="{DF0B51FF-A99C-4E03-85E3-A607B8C57ACE}">
      <dgm:prSet phldrT="[Text]"/>
      <dgm:spPr/>
      <dgm:t>
        <a:bodyPr/>
        <a:lstStyle/>
        <a:p>
          <a:r>
            <a:rPr lang="en-US" dirty="0"/>
            <a:t>Expand</a:t>
          </a:r>
        </a:p>
      </dgm:t>
    </dgm:pt>
    <dgm:pt modelId="{73542968-69CA-4462-A927-07A8B920E648}" type="parTrans" cxnId="{37BBF4A3-DD61-4D0D-86C4-E2D5E1EA998F}">
      <dgm:prSet/>
      <dgm:spPr/>
      <dgm:t>
        <a:bodyPr/>
        <a:lstStyle/>
        <a:p>
          <a:endParaRPr lang="en-US"/>
        </a:p>
      </dgm:t>
    </dgm:pt>
    <dgm:pt modelId="{74CB6F65-F599-4A3C-A05D-8E0529B49273}" type="sibTrans" cxnId="{37BBF4A3-DD61-4D0D-86C4-E2D5E1EA998F}">
      <dgm:prSet/>
      <dgm:spPr/>
      <dgm:t>
        <a:bodyPr/>
        <a:lstStyle/>
        <a:p>
          <a:endParaRPr lang="en-US"/>
        </a:p>
      </dgm:t>
    </dgm:pt>
    <dgm:pt modelId="{80A6D2FD-A5B1-4803-B27E-0267FCD21853}" type="pres">
      <dgm:prSet presAssocID="{3FAB6AAA-C7A4-4403-A227-D749AAE1E1BF}" presName="CompostProcess" presStyleCnt="0">
        <dgm:presLayoutVars>
          <dgm:dir/>
          <dgm:resizeHandles val="exact"/>
        </dgm:presLayoutVars>
      </dgm:prSet>
      <dgm:spPr/>
    </dgm:pt>
    <dgm:pt modelId="{593C0A04-4C9B-42CA-BF76-CC9E22E8CEB9}" type="pres">
      <dgm:prSet presAssocID="{3FAB6AAA-C7A4-4403-A227-D749AAE1E1BF}" presName="arrow" presStyleLbl="bgShp" presStyleIdx="0" presStyleCnt="1"/>
      <dgm:spPr/>
    </dgm:pt>
    <dgm:pt modelId="{FBA171D9-D954-4215-B81F-6084D8B94E41}" type="pres">
      <dgm:prSet presAssocID="{3FAB6AAA-C7A4-4403-A227-D749AAE1E1BF}" presName="linearProcess" presStyleCnt="0"/>
      <dgm:spPr/>
    </dgm:pt>
    <dgm:pt modelId="{63D53F13-D531-4F20-A560-62A1FA7D48B1}" type="pres">
      <dgm:prSet presAssocID="{F54B63CD-389D-4D2D-858F-46724396DC2F}" presName="textNode" presStyleLbl="node1" presStyleIdx="0" presStyleCnt="3">
        <dgm:presLayoutVars>
          <dgm:bulletEnabled val="1"/>
        </dgm:presLayoutVars>
      </dgm:prSet>
      <dgm:spPr/>
    </dgm:pt>
    <dgm:pt modelId="{3575233D-528A-4624-AE92-469B95DFD923}" type="pres">
      <dgm:prSet presAssocID="{E973A8D6-E15F-4017-9739-34F832FDEE34}" presName="sibTrans" presStyleCnt="0"/>
      <dgm:spPr/>
    </dgm:pt>
    <dgm:pt modelId="{A89F4214-ED27-44A0-AD1D-4B435D193BD0}" type="pres">
      <dgm:prSet presAssocID="{5D459BBB-A131-4996-9700-92B246BCCA8E}" presName="textNode" presStyleLbl="node1" presStyleIdx="1" presStyleCnt="3">
        <dgm:presLayoutVars>
          <dgm:bulletEnabled val="1"/>
        </dgm:presLayoutVars>
      </dgm:prSet>
      <dgm:spPr/>
    </dgm:pt>
    <dgm:pt modelId="{A19BEC7B-B465-4B66-839E-F9E948F0B5B5}" type="pres">
      <dgm:prSet presAssocID="{6BA26874-13E6-4B32-9BF3-EC29A53FC5E4}" presName="sibTrans" presStyleCnt="0"/>
      <dgm:spPr/>
    </dgm:pt>
    <dgm:pt modelId="{52D37BE1-F355-4BA4-8E60-8A50CD4CB99A}" type="pres">
      <dgm:prSet presAssocID="{DF0B51FF-A99C-4E03-85E3-A607B8C57ACE}" presName="textNode" presStyleLbl="node1" presStyleIdx="2" presStyleCnt="3">
        <dgm:presLayoutVars>
          <dgm:bulletEnabled val="1"/>
        </dgm:presLayoutVars>
      </dgm:prSet>
      <dgm:spPr/>
    </dgm:pt>
  </dgm:ptLst>
  <dgm:cxnLst>
    <dgm:cxn modelId="{E672A405-5772-47D1-9C2A-84CFFB60A493}" srcId="{3FAB6AAA-C7A4-4403-A227-D749AAE1E1BF}" destId="{5D459BBB-A131-4996-9700-92B246BCCA8E}" srcOrd="1" destOrd="0" parTransId="{1E32956E-05C1-4260-9E49-3BDDA7393AE7}" sibTransId="{6BA26874-13E6-4B32-9BF3-EC29A53FC5E4}"/>
    <dgm:cxn modelId="{6FCC0D44-2CAE-4887-B15D-897DFF91B8B2}" type="presOf" srcId="{F54B63CD-389D-4D2D-858F-46724396DC2F}" destId="{63D53F13-D531-4F20-A560-62A1FA7D48B1}" srcOrd="0" destOrd="0" presId="urn:microsoft.com/office/officeart/2005/8/layout/hProcess9"/>
    <dgm:cxn modelId="{B2489A52-FB48-4275-B48A-7A12E11FE57D}" srcId="{3FAB6AAA-C7A4-4403-A227-D749AAE1E1BF}" destId="{F54B63CD-389D-4D2D-858F-46724396DC2F}" srcOrd="0" destOrd="0" parTransId="{8149D710-A47A-4CF1-9766-168027ED2E8F}" sibTransId="{E973A8D6-E15F-4017-9739-34F832FDEE34}"/>
    <dgm:cxn modelId="{8E740C93-E105-42DB-8D8E-8CFE14659F5D}" type="presOf" srcId="{3FAB6AAA-C7A4-4403-A227-D749AAE1E1BF}" destId="{80A6D2FD-A5B1-4803-B27E-0267FCD21853}" srcOrd="0" destOrd="0" presId="urn:microsoft.com/office/officeart/2005/8/layout/hProcess9"/>
    <dgm:cxn modelId="{37BBF4A3-DD61-4D0D-86C4-E2D5E1EA998F}" srcId="{3FAB6AAA-C7A4-4403-A227-D749AAE1E1BF}" destId="{DF0B51FF-A99C-4E03-85E3-A607B8C57ACE}" srcOrd="2" destOrd="0" parTransId="{73542968-69CA-4462-A927-07A8B920E648}" sibTransId="{74CB6F65-F599-4A3C-A05D-8E0529B49273}"/>
    <dgm:cxn modelId="{9BC937AE-A151-42D0-A622-2624E7C36C91}" type="presOf" srcId="{DF0B51FF-A99C-4E03-85E3-A607B8C57ACE}" destId="{52D37BE1-F355-4BA4-8E60-8A50CD4CB99A}" srcOrd="0" destOrd="0" presId="urn:microsoft.com/office/officeart/2005/8/layout/hProcess9"/>
    <dgm:cxn modelId="{99ECFBCB-3FFF-4D19-8B0E-004415CE1691}" type="presOf" srcId="{5D459BBB-A131-4996-9700-92B246BCCA8E}" destId="{A89F4214-ED27-44A0-AD1D-4B435D193BD0}" srcOrd="0" destOrd="0" presId="urn:microsoft.com/office/officeart/2005/8/layout/hProcess9"/>
    <dgm:cxn modelId="{7F275152-F5E6-46B5-AB06-379BEA86C44B}" type="presParOf" srcId="{80A6D2FD-A5B1-4803-B27E-0267FCD21853}" destId="{593C0A04-4C9B-42CA-BF76-CC9E22E8CEB9}" srcOrd="0" destOrd="0" presId="urn:microsoft.com/office/officeart/2005/8/layout/hProcess9"/>
    <dgm:cxn modelId="{41FAA548-C76F-41CD-A9D0-008817ED488E}" type="presParOf" srcId="{80A6D2FD-A5B1-4803-B27E-0267FCD21853}" destId="{FBA171D9-D954-4215-B81F-6084D8B94E41}" srcOrd="1" destOrd="0" presId="urn:microsoft.com/office/officeart/2005/8/layout/hProcess9"/>
    <dgm:cxn modelId="{463597BC-8325-4923-85F4-462A2073D118}" type="presParOf" srcId="{FBA171D9-D954-4215-B81F-6084D8B94E41}" destId="{63D53F13-D531-4F20-A560-62A1FA7D48B1}" srcOrd="0" destOrd="0" presId="urn:microsoft.com/office/officeart/2005/8/layout/hProcess9"/>
    <dgm:cxn modelId="{38DFEDFC-6E31-4125-ABA8-D6665D30ABFA}" type="presParOf" srcId="{FBA171D9-D954-4215-B81F-6084D8B94E41}" destId="{3575233D-528A-4624-AE92-469B95DFD923}" srcOrd="1" destOrd="0" presId="urn:microsoft.com/office/officeart/2005/8/layout/hProcess9"/>
    <dgm:cxn modelId="{B01DEFCF-3EB0-4F0C-8C07-BA95790F533D}" type="presParOf" srcId="{FBA171D9-D954-4215-B81F-6084D8B94E41}" destId="{A89F4214-ED27-44A0-AD1D-4B435D193BD0}" srcOrd="2" destOrd="0" presId="urn:microsoft.com/office/officeart/2005/8/layout/hProcess9"/>
    <dgm:cxn modelId="{DE0E9A1D-9DA7-4070-B500-2E6FE2FBCFDE}" type="presParOf" srcId="{FBA171D9-D954-4215-B81F-6084D8B94E41}" destId="{A19BEC7B-B465-4B66-839E-F9E948F0B5B5}" srcOrd="3" destOrd="0" presId="urn:microsoft.com/office/officeart/2005/8/layout/hProcess9"/>
    <dgm:cxn modelId="{FFB63904-60BA-48AE-B181-81E10731F193}" type="presParOf" srcId="{FBA171D9-D954-4215-B81F-6084D8B94E41}" destId="{52D37BE1-F355-4BA4-8E60-8A50CD4CB99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212448-0CB7-449A-B351-C5CE23F0E13C}" type="doc">
      <dgm:prSet loTypeId="urn:microsoft.com/office/officeart/2005/8/layout/hProcess9" loCatId="process" qsTypeId="urn:microsoft.com/office/officeart/2005/8/quickstyle/simple1" qsCatId="simple" csTypeId="urn:microsoft.com/office/officeart/2005/8/colors/accent1_2" csCatId="accent1"/>
      <dgm:spPr/>
      <dgm:t>
        <a:bodyPr/>
        <a:lstStyle/>
        <a:p>
          <a:endParaRPr lang="en-US"/>
        </a:p>
      </dgm:t>
    </dgm:pt>
    <dgm:pt modelId="{FAD8D923-5E57-49AC-9D63-78A64CE48E07}">
      <dgm:prSet/>
      <dgm:spPr/>
      <dgm:t>
        <a:bodyPr/>
        <a:lstStyle/>
        <a:p>
          <a:pPr rtl="0"/>
          <a:r>
            <a:rPr lang="en-US" b="1" dirty="0">
              <a:solidFill>
                <a:schemeClr val="bg1"/>
              </a:solidFill>
            </a:rPr>
            <a:t>Develop Informatics-Specific Strategic Plan for TCHD</a:t>
          </a:r>
        </a:p>
      </dgm:t>
    </dgm:pt>
    <dgm:pt modelId="{1D433989-6A47-4D0F-ABF8-9C00D20FB16F}" type="parTrans" cxnId="{33E357FE-2DBC-4A48-9D05-18493C778309}">
      <dgm:prSet/>
      <dgm:spPr/>
      <dgm:t>
        <a:bodyPr/>
        <a:lstStyle/>
        <a:p>
          <a:endParaRPr lang="en-US"/>
        </a:p>
      </dgm:t>
    </dgm:pt>
    <dgm:pt modelId="{DD9E94C3-8C66-45E8-86F3-AC1BF3AB2654}" type="sibTrans" cxnId="{33E357FE-2DBC-4A48-9D05-18493C778309}">
      <dgm:prSet/>
      <dgm:spPr/>
      <dgm:t>
        <a:bodyPr/>
        <a:lstStyle/>
        <a:p>
          <a:endParaRPr lang="en-US"/>
        </a:p>
      </dgm:t>
    </dgm:pt>
    <dgm:pt modelId="{190F5D5A-C1D4-42CB-B5EE-A5B136A77B63}" type="pres">
      <dgm:prSet presAssocID="{5F212448-0CB7-449A-B351-C5CE23F0E13C}" presName="CompostProcess" presStyleCnt="0">
        <dgm:presLayoutVars>
          <dgm:dir/>
          <dgm:resizeHandles val="exact"/>
        </dgm:presLayoutVars>
      </dgm:prSet>
      <dgm:spPr/>
    </dgm:pt>
    <dgm:pt modelId="{A8ADAC33-176F-41D3-B108-414DB7765090}" type="pres">
      <dgm:prSet presAssocID="{5F212448-0CB7-449A-B351-C5CE23F0E13C}" presName="arrow" presStyleLbl="bgShp" presStyleIdx="0" presStyleCnt="1"/>
      <dgm:spPr/>
    </dgm:pt>
    <dgm:pt modelId="{33BB2B83-243F-494A-B141-80A790595D1B}" type="pres">
      <dgm:prSet presAssocID="{5F212448-0CB7-449A-B351-C5CE23F0E13C}" presName="linearProcess" presStyleCnt="0"/>
      <dgm:spPr/>
    </dgm:pt>
    <dgm:pt modelId="{4D7E6EC6-DD47-4868-BC8F-11EE7195FB01}" type="pres">
      <dgm:prSet presAssocID="{FAD8D923-5E57-49AC-9D63-78A64CE48E07}" presName="textNode" presStyleLbl="node1" presStyleIdx="0" presStyleCnt="1">
        <dgm:presLayoutVars>
          <dgm:bulletEnabled val="1"/>
        </dgm:presLayoutVars>
      </dgm:prSet>
      <dgm:spPr/>
    </dgm:pt>
  </dgm:ptLst>
  <dgm:cxnLst>
    <dgm:cxn modelId="{ACADE38C-D53D-4834-9156-57830CB61EF2}" type="presOf" srcId="{5F212448-0CB7-449A-B351-C5CE23F0E13C}" destId="{190F5D5A-C1D4-42CB-B5EE-A5B136A77B63}" srcOrd="0" destOrd="0" presId="urn:microsoft.com/office/officeart/2005/8/layout/hProcess9"/>
    <dgm:cxn modelId="{005CA0AA-E502-4C83-8CAE-2CB92D53A3D8}" type="presOf" srcId="{FAD8D923-5E57-49AC-9D63-78A64CE48E07}" destId="{4D7E6EC6-DD47-4868-BC8F-11EE7195FB01}" srcOrd="0" destOrd="0" presId="urn:microsoft.com/office/officeart/2005/8/layout/hProcess9"/>
    <dgm:cxn modelId="{33E357FE-2DBC-4A48-9D05-18493C778309}" srcId="{5F212448-0CB7-449A-B351-C5CE23F0E13C}" destId="{FAD8D923-5E57-49AC-9D63-78A64CE48E07}" srcOrd="0" destOrd="0" parTransId="{1D433989-6A47-4D0F-ABF8-9C00D20FB16F}" sibTransId="{DD9E94C3-8C66-45E8-86F3-AC1BF3AB2654}"/>
    <dgm:cxn modelId="{D731980E-99D2-4942-945F-811B99B10DEC}" type="presParOf" srcId="{190F5D5A-C1D4-42CB-B5EE-A5B136A77B63}" destId="{A8ADAC33-176F-41D3-B108-414DB7765090}" srcOrd="0" destOrd="0" presId="urn:microsoft.com/office/officeart/2005/8/layout/hProcess9"/>
    <dgm:cxn modelId="{59ECE546-3708-44E6-97AA-DC738A966C14}" type="presParOf" srcId="{190F5D5A-C1D4-42CB-B5EE-A5B136A77B63}" destId="{33BB2B83-243F-494A-B141-80A790595D1B}" srcOrd="1" destOrd="0" presId="urn:microsoft.com/office/officeart/2005/8/layout/hProcess9"/>
    <dgm:cxn modelId="{EDB34EF8-9F3B-43F0-83DE-7129F69248A2}" type="presParOf" srcId="{33BB2B83-243F-494A-B141-80A790595D1B}" destId="{4D7E6EC6-DD47-4868-BC8F-11EE7195FB01}"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B96BA0-846E-4215-915D-CB217E4BCC2E}" type="doc">
      <dgm:prSet loTypeId="urn:microsoft.com/office/officeart/2005/8/layout/cycle8" loCatId="cycle" qsTypeId="urn:microsoft.com/office/officeart/2005/8/quickstyle/simple1" qsCatId="simple" csTypeId="urn:microsoft.com/office/officeart/2005/8/colors/accent1_2" csCatId="accent1" phldr="1"/>
      <dgm:spPr/>
    </dgm:pt>
    <dgm:pt modelId="{E216A818-9080-471A-82DF-23FE8469F27B}">
      <dgm:prSet phldrT="[Text]"/>
      <dgm:spPr/>
      <dgm:t>
        <a:bodyPr/>
        <a:lstStyle/>
        <a:p>
          <a:r>
            <a:rPr lang="en-US" b="1" dirty="0"/>
            <a:t>Accountability</a:t>
          </a:r>
        </a:p>
      </dgm:t>
    </dgm:pt>
    <dgm:pt modelId="{FE1AE397-1B27-49EA-8644-CD483DEB687F}" type="parTrans" cxnId="{5DA84CD2-76E5-4A52-B4F5-F4A62BD72C83}">
      <dgm:prSet/>
      <dgm:spPr/>
      <dgm:t>
        <a:bodyPr/>
        <a:lstStyle/>
        <a:p>
          <a:endParaRPr lang="en-US"/>
        </a:p>
      </dgm:t>
    </dgm:pt>
    <dgm:pt modelId="{D1665582-5868-43FF-BBE4-233C33D6D822}" type="sibTrans" cxnId="{5DA84CD2-76E5-4A52-B4F5-F4A62BD72C83}">
      <dgm:prSet/>
      <dgm:spPr/>
      <dgm:t>
        <a:bodyPr/>
        <a:lstStyle/>
        <a:p>
          <a:endParaRPr lang="en-US"/>
        </a:p>
      </dgm:t>
    </dgm:pt>
    <dgm:pt modelId="{A3B41D7B-E903-4A31-8FC5-3F1A7B9EC7A0}">
      <dgm:prSet phldrT="[Text]"/>
      <dgm:spPr/>
      <dgm:t>
        <a:bodyPr/>
        <a:lstStyle/>
        <a:p>
          <a:r>
            <a:rPr lang="en-US" b="1" dirty="0"/>
            <a:t>Authority</a:t>
          </a:r>
        </a:p>
      </dgm:t>
    </dgm:pt>
    <dgm:pt modelId="{B939144D-023F-477F-9FDC-61F9D6522C1D}" type="parTrans" cxnId="{B17F23A7-B7AC-46CE-A5ED-BB03B20115A6}">
      <dgm:prSet/>
      <dgm:spPr/>
      <dgm:t>
        <a:bodyPr/>
        <a:lstStyle/>
        <a:p>
          <a:endParaRPr lang="en-US"/>
        </a:p>
      </dgm:t>
    </dgm:pt>
    <dgm:pt modelId="{EC21798C-9276-4D05-84B7-E95A6A7073ED}" type="sibTrans" cxnId="{B17F23A7-B7AC-46CE-A5ED-BB03B20115A6}">
      <dgm:prSet/>
      <dgm:spPr/>
      <dgm:t>
        <a:bodyPr/>
        <a:lstStyle/>
        <a:p>
          <a:endParaRPr lang="en-US"/>
        </a:p>
      </dgm:t>
    </dgm:pt>
    <dgm:pt modelId="{978C70B8-44A3-4158-A551-C80F0474D450}">
      <dgm:prSet phldrT="[Text]"/>
      <dgm:spPr/>
      <dgm:t>
        <a:bodyPr/>
        <a:lstStyle/>
        <a:p>
          <a:r>
            <a:rPr lang="en-US" b="1" dirty="0"/>
            <a:t>Decision Making</a:t>
          </a:r>
        </a:p>
      </dgm:t>
    </dgm:pt>
    <dgm:pt modelId="{B7E0D463-2317-4566-8801-D56C987254A1}" type="parTrans" cxnId="{AE3E35CA-6E85-4D3F-8F28-90281AB963BB}">
      <dgm:prSet/>
      <dgm:spPr/>
      <dgm:t>
        <a:bodyPr/>
        <a:lstStyle/>
        <a:p>
          <a:endParaRPr lang="en-US"/>
        </a:p>
      </dgm:t>
    </dgm:pt>
    <dgm:pt modelId="{C032CF0B-CCCE-4275-B836-3EF1A6A2E479}" type="sibTrans" cxnId="{AE3E35CA-6E85-4D3F-8F28-90281AB963BB}">
      <dgm:prSet/>
      <dgm:spPr/>
      <dgm:t>
        <a:bodyPr/>
        <a:lstStyle/>
        <a:p>
          <a:endParaRPr lang="en-US"/>
        </a:p>
      </dgm:t>
    </dgm:pt>
    <dgm:pt modelId="{5DB8EC3C-929E-4D65-9C03-AA34B7AB35DA}" type="pres">
      <dgm:prSet presAssocID="{6AB96BA0-846E-4215-915D-CB217E4BCC2E}" presName="compositeShape" presStyleCnt="0">
        <dgm:presLayoutVars>
          <dgm:chMax val="7"/>
          <dgm:dir/>
          <dgm:resizeHandles val="exact"/>
        </dgm:presLayoutVars>
      </dgm:prSet>
      <dgm:spPr/>
    </dgm:pt>
    <dgm:pt modelId="{59B641E1-7DB4-4362-BDE0-252A5AE26023}" type="pres">
      <dgm:prSet presAssocID="{6AB96BA0-846E-4215-915D-CB217E4BCC2E}" presName="wedge1" presStyleLbl="node1" presStyleIdx="0" presStyleCnt="3"/>
      <dgm:spPr/>
    </dgm:pt>
    <dgm:pt modelId="{642ECC95-AAF6-443B-90FA-5A8D51173118}" type="pres">
      <dgm:prSet presAssocID="{6AB96BA0-846E-4215-915D-CB217E4BCC2E}" presName="dummy1a" presStyleCnt="0"/>
      <dgm:spPr/>
    </dgm:pt>
    <dgm:pt modelId="{12DFDEDA-8B36-42BE-BD02-88D28493D7D4}" type="pres">
      <dgm:prSet presAssocID="{6AB96BA0-846E-4215-915D-CB217E4BCC2E}" presName="dummy1b" presStyleCnt="0"/>
      <dgm:spPr/>
    </dgm:pt>
    <dgm:pt modelId="{6BA5B8F8-9605-4410-9BF0-B4A09BBDD898}" type="pres">
      <dgm:prSet presAssocID="{6AB96BA0-846E-4215-915D-CB217E4BCC2E}" presName="wedge1Tx" presStyleLbl="node1" presStyleIdx="0" presStyleCnt="3">
        <dgm:presLayoutVars>
          <dgm:chMax val="0"/>
          <dgm:chPref val="0"/>
          <dgm:bulletEnabled val="1"/>
        </dgm:presLayoutVars>
      </dgm:prSet>
      <dgm:spPr/>
    </dgm:pt>
    <dgm:pt modelId="{FDFE2B5D-8C19-40F8-B522-2185E5D111E0}" type="pres">
      <dgm:prSet presAssocID="{6AB96BA0-846E-4215-915D-CB217E4BCC2E}" presName="wedge2" presStyleLbl="node1" presStyleIdx="1" presStyleCnt="3"/>
      <dgm:spPr/>
    </dgm:pt>
    <dgm:pt modelId="{CB2FF5DE-E92B-43B1-9736-EAF2122C81BB}" type="pres">
      <dgm:prSet presAssocID="{6AB96BA0-846E-4215-915D-CB217E4BCC2E}" presName="dummy2a" presStyleCnt="0"/>
      <dgm:spPr/>
    </dgm:pt>
    <dgm:pt modelId="{AF010FE6-6521-47BE-BE13-3445F0D33A4E}" type="pres">
      <dgm:prSet presAssocID="{6AB96BA0-846E-4215-915D-CB217E4BCC2E}" presName="dummy2b" presStyleCnt="0"/>
      <dgm:spPr/>
    </dgm:pt>
    <dgm:pt modelId="{D61A0C6B-8DF0-4713-B1B7-AFF7CE39024B}" type="pres">
      <dgm:prSet presAssocID="{6AB96BA0-846E-4215-915D-CB217E4BCC2E}" presName="wedge2Tx" presStyleLbl="node1" presStyleIdx="1" presStyleCnt="3">
        <dgm:presLayoutVars>
          <dgm:chMax val="0"/>
          <dgm:chPref val="0"/>
          <dgm:bulletEnabled val="1"/>
        </dgm:presLayoutVars>
      </dgm:prSet>
      <dgm:spPr/>
    </dgm:pt>
    <dgm:pt modelId="{4FBA2E7A-320F-49AC-ACC7-049886F1A300}" type="pres">
      <dgm:prSet presAssocID="{6AB96BA0-846E-4215-915D-CB217E4BCC2E}" presName="wedge3" presStyleLbl="node1" presStyleIdx="2" presStyleCnt="3" custScaleX="104194" custScaleY="103832"/>
      <dgm:spPr/>
    </dgm:pt>
    <dgm:pt modelId="{1F217AF3-25B7-4097-8EE4-C231709BABA3}" type="pres">
      <dgm:prSet presAssocID="{6AB96BA0-846E-4215-915D-CB217E4BCC2E}" presName="dummy3a" presStyleCnt="0"/>
      <dgm:spPr/>
    </dgm:pt>
    <dgm:pt modelId="{57840839-DA7B-4ED7-8096-520455D097CF}" type="pres">
      <dgm:prSet presAssocID="{6AB96BA0-846E-4215-915D-CB217E4BCC2E}" presName="dummy3b" presStyleCnt="0"/>
      <dgm:spPr/>
    </dgm:pt>
    <dgm:pt modelId="{7038528D-5CAC-41A2-BBDF-E022D7BD6C40}" type="pres">
      <dgm:prSet presAssocID="{6AB96BA0-846E-4215-915D-CB217E4BCC2E}" presName="wedge3Tx" presStyleLbl="node1" presStyleIdx="2" presStyleCnt="3">
        <dgm:presLayoutVars>
          <dgm:chMax val="0"/>
          <dgm:chPref val="0"/>
          <dgm:bulletEnabled val="1"/>
        </dgm:presLayoutVars>
      </dgm:prSet>
      <dgm:spPr/>
    </dgm:pt>
    <dgm:pt modelId="{ED2A64AF-58C1-48B6-9C1E-CAB598A77CA6}" type="pres">
      <dgm:prSet presAssocID="{D1665582-5868-43FF-BBE4-233C33D6D822}" presName="arrowWedge1" presStyleLbl="fgSibTrans2D1" presStyleIdx="0" presStyleCnt="3"/>
      <dgm:spPr/>
    </dgm:pt>
    <dgm:pt modelId="{F7546211-E8CD-4D88-B576-BD4E22C9A850}" type="pres">
      <dgm:prSet presAssocID="{EC21798C-9276-4D05-84B7-E95A6A7073ED}" presName="arrowWedge2" presStyleLbl="fgSibTrans2D1" presStyleIdx="1" presStyleCnt="3"/>
      <dgm:spPr/>
    </dgm:pt>
    <dgm:pt modelId="{28C286B1-3728-46E0-8672-7366FE79BBFB}" type="pres">
      <dgm:prSet presAssocID="{C032CF0B-CCCE-4275-B836-3EF1A6A2E479}" presName="arrowWedge3" presStyleLbl="fgSibTrans2D1" presStyleIdx="2" presStyleCnt="3"/>
      <dgm:spPr/>
    </dgm:pt>
  </dgm:ptLst>
  <dgm:cxnLst>
    <dgm:cxn modelId="{C6B7E94F-47E3-46F8-954F-F3E18778947D}" type="presOf" srcId="{E216A818-9080-471A-82DF-23FE8469F27B}" destId="{59B641E1-7DB4-4362-BDE0-252A5AE26023}" srcOrd="0" destOrd="0" presId="urn:microsoft.com/office/officeart/2005/8/layout/cycle8"/>
    <dgm:cxn modelId="{DC9B8D57-6016-487F-9E20-6363645F11BF}" type="presOf" srcId="{978C70B8-44A3-4158-A551-C80F0474D450}" destId="{4FBA2E7A-320F-49AC-ACC7-049886F1A300}" srcOrd="0" destOrd="0" presId="urn:microsoft.com/office/officeart/2005/8/layout/cycle8"/>
    <dgm:cxn modelId="{F3F9075A-B611-4165-B4AF-2F856E4EB5C8}" type="presOf" srcId="{A3B41D7B-E903-4A31-8FC5-3F1A7B9EC7A0}" destId="{FDFE2B5D-8C19-40F8-B522-2185E5D111E0}" srcOrd="0" destOrd="0" presId="urn:microsoft.com/office/officeart/2005/8/layout/cycle8"/>
    <dgm:cxn modelId="{B17F23A7-B7AC-46CE-A5ED-BB03B20115A6}" srcId="{6AB96BA0-846E-4215-915D-CB217E4BCC2E}" destId="{A3B41D7B-E903-4A31-8FC5-3F1A7B9EC7A0}" srcOrd="1" destOrd="0" parTransId="{B939144D-023F-477F-9FDC-61F9D6522C1D}" sibTransId="{EC21798C-9276-4D05-84B7-E95A6A7073ED}"/>
    <dgm:cxn modelId="{48EB1CB3-65EA-4E53-950D-669B5578799D}" type="presOf" srcId="{978C70B8-44A3-4158-A551-C80F0474D450}" destId="{7038528D-5CAC-41A2-BBDF-E022D7BD6C40}" srcOrd="1" destOrd="0" presId="urn:microsoft.com/office/officeart/2005/8/layout/cycle8"/>
    <dgm:cxn modelId="{55B729B7-4D2F-478D-B6A0-80A24943D5C7}" type="presOf" srcId="{A3B41D7B-E903-4A31-8FC5-3F1A7B9EC7A0}" destId="{D61A0C6B-8DF0-4713-B1B7-AFF7CE39024B}" srcOrd="1" destOrd="0" presId="urn:microsoft.com/office/officeart/2005/8/layout/cycle8"/>
    <dgm:cxn modelId="{AE3E35CA-6E85-4D3F-8F28-90281AB963BB}" srcId="{6AB96BA0-846E-4215-915D-CB217E4BCC2E}" destId="{978C70B8-44A3-4158-A551-C80F0474D450}" srcOrd="2" destOrd="0" parTransId="{B7E0D463-2317-4566-8801-D56C987254A1}" sibTransId="{C032CF0B-CCCE-4275-B836-3EF1A6A2E479}"/>
    <dgm:cxn modelId="{33BC2DD0-9EC3-48D4-982D-C5853727B618}" type="presOf" srcId="{6AB96BA0-846E-4215-915D-CB217E4BCC2E}" destId="{5DB8EC3C-929E-4D65-9C03-AA34B7AB35DA}" srcOrd="0" destOrd="0" presId="urn:microsoft.com/office/officeart/2005/8/layout/cycle8"/>
    <dgm:cxn modelId="{5DA84CD2-76E5-4A52-B4F5-F4A62BD72C83}" srcId="{6AB96BA0-846E-4215-915D-CB217E4BCC2E}" destId="{E216A818-9080-471A-82DF-23FE8469F27B}" srcOrd="0" destOrd="0" parTransId="{FE1AE397-1B27-49EA-8644-CD483DEB687F}" sibTransId="{D1665582-5868-43FF-BBE4-233C33D6D822}"/>
    <dgm:cxn modelId="{7C309CD6-8A99-4B0C-ABE4-C44A83B4469A}" type="presOf" srcId="{E216A818-9080-471A-82DF-23FE8469F27B}" destId="{6BA5B8F8-9605-4410-9BF0-B4A09BBDD898}" srcOrd="1" destOrd="0" presId="urn:microsoft.com/office/officeart/2005/8/layout/cycle8"/>
    <dgm:cxn modelId="{5C30AD4B-38C8-40C8-BE0A-15E3F268A757}" type="presParOf" srcId="{5DB8EC3C-929E-4D65-9C03-AA34B7AB35DA}" destId="{59B641E1-7DB4-4362-BDE0-252A5AE26023}" srcOrd="0" destOrd="0" presId="urn:microsoft.com/office/officeart/2005/8/layout/cycle8"/>
    <dgm:cxn modelId="{CE2151AC-8ABE-46C2-92DA-058993A5B3C6}" type="presParOf" srcId="{5DB8EC3C-929E-4D65-9C03-AA34B7AB35DA}" destId="{642ECC95-AAF6-443B-90FA-5A8D51173118}" srcOrd="1" destOrd="0" presId="urn:microsoft.com/office/officeart/2005/8/layout/cycle8"/>
    <dgm:cxn modelId="{B02736CE-391C-4244-B866-39282F4519A5}" type="presParOf" srcId="{5DB8EC3C-929E-4D65-9C03-AA34B7AB35DA}" destId="{12DFDEDA-8B36-42BE-BD02-88D28493D7D4}" srcOrd="2" destOrd="0" presId="urn:microsoft.com/office/officeart/2005/8/layout/cycle8"/>
    <dgm:cxn modelId="{415E6BC2-C17E-4687-90C4-1EC24BC9C505}" type="presParOf" srcId="{5DB8EC3C-929E-4D65-9C03-AA34B7AB35DA}" destId="{6BA5B8F8-9605-4410-9BF0-B4A09BBDD898}" srcOrd="3" destOrd="0" presId="urn:microsoft.com/office/officeart/2005/8/layout/cycle8"/>
    <dgm:cxn modelId="{81884091-6260-45F8-9C36-99BDF6463EE5}" type="presParOf" srcId="{5DB8EC3C-929E-4D65-9C03-AA34B7AB35DA}" destId="{FDFE2B5D-8C19-40F8-B522-2185E5D111E0}" srcOrd="4" destOrd="0" presId="urn:microsoft.com/office/officeart/2005/8/layout/cycle8"/>
    <dgm:cxn modelId="{F8DD3CAD-AB22-485C-8E7B-2CCB56758BA6}" type="presParOf" srcId="{5DB8EC3C-929E-4D65-9C03-AA34B7AB35DA}" destId="{CB2FF5DE-E92B-43B1-9736-EAF2122C81BB}" srcOrd="5" destOrd="0" presId="urn:microsoft.com/office/officeart/2005/8/layout/cycle8"/>
    <dgm:cxn modelId="{11842F5B-9390-4238-ADD6-BAE5324C507A}" type="presParOf" srcId="{5DB8EC3C-929E-4D65-9C03-AA34B7AB35DA}" destId="{AF010FE6-6521-47BE-BE13-3445F0D33A4E}" srcOrd="6" destOrd="0" presId="urn:microsoft.com/office/officeart/2005/8/layout/cycle8"/>
    <dgm:cxn modelId="{19568CAF-1AD1-4F74-BFDB-E7C56F41F4AB}" type="presParOf" srcId="{5DB8EC3C-929E-4D65-9C03-AA34B7AB35DA}" destId="{D61A0C6B-8DF0-4713-B1B7-AFF7CE39024B}" srcOrd="7" destOrd="0" presId="urn:microsoft.com/office/officeart/2005/8/layout/cycle8"/>
    <dgm:cxn modelId="{1C1ACF67-5B9C-4742-9B8A-8D2191819F5D}" type="presParOf" srcId="{5DB8EC3C-929E-4D65-9C03-AA34B7AB35DA}" destId="{4FBA2E7A-320F-49AC-ACC7-049886F1A300}" srcOrd="8" destOrd="0" presId="urn:microsoft.com/office/officeart/2005/8/layout/cycle8"/>
    <dgm:cxn modelId="{EB4BE387-1869-4079-B5C2-BFC082FE510E}" type="presParOf" srcId="{5DB8EC3C-929E-4D65-9C03-AA34B7AB35DA}" destId="{1F217AF3-25B7-4097-8EE4-C231709BABA3}" srcOrd="9" destOrd="0" presId="urn:microsoft.com/office/officeart/2005/8/layout/cycle8"/>
    <dgm:cxn modelId="{9121AAF7-F9CE-407D-BF58-ECD28A26B3AD}" type="presParOf" srcId="{5DB8EC3C-929E-4D65-9C03-AA34B7AB35DA}" destId="{57840839-DA7B-4ED7-8096-520455D097CF}" srcOrd="10" destOrd="0" presId="urn:microsoft.com/office/officeart/2005/8/layout/cycle8"/>
    <dgm:cxn modelId="{4889D716-8768-40D5-A3AC-47E853033781}" type="presParOf" srcId="{5DB8EC3C-929E-4D65-9C03-AA34B7AB35DA}" destId="{7038528D-5CAC-41A2-BBDF-E022D7BD6C40}" srcOrd="11" destOrd="0" presId="urn:microsoft.com/office/officeart/2005/8/layout/cycle8"/>
    <dgm:cxn modelId="{A83864A8-F59C-4AD1-B045-9B7D9C71705F}" type="presParOf" srcId="{5DB8EC3C-929E-4D65-9C03-AA34B7AB35DA}" destId="{ED2A64AF-58C1-48B6-9C1E-CAB598A77CA6}" srcOrd="12" destOrd="0" presId="urn:microsoft.com/office/officeart/2005/8/layout/cycle8"/>
    <dgm:cxn modelId="{0E4854D3-D18E-480A-9B31-C6BF7D7541C4}" type="presParOf" srcId="{5DB8EC3C-929E-4D65-9C03-AA34B7AB35DA}" destId="{F7546211-E8CD-4D88-B576-BD4E22C9A850}" srcOrd="13" destOrd="0" presId="urn:microsoft.com/office/officeart/2005/8/layout/cycle8"/>
    <dgm:cxn modelId="{440D0BCC-0B97-4486-8F6C-BEA2CC653920}" type="presParOf" srcId="{5DB8EC3C-929E-4D65-9C03-AA34B7AB35DA}" destId="{28C286B1-3728-46E0-8672-7366FE79BBFB}"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121F4F-9B3E-406A-99D6-2834BA2AEA8B}">
      <dsp:nvSpPr>
        <dsp:cNvPr id="0" name=""/>
        <dsp:cNvSpPr/>
      </dsp:nvSpPr>
      <dsp:spPr>
        <a:xfrm>
          <a:off x="4617508" y="2630"/>
          <a:ext cx="1667136" cy="1083638"/>
        </a:xfrm>
        <a:prstGeom prst="roundRect">
          <a:avLst/>
        </a:prstGeom>
        <a:solidFill>
          <a:srgbClr val="7ED0E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Analysis &amp; Design</a:t>
          </a:r>
        </a:p>
      </dsp:txBody>
      <dsp:txXfrm>
        <a:off x="4670407" y="55529"/>
        <a:ext cx="1561338" cy="977840"/>
      </dsp:txXfrm>
    </dsp:sp>
    <dsp:sp modelId="{A4C1C375-8C8E-4B1A-8C5F-DCB2021D4790}">
      <dsp:nvSpPr>
        <dsp:cNvPr id="0" name=""/>
        <dsp:cNvSpPr/>
      </dsp:nvSpPr>
      <dsp:spPr>
        <a:xfrm>
          <a:off x="3270552" y="504434"/>
          <a:ext cx="4326352" cy="4326352"/>
        </a:xfrm>
        <a:custGeom>
          <a:avLst/>
          <a:gdLst/>
          <a:ahLst/>
          <a:cxnLst/>
          <a:rect l="0" t="0" r="0" b="0"/>
          <a:pathLst>
            <a:path>
              <a:moveTo>
                <a:pt x="3236810" y="285240"/>
              </a:moveTo>
              <a:arcTo wR="2163176" hR="2163176" stAng="17985422" swAng="1215099"/>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7D0B3CA-3398-4C4C-9404-AE0CBF852A3A}">
      <dsp:nvSpPr>
        <dsp:cNvPr id="0" name=""/>
        <dsp:cNvSpPr/>
      </dsp:nvSpPr>
      <dsp:spPr>
        <a:xfrm>
          <a:off x="6404646" y="1476878"/>
          <a:ext cx="2232695" cy="1083638"/>
        </a:xfrm>
        <a:prstGeom prst="roundRect">
          <a:avLst/>
        </a:prstGeom>
        <a:solidFill>
          <a:srgbClr val="F78E1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Implementation &amp; Testing</a:t>
          </a:r>
        </a:p>
      </dsp:txBody>
      <dsp:txXfrm>
        <a:off x="6457545" y="1529777"/>
        <a:ext cx="2126897" cy="977840"/>
      </dsp:txXfrm>
    </dsp:sp>
    <dsp:sp modelId="{49027FCD-0515-48F4-B4E0-6F3843D7CA57}">
      <dsp:nvSpPr>
        <dsp:cNvPr id="0" name=""/>
        <dsp:cNvSpPr/>
      </dsp:nvSpPr>
      <dsp:spPr>
        <a:xfrm>
          <a:off x="3316829" y="617927"/>
          <a:ext cx="4326352" cy="4326352"/>
        </a:xfrm>
        <a:custGeom>
          <a:avLst/>
          <a:gdLst/>
          <a:ahLst/>
          <a:cxnLst/>
          <a:rect l="0" t="0" r="0" b="0"/>
          <a:pathLst>
            <a:path>
              <a:moveTo>
                <a:pt x="4325304" y="2230510"/>
              </a:moveTo>
              <a:arcTo wR="2163176" hR="2163176" stAng="21707025" swAng="1419249"/>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709771C-0B21-4843-B25C-692AE2899817}">
      <dsp:nvSpPr>
        <dsp:cNvPr id="0" name=""/>
        <dsp:cNvSpPr/>
      </dsp:nvSpPr>
      <dsp:spPr>
        <a:xfrm>
          <a:off x="5728965" y="3961612"/>
          <a:ext cx="2015150" cy="1083638"/>
        </a:xfrm>
        <a:prstGeom prst="roundRect">
          <a:avLst/>
        </a:prstGeom>
        <a:solidFill>
          <a:srgbClr val="00A0A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Deployment</a:t>
          </a:r>
        </a:p>
      </dsp:txBody>
      <dsp:txXfrm>
        <a:off x="5781864" y="4014511"/>
        <a:ext cx="1909352" cy="977840"/>
      </dsp:txXfrm>
    </dsp:sp>
    <dsp:sp modelId="{A2A4AC0C-CA35-42A7-AEFB-16621F8A1A6D}">
      <dsp:nvSpPr>
        <dsp:cNvPr id="0" name=""/>
        <dsp:cNvSpPr/>
      </dsp:nvSpPr>
      <dsp:spPr>
        <a:xfrm>
          <a:off x="3365420" y="545120"/>
          <a:ext cx="4326352" cy="4326352"/>
        </a:xfrm>
        <a:custGeom>
          <a:avLst/>
          <a:gdLst/>
          <a:ahLst/>
          <a:cxnLst/>
          <a:rect l="0" t="0" r="0" b="0"/>
          <a:pathLst>
            <a:path>
              <a:moveTo>
                <a:pt x="2236214" y="4325119"/>
              </a:moveTo>
              <a:arcTo wR="2163176" hR="2163176" stAng="5283905" swAng="612084"/>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5DB1D97-CE1E-4131-8FB4-4B5E7C808FC4}">
      <dsp:nvSpPr>
        <dsp:cNvPr id="0" name=""/>
        <dsp:cNvSpPr/>
      </dsp:nvSpPr>
      <dsp:spPr>
        <a:xfrm>
          <a:off x="3424780" y="3916778"/>
          <a:ext cx="1667136" cy="1083638"/>
        </a:xfrm>
        <a:prstGeom prst="roundRect">
          <a:avLst/>
        </a:prstGeom>
        <a:solidFill>
          <a:srgbClr val="FFDD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Evaluation</a:t>
          </a:r>
        </a:p>
      </dsp:txBody>
      <dsp:txXfrm>
        <a:off x="3477679" y="3969677"/>
        <a:ext cx="1561338" cy="977840"/>
      </dsp:txXfrm>
    </dsp:sp>
    <dsp:sp modelId="{48E01DA3-5905-4B68-A7EA-4A8044BFCCE2}">
      <dsp:nvSpPr>
        <dsp:cNvPr id="0" name=""/>
        <dsp:cNvSpPr/>
      </dsp:nvSpPr>
      <dsp:spPr>
        <a:xfrm>
          <a:off x="3311353" y="467051"/>
          <a:ext cx="4326352" cy="4326352"/>
        </a:xfrm>
        <a:custGeom>
          <a:avLst/>
          <a:gdLst/>
          <a:ahLst/>
          <a:cxnLst/>
          <a:rect l="0" t="0" r="0" b="0"/>
          <a:pathLst>
            <a:path>
              <a:moveTo>
                <a:pt x="274305" y="3217453"/>
              </a:moveTo>
              <a:arcTo wR="2163176" hR="2163176" stAng="9049910" swAng="1358076"/>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37D3132-AABB-4873-849E-1DB8FBF2A0BE}">
      <dsp:nvSpPr>
        <dsp:cNvPr id="0" name=""/>
        <dsp:cNvSpPr/>
      </dsp:nvSpPr>
      <dsp:spPr>
        <a:xfrm>
          <a:off x="2297589" y="1516647"/>
          <a:ext cx="2217207" cy="108363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Planning &amp; Requirements</a:t>
          </a:r>
        </a:p>
      </dsp:txBody>
      <dsp:txXfrm>
        <a:off x="2350488" y="1569546"/>
        <a:ext cx="2111409" cy="977840"/>
      </dsp:txXfrm>
    </dsp:sp>
    <dsp:sp modelId="{4CE2A484-22D3-4A6B-B793-862B862D71B9}">
      <dsp:nvSpPr>
        <dsp:cNvPr id="0" name=""/>
        <dsp:cNvSpPr/>
      </dsp:nvSpPr>
      <dsp:spPr>
        <a:xfrm>
          <a:off x="3271575" y="584257"/>
          <a:ext cx="4326352" cy="4326352"/>
        </a:xfrm>
        <a:custGeom>
          <a:avLst/>
          <a:gdLst/>
          <a:ahLst/>
          <a:cxnLst/>
          <a:rect l="0" t="0" r="0" b="0"/>
          <a:pathLst>
            <a:path>
              <a:moveTo>
                <a:pt x="535856" y="737987"/>
              </a:moveTo>
              <a:arcTo wR="2163176" hR="2163176" stAng="13272691" swAng="1203492"/>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C0A04-4C9B-42CA-BF76-CC9E22E8CEB9}">
      <dsp:nvSpPr>
        <dsp:cNvPr id="0" name=""/>
        <dsp:cNvSpPr/>
      </dsp:nvSpPr>
      <dsp:spPr>
        <a:xfrm>
          <a:off x="611504" y="0"/>
          <a:ext cx="6930390" cy="502919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D53F13-D531-4F20-A560-62A1FA7D48B1}">
      <dsp:nvSpPr>
        <dsp:cNvPr id="0" name=""/>
        <dsp:cNvSpPr/>
      </dsp:nvSpPr>
      <dsp:spPr>
        <a:xfrm>
          <a:off x="3894" y="1508759"/>
          <a:ext cx="2529151" cy="2011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 Collect	</a:t>
          </a:r>
        </a:p>
      </dsp:txBody>
      <dsp:txXfrm>
        <a:off x="102096" y="1606961"/>
        <a:ext cx="2332747" cy="1815276"/>
      </dsp:txXfrm>
    </dsp:sp>
    <dsp:sp modelId="{A89F4214-ED27-44A0-AD1D-4B435D193BD0}">
      <dsp:nvSpPr>
        <dsp:cNvPr id="0" name=""/>
        <dsp:cNvSpPr/>
      </dsp:nvSpPr>
      <dsp:spPr>
        <a:xfrm>
          <a:off x="2812124" y="1508759"/>
          <a:ext cx="2529151" cy="2011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r" defTabSz="1955800">
            <a:lnSpc>
              <a:spcPct val="90000"/>
            </a:lnSpc>
            <a:spcBef>
              <a:spcPct val="0"/>
            </a:spcBef>
            <a:spcAft>
              <a:spcPct val="35000"/>
            </a:spcAft>
            <a:buNone/>
          </a:pPr>
          <a:r>
            <a:rPr lang="en-US" sz="4400" kern="1200" dirty="0"/>
            <a:t>    Link	</a:t>
          </a:r>
        </a:p>
      </dsp:txBody>
      <dsp:txXfrm>
        <a:off x="2910326" y="1606961"/>
        <a:ext cx="2332747" cy="1815276"/>
      </dsp:txXfrm>
    </dsp:sp>
    <dsp:sp modelId="{52D37BE1-F355-4BA4-8E60-8A50CD4CB99A}">
      <dsp:nvSpPr>
        <dsp:cNvPr id="0" name=""/>
        <dsp:cNvSpPr/>
      </dsp:nvSpPr>
      <dsp:spPr>
        <a:xfrm>
          <a:off x="5620354" y="1508759"/>
          <a:ext cx="2529151" cy="20116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Expand</a:t>
          </a:r>
        </a:p>
      </dsp:txBody>
      <dsp:txXfrm>
        <a:off x="5718556" y="1606961"/>
        <a:ext cx="2332747" cy="1815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DAC33-176F-41D3-B108-414DB7765090}">
      <dsp:nvSpPr>
        <dsp:cNvPr id="0" name=""/>
        <dsp:cNvSpPr/>
      </dsp:nvSpPr>
      <dsp:spPr>
        <a:xfrm>
          <a:off x="525102" y="0"/>
          <a:ext cx="5951167" cy="324660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7E6EC6-DD47-4868-BC8F-11EE7195FB01}">
      <dsp:nvSpPr>
        <dsp:cNvPr id="0" name=""/>
        <dsp:cNvSpPr/>
      </dsp:nvSpPr>
      <dsp:spPr>
        <a:xfrm>
          <a:off x="842352" y="973982"/>
          <a:ext cx="5316667" cy="12986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b="1" kern="1200" dirty="0">
              <a:solidFill>
                <a:schemeClr val="bg1"/>
              </a:solidFill>
            </a:rPr>
            <a:t>Develop Informatics-Specific Strategic Plan for TCHD</a:t>
          </a:r>
        </a:p>
      </dsp:txBody>
      <dsp:txXfrm>
        <a:off x="905747" y="1037377"/>
        <a:ext cx="5189877" cy="11718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641E1-7DB4-4362-BDE0-252A5AE26023}">
      <dsp:nvSpPr>
        <dsp:cNvPr id="0" name=""/>
        <dsp:cNvSpPr/>
      </dsp:nvSpPr>
      <dsp:spPr>
        <a:xfrm>
          <a:off x="1641573" y="269782"/>
          <a:ext cx="3102340" cy="3102340"/>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Accountability</a:t>
          </a:r>
        </a:p>
      </dsp:txBody>
      <dsp:txXfrm>
        <a:off x="3276580" y="927183"/>
        <a:ext cx="1107978" cy="923315"/>
      </dsp:txXfrm>
    </dsp:sp>
    <dsp:sp modelId="{FDFE2B5D-8C19-40F8-B522-2185E5D111E0}">
      <dsp:nvSpPr>
        <dsp:cNvPr id="0" name=""/>
        <dsp:cNvSpPr/>
      </dsp:nvSpPr>
      <dsp:spPr>
        <a:xfrm>
          <a:off x="1577679" y="380580"/>
          <a:ext cx="3102340" cy="3102340"/>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Authority</a:t>
          </a:r>
        </a:p>
      </dsp:txBody>
      <dsp:txXfrm>
        <a:off x="2316332" y="2393408"/>
        <a:ext cx="1661967" cy="812517"/>
      </dsp:txXfrm>
    </dsp:sp>
    <dsp:sp modelId="{4FBA2E7A-320F-49AC-ACC7-049886F1A300}">
      <dsp:nvSpPr>
        <dsp:cNvPr id="0" name=""/>
        <dsp:cNvSpPr/>
      </dsp:nvSpPr>
      <dsp:spPr>
        <a:xfrm>
          <a:off x="1448730" y="210341"/>
          <a:ext cx="3232452" cy="3221221"/>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Decision Making</a:t>
          </a:r>
        </a:p>
      </dsp:txBody>
      <dsp:txXfrm>
        <a:off x="1823156" y="892933"/>
        <a:ext cx="1154447" cy="958696"/>
      </dsp:txXfrm>
    </dsp:sp>
    <dsp:sp modelId="{ED2A64AF-58C1-48B6-9C1E-CAB598A77CA6}">
      <dsp:nvSpPr>
        <dsp:cNvPr id="0" name=""/>
        <dsp:cNvSpPr/>
      </dsp:nvSpPr>
      <dsp:spPr>
        <a:xfrm>
          <a:off x="1449779" y="77732"/>
          <a:ext cx="3486439" cy="348643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546211-E8CD-4D88-B576-BD4E22C9A850}">
      <dsp:nvSpPr>
        <dsp:cNvPr id="0" name=""/>
        <dsp:cNvSpPr/>
      </dsp:nvSpPr>
      <dsp:spPr>
        <a:xfrm>
          <a:off x="1385630" y="188334"/>
          <a:ext cx="3486439" cy="348643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C286B1-3728-46E0-8672-7366FE79BBFB}">
      <dsp:nvSpPr>
        <dsp:cNvPr id="0" name=""/>
        <dsp:cNvSpPr/>
      </dsp:nvSpPr>
      <dsp:spPr>
        <a:xfrm>
          <a:off x="1320725" y="77043"/>
          <a:ext cx="3486439" cy="348643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409340-692E-4A0C-BD22-FC3B12F3D0D3}" type="datetimeFigureOut">
              <a:rPr lang="en-US" smtClean="0"/>
              <a:t>7/17/2019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A56AC-0086-4D92-BEDA-FD927EBE5700}" type="slidenum">
              <a:rPr lang="en-US" smtClean="0"/>
              <a:t>‹#›</a:t>
            </a:fld>
            <a:endParaRPr lang="en-US"/>
          </a:p>
        </p:txBody>
      </p:sp>
    </p:spTree>
    <p:extLst>
      <p:ext uri="{BB962C8B-B14F-4D97-AF65-F5344CB8AC3E}">
        <p14:creationId xmlns:p14="http://schemas.microsoft.com/office/powerpoint/2010/main" val="161467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Hello, my name is Sarah Boneske, and I will be presenting for the informatics team for the infectious disease unit at the Minnesota Department of Health. Other members on my team include, from left to right, Kathy Como-Sabetti, Ann Kayser, Sarah Solarz, myself,  and Hanna Chakoian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57920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The Emerging Infections Program at MDH handed our informatics team “the keys” to a project they were working on to fulfill their grant audit; they wanted us to determine a more efficient way to audit laboratories for missing reportable results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346524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So then we decided to plan and create a packing list for the trip we were about to embark on – our team assessed the current issues that EIP was experiencing with the lab audit process and gathered opinions on what EIP would want at the end of this project.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655336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After an initial team meeting, we were able to cross some things off our packing list, including two meetings with the program staff, identifying partners to contact, and creating validation code for ELRs (electronic laboratory reports)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2112920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Using what we’ve learned through our work in the CSTE AITT course, we want to create a division level solution, instead of a single program level solution. We wanted to ensure that all program areas would be represented through this process. The animals here represent the differences between MDH program areas.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914842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Before we set out on our trip, we needed to review where we were and where we are going. We decided to research what other states have attempted to do for streamlining their ELR quality audit process. We looked at North Carolina, Tennessee, and Utah, as they have already put together presentations on similar issues.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4036030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Similar to the path of the great Mississippi River, we started our process looking specifically at EIP’s audit process at the head waters. Just like the Mississippi River, we could not ignore other tributaries, or program areas, along the way since they all flow into one common area, the Gulf of Mexico.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538818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Using this idea as our foundation, our ultimate goal as we set out on the water is to streamline the lab audit process for the EIP group and other MDH infectious disease programs using ELRs, analyzing report load and quality along the way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293995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Sometimes, heavy lifting was required, and we portaged our way through some important requirements before we could move forward down the river. This included identifying the stakeholders, scheduling meetings with folks that have busy work days, and understanding how R could assist us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030064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had some rapids ahead of us. Collecting</a:t>
            </a:r>
            <a:r>
              <a:rPr lang="en-US" sz="1200" kern="1200" baseline="0" dirty="0">
                <a:solidFill>
                  <a:schemeClr val="tx1"/>
                </a:solidFill>
                <a:effectLst/>
                <a:latin typeface="NeueHaasGroteskText Std" panose="020B0504020202020204" pitchFamily="34" charset="0"/>
                <a:ea typeface="+mn-ea"/>
                <a:cs typeface="+mn-cs"/>
              </a:rPr>
              <a:t> </a:t>
            </a:r>
            <a:r>
              <a:rPr lang="en-US" sz="1200" kern="1200" dirty="0">
                <a:solidFill>
                  <a:schemeClr val="tx1"/>
                </a:solidFill>
                <a:effectLst/>
                <a:latin typeface="NeueHaasGroteskText Std" panose="020B0504020202020204" pitchFamily="34" charset="0"/>
                <a:ea typeface="+mn-ea"/>
                <a:cs typeface="+mn-cs"/>
              </a:rPr>
              <a:t>the business requirements was a little rough since each program area saw the audit a little differently. They came up with some solutions that would meet their requirements, and highlighted potential problems for our team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695818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encountered further rapids along the way.  Our team met to discuss the R code that would be needed to validate the ELR messages once we started receiving them from facilities. This meeting revealed some issues in our plan.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2710440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realized we were going a little “overboard” with what we wanted to accomplish, and scope creep set in. During a team meeting where we were designing the end product, one of our team members raised concerns about feasibility all at once, and we were able to use this advice to break our end product into a tiered output.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795455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After getting our canoe turned back over, our team regrouped and met to determine where in the process we were now. We reviewed what we needed to do to move forward, and adjusted our plans for the future of the project.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298035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refilled our water bottles, and made sure to filter the water, or rather, the information we had received up to this point. We siphoned through all the information that we had gathered to determine the “good” from the “bad”, leaving us with clear water containing the good ideas for this project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390049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Now we have some smooth paddling down the river, making quite a bit of progress along the way. We have finished our internal meetings, gathering 5 program areas two times and effectively collaborating together.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677123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worked on coming up with common solutions, including those besides lab audits, and now want to move on to testing the ELR validation process and determining how to present the information. Our R code is in progress, and our variable lists set is being created.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414361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Through this process, we have built higher credibility with the EIP program area, and they are more open to change and different ways of completing lab audits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649349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So now we are pulling off the river to camp and rest. We’re setting up meetings with external partners to determine how they collect lab audit information for MDH. We also want to determine the preferred method for ensuring all reports are sent in the future.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770258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While setting up camp, we have to be careful about data security, similar to hanging a bear bag. Our team needs to discuss and plan where and how we want to store the data, so it is accessible to the correct people with the appropriate frequency.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812560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NeueHaasGroteskText Std" panose="020B0504020202020204" pitchFamily="34" charset="0"/>
                <a:ea typeface="+mn-ea"/>
                <a:cs typeface="+mn-cs"/>
              </a:rPr>
              <a:t>We continue to move forward with planning, but have stopped to sit around the campfire while we wait for a good time to work with external partners. It is a good opportunity to reevaluate our overall goal and set a plan to build, test and request feedback once we are further along. Thank you for listening to our presentation!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411146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200" b="1" dirty="0">
                <a:solidFill>
                  <a:srgbClr val="00A0AF"/>
                </a:solidFill>
                <a:cs typeface="Arial" panose="020B0604020202020204" pitchFamily="34" charset="0"/>
              </a:rPr>
              <a:t>Reportable Diseases, HIV, and Drug Resistance Testing</a:t>
            </a:r>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66A06FB-70C3-44C2-A2D6-374F17F89059}"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68445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care/viral suppression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548DE8-3956-4CEB-B2DF-C02358ACE83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37908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Prioritization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548DE8-3956-4CEB-B2DF-C02358ACE83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96342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/Individual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548DE8-3956-4CEB-B2DF-C02358ACE83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93523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Notes Placeholder 4">
            <a:extLst>
              <a:ext uri="{FF2B5EF4-FFF2-40B4-BE49-F238E27FC236}">
                <a16:creationId xmlns:a16="http://schemas.microsoft.com/office/drawing/2014/main" id="{FCD9C70C-029C-462E-8EC6-190C847234E2}"/>
              </a:ext>
            </a:extLst>
          </p:cNvPr>
          <p:cNvSpPr>
            <a:spLocks noGrp="1"/>
          </p:cNvSpPr>
          <p:nvPr>
            <p:ph type="body" idx="1"/>
          </p:nvPr>
        </p:nvSpPr>
        <p:spPr>
          <a:xfrm>
            <a:off x="701040" y="4387136"/>
            <a:ext cx="5608320" cy="923330"/>
          </a:xfrm>
          <a:prstGeom prst="rect">
            <a:avLst/>
          </a:prstGeom>
        </p:spPr>
        <p:txBody>
          <a:bodyPr wrap="square">
            <a:spAutoFit/>
          </a:bodyPr>
          <a:lstStyle/>
          <a:p>
            <a:pPr algn="l"/>
            <a:r>
              <a:rPr lang="en-US" sz="1350" dirty="0"/>
              <a:t>Hi this is Patrick Anderson and I am the surveillance officer with the Santa Clara County Department of Public Health Infectious Diseases and Response Branch.  I am here to talk to you about the Public Health Vault.  Ill be joined by Team Santa Clara.</a:t>
            </a:r>
          </a:p>
        </p:txBody>
      </p:sp>
    </p:spTree>
    <p:extLst>
      <p:ext uri="{BB962C8B-B14F-4D97-AF65-F5344CB8AC3E}">
        <p14:creationId xmlns:p14="http://schemas.microsoft.com/office/powerpoint/2010/main" val="11126840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lstStyle/>
          <a:p>
            <a:r>
              <a:rPr lang="en-US" dirty="0"/>
              <a:t>The County of Santa Clara, also known as Silicon Valley, is located at the southern end of the San Francisco Bay, and encompasses approximately 1,300 square miles.   </a:t>
            </a:r>
          </a:p>
          <a:p>
            <a:endParaRPr lang="en-US" dirty="0"/>
          </a:p>
          <a:p>
            <a:r>
              <a:rPr lang="en-US" dirty="0"/>
              <a:t>We are the 6th largest county in CA with a population of over 1.9 million residents of which over 1/3 are foreign born.</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66</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4D99333A-0AA4-44B3-B3A3-3DF137B19F2F}"/>
              </a:ext>
            </a:extLst>
          </p:cNvPr>
          <p:cNvSpPr/>
          <p:nvPr/>
        </p:nvSpPr>
        <p:spPr>
          <a:xfrm>
            <a:off x="1752600" y="4151723"/>
            <a:ext cx="3505200" cy="37305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3681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early 2018 the Santa Clara Valley Health &amp; Hospital System launched the Transformation 2020 initiative. The Population Health Domain was created to innovate community to clinic care coordination.  Funding was allocated to design the Public Health Vault.</a:t>
            </a: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6158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Health Vault is a multi-year project to create a data warehouse, to proactively examine, understand and  provide the power to address the factors that shape the health and well-being of the people who live and work in Santa Clara County. </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206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collected data for prediabetes and diabetes using a single hospital electronic health record.  </a:t>
            </a:r>
          </a:p>
          <a:p>
            <a:endParaRPr lang="en-US" dirty="0"/>
          </a:p>
          <a:p>
            <a:r>
              <a:rPr lang="en-US" dirty="0"/>
              <a:t>Phase 2 consists of harvesting claims data which will be linked with the clinical data.  </a:t>
            </a:r>
          </a:p>
          <a:p>
            <a:endParaRPr lang="en-US" dirty="0"/>
          </a:p>
          <a:p>
            <a:r>
              <a:rPr lang="en-US" dirty="0"/>
              <a:t>Phase 3 will consist of harvesting data from the remaining targeted data sets using a standard process. </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69</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40378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collecting data from our county hospital system and are in negotiations with our County Health Plan.  We developed a staging area that contains the honest broker environment and have built the vault environment where data will be moved and accessible via the presentation layer</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70</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71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forward we will work on incorporating more data sets from sources within Santa Clara County in addition to building out more data accessibility in the business vault.  In addition we will move toward using an Enterprise Master Person Index for identity resolution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71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accomplishment was the development of he honest broker staging environment, where source records are stored with protected and sensitive information.</a:t>
            </a:r>
          </a:p>
          <a:p>
            <a:endParaRPr lang="en-US" dirty="0"/>
          </a:p>
          <a:p>
            <a:r>
              <a:rPr lang="en-US" dirty="0"/>
              <a:t>Minimum necessary information is loaded from the sources as changes are detected and a history of the source elements is kept.  </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8932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honest broker serves as the staging area for data elements that can be scaled individually as new data sources are added.</a:t>
            </a:r>
          </a:p>
          <a:p>
            <a:r>
              <a:rPr lang="en-US" dirty="0"/>
              <a:t>It will be used for identity matching from all source systems and eventually the Enterprise Master Person Index.  </a:t>
            </a:r>
          </a:p>
          <a:p>
            <a:r>
              <a:rPr lang="en-US" dirty="0"/>
              <a:t>Reconciliations will be feed back to the source systems.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73</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951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anonymizing process assigns an anonymous key to each patient record and stores the crosswalk to source patient identifier in the Honest Broker.  These records can be unmasked if necessary making the patient identity available for use by source system data stewards.</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32044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geo-coding, without storing address, is another accomplishment.  Without this we would have been limited in our ability to identify areas of high need as demonstrated by these maps. This information is valuable for program planning, resource allocation and prevention program implementation.</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814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develop the Census Tract Geocoding Process we had to get approval from the Health and Hospital System Compliance Officer</a:t>
            </a:r>
          </a:p>
          <a:p>
            <a:endParaRPr lang="en-US" dirty="0"/>
          </a:p>
          <a:p>
            <a:r>
              <a:rPr lang="en-US" dirty="0"/>
              <a:t>The Patient data is loaded from the source systems to the Honest Broker server with street address</a:t>
            </a:r>
          </a:p>
          <a:p>
            <a:endParaRPr lang="en-US" dirty="0"/>
          </a:p>
          <a:p>
            <a:r>
              <a:rPr lang="en-US" dirty="0"/>
              <a:t>the Patient street address is then sent to County GIS Server for geocoding</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402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GIS Server sends the Patient Census Tract back to Honest Broker server</a:t>
            </a:r>
          </a:p>
          <a:p>
            <a:endParaRPr lang="en-US" dirty="0"/>
          </a:p>
          <a:p>
            <a:r>
              <a:rPr lang="en-US" dirty="0"/>
              <a:t>the Census Tract is then linked back to the patient record, which is then anonymized, and loaded to the Vault</a:t>
            </a:r>
          </a:p>
          <a:p>
            <a:endParaRPr lang="en-US" dirty="0"/>
          </a:p>
          <a:p>
            <a:r>
              <a:rPr lang="en-US" dirty="0"/>
              <a:t>Patient street address is dropped from Honest Broker server after a short retention period.</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77</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63839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all this data we needed to do something with it.  One of our requirements was development and presentation of metrics associated with prediabetes and diabetes in a user friendly manner using common tools already owned by the county.  We chose Tableau to develop a set of dashboards</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78</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62292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initial validation was the development of three dashboards displaying Body Mass Index, prediabetes and </a:t>
            </a:r>
            <a:r>
              <a:rPr lang="en-US" i="0" dirty="0"/>
              <a:t>Diabetes</a:t>
            </a:r>
            <a:r>
              <a:rPr lang="en-US" baseline="0" dirty="0"/>
              <a:t>, for the hospital, during the last 12 months, </a:t>
            </a:r>
            <a:r>
              <a:rPr lang="en-US" dirty="0"/>
              <a:t>broken down by </a:t>
            </a:r>
            <a:r>
              <a:rPr lang="en-US" baseline="0" dirty="0"/>
              <a:t>gender, ethnic group and age group.  The race categories still need to be worked out.</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0E3F5C-26B8-46C7-B2F6-197DF1309D8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79</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8582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a:t>
            </a:r>
            <a:r>
              <a:rPr lang="en-US" baseline="0" dirty="0"/>
              <a:t> will be to add a few more data elements so that we can monitor trends of prevalence and incidence of diabetes and prediabetes, and track if diabetes patients receive proper treatment and case management.  We will also estimate overall cost and healthcare expenditures for patients with diabetes.  </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60E3F5C-26B8-46C7-B2F6-197DF1309D83}"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80</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20834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of our biggest challenges included Resources, which included bringing on team members with the right skills at the right time.</a:t>
            </a:r>
          </a:p>
          <a:p>
            <a:endParaRPr lang="en-US" dirty="0"/>
          </a:p>
          <a:p>
            <a:r>
              <a:rPr lang="en-US" dirty="0"/>
              <a:t>AND</a:t>
            </a:r>
          </a:p>
          <a:p>
            <a:endParaRPr lang="en-US" dirty="0"/>
          </a:p>
          <a:p>
            <a:r>
              <a:rPr lang="en-US" dirty="0"/>
              <a:t>Privacy and Security.  We worked with the compliance officer and the legal team to ensure we were following all rules and regulations regarding privacy and security. </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463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complete the onboarding of the county health plan data.  Then link this data to the clinical data where applicable.  In addition we are using lessons learned to develop a standardized onboarding process for other clinical and non clinical data sets.</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99807D-D128-4837-BF84-5EA633F317AE}"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814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data sets may include the California Immunization Registry, The Ca reportable disease information exchange also know as CalREDIE, Emergency Medical Service Data, CalTrans, Air Quality Control, vital records, Poison control and WIC.</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85709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closing I would like to thank you for your time.  This experience has allowed us to not only hear about other projects that are going on around the Country but also has given us insight into how we can better pursue or goal of implementing the Santa Clara County Public Health Vault</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FC3C7C-C493-4C9B-9DF0-041734E60B4F}"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37704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38921-B2D8-4900-827B-AC5CDD8829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5982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Times New Roman" panose="02020603050405020304" pitchFamily="18" charset="0"/>
              </a:rPr>
              <a:t>Aligned our Informatics-Specific Strategic Plan with the Agency-Wide Strategic Plan where </a:t>
            </a:r>
            <a:r>
              <a:rPr lang="en-US"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“Up-to-date technology and information systems” </a:t>
            </a:r>
            <a:r>
              <a:rPr lang="en-US" sz="1200" b="1" dirty="0">
                <a:latin typeface="Calibri" panose="020F0502020204030204" pitchFamily="34" charset="0"/>
                <a:ea typeface="Calibri" panose="020F0502020204030204" pitchFamily="34" charset="0"/>
                <a:cs typeface="Times New Roman" panose="02020603050405020304" pitchFamily="18" charset="0"/>
              </a:rPr>
              <a:t>have been called out as an agency priority.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1918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We used the training stipend to host half-day training for department leadership, epidemiologists, </a:t>
            </a:r>
            <a:r>
              <a:rPr lang="en-US" sz="1200" b="1" dirty="0" err="1"/>
              <a:t>informaticians</a:t>
            </a:r>
            <a:r>
              <a:rPr lang="en-US" sz="1200" b="1" dirty="0"/>
              <a:t>, and other change leaders on informatics project management and change management.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574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slalom training will also yield a project management</a:t>
            </a:r>
            <a:r>
              <a:rPr lang="en-US" baseline="0" dirty="0"/>
              <a:t>/change management tool kit (under development) for TCHD to use in the future.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05963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We used a pre-existing, internal informatics governance workgroup to work through the NACCHO Strategic Planning Guide steps, and then did work on refining our product with our smaller AITT group.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48079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How will we continue to support our project without AITT?</a:t>
            </a:r>
            <a:r>
              <a:rPr lang="en-US" sz="1200" baseline="0" dirty="0">
                <a:latin typeface="Calibri" panose="020F0502020204030204" pitchFamily="34" charset="0"/>
                <a:ea typeface="Calibri" panose="020F0502020204030204" pitchFamily="34" charset="0"/>
                <a:cs typeface="Times New Roman" panose="02020603050405020304" pitchFamily="18" charset="0"/>
              </a:rPr>
              <a:t> </a:t>
            </a:r>
            <a:r>
              <a:rPr lang="en-US" sz="1200" dirty="0">
                <a:latin typeface="Berlin Sans FB Demi" panose="020E0802020502020306" pitchFamily="34" charset="0"/>
                <a:ea typeface="Calibri" panose="020F0502020204030204" pitchFamily="34" charset="0"/>
                <a:cs typeface="Times New Roman" panose="02020603050405020304" pitchFamily="18" charset="0"/>
              </a:rPr>
              <a:t>We are integrating our informatics-specific strategic plan into the agency’s over-arching strategic plan, which further formalizes informatics goals as agency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3237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agency is hiring an Informatics Project Manager, who will take ownership over much of this work. We are continuing to build capacity in this area.</a:t>
            </a:r>
            <a:endParaRPr lang="en-US" sz="1200" b="1"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458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We will use the toolkit and other knowledge we gained on project management and change management to further develop and formalize our internal processes.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416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tools is a template for a Gant chart showing the timing of the phases for change management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2901-E595-4C9F-A631-4B49984B9E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314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136295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257219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 REDCap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864411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About CPH programs/data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some important background on the structure of Columbus Public Health. There are 6 divisions: Population Health, Addiction Services, Neighborhood Health, Family Health, Environmental Health, and Clinical Health. We work in a centralized office of Epidemiology, which is housed in the Population Health Division. Programs consult us on a variety of topics including data management, evaluation, survey design, pre and post testing.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311194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Informatics Ideas, Methods, Training</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478567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Meetings with programs to understand program needs, system requirements, etc.</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699619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REDCap project was replacing our existing foodborne</a:t>
            </a:r>
            <a:r>
              <a:rPr lang="en-US" baseline="0" dirty="0"/>
              <a:t> illness complaint survey (we call it the “illness questionnaire”), which is used to gather data such as illness symptoms and restaurant exposures. This transition has resulted in efficiencies in collecting and sharing data.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980770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Improvements</a:t>
            </a:r>
            <a:r>
              <a:rPr lang="en-US" baseline="0" dirty="0"/>
              <a:t> include:</a:t>
            </a:r>
            <a:endParaRPr lang="en-US" dirty="0"/>
          </a:p>
          <a:p>
            <a:pPr marL="228600" indent="-228600">
              <a:buAutoNum type="arabicParenR"/>
            </a:pPr>
            <a:r>
              <a:rPr lang="en-US" dirty="0"/>
              <a:t>Automated </a:t>
            </a:r>
            <a:r>
              <a:rPr lang="en-US" baseline="0" dirty="0"/>
              <a:t>alerts for new survey responses</a:t>
            </a:r>
          </a:p>
          <a:p>
            <a:pPr marL="228600" indent="-228600">
              <a:buAutoNum type="arabicParenR"/>
            </a:pPr>
            <a:r>
              <a:rPr lang="en-US" baseline="0" dirty="0"/>
              <a:t>Reduction in the number of steps and personnel in the data sharing process</a:t>
            </a:r>
          </a:p>
          <a:p>
            <a:pPr marL="228600" indent="-228600">
              <a:buAutoNum type="arabicParenR"/>
            </a:pPr>
            <a:r>
              <a:rPr lang="en-US" baseline="0" dirty="0"/>
              <a:t>Elimination of our dependence on Department of Technology to update the previous Illness Questionnaire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664983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Buy-in from sleep &amp; SSA survey in REDCap</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908935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User case study; improved data reporting and participant follow-up</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277726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REDCap Open House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094114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programs</a:t>
            </a:r>
            <a:r>
              <a:rPr lang="en-US" baseline="0" dirty="0"/>
              <a:t> willing to use REDCap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676172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306039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a:t>
            </a:r>
            <a:r>
              <a:rPr lang="en-US" baseline="0" dirty="0"/>
              <a:t> the trainer (passing of the baton to REDCap super users within CPH)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9DB509-5C07-456A-912B-D36EB3C7C84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748431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We are the team from Arizona Department of Health Service, the public health authority for the State of Arizona</a:t>
            </a:r>
          </a:p>
          <a:p>
            <a:pPr marL="171450" indent="-171450">
              <a:buFontTx/>
              <a:buChar char="•"/>
            </a:pPr>
            <a:r>
              <a:rPr lang="en-US" altLang="en-US"/>
              <a:t>As you can see here, everyone was thrilled to have their pictures taken for this slide.</a:t>
            </a:r>
          </a:p>
          <a:p>
            <a:pPr marL="171450" indent="-171450">
              <a:buFontTx/>
              <a:buChar char="•"/>
            </a:pPr>
            <a:r>
              <a:rPr lang="en-US" altLang="en-US"/>
              <a:t>Our project is Public Health R Informatics Capacity or PHRIC</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76635900-5267-43BB-86A1-4A4FC1D50E4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128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Like many other state health agencies, ADHS primarily uses a combination of SAS, Excel and Tableau for our data management, analysis and visualization</a:t>
            </a:r>
          </a:p>
          <a:p>
            <a:pPr marL="171450" indent="-171450">
              <a:buFontTx/>
              <a:buChar char="•"/>
            </a:pPr>
            <a:r>
              <a:rPr lang="en-US" altLang="en-US"/>
              <a:t>While these serve their purpose well, they are all proprietary and separate softwares which can create inefficiency in workflow for data analysts and costs the agency money to purchase licenses.</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35EF49E7-A1C2-439F-AF5D-9F58A298CCE6}"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129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t>Our interest is in exploring and promoting a single software that can integrate data management, analysis, and visualization into one platform for data analysts to use</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83CEA815-D3D4-46C4-8FC0-71753354287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We have chosen to focus on promoting the use of R. </a:t>
            </a:r>
          </a:p>
          <a:p>
            <a:pPr marL="171450" indent="-171450">
              <a:buFontTx/>
              <a:buChar char="•"/>
            </a:pPr>
            <a:r>
              <a:rPr lang="en-US" altLang="en-US"/>
              <a:t>R is a free, open-source software language that has been growing steadily as a data science tool over the last decade and has recently started to establish roots in the public health data community</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C87721-4AD6-46B6-9D1C-481E836D5626}"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Among the many advantages of R are </a:t>
            </a:r>
          </a:p>
          <a:p>
            <a:pPr marL="628650" lvl="1" indent="-171450">
              <a:buFontTx/>
              <a:buChar char="•"/>
            </a:pPr>
            <a:r>
              <a:rPr lang="en-US" altLang="en-US"/>
              <a:t>Robust online user community,</a:t>
            </a:r>
          </a:p>
          <a:p>
            <a:pPr marL="628650" lvl="1" indent="-171450">
              <a:buFontTx/>
              <a:buChar char="•"/>
            </a:pPr>
            <a:r>
              <a:rPr lang="en-US" altLang="en-US"/>
              <a:t>Fast run-time for analysis using packages like the ones shown here</a:t>
            </a:r>
          </a:p>
          <a:p>
            <a:pPr marL="628650" lvl="1" indent="-171450">
              <a:buFontTx/>
              <a:buChar char="•"/>
            </a:pPr>
            <a:r>
              <a:rPr lang="en-US" altLang="en-US"/>
              <a:t>its cost effectiveness and</a:t>
            </a:r>
          </a:p>
          <a:p>
            <a:pPr marL="628650" lvl="1" indent="-171450">
              <a:buFontTx/>
              <a:buChar char="•"/>
            </a:pPr>
            <a:r>
              <a:rPr lang="en-US" altLang="en-US"/>
              <a:t>its impressive visualization, reporting, and dashboarding capabilities</a:t>
            </a: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B88768A-6B62-46ED-B98F-949F5861910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Our first goal was to create a comprehensive training package for public health data analysts who are familiar with SAS to learn R so they could use it as part of their normal workflow</a:t>
            </a:r>
          </a:p>
          <a:p>
            <a:pPr marL="171450" indent="-171450">
              <a:buFontTx/>
              <a:buChar char="•"/>
            </a:pPr>
            <a:r>
              <a:rPr lang="en-US" altLang="en-US"/>
              <a:t>Because R has a robust online user community, we wanted to build on the examples of other successful software tutorials, training packages, and resources</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6477A4D-DD26-4FF9-9CAB-D7A6DA87B30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t>Here are some of the resources (most free, some paid) that we utilized. </a:t>
            </a:r>
          </a:p>
          <a:p>
            <a:pPr marL="171450" indent="-171450" eaLnBrk="1" hangingPunct="1">
              <a:buFontTx/>
              <a:buChar char="•"/>
            </a:pPr>
            <a:r>
              <a:rPr lang="en-US" altLang="en-US"/>
              <a:t>The goal was not to re-invent the wheel, but to put the right resources in the wheelhouse for someone to be able to learn what they need in an efficient and effective way.</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24E2811-948B-4DBF-99A2-51FFB8A1DB9B}"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We wanted to use our existing code in SAS and Tableau to translate to R what we think public health analysts would need in the training package. </a:t>
            </a:r>
          </a:p>
          <a:p>
            <a:pPr marL="171450" indent="-171450">
              <a:buFontTx/>
              <a:buChar char="•"/>
            </a:pPr>
            <a:r>
              <a:rPr lang="en-US" altLang="en-US"/>
              <a:t>Our differences in knowledge, experience, and skills in R, SAS, and Tableau enabled us to guide a comprehensive training package for the new R user.</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1EAD774-977A-4194-893D-392CF671E1D6}"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The data sources we used were from MEDSIS, Behavioral Risk Factor Surveillance system, and the National Syndromic Surveillance Program BioSense Platform</a:t>
            </a:r>
          </a:p>
          <a:p>
            <a:pPr marL="171450" indent="-171450">
              <a:buFontTx/>
              <a:buChar char="•"/>
            </a:pPr>
            <a:r>
              <a:rPr lang="en-US" altLang="en-US"/>
              <a:t>All of these are used throughout the agency on a daily basis</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AA796DB-E8AB-4887-B151-B3926BD7B81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a:ea typeface="ＭＳ Ｐゴシック" panose="020B0600070205080204" pitchFamily="34" charset="-128"/>
              </a:rPr>
              <a:t>We created an outline of the 10 most important topics in coding, analysis and visualization that would be versatile between R and SAS </a:t>
            </a:r>
          </a:p>
          <a:p>
            <a:pPr marL="171450" indent="-171450" eaLnBrk="1" hangingPunct="1">
              <a:spcBef>
                <a:spcPct val="0"/>
              </a:spcBef>
              <a:buFontTx/>
              <a:buChar char="•"/>
            </a:pPr>
            <a:r>
              <a:rPr lang="en-US" altLang="en-US">
                <a:ea typeface="ＭＳ Ｐゴシック" panose="020B0600070205080204" pitchFamily="34" charset="-128"/>
              </a:rPr>
              <a:t>This would serve as the outline for both the assessment and the training package.</a:t>
            </a: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2BEA337-7F68-4513-ABDC-8E2EBB482C2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ea typeface="ＭＳ Ｐゴシック" panose="020B0600070205080204" pitchFamily="34" charset="-128"/>
              </a:rPr>
              <a:t>Our online assessment test was designed to compare knowledge of R prior, during, after the training package development.</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F2E387EF-BDED-4433-B4EA-751DEC6EFC7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ea typeface="ＭＳ Ｐゴシック" panose="020B0600070205080204" pitchFamily="34" charset="-128"/>
              </a:rPr>
              <a:t>Instead of emphasizing code, learners are asked to recognize concepts and terms in the correct context. </a:t>
            </a:r>
          </a:p>
          <a:p>
            <a:pPr marL="171450" indent="-171450" eaLnBrk="1" hangingPunct="1">
              <a:buFontTx/>
              <a:buChar char="•"/>
            </a:pPr>
            <a:r>
              <a:rPr lang="en-US" altLang="en-US">
                <a:ea typeface="ＭＳ Ｐゴシック" panose="020B0600070205080204" pitchFamily="34" charset="-128"/>
              </a:rPr>
              <a:t>The reason for this is that code can always be referenced, however concepts should be understood so the users are capable of searching for contextually correct solutions and apply it to their coding problems.</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84948542-31E6-4880-8354-7AC9390176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ea typeface="ＭＳ Ｐゴシック" panose="020B0600070205080204" pitchFamily="34" charset="-128"/>
              </a:rPr>
              <a:t>Two of our team members did not know R prior to the course </a:t>
            </a:r>
          </a:p>
          <a:p>
            <a:pPr marL="171450" indent="-171450" eaLnBrk="1" hangingPunct="1">
              <a:buFontTx/>
              <a:buChar char="•"/>
            </a:pPr>
            <a:r>
              <a:rPr lang="en-US" altLang="en-US">
                <a:ea typeface="ＭＳ Ｐゴシック" panose="020B0600070205080204" pitchFamily="34" charset="-128"/>
              </a:rPr>
              <a:t>They have shown an average of 26% improvement in their R knowledge assessment at the mid-point of the training compared to the beginning of the training</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0357D54-D1A8-4E51-BF2F-BBE68066833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140</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a:ea typeface="ＭＳ Ｐゴシック" panose="020B0600070205080204" pitchFamily="34" charset="-128"/>
              </a:rPr>
              <a:t>It was important to choose a format for our training that would be flexible for our team and useful for future learners</a:t>
            </a:r>
          </a:p>
          <a:p>
            <a:pPr marL="171450" indent="-171450" eaLnBrk="1" hangingPunct="1">
              <a:spcBef>
                <a:spcPct val="0"/>
              </a:spcBef>
              <a:buFontTx/>
              <a:buChar char="•"/>
            </a:pPr>
            <a:r>
              <a:rPr lang="en-US" altLang="en-US">
                <a:ea typeface="ＭＳ Ｐゴシック" panose="020B0600070205080204" pitchFamily="34" charset="-128"/>
              </a:rPr>
              <a:t>A working draft of our training has been created using R with a package called bookdown which allows us to edit, update, and publish so we know what it looks like along the way.</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A224F595-81FA-4FBB-995A-3F00ACB5A5C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a:t>This is the Data Cleaning (Part 1) page of our training package as an html document, so you can see what the final product looks like</a:t>
            </a:r>
          </a:p>
          <a:p>
            <a:pPr marL="171450" indent="-171450" eaLnBrk="1" hangingPunct="1">
              <a:spcBef>
                <a:spcPct val="0"/>
              </a:spcBef>
              <a:buFontTx/>
              <a:buChar char="•"/>
            </a:pPr>
            <a:r>
              <a:rPr lang="en-US" altLang="en-US"/>
              <a:t>The best part is how easy it is to integrate free text with code and results, make changes to the document, and publish it for others to use.</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BDB0903-D6AF-43BC-9B81-C4DFA37DAC9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buFontTx/>
              <a:buChar char="•"/>
            </a:pPr>
            <a:r>
              <a:rPr lang="en-US" altLang="en-US"/>
              <a:t>This is our online learning workspace, called RStudio Cloud, which is designed as an online classroom space where training participants can access assignments throughout the training and be able to get help from R trainers within a single platform.</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0A60F2C-1E32-42B3-82B5-9FD13037C72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Before the end of our project we need to </a:t>
            </a:r>
          </a:p>
          <a:p>
            <a:pPr marL="171450" indent="-171450">
              <a:buFontTx/>
              <a:buChar char="•"/>
            </a:pPr>
            <a:r>
              <a:rPr lang="en-US" altLang="en-US"/>
              <a:t>Incorporate data science and informatics concepts, principles, tips, and best practices into the training package</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E8AE87B-1161-4774-82E2-418A8DBD3A2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We also need to</a:t>
            </a:r>
          </a:p>
          <a:p>
            <a:pPr marL="171450" indent="-171450">
              <a:buFontTx/>
              <a:buChar char="•"/>
            </a:pPr>
            <a:r>
              <a:rPr lang="en-US" altLang="en-US"/>
              <a:t>Finish creating practice data sets for participants to use without having to worry about HIPPA violations for the training</a:t>
            </a:r>
          </a:p>
          <a:p>
            <a:pPr marL="171450" indent="-171450">
              <a:buFontTx/>
              <a:buChar char="•"/>
            </a:pPr>
            <a:r>
              <a:rPr lang="en-US" altLang="en-US"/>
              <a:t>Finish creating assignments for training participants to complete</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819E855-E267-4117-88ED-C7D00B5C022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The final step before pushing the training out to a larger audience will be to </a:t>
            </a:r>
          </a:p>
          <a:p>
            <a:pPr marL="171450" indent="-171450">
              <a:buFontTx/>
              <a:buChar char="•"/>
            </a:pPr>
            <a:r>
              <a:rPr lang="en-US" altLang="en-US"/>
              <a:t>Identify a small group of participants to pilot the training program and incorporate their feedback before finalizing the training</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10957591-B951-4E82-951D-85A358366713}"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a:t>We are looking forward to making the final training package available to anyone at ADHS (and potentially county and other partners) to improve their R and informatics capacity.</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4FB148B6-9BB8-49BF-B551-B9ECA2E344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147</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program has encountered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challenges with recruiting and retaining informatics staff, so our goal with this project was to develop strategies for building</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informatics capacity. This</a:t>
            </a:r>
            <a:r>
              <a:rPr lang="en-US" sz="1200" kern="1200" baseline="0" dirty="0">
                <a:solidFill>
                  <a:schemeClr val="tx1"/>
                </a:solidFill>
                <a:effectLst/>
                <a:latin typeface="+mn-lt"/>
                <a:ea typeface="+mn-ea"/>
                <a:cs typeface="+mn-cs"/>
              </a:rPr>
              <a:t> was the original picture taken of our group at the beginning of this project and we have increased our capacity with the addition of two new staff that have joined since January. Angelique Harding and Amanda Hoffer.</a:t>
            </a:r>
            <a:r>
              <a:rPr lang="en-US" sz="1200" kern="1200" dirty="0">
                <a:solidFill>
                  <a:schemeClr val="tx1"/>
                </a:solidFill>
                <a:effectLst/>
                <a:latin typeface="+mn-lt"/>
                <a:ea typeface="+mn-ea"/>
                <a:cs typeface="+mn-cs"/>
              </a:rPr>
              <a:t> In</a:t>
            </a:r>
            <a:r>
              <a:rPr lang="en-US" sz="1200" kern="1200" baseline="0" dirty="0">
                <a:solidFill>
                  <a:schemeClr val="tx1"/>
                </a:solidFill>
                <a:effectLst/>
                <a:latin typeface="+mn-lt"/>
                <a:ea typeface="+mn-ea"/>
                <a:cs typeface="+mn-cs"/>
              </a:rPr>
              <a:t> addition to the new staff, w</a:t>
            </a:r>
            <a:r>
              <a:rPr lang="en-US" sz="1200" kern="1200" dirty="0">
                <a:solidFill>
                  <a:schemeClr val="tx1"/>
                </a:solidFill>
                <a:effectLst/>
                <a:latin typeface="+mn-lt"/>
                <a:ea typeface="+mn-ea"/>
                <a:cs typeface="+mn-cs"/>
              </a:rPr>
              <a:t>e were able to assess informatics</a:t>
            </a:r>
            <a:r>
              <a:rPr lang="en-US" sz="1200" kern="1200" baseline="0" dirty="0">
                <a:solidFill>
                  <a:schemeClr val="tx1"/>
                </a:solidFill>
                <a:effectLst/>
                <a:latin typeface="+mn-lt"/>
                <a:ea typeface="+mn-ea"/>
                <a:cs typeface="+mn-cs"/>
              </a:rPr>
              <a:t> capacity and</a:t>
            </a:r>
            <a:r>
              <a:rPr lang="en-US" sz="1200" kern="1200" dirty="0">
                <a:solidFill>
                  <a:schemeClr val="tx1"/>
                </a:solidFill>
                <a:effectLst/>
                <a:latin typeface="+mn-lt"/>
                <a:ea typeface="+mn-ea"/>
                <a:cs typeface="+mn-cs"/>
              </a:rPr>
              <a:t> create</a:t>
            </a:r>
            <a:r>
              <a:rPr lang="en-US" sz="1200" kern="1200" baseline="0" dirty="0">
                <a:solidFill>
                  <a:schemeClr val="tx1"/>
                </a:solidFill>
                <a:effectLst/>
                <a:latin typeface="+mn-lt"/>
                <a:ea typeface="+mn-ea"/>
                <a:cs typeface="+mn-cs"/>
              </a:rPr>
              <a:t> and provide informatics </a:t>
            </a:r>
            <a:r>
              <a:rPr lang="en-US" sz="1200" kern="1200" dirty="0">
                <a:solidFill>
                  <a:schemeClr val="tx1"/>
                </a:solidFill>
                <a:effectLst/>
                <a:latin typeface="+mn-lt"/>
                <a:ea typeface="+mn-ea"/>
                <a:cs typeface="+mn-cs"/>
              </a:rPr>
              <a:t>training</a:t>
            </a:r>
            <a:r>
              <a:rPr lang="en-US" sz="1200" kern="1200" baseline="0" dirty="0">
                <a:solidFill>
                  <a:schemeClr val="tx1"/>
                </a:solidFill>
                <a:effectLst/>
                <a:latin typeface="+mn-lt"/>
                <a:ea typeface="+mn-ea"/>
                <a:cs typeface="+mn-cs"/>
              </a:rPr>
              <a:t> for our divisional staff</a:t>
            </a:r>
            <a:r>
              <a:rPr lang="en-US" sz="1200" kern="1200" dirty="0">
                <a:solidFill>
                  <a:schemeClr val="tx1"/>
                </a:solidFill>
                <a:effectLst/>
                <a:latin typeface="+mn-lt"/>
                <a:ea typeface="+mn-ea"/>
                <a:cs typeface="+mn-cs"/>
              </a:rPr>
              <a:t>. However, we</a:t>
            </a:r>
            <a:r>
              <a:rPr lang="en-US" sz="1200" kern="1200" baseline="0" dirty="0">
                <a:solidFill>
                  <a:schemeClr val="tx1"/>
                </a:solidFill>
                <a:effectLst/>
                <a:latin typeface="+mn-lt"/>
                <a:ea typeface="+mn-ea"/>
                <a:cs typeface="+mn-cs"/>
              </a:rPr>
              <a:t> also identified some opportunities that would move this goal forward in the future. </a:t>
            </a:r>
            <a:endParaRPr lang="en-US" sz="1200" kern="1200" dirty="0">
              <a:solidFill>
                <a:schemeClr val="tx1"/>
              </a:solidFill>
              <a:effectLst/>
              <a:latin typeface="+mn-lt"/>
              <a:ea typeface="+mn-ea"/>
              <a:cs typeface="+mn-cs"/>
            </a:endParaRPr>
          </a:p>
          <a:p>
            <a:endParaRPr lang="en-US" dirty="0"/>
          </a:p>
          <a:p>
            <a:r>
              <a:rPr lang="en-US" dirty="0"/>
              <a:t>Presentation Outline:</a:t>
            </a:r>
            <a:r>
              <a:rPr lang="en-US" baseline="0" dirty="0"/>
              <a:t> </a:t>
            </a:r>
          </a:p>
          <a:p>
            <a:pPr marL="228600" indent="-228600">
              <a:buAutoNum type="arabicPeriod"/>
            </a:pPr>
            <a:r>
              <a:rPr lang="en-US" baseline="0" dirty="0"/>
              <a:t>Where we are now with our project and some accomplishments</a:t>
            </a:r>
          </a:p>
          <a:p>
            <a:pPr marL="228600" indent="-228600">
              <a:buAutoNum type="arabicPeriod"/>
            </a:pPr>
            <a:r>
              <a:rPr lang="en-US" baseline="0" dirty="0"/>
              <a:t>How we got here</a:t>
            </a:r>
          </a:p>
          <a:p>
            <a:pPr marL="228600" indent="-228600">
              <a:buAutoNum type="arabicPeriod"/>
            </a:pPr>
            <a:r>
              <a:rPr lang="en-US" baseline="0" dirty="0"/>
              <a:t>How we will continue to support this project and next steps moving forward</a:t>
            </a:r>
          </a:p>
          <a:p>
            <a:pPr marL="228600" indent="-228600">
              <a:buAutoNum type="arabicPeriod"/>
            </a:pPr>
            <a:endParaRPr lang="en-US" baseline="0" dirty="0"/>
          </a:p>
          <a:p>
            <a:pPr marL="228600" indent="-228600">
              <a:buAutoNum type="arabicPeriod"/>
            </a:pPr>
            <a:endParaRPr lang="en-US" baseline="0"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149</a:t>
            </a:fld>
            <a:endParaRPr lang="en-US" dirty="0"/>
          </a:p>
        </p:txBody>
      </p:sp>
    </p:spTree>
    <p:extLst>
      <p:ext uri="{BB962C8B-B14F-4D97-AF65-F5344CB8AC3E}">
        <p14:creationId xmlns:p14="http://schemas.microsoft.com/office/powerpoint/2010/main" val="16303086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what is the current status of our project.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 mentioned, we completed our objectives of creating and delivering trainings for program sustainability. But in this process, we identified divisional informatics needs that still need to be addressed, data management/governance issues, and quite a few other areas of improvement.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DE8B79F1-B7B6-4FD2-9263-BB9B47A67CD8}" type="slidenum">
              <a:rPr lang="en-US" smtClean="0"/>
              <a:t>150</a:t>
            </a:fld>
            <a:endParaRPr lang="en-US" dirty="0"/>
          </a:p>
        </p:txBody>
      </p:sp>
    </p:spTree>
    <p:extLst>
      <p:ext uri="{BB962C8B-B14F-4D97-AF65-F5344CB8AC3E}">
        <p14:creationId xmlns:p14="http://schemas.microsoft.com/office/powerpoint/2010/main" val="24553933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since</a:t>
            </a:r>
            <a:r>
              <a:rPr lang="en-US" baseline="0" dirty="0"/>
              <a:t> that first needs assessment and training is complete, </a:t>
            </a:r>
            <a:r>
              <a:rPr lang="en-US" dirty="0"/>
              <a:t>we’re now planning</a:t>
            </a:r>
            <a:r>
              <a:rPr lang="en-US" baseline="0" dirty="0"/>
              <a:t> for new and enhanced TOOLS AND PROCESSES FOR AN ONGOING INFORMATICS NEEDS ASSESSMENT and have incorporated these into our ELC GRANT activities. We are aiming to evaluate opportunities for further improvement of communication and training. </a:t>
            </a:r>
          </a:p>
        </p:txBody>
      </p:sp>
      <p:sp>
        <p:nvSpPr>
          <p:cNvPr id="4" name="Slide Number Placeholder 3"/>
          <p:cNvSpPr>
            <a:spLocks noGrp="1"/>
          </p:cNvSpPr>
          <p:nvPr>
            <p:ph type="sldNum" sz="quarter" idx="10"/>
          </p:nvPr>
        </p:nvSpPr>
        <p:spPr/>
        <p:txBody>
          <a:bodyPr/>
          <a:lstStyle/>
          <a:p>
            <a:fld id="{DE8B79F1-B7B6-4FD2-9263-BB9B47A67CD8}" type="slidenum">
              <a:rPr lang="en-US" smtClean="0"/>
              <a:t>151</a:t>
            </a:fld>
            <a:endParaRPr lang="en-US" dirty="0"/>
          </a:p>
        </p:txBody>
      </p:sp>
    </p:spTree>
    <p:extLst>
      <p:ext uri="{BB962C8B-B14F-4D97-AF65-F5344CB8AC3E}">
        <p14:creationId xmlns:p14="http://schemas.microsoft.com/office/powerpoint/2010/main" val="359575641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periodic needs assessment requires integrated efforts between all our programs and divisional leadership investment. We’re hoping performing this at consistent intervals will continue to identify opportunities for further increasing informatics capacity, help bridge organizational knowledge gaps, and improve inter-program relationships. </a:t>
            </a:r>
          </a:p>
          <a:p>
            <a:endParaRPr lang="en-US" baseline="0" dirty="0"/>
          </a:p>
          <a:p>
            <a:r>
              <a:rPr lang="en-US" baseline="0" dirty="0"/>
              <a:t>Examples of so far: </a:t>
            </a:r>
          </a:p>
          <a:p>
            <a:r>
              <a:rPr lang="en-US" baseline="0" dirty="0"/>
              <a:t>-Met with leadership to discuss how to better facilitate communication with our IT and information was shared with IT (STS group). </a:t>
            </a:r>
          </a:p>
          <a:p>
            <a:r>
              <a:rPr lang="en-US" baseline="0" dirty="0"/>
              <a:t>-Our program will be meeting with data governance group to discuss how to incorporate our needs into overall data governance plan. </a:t>
            </a:r>
          </a:p>
          <a:p>
            <a:r>
              <a:rPr lang="en-US" baseline="0" dirty="0"/>
              <a:t>-Leadership coordination of inter-program projects/facilitating communication between programs – WGS data integration into ELR with SPHL, MMG implementation, communication of non-ELR reporting issues</a:t>
            </a:r>
          </a:p>
        </p:txBody>
      </p:sp>
      <p:sp>
        <p:nvSpPr>
          <p:cNvPr id="4" name="Slide Number Placeholder 3"/>
          <p:cNvSpPr>
            <a:spLocks noGrp="1"/>
          </p:cNvSpPr>
          <p:nvPr>
            <p:ph type="sldNum" sz="quarter" idx="10"/>
          </p:nvPr>
        </p:nvSpPr>
        <p:spPr/>
        <p:txBody>
          <a:bodyPr/>
          <a:lstStyle/>
          <a:p>
            <a:fld id="{DE8B79F1-B7B6-4FD2-9263-BB9B47A67CD8}" type="slidenum">
              <a:rPr lang="en-US" smtClean="0"/>
              <a:t>152</a:t>
            </a:fld>
            <a:endParaRPr lang="en-US" dirty="0"/>
          </a:p>
        </p:txBody>
      </p:sp>
    </p:spTree>
    <p:extLst>
      <p:ext uri="{BB962C8B-B14F-4D97-AF65-F5344CB8AC3E}">
        <p14:creationId xmlns:p14="http://schemas.microsoft.com/office/powerpoint/2010/main" val="243105553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next, we will be highlighting some of our accomplishments. </a:t>
            </a:r>
          </a:p>
          <a:p>
            <a:endParaRPr lang="en-US" dirty="0"/>
          </a:p>
          <a:p>
            <a:r>
              <a:rPr lang="en-US" dirty="0"/>
              <a:t>Our first accomplishment of this project was conducting an informatics needs assessment within</a:t>
            </a:r>
            <a:r>
              <a:rPr lang="en-US" baseline="0" dirty="0"/>
              <a:t> our division. This was something we wanted to do for a few years now but did not have the capacity within our team to take on the extra work or follow up on the outcome of the assessment. It involved assessing known gaps and what we want to learn, conducting a focus group with key staff from each program, analyzing the data, identifying feasible action items, organizing action items into a training plan to track progress.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153</a:t>
            </a:fld>
            <a:endParaRPr lang="en-US" dirty="0"/>
          </a:p>
        </p:txBody>
      </p:sp>
    </p:spTree>
    <p:extLst>
      <p:ext uri="{BB962C8B-B14F-4D97-AF65-F5344CB8AC3E}">
        <p14:creationId xmlns:p14="http://schemas.microsoft.com/office/powerpoint/2010/main" val="26519834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developed informatics </a:t>
            </a:r>
            <a:r>
              <a:rPr lang="en-US" baseline="0" dirty="0"/>
              <a:t>training materials as a part of this project which are currently posted on SharePoint for our programs to download and review. These materials can be given to new employees as a part of onboarding. This was one of the slides included in the training presentations. We have been wanting to do this for some time but this project really gave us the extra push to develop these materials.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154</a:t>
            </a:fld>
            <a:endParaRPr lang="en-US" dirty="0"/>
          </a:p>
        </p:txBody>
      </p:sp>
    </p:spTree>
    <p:extLst>
      <p:ext uri="{BB962C8B-B14F-4D97-AF65-F5344CB8AC3E}">
        <p14:creationId xmlns:p14="http://schemas.microsoft.com/office/powerpoint/2010/main" val="28409630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accomplishment with our project was…</a:t>
            </a:r>
          </a:p>
          <a:p>
            <a:endParaRPr lang="en-US" dirty="0"/>
          </a:p>
          <a:p>
            <a:r>
              <a:rPr lang="en-US" dirty="0"/>
              <a:t>Our</a:t>
            </a:r>
            <a:r>
              <a:rPr lang="en-US" baseline="0" dirty="0"/>
              <a:t> programs expressed a lot of interest in the trainings we delivered, and many of the trainings we coordinate within our team. For example, SQL, Tableau, LOINC, and SNOMED trainings.</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155</a:t>
            </a:fld>
            <a:endParaRPr lang="en-US" dirty="0"/>
          </a:p>
        </p:txBody>
      </p:sp>
    </p:spTree>
    <p:extLst>
      <p:ext uri="{BB962C8B-B14F-4D97-AF65-F5344CB8AC3E}">
        <p14:creationId xmlns:p14="http://schemas.microsoft.com/office/powerpoint/2010/main" val="21407200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Somewhat</a:t>
            </a:r>
            <a:r>
              <a:rPr lang="en-US" baseline="0" dirty="0"/>
              <a:t> redundant, but what steps lead us to where we are now…</a:t>
            </a:r>
          </a:p>
          <a:p>
            <a:endParaRPr lang="en-US" dirty="0"/>
          </a:p>
          <a:p>
            <a:r>
              <a:rPr lang="en-US" dirty="0"/>
              <a:t>One of the ways we accomplished our goals was</a:t>
            </a:r>
            <a:r>
              <a:rPr lang="en-US" baseline="0" dirty="0"/>
              <a:t> by conducting a focus group which identified four themes:</a:t>
            </a:r>
          </a:p>
          <a:p>
            <a:endParaRPr lang="en-US" baseline="0" dirty="0"/>
          </a:p>
          <a:p>
            <a:pPr marL="228600" indent="-228600">
              <a:buAutoNum type="arabicParenBoth"/>
            </a:pPr>
            <a:r>
              <a:rPr lang="en-US" baseline="0" dirty="0"/>
              <a:t>Clarification on informatics policies and roles and responsibilities</a:t>
            </a:r>
          </a:p>
          <a:p>
            <a:pPr marL="228600" indent="-228600">
              <a:buAutoNum type="arabicParenBoth"/>
            </a:pPr>
            <a:r>
              <a:rPr lang="en-US" baseline="0" dirty="0"/>
              <a:t>Tools to aid the programs in carrying out their job functions</a:t>
            </a:r>
          </a:p>
          <a:p>
            <a:pPr marL="228600" indent="-228600">
              <a:buAutoNum type="arabicParenBoth"/>
            </a:pPr>
            <a:r>
              <a:rPr lang="en-US" baseline="0" dirty="0"/>
              <a:t>Access to systems</a:t>
            </a:r>
          </a:p>
          <a:p>
            <a:pPr marL="228600" indent="-228600">
              <a:buAutoNum type="arabicParenBoth"/>
            </a:pPr>
            <a:r>
              <a:rPr lang="en-US" baseline="0" dirty="0"/>
              <a:t>And training on how to query or use these systems</a:t>
            </a:r>
          </a:p>
        </p:txBody>
      </p:sp>
      <p:sp>
        <p:nvSpPr>
          <p:cNvPr id="4" name="Slide Number Placeholder 3"/>
          <p:cNvSpPr>
            <a:spLocks noGrp="1"/>
          </p:cNvSpPr>
          <p:nvPr>
            <p:ph type="sldNum" sz="quarter" idx="10"/>
          </p:nvPr>
        </p:nvSpPr>
        <p:spPr/>
        <p:txBody>
          <a:bodyPr/>
          <a:lstStyle/>
          <a:p>
            <a:fld id="{DE8B79F1-B7B6-4FD2-9263-BB9B47A67CD8}" type="slidenum">
              <a:rPr lang="en-US" smtClean="0"/>
              <a:t>156</a:t>
            </a:fld>
            <a:endParaRPr lang="en-US" dirty="0"/>
          </a:p>
        </p:txBody>
      </p:sp>
    </p:spTree>
    <p:extLst>
      <p:ext uri="{BB962C8B-B14F-4D97-AF65-F5344CB8AC3E}">
        <p14:creationId xmlns:p14="http://schemas.microsoft.com/office/powerpoint/2010/main" val="3595177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way we accomplished our goals</a:t>
            </a:r>
            <a:r>
              <a:rPr lang="en-US" baseline="0" dirty="0"/>
              <a:t> was by creating training materials that were easy to understand. We broke the trainings up into smaller segments so that it wasn’t too heavy on informatics concepts and jargon.</a:t>
            </a:r>
          </a:p>
        </p:txBody>
      </p:sp>
      <p:sp>
        <p:nvSpPr>
          <p:cNvPr id="4" name="Slide Number Placeholder 3"/>
          <p:cNvSpPr>
            <a:spLocks noGrp="1"/>
          </p:cNvSpPr>
          <p:nvPr>
            <p:ph type="sldNum" sz="quarter" idx="10"/>
          </p:nvPr>
        </p:nvSpPr>
        <p:spPr/>
        <p:txBody>
          <a:bodyPr/>
          <a:lstStyle/>
          <a:p>
            <a:fld id="{DE8B79F1-B7B6-4FD2-9263-BB9B47A67CD8}" type="slidenum">
              <a:rPr lang="en-US" smtClean="0"/>
              <a:t>157</a:t>
            </a:fld>
            <a:endParaRPr lang="en-US" dirty="0"/>
          </a:p>
        </p:txBody>
      </p:sp>
    </p:spTree>
    <p:extLst>
      <p:ext uri="{BB962C8B-B14F-4D97-AF65-F5344CB8AC3E}">
        <p14:creationId xmlns:p14="http://schemas.microsoft.com/office/powerpoint/2010/main" val="4781153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developed</a:t>
            </a:r>
            <a:r>
              <a:rPr lang="en-US" baseline="0" dirty="0"/>
              <a:t> a survey to gauge understanding of informatics concepts. The survey was sent to our weekly surveillance meeting attendees. After reviewing the survey results, we have a better idea of what gaps there are in informatics knowledge and the work we do in our program.</a:t>
            </a:r>
          </a:p>
        </p:txBody>
      </p:sp>
      <p:sp>
        <p:nvSpPr>
          <p:cNvPr id="4" name="Slide Number Placeholder 3"/>
          <p:cNvSpPr>
            <a:spLocks noGrp="1"/>
          </p:cNvSpPr>
          <p:nvPr>
            <p:ph type="sldNum" sz="quarter" idx="10"/>
          </p:nvPr>
        </p:nvSpPr>
        <p:spPr/>
        <p:txBody>
          <a:bodyPr/>
          <a:lstStyle/>
          <a:p>
            <a:fld id="{DE8B79F1-B7B6-4FD2-9263-BB9B47A67CD8}" type="slidenum">
              <a:rPr lang="en-US" smtClean="0"/>
              <a:t>158</a:t>
            </a:fld>
            <a:endParaRPr lang="en-US" dirty="0"/>
          </a:p>
        </p:txBody>
      </p:sp>
    </p:spTree>
    <p:extLst>
      <p:ext uri="{BB962C8B-B14F-4D97-AF65-F5344CB8AC3E}">
        <p14:creationId xmlns:p14="http://schemas.microsoft.com/office/powerpoint/2010/main" val="40403958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plan</a:t>
            </a:r>
            <a:r>
              <a:rPr lang="en-US" baseline="0" dirty="0"/>
              <a:t> to sustain these efforts? </a:t>
            </a:r>
          </a:p>
          <a:p>
            <a:endParaRPr lang="en-US" dirty="0"/>
          </a:p>
          <a:p>
            <a:r>
              <a:rPr lang="en-US" dirty="0"/>
              <a:t>We plan to conduct the needs assessment on a yearly basis to identify activities</a:t>
            </a:r>
            <a:r>
              <a:rPr lang="en-US" baseline="0" dirty="0"/>
              <a:t> our program needs to address. This assessment has been incorporated into ELC grant activities and will expanded in collaboration with our State Lab (Epi-Lab).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159</a:t>
            </a:fld>
            <a:endParaRPr lang="en-US" dirty="0"/>
          </a:p>
        </p:txBody>
      </p:sp>
    </p:spTree>
    <p:extLst>
      <p:ext uri="{BB962C8B-B14F-4D97-AF65-F5344CB8AC3E}">
        <p14:creationId xmlns:p14="http://schemas.microsoft.com/office/powerpoint/2010/main" val="4430449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intend to </a:t>
            </a:r>
            <a:r>
              <a:rPr lang="en-US" dirty="0"/>
              <a:t>address the</a:t>
            </a:r>
            <a:r>
              <a:rPr lang="en-US" baseline="0" dirty="0"/>
              <a:t> gaps &amp; wants identified through the needs assessment through a training plan with action items that are feasible and that leverage existing opportunities within the division to implement activities. For example, using an existing division-wide meeting to provide training or informatics updates.</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160</a:t>
            </a:fld>
            <a:endParaRPr lang="en-US" dirty="0"/>
          </a:p>
        </p:txBody>
      </p:sp>
    </p:spTree>
    <p:extLst>
      <p:ext uri="{BB962C8B-B14F-4D97-AF65-F5344CB8AC3E}">
        <p14:creationId xmlns:p14="http://schemas.microsoft.com/office/powerpoint/2010/main" val="26985514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team created three 30 minutes trainings that encompassed our teams’ job responsibilities‘ which can be easily adapted and updated as roles and responsibilities change or are added. This is an example slide from the training that listed our teams responsibilities and is a great way for our department to understand each team member’s role. </a:t>
            </a:r>
          </a:p>
        </p:txBody>
      </p:sp>
      <p:sp>
        <p:nvSpPr>
          <p:cNvPr id="4" name="Slide Number Placeholder 3"/>
          <p:cNvSpPr>
            <a:spLocks noGrp="1"/>
          </p:cNvSpPr>
          <p:nvPr>
            <p:ph type="sldNum" sz="quarter" idx="10"/>
          </p:nvPr>
        </p:nvSpPr>
        <p:spPr/>
        <p:txBody>
          <a:bodyPr/>
          <a:lstStyle/>
          <a:p>
            <a:fld id="{DE8B79F1-B7B6-4FD2-9263-BB9B47A67CD8}" type="slidenum">
              <a:rPr lang="en-US" smtClean="0"/>
              <a:t>161</a:t>
            </a:fld>
            <a:endParaRPr lang="en-US" dirty="0"/>
          </a:p>
        </p:txBody>
      </p:sp>
    </p:spTree>
    <p:extLst>
      <p:ext uri="{BB962C8B-B14F-4D97-AF65-F5344CB8AC3E}">
        <p14:creationId xmlns:p14="http://schemas.microsoft.com/office/powerpoint/2010/main" val="41086673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plan to update</a:t>
            </a:r>
            <a:r>
              <a:rPr lang="en-US" baseline="0" dirty="0"/>
              <a:t> and repeat (”rinse and repeat”) our trainings</a:t>
            </a:r>
            <a:r>
              <a:rPr lang="en-US" dirty="0"/>
              <a:t> on informatics</a:t>
            </a:r>
            <a:r>
              <a:rPr lang="en-US" baseline="0" dirty="0"/>
              <a:t> knowledge </a:t>
            </a:r>
            <a:r>
              <a:rPr lang="en-US" dirty="0"/>
              <a:t>on a</a:t>
            </a:r>
            <a:r>
              <a:rPr lang="en-US" baseline="0" dirty="0"/>
              <a:t> yearly basis so we can provide current informatics education to new staff and continue to enrich the knowledge of our current department employees. This also allows us to modify and alter to make them effective each time we.</a:t>
            </a:r>
          </a:p>
        </p:txBody>
      </p:sp>
      <p:sp>
        <p:nvSpPr>
          <p:cNvPr id="4" name="Slide Number Placeholder 3"/>
          <p:cNvSpPr>
            <a:spLocks noGrp="1"/>
          </p:cNvSpPr>
          <p:nvPr>
            <p:ph type="sldNum" sz="quarter" idx="10"/>
          </p:nvPr>
        </p:nvSpPr>
        <p:spPr/>
        <p:txBody>
          <a:bodyPr/>
          <a:lstStyle/>
          <a:p>
            <a:fld id="{DE8B79F1-B7B6-4FD2-9263-BB9B47A67CD8}" type="slidenum">
              <a:rPr lang="en-US" smtClean="0"/>
              <a:t>162</a:t>
            </a:fld>
            <a:endParaRPr lang="en-US" dirty="0"/>
          </a:p>
        </p:txBody>
      </p:sp>
    </p:spTree>
    <p:extLst>
      <p:ext uri="{BB962C8B-B14F-4D97-AF65-F5344CB8AC3E}">
        <p14:creationId xmlns:p14="http://schemas.microsoft.com/office/powerpoint/2010/main" val="55497291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will continue to survey our division to capture changes in knowledge and needs as they evolve using the pre-post evaluation as a starting point and also using feedback from needs assessment as well as staying attuned to repeated requests/issues reported to us. This will help us keep up with what the rest of our division is working on or needs from an informatics standpoint, while also anticipating needs before they arise so we can create new guidance and training.</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163</a:t>
            </a:fld>
            <a:endParaRPr lang="en-US" dirty="0"/>
          </a:p>
        </p:txBody>
      </p:sp>
    </p:spTree>
    <p:extLst>
      <p:ext uri="{BB962C8B-B14F-4D97-AF65-F5344CB8AC3E}">
        <p14:creationId xmlns:p14="http://schemas.microsoft.com/office/powerpoint/2010/main" val="11776732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where</a:t>
            </a:r>
            <a:r>
              <a:rPr lang="en-US" baseline="0" dirty="0"/>
              <a:t> do we go from here? </a:t>
            </a:r>
          </a:p>
          <a:p>
            <a:endParaRPr lang="en-US" dirty="0"/>
          </a:p>
          <a:p>
            <a:r>
              <a:rPr lang="en-US" dirty="0"/>
              <a:t>Our</a:t>
            </a:r>
            <a:r>
              <a:rPr lang="en-US" baseline="0" dirty="0"/>
              <a:t> most pressing need at this moment for the future is hiring a surveillance systems and informatics director for our program. Having a director would allow us to have our own informatics champion in our division. </a:t>
            </a:r>
          </a:p>
        </p:txBody>
      </p:sp>
      <p:sp>
        <p:nvSpPr>
          <p:cNvPr id="4" name="Slide Number Placeholder 3"/>
          <p:cNvSpPr>
            <a:spLocks noGrp="1"/>
          </p:cNvSpPr>
          <p:nvPr>
            <p:ph type="sldNum" sz="quarter" idx="10"/>
          </p:nvPr>
        </p:nvSpPr>
        <p:spPr/>
        <p:txBody>
          <a:bodyPr/>
          <a:lstStyle/>
          <a:p>
            <a:fld id="{DE8B79F1-B7B6-4FD2-9263-BB9B47A67CD8}" type="slidenum">
              <a:rPr lang="en-US" smtClean="0"/>
              <a:t>164</a:t>
            </a:fld>
            <a:endParaRPr lang="en-US" dirty="0"/>
          </a:p>
        </p:txBody>
      </p:sp>
    </p:spTree>
    <p:extLst>
      <p:ext uri="{BB962C8B-B14F-4D97-AF65-F5344CB8AC3E}">
        <p14:creationId xmlns:p14="http://schemas.microsoft.com/office/powerpoint/2010/main" val="34123241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will be essential to work more closely</a:t>
            </a:r>
            <a:r>
              <a:rPr lang="en-US" baseline="0" dirty="0"/>
              <a:t> with our state lab moving forwards with the new ELC grant. The lab and our informatics work will go hand-in-hand, so communication and teamwork will be vital. We currently have regular meetings with them for ELR but will need to be expanded to work more closely together.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165</a:t>
            </a:fld>
            <a:endParaRPr lang="en-US" dirty="0"/>
          </a:p>
        </p:txBody>
      </p:sp>
    </p:spTree>
    <p:extLst>
      <p:ext uri="{BB962C8B-B14F-4D97-AF65-F5344CB8AC3E}">
        <p14:creationId xmlns:p14="http://schemas.microsoft.com/office/powerpoint/2010/main" val="23256371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future step we plan on taking is more communication</a:t>
            </a:r>
            <a:r>
              <a:rPr lang="en-US" baseline="0" dirty="0"/>
              <a:t> and teamwork with the Office of Informatics and Analytics (or OIA). They are a separate division, but a lot of work can overlap. This AITT opportunity created connections with colleagues in OIA, so we can work together on their informatics strategic plan.</a:t>
            </a:r>
          </a:p>
        </p:txBody>
      </p:sp>
      <p:sp>
        <p:nvSpPr>
          <p:cNvPr id="4" name="Slide Number Placeholder 3"/>
          <p:cNvSpPr>
            <a:spLocks noGrp="1"/>
          </p:cNvSpPr>
          <p:nvPr>
            <p:ph type="sldNum" sz="quarter" idx="10"/>
          </p:nvPr>
        </p:nvSpPr>
        <p:spPr/>
        <p:txBody>
          <a:bodyPr/>
          <a:lstStyle/>
          <a:p>
            <a:fld id="{DE8B79F1-B7B6-4FD2-9263-BB9B47A67CD8}" type="slidenum">
              <a:rPr lang="en-US" smtClean="0"/>
              <a:t>166</a:t>
            </a:fld>
            <a:endParaRPr lang="en-US" dirty="0"/>
          </a:p>
        </p:txBody>
      </p:sp>
    </p:spTree>
    <p:extLst>
      <p:ext uri="{BB962C8B-B14F-4D97-AF65-F5344CB8AC3E}">
        <p14:creationId xmlns:p14="http://schemas.microsoft.com/office/powerpoint/2010/main" val="16616743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a:t>
            </a:r>
            <a:r>
              <a:rPr lang="en-US" baseline="0" dirty="0"/>
              <a:t> continuing the dialogue about why informatics is important to everyone’s work in public health by facilitating clear communication with our internal partners (aka state/local epis) and capitalizing on opportunities to educate and collaborate with disease program staff on informatics projects and activities.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167</a:t>
            </a:fld>
            <a:endParaRPr lang="en-US" dirty="0"/>
          </a:p>
        </p:txBody>
      </p:sp>
    </p:spTree>
    <p:extLst>
      <p:ext uri="{BB962C8B-B14F-4D97-AF65-F5344CB8AC3E}">
        <p14:creationId xmlns:p14="http://schemas.microsoft.com/office/powerpoint/2010/main" val="408217870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a:t>
            </a:r>
            <a:r>
              <a:rPr lang="en-US" baseline="0" dirty="0"/>
              <a:t> we just want to say that we know this issue of informatics capacity is not unique to our health department. However, this project has given us the space and motivation to take a hard look at gaps in our work and knowledge within our division and identify steps to make progress toward building capacity. We also truly valued the consistent collaboration and variety of discussion that occurred within our team during this process. All that being said, we are </a:t>
            </a:r>
            <a:r>
              <a:rPr lang="en-US" baseline="0"/>
              <a:t>aware there is more </a:t>
            </a:r>
            <a:r>
              <a:rPr lang="en-US" baseline="0" dirty="0"/>
              <a:t>work ahead. </a:t>
            </a:r>
            <a:endParaRPr lang="en-US" dirty="0"/>
          </a:p>
        </p:txBody>
      </p:sp>
      <p:sp>
        <p:nvSpPr>
          <p:cNvPr id="4" name="Slide Number Placeholder 3"/>
          <p:cNvSpPr>
            <a:spLocks noGrp="1"/>
          </p:cNvSpPr>
          <p:nvPr>
            <p:ph type="sldNum" sz="quarter" idx="10"/>
          </p:nvPr>
        </p:nvSpPr>
        <p:spPr/>
        <p:txBody>
          <a:bodyPr/>
          <a:lstStyle/>
          <a:p>
            <a:fld id="{DE8B79F1-B7B6-4FD2-9263-BB9B47A67CD8}" type="slidenum">
              <a:rPr lang="en-US" smtClean="0"/>
              <a:t>168</a:t>
            </a:fld>
            <a:endParaRPr lang="en-US" dirty="0"/>
          </a:p>
        </p:txBody>
      </p:sp>
    </p:spTree>
    <p:extLst>
      <p:ext uri="{BB962C8B-B14F-4D97-AF65-F5344CB8AC3E}">
        <p14:creationId xmlns:p14="http://schemas.microsoft.com/office/powerpoint/2010/main" val="408217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hasCustomPrompt="1"/>
          </p:nvPr>
        </p:nvSpPr>
        <p:spPr>
          <a:xfrm>
            <a:off x="609600" y="1558549"/>
            <a:ext cx="85344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a:solidFill>
                  <a:schemeClr val="tx1">
                    <a:lumMod val="65000"/>
                    <a:lumOff val="35000"/>
                  </a:schemeClr>
                </a:solidFill>
                <a:latin typeface="Avenir" panose="02000503040000020003" pitchFamily="2" charset="0"/>
                <a:cs typeface="Arial-Mdm-FC"/>
              </a:rPr>
              <a:t>Subtitle goes here. Note: please use </a:t>
            </a:r>
            <a:r>
              <a:rPr lang="en-US" sz="2800" err="1">
                <a:solidFill>
                  <a:schemeClr val="tx1">
                    <a:lumMod val="65000"/>
                    <a:lumOff val="35000"/>
                  </a:schemeClr>
                </a:solidFill>
                <a:latin typeface="Avenir" panose="02000503040000020003" pitchFamily="2" charset="0"/>
                <a:cs typeface="Arial-Mdm-FC"/>
              </a:rPr>
              <a:t>Avenir</a:t>
            </a:r>
            <a:r>
              <a:rPr lang="en-US" sz="280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5518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6887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sz="quarter" idx="10" hasCustomPrompt="1"/>
          </p:nvPr>
        </p:nvSpPr>
        <p:spPr>
          <a:xfrm>
            <a:off x="3801533" y="2592280"/>
            <a:ext cx="8153400" cy="906463"/>
          </a:xfrm>
        </p:spPr>
        <p:txBody>
          <a:bodyPr anchor="ctr">
            <a:normAutofit/>
          </a:bodyPr>
          <a:lstStyle>
            <a:lvl1pPr marL="0" indent="0" algn="ctr">
              <a:buNone/>
              <a:defRPr sz="3600" baseline="0">
                <a:solidFill>
                  <a:schemeClr val="bg1"/>
                </a:solidFill>
              </a:defRPr>
            </a:lvl1pPr>
          </a:lstStyle>
          <a:p>
            <a:pPr lvl="0"/>
            <a:r>
              <a:rPr lang="en-US"/>
              <a:t>Insert Title Here</a:t>
            </a:r>
          </a:p>
        </p:txBody>
      </p:sp>
    </p:spTree>
    <p:extLst>
      <p:ext uri="{BB962C8B-B14F-4D97-AF65-F5344CB8AC3E}">
        <p14:creationId xmlns:p14="http://schemas.microsoft.com/office/powerpoint/2010/main" val="3650488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610871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23434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178432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7478889" y="4808341"/>
            <a:ext cx="4374444"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cmccoull@cste.org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spTree>
    <p:extLst>
      <p:ext uri="{BB962C8B-B14F-4D97-AF65-F5344CB8AC3E}">
        <p14:creationId xmlns:p14="http://schemas.microsoft.com/office/powerpoint/2010/main" val="1541314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3051"/>
            <a:ext cx="7904136" cy="742089"/>
          </a:xfrm>
        </p:spPr>
        <p:txBody>
          <a:bodyPr anchor="b">
            <a:normAutofit/>
          </a:bodyPr>
          <a:lstStyle>
            <a:lvl1pPr algn="l">
              <a:defRPr sz="2400" b="0">
                <a:latin typeface="Avenir LT 45 Book" panose="02000503020000020003" pitchFamily="2" charset="0"/>
              </a:defRPr>
            </a:lvl1pPr>
          </a:lstStyle>
          <a:p>
            <a:r>
              <a:rPr lang="en-US" sz="4000">
                <a:solidFill>
                  <a:srgbClr val="101957"/>
                </a:solidFill>
                <a:latin typeface="Avenir" panose="02000503040000020003" pitchFamily="2" charset="0"/>
                <a:cs typeface="Arial-Mdm-FC"/>
              </a:rPr>
              <a:t>Header</a:t>
            </a:r>
            <a:endParaRPr lang="en-US"/>
          </a:p>
        </p:txBody>
      </p:sp>
      <p:sp>
        <p:nvSpPr>
          <p:cNvPr id="3" name="Content Placeholder 2"/>
          <p:cNvSpPr>
            <a:spLocks noGrp="1"/>
          </p:cNvSpPr>
          <p:nvPr>
            <p:ph idx="1" hasCustomPrompt="1"/>
          </p:nvPr>
        </p:nvSpPr>
        <p:spPr>
          <a:xfrm>
            <a:off x="4766733" y="1435101"/>
            <a:ext cx="6815667"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err="1">
                <a:solidFill>
                  <a:srgbClr val="585543"/>
                </a:solidFill>
                <a:latin typeface="Avenir" panose="02000503040000020003" pitchFamily="2" charset="0"/>
                <a:cs typeface="Arial-Mdm-FC"/>
              </a:rPr>
              <a:t>Subheader</a:t>
            </a:r>
            <a:endParaRPr lang="en-US">
              <a:solidFill>
                <a:srgbClr val="585543"/>
              </a:solidFill>
              <a:latin typeface="Avenir" panose="02000503040000020003" pitchFamily="2" charset="0"/>
              <a:cs typeface="Arial-Lgt-FC"/>
            </a:endParaRPr>
          </a:p>
          <a:p>
            <a:pPr algn="l"/>
            <a:r>
              <a:rPr lang="en-US" sz="2000">
                <a:solidFill>
                  <a:schemeClr val="tx1">
                    <a:lumMod val="65000"/>
                    <a:lumOff val="35000"/>
                  </a:schemeClr>
                </a:solidFill>
                <a:latin typeface="Avenir" panose="02000503040000020003" pitchFamily="2" charset="0"/>
                <a:cs typeface="Arial-Lgt-FC"/>
              </a:rPr>
              <a:t>Lorem ipsum dolor sit </a:t>
            </a:r>
            <a:r>
              <a:rPr lang="en-US" sz="2000" err="1">
                <a:solidFill>
                  <a:schemeClr val="tx1">
                    <a:lumMod val="65000"/>
                    <a:lumOff val="35000"/>
                  </a:schemeClr>
                </a:solidFill>
                <a:latin typeface="Avenir" panose="02000503040000020003" pitchFamily="2" charset="0"/>
                <a:cs typeface="Arial-Lgt-FC"/>
              </a:rPr>
              <a:t>amet</a:t>
            </a:r>
            <a:r>
              <a:rPr lang="en-US" sz="2000">
                <a:solidFill>
                  <a:schemeClr val="tx1">
                    <a:lumMod val="65000"/>
                    <a:lumOff val="35000"/>
                  </a:schemeClr>
                </a:solidFill>
                <a:latin typeface="Avenir" panose="02000503040000020003" pitchFamily="2" charset="0"/>
                <a:cs typeface="Arial-Lgt-FC"/>
              </a:rPr>
              <a:t>, id </a:t>
            </a:r>
            <a:r>
              <a:rPr lang="en-US" sz="2000" err="1">
                <a:solidFill>
                  <a:schemeClr val="tx1">
                    <a:lumMod val="65000"/>
                    <a:lumOff val="35000"/>
                  </a:schemeClr>
                </a:solidFill>
                <a:latin typeface="Avenir" panose="02000503040000020003" pitchFamily="2" charset="0"/>
                <a:cs typeface="Arial-Lgt-FC"/>
              </a:rPr>
              <a:t>reque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appareat</a:t>
            </a:r>
            <a:r>
              <a:rPr lang="en-US" sz="2000">
                <a:solidFill>
                  <a:schemeClr val="tx1">
                    <a:lumMod val="65000"/>
                    <a:lumOff val="35000"/>
                  </a:schemeClr>
                </a:solidFill>
                <a:latin typeface="Avenir" panose="02000503040000020003" pitchFamily="2" charset="0"/>
                <a:cs typeface="Arial-Lgt-FC"/>
              </a:rPr>
              <a:t> per. </a:t>
            </a:r>
            <a:r>
              <a:rPr lang="en-US" sz="2000" err="1">
                <a:solidFill>
                  <a:schemeClr val="tx1">
                    <a:lumMod val="65000"/>
                    <a:lumOff val="35000"/>
                  </a:schemeClr>
                </a:solidFill>
                <a:latin typeface="Avenir" panose="02000503040000020003" pitchFamily="2" charset="0"/>
                <a:cs typeface="Arial-Lgt-FC"/>
              </a:rPr>
              <a:t>Te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neglegentur</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comprehens</a:t>
            </a:r>
            <a:r>
              <a:rPr lang="en-US" sz="2000">
                <a:solidFill>
                  <a:schemeClr val="tx1">
                    <a:lumMod val="65000"/>
                    <a:lumOff val="35000"/>
                  </a:schemeClr>
                </a:solidFill>
                <a:latin typeface="Avenir" panose="02000503040000020003" pitchFamily="2" charset="0"/>
                <a:cs typeface="Arial-Lgt-FC"/>
              </a:rPr>
              <a:t> qui. Ne qui </a:t>
            </a:r>
            <a:r>
              <a:rPr lang="en-US" sz="2000" err="1">
                <a:solidFill>
                  <a:schemeClr val="tx1">
                    <a:lumMod val="65000"/>
                    <a:lumOff val="35000"/>
                  </a:schemeClr>
                </a:solidFill>
                <a:latin typeface="Avenir" panose="02000503040000020003" pitchFamily="2" charset="0"/>
                <a:cs typeface="Arial-Lgt-FC"/>
              </a:rPr>
              <a:t>eirmod</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mediocrem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Mentitum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maluisset</a:t>
            </a:r>
            <a:r>
              <a:rPr lang="en-US" sz="2000">
                <a:solidFill>
                  <a:schemeClr val="tx1">
                    <a:lumMod val="65000"/>
                    <a:lumOff val="35000"/>
                  </a:schemeClr>
                </a:solidFill>
                <a:latin typeface="Avenir" panose="02000503040000020003" pitchFamily="2" charset="0"/>
                <a:cs typeface="Arial-Lgt-FC"/>
              </a:rPr>
              <a:t> et sea, </a:t>
            </a:r>
            <a:r>
              <a:rPr lang="en-US" sz="2000" err="1">
                <a:solidFill>
                  <a:schemeClr val="tx1">
                    <a:lumMod val="65000"/>
                    <a:lumOff val="35000"/>
                  </a:schemeClr>
                </a:solidFill>
                <a:latin typeface="Avenir" panose="02000503040000020003" pitchFamily="2" charset="0"/>
                <a:cs typeface="Arial-Lgt-FC"/>
              </a:rPr>
              <a:t>harum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solet</a:t>
            </a:r>
            <a:r>
              <a:rPr lang="en-US" sz="200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41051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rgbClr val="101957"/>
                </a:solidFill>
                <a:latin typeface="Avenir LT 45 Book" panose="02000503020000020003" pitchFamily="2"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0940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p:nvPr>
        </p:nvSpPr>
        <p:spPr>
          <a:xfrm>
            <a:off x="508000" y="328083"/>
            <a:ext cx="8085667" cy="698500"/>
          </a:xfrm>
        </p:spPr>
        <p:txBody>
          <a:bodyPr>
            <a:normAutofit/>
          </a:bodyPr>
          <a:lstStyle>
            <a:lvl1pPr>
              <a:defRPr>
                <a:latin typeface="Avenir LT 45 Book" panose="02000503020000020003" pitchFamily="2" charset="0"/>
              </a:defRPr>
            </a:lvl1p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07746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solidFill>
                  <a:srgbClr val="101957"/>
                </a:solidFill>
                <a:latin typeface="Avenir LT 45 Book" panose="02000503020000020003" pitchFamily="2" charset="0"/>
              </a:defRPr>
            </a:lvl1pPr>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1761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PowerPointBackgrounds_titl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ConstituencyBuilding\Marketing and Communications\Logos\CPH Logo\AJG\Color\COC_Pubhealth_AJG-MAYOR_reduced.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76734" y="5473700"/>
            <a:ext cx="317076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09600" y="2057401"/>
            <a:ext cx="7416800" cy="2670175"/>
          </a:xfrm>
        </p:spPr>
        <p:txBody>
          <a:bodyPr anchor="b"/>
          <a:lstStyle>
            <a:lvl1pPr>
              <a:defRPr sz="5600">
                <a:solidFill>
                  <a:schemeClr val="bg1"/>
                </a:solidFill>
              </a:defRPr>
            </a:lvl1pPr>
          </a:lstStyle>
          <a:p>
            <a:pPr lvl="0"/>
            <a:r>
              <a:rPr lang="en-US" altLang="en-US" noProof="0"/>
              <a:t>Click to edit Master title style</a:t>
            </a:r>
          </a:p>
        </p:txBody>
      </p:sp>
      <p:sp>
        <p:nvSpPr>
          <p:cNvPr id="4099" name="Rectangle 3"/>
          <p:cNvSpPr>
            <a:spLocks noGrp="1" noChangeArrowheads="1"/>
          </p:cNvSpPr>
          <p:nvPr>
            <p:ph type="subTitle" idx="1"/>
          </p:nvPr>
        </p:nvSpPr>
        <p:spPr>
          <a:xfrm>
            <a:off x="609601" y="5467351"/>
            <a:ext cx="7524751" cy="1071563"/>
          </a:xfrm>
        </p:spPr>
        <p:txBody>
          <a:bodyPr/>
          <a:lstStyle>
            <a:lvl1pPr marL="0" indent="0">
              <a:buFontTx/>
              <a:buNone/>
              <a:defRPr sz="2400">
                <a:solidFill>
                  <a:schemeClr val="bg2"/>
                </a:solidFill>
              </a:defRPr>
            </a:lvl1pPr>
          </a:lstStyle>
          <a:p>
            <a:pPr lvl="0"/>
            <a:r>
              <a:rPr lang="en-US" altLang="en-US" noProof="0"/>
              <a:t>Click to edit Master subtitle style</a:t>
            </a:r>
          </a:p>
        </p:txBody>
      </p:sp>
    </p:spTree>
    <p:extLst>
      <p:ext uri="{BB962C8B-B14F-4D97-AF65-F5344CB8AC3E}">
        <p14:creationId xmlns:p14="http://schemas.microsoft.com/office/powerpoint/2010/main" val="293390007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32927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952520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8000" y="1714500"/>
            <a:ext cx="5537200" cy="4222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714500"/>
            <a:ext cx="5537200" cy="4222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311733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49255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378564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3335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2675860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401097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4224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217488"/>
            <a:ext cx="28194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0" y="217488"/>
            <a:ext cx="8255000" cy="5719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78772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sz="quarter" idx="10" hasCustomPrompt="1"/>
          </p:nvPr>
        </p:nvSpPr>
        <p:spPr>
          <a:xfrm>
            <a:off x="3801533" y="2592280"/>
            <a:ext cx="815340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418294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379413" y="444500"/>
            <a:ext cx="11431587" cy="1468438"/>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5" name="Group 16"/>
          <p:cNvGrpSpPr>
            <a:grpSpLocks/>
          </p:cNvGrpSpPr>
          <p:nvPr/>
        </p:nvGrpSpPr>
        <p:grpSpPr bwMode="auto">
          <a:xfrm>
            <a:off x="379413" y="1906588"/>
            <a:ext cx="11433175" cy="138112"/>
            <a:chOff x="284163" y="1759424"/>
            <a:chExt cx="8576373" cy="137411"/>
          </a:xfrm>
        </p:grpSpPr>
        <p:sp>
          <p:nvSpPr>
            <p:cNvPr id="6" name="Rectangle 5"/>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9" name="TextBox 8"/>
          <p:cNvSpPr txBox="1"/>
          <p:nvPr/>
        </p:nvSpPr>
        <p:spPr>
          <a:xfrm>
            <a:off x="10974388" y="444500"/>
            <a:ext cx="587375" cy="646113"/>
          </a:xfrm>
          <a:prstGeom prst="rect">
            <a:avLst/>
          </a:prstGeom>
          <a:noFill/>
        </p:spPr>
        <p:txBody>
          <a:bodyPr wrap="none">
            <a:spAutoFit/>
          </a:bodyPr>
          <a:lstStyle>
            <a:lvl1pPr>
              <a:defRPr>
                <a:solidFill>
                  <a:schemeClr val="tx1"/>
                </a:solidFill>
                <a:latin typeface="Calibri" pitchFamily="-107" charset="0"/>
                <a:ea typeface="ＭＳ Ｐゴシック" pitchFamily="-107" charset="-128"/>
              </a:defRPr>
            </a:lvl1pPr>
            <a:lvl2pPr marL="37931725" indent="-37474525">
              <a:defRPr>
                <a:solidFill>
                  <a:schemeClr val="tx1"/>
                </a:solidFill>
                <a:latin typeface="Calibri" pitchFamily="-107" charset="0"/>
                <a:ea typeface="ＭＳ Ｐゴシック" pitchFamily="-107" charset="-128"/>
              </a:defRPr>
            </a:lvl2pPr>
            <a:lvl3pPr>
              <a:defRPr>
                <a:solidFill>
                  <a:schemeClr val="tx1"/>
                </a:solidFill>
                <a:latin typeface="Calibri" pitchFamily="-107" charset="0"/>
                <a:ea typeface="ＭＳ Ｐゴシック" pitchFamily="-107" charset="-128"/>
              </a:defRPr>
            </a:lvl3pPr>
            <a:lvl4pPr>
              <a:defRPr>
                <a:solidFill>
                  <a:schemeClr val="tx1"/>
                </a:solidFill>
                <a:latin typeface="Calibri" pitchFamily="-107" charset="0"/>
                <a:ea typeface="ＭＳ Ｐゴシック" pitchFamily="-107" charset="-128"/>
              </a:defRPr>
            </a:lvl4pPr>
            <a:lvl5pPr>
              <a:defRPr>
                <a:solidFill>
                  <a:schemeClr val="tx1"/>
                </a:solidFill>
                <a:latin typeface="Calibri" pitchFamily="-107" charset="0"/>
                <a:ea typeface="ＭＳ Ｐゴシック" pitchFamily="-107" charset="-128"/>
              </a:defRPr>
            </a:lvl5pPr>
            <a:lvl6pPr marL="457200" fontAlgn="base">
              <a:spcBef>
                <a:spcPct val="0"/>
              </a:spcBef>
              <a:spcAft>
                <a:spcPct val="0"/>
              </a:spcAft>
              <a:defRPr>
                <a:solidFill>
                  <a:schemeClr val="tx1"/>
                </a:solidFill>
                <a:latin typeface="Calibri" pitchFamily="-107" charset="0"/>
                <a:ea typeface="ＭＳ Ｐゴシック" pitchFamily="-107" charset="-128"/>
              </a:defRPr>
            </a:lvl6pPr>
            <a:lvl7pPr marL="914400" fontAlgn="base">
              <a:spcBef>
                <a:spcPct val="0"/>
              </a:spcBef>
              <a:spcAft>
                <a:spcPct val="0"/>
              </a:spcAft>
              <a:defRPr>
                <a:solidFill>
                  <a:schemeClr val="tx1"/>
                </a:solidFill>
                <a:latin typeface="Calibri" pitchFamily="-107" charset="0"/>
                <a:ea typeface="ＭＳ Ｐゴシック" pitchFamily="-107" charset="-128"/>
              </a:defRPr>
            </a:lvl7pPr>
            <a:lvl8pPr marL="1371600" fontAlgn="base">
              <a:spcBef>
                <a:spcPct val="0"/>
              </a:spcBef>
              <a:spcAft>
                <a:spcPct val="0"/>
              </a:spcAft>
              <a:defRPr>
                <a:solidFill>
                  <a:schemeClr val="tx1"/>
                </a:solidFill>
                <a:latin typeface="Calibri" pitchFamily="-107" charset="0"/>
                <a:ea typeface="ＭＳ Ｐゴシック" pitchFamily="-107" charset="-128"/>
              </a:defRPr>
            </a:lvl8pPr>
            <a:lvl9pPr marL="1828800" fontAlgn="base">
              <a:spcBef>
                <a:spcPct val="0"/>
              </a:spcBef>
              <a:spcAft>
                <a:spcPct val="0"/>
              </a:spcAft>
              <a:defRPr>
                <a:solidFill>
                  <a:schemeClr val="tx1"/>
                </a:solidFill>
                <a:latin typeface="Calibri" pitchFamily="-107" charset="0"/>
                <a:ea typeface="ＭＳ Ｐゴシック" pitchFamily="-107" charset="-128"/>
              </a:defRPr>
            </a:lvl9pPr>
          </a:lstStyle>
          <a:p>
            <a:pPr eaLnBrk="1" hangingPunct="1">
              <a:defRPr/>
            </a:pPr>
            <a:r>
              <a:rPr lang="en-US" altLang="en-US" sz="3600">
                <a:solidFill>
                  <a:schemeClr val="bg1"/>
                </a:solidFill>
                <a:sym typeface="Wingdings" pitchFamily="-107" charset="2"/>
              </a:rPr>
              <a:t></a:t>
            </a:r>
            <a:endParaRPr lang="en-US" altLang="en-US" sz="3600">
              <a:solidFill>
                <a:schemeClr val="bg1"/>
              </a:solidFill>
            </a:endParaRPr>
          </a:p>
        </p:txBody>
      </p:sp>
      <p:sp>
        <p:nvSpPr>
          <p:cNvPr id="10" name="Rectangle 9"/>
          <p:cNvSpPr/>
          <p:nvPr/>
        </p:nvSpPr>
        <p:spPr>
          <a:xfrm>
            <a:off x="379413" y="6227763"/>
            <a:ext cx="114315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2" name="Title 1"/>
          <p:cNvSpPr>
            <a:spLocks noGrp="1"/>
          </p:cNvSpPr>
          <p:nvPr>
            <p:ph type="ctrTitle"/>
          </p:nvPr>
        </p:nvSpPr>
        <p:spPr>
          <a:xfrm>
            <a:off x="561788" y="449005"/>
            <a:ext cx="10411968" cy="1088136"/>
          </a:xfrm>
          <a:noFill/>
        </p:spPr>
        <p:txBody>
          <a:bodyPr anchor="b" anchorCtr="0"/>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634940" y="1532427"/>
            <a:ext cx="10338816" cy="484632"/>
          </a:xfrm>
        </p:spPr>
        <p:txBody>
          <a:bodyPr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1" name="Date Placeholder 3"/>
          <p:cNvSpPr>
            <a:spLocks noGrp="1"/>
          </p:cNvSpPr>
          <p:nvPr>
            <p:ph type="dt" sz="half" idx="10"/>
          </p:nvPr>
        </p:nvSpPr>
        <p:spPr/>
        <p:txBody>
          <a:bodyPr/>
          <a:lstStyle>
            <a:lvl1pPr>
              <a:defRPr/>
            </a:lvl1pPr>
          </a:lstStyle>
          <a:p>
            <a:pPr>
              <a:defRPr/>
            </a:pPr>
            <a:fld id="{78057353-B85E-427C-9694-B4FE96F722AB}" type="datetime1">
              <a:rPr lang="en-US" altLang="en-US"/>
              <a:pPr>
                <a:defRPr/>
              </a:pPr>
              <a:t>7/17/2019</a:t>
            </a:fld>
            <a:endParaRPr lang="en-US" altLang="en-US"/>
          </a:p>
        </p:txBody>
      </p:sp>
      <p:sp>
        <p:nvSpPr>
          <p:cNvPr id="12" name="Footer Placeholder 4"/>
          <p:cNvSpPr>
            <a:spLocks noGrp="1"/>
          </p:cNvSpPr>
          <p:nvPr>
            <p:ph type="ftr" sz="quarter" idx="11"/>
          </p:nvPr>
        </p:nvSpPr>
        <p:spPr/>
        <p:txBody>
          <a:bodyPr/>
          <a:lstStyle>
            <a:lvl1pPr>
              <a:defRPr/>
            </a:lvl1pPr>
          </a:lstStyle>
          <a:p>
            <a:pPr>
              <a:defRPr/>
            </a:pPr>
            <a:endParaRPr/>
          </a:p>
        </p:txBody>
      </p:sp>
      <p:sp>
        <p:nvSpPr>
          <p:cNvPr id="13" name="Slide Number Placeholder 5"/>
          <p:cNvSpPr>
            <a:spLocks noGrp="1"/>
          </p:cNvSpPr>
          <p:nvPr>
            <p:ph type="sldNum" sz="quarter" idx="12"/>
          </p:nvPr>
        </p:nvSpPr>
        <p:spPr/>
        <p:txBody>
          <a:bodyPr/>
          <a:lstStyle>
            <a:lvl1pPr>
              <a:defRPr/>
            </a:lvl1pPr>
          </a:lstStyle>
          <a:p>
            <a:pPr>
              <a:defRPr/>
            </a:pPr>
            <a:fld id="{9F447378-BA7D-45D7-BD3A-CAE4613D6CC7}" type="slidenum">
              <a:rPr lang="en-US" altLang="en-US"/>
              <a:pPr>
                <a:defRPr/>
              </a:pPr>
              <a:t>‹#›</a:t>
            </a:fld>
            <a:endParaRPr lang="en-US" altLang="en-US"/>
          </a:p>
        </p:txBody>
      </p:sp>
    </p:spTree>
    <p:extLst>
      <p:ext uri="{BB962C8B-B14F-4D97-AF65-F5344CB8AC3E}">
        <p14:creationId xmlns:p14="http://schemas.microsoft.com/office/powerpoint/2010/main" val="2881607581"/>
      </p:ext>
    </p:extLst>
  </p:cSld>
  <p:clrMapOvr>
    <a:masterClrMapping/>
  </p:clrMapOvr>
  <p:transition spd="slow" advClick="0" advTm="1500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379413" y="455613"/>
            <a:ext cx="114315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5" name="Group 7"/>
          <p:cNvGrpSpPr>
            <a:grpSpLocks/>
          </p:cNvGrpSpPr>
          <p:nvPr/>
        </p:nvGrpSpPr>
        <p:grpSpPr bwMode="auto">
          <a:xfrm>
            <a:off x="379413" y="1577975"/>
            <a:ext cx="11433175" cy="136525"/>
            <a:chOff x="284163" y="1577847"/>
            <a:chExt cx="8576373" cy="137411"/>
          </a:xfrm>
        </p:grpSpPr>
        <p:sp>
          <p:nvSpPr>
            <p:cNvPr id="6" name="Rectangle 5"/>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Date Placeholder 3"/>
          <p:cNvSpPr>
            <a:spLocks noGrp="1"/>
          </p:cNvSpPr>
          <p:nvPr>
            <p:ph type="dt" sz="half" idx="10"/>
          </p:nvPr>
        </p:nvSpPr>
        <p:spPr/>
        <p:txBody>
          <a:bodyPr/>
          <a:lstStyle>
            <a:lvl1pPr>
              <a:defRPr/>
            </a:lvl1pPr>
          </a:lstStyle>
          <a:p>
            <a:pPr>
              <a:defRPr/>
            </a:pPr>
            <a:fld id="{A1241007-887F-465D-AF4F-6CACB9BFD6D4}" type="datetime1">
              <a:rPr lang="en-US" altLang="en-US"/>
              <a:pPr>
                <a:defRPr/>
              </a:pPr>
              <a:t>7/17/2019</a:t>
            </a:fld>
            <a:endParaRPr lang="en-US" alt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9AA5E7E3-60C2-48A5-A9FE-1CF81A220687}" type="slidenum">
              <a:rPr lang="en-US" altLang="en-US"/>
              <a:pPr>
                <a:defRPr/>
              </a:pPr>
              <a:t>‹#›</a:t>
            </a:fld>
            <a:endParaRPr lang="en-US" altLang="en-US"/>
          </a:p>
        </p:txBody>
      </p:sp>
    </p:spTree>
    <p:extLst>
      <p:ext uri="{BB962C8B-B14F-4D97-AF65-F5344CB8AC3E}">
        <p14:creationId xmlns:p14="http://schemas.microsoft.com/office/powerpoint/2010/main" val="854005163"/>
      </p:ext>
    </p:extLst>
  </p:cSld>
  <p:clrMapOvr>
    <a:masterClrMapping/>
  </p:clrMapOvr>
  <p:transition spd="slow" advClick="0" advTm="1500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4"/>
          <p:cNvSpPr/>
          <p:nvPr/>
        </p:nvSpPr>
        <p:spPr>
          <a:xfrm>
            <a:off x="379413" y="444500"/>
            <a:ext cx="11431587" cy="1468438"/>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6" name="Group 16"/>
          <p:cNvGrpSpPr>
            <a:grpSpLocks/>
          </p:cNvGrpSpPr>
          <p:nvPr/>
        </p:nvGrpSpPr>
        <p:grpSpPr bwMode="auto">
          <a:xfrm>
            <a:off x="379413" y="1906588"/>
            <a:ext cx="11433175" cy="138112"/>
            <a:chOff x="284163" y="1759424"/>
            <a:chExt cx="8576373" cy="137411"/>
          </a:xfrm>
        </p:grpSpPr>
        <p:sp>
          <p:nvSpPr>
            <p:cNvPr id="7" name="Rectangle 6"/>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8"/>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0" name="Rectangle 9"/>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11" name="TextBox 10"/>
          <p:cNvSpPr txBox="1"/>
          <p:nvPr/>
        </p:nvSpPr>
        <p:spPr>
          <a:xfrm>
            <a:off x="10974388" y="444500"/>
            <a:ext cx="587375" cy="646113"/>
          </a:xfrm>
          <a:prstGeom prst="rect">
            <a:avLst/>
          </a:prstGeom>
          <a:noFill/>
        </p:spPr>
        <p:txBody>
          <a:bodyPr wrap="none">
            <a:spAutoFit/>
          </a:bodyPr>
          <a:lstStyle>
            <a:lvl1pPr>
              <a:defRPr>
                <a:solidFill>
                  <a:schemeClr val="tx1"/>
                </a:solidFill>
                <a:latin typeface="Calibri" pitchFamily="-107" charset="0"/>
                <a:ea typeface="ＭＳ Ｐゴシック" pitchFamily="-107" charset="-128"/>
              </a:defRPr>
            </a:lvl1pPr>
            <a:lvl2pPr marL="37931725" indent="-37474525">
              <a:defRPr>
                <a:solidFill>
                  <a:schemeClr val="tx1"/>
                </a:solidFill>
                <a:latin typeface="Calibri" pitchFamily="-107" charset="0"/>
                <a:ea typeface="ＭＳ Ｐゴシック" pitchFamily="-107" charset="-128"/>
              </a:defRPr>
            </a:lvl2pPr>
            <a:lvl3pPr>
              <a:defRPr>
                <a:solidFill>
                  <a:schemeClr val="tx1"/>
                </a:solidFill>
                <a:latin typeface="Calibri" pitchFamily="-107" charset="0"/>
                <a:ea typeface="ＭＳ Ｐゴシック" pitchFamily="-107" charset="-128"/>
              </a:defRPr>
            </a:lvl3pPr>
            <a:lvl4pPr>
              <a:defRPr>
                <a:solidFill>
                  <a:schemeClr val="tx1"/>
                </a:solidFill>
                <a:latin typeface="Calibri" pitchFamily="-107" charset="0"/>
                <a:ea typeface="ＭＳ Ｐゴシック" pitchFamily="-107" charset="-128"/>
              </a:defRPr>
            </a:lvl4pPr>
            <a:lvl5pPr>
              <a:defRPr>
                <a:solidFill>
                  <a:schemeClr val="tx1"/>
                </a:solidFill>
                <a:latin typeface="Calibri" pitchFamily="-107" charset="0"/>
                <a:ea typeface="ＭＳ Ｐゴシック" pitchFamily="-107" charset="-128"/>
              </a:defRPr>
            </a:lvl5pPr>
            <a:lvl6pPr marL="457200" fontAlgn="base">
              <a:spcBef>
                <a:spcPct val="0"/>
              </a:spcBef>
              <a:spcAft>
                <a:spcPct val="0"/>
              </a:spcAft>
              <a:defRPr>
                <a:solidFill>
                  <a:schemeClr val="tx1"/>
                </a:solidFill>
                <a:latin typeface="Calibri" pitchFamily="-107" charset="0"/>
                <a:ea typeface="ＭＳ Ｐゴシック" pitchFamily="-107" charset="-128"/>
              </a:defRPr>
            </a:lvl6pPr>
            <a:lvl7pPr marL="914400" fontAlgn="base">
              <a:spcBef>
                <a:spcPct val="0"/>
              </a:spcBef>
              <a:spcAft>
                <a:spcPct val="0"/>
              </a:spcAft>
              <a:defRPr>
                <a:solidFill>
                  <a:schemeClr val="tx1"/>
                </a:solidFill>
                <a:latin typeface="Calibri" pitchFamily="-107" charset="0"/>
                <a:ea typeface="ＭＳ Ｐゴシック" pitchFamily="-107" charset="-128"/>
              </a:defRPr>
            </a:lvl7pPr>
            <a:lvl8pPr marL="1371600" fontAlgn="base">
              <a:spcBef>
                <a:spcPct val="0"/>
              </a:spcBef>
              <a:spcAft>
                <a:spcPct val="0"/>
              </a:spcAft>
              <a:defRPr>
                <a:solidFill>
                  <a:schemeClr val="tx1"/>
                </a:solidFill>
                <a:latin typeface="Calibri" pitchFamily="-107" charset="0"/>
                <a:ea typeface="ＭＳ Ｐゴシック" pitchFamily="-107" charset="-128"/>
              </a:defRPr>
            </a:lvl8pPr>
            <a:lvl9pPr marL="1828800" fontAlgn="base">
              <a:spcBef>
                <a:spcPct val="0"/>
              </a:spcBef>
              <a:spcAft>
                <a:spcPct val="0"/>
              </a:spcAft>
              <a:defRPr>
                <a:solidFill>
                  <a:schemeClr val="tx1"/>
                </a:solidFill>
                <a:latin typeface="Calibri" pitchFamily="-107" charset="0"/>
                <a:ea typeface="ＭＳ Ｐゴシック" pitchFamily="-107" charset="-128"/>
              </a:defRPr>
            </a:lvl9pPr>
          </a:lstStyle>
          <a:p>
            <a:pPr eaLnBrk="1" hangingPunct="1">
              <a:defRPr/>
            </a:pPr>
            <a:r>
              <a:rPr lang="en-US" altLang="en-US" sz="3600">
                <a:solidFill>
                  <a:schemeClr val="bg1"/>
                </a:solidFill>
                <a:sym typeface="Wingdings" pitchFamily="-107" charset="2"/>
              </a:rPr>
              <a:t></a:t>
            </a:r>
            <a:endParaRPr lang="en-US" altLang="en-US" sz="3600">
              <a:solidFill>
                <a:schemeClr val="bg1"/>
              </a:solidFill>
            </a:endParaRPr>
          </a:p>
        </p:txBody>
      </p:sp>
      <p:sp>
        <p:nvSpPr>
          <p:cNvPr id="8" name="Picture Placeholder 7"/>
          <p:cNvSpPr>
            <a:spLocks noGrp="1"/>
          </p:cNvSpPr>
          <p:nvPr>
            <p:ph type="pic" sz="quarter" idx="13"/>
          </p:nvPr>
        </p:nvSpPr>
        <p:spPr>
          <a:xfrm>
            <a:off x="378883" y="2017061"/>
            <a:ext cx="11432116" cy="4377391"/>
          </a:xfrm>
        </p:spPr>
        <p:txBody>
          <a:bodyPr rtlCol="0">
            <a:normAutofit/>
          </a:bodyPr>
          <a:lstStyle>
            <a:lvl1pPr>
              <a:buNone/>
              <a:defRPr/>
            </a:lvl1pPr>
          </a:lstStyle>
          <a:p>
            <a:pPr lvl="0"/>
            <a:r>
              <a:rPr lang="en-US" noProof="0"/>
              <a:t>Click icon to add picture</a:t>
            </a:r>
            <a:endParaRPr noProof="0"/>
          </a:p>
        </p:txBody>
      </p:sp>
      <p:sp>
        <p:nvSpPr>
          <p:cNvPr id="3" name="Subtitle 2"/>
          <p:cNvSpPr>
            <a:spLocks noGrp="1"/>
          </p:cNvSpPr>
          <p:nvPr>
            <p:ph type="subTitle" idx="1"/>
          </p:nvPr>
        </p:nvSpPr>
        <p:spPr>
          <a:xfrm>
            <a:off x="629895" y="1532965"/>
            <a:ext cx="10339045"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2" name="Title 1"/>
          <p:cNvSpPr>
            <a:spLocks noGrp="1"/>
          </p:cNvSpPr>
          <p:nvPr>
            <p:ph type="ctrTitle"/>
          </p:nvPr>
        </p:nvSpPr>
        <p:spPr>
          <a:xfrm>
            <a:off x="558179" y="444731"/>
            <a:ext cx="10414623" cy="1088237"/>
          </a:xfrm>
          <a:noFill/>
        </p:spPr>
        <p:txBody>
          <a:bodyPr anchor="b" anchorCtr="0"/>
          <a:lstStyle>
            <a:lvl1pPr algn="l">
              <a:lnSpc>
                <a:spcPts val="4600"/>
              </a:lnSpc>
              <a:defRPr/>
            </a:lvl1pPr>
          </a:lstStyle>
          <a:p>
            <a:r>
              <a:rPr lang="en-US"/>
              <a:t>Click to edit Master title style</a:t>
            </a:r>
            <a:endParaRPr/>
          </a:p>
        </p:txBody>
      </p:sp>
      <p:sp>
        <p:nvSpPr>
          <p:cNvPr id="12" name="Date Placeholder 3"/>
          <p:cNvSpPr>
            <a:spLocks noGrp="1"/>
          </p:cNvSpPr>
          <p:nvPr>
            <p:ph type="dt" sz="half" idx="14"/>
          </p:nvPr>
        </p:nvSpPr>
        <p:spPr/>
        <p:txBody>
          <a:bodyPr/>
          <a:lstStyle>
            <a:lvl1pPr>
              <a:defRPr/>
            </a:lvl1pPr>
          </a:lstStyle>
          <a:p>
            <a:pPr>
              <a:defRPr/>
            </a:pPr>
            <a:fld id="{357BCC85-E767-4D22-8D6D-D0921CA9B68C}" type="datetime1">
              <a:rPr lang="en-US" altLang="en-US"/>
              <a:pPr>
                <a:defRPr/>
              </a:pPr>
              <a:t>7/17/2019</a:t>
            </a:fld>
            <a:endParaRPr lang="en-US" altLang="en-US"/>
          </a:p>
        </p:txBody>
      </p:sp>
      <p:sp>
        <p:nvSpPr>
          <p:cNvPr id="13" name="Footer Placeholder 4"/>
          <p:cNvSpPr>
            <a:spLocks noGrp="1"/>
          </p:cNvSpPr>
          <p:nvPr>
            <p:ph type="ftr" sz="quarter" idx="15"/>
          </p:nvPr>
        </p:nvSpPr>
        <p:spPr/>
        <p:txBody>
          <a:bodyPr/>
          <a:lstStyle>
            <a:lvl1pPr>
              <a:defRPr/>
            </a:lvl1pPr>
          </a:lstStyle>
          <a:p>
            <a:pPr>
              <a:defRPr/>
            </a:pPr>
            <a:endParaRPr/>
          </a:p>
        </p:txBody>
      </p:sp>
      <p:sp>
        <p:nvSpPr>
          <p:cNvPr id="14" name="Slide Number Placeholder 5"/>
          <p:cNvSpPr>
            <a:spLocks noGrp="1"/>
          </p:cNvSpPr>
          <p:nvPr>
            <p:ph type="sldNum" sz="quarter" idx="16"/>
          </p:nvPr>
        </p:nvSpPr>
        <p:spPr/>
        <p:txBody>
          <a:bodyPr/>
          <a:lstStyle>
            <a:lvl1pPr>
              <a:defRPr/>
            </a:lvl1pPr>
          </a:lstStyle>
          <a:p>
            <a:pPr>
              <a:defRPr/>
            </a:pPr>
            <a:fld id="{B80007C9-0A06-40D9-84CB-05FEAEEC9B72}" type="slidenum">
              <a:rPr lang="en-US" altLang="en-US"/>
              <a:pPr>
                <a:defRPr/>
              </a:pPr>
              <a:t>‹#›</a:t>
            </a:fld>
            <a:endParaRPr lang="en-US" altLang="en-US"/>
          </a:p>
        </p:txBody>
      </p:sp>
    </p:spTree>
    <p:extLst>
      <p:ext uri="{BB962C8B-B14F-4D97-AF65-F5344CB8AC3E}">
        <p14:creationId xmlns:p14="http://schemas.microsoft.com/office/powerpoint/2010/main" val="4213235545"/>
      </p:ext>
    </p:extLst>
  </p:cSld>
  <p:clrMapOvr>
    <a:masterClrMapping/>
  </p:clrMapOvr>
  <p:transition spd="slow" advClick="0" advTm="1500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379413" y="4802188"/>
            <a:ext cx="11431587" cy="1468437"/>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5" name="Group 8"/>
          <p:cNvGrpSpPr>
            <a:grpSpLocks/>
          </p:cNvGrpSpPr>
          <p:nvPr/>
        </p:nvGrpSpPr>
        <p:grpSpPr bwMode="auto">
          <a:xfrm>
            <a:off x="379413" y="6262688"/>
            <a:ext cx="11433175" cy="138112"/>
            <a:chOff x="284163" y="1759424"/>
            <a:chExt cx="8576373" cy="137411"/>
          </a:xfrm>
        </p:grpSpPr>
        <p:sp>
          <p:nvSpPr>
            <p:cNvPr id="6" name="Rectangle 5"/>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9" name="TextBox 8"/>
          <p:cNvSpPr txBox="1"/>
          <p:nvPr/>
        </p:nvSpPr>
        <p:spPr>
          <a:xfrm>
            <a:off x="10974388" y="4802188"/>
            <a:ext cx="587375" cy="646112"/>
          </a:xfrm>
          <a:prstGeom prst="rect">
            <a:avLst/>
          </a:prstGeom>
          <a:noFill/>
        </p:spPr>
        <p:txBody>
          <a:bodyPr wrap="none">
            <a:spAutoFit/>
          </a:bodyPr>
          <a:lstStyle>
            <a:lvl1pPr>
              <a:defRPr>
                <a:solidFill>
                  <a:schemeClr val="tx1"/>
                </a:solidFill>
                <a:latin typeface="Calibri" pitchFamily="-107" charset="0"/>
                <a:ea typeface="ＭＳ Ｐゴシック" pitchFamily="-107" charset="-128"/>
              </a:defRPr>
            </a:lvl1pPr>
            <a:lvl2pPr marL="37931725" indent="-37474525">
              <a:defRPr>
                <a:solidFill>
                  <a:schemeClr val="tx1"/>
                </a:solidFill>
                <a:latin typeface="Calibri" pitchFamily="-107" charset="0"/>
                <a:ea typeface="ＭＳ Ｐゴシック" pitchFamily="-107" charset="-128"/>
              </a:defRPr>
            </a:lvl2pPr>
            <a:lvl3pPr>
              <a:defRPr>
                <a:solidFill>
                  <a:schemeClr val="tx1"/>
                </a:solidFill>
                <a:latin typeface="Calibri" pitchFamily="-107" charset="0"/>
                <a:ea typeface="ＭＳ Ｐゴシック" pitchFamily="-107" charset="-128"/>
              </a:defRPr>
            </a:lvl3pPr>
            <a:lvl4pPr>
              <a:defRPr>
                <a:solidFill>
                  <a:schemeClr val="tx1"/>
                </a:solidFill>
                <a:latin typeface="Calibri" pitchFamily="-107" charset="0"/>
                <a:ea typeface="ＭＳ Ｐゴシック" pitchFamily="-107" charset="-128"/>
              </a:defRPr>
            </a:lvl4pPr>
            <a:lvl5pPr>
              <a:defRPr>
                <a:solidFill>
                  <a:schemeClr val="tx1"/>
                </a:solidFill>
                <a:latin typeface="Calibri" pitchFamily="-107" charset="0"/>
                <a:ea typeface="ＭＳ Ｐゴシック" pitchFamily="-107" charset="-128"/>
              </a:defRPr>
            </a:lvl5pPr>
            <a:lvl6pPr marL="457200" fontAlgn="base">
              <a:spcBef>
                <a:spcPct val="0"/>
              </a:spcBef>
              <a:spcAft>
                <a:spcPct val="0"/>
              </a:spcAft>
              <a:defRPr>
                <a:solidFill>
                  <a:schemeClr val="tx1"/>
                </a:solidFill>
                <a:latin typeface="Calibri" pitchFamily="-107" charset="0"/>
                <a:ea typeface="ＭＳ Ｐゴシック" pitchFamily="-107" charset="-128"/>
              </a:defRPr>
            </a:lvl6pPr>
            <a:lvl7pPr marL="914400" fontAlgn="base">
              <a:spcBef>
                <a:spcPct val="0"/>
              </a:spcBef>
              <a:spcAft>
                <a:spcPct val="0"/>
              </a:spcAft>
              <a:defRPr>
                <a:solidFill>
                  <a:schemeClr val="tx1"/>
                </a:solidFill>
                <a:latin typeface="Calibri" pitchFamily="-107" charset="0"/>
                <a:ea typeface="ＭＳ Ｐゴシック" pitchFamily="-107" charset="-128"/>
              </a:defRPr>
            </a:lvl7pPr>
            <a:lvl8pPr marL="1371600" fontAlgn="base">
              <a:spcBef>
                <a:spcPct val="0"/>
              </a:spcBef>
              <a:spcAft>
                <a:spcPct val="0"/>
              </a:spcAft>
              <a:defRPr>
                <a:solidFill>
                  <a:schemeClr val="tx1"/>
                </a:solidFill>
                <a:latin typeface="Calibri" pitchFamily="-107" charset="0"/>
                <a:ea typeface="ＭＳ Ｐゴシック" pitchFamily="-107" charset="-128"/>
              </a:defRPr>
            </a:lvl8pPr>
            <a:lvl9pPr marL="1828800" fontAlgn="base">
              <a:spcBef>
                <a:spcPct val="0"/>
              </a:spcBef>
              <a:spcAft>
                <a:spcPct val="0"/>
              </a:spcAft>
              <a:defRPr>
                <a:solidFill>
                  <a:schemeClr val="tx1"/>
                </a:solidFill>
                <a:latin typeface="Calibri" pitchFamily="-107" charset="0"/>
                <a:ea typeface="ＭＳ Ｐゴシック" pitchFamily="-107" charset="-128"/>
              </a:defRPr>
            </a:lvl9pPr>
          </a:lstStyle>
          <a:p>
            <a:pPr eaLnBrk="1" hangingPunct="1">
              <a:defRPr/>
            </a:pPr>
            <a:r>
              <a:rPr lang="en-US" altLang="en-US" sz="3600">
                <a:solidFill>
                  <a:schemeClr val="bg1"/>
                </a:solidFill>
                <a:sym typeface="Wingdings" pitchFamily="-107" charset="2"/>
              </a:rPr>
              <a:t></a:t>
            </a:r>
            <a:endParaRPr lang="en-US" altLang="en-US" sz="3600">
              <a:solidFill>
                <a:schemeClr val="bg1"/>
              </a:solidFill>
            </a:endParaRPr>
          </a:p>
        </p:txBody>
      </p:sp>
      <p:sp>
        <p:nvSpPr>
          <p:cNvPr id="2" name="Title 1"/>
          <p:cNvSpPr>
            <a:spLocks noGrp="1"/>
          </p:cNvSpPr>
          <p:nvPr>
            <p:ph type="title"/>
          </p:nvPr>
        </p:nvSpPr>
        <p:spPr>
          <a:xfrm>
            <a:off x="573024" y="4814125"/>
            <a:ext cx="10363200" cy="1051560"/>
          </a:xfrm>
          <a:noFill/>
        </p:spPr>
        <p:txBody>
          <a:bodyPr anchor="b" anchorCtr="0"/>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633984" y="5861304"/>
            <a:ext cx="10314432" cy="402336"/>
          </a:xfrm>
        </p:spPr>
        <p:txBody>
          <a:bodyPr rtlCol="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Date Placeholder 3"/>
          <p:cNvSpPr>
            <a:spLocks noGrp="1"/>
          </p:cNvSpPr>
          <p:nvPr>
            <p:ph type="dt" sz="half" idx="10"/>
          </p:nvPr>
        </p:nvSpPr>
        <p:spPr/>
        <p:txBody>
          <a:bodyPr/>
          <a:lstStyle>
            <a:lvl1pPr>
              <a:defRPr/>
            </a:lvl1pPr>
          </a:lstStyle>
          <a:p>
            <a:pPr>
              <a:defRPr/>
            </a:pPr>
            <a:fld id="{A6129D85-0E77-450A-8C07-DD8E1DFF2C0F}" type="datetime1">
              <a:rPr lang="en-US" altLang="en-US"/>
              <a:pPr>
                <a:defRPr/>
              </a:pPr>
              <a:t>7/17/2019</a:t>
            </a:fld>
            <a:endParaRPr lang="en-US" altLang="en-US"/>
          </a:p>
        </p:txBody>
      </p:sp>
      <p:sp>
        <p:nvSpPr>
          <p:cNvPr id="11" name="Footer Placeholder 4"/>
          <p:cNvSpPr>
            <a:spLocks noGrp="1"/>
          </p:cNvSpPr>
          <p:nvPr>
            <p:ph type="ftr" sz="quarter" idx="11"/>
          </p:nvPr>
        </p:nvSpPr>
        <p:spPr/>
        <p:txBody>
          <a:bodyPr/>
          <a:lstStyle>
            <a:lvl1pPr>
              <a:defRPr/>
            </a:lvl1pPr>
          </a:lstStyle>
          <a:p>
            <a:pPr>
              <a:defRPr/>
            </a:pPr>
            <a:endParaRPr/>
          </a:p>
        </p:txBody>
      </p:sp>
      <p:sp>
        <p:nvSpPr>
          <p:cNvPr id="12" name="Slide Number Placeholder 5"/>
          <p:cNvSpPr>
            <a:spLocks noGrp="1"/>
          </p:cNvSpPr>
          <p:nvPr>
            <p:ph type="sldNum" sz="quarter" idx="12"/>
          </p:nvPr>
        </p:nvSpPr>
        <p:spPr/>
        <p:txBody>
          <a:bodyPr/>
          <a:lstStyle>
            <a:lvl1pPr>
              <a:defRPr/>
            </a:lvl1pPr>
          </a:lstStyle>
          <a:p>
            <a:pPr>
              <a:defRPr/>
            </a:pPr>
            <a:fld id="{F0738DEB-D818-449F-9F40-A38D66F11526}" type="slidenum">
              <a:rPr lang="en-US" altLang="en-US"/>
              <a:pPr>
                <a:defRPr/>
              </a:pPr>
              <a:t>‹#›</a:t>
            </a:fld>
            <a:endParaRPr lang="en-US" altLang="en-US"/>
          </a:p>
        </p:txBody>
      </p:sp>
    </p:spTree>
    <p:extLst>
      <p:ext uri="{BB962C8B-B14F-4D97-AF65-F5344CB8AC3E}">
        <p14:creationId xmlns:p14="http://schemas.microsoft.com/office/powerpoint/2010/main" val="3810866703"/>
      </p:ext>
    </p:extLst>
  </p:cSld>
  <p:clrMapOvr>
    <a:masterClrMapping/>
  </p:clrMapOvr>
  <p:transition spd="slow" advClick="0" advTm="1500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4"/>
          <p:cNvSpPr/>
          <p:nvPr/>
        </p:nvSpPr>
        <p:spPr>
          <a:xfrm>
            <a:off x="379413" y="4802188"/>
            <a:ext cx="11431587" cy="1468437"/>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379413" y="6262688"/>
            <a:ext cx="11433175" cy="138112"/>
            <a:chOff x="284163" y="1759424"/>
            <a:chExt cx="8576373" cy="137411"/>
          </a:xfrm>
        </p:grpSpPr>
        <p:sp>
          <p:nvSpPr>
            <p:cNvPr id="7" name="Rectangle 6"/>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8"/>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10" name="TextBox 9"/>
          <p:cNvSpPr txBox="1"/>
          <p:nvPr/>
        </p:nvSpPr>
        <p:spPr>
          <a:xfrm>
            <a:off x="10974388" y="4802188"/>
            <a:ext cx="587375" cy="646112"/>
          </a:xfrm>
          <a:prstGeom prst="rect">
            <a:avLst/>
          </a:prstGeom>
          <a:noFill/>
        </p:spPr>
        <p:txBody>
          <a:bodyPr wrap="none">
            <a:spAutoFit/>
          </a:bodyPr>
          <a:lstStyle>
            <a:lvl1pPr>
              <a:defRPr>
                <a:solidFill>
                  <a:schemeClr val="tx1"/>
                </a:solidFill>
                <a:latin typeface="Calibri" pitchFamily="-107" charset="0"/>
                <a:ea typeface="ＭＳ Ｐゴシック" pitchFamily="-107" charset="-128"/>
              </a:defRPr>
            </a:lvl1pPr>
            <a:lvl2pPr marL="37931725" indent="-37474525">
              <a:defRPr>
                <a:solidFill>
                  <a:schemeClr val="tx1"/>
                </a:solidFill>
                <a:latin typeface="Calibri" pitchFamily="-107" charset="0"/>
                <a:ea typeface="ＭＳ Ｐゴシック" pitchFamily="-107" charset="-128"/>
              </a:defRPr>
            </a:lvl2pPr>
            <a:lvl3pPr>
              <a:defRPr>
                <a:solidFill>
                  <a:schemeClr val="tx1"/>
                </a:solidFill>
                <a:latin typeface="Calibri" pitchFamily="-107" charset="0"/>
                <a:ea typeface="ＭＳ Ｐゴシック" pitchFamily="-107" charset="-128"/>
              </a:defRPr>
            </a:lvl3pPr>
            <a:lvl4pPr>
              <a:defRPr>
                <a:solidFill>
                  <a:schemeClr val="tx1"/>
                </a:solidFill>
                <a:latin typeface="Calibri" pitchFamily="-107" charset="0"/>
                <a:ea typeface="ＭＳ Ｐゴシック" pitchFamily="-107" charset="-128"/>
              </a:defRPr>
            </a:lvl4pPr>
            <a:lvl5pPr>
              <a:defRPr>
                <a:solidFill>
                  <a:schemeClr val="tx1"/>
                </a:solidFill>
                <a:latin typeface="Calibri" pitchFamily="-107" charset="0"/>
                <a:ea typeface="ＭＳ Ｐゴシック" pitchFamily="-107" charset="-128"/>
              </a:defRPr>
            </a:lvl5pPr>
            <a:lvl6pPr marL="457200" fontAlgn="base">
              <a:spcBef>
                <a:spcPct val="0"/>
              </a:spcBef>
              <a:spcAft>
                <a:spcPct val="0"/>
              </a:spcAft>
              <a:defRPr>
                <a:solidFill>
                  <a:schemeClr val="tx1"/>
                </a:solidFill>
                <a:latin typeface="Calibri" pitchFamily="-107" charset="0"/>
                <a:ea typeface="ＭＳ Ｐゴシック" pitchFamily="-107" charset="-128"/>
              </a:defRPr>
            </a:lvl6pPr>
            <a:lvl7pPr marL="914400" fontAlgn="base">
              <a:spcBef>
                <a:spcPct val="0"/>
              </a:spcBef>
              <a:spcAft>
                <a:spcPct val="0"/>
              </a:spcAft>
              <a:defRPr>
                <a:solidFill>
                  <a:schemeClr val="tx1"/>
                </a:solidFill>
                <a:latin typeface="Calibri" pitchFamily="-107" charset="0"/>
                <a:ea typeface="ＭＳ Ｐゴシック" pitchFamily="-107" charset="-128"/>
              </a:defRPr>
            </a:lvl7pPr>
            <a:lvl8pPr marL="1371600" fontAlgn="base">
              <a:spcBef>
                <a:spcPct val="0"/>
              </a:spcBef>
              <a:spcAft>
                <a:spcPct val="0"/>
              </a:spcAft>
              <a:defRPr>
                <a:solidFill>
                  <a:schemeClr val="tx1"/>
                </a:solidFill>
                <a:latin typeface="Calibri" pitchFamily="-107" charset="0"/>
                <a:ea typeface="ＭＳ Ｐゴシック" pitchFamily="-107" charset="-128"/>
              </a:defRPr>
            </a:lvl8pPr>
            <a:lvl9pPr marL="1828800" fontAlgn="base">
              <a:spcBef>
                <a:spcPct val="0"/>
              </a:spcBef>
              <a:spcAft>
                <a:spcPct val="0"/>
              </a:spcAft>
              <a:defRPr>
                <a:solidFill>
                  <a:schemeClr val="tx1"/>
                </a:solidFill>
                <a:latin typeface="Calibri" pitchFamily="-107" charset="0"/>
                <a:ea typeface="ＭＳ Ｐゴシック" pitchFamily="-107" charset="-128"/>
              </a:defRPr>
            </a:lvl9pPr>
          </a:lstStyle>
          <a:p>
            <a:pPr eaLnBrk="1" hangingPunct="1">
              <a:defRPr/>
            </a:pPr>
            <a:r>
              <a:rPr lang="en-US" altLang="en-US" sz="3600">
                <a:solidFill>
                  <a:schemeClr val="bg1"/>
                </a:solidFill>
                <a:sym typeface="Wingdings" pitchFamily="-107" charset="2"/>
              </a:rPr>
              <a:t></a:t>
            </a:r>
            <a:endParaRPr lang="en-US" altLang="en-US" sz="3600">
              <a:solidFill>
                <a:schemeClr val="bg1"/>
              </a:solidFill>
            </a:endParaRPr>
          </a:p>
        </p:txBody>
      </p:sp>
      <p:sp>
        <p:nvSpPr>
          <p:cNvPr id="13" name="Picture Placeholder 7"/>
          <p:cNvSpPr>
            <a:spLocks noGrp="1"/>
          </p:cNvSpPr>
          <p:nvPr>
            <p:ph type="pic" sz="quarter" idx="13"/>
          </p:nvPr>
        </p:nvSpPr>
        <p:spPr>
          <a:xfrm>
            <a:off x="378883" y="443757"/>
            <a:ext cx="11432116" cy="4370293"/>
          </a:xfrm>
        </p:spPr>
        <p:txBody>
          <a:bodyPr rtlCol="0">
            <a:normAutofit/>
          </a:bodyPr>
          <a:lstStyle>
            <a:lvl1pPr>
              <a:buNone/>
              <a:defRPr/>
            </a:lvl1pPr>
          </a:lstStyle>
          <a:p>
            <a:pPr lvl="0"/>
            <a:r>
              <a:rPr lang="en-US" noProof="0"/>
              <a:t>Click icon to add picture</a:t>
            </a:r>
            <a:endParaRPr noProof="0"/>
          </a:p>
        </p:txBody>
      </p:sp>
      <p:sp>
        <p:nvSpPr>
          <p:cNvPr id="2" name="Title 1"/>
          <p:cNvSpPr>
            <a:spLocks noGrp="1"/>
          </p:cNvSpPr>
          <p:nvPr>
            <p:ph type="title"/>
          </p:nvPr>
        </p:nvSpPr>
        <p:spPr>
          <a:xfrm>
            <a:off x="573741" y="4814050"/>
            <a:ext cx="10363200" cy="1048871"/>
          </a:xfrm>
          <a:noFill/>
        </p:spPr>
        <p:txBody>
          <a:bodyPr anchor="b" anchorCtr="0"/>
          <a:lstStyle>
            <a:lvl1pPr algn="l">
              <a:defRPr sz="4200" b="0" i="0" cap="none" baseline="0"/>
            </a:lvl1pPr>
          </a:lstStyle>
          <a:p>
            <a:r>
              <a:rPr lang="en-US"/>
              <a:t>Click to edit Master title style</a:t>
            </a:r>
            <a:endParaRPr/>
          </a:p>
        </p:txBody>
      </p:sp>
      <p:sp>
        <p:nvSpPr>
          <p:cNvPr id="3" name="Text Placeholder 2"/>
          <p:cNvSpPr>
            <a:spLocks noGrp="1"/>
          </p:cNvSpPr>
          <p:nvPr>
            <p:ph type="body" idx="1"/>
          </p:nvPr>
        </p:nvSpPr>
        <p:spPr>
          <a:xfrm>
            <a:off x="627531" y="5862918"/>
            <a:ext cx="10309412" cy="403412"/>
          </a:xfrm>
        </p:spPr>
        <p:txBody>
          <a:bodyPr>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1" name="Date Placeholder 3"/>
          <p:cNvSpPr>
            <a:spLocks noGrp="1"/>
          </p:cNvSpPr>
          <p:nvPr>
            <p:ph type="dt" sz="half" idx="14"/>
          </p:nvPr>
        </p:nvSpPr>
        <p:spPr/>
        <p:txBody>
          <a:bodyPr/>
          <a:lstStyle>
            <a:lvl1pPr>
              <a:defRPr/>
            </a:lvl1pPr>
          </a:lstStyle>
          <a:p>
            <a:pPr>
              <a:defRPr/>
            </a:pPr>
            <a:fld id="{2A062B64-6A5D-44E3-9507-F68EC065C09F}" type="datetime1">
              <a:rPr lang="en-US" altLang="en-US"/>
              <a:pPr>
                <a:defRPr/>
              </a:pPr>
              <a:t>7/17/2019</a:t>
            </a:fld>
            <a:endParaRPr lang="en-US" altLang="en-US"/>
          </a:p>
        </p:txBody>
      </p:sp>
      <p:sp>
        <p:nvSpPr>
          <p:cNvPr id="12"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pPr>
              <a:defRPr/>
            </a:pPr>
            <a:fld id="{17C84AE6-39F5-49B9-927E-91168434F6D0}" type="slidenum">
              <a:rPr lang="en-US" altLang="en-US"/>
              <a:pPr>
                <a:defRPr/>
              </a:pPr>
              <a:t>‹#›</a:t>
            </a:fld>
            <a:endParaRPr lang="en-US" altLang="en-US"/>
          </a:p>
        </p:txBody>
      </p:sp>
    </p:spTree>
    <p:extLst>
      <p:ext uri="{BB962C8B-B14F-4D97-AF65-F5344CB8AC3E}">
        <p14:creationId xmlns:p14="http://schemas.microsoft.com/office/powerpoint/2010/main" val="4077920720"/>
      </p:ext>
    </p:extLst>
  </p:cSld>
  <p:clrMapOvr>
    <a:masterClrMapping/>
  </p:clrMapOvr>
  <p:transition spd="slow" advClick="0" advTm="1500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379413" y="455613"/>
            <a:ext cx="114315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6" name="Group 7"/>
          <p:cNvGrpSpPr>
            <a:grpSpLocks/>
          </p:cNvGrpSpPr>
          <p:nvPr/>
        </p:nvGrpSpPr>
        <p:grpSpPr bwMode="auto">
          <a:xfrm>
            <a:off x="379413" y="1577975"/>
            <a:ext cx="11433175" cy="136525"/>
            <a:chOff x="284163" y="1577847"/>
            <a:chExt cx="8576373" cy="137411"/>
          </a:xfrm>
        </p:grpSpPr>
        <p:sp>
          <p:nvSpPr>
            <p:cNvPr id="7" name="Rectangle 6"/>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8"/>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537883" y="2151063"/>
            <a:ext cx="524256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70917" y="2151063"/>
            <a:ext cx="524256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Date Placeholder 4"/>
          <p:cNvSpPr>
            <a:spLocks noGrp="1"/>
          </p:cNvSpPr>
          <p:nvPr>
            <p:ph type="dt" sz="half" idx="10"/>
          </p:nvPr>
        </p:nvSpPr>
        <p:spPr/>
        <p:txBody>
          <a:bodyPr/>
          <a:lstStyle>
            <a:lvl1pPr>
              <a:defRPr/>
            </a:lvl1pPr>
          </a:lstStyle>
          <a:p>
            <a:pPr>
              <a:defRPr/>
            </a:pPr>
            <a:fld id="{106734CA-03A9-45E7-9AE7-3E3B12A071B1}" type="datetime1">
              <a:rPr lang="en-US" altLang="en-US"/>
              <a:pPr>
                <a:defRPr/>
              </a:pPr>
              <a:t>7/17/2019</a:t>
            </a:fld>
            <a:endParaRPr lang="en-US" alt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4751AA23-DC9D-46CD-B917-FCBBD48A3E86}" type="slidenum">
              <a:rPr lang="en-US" altLang="en-US"/>
              <a:pPr>
                <a:defRPr/>
              </a:pPr>
              <a:t>‹#›</a:t>
            </a:fld>
            <a:endParaRPr lang="en-US" altLang="en-US"/>
          </a:p>
        </p:txBody>
      </p:sp>
    </p:spTree>
    <p:extLst>
      <p:ext uri="{BB962C8B-B14F-4D97-AF65-F5344CB8AC3E}">
        <p14:creationId xmlns:p14="http://schemas.microsoft.com/office/powerpoint/2010/main" val="4212325846"/>
      </p:ext>
    </p:extLst>
  </p:cSld>
  <p:clrMapOvr>
    <a:masterClrMapping/>
  </p:clrMapOvr>
  <p:transition spd="slow" advClick="0" advTm="1500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379413" y="455613"/>
            <a:ext cx="114315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8" name="Group 7"/>
          <p:cNvGrpSpPr>
            <a:grpSpLocks/>
          </p:cNvGrpSpPr>
          <p:nvPr/>
        </p:nvGrpSpPr>
        <p:grpSpPr bwMode="auto">
          <a:xfrm>
            <a:off x="379413" y="1577975"/>
            <a:ext cx="11433175" cy="136525"/>
            <a:chOff x="284163" y="1577847"/>
            <a:chExt cx="8576373" cy="137411"/>
          </a:xfrm>
        </p:grpSpPr>
        <p:sp>
          <p:nvSpPr>
            <p:cNvPr id="9" name="Rectangle 8"/>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0" name="Rectangle 9"/>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1" name="Rectangle 10"/>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37883" y="1735138"/>
            <a:ext cx="524256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883" y="2590800"/>
            <a:ext cx="524256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72660" y="1735138"/>
            <a:ext cx="524256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2660" y="2590800"/>
            <a:ext cx="524256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Date Placeholder 6"/>
          <p:cNvSpPr>
            <a:spLocks noGrp="1"/>
          </p:cNvSpPr>
          <p:nvPr>
            <p:ph type="dt" sz="half" idx="10"/>
          </p:nvPr>
        </p:nvSpPr>
        <p:spPr/>
        <p:txBody>
          <a:bodyPr/>
          <a:lstStyle>
            <a:lvl1pPr>
              <a:defRPr/>
            </a:lvl1pPr>
          </a:lstStyle>
          <a:p>
            <a:pPr>
              <a:defRPr/>
            </a:pPr>
            <a:fld id="{0E7134FF-7C15-46E1-BE2D-662278D7303D}" type="datetime1">
              <a:rPr lang="en-US" altLang="en-US"/>
              <a:pPr>
                <a:defRPr/>
              </a:pPr>
              <a:t>7/17/2019</a:t>
            </a:fld>
            <a:endParaRPr lang="en-US" altLang="en-US"/>
          </a:p>
        </p:txBody>
      </p:sp>
      <p:sp>
        <p:nvSpPr>
          <p:cNvPr id="13" name="Footer Placeholder 7"/>
          <p:cNvSpPr>
            <a:spLocks noGrp="1"/>
          </p:cNvSpPr>
          <p:nvPr>
            <p:ph type="ftr" sz="quarter" idx="11"/>
          </p:nvPr>
        </p:nvSpPr>
        <p:spPr/>
        <p:txBody>
          <a:bodyPr/>
          <a:lstStyle>
            <a:lvl1pPr>
              <a:defRPr/>
            </a:lvl1pPr>
          </a:lstStyle>
          <a:p>
            <a:pPr>
              <a:defRPr/>
            </a:pPr>
            <a:endParaRPr lang="en-US"/>
          </a:p>
        </p:txBody>
      </p:sp>
      <p:sp>
        <p:nvSpPr>
          <p:cNvPr id="14" name="Slide Number Placeholder 8"/>
          <p:cNvSpPr>
            <a:spLocks noGrp="1"/>
          </p:cNvSpPr>
          <p:nvPr>
            <p:ph type="sldNum" sz="quarter" idx="12"/>
          </p:nvPr>
        </p:nvSpPr>
        <p:spPr/>
        <p:txBody>
          <a:bodyPr/>
          <a:lstStyle>
            <a:lvl1pPr>
              <a:defRPr/>
            </a:lvl1pPr>
          </a:lstStyle>
          <a:p>
            <a:pPr>
              <a:defRPr/>
            </a:pPr>
            <a:fld id="{8404DE8B-1F99-4AA2-9F20-6E51F84733B6}" type="slidenum">
              <a:rPr lang="en-US" altLang="en-US"/>
              <a:pPr>
                <a:defRPr/>
              </a:pPr>
              <a:t>‹#›</a:t>
            </a:fld>
            <a:endParaRPr lang="en-US" altLang="en-US"/>
          </a:p>
        </p:txBody>
      </p:sp>
    </p:spTree>
    <p:extLst>
      <p:ext uri="{BB962C8B-B14F-4D97-AF65-F5344CB8AC3E}">
        <p14:creationId xmlns:p14="http://schemas.microsoft.com/office/powerpoint/2010/main" val="3655350998"/>
      </p:ext>
    </p:extLst>
  </p:cSld>
  <p:clrMapOvr>
    <a:masterClrMapping/>
  </p:clrMapOvr>
  <p:transition spd="slow" advClick="0" advTm="1500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379413" y="455613"/>
            <a:ext cx="114315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4" name="Group 7"/>
          <p:cNvGrpSpPr>
            <a:grpSpLocks/>
          </p:cNvGrpSpPr>
          <p:nvPr/>
        </p:nvGrpSpPr>
        <p:grpSpPr bwMode="auto">
          <a:xfrm>
            <a:off x="379413" y="1577975"/>
            <a:ext cx="11433175" cy="136525"/>
            <a:chOff x="284163" y="1577847"/>
            <a:chExt cx="8576373" cy="137411"/>
          </a:xfrm>
        </p:grpSpPr>
        <p:sp>
          <p:nvSpPr>
            <p:cNvPr id="5" name="Rectangle 4"/>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6" name="Rectangle 5"/>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p:txBody>
          <a:bodyPr/>
          <a:lstStyle/>
          <a:p>
            <a:r>
              <a:rPr lang="en-US"/>
              <a:t>Click to edit Master title style</a:t>
            </a:r>
            <a:endParaRPr/>
          </a:p>
        </p:txBody>
      </p:sp>
      <p:sp>
        <p:nvSpPr>
          <p:cNvPr id="8" name="Date Placeholder 2"/>
          <p:cNvSpPr>
            <a:spLocks noGrp="1"/>
          </p:cNvSpPr>
          <p:nvPr>
            <p:ph type="dt" sz="half" idx="10"/>
          </p:nvPr>
        </p:nvSpPr>
        <p:spPr/>
        <p:txBody>
          <a:bodyPr/>
          <a:lstStyle>
            <a:lvl1pPr>
              <a:defRPr/>
            </a:lvl1pPr>
          </a:lstStyle>
          <a:p>
            <a:pPr>
              <a:defRPr/>
            </a:pPr>
            <a:fld id="{CD8958FE-AAD2-4A99-BE6D-D615B1461389}" type="datetime1">
              <a:rPr lang="en-US" altLang="en-US"/>
              <a:pPr>
                <a:defRPr/>
              </a:pPr>
              <a:t>7/17/2019</a:t>
            </a:fld>
            <a:endParaRPr lang="en-US" altLang="en-US"/>
          </a:p>
        </p:txBody>
      </p:sp>
      <p:sp>
        <p:nvSpPr>
          <p:cNvPr id="9" name="Footer Placeholder 3"/>
          <p:cNvSpPr>
            <a:spLocks noGrp="1"/>
          </p:cNvSpPr>
          <p:nvPr>
            <p:ph type="ftr" sz="quarter" idx="11"/>
          </p:nvPr>
        </p:nvSpPr>
        <p:spPr/>
        <p:txBody>
          <a:bodyPr/>
          <a:lstStyle>
            <a:lvl1pPr>
              <a:defRPr/>
            </a:lvl1pPr>
          </a:lstStyle>
          <a:p>
            <a:pPr>
              <a:defRPr/>
            </a:pPr>
            <a:endParaRPr lang="en-US"/>
          </a:p>
        </p:txBody>
      </p:sp>
      <p:sp>
        <p:nvSpPr>
          <p:cNvPr id="10" name="Slide Number Placeholder 4"/>
          <p:cNvSpPr>
            <a:spLocks noGrp="1"/>
          </p:cNvSpPr>
          <p:nvPr>
            <p:ph type="sldNum" sz="quarter" idx="12"/>
          </p:nvPr>
        </p:nvSpPr>
        <p:spPr/>
        <p:txBody>
          <a:bodyPr/>
          <a:lstStyle>
            <a:lvl1pPr>
              <a:defRPr/>
            </a:lvl1pPr>
          </a:lstStyle>
          <a:p>
            <a:pPr>
              <a:defRPr/>
            </a:pPr>
            <a:fld id="{D59C3FB5-ACCC-4ADF-966B-128BBD4150B6}" type="slidenum">
              <a:rPr lang="en-US" altLang="en-US"/>
              <a:pPr>
                <a:defRPr/>
              </a:pPr>
              <a:t>‹#›</a:t>
            </a:fld>
            <a:endParaRPr lang="en-US" altLang="en-US"/>
          </a:p>
        </p:txBody>
      </p:sp>
    </p:spTree>
    <p:extLst>
      <p:ext uri="{BB962C8B-B14F-4D97-AF65-F5344CB8AC3E}">
        <p14:creationId xmlns:p14="http://schemas.microsoft.com/office/powerpoint/2010/main" val="2700735022"/>
      </p:ext>
    </p:extLst>
  </p:cSld>
  <p:clrMapOvr>
    <a:masterClrMapping/>
  </p:clrMapOvr>
  <p:transition spd="slow" advClick="0" advTm="1500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6"/>
          <p:cNvGrpSpPr>
            <a:grpSpLocks/>
          </p:cNvGrpSpPr>
          <p:nvPr/>
        </p:nvGrpSpPr>
        <p:grpSpPr bwMode="auto">
          <a:xfrm>
            <a:off x="379413" y="452438"/>
            <a:ext cx="11433175" cy="138112"/>
            <a:chOff x="284163" y="1577847"/>
            <a:chExt cx="8576373" cy="137411"/>
          </a:xfrm>
        </p:grpSpPr>
        <p:sp>
          <p:nvSpPr>
            <p:cNvPr id="3" name="Rectangle 2"/>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4" name="Rectangle 3"/>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5" name="Rectangle 4"/>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6" name="Date Placeholder 1"/>
          <p:cNvSpPr>
            <a:spLocks noGrp="1"/>
          </p:cNvSpPr>
          <p:nvPr>
            <p:ph type="dt" sz="half" idx="10"/>
          </p:nvPr>
        </p:nvSpPr>
        <p:spPr/>
        <p:txBody>
          <a:bodyPr/>
          <a:lstStyle>
            <a:lvl1pPr>
              <a:defRPr/>
            </a:lvl1pPr>
          </a:lstStyle>
          <a:p>
            <a:pPr>
              <a:defRPr/>
            </a:pPr>
            <a:fld id="{442012B5-25DA-4A0B-BF86-42C55426049D}" type="datetime1">
              <a:rPr lang="en-US" altLang="en-US"/>
              <a:pPr>
                <a:defRPr/>
              </a:pPr>
              <a:t>7/17/2019</a:t>
            </a:fld>
            <a:endParaRPr lang="en-US" alt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3"/>
          <p:cNvSpPr>
            <a:spLocks noGrp="1"/>
          </p:cNvSpPr>
          <p:nvPr>
            <p:ph type="sldNum" sz="quarter" idx="12"/>
          </p:nvPr>
        </p:nvSpPr>
        <p:spPr/>
        <p:txBody>
          <a:bodyPr/>
          <a:lstStyle>
            <a:lvl1pPr>
              <a:defRPr/>
            </a:lvl1pPr>
          </a:lstStyle>
          <a:p>
            <a:pPr>
              <a:defRPr/>
            </a:pPr>
            <a:fld id="{1A791878-6611-434F-9954-8CE9C88C6348}" type="slidenum">
              <a:rPr lang="en-US" altLang="en-US"/>
              <a:pPr>
                <a:defRPr/>
              </a:pPr>
              <a:t>‹#›</a:t>
            </a:fld>
            <a:endParaRPr lang="en-US" altLang="en-US"/>
          </a:p>
        </p:txBody>
      </p:sp>
    </p:spTree>
    <p:extLst>
      <p:ext uri="{BB962C8B-B14F-4D97-AF65-F5344CB8AC3E}">
        <p14:creationId xmlns:p14="http://schemas.microsoft.com/office/powerpoint/2010/main" val="2983917975"/>
      </p:ext>
    </p:extLst>
  </p:cSld>
  <p:clrMapOvr>
    <a:masterClrMapping/>
  </p:clrMapOvr>
  <p:transition spd="slow" advClick="0" advTm="15000"/>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5" name="Group 6"/>
          <p:cNvGrpSpPr>
            <a:grpSpLocks/>
          </p:cNvGrpSpPr>
          <p:nvPr/>
        </p:nvGrpSpPr>
        <p:grpSpPr bwMode="auto">
          <a:xfrm>
            <a:off x="379413" y="452438"/>
            <a:ext cx="11433175" cy="138112"/>
            <a:chOff x="284163" y="1577847"/>
            <a:chExt cx="8576373" cy="137411"/>
          </a:xfrm>
        </p:grpSpPr>
        <p:sp>
          <p:nvSpPr>
            <p:cNvPr id="6" name="Rectangle 5"/>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a:xfrm>
            <a:off x="358588" y="1298762"/>
            <a:ext cx="5425440" cy="1162050"/>
          </a:xfrm>
          <a:noFill/>
        </p:spPr>
        <p:txBody>
          <a:bodyPr anchor="b">
            <a:noAutofit/>
          </a:bodyPr>
          <a:lstStyle>
            <a:lvl1pPr algn="ctr">
              <a:defRPr sz="3200" b="1">
                <a:solidFill>
                  <a:schemeClr val="accent2"/>
                </a:solidFill>
              </a:defRPr>
            </a:lvl1pPr>
          </a:lstStyle>
          <a:p>
            <a:r>
              <a:rPr lang="en-US"/>
              <a:t>Click to edit Master title style</a:t>
            </a:r>
            <a:endParaRPr/>
          </a:p>
        </p:txBody>
      </p:sp>
      <p:sp>
        <p:nvSpPr>
          <p:cNvPr id="3" name="Content Placeholder 2"/>
          <p:cNvSpPr>
            <a:spLocks noGrp="1"/>
          </p:cNvSpPr>
          <p:nvPr>
            <p:ph idx="1"/>
          </p:nvPr>
        </p:nvSpPr>
        <p:spPr>
          <a:xfrm>
            <a:off x="6378089" y="914402"/>
            <a:ext cx="5425440" cy="5211763"/>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358588" y="2456329"/>
            <a:ext cx="5425440" cy="318247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C04316B5-F77F-4002-A5FF-64F48CF5400A}" type="datetime1">
              <a:rPr lang="en-US" altLang="en-US"/>
              <a:pPr>
                <a:defRPr/>
              </a:pPr>
              <a:t>7/17/2019</a:t>
            </a:fld>
            <a:endParaRPr lang="en-US" alt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175BF917-B70B-410C-B490-319CD05D4D3A}" type="slidenum">
              <a:rPr lang="en-US" altLang="en-US"/>
              <a:pPr>
                <a:defRPr/>
              </a:pPr>
              <a:t>‹#›</a:t>
            </a:fld>
            <a:endParaRPr lang="en-US" altLang="en-US"/>
          </a:p>
        </p:txBody>
      </p:sp>
    </p:spTree>
    <p:extLst>
      <p:ext uri="{BB962C8B-B14F-4D97-AF65-F5344CB8AC3E}">
        <p14:creationId xmlns:p14="http://schemas.microsoft.com/office/powerpoint/2010/main" val="1968386917"/>
      </p:ext>
    </p:extLst>
  </p:cSld>
  <p:clrMapOvr>
    <a:masterClrMapping/>
  </p:clrMapOvr>
  <p:transition spd="slow" advClick="0" advTm="1500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79413" y="4802188"/>
            <a:ext cx="11431587" cy="1468437"/>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6" name="Group 7"/>
          <p:cNvGrpSpPr>
            <a:grpSpLocks/>
          </p:cNvGrpSpPr>
          <p:nvPr/>
        </p:nvGrpSpPr>
        <p:grpSpPr bwMode="auto">
          <a:xfrm>
            <a:off x="379413" y="6262688"/>
            <a:ext cx="11433175" cy="138112"/>
            <a:chOff x="284163" y="1759424"/>
            <a:chExt cx="8576373" cy="137411"/>
          </a:xfrm>
        </p:grpSpPr>
        <p:sp>
          <p:nvSpPr>
            <p:cNvPr id="7" name="Rectangle 6"/>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8"/>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a:xfrm>
            <a:off x="484096" y="4800600"/>
            <a:ext cx="11146989"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378884" y="457199"/>
            <a:ext cx="11436096" cy="43525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558799" y="5367338"/>
            <a:ext cx="11072284"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4"/>
          <p:cNvSpPr>
            <a:spLocks noGrp="1"/>
          </p:cNvSpPr>
          <p:nvPr>
            <p:ph type="dt" sz="half" idx="10"/>
          </p:nvPr>
        </p:nvSpPr>
        <p:spPr/>
        <p:txBody>
          <a:bodyPr/>
          <a:lstStyle>
            <a:lvl1pPr>
              <a:defRPr/>
            </a:lvl1pPr>
          </a:lstStyle>
          <a:p>
            <a:pPr>
              <a:defRPr/>
            </a:pPr>
            <a:fld id="{9689D0CB-1052-4D3E-9F27-FF1FCFB79CE4}" type="datetime1">
              <a:rPr lang="en-US" altLang="en-US"/>
              <a:pPr>
                <a:defRPr/>
              </a:pPr>
              <a:t>7/17/2019</a:t>
            </a:fld>
            <a:endParaRPr lang="en-US" altLang="en-US"/>
          </a:p>
        </p:txBody>
      </p:sp>
      <p:sp>
        <p:nvSpPr>
          <p:cNvPr id="11" name="Footer Placeholder 5"/>
          <p:cNvSpPr>
            <a:spLocks noGrp="1"/>
          </p:cNvSpPr>
          <p:nvPr>
            <p:ph type="ftr" sz="quarter" idx="11"/>
          </p:nvPr>
        </p:nvSpPr>
        <p:spPr/>
        <p:txBody>
          <a:bodyPr/>
          <a:lstStyle>
            <a:lvl1pPr>
              <a:defRPr/>
            </a:lvl1pPr>
          </a:lstStyle>
          <a:p>
            <a:pPr>
              <a:defRPr/>
            </a:pPr>
            <a:endParaRPr lang="en-US"/>
          </a:p>
        </p:txBody>
      </p:sp>
      <p:sp>
        <p:nvSpPr>
          <p:cNvPr id="12" name="Slide Number Placeholder 6"/>
          <p:cNvSpPr>
            <a:spLocks noGrp="1"/>
          </p:cNvSpPr>
          <p:nvPr>
            <p:ph type="sldNum" sz="quarter" idx="12"/>
          </p:nvPr>
        </p:nvSpPr>
        <p:spPr/>
        <p:txBody>
          <a:bodyPr/>
          <a:lstStyle>
            <a:lvl1pPr>
              <a:defRPr/>
            </a:lvl1pPr>
          </a:lstStyle>
          <a:p>
            <a:pPr>
              <a:defRPr/>
            </a:pPr>
            <a:fld id="{BD334BE8-6F49-46C2-A33F-6EC9206C1BD6}" type="slidenum">
              <a:rPr lang="en-US" altLang="en-US"/>
              <a:pPr>
                <a:defRPr/>
              </a:pPr>
              <a:t>‹#›</a:t>
            </a:fld>
            <a:endParaRPr lang="en-US" altLang="en-US"/>
          </a:p>
        </p:txBody>
      </p:sp>
    </p:spTree>
    <p:extLst>
      <p:ext uri="{BB962C8B-B14F-4D97-AF65-F5344CB8AC3E}">
        <p14:creationId xmlns:p14="http://schemas.microsoft.com/office/powerpoint/2010/main" val="2987210816"/>
      </p:ext>
    </p:extLst>
  </p:cSld>
  <p:clrMapOvr>
    <a:masterClrMapping/>
  </p:clrMapOvr>
  <p:transition spd="slow" advClick="0" advTm="1500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5" name="Group 8"/>
          <p:cNvGrpSpPr>
            <a:grpSpLocks/>
          </p:cNvGrpSpPr>
          <p:nvPr/>
        </p:nvGrpSpPr>
        <p:grpSpPr bwMode="auto">
          <a:xfrm>
            <a:off x="379413" y="4279900"/>
            <a:ext cx="11433175" cy="138113"/>
            <a:chOff x="284163" y="1759424"/>
            <a:chExt cx="8576373" cy="137411"/>
          </a:xfrm>
        </p:grpSpPr>
        <p:sp>
          <p:nvSpPr>
            <p:cNvPr id="6" name="Rectangle 5"/>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a:xfrm>
            <a:off x="484096" y="4778189"/>
            <a:ext cx="11146989" cy="566738"/>
          </a:xfrm>
          <a:noFill/>
        </p:spPr>
        <p:txBody>
          <a:bodyPr anchor="b"/>
          <a:lstStyle>
            <a:lvl1pPr algn="l">
              <a:defRPr sz="2800" b="0">
                <a:solidFill>
                  <a:schemeClr val="accent2"/>
                </a:solidFill>
              </a:defRPr>
            </a:lvl1pPr>
          </a:lstStyle>
          <a:p>
            <a:r>
              <a:rPr lang="en-US"/>
              <a:t>Click to edit Master title style</a:t>
            </a:r>
            <a:endParaRPr/>
          </a:p>
        </p:txBody>
      </p:sp>
      <p:sp>
        <p:nvSpPr>
          <p:cNvPr id="3" name="Picture Placeholder 2"/>
          <p:cNvSpPr>
            <a:spLocks noGrp="1"/>
          </p:cNvSpPr>
          <p:nvPr>
            <p:ph type="pic" idx="1"/>
          </p:nvPr>
        </p:nvSpPr>
        <p:spPr>
          <a:xfrm>
            <a:off x="378884" y="457200"/>
            <a:ext cx="11436096" cy="382219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558799" y="5344927"/>
            <a:ext cx="11072284"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4"/>
          <p:cNvSpPr>
            <a:spLocks noGrp="1"/>
          </p:cNvSpPr>
          <p:nvPr>
            <p:ph type="dt" sz="half" idx="10"/>
          </p:nvPr>
        </p:nvSpPr>
        <p:spPr/>
        <p:txBody>
          <a:bodyPr/>
          <a:lstStyle>
            <a:lvl1pPr>
              <a:defRPr/>
            </a:lvl1pPr>
          </a:lstStyle>
          <a:p>
            <a:pPr>
              <a:defRPr/>
            </a:pPr>
            <a:fld id="{C8448D65-218C-4E68-8EA6-45EF2EE4DEC8}" type="datetime1">
              <a:rPr lang="en-US" altLang="en-US"/>
              <a:pPr>
                <a:defRPr/>
              </a:pPr>
              <a:t>7/17/2019</a:t>
            </a:fld>
            <a:endParaRPr lang="en-US" alt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0AD2C247-3703-4F3F-B0BC-E6AF9A64FD36}" type="slidenum">
              <a:rPr lang="en-US" altLang="en-US"/>
              <a:pPr>
                <a:defRPr/>
              </a:pPr>
              <a:t>‹#›</a:t>
            </a:fld>
            <a:endParaRPr lang="en-US" altLang="en-US"/>
          </a:p>
        </p:txBody>
      </p:sp>
    </p:spTree>
    <p:extLst>
      <p:ext uri="{BB962C8B-B14F-4D97-AF65-F5344CB8AC3E}">
        <p14:creationId xmlns:p14="http://schemas.microsoft.com/office/powerpoint/2010/main" val="3475476014"/>
      </p:ext>
    </p:extLst>
  </p:cSld>
  <p:clrMapOvr>
    <a:masterClrMapping/>
  </p:clrMapOvr>
  <p:transition spd="slow" advClick="0" advTm="1500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6" name="Rectangle 5"/>
          <p:cNvSpPr/>
          <p:nvPr/>
        </p:nvSpPr>
        <p:spPr>
          <a:xfrm>
            <a:off x="379413" y="4267200"/>
            <a:ext cx="3657600" cy="2120900"/>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7" name="Group 14"/>
          <p:cNvGrpSpPr>
            <a:grpSpLocks/>
          </p:cNvGrpSpPr>
          <p:nvPr/>
        </p:nvGrpSpPr>
        <p:grpSpPr bwMode="auto">
          <a:xfrm>
            <a:off x="379413" y="461963"/>
            <a:ext cx="11433175" cy="136525"/>
            <a:chOff x="284163" y="1759424"/>
            <a:chExt cx="8576373" cy="137411"/>
          </a:xfrm>
        </p:grpSpPr>
        <p:sp>
          <p:nvSpPr>
            <p:cNvPr id="8" name="Rectangle 7"/>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9" name="Rectangle 8"/>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0" name="Rectangle 9"/>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3" name="Content Placeholder 2"/>
          <p:cNvSpPr>
            <a:spLocks noGrp="1"/>
          </p:cNvSpPr>
          <p:nvPr>
            <p:ph idx="1"/>
          </p:nvPr>
        </p:nvSpPr>
        <p:spPr>
          <a:xfrm>
            <a:off x="4876802" y="914402"/>
            <a:ext cx="6926729" cy="5211763"/>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558803" y="4953001"/>
            <a:ext cx="3296023" cy="1246094"/>
          </a:xfrm>
        </p:spPr>
        <p:txBody>
          <a:bodyPr>
            <a:normAutofit/>
          </a:bodyPr>
          <a:lstStyle>
            <a:lvl1pPr marL="0" indent="0" algn="l">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Title 1"/>
          <p:cNvSpPr>
            <a:spLocks noGrp="1"/>
          </p:cNvSpPr>
          <p:nvPr>
            <p:ph type="title"/>
          </p:nvPr>
        </p:nvSpPr>
        <p:spPr>
          <a:xfrm>
            <a:off x="547687" y="4419600"/>
            <a:ext cx="3300527" cy="510988"/>
          </a:xfrm>
          <a:noFill/>
        </p:spPr>
        <p:txBody>
          <a:bodyPr anchor="b"/>
          <a:lstStyle>
            <a:lvl1pPr algn="l">
              <a:defRPr sz="2000" b="1">
                <a:solidFill>
                  <a:schemeClr val="bg1"/>
                </a:solidFill>
              </a:defRPr>
            </a:lvl1pPr>
          </a:lstStyle>
          <a:p>
            <a:r>
              <a:rPr lang="en-US"/>
              <a:t>Click to edit Master title style</a:t>
            </a:r>
            <a:endParaRPr/>
          </a:p>
        </p:txBody>
      </p:sp>
      <p:sp>
        <p:nvSpPr>
          <p:cNvPr id="14" name="Picture Placeholder 13"/>
          <p:cNvSpPr>
            <a:spLocks noGrp="1"/>
          </p:cNvSpPr>
          <p:nvPr>
            <p:ph type="pic" sz="quarter" idx="13"/>
          </p:nvPr>
        </p:nvSpPr>
        <p:spPr>
          <a:xfrm>
            <a:off x="378885" y="594360"/>
            <a:ext cx="3657600" cy="3675888"/>
          </a:xfrm>
        </p:spPr>
        <p:txBody>
          <a:bodyPr rtlCol="0">
            <a:normAutofit/>
          </a:bodyPr>
          <a:lstStyle>
            <a:lvl1pPr>
              <a:buNone/>
              <a:defRPr/>
            </a:lvl1pPr>
          </a:lstStyle>
          <a:p>
            <a:pPr lvl="0"/>
            <a:r>
              <a:rPr lang="en-US" noProof="0"/>
              <a:t>Click icon to add picture</a:t>
            </a:r>
            <a:endParaRPr noProof="0"/>
          </a:p>
        </p:txBody>
      </p:sp>
      <p:sp>
        <p:nvSpPr>
          <p:cNvPr id="11" name="Date Placeholder 4"/>
          <p:cNvSpPr>
            <a:spLocks noGrp="1"/>
          </p:cNvSpPr>
          <p:nvPr>
            <p:ph type="dt" sz="half" idx="14"/>
          </p:nvPr>
        </p:nvSpPr>
        <p:spPr/>
        <p:txBody>
          <a:bodyPr/>
          <a:lstStyle>
            <a:lvl1pPr>
              <a:defRPr/>
            </a:lvl1pPr>
          </a:lstStyle>
          <a:p>
            <a:pPr>
              <a:defRPr/>
            </a:pPr>
            <a:fld id="{E33A5CD0-ACE6-4119-97A0-5C6D8772B065}" type="datetime1">
              <a:rPr lang="en-US" altLang="en-US"/>
              <a:pPr>
                <a:defRPr/>
              </a:pPr>
              <a:t>7/17/2019</a:t>
            </a:fld>
            <a:endParaRPr lang="en-US" altLang="en-US"/>
          </a:p>
        </p:txBody>
      </p:sp>
      <p:sp>
        <p:nvSpPr>
          <p:cNvPr id="12" name="Footer Placeholder 5"/>
          <p:cNvSpPr>
            <a:spLocks noGrp="1"/>
          </p:cNvSpPr>
          <p:nvPr>
            <p:ph type="ftr" sz="quarter" idx="15"/>
          </p:nvPr>
        </p:nvSpPr>
        <p:spPr/>
        <p:txBody>
          <a:bodyPr/>
          <a:lstStyle>
            <a:lvl1pPr>
              <a:defRPr/>
            </a:lvl1pPr>
          </a:lstStyle>
          <a:p>
            <a:pPr>
              <a:defRPr/>
            </a:pPr>
            <a:endParaRPr lang="en-US"/>
          </a:p>
        </p:txBody>
      </p:sp>
      <p:sp>
        <p:nvSpPr>
          <p:cNvPr id="13" name="Slide Number Placeholder 6"/>
          <p:cNvSpPr>
            <a:spLocks noGrp="1"/>
          </p:cNvSpPr>
          <p:nvPr>
            <p:ph type="sldNum" sz="quarter" idx="16"/>
          </p:nvPr>
        </p:nvSpPr>
        <p:spPr/>
        <p:txBody>
          <a:bodyPr/>
          <a:lstStyle>
            <a:lvl1pPr>
              <a:defRPr/>
            </a:lvl1pPr>
          </a:lstStyle>
          <a:p>
            <a:pPr>
              <a:defRPr/>
            </a:pPr>
            <a:fld id="{3223D7BA-CB15-4794-A2DC-5B68327976AF}" type="slidenum">
              <a:rPr lang="en-US" altLang="en-US"/>
              <a:pPr>
                <a:defRPr/>
              </a:pPr>
              <a:t>‹#›</a:t>
            </a:fld>
            <a:endParaRPr lang="en-US" altLang="en-US"/>
          </a:p>
        </p:txBody>
      </p:sp>
    </p:spTree>
    <p:extLst>
      <p:ext uri="{BB962C8B-B14F-4D97-AF65-F5344CB8AC3E}">
        <p14:creationId xmlns:p14="http://schemas.microsoft.com/office/powerpoint/2010/main" val="4070989746"/>
      </p:ext>
    </p:extLst>
  </p:cSld>
  <p:clrMapOvr>
    <a:masterClrMapping/>
  </p:clrMapOvr>
  <p:transition spd="slow" advClick="0" advTm="15000"/>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6"/>
          <p:cNvSpPr/>
          <p:nvPr/>
        </p:nvSpPr>
        <p:spPr>
          <a:xfrm>
            <a:off x="4027488" y="4802188"/>
            <a:ext cx="7783512" cy="1468437"/>
          </a:xfrm>
          <a:prstGeom prst="rect">
            <a:avLst/>
          </a:prstGeom>
          <a:solidFill>
            <a:schemeClr val="tx1">
              <a:lumMod val="85000"/>
              <a:lumOff val="15000"/>
              <a:alpha val="85000"/>
            </a:schemeClr>
          </a:solidFill>
        </p:spPr>
        <p:txBody>
          <a:bodyPr rIns="182880" bIns="365760" anchor="b">
            <a:normAutofit/>
          </a:bodyPr>
          <a:lstStyle/>
          <a:p>
            <a:pPr defTabSz="914400" eaLnBrk="1" fontAlgn="auto" hangingPunct="1">
              <a:spcAft>
                <a:spcPts val="0"/>
              </a:spcAft>
              <a:defRPr/>
            </a:pPr>
            <a:endParaRPr sz="4200">
              <a:solidFill>
                <a:schemeClr val="bg1"/>
              </a:solidFill>
              <a:latin typeface="+mj-lt"/>
              <a:ea typeface="+mj-ea"/>
              <a:cs typeface="+mj-cs"/>
            </a:endParaRPr>
          </a:p>
        </p:txBody>
      </p:sp>
      <p:grpSp>
        <p:nvGrpSpPr>
          <p:cNvPr id="8" name="Group 7"/>
          <p:cNvGrpSpPr>
            <a:grpSpLocks/>
          </p:cNvGrpSpPr>
          <p:nvPr/>
        </p:nvGrpSpPr>
        <p:grpSpPr bwMode="auto">
          <a:xfrm>
            <a:off x="379413" y="6262688"/>
            <a:ext cx="11433175" cy="138112"/>
            <a:chOff x="284163" y="1759424"/>
            <a:chExt cx="8576373" cy="137411"/>
          </a:xfrm>
        </p:grpSpPr>
        <p:sp>
          <p:nvSpPr>
            <p:cNvPr id="9" name="Rectangle 8"/>
            <p:cNvSpPr/>
            <p:nvPr/>
          </p:nvSpPr>
          <p:spPr>
            <a:xfrm>
              <a:off x="284163" y="1759424"/>
              <a:ext cx="2743677"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0" name="Rectangle 9"/>
            <p:cNvSpPr/>
            <p:nvPr/>
          </p:nvSpPr>
          <p:spPr>
            <a:xfrm>
              <a:off x="3025459" y="1759424"/>
              <a:ext cx="1600478"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11" name="Rectangle 10"/>
            <p:cNvSpPr/>
            <p:nvPr/>
          </p:nvSpPr>
          <p:spPr>
            <a:xfrm>
              <a:off x="4625937" y="1759424"/>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a:xfrm>
            <a:off x="4042215" y="4800600"/>
            <a:ext cx="7588868"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028019" y="457199"/>
            <a:ext cx="7778496" cy="4352544"/>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4093076" y="5367338"/>
            <a:ext cx="7538009" cy="804862"/>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Picture Placeholder 2"/>
          <p:cNvSpPr>
            <a:spLocks noGrp="1"/>
          </p:cNvSpPr>
          <p:nvPr>
            <p:ph type="pic" idx="13"/>
          </p:nvPr>
        </p:nvSpPr>
        <p:spPr>
          <a:xfrm>
            <a:off x="378887" y="457200"/>
            <a:ext cx="3649133" cy="2907792"/>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14" name="Picture Placeholder 2"/>
          <p:cNvSpPr>
            <a:spLocks noGrp="1"/>
          </p:cNvSpPr>
          <p:nvPr>
            <p:ph type="pic" idx="14"/>
          </p:nvPr>
        </p:nvSpPr>
        <p:spPr>
          <a:xfrm>
            <a:off x="378887" y="3364992"/>
            <a:ext cx="3649133" cy="2898648"/>
          </a:xfrm>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12" name="Date Placeholder 4"/>
          <p:cNvSpPr>
            <a:spLocks noGrp="1"/>
          </p:cNvSpPr>
          <p:nvPr>
            <p:ph type="dt" sz="half" idx="15"/>
          </p:nvPr>
        </p:nvSpPr>
        <p:spPr/>
        <p:txBody>
          <a:bodyPr/>
          <a:lstStyle>
            <a:lvl1pPr>
              <a:defRPr/>
            </a:lvl1pPr>
          </a:lstStyle>
          <a:p>
            <a:pPr>
              <a:defRPr/>
            </a:pPr>
            <a:fld id="{99D97097-1B76-4800-9E9E-AEA6EE68DB12}" type="datetime1">
              <a:rPr lang="en-US" altLang="en-US"/>
              <a:pPr>
                <a:defRPr/>
              </a:pPr>
              <a:t>7/17/2019</a:t>
            </a:fld>
            <a:endParaRPr lang="en-US" altLang="en-US"/>
          </a:p>
        </p:txBody>
      </p:sp>
      <p:sp>
        <p:nvSpPr>
          <p:cNvPr id="15" name="Footer Placeholder 5"/>
          <p:cNvSpPr>
            <a:spLocks noGrp="1"/>
          </p:cNvSpPr>
          <p:nvPr>
            <p:ph type="ftr" sz="quarter" idx="16"/>
          </p:nvPr>
        </p:nvSpPr>
        <p:spPr/>
        <p:txBody>
          <a:bodyPr/>
          <a:lstStyle>
            <a:lvl1pPr>
              <a:defRPr/>
            </a:lvl1pPr>
          </a:lstStyle>
          <a:p>
            <a:pPr>
              <a:defRPr/>
            </a:pPr>
            <a:endParaRPr lang="en-US"/>
          </a:p>
        </p:txBody>
      </p:sp>
      <p:sp>
        <p:nvSpPr>
          <p:cNvPr id="16" name="Slide Number Placeholder 6"/>
          <p:cNvSpPr>
            <a:spLocks noGrp="1"/>
          </p:cNvSpPr>
          <p:nvPr>
            <p:ph type="sldNum" sz="quarter" idx="17"/>
          </p:nvPr>
        </p:nvSpPr>
        <p:spPr/>
        <p:txBody>
          <a:bodyPr/>
          <a:lstStyle>
            <a:lvl1pPr>
              <a:defRPr/>
            </a:lvl1pPr>
          </a:lstStyle>
          <a:p>
            <a:pPr>
              <a:defRPr/>
            </a:pPr>
            <a:fld id="{651DDEF3-770D-49A3-92B9-AF111AAF889B}" type="slidenum">
              <a:rPr lang="en-US" altLang="en-US"/>
              <a:pPr>
                <a:defRPr/>
              </a:pPr>
              <a:t>‹#›</a:t>
            </a:fld>
            <a:endParaRPr lang="en-US" altLang="en-US"/>
          </a:p>
        </p:txBody>
      </p:sp>
    </p:spTree>
    <p:extLst>
      <p:ext uri="{BB962C8B-B14F-4D97-AF65-F5344CB8AC3E}">
        <p14:creationId xmlns:p14="http://schemas.microsoft.com/office/powerpoint/2010/main" val="1686181726"/>
      </p:ext>
    </p:extLst>
  </p:cSld>
  <p:clrMapOvr>
    <a:masterClrMapping/>
  </p:clrMapOvr>
  <p:transition spd="slow" advClick="0" advTm="1500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p:nvPr/>
        </p:nvSpPr>
        <p:spPr>
          <a:xfrm>
            <a:off x="379413" y="455613"/>
            <a:ext cx="114315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5" name="Group 7"/>
          <p:cNvGrpSpPr>
            <a:grpSpLocks/>
          </p:cNvGrpSpPr>
          <p:nvPr/>
        </p:nvGrpSpPr>
        <p:grpSpPr bwMode="auto">
          <a:xfrm>
            <a:off x="379413" y="1577975"/>
            <a:ext cx="11433175" cy="136525"/>
            <a:chOff x="284163" y="1577847"/>
            <a:chExt cx="8576373" cy="137411"/>
          </a:xfrm>
        </p:grpSpPr>
        <p:sp>
          <p:nvSpPr>
            <p:cNvPr id="6" name="Rectangle 5"/>
            <p:cNvSpPr/>
            <p:nvPr/>
          </p:nvSpPr>
          <p:spPr>
            <a:xfrm>
              <a:off x="284163" y="1577847"/>
              <a:ext cx="1600478"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1884641" y="1577847"/>
              <a:ext cx="2743677"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5937" y="1577847"/>
              <a:ext cx="4234599"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378886" y="2133600"/>
            <a:ext cx="11432116" cy="401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Date Placeholder 3"/>
          <p:cNvSpPr>
            <a:spLocks noGrp="1"/>
          </p:cNvSpPr>
          <p:nvPr>
            <p:ph type="dt" sz="half" idx="10"/>
          </p:nvPr>
        </p:nvSpPr>
        <p:spPr/>
        <p:txBody>
          <a:bodyPr/>
          <a:lstStyle>
            <a:lvl1pPr>
              <a:defRPr/>
            </a:lvl1pPr>
          </a:lstStyle>
          <a:p>
            <a:pPr>
              <a:defRPr/>
            </a:pPr>
            <a:fld id="{E5F7D579-7583-499E-B9BF-72AA6CC0F283}" type="datetime1">
              <a:rPr lang="en-US" altLang="en-US"/>
              <a:pPr>
                <a:defRPr/>
              </a:pPr>
              <a:t>7/17/2019</a:t>
            </a:fld>
            <a:endParaRPr lang="en-US" alt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3D1C4685-6886-46BC-92C6-DF32E2CF676B}" type="slidenum">
              <a:rPr lang="en-US" altLang="en-US"/>
              <a:pPr>
                <a:defRPr/>
              </a:pPr>
              <a:t>‹#›</a:t>
            </a:fld>
            <a:endParaRPr lang="en-US" altLang="en-US"/>
          </a:p>
        </p:txBody>
      </p:sp>
    </p:spTree>
    <p:extLst>
      <p:ext uri="{BB962C8B-B14F-4D97-AF65-F5344CB8AC3E}">
        <p14:creationId xmlns:p14="http://schemas.microsoft.com/office/powerpoint/2010/main" val="3124999577"/>
      </p:ext>
    </p:extLst>
  </p:cSld>
  <p:clrMapOvr>
    <a:masterClrMapping/>
  </p:clrMapOvr>
  <p:transition spd="slow" advClick="0" advTm="1500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rot="5400000">
            <a:off x="8074819" y="2667794"/>
            <a:ext cx="5934075" cy="151288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nvGrpSpPr>
          <p:cNvPr id="5" name="Group 7"/>
          <p:cNvGrpSpPr>
            <a:grpSpLocks/>
          </p:cNvGrpSpPr>
          <p:nvPr/>
        </p:nvGrpSpPr>
        <p:grpSpPr bwMode="auto">
          <a:xfrm rot="5400000">
            <a:off x="7200900" y="3332163"/>
            <a:ext cx="5934075" cy="184150"/>
            <a:chOff x="284163" y="1577847"/>
            <a:chExt cx="8576373" cy="137411"/>
          </a:xfrm>
        </p:grpSpPr>
        <p:sp>
          <p:nvSpPr>
            <p:cNvPr id="6" name="Rectangle 5"/>
            <p:cNvSpPr/>
            <p:nvPr/>
          </p:nvSpPr>
          <p:spPr>
            <a:xfrm>
              <a:off x="284162" y="1577847"/>
              <a:ext cx="159918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7" name="Rectangle 6"/>
            <p:cNvSpPr/>
            <p:nvPr/>
          </p:nvSpPr>
          <p:spPr>
            <a:xfrm>
              <a:off x="1885637" y="1577847"/>
              <a:ext cx="2741779"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sp>
          <p:nvSpPr>
            <p:cNvPr id="8" name="Rectangle 7"/>
            <p:cNvSpPr/>
            <p:nvPr/>
          </p:nvSpPr>
          <p:spPr>
            <a:xfrm>
              <a:off x="4627415" y="1577847"/>
              <a:ext cx="4233121"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a:p>
          </p:txBody>
        </p:sp>
      </p:grpSp>
      <p:sp>
        <p:nvSpPr>
          <p:cNvPr id="2" name="Vertical Title 1"/>
          <p:cNvSpPr>
            <a:spLocks noGrp="1"/>
          </p:cNvSpPr>
          <p:nvPr>
            <p:ph type="title" orient="vert"/>
          </p:nvPr>
        </p:nvSpPr>
        <p:spPr>
          <a:xfrm>
            <a:off x="10260165" y="473078"/>
            <a:ext cx="1292352" cy="5921375"/>
          </a:xfrm>
        </p:spPr>
        <p:txBody>
          <a:bodyPr vert="eaVert"/>
          <a:lstStyle>
            <a:lvl1pPr algn="l">
              <a:defRPr sz="3400"/>
            </a:lvl1pPr>
          </a:lstStyle>
          <a:p>
            <a:r>
              <a:rPr lang="en-US"/>
              <a:t>Click to edit Master title style</a:t>
            </a:r>
            <a:endParaRPr/>
          </a:p>
        </p:txBody>
      </p:sp>
      <p:sp>
        <p:nvSpPr>
          <p:cNvPr id="3" name="Vertical Text Placeholder 2"/>
          <p:cNvSpPr>
            <a:spLocks noGrp="1"/>
          </p:cNvSpPr>
          <p:nvPr>
            <p:ph type="body" orient="vert" idx="1"/>
          </p:nvPr>
        </p:nvSpPr>
        <p:spPr>
          <a:xfrm>
            <a:off x="378886" y="457200"/>
            <a:ext cx="8663516" cy="5937250"/>
          </a:xfrm>
        </p:spPr>
        <p:txBody>
          <a:bodyPr vert="eaVert"/>
          <a:lstStyle>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Date Placeholder 3"/>
          <p:cNvSpPr>
            <a:spLocks noGrp="1"/>
          </p:cNvSpPr>
          <p:nvPr>
            <p:ph type="dt" sz="half" idx="10"/>
          </p:nvPr>
        </p:nvSpPr>
        <p:spPr/>
        <p:txBody>
          <a:bodyPr/>
          <a:lstStyle>
            <a:lvl1pPr>
              <a:defRPr/>
            </a:lvl1pPr>
          </a:lstStyle>
          <a:p>
            <a:pPr>
              <a:defRPr/>
            </a:pPr>
            <a:fld id="{B43FE8D9-B9A5-4A7E-A7A9-BF70CCBB9CD4}" type="datetime1">
              <a:rPr lang="en-US" altLang="en-US"/>
              <a:pPr>
                <a:defRPr/>
              </a:pPr>
              <a:t>7/17/2019</a:t>
            </a:fld>
            <a:endParaRPr lang="en-US" alt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B2F8C7CA-B569-4B9A-91E4-F6DD4076CFD2}" type="slidenum">
              <a:rPr lang="en-US" altLang="en-US"/>
              <a:pPr>
                <a:defRPr/>
              </a:pPr>
              <a:t>‹#›</a:t>
            </a:fld>
            <a:endParaRPr lang="en-US" altLang="en-US"/>
          </a:p>
        </p:txBody>
      </p:sp>
    </p:spTree>
    <p:extLst>
      <p:ext uri="{BB962C8B-B14F-4D97-AF65-F5344CB8AC3E}">
        <p14:creationId xmlns:p14="http://schemas.microsoft.com/office/powerpoint/2010/main" val="1064278611"/>
      </p:ext>
    </p:extLst>
  </p:cSld>
  <p:clrMapOvr>
    <a:masterClrMapping/>
  </p:clrMapOvr>
  <p:transition spd="slow" advClick="0" advTm="15000"/>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sz="quarter" idx="10" hasCustomPrompt="1"/>
          </p:nvPr>
        </p:nvSpPr>
        <p:spPr>
          <a:xfrm>
            <a:off x="3801533" y="2592280"/>
            <a:ext cx="815340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7097744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Title-Tertiary">
    <p:spTree>
      <p:nvGrpSpPr>
        <p:cNvPr id="1" name=""/>
        <p:cNvGrpSpPr/>
        <p:nvPr/>
      </p:nvGrpSpPr>
      <p:grpSpPr>
        <a:xfrm>
          <a:off x="0" y="0"/>
          <a:ext cx="0" cy="0"/>
          <a:chOff x="0" y="0"/>
          <a:chExt cx="0" cy="0"/>
        </a:xfrm>
      </p:grpSpPr>
      <p:sp>
        <p:nvSpPr>
          <p:cNvPr id="4" name="Rectangle 3"/>
          <p:cNvSpPr/>
          <p:nvPr/>
        </p:nvSpPr>
        <p:spPr>
          <a:xfrm>
            <a:off x="-14224" y="-5521"/>
            <a:ext cx="12206224" cy="5110921"/>
          </a:xfrm>
          <a:prstGeom prst="rect">
            <a:avLst/>
          </a:prstGeom>
          <a:solidFill>
            <a:srgbClr val="1B3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p:cNvSpPr>
            <a:spLocks noGrp="1"/>
          </p:cNvSpPr>
          <p:nvPr>
            <p:ph type="ctrTitle"/>
          </p:nvPr>
        </p:nvSpPr>
        <p:spPr>
          <a:xfrm>
            <a:off x="508000" y="85725"/>
            <a:ext cx="11149837" cy="2133600"/>
          </a:xfrm>
        </p:spPr>
        <p:txBody>
          <a:bodyPr>
            <a:normAutofit/>
          </a:bodyPr>
          <a:lstStyle>
            <a:lvl1pPr algn="l">
              <a:defRPr sz="4800" b="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6" name="Text Placeholder 13"/>
          <p:cNvSpPr>
            <a:spLocks noGrp="1"/>
          </p:cNvSpPr>
          <p:nvPr>
            <p:ph type="body" sz="quarter" idx="12" hasCustomPrompt="1"/>
          </p:nvPr>
        </p:nvSpPr>
        <p:spPr>
          <a:xfrm>
            <a:off x="508000" y="5411698"/>
            <a:ext cx="11149837" cy="1141503"/>
          </a:xfrm>
        </p:spPr>
        <p:txBody>
          <a:bodyPr anchor="ctr">
            <a:normAutofit/>
          </a:bodyPr>
          <a:lstStyle>
            <a:lvl1pPr marL="0" indent="0" algn="ctr">
              <a:buNone/>
              <a:defRPr sz="2800">
                <a:solidFill>
                  <a:schemeClr val="tx1">
                    <a:lumMod val="50000"/>
                    <a:lumOff val="50000"/>
                  </a:schemeClr>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Sub-Title</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59357"/>
          <a:stretch/>
        </p:blipFill>
        <p:spPr>
          <a:xfrm>
            <a:off x="11074401" y="5974888"/>
            <a:ext cx="1065279" cy="822960"/>
          </a:xfrm>
          <a:prstGeom prst="rect">
            <a:avLst/>
          </a:prstGeom>
        </p:spPr>
      </p:pic>
    </p:spTree>
    <p:extLst>
      <p:ext uri="{BB962C8B-B14F-4D97-AF65-F5344CB8AC3E}">
        <p14:creationId xmlns:p14="http://schemas.microsoft.com/office/powerpoint/2010/main" val="314355080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chemeClr val="tx1">
                <a:lumMod val="95000"/>
              </a:schemeClr>
            </a:gs>
            <a:gs pos="65000">
              <a:schemeClr val="tx1">
                <a:lumMod val="85000"/>
              </a:schemeClr>
            </a:gs>
            <a:gs pos="100000">
              <a:srgbClr val="464646"/>
            </a:gs>
          </a:gsLst>
          <a:lin ang="5400000" scaled="0"/>
          <a:tileRect/>
        </a:gradFill>
        <a:effectLst/>
      </p:bgPr>
    </p:bg>
    <p:spTree>
      <p:nvGrpSpPr>
        <p:cNvPr id="1" name=""/>
        <p:cNvGrpSpPr/>
        <p:nvPr/>
      </p:nvGrpSpPr>
      <p:grpSpPr>
        <a:xfrm>
          <a:off x="0" y="0"/>
          <a:ext cx="0" cy="0"/>
          <a:chOff x="0" y="0"/>
          <a:chExt cx="0" cy="0"/>
        </a:xfrm>
      </p:grpSpPr>
      <p:sp>
        <p:nvSpPr>
          <p:cNvPr id="7" name="Rectangle 6"/>
          <p:cNvSpPr/>
          <p:nvPr userDrawn="1"/>
        </p:nvSpPr>
        <p:spPr>
          <a:xfrm>
            <a:off x="0" y="4197096"/>
            <a:ext cx="12192000" cy="8382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1" name="Rectangle 10"/>
          <p:cNvSpPr/>
          <p:nvPr/>
        </p:nvSpPr>
        <p:spPr>
          <a:xfrm>
            <a:off x="3048000" y="4270248"/>
            <a:ext cx="7823200" cy="713232"/>
          </a:xfrm>
          <a:prstGeom prst="rect">
            <a:avLst/>
          </a:prstGeom>
          <a:gradFill>
            <a:gsLst>
              <a:gs pos="0">
                <a:srgbClr val="7BB224"/>
              </a:gs>
              <a:gs pos="60000">
                <a:srgbClr val="58823B"/>
              </a:gs>
              <a:gs pos="83000">
                <a:srgbClr val="7BB224"/>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3" name="Rectangle 12"/>
          <p:cNvSpPr/>
          <p:nvPr userDrawn="1"/>
        </p:nvSpPr>
        <p:spPr>
          <a:xfrm>
            <a:off x="10972800" y="4270248"/>
            <a:ext cx="1219200" cy="713232"/>
          </a:xfrm>
          <a:prstGeom prst="rect">
            <a:avLst/>
          </a:prstGeom>
          <a:gradFill>
            <a:gsLst>
              <a:gs pos="0">
                <a:srgbClr val="CC632F"/>
              </a:gs>
              <a:gs pos="60000">
                <a:srgbClr val="A04A1E"/>
              </a:gs>
              <a:gs pos="83000">
                <a:srgbClr val="CC632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baseline="-25000" dirty="0"/>
          </a:p>
        </p:txBody>
      </p:sp>
      <p:sp>
        <p:nvSpPr>
          <p:cNvPr id="10" name="Rectangle 9"/>
          <p:cNvSpPr/>
          <p:nvPr/>
        </p:nvSpPr>
        <p:spPr>
          <a:xfrm>
            <a:off x="0" y="4279392"/>
            <a:ext cx="2946400" cy="713232"/>
          </a:xfrm>
          <a:prstGeom prst="rect">
            <a:avLst/>
          </a:prstGeom>
          <a:gradFill>
            <a:gsLst>
              <a:gs pos="0">
                <a:srgbClr val="377DAF"/>
              </a:gs>
              <a:gs pos="60000">
                <a:srgbClr val="1A5482"/>
              </a:gs>
              <a:gs pos="83000">
                <a:srgbClr val="377DA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9" name="Subtitle 8"/>
          <p:cNvSpPr>
            <a:spLocks noGrp="1"/>
          </p:cNvSpPr>
          <p:nvPr>
            <p:ph type="subTitle" idx="1" hasCustomPrompt="1"/>
          </p:nvPr>
        </p:nvSpPr>
        <p:spPr>
          <a:xfrm>
            <a:off x="3149600" y="4276101"/>
            <a:ext cx="7620000" cy="685800"/>
          </a:xfrm>
        </p:spPr>
        <p:txBody>
          <a:bodyPr wrap="none" anchor="ctr">
            <a:normAutofit/>
          </a:bodyPr>
          <a:lstStyle>
            <a:lvl1pPr marL="0" indent="0" algn="r">
              <a:buNone/>
              <a:defRPr sz="180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lstStyle>
          <a:p>
            <a:r>
              <a:rPr lang="en-US" dirty="0"/>
              <a:t>Click to add optional subtitle</a:t>
            </a:r>
          </a:p>
        </p:txBody>
      </p:sp>
      <p:sp>
        <p:nvSpPr>
          <p:cNvPr id="28" name="Date Placeholder 27"/>
          <p:cNvSpPr>
            <a:spLocks noGrp="1"/>
          </p:cNvSpPr>
          <p:nvPr>
            <p:ph type="dt" sz="half" idx="10"/>
          </p:nvPr>
        </p:nvSpPr>
        <p:spPr>
          <a:xfrm>
            <a:off x="101600" y="4294763"/>
            <a:ext cx="2743200" cy="685800"/>
          </a:xfrm>
          <a:prstGeom prst="rect">
            <a:avLst/>
          </a:prstGeom>
        </p:spPr>
        <p:txBody>
          <a:bodyPr anchor="ctr">
            <a:noAutofit/>
          </a:bodyPr>
          <a:lstStyle>
            <a:lvl1pPr algn="ctr">
              <a:defRPr sz="1200" b="0" i="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stStyle>
          <a:p>
            <a:fld id="{940410E4-4585-49BC-BE67-5C108BC0A46F}" type="datetime1">
              <a:rPr lang="en-US" smtClean="0"/>
              <a:pPr/>
              <a:t>7/17/2019</a:t>
            </a:fld>
            <a:endParaRPr lang="en-US" dirty="0"/>
          </a:p>
        </p:txBody>
      </p:sp>
      <p:sp>
        <p:nvSpPr>
          <p:cNvPr id="8" name="Title 7"/>
          <p:cNvSpPr>
            <a:spLocks noGrp="1"/>
          </p:cNvSpPr>
          <p:nvPr>
            <p:ph type="ctrTitle" hasCustomPrompt="1"/>
          </p:nvPr>
        </p:nvSpPr>
        <p:spPr>
          <a:xfrm>
            <a:off x="3149600" y="1981200"/>
            <a:ext cx="7620000" cy="2209800"/>
          </a:xfrm>
        </p:spPr>
        <p:txBody>
          <a:bodyPr wrap="square" anchor="b">
            <a:normAutofit/>
          </a:bodyPr>
          <a:lstStyle>
            <a:lvl1pPr algn="r">
              <a:defRPr sz="3300" cap="all" spc="0" baseline="0">
                <a:ln w="3175" cmpd="sng">
                  <a:noFill/>
                </a:ln>
                <a:solidFill>
                  <a:srgbClr val="464646"/>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dirty="0"/>
              <a:t>Click to Add Title</a:t>
            </a:r>
          </a:p>
        </p:txBody>
      </p:sp>
      <p:sp>
        <p:nvSpPr>
          <p:cNvPr id="17" name="Footer Placeholder 16"/>
          <p:cNvSpPr>
            <a:spLocks noGrp="1"/>
          </p:cNvSpPr>
          <p:nvPr>
            <p:ph type="ftr" sz="quarter" idx="11"/>
          </p:nvPr>
        </p:nvSpPr>
        <p:spPr>
          <a:xfrm>
            <a:off x="3149601" y="6629400"/>
            <a:ext cx="7620000" cy="228600"/>
          </a:xfrm>
          <a:prstGeom prst="rect">
            <a:avLst/>
          </a:prstGeom>
        </p:spPr>
        <p:txBody>
          <a:bodyPr/>
          <a:lstStyle>
            <a:lvl1pPr algn="ctr">
              <a:defRPr sz="750" baseline="0">
                <a:solidFill>
                  <a:srgbClr val="8C8C8C"/>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t>© 2015 Santa Clara County Public Health Department</a:t>
            </a:r>
          </a:p>
        </p:txBody>
      </p:sp>
      <p:sp>
        <p:nvSpPr>
          <p:cNvPr id="14" name="Rectangle 13"/>
          <p:cNvSpPr/>
          <p:nvPr userDrawn="1"/>
        </p:nvSpPr>
        <p:spPr>
          <a:xfrm>
            <a:off x="2946400" y="0"/>
            <a:ext cx="101600" cy="68580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5" name="Rectangle 14"/>
          <p:cNvSpPr/>
          <p:nvPr userDrawn="1"/>
        </p:nvSpPr>
        <p:spPr>
          <a:xfrm>
            <a:off x="10871200" y="0"/>
            <a:ext cx="101600" cy="68580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6" name="Rectangle 15"/>
          <p:cNvSpPr/>
          <p:nvPr userDrawn="1"/>
        </p:nvSpPr>
        <p:spPr>
          <a:xfrm>
            <a:off x="0" y="4956048"/>
            <a:ext cx="12192000" cy="73152"/>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pic>
        <p:nvPicPr>
          <p:cNvPr id="18" name="Picture 17" descr="PublicHealthLogo_black-transparent_RGB.png"/>
          <p:cNvPicPr>
            <a:picLocks/>
          </p:cNvPicPr>
          <p:nvPr userDrawn="1"/>
        </p:nvPicPr>
        <p:blipFill>
          <a:blip r:embed="rId2" cstate="print"/>
          <a:stretch>
            <a:fillRect/>
          </a:stretch>
        </p:blipFill>
        <p:spPr>
          <a:xfrm>
            <a:off x="897725" y="5601024"/>
            <a:ext cx="1159681" cy="604465"/>
          </a:xfrm>
          <a:prstGeom prst="rect">
            <a:avLst/>
          </a:prstGeom>
          <a:effectLst/>
        </p:spPr>
      </p:pic>
      <p:sp>
        <p:nvSpPr>
          <p:cNvPr id="22" name="Text Placeholder 21"/>
          <p:cNvSpPr>
            <a:spLocks noGrp="1"/>
          </p:cNvSpPr>
          <p:nvPr>
            <p:ph type="body" sz="quarter" idx="12" hasCustomPrompt="1"/>
          </p:nvPr>
        </p:nvSpPr>
        <p:spPr>
          <a:xfrm>
            <a:off x="3149600" y="5105400"/>
            <a:ext cx="7620000" cy="990600"/>
          </a:xfrm>
        </p:spPr>
        <p:txBody>
          <a:bodyPr>
            <a:normAutofit/>
          </a:bodyPr>
          <a:lstStyle>
            <a:lvl1pPr marL="0" algn="r">
              <a:spcBef>
                <a:spcPts val="0"/>
              </a:spcBef>
              <a:buNone/>
              <a:defRPr sz="13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1pPr>
          </a:lstStyle>
          <a:p>
            <a:pPr lvl="0"/>
            <a:r>
              <a:rPr lang="en-US" dirty="0"/>
              <a:t>Click to add name(s) of presenter(s)</a:t>
            </a:r>
          </a:p>
        </p:txBody>
      </p:sp>
    </p:spTree>
    <p:extLst>
      <p:ext uri="{BB962C8B-B14F-4D97-AF65-F5344CB8AC3E}">
        <p14:creationId xmlns:p14="http://schemas.microsoft.com/office/powerpoint/2010/main" val="33641916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Standar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1200" y="152400"/>
            <a:ext cx="10976864" cy="533400"/>
          </a:xfrm>
        </p:spPr>
        <p:txBody>
          <a:bodyPr wrap="none">
            <a:noAutofit/>
          </a:bodyPr>
          <a:lstStyle>
            <a:lvl1pPr>
              <a:defRPr sz="2700" spc="-113" baseline="0">
                <a:solidFill>
                  <a:srgbClr val="5A5A5A"/>
                </a:solidFill>
                <a:latin typeface="Segoe UI" panose="020B0502040204020203" pitchFamily="34" charset="0"/>
                <a:ea typeface="Segoe UI" panose="020B0502040204020203" pitchFamily="34" charset="0"/>
                <a:cs typeface="Segoe UI" panose="020B0502040204020203" pitchFamily="34" charset="0"/>
              </a:defRPr>
            </a:lvl1pPr>
          </a:lstStyle>
          <a:p>
            <a:r>
              <a:rPr lang="en-US" noProof="1"/>
              <a:t>Click to add short Header</a:t>
            </a:r>
            <a:endParaRPr lang="en-US" dirty="0"/>
          </a:p>
        </p:txBody>
      </p:sp>
      <p:sp>
        <p:nvSpPr>
          <p:cNvPr id="6" name="Slide Number Placeholder 5"/>
          <p:cNvSpPr>
            <a:spLocks noGrp="1"/>
          </p:cNvSpPr>
          <p:nvPr>
            <p:ph type="sldNum" sz="quarter" idx="12"/>
          </p:nvPr>
        </p:nvSpPr>
        <p:spPr/>
        <p:txBody>
          <a:bodyPr/>
          <a:lstStyle>
            <a:lvl1pPr>
              <a:defRPr sz="825" b="1">
                <a:solidFill>
                  <a:srgbClr val="FFFFFF"/>
                </a:solidFill>
                <a:latin typeface="Segoe UI" panose="020B0502040204020203" pitchFamily="34" charset="0"/>
                <a:ea typeface="Segoe UI" panose="020B0502040204020203" pitchFamily="34" charset="0"/>
                <a:cs typeface="Segoe UI" panose="020B0502040204020203" pitchFamily="34" charset="0"/>
              </a:defRPr>
            </a:lvl1pPr>
          </a:lstStyle>
          <a:p>
            <a:fld id="{A3F7CB7D-F184-43C7-B6FD-03D728E1BBFF}" type="slidenum">
              <a:rPr lang="en-US" smtClean="0"/>
              <a:pPr/>
              <a:t>‹#›</a:t>
            </a:fld>
            <a:endParaRPr lang="en-US" dirty="0"/>
          </a:p>
        </p:txBody>
      </p:sp>
      <p:sp>
        <p:nvSpPr>
          <p:cNvPr id="8" name="Content Placeholder 7"/>
          <p:cNvSpPr>
            <a:spLocks noGrp="1"/>
          </p:cNvSpPr>
          <p:nvPr>
            <p:ph sz="quarter" idx="13" hasCustomPrompt="1"/>
          </p:nvPr>
        </p:nvSpPr>
        <p:spPr>
          <a:xfrm>
            <a:off x="711200" y="1143000"/>
            <a:ext cx="10871200" cy="5029200"/>
          </a:xfrm>
        </p:spPr>
        <p:txBody>
          <a:bodyPr>
            <a:normAutofit/>
          </a:bodyPr>
          <a:lstStyle>
            <a:lvl1pPr>
              <a:buFont typeface="Wingdings 2" pitchFamily="18" charset="2"/>
              <a:buChar char="¤"/>
              <a:defRPr sz="2400">
                <a:latin typeface="Segoe UI" panose="020B0502040204020203" pitchFamily="34" charset="0"/>
                <a:ea typeface="Segoe UI" panose="020B0502040204020203" pitchFamily="34" charset="0"/>
                <a:cs typeface="Segoe UI" panose="020B0502040204020203" pitchFamily="34" charset="0"/>
              </a:defRPr>
            </a:lvl1pPr>
            <a:lvl2pPr>
              <a:buFont typeface="Wingdings" pitchFamily="2" charset="2"/>
              <a:buChar char="£"/>
              <a:defRPr sz="2100">
                <a:latin typeface="Segoe UI" panose="020B0502040204020203" pitchFamily="34" charset="0"/>
                <a:ea typeface="Segoe UI" panose="020B0502040204020203" pitchFamily="34" charset="0"/>
                <a:cs typeface="Segoe UI" panose="020B0502040204020203" pitchFamily="34" charset="0"/>
              </a:defRPr>
            </a:lvl2pPr>
            <a:lvl3pPr>
              <a:defRPr sz="1800">
                <a:latin typeface="Segoe UI" panose="020B0502040204020203" pitchFamily="34" charset="0"/>
                <a:ea typeface="Segoe UI" panose="020B0502040204020203" pitchFamily="34" charset="0"/>
                <a:cs typeface="Segoe UI" panose="020B0502040204020203" pitchFamily="34" charset="0"/>
              </a:defRPr>
            </a:lvl3pPr>
            <a:lvl4pPr>
              <a:buFont typeface="Wingdings 2" pitchFamily="18" charset="2"/>
              <a:buChar char=""/>
              <a:defRPr sz="1500">
                <a:latin typeface="Segoe UI" panose="020B0502040204020203" pitchFamily="34" charset="0"/>
                <a:ea typeface="Segoe UI" panose="020B0502040204020203" pitchFamily="34" charset="0"/>
                <a:cs typeface="Segoe UI" panose="020B0502040204020203" pitchFamily="34" charset="0"/>
              </a:defRPr>
            </a:lvl4pPr>
            <a:lvl5pPr marL="1371566" indent="-171446">
              <a:buFont typeface="Wingdings" pitchFamily="2" charset="2"/>
              <a:buChar char=""/>
              <a:defRPr sz="1350">
                <a:latin typeface="Segoe UI" panose="020B0502040204020203" pitchFamily="34" charset="0"/>
                <a:ea typeface="Segoe UI" panose="020B0502040204020203" pitchFamily="34" charset="0"/>
                <a:cs typeface="Segoe UI" panose="020B0502040204020203" pitchFamily="34" charset="0"/>
              </a:defRPr>
            </a:lvl5pPr>
          </a:lstStyle>
          <a:p>
            <a:pPr lvl="0"/>
            <a:r>
              <a:rPr lang="en-US" noProof="1"/>
              <a:t>Click to add text or click icon below to add other content</a:t>
            </a:r>
          </a:p>
          <a:p>
            <a:pPr lvl="1"/>
            <a:r>
              <a:rPr lang="en-US" noProof="1"/>
              <a:t>Second level</a:t>
            </a:r>
          </a:p>
          <a:p>
            <a:pPr lvl="2"/>
            <a:r>
              <a:rPr lang="en-US" noProof="1"/>
              <a:t>Third level</a:t>
            </a:r>
          </a:p>
          <a:p>
            <a:pPr lvl="3"/>
            <a:r>
              <a:rPr lang="en-US" noProof="1"/>
              <a:t>Fourth level</a:t>
            </a:r>
          </a:p>
          <a:p>
            <a:pPr lvl="4"/>
            <a:r>
              <a:rPr lang="en-US" noProof="1"/>
              <a:t>Fifth level</a:t>
            </a:r>
            <a:endParaRPr lang="en-US" dirty="0"/>
          </a:p>
        </p:txBody>
      </p:sp>
    </p:spTree>
    <p:extLst>
      <p:ext uri="{BB962C8B-B14F-4D97-AF65-F5344CB8AC3E}">
        <p14:creationId xmlns:p14="http://schemas.microsoft.com/office/powerpoint/2010/main" val="195219977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Column Content">
    <p:spTree>
      <p:nvGrpSpPr>
        <p:cNvPr id="1" name=""/>
        <p:cNvGrpSpPr/>
        <p:nvPr/>
      </p:nvGrpSpPr>
      <p:grpSpPr>
        <a:xfrm>
          <a:off x="0" y="0"/>
          <a:ext cx="0" cy="0"/>
          <a:chOff x="0" y="0"/>
          <a:chExt cx="0" cy="0"/>
        </a:xfrm>
      </p:grpSpPr>
      <p:sp>
        <p:nvSpPr>
          <p:cNvPr id="7" name="Rectangle 7"/>
          <p:cNvSpPr>
            <a:spLocks noGrp="1"/>
          </p:cNvSpPr>
          <p:nvPr>
            <p:ph type="sldNum" sz="quarter" idx="12"/>
          </p:nvPr>
        </p:nvSpPr>
        <p:spPr/>
        <p:txBody>
          <a:bodyPr/>
          <a:lstStyle>
            <a:lvl1pPr>
              <a:defRPr sz="825">
                <a:latin typeface="Segoe UI" panose="020B0502040204020203" pitchFamily="34" charset="0"/>
                <a:ea typeface="Segoe UI" panose="020B0502040204020203" pitchFamily="34" charset="0"/>
                <a:cs typeface="Segoe UI" panose="020B0502040204020203" pitchFamily="34" charset="0"/>
              </a:defRPr>
            </a:lvl1pPr>
          </a:lstStyle>
          <a:p>
            <a:fld id="{20FD475A-FCA3-4B41-B368-0F71602C96B4}" type="slidenum">
              <a:rPr lang="en-US" smtClean="0"/>
              <a:pPr/>
              <a:t>‹#›</a:t>
            </a:fld>
            <a:endParaRPr lang="en-US" dirty="0"/>
          </a:p>
        </p:txBody>
      </p:sp>
      <p:sp>
        <p:nvSpPr>
          <p:cNvPr id="6" name="Title 1"/>
          <p:cNvSpPr>
            <a:spLocks noGrp="1"/>
          </p:cNvSpPr>
          <p:nvPr>
            <p:ph type="title" hasCustomPrompt="1"/>
          </p:nvPr>
        </p:nvSpPr>
        <p:spPr>
          <a:xfrm>
            <a:off x="711200" y="152400"/>
            <a:ext cx="10871200" cy="533400"/>
          </a:xfrm>
        </p:spPr>
        <p:txBody>
          <a:bodyPr/>
          <a:lstStyle>
            <a:lvl1pPr>
              <a:defRPr sz="2700">
                <a:latin typeface="Segoe UI" panose="020B0502040204020203" pitchFamily="34" charset="0"/>
                <a:ea typeface="Segoe UI" panose="020B0502040204020203" pitchFamily="34" charset="0"/>
                <a:cs typeface="Segoe UI" panose="020B0502040204020203" pitchFamily="34" charset="0"/>
              </a:defRPr>
            </a:lvl1pPr>
          </a:lstStyle>
          <a:p>
            <a:r>
              <a:rPr lang="en-US" noProof="1"/>
              <a:t>Click to add short Header</a:t>
            </a:r>
            <a:endParaRPr lang="en-US" dirty="0"/>
          </a:p>
        </p:txBody>
      </p:sp>
      <p:sp>
        <p:nvSpPr>
          <p:cNvPr id="8" name="Content Placeholder 7"/>
          <p:cNvSpPr>
            <a:spLocks noGrp="1"/>
          </p:cNvSpPr>
          <p:nvPr>
            <p:ph sz="quarter" idx="13" hasCustomPrompt="1"/>
          </p:nvPr>
        </p:nvSpPr>
        <p:spPr>
          <a:xfrm>
            <a:off x="711200" y="1143000"/>
            <a:ext cx="5308600" cy="5029200"/>
          </a:xfrm>
        </p:spPr>
        <p:txBody>
          <a:bodyPr>
            <a:normAutofit/>
          </a:bodyPr>
          <a:lstStyle>
            <a:lvl1pPr>
              <a:buFont typeface="Wingdings 2" pitchFamily="18" charset="2"/>
              <a:buChar char="¤"/>
              <a:defRPr sz="2400">
                <a:latin typeface="Segoe UI" panose="020B0502040204020203" pitchFamily="34" charset="0"/>
                <a:ea typeface="Segoe UI" panose="020B0502040204020203" pitchFamily="34" charset="0"/>
                <a:cs typeface="Segoe UI" panose="020B0502040204020203" pitchFamily="34" charset="0"/>
              </a:defRPr>
            </a:lvl1pPr>
            <a:lvl2pPr>
              <a:buFont typeface="Wingdings" pitchFamily="2" charset="2"/>
              <a:buChar char="£"/>
              <a:defRPr sz="2100">
                <a:latin typeface="Segoe UI" panose="020B0502040204020203" pitchFamily="34" charset="0"/>
                <a:ea typeface="Segoe UI" panose="020B0502040204020203" pitchFamily="34" charset="0"/>
                <a:cs typeface="Segoe UI" panose="020B0502040204020203" pitchFamily="34" charset="0"/>
              </a:defRPr>
            </a:lvl2pPr>
            <a:lvl3pPr>
              <a:defRPr sz="1800">
                <a:latin typeface="Segoe UI" panose="020B0502040204020203" pitchFamily="34" charset="0"/>
                <a:ea typeface="Segoe UI" panose="020B0502040204020203" pitchFamily="34" charset="0"/>
                <a:cs typeface="Segoe UI" panose="020B0502040204020203" pitchFamily="34" charset="0"/>
              </a:defRPr>
            </a:lvl3pPr>
            <a:lvl4pPr>
              <a:buFont typeface="Wingdings 2" pitchFamily="18" charset="2"/>
              <a:buChar char=""/>
              <a:defRPr sz="1500">
                <a:latin typeface="Segoe UI" panose="020B0502040204020203" pitchFamily="34" charset="0"/>
                <a:ea typeface="Segoe UI" panose="020B0502040204020203" pitchFamily="34" charset="0"/>
                <a:cs typeface="Segoe UI" panose="020B0502040204020203" pitchFamily="34" charset="0"/>
              </a:defRPr>
            </a:lvl4pPr>
            <a:lvl5pPr marL="1371566" indent="-171446">
              <a:buFont typeface="Wingdings" pitchFamily="2" charset="2"/>
              <a:buChar char=""/>
              <a:defRPr sz="1350">
                <a:latin typeface="Segoe UI" panose="020B0502040204020203" pitchFamily="34" charset="0"/>
                <a:ea typeface="Segoe UI" panose="020B0502040204020203" pitchFamily="34" charset="0"/>
                <a:cs typeface="Segoe UI" panose="020B0502040204020203" pitchFamily="34" charset="0"/>
              </a:defRPr>
            </a:lvl5pPr>
          </a:lstStyle>
          <a:p>
            <a:pPr lvl="0"/>
            <a:r>
              <a:rPr lang="en-US" noProof="1"/>
              <a:t>Click to add text or click icon below to add other content</a:t>
            </a:r>
          </a:p>
          <a:p>
            <a:pPr lvl="1"/>
            <a:r>
              <a:rPr lang="en-US" noProof="1"/>
              <a:t>Second level</a:t>
            </a:r>
          </a:p>
          <a:p>
            <a:pPr lvl="2"/>
            <a:r>
              <a:rPr lang="en-US" noProof="1"/>
              <a:t>Third level</a:t>
            </a:r>
          </a:p>
          <a:p>
            <a:pPr lvl="3"/>
            <a:r>
              <a:rPr lang="en-US" noProof="1"/>
              <a:t>Fourth level</a:t>
            </a:r>
          </a:p>
          <a:p>
            <a:pPr lvl="4"/>
            <a:r>
              <a:rPr lang="en-US" noProof="1"/>
              <a:t>Fifth level</a:t>
            </a:r>
            <a:endParaRPr lang="en-US" dirty="0"/>
          </a:p>
        </p:txBody>
      </p:sp>
      <p:sp>
        <p:nvSpPr>
          <p:cNvPr id="9" name="Content Placeholder 7"/>
          <p:cNvSpPr>
            <a:spLocks noGrp="1"/>
          </p:cNvSpPr>
          <p:nvPr>
            <p:ph sz="quarter" idx="14" hasCustomPrompt="1"/>
          </p:nvPr>
        </p:nvSpPr>
        <p:spPr>
          <a:xfrm>
            <a:off x="6273800" y="1143000"/>
            <a:ext cx="5308600" cy="5029200"/>
          </a:xfrm>
        </p:spPr>
        <p:txBody>
          <a:bodyPr>
            <a:normAutofit/>
          </a:bodyPr>
          <a:lstStyle>
            <a:lvl1pPr>
              <a:buFont typeface="Wingdings 2" pitchFamily="18" charset="2"/>
              <a:buChar char="¤"/>
              <a:defRPr sz="2400">
                <a:latin typeface="Segoe UI" panose="020B0502040204020203" pitchFamily="34" charset="0"/>
                <a:ea typeface="Segoe UI" panose="020B0502040204020203" pitchFamily="34" charset="0"/>
                <a:cs typeface="Segoe UI" panose="020B0502040204020203" pitchFamily="34" charset="0"/>
              </a:defRPr>
            </a:lvl1pPr>
            <a:lvl2pPr>
              <a:buFont typeface="Wingdings" pitchFamily="2" charset="2"/>
              <a:buChar char="£"/>
              <a:defRPr sz="2100">
                <a:latin typeface="Segoe UI" panose="020B0502040204020203" pitchFamily="34" charset="0"/>
                <a:ea typeface="Segoe UI" panose="020B0502040204020203" pitchFamily="34" charset="0"/>
                <a:cs typeface="Segoe UI" panose="020B0502040204020203" pitchFamily="34" charset="0"/>
              </a:defRPr>
            </a:lvl2pPr>
            <a:lvl3pPr>
              <a:defRPr sz="1800">
                <a:latin typeface="Segoe UI" panose="020B0502040204020203" pitchFamily="34" charset="0"/>
                <a:ea typeface="Segoe UI" panose="020B0502040204020203" pitchFamily="34" charset="0"/>
                <a:cs typeface="Segoe UI" panose="020B0502040204020203" pitchFamily="34" charset="0"/>
              </a:defRPr>
            </a:lvl3pPr>
            <a:lvl4pPr>
              <a:buFont typeface="Wingdings 2" pitchFamily="18" charset="2"/>
              <a:buChar char=""/>
              <a:defRPr sz="1500">
                <a:latin typeface="Segoe UI" panose="020B0502040204020203" pitchFamily="34" charset="0"/>
                <a:ea typeface="Segoe UI" panose="020B0502040204020203" pitchFamily="34" charset="0"/>
                <a:cs typeface="Segoe UI" panose="020B0502040204020203" pitchFamily="34" charset="0"/>
              </a:defRPr>
            </a:lvl4pPr>
            <a:lvl5pPr marL="1371566" indent="-171446">
              <a:buFont typeface="Wingdings" pitchFamily="2" charset="2"/>
              <a:buChar char=""/>
              <a:defRPr sz="1350">
                <a:latin typeface="Segoe UI" panose="020B0502040204020203" pitchFamily="34" charset="0"/>
                <a:ea typeface="Segoe UI" panose="020B0502040204020203" pitchFamily="34" charset="0"/>
                <a:cs typeface="Segoe UI" panose="020B0502040204020203" pitchFamily="34" charset="0"/>
              </a:defRPr>
            </a:lvl5pPr>
          </a:lstStyle>
          <a:p>
            <a:pPr lvl="0"/>
            <a:r>
              <a:rPr lang="en-US" noProof="1"/>
              <a:t>Click to add text or click icon below to add other content</a:t>
            </a:r>
          </a:p>
          <a:p>
            <a:pPr lvl="1"/>
            <a:r>
              <a:rPr lang="en-US" noProof="1"/>
              <a:t>Second level</a:t>
            </a:r>
          </a:p>
          <a:p>
            <a:pPr lvl="2"/>
            <a:r>
              <a:rPr lang="en-US" noProof="1"/>
              <a:t>Third level</a:t>
            </a:r>
          </a:p>
          <a:p>
            <a:pPr lvl="3"/>
            <a:r>
              <a:rPr lang="en-US" noProof="1"/>
              <a:t>Fourth level</a:t>
            </a:r>
          </a:p>
          <a:p>
            <a:pPr lvl="4"/>
            <a:r>
              <a:rPr lang="en-US" noProof="1"/>
              <a:t>Fifth level</a:t>
            </a:r>
            <a:endParaRPr lang="en-US" dirty="0"/>
          </a:p>
        </p:txBody>
      </p:sp>
    </p:spTree>
    <p:extLst>
      <p:ext uri="{BB962C8B-B14F-4D97-AF65-F5344CB8AC3E}">
        <p14:creationId xmlns:p14="http://schemas.microsoft.com/office/powerpoint/2010/main" val="267862188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ootnotes at Base">
    <p:spTree>
      <p:nvGrpSpPr>
        <p:cNvPr id="1" name=""/>
        <p:cNvGrpSpPr/>
        <p:nvPr/>
      </p:nvGrpSpPr>
      <p:grpSpPr>
        <a:xfrm>
          <a:off x="0" y="0"/>
          <a:ext cx="0" cy="0"/>
          <a:chOff x="0" y="0"/>
          <a:chExt cx="0" cy="0"/>
        </a:xfrm>
      </p:grpSpPr>
      <p:sp>
        <p:nvSpPr>
          <p:cNvPr id="14" name="Rectangle 13"/>
          <p:cNvSpPr/>
          <p:nvPr userDrawn="1"/>
        </p:nvSpPr>
        <p:spPr>
          <a:xfrm>
            <a:off x="0" y="769143"/>
            <a:ext cx="609600" cy="237333"/>
          </a:xfrm>
          <a:prstGeom prst="rect">
            <a:avLst/>
          </a:prstGeom>
          <a:gradFill>
            <a:gsLst>
              <a:gs pos="0">
                <a:srgbClr val="CC632F"/>
              </a:gs>
              <a:gs pos="60000">
                <a:srgbClr val="A04A1E"/>
              </a:gs>
              <a:gs pos="83000">
                <a:srgbClr val="CC632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5" name="Rectangle 14"/>
          <p:cNvSpPr/>
          <p:nvPr userDrawn="1"/>
        </p:nvSpPr>
        <p:spPr>
          <a:xfrm>
            <a:off x="711200" y="769939"/>
            <a:ext cx="11480800" cy="227805"/>
          </a:xfrm>
          <a:prstGeom prst="rect">
            <a:avLst/>
          </a:prstGeom>
          <a:gradFill>
            <a:gsLst>
              <a:gs pos="0">
                <a:srgbClr val="377DAF"/>
              </a:gs>
              <a:gs pos="60000">
                <a:srgbClr val="1A5482"/>
              </a:gs>
              <a:gs pos="83000">
                <a:srgbClr val="377DAF"/>
              </a:gs>
            </a:gsLst>
            <a:lin ang="5400000" scaled="0"/>
          </a:gradFill>
          <a:ln w="63500" cap="sq" cmpd="sng" algn="ctr">
            <a:noFill/>
            <a:prstDash val="solid"/>
            <a:miter lim="800000"/>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0" name="Text Placeholder 9"/>
          <p:cNvSpPr>
            <a:spLocks noGrp="1"/>
          </p:cNvSpPr>
          <p:nvPr>
            <p:ph type="body" sz="quarter" idx="14" hasCustomPrompt="1"/>
          </p:nvPr>
        </p:nvSpPr>
        <p:spPr>
          <a:xfrm>
            <a:off x="711200" y="6019800"/>
            <a:ext cx="10769600" cy="685800"/>
          </a:xfrm>
        </p:spPr>
        <p:txBody>
          <a:bodyPr>
            <a:noAutofit/>
          </a:bodyPr>
          <a:lstStyle>
            <a:lvl1pPr marL="0" indent="0">
              <a:buFontTx/>
              <a:buNone/>
              <a:defRPr sz="900" baseline="0">
                <a:latin typeface="Segoe UI" panose="020B0502040204020203" pitchFamily="34" charset="0"/>
                <a:ea typeface="Segoe UI" panose="020B0502040204020203" pitchFamily="34" charset="0"/>
                <a:cs typeface="Segoe UI" panose="020B0502040204020203" pitchFamily="34" charset="0"/>
              </a:defRPr>
            </a:lvl1pPr>
            <a:lvl2pPr marL="274313" indent="0">
              <a:buFontTx/>
              <a:buNone/>
              <a:defRPr sz="1050" baseline="0"/>
            </a:lvl2pPr>
            <a:lvl3pPr marL="514337" indent="0">
              <a:buFontTx/>
              <a:buNone/>
              <a:defRPr sz="1050" baseline="0"/>
            </a:lvl3pPr>
            <a:lvl4pPr marL="857228" indent="0">
              <a:buFontTx/>
              <a:buNone/>
              <a:defRPr sz="1050" baseline="0"/>
            </a:lvl4pPr>
            <a:lvl5pPr marL="1200120" indent="0">
              <a:buFontTx/>
              <a:buNone/>
              <a:defRPr sz="1050" baseline="0"/>
            </a:lvl5pPr>
          </a:lstStyle>
          <a:p>
            <a:pPr lvl="0"/>
            <a:r>
              <a:rPr lang="en-US" dirty="0"/>
              <a:t>Click to add footnotes</a:t>
            </a:r>
          </a:p>
        </p:txBody>
      </p:sp>
      <p:sp>
        <p:nvSpPr>
          <p:cNvPr id="12" name="Rectangle 7"/>
          <p:cNvSpPr>
            <a:spLocks noGrp="1"/>
          </p:cNvSpPr>
          <p:nvPr>
            <p:ph type="sldNum" sz="quarter" idx="12"/>
          </p:nvPr>
        </p:nvSpPr>
        <p:spPr>
          <a:xfrm>
            <a:off x="0" y="762000"/>
            <a:ext cx="609600" cy="244476"/>
          </a:xfrm>
        </p:spPr>
        <p:txBody>
          <a:bodyPr/>
          <a:lstStyle>
            <a:lvl1pPr>
              <a:defRPr sz="825">
                <a:latin typeface="Segoe UI" panose="020B0502040204020203" pitchFamily="34" charset="0"/>
                <a:ea typeface="Segoe UI" panose="020B0502040204020203" pitchFamily="34" charset="0"/>
                <a:cs typeface="Segoe UI" panose="020B0502040204020203" pitchFamily="34" charset="0"/>
              </a:defRPr>
            </a:lvl1pPr>
          </a:lstStyle>
          <a:p>
            <a:fld id="{20FD475A-FCA3-4B41-B368-0F71602C96B4}" type="slidenum">
              <a:rPr lang="en-US" smtClean="0"/>
              <a:pPr/>
              <a:t>‹#›</a:t>
            </a:fld>
            <a:endParaRPr lang="en-US" dirty="0"/>
          </a:p>
        </p:txBody>
      </p:sp>
      <p:sp>
        <p:nvSpPr>
          <p:cNvPr id="13" name="Title 1"/>
          <p:cNvSpPr>
            <a:spLocks noGrp="1"/>
          </p:cNvSpPr>
          <p:nvPr>
            <p:ph type="title" hasCustomPrompt="1"/>
          </p:nvPr>
        </p:nvSpPr>
        <p:spPr>
          <a:xfrm>
            <a:off x="711200" y="152400"/>
            <a:ext cx="10871200" cy="533400"/>
          </a:xfrm>
        </p:spPr>
        <p:txBody>
          <a:bodyPr/>
          <a:lstStyle>
            <a:lvl1pPr>
              <a:defRPr sz="2700">
                <a:latin typeface="Segoe UI" panose="020B0502040204020203" pitchFamily="34" charset="0"/>
                <a:ea typeface="Segoe UI" panose="020B0502040204020203" pitchFamily="34" charset="0"/>
                <a:cs typeface="Segoe UI" panose="020B0502040204020203" pitchFamily="34" charset="0"/>
              </a:defRPr>
            </a:lvl1pPr>
          </a:lstStyle>
          <a:p>
            <a:r>
              <a:rPr lang="en-US" noProof="1"/>
              <a:t>Click to add short Header</a:t>
            </a:r>
            <a:endParaRPr lang="en-US" dirty="0"/>
          </a:p>
        </p:txBody>
      </p:sp>
      <p:sp>
        <p:nvSpPr>
          <p:cNvPr id="17" name="Content Placeholder 7"/>
          <p:cNvSpPr>
            <a:spLocks noGrp="1"/>
          </p:cNvSpPr>
          <p:nvPr>
            <p:ph sz="quarter" idx="13" hasCustomPrompt="1"/>
          </p:nvPr>
        </p:nvSpPr>
        <p:spPr>
          <a:xfrm>
            <a:off x="711200" y="1143000"/>
            <a:ext cx="10871200" cy="4724400"/>
          </a:xfrm>
        </p:spPr>
        <p:txBody>
          <a:bodyPr>
            <a:normAutofit/>
          </a:bodyPr>
          <a:lstStyle>
            <a:lvl1pPr>
              <a:buFont typeface="Wingdings 2" pitchFamily="18" charset="2"/>
              <a:buChar char="¤"/>
              <a:defRPr sz="2400">
                <a:latin typeface="Segoe UI" panose="020B0502040204020203" pitchFamily="34" charset="0"/>
                <a:ea typeface="Segoe UI" panose="020B0502040204020203" pitchFamily="34" charset="0"/>
                <a:cs typeface="Segoe UI" panose="020B0502040204020203" pitchFamily="34" charset="0"/>
              </a:defRPr>
            </a:lvl1pPr>
            <a:lvl2pPr>
              <a:buFont typeface="Wingdings" pitchFamily="2" charset="2"/>
              <a:buChar char="£"/>
              <a:defRPr sz="2100">
                <a:latin typeface="Segoe UI" panose="020B0502040204020203" pitchFamily="34" charset="0"/>
                <a:ea typeface="Segoe UI" panose="020B0502040204020203" pitchFamily="34" charset="0"/>
                <a:cs typeface="Segoe UI" panose="020B0502040204020203" pitchFamily="34" charset="0"/>
              </a:defRPr>
            </a:lvl2pPr>
            <a:lvl3pPr>
              <a:defRPr sz="1800">
                <a:latin typeface="Segoe UI" panose="020B0502040204020203" pitchFamily="34" charset="0"/>
                <a:ea typeface="Segoe UI" panose="020B0502040204020203" pitchFamily="34" charset="0"/>
                <a:cs typeface="Segoe UI" panose="020B0502040204020203" pitchFamily="34" charset="0"/>
              </a:defRPr>
            </a:lvl3pPr>
            <a:lvl4pPr>
              <a:buFont typeface="Wingdings 2" pitchFamily="18" charset="2"/>
              <a:buChar char=""/>
              <a:defRPr sz="1500">
                <a:latin typeface="Segoe UI" panose="020B0502040204020203" pitchFamily="34" charset="0"/>
                <a:ea typeface="Segoe UI" panose="020B0502040204020203" pitchFamily="34" charset="0"/>
                <a:cs typeface="Segoe UI" panose="020B0502040204020203" pitchFamily="34" charset="0"/>
              </a:defRPr>
            </a:lvl4pPr>
            <a:lvl5pPr marL="1371566" indent="-171446">
              <a:buFont typeface="Wingdings" pitchFamily="2" charset="2"/>
              <a:buChar char=""/>
              <a:defRPr sz="1350">
                <a:latin typeface="Segoe UI" panose="020B0502040204020203" pitchFamily="34" charset="0"/>
                <a:ea typeface="Segoe UI" panose="020B0502040204020203" pitchFamily="34" charset="0"/>
                <a:cs typeface="Segoe UI" panose="020B0502040204020203" pitchFamily="34" charset="0"/>
              </a:defRPr>
            </a:lvl5pPr>
          </a:lstStyle>
          <a:p>
            <a:pPr lvl="0"/>
            <a:r>
              <a:rPr lang="en-US" noProof="1"/>
              <a:t>Click to add text or click icon below to add other content</a:t>
            </a:r>
          </a:p>
          <a:p>
            <a:pPr lvl="1"/>
            <a:r>
              <a:rPr lang="en-US" noProof="1"/>
              <a:t>Second level</a:t>
            </a:r>
          </a:p>
          <a:p>
            <a:pPr lvl="2"/>
            <a:r>
              <a:rPr lang="en-US" noProof="1"/>
              <a:t>Third level</a:t>
            </a:r>
          </a:p>
          <a:p>
            <a:pPr lvl="3"/>
            <a:r>
              <a:rPr lang="en-US" noProof="1"/>
              <a:t>Fourth level</a:t>
            </a:r>
          </a:p>
          <a:p>
            <a:pPr lvl="4"/>
            <a:r>
              <a:rPr lang="en-US" noProof="1"/>
              <a:t>Fifth level</a:t>
            </a:r>
            <a:endParaRPr lang="en-US" dirty="0"/>
          </a:p>
        </p:txBody>
      </p:sp>
    </p:spTree>
    <p:extLst>
      <p:ext uri="{BB962C8B-B14F-4D97-AF65-F5344CB8AC3E}">
        <p14:creationId xmlns:p14="http://schemas.microsoft.com/office/powerpoint/2010/main" val="42025067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Full Page Content - No Title">
    <p:spTree>
      <p:nvGrpSpPr>
        <p:cNvPr id="1" name=""/>
        <p:cNvGrpSpPr/>
        <p:nvPr/>
      </p:nvGrpSpPr>
      <p:grpSpPr>
        <a:xfrm>
          <a:off x="0" y="0"/>
          <a:ext cx="0" cy="0"/>
          <a:chOff x="0" y="0"/>
          <a:chExt cx="0" cy="0"/>
        </a:xfrm>
      </p:grpSpPr>
      <p:sp>
        <p:nvSpPr>
          <p:cNvPr id="3" name="Content Placeholder 2"/>
          <p:cNvSpPr>
            <a:spLocks noGrp="1"/>
          </p:cNvSpPr>
          <p:nvPr>
            <p:ph sz="quarter" idx="13" hasCustomPrompt="1"/>
          </p:nvPr>
        </p:nvSpPr>
        <p:spPr>
          <a:xfrm>
            <a:off x="0" y="0"/>
            <a:ext cx="12192000" cy="6858000"/>
          </a:xfrm>
        </p:spPr>
        <p:txBody>
          <a:bodyPr>
            <a:normAutofit/>
          </a:bodyPr>
          <a:lstStyle>
            <a:lvl1pPr>
              <a:defRPr sz="1500">
                <a:latin typeface="Segoe UI" panose="020B0502040204020203" pitchFamily="34" charset="0"/>
                <a:ea typeface="Segoe UI" panose="020B0502040204020203" pitchFamily="34" charset="0"/>
                <a:cs typeface="Segoe UI" panose="020B0502040204020203" pitchFamily="34" charset="0"/>
              </a:defRPr>
            </a:lvl1pPr>
          </a:lstStyle>
          <a:p>
            <a:pPr lvl="0"/>
            <a:r>
              <a:rPr lang="en-US" noProof="1"/>
              <a:t>Click icon below to add content</a:t>
            </a:r>
          </a:p>
        </p:txBody>
      </p:sp>
      <p:sp>
        <p:nvSpPr>
          <p:cNvPr id="4" name="Slide Number Placeholder 3"/>
          <p:cNvSpPr>
            <a:spLocks noGrp="1"/>
          </p:cNvSpPr>
          <p:nvPr>
            <p:ph type="sldNum" sz="quarter" idx="12"/>
          </p:nvPr>
        </p:nvSpPr>
        <p:spPr>
          <a:xfrm>
            <a:off x="101600" y="6400800"/>
            <a:ext cx="711200" cy="381000"/>
          </a:xfrm>
        </p:spPr>
        <p:txBody>
          <a:bodyPr>
            <a:normAutofit/>
          </a:bodyPr>
          <a:lstStyle>
            <a:lvl1pPr>
              <a:defRPr sz="825" baseline="0">
                <a:solidFill>
                  <a:srgbClr val="464646"/>
                </a:solidFill>
                <a:latin typeface="Segoe UI" panose="020B0502040204020203" pitchFamily="34" charset="0"/>
                <a:ea typeface="Segoe UI" panose="020B0502040204020203" pitchFamily="34" charset="0"/>
                <a:cs typeface="Segoe UI" panose="020B0502040204020203" pitchFamily="34" charset="0"/>
              </a:defRPr>
            </a:lvl1pPr>
          </a:lstStyle>
          <a:p>
            <a:fld id="{A3F7CB7D-F184-43C7-B6FD-03D728E1BBFF}" type="slidenum">
              <a:rPr lang="en-US" smtClean="0"/>
              <a:pPr/>
              <a:t>‹#›</a:t>
            </a:fld>
            <a:endParaRPr lang="en-US" dirty="0"/>
          </a:p>
        </p:txBody>
      </p:sp>
    </p:spTree>
    <p:extLst>
      <p:ext uri="{BB962C8B-B14F-4D97-AF65-F5344CB8AC3E}">
        <p14:creationId xmlns:p14="http://schemas.microsoft.com/office/powerpoint/2010/main" val="132753458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chemeClr val="tx1">
                <a:lumMod val="95000"/>
              </a:schemeClr>
            </a:gs>
            <a:gs pos="72000">
              <a:srgbClr val="464646"/>
            </a:gs>
          </a:gsLst>
          <a:lin ang="5400000" scaled="0"/>
          <a:tileRect/>
        </a:gradFill>
        <a:effectLst/>
      </p:bgPr>
    </p:bg>
    <p:spTree>
      <p:nvGrpSpPr>
        <p:cNvPr id="1" name=""/>
        <p:cNvGrpSpPr/>
        <p:nvPr/>
      </p:nvGrpSpPr>
      <p:grpSpPr>
        <a:xfrm>
          <a:off x="0" y="0"/>
          <a:ext cx="0" cy="0"/>
          <a:chOff x="0" y="0"/>
          <a:chExt cx="0" cy="0"/>
        </a:xfrm>
      </p:grpSpPr>
      <p:pic>
        <p:nvPicPr>
          <p:cNvPr id="19" name="Picture 18" descr="PHD_person_white.png"/>
          <p:cNvPicPr>
            <a:picLocks/>
          </p:cNvPicPr>
          <p:nvPr userDrawn="1"/>
        </p:nvPicPr>
        <p:blipFill>
          <a:blip r:embed="rId2" cstate="print"/>
          <a:stretch>
            <a:fillRect/>
          </a:stretch>
        </p:blipFill>
        <p:spPr>
          <a:xfrm>
            <a:off x="0" y="430561"/>
            <a:ext cx="2946400" cy="5132047"/>
          </a:xfrm>
          <a:prstGeom prst="rect">
            <a:avLst/>
          </a:prstGeom>
          <a:effectLst>
            <a:outerShdw blurRad="50800" dist="50800" dir="5400000" algn="ctr" rotWithShape="0">
              <a:srgbClr val="000000">
                <a:alpha val="46000"/>
              </a:srgbClr>
            </a:outerShdw>
          </a:effectLst>
        </p:spPr>
      </p:pic>
      <p:sp>
        <p:nvSpPr>
          <p:cNvPr id="7" name="Rectangle 6"/>
          <p:cNvSpPr/>
          <p:nvPr userDrawn="1"/>
        </p:nvSpPr>
        <p:spPr>
          <a:xfrm>
            <a:off x="0" y="4800600"/>
            <a:ext cx="12192000" cy="8382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1" name="Rectangle 10"/>
          <p:cNvSpPr/>
          <p:nvPr/>
        </p:nvSpPr>
        <p:spPr>
          <a:xfrm>
            <a:off x="3048000" y="4873752"/>
            <a:ext cx="7823200" cy="713232"/>
          </a:xfrm>
          <a:prstGeom prst="rect">
            <a:avLst/>
          </a:prstGeom>
          <a:gradFill>
            <a:gsLst>
              <a:gs pos="0">
                <a:srgbClr val="7BB224"/>
              </a:gs>
              <a:gs pos="60000">
                <a:srgbClr val="58823B"/>
              </a:gs>
              <a:gs pos="83000">
                <a:srgbClr val="7BB224"/>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r>
              <a:rPr lang="en-US" sz="1800" cap="all" spc="300" baseline="0" dirty="0"/>
              <a:t>Better  Health  for  All</a:t>
            </a:r>
          </a:p>
        </p:txBody>
      </p:sp>
      <p:sp>
        <p:nvSpPr>
          <p:cNvPr id="13" name="Rectangle 12"/>
          <p:cNvSpPr/>
          <p:nvPr userDrawn="1"/>
        </p:nvSpPr>
        <p:spPr>
          <a:xfrm>
            <a:off x="10972800" y="4873752"/>
            <a:ext cx="1219200" cy="713232"/>
          </a:xfrm>
          <a:prstGeom prst="rect">
            <a:avLst/>
          </a:prstGeom>
          <a:gradFill>
            <a:gsLst>
              <a:gs pos="0">
                <a:srgbClr val="CC632F"/>
              </a:gs>
              <a:gs pos="60000">
                <a:srgbClr val="A04A1E"/>
              </a:gs>
              <a:gs pos="83000">
                <a:srgbClr val="CC632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baseline="-25000" dirty="0"/>
          </a:p>
        </p:txBody>
      </p:sp>
      <p:sp>
        <p:nvSpPr>
          <p:cNvPr id="10" name="Rectangle 9"/>
          <p:cNvSpPr/>
          <p:nvPr/>
        </p:nvSpPr>
        <p:spPr>
          <a:xfrm>
            <a:off x="0" y="4882896"/>
            <a:ext cx="2946400" cy="713232"/>
          </a:xfrm>
          <a:prstGeom prst="rect">
            <a:avLst/>
          </a:prstGeom>
          <a:gradFill>
            <a:gsLst>
              <a:gs pos="0">
                <a:srgbClr val="377DAF"/>
              </a:gs>
              <a:gs pos="60000">
                <a:srgbClr val="1A5482"/>
              </a:gs>
              <a:gs pos="83000">
                <a:srgbClr val="377DA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4" name="Rectangle 13"/>
          <p:cNvSpPr/>
          <p:nvPr userDrawn="1"/>
        </p:nvSpPr>
        <p:spPr>
          <a:xfrm>
            <a:off x="2946400" y="0"/>
            <a:ext cx="101600" cy="68580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5" name="Rectangle 14"/>
          <p:cNvSpPr/>
          <p:nvPr userDrawn="1"/>
        </p:nvSpPr>
        <p:spPr>
          <a:xfrm>
            <a:off x="10871200" y="0"/>
            <a:ext cx="101600" cy="68580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16" name="Rectangle 15"/>
          <p:cNvSpPr/>
          <p:nvPr userDrawn="1"/>
        </p:nvSpPr>
        <p:spPr>
          <a:xfrm>
            <a:off x="0" y="5559552"/>
            <a:ext cx="12192000" cy="73152"/>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pic>
        <p:nvPicPr>
          <p:cNvPr id="20" name="Picture 19" descr="PublicHealthLogo_white_transparent.png"/>
          <p:cNvPicPr>
            <a:picLocks noChangeAspect="1"/>
          </p:cNvPicPr>
          <p:nvPr userDrawn="1"/>
        </p:nvPicPr>
        <p:blipFill>
          <a:blip r:embed="rId3" cstate="print"/>
          <a:stretch>
            <a:fillRect/>
          </a:stretch>
        </p:blipFill>
        <p:spPr>
          <a:xfrm>
            <a:off x="4737726" y="1905000"/>
            <a:ext cx="4482479" cy="2331342"/>
          </a:xfrm>
          <a:prstGeom prst="rect">
            <a:avLst/>
          </a:prstGeom>
        </p:spPr>
      </p:pic>
    </p:spTree>
    <p:extLst>
      <p:ext uri="{BB962C8B-B14F-4D97-AF65-F5344CB8AC3E}">
        <p14:creationId xmlns:p14="http://schemas.microsoft.com/office/powerpoint/2010/main" val="10643016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03D3-CC64-4E77-A75C-5AC498345A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1F6C77-6FC3-4B41-AB50-E32F430518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F18131-704E-4972-97DD-A18F5EE4EB7D}"/>
              </a:ext>
            </a:extLst>
          </p:cNvPr>
          <p:cNvSpPr>
            <a:spLocks noGrp="1"/>
          </p:cNvSpPr>
          <p:nvPr>
            <p:ph type="dt" sz="half" idx="10"/>
          </p:nvPr>
        </p:nvSpPr>
        <p:spPr/>
        <p:txBody>
          <a:bodyPr/>
          <a:lstStyle/>
          <a:p>
            <a:fld id="{711E1F32-813C-4E46-B8E4-804414118F16}" type="datetimeFigureOut">
              <a:rPr lang="en-US" smtClean="0"/>
              <a:t>7/17/2019</a:t>
            </a:fld>
            <a:endParaRPr lang="en-US" dirty="0"/>
          </a:p>
        </p:txBody>
      </p:sp>
      <p:sp>
        <p:nvSpPr>
          <p:cNvPr id="5" name="Footer Placeholder 4">
            <a:extLst>
              <a:ext uri="{FF2B5EF4-FFF2-40B4-BE49-F238E27FC236}">
                <a16:creationId xmlns:a16="http://schemas.microsoft.com/office/drawing/2014/main" id="{C826CF60-0E35-4010-8604-DA847FC34A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7B1362-FC17-40E8-80BA-CEB3E64CA3F2}"/>
              </a:ext>
            </a:extLst>
          </p:cNvPr>
          <p:cNvSpPr>
            <a:spLocks noGrp="1"/>
          </p:cNvSpPr>
          <p:nvPr>
            <p:ph type="sldNum" sz="quarter" idx="12"/>
          </p:nvPr>
        </p:nvSpPr>
        <p:spPr/>
        <p:txBody>
          <a:bodyPr/>
          <a:lstStyle/>
          <a:p>
            <a:fld id="{DC271A45-5CA9-466D-A797-38CC0026CC42}" type="slidenum">
              <a:rPr lang="en-US" smtClean="0"/>
              <a:t>‹#›</a:t>
            </a:fld>
            <a:endParaRPr lang="en-US" dirty="0"/>
          </a:p>
        </p:txBody>
      </p:sp>
    </p:spTree>
    <p:extLst>
      <p:ext uri="{BB962C8B-B14F-4D97-AF65-F5344CB8AC3E}">
        <p14:creationId xmlns:p14="http://schemas.microsoft.com/office/powerpoint/2010/main" val="374242554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3471-CED2-4346-9B2F-9C7E954649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99040A-038F-4117-A262-5C5B004F5D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6E4E6E-4817-4E12-A801-0D1DABC075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F002D0-189E-491C-8BAF-3E08DBB70AB6}"/>
              </a:ext>
            </a:extLst>
          </p:cNvPr>
          <p:cNvSpPr>
            <a:spLocks noGrp="1"/>
          </p:cNvSpPr>
          <p:nvPr>
            <p:ph type="dt" sz="half" idx="10"/>
          </p:nvPr>
        </p:nvSpPr>
        <p:spPr/>
        <p:txBody>
          <a:bodyPr/>
          <a:lstStyle/>
          <a:p>
            <a:fld id="{711E1F32-813C-4E46-B8E4-804414118F16}" type="datetimeFigureOut">
              <a:rPr lang="en-US" smtClean="0"/>
              <a:t>7/17/2019</a:t>
            </a:fld>
            <a:endParaRPr lang="en-US" dirty="0"/>
          </a:p>
        </p:txBody>
      </p:sp>
      <p:sp>
        <p:nvSpPr>
          <p:cNvPr id="6" name="Footer Placeholder 5">
            <a:extLst>
              <a:ext uri="{FF2B5EF4-FFF2-40B4-BE49-F238E27FC236}">
                <a16:creationId xmlns:a16="http://schemas.microsoft.com/office/drawing/2014/main" id="{D6210BDB-3EC6-47C5-A9E4-325AD7BECF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AEF9148-5F38-440C-9B76-EE5FB44AF1C4}"/>
              </a:ext>
            </a:extLst>
          </p:cNvPr>
          <p:cNvSpPr>
            <a:spLocks noGrp="1"/>
          </p:cNvSpPr>
          <p:nvPr>
            <p:ph type="sldNum" sz="quarter" idx="12"/>
          </p:nvPr>
        </p:nvSpPr>
        <p:spPr/>
        <p:txBody>
          <a:bodyPr/>
          <a:lstStyle/>
          <a:p>
            <a:fld id="{DC271A45-5CA9-466D-A797-38CC0026CC42}" type="slidenum">
              <a:rPr lang="en-US" smtClean="0"/>
              <a:t>‹#›</a:t>
            </a:fld>
            <a:endParaRPr lang="en-US" dirty="0"/>
          </a:p>
        </p:txBody>
      </p:sp>
    </p:spTree>
    <p:extLst>
      <p:ext uri="{BB962C8B-B14F-4D97-AF65-F5344CB8AC3E}">
        <p14:creationId xmlns:p14="http://schemas.microsoft.com/office/powerpoint/2010/main" val="284377813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sz="quarter" idx="10" hasCustomPrompt="1"/>
          </p:nvPr>
        </p:nvSpPr>
        <p:spPr>
          <a:xfrm>
            <a:off x="3801533" y="2592280"/>
            <a:ext cx="815340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580602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381432658"/>
      </p:ext>
    </p:extLst>
  </p:cSld>
  <p:clrMapOvr>
    <a:masterClrMapping/>
  </p:clrMapOvr>
  <p:transition advClick="0" advTm="15000"/>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272410604"/>
      </p:ext>
    </p:extLst>
  </p:cSld>
  <p:clrMapOvr>
    <a:masterClrMapping/>
  </p:clrMapOvr>
  <p:transition advClick="0" advTm="15000"/>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3239769753"/>
      </p:ext>
    </p:extLst>
  </p:cSld>
  <p:clrMapOvr>
    <a:masterClrMapping/>
  </p:clrMapOvr>
  <p:transition advClick="0" advTm="15000"/>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245481764"/>
      </p:ext>
    </p:extLst>
  </p:cSld>
  <p:clrMapOvr>
    <a:masterClrMapping/>
  </p:clrMapOvr>
  <p:transition advClick="0" advTm="15000"/>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560112931"/>
      </p:ext>
    </p:extLst>
  </p:cSld>
  <p:clrMapOvr>
    <a:masterClrMapping/>
  </p:clrMapOvr>
  <p:transition advClick="0" advTm="1500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3592386297"/>
      </p:ext>
    </p:extLst>
  </p:cSld>
  <p:clrMapOvr>
    <a:masterClrMapping/>
  </p:clrMapOvr>
  <p:transition advClick="0" advTm="15000"/>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216930000"/>
      </p:ext>
    </p:extLst>
  </p:cSld>
  <p:clrMapOvr>
    <a:masterClrMapping/>
  </p:clrMapOvr>
  <p:transition advClick="0" advTm="15000"/>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666749404"/>
      </p:ext>
    </p:extLst>
  </p:cSld>
  <p:clrMapOvr>
    <a:masterClrMapping/>
  </p:clrMapOvr>
  <p:transition advClick="0" advTm="15000"/>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3029022304"/>
      </p:ext>
    </p:extLst>
  </p:cSld>
  <p:clrMapOvr>
    <a:masterClrMapping/>
  </p:clrMapOvr>
  <p:transition advClick="0" advTm="1500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3211169935"/>
      </p:ext>
    </p:extLst>
  </p:cSld>
  <p:clrMapOvr>
    <a:masterClrMapping/>
  </p:clrMapOvr>
  <p:transition advClick="0" advTm="15000"/>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2924" y="6492876"/>
            <a:ext cx="2844800" cy="365125"/>
          </a:xfrm>
          <a:prstGeom prst="rect">
            <a:avLst/>
          </a:prstGeom>
        </p:spPr>
        <p:txBody>
          <a:bodyPr/>
          <a:lstStyle/>
          <a:p>
            <a:fld id="{8C72ED92-FED6-C44D-BB68-BFF14D170891}" type="datetimeFigureOut">
              <a:rPr lang="en-US" smtClean="0"/>
              <a:pPr/>
              <a:t>7/17/2019</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121236273"/>
      </p:ext>
    </p:extLst>
  </p:cSld>
  <p:clrMapOvr>
    <a:masterClrMapping/>
  </p:clrMapOvr>
  <p:transition advClick="0" advTm="15000"/>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sz="quarter" idx="10" hasCustomPrompt="1"/>
          </p:nvPr>
        </p:nvSpPr>
        <p:spPr>
          <a:xfrm>
            <a:off x="3801533" y="2592280"/>
            <a:ext cx="815340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8744927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42A239F-5AD5-4C8F-B7C7-A352AF0FBB8B}"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24780335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2A239F-5AD5-4C8F-B7C7-A352AF0FBB8B}"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37732835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2A239F-5AD5-4C8F-B7C7-A352AF0FBB8B}"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17835803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2A239F-5AD5-4C8F-B7C7-A352AF0FBB8B}"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1946385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2A239F-5AD5-4C8F-B7C7-A352AF0FBB8B}" type="datetimeFigureOut">
              <a:rPr lang="en-US" smtClean="0"/>
              <a:t>7/17/2019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22638002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2A239F-5AD5-4C8F-B7C7-A352AF0FBB8B}" type="datetimeFigureOut">
              <a:rPr lang="en-US" smtClean="0"/>
              <a:t>7/17/2019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12040968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2A239F-5AD5-4C8F-B7C7-A352AF0FBB8B}" type="datetimeFigureOut">
              <a:rPr lang="en-US" smtClean="0"/>
              <a:t>7/17/2019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21807529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2A239F-5AD5-4C8F-B7C7-A352AF0FBB8B}"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7875243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2A239F-5AD5-4C8F-B7C7-A352AF0FBB8B}"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23565403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2A239F-5AD5-4C8F-B7C7-A352AF0FBB8B}"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527797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2A239F-5AD5-4C8F-B7C7-A352AF0FBB8B}"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59B446-FD25-465D-91AA-4D1E18C35DC9}" type="slidenum">
              <a:rPr lang="en-US" smtClean="0"/>
              <a:t>‹#›</a:t>
            </a:fld>
            <a:endParaRPr lang="en-US"/>
          </a:p>
        </p:txBody>
      </p:sp>
    </p:spTree>
    <p:extLst>
      <p:ext uri="{BB962C8B-B14F-4D97-AF65-F5344CB8AC3E}">
        <p14:creationId xmlns:p14="http://schemas.microsoft.com/office/powerpoint/2010/main" val="31161762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86608"/>
            <a:ext cx="10543032" cy="1075848"/>
          </a:xfrm>
          <a:prstGeom prst="rect">
            <a:avLst/>
          </a:prstGeom>
        </p:spPr>
        <p:txBody>
          <a:bodyPr>
            <a:normAutofit/>
          </a:bodyPr>
          <a:lstStyle>
            <a:lvl1pPr>
              <a:defRPr lang="en-US" sz="4800" b="1" kern="1200" spc="-51" baseline="0" dirty="0">
                <a:solidFill>
                  <a:srgbClr val="00A0AF"/>
                </a:solidFill>
                <a:latin typeface="Arial" panose="020B0604020202020204" pitchFamily="34" charset="0"/>
                <a:ea typeface="+mj-ea"/>
                <a:cs typeface="+mj-cs"/>
              </a:defRPr>
            </a:lvl1pPr>
          </a:lstStyle>
          <a:p>
            <a:r>
              <a:rPr lang="en-US" dirty="0"/>
              <a:t>Click to edit Master title style</a:t>
            </a:r>
          </a:p>
        </p:txBody>
      </p:sp>
      <p:sp>
        <p:nvSpPr>
          <p:cNvPr id="3" name="Content Placeholder 2"/>
          <p:cNvSpPr>
            <a:spLocks noGrp="1"/>
          </p:cNvSpPr>
          <p:nvPr>
            <p:ph idx="1"/>
          </p:nvPr>
        </p:nvSpPr>
        <p:spPr>
          <a:xfrm>
            <a:off x="612648" y="1572768"/>
            <a:ext cx="10512557" cy="4324882"/>
          </a:xfrm>
        </p:spPr>
        <p:txBody>
          <a:bodyPr>
            <a:normAutofit/>
          </a:bodyPr>
          <a:lstStyle>
            <a:lvl1pPr marL="173038" indent="-173038">
              <a:buClr>
                <a:srgbClr val="00A0AF"/>
              </a:buClr>
              <a:buFont typeface="Wingdings" panose="05000000000000000000" pitchFamily="2" charset="2"/>
              <a:buChar char="§"/>
              <a:defRPr sz="2400"/>
            </a:lvl1pPr>
            <a:lvl2pPr marL="384029" indent="-182870">
              <a:buClr>
                <a:srgbClr val="00A0AF"/>
              </a:buClr>
              <a:buFont typeface="Wingdings" panose="05000000000000000000" pitchFamily="2" charset="2"/>
              <a:buChar char="§"/>
              <a:defRPr sz="2400"/>
            </a:lvl2pPr>
            <a:lvl3pPr marL="566900" indent="-182870">
              <a:buClr>
                <a:srgbClr val="00A0AF"/>
              </a:buClr>
              <a:buFont typeface="Wingdings" panose="05000000000000000000" pitchFamily="2" charset="2"/>
              <a:buChar char="§"/>
              <a:defRPr sz="2400"/>
            </a:lvl3pPr>
            <a:lvl4pPr marL="749771" indent="-182870">
              <a:buClr>
                <a:srgbClr val="00A0AF"/>
              </a:buClr>
              <a:buFont typeface="Wingdings" panose="05000000000000000000" pitchFamily="2" charset="2"/>
              <a:buChar char="§"/>
              <a:defRPr sz="2400"/>
            </a:lvl4pPr>
            <a:lvl5pPr marL="932642" indent="-182870">
              <a:buClr>
                <a:srgbClr val="00A0AF"/>
              </a:buClr>
              <a:buFont typeface="Wingdings" panose="05000000000000000000" pitchFamily="2" charset="2"/>
              <a:buChar cha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097286" y="6459793"/>
            <a:ext cx="2472271"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5" name="Footer Placeholder 4"/>
          <p:cNvSpPr>
            <a:spLocks noGrp="1"/>
          </p:cNvSpPr>
          <p:nvPr>
            <p:ph type="ftr" sz="quarter" idx="11"/>
          </p:nvPr>
        </p:nvSpPr>
        <p:spPr>
          <a:xfrm>
            <a:off x="3686187" y="6459793"/>
            <a:ext cx="4822804"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6" name="Slide Number Placeholder 5"/>
          <p:cNvSpPr>
            <a:spLocks noGrp="1"/>
          </p:cNvSpPr>
          <p:nvPr>
            <p:ph type="sldNum" sz="quarter" idx="12"/>
          </p:nvPr>
        </p:nvSpPr>
        <p:spPr>
          <a:xfrm>
            <a:off x="10787432" y="6454143"/>
            <a:ext cx="1312025" cy="365125"/>
          </a:xfrm>
          <a:prstGeom prst="rect">
            <a:avLst/>
          </a:prstGeom>
        </p:spPr>
        <p:txBody>
          <a:bodyPr/>
          <a:lstStyle>
            <a:lvl1pPr algn="r">
              <a:defRPr/>
            </a:lvl1pPr>
          </a:lstStyle>
          <a:p>
            <a:pPr eaLnBrk="0" fontAlgn="base" hangingPunct="0">
              <a:spcBef>
                <a:spcPct val="0"/>
              </a:spcBef>
              <a:spcAft>
                <a:spcPct val="0"/>
              </a:spcAft>
              <a:defRPr/>
            </a:pPr>
            <a:fld id="{29116715-92FD-4CC5-83E5-075E760C7A24}" type="slidenum">
              <a:rPr lang="en-US" altLang="en-US" smtClean="0">
                <a:solidFill>
                  <a:prstClr val="black"/>
                </a:solidFill>
                <a:latin typeface="Verdana" panose="020B0604030504040204" pitchFamily="34" charset="0"/>
              </a:rPr>
              <a:pPr eaLnBrk="0" fontAlgn="base" hangingPunct="0">
                <a:spcBef>
                  <a:spcPct val="0"/>
                </a:spcBef>
                <a:spcAft>
                  <a:spcPct val="0"/>
                </a:spcAft>
                <a:defRPr/>
              </a:pPr>
              <a:t>‹#›</a:t>
            </a:fld>
            <a:endParaRPr lang="en-US" altLang="en-US" dirty="0">
              <a:solidFill>
                <a:prstClr val="black"/>
              </a:solidFill>
              <a:latin typeface="Verdana" panose="020B0604030504040204" pitchFamily="34" charset="0"/>
            </a:endParaRPr>
          </a:p>
        </p:txBody>
      </p:sp>
    </p:spTree>
    <p:extLst>
      <p:ext uri="{BB962C8B-B14F-4D97-AF65-F5344CB8AC3E}">
        <p14:creationId xmlns:p14="http://schemas.microsoft.com/office/powerpoint/2010/main" val="421060985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12648" y="1600192"/>
            <a:ext cx="5020056" cy="4268902"/>
          </a:xfrm>
        </p:spPr>
        <p:txBody>
          <a:bodyPr/>
          <a:lstStyle>
            <a:lvl1pPr marL="228600" indent="-228600">
              <a:buClr>
                <a:srgbClr val="00A0AF"/>
              </a:buClr>
              <a:buFont typeface="Wingdings" panose="05000000000000000000" pitchFamily="2" charset="2"/>
              <a:buChar char="§"/>
              <a:defRPr sz="2400"/>
            </a:lvl1pPr>
            <a:lvl2pPr marL="486909" indent="-285750">
              <a:buClr>
                <a:srgbClr val="00A0AF"/>
              </a:buClr>
              <a:buFont typeface="Wingdings" panose="05000000000000000000" pitchFamily="2" charset="2"/>
              <a:buChar char="§"/>
              <a:defRPr sz="2400"/>
            </a:lvl2pPr>
            <a:lvl3pPr marL="669780" indent="-285750">
              <a:buClr>
                <a:srgbClr val="00A0AF"/>
              </a:buClr>
              <a:buFont typeface="Wingdings" panose="05000000000000000000" pitchFamily="2" charset="2"/>
              <a:buChar char="§"/>
              <a:defRPr sz="2400"/>
            </a:lvl3pPr>
            <a:lvl4pPr marL="852651" indent="-285750">
              <a:buClr>
                <a:srgbClr val="00A0AF"/>
              </a:buClr>
              <a:buFont typeface="Wingdings" panose="05000000000000000000" pitchFamily="2" charset="2"/>
              <a:buChar char="§"/>
              <a:defRPr sz="2400"/>
            </a:lvl4pPr>
            <a:lvl5pPr marL="1035522" indent="-285750">
              <a:buClr>
                <a:srgbClr val="00A0AF"/>
              </a:buClr>
              <a:buFont typeface="Wingdings" panose="05000000000000000000" pitchFamily="2" charset="2"/>
              <a:buChar cha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5769864" y="1600200"/>
            <a:ext cx="5385816" cy="4268901"/>
          </a:xfrm>
        </p:spPr>
        <p:txBody>
          <a:bodyPr>
            <a:normAutofit/>
          </a:bodyPr>
          <a:lstStyle>
            <a:lvl1pPr marL="173038" indent="-173038">
              <a:buClr>
                <a:srgbClr val="00A0AF"/>
              </a:buClr>
              <a:buFont typeface="Wingdings" panose="05000000000000000000" pitchFamily="2" charset="2"/>
              <a:buChar char="§"/>
              <a:defRPr sz="2400"/>
            </a:lvl1pPr>
            <a:lvl2pPr marL="384029" indent="-182870">
              <a:buClr>
                <a:srgbClr val="00A0AF"/>
              </a:buClr>
              <a:buFont typeface="Wingdings" panose="05000000000000000000" pitchFamily="2" charset="2"/>
              <a:buChar char="§"/>
              <a:defRPr sz="2400"/>
            </a:lvl2pPr>
            <a:lvl3pPr marL="566900" indent="-182870">
              <a:buClr>
                <a:srgbClr val="00A0AF"/>
              </a:buClr>
              <a:buFont typeface="Wingdings" panose="05000000000000000000" pitchFamily="2" charset="2"/>
              <a:buChar char="§"/>
              <a:defRPr sz="2400"/>
            </a:lvl3pPr>
            <a:lvl4pPr marL="749771" indent="-182870">
              <a:buClr>
                <a:srgbClr val="00A0AF"/>
              </a:buClr>
              <a:buFont typeface="Wingdings" panose="05000000000000000000" pitchFamily="2" charset="2"/>
              <a:buChar char="§"/>
              <a:defRPr sz="2400"/>
            </a:lvl4pPr>
            <a:lvl5pPr marL="932642" indent="-182870">
              <a:buClr>
                <a:srgbClr val="00A0AF"/>
              </a:buClr>
              <a:buFont typeface="Wingdings" panose="05000000000000000000" pitchFamily="2" charset="2"/>
              <a:buChar cha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097286" y="6459793"/>
            <a:ext cx="2472271"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6" name="Footer Placeholder 5"/>
          <p:cNvSpPr>
            <a:spLocks noGrp="1"/>
          </p:cNvSpPr>
          <p:nvPr>
            <p:ph type="ftr" sz="quarter" idx="11"/>
          </p:nvPr>
        </p:nvSpPr>
        <p:spPr>
          <a:xfrm>
            <a:off x="3686187" y="6459793"/>
            <a:ext cx="4822804"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9" name="Slide Number Placeholder 5">
            <a:extLst>
              <a:ext uri="{FF2B5EF4-FFF2-40B4-BE49-F238E27FC236}">
                <a16:creationId xmlns:a16="http://schemas.microsoft.com/office/drawing/2014/main" id="{D345C13D-2DF7-484F-8850-7388F8E4EEBB}"/>
              </a:ext>
            </a:extLst>
          </p:cNvPr>
          <p:cNvSpPr>
            <a:spLocks noGrp="1"/>
          </p:cNvSpPr>
          <p:nvPr>
            <p:ph type="sldNum" sz="quarter" idx="12"/>
          </p:nvPr>
        </p:nvSpPr>
        <p:spPr>
          <a:xfrm>
            <a:off x="10787432" y="6454143"/>
            <a:ext cx="1312025" cy="365125"/>
          </a:xfrm>
          <a:prstGeom prst="rect">
            <a:avLst/>
          </a:prstGeom>
        </p:spPr>
        <p:txBody>
          <a:bodyPr/>
          <a:lstStyle>
            <a:lvl1pPr algn="r">
              <a:defRPr/>
            </a:lvl1pPr>
          </a:lstStyle>
          <a:p>
            <a:pPr eaLnBrk="0" fontAlgn="base" hangingPunct="0">
              <a:spcBef>
                <a:spcPct val="0"/>
              </a:spcBef>
              <a:spcAft>
                <a:spcPct val="0"/>
              </a:spcAft>
              <a:defRPr/>
            </a:pPr>
            <a:fld id="{29116715-92FD-4CC5-83E5-075E760C7A24}" type="slidenum">
              <a:rPr lang="en-US" altLang="en-US" smtClean="0">
                <a:solidFill>
                  <a:prstClr val="black"/>
                </a:solidFill>
                <a:latin typeface="Verdana" panose="020B0604030504040204" pitchFamily="34" charset="0"/>
              </a:rPr>
              <a:pPr eaLnBrk="0" fontAlgn="base" hangingPunct="0">
                <a:spcBef>
                  <a:spcPct val="0"/>
                </a:spcBef>
                <a:spcAft>
                  <a:spcPct val="0"/>
                </a:spcAft>
                <a:defRPr/>
              </a:pPr>
              <a:t>‹#›</a:t>
            </a:fld>
            <a:endParaRPr lang="en-US" altLang="en-US" dirty="0">
              <a:solidFill>
                <a:prstClr val="black"/>
              </a:solidFill>
              <a:latin typeface="Verdana" panose="020B0604030504040204" pitchFamily="34" charset="0"/>
            </a:endParaRPr>
          </a:p>
        </p:txBody>
      </p:sp>
      <p:sp>
        <p:nvSpPr>
          <p:cNvPr id="10" name="Title 1">
            <a:extLst>
              <a:ext uri="{FF2B5EF4-FFF2-40B4-BE49-F238E27FC236}">
                <a16:creationId xmlns:a16="http://schemas.microsoft.com/office/drawing/2014/main" id="{EDEFFC92-65E5-49D2-81AB-0A2CEFAAFB53}"/>
              </a:ext>
            </a:extLst>
          </p:cNvPr>
          <p:cNvSpPr>
            <a:spLocks noGrp="1"/>
          </p:cNvSpPr>
          <p:nvPr>
            <p:ph type="title"/>
          </p:nvPr>
        </p:nvSpPr>
        <p:spPr>
          <a:xfrm>
            <a:off x="612648" y="286608"/>
            <a:ext cx="10543032" cy="1075848"/>
          </a:xfrm>
          <a:prstGeom prst="rect">
            <a:avLst/>
          </a:prstGeom>
        </p:spPr>
        <p:txBody>
          <a:bodyPr>
            <a:normAutofit/>
          </a:bodyPr>
          <a:lstStyle>
            <a:lvl1pPr>
              <a:defRPr lang="en-US" sz="4800" b="1" kern="1200" spc="-51" baseline="0" dirty="0">
                <a:solidFill>
                  <a:srgbClr val="00A0AF"/>
                </a:solidFill>
                <a:latin typeface="Arial"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278050501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1097286" y="6459793"/>
            <a:ext cx="2472271"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4" name="Footer Placeholder 3"/>
          <p:cNvSpPr>
            <a:spLocks noGrp="1"/>
          </p:cNvSpPr>
          <p:nvPr>
            <p:ph type="ftr" sz="quarter" idx="11"/>
          </p:nvPr>
        </p:nvSpPr>
        <p:spPr>
          <a:xfrm>
            <a:off x="3686187" y="6459793"/>
            <a:ext cx="4822804" cy="365125"/>
          </a:xfrm>
          <a:prstGeom prst="rect">
            <a:avLst/>
          </a:prstGeom>
        </p:spPr>
        <p:txBody>
          <a:bodyPr/>
          <a:lstStyle/>
          <a:p>
            <a:pPr eaLnBrk="0" fontAlgn="base" hangingPunct="0">
              <a:spcBef>
                <a:spcPct val="0"/>
              </a:spcBef>
              <a:spcAft>
                <a:spcPct val="0"/>
              </a:spcAft>
              <a:defRPr/>
            </a:pPr>
            <a:endParaRPr lang="en-US">
              <a:solidFill>
                <a:prstClr val="black"/>
              </a:solidFill>
              <a:latin typeface="Verdana" panose="020B0604030504040204" pitchFamily="34" charset="0"/>
            </a:endParaRPr>
          </a:p>
        </p:txBody>
      </p:sp>
      <p:sp>
        <p:nvSpPr>
          <p:cNvPr id="7" name="Slide Number Placeholder 5">
            <a:extLst>
              <a:ext uri="{FF2B5EF4-FFF2-40B4-BE49-F238E27FC236}">
                <a16:creationId xmlns:a16="http://schemas.microsoft.com/office/drawing/2014/main" id="{C435599F-1F8F-4D62-8789-5C59AA582A39}"/>
              </a:ext>
            </a:extLst>
          </p:cNvPr>
          <p:cNvSpPr>
            <a:spLocks noGrp="1"/>
          </p:cNvSpPr>
          <p:nvPr>
            <p:ph type="sldNum" sz="quarter" idx="12"/>
          </p:nvPr>
        </p:nvSpPr>
        <p:spPr>
          <a:xfrm>
            <a:off x="10787432" y="6454143"/>
            <a:ext cx="1312025" cy="365125"/>
          </a:xfrm>
          <a:prstGeom prst="rect">
            <a:avLst/>
          </a:prstGeom>
        </p:spPr>
        <p:txBody>
          <a:bodyPr/>
          <a:lstStyle>
            <a:lvl1pPr algn="r">
              <a:defRPr/>
            </a:lvl1pPr>
          </a:lstStyle>
          <a:p>
            <a:pPr eaLnBrk="0" fontAlgn="base" hangingPunct="0">
              <a:spcBef>
                <a:spcPct val="0"/>
              </a:spcBef>
              <a:spcAft>
                <a:spcPct val="0"/>
              </a:spcAft>
              <a:defRPr/>
            </a:pPr>
            <a:fld id="{29116715-92FD-4CC5-83E5-075E760C7A24}" type="slidenum">
              <a:rPr lang="en-US" altLang="en-US" smtClean="0">
                <a:solidFill>
                  <a:prstClr val="black"/>
                </a:solidFill>
                <a:latin typeface="Verdana" panose="020B0604030504040204" pitchFamily="34" charset="0"/>
              </a:rPr>
              <a:pPr eaLnBrk="0" fontAlgn="base" hangingPunct="0">
                <a:spcBef>
                  <a:spcPct val="0"/>
                </a:spcBef>
                <a:spcAft>
                  <a:spcPct val="0"/>
                </a:spcAft>
                <a:defRPr/>
              </a:pPr>
              <a:t>‹#›</a:t>
            </a:fld>
            <a:endParaRPr lang="en-US" altLang="en-US" dirty="0">
              <a:solidFill>
                <a:prstClr val="black"/>
              </a:solidFill>
              <a:latin typeface="Verdana" panose="020B0604030504040204" pitchFamily="34" charset="0"/>
            </a:endParaRPr>
          </a:p>
        </p:txBody>
      </p:sp>
      <p:sp>
        <p:nvSpPr>
          <p:cNvPr id="8" name="Title 1">
            <a:extLst>
              <a:ext uri="{FF2B5EF4-FFF2-40B4-BE49-F238E27FC236}">
                <a16:creationId xmlns:a16="http://schemas.microsoft.com/office/drawing/2014/main" id="{C690F9C9-8EE9-4135-BFE3-9B10A7F0DF88}"/>
              </a:ext>
            </a:extLst>
          </p:cNvPr>
          <p:cNvSpPr>
            <a:spLocks noGrp="1"/>
          </p:cNvSpPr>
          <p:nvPr>
            <p:ph type="title"/>
          </p:nvPr>
        </p:nvSpPr>
        <p:spPr>
          <a:xfrm>
            <a:off x="612648" y="286608"/>
            <a:ext cx="10543032" cy="1075848"/>
          </a:xfrm>
          <a:prstGeom prst="rect">
            <a:avLst/>
          </a:prstGeom>
        </p:spPr>
        <p:txBody>
          <a:bodyPr>
            <a:normAutofit/>
          </a:bodyPr>
          <a:lstStyle>
            <a:lvl1pPr>
              <a:defRPr lang="en-US" sz="4800" b="1" kern="1200" spc="-51" baseline="0" dirty="0">
                <a:solidFill>
                  <a:srgbClr val="00A0AF"/>
                </a:solidFill>
                <a:latin typeface="Arial" panose="020B0604020202020204" pitchFamily="34" charset="0"/>
                <a:ea typeface="+mj-ea"/>
                <a:cs typeface="+mj-cs"/>
              </a:defRPr>
            </a:lvl1pPr>
          </a:lstStyle>
          <a:p>
            <a:r>
              <a:rPr lang="en-US" dirty="0"/>
              <a:t>Click to edit Master title style</a:t>
            </a:r>
          </a:p>
        </p:txBody>
      </p:sp>
    </p:spTree>
    <p:extLst>
      <p:ext uri="{BB962C8B-B14F-4D97-AF65-F5344CB8AC3E}">
        <p14:creationId xmlns:p14="http://schemas.microsoft.com/office/powerpoint/2010/main" val="335095704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BA5F1-5339-4C3C-AD82-9DBB501A68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52BAFC-7BB9-4736-8D5B-EEF86EAD8B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60D258-862F-4A3C-BAF5-C2752705A3CC}"/>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58EA4664-21DD-4073-B538-8C0126BE8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728CBD-7A32-4ED0-8BED-5DE03A53CC75}"/>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504411252"/>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85CE-87AF-45C6-ABBA-FEB6B52C4F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9A7C4E-F0DD-4C3B-831A-C19F17DD598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7BE15-EA9B-4062-AFBA-3AE579A3DFFE}"/>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47401BA3-D8B6-4A6C-BCF3-BD9FA38E2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1EF084-7D27-410E-B3F5-BBB457193AC4}"/>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35186954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0C0A-0C69-4602-9C1E-E8AF7E07E4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2C64D7-9A9B-42F1-AFFB-398A38512A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229A78D-28F9-407B-B473-E2F1788DA737}"/>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A92C1001-5913-458E-995F-10EF605EC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944EEA-8CBE-48B5-AFE8-CFEB4D9B5B01}"/>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301203171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AC2B3-4BA3-4AD2-89FF-F3DCB7C593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44DE1F-8331-4D34-A84C-C8002AA434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33B4B9-3783-4ABA-A9B2-E07E2028867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511E30-70E9-4AFB-89FC-C6977DEBD61B}"/>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6" name="Footer Placeholder 5">
            <a:extLst>
              <a:ext uri="{FF2B5EF4-FFF2-40B4-BE49-F238E27FC236}">
                <a16:creationId xmlns:a16="http://schemas.microsoft.com/office/drawing/2014/main" id="{BA8302DA-7694-426A-B9A8-E811122F69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9EF21E-3571-4649-B6CE-75238329300C}"/>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08801790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AD83-356F-4C91-8585-3B635FD764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9C3B6D-6B28-4D47-9EFB-CD5CD57D0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B70E3E9-A526-4DBD-AE14-286F94EE4B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664CD3-1ED5-4FDC-8575-1E4984F0FE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7232F9F-BFEF-4079-80EB-01CB8A3022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C3128-EEA4-464F-806D-BAA0AE805801}"/>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8" name="Footer Placeholder 7">
            <a:extLst>
              <a:ext uri="{FF2B5EF4-FFF2-40B4-BE49-F238E27FC236}">
                <a16:creationId xmlns:a16="http://schemas.microsoft.com/office/drawing/2014/main" id="{39FC75A1-ABE8-436F-8A46-4228DE3CD6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F4F417-69BB-4AB4-91C8-113E46A62FBB}"/>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03813434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608AE-91B8-44DD-B414-331ED7B150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DDD8EF-EFCA-4A8C-A4B5-51BD663365B7}"/>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4" name="Footer Placeholder 3">
            <a:extLst>
              <a:ext uri="{FF2B5EF4-FFF2-40B4-BE49-F238E27FC236}">
                <a16:creationId xmlns:a16="http://schemas.microsoft.com/office/drawing/2014/main" id="{E7B9C65F-8750-4D21-8A3A-6EE31F76EA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417F31-1F0E-4B8F-9E50-96002F36037A}"/>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45693632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AFC127-0627-4EC8-B3D2-F2B20D297BF2}"/>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3" name="Footer Placeholder 2">
            <a:extLst>
              <a:ext uri="{FF2B5EF4-FFF2-40B4-BE49-F238E27FC236}">
                <a16:creationId xmlns:a16="http://schemas.microsoft.com/office/drawing/2014/main" id="{4A5FE35F-A9D6-4DE2-9D53-641C4DB9EA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96959F-91DC-487A-B4E3-3896E8376EB7}"/>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00528437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D1A5-F116-46A7-9835-F5A1329A05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DB7C8A-B53A-4EAC-8AA9-E4DBA30CC9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1FFFBB-745C-49D8-BB83-3051769E4D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EDC7113-149D-43A6-8E04-289DD1F6DCE0}"/>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6" name="Footer Placeholder 5">
            <a:extLst>
              <a:ext uri="{FF2B5EF4-FFF2-40B4-BE49-F238E27FC236}">
                <a16:creationId xmlns:a16="http://schemas.microsoft.com/office/drawing/2014/main" id="{BB582261-E687-4647-8BB1-D41EC61D1F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92B95A-AA06-4C1B-80FF-1D90A116A328}"/>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213345088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0AABF-C7E4-4C79-B48A-2F2264870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2DE37A-2DCA-422F-BA00-4C98C4BCEA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E65D20-FC56-480C-B531-C13731A32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80F44E-6C0B-40E0-A3AF-11932C8543DB}"/>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6" name="Footer Placeholder 5">
            <a:extLst>
              <a:ext uri="{FF2B5EF4-FFF2-40B4-BE49-F238E27FC236}">
                <a16:creationId xmlns:a16="http://schemas.microsoft.com/office/drawing/2014/main" id="{744059DC-9469-462F-8C4F-D3B786E2CC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DB6DB-7AB9-4894-8560-5D3FC0A552DC}"/>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272194971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1DD10-43A4-4399-9FF2-F8079C61A9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470814-DFBD-40A4-B799-1DB18B8C352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B27F2C-7BC0-4E68-9542-DA423F3F2E18}"/>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46CF209B-B3C4-4D4D-98C9-875F57B688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E1CF5B-5CAB-4B85-82B3-7CFEF90CC872}"/>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740120794"/>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B8BA42-36DC-4571-AB57-BD00978D0D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7FDD3B-1BB9-4DE7-BBCF-59B884F05F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18BCCB-699F-4E98-A70C-BDD497DD7805}"/>
              </a:ext>
            </a:extLst>
          </p:cNvPr>
          <p:cNvSpPr>
            <a:spLocks noGrp="1"/>
          </p:cNvSpPr>
          <p:nvPr>
            <p:ph type="dt" sz="half" idx="10"/>
          </p:nvPr>
        </p:nvSpPr>
        <p:spPr/>
        <p:txBody>
          <a:body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905D4628-BF8A-4350-B544-302B263C3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1D42A1-094A-4086-A03D-86F006F404A8}"/>
              </a:ext>
            </a:extLst>
          </p:cNvPr>
          <p:cNvSpPr>
            <a:spLocks noGrp="1"/>
          </p:cNvSpPr>
          <p:nvPr>
            <p:ph type="sldNum" sz="quarter" idx="12"/>
          </p:nvPr>
        </p:nvSpPr>
        <p:spPr/>
        <p:txBody>
          <a:bodyPr/>
          <a:lstStyle/>
          <a:p>
            <a:fld id="{F7BBB58D-EBF7-4236-907D-077421215113}" type="slidenum">
              <a:rPr lang="en-US" smtClean="0"/>
              <a:t>‹#›</a:t>
            </a:fld>
            <a:endParaRPr lang="en-US"/>
          </a:p>
        </p:txBody>
      </p:sp>
    </p:spTree>
    <p:extLst>
      <p:ext uri="{BB962C8B-B14F-4D97-AF65-F5344CB8AC3E}">
        <p14:creationId xmlns:p14="http://schemas.microsoft.com/office/powerpoint/2010/main" val="105944205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51863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0273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31365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489375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474354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288339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363915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2802612"/>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0827062"/>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945763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436126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27644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72168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447126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143996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90053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892046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091971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a:t>Click to enter the slideshow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sp>
        <p:nvSpPr>
          <p:cNvPr id="18" name="Date Placeholder 17"/>
          <p:cNvSpPr>
            <a:spLocks noGrp="1"/>
          </p:cNvSpPr>
          <p:nvPr>
            <p:ph type="dt" sz="half" idx="15"/>
          </p:nvPr>
        </p:nvSpPr>
        <p:spPr/>
        <p:txBody>
          <a:bodyPr/>
          <a:lstStyle/>
          <a:p>
            <a:fld id="{D7ED242C-24FB-43A0-BCB6-43756FC812F6}"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4" name="MN.IT Services Logo" descr="Minnesota Department of Healt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60159307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2"/>
          <p:cNvSpPr/>
          <p:nvPr userDrawn="1"/>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a:t>Firstname</a:t>
            </a:r>
            <a:r>
              <a:rPr lang="en-US" sz="1800" dirty="0"/>
              <a:t> </a:t>
            </a:r>
            <a:r>
              <a:rPr lang="en-US" sz="1800" dirty="0" err="1"/>
              <a:t>Lastname</a:t>
            </a:r>
            <a:r>
              <a:rPr lang="en-US" sz="1800" dirty="0"/>
              <a:t> | Job Title</a:t>
            </a:r>
          </a:p>
          <a:p>
            <a:r>
              <a:rPr lang="en-US" sz="1800" dirty="0"/>
              <a:t>Date</a:t>
            </a:r>
            <a:endParaRPr lang="en-US" dirty="0"/>
          </a:p>
        </p:txBody>
      </p:sp>
      <p:pic>
        <p:nvPicPr>
          <p:cNvPr id="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Picture Placeholder 5"/>
          <p:cNvSpPr>
            <a:spLocks noGrp="1"/>
          </p:cNvSpPr>
          <p:nvPr>
            <p:ph type="pic" sz="quarter" idx="17"/>
          </p:nvPr>
        </p:nvSpPr>
        <p:spPr>
          <a:xfrm>
            <a:off x="0" y="0"/>
            <a:ext cx="12192000" cy="3380732"/>
          </a:xfrm>
        </p:spPr>
        <p:txBody>
          <a:bodyPr/>
          <a:lstStyle/>
          <a:p>
            <a:r>
              <a:rPr lang="en-US"/>
              <a:t>Click icon to add picture</a:t>
            </a:r>
            <a:endParaRPr lang="en-US" dirty="0"/>
          </a:p>
        </p:txBody>
      </p:sp>
    </p:spTree>
    <p:extLst>
      <p:ext uri="{BB962C8B-B14F-4D97-AF65-F5344CB8AC3E}">
        <p14:creationId xmlns:p14="http://schemas.microsoft.com/office/powerpoint/2010/main" val="143485423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Agenda</a:t>
            </a:r>
          </a:p>
        </p:txBody>
      </p:sp>
      <p:sp>
        <p:nvSpPr>
          <p:cNvPr id="12" name="Table Placeholder 9"/>
          <p:cNvSpPr>
            <a:spLocks noGrp="1"/>
          </p:cNvSpPr>
          <p:nvPr>
            <p:ph type="tbl" sz="quarter" idx="13"/>
          </p:nvPr>
        </p:nvSpPr>
        <p:spPr>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p:txBody>
          <a:bodyPr/>
          <a:lstStyle/>
          <a:p>
            <a:fld id="{9A198C9B-0587-4A1E-9E03-E4C9FE222F08}"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6084910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2"/>
          <p:cNvSpPr/>
          <p:nvPr userDrawn="1"/>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a:t>Firstname</a:t>
            </a:r>
            <a:r>
              <a:rPr lang="en-US" sz="1800" dirty="0"/>
              <a:t> </a:t>
            </a:r>
            <a:r>
              <a:rPr lang="en-US" sz="1800" dirty="0" err="1"/>
              <a:t>Lastname</a:t>
            </a:r>
            <a:r>
              <a:rPr lang="en-US" sz="1800" dirty="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p:txBody>
          <a:bodyPr/>
          <a:lstStyle/>
          <a:p>
            <a:fld id="{A8CA1A9B-139F-4606-AD0A-F3253110DAE5}"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9" name="Slide Number Placeholder 18"/>
          <p:cNvSpPr>
            <a:spLocks noGrp="1"/>
          </p:cNvSpPr>
          <p:nvPr>
            <p:ph type="sldNum" sz="quarter" idx="16"/>
          </p:nvPr>
        </p:nvSpPr>
        <p:spPr/>
        <p:txBody>
          <a:bodyPr/>
          <a:lstStyle/>
          <a:p>
            <a:fld id="{48F63A3B-78C7-47BE-AE5E-E10140E04643}" type="slidenum">
              <a:rPr lang="en-US" smtClean="0"/>
              <a:pPr/>
              <a:t>‹#›</a:t>
            </a:fld>
            <a:endParaRPr lang="en-US" dirty="0"/>
          </a:p>
        </p:txBody>
      </p:sp>
      <p:pic>
        <p:nvPicPr>
          <p:cNvPr id="14"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123118580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4D5D47-1752-4D84-8BFB-C2F71A34C932}" type="datetime1">
              <a:rPr lang="en-US" smtClean="0"/>
              <a:t>7/17/2019</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7721613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98DD1-C477-482D-A126-3FBDD1778E48}"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
        <p:nvSpPr>
          <p:cNvPr id="10" name="Rectangle 9"/>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95343814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98C9B-0587-4A1E-9E03-E4C9FE222F08}"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9" name="Rectangle 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5931558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5A5BA-A5F9-4138-9E4B-FFD626F6437A}"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2603779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E8677-C648-465D-82CD-E88587B4845D}" type="datetime1">
              <a:rPr lang="en-US" smtClean="0"/>
              <a:t>7/17/2019</a:t>
            </a:fld>
            <a:endParaRPr lang="en-US" dirty="0"/>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9726718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0D07D7-46FB-4D7C-9C8F-0C340D091257}" type="datetime1">
              <a:rPr lang="en-US" smtClean="0"/>
              <a:t>7/17/2019</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0733877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6C283A4-7960-4BFD-B3A5-A2CC5BB2A473}"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3456346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16335582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3627868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6751273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1807327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0117973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7/17/2019</a:t>
            </a:fld>
            <a:endParaRPr lang="en-US" dirty="0"/>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2175895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am Page (4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7/17/2019</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1253890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2"/>
          <p:cNvSpPr>
            <a:spLocks noGrp="1"/>
          </p:cNvSpPr>
          <p:nvPr>
            <p:ph type="dt" sz="half" idx="10"/>
          </p:nvPr>
        </p:nvSpPr>
        <p:spPr/>
        <p:txBody>
          <a:bodyPr/>
          <a:lstStyle/>
          <a:p>
            <a:fld id="{936DB2D6-5DF4-4264-A4A1-7D3EAF38D255}" type="datetime1">
              <a:rPr lang="en-US" smtClean="0"/>
              <a:t>7/17/2019</a:t>
            </a:fld>
            <a:endParaRPr lang="en-US" dirty="0"/>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9221642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eam Page 4-Up White Vertic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2"/>
          <p:cNvSpPr>
            <a:spLocks noGrp="1"/>
          </p:cNvSpPr>
          <p:nvPr>
            <p:ph type="dt" sz="half" idx="10"/>
          </p:nvPr>
        </p:nvSpPr>
        <p:spPr/>
        <p:txBody>
          <a:bodyPr/>
          <a:lstStyle/>
          <a:p>
            <a:fld id="{4B4EEDC6-36CA-4209-B482-2ED76AA0BF08}" type="datetime1">
              <a:rPr lang="en-US" smtClean="0"/>
              <a:t>7/17/2019</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9" name="Rectangle 18"/>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711061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8DC79626-CE5A-4834-975C-E7305BA2E281}" type="datetime1">
              <a:rPr lang="en-US" smtClean="0"/>
              <a:t>7/17/2019</a:t>
            </a:fld>
            <a:endParaRPr lang="en-US" dirty="0"/>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6407433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1815FB38-58F3-410A-8DA4-4B706967601F}" type="datetime1">
              <a:rPr lang="en-US" smtClean="0"/>
              <a:t>7/17/2019</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8523906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8" name="Rectangle 7"/>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7" name="Rectangle 16"/>
          <p:cNvSpPr/>
          <p:nvPr userDrawn="1"/>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3" name="Date Placeholder 2"/>
          <p:cNvSpPr>
            <a:spLocks noGrp="1"/>
          </p:cNvSpPr>
          <p:nvPr>
            <p:ph type="dt" sz="half" idx="10"/>
          </p:nvPr>
        </p:nvSpPr>
        <p:spPr/>
        <p:txBody>
          <a:bodyPr/>
          <a:lstStyle/>
          <a:p>
            <a:fld id="{7F519661-29C3-4FE0-9FC3-375A85A42C46}" type="datetime1">
              <a:rPr lang="en-US" smtClean="0"/>
              <a:t>7/17/2019</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
        <p:nvSpPr>
          <p:cNvPr id="16" name="Rectangle 15"/>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9798871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spTree>
      <p:nvGrpSpPr>
        <p:cNvPr id="1" name=""/>
        <p:cNvGrpSpPr/>
        <p:nvPr/>
      </p:nvGrpSpPr>
      <p:grpSpPr>
        <a:xfrm>
          <a:off x="0" y="0"/>
          <a:ext cx="0" cy="0"/>
          <a:chOff x="0" y="0"/>
          <a:chExt cx="0" cy="0"/>
        </a:xfrm>
      </p:grpSpPr>
      <p:sp>
        <p:nvSpPr>
          <p:cNvPr id="7" name="Rectangle 6"/>
          <p:cNvSpPr/>
          <p:nvPr userDrawn="1"/>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a:t>Click to edit title</a:t>
            </a:r>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Edit Master text styles</a:t>
            </a:r>
          </a:p>
        </p:txBody>
      </p:sp>
      <p:sp>
        <p:nvSpPr>
          <p:cNvPr id="4" name="Date Placeholder 3"/>
          <p:cNvSpPr>
            <a:spLocks noGrp="1"/>
          </p:cNvSpPr>
          <p:nvPr>
            <p:ph type="dt" sz="half" idx="10"/>
          </p:nvPr>
        </p:nvSpPr>
        <p:spPr/>
        <p:txBody>
          <a:bodyPr/>
          <a:lstStyle/>
          <a:p>
            <a:fld id="{0366E0EA-2D80-452F-9963-33FA7A36BC09}" type="datetime1">
              <a:rPr lang="en-US" smtClean="0"/>
              <a:t>7/17/2019</a:t>
            </a:fld>
            <a:endParaRPr lang="en-US" dirty="0"/>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8" name="Rectangle 7"/>
          <p:cNvSpPr/>
          <p:nvPr userDrawn="1"/>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6368568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p>
            <a:fld id="{4D564EB3-B268-4748-86E7-9F55DF9078D1}" type="datetime1">
              <a:rPr lang="en-US" smtClean="0"/>
              <a:t>7/17/2019</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2"/>
                </a:solidFill>
              </a:rPr>
              <a:t>|</a:t>
            </a:r>
            <a:r>
              <a:rPr lang="en-US"/>
              <a:t>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9989736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a:t>Click to edit title</a:t>
            </a:r>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4D564EB3-B268-4748-86E7-9F55DF9078D1}" type="datetime1">
              <a:rPr lang="en-US" smtClean="0"/>
              <a:pPr/>
              <a:t>7/17/2019</a:t>
            </a:fld>
            <a:endParaRPr lang="en-US" dirty="0"/>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Here | mn.gov/websiteurl</a:t>
            </a:r>
            <a:endParaRPr lang="en-US" dirty="0"/>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29096061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a:t>Click icon to add picture</a:t>
            </a:r>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a:t>Click to edit title</a:t>
            </a:r>
          </a:p>
        </p:txBody>
      </p:sp>
      <p:sp>
        <p:nvSpPr>
          <p:cNvPr id="8" name="Date Placeholder 3"/>
          <p:cNvSpPr>
            <a:spLocks noGrp="1"/>
          </p:cNvSpPr>
          <p:nvPr>
            <p:ph type="dt" sz="half" idx="11"/>
          </p:nvPr>
        </p:nvSpPr>
        <p:spPr>
          <a:xfrm>
            <a:off x="838200" y="6356350"/>
            <a:ext cx="1358590" cy="365125"/>
          </a:xfrm>
        </p:spPr>
        <p:txBody>
          <a:bodyPr/>
          <a:lstStyle/>
          <a:p>
            <a:fld id="{5CAE31FF-A086-40D5-909F-A9E138181237}"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0"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7721262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0" name="Table Placeholder 8"/>
          <p:cNvSpPr>
            <a:spLocks noGrp="1"/>
          </p:cNvSpPr>
          <p:nvPr>
            <p:ph type="tbl" sz="quarter" idx="13"/>
          </p:nvPr>
        </p:nvSpPr>
        <p:spPr>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a:xfrm>
            <a:off x="838200" y="6356350"/>
            <a:ext cx="1358590" cy="365125"/>
          </a:xfrm>
        </p:spPr>
        <p:txBody>
          <a:bodyPr/>
          <a:lstStyle/>
          <a:p>
            <a:fld id="{06B78D62-7A3F-4136-9CF2-CB03510DA06A}"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7591186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Code Demo (Click to Edit)</a:t>
            </a:r>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0340303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F4B91AA0-3BA7-4036-A3DA-317C6C4FFA29}"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955935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4"/>
          </p:nvPr>
        </p:nvSpPr>
        <p:spPr>
          <a:xfrm>
            <a:off x="838200" y="6356350"/>
            <a:ext cx="1358590" cy="365125"/>
          </a:xfrm>
        </p:spPr>
        <p:txBody>
          <a:bodyPr/>
          <a:lstStyle/>
          <a:p>
            <a:fld id="{822F9B27-DC73-4098-8FAC-5370DAFF133B}"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8" name="Slide Number Placeholder 5"/>
          <p:cNvSpPr>
            <a:spLocks noGrp="1"/>
          </p:cNvSpPr>
          <p:nvPr>
            <p:ph type="sldNum" sz="quarter" idx="12"/>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5407052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a:xfrm>
            <a:off x="838200" y="6356350"/>
            <a:ext cx="1358590" cy="365125"/>
          </a:xfrm>
        </p:spPr>
        <p:txBody>
          <a:bodyPr/>
          <a:lstStyle/>
          <a:p>
            <a:fld id="{5D76A200-3168-4D33-A718-3974884CE863}"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6"/>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9194532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a:t>Click to edit title</a:t>
            </a:r>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9" name="Date Placeholder 3"/>
          <p:cNvSpPr>
            <a:spLocks noGrp="1"/>
          </p:cNvSpPr>
          <p:nvPr>
            <p:ph type="dt" sz="half" idx="12"/>
          </p:nvPr>
        </p:nvSpPr>
        <p:spPr>
          <a:xfrm>
            <a:off x="838200" y="6356350"/>
            <a:ext cx="1358590" cy="365125"/>
          </a:xfrm>
        </p:spPr>
        <p:txBody>
          <a:bodyPr/>
          <a:lstStyle/>
          <a:p>
            <a:fld id="{0366E0EA-2D80-452F-9963-33FA7A36BC09}" type="datetime1">
              <a:rPr lang="en-US" smtClean="0"/>
              <a:t>7/17/2019</a:t>
            </a:fld>
            <a:endParaRPr lang="en-US" dirty="0"/>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11" name="Slide Number Placeholder 5"/>
          <p:cNvSpPr>
            <a:spLocks noGrp="1"/>
          </p:cNvSpPr>
          <p:nvPr>
            <p:ph type="sldNum" sz="quarter" idx="13"/>
          </p:nvPr>
        </p:nvSpPr>
        <p:spPr>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3111351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354278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a:t>Click to edit title</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0824002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a:t>Click to edit title</a:t>
            </a:r>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a:t>Click icon to insert screenshot</a:t>
            </a:r>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7/17/2019</a:t>
            </a:fld>
            <a:endParaRPr lang="en-US" dirty="0"/>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11914516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7/17/2019</a:t>
            </a:fld>
            <a:endParaRPr lang="en-US" dirty="0"/>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6751522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276FB33B-BCEE-4E25-B97B-A564B0E1024B}" type="datetime1">
              <a:rPr lang="en-US" smtClean="0"/>
              <a:t>7/17/2019</a:t>
            </a:fld>
            <a:endParaRPr lang="en-US" dirty="0"/>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6361972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3" name="Date Placeholder 2"/>
          <p:cNvSpPr>
            <a:spLocks noGrp="1"/>
          </p:cNvSpPr>
          <p:nvPr>
            <p:ph type="dt" sz="half" idx="10"/>
          </p:nvPr>
        </p:nvSpPr>
        <p:spPr/>
        <p:txBody>
          <a:bodyPr/>
          <a:lstStyle>
            <a:lvl1pPr>
              <a:defRPr>
                <a:solidFill>
                  <a:schemeClr val="bg1"/>
                </a:solidFill>
              </a:defRPr>
            </a:lvl1pPr>
          </a:lstStyle>
          <a:p>
            <a:fld id="{37C3B6E0-E413-4EA2-9B23-AF69A1623F89}"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1292660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a:t>Click to edit title</a:t>
            </a:r>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
        <p:nvSpPr>
          <p:cNvPr id="3" name="Date Placeholder 2"/>
          <p:cNvSpPr>
            <a:spLocks noGrp="1"/>
          </p:cNvSpPr>
          <p:nvPr>
            <p:ph type="dt" sz="half" idx="10"/>
          </p:nvPr>
        </p:nvSpPr>
        <p:spPr/>
        <p:txBody>
          <a:bodyPr/>
          <a:lstStyle>
            <a:lvl1pPr>
              <a:defRPr>
                <a:solidFill>
                  <a:schemeClr val="bg1"/>
                </a:solidFill>
              </a:defRPr>
            </a:lvl1pPr>
          </a:lstStyle>
          <a:p>
            <a:fld id="{438A7556-21FA-4204-9DD6-1F6FDEC2C796}"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11779745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
        <p:nvSpPr>
          <p:cNvPr id="3" name="Date Placeholder 2"/>
          <p:cNvSpPr>
            <a:spLocks noGrp="1"/>
          </p:cNvSpPr>
          <p:nvPr>
            <p:ph type="dt" sz="half" idx="10"/>
          </p:nvPr>
        </p:nvSpPr>
        <p:spPr/>
        <p:txBody>
          <a:bodyPr/>
          <a:lstStyle>
            <a:lvl1pPr>
              <a:defRPr>
                <a:solidFill>
                  <a:schemeClr val="bg1"/>
                </a:solidFill>
              </a:defRPr>
            </a:lvl1pPr>
          </a:lstStyle>
          <a:p>
            <a:fld id="{0EB49D9C-C4C1-46A9-AED8-599F8B47287F}"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9586210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5101051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p>
            <a:fld id="{466A75E6-E45B-4C5D-981E-7C8ED0C72F5D}"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tx2"/>
                </a:solidFill>
              </a:defRPr>
            </a:lvl1pPr>
          </a:lstStyle>
          <a:p>
            <a:r>
              <a:rPr lang="en-US"/>
              <a:t>Optional Tagline Goes Here | mn.gov/websiteurl</a:t>
            </a:r>
            <a:endParaRPr lang="en-US" dirty="0"/>
          </a:p>
        </p:txBody>
      </p:sp>
      <p:sp>
        <p:nvSpPr>
          <p:cNvPr id="4" name="Slide Number Placeholder 3"/>
          <p:cNvSpPr>
            <a:spLocks noGrp="1"/>
          </p:cNvSpPr>
          <p:nvPr>
            <p:ph type="sldNum" sz="quarter" idx="11"/>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62432307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2"/>
          <p:cNvSpPr>
            <a:spLocks noGrp="1"/>
          </p:cNvSpPr>
          <p:nvPr>
            <p:ph type="dt" sz="half" idx="10"/>
          </p:nvPr>
        </p:nvSpPr>
        <p:spPr/>
        <p:txBody>
          <a:bodyPr/>
          <a:lstStyle>
            <a:lvl1pPr>
              <a:defRPr>
                <a:solidFill>
                  <a:schemeClr val="bg1"/>
                </a:solidFill>
              </a:defRPr>
            </a:lvl1pPr>
          </a:lstStyle>
          <a:p>
            <a:fld id="{F8B25D9D-5365-41CD-BF43-4FFFCBF4BBDA}"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2503773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a:t>Click icon to add picture</a:t>
            </a:r>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8CC894EF-7DC0-4B7C-83F8-29D989AA60F6}"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6042432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a:t>Click to edit title.</a:t>
            </a:r>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2</a:t>
            </a:r>
          </a:p>
        </p:txBody>
      </p:sp>
      <p:sp>
        <p:nvSpPr>
          <p:cNvPr id="3" name="Date Placeholder 2"/>
          <p:cNvSpPr>
            <a:spLocks noGrp="1"/>
          </p:cNvSpPr>
          <p:nvPr>
            <p:ph type="dt" sz="half" idx="10"/>
          </p:nvPr>
        </p:nvSpPr>
        <p:spPr/>
        <p:txBody>
          <a:bodyPr/>
          <a:lstStyle>
            <a:lvl1pPr>
              <a:defRPr>
                <a:solidFill>
                  <a:schemeClr val="bg1"/>
                </a:solidFill>
              </a:defRPr>
            </a:lvl1pPr>
          </a:lstStyle>
          <a:p>
            <a:fld id="{578DBCF0-11C3-4F19-90D9-2EE7F00784FE}"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1982967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a:t>Thank you!</a:t>
            </a:r>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bg1"/>
                </a:solidFill>
              </a:defRPr>
            </a:lvl1pPr>
          </a:lstStyle>
          <a:p>
            <a:fld id="{D094F804-653A-41F1-A565-1098D9DEB37A}" type="datetime1">
              <a:rPr lang="en-US" smtClean="0"/>
              <a:t>7/17/2019</a:t>
            </a:fld>
            <a:endParaRPr lang="en-US" dirty="0"/>
          </a:p>
        </p:txBody>
      </p:sp>
      <p:sp>
        <p:nvSpPr>
          <p:cNvPr id="5" name="Footer Placeholder 4"/>
          <p:cNvSpPr>
            <a:spLocks noGrp="1"/>
          </p:cNvSpPr>
          <p:nvPr>
            <p:ph type="ftr" sz="quarter" idx="12"/>
          </p:nvPr>
        </p:nvSpPr>
        <p:spPr/>
        <p:txBody>
          <a:bodyPr/>
          <a:lstStyle>
            <a:lvl1pPr>
              <a:defRPr>
                <a:solidFill>
                  <a:schemeClr val="bg1"/>
                </a:solidFill>
              </a:defRPr>
            </a:lvl1pPr>
          </a:lstStyle>
          <a:p>
            <a:r>
              <a:rPr lang="en-US"/>
              <a:t>Optional Tagline Goes Here </a:t>
            </a:r>
            <a:r>
              <a:rPr lang="en-US">
                <a:solidFill>
                  <a:schemeClr val="accent2"/>
                </a:solidFill>
              </a:rPr>
              <a:t>|</a:t>
            </a:r>
            <a:r>
              <a:rPr lang="en-US"/>
              <a:t> mn.gov/websiteurl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151605816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a:t>Thank you!</a:t>
            </a:r>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p:txBody>
          <a:bodyPr/>
          <a:lstStyle>
            <a:lvl1pPr>
              <a:defRPr>
                <a:solidFill>
                  <a:schemeClr val="tx2"/>
                </a:solidFill>
              </a:defRPr>
            </a:lvl1pPr>
          </a:lstStyle>
          <a:p>
            <a:fld id="{466A75E6-E45B-4C5D-981E-7C8ED0C72F5D}" type="datetime1">
              <a:rPr lang="en-US" smtClean="0"/>
              <a:pPr/>
              <a:t>7/17/2019</a:t>
            </a:fld>
            <a:endParaRPr lang="en-US" dirty="0"/>
          </a:p>
        </p:txBody>
      </p:sp>
      <p:sp>
        <p:nvSpPr>
          <p:cNvPr id="5" name="Footer Placeholder 4"/>
          <p:cNvSpPr>
            <a:spLocks noGrp="1"/>
          </p:cNvSpPr>
          <p:nvPr>
            <p:ph type="ftr" sz="quarter" idx="12"/>
          </p:nvPr>
        </p:nvSpPr>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mn.gov/websiteurl</a:t>
            </a:r>
            <a:endParaRPr lang="en-US" dirty="0">
              <a:solidFill>
                <a:schemeClr val="tx2"/>
              </a:solidFill>
            </a:endParaRPr>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5"/>
          <p:cNvSpPr/>
          <p:nvPr userDrawn="1"/>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0871545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10" Type="http://schemas.openxmlformats.org/officeDocument/2006/relationships/theme" Target="../theme/theme4.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1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5" Type="http://schemas.openxmlformats.org/officeDocument/2006/relationships/image" Target="../media/image16.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29" Type="http://schemas.openxmlformats.org/officeDocument/2006/relationships/theme" Target="../theme/theme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slideLayout" Target="../slideLayouts/slideLayout104.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9" Type="http://schemas.openxmlformats.org/officeDocument/2006/relationships/slideLayout" Target="../slideLayouts/slideLayout143.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34" Type="http://schemas.openxmlformats.org/officeDocument/2006/relationships/slideLayout" Target="../slideLayouts/slideLayout138.xml"/><Relationship Id="rId42" Type="http://schemas.openxmlformats.org/officeDocument/2006/relationships/slideLayout" Target="../slideLayouts/slideLayout146.xml"/><Relationship Id="rId47" Type="http://schemas.openxmlformats.org/officeDocument/2006/relationships/slideLayout" Target="../slideLayouts/slideLayout151.xml"/><Relationship Id="rId50" Type="http://schemas.openxmlformats.org/officeDocument/2006/relationships/theme" Target="../theme/theme9.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33" Type="http://schemas.openxmlformats.org/officeDocument/2006/relationships/slideLayout" Target="../slideLayouts/slideLayout137.xml"/><Relationship Id="rId38" Type="http://schemas.openxmlformats.org/officeDocument/2006/relationships/slideLayout" Target="../slideLayouts/slideLayout142.xml"/><Relationship Id="rId46" Type="http://schemas.openxmlformats.org/officeDocument/2006/relationships/slideLayout" Target="../slideLayouts/slideLayout150.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29" Type="http://schemas.openxmlformats.org/officeDocument/2006/relationships/slideLayout" Target="../slideLayouts/slideLayout133.xml"/><Relationship Id="rId41" Type="http://schemas.openxmlformats.org/officeDocument/2006/relationships/slideLayout" Target="../slideLayouts/slideLayout145.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32" Type="http://schemas.openxmlformats.org/officeDocument/2006/relationships/slideLayout" Target="../slideLayouts/slideLayout136.xml"/><Relationship Id="rId37" Type="http://schemas.openxmlformats.org/officeDocument/2006/relationships/slideLayout" Target="../slideLayouts/slideLayout141.xml"/><Relationship Id="rId40" Type="http://schemas.openxmlformats.org/officeDocument/2006/relationships/slideLayout" Target="../slideLayouts/slideLayout144.xml"/><Relationship Id="rId45" Type="http://schemas.openxmlformats.org/officeDocument/2006/relationships/slideLayout" Target="../slideLayouts/slideLayout149.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slideLayout" Target="../slideLayouts/slideLayout132.xml"/><Relationship Id="rId36" Type="http://schemas.openxmlformats.org/officeDocument/2006/relationships/slideLayout" Target="../slideLayouts/slideLayout140.xml"/><Relationship Id="rId49" Type="http://schemas.openxmlformats.org/officeDocument/2006/relationships/slideLayout" Target="../slideLayouts/slideLayout153.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31" Type="http://schemas.openxmlformats.org/officeDocument/2006/relationships/slideLayout" Target="../slideLayouts/slideLayout135.xml"/><Relationship Id="rId44" Type="http://schemas.openxmlformats.org/officeDocument/2006/relationships/slideLayout" Target="../slideLayouts/slideLayout148.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 Id="rId30" Type="http://schemas.openxmlformats.org/officeDocument/2006/relationships/slideLayout" Target="../slideLayouts/slideLayout134.xml"/><Relationship Id="rId35" Type="http://schemas.openxmlformats.org/officeDocument/2006/relationships/slideLayout" Target="../slideLayouts/slideLayout139.xml"/><Relationship Id="rId43" Type="http://schemas.openxmlformats.org/officeDocument/2006/relationships/slideLayout" Target="../slideLayouts/slideLayout147.xml"/><Relationship Id="rId48" Type="http://schemas.openxmlformats.org/officeDocument/2006/relationships/slideLayout" Target="../slideLayouts/slideLayout152.xml"/><Relationship Id="rId8"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4"/>
            <a:ext cx="12192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Placeholder 1"/>
          <p:cNvSpPr>
            <a:spLocks noGrp="1"/>
          </p:cNvSpPr>
          <p:nvPr>
            <p:ph type="title"/>
          </p:nvPr>
        </p:nvSpPr>
        <p:spPr>
          <a:xfrm>
            <a:off x="609600" y="193977"/>
            <a:ext cx="10972800" cy="983894"/>
          </a:xfrm>
          <a:prstGeom prst="rect">
            <a:avLst/>
          </a:prstGeom>
        </p:spPr>
        <p:txBody>
          <a:bodyPr vert="horz" lIns="91440" tIns="45720" rIns="91440" bIns="45720" rtlCol="0" anchor="ctr">
            <a:normAutofit/>
          </a:bodyPr>
          <a:lstStyle/>
          <a:p>
            <a:r>
              <a:rPr lang="en-US" sz="4000">
                <a:solidFill>
                  <a:srgbClr val="101957"/>
                </a:solidFill>
                <a:latin typeface="Avenir" panose="02000503040000020003" pitchFamily="2" charset="0"/>
                <a:cs typeface="Arial-Mdm-FC"/>
              </a:rPr>
              <a:t>Header</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7951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PowerPointBackgrounds_content"/>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438275"/>
            <a:ext cx="12192000"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508000" y="217488"/>
            <a:ext cx="11277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508000" y="1714500"/>
            <a:ext cx="11277600" cy="422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14"/>
          <p:cNvSpPr>
            <a:spLocks noChangeArrowheads="1"/>
          </p:cNvSpPr>
          <p:nvPr userDrawn="1"/>
        </p:nvSpPr>
        <p:spPr bwMode="auto">
          <a:xfrm>
            <a:off x="0" y="1470025"/>
            <a:ext cx="12192000" cy="57150"/>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800"/>
          </a:p>
        </p:txBody>
      </p:sp>
      <p:sp>
        <p:nvSpPr>
          <p:cNvPr id="2" name="TextBox 1"/>
          <p:cNvSpPr txBox="1">
            <a:spLocks noChangeArrowheads="1"/>
          </p:cNvSpPr>
          <p:nvPr userDrawn="1"/>
        </p:nvSpPr>
        <p:spPr bwMode="auto">
          <a:xfrm>
            <a:off x="6421967" y="6353176"/>
            <a:ext cx="5467351"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1400">
                <a:solidFill>
                  <a:schemeClr val="bg1"/>
                </a:solidFill>
              </a:rPr>
              <a:t>City of Columbus </a:t>
            </a:r>
            <a:r>
              <a:rPr lang="en-US" altLang="en-US" sz="1400">
                <a:solidFill>
                  <a:schemeClr val="bg1"/>
                </a:solidFill>
                <a:cs typeface="Arial" panose="020B0604020202020204" pitchFamily="34" charset="0"/>
              </a:rPr>
              <a:t>• Columbus Public Health</a:t>
            </a:r>
            <a:endParaRPr lang="en-US" altLang="en-US" sz="1400">
              <a:solidFill>
                <a:schemeClr val="bg1"/>
              </a:solidFill>
            </a:endParaRPr>
          </a:p>
        </p:txBody>
      </p:sp>
    </p:spTree>
    <p:extLst>
      <p:ext uri="{BB962C8B-B14F-4D97-AF65-F5344CB8AC3E}">
        <p14:creationId xmlns:p14="http://schemas.microsoft.com/office/powerpoint/2010/main" val="1949575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85" r:id="rId12"/>
  </p:sldLayoutIdLst>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xStyles>
    <p:titleStyle>
      <a:lvl1pPr algn="l" rtl="0" eaLnBrk="0" fontAlgn="base" hangingPunct="0">
        <a:spcBef>
          <a:spcPct val="0"/>
        </a:spcBef>
        <a:spcAft>
          <a:spcPct val="0"/>
        </a:spcAft>
        <a:defRPr sz="4400">
          <a:solidFill>
            <a:schemeClr val="bg2"/>
          </a:solidFill>
          <a:latin typeface="+mj-lt"/>
          <a:ea typeface="+mj-ea"/>
          <a:cs typeface="+mj-cs"/>
        </a:defRPr>
      </a:lvl1pPr>
      <a:lvl2pPr algn="l" rtl="0" eaLnBrk="0" fontAlgn="base" hangingPunct="0">
        <a:spcBef>
          <a:spcPct val="0"/>
        </a:spcBef>
        <a:spcAft>
          <a:spcPct val="0"/>
        </a:spcAft>
        <a:defRPr sz="4400">
          <a:solidFill>
            <a:schemeClr val="bg2"/>
          </a:solidFill>
          <a:latin typeface="Arial" charset="0"/>
        </a:defRPr>
      </a:lvl2pPr>
      <a:lvl3pPr algn="l" rtl="0" eaLnBrk="0" fontAlgn="base" hangingPunct="0">
        <a:spcBef>
          <a:spcPct val="0"/>
        </a:spcBef>
        <a:spcAft>
          <a:spcPct val="0"/>
        </a:spcAft>
        <a:defRPr sz="4400">
          <a:solidFill>
            <a:schemeClr val="bg2"/>
          </a:solidFill>
          <a:latin typeface="Arial" charset="0"/>
        </a:defRPr>
      </a:lvl3pPr>
      <a:lvl4pPr algn="l" rtl="0" eaLnBrk="0" fontAlgn="base" hangingPunct="0">
        <a:spcBef>
          <a:spcPct val="0"/>
        </a:spcBef>
        <a:spcAft>
          <a:spcPct val="0"/>
        </a:spcAft>
        <a:defRPr sz="4400">
          <a:solidFill>
            <a:schemeClr val="bg2"/>
          </a:solidFill>
          <a:latin typeface="Arial" charset="0"/>
        </a:defRPr>
      </a:lvl4pPr>
      <a:lvl5pPr algn="l" rtl="0" eaLnBrk="0" fontAlgn="base" hangingPunct="0">
        <a:spcBef>
          <a:spcPct val="0"/>
        </a:spcBef>
        <a:spcAft>
          <a:spcPct val="0"/>
        </a:spcAft>
        <a:defRPr sz="4400">
          <a:solidFill>
            <a:schemeClr val="bg2"/>
          </a:solidFill>
          <a:latin typeface="Arial" charset="0"/>
        </a:defRPr>
      </a:lvl5pPr>
      <a:lvl6pPr marL="457200" algn="l" rtl="0" fontAlgn="base">
        <a:spcBef>
          <a:spcPct val="0"/>
        </a:spcBef>
        <a:spcAft>
          <a:spcPct val="0"/>
        </a:spcAft>
        <a:defRPr sz="4400">
          <a:solidFill>
            <a:schemeClr val="bg2"/>
          </a:solidFill>
          <a:latin typeface="Arial" charset="0"/>
        </a:defRPr>
      </a:lvl6pPr>
      <a:lvl7pPr marL="914400" algn="l" rtl="0" fontAlgn="base">
        <a:spcBef>
          <a:spcPct val="0"/>
        </a:spcBef>
        <a:spcAft>
          <a:spcPct val="0"/>
        </a:spcAft>
        <a:defRPr sz="4400">
          <a:solidFill>
            <a:schemeClr val="bg2"/>
          </a:solidFill>
          <a:latin typeface="Arial" charset="0"/>
        </a:defRPr>
      </a:lvl7pPr>
      <a:lvl8pPr marL="1371600" algn="l" rtl="0" fontAlgn="base">
        <a:spcBef>
          <a:spcPct val="0"/>
        </a:spcBef>
        <a:spcAft>
          <a:spcPct val="0"/>
        </a:spcAft>
        <a:defRPr sz="4400">
          <a:solidFill>
            <a:schemeClr val="bg2"/>
          </a:solidFill>
          <a:latin typeface="Arial" charset="0"/>
        </a:defRPr>
      </a:lvl8pPr>
      <a:lvl9pPr marL="1828800" algn="l" rtl="0" fontAlgn="base">
        <a:spcBef>
          <a:spcPct val="0"/>
        </a:spcBef>
        <a:spcAft>
          <a:spcPct val="0"/>
        </a:spcAft>
        <a:defRPr sz="4400">
          <a:solidFill>
            <a:schemeClr val="bg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2374900" y="2133600"/>
            <a:ext cx="9436100"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9059863" y="643731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00" b="1">
                <a:solidFill>
                  <a:srgbClr val="A6A6A6"/>
                </a:solidFill>
                <a:latin typeface="Calibri" pitchFamily="-107" charset="0"/>
                <a:ea typeface="ＭＳ Ｐゴシック" pitchFamily="-107" charset="-128"/>
                <a:cs typeface="+mn-cs"/>
              </a:defRPr>
            </a:lvl1pPr>
          </a:lstStyle>
          <a:p>
            <a:pPr>
              <a:defRPr/>
            </a:pPr>
            <a:fld id="{3DECAA69-69FB-4081-B1FF-F639CB2CE6E5}" type="datetime1">
              <a:rPr lang="en-US" altLang="en-US"/>
              <a:pPr>
                <a:defRPr/>
              </a:pPr>
              <a:t>7/17/2019</a:t>
            </a:fld>
            <a:endParaRPr lang="en-US" altLang="en-US"/>
          </a:p>
        </p:txBody>
      </p:sp>
      <p:sp>
        <p:nvSpPr>
          <p:cNvPr id="5" name="Footer Placeholder 4"/>
          <p:cNvSpPr>
            <a:spLocks noGrp="1"/>
          </p:cNvSpPr>
          <p:nvPr>
            <p:ph type="ftr" sz="quarter" idx="3"/>
          </p:nvPr>
        </p:nvSpPr>
        <p:spPr>
          <a:xfrm>
            <a:off x="266700" y="6437313"/>
            <a:ext cx="8166100" cy="365125"/>
          </a:xfrm>
          <a:prstGeom prst="rect">
            <a:avLst/>
          </a:prstGeom>
        </p:spPr>
        <p:txBody>
          <a:bodyPr vert="horz" lIns="91440" tIns="45720" rIns="91440" bIns="45720" rtlCol="0" anchor="ctr"/>
          <a:lstStyle>
            <a:lvl1pPr algn="l" eaLnBrk="1" fontAlgn="auto" hangingPunct="1">
              <a:spcBef>
                <a:spcPts val="0"/>
              </a:spcBef>
              <a:spcAft>
                <a:spcPts val="0"/>
              </a:spcAft>
              <a:defRPr sz="1100" b="1">
                <a:solidFill>
                  <a:schemeClr val="bg1">
                    <a:lumMod val="6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11074400" y="166688"/>
            <a:ext cx="842963" cy="3603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b="1">
                <a:solidFill>
                  <a:srgbClr val="262626"/>
                </a:solidFill>
                <a:latin typeface="Calibri" panose="020F0502020204030204" pitchFamily="34" charset="0"/>
              </a:defRPr>
            </a:lvl1pPr>
          </a:lstStyle>
          <a:p>
            <a:pPr>
              <a:defRPr/>
            </a:pPr>
            <a:fld id="{408EED2F-569B-4FE2-B2FE-9957C506004D}" type="slidenum">
              <a:rPr lang="en-US" altLang="en-US"/>
              <a:pPr>
                <a:defRPr/>
              </a:pPr>
              <a:t>‹#›</a:t>
            </a:fld>
            <a:endParaRPr lang="en-US" altLang="en-US"/>
          </a:p>
        </p:txBody>
      </p:sp>
      <p:sp>
        <p:nvSpPr>
          <p:cNvPr id="2" name="Title Placeholder 1"/>
          <p:cNvSpPr>
            <a:spLocks noGrp="1"/>
          </p:cNvSpPr>
          <p:nvPr>
            <p:ph type="title"/>
          </p:nvPr>
        </p:nvSpPr>
        <p:spPr>
          <a:xfrm>
            <a:off x="379413" y="630238"/>
            <a:ext cx="11431587" cy="968375"/>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a:t>Click to edit Master title style</a:t>
            </a:r>
            <a:endParaRPr/>
          </a:p>
        </p:txBody>
      </p:sp>
    </p:spTree>
    <p:extLst>
      <p:ext uri="{BB962C8B-B14F-4D97-AF65-F5344CB8AC3E}">
        <p14:creationId xmlns:p14="http://schemas.microsoft.com/office/powerpoint/2010/main" val="6105217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86" r:id="rId17"/>
    <p:sldLayoutId id="2147483799" r:id="rId18"/>
  </p:sldLayoutIdLst>
  <p:transition spd="slow" advClick="0" advTm="15000"/>
  <p:txStyles>
    <p:titleStyle>
      <a:lvl1pPr algn="r" rtl="0" eaLnBrk="0" fontAlgn="base" hangingPunct="0">
        <a:spcBef>
          <a:spcPct val="0"/>
        </a:spcBef>
        <a:spcAft>
          <a:spcPct val="0"/>
        </a:spcAft>
        <a:defRPr sz="4200" kern="1200">
          <a:solidFill>
            <a:schemeClr val="bg1"/>
          </a:solidFill>
          <a:latin typeface="+mj-lt"/>
          <a:ea typeface="ＭＳ Ｐゴシック" pitchFamily="-107" charset="-128"/>
          <a:cs typeface="+mj-cs"/>
        </a:defRPr>
      </a:lvl1pPr>
      <a:lvl2pPr algn="r" rtl="0" eaLnBrk="0" fontAlgn="base" hangingPunct="0">
        <a:spcBef>
          <a:spcPct val="0"/>
        </a:spcBef>
        <a:spcAft>
          <a:spcPct val="0"/>
        </a:spcAft>
        <a:defRPr sz="4200">
          <a:solidFill>
            <a:schemeClr val="bg1"/>
          </a:solidFill>
          <a:latin typeface="Corbel" pitchFamily="-107" charset="0"/>
          <a:ea typeface="ＭＳ Ｐゴシック" pitchFamily="-107" charset="-128"/>
        </a:defRPr>
      </a:lvl2pPr>
      <a:lvl3pPr algn="r" rtl="0" eaLnBrk="0" fontAlgn="base" hangingPunct="0">
        <a:spcBef>
          <a:spcPct val="0"/>
        </a:spcBef>
        <a:spcAft>
          <a:spcPct val="0"/>
        </a:spcAft>
        <a:defRPr sz="4200">
          <a:solidFill>
            <a:schemeClr val="bg1"/>
          </a:solidFill>
          <a:latin typeface="Corbel" pitchFamily="-107" charset="0"/>
          <a:ea typeface="ＭＳ Ｐゴシック" pitchFamily="-107" charset="-128"/>
        </a:defRPr>
      </a:lvl3pPr>
      <a:lvl4pPr algn="r" rtl="0" eaLnBrk="0" fontAlgn="base" hangingPunct="0">
        <a:spcBef>
          <a:spcPct val="0"/>
        </a:spcBef>
        <a:spcAft>
          <a:spcPct val="0"/>
        </a:spcAft>
        <a:defRPr sz="4200">
          <a:solidFill>
            <a:schemeClr val="bg1"/>
          </a:solidFill>
          <a:latin typeface="Corbel" pitchFamily="-107" charset="0"/>
          <a:ea typeface="ＭＳ Ｐゴシック" pitchFamily="-107" charset="-128"/>
        </a:defRPr>
      </a:lvl4pPr>
      <a:lvl5pPr algn="r" rtl="0" eaLnBrk="0" fontAlgn="base" hangingPunct="0">
        <a:spcBef>
          <a:spcPct val="0"/>
        </a:spcBef>
        <a:spcAft>
          <a:spcPct val="0"/>
        </a:spcAft>
        <a:defRPr sz="4200">
          <a:solidFill>
            <a:schemeClr val="bg1"/>
          </a:solidFill>
          <a:latin typeface="Corbel" pitchFamily="-107" charset="0"/>
          <a:ea typeface="ＭＳ Ｐゴシック" pitchFamily="-107" charset="-128"/>
        </a:defRPr>
      </a:lvl5pPr>
      <a:lvl6pPr marL="457200" algn="r" rtl="0" fontAlgn="base">
        <a:spcBef>
          <a:spcPct val="0"/>
        </a:spcBef>
        <a:spcAft>
          <a:spcPct val="0"/>
        </a:spcAft>
        <a:defRPr sz="4200">
          <a:solidFill>
            <a:schemeClr val="bg1"/>
          </a:solidFill>
          <a:latin typeface="Corbel" pitchFamily="-107" charset="0"/>
          <a:ea typeface="ＭＳ Ｐゴシック" pitchFamily="-107" charset="-128"/>
        </a:defRPr>
      </a:lvl6pPr>
      <a:lvl7pPr marL="914400" algn="r" rtl="0" fontAlgn="base">
        <a:spcBef>
          <a:spcPct val="0"/>
        </a:spcBef>
        <a:spcAft>
          <a:spcPct val="0"/>
        </a:spcAft>
        <a:defRPr sz="4200">
          <a:solidFill>
            <a:schemeClr val="bg1"/>
          </a:solidFill>
          <a:latin typeface="Corbel" pitchFamily="-107" charset="0"/>
          <a:ea typeface="ＭＳ Ｐゴシック" pitchFamily="-107" charset="-128"/>
        </a:defRPr>
      </a:lvl7pPr>
      <a:lvl8pPr marL="1371600" algn="r" rtl="0" fontAlgn="base">
        <a:spcBef>
          <a:spcPct val="0"/>
        </a:spcBef>
        <a:spcAft>
          <a:spcPct val="0"/>
        </a:spcAft>
        <a:defRPr sz="4200">
          <a:solidFill>
            <a:schemeClr val="bg1"/>
          </a:solidFill>
          <a:latin typeface="Corbel" pitchFamily="-107" charset="0"/>
          <a:ea typeface="ＭＳ Ｐゴシック" pitchFamily="-107" charset="-128"/>
        </a:defRPr>
      </a:lvl8pPr>
      <a:lvl9pPr marL="1828800" algn="r" rtl="0" fontAlgn="base">
        <a:spcBef>
          <a:spcPct val="0"/>
        </a:spcBef>
        <a:spcAft>
          <a:spcPct val="0"/>
        </a:spcAft>
        <a:defRPr sz="4200">
          <a:solidFill>
            <a:schemeClr val="bg1"/>
          </a:solidFill>
          <a:latin typeface="Corbel" pitchFamily="-107" charset="0"/>
          <a:ea typeface="ＭＳ Ｐゴシック" pitchFamily="-107" charset="-128"/>
        </a:defRPr>
      </a:lvl9pPr>
    </p:titleStyle>
    <p:bodyStyle>
      <a:lvl1pPr marL="454025" indent="-454025" algn="l" rtl="0" eaLnBrk="0" fontAlgn="base" hangingPunct="0">
        <a:spcBef>
          <a:spcPts val="2000"/>
        </a:spcBef>
        <a:spcAft>
          <a:spcPct val="0"/>
        </a:spcAft>
        <a:buClr>
          <a:srgbClr val="A6A6A6"/>
        </a:buClr>
        <a:buSzPct val="90000"/>
        <a:buFont typeface="Wingdings" panose="05000000000000000000" pitchFamily="2" charset="2"/>
        <a:buChar char=""/>
        <a:defRPr sz="2400" kern="1200">
          <a:solidFill>
            <a:srgbClr val="262626"/>
          </a:solidFill>
          <a:latin typeface="+mn-lt"/>
          <a:ea typeface="ＭＳ Ｐゴシック" pitchFamily="-107" charset="-128"/>
          <a:cs typeface="+mn-cs"/>
        </a:defRPr>
      </a:lvl1pPr>
      <a:lvl2pPr marL="914400" indent="-457200" algn="l" rtl="0" eaLnBrk="0" fontAlgn="base" hangingPunct="0">
        <a:spcBef>
          <a:spcPts val="600"/>
        </a:spcBef>
        <a:spcAft>
          <a:spcPct val="0"/>
        </a:spcAft>
        <a:buClr>
          <a:srgbClr val="404040"/>
        </a:buClr>
        <a:buSzPct val="90000"/>
        <a:buFont typeface="Wingdings" panose="05000000000000000000" pitchFamily="2" charset="2"/>
        <a:buChar char=""/>
        <a:defRPr sz="2200" kern="1200">
          <a:solidFill>
            <a:srgbClr val="262626"/>
          </a:solidFill>
          <a:latin typeface="+mn-lt"/>
          <a:ea typeface="ＭＳ Ｐゴシック" pitchFamily="-107" charset="-128"/>
          <a:cs typeface="+mn-cs"/>
        </a:defRPr>
      </a:lvl2pPr>
      <a:lvl3pPr marL="1260475" indent="-346075" algn="l" rtl="0" eaLnBrk="0" fontAlgn="base" hangingPunct="0">
        <a:spcBef>
          <a:spcPts val="600"/>
        </a:spcBef>
        <a:spcAft>
          <a:spcPct val="0"/>
        </a:spcAft>
        <a:buClr>
          <a:srgbClr val="A6A6A6"/>
        </a:buClr>
        <a:buSzPct val="90000"/>
        <a:buFont typeface="Wingdings" panose="05000000000000000000" pitchFamily="2" charset="2"/>
        <a:buChar char=""/>
        <a:defRPr sz="2000" kern="1200">
          <a:solidFill>
            <a:srgbClr val="262626"/>
          </a:solidFill>
          <a:latin typeface="+mn-lt"/>
          <a:ea typeface="ＭＳ Ｐゴシック" pitchFamily="-107" charset="-128"/>
          <a:cs typeface="+mn-cs"/>
        </a:defRPr>
      </a:lvl3pPr>
      <a:lvl4pPr marL="1600200" indent="-339725" algn="l" rtl="0" eaLnBrk="0" fontAlgn="base" hangingPunct="0">
        <a:spcBef>
          <a:spcPts val="600"/>
        </a:spcBef>
        <a:spcAft>
          <a:spcPct val="0"/>
        </a:spcAft>
        <a:buClr>
          <a:srgbClr val="404040"/>
        </a:buClr>
        <a:buSzPct val="90000"/>
        <a:buFont typeface="Wingdings" panose="05000000000000000000" pitchFamily="2" charset="2"/>
        <a:buChar char=""/>
        <a:defRPr kern="1200">
          <a:solidFill>
            <a:srgbClr val="262626"/>
          </a:solidFill>
          <a:latin typeface="+mn-lt"/>
          <a:ea typeface="ＭＳ Ｐゴシック" pitchFamily="-107" charset="-128"/>
          <a:cs typeface="+mn-cs"/>
        </a:defRPr>
      </a:lvl4pPr>
      <a:lvl5pPr marL="1939925" indent="-331788" algn="l" rtl="0" eaLnBrk="0" fontAlgn="base" hangingPunct="0">
        <a:spcBef>
          <a:spcPts val="600"/>
        </a:spcBef>
        <a:spcAft>
          <a:spcPct val="0"/>
        </a:spcAft>
        <a:buClr>
          <a:srgbClr val="A6A6A6"/>
        </a:buClr>
        <a:buSzPct val="90000"/>
        <a:buFont typeface="Wingdings" panose="05000000000000000000" pitchFamily="2" charset="2"/>
        <a:buChar char=""/>
        <a:defRPr kern="1200">
          <a:solidFill>
            <a:srgbClr val="262626"/>
          </a:solidFill>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p:cNvSpPr/>
          <p:nvPr/>
        </p:nvSpPr>
        <p:spPr>
          <a:xfrm>
            <a:off x="0" y="838200"/>
            <a:ext cx="12192000" cy="381000"/>
          </a:xfrm>
          <a:prstGeom prst="rect">
            <a:avLst/>
          </a:prstGeom>
          <a:solidFill>
            <a:schemeClr val="bg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8" name="Rectangle 7"/>
          <p:cNvSpPr/>
          <p:nvPr/>
        </p:nvSpPr>
        <p:spPr>
          <a:xfrm>
            <a:off x="0" y="769143"/>
            <a:ext cx="609600" cy="237333"/>
          </a:xfrm>
          <a:prstGeom prst="rect">
            <a:avLst/>
          </a:prstGeom>
          <a:gradFill>
            <a:gsLst>
              <a:gs pos="0">
                <a:srgbClr val="CC632F"/>
              </a:gs>
              <a:gs pos="60000">
                <a:srgbClr val="A04A1E"/>
              </a:gs>
              <a:gs pos="83000">
                <a:srgbClr val="CC632F"/>
              </a:gs>
            </a:gsLst>
            <a:lin ang="5400000" scaled="0"/>
          </a:gradFill>
          <a:ln w="50800" cap="rnd" cmpd="dbl" algn="ctr">
            <a:noFill/>
            <a:prstDash val="solid"/>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9" name="Rectangle 8"/>
          <p:cNvSpPr/>
          <p:nvPr/>
        </p:nvSpPr>
        <p:spPr>
          <a:xfrm>
            <a:off x="711200" y="769939"/>
            <a:ext cx="11480800" cy="227805"/>
          </a:xfrm>
          <a:prstGeom prst="rect">
            <a:avLst/>
          </a:prstGeom>
          <a:gradFill>
            <a:gsLst>
              <a:gs pos="0">
                <a:srgbClr val="377DAF"/>
              </a:gs>
              <a:gs pos="60000">
                <a:srgbClr val="1A5482"/>
              </a:gs>
              <a:gs pos="83000">
                <a:srgbClr val="377DAF"/>
              </a:gs>
            </a:gsLst>
            <a:lin ang="5400000" scaled="0"/>
          </a:gradFill>
          <a:ln w="63500" cap="sq" cmpd="sng" algn="ctr">
            <a:noFill/>
            <a:prstDash val="solid"/>
            <a:miter lim="800000"/>
          </a:ln>
          <a:effectLst/>
          <a:scene3d>
            <a:camera prst="orthographicFront"/>
            <a:lightRig rig="threePt" dir="t"/>
          </a:scene3d>
          <a:sp3d prstMaterial="softEdge"/>
        </p:spPr>
        <p:style>
          <a:lnRef idx="3">
            <a:schemeClr val="lt1"/>
          </a:lnRef>
          <a:fillRef idx="1">
            <a:schemeClr val="accent1"/>
          </a:fillRef>
          <a:effectRef idx="1">
            <a:schemeClr val="accent1"/>
          </a:effectRef>
          <a:fontRef idx="minor">
            <a:schemeClr val="lt1"/>
          </a:fontRef>
        </p:style>
        <p:txBody>
          <a:bodyPr anchor="ctr"/>
          <a:lstStyle/>
          <a:p>
            <a:pPr algn="ctr"/>
            <a:endParaRPr lang="en-US" sz="1350" dirty="0"/>
          </a:p>
        </p:txBody>
      </p:sp>
      <p:sp>
        <p:nvSpPr>
          <p:cNvPr id="23" name="Slide Number Placeholder 22"/>
          <p:cNvSpPr>
            <a:spLocks noGrp="1"/>
          </p:cNvSpPr>
          <p:nvPr>
            <p:ph type="sldNum" sz="quarter" idx="4"/>
          </p:nvPr>
        </p:nvSpPr>
        <p:spPr>
          <a:xfrm>
            <a:off x="9782" y="762000"/>
            <a:ext cx="599823" cy="244476"/>
          </a:xfrm>
          <a:prstGeom prst="rect">
            <a:avLst/>
          </a:prstGeom>
        </p:spPr>
        <p:txBody>
          <a:bodyPr vert="horz" anchor="ctr" anchorCtr="0">
            <a:noAutofit/>
          </a:bodyPr>
          <a:lstStyle>
            <a:lvl1pPr algn="ctr">
              <a:defRPr sz="825" b="1"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stStyle>
          <a:p>
            <a:fld id="{8F82E0A0-C266-4798-8C8F-B9F91E9DA37E}" type="slidenum">
              <a:rPr lang="en-US" smtClean="0"/>
              <a:pPr/>
              <a:t>‹#›</a:t>
            </a:fld>
            <a:endParaRPr lang="en-US" dirty="0"/>
          </a:p>
        </p:txBody>
      </p:sp>
      <p:sp>
        <p:nvSpPr>
          <p:cNvPr id="16" name="Freeform 15"/>
          <p:cNvSpPr/>
          <p:nvPr/>
        </p:nvSpPr>
        <p:spPr>
          <a:xfrm>
            <a:off x="9783" y="6096008"/>
            <a:ext cx="12182223" cy="762001"/>
          </a:xfrm>
          <a:custGeom>
            <a:avLst/>
            <a:gdLst>
              <a:gd name="connsiteX0" fmla="*/ 6583680 w 6583680"/>
              <a:gd name="connsiteY0" fmla="*/ 872836 h 872836"/>
              <a:gd name="connsiteX1" fmla="*/ 0 w 6583680"/>
              <a:gd name="connsiteY1" fmla="*/ 856211 h 872836"/>
              <a:gd name="connsiteX2" fmla="*/ 6583680 w 6583680"/>
              <a:gd name="connsiteY2" fmla="*/ 0 h 872836"/>
              <a:gd name="connsiteX3" fmla="*/ 6583680 w 6583680"/>
              <a:gd name="connsiteY3" fmla="*/ 872836 h 872836"/>
            </a:gdLst>
            <a:ahLst/>
            <a:cxnLst>
              <a:cxn ang="0">
                <a:pos x="connsiteX0" y="connsiteY0"/>
              </a:cxn>
              <a:cxn ang="0">
                <a:pos x="connsiteX1" y="connsiteY1"/>
              </a:cxn>
              <a:cxn ang="0">
                <a:pos x="connsiteX2" y="connsiteY2"/>
              </a:cxn>
              <a:cxn ang="0">
                <a:pos x="connsiteX3" y="connsiteY3"/>
              </a:cxn>
            </a:cxnLst>
            <a:rect l="l" t="t" r="r" b="b"/>
            <a:pathLst>
              <a:path w="6583680" h="872836">
                <a:moveTo>
                  <a:pt x="6583680" y="872836"/>
                </a:moveTo>
                <a:lnTo>
                  <a:pt x="0" y="856211"/>
                </a:lnTo>
                <a:lnTo>
                  <a:pt x="6583680" y="0"/>
                </a:lnTo>
                <a:lnTo>
                  <a:pt x="6583680" y="872836"/>
                </a:lnTo>
                <a:close/>
              </a:path>
            </a:pathLst>
          </a:custGeom>
          <a:gradFill>
            <a:gsLst>
              <a:gs pos="43000">
                <a:srgbClr val="58823B"/>
              </a:gs>
              <a:gs pos="67000">
                <a:srgbClr val="7BB224"/>
              </a:gs>
              <a:gs pos="94000">
                <a:srgbClr val="58823B"/>
              </a:gs>
            </a:gsLst>
            <a:lin ang="4980000" scaled="0"/>
          </a:gra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Title Placeholder 21"/>
          <p:cNvSpPr>
            <a:spLocks noGrp="1"/>
          </p:cNvSpPr>
          <p:nvPr>
            <p:ph type="title"/>
          </p:nvPr>
        </p:nvSpPr>
        <p:spPr>
          <a:xfrm>
            <a:off x="711200" y="152400"/>
            <a:ext cx="10871200" cy="533400"/>
          </a:xfrm>
          <a:prstGeom prst="rect">
            <a:avLst/>
          </a:prstGeom>
        </p:spPr>
        <p:txBody>
          <a:bodyPr vert="horz" wrap="none" lIns="0" tIns="0" rIns="0" bIns="0" anchor="ctr">
            <a:noAutofit/>
          </a:bodyPr>
          <a:lstStyle/>
          <a:p>
            <a:r>
              <a:rPr lang="en-US" noProof="1"/>
              <a:t>Click to add short Header</a:t>
            </a:r>
            <a:endParaRPr lang="en-US" dirty="0"/>
          </a:p>
        </p:txBody>
      </p:sp>
      <p:sp>
        <p:nvSpPr>
          <p:cNvPr id="13" name="Text Placeholder 12"/>
          <p:cNvSpPr>
            <a:spLocks noGrp="1"/>
          </p:cNvSpPr>
          <p:nvPr>
            <p:ph type="body" idx="1"/>
          </p:nvPr>
        </p:nvSpPr>
        <p:spPr>
          <a:xfrm>
            <a:off x="711200" y="1143000"/>
            <a:ext cx="10871200" cy="5029200"/>
          </a:xfrm>
          <a:prstGeom prst="rect">
            <a:avLst/>
          </a:prstGeom>
        </p:spPr>
        <p:txBody>
          <a:bodyPr vert="horz" lIns="0" tIns="0" rIns="0" bIns="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7" name="Straight Connector 26"/>
          <p:cNvCxnSpPr>
            <a:stCxn id="16" idx="2"/>
          </p:cNvCxnSpPr>
          <p:nvPr/>
        </p:nvCxnSpPr>
        <p:spPr>
          <a:xfrm flipH="1">
            <a:off x="812800" y="6096008"/>
            <a:ext cx="11379200" cy="685801"/>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18197" y="6096008"/>
            <a:ext cx="12210197" cy="768825"/>
          </a:xfrm>
          <a:custGeom>
            <a:avLst/>
            <a:gdLst>
              <a:gd name="connsiteX0" fmla="*/ 7557 w 9423610"/>
              <a:gd name="connsiteY0" fmla="*/ 0 h 1125997"/>
              <a:gd name="connsiteX1" fmla="*/ 0 w 9423610"/>
              <a:gd name="connsiteY1" fmla="*/ 1118440 h 1125997"/>
              <a:gd name="connsiteX2" fmla="*/ 9423610 w 9423610"/>
              <a:gd name="connsiteY2" fmla="*/ 1125997 h 1125997"/>
              <a:gd name="connsiteX3" fmla="*/ 9416052 w 9423610"/>
              <a:gd name="connsiteY3" fmla="*/ 899286 h 1125997"/>
              <a:gd name="connsiteX4" fmla="*/ 7557 w 9423610"/>
              <a:gd name="connsiteY4" fmla="*/ 0 h 1125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3610" h="1125997">
                <a:moveTo>
                  <a:pt x="7557" y="0"/>
                </a:moveTo>
                <a:lnTo>
                  <a:pt x="0" y="1118440"/>
                </a:lnTo>
                <a:lnTo>
                  <a:pt x="9423610" y="1125997"/>
                </a:lnTo>
                <a:lnTo>
                  <a:pt x="9416052" y="899286"/>
                </a:lnTo>
                <a:lnTo>
                  <a:pt x="7557" y="0"/>
                </a:lnTo>
                <a:close/>
              </a:path>
            </a:pathLst>
          </a:custGeom>
          <a:gradFill>
            <a:gsLst>
              <a:gs pos="43000">
                <a:srgbClr val="58823B"/>
              </a:gs>
              <a:gs pos="67000">
                <a:srgbClr val="7BB224"/>
              </a:gs>
              <a:gs pos="94000">
                <a:srgbClr val="58823B"/>
              </a:gs>
            </a:gsLst>
            <a:lin ang="5700000" scaled="0"/>
          </a:gra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9" name="Straight Connector 18"/>
          <p:cNvCxnSpPr>
            <a:stCxn id="12" idx="0"/>
            <a:endCxn id="12" idx="3"/>
          </p:cNvCxnSpPr>
          <p:nvPr/>
        </p:nvCxnSpPr>
        <p:spPr>
          <a:xfrm>
            <a:off x="-8405" y="6095999"/>
            <a:ext cx="12190612" cy="614028"/>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630456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65" r:id="rId3"/>
    <p:sldLayoutId id="2147483766" r:id="rId4"/>
    <p:sldLayoutId id="2147483767" r:id="rId5"/>
    <p:sldLayoutId id="2147483768" r:id="rId6"/>
    <p:sldLayoutId id="2147483769" r:id="rId7"/>
    <p:sldLayoutId id="2147483770" r:id="rId8"/>
    <p:sldLayoutId id="2147483784" r:id="rId9"/>
  </p:sldLayoutIdLst>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hdr="0"/>
  <p:txStyles>
    <p:title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p:titleStyle>
    <p:bodyStyle>
      <a:lvl1pPr marL="240024" indent="-240024" algn="l" rtl="0" eaLnBrk="1" latinLnBrk="0" hangingPunct="1">
        <a:spcBef>
          <a:spcPts val="525"/>
        </a:spcBef>
        <a:buClr>
          <a:schemeClr val="accent1"/>
        </a:buClr>
        <a:buSzPct val="60000"/>
        <a:buFont typeface="Wingdings 2" pitchFamily="18" charset="2"/>
        <a:buChar char="¤"/>
        <a:defRPr sz="2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480048" indent="-205735" algn="l" rtl="0" eaLnBrk="1" latinLnBrk="0" hangingPunct="1">
        <a:spcBef>
          <a:spcPts val="413"/>
        </a:spcBef>
        <a:buClr>
          <a:srgbClr val="58823B"/>
        </a:buClr>
        <a:buSzPct val="70000"/>
        <a:buFont typeface="Wingdings" pitchFamily="2" charset="2"/>
        <a:buChar char="£"/>
        <a:defRPr sz="21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685783" indent="-171446" algn="l" rtl="0" eaLnBrk="1" latinLnBrk="0" hangingPunct="1">
        <a:spcBef>
          <a:spcPts val="375"/>
        </a:spcBef>
        <a:buClr>
          <a:schemeClr val="accent1"/>
        </a:buClr>
        <a:buSzPct val="75000"/>
        <a:buFont typeface="Wingdings"/>
        <a:buChar char=""/>
        <a:defRPr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28675" indent="-171446" algn="l" rtl="0" eaLnBrk="1" latinLnBrk="0" hangingPunct="1">
        <a:spcBef>
          <a:spcPts val="300"/>
        </a:spcBef>
        <a:buClr>
          <a:srgbClr val="58823B"/>
        </a:buClr>
        <a:buSzPct val="75000"/>
        <a:buFont typeface="Wingdings 2" pitchFamily="18" charset="2"/>
        <a:buChar char=""/>
        <a:defRPr sz="15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371566" indent="-171446" algn="l" rtl="0" eaLnBrk="1" latinLnBrk="0" hangingPunct="1">
        <a:spcBef>
          <a:spcPts val="300"/>
        </a:spcBef>
        <a:buClr>
          <a:schemeClr val="accent1"/>
        </a:buClr>
        <a:buSzPct val="65000"/>
        <a:buFont typeface="Wingdings" pitchFamily="2" charset="2"/>
        <a:buChar char=""/>
        <a:defRPr sz="135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1577300" indent="-171446" algn="l" rtl="0" eaLnBrk="1" latinLnBrk="0" hangingPunct="1">
        <a:spcBef>
          <a:spcPct val="20000"/>
        </a:spcBef>
        <a:buClr>
          <a:schemeClr val="accent1"/>
        </a:buClr>
        <a:buFont typeface="Wingdings"/>
        <a:buChar char="§"/>
        <a:defRPr sz="1350" kern="1200" baseline="0">
          <a:solidFill>
            <a:schemeClr val="tx1"/>
          </a:solidFill>
          <a:latin typeface="+mn-lt"/>
          <a:ea typeface="+mn-ea"/>
          <a:cs typeface="+mn-cs"/>
        </a:defRPr>
      </a:lvl6pPr>
      <a:lvl7pPr marL="1783036" indent="-171446" algn="l" rtl="0" eaLnBrk="1" latinLnBrk="0" hangingPunct="1">
        <a:spcBef>
          <a:spcPct val="20000"/>
        </a:spcBef>
        <a:buClr>
          <a:schemeClr val="accent2"/>
        </a:buClr>
        <a:buFont typeface="Wingdings"/>
        <a:buChar char="§"/>
        <a:defRPr sz="1350" kern="1200" baseline="0">
          <a:solidFill>
            <a:schemeClr val="tx1"/>
          </a:solidFill>
          <a:latin typeface="+mn-lt"/>
          <a:ea typeface="+mn-ea"/>
          <a:cs typeface="+mn-cs"/>
        </a:defRPr>
      </a:lvl7pPr>
      <a:lvl8pPr marL="1988771" indent="-171446" algn="l" rtl="0" eaLnBrk="1" latinLnBrk="0" hangingPunct="1">
        <a:spcBef>
          <a:spcPct val="20000"/>
        </a:spcBef>
        <a:buClr>
          <a:schemeClr val="accent3"/>
        </a:buClr>
        <a:buFont typeface="Wingdings"/>
        <a:buChar char="§"/>
        <a:defRPr sz="1350" kern="1200" baseline="0">
          <a:solidFill>
            <a:schemeClr val="tx1"/>
          </a:solidFill>
          <a:latin typeface="+mn-lt"/>
          <a:ea typeface="+mn-ea"/>
          <a:cs typeface="+mn-cs"/>
        </a:defRPr>
      </a:lvl8pPr>
      <a:lvl9pPr marL="2194505" indent="-171446" algn="l" rtl="0" eaLnBrk="1" latinLnBrk="0" hangingPunct="1">
        <a:spcBef>
          <a:spcPct val="20000"/>
        </a:spcBef>
        <a:buClr>
          <a:schemeClr val="accent4"/>
        </a:buClr>
        <a:buFont typeface="Wingdings"/>
        <a:buChar char="§"/>
        <a:defRPr sz="135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342892" algn="l" rtl="0" eaLnBrk="1" hangingPunct="1">
        <a:defRPr kern="1200">
          <a:solidFill>
            <a:schemeClr val="tx1"/>
          </a:solidFill>
          <a:latin typeface="+mn-lt"/>
          <a:ea typeface="+mn-ea"/>
          <a:cs typeface="+mn-cs"/>
        </a:defRPr>
      </a:lvl2pPr>
      <a:lvl3pPr marL="685783" algn="l" rtl="0" eaLnBrk="1" hangingPunct="1">
        <a:defRPr kern="1200">
          <a:solidFill>
            <a:schemeClr val="tx1"/>
          </a:solidFill>
          <a:latin typeface="+mn-lt"/>
          <a:ea typeface="+mn-ea"/>
          <a:cs typeface="+mn-cs"/>
        </a:defRPr>
      </a:lvl3pPr>
      <a:lvl4pPr marL="1028675" algn="l" rtl="0" eaLnBrk="1" hangingPunct="1">
        <a:defRPr kern="1200">
          <a:solidFill>
            <a:schemeClr val="tx1"/>
          </a:solidFill>
          <a:latin typeface="+mn-lt"/>
          <a:ea typeface="+mn-ea"/>
          <a:cs typeface="+mn-cs"/>
        </a:defRPr>
      </a:lvl4pPr>
      <a:lvl5pPr marL="1371566" algn="l" rtl="0" eaLnBrk="1" hangingPunct="1">
        <a:defRPr kern="1200">
          <a:solidFill>
            <a:schemeClr val="tx1"/>
          </a:solidFill>
          <a:latin typeface="+mn-lt"/>
          <a:ea typeface="+mn-ea"/>
          <a:cs typeface="+mn-cs"/>
        </a:defRPr>
      </a:lvl5pPr>
      <a:lvl6pPr marL="1714457" algn="l" rtl="0" eaLnBrk="1" hangingPunct="1">
        <a:defRPr kern="1200">
          <a:solidFill>
            <a:schemeClr val="tx1"/>
          </a:solidFill>
          <a:latin typeface="+mn-lt"/>
          <a:ea typeface="+mn-ea"/>
          <a:cs typeface="+mn-cs"/>
        </a:defRPr>
      </a:lvl6pPr>
      <a:lvl7pPr marL="2057348" algn="l" rtl="0" eaLnBrk="1" hangingPunct="1">
        <a:defRPr kern="1200">
          <a:solidFill>
            <a:schemeClr val="tx1"/>
          </a:solidFill>
          <a:latin typeface="+mn-lt"/>
          <a:ea typeface="+mn-ea"/>
          <a:cs typeface="+mn-cs"/>
        </a:defRPr>
      </a:lvl7pPr>
      <a:lvl8pPr marL="2400240" algn="l" rtl="0" eaLnBrk="1" hangingPunct="1">
        <a:defRPr kern="1200">
          <a:solidFill>
            <a:schemeClr val="tx1"/>
          </a:solidFill>
          <a:latin typeface="+mn-lt"/>
          <a:ea typeface="+mn-ea"/>
          <a:cs typeface="+mn-cs"/>
        </a:defRPr>
      </a:lvl8pPr>
      <a:lvl9pPr marL="2743132" algn="l" rtl="0" eaLnBrk="1" hangingPunct="1">
        <a:defRPr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4868572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Lst>
  <p:transition advClick="0" advTm="1500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2A239F-5AD5-4C8F-B7C7-A352AF0FBB8B}" type="datetimeFigureOut">
              <a:rPr lang="en-US" smtClean="0"/>
              <a:t>7/17/2019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59B446-FD25-465D-91AA-4D1E18C35DC9}" type="slidenum">
              <a:rPr lang="en-US" smtClean="0"/>
              <a:t>‹#›</a:t>
            </a:fld>
            <a:endParaRPr lang="en-US"/>
          </a:p>
        </p:txBody>
      </p:sp>
    </p:spTree>
    <p:extLst>
      <p:ext uri="{BB962C8B-B14F-4D97-AF65-F5344CB8AC3E}">
        <p14:creationId xmlns:p14="http://schemas.microsoft.com/office/powerpoint/2010/main" val="97109079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64" y="6428871"/>
            <a:ext cx="12192001" cy="457200"/>
          </a:xfrm>
          <a:prstGeom prst="rect">
            <a:avLst/>
          </a:prstGeom>
          <a:solidFill>
            <a:srgbClr val="25A6A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 y="6334322"/>
            <a:ext cx="12192001" cy="65999"/>
          </a:xfrm>
          <a:prstGeom prst="rect">
            <a:avLst/>
          </a:prstGeom>
          <a:solidFill>
            <a:srgbClr val="F18E2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8460" y="286607"/>
            <a:ext cx="10087220" cy="34532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68460" y="4800600"/>
            <a:ext cx="10056745" cy="1097050"/>
          </a:xfrm>
          <a:prstGeom prst="rect">
            <a:avLst/>
          </a:prstGeom>
        </p:spPr>
        <p:txBody>
          <a:bodyPr vert="horz" lIns="0" tIns="45720" rIns="0" bIns="45720" rtlCol="0">
            <a:normAutofit/>
          </a:bodyPr>
          <a:lstStyle/>
          <a:p>
            <a:pPr lvl="0"/>
            <a:r>
              <a:rPr lang="en-US" dirty="0"/>
              <a:t>Presentation Venue</a:t>
            </a:r>
          </a:p>
          <a:p>
            <a:pPr lvl="0"/>
            <a:r>
              <a:rPr lang="en-US" dirty="0"/>
              <a:t>Date</a:t>
            </a:r>
          </a:p>
        </p:txBody>
      </p:sp>
      <p:pic>
        <p:nvPicPr>
          <p:cNvPr id="11" name="Picture 6" descr="flhealthcl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4049" y="5887376"/>
            <a:ext cx="944411" cy="9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
          <p:cNvSpPr txBox="1">
            <a:spLocks noChangeArrowheads="1"/>
          </p:cNvSpPr>
          <p:nvPr userDrawn="1"/>
        </p:nvSpPr>
        <p:spPr bwMode="auto">
          <a:xfrm>
            <a:off x="1547925" y="6468243"/>
            <a:ext cx="10464800" cy="36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0" fontAlgn="base" hangingPunct="0">
              <a:spcBef>
                <a:spcPct val="0"/>
              </a:spcBef>
              <a:spcAft>
                <a:spcPct val="0"/>
              </a:spcAft>
            </a:pPr>
            <a:r>
              <a:rPr lang="en-US" altLang="en-US" sz="951" b="1" dirty="0">
                <a:solidFill>
                  <a:prstClr val="black"/>
                </a:solidFill>
              </a:rPr>
              <a:t>Division of Disease Control and Health Protection</a:t>
            </a:r>
          </a:p>
          <a:p>
            <a:pPr algn="ctr" eaLnBrk="0" fontAlgn="base" hangingPunct="0">
              <a:spcBef>
                <a:spcPct val="0"/>
              </a:spcBef>
              <a:spcAft>
                <a:spcPct val="0"/>
              </a:spcAft>
            </a:pPr>
            <a:r>
              <a:rPr lang="en-US" altLang="en-US" sz="851" b="1" dirty="0">
                <a:solidFill>
                  <a:prstClr val="black"/>
                </a:solidFill>
              </a:rPr>
              <a:t>To protect, promote and improve the health of all people in Florida through integrated state, county, and community efforts.</a:t>
            </a:r>
          </a:p>
        </p:txBody>
      </p:sp>
      <p:sp>
        <p:nvSpPr>
          <p:cNvPr id="13" name="Slide Number Placeholder 5">
            <a:extLst>
              <a:ext uri="{FF2B5EF4-FFF2-40B4-BE49-F238E27FC236}">
                <a16:creationId xmlns:a16="http://schemas.microsoft.com/office/drawing/2014/main" id="{8374039C-8FF0-42D5-BCA3-122B3EAED452}"/>
              </a:ext>
            </a:extLst>
          </p:cNvPr>
          <p:cNvSpPr>
            <a:spLocks noGrp="1"/>
          </p:cNvSpPr>
          <p:nvPr>
            <p:ph type="sldNum" sz="quarter" idx="4"/>
          </p:nvPr>
        </p:nvSpPr>
        <p:spPr>
          <a:xfrm>
            <a:off x="10787432" y="6454143"/>
            <a:ext cx="1312025" cy="365125"/>
          </a:xfrm>
          <a:prstGeom prst="rect">
            <a:avLst/>
          </a:prstGeom>
        </p:spPr>
        <p:txBody>
          <a:bodyPr/>
          <a:lstStyle>
            <a:lvl1pPr algn="r">
              <a:defRPr/>
            </a:lvl1pPr>
          </a:lstStyle>
          <a:p>
            <a:pPr eaLnBrk="0" fontAlgn="base" hangingPunct="0">
              <a:spcBef>
                <a:spcPct val="0"/>
              </a:spcBef>
              <a:spcAft>
                <a:spcPct val="0"/>
              </a:spcAft>
              <a:defRPr/>
            </a:pPr>
            <a:fld id="{29116715-92FD-4CC5-83E5-075E760C7A24}" type="slidenum">
              <a:rPr lang="en-US" altLang="en-US" smtClean="0">
                <a:solidFill>
                  <a:prstClr val="black"/>
                </a:solidFill>
                <a:latin typeface="Verdana" panose="020B0604030504040204" pitchFamily="34" charset="0"/>
              </a:rPr>
              <a:pPr eaLnBrk="0" fontAlgn="base" hangingPunct="0">
                <a:spcBef>
                  <a:spcPct val="0"/>
                </a:spcBef>
                <a:spcAft>
                  <a:spcPct val="0"/>
                </a:spcAft>
                <a:defRPr/>
              </a:pPr>
              <a:t>‹#›</a:t>
            </a:fld>
            <a:endParaRPr lang="en-US" altLang="en-US" dirty="0">
              <a:solidFill>
                <a:prstClr val="black"/>
              </a:solidFill>
              <a:latin typeface="Verdana" panose="020B0604030504040204" pitchFamily="34" charset="0"/>
            </a:endParaRPr>
          </a:p>
        </p:txBody>
      </p:sp>
    </p:spTree>
    <p:extLst>
      <p:ext uri="{BB962C8B-B14F-4D97-AF65-F5344CB8AC3E}">
        <p14:creationId xmlns:p14="http://schemas.microsoft.com/office/powerpoint/2010/main" val="164292690"/>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Lst>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hf hdr="0" ftr="0" dt="0"/>
  <p:txStyles>
    <p:titleStyle>
      <a:lvl1pPr algn="l" defTabSz="914354" rtl="0" eaLnBrk="1" latinLnBrk="0" hangingPunct="1">
        <a:lnSpc>
          <a:spcPct val="85000"/>
        </a:lnSpc>
        <a:spcBef>
          <a:spcPct val="0"/>
        </a:spcBef>
        <a:buNone/>
        <a:defRPr lang="en-US" sz="4800" b="1" kern="1200" spc="-51" baseline="0" dirty="0">
          <a:solidFill>
            <a:srgbClr val="00A0AF"/>
          </a:solidFill>
          <a:latin typeface="Arial" panose="020B0604020202020204" pitchFamily="34" charset="0"/>
          <a:ea typeface="+mj-ea"/>
          <a:cs typeface="+mj-cs"/>
        </a:defRPr>
      </a:lvl1pPr>
    </p:titleStyle>
    <p:bodyStyle>
      <a:lvl1pPr marL="91436" indent="-91436" algn="l" defTabSz="914354"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Arial" panose="020B0604020202020204" pitchFamily="34" charset="0"/>
          <a:ea typeface="+mn-ea"/>
          <a:cs typeface="+mn-cs"/>
        </a:defRPr>
      </a:lvl1pPr>
      <a:lvl2pPr marL="384029" indent="-182870" algn="l" defTabSz="914354"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Arial" panose="020B0604020202020204" pitchFamily="34" charset="0"/>
          <a:ea typeface="+mn-ea"/>
          <a:cs typeface="+mn-cs"/>
        </a:defRPr>
      </a:lvl2pPr>
      <a:lvl3pPr marL="566900"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3pPr>
      <a:lvl4pPr marL="749771"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4pPr>
      <a:lvl5pPr marL="932642"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5pPr>
      <a:lvl6pPr marL="109994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3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25"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1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929D3E-717B-4AEF-AB75-E09AAA55F2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5B9D35-499B-459A-AB53-B91E0A3DDA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0453A8-13BB-47B9-9A13-16FD58A18F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602A9C-0DBA-4623-8151-DB2A3AC048E9}" type="datetimeFigureOut">
              <a:rPr lang="en-US" smtClean="0"/>
              <a:t>7/17/2019</a:t>
            </a:fld>
            <a:endParaRPr lang="en-US"/>
          </a:p>
        </p:txBody>
      </p:sp>
      <p:sp>
        <p:nvSpPr>
          <p:cNvPr id="5" name="Footer Placeholder 4">
            <a:extLst>
              <a:ext uri="{FF2B5EF4-FFF2-40B4-BE49-F238E27FC236}">
                <a16:creationId xmlns:a16="http://schemas.microsoft.com/office/drawing/2014/main" id="{9272B06A-DDA8-41AF-BE7A-67380B4230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373201-EAD8-4089-B69D-78D534730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BB58D-EBF7-4236-907D-077421215113}" type="slidenum">
              <a:rPr lang="en-US" smtClean="0"/>
              <a:t>‹#›</a:t>
            </a:fld>
            <a:endParaRPr lang="en-US"/>
          </a:p>
        </p:txBody>
      </p:sp>
    </p:spTree>
    <p:extLst>
      <p:ext uri="{BB962C8B-B14F-4D97-AF65-F5344CB8AC3E}">
        <p14:creationId xmlns:p14="http://schemas.microsoft.com/office/powerpoint/2010/main" val="359933043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Lst>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7/17/2019</a:t>
            </a:fld>
            <a:endParaRPr lang="en-US" dirty="0"/>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 mn.gov/websiteurl</a:t>
            </a:r>
            <a:endParaRPr lang="en-US" dirty="0"/>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4542049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 id="2147483854" r:id="rId21"/>
    <p:sldLayoutId id="2147483855" r:id="rId22"/>
    <p:sldLayoutId id="2147483856" r:id="rId23"/>
    <p:sldLayoutId id="2147483857" r:id="rId24"/>
    <p:sldLayoutId id="2147483858" r:id="rId25"/>
    <p:sldLayoutId id="2147483859" r:id="rId26"/>
    <p:sldLayoutId id="2147483860" r:id="rId27"/>
    <p:sldLayoutId id="2147483861" r:id="rId28"/>
    <p:sldLayoutId id="2147483862" r:id="rId29"/>
    <p:sldLayoutId id="2147483863" r:id="rId30"/>
    <p:sldLayoutId id="2147483864" r:id="rId31"/>
    <p:sldLayoutId id="2147483865" r:id="rId32"/>
    <p:sldLayoutId id="2147483866" r:id="rId33"/>
    <p:sldLayoutId id="2147483867" r:id="rId34"/>
    <p:sldLayoutId id="2147483868" r:id="rId35"/>
    <p:sldLayoutId id="2147483869" r:id="rId36"/>
    <p:sldLayoutId id="2147483870" r:id="rId37"/>
    <p:sldLayoutId id="2147483871" r:id="rId38"/>
    <p:sldLayoutId id="2147483872" r:id="rId39"/>
    <p:sldLayoutId id="2147483873" r:id="rId40"/>
    <p:sldLayoutId id="2147483874" r:id="rId41"/>
    <p:sldLayoutId id="2147483875" r:id="rId42"/>
    <p:sldLayoutId id="2147483876" r:id="rId43"/>
    <p:sldLayoutId id="2147483877" r:id="rId44"/>
    <p:sldLayoutId id="2147483878" r:id="rId45"/>
    <p:sldLayoutId id="2147483879" r:id="rId46"/>
    <p:sldLayoutId id="2147483880" r:id="rId47"/>
    <p:sldLayoutId id="2147483881" r:id="rId48"/>
    <p:sldLayoutId id="2147483882" r:id="rId49"/>
  </p:sldLayoutIdLst>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5.xml"/><Relationship Id="rId4" Type="http://schemas.openxmlformats.org/officeDocument/2006/relationships/image" Target="../media/image23.jpeg"/></Relationships>
</file>

<file path=ppt/slides/_rels/slide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110.xml"/></Relationships>
</file>

<file path=ppt/slides/_rels/slide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110.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110.xml"/></Relationships>
</file>

<file path=ppt/slides/_rels/slide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110.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9.xml"/><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110.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116.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10.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110.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xml"/><Relationship Id="rId1" Type="http://schemas.openxmlformats.org/officeDocument/2006/relationships/slideLayout" Target="../slideLayouts/slideLayout110.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110.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110.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10.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110.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110.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0.xml"/><Relationship Id="rId1" Type="http://schemas.openxmlformats.org/officeDocument/2006/relationships/slideLayout" Target="../slideLayouts/slideLayout1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89.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91.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2.xml"/></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3.xml"/></Relationships>
</file>

<file path=ppt/slides/_rels/slide29.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imhs3h2LnjAhWQr6QKHauFBLMQjRx6BAgBEAU&amp;url=/url?sa%3Di%26rct%3Dj%26q%3D%26esrc%3Ds%26source%3Dimages%26cd%3D%26ved%3D%26url%3Dhttps://www.hopkinsmedicine.org/news/articles/overcoming-communication-barriers-with-language-access-services%26psig%3DAOvVaw18-adnM5u6skihbNXRlJwH%26ust%3D1563375233197778&amp;psig=AOvVaw18-adnM5u6skihbNXRlJwH&amp;ust=1563375233197778" TargetMode="External"/><Relationship Id="rId7" Type="http://schemas.openxmlformats.org/officeDocument/2006/relationships/image" Target="../media/image59.png"/><Relationship Id="rId2" Type="http://schemas.openxmlformats.org/officeDocument/2006/relationships/image" Target="../media/image56.jpg"/><Relationship Id="rId1" Type="http://schemas.openxmlformats.org/officeDocument/2006/relationships/slideLayout" Target="../slideLayouts/slideLayout94.xml"/><Relationship Id="rId6" Type="http://schemas.openxmlformats.org/officeDocument/2006/relationships/image" Target="../media/image58.jpeg"/><Relationship Id="rId5" Type="http://schemas.openxmlformats.org/officeDocument/2006/relationships/hyperlink" Target="https://www.google.com/imgres?imgurl=https://healthforward.org/wp-content/uploads/2019/05/Metro.jpg&amp;imgrefurl=https://healthforward.org/transportation-barriers-impact-health-care-access/&amp;docid=FtUFdp1p2LVXfM&amp;tbnid=xaZLodXgujvg3M:&amp;vet=10ahUKEwjMv8-Z2bnjAhVQ3aQKHRz7AsIQMwhRKA4wDg..i&amp;w=2048&amp;h=1365&amp;safe=active&amp;bih=944&amp;biw=1884&amp;q=access%20to%20transportation%20to%20access%20healthare&amp;ved=0ahUKEwjMv8-Z2bnjAhVQ3aQKHRz7AsIQMwhRKA4wDg&amp;iact=mrc&amp;uact=8" TargetMode="External"/><Relationship Id="rId4" Type="http://schemas.openxmlformats.org/officeDocument/2006/relationships/image" Target="../media/image57.jpe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95.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96.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97.xml"/></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8.xml"/></Relationships>
</file>

<file path=ppt/slides/_rels/slide3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9.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2.jpg"/><Relationship Id="rId2" Type="http://schemas.openxmlformats.org/officeDocument/2006/relationships/image" Target="../media/image68.png"/><Relationship Id="rId1" Type="http://schemas.openxmlformats.org/officeDocument/2006/relationships/slideLayout" Target="../slideLayouts/slideLayout88.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hyperlink" Target="https://www.google.com/imgres?imgurl=https://essential-benefits.com/wp-content/uploads/2016/11/health-insurance-plan-900.jpg&amp;imgrefurl=https://essential-benefits.com/health-insurance-choice-can-eat-lunch/&amp;docid=67Lotk5bTKMA_M&amp;tbnid=XBT6RIE-tkCQLM:&amp;vet=10ahUKEwj09Y7Y5bnjAhXMMewKHcyMAj8QMwhyKAcwBw..i&amp;w=900&amp;h=567&amp;safe=active&amp;bih=944&amp;biw=1884&amp;q=Healthcare%20insurame%20pictures&amp;ved=0ahUKEwj09Y7Y5bnjAhXMMewKHcyMAj8QMwhyKAcwBw&amp;iact=mrc&amp;uact=8"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00.xml"/></Relationships>
</file>

<file path=ppt/slides/_rels/slide3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01.xml"/></Relationships>
</file>

<file path=ppt/slides/_rels/slide3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02.xml"/></Relationships>
</file>

<file path=ppt/slides/_rels/slide4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03.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04.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10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1.xml"/><Relationship Id="rId1" Type="http://schemas.openxmlformats.org/officeDocument/2006/relationships/slideLayout" Target="../slideLayouts/slideLayout76.xml"/></Relationships>
</file>

<file path=ppt/slides/_rels/slide4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74.xml"/><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2.xml"/><Relationship Id="rId1" Type="http://schemas.openxmlformats.org/officeDocument/2006/relationships/slideLayout" Target="../slideLayouts/slideLayout74.xml"/><Relationship Id="rId4" Type="http://schemas.openxmlformats.org/officeDocument/2006/relationships/image" Target="../media/image90.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74.xml"/><Relationship Id="rId4" Type="http://schemas.openxmlformats.org/officeDocument/2006/relationships/image" Target="../media/image92.svg"/></Relationships>
</file>

<file path=ppt/slides/_rels/slide5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4.xml"/><Relationship Id="rId4" Type="http://schemas.openxmlformats.org/officeDocument/2006/relationships/image" Target="../media/image95.png"/></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4.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png"/><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4.xml"/><Relationship Id="rId4" Type="http://schemas.openxmlformats.org/officeDocument/2006/relationships/image" Target="../media/image100.png"/></Relationships>
</file>

<file path=ppt/slides/_rels/slide5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4.xml"/></Relationships>
</file>

<file path=ppt/slides/_rels/slide5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png"/><Relationship Id="rId1" Type="http://schemas.openxmlformats.org/officeDocument/2006/relationships/slideLayout" Target="../slideLayouts/slideLayout74.xml"/><Relationship Id="rId5" Type="http://schemas.openxmlformats.org/officeDocument/2006/relationships/image" Target="../media/image106.svg"/><Relationship Id="rId4" Type="http://schemas.openxmlformats.org/officeDocument/2006/relationships/image" Target="../media/image105.png"/></Relationships>
</file>

<file path=ppt/slides/_rels/slide59.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slideLayout" Target="../slideLayouts/slideLayout74.xml"/></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9.png"/><Relationship Id="rId1" Type="http://schemas.openxmlformats.org/officeDocument/2006/relationships/slideLayout" Target="../slideLayouts/slideLayout7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3.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image" Target="../media/image110.png"/><Relationship Id="rId1" Type="http://schemas.openxmlformats.org/officeDocument/2006/relationships/slideLayout" Target="../slideLayouts/slideLayout7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5.xml"/><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6.xml"/><Relationship Id="rId1" Type="http://schemas.openxmlformats.org/officeDocument/2006/relationships/slideLayout" Target="../slideLayouts/slideLayout48.xml"/><Relationship Id="rId6" Type="http://schemas.openxmlformats.org/officeDocument/2006/relationships/image" Target="../media/image116.png"/><Relationship Id="rId5" Type="http://schemas.openxmlformats.org/officeDocument/2006/relationships/image" Target="../media/image115.jpg"/><Relationship Id="rId4" Type="http://schemas.openxmlformats.org/officeDocument/2006/relationships/image" Target="../media/image114.png"/></Relationships>
</file>

<file path=ppt/slides/_rels/slide67.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amp;url=https%3A%2F%2Fwww.dhcs.ca.gov%2Fprovgovpart%2FDocuments%2FSantaClaraWPCApplication.pdf&amp;psig=AOvVaw12rJMYXTA4DqVCINWICm6l&amp;ust=1561579487190089" TargetMode="External"/><Relationship Id="rId2" Type="http://schemas.openxmlformats.org/officeDocument/2006/relationships/notesSlide" Target="../notesSlides/notesSlide27.xml"/><Relationship Id="rId1" Type="http://schemas.openxmlformats.org/officeDocument/2006/relationships/slideLayout" Target="../slideLayouts/slideLayout48.xml"/><Relationship Id="rId5" Type="http://schemas.openxmlformats.org/officeDocument/2006/relationships/image" Target="../media/image118.png"/><Relationship Id="rId4" Type="http://schemas.openxmlformats.org/officeDocument/2006/relationships/image" Target="../media/image117.jpeg"/></Relationships>
</file>

<file path=ppt/slides/_rels/slide68.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2.png"/><Relationship Id="rId2" Type="http://schemas.openxmlformats.org/officeDocument/2006/relationships/notesSlide" Target="../notesSlides/notesSlide28.xml"/><Relationship Id="rId1" Type="http://schemas.openxmlformats.org/officeDocument/2006/relationships/slideLayout" Target="../slideLayouts/slideLayout48.xml"/><Relationship Id="rId6" Type="http://schemas.openxmlformats.org/officeDocument/2006/relationships/image" Target="../media/image112.png"/><Relationship Id="rId5" Type="http://schemas.openxmlformats.org/officeDocument/2006/relationships/image" Target="../media/image121.jpeg"/><Relationship Id="rId4" Type="http://schemas.openxmlformats.org/officeDocument/2006/relationships/image" Target="../media/image120.png"/></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4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30.xml"/><Relationship Id="rId1" Type="http://schemas.openxmlformats.org/officeDocument/2006/relationships/slideLayout" Target="../slideLayouts/slideLayout48.xml"/></Relationships>
</file>

<file path=ppt/slides/_rels/slide71.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31.xml"/><Relationship Id="rId1" Type="http://schemas.openxmlformats.org/officeDocument/2006/relationships/slideLayout" Target="../slideLayouts/slideLayout48.xml"/></Relationships>
</file>

<file path=ppt/slides/_rels/slide72.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32.xml"/><Relationship Id="rId1" Type="http://schemas.openxmlformats.org/officeDocument/2006/relationships/slideLayout" Target="../slideLayouts/slideLayout48.xml"/></Relationships>
</file>

<file path=ppt/slides/_rels/slide73.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notesSlide" Target="../notesSlides/notesSlide33.xml"/><Relationship Id="rId1" Type="http://schemas.openxmlformats.org/officeDocument/2006/relationships/slideLayout" Target="../slideLayouts/slideLayout48.xml"/></Relationships>
</file>

<file path=ppt/slides/_rels/slide74.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notesSlide" Target="../notesSlides/notesSlide34.xml"/><Relationship Id="rId1" Type="http://schemas.openxmlformats.org/officeDocument/2006/relationships/slideLayout" Target="../slideLayouts/slideLayout48.xml"/></Relationships>
</file>

<file path=ppt/slides/_rels/slide7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5.xml"/><Relationship Id="rId1" Type="http://schemas.openxmlformats.org/officeDocument/2006/relationships/slideLayout" Target="../slideLayouts/slideLayout49.xml"/><Relationship Id="rId4" Type="http://schemas.openxmlformats.org/officeDocument/2006/relationships/image" Target="../media/image128.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8.xml"/><Relationship Id="rId1" Type="http://schemas.openxmlformats.org/officeDocument/2006/relationships/vmlDrawing" Target="../drawings/vmlDrawing1.vml"/><Relationship Id="rId5" Type="http://schemas.openxmlformats.org/officeDocument/2006/relationships/image" Target="../media/image129.emf"/><Relationship Id="rId4" Type="http://schemas.openxmlformats.org/officeDocument/2006/relationships/package" Target="../embeddings/Microsoft_Visio_Drawing.vsdx"/></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8.xml"/><Relationship Id="rId1" Type="http://schemas.openxmlformats.org/officeDocument/2006/relationships/vmlDrawing" Target="../drawings/vmlDrawing2.vml"/><Relationship Id="rId5" Type="http://schemas.openxmlformats.org/officeDocument/2006/relationships/image" Target="../media/image130.emf"/><Relationship Id="rId4" Type="http://schemas.openxmlformats.org/officeDocument/2006/relationships/package" Target="../embeddings/Microsoft_Visio_Drawing1.vsdx"/></Relationships>
</file>

<file path=ppt/slides/_rels/slide7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8.xml"/><Relationship Id="rId1" Type="http://schemas.openxmlformats.org/officeDocument/2006/relationships/slideLayout" Target="../slideLayouts/slideLayout48.xml"/></Relationships>
</file>

<file path=ppt/slides/_rels/slide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9.xml"/><Relationship Id="rId1" Type="http://schemas.openxmlformats.org/officeDocument/2006/relationships/slideLayout" Target="../slideLayouts/slideLayout48.xml"/></Relationships>
</file>

<file path=ppt/slides/_rels/slide80.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40.xml"/><Relationship Id="rId1" Type="http://schemas.openxmlformats.org/officeDocument/2006/relationships/slideLayout" Target="../slideLayouts/slideLayout48.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8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41.xml"/><Relationship Id="rId1" Type="http://schemas.openxmlformats.org/officeDocument/2006/relationships/slideLayout" Target="../slideLayouts/slideLayout48.xml"/></Relationships>
</file>

<file path=ppt/slides/_rels/slide8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2.xml"/><Relationship Id="rId1" Type="http://schemas.openxmlformats.org/officeDocument/2006/relationships/slideLayout" Target="../slideLayouts/slideLayout48.xml"/></Relationships>
</file>

<file path=ppt/slides/_rels/slide83.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43.xml"/><Relationship Id="rId1" Type="http://schemas.openxmlformats.org/officeDocument/2006/relationships/slideLayout" Target="../slideLayouts/slideLayout48.xml"/><Relationship Id="rId6" Type="http://schemas.openxmlformats.org/officeDocument/2006/relationships/image" Target="../media/image144.png"/><Relationship Id="rId5" Type="http://schemas.openxmlformats.org/officeDocument/2006/relationships/image" Target="../media/image14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s>
</file>

<file path=ppt/slides/_rels/slide8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4.xml"/><Relationship Id="rId1" Type="http://schemas.openxmlformats.org/officeDocument/2006/relationships/slideLayout" Target="../slideLayouts/slideLayout4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45.xml"/><Relationship Id="rId1" Type="http://schemas.openxmlformats.org/officeDocument/2006/relationships/slideLayout" Target="../slideLayouts/slideLayout63.xml"/><Relationship Id="rId5" Type="http://schemas.openxmlformats.org/officeDocument/2006/relationships/image" Target="../media/image152.jpeg"/><Relationship Id="rId4" Type="http://schemas.openxmlformats.org/officeDocument/2006/relationships/image" Target="../media/image151.jpeg"/></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53.jpg"/><Relationship Id="rId1" Type="http://schemas.openxmlformats.org/officeDocument/2006/relationships/slideLayout" Target="../slideLayouts/slideLayout6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69.xml"/></Relationships>
</file>

<file path=ppt/slides/_rels/slide89.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155.jpg"/><Relationship Id="rId1" Type="http://schemas.openxmlformats.org/officeDocument/2006/relationships/slideLayout" Target="../slideLayouts/slideLayout69.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png"/></Relationships>
</file>

<file path=ppt/slides/_rels/slide90.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60.png"/><Relationship Id="rId1" Type="http://schemas.openxmlformats.org/officeDocument/2006/relationships/slideLayout" Target="../slideLayouts/slideLayout6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69.xml"/><Relationship Id="rId4" Type="http://schemas.openxmlformats.org/officeDocument/2006/relationships/image" Target="../media/image164.jpeg"/></Relationships>
</file>

<file path=ppt/slides/_rels/slide9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69.xml"/></Relationships>
</file>

<file path=ppt/slides/_rels/slide93.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69.xml"/></Relationships>
</file>

<file path=ppt/slides/_rels/slide94.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69.xml"/></Relationships>
</file>

<file path=ppt/slides/_rels/slide95.xml.rels><?xml version="1.0" encoding="UTF-8" standalone="yes"?>
<Relationships xmlns="http://schemas.openxmlformats.org/package/2006/relationships"><Relationship Id="rId3" Type="http://schemas.openxmlformats.org/officeDocument/2006/relationships/image" Target="../media/image169.gif"/><Relationship Id="rId2" Type="http://schemas.openxmlformats.org/officeDocument/2006/relationships/notesSlide" Target="../notesSlides/notesSlide46.xml"/><Relationship Id="rId1" Type="http://schemas.openxmlformats.org/officeDocument/2006/relationships/slideLayout" Target="../slideLayouts/slideLayout69.xml"/></Relationships>
</file>

<file path=ppt/slides/_rels/slide96.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47.xml"/><Relationship Id="rId1" Type="http://schemas.openxmlformats.org/officeDocument/2006/relationships/slideLayout" Target="../slideLayouts/slideLayout69.xml"/><Relationship Id="rId4" Type="http://schemas.openxmlformats.org/officeDocument/2006/relationships/image" Target="../media/image171.png"/></Relationships>
</file>

<file path=ppt/slides/_rels/slide9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48.xml"/><Relationship Id="rId1" Type="http://schemas.openxmlformats.org/officeDocument/2006/relationships/slideLayout" Target="../slideLayouts/slideLayout69.xml"/><Relationship Id="rId4" Type="http://schemas.openxmlformats.org/officeDocument/2006/relationships/image" Target="../media/image173.png"/></Relationships>
</file>

<file path=ppt/slides/_rels/slide98.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image" Target="../media/image174.png"/><Relationship Id="rId1" Type="http://schemas.openxmlformats.org/officeDocument/2006/relationships/slideLayout" Target="../slideLayouts/slideLayout69.xml"/><Relationship Id="rId5" Type="http://schemas.openxmlformats.org/officeDocument/2006/relationships/image" Target="../media/image177.png"/><Relationship Id="rId4" Type="http://schemas.openxmlformats.org/officeDocument/2006/relationships/image" Target="../media/image176.png"/></Relationships>
</file>

<file path=ppt/slides/_rels/slide99.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49.xml"/><Relationship Id="rId1" Type="http://schemas.openxmlformats.org/officeDocument/2006/relationships/slideLayout" Target="../slideLayouts/slideLayout69.xml"/></Relationships>
</file>

<file path=ppt/slides/_rels/slide100.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50.xml"/><Relationship Id="rId1" Type="http://schemas.openxmlformats.org/officeDocument/2006/relationships/slideLayout" Target="../slideLayouts/slideLayout69.xml"/></Relationships>
</file>

<file path=ppt/slides/_rels/slide101.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69.xml"/></Relationships>
</file>

<file path=ppt/slides/_rels/slide102.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51.xml"/><Relationship Id="rId1" Type="http://schemas.openxmlformats.org/officeDocument/2006/relationships/slideLayout" Target="../slideLayouts/slideLayout69.xml"/><Relationship Id="rId4" Type="http://schemas.openxmlformats.org/officeDocument/2006/relationships/image" Target="../media/image182.png"/></Relationships>
</file>

<file path=ppt/slides/_rels/slide10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52.xml"/><Relationship Id="rId1" Type="http://schemas.openxmlformats.org/officeDocument/2006/relationships/slideLayout" Target="../slideLayouts/slideLayout69.xml"/><Relationship Id="rId4" Type="http://schemas.openxmlformats.org/officeDocument/2006/relationships/image" Target="../media/image184.png"/></Relationships>
</file>

<file path=ppt/slides/_rels/slide10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53.xml"/><Relationship Id="rId1" Type="http://schemas.openxmlformats.org/officeDocument/2006/relationships/slideLayout" Target="../slideLayouts/slideLayout69.xml"/></Relationships>
</file>

<file path=ppt/slides/_rels/slide105.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6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190.png"/></Relationships>
</file>

<file path=ppt/slides/_rels/slide11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56.xml"/><Relationship Id="rId1" Type="http://schemas.openxmlformats.org/officeDocument/2006/relationships/slideLayout" Target="../slideLayouts/slideLayout13.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s>
</file>

<file path=ppt/slides/_rels/slide111.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13.xml"/><Relationship Id="rId4" Type="http://schemas.openxmlformats.org/officeDocument/2006/relationships/image" Target="../media/image201.png"/></Relationships>
</file>

<file path=ppt/slides/_rels/slide116.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59.xml"/><Relationship Id="rId1" Type="http://schemas.openxmlformats.org/officeDocument/2006/relationships/slideLayout" Target="../slideLayouts/slideLayout13.xml"/><Relationship Id="rId5" Type="http://schemas.openxmlformats.org/officeDocument/2006/relationships/image" Target="../media/image205.jpeg"/><Relationship Id="rId4" Type="http://schemas.openxmlformats.org/officeDocument/2006/relationships/image" Target="../media/image204.jpeg"/></Relationships>
</file>

<file path=ppt/slides/_rels/slide11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191.png"/></Relationships>
</file>

<file path=ppt/slides/_rels/slide12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8.xml.rels><?xml version="1.0" encoding="UTF-8" standalone="yes"?>
<Relationships xmlns="http://schemas.openxmlformats.org/package/2006/relationships"><Relationship Id="rId3" Type="http://schemas.openxmlformats.org/officeDocument/2006/relationships/image" Target="../media/image215.jpg"/><Relationship Id="rId2" Type="http://schemas.openxmlformats.org/officeDocument/2006/relationships/notesSlide" Target="../notesSlides/notesSlide68.xml"/><Relationship Id="rId1" Type="http://schemas.openxmlformats.org/officeDocument/2006/relationships/slideLayout" Target="../slideLayouts/slideLayout24.xml"/><Relationship Id="rId5" Type="http://schemas.openxmlformats.org/officeDocument/2006/relationships/image" Target="../media/image217.jpg"/><Relationship Id="rId4" Type="http://schemas.openxmlformats.org/officeDocument/2006/relationships/image" Target="../media/image216.jpg"/></Relationships>
</file>

<file path=ppt/slides/_rels/slide129.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69.xml"/><Relationship Id="rId1" Type="http://schemas.openxmlformats.org/officeDocument/2006/relationships/slideLayout" Target="../slideLayouts/slideLayout32.xml"/></Relationships>
</file>

<file path=ppt/slides/_rels/slide130.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70.xml"/><Relationship Id="rId1" Type="http://schemas.openxmlformats.org/officeDocument/2006/relationships/slideLayout" Target="../slideLayouts/slideLayout32.xml"/></Relationships>
</file>

<file path=ppt/slides/_rels/slide131.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71.xml"/><Relationship Id="rId1" Type="http://schemas.openxmlformats.org/officeDocument/2006/relationships/slideLayout" Target="../slideLayouts/slideLayout32.xml"/><Relationship Id="rId4" Type="http://schemas.openxmlformats.org/officeDocument/2006/relationships/image" Target="../media/image220.png"/></Relationships>
</file>

<file path=ppt/slides/_rels/slide13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72.xml"/><Relationship Id="rId1" Type="http://schemas.openxmlformats.org/officeDocument/2006/relationships/slideLayout" Target="../slideLayouts/slideLayout25.xml"/></Relationships>
</file>

<file path=ppt/slides/_rels/slide133.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73.xml"/><Relationship Id="rId1" Type="http://schemas.openxmlformats.org/officeDocument/2006/relationships/slideLayout" Target="../slideLayouts/slideLayout25.xml"/></Relationships>
</file>

<file path=ppt/slides/_rels/slide134.xml.rels><?xml version="1.0" encoding="UTF-8" standalone="yes"?>
<Relationships xmlns="http://schemas.openxmlformats.org/package/2006/relationships"><Relationship Id="rId3" Type="http://schemas.openxmlformats.org/officeDocument/2006/relationships/image" Target="../media/image223.png"/><Relationship Id="rId7" Type="http://schemas.openxmlformats.org/officeDocument/2006/relationships/image" Target="../media/image227.png"/><Relationship Id="rId2" Type="http://schemas.openxmlformats.org/officeDocument/2006/relationships/notesSlide" Target="../notesSlides/notesSlide74.xml"/><Relationship Id="rId1" Type="http://schemas.openxmlformats.org/officeDocument/2006/relationships/slideLayout" Target="../slideLayouts/slideLayout25.xml"/><Relationship Id="rId6" Type="http://schemas.openxmlformats.org/officeDocument/2006/relationships/image" Target="../media/image226.png"/><Relationship Id="rId5" Type="http://schemas.openxmlformats.org/officeDocument/2006/relationships/image" Target="../media/image225.png"/><Relationship Id="rId4" Type="http://schemas.openxmlformats.org/officeDocument/2006/relationships/image" Target="../media/image224.png"/></Relationships>
</file>

<file path=ppt/slides/_rels/slide135.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75.xml"/><Relationship Id="rId1" Type="http://schemas.openxmlformats.org/officeDocument/2006/relationships/slideLayout" Target="../slideLayouts/slideLayout25.xml"/></Relationships>
</file>

<file path=ppt/slides/_rels/slide13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76.xml"/><Relationship Id="rId1" Type="http://schemas.openxmlformats.org/officeDocument/2006/relationships/slideLayout" Target="../slideLayouts/slideLayout25.xml"/><Relationship Id="rId5" Type="http://schemas.openxmlformats.org/officeDocument/2006/relationships/image" Target="../media/image230.png"/><Relationship Id="rId4" Type="http://schemas.openxmlformats.org/officeDocument/2006/relationships/image" Target="../media/image229.png"/></Relationships>
</file>

<file path=ppt/slides/_rels/slide137.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77.xml"/><Relationship Id="rId1" Type="http://schemas.openxmlformats.org/officeDocument/2006/relationships/slideLayout" Target="../slideLayouts/slideLayout25.xml"/></Relationships>
</file>

<file path=ppt/slides/_rels/slide138.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78.xml"/><Relationship Id="rId1" Type="http://schemas.openxmlformats.org/officeDocument/2006/relationships/slideLayout" Target="../slideLayouts/slideLayout25.xml"/></Relationships>
</file>

<file path=ppt/slides/_rels/slide139.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79.xml"/><Relationship Id="rId1" Type="http://schemas.openxmlformats.org/officeDocument/2006/relationships/slideLayout" Target="../slideLayouts/slideLayout25.xml"/></Relationships>
</file>

<file path=ppt/slides/_rels/slide140.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80.xml"/><Relationship Id="rId1" Type="http://schemas.openxmlformats.org/officeDocument/2006/relationships/slideLayout" Target="../slideLayouts/slideLayout25.xml"/></Relationships>
</file>

<file path=ppt/slides/_rels/slide141.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81.xml"/><Relationship Id="rId1" Type="http://schemas.openxmlformats.org/officeDocument/2006/relationships/slideLayout" Target="../slideLayouts/slideLayout25.xml"/></Relationships>
</file>

<file path=ppt/slides/_rels/slide142.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notesSlide" Target="../notesSlides/notesSlide82.xml"/><Relationship Id="rId1" Type="http://schemas.openxmlformats.org/officeDocument/2006/relationships/slideLayout" Target="../slideLayouts/slideLayout25.xml"/></Relationships>
</file>

<file path=ppt/slides/_rels/slide143.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83.xml"/><Relationship Id="rId1" Type="http://schemas.openxmlformats.org/officeDocument/2006/relationships/slideLayout" Target="../slideLayouts/slideLayout25.xml"/></Relationships>
</file>

<file path=ppt/slides/_rels/slide144.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84.xml"/><Relationship Id="rId1" Type="http://schemas.openxmlformats.org/officeDocument/2006/relationships/slideLayout" Target="../slideLayouts/slideLayout25.xml"/></Relationships>
</file>

<file path=ppt/slides/_rels/slide14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85.xml"/><Relationship Id="rId1" Type="http://schemas.openxmlformats.org/officeDocument/2006/relationships/slideLayout" Target="../slideLayouts/slideLayout25.xml"/></Relationships>
</file>

<file path=ppt/slides/_rels/slide146.xml.rels><?xml version="1.0" encoding="UTF-8" standalone="yes"?>
<Relationships xmlns="http://schemas.openxmlformats.org/package/2006/relationships"><Relationship Id="rId3" Type="http://schemas.openxmlformats.org/officeDocument/2006/relationships/image" Target="../media/image240.gif"/><Relationship Id="rId2" Type="http://schemas.openxmlformats.org/officeDocument/2006/relationships/notesSlide" Target="../notesSlides/notesSlide86.xml"/><Relationship Id="rId1" Type="http://schemas.openxmlformats.org/officeDocument/2006/relationships/slideLayout" Target="../slideLayouts/slideLayout25.xml"/></Relationships>
</file>

<file path=ppt/slides/_rels/slide147.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notesSlide" Target="../notesSlides/notesSlide87.xml"/><Relationship Id="rId1" Type="http://schemas.openxmlformats.org/officeDocument/2006/relationships/slideLayout" Target="../slideLayouts/slideLayout2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9.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88.xml"/><Relationship Id="rId1" Type="http://schemas.openxmlformats.org/officeDocument/2006/relationships/slideLayout" Target="../slideLayouts/slideLayout41.xml"/></Relationships>
</file>

<file path=ppt/slides/_rels/slide15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89.xml"/><Relationship Id="rId1" Type="http://schemas.openxmlformats.org/officeDocument/2006/relationships/slideLayout" Target="../slideLayouts/slideLayout25.xml"/></Relationships>
</file>

<file path=ppt/slides/_rels/slide151.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90.xml"/><Relationship Id="rId1" Type="http://schemas.openxmlformats.org/officeDocument/2006/relationships/slideLayout" Target="../slideLayouts/slideLayout25.xml"/></Relationships>
</file>

<file path=ppt/slides/_rels/slide152.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notesSlide" Target="../notesSlides/notesSlide91.xml"/><Relationship Id="rId1" Type="http://schemas.openxmlformats.org/officeDocument/2006/relationships/slideLayout" Target="../slideLayouts/slideLayout25.xml"/></Relationships>
</file>

<file path=ppt/slides/_rels/slide153.xml.rels><?xml version="1.0" encoding="UTF-8" standalone="yes"?>
<Relationships xmlns="http://schemas.openxmlformats.org/package/2006/relationships"><Relationship Id="rId3" Type="http://schemas.openxmlformats.org/officeDocument/2006/relationships/image" Target="../media/image246.jpeg"/><Relationship Id="rId2" Type="http://schemas.openxmlformats.org/officeDocument/2006/relationships/notesSlide" Target="../notesSlides/notesSlide92.xml"/><Relationship Id="rId1" Type="http://schemas.openxmlformats.org/officeDocument/2006/relationships/slideLayout" Target="../slideLayouts/slideLayout25.xml"/></Relationships>
</file>

<file path=ppt/slides/_rels/slide154.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93.xml"/><Relationship Id="rId1" Type="http://schemas.openxmlformats.org/officeDocument/2006/relationships/slideLayout" Target="../slideLayouts/slideLayout25.xml"/></Relationships>
</file>

<file path=ppt/slides/_rels/slide155.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94.xml"/><Relationship Id="rId1" Type="http://schemas.openxmlformats.org/officeDocument/2006/relationships/slideLayout" Target="../slideLayouts/slideLayout25.xml"/></Relationships>
</file>

<file path=ppt/slides/_rels/slide156.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95.xml"/><Relationship Id="rId1" Type="http://schemas.openxmlformats.org/officeDocument/2006/relationships/slideLayout" Target="../slideLayouts/slideLayout25.xml"/></Relationships>
</file>

<file path=ppt/slides/_rels/slide15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96.xml"/><Relationship Id="rId1" Type="http://schemas.openxmlformats.org/officeDocument/2006/relationships/slideLayout" Target="../slideLayouts/slideLayout25.xml"/></Relationships>
</file>

<file path=ppt/slides/_rels/slide158.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97.xml"/><Relationship Id="rId1" Type="http://schemas.openxmlformats.org/officeDocument/2006/relationships/slideLayout" Target="../slideLayouts/slideLayout25.xml"/></Relationships>
</file>

<file path=ppt/slides/_rels/slide159.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notesSlide" Target="../notesSlides/notesSlide98.xml"/><Relationship Id="rId1" Type="http://schemas.openxmlformats.org/officeDocument/2006/relationships/slideLayout" Target="../slideLayouts/slideLayout25.xml"/></Relationships>
</file>

<file path=ppt/slides/_rels/slide160.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99.xml"/><Relationship Id="rId1" Type="http://schemas.openxmlformats.org/officeDocument/2006/relationships/slideLayout" Target="../slideLayouts/slideLayout25.xml"/></Relationships>
</file>

<file path=ppt/slides/_rels/slide161.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100.xml"/><Relationship Id="rId1" Type="http://schemas.openxmlformats.org/officeDocument/2006/relationships/slideLayout" Target="../slideLayouts/slideLayout25.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162.xml.rels><?xml version="1.0" encoding="UTF-8" standalone="yes"?>
<Relationships xmlns="http://schemas.openxmlformats.org/package/2006/relationships"><Relationship Id="rId3" Type="http://schemas.openxmlformats.org/officeDocument/2006/relationships/image" Target="../media/image258.gif"/><Relationship Id="rId2" Type="http://schemas.openxmlformats.org/officeDocument/2006/relationships/notesSlide" Target="../notesSlides/notesSlide101.xml"/><Relationship Id="rId1" Type="http://schemas.openxmlformats.org/officeDocument/2006/relationships/slideLayout" Target="../slideLayouts/slideLayout25.xml"/></Relationships>
</file>

<file path=ppt/slides/_rels/slide163.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102.xml"/><Relationship Id="rId1" Type="http://schemas.openxmlformats.org/officeDocument/2006/relationships/slideLayout" Target="../slideLayouts/slideLayout25.xml"/></Relationships>
</file>

<file path=ppt/slides/_rels/slide16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103.xml"/><Relationship Id="rId1" Type="http://schemas.openxmlformats.org/officeDocument/2006/relationships/slideLayout" Target="../slideLayouts/slideLayout25.xml"/></Relationships>
</file>

<file path=ppt/slides/_rels/slide165.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notesSlide" Target="../notesSlides/notesSlide104.xml"/><Relationship Id="rId1" Type="http://schemas.openxmlformats.org/officeDocument/2006/relationships/slideLayout" Target="../slideLayouts/slideLayout25.xml"/></Relationships>
</file>

<file path=ppt/slides/_rels/slide166.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105.xml"/><Relationship Id="rId1" Type="http://schemas.openxmlformats.org/officeDocument/2006/relationships/slideLayout" Target="../slideLayouts/slideLayout25.xml"/></Relationships>
</file>

<file path=ppt/slides/_rels/slide167.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106.xml"/><Relationship Id="rId1" Type="http://schemas.openxmlformats.org/officeDocument/2006/relationships/slideLayout" Target="../slideLayouts/slideLayout25.xml"/></Relationships>
</file>

<file path=ppt/slides/_rels/slide168.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107.xml"/><Relationship Id="rId1" Type="http://schemas.openxmlformats.org/officeDocument/2006/relationships/slideLayout" Target="../slideLayouts/slideLayout2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0.xml.rels><?xml version="1.0" encoding="UTF-8" standalone="yes"?>
<Relationships xmlns="http://schemas.openxmlformats.org/package/2006/relationships"><Relationship Id="rId3" Type="http://schemas.openxmlformats.org/officeDocument/2006/relationships/hyperlink" Target="mailto:aaltabbaa@cste.org" TargetMode="External"/><Relationship Id="rId2" Type="http://schemas.openxmlformats.org/officeDocument/2006/relationships/image" Target="../media/image5.jpg"/><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119746" y="2268825"/>
            <a:ext cx="7952509" cy="1336022"/>
          </a:xfrm>
        </p:spPr>
        <p:txBody>
          <a:bodyPr vert="horz" lIns="91440" tIns="45720" rIns="91440" bIns="45720" rtlCol="0" anchor="t">
            <a:normAutofit/>
          </a:bodyPr>
          <a:lstStyle/>
          <a:p>
            <a:pPr algn="ctr"/>
            <a:r>
              <a:rPr lang="en-US" dirty="0">
                <a:latin typeface="Avenir LT 45 Book"/>
              </a:rPr>
              <a:t>July 17, 2019 2:00pm-3:30 ET</a:t>
            </a:r>
          </a:p>
        </p:txBody>
      </p:sp>
      <p:sp>
        <p:nvSpPr>
          <p:cNvPr id="3" name="Title 2"/>
          <p:cNvSpPr>
            <a:spLocks noGrp="1"/>
          </p:cNvSpPr>
          <p:nvPr>
            <p:ph type="title"/>
          </p:nvPr>
        </p:nvSpPr>
        <p:spPr>
          <a:xfrm>
            <a:off x="1752600" y="650755"/>
            <a:ext cx="8686800" cy="983894"/>
          </a:xfrm>
        </p:spPr>
        <p:txBody>
          <a:bodyPr>
            <a:normAutofit fontScale="90000"/>
          </a:bodyPr>
          <a:lstStyle/>
          <a:p>
            <a:pPr algn="ctr"/>
            <a:r>
              <a:rPr lang="en-US" dirty="0"/>
              <a:t>CSTE Applied Informatics Team Training Ignite Presentation Part II</a:t>
            </a:r>
          </a:p>
        </p:txBody>
      </p:sp>
    </p:spTree>
    <p:extLst>
      <p:ext uri="{BB962C8B-B14F-4D97-AF65-F5344CB8AC3E}">
        <p14:creationId xmlns:p14="http://schemas.microsoft.com/office/powerpoint/2010/main" val="264772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N.IT Services Logo" descr="Minnesota Department of Healt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37" y="1775421"/>
            <a:ext cx="5670580" cy="813933"/>
          </a:xfrm>
          <a:prstGeom prst="rect">
            <a:avLst/>
          </a:prstGeom>
        </p:spPr>
      </p:pic>
      <p:sp>
        <p:nvSpPr>
          <p:cNvPr id="7" name="Title 6"/>
          <p:cNvSpPr>
            <a:spLocks noGrp="1"/>
          </p:cNvSpPr>
          <p:nvPr>
            <p:ph type="ctrTitle"/>
          </p:nvPr>
        </p:nvSpPr>
        <p:spPr>
          <a:xfrm>
            <a:off x="0" y="4187952"/>
            <a:ext cx="12192000" cy="1199223"/>
          </a:xfrm>
        </p:spPr>
        <p:txBody>
          <a:bodyPr/>
          <a:lstStyle/>
          <a:p>
            <a:r>
              <a:rPr lang="en-US" dirty="0"/>
              <a:t>Ignite Presentation</a:t>
            </a:r>
            <a:br>
              <a:rPr lang="en-US" dirty="0"/>
            </a:br>
            <a:r>
              <a:rPr lang="en-US" dirty="0"/>
              <a:t>July 17</a:t>
            </a:r>
            <a:r>
              <a:rPr lang="en-US" baseline="30000" dirty="0"/>
              <a:t>th</a:t>
            </a:r>
            <a:r>
              <a:rPr lang="en-US" dirty="0"/>
              <a:t>, 2019 </a:t>
            </a:r>
          </a:p>
        </p:txBody>
      </p:sp>
      <p:sp>
        <p:nvSpPr>
          <p:cNvPr id="2" name="Text Placeholder 1"/>
          <p:cNvSpPr>
            <a:spLocks noGrp="1"/>
          </p:cNvSpPr>
          <p:nvPr>
            <p:ph type="body" sz="quarter" idx="14"/>
          </p:nvPr>
        </p:nvSpPr>
        <p:spPr>
          <a:xfrm>
            <a:off x="1992086" y="5678135"/>
            <a:ext cx="8656517" cy="903062"/>
          </a:xfrm>
        </p:spPr>
        <p:txBody>
          <a:bodyPr>
            <a:noAutofit/>
          </a:bodyPr>
          <a:lstStyle/>
          <a:p>
            <a:r>
              <a:rPr lang="en-US" sz="2000" dirty="0"/>
              <a:t>Minnesota Department of Health</a:t>
            </a:r>
          </a:p>
          <a:p>
            <a:r>
              <a:rPr lang="en-US" sz="2000" dirty="0"/>
              <a:t>Kathy Como-Sabetti, Ann Kayser, Sarah Solarz, Sarah Boneske, Hanna Chakoian</a:t>
            </a:r>
          </a:p>
        </p:txBody>
      </p:sp>
      <p:pic>
        <p:nvPicPr>
          <p:cNvPr id="3" name="Picture 2" descr="AITT team - 5 wom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8495" y="757070"/>
            <a:ext cx="5218272" cy="2935279"/>
          </a:xfrm>
          <a:prstGeom prst="rect">
            <a:avLst/>
          </a:prstGeom>
        </p:spPr>
      </p:pic>
    </p:spTree>
    <p:extLst>
      <p:ext uri="{BB962C8B-B14F-4D97-AF65-F5344CB8AC3E}">
        <p14:creationId xmlns:p14="http://schemas.microsoft.com/office/powerpoint/2010/main" val="28542732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EIP handed us the project</a:t>
            </a:r>
          </a:p>
        </p:txBody>
      </p:sp>
      <p:pic>
        <p:nvPicPr>
          <p:cNvPr id="2" name="Picture 1" descr="Two stick figures, one passing a key to the other. Art courtesy of: http://images.clipartpanda.com/key-clipart-9c4eLkyyi.svg&#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320" y="1271016"/>
            <a:ext cx="6309360" cy="4315968"/>
          </a:xfrm>
          <a:prstGeom prst="rect">
            <a:avLst/>
          </a:prstGeom>
        </p:spPr>
      </p:pic>
      <p:sp>
        <p:nvSpPr>
          <p:cNvPr id="49" name="Rectangle 48"/>
          <p:cNvSpPr/>
          <p:nvPr/>
        </p:nvSpPr>
        <p:spPr>
          <a:xfrm>
            <a:off x="2647666" y="6387153"/>
            <a:ext cx="969657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3865"/>
                </a:solidFill>
                <a:effectLst/>
                <a:uLnTx/>
                <a:uFillTx/>
                <a:latin typeface="Calibri"/>
                <a:ea typeface="+mn-ea"/>
                <a:cs typeface="+mn-cs"/>
              </a:rPr>
              <a:t>Art courtesy of: http://images.clipartpanda.com/key-clipart-9c4eLkyyi.svg</a:t>
            </a:r>
          </a:p>
        </p:txBody>
      </p:sp>
    </p:spTree>
    <p:extLst>
      <p:ext uri="{BB962C8B-B14F-4D97-AF65-F5344CB8AC3E}">
        <p14:creationId xmlns:p14="http://schemas.microsoft.com/office/powerpoint/2010/main" val="141640481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hidden="1"/>
          <p:cNvSpPr>
            <a:spLocks noGrp="1"/>
          </p:cNvSpPr>
          <p:nvPr>
            <p:ph type="title"/>
          </p:nvPr>
        </p:nvSpPr>
        <p:spPr/>
        <p:txBody>
          <a:bodyPr/>
          <a:lstStyle/>
          <a:p>
            <a:r>
              <a:rPr lang="en-US" dirty="0"/>
              <a:t>Initial assessment</a:t>
            </a:r>
          </a:p>
        </p:txBody>
      </p:sp>
      <p:pic>
        <p:nvPicPr>
          <p:cNvPr id="11" name="Picture 10" descr="Packing list for a camping trip.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296" y="304800"/>
            <a:ext cx="5169408" cy="6248400"/>
          </a:xfrm>
          <a:prstGeom prst="rect">
            <a:avLst/>
          </a:prstGeom>
        </p:spPr>
      </p:pic>
      <p:sp>
        <p:nvSpPr>
          <p:cNvPr id="4" name="Content Placeholder 3"/>
          <p:cNvSpPr>
            <a:spLocks noGrp="1"/>
          </p:cNvSpPr>
          <p:nvPr>
            <p:ph idx="1"/>
          </p:nvPr>
        </p:nvSpPr>
        <p:spPr>
          <a:xfrm>
            <a:off x="562708" y="6364385"/>
            <a:ext cx="10791092" cy="493615"/>
          </a:xfrm>
        </p:spPr>
        <p:txBody>
          <a:bodyPr>
            <a:normAutofit lnSpcReduction="10000"/>
          </a:bodyPr>
          <a:lstStyle/>
          <a:p>
            <a:pPr marL="0" indent="0">
              <a:buNone/>
            </a:pPr>
            <a:r>
              <a:rPr lang="en-US" sz="1000" dirty="0"/>
              <a:t>Clip art elements courtesy of: https://vignette.wikia.nocookie.net/clubpenguin/images/7/7f/Sleepingbag.PNG/revision/latest/scale-to-width-down/2000?cb=20150317211140, http://images.clipartpanda.com/tent-and-campfire-clipart-campfire_02.gif, https://clipartix.com/wp-content/uploads/2016/05/Image-of-clip-art-tents-8-tent-clipart-3-clipartoons.png </a:t>
            </a:r>
          </a:p>
          <a:p>
            <a:endParaRPr lang="en-US" dirty="0"/>
          </a:p>
        </p:txBody>
      </p:sp>
    </p:spTree>
    <p:extLst>
      <p:ext uri="{BB962C8B-B14F-4D97-AF65-F5344CB8AC3E}">
        <p14:creationId xmlns:p14="http://schemas.microsoft.com/office/powerpoint/2010/main" val="193595752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hidden="1"/>
          <p:cNvSpPr>
            <a:spLocks noGrp="1"/>
          </p:cNvSpPr>
          <p:nvPr>
            <p:ph type="title"/>
          </p:nvPr>
        </p:nvSpPr>
        <p:spPr/>
        <p:txBody>
          <a:bodyPr/>
          <a:lstStyle/>
          <a:p>
            <a:r>
              <a:rPr lang="en-US" dirty="0"/>
              <a:t>Understanding the current situation</a:t>
            </a:r>
          </a:p>
        </p:txBody>
      </p:sp>
      <p:pic>
        <p:nvPicPr>
          <p:cNvPr id="11" name="Picture 10" descr="Packing list for a camping trip with several entries crossed ou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1296" y="304800"/>
            <a:ext cx="5169408" cy="6248400"/>
          </a:xfrm>
          <a:prstGeom prst="rect">
            <a:avLst/>
          </a:prstGeom>
        </p:spPr>
      </p:pic>
      <p:sp>
        <p:nvSpPr>
          <p:cNvPr id="7" name="Content Placeholder 3"/>
          <p:cNvSpPr>
            <a:spLocks noGrp="1"/>
          </p:cNvSpPr>
          <p:nvPr>
            <p:ph idx="1"/>
          </p:nvPr>
        </p:nvSpPr>
        <p:spPr>
          <a:xfrm>
            <a:off x="562708" y="6364385"/>
            <a:ext cx="10791092" cy="493615"/>
          </a:xfrm>
        </p:spPr>
        <p:txBody>
          <a:bodyPr>
            <a:normAutofit lnSpcReduction="10000"/>
          </a:bodyPr>
          <a:lstStyle/>
          <a:p>
            <a:pPr marL="0" indent="0">
              <a:buNone/>
            </a:pPr>
            <a:r>
              <a:rPr lang="en-US" sz="1000" dirty="0"/>
              <a:t>Clip art elements courtesy of: https://vignette.wikia.nocookie.net/clubpenguin/images/7/7f/Sleepingbag.PNG/revision/latest/scale-to-width-down/2000?cb=20150317211140, http://images.clipartpanda.com/tent-and-campfire-clipart-campfire_02.gif, https://clipartix.com/wp-content/uploads/2016/05/Image-of-clip-art-tents-8-tent-clipart-3-clipartoons.png </a:t>
            </a:r>
          </a:p>
          <a:p>
            <a:endParaRPr lang="en-US" dirty="0"/>
          </a:p>
        </p:txBody>
      </p:sp>
    </p:spTree>
    <p:extLst>
      <p:ext uri="{BB962C8B-B14F-4D97-AF65-F5344CB8AC3E}">
        <p14:creationId xmlns:p14="http://schemas.microsoft.com/office/powerpoint/2010/main" val="170871398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More partnerships</a:t>
            </a:r>
            <a:endParaRPr lang="en-US" dirty="0"/>
          </a:p>
        </p:txBody>
      </p:sp>
      <p:pic>
        <p:nvPicPr>
          <p:cNvPr id="7" name="Picture 6" descr="Cartoon racco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170" y="416310"/>
            <a:ext cx="2163389" cy="2163389"/>
          </a:xfrm>
          <a:prstGeom prst="rect">
            <a:avLst/>
          </a:prstGeom>
        </p:spPr>
      </p:pic>
      <p:pic>
        <p:nvPicPr>
          <p:cNvPr id="9" name="Picture 8" descr="Cartoon fish"/>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6748" y="3564035"/>
            <a:ext cx="2484408" cy="1859166"/>
          </a:xfrm>
          <a:prstGeom prst="rect">
            <a:avLst/>
          </a:prstGeom>
        </p:spPr>
      </p:pic>
      <p:pic>
        <p:nvPicPr>
          <p:cNvPr id="11" name="Picture 10" descr="Cartoon mosquito"/>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8367" y="3704436"/>
            <a:ext cx="2152226" cy="2195271"/>
          </a:xfrm>
          <a:prstGeom prst="rect">
            <a:avLst/>
          </a:prstGeom>
        </p:spPr>
      </p:pic>
      <p:pic>
        <p:nvPicPr>
          <p:cNvPr id="13" name="Picture 12" descr="Cartoon horse"/>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00136" y="1045721"/>
            <a:ext cx="2900170" cy="2518314"/>
          </a:xfrm>
          <a:prstGeom prst="rect">
            <a:avLst/>
          </a:prstGeom>
        </p:spPr>
      </p:pic>
      <p:sp>
        <p:nvSpPr>
          <p:cNvPr id="4" name="Content Placeholder 3"/>
          <p:cNvSpPr>
            <a:spLocks noGrp="1"/>
          </p:cNvSpPr>
          <p:nvPr>
            <p:ph idx="1"/>
          </p:nvPr>
        </p:nvSpPr>
        <p:spPr>
          <a:xfrm>
            <a:off x="697523" y="5913646"/>
            <a:ext cx="10515600" cy="634292"/>
          </a:xfrm>
        </p:spPr>
        <p:txBody>
          <a:bodyPr>
            <a:normAutofit/>
          </a:bodyPr>
          <a:lstStyle/>
          <a:p>
            <a:pPr marL="0" indent="0">
              <a:buNone/>
            </a:pPr>
            <a:r>
              <a:rPr lang="en-US" sz="1000" dirty="0"/>
              <a:t>Clip art courtesy of: media.istockphoto.com/vectors/cute-raccoon-waving-vector-cartoon-illustration-vector-id611876910?k=6&amp;m=611876910&amp;s=612x612&amp;w=0&amp;h=DUampJKe-9N13lbKR1TvdITTDFy9G0r7WOwzMSkmOMo, www.bestcoloringpagesforkids.com/wp-content/uploads/2015/01/Free-Printable-Mosquito-Coloring-Pages.jpg, http://www.clker.com/cliparts/Y/y/O/m/O/O/blue-fish-hi.png, http://www.goodlookingloser.com/images/Thumbnails/Horse-clip-art-cartoon.jpg</a:t>
            </a:r>
          </a:p>
        </p:txBody>
      </p:sp>
    </p:spTree>
    <p:extLst>
      <p:ext uri="{BB962C8B-B14F-4D97-AF65-F5344CB8AC3E}">
        <p14:creationId xmlns:p14="http://schemas.microsoft.com/office/powerpoint/2010/main" val="357474356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lstStyle/>
          <a:p>
            <a:r>
              <a:rPr lang="en-US"/>
              <a:t>Map out possible solutions</a:t>
            </a:r>
            <a:endParaRPr lang="en-US" dirty="0"/>
          </a:p>
        </p:txBody>
      </p:sp>
      <p:pic>
        <p:nvPicPr>
          <p:cNvPr id="3" name="Picture 2" descr="Map of the United States with Utah, Tennessee, and North Carolina circl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0" y="0"/>
            <a:ext cx="10241280" cy="6858000"/>
          </a:xfrm>
          <a:prstGeom prst="rect">
            <a:avLst/>
          </a:prstGeom>
        </p:spPr>
      </p:pic>
      <p:sp>
        <p:nvSpPr>
          <p:cNvPr id="5" name="Content Placeholder 4"/>
          <p:cNvSpPr>
            <a:spLocks noGrp="1"/>
          </p:cNvSpPr>
          <p:nvPr>
            <p:ph idx="1"/>
          </p:nvPr>
        </p:nvSpPr>
        <p:spPr>
          <a:xfrm>
            <a:off x="6935372" y="6386732"/>
            <a:ext cx="4418428" cy="365760"/>
          </a:xfrm>
        </p:spPr>
        <p:txBody>
          <a:bodyPr>
            <a:noAutofit/>
          </a:bodyPr>
          <a:lstStyle/>
          <a:p>
            <a:pPr marL="0" indent="0">
              <a:buNone/>
            </a:pPr>
            <a:r>
              <a:rPr lang="en-US" sz="1000" dirty="0"/>
              <a:t>Map courtesy of: http://1.bp.blogspot.com/-DztsF0ghmtE/T3r-Y1M-VPI/AAAAAAAAAss/-hYbi2iORz8/s1600/usa-map-region.gif</a:t>
            </a:r>
          </a:p>
        </p:txBody>
      </p:sp>
    </p:spTree>
    <p:extLst>
      <p:ext uri="{BB962C8B-B14F-4D97-AF65-F5344CB8AC3E}">
        <p14:creationId xmlns:p14="http://schemas.microsoft.com/office/powerpoint/2010/main" val="339891969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Starting from the source</a:t>
            </a:r>
            <a:endParaRPr lang="en-US" dirty="0"/>
          </a:p>
        </p:txBody>
      </p:sp>
      <p:pic>
        <p:nvPicPr>
          <p:cNvPr id="7" name="Picture 6" descr="Lake Itaska, with a sign reading &quot;Here 1475 ft above the ocean the mighty Mississippi begins to flow on it's winding way 2552 miles to the Gulf of Mexico.&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8456" y="0"/>
            <a:ext cx="9155097" cy="6858000"/>
          </a:xfrm>
          <a:prstGeom prst="rect">
            <a:avLst/>
          </a:prstGeom>
        </p:spPr>
      </p:pic>
      <p:sp>
        <p:nvSpPr>
          <p:cNvPr id="4" name="Content Placeholder 3"/>
          <p:cNvSpPr>
            <a:spLocks noGrp="1"/>
          </p:cNvSpPr>
          <p:nvPr>
            <p:ph idx="1"/>
          </p:nvPr>
        </p:nvSpPr>
        <p:spPr>
          <a:xfrm>
            <a:off x="4720883" y="6534442"/>
            <a:ext cx="5759548" cy="323558"/>
          </a:xfrm>
        </p:spPr>
        <p:txBody>
          <a:bodyPr>
            <a:noAutofit/>
          </a:bodyPr>
          <a:lstStyle/>
          <a:p>
            <a:pPr marL="0" indent="0">
              <a:buNone/>
            </a:pPr>
            <a:r>
              <a:rPr lang="en-US" sz="1000" dirty="0"/>
              <a:t>Picture courtesy of: https://media-cdn.tripadvisor.com/media/photo-s/01/67/ca/27/itasca-state-park.jpg</a:t>
            </a:r>
          </a:p>
          <a:p>
            <a:endParaRPr lang="en-US" sz="1000" dirty="0"/>
          </a:p>
        </p:txBody>
      </p:sp>
    </p:spTree>
    <p:extLst>
      <p:ext uri="{BB962C8B-B14F-4D97-AF65-F5344CB8AC3E}">
        <p14:creationId xmlns:p14="http://schemas.microsoft.com/office/powerpoint/2010/main" val="222846659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Streamline</a:t>
            </a:r>
            <a:endParaRPr lang="en-US" dirty="0"/>
          </a:p>
        </p:txBody>
      </p:sp>
      <p:pic>
        <p:nvPicPr>
          <p:cNvPr id="9" name="Picture 8" descr="Map of the Mississippi River watersh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1382" y="0"/>
            <a:ext cx="9305081" cy="6862201"/>
          </a:xfrm>
          <a:prstGeom prst="rect">
            <a:avLst/>
          </a:prstGeom>
        </p:spPr>
      </p:pic>
      <p:sp>
        <p:nvSpPr>
          <p:cNvPr id="4" name="Content Placeholder 3"/>
          <p:cNvSpPr>
            <a:spLocks noGrp="1"/>
          </p:cNvSpPr>
          <p:nvPr>
            <p:ph idx="1"/>
          </p:nvPr>
        </p:nvSpPr>
        <p:spPr>
          <a:xfrm>
            <a:off x="1724464" y="6519129"/>
            <a:ext cx="4873283" cy="338871"/>
          </a:xfrm>
        </p:spPr>
        <p:txBody>
          <a:bodyPr>
            <a:normAutofit fontScale="92500" lnSpcReduction="10000"/>
          </a:bodyPr>
          <a:lstStyle/>
          <a:p>
            <a:pPr marL="0" indent="0">
              <a:buNone/>
            </a:pPr>
            <a:r>
              <a:rPr lang="en-US" sz="1000" dirty="0"/>
              <a:t>Map courtesy of: https://www.terrain.org/wp-content/uploads/2015/09/mississippi-river-system.jpg</a:t>
            </a:r>
          </a:p>
        </p:txBody>
      </p:sp>
    </p:spTree>
    <p:extLst>
      <p:ext uri="{BB962C8B-B14F-4D97-AF65-F5344CB8AC3E}">
        <p14:creationId xmlns:p14="http://schemas.microsoft.com/office/powerpoint/2010/main" val="56304684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Portaging</a:t>
            </a:r>
            <a:endParaRPr lang="en-US" dirty="0"/>
          </a:p>
        </p:txBody>
      </p:sp>
      <p:pic>
        <p:nvPicPr>
          <p:cNvPr id="9" name="Picture 8" descr="People carrying canoes over their heads along a river with rapi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371"/>
            <a:ext cx="12192000" cy="6667500"/>
          </a:xfrm>
          <a:prstGeom prst="rect">
            <a:avLst/>
          </a:prstGeom>
        </p:spPr>
      </p:pic>
      <p:sp>
        <p:nvSpPr>
          <p:cNvPr id="4" name="Content Placeholder 3"/>
          <p:cNvSpPr>
            <a:spLocks noGrp="1"/>
          </p:cNvSpPr>
          <p:nvPr>
            <p:ph idx="1"/>
          </p:nvPr>
        </p:nvSpPr>
        <p:spPr>
          <a:xfrm>
            <a:off x="0" y="6686513"/>
            <a:ext cx="11704320" cy="342974"/>
          </a:xfrm>
        </p:spPr>
        <p:txBody>
          <a:bodyPr>
            <a:normAutofit fontScale="92500" lnSpcReduction="20000"/>
          </a:bodyPr>
          <a:lstStyle/>
          <a:p>
            <a:pPr marL="0" indent="0">
              <a:buNone/>
            </a:pPr>
            <a:r>
              <a:rPr lang="en-US" sz="1100" dirty="0">
                <a:solidFill>
                  <a:srgbClr val="000000"/>
                </a:solidFill>
              </a:rPr>
              <a:t>Picture courtesy of:  https://www.outwardbound.org/lib/image/manager/2016_Course_Title_Page_Photos/VETS/Boundary_Waters_Canoeing_for_Veterans/2-canoes-portaging-Asa-Fields_WebEdit.jpg</a:t>
            </a:r>
          </a:p>
          <a:p>
            <a:endParaRPr lang="en-US" dirty="0"/>
          </a:p>
        </p:txBody>
      </p:sp>
    </p:spTree>
    <p:extLst>
      <p:ext uri="{BB962C8B-B14F-4D97-AF65-F5344CB8AC3E}">
        <p14:creationId xmlns:p14="http://schemas.microsoft.com/office/powerpoint/2010/main" val="253967341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a:t>Rapids</a:t>
            </a:r>
            <a:endParaRPr lang="en-US" dirty="0"/>
          </a:p>
        </p:txBody>
      </p:sp>
      <p:pic>
        <p:nvPicPr>
          <p:cNvPr id="2" name="Picture 1" descr="Five people in an inflatable raft on a swiftly moving water course with rock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5" name="Content Placeholder 4"/>
          <p:cNvSpPr>
            <a:spLocks noGrp="1"/>
          </p:cNvSpPr>
          <p:nvPr>
            <p:ph idx="1"/>
          </p:nvPr>
        </p:nvSpPr>
        <p:spPr>
          <a:xfrm>
            <a:off x="1524000" y="6605516"/>
            <a:ext cx="9829800" cy="252484"/>
          </a:xfrm>
        </p:spPr>
        <p:txBody>
          <a:bodyPr>
            <a:normAutofit/>
          </a:bodyPr>
          <a:lstStyle/>
          <a:p>
            <a:pPr marL="0" indent="0">
              <a:buNone/>
            </a:pPr>
            <a:r>
              <a:rPr lang="en-US" sz="1000" dirty="0">
                <a:solidFill>
                  <a:srgbClr val="0D0D0D"/>
                </a:solidFill>
              </a:rPr>
              <a:t>Photo courtesy of Ann Kayser</a:t>
            </a:r>
          </a:p>
        </p:txBody>
      </p:sp>
    </p:spTree>
    <p:extLst>
      <p:ext uri="{BB962C8B-B14F-4D97-AF65-F5344CB8AC3E}">
        <p14:creationId xmlns:p14="http://schemas.microsoft.com/office/powerpoint/2010/main" val="227928119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Rapids again</a:t>
            </a:r>
          </a:p>
        </p:txBody>
      </p:sp>
      <p:pic>
        <p:nvPicPr>
          <p:cNvPr id="9" name="Picture 8" descr="Raft in rapi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127" y="0"/>
            <a:ext cx="10746557" cy="6858000"/>
          </a:xfrm>
          <a:prstGeom prst="rect">
            <a:avLst/>
          </a:prstGeom>
        </p:spPr>
      </p:pic>
      <p:sp>
        <p:nvSpPr>
          <p:cNvPr id="5" name="Content Placeholder 4"/>
          <p:cNvSpPr>
            <a:spLocks noGrp="1"/>
          </p:cNvSpPr>
          <p:nvPr>
            <p:ph sz="quarter" idx="10"/>
          </p:nvPr>
        </p:nvSpPr>
        <p:spPr>
          <a:xfrm>
            <a:off x="960605" y="6470551"/>
            <a:ext cx="10515600" cy="218172"/>
          </a:xfrm>
        </p:spPr>
        <p:txBody>
          <a:bodyPr>
            <a:normAutofit fontScale="92500" lnSpcReduction="10000"/>
          </a:bodyPr>
          <a:lstStyle/>
          <a:p>
            <a:pPr marL="0" indent="0">
              <a:buNone/>
            </a:pPr>
            <a:r>
              <a:rPr lang="en-US" sz="1000" dirty="0"/>
              <a:t>Photo courtesy of: https://cascadeoutdoors.com/wp-content/uploads/2017/04/PaddleHi-5@gallery-1.jpg</a:t>
            </a:r>
          </a:p>
        </p:txBody>
      </p:sp>
    </p:spTree>
    <p:extLst>
      <p:ext uri="{BB962C8B-B14F-4D97-AF65-F5344CB8AC3E}">
        <p14:creationId xmlns:p14="http://schemas.microsoft.com/office/powerpoint/2010/main" val="210639973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Overboard</a:t>
            </a:r>
          </a:p>
        </p:txBody>
      </p:sp>
      <p:pic>
        <p:nvPicPr>
          <p:cNvPr id="2" name="Picture 1" descr="A raft in rapids with no people on boar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4" name="Content Placeholder 4"/>
          <p:cNvSpPr>
            <a:spLocks noGrp="1"/>
          </p:cNvSpPr>
          <p:nvPr>
            <p:ph idx="1"/>
          </p:nvPr>
        </p:nvSpPr>
        <p:spPr>
          <a:xfrm>
            <a:off x="1524000" y="6605516"/>
            <a:ext cx="9829800" cy="252484"/>
          </a:xfrm>
        </p:spPr>
        <p:txBody>
          <a:bodyPr>
            <a:normAutofit/>
          </a:bodyPr>
          <a:lstStyle/>
          <a:p>
            <a:pPr marL="0" indent="0">
              <a:buNone/>
            </a:pPr>
            <a:r>
              <a:rPr lang="en-US" sz="1000" dirty="0">
                <a:solidFill>
                  <a:srgbClr val="0D0D0D"/>
                </a:solidFill>
              </a:rPr>
              <a:t>Photo courtesy of Ann Kayser</a:t>
            </a:r>
          </a:p>
        </p:txBody>
      </p:sp>
    </p:spTree>
    <p:extLst>
      <p:ext uri="{BB962C8B-B14F-4D97-AF65-F5344CB8AC3E}">
        <p14:creationId xmlns:p14="http://schemas.microsoft.com/office/powerpoint/2010/main" val="168568065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Assessment</a:t>
            </a:r>
            <a:endParaRPr lang="en-US" dirty="0"/>
          </a:p>
        </p:txBody>
      </p:sp>
      <p:pic>
        <p:nvPicPr>
          <p:cNvPr id="8" name="Picture 7" descr="Picnic by a river. Photo from: https://i.pinimg.com/736x/b5/4d/b4/b54db4e015f2d176094f7e67e5827c48.jpg&#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888" y="0"/>
            <a:ext cx="5494854" cy="6858000"/>
          </a:xfrm>
          <a:prstGeom prst="rect">
            <a:avLst/>
          </a:prstGeom>
        </p:spPr>
      </p:pic>
      <p:sp>
        <p:nvSpPr>
          <p:cNvPr id="4" name="Content Placeholder 3"/>
          <p:cNvSpPr>
            <a:spLocks noGrp="1"/>
          </p:cNvSpPr>
          <p:nvPr>
            <p:ph idx="1"/>
          </p:nvPr>
        </p:nvSpPr>
        <p:spPr>
          <a:xfrm>
            <a:off x="1" y="6316395"/>
            <a:ext cx="3432888" cy="694006"/>
          </a:xfrm>
        </p:spPr>
        <p:txBody>
          <a:bodyPr>
            <a:normAutofit/>
          </a:bodyPr>
          <a:lstStyle/>
          <a:p>
            <a:pPr marL="0" indent="0">
              <a:buNone/>
            </a:pPr>
            <a:r>
              <a:rPr lang="en-US" sz="1000" dirty="0"/>
              <a:t>Picture courtesy of: https://i.pinimg.com/736x/b5/4d/b4/b54db4e015f2d176094f7e67e5827c48.jpg</a:t>
            </a:r>
          </a:p>
        </p:txBody>
      </p:sp>
    </p:spTree>
    <p:extLst>
      <p:ext uri="{BB962C8B-B14F-4D97-AF65-F5344CB8AC3E}">
        <p14:creationId xmlns:p14="http://schemas.microsoft.com/office/powerpoint/2010/main" val="315462940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Filter our data=</a:t>
            </a:r>
            <a:endParaRPr lang="en-US" dirty="0"/>
          </a:p>
        </p:txBody>
      </p:sp>
      <p:pic>
        <p:nvPicPr>
          <p:cNvPr id="7" name="Picture 6" descr="Person filtering water from the edge of a river to fill a water bott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919" y="0"/>
            <a:ext cx="10343891" cy="6858000"/>
          </a:xfrm>
          <a:prstGeom prst="rect">
            <a:avLst/>
          </a:prstGeom>
        </p:spPr>
      </p:pic>
      <p:sp>
        <p:nvSpPr>
          <p:cNvPr id="6" name="Content Placeholder 5"/>
          <p:cNvSpPr>
            <a:spLocks noGrp="1"/>
          </p:cNvSpPr>
          <p:nvPr>
            <p:ph idx="1"/>
          </p:nvPr>
        </p:nvSpPr>
        <p:spPr>
          <a:xfrm>
            <a:off x="1034919" y="6513343"/>
            <a:ext cx="10748889" cy="344658"/>
          </a:xfrm>
        </p:spPr>
        <p:txBody>
          <a:bodyPr>
            <a:normAutofit/>
          </a:bodyPr>
          <a:lstStyle/>
          <a:p>
            <a:pPr marL="0" indent="0">
              <a:buNone/>
            </a:pPr>
            <a:r>
              <a:rPr lang="en-US" sz="1200" dirty="0">
                <a:solidFill>
                  <a:srgbClr val="F5F5F5"/>
                </a:solidFill>
              </a:rPr>
              <a:t>Photo courtesy of: https://theoutdoorland.com/wp-content/uploads/2016/04/Best-Survival-Water-Filter.jpg</a:t>
            </a:r>
          </a:p>
        </p:txBody>
      </p:sp>
    </p:spTree>
    <p:extLst>
      <p:ext uri="{BB962C8B-B14F-4D97-AF65-F5344CB8AC3E}">
        <p14:creationId xmlns:p14="http://schemas.microsoft.com/office/powerpoint/2010/main" val="322748071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Work so far 1</a:t>
            </a:r>
            <a:endParaRPr lang="en-US" dirty="0"/>
          </a:p>
        </p:txBody>
      </p:sp>
      <p:pic>
        <p:nvPicPr>
          <p:cNvPr id="8" name="Picture 7" descr="View from the back of a canoe on a placid lak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713" y="-61556"/>
            <a:ext cx="10287002" cy="6858000"/>
          </a:xfrm>
          <a:prstGeom prst="rect">
            <a:avLst/>
          </a:prstGeom>
        </p:spPr>
      </p:pic>
      <p:sp>
        <p:nvSpPr>
          <p:cNvPr id="4" name="Content Placeholder 3"/>
          <p:cNvSpPr>
            <a:spLocks noGrp="1"/>
          </p:cNvSpPr>
          <p:nvPr>
            <p:ph idx="1"/>
          </p:nvPr>
        </p:nvSpPr>
        <p:spPr>
          <a:xfrm>
            <a:off x="1043714" y="6414868"/>
            <a:ext cx="6496569" cy="381576"/>
          </a:xfrm>
        </p:spPr>
        <p:txBody>
          <a:bodyPr>
            <a:noAutofit/>
          </a:bodyPr>
          <a:lstStyle/>
          <a:p>
            <a:pPr marL="0" indent="0">
              <a:buNone/>
            </a:pPr>
            <a:r>
              <a:rPr lang="en-US" sz="1000" dirty="0">
                <a:solidFill>
                  <a:schemeClr val="bg1"/>
                </a:solidFill>
              </a:rPr>
              <a:t>Photo courtesy of: https://media.istockphoto.com/photos/pov-of-couple-paddling-red-canoe-on-turquoise-lake-picture-id827619542?k=6&amp;m=827619542&amp;s=612x612&amp;w=0&amp;h=ozz1uPi7Qk59P9GmV0hcGuOE5DKIxoL5x1hukZEr3Gc=</a:t>
            </a:r>
          </a:p>
          <a:p>
            <a:pPr marL="0" indent="0">
              <a:buNone/>
            </a:pPr>
            <a:endParaRPr lang="en-US" sz="1000" dirty="0">
              <a:solidFill>
                <a:schemeClr val="bg1"/>
              </a:solidFill>
            </a:endParaRPr>
          </a:p>
        </p:txBody>
      </p:sp>
    </p:spTree>
    <p:extLst>
      <p:ext uri="{BB962C8B-B14F-4D97-AF65-F5344CB8AC3E}">
        <p14:creationId xmlns:p14="http://schemas.microsoft.com/office/powerpoint/2010/main" val="153196635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Work so far 2</a:t>
            </a:r>
          </a:p>
        </p:txBody>
      </p:sp>
      <p:pic>
        <p:nvPicPr>
          <p:cNvPr id="2" name="Picture 1" descr="Two kayaks on a lake being held together as another kayak approach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4" name="Content Placeholder 4"/>
          <p:cNvSpPr>
            <a:spLocks noGrp="1"/>
          </p:cNvSpPr>
          <p:nvPr>
            <p:ph idx="1"/>
          </p:nvPr>
        </p:nvSpPr>
        <p:spPr>
          <a:xfrm>
            <a:off x="0" y="6605516"/>
            <a:ext cx="9829800" cy="252484"/>
          </a:xfrm>
        </p:spPr>
        <p:txBody>
          <a:bodyPr>
            <a:normAutofit/>
          </a:bodyPr>
          <a:lstStyle/>
          <a:p>
            <a:pPr marL="0" indent="0">
              <a:buNone/>
            </a:pPr>
            <a:r>
              <a:rPr lang="en-US" sz="1000" dirty="0">
                <a:solidFill>
                  <a:srgbClr val="0D0D0D"/>
                </a:solidFill>
              </a:rPr>
              <a:t>Photo courtesy of Ann Kayser</a:t>
            </a:r>
          </a:p>
        </p:txBody>
      </p:sp>
    </p:spTree>
    <p:extLst>
      <p:ext uri="{BB962C8B-B14F-4D97-AF65-F5344CB8AC3E}">
        <p14:creationId xmlns:p14="http://schemas.microsoft.com/office/powerpoint/2010/main" val="407163030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Work so far 3</a:t>
            </a:r>
          </a:p>
        </p:txBody>
      </p:sp>
      <p:pic>
        <p:nvPicPr>
          <p:cNvPr id="7" name="Picture 6" descr="Canoe on a lake seen from shore"/>
          <p:cNvPicPr>
            <a:picLocks noChangeAspect="1"/>
          </p:cNvPicPr>
          <p:nvPr/>
        </p:nvPicPr>
        <p:blipFill rotWithShape="1">
          <a:blip r:embed="rId3" cstate="print">
            <a:extLst>
              <a:ext uri="{28A0092B-C50C-407E-A947-70E740481C1C}">
                <a14:useLocalDpi xmlns:a14="http://schemas.microsoft.com/office/drawing/2010/main" val="0"/>
              </a:ext>
            </a:extLst>
          </a:blip>
          <a:srcRect l="39058" t="-252" r="140" b="40252"/>
          <a:stretch/>
        </p:blipFill>
        <p:spPr>
          <a:xfrm>
            <a:off x="0" y="0"/>
            <a:ext cx="12137372" cy="6737230"/>
          </a:xfrm>
          <a:prstGeom prst="rect">
            <a:avLst/>
          </a:prstGeom>
        </p:spPr>
      </p:pic>
      <p:sp>
        <p:nvSpPr>
          <p:cNvPr id="4" name="Content Placeholder 4"/>
          <p:cNvSpPr>
            <a:spLocks noGrp="1"/>
          </p:cNvSpPr>
          <p:nvPr>
            <p:ph idx="1"/>
          </p:nvPr>
        </p:nvSpPr>
        <p:spPr>
          <a:xfrm>
            <a:off x="0" y="6484746"/>
            <a:ext cx="9829800" cy="252484"/>
          </a:xfrm>
        </p:spPr>
        <p:txBody>
          <a:bodyPr>
            <a:normAutofit/>
          </a:bodyPr>
          <a:lstStyle/>
          <a:p>
            <a:pPr marL="0" indent="0">
              <a:buNone/>
            </a:pPr>
            <a:r>
              <a:rPr lang="en-US" sz="1000" dirty="0">
                <a:solidFill>
                  <a:srgbClr val="0D0D0D"/>
                </a:solidFill>
              </a:rPr>
              <a:t>Photo courtesy of Ann Kayser</a:t>
            </a:r>
          </a:p>
        </p:txBody>
      </p:sp>
    </p:spTree>
    <p:extLst>
      <p:ext uri="{BB962C8B-B14F-4D97-AF65-F5344CB8AC3E}">
        <p14:creationId xmlns:p14="http://schemas.microsoft.com/office/powerpoint/2010/main" val="138782474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Pause for a rest</a:t>
            </a:r>
          </a:p>
        </p:txBody>
      </p:sp>
      <p:pic>
        <p:nvPicPr>
          <p:cNvPr id="7" name="Picture 6" descr="Two people sitting on a bench on a beach looking out at the water. The sun is coming from a low angle, as at sunse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4"/>
          <p:cNvSpPr>
            <a:spLocks noGrp="1"/>
          </p:cNvSpPr>
          <p:nvPr>
            <p:ph idx="1"/>
          </p:nvPr>
        </p:nvSpPr>
        <p:spPr>
          <a:xfrm>
            <a:off x="118280" y="6496334"/>
            <a:ext cx="9829800" cy="252484"/>
          </a:xfrm>
        </p:spPr>
        <p:txBody>
          <a:bodyPr>
            <a:normAutofit/>
          </a:bodyPr>
          <a:lstStyle/>
          <a:p>
            <a:pPr marL="0" indent="0">
              <a:buNone/>
            </a:pPr>
            <a:r>
              <a:rPr lang="en-US" sz="1000" dirty="0">
                <a:solidFill>
                  <a:schemeClr val="tx1">
                    <a:lumMod val="75000"/>
                    <a:lumOff val="25000"/>
                  </a:schemeClr>
                </a:solidFill>
              </a:rPr>
              <a:t>Photo courtesy of Ann Kayser</a:t>
            </a:r>
          </a:p>
        </p:txBody>
      </p:sp>
    </p:spTree>
    <p:extLst>
      <p:ext uri="{BB962C8B-B14F-4D97-AF65-F5344CB8AC3E}">
        <p14:creationId xmlns:p14="http://schemas.microsoft.com/office/powerpoint/2010/main" val="97683825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Security</a:t>
            </a:r>
            <a:endParaRPr lang="en-US" dirty="0"/>
          </a:p>
        </p:txBody>
      </p:sp>
      <p:pic>
        <p:nvPicPr>
          <p:cNvPr id="7" name="Picture 6" descr="Cartoon of protecting food from bears, showing the distance from ground, trunk, and branch and indicating to tie the rope off on a different tree. Two bears look puzzled at how to get the foo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489" y="0"/>
            <a:ext cx="7171021" cy="6617603"/>
          </a:xfrm>
          <a:prstGeom prst="rect">
            <a:avLst/>
          </a:prstGeom>
        </p:spPr>
      </p:pic>
      <p:sp>
        <p:nvSpPr>
          <p:cNvPr id="4" name="Content Placeholder 3"/>
          <p:cNvSpPr>
            <a:spLocks noGrp="1"/>
          </p:cNvSpPr>
          <p:nvPr>
            <p:ph idx="1"/>
          </p:nvPr>
        </p:nvSpPr>
        <p:spPr>
          <a:xfrm>
            <a:off x="0" y="6617603"/>
            <a:ext cx="10515600" cy="240397"/>
          </a:xfrm>
        </p:spPr>
        <p:txBody>
          <a:bodyPr>
            <a:normAutofit lnSpcReduction="10000"/>
          </a:bodyPr>
          <a:lstStyle/>
          <a:p>
            <a:pPr marL="0" indent="0">
              <a:buNone/>
            </a:pPr>
            <a:r>
              <a:rPr lang="en-US" sz="1000" dirty="0"/>
              <a:t>Photo courtesy of: https://andrewskurka.com/wp-content/uploads/clelland-bear-hang-1008x964.png</a:t>
            </a:r>
          </a:p>
        </p:txBody>
      </p:sp>
    </p:spTree>
    <p:extLst>
      <p:ext uri="{BB962C8B-B14F-4D97-AF65-F5344CB8AC3E}">
        <p14:creationId xmlns:p14="http://schemas.microsoft.com/office/powerpoint/2010/main" val="295150760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a:t>Pause for partners and plans</a:t>
            </a:r>
            <a:endParaRPr lang="en-US" dirty="0"/>
          </a:p>
        </p:txBody>
      </p:sp>
      <p:pic>
        <p:nvPicPr>
          <p:cNvPr id="4" name="Picture 3" descr="Campfi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Content Placeholder 5"/>
          <p:cNvSpPr>
            <a:spLocks noGrp="1"/>
          </p:cNvSpPr>
          <p:nvPr>
            <p:ph idx="1"/>
          </p:nvPr>
        </p:nvSpPr>
        <p:spPr>
          <a:xfrm>
            <a:off x="1524000" y="6632916"/>
            <a:ext cx="6800557" cy="225084"/>
          </a:xfrm>
        </p:spPr>
        <p:txBody>
          <a:bodyPr>
            <a:normAutofit fontScale="92500" lnSpcReduction="10000"/>
          </a:bodyPr>
          <a:lstStyle/>
          <a:p>
            <a:pPr marL="0" indent="0">
              <a:buNone/>
            </a:pPr>
            <a:r>
              <a:rPr lang="en-US" sz="1000" dirty="0">
                <a:solidFill>
                  <a:srgbClr val="C00000"/>
                </a:solidFill>
              </a:rPr>
              <a:t>Photo courtesy of: http://1.bp.blogspot.com/-0hmOyu6hTAo/VXYfUUfoCTI/AAAAAAAAC_0/Hiy4P45oumI/s1600/solstice%2Bfire%2B072.jpg</a:t>
            </a:r>
          </a:p>
        </p:txBody>
      </p:sp>
    </p:spTree>
    <p:extLst>
      <p:ext uri="{BB962C8B-B14F-4D97-AF65-F5344CB8AC3E}">
        <p14:creationId xmlns:p14="http://schemas.microsoft.com/office/powerpoint/2010/main" val="286014857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Minnesota </a:t>
            </a:r>
          </a:p>
        </p:txBody>
      </p:sp>
    </p:spTree>
    <p:extLst>
      <p:ext uri="{BB962C8B-B14F-4D97-AF65-F5344CB8AC3E}">
        <p14:creationId xmlns:p14="http://schemas.microsoft.com/office/powerpoint/2010/main" val="4181196691"/>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30524-E862-47A7-A25D-2197F51D80C6}"/>
              </a:ext>
            </a:extLst>
          </p:cNvPr>
          <p:cNvSpPr>
            <a:spLocks noGrp="1"/>
          </p:cNvSpPr>
          <p:nvPr>
            <p:ph type="title"/>
          </p:nvPr>
        </p:nvSpPr>
        <p:spPr/>
        <p:txBody>
          <a:bodyPr>
            <a:noAutofit/>
          </a:bodyPr>
          <a:lstStyle/>
          <a:p>
            <a:r>
              <a:rPr lang="en-US" sz="3600" b="1" dirty="0"/>
              <a:t>Unified Government Public Health Department</a:t>
            </a:r>
            <a:br>
              <a:rPr lang="en-US" sz="3600" b="1" dirty="0"/>
            </a:br>
            <a:r>
              <a:rPr lang="en-US" sz="3600" b="1" dirty="0"/>
              <a:t>AITT- Ignite Presentation July 17, 2019</a:t>
            </a:r>
            <a:endParaRPr lang="en-US" sz="3600" dirty="0"/>
          </a:p>
        </p:txBody>
      </p:sp>
      <p:sp>
        <p:nvSpPr>
          <p:cNvPr id="3" name="Text Placeholder 2">
            <a:extLst>
              <a:ext uri="{FF2B5EF4-FFF2-40B4-BE49-F238E27FC236}">
                <a16:creationId xmlns:a16="http://schemas.microsoft.com/office/drawing/2014/main" id="{8CF7D79D-3DDD-490C-8DD5-0FF3A3762200}"/>
              </a:ext>
            </a:extLst>
          </p:cNvPr>
          <p:cNvSpPr>
            <a:spLocks noGrp="1"/>
          </p:cNvSpPr>
          <p:nvPr>
            <p:ph type="body" sz="quarter" idx="10"/>
          </p:nvPr>
        </p:nvSpPr>
        <p:spPr>
          <a:xfrm>
            <a:off x="227309" y="2031023"/>
            <a:ext cx="11799592" cy="4052278"/>
          </a:xfrm>
        </p:spPr>
        <p:txBody>
          <a:bodyPr/>
          <a:lstStyle/>
          <a:p>
            <a:pPr marL="0" indent="0">
              <a:buNone/>
            </a:pPr>
            <a:r>
              <a:rPr lang="en-US" b="1" dirty="0"/>
              <a:t>Team:</a:t>
            </a:r>
          </a:p>
          <a:p>
            <a:pPr marL="0" indent="0">
              <a:buNone/>
            </a:pPr>
            <a:r>
              <a:rPr lang="en-US" dirty="0"/>
              <a:t>Juliann Van Liew</a:t>
            </a:r>
          </a:p>
          <a:p>
            <a:pPr marL="0" indent="0">
              <a:buNone/>
            </a:pPr>
            <a:r>
              <a:rPr lang="en-US" dirty="0"/>
              <a:t>Elizabeth Groenweghe</a:t>
            </a:r>
          </a:p>
          <a:p>
            <a:pPr marL="0" indent="0">
              <a:buNone/>
            </a:pPr>
            <a:r>
              <a:rPr lang="en-US" dirty="0"/>
              <a:t>Hepsi Swarna</a:t>
            </a:r>
          </a:p>
          <a:p>
            <a:pPr marL="0" indent="0">
              <a:buNone/>
            </a:pPr>
            <a:r>
              <a:rPr lang="en-US" dirty="0"/>
              <a:t>Hunegnaw Zeleke</a:t>
            </a:r>
          </a:p>
          <a:p>
            <a:pPr marL="0" indent="0">
              <a:buNone/>
            </a:pPr>
            <a:endParaRPr lang="en-US" dirty="0"/>
          </a:p>
          <a:p>
            <a:endParaRPr lang="en-US" dirty="0"/>
          </a:p>
        </p:txBody>
      </p:sp>
      <p:pic>
        <p:nvPicPr>
          <p:cNvPr id="4" name="Picture 3">
            <a:extLst>
              <a:ext uri="{FF2B5EF4-FFF2-40B4-BE49-F238E27FC236}">
                <a16:creationId xmlns:a16="http://schemas.microsoft.com/office/drawing/2014/main" id="{C929004F-B9E4-4ACD-AF80-420944B55654}"/>
              </a:ext>
            </a:extLst>
          </p:cNvPr>
          <p:cNvPicPr>
            <a:picLocks noChangeAspect="1"/>
          </p:cNvPicPr>
          <p:nvPr/>
        </p:nvPicPr>
        <p:blipFill>
          <a:blip r:embed="rId2"/>
          <a:stretch>
            <a:fillRect/>
          </a:stretch>
        </p:blipFill>
        <p:spPr>
          <a:xfrm>
            <a:off x="4413738" y="1266092"/>
            <a:ext cx="6947600" cy="4976446"/>
          </a:xfrm>
          <a:prstGeom prst="rect">
            <a:avLst/>
          </a:prstGeom>
        </p:spPr>
      </p:pic>
    </p:spTree>
    <p:extLst>
      <p:ext uri="{BB962C8B-B14F-4D97-AF65-F5344CB8AC3E}">
        <p14:creationId xmlns:p14="http://schemas.microsoft.com/office/powerpoint/2010/main" val="112303298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D3E2-9E26-4255-9118-3005C7CBFEBE}"/>
              </a:ext>
            </a:extLst>
          </p:cNvPr>
          <p:cNvSpPr>
            <a:spLocks noGrp="1"/>
          </p:cNvSpPr>
          <p:nvPr>
            <p:ph type="title"/>
          </p:nvPr>
        </p:nvSpPr>
        <p:spPr/>
        <p:txBody>
          <a:bodyPr>
            <a:normAutofit/>
          </a:bodyPr>
          <a:lstStyle/>
          <a:p>
            <a:r>
              <a:rPr lang="en-US" sz="4000" b="1" dirty="0"/>
              <a:t>UG Health Department</a:t>
            </a:r>
          </a:p>
        </p:txBody>
      </p:sp>
      <p:pic>
        <p:nvPicPr>
          <p:cNvPr id="5" name="Picture 4">
            <a:extLst>
              <a:ext uri="{FF2B5EF4-FFF2-40B4-BE49-F238E27FC236}">
                <a16:creationId xmlns:a16="http://schemas.microsoft.com/office/drawing/2014/main" id="{5BCB71F0-9D47-4A6A-9D80-CFD3CA2A5647}"/>
              </a:ext>
            </a:extLst>
          </p:cNvPr>
          <p:cNvPicPr>
            <a:picLocks noChangeAspect="1"/>
          </p:cNvPicPr>
          <p:nvPr/>
        </p:nvPicPr>
        <p:blipFill>
          <a:blip r:embed="rId2"/>
          <a:stretch>
            <a:fillRect/>
          </a:stretch>
        </p:blipFill>
        <p:spPr>
          <a:xfrm>
            <a:off x="1803919" y="1209675"/>
            <a:ext cx="6466115" cy="2923786"/>
          </a:xfrm>
          <a:prstGeom prst="rect">
            <a:avLst/>
          </a:prstGeom>
        </p:spPr>
      </p:pic>
      <p:sp>
        <p:nvSpPr>
          <p:cNvPr id="3" name="Text Placeholder 2">
            <a:extLst>
              <a:ext uri="{FF2B5EF4-FFF2-40B4-BE49-F238E27FC236}">
                <a16:creationId xmlns:a16="http://schemas.microsoft.com/office/drawing/2014/main" id="{25F0E609-17D2-4E19-B894-D84DEC205415}"/>
              </a:ext>
            </a:extLst>
          </p:cNvPr>
          <p:cNvSpPr>
            <a:spLocks noGrp="1"/>
          </p:cNvSpPr>
          <p:nvPr>
            <p:ph type="body" sz="quarter" idx="10"/>
          </p:nvPr>
        </p:nvSpPr>
        <p:spPr>
          <a:xfrm>
            <a:off x="1694482" y="1336978"/>
            <a:ext cx="8849694" cy="4746323"/>
          </a:xfrm>
        </p:spPr>
        <p:txBody>
          <a:bodyPr/>
          <a:lstStyle/>
          <a:p>
            <a:endParaRPr lang="en-US" dirty="0"/>
          </a:p>
        </p:txBody>
      </p:sp>
      <p:pic>
        <p:nvPicPr>
          <p:cNvPr id="4" name="Picture 3" descr="https://scontent-ord1-1.xx.fbcdn.net/t31.0-8/1496145_661999953842925_766376797_o.jpg">
            <a:extLst>
              <a:ext uri="{FF2B5EF4-FFF2-40B4-BE49-F238E27FC236}">
                <a16:creationId xmlns:a16="http://schemas.microsoft.com/office/drawing/2014/main" id="{7C084EC7-FA5A-45A6-8429-CCD0E0032FF2}"/>
              </a:ext>
            </a:extLst>
          </p:cNvPr>
          <p:cNvPicPr/>
          <p:nvPr/>
        </p:nvPicPr>
        <p:blipFill>
          <a:blip r:embed="rId3" cstate="print"/>
          <a:srcRect t="25310" b="28813"/>
          <a:stretch>
            <a:fillRect/>
          </a:stretch>
        </p:blipFill>
        <p:spPr bwMode="auto">
          <a:xfrm>
            <a:off x="4885548" y="4260764"/>
            <a:ext cx="5437221" cy="1822537"/>
          </a:xfrm>
          <a:prstGeom prst="rect">
            <a:avLst/>
          </a:prstGeom>
          <a:noFill/>
        </p:spPr>
      </p:pic>
    </p:spTree>
    <p:extLst>
      <p:ext uri="{BB962C8B-B14F-4D97-AF65-F5344CB8AC3E}">
        <p14:creationId xmlns:p14="http://schemas.microsoft.com/office/powerpoint/2010/main" val="51631882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ABB5-4C0D-45BA-AB58-A6AE37FF8244}"/>
              </a:ext>
            </a:extLst>
          </p:cNvPr>
          <p:cNvSpPr>
            <a:spLocks noGrp="1"/>
          </p:cNvSpPr>
          <p:nvPr>
            <p:ph type="title"/>
          </p:nvPr>
        </p:nvSpPr>
        <p:spPr>
          <a:xfrm>
            <a:off x="609600" y="170482"/>
            <a:ext cx="10972800" cy="1030638"/>
          </a:xfrm>
        </p:spPr>
        <p:txBody>
          <a:bodyPr>
            <a:normAutofit/>
          </a:bodyPr>
          <a:lstStyle/>
          <a:p>
            <a:r>
              <a:rPr lang="en-US" sz="4000" b="1" dirty="0"/>
              <a:t>Assessing barriers to care</a:t>
            </a:r>
          </a:p>
        </p:txBody>
      </p:sp>
      <p:sp>
        <p:nvSpPr>
          <p:cNvPr id="3" name="Text Placeholder 2">
            <a:extLst>
              <a:ext uri="{FF2B5EF4-FFF2-40B4-BE49-F238E27FC236}">
                <a16:creationId xmlns:a16="http://schemas.microsoft.com/office/drawing/2014/main" id="{330B82D5-ADE6-4C13-A2E6-8CBAA86CD951}"/>
              </a:ext>
            </a:extLst>
          </p:cNvPr>
          <p:cNvSpPr>
            <a:spLocks noGrp="1"/>
          </p:cNvSpPr>
          <p:nvPr>
            <p:ph type="body" sz="quarter" idx="10"/>
          </p:nvPr>
        </p:nvSpPr>
        <p:spPr>
          <a:xfrm>
            <a:off x="227309" y="1336978"/>
            <a:ext cx="11799592" cy="4746323"/>
          </a:xfrm>
        </p:spPr>
        <p:txBody>
          <a:bodyPr/>
          <a:lstStyle/>
          <a:p>
            <a:endParaRPr lang="en-US" dirty="0"/>
          </a:p>
        </p:txBody>
      </p:sp>
      <p:pic>
        <p:nvPicPr>
          <p:cNvPr id="5" name="Picture 4" descr="A picture containing clipart&#10;&#10;Description generated with very high confidence">
            <a:extLst>
              <a:ext uri="{FF2B5EF4-FFF2-40B4-BE49-F238E27FC236}">
                <a16:creationId xmlns:a16="http://schemas.microsoft.com/office/drawing/2014/main" id="{7F80FFA6-18C1-499A-A56C-91E3C7A07239}"/>
              </a:ext>
            </a:extLst>
          </p:cNvPr>
          <p:cNvPicPr>
            <a:picLocks noChangeAspect="1"/>
          </p:cNvPicPr>
          <p:nvPr/>
        </p:nvPicPr>
        <p:blipFill>
          <a:blip r:embed="rId2"/>
          <a:stretch>
            <a:fillRect/>
          </a:stretch>
        </p:blipFill>
        <p:spPr>
          <a:xfrm>
            <a:off x="6440128" y="1435817"/>
            <a:ext cx="5324051" cy="2612766"/>
          </a:xfrm>
          <a:prstGeom prst="rect">
            <a:avLst/>
          </a:prstGeom>
        </p:spPr>
      </p:pic>
      <p:pic>
        <p:nvPicPr>
          <p:cNvPr id="6" name="Picture 5" descr="A close up of a sign&#10;&#10;Description generated with high confidence">
            <a:extLst>
              <a:ext uri="{FF2B5EF4-FFF2-40B4-BE49-F238E27FC236}">
                <a16:creationId xmlns:a16="http://schemas.microsoft.com/office/drawing/2014/main" id="{1E53190D-C93E-4E45-A55A-27778E5012B6}"/>
              </a:ext>
            </a:extLst>
          </p:cNvPr>
          <p:cNvPicPr>
            <a:picLocks noChangeAspect="1"/>
          </p:cNvPicPr>
          <p:nvPr/>
        </p:nvPicPr>
        <p:blipFill>
          <a:blip r:embed="rId3"/>
          <a:stretch>
            <a:fillRect/>
          </a:stretch>
        </p:blipFill>
        <p:spPr>
          <a:xfrm>
            <a:off x="707924" y="2390775"/>
            <a:ext cx="5220928" cy="2974327"/>
          </a:xfrm>
          <a:prstGeom prst="rect">
            <a:avLst/>
          </a:prstGeom>
        </p:spPr>
      </p:pic>
    </p:spTree>
    <p:extLst>
      <p:ext uri="{BB962C8B-B14F-4D97-AF65-F5344CB8AC3E}">
        <p14:creationId xmlns:p14="http://schemas.microsoft.com/office/powerpoint/2010/main" val="373414055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FB13D-AA3C-43E8-B9E0-A90BE232E578}"/>
              </a:ext>
            </a:extLst>
          </p:cNvPr>
          <p:cNvSpPr>
            <a:spLocks noGrp="1"/>
          </p:cNvSpPr>
          <p:nvPr>
            <p:ph type="title"/>
          </p:nvPr>
        </p:nvSpPr>
        <p:spPr/>
        <p:txBody>
          <a:bodyPr>
            <a:normAutofit/>
          </a:bodyPr>
          <a:lstStyle/>
          <a:p>
            <a:r>
              <a:rPr lang="en-US" sz="4000" b="1" dirty="0"/>
              <a:t>Barriers to care cont.…d</a:t>
            </a:r>
          </a:p>
        </p:txBody>
      </p:sp>
      <p:sp>
        <p:nvSpPr>
          <p:cNvPr id="3" name="Text Placeholder 2">
            <a:extLst>
              <a:ext uri="{FF2B5EF4-FFF2-40B4-BE49-F238E27FC236}">
                <a16:creationId xmlns:a16="http://schemas.microsoft.com/office/drawing/2014/main" id="{3FBC082D-991A-4A5C-A101-69DF3CDD531C}"/>
              </a:ext>
            </a:extLst>
          </p:cNvPr>
          <p:cNvSpPr>
            <a:spLocks noGrp="1"/>
          </p:cNvSpPr>
          <p:nvPr>
            <p:ph type="body" sz="quarter" idx="10"/>
          </p:nvPr>
        </p:nvSpPr>
        <p:spPr/>
        <p:txBody>
          <a:bodyPr/>
          <a:lstStyle/>
          <a:p>
            <a:endParaRPr lang="en-US" dirty="0"/>
          </a:p>
        </p:txBody>
      </p:sp>
      <p:pic>
        <p:nvPicPr>
          <p:cNvPr id="4" name="Picture 3">
            <a:extLst>
              <a:ext uri="{FF2B5EF4-FFF2-40B4-BE49-F238E27FC236}">
                <a16:creationId xmlns:a16="http://schemas.microsoft.com/office/drawing/2014/main" id="{37617B73-118E-4E97-9AF9-8982C34FCFE7}"/>
              </a:ext>
            </a:extLst>
          </p:cNvPr>
          <p:cNvPicPr>
            <a:picLocks noChangeAspect="1"/>
          </p:cNvPicPr>
          <p:nvPr/>
        </p:nvPicPr>
        <p:blipFill>
          <a:blip r:embed="rId2"/>
          <a:stretch>
            <a:fillRect/>
          </a:stretch>
        </p:blipFill>
        <p:spPr>
          <a:xfrm>
            <a:off x="5345723" y="1960685"/>
            <a:ext cx="6492315" cy="3908271"/>
          </a:xfrm>
          <a:prstGeom prst="rect">
            <a:avLst/>
          </a:prstGeom>
        </p:spPr>
      </p:pic>
      <p:pic>
        <p:nvPicPr>
          <p:cNvPr id="5" name="Picture 4" descr="A close up of a device&#10;&#10;Description generated with high confidence">
            <a:extLst>
              <a:ext uri="{FF2B5EF4-FFF2-40B4-BE49-F238E27FC236}">
                <a16:creationId xmlns:a16="http://schemas.microsoft.com/office/drawing/2014/main" id="{B513C9B4-A3EF-4D91-8A10-2E977468437E}"/>
              </a:ext>
            </a:extLst>
          </p:cNvPr>
          <p:cNvPicPr>
            <a:picLocks noChangeAspect="1"/>
          </p:cNvPicPr>
          <p:nvPr/>
        </p:nvPicPr>
        <p:blipFill>
          <a:blip r:embed="rId3"/>
          <a:stretch>
            <a:fillRect/>
          </a:stretch>
        </p:blipFill>
        <p:spPr>
          <a:xfrm>
            <a:off x="451338" y="3011808"/>
            <a:ext cx="4393223" cy="2857148"/>
          </a:xfrm>
          <a:prstGeom prst="rect">
            <a:avLst/>
          </a:prstGeom>
        </p:spPr>
      </p:pic>
      <p:pic>
        <p:nvPicPr>
          <p:cNvPr id="6" name="Picture 5" descr="A close up of a logo&#10;&#10;Description generated with very high confidence">
            <a:extLst>
              <a:ext uri="{FF2B5EF4-FFF2-40B4-BE49-F238E27FC236}">
                <a16:creationId xmlns:a16="http://schemas.microsoft.com/office/drawing/2014/main" id="{BC52D19F-B6C3-406D-A910-B3F6238884A7}"/>
              </a:ext>
            </a:extLst>
          </p:cNvPr>
          <p:cNvPicPr>
            <a:picLocks noChangeAspect="1"/>
          </p:cNvPicPr>
          <p:nvPr/>
        </p:nvPicPr>
        <p:blipFill>
          <a:blip r:embed="rId4"/>
          <a:stretch>
            <a:fillRect/>
          </a:stretch>
        </p:blipFill>
        <p:spPr>
          <a:xfrm>
            <a:off x="451338" y="1397288"/>
            <a:ext cx="2771775" cy="1249197"/>
          </a:xfrm>
          <a:prstGeom prst="rect">
            <a:avLst/>
          </a:prstGeom>
        </p:spPr>
      </p:pic>
    </p:spTree>
    <p:extLst>
      <p:ext uri="{BB962C8B-B14F-4D97-AF65-F5344CB8AC3E}">
        <p14:creationId xmlns:p14="http://schemas.microsoft.com/office/powerpoint/2010/main" val="67461722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DA2CF-49D1-46DE-B047-A5BB82ECC954}"/>
              </a:ext>
            </a:extLst>
          </p:cNvPr>
          <p:cNvSpPr>
            <a:spLocks noGrp="1"/>
          </p:cNvSpPr>
          <p:nvPr>
            <p:ph type="title"/>
          </p:nvPr>
        </p:nvSpPr>
        <p:spPr>
          <a:xfrm>
            <a:off x="1981200" y="170482"/>
            <a:ext cx="8229600" cy="743918"/>
          </a:xfrm>
        </p:spPr>
        <p:txBody>
          <a:bodyPr>
            <a:normAutofit/>
          </a:bodyPr>
          <a:lstStyle/>
          <a:p>
            <a:r>
              <a:rPr lang="en-US" sz="4000" b="1" dirty="0"/>
              <a:t>Barriers to care cont.…d</a:t>
            </a:r>
          </a:p>
        </p:txBody>
      </p:sp>
      <p:pic>
        <p:nvPicPr>
          <p:cNvPr id="6" name="Picture 5">
            <a:extLst>
              <a:ext uri="{FF2B5EF4-FFF2-40B4-BE49-F238E27FC236}">
                <a16:creationId xmlns:a16="http://schemas.microsoft.com/office/drawing/2014/main" id="{268AED7D-67EC-4743-8778-153D2EDB8E88}"/>
              </a:ext>
            </a:extLst>
          </p:cNvPr>
          <p:cNvPicPr>
            <a:picLocks noChangeAspect="1"/>
          </p:cNvPicPr>
          <p:nvPr/>
        </p:nvPicPr>
        <p:blipFill>
          <a:blip r:embed="rId2"/>
          <a:stretch>
            <a:fillRect/>
          </a:stretch>
        </p:blipFill>
        <p:spPr>
          <a:xfrm>
            <a:off x="2503715" y="1336978"/>
            <a:ext cx="5645020" cy="4364027"/>
          </a:xfrm>
          <a:prstGeom prst="rect">
            <a:avLst/>
          </a:prstGeom>
        </p:spPr>
      </p:pic>
      <p:sp>
        <p:nvSpPr>
          <p:cNvPr id="3" name="Text Placeholder 2">
            <a:extLst>
              <a:ext uri="{FF2B5EF4-FFF2-40B4-BE49-F238E27FC236}">
                <a16:creationId xmlns:a16="http://schemas.microsoft.com/office/drawing/2014/main" id="{438916DB-F250-4C6F-8843-7A124E3FBDDF}"/>
              </a:ext>
            </a:extLst>
          </p:cNvPr>
          <p:cNvSpPr>
            <a:spLocks noGrp="1"/>
          </p:cNvSpPr>
          <p:nvPr>
            <p:ph type="body" sz="quarter" idx="10"/>
          </p:nvPr>
        </p:nvSpPr>
        <p:spPr>
          <a:xfrm>
            <a:off x="263769" y="1336978"/>
            <a:ext cx="10084777" cy="4641791"/>
          </a:xfrm>
        </p:spPr>
        <p:txBody>
          <a:bodyPr/>
          <a:lstStyle/>
          <a:p>
            <a:pPr marL="0" indent="0">
              <a:buNone/>
            </a:pPr>
            <a:endParaRPr lang="en-US" dirty="0"/>
          </a:p>
        </p:txBody>
      </p:sp>
    </p:spTree>
    <p:extLst>
      <p:ext uri="{BB962C8B-B14F-4D97-AF65-F5344CB8AC3E}">
        <p14:creationId xmlns:p14="http://schemas.microsoft.com/office/powerpoint/2010/main" val="46805850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3AE88-83A9-4454-9AE2-D5DDA11B3881}"/>
              </a:ext>
            </a:extLst>
          </p:cNvPr>
          <p:cNvSpPr>
            <a:spLocks noGrp="1"/>
          </p:cNvSpPr>
          <p:nvPr>
            <p:ph type="title"/>
          </p:nvPr>
        </p:nvSpPr>
        <p:spPr/>
        <p:txBody>
          <a:bodyPr>
            <a:normAutofit/>
          </a:bodyPr>
          <a:lstStyle/>
          <a:p>
            <a:r>
              <a:rPr lang="en-US" sz="4000" b="1" dirty="0"/>
              <a:t>Project Goal</a:t>
            </a:r>
          </a:p>
        </p:txBody>
      </p:sp>
      <p:sp>
        <p:nvSpPr>
          <p:cNvPr id="3" name="Text Placeholder 2">
            <a:extLst>
              <a:ext uri="{FF2B5EF4-FFF2-40B4-BE49-F238E27FC236}">
                <a16:creationId xmlns:a16="http://schemas.microsoft.com/office/drawing/2014/main" id="{46E0A7B4-6599-426C-A496-69F54DABB951}"/>
              </a:ext>
            </a:extLst>
          </p:cNvPr>
          <p:cNvSpPr>
            <a:spLocks noGrp="1"/>
          </p:cNvSpPr>
          <p:nvPr>
            <p:ph type="body" sz="quarter" idx="10"/>
          </p:nvPr>
        </p:nvSpPr>
        <p:spPr/>
        <p:txBody>
          <a:bodyPr/>
          <a:lstStyle/>
          <a:p>
            <a:endParaRPr lang="en-US" dirty="0"/>
          </a:p>
        </p:txBody>
      </p:sp>
      <p:pic>
        <p:nvPicPr>
          <p:cNvPr id="4" name="Picture 3" descr="A close up of a logo&#10;&#10;Description generated with high confidence">
            <a:extLst>
              <a:ext uri="{FF2B5EF4-FFF2-40B4-BE49-F238E27FC236}">
                <a16:creationId xmlns:a16="http://schemas.microsoft.com/office/drawing/2014/main" id="{35ED27F8-4E05-43A3-9617-9902E08E6610}"/>
              </a:ext>
            </a:extLst>
          </p:cNvPr>
          <p:cNvPicPr>
            <a:picLocks noChangeAspect="1"/>
          </p:cNvPicPr>
          <p:nvPr/>
        </p:nvPicPr>
        <p:blipFill>
          <a:blip r:embed="rId2"/>
          <a:stretch>
            <a:fillRect/>
          </a:stretch>
        </p:blipFill>
        <p:spPr>
          <a:xfrm>
            <a:off x="2111696" y="1201120"/>
            <a:ext cx="7968608" cy="5656880"/>
          </a:xfrm>
          <a:prstGeom prst="rect">
            <a:avLst/>
          </a:prstGeom>
        </p:spPr>
      </p:pic>
    </p:spTree>
    <p:extLst>
      <p:ext uri="{BB962C8B-B14F-4D97-AF65-F5344CB8AC3E}">
        <p14:creationId xmlns:p14="http://schemas.microsoft.com/office/powerpoint/2010/main" val="366960436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3709A-AFF8-4FE3-AC4E-0884A1B69788}"/>
              </a:ext>
            </a:extLst>
          </p:cNvPr>
          <p:cNvSpPr>
            <a:spLocks noGrp="1"/>
          </p:cNvSpPr>
          <p:nvPr>
            <p:ph type="title"/>
          </p:nvPr>
        </p:nvSpPr>
        <p:spPr/>
        <p:txBody>
          <a:bodyPr>
            <a:noAutofit/>
          </a:bodyPr>
          <a:lstStyle/>
          <a:p>
            <a:r>
              <a:rPr lang="en-US" sz="4000" b="1" dirty="0"/>
              <a:t>Accomplishments</a:t>
            </a:r>
          </a:p>
        </p:txBody>
      </p:sp>
      <p:sp>
        <p:nvSpPr>
          <p:cNvPr id="3" name="Text Placeholder 2">
            <a:extLst>
              <a:ext uri="{FF2B5EF4-FFF2-40B4-BE49-F238E27FC236}">
                <a16:creationId xmlns:a16="http://schemas.microsoft.com/office/drawing/2014/main" id="{5FE6490E-242A-463A-9BCF-1814BE231E16}"/>
              </a:ext>
            </a:extLst>
          </p:cNvPr>
          <p:cNvSpPr>
            <a:spLocks noGrp="1"/>
          </p:cNvSpPr>
          <p:nvPr>
            <p:ph type="body" sz="quarter" idx="10"/>
          </p:nvPr>
        </p:nvSpPr>
        <p:spPr>
          <a:xfrm>
            <a:off x="7485007" y="1336978"/>
            <a:ext cx="3059169" cy="4746323"/>
          </a:xfrm>
        </p:spPr>
        <p:txBody>
          <a:bodyPr/>
          <a:lstStyle/>
          <a:p>
            <a:endParaRPr lang="en-US" dirty="0"/>
          </a:p>
        </p:txBody>
      </p:sp>
      <p:pic>
        <p:nvPicPr>
          <p:cNvPr id="4" name="Picture 3" descr="A picture containing bicycle, motorcycle, next&#10;&#10;Description generated with high confidence">
            <a:extLst>
              <a:ext uri="{FF2B5EF4-FFF2-40B4-BE49-F238E27FC236}">
                <a16:creationId xmlns:a16="http://schemas.microsoft.com/office/drawing/2014/main" id="{A251AC36-DDF7-4358-B583-44AEEEA4A634}"/>
              </a:ext>
            </a:extLst>
          </p:cNvPr>
          <p:cNvPicPr>
            <a:picLocks noChangeAspect="1"/>
          </p:cNvPicPr>
          <p:nvPr/>
        </p:nvPicPr>
        <p:blipFill>
          <a:blip r:embed="rId2"/>
          <a:stretch>
            <a:fillRect/>
          </a:stretch>
        </p:blipFill>
        <p:spPr>
          <a:xfrm>
            <a:off x="1850572" y="1336978"/>
            <a:ext cx="2619375" cy="1743075"/>
          </a:xfrm>
          <a:prstGeom prst="rect">
            <a:avLst/>
          </a:prstGeom>
        </p:spPr>
      </p:pic>
      <p:pic>
        <p:nvPicPr>
          <p:cNvPr id="1026" name="Picture 2" descr="Image result for Language barriers to access healthcare interpreting">
            <a:hlinkClick r:id="rId3"/>
            <a:extLst>
              <a:ext uri="{FF2B5EF4-FFF2-40B4-BE49-F238E27FC236}">
                <a16:creationId xmlns:a16="http://schemas.microsoft.com/office/drawing/2014/main" id="{177A5E01-2D57-4E7D-AE6D-6BE23C4F4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8375" y="1336977"/>
            <a:ext cx="5533054" cy="28151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ccess to transportation to access healthcare">
            <a:hlinkClick r:id="rId5"/>
            <a:extLst>
              <a:ext uri="{FF2B5EF4-FFF2-40B4-BE49-F238E27FC236}">
                <a16:creationId xmlns:a16="http://schemas.microsoft.com/office/drawing/2014/main" id="{A947706D-2241-4718-B9B2-E5E714A037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1" y="4246175"/>
            <a:ext cx="4008381"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9B648EC-0EFE-4DB4-A132-3F877BAB37D2}"/>
              </a:ext>
            </a:extLst>
          </p:cNvPr>
          <p:cNvPicPr>
            <a:picLocks noChangeAspect="1"/>
          </p:cNvPicPr>
          <p:nvPr/>
        </p:nvPicPr>
        <p:blipFill>
          <a:blip r:embed="rId7"/>
          <a:stretch>
            <a:fillRect/>
          </a:stretch>
        </p:blipFill>
        <p:spPr>
          <a:xfrm>
            <a:off x="1524000" y="3325344"/>
            <a:ext cx="3284375" cy="3362174"/>
          </a:xfrm>
          <a:prstGeom prst="rect">
            <a:avLst/>
          </a:prstGeom>
        </p:spPr>
      </p:pic>
    </p:spTree>
    <p:extLst>
      <p:ext uri="{BB962C8B-B14F-4D97-AF65-F5344CB8AC3E}">
        <p14:creationId xmlns:p14="http://schemas.microsoft.com/office/powerpoint/2010/main" val="147536680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B02E-729A-4F2B-A80B-7C3972C05A52}"/>
              </a:ext>
            </a:extLst>
          </p:cNvPr>
          <p:cNvSpPr>
            <a:spLocks noGrp="1"/>
          </p:cNvSpPr>
          <p:nvPr>
            <p:ph type="title"/>
          </p:nvPr>
        </p:nvSpPr>
        <p:spPr/>
        <p:txBody>
          <a:bodyPr>
            <a:noAutofit/>
          </a:bodyPr>
          <a:lstStyle/>
          <a:p>
            <a:r>
              <a:rPr lang="en-US" sz="4000" b="1" dirty="0"/>
              <a:t>Accomplishment cont.…d</a:t>
            </a:r>
          </a:p>
        </p:txBody>
      </p:sp>
      <p:pic>
        <p:nvPicPr>
          <p:cNvPr id="4" name="Picture 3">
            <a:extLst>
              <a:ext uri="{FF2B5EF4-FFF2-40B4-BE49-F238E27FC236}">
                <a16:creationId xmlns:a16="http://schemas.microsoft.com/office/drawing/2014/main" id="{9F182C80-ECBD-4F88-99D1-302542FF409F}"/>
              </a:ext>
            </a:extLst>
          </p:cNvPr>
          <p:cNvPicPr>
            <a:picLocks noChangeAspect="1"/>
          </p:cNvPicPr>
          <p:nvPr/>
        </p:nvPicPr>
        <p:blipFill>
          <a:blip r:embed="rId2"/>
          <a:stretch>
            <a:fillRect/>
          </a:stretch>
        </p:blipFill>
        <p:spPr>
          <a:xfrm>
            <a:off x="5614278" y="2007362"/>
            <a:ext cx="5948363" cy="2416629"/>
          </a:xfrm>
          <a:prstGeom prst="rect">
            <a:avLst/>
          </a:prstGeom>
        </p:spPr>
      </p:pic>
      <p:sp>
        <p:nvSpPr>
          <p:cNvPr id="3" name="Text Placeholder 2">
            <a:extLst>
              <a:ext uri="{FF2B5EF4-FFF2-40B4-BE49-F238E27FC236}">
                <a16:creationId xmlns:a16="http://schemas.microsoft.com/office/drawing/2014/main" id="{501236C1-AB98-4918-AFFF-4BB5B464992E}"/>
              </a:ext>
            </a:extLst>
          </p:cNvPr>
          <p:cNvSpPr>
            <a:spLocks noGrp="1"/>
          </p:cNvSpPr>
          <p:nvPr>
            <p:ph type="body" sz="quarter" idx="10"/>
          </p:nvPr>
        </p:nvSpPr>
        <p:spPr/>
        <p:txBody>
          <a:bodyPr/>
          <a:lstStyle/>
          <a:p>
            <a:pPr marL="0" indent="0">
              <a:buNone/>
            </a:pPr>
            <a:r>
              <a:rPr lang="en-US" dirty="0"/>
              <a:t>Results </a:t>
            </a:r>
          </a:p>
        </p:txBody>
      </p:sp>
      <p:pic>
        <p:nvPicPr>
          <p:cNvPr id="6" name="Picture 5" descr="A screenshot of a computer&#10;&#10;Description generated with high confidence">
            <a:extLst>
              <a:ext uri="{FF2B5EF4-FFF2-40B4-BE49-F238E27FC236}">
                <a16:creationId xmlns:a16="http://schemas.microsoft.com/office/drawing/2014/main" id="{26B1BF12-39B2-4DBB-9AB7-E71E6AD303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59" y="2007362"/>
            <a:ext cx="3546987" cy="2714107"/>
          </a:xfrm>
          <a:prstGeom prst="rect">
            <a:avLst/>
          </a:prstGeom>
        </p:spPr>
      </p:pic>
    </p:spTree>
    <p:extLst>
      <p:ext uri="{BB962C8B-B14F-4D97-AF65-F5344CB8AC3E}">
        <p14:creationId xmlns:p14="http://schemas.microsoft.com/office/powerpoint/2010/main" val="3712435084"/>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665C-C502-4138-BDB3-098A68A53B8C}"/>
              </a:ext>
            </a:extLst>
          </p:cNvPr>
          <p:cNvSpPr>
            <a:spLocks noGrp="1"/>
          </p:cNvSpPr>
          <p:nvPr>
            <p:ph type="title"/>
          </p:nvPr>
        </p:nvSpPr>
        <p:spPr/>
        <p:txBody>
          <a:bodyPr>
            <a:normAutofit/>
          </a:bodyPr>
          <a:lstStyle/>
          <a:p>
            <a:r>
              <a:rPr lang="en-US" sz="4000" b="1" dirty="0"/>
              <a:t>Accomplishment cont.…d</a:t>
            </a:r>
          </a:p>
        </p:txBody>
      </p:sp>
      <p:sp>
        <p:nvSpPr>
          <p:cNvPr id="3" name="Text Placeholder 2">
            <a:extLst>
              <a:ext uri="{FF2B5EF4-FFF2-40B4-BE49-F238E27FC236}">
                <a16:creationId xmlns:a16="http://schemas.microsoft.com/office/drawing/2014/main" id="{DDE3EF8D-6F25-426B-8E04-834909F56E75}"/>
              </a:ext>
            </a:extLst>
          </p:cNvPr>
          <p:cNvSpPr>
            <a:spLocks noGrp="1"/>
          </p:cNvSpPr>
          <p:nvPr>
            <p:ph type="body" sz="quarter" idx="10"/>
          </p:nvPr>
        </p:nvSpPr>
        <p:spPr>
          <a:xfrm>
            <a:off x="227309" y="1336978"/>
            <a:ext cx="11799592" cy="4746323"/>
          </a:xfrm>
        </p:spPr>
        <p:txBody>
          <a:bodyPr/>
          <a:lstStyle/>
          <a:p>
            <a:endParaRPr lang="en-US" dirty="0"/>
          </a:p>
        </p:txBody>
      </p:sp>
      <p:pic>
        <p:nvPicPr>
          <p:cNvPr id="4" name="Picture 3">
            <a:extLst>
              <a:ext uri="{FF2B5EF4-FFF2-40B4-BE49-F238E27FC236}">
                <a16:creationId xmlns:a16="http://schemas.microsoft.com/office/drawing/2014/main" id="{5DF8C12A-D276-467A-B246-3FB7A51C9DF3}"/>
              </a:ext>
            </a:extLst>
          </p:cNvPr>
          <p:cNvPicPr>
            <a:picLocks noChangeAspect="1"/>
          </p:cNvPicPr>
          <p:nvPr/>
        </p:nvPicPr>
        <p:blipFill>
          <a:blip r:embed="rId2"/>
          <a:stretch>
            <a:fillRect/>
          </a:stretch>
        </p:blipFill>
        <p:spPr>
          <a:xfrm>
            <a:off x="4454013" y="2024063"/>
            <a:ext cx="6140718" cy="3242529"/>
          </a:xfrm>
          <a:prstGeom prst="rect">
            <a:avLst/>
          </a:prstGeom>
        </p:spPr>
      </p:pic>
      <p:pic>
        <p:nvPicPr>
          <p:cNvPr id="7" name="Picture 6">
            <a:extLst>
              <a:ext uri="{FF2B5EF4-FFF2-40B4-BE49-F238E27FC236}">
                <a16:creationId xmlns:a16="http://schemas.microsoft.com/office/drawing/2014/main" id="{97403740-E834-406B-A98F-77977D9C0028}"/>
              </a:ext>
            </a:extLst>
          </p:cNvPr>
          <p:cNvPicPr>
            <a:picLocks noChangeAspect="1"/>
          </p:cNvPicPr>
          <p:nvPr/>
        </p:nvPicPr>
        <p:blipFill>
          <a:blip r:embed="rId3"/>
          <a:stretch>
            <a:fillRect/>
          </a:stretch>
        </p:blipFill>
        <p:spPr>
          <a:xfrm>
            <a:off x="795951" y="1741692"/>
            <a:ext cx="2994510" cy="1762125"/>
          </a:xfrm>
          <a:prstGeom prst="rect">
            <a:avLst/>
          </a:prstGeom>
        </p:spPr>
      </p:pic>
    </p:spTree>
    <p:extLst>
      <p:ext uri="{BB962C8B-B14F-4D97-AF65-F5344CB8AC3E}">
        <p14:creationId xmlns:p14="http://schemas.microsoft.com/office/powerpoint/2010/main" val="43413898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5BA33-52AC-4520-8970-812FF3415015}"/>
              </a:ext>
            </a:extLst>
          </p:cNvPr>
          <p:cNvSpPr>
            <a:spLocks noGrp="1"/>
          </p:cNvSpPr>
          <p:nvPr>
            <p:ph type="title"/>
          </p:nvPr>
        </p:nvSpPr>
        <p:spPr/>
        <p:txBody>
          <a:bodyPr>
            <a:normAutofit/>
          </a:bodyPr>
          <a:lstStyle/>
          <a:p>
            <a:r>
              <a:rPr lang="en-US" sz="4000" b="1" dirty="0"/>
              <a:t>Method/approach used </a:t>
            </a:r>
          </a:p>
        </p:txBody>
      </p:sp>
      <p:pic>
        <p:nvPicPr>
          <p:cNvPr id="4" name="Picture 3">
            <a:extLst>
              <a:ext uri="{FF2B5EF4-FFF2-40B4-BE49-F238E27FC236}">
                <a16:creationId xmlns:a16="http://schemas.microsoft.com/office/drawing/2014/main" id="{1A504B5D-27D6-427D-B046-28DFBF80B7AD}"/>
              </a:ext>
            </a:extLst>
          </p:cNvPr>
          <p:cNvPicPr>
            <a:picLocks noChangeAspect="1"/>
          </p:cNvPicPr>
          <p:nvPr/>
        </p:nvPicPr>
        <p:blipFill>
          <a:blip r:embed="rId2"/>
          <a:stretch>
            <a:fillRect/>
          </a:stretch>
        </p:blipFill>
        <p:spPr>
          <a:xfrm>
            <a:off x="2643674" y="1981200"/>
            <a:ext cx="3825551" cy="2895600"/>
          </a:xfrm>
          <a:prstGeom prst="rect">
            <a:avLst/>
          </a:prstGeom>
        </p:spPr>
      </p:pic>
      <p:pic>
        <p:nvPicPr>
          <p:cNvPr id="5" name="Picture 4">
            <a:extLst>
              <a:ext uri="{FF2B5EF4-FFF2-40B4-BE49-F238E27FC236}">
                <a16:creationId xmlns:a16="http://schemas.microsoft.com/office/drawing/2014/main" id="{0F1230DD-079C-44AB-B88F-E7D5CF28702F}"/>
              </a:ext>
            </a:extLst>
          </p:cNvPr>
          <p:cNvPicPr>
            <a:picLocks noChangeAspect="1"/>
          </p:cNvPicPr>
          <p:nvPr/>
        </p:nvPicPr>
        <p:blipFill>
          <a:blip r:embed="rId3"/>
          <a:stretch>
            <a:fillRect/>
          </a:stretch>
        </p:blipFill>
        <p:spPr>
          <a:xfrm>
            <a:off x="6627845" y="1981201"/>
            <a:ext cx="3181738" cy="2973355"/>
          </a:xfrm>
          <a:prstGeom prst="rect">
            <a:avLst/>
          </a:prstGeom>
        </p:spPr>
      </p:pic>
      <p:sp>
        <p:nvSpPr>
          <p:cNvPr id="3" name="Text Placeholder 2">
            <a:extLst>
              <a:ext uri="{FF2B5EF4-FFF2-40B4-BE49-F238E27FC236}">
                <a16:creationId xmlns:a16="http://schemas.microsoft.com/office/drawing/2014/main" id="{A6866E46-FEC5-4234-874A-8D281919C444}"/>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8435975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BD232-7F95-4110-9586-B2EB5C856ABF}"/>
              </a:ext>
            </a:extLst>
          </p:cNvPr>
          <p:cNvSpPr>
            <a:spLocks noGrp="1"/>
          </p:cNvSpPr>
          <p:nvPr>
            <p:ph type="title"/>
          </p:nvPr>
        </p:nvSpPr>
        <p:spPr/>
        <p:txBody>
          <a:bodyPr>
            <a:normAutofit/>
          </a:bodyPr>
          <a:lstStyle/>
          <a:p>
            <a:r>
              <a:rPr lang="en-US" sz="4000" b="1" dirty="0"/>
              <a:t>Method/approach used cont.…d</a:t>
            </a:r>
          </a:p>
        </p:txBody>
      </p:sp>
      <p:sp>
        <p:nvSpPr>
          <p:cNvPr id="3" name="Text Placeholder 2">
            <a:extLst>
              <a:ext uri="{FF2B5EF4-FFF2-40B4-BE49-F238E27FC236}">
                <a16:creationId xmlns:a16="http://schemas.microsoft.com/office/drawing/2014/main" id="{6E0CA18A-103B-4C0D-8FA1-BC10C31FFE50}"/>
              </a:ext>
            </a:extLst>
          </p:cNvPr>
          <p:cNvSpPr>
            <a:spLocks noGrp="1"/>
          </p:cNvSpPr>
          <p:nvPr>
            <p:ph type="body" sz="quarter" idx="10"/>
          </p:nvPr>
        </p:nvSpPr>
        <p:spPr/>
        <p:txBody>
          <a:bodyPr/>
          <a:lstStyle/>
          <a:p>
            <a:endParaRPr lang="en-US" dirty="0"/>
          </a:p>
        </p:txBody>
      </p:sp>
      <p:pic>
        <p:nvPicPr>
          <p:cNvPr id="4" name="Picture 3">
            <a:extLst>
              <a:ext uri="{FF2B5EF4-FFF2-40B4-BE49-F238E27FC236}">
                <a16:creationId xmlns:a16="http://schemas.microsoft.com/office/drawing/2014/main" id="{C7FA93DC-4A5A-4BD2-8321-C86D0F06FE42}"/>
              </a:ext>
            </a:extLst>
          </p:cNvPr>
          <p:cNvPicPr>
            <a:picLocks noChangeAspect="1"/>
          </p:cNvPicPr>
          <p:nvPr/>
        </p:nvPicPr>
        <p:blipFill>
          <a:blip r:embed="rId2"/>
          <a:stretch>
            <a:fillRect/>
          </a:stretch>
        </p:blipFill>
        <p:spPr>
          <a:xfrm>
            <a:off x="1749288" y="1336977"/>
            <a:ext cx="8748231" cy="4615954"/>
          </a:xfrm>
          <a:prstGeom prst="rect">
            <a:avLst/>
          </a:prstGeom>
        </p:spPr>
      </p:pic>
    </p:spTree>
    <p:extLst>
      <p:ext uri="{BB962C8B-B14F-4D97-AF65-F5344CB8AC3E}">
        <p14:creationId xmlns:p14="http://schemas.microsoft.com/office/powerpoint/2010/main" val="402826400"/>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1069B-11F8-4ACD-928E-A77EE09FF772}"/>
              </a:ext>
            </a:extLst>
          </p:cNvPr>
          <p:cNvSpPr>
            <a:spLocks noGrp="1"/>
          </p:cNvSpPr>
          <p:nvPr>
            <p:ph type="title"/>
          </p:nvPr>
        </p:nvSpPr>
        <p:spPr/>
        <p:txBody>
          <a:bodyPr>
            <a:normAutofit/>
          </a:bodyPr>
          <a:lstStyle/>
          <a:p>
            <a:r>
              <a:rPr lang="en-US" sz="4000" b="1" dirty="0"/>
              <a:t>Method/approach used cont.…d</a:t>
            </a:r>
          </a:p>
        </p:txBody>
      </p:sp>
      <p:pic>
        <p:nvPicPr>
          <p:cNvPr id="4" name="Picture 3">
            <a:extLst>
              <a:ext uri="{FF2B5EF4-FFF2-40B4-BE49-F238E27FC236}">
                <a16:creationId xmlns:a16="http://schemas.microsoft.com/office/drawing/2014/main" id="{094A2AFA-7E0F-4237-879E-A304CFDB5347}"/>
              </a:ext>
            </a:extLst>
          </p:cNvPr>
          <p:cNvPicPr>
            <a:picLocks noChangeAspect="1"/>
          </p:cNvPicPr>
          <p:nvPr/>
        </p:nvPicPr>
        <p:blipFill>
          <a:blip r:embed="rId2"/>
          <a:stretch>
            <a:fillRect/>
          </a:stretch>
        </p:blipFill>
        <p:spPr>
          <a:xfrm>
            <a:off x="2033588" y="2166938"/>
            <a:ext cx="8124825" cy="2524125"/>
          </a:xfrm>
          <a:prstGeom prst="rect">
            <a:avLst/>
          </a:prstGeom>
        </p:spPr>
      </p:pic>
      <p:sp>
        <p:nvSpPr>
          <p:cNvPr id="3" name="Text Placeholder 2">
            <a:extLst>
              <a:ext uri="{FF2B5EF4-FFF2-40B4-BE49-F238E27FC236}">
                <a16:creationId xmlns:a16="http://schemas.microsoft.com/office/drawing/2014/main" id="{FE76CBB8-4A3A-41F5-8EA1-E019A0119A51}"/>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46985210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5E50C-28FD-4D36-B158-430EE9737C58}"/>
              </a:ext>
            </a:extLst>
          </p:cNvPr>
          <p:cNvSpPr>
            <a:spLocks noGrp="1"/>
          </p:cNvSpPr>
          <p:nvPr>
            <p:ph type="title"/>
          </p:nvPr>
        </p:nvSpPr>
        <p:spPr/>
        <p:txBody>
          <a:bodyPr>
            <a:normAutofit/>
          </a:bodyPr>
          <a:lstStyle/>
          <a:p>
            <a:r>
              <a:rPr lang="en-US" sz="4000" b="1" dirty="0"/>
              <a:t>Moving forward</a:t>
            </a:r>
          </a:p>
        </p:txBody>
      </p:sp>
      <p:sp>
        <p:nvSpPr>
          <p:cNvPr id="3" name="Text Placeholder 2">
            <a:extLst>
              <a:ext uri="{FF2B5EF4-FFF2-40B4-BE49-F238E27FC236}">
                <a16:creationId xmlns:a16="http://schemas.microsoft.com/office/drawing/2014/main" id="{11913925-A3B3-4CDF-8693-FC66B7FF856F}"/>
              </a:ext>
            </a:extLst>
          </p:cNvPr>
          <p:cNvSpPr>
            <a:spLocks noGrp="1"/>
          </p:cNvSpPr>
          <p:nvPr>
            <p:ph type="body" sz="quarter" idx="10"/>
          </p:nvPr>
        </p:nvSpPr>
        <p:spPr>
          <a:xfrm>
            <a:off x="1694482" y="1336978"/>
            <a:ext cx="8849694" cy="4746323"/>
          </a:xfrm>
        </p:spPr>
        <p:txBody>
          <a:bodyPr/>
          <a:lstStyle/>
          <a:p>
            <a:endParaRPr lang="en-US" dirty="0"/>
          </a:p>
          <a:p>
            <a:endParaRPr lang="en-US" dirty="0"/>
          </a:p>
        </p:txBody>
      </p:sp>
      <p:pic>
        <p:nvPicPr>
          <p:cNvPr id="5" name="Picture 4">
            <a:extLst>
              <a:ext uri="{FF2B5EF4-FFF2-40B4-BE49-F238E27FC236}">
                <a16:creationId xmlns:a16="http://schemas.microsoft.com/office/drawing/2014/main" id="{0E13063A-6C3A-49C5-8907-F4B42E3095B1}"/>
              </a:ext>
            </a:extLst>
          </p:cNvPr>
          <p:cNvPicPr>
            <a:picLocks noChangeAspect="1"/>
          </p:cNvPicPr>
          <p:nvPr/>
        </p:nvPicPr>
        <p:blipFill>
          <a:blip r:embed="rId2"/>
          <a:stretch>
            <a:fillRect/>
          </a:stretch>
        </p:blipFill>
        <p:spPr>
          <a:xfrm>
            <a:off x="1981200" y="3347163"/>
            <a:ext cx="4780676" cy="2624429"/>
          </a:xfrm>
          <a:prstGeom prst="rect">
            <a:avLst/>
          </a:prstGeom>
        </p:spPr>
      </p:pic>
      <p:pic>
        <p:nvPicPr>
          <p:cNvPr id="6" name="Picture 5">
            <a:extLst>
              <a:ext uri="{FF2B5EF4-FFF2-40B4-BE49-F238E27FC236}">
                <a16:creationId xmlns:a16="http://schemas.microsoft.com/office/drawing/2014/main" id="{7854E8BC-334F-45CB-B196-D380ACCCDB0B}"/>
              </a:ext>
            </a:extLst>
          </p:cNvPr>
          <p:cNvPicPr>
            <a:picLocks noChangeAspect="1"/>
          </p:cNvPicPr>
          <p:nvPr/>
        </p:nvPicPr>
        <p:blipFill>
          <a:blip r:embed="rId3"/>
          <a:stretch>
            <a:fillRect/>
          </a:stretch>
        </p:blipFill>
        <p:spPr>
          <a:xfrm>
            <a:off x="6935755" y="3695117"/>
            <a:ext cx="3275045" cy="2276475"/>
          </a:xfrm>
          <a:prstGeom prst="rect">
            <a:avLst/>
          </a:prstGeom>
        </p:spPr>
      </p:pic>
      <p:pic>
        <p:nvPicPr>
          <p:cNvPr id="2051" name="Picture 3" descr="Image result for Healthcare insurance pictures">
            <a:hlinkClick r:id="rId4"/>
            <a:extLst>
              <a:ext uri="{FF2B5EF4-FFF2-40B4-BE49-F238E27FC236}">
                <a16:creationId xmlns:a16="http://schemas.microsoft.com/office/drawing/2014/main" id="{63CFF7C0-9D43-4C65-8030-0741126810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080" y="1515855"/>
            <a:ext cx="269557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sign&#10;&#10;Description generated with high confidence">
            <a:extLst>
              <a:ext uri="{FF2B5EF4-FFF2-40B4-BE49-F238E27FC236}">
                <a16:creationId xmlns:a16="http://schemas.microsoft.com/office/drawing/2014/main" id="{5BAF8CF7-2856-4F74-B445-8D1C5C106778}"/>
              </a:ext>
            </a:extLst>
          </p:cNvPr>
          <p:cNvPicPr>
            <a:picLocks noChangeAspect="1"/>
          </p:cNvPicPr>
          <p:nvPr/>
        </p:nvPicPr>
        <p:blipFill>
          <a:blip r:embed="rId6"/>
          <a:stretch>
            <a:fillRect/>
          </a:stretch>
        </p:blipFill>
        <p:spPr>
          <a:xfrm>
            <a:off x="4553923" y="1527683"/>
            <a:ext cx="2809875" cy="1628775"/>
          </a:xfrm>
          <a:prstGeom prst="rect">
            <a:avLst/>
          </a:prstGeom>
        </p:spPr>
      </p:pic>
      <p:pic>
        <p:nvPicPr>
          <p:cNvPr id="12" name="Picture 11" descr="A close up of a logo&#10;&#10;Description generated with high confidence">
            <a:extLst>
              <a:ext uri="{FF2B5EF4-FFF2-40B4-BE49-F238E27FC236}">
                <a16:creationId xmlns:a16="http://schemas.microsoft.com/office/drawing/2014/main" id="{6BB93A9F-77DA-48E8-B1A5-D4B164447FF1}"/>
              </a:ext>
            </a:extLst>
          </p:cNvPr>
          <p:cNvPicPr>
            <a:picLocks noChangeAspect="1"/>
          </p:cNvPicPr>
          <p:nvPr/>
        </p:nvPicPr>
        <p:blipFill>
          <a:blip r:embed="rId7"/>
          <a:stretch>
            <a:fillRect/>
          </a:stretch>
        </p:blipFill>
        <p:spPr>
          <a:xfrm>
            <a:off x="7441066" y="1515855"/>
            <a:ext cx="2809875" cy="2043404"/>
          </a:xfrm>
          <a:prstGeom prst="rect">
            <a:avLst/>
          </a:prstGeom>
        </p:spPr>
      </p:pic>
    </p:spTree>
    <p:extLst>
      <p:ext uri="{BB962C8B-B14F-4D97-AF65-F5344CB8AC3E}">
        <p14:creationId xmlns:p14="http://schemas.microsoft.com/office/powerpoint/2010/main" val="297617467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70145-423F-436B-B03F-96ABC339D49F}"/>
              </a:ext>
            </a:extLst>
          </p:cNvPr>
          <p:cNvSpPr>
            <a:spLocks noGrp="1"/>
          </p:cNvSpPr>
          <p:nvPr>
            <p:ph type="title"/>
          </p:nvPr>
        </p:nvSpPr>
        <p:spPr/>
        <p:txBody>
          <a:bodyPr>
            <a:normAutofit/>
          </a:bodyPr>
          <a:lstStyle/>
          <a:p>
            <a:r>
              <a:rPr lang="en-US" sz="4000" b="1" dirty="0"/>
              <a:t>Moving forward cont.…d</a:t>
            </a:r>
          </a:p>
        </p:txBody>
      </p:sp>
      <p:sp>
        <p:nvSpPr>
          <p:cNvPr id="3" name="Text Placeholder 2">
            <a:extLst>
              <a:ext uri="{FF2B5EF4-FFF2-40B4-BE49-F238E27FC236}">
                <a16:creationId xmlns:a16="http://schemas.microsoft.com/office/drawing/2014/main" id="{F127C64B-1C7D-48B5-B54D-22218F52AAE7}"/>
              </a:ext>
            </a:extLst>
          </p:cNvPr>
          <p:cNvSpPr>
            <a:spLocks noGrp="1"/>
          </p:cNvSpPr>
          <p:nvPr>
            <p:ph type="body" sz="quarter" idx="10"/>
          </p:nvPr>
        </p:nvSpPr>
        <p:spPr/>
        <p:txBody>
          <a:bodyPr/>
          <a:lstStyle/>
          <a:p>
            <a:endParaRPr lang="en-US" dirty="0"/>
          </a:p>
          <a:p>
            <a:endParaRPr lang="en-US" dirty="0"/>
          </a:p>
        </p:txBody>
      </p:sp>
      <p:pic>
        <p:nvPicPr>
          <p:cNvPr id="5" name="Picture 4">
            <a:extLst>
              <a:ext uri="{FF2B5EF4-FFF2-40B4-BE49-F238E27FC236}">
                <a16:creationId xmlns:a16="http://schemas.microsoft.com/office/drawing/2014/main" id="{DCAC41AF-05CC-4272-9B28-97B9D07BDC4E}"/>
              </a:ext>
            </a:extLst>
          </p:cNvPr>
          <p:cNvPicPr>
            <a:picLocks noChangeAspect="1"/>
          </p:cNvPicPr>
          <p:nvPr/>
        </p:nvPicPr>
        <p:blipFill>
          <a:blip r:embed="rId2"/>
          <a:stretch>
            <a:fillRect/>
          </a:stretch>
        </p:blipFill>
        <p:spPr>
          <a:xfrm>
            <a:off x="369277" y="1614974"/>
            <a:ext cx="4296320" cy="2148134"/>
          </a:xfrm>
          <a:prstGeom prst="rect">
            <a:avLst/>
          </a:prstGeom>
        </p:spPr>
      </p:pic>
      <p:pic>
        <p:nvPicPr>
          <p:cNvPr id="6" name="Picture 5">
            <a:extLst>
              <a:ext uri="{FF2B5EF4-FFF2-40B4-BE49-F238E27FC236}">
                <a16:creationId xmlns:a16="http://schemas.microsoft.com/office/drawing/2014/main" id="{250CEBAE-D81C-46DE-916E-79122E446EC2}"/>
              </a:ext>
            </a:extLst>
          </p:cNvPr>
          <p:cNvPicPr>
            <a:picLocks noChangeAspect="1"/>
          </p:cNvPicPr>
          <p:nvPr/>
        </p:nvPicPr>
        <p:blipFill>
          <a:blip r:embed="rId3"/>
          <a:stretch>
            <a:fillRect/>
          </a:stretch>
        </p:blipFill>
        <p:spPr>
          <a:xfrm>
            <a:off x="5257800" y="1424668"/>
            <a:ext cx="6324600" cy="4580477"/>
          </a:xfrm>
          <a:prstGeom prst="rect">
            <a:avLst/>
          </a:prstGeom>
        </p:spPr>
      </p:pic>
    </p:spTree>
    <p:extLst>
      <p:ext uri="{BB962C8B-B14F-4D97-AF65-F5344CB8AC3E}">
        <p14:creationId xmlns:p14="http://schemas.microsoft.com/office/powerpoint/2010/main" val="37888541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1A60-D192-46E7-AD1F-56D94A25A90F}"/>
              </a:ext>
            </a:extLst>
          </p:cNvPr>
          <p:cNvSpPr>
            <a:spLocks noGrp="1"/>
          </p:cNvSpPr>
          <p:nvPr>
            <p:ph type="title"/>
          </p:nvPr>
        </p:nvSpPr>
        <p:spPr/>
        <p:txBody>
          <a:bodyPr>
            <a:normAutofit/>
          </a:bodyPr>
          <a:lstStyle/>
          <a:p>
            <a:r>
              <a:rPr lang="en-US" sz="4000" b="1" dirty="0"/>
              <a:t>Moving forward cont.…d</a:t>
            </a:r>
          </a:p>
        </p:txBody>
      </p:sp>
      <p:pic>
        <p:nvPicPr>
          <p:cNvPr id="4" name="Picture 3">
            <a:extLst>
              <a:ext uri="{FF2B5EF4-FFF2-40B4-BE49-F238E27FC236}">
                <a16:creationId xmlns:a16="http://schemas.microsoft.com/office/drawing/2014/main" id="{E7931A80-0AD6-4D03-86CC-AFBD4B11B9B6}"/>
              </a:ext>
            </a:extLst>
          </p:cNvPr>
          <p:cNvPicPr>
            <a:picLocks noChangeAspect="1"/>
          </p:cNvPicPr>
          <p:nvPr/>
        </p:nvPicPr>
        <p:blipFill>
          <a:blip r:embed="rId2"/>
          <a:stretch>
            <a:fillRect/>
          </a:stretch>
        </p:blipFill>
        <p:spPr>
          <a:xfrm>
            <a:off x="3016899" y="1906846"/>
            <a:ext cx="7089933" cy="3504910"/>
          </a:xfrm>
          <a:prstGeom prst="rect">
            <a:avLst/>
          </a:prstGeom>
        </p:spPr>
      </p:pic>
      <p:sp>
        <p:nvSpPr>
          <p:cNvPr id="3" name="Text Placeholder 2">
            <a:extLst>
              <a:ext uri="{FF2B5EF4-FFF2-40B4-BE49-F238E27FC236}">
                <a16:creationId xmlns:a16="http://schemas.microsoft.com/office/drawing/2014/main" id="{8B2E2FEF-CE22-4D50-B361-3F1F84EB46E5}"/>
              </a:ext>
            </a:extLst>
          </p:cNvPr>
          <p:cNvSpPr>
            <a:spLocks noGrp="1"/>
          </p:cNvSpPr>
          <p:nvPr>
            <p:ph type="body" sz="quarter" idx="10"/>
          </p:nvPr>
        </p:nvSpPr>
        <p:spPr>
          <a:xfrm>
            <a:off x="1694482" y="1520891"/>
            <a:ext cx="8849694" cy="4292081"/>
          </a:xfrm>
        </p:spPr>
        <p:txBody>
          <a:bodyPr/>
          <a:lstStyle/>
          <a:p>
            <a:endParaRPr lang="en-US" dirty="0"/>
          </a:p>
        </p:txBody>
      </p:sp>
    </p:spTree>
    <p:extLst>
      <p:ext uri="{BB962C8B-B14F-4D97-AF65-F5344CB8AC3E}">
        <p14:creationId xmlns:p14="http://schemas.microsoft.com/office/powerpoint/2010/main" val="115379331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CCA5E-FD0E-4665-9171-DD2991ED4193}"/>
              </a:ext>
            </a:extLst>
          </p:cNvPr>
          <p:cNvSpPr>
            <a:spLocks noGrp="1"/>
          </p:cNvSpPr>
          <p:nvPr>
            <p:ph type="title"/>
          </p:nvPr>
        </p:nvSpPr>
        <p:spPr/>
        <p:txBody>
          <a:bodyPr>
            <a:normAutofit/>
          </a:bodyPr>
          <a:lstStyle/>
          <a:p>
            <a:r>
              <a:rPr lang="en-US" sz="4000" b="1" dirty="0"/>
              <a:t>Moving forward cont.…d</a:t>
            </a:r>
          </a:p>
        </p:txBody>
      </p:sp>
      <p:pic>
        <p:nvPicPr>
          <p:cNvPr id="4" name="Picture 3">
            <a:extLst>
              <a:ext uri="{FF2B5EF4-FFF2-40B4-BE49-F238E27FC236}">
                <a16:creationId xmlns:a16="http://schemas.microsoft.com/office/drawing/2014/main" id="{95BDA20B-B088-4C6E-BA75-A6104C19B978}"/>
              </a:ext>
            </a:extLst>
          </p:cNvPr>
          <p:cNvPicPr>
            <a:picLocks noChangeAspect="1"/>
          </p:cNvPicPr>
          <p:nvPr/>
        </p:nvPicPr>
        <p:blipFill>
          <a:blip r:embed="rId2"/>
          <a:stretch>
            <a:fillRect/>
          </a:stretch>
        </p:blipFill>
        <p:spPr>
          <a:xfrm>
            <a:off x="3048000" y="1709738"/>
            <a:ext cx="6096000" cy="3438525"/>
          </a:xfrm>
          <a:prstGeom prst="rect">
            <a:avLst/>
          </a:prstGeom>
        </p:spPr>
      </p:pic>
      <p:sp>
        <p:nvSpPr>
          <p:cNvPr id="3" name="Text Placeholder 2">
            <a:extLst>
              <a:ext uri="{FF2B5EF4-FFF2-40B4-BE49-F238E27FC236}">
                <a16:creationId xmlns:a16="http://schemas.microsoft.com/office/drawing/2014/main" id="{9E78E1B4-CAE1-4690-AB8A-E6FC7D99ABB9}"/>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33326774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C28D1-C9A7-4A31-83D6-DD351F7FBE21}"/>
              </a:ext>
            </a:extLst>
          </p:cNvPr>
          <p:cNvSpPr>
            <a:spLocks noGrp="1"/>
          </p:cNvSpPr>
          <p:nvPr>
            <p:ph type="title"/>
          </p:nvPr>
        </p:nvSpPr>
        <p:spPr/>
        <p:txBody>
          <a:bodyPr>
            <a:normAutofit/>
          </a:bodyPr>
          <a:lstStyle/>
          <a:p>
            <a:r>
              <a:rPr lang="en-US" sz="4000" b="1" dirty="0"/>
              <a:t>Moving forward cont.…d</a:t>
            </a:r>
          </a:p>
        </p:txBody>
      </p:sp>
      <p:pic>
        <p:nvPicPr>
          <p:cNvPr id="4" name="Picture 3">
            <a:extLst>
              <a:ext uri="{FF2B5EF4-FFF2-40B4-BE49-F238E27FC236}">
                <a16:creationId xmlns:a16="http://schemas.microsoft.com/office/drawing/2014/main" id="{88CC6A02-999F-4086-869E-FF5482348123}"/>
              </a:ext>
            </a:extLst>
          </p:cNvPr>
          <p:cNvPicPr>
            <a:picLocks noChangeAspect="1"/>
          </p:cNvPicPr>
          <p:nvPr/>
        </p:nvPicPr>
        <p:blipFill>
          <a:blip r:embed="rId2"/>
          <a:stretch>
            <a:fillRect/>
          </a:stretch>
        </p:blipFill>
        <p:spPr>
          <a:xfrm>
            <a:off x="1524000" y="1459657"/>
            <a:ext cx="9144000" cy="3938687"/>
          </a:xfrm>
          <a:prstGeom prst="rect">
            <a:avLst/>
          </a:prstGeom>
        </p:spPr>
      </p:pic>
      <p:sp>
        <p:nvSpPr>
          <p:cNvPr id="3" name="Text Placeholder 2">
            <a:extLst>
              <a:ext uri="{FF2B5EF4-FFF2-40B4-BE49-F238E27FC236}">
                <a16:creationId xmlns:a16="http://schemas.microsoft.com/office/drawing/2014/main" id="{84F70F6E-B85B-4B6B-8CFD-2DBEBE6CDD94}"/>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41062504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97CA-5DE8-4AB2-9C7F-A4EC296D955F}"/>
              </a:ext>
            </a:extLst>
          </p:cNvPr>
          <p:cNvSpPr>
            <a:spLocks noGrp="1"/>
          </p:cNvSpPr>
          <p:nvPr>
            <p:ph type="title"/>
          </p:nvPr>
        </p:nvSpPr>
        <p:spPr/>
        <p:txBody>
          <a:bodyPr>
            <a:normAutofit/>
          </a:bodyPr>
          <a:lstStyle/>
          <a:p>
            <a:r>
              <a:rPr lang="en-US" sz="4000" b="1" dirty="0"/>
              <a:t>Moving forward cont.…d</a:t>
            </a:r>
          </a:p>
        </p:txBody>
      </p:sp>
      <p:pic>
        <p:nvPicPr>
          <p:cNvPr id="4" name="Picture 3">
            <a:extLst>
              <a:ext uri="{FF2B5EF4-FFF2-40B4-BE49-F238E27FC236}">
                <a16:creationId xmlns:a16="http://schemas.microsoft.com/office/drawing/2014/main" id="{8D8C33EC-D6F7-4DEF-801B-0847E0292CF6}"/>
              </a:ext>
            </a:extLst>
          </p:cNvPr>
          <p:cNvPicPr>
            <a:picLocks noChangeAspect="1"/>
          </p:cNvPicPr>
          <p:nvPr/>
        </p:nvPicPr>
        <p:blipFill>
          <a:blip r:embed="rId2"/>
          <a:stretch>
            <a:fillRect/>
          </a:stretch>
        </p:blipFill>
        <p:spPr>
          <a:xfrm>
            <a:off x="1859903" y="1336977"/>
            <a:ext cx="8528179" cy="4873323"/>
          </a:xfrm>
          <a:prstGeom prst="rect">
            <a:avLst/>
          </a:prstGeom>
        </p:spPr>
      </p:pic>
      <p:sp>
        <p:nvSpPr>
          <p:cNvPr id="3" name="Text Placeholder 2">
            <a:extLst>
              <a:ext uri="{FF2B5EF4-FFF2-40B4-BE49-F238E27FC236}">
                <a16:creationId xmlns:a16="http://schemas.microsoft.com/office/drawing/2014/main" id="{333914E1-8C6F-4549-93AD-ABBAD9E755DB}"/>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44384946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A87F-7F51-4755-8394-7A55B76DBBFB}"/>
              </a:ext>
            </a:extLst>
          </p:cNvPr>
          <p:cNvSpPr>
            <a:spLocks noGrp="1"/>
          </p:cNvSpPr>
          <p:nvPr>
            <p:ph type="title"/>
          </p:nvPr>
        </p:nvSpPr>
        <p:spPr/>
        <p:txBody>
          <a:bodyPr>
            <a:normAutofit/>
          </a:bodyPr>
          <a:lstStyle/>
          <a:p>
            <a:r>
              <a:rPr lang="en-US" sz="4000" b="1" dirty="0"/>
              <a:t>Moving forward cont.…d</a:t>
            </a:r>
          </a:p>
        </p:txBody>
      </p:sp>
      <p:sp>
        <p:nvSpPr>
          <p:cNvPr id="3" name="Text Placeholder 2">
            <a:extLst>
              <a:ext uri="{FF2B5EF4-FFF2-40B4-BE49-F238E27FC236}">
                <a16:creationId xmlns:a16="http://schemas.microsoft.com/office/drawing/2014/main" id="{30F73AE9-FDA9-4F81-AC10-3D01BA8FC4BD}"/>
              </a:ext>
            </a:extLst>
          </p:cNvPr>
          <p:cNvSpPr>
            <a:spLocks noGrp="1"/>
          </p:cNvSpPr>
          <p:nvPr>
            <p:ph type="body" sz="quarter" idx="10"/>
          </p:nvPr>
        </p:nvSpPr>
        <p:spPr/>
        <p:txBody>
          <a:bodyPr/>
          <a:lstStyle/>
          <a:p>
            <a:pPr marL="0" indent="0">
              <a:buNone/>
            </a:pPr>
            <a:r>
              <a:rPr lang="en-US" dirty="0"/>
              <a:t>  </a:t>
            </a:r>
          </a:p>
          <a:p>
            <a:endParaRPr lang="en-US" dirty="0"/>
          </a:p>
          <a:p>
            <a:endParaRPr lang="en-US" dirty="0"/>
          </a:p>
          <a:p>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59AF916E-E48C-4659-9037-A7C5E9714B45}"/>
              </a:ext>
            </a:extLst>
          </p:cNvPr>
          <p:cNvPicPr>
            <a:picLocks noChangeAspect="1"/>
          </p:cNvPicPr>
          <p:nvPr/>
        </p:nvPicPr>
        <p:blipFill>
          <a:blip r:embed="rId2"/>
          <a:stretch>
            <a:fillRect/>
          </a:stretch>
        </p:blipFill>
        <p:spPr>
          <a:xfrm>
            <a:off x="2738923" y="3710139"/>
            <a:ext cx="5157885" cy="2238375"/>
          </a:xfrm>
          <a:prstGeom prst="rect">
            <a:avLst/>
          </a:prstGeom>
        </p:spPr>
      </p:pic>
      <p:pic>
        <p:nvPicPr>
          <p:cNvPr id="5" name="Picture 4">
            <a:extLst>
              <a:ext uri="{FF2B5EF4-FFF2-40B4-BE49-F238E27FC236}">
                <a16:creationId xmlns:a16="http://schemas.microsoft.com/office/drawing/2014/main" id="{8BB6C389-2CEC-47CA-9F45-1CFFF3D6178F}"/>
              </a:ext>
            </a:extLst>
          </p:cNvPr>
          <p:cNvPicPr>
            <a:picLocks noChangeAspect="1"/>
          </p:cNvPicPr>
          <p:nvPr/>
        </p:nvPicPr>
        <p:blipFill>
          <a:blip r:embed="rId3"/>
          <a:stretch>
            <a:fillRect/>
          </a:stretch>
        </p:blipFill>
        <p:spPr>
          <a:xfrm>
            <a:off x="4369837" y="1343025"/>
            <a:ext cx="4767943" cy="2085975"/>
          </a:xfrm>
          <a:prstGeom prst="rect">
            <a:avLst/>
          </a:prstGeom>
        </p:spPr>
      </p:pic>
      <p:pic>
        <p:nvPicPr>
          <p:cNvPr id="6" name="Picture 5">
            <a:extLst>
              <a:ext uri="{FF2B5EF4-FFF2-40B4-BE49-F238E27FC236}">
                <a16:creationId xmlns:a16="http://schemas.microsoft.com/office/drawing/2014/main" id="{4BCBBF89-D745-411E-B5C4-CD9C50C9E29E}"/>
              </a:ext>
            </a:extLst>
          </p:cNvPr>
          <p:cNvPicPr>
            <a:picLocks noChangeAspect="1"/>
          </p:cNvPicPr>
          <p:nvPr/>
        </p:nvPicPr>
        <p:blipFill>
          <a:blip r:embed="rId4"/>
          <a:stretch>
            <a:fillRect/>
          </a:stretch>
        </p:blipFill>
        <p:spPr>
          <a:xfrm>
            <a:off x="729762" y="1271589"/>
            <a:ext cx="3516923" cy="2238375"/>
          </a:xfrm>
          <a:prstGeom prst="rect">
            <a:avLst/>
          </a:prstGeom>
        </p:spPr>
      </p:pic>
    </p:spTree>
    <p:extLst>
      <p:ext uri="{BB962C8B-B14F-4D97-AF65-F5344CB8AC3E}">
        <p14:creationId xmlns:p14="http://schemas.microsoft.com/office/powerpoint/2010/main" val="181889399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CF5E7-E59C-47E3-B01D-977C8FE10E27}"/>
              </a:ext>
            </a:extLst>
          </p:cNvPr>
          <p:cNvSpPr>
            <a:spLocks noGrp="1"/>
          </p:cNvSpPr>
          <p:nvPr>
            <p:ph type="title"/>
          </p:nvPr>
        </p:nvSpPr>
        <p:spPr>
          <a:xfrm>
            <a:off x="609600" y="170482"/>
            <a:ext cx="10972800" cy="719336"/>
          </a:xfrm>
        </p:spPr>
        <p:txBody>
          <a:bodyPr/>
          <a:lstStyle/>
          <a:p>
            <a:endParaRPr lang="en-US" dirty="0"/>
          </a:p>
        </p:txBody>
      </p:sp>
      <p:sp>
        <p:nvSpPr>
          <p:cNvPr id="3" name="Text Placeholder 2">
            <a:extLst>
              <a:ext uri="{FF2B5EF4-FFF2-40B4-BE49-F238E27FC236}">
                <a16:creationId xmlns:a16="http://schemas.microsoft.com/office/drawing/2014/main" id="{6DF3E39A-885E-4DA3-A537-3AE891FD1CE9}"/>
              </a:ext>
            </a:extLst>
          </p:cNvPr>
          <p:cNvSpPr>
            <a:spLocks noGrp="1"/>
          </p:cNvSpPr>
          <p:nvPr>
            <p:ph type="body" sz="quarter" idx="10"/>
          </p:nvPr>
        </p:nvSpPr>
        <p:spPr/>
        <p:txBody>
          <a:bodyPr/>
          <a:lstStyle/>
          <a:p>
            <a:pPr algn="ctr"/>
            <a:endParaRPr lang="en-US" dirty="0"/>
          </a:p>
          <a:p>
            <a:pPr marL="0" indent="0" algn="ctr">
              <a:buNone/>
            </a:pPr>
            <a:endParaRPr lang="en-US" sz="4400" b="1" dirty="0"/>
          </a:p>
          <a:p>
            <a:pPr marL="0" indent="0" algn="ctr">
              <a:buNone/>
            </a:pPr>
            <a:endParaRPr lang="en-US" sz="4400" b="1" dirty="0"/>
          </a:p>
        </p:txBody>
      </p:sp>
      <p:pic>
        <p:nvPicPr>
          <p:cNvPr id="5" name="Picture 4">
            <a:extLst>
              <a:ext uri="{FF2B5EF4-FFF2-40B4-BE49-F238E27FC236}">
                <a16:creationId xmlns:a16="http://schemas.microsoft.com/office/drawing/2014/main" id="{A4849E69-80A1-4D1C-9115-D876D6A9F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4337" y="2438400"/>
            <a:ext cx="4323223" cy="3529782"/>
          </a:xfrm>
          <a:prstGeom prst="rect">
            <a:avLst/>
          </a:prstGeom>
        </p:spPr>
      </p:pic>
      <p:pic>
        <p:nvPicPr>
          <p:cNvPr id="8" name="Picture 7">
            <a:extLst>
              <a:ext uri="{FF2B5EF4-FFF2-40B4-BE49-F238E27FC236}">
                <a16:creationId xmlns:a16="http://schemas.microsoft.com/office/drawing/2014/main" id="{D0689432-892C-403E-9A75-F0AA2BB1F0C1}"/>
              </a:ext>
            </a:extLst>
          </p:cNvPr>
          <p:cNvPicPr>
            <a:picLocks noChangeAspect="1"/>
          </p:cNvPicPr>
          <p:nvPr/>
        </p:nvPicPr>
        <p:blipFill>
          <a:blip r:embed="rId3"/>
          <a:stretch>
            <a:fillRect/>
          </a:stretch>
        </p:blipFill>
        <p:spPr>
          <a:xfrm>
            <a:off x="609600" y="1336978"/>
            <a:ext cx="4792446" cy="4453288"/>
          </a:xfrm>
          <a:prstGeom prst="rect">
            <a:avLst/>
          </a:prstGeom>
        </p:spPr>
      </p:pic>
    </p:spTree>
    <p:extLst>
      <p:ext uri="{BB962C8B-B14F-4D97-AF65-F5344CB8AC3E}">
        <p14:creationId xmlns:p14="http://schemas.microsoft.com/office/powerpoint/2010/main" val="2785714252"/>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Kansas</a:t>
            </a:r>
          </a:p>
        </p:txBody>
      </p:sp>
    </p:spTree>
    <p:extLst>
      <p:ext uri="{BB962C8B-B14F-4D97-AF65-F5344CB8AC3E}">
        <p14:creationId xmlns:p14="http://schemas.microsoft.com/office/powerpoint/2010/main" val="3032328203"/>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0288" y="427383"/>
            <a:ext cx="4798616" cy="3329609"/>
          </a:xfrm>
        </p:spPr>
        <p:txBody>
          <a:bodyPr>
            <a:normAutofit/>
          </a:bodyPr>
          <a:lstStyle/>
          <a:p>
            <a:r>
              <a:rPr lang="en-US" sz="6000" dirty="0">
                <a:cs typeface="Arial" panose="020B0604020202020204" pitchFamily="34" charset="0"/>
              </a:rPr>
              <a:t>Florida HIV Surveillance Program</a:t>
            </a:r>
            <a:br>
              <a:rPr lang="en-US" sz="4900" b="1" dirty="0">
                <a:solidFill>
                  <a:srgbClr val="00A0AF"/>
                </a:solidFill>
                <a:cs typeface="Arial" panose="020B0604020202020204" pitchFamily="34" charset="0"/>
              </a:rPr>
            </a:br>
            <a:endParaRPr lang="en-US" sz="3100" b="1" dirty="0">
              <a:solidFill>
                <a:srgbClr val="00A0AF"/>
              </a:solidFill>
              <a:cs typeface="Arial" panose="020B0604020202020204" pitchFamily="34" charset="0"/>
            </a:endParaRPr>
          </a:p>
        </p:txBody>
      </p:sp>
      <p:sp>
        <p:nvSpPr>
          <p:cNvPr id="7" name="Slide Number Placeholder 3">
            <a:extLst>
              <a:ext uri="{FF2B5EF4-FFF2-40B4-BE49-F238E27FC236}">
                <a16:creationId xmlns:a16="http://schemas.microsoft.com/office/drawing/2014/main" id="{7523F709-9D7C-402F-A572-47168EC68D25}"/>
              </a:ext>
            </a:extLst>
          </p:cNvPr>
          <p:cNvSpPr>
            <a:spLocks noGrp="1"/>
          </p:cNvSpPr>
          <p:nvPr>
            <p:ph type="sldNum" sz="quarter" idx="12"/>
          </p:nvPr>
        </p:nvSpPr>
        <p:spPr>
          <a:xfrm>
            <a:off x="11649428" y="6492875"/>
            <a:ext cx="521847"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5" name="Content Placeholder 4">
            <a:extLst>
              <a:ext uri="{FF2B5EF4-FFF2-40B4-BE49-F238E27FC236}">
                <a16:creationId xmlns:a16="http://schemas.microsoft.com/office/drawing/2014/main" id="{3EB234B9-BCDD-4AB6-A801-2DF4135E53CD}"/>
              </a:ext>
            </a:extLst>
          </p:cNvPr>
          <p:cNvSpPr txBox="1">
            <a:spLocks/>
          </p:cNvSpPr>
          <p:nvPr/>
        </p:nvSpPr>
        <p:spPr>
          <a:xfrm>
            <a:off x="1171708" y="4472609"/>
            <a:ext cx="9534393" cy="1303935"/>
          </a:xfrm>
          <a:prstGeom prst="rect">
            <a:avLst/>
          </a:prstGeom>
        </p:spPr>
        <p:txBody>
          <a:bodyPr>
            <a:normAutofit/>
          </a:bodyPr>
          <a:lstStyle>
            <a:lvl1pPr marL="91436" indent="-91436" algn="l" defTabSz="914354"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mn-cs"/>
              </a:defRPr>
            </a:lvl1pPr>
            <a:lvl2pPr marL="384029" indent="-182870" algn="l" defTabSz="914354"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Arial" panose="020B0604020202020204" pitchFamily="34" charset="0"/>
                <a:ea typeface="+mn-ea"/>
                <a:cs typeface="+mn-cs"/>
              </a:defRPr>
            </a:lvl2pPr>
            <a:lvl3pPr marL="566900"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3pPr>
            <a:lvl4pPr marL="749771"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4pPr>
            <a:lvl5pPr marL="932642" indent="-182870"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Arial" panose="020B0604020202020204" pitchFamily="34" charset="0"/>
                <a:ea typeface="+mn-ea"/>
                <a:cs typeface="+mn-cs"/>
              </a:defRPr>
            </a:lvl5pPr>
            <a:lvl6pPr marL="109994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3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25"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16" indent="-228589" algn="l" defTabSz="914354"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354" rtl="0" eaLnBrk="1" fontAlgn="auto" latinLnBrk="0" hangingPunct="1">
              <a:lnSpc>
                <a:spcPct val="90000"/>
              </a:lnSpc>
              <a:spcBef>
                <a:spcPts val="1200"/>
              </a:spcBef>
              <a:spcAft>
                <a:spcPts val="200"/>
              </a:spcAft>
              <a:buClr>
                <a:srgbClr val="3494BA"/>
              </a:buClr>
              <a:buSzPct val="100000"/>
              <a:buFont typeface="Calibri" panose="020F0502020204030204" pitchFamily="34" charset="0"/>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AITT Ignite Presentation</a:t>
            </a:r>
          </a:p>
          <a:p>
            <a:pPr marL="0" marR="0" lvl="0" indent="0" algn="l" defTabSz="914354" rtl="0" eaLnBrk="1" fontAlgn="auto" latinLnBrk="0" hangingPunct="1">
              <a:lnSpc>
                <a:spcPct val="90000"/>
              </a:lnSpc>
              <a:spcBef>
                <a:spcPts val="1200"/>
              </a:spcBef>
              <a:spcAft>
                <a:spcPts val="200"/>
              </a:spcAft>
              <a:buClr>
                <a:srgbClr val="3494BA"/>
              </a:buClr>
              <a:buSzPct val="100000"/>
              <a:buFont typeface="Calibri" panose="020F0502020204030204" pitchFamily="34" charset="0"/>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rPr>
              <a:t>7/16/2019</a:t>
            </a:r>
          </a:p>
          <a:p>
            <a:pPr marL="384029" marR="0" lvl="1" indent="-182870" algn="l" defTabSz="914354" rtl="0" eaLnBrk="1" fontAlgn="auto" latinLnBrk="0" hangingPunct="1">
              <a:lnSpc>
                <a:spcPct val="90000"/>
              </a:lnSpc>
              <a:spcBef>
                <a:spcPts val="200"/>
              </a:spcBef>
              <a:spcAft>
                <a:spcPts val="400"/>
              </a:spcAft>
              <a:buClr>
                <a:srgbClr val="3494BA"/>
              </a:buClr>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a:p>
            <a:pPr marL="384029" marR="0" lvl="1" indent="-182870" algn="l" defTabSz="914354" rtl="0" eaLnBrk="1" fontAlgn="auto" latinLnBrk="0" hangingPunct="1">
              <a:lnSpc>
                <a:spcPct val="90000"/>
              </a:lnSpc>
              <a:spcBef>
                <a:spcPts val="200"/>
              </a:spcBef>
              <a:spcAft>
                <a:spcPts val="400"/>
              </a:spcAft>
              <a:buClr>
                <a:srgbClr val="3494BA"/>
              </a:buClr>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61DE9756-8ADC-4CEB-A47B-1A1AB8B92138}"/>
              </a:ext>
            </a:extLst>
          </p:cNvPr>
          <p:cNvPicPr>
            <a:picLocks noChangeAspect="1"/>
          </p:cNvPicPr>
          <p:nvPr/>
        </p:nvPicPr>
        <p:blipFill rotWithShape="1">
          <a:blip r:embed="rId3">
            <a:extLst>
              <a:ext uri="{28A0092B-C50C-407E-A947-70E740481C1C}">
                <a14:useLocalDpi xmlns:a14="http://schemas.microsoft.com/office/drawing/2010/main" val="0"/>
              </a:ext>
            </a:extLst>
          </a:blip>
          <a:srcRect t="25469"/>
          <a:stretch/>
        </p:blipFill>
        <p:spPr>
          <a:xfrm>
            <a:off x="6324499" y="983974"/>
            <a:ext cx="5324929" cy="4792570"/>
          </a:xfrm>
          <a:prstGeom prst="rect">
            <a:avLst/>
          </a:prstGeom>
        </p:spPr>
      </p:pic>
    </p:spTree>
    <p:extLst>
      <p:ext uri="{BB962C8B-B14F-4D97-AF65-F5344CB8AC3E}">
        <p14:creationId xmlns:p14="http://schemas.microsoft.com/office/powerpoint/2010/main" val="212416508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grpSp>
        <p:nvGrpSpPr>
          <p:cNvPr id="5" name="Group 4">
            <a:extLst>
              <a:ext uri="{FF2B5EF4-FFF2-40B4-BE49-F238E27FC236}">
                <a16:creationId xmlns:a16="http://schemas.microsoft.com/office/drawing/2014/main" id="{7967DADE-9A69-44EB-92EF-AB4AD9327E67}"/>
              </a:ext>
            </a:extLst>
          </p:cNvPr>
          <p:cNvGrpSpPr/>
          <p:nvPr/>
        </p:nvGrpSpPr>
        <p:grpSpPr>
          <a:xfrm>
            <a:off x="2885993" y="334888"/>
            <a:ext cx="6063921" cy="5603146"/>
            <a:chOff x="6086699" y="276446"/>
            <a:chExt cx="6063921" cy="5603146"/>
          </a:xfrm>
        </p:grpSpPr>
        <p:grpSp>
          <p:nvGrpSpPr>
            <p:cNvPr id="6" name="Group 5">
              <a:extLst>
                <a:ext uri="{FF2B5EF4-FFF2-40B4-BE49-F238E27FC236}">
                  <a16:creationId xmlns:a16="http://schemas.microsoft.com/office/drawing/2014/main" id="{F550BA7A-9401-4F34-8F1D-065ED9A6313C}"/>
                </a:ext>
              </a:extLst>
            </p:cNvPr>
            <p:cNvGrpSpPr/>
            <p:nvPr/>
          </p:nvGrpSpPr>
          <p:grpSpPr>
            <a:xfrm>
              <a:off x="6086699" y="276446"/>
              <a:ext cx="6063921" cy="5603146"/>
              <a:chOff x="6086699" y="276446"/>
              <a:chExt cx="6063921" cy="5603146"/>
            </a:xfrm>
          </p:grpSpPr>
          <p:pic>
            <p:nvPicPr>
              <p:cNvPr id="8" name="Picture 7">
                <a:extLst>
                  <a:ext uri="{FF2B5EF4-FFF2-40B4-BE49-F238E27FC236}">
                    <a16:creationId xmlns:a16="http://schemas.microsoft.com/office/drawing/2014/main" id="{AD605B37-1B09-4021-BA15-15C0F8F2D28A}"/>
                  </a:ext>
                </a:extLst>
              </p:cNvPr>
              <p:cNvPicPr>
                <a:picLocks noChangeAspect="1"/>
              </p:cNvPicPr>
              <p:nvPr/>
            </p:nvPicPr>
            <p:blipFill rotWithShape="1">
              <a:blip r:embed="rId2"/>
              <a:srcRect l="12881" t="11936" r="16757" b="1412"/>
              <a:stretch/>
            </p:blipFill>
            <p:spPr>
              <a:xfrm>
                <a:off x="6086699" y="276446"/>
                <a:ext cx="6063921" cy="5603146"/>
              </a:xfrm>
              <a:prstGeom prst="rect">
                <a:avLst/>
              </a:prstGeom>
            </p:spPr>
          </p:pic>
          <p:sp>
            <p:nvSpPr>
              <p:cNvPr id="9" name="Rectangle 8">
                <a:extLst>
                  <a:ext uri="{FF2B5EF4-FFF2-40B4-BE49-F238E27FC236}">
                    <a16:creationId xmlns:a16="http://schemas.microsoft.com/office/drawing/2014/main" id="{A6E614AB-9261-4AE5-9325-1A948A6A50C8}"/>
                  </a:ext>
                </a:extLst>
              </p:cNvPr>
              <p:cNvSpPr/>
              <p:nvPr/>
            </p:nvSpPr>
            <p:spPr>
              <a:xfrm>
                <a:off x="6086699" y="2175805"/>
                <a:ext cx="2380645" cy="1929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7" name="Picture 6">
              <a:extLst>
                <a:ext uri="{FF2B5EF4-FFF2-40B4-BE49-F238E27FC236}">
                  <a16:creationId xmlns:a16="http://schemas.microsoft.com/office/drawing/2014/main" id="{BF1DB971-6CCB-4715-825A-ECA1836B745A}"/>
                </a:ext>
              </a:extLst>
            </p:cNvPr>
            <p:cNvPicPr>
              <a:picLocks noChangeAspect="1"/>
            </p:cNvPicPr>
            <p:nvPr/>
          </p:nvPicPr>
          <p:blipFill rotWithShape="1">
            <a:blip r:embed="rId2"/>
            <a:srcRect l="12881" t="41302" r="63356" b="29486"/>
            <a:stretch/>
          </p:blipFill>
          <p:spPr>
            <a:xfrm>
              <a:off x="7586493" y="2035603"/>
              <a:ext cx="2047948" cy="1888890"/>
            </a:xfrm>
            <a:prstGeom prst="rect">
              <a:avLst/>
            </a:prstGeom>
          </p:spPr>
        </p:pic>
      </p:grpSp>
    </p:spTree>
    <p:extLst>
      <p:ext uri="{BB962C8B-B14F-4D97-AF65-F5344CB8AC3E}">
        <p14:creationId xmlns:p14="http://schemas.microsoft.com/office/powerpoint/2010/main" val="4115067267"/>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a:xfrm>
            <a:off x="10787432" y="6454143"/>
            <a:ext cx="1298551" cy="643836"/>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25" name="Picture 24">
            <a:extLst>
              <a:ext uri="{FF2B5EF4-FFF2-40B4-BE49-F238E27FC236}">
                <a16:creationId xmlns:a16="http://schemas.microsoft.com/office/drawing/2014/main" id="{824A1A6E-6263-4AD3-8225-893FA5F4086E}"/>
              </a:ext>
            </a:extLst>
          </p:cNvPr>
          <p:cNvPicPr>
            <a:picLocks noChangeAspect="1"/>
          </p:cNvPicPr>
          <p:nvPr/>
        </p:nvPicPr>
        <p:blipFill rotWithShape="1">
          <a:blip r:embed="rId2">
            <a:extLst>
              <a:ext uri="{28A0092B-C50C-407E-A947-70E740481C1C}">
                <a14:useLocalDpi xmlns:a14="http://schemas.microsoft.com/office/drawing/2010/main" val="0"/>
              </a:ext>
            </a:extLst>
          </a:blip>
          <a:srcRect t="8261" b="13310"/>
          <a:stretch/>
        </p:blipFill>
        <p:spPr>
          <a:xfrm>
            <a:off x="5380788" y="262746"/>
            <a:ext cx="5939881" cy="6028724"/>
          </a:xfrm>
          <a:prstGeom prst="rect">
            <a:avLst/>
          </a:prstGeom>
        </p:spPr>
      </p:pic>
      <p:grpSp>
        <p:nvGrpSpPr>
          <p:cNvPr id="23" name="Group 22">
            <a:extLst>
              <a:ext uri="{FF2B5EF4-FFF2-40B4-BE49-F238E27FC236}">
                <a16:creationId xmlns:a16="http://schemas.microsoft.com/office/drawing/2014/main" id="{C82DBA03-D6B2-452B-A1AD-9AC0F6C4884A}"/>
              </a:ext>
            </a:extLst>
          </p:cNvPr>
          <p:cNvGrpSpPr/>
          <p:nvPr/>
        </p:nvGrpSpPr>
        <p:grpSpPr>
          <a:xfrm>
            <a:off x="839783" y="2336020"/>
            <a:ext cx="7046331" cy="1876425"/>
            <a:chOff x="1121277" y="1693822"/>
            <a:chExt cx="7046331" cy="1876425"/>
          </a:xfrm>
        </p:grpSpPr>
        <p:grpSp>
          <p:nvGrpSpPr>
            <p:cNvPr id="21" name="Group 20">
              <a:extLst>
                <a:ext uri="{FF2B5EF4-FFF2-40B4-BE49-F238E27FC236}">
                  <a16:creationId xmlns:a16="http://schemas.microsoft.com/office/drawing/2014/main" id="{291FD590-BD62-4562-9CED-3DF1A4831DD9}"/>
                </a:ext>
              </a:extLst>
            </p:cNvPr>
            <p:cNvGrpSpPr/>
            <p:nvPr/>
          </p:nvGrpSpPr>
          <p:grpSpPr>
            <a:xfrm>
              <a:off x="3378702" y="2103374"/>
              <a:ext cx="4788906" cy="1088868"/>
              <a:chOff x="2759680" y="1467271"/>
              <a:chExt cx="4788906" cy="1088868"/>
            </a:xfrm>
          </p:grpSpPr>
          <p:pic>
            <p:nvPicPr>
              <p:cNvPr id="20" name="Picture 19">
                <a:extLst>
                  <a:ext uri="{FF2B5EF4-FFF2-40B4-BE49-F238E27FC236}">
                    <a16:creationId xmlns:a16="http://schemas.microsoft.com/office/drawing/2014/main" id="{001A32CA-B9F2-4B40-B1C0-1B2331D2184D}"/>
                  </a:ext>
                </a:extLst>
              </p:cNvPr>
              <p:cNvPicPr>
                <a:picLocks noChangeAspect="1"/>
              </p:cNvPicPr>
              <p:nvPr/>
            </p:nvPicPr>
            <p:blipFill>
              <a:blip r:embed="rId3"/>
              <a:srcRect l="1435" t="2480" r="86509" b="77491"/>
              <a:stretch>
                <a:fillRect/>
              </a:stretch>
            </p:blipFill>
            <p:spPr>
              <a:xfrm>
                <a:off x="2759680" y="1467271"/>
                <a:ext cx="1088868" cy="1088868"/>
              </a:xfrm>
              <a:custGeom>
                <a:avLst/>
                <a:gdLst>
                  <a:gd name="connsiteX0" fmla="*/ 417444 w 834888"/>
                  <a:gd name="connsiteY0" fmla="*/ 0 h 834888"/>
                  <a:gd name="connsiteX1" fmla="*/ 834888 w 834888"/>
                  <a:gd name="connsiteY1" fmla="*/ 417444 h 834888"/>
                  <a:gd name="connsiteX2" fmla="*/ 417444 w 834888"/>
                  <a:gd name="connsiteY2" fmla="*/ 834888 h 834888"/>
                  <a:gd name="connsiteX3" fmla="*/ 0 w 834888"/>
                  <a:gd name="connsiteY3" fmla="*/ 417444 h 834888"/>
                  <a:gd name="connsiteX4" fmla="*/ 417444 w 834888"/>
                  <a:gd name="connsiteY4" fmla="*/ 0 h 83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888" h="834888">
                    <a:moveTo>
                      <a:pt x="417444" y="0"/>
                    </a:moveTo>
                    <a:cubicBezTo>
                      <a:pt x="647992" y="0"/>
                      <a:pt x="834888" y="186896"/>
                      <a:pt x="834888" y="417444"/>
                    </a:cubicBezTo>
                    <a:cubicBezTo>
                      <a:pt x="834888" y="647992"/>
                      <a:pt x="647992" y="834888"/>
                      <a:pt x="417444" y="834888"/>
                    </a:cubicBezTo>
                    <a:cubicBezTo>
                      <a:pt x="186896" y="834888"/>
                      <a:pt x="0" y="647992"/>
                      <a:pt x="0" y="417444"/>
                    </a:cubicBezTo>
                    <a:cubicBezTo>
                      <a:pt x="0" y="186896"/>
                      <a:pt x="186896" y="0"/>
                      <a:pt x="417444" y="0"/>
                    </a:cubicBezTo>
                    <a:close/>
                  </a:path>
                </a:pathLst>
              </a:custGeom>
              <a:ln>
                <a:noFill/>
              </a:ln>
              <a:effectLst/>
            </p:spPr>
          </p:pic>
          <p:pic>
            <p:nvPicPr>
              <p:cNvPr id="19" name="Picture 18">
                <a:extLst>
                  <a:ext uri="{FF2B5EF4-FFF2-40B4-BE49-F238E27FC236}">
                    <a16:creationId xmlns:a16="http://schemas.microsoft.com/office/drawing/2014/main" id="{9B2635FF-2F93-4245-AE43-5AAF1560454D}"/>
                  </a:ext>
                </a:extLst>
              </p:cNvPr>
              <p:cNvPicPr>
                <a:picLocks noChangeAspect="1"/>
              </p:cNvPicPr>
              <p:nvPr/>
            </p:nvPicPr>
            <p:blipFill>
              <a:blip r:embed="rId3"/>
              <a:srcRect l="86880" t="22509" r="1064" b="57463"/>
              <a:stretch>
                <a:fillRect/>
              </a:stretch>
            </p:blipFill>
            <p:spPr>
              <a:xfrm>
                <a:off x="3594963" y="1467271"/>
                <a:ext cx="1088868" cy="1088868"/>
              </a:xfrm>
              <a:custGeom>
                <a:avLst/>
                <a:gdLst>
                  <a:gd name="connsiteX0" fmla="*/ 417444 w 834888"/>
                  <a:gd name="connsiteY0" fmla="*/ 0 h 834888"/>
                  <a:gd name="connsiteX1" fmla="*/ 834888 w 834888"/>
                  <a:gd name="connsiteY1" fmla="*/ 417444 h 834888"/>
                  <a:gd name="connsiteX2" fmla="*/ 417444 w 834888"/>
                  <a:gd name="connsiteY2" fmla="*/ 834888 h 834888"/>
                  <a:gd name="connsiteX3" fmla="*/ 0 w 834888"/>
                  <a:gd name="connsiteY3" fmla="*/ 417444 h 834888"/>
                  <a:gd name="connsiteX4" fmla="*/ 417444 w 834888"/>
                  <a:gd name="connsiteY4" fmla="*/ 0 h 83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888" h="834888">
                    <a:moveTo>
                      <a:pt x="417444" y="0"/>
                    </a:moveTo>
                    <a:cubicBezTo>
                      <a:pt x="647992" y="0"/>
                      <a:pt x="834888" y="186896"/>
                      <a:pt x="834888" y="417444"/>
                    </a:cubicBezTo>
                    <a:cubicBezTo>
                      <a:pt x="834888" y="647992"/>
                      <a:pt x="647992" y="834888"/>
                      <a:pt x="417444" y="834888"/>
                    </a:cubicBezTo>
                    <a:cubicBezTo>
                      <a:pt x="186896" y="834888"/>
                      <a:pt x="0" y="647992"/>
                      <a:pt x="0" y="417444"/>
                    </a:cubicBezTo>
                    <a:cubicBezTo>
                      <a:pt x="0" y="186896"/>
                      <a:pt x="186896" y="0"/>
                      <a:pt x="417444" y="0"/>
                    </a:cubicBezTo>
                    <a:close/>
                  </a:path>
                </a:pathLst>
              </a:custGeom>
              <a:ln>
                <a:noFill/>
              </a:ln>
              <a:effectLst/>
            </p:spPr>
          </p:pic>
          <p:pic>
            <p:nvPicPr>
              <p:cNvPr id="18" name="Picture 17">
                <a:extLst>
                  <a:ext uri="{FF2B5EF4-FFF2-40B4-BE49-F238E27FC236}">
                    <a16:creationId xmlns:a16="http://schemas.microsoft.com/office/drawing/2014/main" id="{CBC37F59-5682-404F-BF9A-F3DCD99B2535}"/>
                  </a:ext>
                </a:extLst>
              </p:cNvPr>
              <p:cNvPicPr>
                <a:picLocks noChangeAspect="1"/>
              </p:cNvPicPr>
              <p:nvPr/>
            </p:nvPicPr>
            <p:blipFill>
              <a:blip r:embed="rId3"/>
              <a:srcRect l="1435" t="41226" r="86509" b="38746"/>
              <a:stretch>
                <a:fillRect/>
              </a:stretch>
            </p:blipFill>
            <p:spPr>
              <a:xfrm>
                <a:off x="4559213" y="1467271"/>
                <a:ext cx="1088868" cy="1088868"/>
              </a:xfrm>
              <a:custGeom>
                <a:avLst/>
                <a:gdLst>
                  <a:gd name="connsiteX0" fmla="*/ 417444 w 834888"/>
                  <a:gd name="connsiteY0" fmla="*/ 0 h 834888"/>
                  <a:gd name="connsiteX1" fmla="*/ 834888 w 834888"/>
                  <a:gd name="connsiteY1" fmla="*/ 417444 h 834888"/>
                  <a:gd name="connsiteX2" fmla="*/ 417444 w 834888"/>
                  <a:gd name="connsiteY2" fmla="*/ 834888 h 834888"/>
                  <a:gd name="connsiteX3" fmla="*/ 0 w 834888"/>
                  <a:gd name="connsiteY3" fmla="*/ 417444 h 834888"/>
                  <a:gd name="connsiteX4" fmla="*/ 417444 w 834888"/>
                  <a:gd name="connsiteY4" fmla="*/ 0 h 83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888" h="834888">
                    <a:moveTo>
                      <a:pt x="417444" y="0"/>
                    </a:moveTo>
                    <a:cubicBezTo>
                      <a:pt x="647992" y="0"/>
                      <a:pt x="834888" y="186896"/>
                      <a:pt x="834888" y="417444"/>
                    </a:cubicBezTo>
                    <a:cubicBezTo>
                      <a:pt x="834888" y="647992"/>
                      <a:pt x="647992" y="834888"/>
                      <a:pt x="417444" y="834888"/>
                    </a:cubicBezTo>
                    <a:cubicBezTo>
                      <a:pt x="186896" y="834888"/>
                      <a:pt x="0" y="647992"/>
                      <a:pt x="0" y="417444"/>
                    </a:cubicBezTo>
                    <a:cubicBezTo>
                      <a:pt x="0" y="186896"/>
                      <a:pt x="186896" y="0"/>
                      <a:pt x="417444" y="0"/>
                    </a:cubicBezTo>
                    <a:close/>
                  </a:path>
                </a:pathLst>
              </a:custGeom>
              <a:ln>
                <a:noFill/>
              </a:ln>
              <a:effectLst/>
            </p:spPr>
          </p:pic>
          <p:pic>
            <p:nvPicPr>
              <p:cNvPr id="17" name="Picture 16">
                <a:extLst>
                  <a:ext uri="{FF2B5EF4-FFF2-40B4-BE49-F238E27FC236}">
                    <a16:creationId xmlns:a16="http://schemas.microsoft.com/office/drawing/2014/main" id="{E2CEF6F4-5094-4CD8-9A4A-E339C614F68B}"/>
                  </a:ext>
                </a:extLst>
              </p:cNvPr>
              <p:cNvPicPr>
                <a:picLocks noChangeAspect="1"/>
              </p:cNvPicPr>
              <p:nvPr/>
            </p:nvPicPr>
            <p:blipFill>
              <a:blip r:embed="rId3"/>
              <a:srcRect l="86880" t="61254" r="1064" b="18717"/>
              <a:stretch>
                <a:fillRect/>
              </a:stretch>
            </p:blipFill>
            <p:spPr>
              <a:xfrm>
                <a:off x="5521040" y="1467271"/>
                <a:ext cx="1088868" cy="1088868"/>
              </a:xfrm>
              <a:custGeom>
                <a:avLst/>
                <a:gdLst>
                  <a:gd name="connsiteX0" fmla="*/ 417444 w 834888"/>
                  <a:gd name="connsiteY0" fmla="*/ 0 h 834888"/>
                  <a:gd name="connsiteX1" fmla="*/ 834888 w 834888"/>
                  <a:gd name="connsiteY1" fmla="*/ 417444 h 834888"/>
                  <a:gd name="connsiteX2" fmla="*/ 417444 w 834888"/>
                  <a:gd name="connsiteY2" fmla="*/ 834888 h 834888"/>
                  <a:gd name="connsiteX3" fmla="*/ 0 w 834888"/>
                  <a:gd name="connsiteY3" fmla="*/ 417444 h 834888"/>
                  <a:gd name="connsiteX4" fmla="*/ 417444 w 834888"/>
                  <a:gd name="connsiteY4" fmla="*/ 0 h 83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888" h="834888">
                    <a:moveTo>
                      <a:pt x="417444" y="0"/>
                    </a:moveTo>
                    <a:cubicBezTo>
                      <a:pt x="647992" y="0"/>
                      <a:pt x="834888" y="186896"/>
                      <a:pt x="834888" y="417444"/>
                    </a:cubicBezTo>
                    <a:cubicBezTo>
                      <a:pt x="834888" y="647992"/>
                      <a:pt x="647992" y="834888"/>
                      <a:pt x="417444" y="834888"/>
                    </a:cubicBezTo>
                    <a:cubicBezTo>
                      <a:pt x="186896" y="834888"/>
                      <a:pt x="0" y="647992"/>
                      <a:pt x="0" y="417444"/>
                    </a:cubicBezTo>
                    <a:cubicBezTo>
                      <a:pt x="0" y="186896"/>
                      <a:pt x="186896" y="0"/>
                      <a:pt x="417444" y="0"/>
                    </a:cubicBezTo>
                    <a:close/>
                  </a:path>
                </a:pathLst>
              </a:custGeom>
              <a:ln>
                <a:noFill/>
              </a:ln>
              <a:effectLst/>
            </p:spPr>
          </p:pic>
          <p:pic>
            <p:nvPicPr>
              <p:cNvPr id="16" name="Picture 15">
                <a:extLst>
                  <a:ext uri="{FF2B5EF4-FFF2-40B4-BE49-F238E27FC236}">
                    <a16:creationId xmlns:a16="http://schemas.microsoft.com/office/drawing/2014/main" id="{4E0CD409-2BA8-4C03-9C48-92774FB5FCF5}"/>
                  </a:ext>
                </a:extLst>
              </p:cNvPr>
              <p:cNvPicPr>
                <a:picLocks noChangeAspect="1"/>
              </p:cNvPicPr>
              <p:nvPr/>
            </p:nvPicPr>
            <p:blipFill>
              <a:blip r:embed="rId3"/>
              <a:srcRect l="2440" t="79971" r="87226" b="2861"/>
              <a:stretch>
                <a:fillRect/>
              </a:stretch>
            </p:blipFill>
            <p:spPr>
              <a:xfrm>
                <a:off x="6480440" y="1467271"/>
                <a:ext cx="1068146" cy="1068146"/>
              </a:xfrm>
              <a:custGeom>
                <a:avLst/>
                <a:gdLst>
                  <a:gd name="connsiteX0" fmla="*/ 357810 w 715620"/>
                  <a:gd name="connsiteY0" fmla="*/ 0 h 715620"/>
                  <a:gd name="connsiteX1" fmla="*/ 715620 w 715620"/>
                  <a:gd name="connsiteY1" fmla="*/ 357810 h 715620"/>
                  <a:gd name="connsiteX2" fmla="*/ 357810 w 715620"/>
                  <a:gd name="connsiteY2" fmla="*/ 715620 h 715620"/>
                  <a:gd name="connsiteX3" fmla="*/ 0 w 715620"/>
                  <a:gd name="connsiteY3" fmla="*/ 357810 h 715620"/>
                  <a:gd name="connsiteX4" fmla="*/ 357810 w 715620"/>
                  <a:gd name="connsiteY4" fmla="*/ 0 h 715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620" h="715620">
                    <a:moveTo>
                      <a:pt x="357810" y="0"/>
                    </a:moveTo>
                    <a:cubicBezTo>
                      <a:pt x="555423" y="0"/>
                      <a:pt x="715620" y="160197"/>
                      <a:pt x="715620" y="357810"/>
                    </a:cubicBezTo>
                    <a:cubicBezTo>
                      <a:pt x="715620" y="555423"/>
                      <a:pt x="555423" y="715620"/>
                      <a:pt x="357810" y="715620"/>
                    </a:cubicBezTo>
                    <a:cubicBezTo>
                      <a:pt x="160197" y="715620"/>
                      <a:pt x="0" y="555423"/>
                      <a:pt x="0" y="357810"/>
                    </a:cubicBezTo>
                    <a:cubicBezTo>
                      <a:pt x="0" y="160197"/>
                      <a:pt x="160197" y="0"/>
                      <a:pt x="357810" y="0"/>
                    </a:cubicBezTo>
                    <a:close/>
                  </a:path>
                </a:pathLst>
              </a:custGeom>
              <a:ln>
                <a:noFill/>
              </a:ln>
              <a:effectLst/>
            </p:spPr>
          </p:pic>
        </p:grpSp>
        <p:pic>
          <p:nvPicPr>
            <p:cNvPr id="22" name="Picture 21">
              <a:extLst>
                <a:ext uri="{FF2B5EF4-FFF2-40B4-BE49-F238E27FC236}">
                  <a16:creationId xmlns:a16="http://schemas.microsoft.com/office/drawing/2014/main" id="{769A4D09-4CD8-43C1-BCE4-2859FD06C5C4}"/>
                </a:ext>
              </a:extLst>
            </p:cNvPr>
            <p:cNvPicPr>
              <a:picLocks noChangeAspect="1"/>
            </p:cNvPicPr>
            <p:nvPr/>
          </p:nvPicPr>
          <p:blipFill>
            <a:blip r:embed="rId4"/>
            <a:stretch>
              <a:fillRect/>
            </a:stretch>
          </p:blipFill>
          <p:spPr>
            <a:xfrm>
              <a:off x="1121277" y="1693822"/>
              <a:ext cx="2257425" cy="1876425"/>
            </a:xfrm>
            <a:prstGeom prst="rect">
              <a:avLst/>
            </a:prstGeom>
          </p:spPr>
        </p:pic>
      </p:grpSp>
    </p:spTree>
    <p:extLst>
      <p:ext uri="{BB962C8B-B14F-4D97-AF65-F5344CB8AC3E}">
        <p14:creationId xmlns:p14="http://schemas.microsoft.com/office/powerpoint/2010/main" val="232404779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grpSp>
        <p:nvGrpSpPr>
          <p:cNvPr id="36" name="Group 35">
            <a:extLst>
              <a:ext uri="{FF2B5EF4-FFF2-40B4-BE49-F238E27FC236}">
                <a16:creationId xmlns:a16="http://schemas.microsoft.com/office/drawing/2014/main" id="{D01F94DB-7E9F-4656-97BB-5A664009A145}"/>
              </a:ext>
            </a:extLst>
          </p:cNvPr>
          <p:cNvGrpSpPr/>
          <p:nvPr/>
        </p:nvGrpSpPr>
        <p:grpSpPr>
          <a:xfrm>
            <a:off x="1451514" y="985025"/>
            <a:ext cx="3477322" cy="5036634"/>
            <a:chOff x="3447582" y="1152293"/>
            <a:chExt cx="3477322" cy="5036634"/>
          </a:xfrm>
        </p:grpSpPr>
        <p:pic>
          <p:nvPicPr>
            <p:cNvPr id="18" name="Graphic 17" descr="Confused person">
              <a:extLst>
                <a:ext uri="{FF2B5EF4-FFF2-40B4-BE49-F238E27FC236}">
                  <a16:creationId xmlns:a16="http://schemas.microsoft.com/office/drawing/2014/main" id="{CE767226-A95E-43A8-A0A2-32800DC6C2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47582" y="2711605"/>
              <a:ext cx="3477322" cy="3477322"/>
            </a:xfrm>
            <a:prstGeom prst="rect">
              <a:avLst/>
            </a:prstGeom>
          </p:spPr>
        </p:pic>
        <p:grpSp>
          <p:nvGrpSpPr>
            <p:cNvPr id="29" name="Group 28">
              <a:extLst>
                <a:ext uri="{FF2B5EF4-FFF2-40B4-BE49-F238E27FC236}">
                  <a16:creationId xmlns:a16="http://schemas.microsoft.com/office/drawing/2014/main" id="{399FB8BD-8F5F-49AF-B63E-0E4A01A8E469}"/>
                </a:ext>
              </a:extLst>
            </p:cNvPr>
            <p:cNvGrpSpPr/>
            <p:nvPr/>
          </p:nvGrpSpPr>
          <p:grpSpPr>
            <a:xfrm flipH="1">
              <a:off x="5360022" y="1152293"/>
              <a:ext cx="1466380" cy="2337111"/>
              <a:chOff x="3677123" y="1304693"/>
              <a:chExt cx="1466380" cy="2337111"/>
            </a:xfrm>
          </p:grpSpPr>
          <p:sp>
            <p:nvSpPr>
              <p:cNvPr id="25" name="Oval 24">
                <a:extLst>
                  <a:ext uri="{FF2B5EF4-FFF2-40B4-BE49-F238E27FC236}">
                    <a16:creationId xmlns:a16="http://schemas.microsoft.com/office/drawing/2014/main" id="{C81A3701-4523-4A4E-AEA9-5A36EF83B2A4}"/>
                  </a:ext>
                </a:extLst>
              </p:cNvPr>
              <p:cNvSpPr/>
              <p:nvPr/>
            </p:nvSpPr>
            <p:spPr>
              <a:xfrm>
                <a:off x="3677123" y="3184604"/>
                <a:ext cx="457200" cy="457200"/>
              </a:xfrm>
              <a:prstGeom prst="ellipse">
                <a:avLst/>
              </a:prstGeom>
              <a:solidFill>
                <a:srgbClr val="FFDD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4E27B616-62E4-4C4B-9D1A-AC61DEA219A8}"/>
                  </a:ext>
                </a:extLst>
              </p:cNvPr>
              <p:cNvSpPr/>
              <p:nvPr/>
            </p:nvSpPr>
            <p:spPr>
              <a:xfrm>
                <a:off x="3817432" y="2431896"/>
                <a:ext cx="457200" cy="457200"/>
              </a:xfrm>
              <a:prstGeom prst="ellipse">
                <a:avLst/>
              </a:prstGeom>
              <a:solidFill>
                <a:srgbClr val="7ED0E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D8986F86-C8F0-44C7-BB85-9DC600CF9C9C}"/>
                  </a:ext>
                </a:extLst>
              </p:cNvPr>
              <p:cNvSpPr/>
              <p:nvPr/>
            </p:nvSpPr>
            <p:spPr>
              <a:xfrm>
                <a:off x="4088784" y="1761893"/>
                <a:ext cx="457200" cy="457200"/>
              </a:xfrm>
              <a:prstGeom prst="ellipse">
                <a:avLst/>
              </a:prstGeom>
              <a:solidFill>
                <a:srgbClr val="00A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AD6064D1-A901-4699-91C6-4A4D5BBFC883}"/>
                  </a:ext>
                </a:extLst>
              </p:cNvPr>
              <p:cNvSpPr/>
              <p:nvPr/>
            </p:nvSpPr>
            <p:spPr>
              <a:xfrm>
                <a:off x="4686303" y="1304693"/>
                <a:ext cx="457200" cy="457200"/>
              </a:xfrm>
              <a:prstGeom prst="ellipse">
                <a:avLst/>
              </a:prstGeom>
              <a:solidFill>
                <a:srgbClr val="F78E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id="{5575462D-4CF1-4E58-901E-EA1B27920EEF}"/>
                </a:ext>
              </a:extLst>
            </p:cNvPr>
            <p:cNvGrpSpPr/>
            <p:nvPr/>
          </p:nvGrpSpPr>
          <p:grpSpPr>
            <a:xfrm>
              <a:off x="3530295" y="1152293"/>
              <a:ext cx="1466380" cy="2337111"/>
              <a:chOff x="3677123" y="1304693"/>
              <a:chExt cx="1466380" cy="2337111"/>
            </a:xfrm>
          </p:grpSpPr>
          <p:sp>
            <p:nvSpPr>
              <p:cNvPr id="31" name="Oval 30">
                <a:extLst>
                  <a:ext uri="{FF2B5EF4-FFF2-40B4-BE49-F238E27FC236}">
                    <a16:creationId xmlns:a16="http://schemas.microsoft.com/office/drawing/2014/main" id="{9E842412-BDA3-4209-BB9E-CCC89F0836D7}"/>
                  </a:ext>
                </a:extLst>
              </p:cNvPr>
              <p:cNvSpPr/>
              <p:nvPr/>
            </p:nvSpPr>
            <p:spPr>
              <a:xfrm>
                <a:off x="3677123" y="3184604"/>
                <a:ext cx="457200" cy="457200"/>
              </a:xfrm>
              <a:prstGeom prst="ellipse">
                <a:avLst/>
              </a:prstGeom>
              <a:solidFill>
                <a:srgbClr val="00A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C772BD9F-A4F7-441E-A6B8-DA99B697945E}"/>
                  </a:ext>
                </a:extLst>
              </p:cNvPr>
              <p:cNvSpPr/>
              <p:nvPr/>
            </p:nvSpPr>
            <p:spPr>
              <a:xfrm>
                <a:off x="3817432" y="2431896"/>
                <a:ext cx="457200" cy="457200"/>
              </a:xfrm>
              <a:prstGeom prst="ellipse">
                <a:avLst/>
              </a:prstGeom>
              <a:solidFill>
                <a:srgbClr val="F78E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A02B90B3-C647-4415-AD14-278ECEF5384F}"/>
                  </a:ext>
                </a:extLst>
              </p:cNvPr>
              <p:cNvSpPr/>
              <p:nvPr/>
            </p:nvSpPr>
            <p:spPr>
              <a:xfrm>
                <a:off x="4088784" y="1761893"/>
                <a:ext cx="457200" cy="457200"/>
              </a:xfrm>
              <a:prstGeom prst="ellipse">
                <a:avLst/>
              </a:prstGeom>
              <a:solidFill>
                <a:srgbClr val="7ED0E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2534ACC3-3B26-47DF-81E7-C5765A6403BE}"/>
                  </a:ext>
                </a:extLst>
              </p:cNvPr>
              <p:cNvSpPr/>
              <p:nvPr/>
            </p:nvSpPr>
            <p:spPr>
              <a:xfrm>
                <a:off x="4686303" y="1304693"/>
                <a:ext cx="457200" cy="457200"/>
              </a:xfrm>
              <a:prstGeom prst="ellipse">
                <a:avLst/>
              </a:prstGeom>
              <a:solidFill>
                <a:srgbClr val="FFDD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35" name="TextBox 34">
            <a:extLst>
              <a:ext uri="{FF2B5EF4-FFF2-40B4-BE49-F238E27FC236}">
                <a16:creationId xmlns:a16="http://schemas.microsoft.com/office/drawing/2014/main" id="{696A8D15-B42B-42B4-A73D-03520A39B708}"/>
              </a:ext>
            </a:extLst>
          </p:cNvPr>
          <p:cNvSpPr txBox="1"/>
          <p:nvPr/>
        </p:nvSpPr>
        <p:spPr>
          <a:xfrm>
            <a:off x="4602671" y="3908934"/>
            <a:ext cx="758932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Prioritization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Needed</a:t>
            </a:r>
          </a:p>
        </p:txBody>
      </p:sp>
    </p:spTree>
    <p:extLst>
      <p:ext uri="{BB962C8B-B14F-4D97-AF65-F5344CB8AC3E}">
        <p14:creationId xmlns:p14="http://schemas.microsoft.com/office/powerpoint/2010/main" val="270334475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Arrow Connector 20">
            <a:extLst>
              <a:ext uri="{FF2B5EF4-FFF2-40B4-BE49-F238E27FC236}">
                <a16:creationId xmlns:a16="http://schemas.microsoft.com/office/drawing/2014/main" id="{A0A09EDC-32C3-44D4-BF63-580AC127D9D2}"/>
              </a:ext>
            </a:extLst>
          </p:cNvPr>
          <p:cNvCxnSpPr/>
          <p:nvPr/>
        </p:nvCxnSpPr>
        <p:spPr>
          <a:xfrm>
            <a:off x="4025348" y="2236210"/>
            <a:ext cx="954157" cy="3380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952A2E8-3751-4415-9D7C-CF6B80158F5F}"/>
              </a:ext>
            </a:extLst>
          </p:cNvPr>
          <p:cNvCxnSpPr>
            <a:cxnSpLocks/>
          </p:cNvCxnSpPr>
          <p:nvPr/>
        </p:nvCxnSpPr>
        <p:spPr>
          <a:xfrm flipV="1">
            <a:off x="3995530" y="3746957"/>
            <a:ext cx="954157" cy="3380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5B44EBD-75DD-48B6-873B-B81647644747}"/>
              </a:ext>
            </a:extLst>
          </p:cNvPr>
          <p:cNvCxnSpPr>
            <a:cxnSpLocks/>
          </p:cNvCxnSpPr>
          <p:nvPr/>
        </p:nvCxnSpPr>
        <p:spPr>
          <a:xfrm flipH="1" flipV="1">
            <a:off x="7033591" y="3778813"/>
            <a:ext cx="954157" cy="3380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0DBD010-F4BE-48AF-98B9-EB4AD09ED933}"/>
              </a:ext>
            </a:extLst>
          </p:cNvPr>
          <p:cNvCxnSpPr>
            <a:cxnSpLocks/>
          </p:cNvCxnSpPr>
          <p:nvPr/>
        </p:nvCxnSpPr>
        <p:spPr>
          <a:xfrm flipH="1">
            <a:off x="7020338" y="2218995"/>
            <a:ext cx="954157" cy="33802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a:xfrm>
            <a:off x="10787432" y="6454143"/>
            <a:ext cx="1312025"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10" name="Oval 9">
            <a:extLst>
              <a:ext uri="{FF2B5EF4-FFF2-40B4-BE49-F238E27FC236}">
                <a16:creationId xmlns:a16="http://schemas.microsoft.com/office/drawing/2014/main" id="{FA50869D-057D-430B-9B56-64CA77F9C8EF}"/>
              </a:ext>
            </a:extLst>
          </p:cNvPr>
          <p:cNvSpPr/>
          <p:nvPr/>
        </p:nvSpPr>
        <p:spPr>
          <a:xfrm>
            <a:off x="4770783" y="1948070"/>
            <a:ext cx="2474843" cy="2474843"/>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CD98CBB1-EF4D-4673-BAD1-14F0B74A188F}"/>
              </a:ext>
            </a:extLst>
          </p:cNvPr>
          <p:cNvSpPr txBox="1"/>
          <p:nvPr/>
        </p:nvSpPr>
        <p:spPr>
          <a:xfrm>
            <a:off x="4452730" y="2094711"/>
            <a:ext cx="3110948"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HIV   Integrated Data      System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570C55FD-6E35-4F3E-A268-D198EEE67243}"/>
              </a:ext>
            </a:extLst>
          </p:cNvPr>
          <p:cNvSpPr/>
          <p:nvPr/>
        </p:nvSpPr>
        <p:spPr>
          <a:xfrm>
            <a:off x="1659835" y="710648"/>
            <a:ext cx="2474843" cy="2474843"/>
          </a:xfrm>
          <a:prstGeom prst="ellipse">
            <a:avLst/>
          </a:prstGeom>
          <a:solidFill>
            <a:srgbClr val="F78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9AC1B30-550B-407B-A5CA-E23DF6FDA064}"/>
              </a:ext>
            </a:extLst>
          </p:cNvPr>
          <p:cNvSpPr txBox="1"/>
          <p:nvPr/>
        </p:nvSpPr>
        <p:spPr>
          <a:xfrm>
            <a:off x="1341782" y="1205159"/>
            <a:ext cx="3110948"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HIV Surveillance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C3F36E0D-9F55-4A4D-8EFA-BA387B633353}"/>
              </a:ext>
            </a:extLst>
          </p:cNvPr>
          <p:cNvSpPr/>
          <p:nvPr/>
        </p:nvSpPr>
        <p:spPr>
          <a:xfrm>
            <a:off x="1732722" y="3428734"/>
            <a:ext cx="2474843" cy="2474843"/>
          </a:xfrm>
          <a:prstGeom prst="ellipse">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F94BDDC6-C610-4659-8E1A-9E229D5A0CFE}"/>
              </a:ext>
            </a:extLst>
          </p:cNvPr>
          <p:cNvSpPr txBox="1"/>
          <p:nvPr/>
        </p:nvSpPr>
        <p:spPr>
          <a:xfrm>
            <a:off x="1414669" y="4084717"/>
            <a:ext cx="311094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Patient      Care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634A7814-3EE2-4D35-A3C3-7DBA12F1E348}"/>
              </a:ext>
            </a:extLst>
          </p:cNvPr>
          <p:cNvSpPr/>
          <p:nvPr/>
        </p:nvSpPr>
        <p:spPr>
          <a:xfrm>
            <a:off x="7851918" y="710648"/>
            <a:ext cx="2474843" cy="2474843"/>
          </a:xfrm>
          <a:prstGeom prst="ellipse">
            <a:avLst/>
          </a:prstGeom>
          <a:solidFill>
            <a:srgbClr val="7ED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5CF213E7-990B-42BA-BF44-E66F420979D1}"/>
              </a:ext>
            </a:extLst>
          </p:cNvPr>
          <p:cNvSpPr txBox="1"/>
          <p:nvPr/>
        </p:nvSpPr>
        <p:spPr>
          <a:xfrm>
            <a:off x="7533865" y="1366631"/>
            <a:ext cx="311094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Vital   Statistics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C8A2C9F7-F981-4BC8-8E5B-06F293255D3C}"/>
              </a:ext>
            </a:extLst>
          </p:cNvPr>
          <p:cNvSpPr/>
          <p:nvPr/>
        </p:nvSpPr>
        <p:spPr>
          <a:xfrm>
            <a:off x="7851918" y="3428734"/>
            <a:ext cx="2474843" cy="247484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60BE3177-BE87-4534-A3B0-0EB9BDA52C13}"/>
              </a:ext>
            </a:extLst>
          </p:cNvPr>
          <p:cNvSpPr txBox="1"/>
          <p:nvPr/>
        </p:nvSpPr>
        <p:spPr>
          <a:xfrm>
            <a:off x="7533865" y="4194047"/>
            <a:ext cx="311094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Medicaid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697767"/>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21" name="TextBox 20">
            <a:extLst>
              <a:ext uri="{FF2B5EF4-FFF2-40B4-BE49-F238E27FC236}">
                <a16:creationId xmlns:a16="http://schemas.microsoft.com/office/drawing/2014/main" id="{09644BED-1D09-4397-B48A-6371EFC980A0}"/>
              </a:ext>
            </a:extLst>
          </p:cNvPr>
          <p:cNvSpPr txBox="1"/>
          <p:nvPr/>
        </p:nvSpPr>
        <p:spPr>
          <a:xfrm>
            <a:off x="5007558" y="2457575"/>
            <a:ext cx="560282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Identify</a:t>
            </a:r>
          </a:p>
        </p:txBody>
      </p:sp>
      <p:grpSp>
        <p:nvGrpSpPr>
          <p:cNvPr id="22" name="Group 21">
            <a:extLst>
              <a:ext uri="{FF2B5EF4-FFF2-40B4-BE49-F238E27FC236}">
                <a16:creationId xmlns:a16="http://schemas.microsoft.com/office/drawing/2014/main" id="{8CE3787C-C5DD-48C1-BF4D-8D7A97D5D923}"/>
              </a:ext>
            </a:extLst>
          </p:cNvPr>
          <p:cNvGrpSpPr/>
          <p:nvPr/>
        </p:nvGrpSpPr>
        <p:grpSpPr>
          <a:xfrm>
            <a:off x="2859604" y="1826652"/>
            <a:ext cx="1784195" cy="2810108"/>
            <a:chOff x="2832410" y="702526"/>
            <a:chExt cx="1784195" cy="2810108"/>
          </a:xfrm>
        </p:grpSpPr>
        <p:sp>
          <p:nvSpPr>
            <p:cNvPr id="23" name="Chord 22">
              <a:extLst>
                <a:ext uri="{FF2B5EF4-FFF2-40B4-BE49-F238E27FC236}">
                  <a16:creationId xmlns:a16="http://schemas.microsoft.com/office/drawing/2014/main" id="{0854D51A-F33E-4729-A910-1FFFB0A33319}"/>
                </a:ext>
              </a:extLst>
            </p:cNvPr>
            <p:cNvSpPr/>
            <p:nvPr/>
          </p:nvSpPr>
          <p:spPr>
            <a:xfrm rot="6769766">
              <a:off x="2832410" y="1728439"/>
              <a:ext cx="1784195" cy="1784195"/>
            </a:xfrm>
            <a:prstGeom prst="chord">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4900EA1E-51F2-45A4-BB9C-1546B3BF6249}"/>
                </a:ext>
              </a:extLst>
            </p:cNvPr>
            <p:cNvSpPr/>
            <p:nvPr/>
          </p:nvSpPr>
          <p:spPr>
            <a:xfrm>
              <a:off x="3155794" y="702526"/>
              <a:ext cx="1137425" cy="1137425"/>
            </a:xfrm>
            <a:prstGeom prst="ellipse">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72C0B057-22EE-4432-A571-036E4C775BFC}"/>
              </a:ext>
            </a:extLst>
          </p:cNvPr>
          <p:cNvGrpSpPr/>
          <p:nvPr/>
        </p:nvGrpSpPr>
        <p:grpSpPr>
          <a:xfrm>
            <a:off x="1634658" y="1826652"/>
            <a:ext cx="1784195" cy="2810108"/>
            <a:chOff x="2832410" y="702526"/>
            <a:chExt cx="1784195" cy="2810108"/>
          </a:xfrm>
        </p:grpSpPr>
        <p:sp>
          <p:nvSpPr>
            <p:cNvPr id="26" name="Chord 25">
              <a:extLst>
                <a:ext uri="{FF2B5EF4-FFF2-40B4-BE49-F238E27FC236}">
                  <a16:creationId xmlns:a16="http://schemas.microsoft.com/office/drawing/2014/main" id="{E476355A-47E2-45F3-9FD6-F9CCFF1608F8}"/>
                </a:ext>
              </a:extLst>
            </p:cNvPr>
            <p:cNvSpPr/>
            <p:nvPr/>
          </p:nvSpPr>
          <p:spPr>
            <a:xfrm rot="6769766">
              <a:off x="2832410" y="1728439"/>
              <a:ext cx="1784195" cy="1784195"/>
            </a:xfrm>
            <a:prstGeom prst="chord">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F355F897-1045-486A-8B8A-AFE688198790}"/>
                </a:ext>
              </a:extLst>
            </p:cNvPr>
            <p:cNvSpPr/>
            <p:nvPr/>
          </p:nvSpPr>
          <p:spPr>
            <a:xfrm>
              <a:off x="3155794" y="702526"/>
              <a:ext cx="1137425" cy="1137425"/>
            </a:xfrm>
            <a:prstGeom prst="ellipse">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6239B98C-BF66-490B-A155-671D74BE9432}"/>
              </a:ext>
            </a:extLst>
          </p:cNvPr>
          <p:cNvGrpSpPr/>
          <p:nvPr/>
        </p:nvGrpSpPr>
        <p:grpSpPr>
          <a:xfrm>
            <a:off x="2290890" y="2446333"/>
            <a:ext cx="1784195" cy="2810108"/>
            <a:chOff x="2832410" y="702526"/>
            <a:chExt cx="1784195" cy="2810108"/>
          </a:xfrm>
        </p:grpSpPr>
        <p:sp>
          <p:nvSpPr>
            <p:cNvPr id="29" name="Chord 28">
              <a:extLst>
                <a:ext uri="{FF2B5EF4-FFF2-40B4-BE49-F238E27FC236}">
                  <a16:creationId xmlns:a16="http://schemas.microsoft.com/office/drawing/2014/main" id="{735BBE5B-D41B-4AC7-977F-432EB35506CD}"/>
                </a:ext>
              </a:extLst>
            </p:cNvPr>
            <p:cNvSpPr/>
            <p:nvPr/>
          </p:nvSpPr>
          <p:spPr>
            <a:xfrm rot="6769766">
              <a:off x="2832410" y="1728439"/>
              <a:ext cx="1784195" cy="1784195"/>
            </a:xfrm>
            <a:prstGeom prst="chord">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F78610DA-D606-4FF0-8569-9C859B66EBA9}"/>
                </a:ext>
              </a:extLst>
            </p:cNvPr>
            <p:cNvSpPr/>
            <p:nvPr/>
          </p:nvSpPr>
          <p:spPr>
            <a:xfrm>
              <a:off x="3155794" y="702526"/>
              <a:ext cx="1137425" cy="1137425"/>
            </a:xfrm>
            <a:prstGeom prst="ellipse">
              <a:avLst/>
            </a:prstGeom>
            <a:solidFill>
              <a:srgbClr val="00A0A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2" name="Graphic 31" descr="Magnifying glass">
            <a:extLst>
              <a:ext uri="{FF2B5EF4-FFF2-40B4-BE49-F238E27FC236}">
                <a16:creationId xmlns:a16="http://schemas.microsoft.com/office/drawing/2014/main" id="{4FE3EFDD-4F77-4437-B9D6-7271150FC7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88292" y="2120467"/>
            <a:ext cx="2243876" cy="2243876"/>
          </a:xfrm>
          <a:prstGeom prst="rect">
            <a:avLst/>
          </a:prstGeom>
        </p:spPr>
      </p:pic>
    </p:spTree>
    <p:extLst>
      <p:ext uri="{BB962C8B-B14F-4D97-AF65-F5344CB8AC3E}">
        <p14:creationId xmlns:p14="http://schemas.microsoft.com/office/powerpoint/2010/main" val="386745980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8815B043-F916-4671-A46E-C9D3C1AA97B6}"/>
              </a:ext>
            </a:extLst>
          </p:cNvPr>
          <p:cNvGraphicFramePr/>
          <p:nvPr>
            <p:extLst/>
          </p:nvPr>
        </p:nvGraphicFramePr>
        <p:xfrm>
          <a:off x="2141854" y="1393659"/>
          <a:ext cx="8117267" cy="484845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11" name="TextBox 10">
            <a:extLst>
              <a:ext uri="{FF2B5EF4-FFF2-40B4-BE49-F238E27FC236}">
                <a16:creationId xmlns:a16="http://schemas.microsoft.com/office/drawing/2014/main" id="{AF65609A-4248-4C0C-88A7-B881C1F617D9}"/>
              </a:ext>
            </a:extLst>
          </p:cNvPr>
          <p:cNvSpPr txBox="1"/>
          <p:nvPr/>
        </p:nvSpPr>
        <p:spPr>
          <a:xfrm>
            <a:off x="4810838" y="2935956"/>
            <a:ext cx="279480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43%</a:t>
            </a:r>
          </a:p>
        </p:txBody>
      </p:sp>
      <p:sp>
        <p:nvSpPr>
          <p:cNvPr id="12" name="TextBox 11">
            <a:extLst>
              <a:ext uri="{FF2B5EF4-FFF2-40B4-BE49-F238E27FC236}">
                <a16:creationId xmlns:a16="http://schemas.microsoft.com/office/drawing/2014/main" id="{9118373D-B064-43E6-99DE-5FE08C0FA41B}"/>
              </a:ext>
            </a:extLst>
          </p:cNvPr>
          <p:cNvSpPr txBox="1"/>
          <p:nvPr/>
        </p:nvSpPr>
        <p:spPr>
          <a:xfrm>
            <a:off x="3289826" y="374698"/>
            <a:ext cx="582132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Out of Care</a:t>
            </a:r>
          </a:p>
        </p:txBody>
      </p:sp>
    </p:spTree>
    <p:extLst>
      <p:ext uri="{BB962C8B-B14F-4D97-AF65-F5344CB8AC3E}">
        <p14:creationId xmlns:p14="http://schemas.microsoft.com/office/powerpoint/2010/main" val="196750815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DC0CCD2-93BF-4B12-8837-24858A4D5DCB}"/>
              </a:ext>
            </a:extLst>
          </p:cNvPr>
          <p:cNvSpPr/>
          <p:nvPr/>
        </p:nvSpPr>
        <p:spPr>
          <a:xfrm>
            <a:off x="6225728" y="880946"/>
            <a:ext cx="3766826" cy="500689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D216F7-0FBB-490C-8BF8-D8B6C3CE6089}"/>
              </a:ext>
            </a:extLst>
          </p:cNvPr>
          <p:cNvSpPr/>
          <p:nvPr/>
        </p:nvSpPr>
        <p:spPr>
          <a:xfrm>
            <a:off x="2270245" y="880946"/>
            <a:ext cx="3955483" cy="50068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a:xfrm>
            <a:off x="11014101" y="6517223"/>
            <a:ext cx="1085356" cy="30204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grpSp>
        <p:nvGrpSpPr>
          <p:cNvPr id="10" name="Group 9">
            <a:extLst>
              <a:ext uri="{FF2B5EF4-FFF2-40B4-BE49-F238E27FC236}">
                <a16:creationId xmlns:a16="http://schemas.microsoft.com/office/drawing/2014/main" id="{6D961A91-A2BC-498E-BD54-5585D55B2559}"/>
              </a:ext>
            </a:extLst>
          </p:cNvPr>
          <p:cNvGrpSpPr/>
          <p:nvPr/>
        </p:nvGrpSpPr>
        <p:grpSpPr>
          <a:xfrm>
            <a:off x="3201101" y="1801327"/>
            <a:ext cx="1475951" cy="2324623"/>
            <a:chOff x="2832410" y="702526"/>
            <a:chExt cx="1784195" cy="2810108"/>
          </a:xfrm>
        </p:grpSpPr>
        <p:sp>
          <p:nvSpPr>
            <p:cNvPr id="2" name="Chord 1">
              <a:extLst>
                <a:ext uri="{FF2B5EF4-FFF2-40B4-BE49-F238E27FC236}">
                  <a16:creationId xmlns:a16="http://schemas.microsoft.com/office/drawing/2014/main" id="{8DB48347-84BA-48FC-A505-3581229D54B4}"/>
                </a:ext>
              </a:extLst>
            </p:cNvPr>
            <p:cNvSpPr/>
            <p:nvPr/>
          </p:nvSpPr>
          <p:spPr>
            <a:xfrm rot="6769766">
              <a:off x="2832410" y="1728439"/>
              <a:ext cx="1784195" cy="1784195"/>
            </a:xfrm>
            <a:prstGeom prst="chord">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9E8E77B2-175F-4482-ABB2-A349BD3FE435}"/>
                </a:ext>
              </a:extLst>
            </p:cNvPr>
            <p:cNvSpPr/>
            <p:nvPr/>
          </p:nvSpPr>
          <p:spPr>
            <a:xfrm>
              <a:off x="3155794" y="702526"/>
              <a:ext cx="1137425" cy="1137425"/>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2271359C-2A57-44DB-B888-37817313F63A}"/>
              </a:ext>
            </a:extLst>
          </p:cNvPr>
          <p:cNvGrpSpPr/>
          <p:nvPr/>
        </p:nvGrpSpPr>
        <p:grpSpPr>
          <a:xfrm>
            <a:off x="3785580" y="2428065"/>
            <a:ext cx="1475951" cy="2324623"/>
            <a:chOff x="2832410" y="702526"/>
            <a:chExt cx="1784195" cy="2810108"/>
          </a:xfrm>
          <a:solidFill>
            <a:srgbClr val="F78E1E"/>
          </a:solidFill>
        </p:grpSpPr>
        <p:sp>
          <p:nvSpPr>
            <p:cNvPr id="12" name="Chord 11">
              <a:extLst>
                <a:ext uri="{FF2B5EF4-FFF2-40B4-BE49-F238E27FC236}">
                  <a16:creationId xmlns:a16="http://schemas.microsoft.com/office/drawing/2014/main" id="{45E151BA-D2F2-4B35-AAF2-779934F6CA59}"/>
                </a:ext>
              </a:extLst>
            </p:cNvPr>
            <p:cNvSpPr/>
            <p:nvPr/>
          </p:nvSpPr>
          <p:spPr>
            <a:xfrm rot="6769766">
              <a:off x="2832410" y="1728439"/>
              <a:ext cx="1784195" cy="1784195"/>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ACC9F1C3-9DA6-459C-9899-9FC642D88F0D}"/>
                </a:ext>
              </a:extLst>
            </p:cNvPr>
            <p:cNvSpPr/>
            <p:nvPr/>
          </p:nvSpPr>
          <p:spPr>
            <a:xfrm>
              <a:off x="3155794" y="702526"/>
              <a:ext cx="1137425" cy="1137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FAFE825D-07B0-47BF-BF58-D772A5448734}"/>
              </a:ext>
            </a:extLst>
          </p:cNvPr>
          <p:cNvGrpSpPr/>
          <p:nvPr/>
        </p:nvGrpSpPr>
        <p:grpSpPr>
          <a:xfrm>
            <a:off x="2890604" y="3123148"/>
            <a:ext cx="1475951" cy="2324623"/>
            <a:chOff x="2832410" y="702526"/>
            <a:chExt cx="1784195" cy="2810108"/>
          </a:xfrm>
          <a:solidFill>
            <a:srgbClr val="FFDD00"/>
          </a:solidFill>
        </p:grpSpPr>
        <p:sp>
          <p:nvSpPr>
            <p:cNvPr id="15" name="Chord 14">
              <a:extLst>
                <a:ext uri="{FF2B5EF4-FFF2-40B4-BE49-F238E27FC236}">
                  <a16:creationId xmlns:a16="http://schemas.microsoft.com/office/drawing/2014/main" id="{8328654C-63CE-4571-AA5E-F2C3B2B5B46B}"/>
                </a:ext>
              </a:extLst>
            </p:cNvPr>
            <p:cNvSpPr/>
            <p:nvPr/>
          </p:nvSpPr>
          <p:spPr>
            <a:xfrm rot="6769766">
              <a:off x="2832410" y="1728439"/>
              <a:ext cx="1784195" cy="1784195"/>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1FE78E0C-4396-4C05-8BA5-54E07B1FEB9B}"/>
                </a:ext>
              </a:extLst>
            </p:cNvPr>
            <p:cNvSpPr/>
            <p:nvPr/>
          </p:nvSpPr>
          <p:spPr>
            <a:xfrm>
              <a:off x="3155794" y="702526"/>
              <a:ext cx="1137425" cy="1137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12BA47F9-14FE-4C3B-82F9-FA5A5CF18999}"/>
              </a:ext>
            </a:extLst>
          </p:cNvPr>
          <p:cNvGrpSpPr/>
          <p:nvPr/>
        </p:nvGrpSpPr>
        <p:grpSpPr>
          <a:xfrm>
            <a:off x="3785578" y="3684897"/>
            <a:ext cx="1475951" cy="2324623"/>
            <a:chOff x="2832410" y="702526"/>
            <a:chExt cx="1784195" cy="2810108"/>
          </a:xfrm>
          <a:solidFill>
            <a:srgbClr val="7ED0E0"/>
          </a:solidFill>
        </p:grpSpPr>
        <p:sp>
          <p:nvSpPr>
            <p:cNvPr id="18" name="Chord 17">
              <a:extLst>
                <a:ext uri="{FF2B5EF4-FFF2-40B4-BE49-F238E27FC236}">
                  <a16:creationId xmlns:a16="http://schemas.microsoft.com/office/drawing/2014/main" id="{DF211ADC-3110-482C-BBF8-8F916B8890CC}"/>
                </a:ext>
              </a:extLst>
            </p:cNvPr>
            <p:cNvSpPr/>
            <p:nvPr/>
          </p:nvSpPr>
          <p:spPr>
            <a:xfrm rot="6769766">
              <a:off x="2832410" y="1728439"/>
              <a:ext cx="1784195" cy="1784195"/>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F720CA20-01E6-4E0F-AC67-FAFE9D39794E}"/>
                </a:ext>
              </a:extLst>
            </p:cNvPr>
            <p:cNvSpPr/>
            <p:nvPr/>
          </p:nvSpPr>
          <p:spPr>
            <a:xfrm>
              <a:off x="3155794" y="702526"/>
              <a:ext cx="1137425" cy="1137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FD4E8CEC-3B2A-4BA7-A0F0-4BAC4272985C}"/>
              </a:ext>
            </a:extLst>
          </p:cNvPr>
          <p:cNvGrpSpPr/>
          <p:nvPr/>
        </p:nvGrpSpPr>
        <p:grpSpPr>
          <a:xfrm>
            <a:off x="7235444" y="2641551"/>
            <a:ext cx="1475951" cy="2324623"/>
            <a:chOff x="2832410" y="702526"/>
            <a:chExt cx="1784195" cy="2810108"/>
          </a:xfrm>
          <a:solidFill>
            <a:srgbClr val="F78E1E"/>
          </a:solidFill>
        </p:grpSpPr>
        <p:sp>
          <p:nvSpPr>
            <p:cNvPr id="24" name="Chord 23">
              <a:extLst>
                <a:ext uri="{FF2B5EF4-FFF2-40B4-BE49-F238E27FC236}">
                  <a16:creationId xmlns:a16="http://schemas.microsoft.com/office/drawing/2014/main" id="{035CEA93-4E81-4F87-AA24-9111A40D93AF}"/>
                </a:ext>
              </a:extLst>
            </p:cNvPr>
            <p:cNvSpPr/>
            <p:nvPr/>
          </p:nvSpPr>
          <p:spPr>
            <a:xfrm rot="6769766">
              <a:off x="2832410" y="1728439"/>
              <a:ext cx="1784195" cy="1784195"/>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92FEC34-E1CA-43AE-9CAA-D496D68FBCB9}"/>
                </a:ext>
              </a:extLst>
            </p:cNvPr>
            <p:cNvSpPr/>
            <p:nvPr/>
          </p:nvSpPr>
          <p:spPr>
            <a:xfrm>
              <a:off x="3155794" y="702526"/>
              <a:ext cx="1137425" cy="1137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8" name="TextBox 27">
            <a:extLst>
              <a:ext uri="{FF2B5EF4-FFF2-40B4-BE49-F238E27FC236}">
                <a16:creationId xmlns:a16="http://schemas.microsoft.com/office/drawing/2014/main" id="{C86B8D55-D4A0-4302-847E-FC1E31D85560}"/>
              </a:ext>
            </a:extLst>
          </p:cNvPr>
          <p:cNvSpPr txBox="1"/>
          <p:nvPr/>
        </p:nvSpPr>
        <p:spPr>
          <a:xfrm>
            <a:off x="2370598" y="1061217"/>
            <a:ext cx="560282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Community</a:t>
            </a:r>
          </a:p>
        </p:txBody>
      </p:sp>
      <p:sp>
        <p:nvSpPr>
          <p:cNvPr id="29" name="TextBox 28">
            <a:extLst>
              <a:ext uri="{FF2B5EF4-FFF2-40B4-BE49-F238E27FC236}">
                <a16:creationId xmlns:a16="http://schemas.microsoft.com/office/drawing/2014/main" id="{640A62B4-191E-4138-A37F-DF63C516E241}"/>
              </a:ext>
            </a:extLst>
          </p:cNvPr>
          <p:cNvSpPr txBox="1"/>
          <p:nvPr/>
        </p:nvSpPr>
        <p:spPr>
          <a:xfrm>
            <a:off x="6534615" y="1061217"/>
            <a:ext cx="539428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Individual</a:t>
            </a:r>
          </a:p>
        </p:txBody>
      </p:sp>
    </p:spTree>
    <p:extLst>
      <p:ext uri="{BB962C8B-B14F-4D97-AF65-F5344CB8AC3E}">
        <p14:creationId xmlns:p14="http://schemas.microsoft.com/office/powerpoint/2010/main" val="72597014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2" name="Picture 1">
            <a:extLst>
              <a:ext uri="{FF2B5EF4-FFF2-40B4-BE49-F238E27FC236}">
                <a16:creationId xmlns:a16="http://schemas.microsoft.com/office/drawing/2014/main" id="{A60ACBD4-B9FC-49C5-BB70-98B2DC593869}"/>
              </a:ext>
            </a:extLst>
          </p:cNvPr>
          <p:cNvPicPr>
            <a:picLocks noChangeAspect="1"/>
          </p:cNvPicPr>
          <p:nvPr/>
        </p:nvPicPr>
        <p:blipFill>
          <a:blip r:embed="rId2"/>
          <a:stretch>
            <a:fillRect/>
          </a:stretch>
        </p:blipFill>
        <p:spPr>
          <a:xfrm>
            <a:off x="267317" y="1616347"/>
            <a:ext cx="3720744" cy="3100620"/>
          </a:xfrm>
          <a:prstGeom prst="rect">
            <a:avLst/>
          </a:prstGeom>
        </p:spPr>
      </p:pic>
      <p:pic>
        <p:nvPicPr>
          <p:cNvPr id="11" name="Picture 10">
            <a:extLst>
              <a:ext uri="{FF2B5EF4-FFF2-40B4-BE49-F238E27FC236}">
                <a16:creationId xmlns:a16="http://schemas.microsoft.com/office/drawing/2014/main" id="{5AD2F7F0-FFB1-467F-B5EA-79E28F6D9448}"/>
              </a:ext>
            </a:extLst>
          </p:cNvPr>
          <p:cNvPicPr>
            <a:picLocks noChangeAspect="1"/>
          </p:cNvPicPr>
          <p:nvPr/>
        </p:nvPicPr>
        <p:blipFill>
          <a:blip r:embed="rId3"/>
          <a:stretch>
            <a:fillRect/>
          </a:stretch>
        </p:blipFill>
        <p:spPr>
          <a:xfrm>
            <a:off x="4173530" y="1859583"/>
            <a:ext cx="2614148" cy="2614148"/>
          </a:xfrm>
          <a:prstGeom prst="rect">
            <a:avLst/>
          </a:prstGeom>
        </p:spPr>
      </p:pic>
      <p:pic>
        <p:nvPicPr>
          <p:cNvPr id="12" name="Picture 11">
            <a:extLst>
              <a:ext uri="{FF2B5EF4-FFF2-40B4-BE49-F238E27FC236}">
                <a16:creationId xmlns:a16="http://schemas.microsoft.com/office/drawing/2014/main" id="{1F8E1B5A-CC06-4BFB-9DC6-B367C6943F5C}"/>
              </a:ext>
            </a:extLst>
          </p:cNvPr>
          <p:cNvPicPr>
            <a:picLocks noChangeAspect="1"/>
          </p:cNvPicPr>
          <p:nvPr/>
        </p:nvPicPr>
        <p:blipFill>
          <a:blip r:embed="rId4"/>
          <a:stretch>
            <a:fillRect/>
          </a:stretch>
        </p:blipFill>
        <p:spPr>
          <a:xfrm>
            <a:off x="7392794" y="2633257"/>
            <a:ext cx="4286250" cy="1066800"/>
          </a:xfrm>
          <a:prstGeom prst="rect">
            <a:avLst/>
          </a:prstGeom>
        </p:spPr>
      </p:pic>
    </p:spTree>
    <p:extLst>
      <p:ext uri="{BB962C8B-B14F-4D97-AF65-F5344CB8AC3E}">
        <p14:creationId xmlns:p14="http://schemas.microsoft.com/office/powerpoint/2010/main" val="1251406454"/>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graphicFrame>
        <p:nvGraphicFramePr>
          <p:cNvPr id="10" name="Content Placeholder 8">
            <a:extLst>
              <a:ext uri="{FF2B5EF4-FFF2-40B4-BE49-F238E27FC236}">
                <a16:creationId xmlns:a16="http://schemas.microsoft.com/office/drawing/2014/main" id="{6E71AF36-EDA4-4093-8FF4-7B3F988DA0CD}"/>
              </a:ext>
            </a:extLst>
          </p:cNvPr>
          <p:cNvGraphicFramePr>
            <a:graphicFrameLocks noGrp="1"/>
          </p:cNvGraphicFramePr>
          <p:nvPr>
            <p:ph idx="1"/>
            <p:extLst/>
          </p:nvPr>
        </p:nvGraphicFramePr>
        <p:xfrm>
          <a:off x="643495" y="773546"/>
          <a:ext cx="11067407" cy="5075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370784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3" name="TextBox 2">
            <a:extLst>
              <a:ext uri="{FF2B5EF4-FFF2-40B4-BE49-F238E27FC236}">
                <a16:creationId xmlns:a16="http://schemas.microsoft.com/office/drawing/2014/main" id="{6602A353-DFA4-4ED2-8927-3C4DC99C143B}"/>
              </a:ext>
            </a:extLst>
          </p:cNvPr>
          <p:cNvSpPr txBox="1"/>
          <p:nvPr/>
        </p:nvSpPr>
        <p:spPr>
          <a:xfrm>
            <a:off x="5988330" y="2218908"/>
            <a:ext cx="5821322"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Prioritize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Recent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rPr>
              <a:t>Contact</a:t>
            </a:r>
          </a:p>
        </p:txBody>
      </p:sp>
      <p:grpSp>
        <p:nvGrpSpPr>
          <p:cNvPr id="38" name="Group 37">
            <a:extLst>
              <a:ext uri="{FF2B5EF4-FFF2-40B4-BE49-F238E27FC236}">
                <a16:creationId xmlns:a16="http://schemas.microsoft.com/office/drawing/2014/main" id="{DD1447DE-F523-439D-B40F-4224AFE97100}"/>
              </a:ext>
            </a:extLst>
          </p:cNvPr>
          <p:cNvGrpSpPr/>
          <p:nvPr/>
        </p:nvGrpSpPr>
        <p:grpSpPr>
          <a:xfrm>
            <a:off x="1906859" y="804650"/>
            <a:ext cx="3836020" cy="4953000"/>
            <a:chOff x="6456556" y="789878"/>
            <a:chExt cx="3836020" cy="4953000"/>
          </a:xfrm>
        </p:grpSpPr>
        <p:sp>
          <p:nvSpPr>
            <p:cNvPr id="10" name="Rectangle 9">
              <a:extLst>
                <a:ext uri="{FF2B5EF4-FFF2-40B4-BE49-F238E27FC236}">
                  <a16:creationId xmlns:a16="http://schemas.microsoft.com/office/drawing/2014/main" id="{31D5D5B1-3009-4A0C-A6BD-452A91B51487}"/>
                </a:ext>
              </a:extLst>
            </p:cNvPr>
            <p:cNvSpPr/>
            <p:nvPr/>
          </p:nvSpPr>
          <p:spPr>
            <a:xfrm>
              <a:off x="6456556" y="1059366"/>
              <a:ext cx="3836020" cy="4683512"/>
            </a:xfrm>
            <a:prstGeom prst="rect">
              <a:avLst/>
            </a:prstGeom>
            <a:noFill/>
            <a:ln w="190500">
              <a:solidFill>
                <a:srgbClr val="00A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F4B3681-FAB6-41F5-AAC7-328E86CD5373}"/>
                </a:ext>
              </a:extLst>
            </p:cNvPr>
            <p:cNvSpPr/>
            <p:nvPr/>
          </p:nvSpPr>
          <p:spPr>
            <a:xfrm>
              <a:off x="7090317" y="789878"/>
              <a:ext cx="2568498" cy="538975"/>
            </a:xfrm>
            <a:prstGeom prst="rect">
              <a:avLst/>
            </a:prstGeom>
            <a:solidFill>
              <a:schemeClr val="bg1"/>
            </a:solidFill>
            <a:ln w="190500">
              <a:solidFill>
                <a:srgbClr val="00A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phic 14" descr="User">
              <a:extLst>
                <a:ext uri="{FF2B5EF4-FFF2-40B4-BE49-F238E27FC236}">
                  <a16:creationId xmlns:a16="http://schemas.microsoft.com/office/drawing/2014/main" id="{9B92225D-C791-4FF8-93CD-56B9D44088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1637" y="2395902"/>
              <a:ext cx="817756" cy="998034"/>
            </a:xfrm>
            <a:prstGeom prst="rect">
              <a:avLst/>
            </a:prstGeom>
          </p:spPr>
        </p:pic>
        <p:pic>
          <p:nvPicPr>
            <p:cNvPr id="16" name="Graphic 15" descr="User">
              <a:extLst>
                <a:ext uri="{FF2B5EF4-FFF2-40B4-BE49-F238E27FC236}">
                  <a16:creationId xmlns:a16="http://schemas.microsoft.com/office/drawing/2014/main" id="{A2D9485F-7108-4CEF-AFF5-959F390D07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1637" y="3328046"/>
              <a:ext cx="817756" cy="998034"/>
            </a:xfrm>
            <a:prstGeom prst="rect">
              <a:avLst/>
            </a:prstGeom>
          </p:spPr>
        </p:pic>
        <p:pic>
          <p:nvPicPr>
            <p:cNvPr id="17" name="Graphic 16" descr="User">
              <a:extLst>
                <a:ext uri="{FF2B5EF4-FFF2-40B4-BE49-F238E27FC236}">
                  <a16:creationId xmlns:a16="http://schemas.microsoft.com/office/drawing/2014/main" id="{FA7F3AA3-A2C8-47DE-AC9E-E2DFDC5E24A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20085" y="3328046"/>
              <a:ext cx="817756" cy="998034"/>
            </a:xfrm>
            <a:prstGeom prst="rect">
              <a:avLst/>
            </a:prstGeom>
          </p:spPr>
        </p:pic>
        <p:pic>
          <p:nvPicPr>
            <p:cNvPr id="18" name="Graphic 17" descr="User">
              <a:extLst>
                <a:ext uri="{FF2B5EF4-FFF2-40B4-BE49-F238E27FC236}">
                  <a16:creationId xmlns:a16="http://schemas.microsoft.com/office/drawing/2014/main" id="{64B79A7B-C9ED-4EBA-95E1-506F7A0969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1637" y="4271838"/>
              <a:ext cx="817756" cy="998034"/>
            </a:xfrm>
            <a:prstGeom prst="rect">
              <a:avLst/>
            </a:prstGeom>
          </p:spPr>
        </p:pic>
        <p:pic>
          <p:nvPicPr>
            <p:cNvPr id="19" name="Graphic 18" descr="User">
              <a:extLst>
                <a:ext uri="{FF2B5EF4-FFF2-40B4-BE49-F238E27FC236}">
                  <a16:creationId xmlns:a16="http://schemas.microsoft.com/office/drawing/2014/main" id="{5B1EC526-C172-4CAA-8C88-9B03FB5CCE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20085" y="4271838"/>
              <a:ext cx="817756" cy="998034"/>
            </a:xfrm>
            <a:prstGeom prst="rect">
              <a:avLst/>
            </a:prstGeom>
          </p:spPr>
        </p:pic>
        <p:pic>
          <p:nvPicPr>
            <p:cNvPr id="20" name="Graphic 19" descr="User">
              <a:extLst>
                <a:ext uri="{FF2B5EF4-FFF2-40B4-BE49-F238E27FC236}">
                  <a16:creationId xmlns:a16="http://schemas.microsoft.com/office/drawing/2014/main" id="{F3EC1474-AADF-4F1F-A63C-74DD0C1BDE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8533" y="4271838"/>
              <a:ext cx="817756" cy="998034"/>
            </a:xfrm>
            <a:prstGeom prst="rect">
              <a:avLst/>
            </a:prstGeom>
          </p:spPr>
        </p:pic>
        <p:cxnSp>
          <p:nvCxnSpPr>
            <p:cNvPr id="32" name="Straight Connector 31">
              <a:extLst>
                <a:ext uri="{FF2B5EF4-FFF2-40B4-BE49-F238E27FC236}">
                  <a16:creationId xmlns:a16="http://schemas.microsoft.com/office/drawing/2014/main" id="{33561391-239E-4982-A06E-59F9847606B7}"/>
                </a:ext>
              </a:extLst>
            </p:cNvPr>
            <p:cNvCxnSpPr/>
            <p:nvPr/>
          </p:nvCxnSpPr>
          <p:spPr>
            <a:xfrm>
              <a:off x="7146072" y="2141034"/>
              <a:ext cx="0" cy="2988527"/>
            </a:xfrm>
            <a:prstGeom prst="line">
              <a:avLst/>
            </a:prstGeom>
            <a:ln w="127000">
              <a:solidFill>
                <a:srgbClr val="00A0AF"/>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CC8D79F-C9F7-456A-90C4-8D6F82854840}"/>
                </a:ext>
              </a:extLst>
            </p:cNvPr>
            <p:cNvCxnSpPr/>
            <p:nvPr/>
          </p:nvCxnSpPr>
          <p:spPr>
            <a:xfrm>
              <a:off x="7090317" y="2096427"/>
              <a:ext cx="1529768" cy="0"/>
            </a:xfrm>
            <a:prstGeom prst="straightConnector1">
              <a:avLst/>
            </a:prstGeom>
            <a:ln w="127000">
              <a:solidFill>
                <a:srgbClr val="00A0A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86DA5C7-1952-4776-B043-6741D6704F37}"/>
                </a:ext>
              </a:extLst>
            </p:cNvPr>
            <p:cNvCxnSpPr>
              <a:cxnSpLocks/>
            </p:cNvCxnSpPr>
            <p:nvPr/>
          </p:nvCxnSpPr>
          <p:spPr>
            <a:xfrm>
              <a:off x="7435365" y="5089176"/>
              <a:ext cx="771098" cy="0"/>
            </a:xfrm>
            <a:prstGeom prst="line">
              <a:avLst/>
            </a:prstGeom>
            <a:ln w="127000">
              <a:solidFill>
                <a:srgbClr val="00A0AF"/>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399500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10" name="Picture 9">
            <a:extLst>
              <a:ext uri="{FF2B5EF4-FFF2-40B4-BE49-F238E27FC236}">
                <a16:creationId xmlns:a16="http://schemas.microsoft.com/office/drawing/2014/main" id="{A78A3136-9591-4129-982A-3856D91E9AE4}"/>
              </a:ext>
            </a:extLst>
          </p:cNvPr>
          <p:cNvPicPr>
            <a:picLocks noChangeAspect="1"/>
          </p:cNvPicPr>
          <p:nvPr/>
        </p:nvPicPr>
        <p:blipFill>
          <a:blip r:embed="rId2"/>
          <a:stretch>
            <a:fillRect/>
          </a:stretch>
        </p:blipFill>
        <p:spPr>
          <a:xfrm>
            <a:off x="3010707" y="4287086"/>
            <a:ext cx="1779177" cy="1779177"/>
          </a:xfrm>
          <a:prstGeom prst="rect">
            <a:avLst/>
          </a:prstGeom>
        </p:spPr>
      </p:pic>
      <p:pic>
        <p:nvPicPr>
          <p:cNvPr id="11" name="Picture 10">
            <a:extLst>
              <a:ext uri="{FF2B5EF4-FFF2-40B4-BE49-F238E27FC236}">
                <a16:creationId xmlns:a16="http://schemas.microsoft.com/office/drawing/2014/main" id="{17817A69-F8B1-4633-B24B-D56E733A9E71}"/>
              </a:ext>
            </a:extLst>
          </p:cNvPr>
          <p:cNvPicPr>
            <a:picLocks noChangeAspect="1"/>
          </p:cNvPicPr>
          <p:nvPr/>
        </p:nvPicPr>
        <p:blipFill>
          <a:blip r:embed="rId3"/>
          <a:stretch>
            <a:fillRect/>
          </a:stretch>
        </p:blipFill>
        <p:spPr>
          <a:xfrm>
            <a:off x="3018695" y="2354823"/>
            <a:ext cx="1763199" cy="1748825"/>
          </a:xfrm>
          <a:prstGeom prst="rect">
            <a:avLst/>
          </a:prstGeom>
        </p:spPr>
      </p:pic>
      <p:grpSp>
        <p:nvGrpSpPr>
          <p:cNvPr id="19" name="Group 18">
            <a:extLst>
              <a:ext uri="{FF2B5EF4-FFF2-40B4-BE49-F238E27FC236}">
                <a16:creationId xmlns:a16="http://schemas.microsoft.com/office/drawing/2014/main" id="{9C504612-0BEF-4EF0-AC5D-583C8A35D86E}"/>
              </a:ext>
            </a:extLst>
          </p:cNvPr>
          <p:cNvGrpSpPr/>
          <p:nvPr/>
        </p:nvGrpSpPr>
        <p:grpSpPr>
          <a:xfrm>
            <a:off x="2732584" y="378115"/>
            <a:ext cx="2335419" cy="1976708"/>
            <a:chOff x="1367819" y="174923"/>
            <a:chExt cx="2335419" cy="1976708"/>
          </a:xfrm>
        </p:grpSpPr>
        <p:grpSp>
          <p:nvGrpSpPr>
            <p:cNvPr id="12" name="Group 11">
              <a:extLst>
                <a:ext uri="{FF2B5EF4-FFF2-40B4-BE49-F238E27FC236}">
                  <a16:creationId xmlns:a16="http://schemas.microsoft.com/office/drawing/2014/main" id="{622144DD-BD8B-4FA2-8636-BFE456FFBE82}"/>
                </a:ext>
              </a:extLst>
            </p:cNvPr>
            <p:cNvGrpSpPr/>
            <p:nvPr/>
          </p:nvGrpSpPr>
          <p:grpSpPr>
            <a:xfrm>
              <a:off x="2092847" y="838047"/>
              <a:ext cx="834021" cy="1313584"/>
              <a:chOff x="2832410" y="702526"/>
              <a:chExt cx="1784195" cy="2810108"/>
            </a:xfrm>
            <a:solidFill>
              <a:srgbClr val="F78E1E"/>
            </a:solidFill>
          </p:grpSpPr>
          <p:sp>
            <p:nvSpPr>
              <p:cNvPr id="13" name="Chord 12">
                <a:extLst>
                  <a:ext uri="{FF2B5EF4-FFF2-40B4-BE49-F238E27FC236}">
                    <a16:creationId xmlns:a16="http://schemas.microsoft.com/office/drawing/2014/main" id="{4483257F-F4B3-44FB-876F-9995BC15993D}"/>
                  </a:ext>
                </a:extLst>
              </p:cNvPr>
              <p:cNvSpPr/>
              <p:nvPr/>
            </p:nvSpPr>
            <p:spPr>
              <a:xfrm rot="6769766">
                <a:off x="2832410" y="1728439"/>
                <a:ext cx="1784195" cy="1784195"/>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4BD829C8-DAC1-4465-8AB4-53644A5FE3CA}"/>
                  </a:ext>
                </a:extLst>
              </p:cNvPr>
              <p:cNvSpPr/>
              <p:nvPr/>
            </p:nvSpPr>
            <p:spPr>
              <a:xfrm>
                <a:off x="3155794" y="702526"/>
                <a:ext cx="1137425" cy="1137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BBFFDF26-28C2-434A-931B-20700589DD03}"/>
                </a:ext>
              </a:extLst>
            </p:cNvPr>
            <p:cNvPicPr>
              <a:picLocks noChangeAspect="1"/>
            </p:cNvPicPr>
            <p:nvPr/>
          </p:nvPicPr>
          <p:blipFill rotWithShape="1">
            <a:blip r:embed="rId4"/>
            <a:srcRect r="80639"/>
            <a:stretch/>
          </p:blipFill>
          <p:spPr>
            <a:xfrm>
              <a:off x="1367819" y="1041769"/>
              <a:ext cx="591017" cy="655933"/>
            </a:xfrm>
            <a:prstGeom prst="rect">
              <a:avLst/>
            </a:prstGeom>
          </p:spPr>
        </p:pic>
        <p:pic>
          <p:nvPicPr>
            <p:cNvPr id="15" name="Picture 14">
              <a:extLst>
                <a:ext uri="{FF2B5EF4-FFF2-40B4-BE49-F238E27FC236}">
                  <a16:creationId xmlns:a16="http://schemas.microsoft.com/office/drawing/2014/main" id="{292BCDE9-1CA8-4031-B725-641EC76CFC80}"/>
                </a:ext>
              </a:extLst>
            </p:cNvPr>
            <p:cNvPicPr>
              <a:picLocks noChangeAspect="1"/>
            </p:cNvPicPr>
            <p:nvPr/>
          </p:nvPicPr>
          <p:blipFill rotWithShape="1">
            <a:blip r:embed="rId4"/>
            <a:srcRect l="19361" r="61013"/>
            <a:stretch/>
          </p:blipFill>
          <p:spPr>
            <a:xfrm>
              <a:off x="2199871" y="174923"/>
              <a:ext cx="599094" cy="655933"/>
            </a:xfrm>
            <a:prstGeom prst="rect">
              <a:avLst/>
            </a:prstGeom>
          </p:spPr>
        </p:pic>
        <p:pic>
          <p:nvPicPr>
            <p:cNvPr id="16" name="Picture 15">
              <a:extLst>
                <a:ext uri="{FF2B5EF4-FFF2-40B4-BE49-F238E27FC236}">
                  <a16:creationId xmlns:a16="http://schemas.microsoft.com/office/drawing/2014/main" id="{690E77FF-EFB2-4F27-A77A-3EAC19C584B4}"/>
                </a:ext>
              </a:extLst>
            </p:cNvPr>
            <p:cNvPicPr>
              <a:picLocks noChangeAspect="1"/>
            </p:cNvPicPr>
            <p:nvPr/>
          </p:nvPicPr>
          <p:blipFill rotWithShape="1">
            <a:blip r:embed="rId4"/>
            <a:srcRect l="41615" r="40728"/>
            <a:stretch/>
          </p:blipFill>
          <p:spPr>
            <a:xfrm>
              <a:off x="1585294" y="458596"/>
              <a:ext cx="539022" cy="655933"/>
            </a:xfrm>
            <a:prstGeom prst="rect">
              <a:avLst/>
            </a:prstGeom>
          </p:spPr>
        </p:pic>
        <p:pic>
          <p:nvPicPr>
            <p:cNvPr id="17" name="Picture 16">
              <a:extLst>
                <a:ext uri="{FF2B5EF4-FFF2-40B4-BE49-F238E27FC236}">
                  <a16:creationId xmlns:a16="http://schemas.microsoft.com/office/drawing/2014/main" id="{8693A5F9-250F-47CE-8449-2271877829A1}"/>
                </a:ext>
              </a:extLst>
            </p:cNvPr>
            <p:cNvPicPr>
              <a:picLocks noChangeAspect="1"/>
            </p:cNvPicPr>
            <p:nvPr/>
          </p:nvPicPr>
          <p:blipFill rotWithShape="1">
            <a:blip r:embed="rId4"/>
            <a:srcRect l="78865"/>
            <a:stretch/>
          </p:blipFill>
          <p:spPr>
            <a:xfrm>
              <a:off x="3058074" y="1072851"/>
              <a:ext cx="645164" cy="655933"/>
            </a:xfrm>
            <a:prstGeom prst="rect">
              <a:avLst/>
            </a:prstGeom>
          </p:spPr>
        </p:pic>
        <p:pic>
          <p:nvPicPr>
            <p:cNvPr id="18" name="Picture 17">
              <a:extLst>
                <a:ext uri="{FF2B5EF4-FFF2-40B4-BE49-F238E27FC236}">
                  <a16:creationId xmlns:a16="http://schemas.microsoft.com/office/drawing/2014/main" id="{F2B0BA9B-F4D2-4655-9ED7-E45A362D9800}"/>
                </a:ext>
              </a:extLst>
            </p:cNvPr>
            <p:cNvPicPr>
              <a:picLocks noChangeAspect="1"/>
            </p:cNvPicPr>
            <p:nvPr/>
          </p:nvPicPr>
          <p:blipFill rotWithShape="1">
            <a:blip r:embed="rId4"/>
            <a:srcRect l="59272" r="21135"/>
            <a:stretch/>
          </p:blipFill>
          <p:spPr>
            <a:xfrm>
              <a:off x="2898489" y="458596"/>
              <a:ext cx="598091" cy="655933"/>
            </a:xfrm>
            <a:prstGeom prst="rect">
              <a:avLst/>
            </a:prstGeom>
          </p:spPr>
        </p:pic>
      </p:grpSp>
      <p:sp>
        <p:nvSpPr>
          <p:cNvPr id="20" name="Right Brace 19">
            <a:extLst>
              <a:ext uri="{FF2B5EF4-FFF2-40B4-BE49-F238E27FC236}">
                <a16:creationId xmlns:a16="http://schemas.microsoft.com/office/drawing/2014/main" id="{8F385068-D1B0-4B68-BA8B-CEB221BF6F17}"/>
              </a:ext>
            </a:extLst>
          </p:cNvPr>
          <p:cNvSpPr/>
          <p:nvPr/>
        </p:nvSpPr>
        <p:spPr>
          <a:xfrm>
            <a:off x="5252222" y="814038"/>
            <a:ext cx="1494263" cy="4939991"/>
          </a:xfrm>
          <a:prstGeom prst="rightBrace">
            <a:avLst/>
          </a:prstGeom>
          <a:ln w="76200">
            <a:solidFill>
              <a:srgbClr val="00A0A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C93C27-C33E-49DA-9CAA-78C0A919CE31}"/>
              </a:ext>
            </a:extLst>
          </p:cNvPr>
          <p:cNvSpPr txBox="1"/>
          <p:nvPr/>
        </p:nvSpPr>
        <p:spPr>
          <a:xfrm>
            <a:off x="6930704" y="2683868"/>
            <a:ext cx="56028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Model</a:t>
            </a:r>
          </a:p>
        </p:txBody>
      </p:sp>
    </p:spTree>
    <p:extLst>
      <p:ext uri="{BB962C8B-B14F-4D97-AF65-F5344CB8AC3E}">
        <p14:creationId xmlns:p14="http://schemas.microsoft.com/office/powerpoint/2010/main" val="56019417"/>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10" name="Picture 9">
            <a:extLst>
              <a:ext uri="{FF2B5EF4-FFF2-40B4-BE49-F238E27FC236}">
                <a16:creationId xmlns:a16="http://schemas.microsoft.com/office/drawing/2014/main" id="{9AEBE321-4940-4B8C-8439-B1A3E47A8CE7}"/>
              </a:ext>
            </a:extLst>
          </p:cNvPr>
          <p:cNvPicPr>
            <a:picLocks noChangeAspect="1"/>
          </p:cNvPicPr>
          <p:nvPr/>
        </p:nvPicPr>
        <p:blipFill>
          <a:blip r:embed="rId2">
            <a:duotone>
              <a:schemeClr val="accent2">
                <a:shade val="45000"/>
                <a:satMod val="135000"/>
              </a:schemeClr>
              <a:prstClr val="white"/>
            </a:duotone>
          </a:blip>
          <a:stretch>
            <a:fillRect/>
          </a:stretch>
        </p:blipFill>
        <p:spPr>
          <a:xfrm>
            <a:off x="1253467" y="1052744"/>
            <a:ext cx="4634377" cy="4634377"/>
          </a:xfrm>
          <a:prstGeom prst="rect">
            <a:avLst/>
          </a:prstGeom>
        </p:spPr>
      </p:pic>
      <p:sp>
        <p:nvSpPr>
          <p:cNvPr id="12" name="TextBox 11">
            <a:extLst>
              <a:ext uri="{FF2B5EF4-FFF2-40B4-BE49-F238E27FC236}">
                <a16:creationId xmlns:a16="http://schemas.microsoft.com/office/drawing/2014/main" id="{AA954447-D798-47E4-B662-4F20AFC5820B}"/>
              </a:ext>
            </a:extLst>
          </p:cNvPr>
          <p:cNvSpPr txBox="1"/>
          <p:nvPr/>
        </p:nvSpPr>
        <p:spPr>
          <a:xfrm>
            <a:off x="5977715" y="2345497"/>
            <a:ext cx="560282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Literature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Review</a:t>
            </a:r>
          </a:p>
        </p:txBody>
      </p:sp>
    </p:spTree>
    <p:extLst>
      <p:ext uri="{BB962C8B-B14F-4D97-AF65-F5344CB8AC3E}">
        <p14:creationId xmlns:p14="http://schemas.microsoft.com/office/powerpoint/2010/main" val="4795011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2" name="Picture 1">
            <a:extLst>
              <a:ext uri="{FF2B5EF4-FFF2-40B4-BE49-F238E27FC236}">
                <a16:creationId xmlns:a16="http://schemas.microsoft.com/office/drawing/2014/main" id="{64F0CF1E-BD1C-492F-B135-DE0003AD17A3}"/>
              </a:ext>
            </a:extLst>
          </p:cNvPr>
          <p:cNvPicPr>
            <a:picLocks noChangeAspect="1"/>
          </p:cNvPicPr>
          <p:nvPr/>
        </p:nvPicPr>
        <p:blipFill>
          <a:blip r:embed="rId2"/>
          <a:stretch>
            <a:fillRect/>
          </a:stretch>
        </p:blipFill>
        <p:spPr>
          <a:xfrm>
            <a:off x="1830311" y="1062385"/>
            <a:ext cx="4325164" cy="4542410"/>
          </a:xfrm>
          <a:prstGeom prst="rect">
            <a:avLst/>
          </a:prstGeom>
        </p:spPr>
      </p:pic>
      <p:sp>
        <p:nvSpPr>
          <p:cNvPr id="11" name="TextBox 10">
            <a:extLst>
              <a:ext uri="{FF2B5EF4-FFF2-40B4-BE49-F238E27FC236}">
                <a16:creationId xmlns:a16="http://schemas.microsoft.com/office/drawing/2014/main" id="{077070D0-6E12-4824-9F9B-611AF575872C}"/>
              </a:ext>
            </a:extLst>
          </p:cNvPr>
          <p:cNvSpPr txBox="1"/>
          <p:nvPr/>
        </p:nvSpPr>
        <p:spPr>
          <a:xfrm>
            <a:off x="5977715" y="2345497"/>
            <a:ext cx="560282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Business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Case</a:t>
            </a:r>
          </a:p>
        </p:txBody>
      </p:sp>
    </p:spTree>
    <p:extLst>
      <p:ext uri="{BB962C8B-B14F-4D97-AF65-F5344CB8AC3E}">
        <p14:creationId xmlns:p14="http://schemas.microsoft.com/office/powerpoint/2010/main" val="328190680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F1DBB6F5-0962-4863-A6BC-BE60D9744D47}"/>
              </a:ext>
            </a:extLst>
          </p:cNvPr>
          <p:cNvSpPr/>
          <p:nvPr/>
        </p:nvSpPr>
        <p:spPr>
          <a:xfrm>
            <a:off x="3490332" y="534718"/>
            <a:ext cx="5586762" cy="5586762"/>
          </a:xfrm>
          <a:prstGeom prst="ellipse">
            <a:avLst/>
          </a:prstGeom>
          <a:solidFill>
            <a:srgbClr val="00A0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17" name="Graphic 16" descr="Teacher">
            <a:extLst>
              <a:ext uri="{FF2B5EF4-FFF2-40B4-BE49-F238E27FC236}">
                <a16:creationId xmlns:a16="http://schemas.microsoft.com/office/drawing/2014/main" id="{AD741652-DB78-4CC6-BB77-4B692AB62D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91774" y="534718"/>
            <a:ext cx="4438186" cy="4438186"/>
          </a:xfrm>
          <a:prstGeom prst="rect">
            <a:avLst/>
          </a:prstGeom>
        </p:spPr>
      </p:pic>
      <p:pic>
        <p:nvPicPr>
          <p:cNvPr id="19" name="Graphic 18" descr="User">
            <a:extLst>
              <a:ext uri="{FF2B5EF4-FFF2-40B4-BE49-F238E27FC236}">
                <a16:creationId xmlns:a16="http://schemas.microsoft.com/office/drawing/2014/main" id="{E302CC13-EF1A-4194-9689-115AF41FC5B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43759" y="3406697"/>
            <a:ext cx="2045709" cy="2045709"/>
          </a:xfrm>
          <a:prstGeom prst="rect">
            <a:avLst/>
          </a:prstGeom>
        </p:spPr>
      </p:pic>
      <p:pic>
        <p:nvPicPr>
          <p:cNvPr id="20" name="Graphic 19" descr="User">
            <a:extLst>
              <a:ext uri="{FF2B5EF4-FFF2-40B4-BE49-F238E27FC236}">
                <a16:creationId xmlns:a16="http://schemas.microsoft.com/office/drawing/2014/main" id="{AD7EADF3-ADC1-4593-A03E-64551B921D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61397" y="3406696"/>
            <a:ext cx="2045709" cy="2045709"/>
          </a:xfrm>
          <a:prstGeom prst="rect">
            <a:avLst/>
          </a:prstGeom>
        </p:spPr>
      </p:pic>
      <p:pic>
        <p:nvPicPr>
          <p:cNvPr id="21" name="Graphic 20" descr="User">
            <a:extLst>
              <a:ext uri="{FF2B5EF4-FFF2-40B4-BE49-F238E27FC236}">
                <a16:creationId xmlns:a16="http://schemas.microsoft.com/office/drawing/2014/main" id="{EF51BBCF-9CEE-494B-BC41-73B6CB4C2EB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73459" y="3406695"/>
            <a:ext cx="2045709" cy="2045709"/>
          </a:xfrm>
          <a:prstGeom prst="rect">
            <a:avLst/>
          </a:prstGeom>
        </p:spPr>
      </p:pic>
    </p:spTree>
    <p:extLst>
      <p:ext uri="{BB962C8B-B14F-4D97-AF65-F5344CB8AC3E}">
        <p14:creationId xmlns:p14="http://schemas.microsoft.com/office/powerpoint/2010/main" val="1098966187"/>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22" name="Graphic 21" descr="Group success">
            <a:extLst>
              <a:ext uri="{FF2B5EF4-FFF2-40B4-BE49-F238E27FC236}">
                <a16:creationId xmlns:a16="http://schemas.microsoft.com/office/drawing/2014/main" id="{0C09BBB0-0F48-4AEE-989A-905ED940B4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98488" y="767446"/>
            <a:ext cx="4564566" cy="4564566"/>
          </a:xfrm>
          <a:prstGeom prst="rect">
            <a:avLst/>
          </a:prstGeom>
        </p:spPr>
      </p:pic>
      <p:sp>
        <p:nvSpPr>
          <p:cNvPr id="2" name="TextBox 1">
            <a:extLst>
              <a:ext uri="{FF2B5EF4-FFF2-40B4-BE49-F238E27FC236}">
                <a16:creationId xmlns:a16="http://schemas.microsoft.com/office/drawing/2014/main" id="{F85E74BC-485A-4FD8-BC0D-A25E49474068}"/>
              </a:ext>
            </a:extLst>
          </p:cNvPr>
          <p:cNvSpPr txBox="1"/>
          <p:nvPr/>
        </p:nvSpPr>
        <p:spPr>
          <a:xfrm>
            <a:off x="4092497" y="4408682"/>
            <a:ext cx="403674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Go Team!</a:t>
            </a:r>
          </a:p>
        </p:txBody>
      </p:sp>
    </p:spTree>
    <p:extLst>
      <p:ext uri="{BB962C8B-B14F-4D97-AF65-F5344CB8AC3E}">
        <p14:creationId xmlns:p14="http://schemas.microsoft.com/office/powerpoint/2010/main" val="2427515935"/>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59" name="Picture 58">
            <a:extLst>
              <a:ext uri="{FF2B5EF4-FFF2-40B4-BE49-F238E27FC236}">
                <a16:creationId xmlns:a16="http://schemas.microsoft.com/office/drawing/2014/main" id="{C56A0D6C-FE64-4FB7-9C46-F3CFFAD581BE}"/>
              </a:ext>
            </a:extLst>
          </p:cNvPr>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8444" b="89778" l="4889" r="94667">
                        <a14:foregroundMark x1="8889" y1="49778" x2="12889" y2="57778"/>
                        <a14:foregroundMark x1="13778" y1="40000" x2="23960" y2="55736"/>
                        <a14:foregroundMark x1="7556" y1="54222" x2="4889" y2="48000"/>
                        <a14:foregroundMark x1="25778" y1="46222" x2="32889" y2="44444"/>
                        <a14:foregroundMark x1="72000" y1="44889" x2="78222" y2="47111"/>
                        <a14:foregroundMark x1="40000" y1="65778" x2="54667" y2="65778"/>
                        <a14:foregroundMark x1="54667" y1="65778" x2="61778" y2="65778"/>
                        <a14:foregroundMark x1="51111" y1="80000" x2="53333" y2="85333"/>
                        <a14:foregroundMark x1="79111" y1="60889" x2="85778" y2="41778"/>
                        <a14:foregroundMark x1="88444" y1="62667" x2="92444" y2="48889"/>
                        <a14:foregroundMark x1="95111" y1="50222" x2="95111" y2="50222"/>
                        <a14:foregroundMark x1="28000" y1="22222" x2="28000" y2="22222"/>
                        <a14:foregroundMark x1="38222" y1="13333" x2="38222" y2="13333"/>
                        <a14:foregroundMark x1="52000" y1="8444" x2="52000" y2="8444"/>
                        <a14:foregroundMark x1="65778" y1="12000" x2="65778" y2="12000"/>
                        <a14:foregroundMark x1="75111" y1="22667" x2="75111" y2="22667"/>
                        <a14:foregroundMark x1="30222" y1="39556" x2="30222" y2="39556"/>
                        <a14:foregroundMark x1="48889" y1="48444" x2="48889" y2="48444"/>
                        <a14:backgroundMark x1="24444" y1="55556" x2="28444" y2="65778"/>
                      </a14:backgroundRemoval>
                    </a14:imgEffect>
                  </a14:imgLayer>
                </a14:imgProps>
              </a:ext>
            </a:extLst>
          </a:blip>
          <a:stretch>
            <a:fillRect/>
          </a:stretch>
        </p:blipFill>
        <p:spPr>
          <a:xfrm>
            <a:off x="1623315" y="1259088"/>
            <a:ext cx="4130714" cy="4130714"/>
          </a:xfrm>
          <a:prstGeom prst="rect">
            <a:avLst/>
          </a:prstGeom>
        </p:spPr>
      </p:pic>
      <p:sp>
        <p:nvSpPr>
          <p:cNvPr id="96" name="TextBox 95">
            <a:extLst>
              <a:ext uri="{FF2B5EF4-FFF2-40B4-BE49-F238E27FC236}">
                <a16:creationId xmlns:a16="http://schemas.microsoft.com/office/drawing/2014/main" id="{9B9B6DCF-211E-4DAD-9EDE-AF4DBD1AA756}"/>
              </a:ext>
            </a:extLst>
          </p:cNvPr>
          <p:cNvSpPr txBox="1"/>
          <p:nvPr/>
        </p:nvSpPr>
        <p:spPr>
          <a:xfrm>
            <a:off x="5966563" y="3003419"/>
            <a:ext cx="560282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Team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Strengths</a:t>
            </a:r>
          </a:p>
        </p:txBody>
      </p:sp>
    </p:spTree>
    <p:extLst>
      <p:ext uri="{BB962C8B-B14F-4D97-AF65-F5344CB8AC3E}">
        <p14:creationId xmlns:p14="http://schemas.microsoft.com/office/powerpoint/2010/main" val="362323619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5EE3A490-F548-450D-ACCB-7181AC51F36D}"/>
              </a:ext>
            </a:extLst>
          </p:cNvPr>
          <p:cNvCxnSpPr>
            <a:stCxn id="10" idx="4"/>
          </p:cNvCxnSpPr>
          <p:nvPr/>
        </p:nvCxnSpPr>
        <p:spPr>
          <a:xfrm>
            <a:off x="3624146" y="2196789"/>
            <a:ext cx="0" cy="1103972"/>
          </a:xfrm>
          <a:prstGeom prst="line">
            <a:avLst/>
          </a:prstGeom>
          <a:ln w="190500"/>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cxnSp>
        <p:nvCxnSpPr>
          <p:cNvPr id="3" name="Straight Arrow Connector 2">
            <a:extLst>
              <a:ext uri="{FF2B5EF4-FFF2-40B4-BE49-F238E27FC236}">
                <a16:creationId xmlns:a16="http://schemas.microsoft.com/office/drawing/2014/main" id="{515343C7-C7D8-4090-A9B6-B142FAFAC342}"/>
              </a:ext>
            </a:extLst>
          </p:cNvPr>
          <p:cNvCxnSpPr/>
          <p:nvPr/>
        </p:nvCxnSpPr>
        <p:spPr>
          <a:xfrm>
            <a:off x="1929160" y="3300761"/>
            <a:ext cx="9355873" cy="0"/>
          </a:xfrm>
          <a:prstGeom prst="straightConnector1">
            <a:avLst/>
          </a:prstGeom>
          <a:ln w="190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50EE9AB-0F9D-491A-888E-83CF1E088E9E}"/>
              </a:ext>
            </a:extLst>
          </p:cNvPr>
          <p:cNvSpPr/>
          <p:nvPr/>
        </p:nvSpPr>
        <p:spPr>
          <a:xfrm>
            <a:off x="3166946" y="1282389"/>
            <a:ext cx="914400" cy="914400"/>
          </a:xfrm>
          <a:prstGeom prst="ellipse">
            <a:avLst/>
          </a:prstGeom>
          <a:noFill/>
          <a:ln w="254000">
            <a:solidFill>
              <a:srgbClr val="F78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5DE2331A-F815-44D7-8BB0-21EE9970CC2A}"/>
              </a:ext>
            </a:extLst>
          </p:cNvPr>
          <p:cNvCxnSpPr/>
          <p:nvPr/>
        </p:nvCxnSpPr>
        <p:spPr>
          <a:xfrm>
            <a:off x="6620106" y="2196789"/>
            <a:ext cx="0" cy="1103972"/>
          </a:xfrm>
          <a:prstGeom prst="line">
            <a:avLst/>
          </a:prstGeom>
          <a:ln w="19050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491CB52-3CAF-4DDB-BE2A-B6CE2E3C189F}"/>
              </a:ext>
            </a:extLst>
          </p:cNvPr>
          <p:cNvCxnSpPr/>
          <p:nvPr/>
        </p:nvCxnSpPr>
        <p:spPr>
          <a:xfrm>
            <a:off x="9593764" y="2219091"/>
            <a:ext cx="0" cy="1103972"/>
          </a:xfrm>
          <a:prstGeom prst="line">
            <a:avLst/>
          </a:prstGeom>
          <a:ln w="1905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899F309-292E-4C5D-BA3B-3F0601881967}"/>
              </a:ext>
            </a:extLst>
          </p:cNvPr>
          <p:cNvCxnSpPr/>
          <p:nvPr/>
        </p:nvCxnSpPr>
        <p:spPr>
          <a:xfrm>
            <a:off x="8073481" y="3323063"/>
            <a:ext cx="0" cy="1103972"/>
          </a:xfrm>
          <a:prstGeom prst="line">
            <a:avLst/>
          </a:prstGeom>
          <a:ln w="19050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84A392F-FD31-47FB-8306-89378BC1CB47}"/>
              </a:ext>
            </a:extLst>
          </p:cNvPr>
          <p:cNvCxnSpPr/>
          <p:nvPr/>
        </p:nvCxnSpPr>
        <p:spPr>
          <a:xfrm>
            <a:off x="5058934" y="3261733"/>
            <a:ext cx="0" cy="1103972"/>
          </a:xfrm>
          <a:prstGeom prst="line">
            <a:avLst/>
          </a:prstGeom>
          <a:ln w="190500"/>
        </p:spPr>
        <p:style>
          <a:lnRef idx="1">
            <a:schemeClr val="dk1"/>
          </a:lnRef>
          <a:fillRef idx="0">
            <a:schemeClr val="dk1"/>
          </a:fillRef>
          <a:effectRef idx="0">
            <a:schemeClr val="dk1"/>
          </a:effectRef>
          <a:fontRef idx="minor">
            <a:schemeClr val="tx1"/>
          </a:fontRef>
        </p:style>
      </p:cxnSp>
      <p:sp>
        <p:nvSpPr>
          <p:cNvPr id="11" name="Oval 10">
            <a:extLst>
              <a:ext uri="{FF2B5EF4-FFF2-40B4-BE49-F238E27FC236}">
                <a16:creationId xmlns:a16="http://schemas.microsoft.com/office/drawing/2014/main" id="{3BF1E0A0-6F49-4C7C-BF2E-AD423E13662E}"/>
              </a:ext>
            </a:extLst>
          </p:cNvPr>
          <p:cNvSpPr/>
          <p:nvPr/>
        </p:nvSpPr>
        <p:spPr>
          <a:xfrm>
            <a:off x="6149896" y="1287964"/>
            <a:ext cx="914400" cy="914400"/>
          </a:xfrm>
          <a:prstGeom prst="ellipse">
            <a:avLst/>
          </a:prstGeom>
          <a:noFill/>
          <a:ln w="254000">
            <a:solidFill>
              <a:srgbClr val="00A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7E4DC21B-62FB-48EC-9011-B350C886C9FF}"/>
              </a:ext>
            </a:extLst>
          </p:cNvPr>
          <p:cNvSpPr/>
          <p:nvPr/>
        </p:nvSpPr>
        <p:spPr>
          <a:xfrm>
            <a:off x="9132846" y="1304691"/>
            <a:ext cx="914400" cy="914400"/>
          </a:xfrm>
          <a:prstGeom prst="ellipse">
            <a:avLst/>
          </a:prstGeom>
          <a:noFill/>
          <a:ln w="254000">
            <a:solidFill>
              <a:srgbClr val="FFD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5B7E7C51-AA20-496A-AFFB-005AC4E8D7FF}"/>
              </a:ext>
            </a:extLst>
          </p:cNvPr>
          <p:cNvSpPr/>
          <p:nvPr/>
        </p:nvSpPr>
        <p:spPr>
          <a:xfrm>
            <a:off x="4629613" y="4365705"/>
            <a:ext cx="914400" cy="914400"/>
          </a:xfrm>
          <a:prstGeom prst="ellipse">
            <a:avLst/>
          </a:prstGeom>
          <a:noFill/>
          <a:ln w="254000">
            <a:solidFill>
              <a:srgbClr val="7ED0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B640A976-8EE2-47A4-8B47-06B8B90A4D0D}"/>
              </a:ext>
            </a:extLst>
          </p:cNvPr>
          <p:cNvSpPr/>
          <p:nvPr/>
        </p:nvSpPr>
        <p:spPr>
          <a:xfrm>
            <a:off x="7612563" y="4382432"/>
            <a:ext cx="914400" cy="914400"/>
          </a:xfrm>
          <a:prstGeom prst="ellipse">
            <a:avLst/>
          </a:prstGeom>
          <a:noFill/>
          <a:ln w="254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3CC9B626-5436-415F-9C10-B84A609CC737}"/>
              </a:ext>
            </a:extLst>
          </p:cNvPr>
          <p:cNvSpPr txBox="1"/>
          <p:nvPr/>
        </p:nvSpPr>
        <p:spPr>
          <a:xfrm>
            <a:off x="576141" y="2723124"/>
            <a:ext cx="135301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July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2019</a:t>
            </a:r>
          </a:p>
        </p:txBody>
      </p:sp>
    </p:spTree>
    <p:extLst>
      <p:ext uri="{BB962C8B-B14F-4D97-AF65-F5344CB8AC3E}">
        <p14:creationId xmlns:p14="http://schemas.microsoft.com/office/powerpoint/2010/main" val="1808307401"/>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a:xfrm>
            <a:off x="10787432" y="6454143"/>
            <a:ext cx="1312025"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cxnSp>
        <p:nvCxnSpPr>
          <p:cNvPr id="46" name="Straight Arrow Connector 45">
            <a:extLst>
              <a:ext uri="{FF2B5EF4-FFF2-40B4-BE49-F238E27FC236}">
                <a16:creationId xmlns:a16="http://schemas.microsoft.com/office/drawing/2014/main" id="{290D0BD2-2891-427F-92E5-C56F0901EAF0}"/>
              </a:ext>
            </a:extLst>
          </p:cNvPr>
          <p:cNvCxnSpPr>
            <a:cxnSpLocks/>
          </p:cNvCxnSpPr>
          <p:nvPr/>
        </p:nvCxnSpPr>
        <p:spPr>
          <a:xfrm flipV="1">
            <a:off x="1655960" y="5280100"/>
            <a:ext cx="6261413"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25379AC-610C-4486-B844-56760DA5B119}"/>
              </a:ext>
            </a:extLst>
          </p:cNvPr>
          <p:cNvCxnSpPr>
            <a:cxnSpLocks/>
          </p:cNvCxnSpPr>
          <p:nvPr/>
        </p:nvCxnSpPr>
        <p:spPr>
          <a:xfrm rot="10800000">
            <a:off x="1678262" y="1037063"/>
            <a:ext cx="0" cy="427091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2BDE253-91E4-412B-BAEF-41D388568195}"/>
              </a:ext>
            </a:extLst>
          </p:cNvPr>
          <p:cNvSpPr txBox="1"/>
          <p:nvPr/>
        </p:nvSpPr>
        <p:spPr>
          <a:xfrm>
            <a:off x="335358" y="2490235"/>
            <a:ext cx="14496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Housing Variable</a:t>
            </a:r>
          </a:p>
        </p:txBody>
      </p:sp>
      <p:sp>
        <p:nvSpPr>
          <p:cNvPr id="50" name="TextBox 49">
            <a:extLst>
              <a:ext uri="{FF2B5EF4-FFF2-40B4-BE49-F238E27FC236}">
                <a16:creationId xmlns:a16="http://schemas.microsoft.com/office/drawing/2014/main" id="{79E989B3-4C88-4359-A7A0-15C6FC55654F}"/>
              </a:ext>
            </a:extLst>
          </p:cNvPr>
          <p:cNvSpPr txBox="1"/>
          <p:nvPr/>
        </p:nvSpPr>
        <p:spPr>
          <a:xfrm>
            <a:off x="3729621" y="5413749"/>
            <a:ext cx="27404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Socioeconomic Status Variable</a:t>
            </a:r>
          </a:p>
        </p:txBody>
      </p:sp>
      <p:sp>
        <p:nvSpPr>
          <p:cNvPr id="51" name="Oval 50">
            <a:extLst>
              <a:ext uri="{FF2B5EF4-FFF2-40B4-BE49-F238E27FC236}">
                <a16:creationId xmlns:a16="http://schemas.microsoft.com/office/drawing/2014/main" id="{23DC85A1-3D25-4897-B60F-8C9A62815928}"/>
              </a:ext>
            </a:extLst>
          </p:cNvPr>
          <p:cNvSpPr/>
          <p:nvPr/>
        </p:nvSpPr>
        <p:spPr>
          <a:xfrm>
            <a:off x="2152189" y="3657599"/>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7C958197-77B5-4785-92BF-506DDAC1BC38}"/>
              </a:ext>
            </a:extLst>
          </p:cNvPr>
          <p:cNvSpPr/>
          <p:nvPr/>
        </p:nvSpPr>
        <p:spPr>
          <a:xfrm>
            <a:off x="2656549" y="432946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48BDF536-82E2-448E-B8DC-BC97053781F9}"/>
              </a:ext>
            </a:extLst>
          </p:cNvPr>
          <p:cNvSpPr/>
          <p:nvPr/>
        </p:nvSpPr>
        <p:spPr>
          <a:xfrm>
            <a:off x="2849139" y="371475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109BA657-B14A-4757-8E35-A628231A6AAD}"/>
              </a:ext>
            </a:extLst>
          </p:cNvPr>
          <p:cNvSpPr/>
          <p:nvPr/>
        </p:nvSpPr>
        <p:spPr>
          <a:xfrm>
            <a:off x="3450841" y="2879802"/>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E06301F1-6D2F-4CA7-A65C-B0ADD4DFBE19}"/>
              </a:ext>
            </a:extLst>
          </p:cNvPr>
          <p:cNvSpPr/>
          <p:nvPr/>
        </p:nvSpPr>
        <p:spPr>
          <a:xfrm>
            <a:off x="3799316" y="3903855"/>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DC27A694-ED97-49ED-BA6D-534A4A82E893}"/>
              </a:ext>
            </a:extLst>
          </p:cNvPr>
          <p:cNvSpPr/>
          <p:nvPr/>
        </p:nvSpPr>
        <p:spPr>
          <a:xfrm>
            <a:off x="4078096" y="3378819"/>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0E0661CB-51A7-41B3-93A3-6B40A0888DEB}"/>
              </a:ext>
            </a:extLst>
          </p:cNvPr>
          <p:cNvSpPr/>
          <p:nvPr/>
        </p:nvSpPr>
        <p:spPr>
          <a:xfrm>
            <a:off x="4184034" y="2847511"/>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7B035AEA-A5D0-4DFA-A9D4-ECB351F22D53}"/>
              </a:ext>
            </a:extLst>
          </p:cNvPr>
          <p:cNvSpPr/>
          <p:nvPr/>
        </p:nvSpPr>
        <p:spPr>
          <a:xfrm>
            <a:off x="4292291" y="1472233"/>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DFB028C2-7567-4CC5-9F4E-BF1DC10B39BA}"/>
              </a:ext>
            </a:extLst>
          </p:cNvPr>
          <p:cNvSpPr/>
          <p:nvPr/>
        </p:nvSpPr>
        <p:spPr>
          <a:xfrm>
            <a:off x="5113301" y="123978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EA4AAB4-642E-4A5E-8530-C4E31E9D28B3}"/>
              </a:ext>
            </a:extLst>
          </p:cNvPr>
          <p:cNvSpPr/>
          <p:nvPr/>
        </p:nvSpPr>
        <p:spPr>
          <a:xfrm>
            <a:off x="4897247" y="298116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06A42952-FDCC-431E-8BD8-8D2C9D90B9E9}"/>
              </a:ext>
            </a:extLst>
          </p:cNvPr>
          <p:cNvSpPr/>
          <p:nvPr/>
        </p:nvSpPr>
        <p:spPr>
          <a:xfrm>
            <a:off x="5427624" y="2601022"/>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B07C1E09-E50E-4345-982A-1E9C5467F7FE}"/>
              </a:ext>
            </a:extLst>
          </p:cNvPr>
          <p:cNvSpPr/>
          <p:nvPr/>
        </p:nvSpPr>
        <p:spPr>
          <a:xfrm>
            <a:off x="5864151" y="214721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66F069FC-9D7D-4140-9A97-B85A902D63C7}"/>
              </a:ext>
            </a:extLst>
          </p:cNvPr>
          <p:cNvSpPr/>
          <p:nvPr/>
        </p:nvSpPr>
        <p:spPr>
          <a:xfrm>
            <a:off x="6224707" y="1518560"/>
            <a:ext cx="278780" cy="278780"/>
          </a:xfrm>
          <a:prstGeom prst="ellipse">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4" name="Straight Arrow Connector 63">
            <a:extLst>
              <a:ext uri="{FF2B5EF4-FFF2-40B4-BE49-F238E27FC236}">
                <a16:creationId xmlns:a16="http://schemas.microsoft.com/office/drawing/2014/main" id="{C51DBC36-D6CB-4059-96AE-1F9D7BD5ABBC}"/>
              </a:ext>
            </a:extLst>
          </p:cNvPr>
          <p:cNvCxnSpPr>
            <a:cxnSpLocks/>
          </p:cNvCxnSpPr>
          <p:nvPr/>
        </p:nvCxnSpPr>
        <p:spPr>
          <a:xfrm flipH="1" flipV="1">
            <a:off x="2893744" y="881549"/>
            <a:ext cx="1788380" cy="2055098"/>
          </a:xfrm>
          <a:prstGeom prst="straightConnector1">
            <a:avLst/>
          </a:prstGeom>
          <a:ln w="76200">
            <a:solidFill>
              <a:srgbClr val="00A0AF"/>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13AC5DD6-867E-4AA6-9C49-CF46A31D40BC}"/>
              </a:ext>
            </a:extLst>
          </p:cNvPr>
          <p:cNvCxnSpPr>
            <a:cxnSpLocks/>
          </p:cNvCxnSpPr>
          <p:nvPr/>
        </p:nvCxnSpPr>
        <p:spPr>
          <a:xfrm flipV="1">
            <a:off x="4630085" y="992664"/>
            <a:ext cx="2022084" cy="1940474"/>
          </a:xfrm>
          <a:prstGeom prst="straightConnector1">
            <a:avLst/>
          </a:prstGeom>
          <a:ln w="76200">
            <a:solidFill>
              <a:srgbClr val="F78E1E"/>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9FC7FD4D-F96B-468E-AC52-E36B76250D95}"/>
              </a:ext>
            </a:extLst>
          </p:cNvPr>
          <p:cNvSpPr txBox="1"/>
          <p:nvPr/>
        </p:nvSpPr>
        <p:spPr>
          <a:xfrm>
            <a:off x="6477929" y="2316335"/>
            <a:ext cx="6203556"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Principal Components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Analysis</a:t>
            </a:r>
            <a:endParaRPr kumimoji="0" lang="en-US" sz="7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79455058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2E837C-6F05-417E-947F-A7E98903DE28}"/>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9116715-92FD-4CC5-83E5-075E760C7A24}" type="slidenum">
              <a:rPr kumimoji="0" lang="en-US" altLang="en-US" sz="18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pic>
        <p:nvPicPr>
          <p:cNvPr id="3" name="Graphic 2" descr="Cycle with people">
            <a:extLst>
              <a:ext uri="{FF2B5EF4-FFF2-40B4-BE49-F238E27FC236}">
                <a16:creationId xmlns:a16="http://schemas.microsoft.com/office/drawing/2014/main" id="{653A4A4A-6881-465D-943F-F1A0DF2B62E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70857" y="470210"/>
            <a:ext cx="5682850" cy="5682850"/>
          </a:xfrm>
          <a:prstGeom prst="rect">
            <a:avLst/>
          </a:prstGeom>
        </p:spPr>
      </p:pic>
      <p:sp>
        <p:nvSpPr>
          <p:cNvPr id="10" name="TextBox 9">
            <a:extLst>
              <a:ext uri="{FF2B5EF4-FFF2-40B4-BE49-F238E27FC236}">
                <a16:creationId xmlns:a16="http://schemas.microsoft.com/office/drawing/2014/main" id="{78C7D459-7BB5-4669-9994-6FB57D0DA2BD}"/>
              </a:ext>
            </a:extLst>
          </p:cNvPr>
          <p:cNvSpPr txBox="1"/>
          <p:nvPr/>
        </p:nvSpPr>
        <p:spPr>
          <a:xfrm>
            <a:off x="2622672" y="371941"/>
            <a:ext cx="6579219"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00A0AF"/>
                </a:solidFill>
                <a:effectLst/>
                <a:uLnTx/>
                <a:uFillTx/>
                <a:latin typeface="Arial Black" panose="020B0A04020102020204" pitchFamily="34" charset="0"/>
                <a:ea typeface="+mn-ea"/>
                <a:cs typeface="+mn-cs"/>
              </a:rPr>
              <a:t>HIV Surveillance</a:t>
            </a:r>
          </a:p>
        </p:txBody>
      </p:sp>
      <p:sp>
        <p:nvSpPr>
          <p:cNvPr id="11" name="TextBox 10">
            <a:extLst>
              <a:ext uri="{FF2B5EF4-FFF2-40B4-BE49-F238E27FC236}">
                <a16:creationId xmlns:a16="http://schemas.microsoft.com/office/drawing/2014/main" id="{70C9D96D-5517-4D9F-A345-94B8109F8187}"/>
              </a:ext>
            </a:extLst>
          </p:cNvPr>
          <p:cNvSpPr txBox="1"/>
          <p:nvPr/>
        </p:nvSpPr>
        <p:spPr>
          <a:xfrm>
            <a:off x="6367346" y="5327999"/>
            <a:ext cx="639071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78E1E"/>
                </a:solidFill>
                <a:effectLst/>
                <a:uLnTx/>
                <a:uFillTx/>
                <a:latin typeface="Arial Black" panose="020B0A04020102020204" pitchFamily="34" charset="0"/>
                <a:ea typeface="+mn-ea"/>
                <a:cs typeface="+mn-cs"/>
              </a:rPr>
              <a:t>Patient Care</a:t>
            </a:r>
          </a:p>
        </p:txBody>
      </p:sp>
      <p:sp>
        <p:nvSpPr>
          <p:cNvPr id="12" name="TextBox 11">
            <a:extLst>
              <a:ext uri="{FF2B5EF4-FFF2-40B4-BE49-F238E27FC236}">
                <a16:creationId xmlns:a16="http://schemas.microsoft.com/office/drawing/2014/main" id="{450F87F5-12BA-400E-89E3-1A740F1D5558}"/>
              </a:ext>
            </a:extLst>
          </p:cNvPr>
          <p:cNvSpPr txBox="1"/>
          <p:nvPr/>
        </p:nvSpPr>
        <p:spPr>
          <a:xfrm>
            <a:off x="2430966" y="5327999"/>
            <a:ext cx="494849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7ED0E0"/>
                </a:solidFill>
                <a:effectLst/>
                <a:uLnTx/>
                <a:uFillTx/>
                <a:latin typeface="Arial Black" panose="020B0A04020102020204" pitchFamily="34" charset="0"/>
                <a:ea typeface="+mn-ea"/>
                <a:cs typeface="+mn-cs"/>
              </a:rPr>
              <a:t>Prevention</a:t>
            </a:r>
          </a:p>
        </p:txBody>
      </p:sp>
    </p:spTree>
    <p:extLst>
      <p:ext uri="{BB962C8B-B14F-4D97-AF65-F5344CB8AC3E}">
        <p14:creationId xmlns:p14="http://schemas.microsoft.com/office/powerpoint/2010/main" val="215070221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Florida </a:t>
            </a:r>
          </a:p>
        </p:txBody>
      </p:sp>
    </p:spTree>
    <p:extLst>
      <p:ext uri="{BB962C8B-B14F-4D97-AF65-F5344CB8AC3E}">
        <p14:creationId xmlns:p14="http://schemas.microsoft.com/office/powerpoint/2010/main" val="533546333"/>
      </p:ext>
    </p:extLst>
  </p:cSld>
  <p:clrMapOvr>
    <a:masterClrMapping/>
  </p:clrMapOvr>
  <p:transition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A87E-C7CD-400C-83BB-766FACB19B9C}"/>
              </a:ext>
            </a:extLst>
          </p:cNvPr>
          <p:cNvSpPr>
            <a:spLocks noGrp="1"/>
          </p:cNvSpPr>
          <p:nvPr>
            <p:ph type="ctrTitle"/>
          </p:nvPr>
        </p:nvSpPr>
        <p:spPr>
          <a:xfrm>
            <a:off x="3886200" y="0"/>
            <a:ext cx="5791200" cy="1600200"/>
          </a:xfrm>
        </p:spPr>
        <p:txBody>
          <a:bodyPr>
            <a:normAutofit fontScale="90000"/>
          </a:bodyPr>
          <a:lstStyle/>
          <a:p>
            <a:pPr algn="l"/>
            <a:r>
              <a:rPr lang="en-US" dirty="0"/>
              <a:t>The Public Health Vault: A Model for Flexible and Agile Data Collection and Use</a:t>
            </a:r>
          </a:p>
        </p:txBody>
      </p:sp>
      <p:sp>
        <p:nvSpPr>
          <p:cNvPr id="8" name="Text Placeholder 7">
            <a:extLst>
              <a:ext uri="{FF2B5EF4-FFF2-40B4-BE49-F238E27FC236}">
                <a16:creationId xmlns:a16="http://schemas.microsoft.com/office/drawing/2014/main" id="{A87A23CA-AFA9-4CB4-852B-313ADB477F29}"/>
              </a:ext>
            </a:extLst>
          </p:cNvPr>
          <p:cNvSpPr>
            <a:spLocks noGrp="1"/>
          </p:cNvSpPr>
          <p:nvPr>
            <p:ph type="body" sz="quarter" idx="12"/>
          </p:nvPr>
        </p:nvSpPr>
        <p:spPr/>
        <p:txBody>
          <a:bodyPr/>
          <a:lstStyle/>
          <a:p>
            <a:pPr algn="l"/>
            <a:r>
              <a:rPr lang="en-US" dirty="0"/>
              <a:t>Team Santa Clara: Harry Martin, Leticia Ortiz, Mandeep Sidhu, </a:t>
            </a:r>
          </a:p>
          <a:p>
            <a:pPr algn="l"/>
            <a:r>
              <a:rPr lang="en-US" dirty="0"/>
              <a:t>Patrick Anderson, Wen Lin</a:t>
            </a:r>
          </a:p>
          <a:p>
            <a:endParaRPr lang="en-US" dirty="0"/>
          </a:p>
        </p:txBody>
      </p:sp>
      <p:pic>
        <p:nvPicPr>
          <p:cNvPr id="3" name="Picture 2">
            <a:extLst>
              <a:ext uri="{FF2B5EF4-FFF2-40B4-BE49-F238E27FC236}">
                <a16:creationId xmlns:a16="http://schemas.microsoft.com/office/drawing/2014/main" id="{BC1A97CA-4D38-44D5-90C9-BBA3247F800F}"/>
              </a:ext>
            </a:extLst>
          </p:cNvPr>
          <p:cNvPicPr>
            <a:picLocks noChangeAspect="1"/>
          </p:cNvPicPr>
          <p:nvPr/>
        </p:nvPicPr>
        <p:blipFill>
          <a:blip r:embed="rId3"/>
          <a:stretch>
            <a:fillRect/>
          </a:stretch>
        </p:blipFill>
        <p:spPr>
          <a:xfrm>
            <a:off x="4471340" y="1220640"/>
            <a:ext cx="3882689" cy="3479941"/>
          </a:xfrm>
          <a:prstGeom prst="rect">
            <a:avLst/>
          </a:prstGeom>
        </p:spPr>
      </p:pic>
      <p:sp>
        <p:nvSpPr>
          <p:cNvPr id="7" name="Title 1">
            <a:extLst>
              <a:ext uri="{FF2B5EF4-FFF2-40B4-BE49-F238E27FC236}">
                <a16:creationId xmlns:a16="http://schemas.microsoft.com/office/drawing/2014/main" id="{21C63989-E8CC-4740-ADEF-11C2BD217B64}"/>
              </a:ext>
            </a:extLst>
          </p:cNvPr>
          <p:cNvSpPr txBox="1">
            <a:spLocks/>
          </p:cNvSpPr>
          <p:nvPr/>
        </p:nvSpPr>
        <p:spPr>
          <a:xfrm>
            <a:off x="1824038" y="4844079"/>
            <a:ext cx="8565356" cy="723038"/>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3600" kern="1200">
                <a:solidFill>
                  <a:schemeClr val="tx2"/>
                </a:solidFill>
                <a:latin typeface="Segoe UI Semilight" panose="020B0402040204020203" pitchFamily="34" charset="0"/>
                <a:ea typeface="+mj-ea"/>
                <a:cs typeface="Segoe UI Semilight" panose="020B0402040204020203" pitchFamily="34" charset="0"/>
              </a:defRPr>
            </a:lvl1pPr>
          </a:lstStyle>
          <a:p>
            <a:endParaRPr lang="en-US" sz="2100" dirty="0">
              <a:solidFill>
                <a:srgbClr val="D8D8D8"/>
              </a:solidFill>
            </a:endParaRPr>
          </a:p>
        </p:txBody>
      </p:sp>
    </p:spTree>
    <p:extLst>
      <p:ext uri="{BB962C8B-B14F-4D97-AF65-F5344CB8AC3E}">
        <p14:creationId xmlns:p14="http://schemas.microsoft.com/office/powerpoint/2010/main" val="141775735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61E17-3F67-4647-9E78-63DBB0BAC145}"/>
              </a:ext>
            </a:extLst>
          </p:cNvPr>
          <p:cNvSpPr>
            <a:spLocks noGrp="1"/>
          </p:cNvSpPr>
          <p:nvPr>
            <p:ph type="title"/>
          </p:nvPr>
        </p:nvSpPr>
        <p:spPr/>
        <p:txBody>
          <a:bodyPr/>
          <a:lstStyle/>
          <a:p>
            <a:r>
              <a:rPr lang="en-US" sz="2800" dirty="0">
                <a:solidFill>
                  <a:schemeClr val="accent5"/>
                </a:solidFill>
              </a:rPr>
              <a:t>Where Is Santa Clara County?</a:t>
            </a:r>
          </a:p>
        </p:txBody>
      </p:sp>
      <p:pic>
        <p:nvPicPr>
          <p:cNvPr id="6" name="Picture 2" descr="http://citiesassociation.org/images/cities_map.jpg">
            <a:extLst>
              <a:ext uri="{FF2B5EF4-FFF2-40B4-BE49-F238E27FC236}">
                <a16:creationId xmlns:a16="http://schemas.microsoft.com/office/drawing/2014/main" id="{EF96AB39-2A3E-46A6-ADEC-9A6061DF1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475" y="1371599"/>
            <a:ext cx="1718269" cy="15034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upload.wikimedia.org/wikipedia/commons/thumb/0/04/Map_of_California_highlighting_Santa_Clara_County.svg/250px-Map_of_California_highlighting_Santa_Clara_County.svg.png">
            <a:extLst>
              <a:ext uri="{FF2B5EF4-FFF2-40B4-BE49-F238E27FC236}">
                <a16:creationId xmlns:a16="http://schemas.microsoft.com/office/drawing/2014/main" id="{F13D3CFD-5DA6-4207-92E8-932DC41CB7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6947" y="1128349"/>
            <a:ext cx="3119686" cy="35814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A89ECDF4-29DD-4491-A92C-7AB4D7D9937B}"/>
              </a:ext>
            </a:extLst>
          </p:cNvPr>
          <p:cNvCxnSpPr>
            <a:cxnSpLocks/>
          </p:cNvCxnSpPr>
          <p:nvPr/>
        </p:nvCxnSpPr>
        <p:spPr>
          <a:xfrm flipV="1">
            <a:off x="2362200" y="2142382"/>
            <a:ext cx="1251274" cy="77666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49E274A-CDCA-4D70-9F53-28ABFF0695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3522" y="3866979"/>
            <a:ext cx="4101417" cy="1685541"/>
          </a:xfrm>
          <a:prstGeom prst="rect">
            <a:avLst/>
          </a:prstGeom>
        </p:spPr>
      </p:pic>
      <p:sp>
        <p:nvSpPr>
          <p:cNvPr id="10" name="Slide Number Placeholder 3">
            <a:extLst>
              <a:ext uri="{FF2B5EF4-FFF2-40B4-BE49-F238E27FC236}">
                <a16:creationId xmlns:a16="http://schemas.microsoft.com/office/drawing/2014/main" id="{7E14E981-2352-4C94-B363-CFE3A248637C}"/>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66</a:t>
            </a:fld>
            <a:endParaRPr lang="en-US" dirty="0"/>
          </a:p>
        </p:txBody>
      </p:sp>
      <p:pic>
        <p:nvPicPr>
          <p:cNvPr id="3" name="Picture 2">
            <a:extLst>
              <a:ext uri="{FF2B5EF4-FFF2-40B4-BE49-F238E27FC236}">
                <a16:creationId xmlns:a16="http://schemas.microsoft.com/office/drawing/2014/main" id="{3757F143-964D-4E87-B5F6-7B316DE5B52E}"/>
              </a:ext>
            </a:extLst>
          </p:cNvPr>
          <p:cNvPicPr>
            <a:picLocks noChangeAspect="1"/>
          </p:cNvPicPr>
          <p:nvPr/>
        </p:nvPicPr>
        <p:blipFill>
          <a:blip r:embed="rId6"/>
          <a:stretch>
            <a:fillRect/>
          </a:stretch>
        </p:blipFill>
        <p:spPr>
          <a:xfrm>
            <a:off x="5522272" y="1371599"/>
            <a:ext cx="4642144" cy="1100931"/>
          </a:xfrm>
          <a:prstGeom prst="rect">
            <a:avLst/>
          </a:prstGeom>
        </p:spPr>
      </p:pic>
    </p:spTree>
    <p:extLst>
      <p:ext uri="{BB962C8B-B14F-4D97-AF65-F5344CB8AC3E}">
        <p14:creationId xmlns:p14="http://schemas.microsoft.com/office/powerpoint/2010/main" val="272124387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80EE-5F98-4C10-BAC8-1C739ADE1123}"/>
              </a:ext>
            </a:extLst>
          </p:cNvPr>
          <p:cNvSpPr>
            <a:spLocks noGrp="1"/>
          </p:cNvSpPr>
          <p:nvPr>
            <p:ph type="title"/>
          </p:nvPr>
        </p:nvSpPr>
        <p:spPr/>
        <p:txBody>
          <a:bodyPr/>
          <a:lstStyle/>
          <a:p>
            <a:r>
              <a:rPr lang="en-US" sz="2800" dirty="0">
                <a:solidFill>
                  <a:schemeClr val="accent5"/>
                </a:solidFill>
              </a:rPr>
              <a:t>In The Beginning</a:t>
            </a:r>
          </a:p>
        </p:txBody>
      </p:sp>
      <p:pic>
        <p:nvPicPr>
          <p:cNvPr id="3074" name="Picture 2" descr="Image result for santa clara county health and hospital system">
            <a:hlinkClick r:id="rId3"/>
            <a:extLst>
              <a:ext uri="{FF2B5EF4-FFF2-40B4-BE49-F238E27FC236}">
                <a16:creationId xmlns:a16="http://schemas.microsoft.com/office/drawing/2014/main" id="{7419CFC3-61BA-4BE7-BC7F-9215B756D84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086350" y="1171575"/>
            <a:ext cx="1828800" cy="1524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C078A69-CA73-4DF3-88D1-266ECB4B91FF}"/>
              </a:ext>
            </a:extLst>
          </p:cNvPr>
          <p:cNvSpPr txBox="1"/>
          <p:nvPr/>
        </p:nvSpPr>
        <p:spPr>
          <a:xfrm>
            <a:off x="5086351" y="2971800"/>
            <a:ext cx="1695447" cy="707886"/>
          </a:xfrm>
          <a:prstGeom prst="rect">
            <a:avLst/>
          </a:prstGeom>
          <a:noFill/>
        </p:spPr>
        <p:txBody>
          <a:bodyPr wrap="square" rtlCol="0">
            <a:spAutoFit/>
          </a:bodyPr>
          <a:lstStyle/>
          <a:p>
            <a:r>
              <a:rPr lang="en-US" sz="4000" dirty="0">
                <a:solidFill>
                  <a:prstClr val="black"/>
                </a:solidFill>
                <a:latin typeface="Tw Cen MT"/>
              </a:rPr>
              <a:t>T-2020</a:t>
            </a:r>
          </a:p>
        </p:txBody>
      </p:sp>
      <p:cxnSp>
        <p:nvCxnSpPr>
          <p:cNvPr id="6" name="Straight Arrow Connector 5">
            <a:extLst>
              <a:ext uri="{FF2B5EF4-FFF2-40B4-BE49-F238E27FC236}">
                <a16:creationId xmlns:a16="http://schemas.microsoft.com/office/drawing/2014/main" id="{543C4171-70B2-4FDB-8BFB-3B1CFC3EBBDD}"/>
              </a:ext>
            </a:extLst>
          </p:cNvPr>
          <p:cNvCxnSpPr>
            <a:cxnSpLocks/>
            <a:stCxn id="3074" idx="2"/>
          </p:cNvCxnSpPr>
          <p:nvPr/>
        </p:nvCxnSpPr>
        <p:spPr>
          <a:xfrm>
            <a:off x="6000750" y="2695575"/>
            <a:ext cx="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E010A09-DF9A-465A-91DD-26C9F9933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1575" y="3985006"/>
            <a:ext cx="2038350" cy="2019300"/>
          </a:xfrm>
          <a:prstGeom prst="rect">
            <a:avLst/>
          </a:prstGeom>
        </p:spPr>
      </p:pic>
      <p:cxnSp>
        <p:nvCxnSpPr>
          <p:cNvPr id="14" name="Straight Arrow Connector 13">
            <a:extLst>
              <a:ext uri="{FF2B5EF4-FFF2-40B4-BE49-F238E27FC236}">
                <a16:creationId xmlns:a16="http://schemas.microsoft.com/office/drawing/2014/main" id="{265A69DF-C31B-446F-B979-CA2E69D56BA0}"/>
              </a:ext>
            </a:extLst>
          </p:cNvPr>
          <p:cNvCxnSpPr>
            <a:cxnSpLocks/>
          </p:cNvCxnSpPr>
          <p:nvPr/>
        </p:nvCxnSpPr>
        <p:spPr>
          <a:xfrm>
            <a:off x="5991398" y="3679686"/>
            <a:ext cx="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3">
            <a:extLst>
              <a:ext uri="{FF2B5EF4-FFF2-40B4-BE49-F238E27FC236}">
                <a16:creationId xmlns:a16="http://schemas.microsoft.com/office/drawing/2014/main" id="{B75A4A21-47AF-4AD3-B0CE-249202D1CA00}"/>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67</a:t>
            </a:fld>
            <a:endParaRPr lang="en-US" dirty="0"/>
          </a:p>
        </p:txBody>
      </p:sp>
    </p:spTree>
    <p:extLst>
      <p:ext uri="{BB962C8B-B14F-4D97-AF65-F5344CB8AC3E}">
        <p14:creationId xmlns:p14="http://schemas.microsoft.com/office/powerpoint/2010/main" val="38535821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FE25-09C3-4122-A7F0-1756A95CC42F}"/>
              </a:ext>
            </a:extLst>
          </p:cNvPr>
          <p:cNvSpPr>
            <a:spLocks noGrp="1"/>
          </p:cNvSpPr>
          <p:nvPr>
            <p:ph type="title"/>
          </p:nvPr>
        </p:nvSpPr>
        <p:spPr/>
        <p:txBody>
          <a:bodyPr/>
          <a:lstStyle/>
          <a:p>
            <a:r>
              <a:rPr lang="en-US" sz="2800" dirty="0">
                <a:solidFill>
                  <a:schemeClr val="accent5"/>
                </a:solidFill>
              </a:rPr>
              <a:t>What Is The Vault?</a:t>
            </a:r>
          </a:p>
        </p:txBody>
      </p:sp>
      <p:pic>
        <p:nvPicPr>
          <p:cNvPr id="21" name="Picture 20">
            <a:extLst>
              <a:ext uri="{FF2B5EF4-FFF2-40B4-BE49-F238E27FC236}">
                <a16:creationId xmlns:a16="http://schemas.microsoft.com/office/drawing/2014/main" id="{E55481C0-0A71-46E9-AB47-61E331D322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3980" y="4409814"/>
            <a:ext cx="3357874" cy="1678937"/>
          </a:xfrm>
          <a:prstGeom prst="rect">
            <a:avLst/>
          </a:prstGeom>
        </p:spPr>
      </p:pic>
      <p:grpSp>
        <p:nvGrpSpPr>
          <p:cNvPr id="15" name="Group 14">
            <a:extLst>
              <a:ext uri="{FF2B5EF4-FFF2-40B4-BE49-F238E27FC236}">
                <a16:creationId xmlns:a16="http://schemas.microsoft.com/office/drawing/2014/main" id="{8BB0130F-4571-4E12-91EC-088F2437EBB8}"/>
              </a:ext>
            </a:extLst>
          </p:cNvPr>
          <p:cNvGrpSpPr/>
          <p:nvPr/>
        </p:nvGrpSpPr>
        <p:grpSpPr>
          <a:xfrm>
            <a:off x="8305800" y="1101566"/>
            <a:ext cx="2256020" cy="2098834"/>
            <a:chOff x="3900989" y="0"/>
            <a:chExt cx="1437679" cy="1437679"/>
          </a:xfrm>
        </p:grpSpPr>
        <p:sp>
          <p:nvSpPr>
            <p:cNvPr id="16" name="Rectangle 15">
              <a:extLst>
                <a:ext uri="{FF2B5EF4-FFF2-40B4-BE49-F238E27FC236}">
                  <a16:creationId xmlns:a16="http://schemas.microsoft.com/office/drawing/2014/main" id="{4EDCB5EC-0149-4DD0-9770-645F4F3772C4}"/>
                </a:ext>
              </a:extLst>
            </p:cNvPr>
            <p:cNvSpPr/>
            <p:nvPr/>
          </p:nvSpPr>
          <p:spPr>
            <a:xfrm>
              <a:off x="3900989" y="0"/>
              <a:ext cx="1437679" cy="1437679"/>
            </a:xfrm>
            <a:prstGeom prst="rect">
              <a:avLst/>
            </a:prstGeom>
            <a:blipFill rotWithShape="0">
              <a:blip r:embed="rId4" cstate="print">
                <a:extLst>
                  <a:ext uri="{28A0092B-C50C-407E-A947-70E740481C1C}">
                    <a14:useLocalDpi xmlns:a14="http://schemas.microsoft.com/office/drawing/2010/main" val="0"/>
                  </a:ext>
                </a:extLst>
              </a:blip>
              <a:srcRect/>
              <a:stretch>
                <a:fillRect/>
              </a:stretch>
            </a:blip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TextBox 16">
              <a:extLst>
                <a:ext uri="{FF2B5EF4-FFF2-40B4-BE49-F238E27FC236}">
                  <a16:creationId xmlns:a16="http://schemas.microsoft.com/office/drawing/2014/main" id="{DE848A94-5C80-4C93-A330-30D8FCACF755}"/>
                </a:ext>
              </a:extLst>
            </p:cNvPr>
            <p:cNvSpPr txBox="1"/>
            <p:nvPr/>
          </p:nvSpPr>
          <p:spPr>
            <a:xfrm>
              <a:off x="3900989" y="0"/>
              <a:ext cx="1437679" cy="143767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8100" tIns="38100" rIns="38100" bIns="38100" numCol="1" spcCol="1270" anchor="ctr" anchorCtr="0">
              <a:noAutofit/>
            </a:bodyPr>
            <a:lstStyle/>
            <a:p>
              <a:pPr algn="ctr" defTabSz="1333500">
                <a:lnSpc>
                  <a:spcPct val="90000"/>
                </a:lnSpc>
                <a:spcBef>
                  <a:spcPct val="0"/>
                </a:spcBef>
                <a:spcAft>
                  <a:spcPct val="35000"/>
                </a:spcAft>
              </a:pPr>
              <a:r>
                <a:rPr lang="en-US" sz="3000" dirty="0">
                  <a:solidFill>
                    <a:prstClr val="black">
                      <a:hueOff val="0"/>
                      <a:satOff val="0"/>
                      <a:lumOff val="0"/>
                      <a:alphaOff val="0"/>
                    </a:prstClr>
                  </a:solidFill>
                  <a:latin typeface="Tw Cen MT"/>
                </a:rPr>
                <a:t> </a:t>
              </a:r>
            </a:p>
          </p:txBody>
        </p:sp>
      </p:grpSp>
      <p:pic>
        <p:nvPicPr>
          <p:cNvPr id="5" name="Picture 4">
            <a:extLst>
              <a:ext uri="{FF2B5EF4-FFF2-40B4-BE49-F238E27FC236}">
                <a16:creationId xmlns:a16="http://schemas.microsoft.com/office/drawing/2014/main" id="{C0BF336F-7E78-4CDF-AF30-FD2147C3CA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1726" y="3851079"/>
            <a:ext cx="2256274" cy="2237672"/>
          </a:xfrm>
          <a:prstGeom prst="rect">
            <a:avLst/>
          </a:prstGeom>
        </p:spPr>
      </p:pic>
      <p:pic>
        <p:nvPicPr>
          <p:cNvPr id="20" name="Picture 19">
            <a:extLst>
              <a:ext uri="{FF2B5EF4-FFF2-40B4-BE49-F238E27FC236}">
                <a16:creationId xmlns:a16="http://schemas.microsoft.com/office/drawing/2014/main" id="{801D97B3-CA84-4AF0-AD27-7D419EE0F4EF}"/>
              </a:ext>
            </a:extLst>
          </p:cNvPr>
          <p:cNvPicPr>
            <a:picLocks noChangeAspect="1"/>
          </p:cNvPicPr>
          <p:nvPr/>
        </p:nvPicPr>
        <p:blipFill>
          <a:blip r:embed="rId6"/>
          <a:stretch>
            <a:fillRect/>
          </a:stretch>
        </p:blipFill>
        <p:spPr>
          <a:xfrm>
            <a:off x="4792376" y="2226452"/>
            <a:ext cx="2805624" cy="2514599"/>
          </a:xfrm>
          <a:prstGeom prst="rect">
            <a:avLst/>
          </a:prstGeom>
        </p:spPr>
      </p:pic>
      <p:pic>
        <p:nvPicPr>
          <p:cNvPr id="4" name="Picture 3">
            <a:extLst>
              <a:ext uri="{FF2B5EF4-FFF2-40B4-BE49-F238E27FC236}">
                <a16:creationId xmlns:a16="http://schemas.microsoft.com/office/drawing/2014/main" id="{E1675702-919E-439B-BD96-1A079E980F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3980" y="1035681"/>
            <a:ext cx="2514600" cy="2514600"/>
          </a:xfrm>
          <a:prstGeom prst="rect">
            <a:avLst/>
          </a:prstGeom>
        </p:spPr>
      </p:pic>
      <p:sp>
        <p:nvSpPr>
          <p:cNvPr id="10" name="Slide Number Placeholder 3">
            <a:extLst>
              <a:ext uri="{FF2B5EF4-FFF2-40B4-BE49-F238E27FC236}">
                <a16:creationId xmlns:a16="http://schemas.microsoft.com/office/drawing/2014/main" id="{F5961296-21ED-4A9F-B923-6C276E7A170A}"/>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68</a:t>
            </a:fld>
            <a:endParaRPr lang="en-US" dirty="0"/>
          </a:p>
        </p:txBody>
      </p:sp>
    </p:spTree>
    <p:extLst>
      <p:ext uri="{BB962C8B-B14F-4D97-AF65-F5344CB8AC3E}">
        <p14:creationId xmlns:p14="http://schemas.microsoft.com/office/powerpoint/2010/main" val="401184262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FE25-09C3-4122-A7F0-1756A95CC42F}"/>
              </a:ext>
            </a:extLst>
          </p:cNvPr>
          <p:cNvSpPr>
            <a:spLocks noGrp="1"/>
          </p:cNvSpPr>
          <p:nvPr>
            <p:ph type="title"/>
          </p:nvPr>
        </p:nvSpPr>
        <p:spPr/>
        <p:txBody>
          <a:bodyPr/>
          <a:lstStyle/>
          <a:p>
            <a:r>
              <a:rPr lang="en-US" sz="2800" dirty="0">
                <a:solidFill>
                  <a:schemeClr val="accent5"/>
                </a:solidFill>
              </a:rPr>
              <a:t>Built In Phases</a:t>
            </a:r>
          </a:p>
        </p:txBody>
      </p:sp>
      <p:graphicFrame>
        <p:nvGraphicFramePr>
          <p:cNvPr id="4" name="Content Placeholder 3">
            <a:extLst>
              <a:ext uri="{FF2B5EF4-FFF2-40B4-BE49-F238E27FC236}">
                <a16:creationId xmlns:a16="http://schemas.microsoft.com/office/drawing/2014/main" id="{82C3FFA0-8B5C-43EB-8185-30223225FE15}"/>
              </a:ext>
            </a:extLst>
          </p:cNvPr>
          <p:cNvGraphicFramePr>
            <a:graphicFrameLocks noGrp="1"/>
          </p:cNvGraphicFramePr>
          <p:nvPr>
            <p:ph idx="1"/>
            <p:extLst/>
          </p:nvPr>
        </p:nvGraphicFramePr>
        <p:xfrm>
          <a:off x="2057400" y="1143000"/>
          <a:ext cx="8153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3">
            <a:extLst>
              <a:ext uri="{FF2B5EF4-FFF2-40B4-BE49-F238E27FC236}">
                <a16:creationId xmlns:a16="http://schemas.microsoft.com/office/drawing/2014/main" id="{875E9978-0F33-41AF-9A5F-AA09AC91396B}"/>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69</a:t>
            </a:fld>
            <a:endParaRPr lang="en-US" dirty="0"/>
          </a:p>
        </p:txBody>
      </p:sp>
    </p:spTree>
    <p:extLst>
      <p:ext uri="{BB962C8B-B14F-4D97-AF65-F5344CB8AC3E}">
        <p14:creationId xmlns:p14="http://schemas.microsoft.com/office/powerpoint/2010/main" val="249658712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4219B6-8031-45AA-B775-BCC5BECFEAB3}"/>
              </a:ext>
            </a:extLst>
          </p:cNvPr>
          <p:cNvSpPr txBox="1">
            <a:spLocks/>
          </p:cNvSpPr>
          <p:nvPr/>
        </p:nvSpPr>
        <p:spPr>
          <a:xfrm>
            <a:off x="2057400" y="152400"/>
            <a:ext cx="8153400" cy="533400"/>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Where We Are Today</a:t>
            </a:r>
          </a:p>
        </p:txBody>
      </p:sp>
      <p:pic>
        <p:nvPicPr>
          <p:cNvPr id="6" name="Picture 5">
            <a:extLst>
              <a:ext uri="{FF2B5EF4-FFF2-40B4-BE49-F238E27FC236}">
                <a16:creationId xmlns:a16="http://schemas.microsoft.com/office/drawing/2014/main" id="{707EDC91-D406-432A-B80F-1995F02FF791}"/>
              </a:ext>
            </a:extLst>
          </p:cNvPr>
          <p:cNvPicPr>
            <a:picLocks noChangeAspect="1"/>
          </p:cNvPicPr>
          <p:nvPr/>
        </p:nvPicPr>
        <p:blipFill>
          <a:blip r:embed="rId3"/>
          <a:stretch>
            <a:fillRect/>
          </a:stretch>
        </p:blipFill>
        <p:spPr>
          <a:xfrm>
            <a:off x="1996922" y="1113683"/>
            <a:ext cx="8198157" cy="4630634"/>
          </a:xfrm>
          <a:prstGeom prst="rect">
            <a:avLst/>
          </a:prstGeom>
        </p:spPr>
      </p:pic>
      <p:sp>
        <p:nvSpPr>
          <p:cNvPr id="7" name="Slide Number Placeholder 3">
            <a:extLst>
              <a:ext uri="{FF2B5EF4-FFF2-40B4-BE49-F238E27FC236}">
                <a16:creationId xmlns:a16="http://schemas.microsoft.com/office/drawing/2014/main" id="{3DA007B6-C1AA-453C-B440-494248D8DFB8}"/>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70</a:t>
            </a:fld>
            <a:endParaRPr lang="en-US" dirty="0"/>
          </a:p>
        </p:txBody>
      </p:sp>
    </p:spTree>
    <p:extLst>
      <p:ext uri="{BB962C8B-B14F-4D97-AF65-F5344CB8AC3E}">
        <p14:creationId xmlns:p14="http://schemas.microsoft.com/office/powerpoint/2010/main" val="311445349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1E003E-1C46-45AF-AC21-C09F1CBD416C}"/>
              </a:ext>
            </a:extLst>
          </p:cNvPr>
          <p:cNvSpPr>
            <a:spLocks noGrp="1"/>
          </p:cNvSpPr>
          <p:nvPr>
            <p:ph type="title"/>
          </p:nvPr>
        </p:nvSpPr>
        <p:spPr/>
        <p:txBody>
          <a:bodyPr/>
          <a:lstStyle/>
          <a:p>
            <a:r>
              <a:rPr lang="en-US" sz="2800" dirty="0">
                <a:solidFill>
                  <a:schemeClr val="accent5"/>
                </a:solidFill>
              </a:rPr>
              <a:t>Where We Are Going</a:t>
            </a:r>
          </a:p>
        </p:txBody>
      </p:sp>
      <p:pic>
        <p:nvPicPr>
          <p:cNvPr id="3" name="Picture 2">
            <a:extLst>
              <a:ext uri="{FF2B5EF4-FFF2-40B4-BE49-F238E27FC236}">
                <a16:creationId xmlns:a16="http://schemas.microsoft.com/office/drawing/2014/main" id="{590C7229-22E7-45C2-8E33-A4144BB86CE2}"/>
              </a:ext>
            </a:extLst>
          </p:cNvPr>
          <p:cNvPicPr>
            <a:picLocks noChangeAspect="1"/>
          </p:cNvPicPr>
          <p:nvPr/>
        </p:nvPicPr>
        <p:blipFill>
          <a:blip r:embed="rId3"/>
          <a:stretch>
            <a:fillRect/>
          </a:stretch>
        </p:blipFill>
        <p:spPr>
          <a:xfrm>
            <a:off x="1996922" y="1113683"/>
            <a:ext cx="8198157" cy="4630634"/>
          </a:xfrm>
          <a:prstGeom prst="rect">
            <a:avLst/>
          </a:prstGeom>
        </p:spPr>
      </p:pic>
      <p:sp>
        <p:nvSpPr>
          <p:cNvPr id="4" name="Slide Number Placeholder 3">
            <a:extLst>
              <a:ext uri="{FF2B5EF4-FFF2-40B4-BE49-F238E27FC236}">
                <a16:creationId xmlns:a16="http://schemas.microsoft.com/office/drawing/2014/main" id="{31BF8C1D-2697-47B0-9E4A-4DFF1CBAE461}"/>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71</a:t>
            </a:fld>
            <a:endParaRPr lang="en-US" dirty="0"/>
          </a:p>
        </p:txBody>
      </p:sp>
    </p:spTree>
    <p:extLst>
      <p:ext uri="{BB962C8B-B14F-4D97-AF65-F5344CB8AC3E}">
        <p14:creationId xmlns:p14="http://schemas.microsoft.com/office/powerpoint/2010/main" val="427117783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CACAE4D-722B-41C6-A05B-5850FD5518F3}"/>
              </a:ext>
            </a:extLst>
          </p:cNvPr>
          <p:cNvSpPr txBox="1"/>
          <p:nvPr/>
        </p:nvSpPr>
        <p:spPr>
          <a:xfrm>
            <a:off x="4731326" y="1694389"/>
            <a:ext cx="5729507" cy="323165"/>
          </a:xfrm>
          <a:prstGeom prst="rect">
            <a:avLst/>
          </a:prstGeom>
          <a:noFill/>
        </p:spPr>
        <p:txBody>
          <a:bodyPr wrap="square" rtlCol="0">
            <a:spAutoFit/>
          </a:bodyPr>
          <a:lstStyle/>
          <a:p>
            <a:pPr>
              <a:spcAft>
                <a:spcPts val="900"/>
              </a:spcAft>
            </a:pPr>
            <a:endParaRPr lang="en-US" sz="1500" dirty="0">
              <a:solidFill>
                <a:prstClr val="black"/>
              </a:solidFill>
              <a:latin typeface="Tw Cen MT"/>
            </a:endParaRPr>
          </a:p>
        </p:txBody>
      </p:sp>
      <p:pic>
        <p:nvPicPr>
          <p:cNvPr id="10" name="Picture 9">
            <a:extLst>
              <a:ext uri="{FF2B5EF4-FFF2-40B4-BE49-F238E27FC236}">
                <a16:creationId xmlns:a16="http://schemas.microsoft.com/office/drawing/2014/main" id="{68B600A6-CCB3-40C2-8E28-FECBAF6FF0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0" y="1409700"/>
            <a:ext cx="5080000" cy="4038600"/>
          </a:xfrm>
          <a:prstGeom prst="rect">
            <a:avLst/>
          </a:prstGeom>
        </p:spPr>
      </p:pic>
      <p:sp>
        <p:nvSpPr>
          <p:cNvPr id="11" name="Title 1">
            <a:extLst>
              <a:ext uri="{FF2B5EF4-FFF2-40B4-BE49-F238E27FC236}">
                <a16:creationId xmlns:a16="http://schemas.microsoft.com/office/drawing/2014/main" id="{1E57534F-4B85-476E-9EDF-8CBBCB7D314A}"/>
              </a:ext>
            </a:extLst>
          </p:cNvPr>
          <p:cNvSpPr>
            <a:spLocks noGrp="1"/>
          </p:cNvSpPr>
          <p:nvPr>
            <p:ph type="title"/>
          </p:nvPr>
        </p:nvSpPr>
        <p:spPr>
          <a:xfrm>
            <a:off x="2064544" y="246412"/>
            <a:ext cx="8565356" cy="373244"/>
          </a:xfrm>
        </p:spPr>
        <p:txBody>
          <a:bodyPr>
            <a:noAutofit/>
          </a:bodyPr>
          <a:lstStyle/>
          <a:p>
            <a:r>
              <a:rPr lang="en-US" sz="2800" dirty="0">
                <a:solidFill>
                  <a:schemeClr val="accent5"/>
                </a:solidFill>
              </a:rPr>
              <a:t>Accomplishment 1 Honest Broker/Staging</a:t>
            </a:r>
          </a:p>
        </p:txBody>
      </p:sp>
      <p:sp>
        <p:nvSpPr>
          <p:cNvPr id="6" name="Slide Number Placeholder 3">
            <a:extLst>
              <a:ext uri="{FF2B5EF4-FFF2-40B4-BE49-F238E27FC236}">
                <a16:creationId xmlns:a16="http://schemas.microsoft.com/office/drawing/2014/main" id="{DBDF3252-2365-4C41-A63A-3B5150A6DB5F}"/>
              </a:ext>
            </a:extLst>
          </p:cNvPr>
          <p:cNvSpPr>
            <a:spLocks noGrp="1"/>
          </p:cNvSpPr>
          <p:nvPr>
            <p:ph type="sldNum" sz="quarter" idx="12"/>
          </p:nvPr>
        </p:nvSpPr>
        <p:spPr>
          <a:xfrm>
            <a:off x="1531938" y="762001"/>
            <a:ext cx="449262" cy="244475"/>
          </a:xfrm>
        </p:spPr>
        <p:txBody>
          <a:bodyPr/>
          <a:lstStyle/>
          <a:p>
            <a:fld id="{4E4BFC39-A997-477D-8A9A-C3FBB5B26A48}" type="slidenum">
              <a:rPr lang="en-US"/>
              <a:pPr/>
              <a:t>72</a:t>
            </a:fld>
            <a:endParaRPr lang="en-US" dirty="0"/>
          </a:p>
        </p:txBody>
      </p:sp>
    </p:spTree>
    <p:extLst>
      <p:ext uri="{BB962C8B-B14F-4D97-AF65-F5344CB8AC3E}">
        <p14:creationId xmlns:p14="http://schemas.microsoft.com/office/powerpoint/2010/main" val="63773988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A87E-C7CD-400C-83BB-766FACB19B9C}"/>
              </a:ext>
            </a:extLst>
          </p:cNvPr>
          <p:cNvSpPr>
            <a:spLocks noGrp="1"/>
          </p:cNvSpPr>
          <p:nvPr>
            <p:ph type="title"/>
          </p:nvPr>
        </p:nvSpPr>
        <p:spPr>
          <a:xfrm>
            <a:off x="2064544" y="228600"/>
            <a:ext cx="8565356" cy="373244"/>
          </a:xfrm>
        </p:spPr>
        <p:txBody>
          <a:bodyPr>
            <a:noAutofit/>
          </a:bodyPr>
          <a:lstStyle/>
          <a:p>
            <a:r>
              <a:rPr lang="en-US" sz="2800" dirty="0">
                <a:solidFill>
                  <a:schemeClr val="accent5"/>
                </a:solidFill>
              </a:rPr>
              <a:t>Accomplishment 1 Honest Broker/Staging</a:t>
            </a:r>
          </a:p>
        </p:txBody>
      </p:sp>
      <p:sp>
        <p:nvSpPr>
          <p:cNvPr id="4" name="Slide Number Placeholder 3">
            <a:extLst>
              <a:ext uri="{FF2B5EF4-FFF2-40B4-BE49-F238E27FC236}">
                <a16:creationId xmlns:a16="http://schemas.microsoft.com/office/drawing/2014/main" id="{C7808ED8-0112-42ED-86FF-B10983C81F9F}"/>
              </a:ext>
            </a:extLst>
          </p:cNvPr>
          <p:cNvSpPr>
            <a:spLocks noGrp="1"/>
          </p:cNvSpPr>
          <p:nvPr>
            <p:ph type="sldNum" sz="quarter" idx="12"/>
          </p:nvPr>
        </p:nvSpPr>
        <p:spPr>
          <a:xfrm>
            <a:off x="7981950" y="5624513"/>
            <a:ext cx="2057400" cy="273844"/>
          </a:xfrm>
        </p:spPr>
        <p:txBody>
          <a:bodyPr/>
          <a:lstStyle/>
          <a:p>
            <a:fld id="{4E4BFC39-A997-477D-8A9A-C3FBB5B26A48}" type="slidenum">
              <a:rPr lang="en-US"/>
              <a:pPr/>
              <a:t>73</a:t>
            </a:fld>
            <a:endParaRPr lang="en-US" dirty="0"/>
          </a:p>
        </p:txBody>
      </p:sp>
      <p:pic>
        <p:nvPicPr>
          <p:cNvPr id="5" name="Picture 4">
            <a:extLst>
              <a:ext uri="{FF2B5EF4-FFF2-40B4-BE49-F238E27FC236}">
                <a16:creationId xmlns:a16="http://schemas.microsoft.com/office/drawing/2014/main" id="{F8DC60A4-B17A-4B9E-9C6A-3DC383782C3C}"/>
              </a:ext>
            </a:extLst>
          </p:cNvPr>
          <p:cNvPicPr>
            <a:picLocks noChangeAspect="1"/>
          </p:cNvPicPr>
          <p:nvPr/>
        </p:nvPicPr>
        <p:blipFill>
          <a:blip r:embed="rId3"/>
          <a:stretch>
            <a:fillRect/>
          </a:stretch>
        </p:blipFill>
        <p:spPr>
          <a:xfrm>
            <a:off x="4210052" y="1469330"/>
            <a:ext cx="3181349" cy="4288477"/>
          </a:xfrm>
          <a:prstGeom prst="rect">
            <a:avLst/>
          </a:prstGeom>
        </p:spPr>
      </p:pic>
      <p:sp>
        <p:nvSpPr>
          <p:cNvPr id="6" name="Slide Number Placeholder 3">
            <a:extLst>
              <a:ext uri="{FF2B5EF4-FFF2-40B4-BE49-F238E27FC236}">
                <a16:creationId xmlns:a16="http://schemas.microsoft.com/office/drawing/2014/main" id="{8319275C-95C7-48E6-9A0D-29F2CEA3FE48}"/>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73</a:t>
            </a:fld>
            <a:endParaRPr lang="en-US" dirty="0"/>
          </a:p>
        </p:txBody>
      </p:sp>
    </p:spTree>
    <p:extLst>
      <p:ext uri="{BB962C8B-B14F-4D97-AF65-F5344CB8AC3E}">
        <p14:creationId xmlns:p14="http://schemas.microsoft.com/office/powerpoint/2010/main" val="497399596"/>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DC60A4-B17A-4B9E-9C6A-3DC383782C3C}"/>
              </a:ext>
            </a:extLst>
          </p:cNvPr>
          <p:cNvPicPr>
            <a:picLocks noChangeAspect="1"/>
          </p:cNvPicPr>
          <p:nvPr/>
        </p:nvPicPr>
        <p:blipFill>
          <a:blip r:embed="rId3"/>
          <a:stretch>
            <a:fillRect/>
          </a:stretch>
        </p:blipFill>
        <p:spPr>
          <a:xfrm>
            <a:off x="2228496" y="1525237"/>
            <a:ext cx="1904519" cy="4288477"/>
          </a:xfrm>
          <a:prstGeom prst="rect">
            <a:avLst/>
          </a:prstGeom>
        </p:spPr>
      </p:pic>
      <p:sp>
        <p:nvSpPr>
          <p:cNvPr id="9" name="TextBox 8">
            <a:extLst>
              <a:ext uri="{FF2B5EF4-FFF2-40B4-BE49-F238E27FC236}">
                <a16:creationId xmlns:a16="http://schemas.microsoft.com/office/drawing/2014/main" id="{7CACAE4D-722B-41C6-A05B-5850FD5518F3}"/>
              </a:ext>
            </a:extLst>
          </p:cNvPr>
          <p:cNvSpPr txBox="1"/>
          <p:nvPr/>
        </p:nvSpPr>
        <p:spPr>
          <a:xfrm>
            <a:off x="4731326" y="1694388"/>
            <a:ext cx="5729507" cy="669414"/>
          </a:xfrm>
          <a:prstGeom prst="rect">
            <a:avLst/>
          </a:prstGeom>
          <a:noFill/>
        </p:spPr>
        <p:txBody>
          <a:bodyPr wrap="square" rtlCol="0">
            <a:spAutoFit/>
          </a:bodyPr>
          <a:lstStyle/>
          <a:p>
            <a:pPr>
              <a:spcAft>
                <a:spcPts val="900"/>
              </a:spcAft>
            </a:pPr>
            <a:endParaRPr lang="en-US" sz="1500" dirty="0">
              <a:solidFill>
                <a:prstClr val="black"/>
              </a:solidFill>
              <a:latin typeface="Tw Cen MT"/>
            </a:endParaRPr>
          </a:p>
          <a:p>
            <a:pPr>
              <a:spcAft>
                <a:spcPts val="900"/>
              </a:spcAft>
            </a:pPr>
            <a:endParaRPr lang="en-US" sz="1500" dirty="0">
              <a:solidFill>
                <a:prstClr val="black"/>
              </a:solidFill>
              <a:latin typeface="Tw Cen MT"/>
            </a:endParaRPr>
          </a:p>
        </p:txBody>
      </p:sp>
      <p:graphicFrame>
        <p:nvGraphicFramePr>
          <p:cNvPr id="6" name="Table 5">
            <a:extLst>
              <a:ext uri="{FF2B5EF4-FFF2-40B4-BE49-F238E27FC236}">
                <a16:creationId xmlns:a16="http://schemas.microsoft.com/office/drawing/2014/main" id="{19C01B8F-E2BD-4855-B5F1-AF7CABE453DE}"/>
              </a:ext>
            </a:extLst>
          </p:cNvPr>
          <p:cNvGraphicFramePr>
            <a:graphicFrameLocks noGrp="1"/>
          </p:cNvGraphicFramePr>
          <p:nvPr>
            <p:extLst/>
          </p:nvPr>
        </p:nvGraphicFramePr>
        <p:xfrm>
          <a:off x="4589343" y="2267983"/>
          <a:ext cx="5729507" cy="1390650"/>
        </p:xfrm>
        <a:graphic>
          <a:graphicData uri="http://schemas.openxmlformats.org/drawingml/2006/table">
            <a:tbl>
              <a:tblPr firstRow="1" bandRow="1">
                <a:tableStyleId>{5C22544A-7EE6-4342-B048-85BDC9FD1C3A}</a:tableStyleId>
              </a:tblPr>
              <a:tblGrid>
                <a:gridCol w="1097593">
                  <a:extLst>
                    <a:ext uri="{9D8B030D-6E8A-4147-A177-3AD203B41FA5}">
                      <a16:colId xmlns:a16="http://schemas.microsoft.com/office/drawing/2014/main" val="162691013"/>
                    </a:ext>
                  </a:extLst>
                </a:gridCol>
                <a:gridCol w="1535149">
                  <a:extLst>
                    <a:ext uri="{9D8B030D-6E8A-4147-A177-3AD203B41FA5}">
                      <a16:colId xmlns:a16="http://schemas.microsoft.com/office/drawing/2014/main" val="3117518480"/>
                    </a:ext>
                  </a:extLst>
                </a:gridCol>
                <a:gridCol w="1085191">
                  <a:extLst>
                    <a:ext uri="{9D8B030D-6E8A-4147-A177-3AD203B41FA5}">
                      <a16:colId xmlns:a16="http://schemas.microsoft.com/office/drawing/2014/main" val="1839049045"/>
                    </a:ext>
                  </a:extLst>
                </a:gridCol>
                <a:gridCol w="2011574">
                  <a:extLst>
                    <a:ext uri="{9D8B030D-6E8A-4147-A177-3AD203B41FA5}">
                      <a16:colId xmlns:a16="http://schemas.microsoft.com/office/drawing/2014/main" val="2914836398"/>
                    </a:ext>
                  </a:extLst>
                </a:gridCol>
              </a:tblGrid>
              <a:tr h="278130">
                <a:tc>
                  <a:txBody>
                    <a:bodyPr/>
                    <a:lstStyle/>
                    <a:p>
                      <a:r>
                        <a:rPr lang="en-US" sz="1100" dirty="0"/>
                        <a:t>PAT_MRN</a:t>
                      </a:r>
                    </a:p>
                  </a:txBody>
                  <a:tcPr marL="68580" marR="68580" marT="34290" marB="34290"/>
                </a:tc>
                <a:tc>
                  <a:txBody>
                    <a:bodyPr/>
                    <a:lstStyle/>
                    <a:p>
                      <a:pPr algn="l"/>
                      <a:r>
                        <a:rPr lang="en-US" sz="1100" dirty="0"/>
                        <a:t>PAT_ANON_KEY</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PAT_SYS_ID</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ENTITY_NAME</a:t>
                      </a:r>
                    </a:p>
                  </a:txBody>
                  <a:tcPr marL="68580" marR="68580" marT="34290" marB="34290"/>
                </a:tc>
                <a:extLst>
                  <a:ext uri="{0D108BD9-81ED-4DB2-BD59-A6C34878D82A}">
                    <a16:rowId xmlns:a16="http://schemas.microsoft.com/office/drawing/2014/main" val="2481411614"/>
                  </a:ext>
                </a:extLst>
              </a:tr>
              <a:tr h="278130">
                <a:tc>
                  <a:txBody>
                    <a:bodyPr/>
                    <a:lstStyle/>
                    <a:p>
                      <a:r>
                        <a:rPr lang="en-US" sz="1100" dirty="0"/>
                        <a:t>XXXXXXXXX</a:t>
                      </a:r>
                    </a:p>
                  </a:txBody>
                  <a:tcPr marL="68580" marR="68580" marT="34290" marB="34290"/>
                </a:tc>
                <a:tc>
                  <a:txBody>
                    <a:bodyPr/>
                    <a:lstStyle/>
                    <a:p>
                      <a:r>
                        <a:rPr lang="en-US" sz="1100" dirty="0"/>
                        <a:t>VMC00000164</a:t>
                      </a:r>
                    </a:p>
                  </a:txBody>
                  <a:tcPr marL="68580" marR="68580" marT="34290" marB="34290"/>
                </a:tc>
                <a:tc>
                  <a:txBody>
                    <a:bodyPr/>
                    <a:lstStyle/>
                    <a:p>
                      <a:r>
                        <a:rPr lang="en-US" sz="1100" dirty="0"/>
                        <a:t>XXXXXXXX</a:t>
                      </a:r>
                    </a:p>
                  </a:txBody>
                  <a:tcPr marL="68580" marR="68580" marT="34290" marB="34290"/>
                </a:tc>
                <a:tc>
                  <a:txBody>
                    <a:bodyPr/>
                    <a:lstStyle/>
                    <a:p>
                      <a:r>
                        <a:rPr lang="en-US" sz="1100" dirty="0"/>
                        <a:t>VALLEY MEDICAL CENTER</a:t>
                      </a:r>
                    </a:p>
                  </a:txBody>
                  <a:tcPr marL="68580" marR="68580" marT="34290" marB="34290"/>
                </a:tc>
                <a:extLst>
                  <a:ext uri="{0D108BD9-81ED-4DB2-BD59-A6C34878D82A}">
                    <a16:rowId xmlns:a16="http://schemas.microsoft.com/office/drawing/2014/main" val="190272817"/>
                  </a:ext>
                </a:extLst>
              </a:tr>
              <a:tr h="278130">
                <a:tc>
                  <a:txBody>
                    <a:bodyPr/>
                    <a:lstStyle/>
                    <a:p>
                      <a:r>
                        <a:rPr lang="en-US" sz="1100" dirty="0"/>
                        <a:t>XXXXXXXXX</a:t>
                      </a:r>
                    </a:p>
                  </a:txBody>
                  <a:tcPr marL="68580" marR="68580" marT="34290" marB="34290"/>
                </a:tc>
                <a:tc>
                  <a:txBody>
                    <a:bodyPr/>
                    <a:lstStyle/>
                    <a:p>
                      <a:r>
                        <a:rPr lang="en-US" sz="1100" dirty="0"/>
                        <a:t>VMC0573DEFA</a:t>
                      </a:r>
                    </a:p>
                  </a:txBody>
                  <a:tcPr marL="68580" marR="68580" marT="34290" marB="34290"/>
                </a:tc>
                <a:tc>
                  <a:txBody>
                    <a:bodyPr/>
                    <a:lstStyle/>
                    <a:p>
                      <a:r>
                        <a:rPr lang="en-US" sz="1100" dirty="0"/>
                        <a:t>XXXXXXXX</a:t>
                      </a:r>
                    </a:p>
                  </a:txBody>
                  <a:tcPr marL="68580" marR="68580" marT="34290" marB="34290"/>
                </a:tc>
                <a:tc>
                  <a:txBody>
                    <a:bodyPr/>
                    <a:lstStyle/>
                    <a:p>
                      <a:r>
                        <a:rPr lang="en-US" sz="1100" dirty="0"/>
                        <a:t>VALLEY MEDICAL CENTER</a:t>
                      </a:r>
                    </a:p>
                  </a:txBody>
                  <a:tcPr marL="68580" marR="68580" marT="34290" marB="34290"/>
                </a:tc>
                <a:extLst>
                  <a:ext uri="{0D108BD9-81ED-4DB2-BD59-A6C34878D82A}">
                    <a16:rowId xmlns:a16="http://schemas.microsoft.com/office/drawing/2014/main" val="1023854746"/>
                  </a:ext>
                </a:extLst>
              </a:tr>
              <a:tr h="278130">
                <a:tc>
                  <a:txBody>
                    <a:bodyPr/>
                    <a:lstStyle/>
                    <a:p>
                      <a:r>
                        <a:rPr lang="en-US" sz="1100" dirty="0"/>
                        <a:t>XXXXXXXXX</a:t>
                      </a:r>
                    </a:p>
                  </a:txBody>
                  <a:tcPr marL="68580" marR="68580" marT="34290" marB="34290"/>
                </a:tc>
                <a:tc>
                  <a:txBody>
                    <a:bodyPr/>
                    <a:lstStyle/>
                    <a:p>
                      <a:r>
                        <a:rPr lang="en-US" sz="1100" dirty="0"/>
                        <a:t>VHP02E2D079</a:t>
                      </a:r>
                    </a:p>
                  </a:txBody>
                  <a:tcPr marL="68580" marR="68580" marT="34290" marB="34290"/>
                </a:tc>
                <a:tc>
                  <a:txBody>
                    <a:bodyPr/>
                    <a:lstStyle/>
                    <a:p>
                      <a:r>
                        <a:rPr lang="en-US" sz="1100" dirty="0"/>
                        <a:t>XXXXXXXX</a:t>
                      </a:r>
                    </a:p>
                  </a:txBody>
                  <a:tcPr marL="68580" marR="68580" marT="34290" marB="34290"/>
                </a:tc>
                <a:tc>
                  <a:txBody>
                    <a:bodyPr/>
                    <a:lstStyle/>
                    <a:p>
                      <a:r>
                        <a:rPr lang="en-US" sz="1100" dirty="0"/>
                        <a:t>VALLEY HEALTH PLAN</a:t>
                      </a:r>
                    </a:p>
                  </a:txBody>
                  <a:tcPr marL="68580" marR="68580" marT="34290" marB="34290"/>
                </a:tc>
                <a:extLst>
                  <a:ext uri="{0D108BD9-81ED-4DB2-BD59-A6C34878D82A}">
                    <a16:rowId xmlns:a16="http://schemas.microsoft.com/office/drawing/2014/main" val="2293150358"/>
                  </a:ext>
                </a:extLst>
              </a:tr>
              <a:tr h="278130">
                <a:tc>
                  <a:txBody>
                    <a:bodyPr/>
                    <a:lstStyle/>
                    <a:p>
                      <a:r>
                        <a:rPr lang="en-US" sz="1100" dirty="0"/>
                        <a:t>XXXXXXXXX</a:t>
                      </a:r>
                    </a:p>
                  </a:txBody>
                  <a:tcPr marL="68580" marR="68580" marT="34290" marB="34290"/>
                </a:tc>
                <a:tc>
                  <a:txBody>
                    <a:bodyPr/>
                    <a:lstStyle/>
                    <a:p>
                      <a:r>
                        <a:rPr lang="en-US" sz="1100" dirty="0"/>
                        <a:t>VMC012B4B3C</a:t>
                      </a:r>
                    </a:p>
                  </a:txBody>
                  <a:tcPr marL="68580" marR="68580" marT="34290" marB="34290"/>
                </a:tc>
                <a:tc>
                  <a:txBody>
                    <a:bodyPr/>
                    <a:lstStyle/>
                    <a:p>
                      <a:r>
                        <a:rPr lang="en-US" sz="1100" dirty="0"/>
                        <a:t>XXXXXXXX</a:t>
                      </a:r>
                    </a:p>
                  </a:txBody>
                  <a:tcPr marL="68580" marR="68580" marT="34290" marB="34290"/>
                </a:tc>
                <a:tc>
                  <a:txBody>
                    <a:bodyPr/>
                    <a:lstStyle/>
                    <a:p>
                      <a:r>
                        <a:rPr lang="en-US" sz="1100" dirty="0"/>
                        <a:t>VALLEY MEDICAL CENTER</a:t>
                      </a:r>
                    </a:p>
                  </a:txBody>
                  <a:tcPr marL="68580" marR="68580" marT="34290" marB="34290"/>
                </a:tc>
                <a:extLst>
                  <a:ext uri="{0D108BD9-81ED-4DB2-BD59-A6C34878D82A}">
                    <a16:rowId xmlns:a16="http://schemas.microsoft.com/office/drawing/2014/main" val="1248632074"/>
                  </a:ext>
                </a:extLst>
              </a:tr>
            </a:tbl>
          </a:graphicData>
        </a:graphic>
      </p:graphicFrame>
      <p:sp>
        <p:nvSpPr>
          <p:cNvPr id="7" name="TextBox 6">
            <a:extLst>
              <a:ext uri="{FF2B5EF4-FFF2-40B4-BE49-F238E27FC236}">
                <a16:creationId xmlns:a16="http://schemas.microsoft.com/office/drawing/2014/main" id="{3522A5FD-55D9-4E67-B943-DBA8DD4F4E5B}"/>
              </a:ext>
            </a:extLst>
          </p:cNvPr>
          <p:cNvSpPr txBox="1"/>
          <p:nvPr/>
        </p:nvSpPr>
        <p:spPr>
          <a:xfrm>
            <a:off x="4507188" y="1944819"/>
            <a:ext cx="1903136" cy="323165"/>
          </a:xfrm>
          <a:prstGeom prst="rect">
            <a:avLst/>
          </a:prstGeom>
          <a:noFill/>
        </p:spPr>
        <p:txBody>
          <a:bodyPr wrap="square" rtlCol="0">
            <a:spAutoFit/>
          </a:bodyPr>
          <a:lstStyle/>
          <a:p>
            <a:r>
              <a:rPr lang="en-US" sz="1500" dirty="0">
                <a:solidFill>
                  <a:prstClr val="black"/>
                </a:solidFill>
                <a:latin typeface="Tw Cen MT"/>
              </a:rPr>
              <a:t>PAT_ANON_XREF</a:t>
            </a:r>
          </a:p>
        </p:txBody>
      </p:sp>
      <p:sp>
        <p:nvSpPr>
          <p:cNvPr id="11" name="Title 1">
            <a:extLst>
              <a:ext uri="{FF2B5EF4-FFF2-40B4-BE49-F238E27FC236}">
                <a16:creationId xmlns:a16="http://schemas.microsoft.com/office/drawing/2014/main" id="{D45D3FC3-C21C-43DD-AEF8-1AD35A3518A9}"/>
              </a:ext>
            </a:extLst>
          </p:cNvPr>
          <p:cNvSpPr>
            <a:spLocks noGrp="1"/>
          </p:cNvSpPr>
          <p:nvPr>
            <p:ph type="title"/>
          </p:nvPr>
        </p:nvSpPr>
        <p:spPr>
          <a:xfrm>
            <a:off x="2064544" y="228600"/>
            <a:ext cx="8565356" cy="373244"/>
          </a:xfrm>
        </p:spPr>
        <p:txBody>
          <a:bodyPr>
            <a:noAutofit/>
          </a:bodyPr>
          <a:lstStyle/>
          <a:p>
            <a:r>
              <a:rPr lang="en-US" sz="2800" dirty="0">
                <a:solidFill>
                  <a:schemeClr val="accent5"/>
                </a:solidFill>
              </a:rPr>
              <a:t>Accomplishment 1 Honest Broker/Staging</a:t>
            </a:r>
          </a:p>
        </p:txBody>
      </p:sp>
      <p:sp>
        <p:nvSpPr>
          <p:cNvPr id="8" name="Slide Number Placeholder 3">
            <a:extLst>
              <a:ext uri="{FF2B5EF4-FFF2-40B4-BE49-F238E27FC236}">
                <a16:creationId xmlns:a16="http://schemas.microsoft.com/office/drawing/2014/main" id="{88E66E36-9FEF-4427-972E-AE4F53FFAA2B}"/>
              </a:ext>
            </a:extLst>
          </p:cNvPr>
          <p:cNvSpPr>
            <a:spLocks noGrp="1"/>
          </p:cNvSpPr>
          <p:nvPr>
            <p:ph type="sldNum" sz="quarter" idx="12"/>
          </p:nvPr>
        </p:nvSpPr>
        <p:spPr>
          <a:xfrm>
            <a:off x="1531938" y="762001"/>
            <a:ext cx="449262" cy="244475"/>
          </a:xfrm>
        </p:spPr>
        <p:txBody>
          <a:bodyPr/>
          <a:lstStyle/>
          <a:p>
            <a:fld id="{4E4BFC39-A997-477D-8A9A-C3FBB5B26A48}" type="slidenum">
              <a:rPr lang="en-US"/>
              <a:pPr/>
              <a:t>74</a:t>
            </a:fld>
            <a:endParaRPr lang="en-US" dirty="0"/>
          </a:p>
        </p:txBody>
      </p:sp>
    </p:spTree>
    <p:extLst>
      <p:ext uri="{BB962C8B-B14F-4D97-AF65-F5344CB8AC3E}">
        <p14:creationId xmlns:p14="http://schemas.microsoft.com/office/powerpoint/2010/main" val="2126129019"/>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94B6100C-4744-4499-AA4B-BB15A70697AC}"/>
              </a:ext>
            </a:extLst>
          </p:cNvPr>
          <p:cNvPicPr>
            <a:picLocks noGrp="1" noChangeAspect="1"/>
          </p:cNvPicPr>
          <p:nvPr>
            <p:ph sz="half" idx="2"/>
          </p:nvPr>
        </p:nvPicPr>
        <p:blipFill>
          <a:blip r:embed="rId3"/>
          <a:stretch>
            <a:fillRect/>
          </a:stretch>
        </p:blipFill>
        <p:spPr>
          <a:xfrm>
            <a:off x="1785948" y="1447800"/>
            <a:ext cx="4065394" cy="2998228"/>
          </a:xfrm>
          <a:prstGeom prst="rect">
            <a:avLst/>
          </a:prstGeom>
        </p:spPr>
      </p:pic>
      <p:pic>
        <p:nvPicPr>
          <p:cNvPr id="5" name="Content Placeholder 5">
            <a:extLst>
              <a:ext uri="{FF2B5EF4-FFF2-40B4-BE49-F238E27FC236}">
                <a16:creationId xmlns:a16="http://schemas.microsoft.com/office/drawing/2014/main" id="{550B6C53-32A2-4FA8-A712-8118CB49C5CD}"/>
              </a:ext>
            </a:extLst>
          </p:cNvPr>
          <p:cNvPicPr>
            <a:picLocks noGrp="1" noChangeAspect="1"/>
          </p:cNvPicPr>
          <p:nvPr>
            <p:ph sz="half" idx="1"/>
          </p:nvPr>
        </p:nvPicPr>
        <p:blipFill>
          <a:blip r:embed="rId4"/>
          <a:stretch>
            <a:fillRect/>
          </a:stretch>
        </p:blipFill>
        <p:spPr>
          <a:xfrm>
            <a:off x="6357805" y="1447801"/>
            <a:ext cx="4091938" cy="2966655"/>
          </a:xfrm>
          <a:prstGeom prst="rect">
            <a:avLst/>
          </a:prstGeom>
        </p:spPr>
      </p:pic>
      <p:sp>
        <p:nvSpPr>
          <p:cNvPr id="10" name="TextBox 9">
            <a:extLst>
              <a:ext uri="{FF2B5EF4-FFF2-40B4-BE49-F238E27FC236}">
                <a16:creationId xmlns:a16="http://schemas.microsoft.com/office/drawing/2014/main" id="{9D977418-11D8-40C8-B28B-ACD0A42D12F1}"/>
              </a:ext>
            </a:extLst>
          </p:cNvPr>
          <p:cNvSpPr txBox="1"/>
          <p:nvPr/>
        </p:nvSpPr>
        <p:spPr>
          <a:xfrm>
            <a:off x="3959210" y="2961995"/>
            <a:ext cx="1471517" cy="715581"/>
          </a:xfrm>
          <a:prstGeom prst="rect">
            <a:avLst/>
          </a:prstGeom>
          <a:solidFill>
            <a:schemeClr val="bg1"/>
          </a:solidFill>
        </p:spPr>
        <p:txBody>
          <a:bodyPr wrap="square" rtlCol="0">
            <a:spAutoFit/>
          </a:bodyPr>
          <a:lstStyle/>
          <a:p>
            <a:pPr algn="ctr"/>
            <a:r>
              <a:rPr lang="en-US" sz="1350" dirty="0">
                <a:solidFill>
                  <a:srgbClr val="D8D8D8">
                    <a:lumMod val="50000"/>
                  </a:srgbClr>
                </a:solidFill>
                <a:latin typeface="Tw Cen MT"/>
              </a:rPr>
              <a:t>Spatial disparities:</a:t>
            </a:r>
          </a:p>
          <a:p>
            <a:pPr algn="ctr"/>
            <a:r>
              <a:rPr lang="en-US" sz="1350" dirty="0">
                <a:solidFill>
                  <a:srgbClr val="D8D8D8">
                    <a:lumMod val="50000"/>
                  </a:srgbClr>
                </a:solidFill>
                <a:latin typeface="Tw Cen MT"/>
              </a:rPr>
              <a:t>Identify areas of high need</a:t>
            </a:r>
          </a:p>
        </p:txBody>
      </p:sp>
      <p:sp>
        <p:nvSpPr>
          <p:cNvPr id="12" name="TextBox 11">
            <a:extLst>
              <a:ext uri="{FF2B5EF4-FFF2-40B4-BE49-F238E27FC236}">
                <a16:creationId xmlns:a16="http://schemas.microsoft.com/office/drawing/2014/main" id="{3A2B1D2E-AB0B-4D02-94AE-801A6601B37E}"/>
              </a:ext>
            </a:extLst>
          </p:cNvPr>
          <p:cNvSpPr txBox="1"/>
          <p:nvPr/>
        </p:nvSpPr>
        <p:spPr>
          <a:xfrm>
            <a:off x="8211963" y="2961995"/>
            <a:ext cx="1115367" cy="715581"/>
          </a:xfrm>
          <a:prstGeom prst="rect">
            <a:avLst/>
          </a:prstGeom>
          <a:solidFill>
            <a:schemeClr val="bg1"/>
          </a:solidFill>
        </p:spPr>
        <p:txBody>
          <a:bodyPr wrap="square" rtlCol="0">
            <a:spAutoFit/>
          </a:bodyPr>
          <a:lstStyle/>
          <a:p>
            <a:pPr algn="ctr"/>
            <a:r>
              <a:rPr lang="en-US" sz="1350" dirty="0">
                <a:solidFill>
                  <a:srgbClr val="D8D8D8">
                    <a:lumMod val="50000"/>
                  </a:srgbClr>
                </a:solidFill>
                <a:latin typeface="Tw Cen MT"/>
              </a:rPr>
              <a:t>8% of adults have diabetes</a:t>
            </a:r>
          </a:p>
        </p:txBody>
      </p:sp>
      <p:sp>
        <p:nvSpPr>
          <p:cNvPr id="14" name="Title 1">
            <a:extLst>
              <a:ext uri="{FF2B5EF4-FFF2-40B4-BE49-F238E27FC236}">
                <a16:creationId xmlns:a16="http://schemas.microsoft.com/office/drawing/2014/main" id="{FA326485-0DD5-4983-BA00-1FE2A32698FB}"/>
              </a:ext>
            </a:extLst>
          </p:cNvPr>
          <p:cNvSpPr txBox="1">
            <a:spLocks/>
          </p:cNvSpPr>
          <p:nvPr/>
        </p:nvSpPr>
        <p:spPr>
          <a:xfrm>
            <a:off x="2049464" y="158854"/>
            <a:ext cx="8618537" cy="526946"/>
          </a:xfrm>
          <a:prstGeom prst="rect">
            <a:avLst/>
          </a:prstGeom>
        </p:spPr>
        <p:txBody>
          <a:bodyPr vert="horz" wrap="none" lIns="0" tIns="0" rIns="0" bIns="0" anchor="ctr">
            <a:normAutofit fontScale="97500"/>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2 GIS Capabilities</a:t>
            </a:r>
          </a:p>
        </p:txBody>
      </p:sp>
      <p:sp>
        <p:nvSpPr>
          <p:cNvPr id="7" name="Slide Number Placeholder 3">
            <a:extLst>
              <a:ext uri="{FF2B5EF4-FFF2-40B4-BE49-F238E27FC236}">
                <a16:creationId xmlns:a16="http://schemas.microsoft.com/office/drawing/2014/main" id="{1FC03BC8-4320-4DDF-9ABE-78449FCF3A41}"/>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75</a:t>
            </a:fld>
            <a:endParaRPr lang="en-US" dirty="0"/>
          </a:p>
        </p:txBody>
      </p:sp>
    </p:spTree>
    <p:extLst>
      <p:ext uri="{BB962C8B-B14F-4D97-AF65-F5344CB8AC3E}">
        <p14:creationId xmlns:p14="http://schemas.microsoft.com/office/powerpoint/2010/main" val="360605796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6880E6-8894-47BA-A7D3-194ED82D37FA}"/>
              </a:ext>
            </a:extLst>
          </p:cNvPr>
          <p:cNvSpPr txBox="1"/>
          <p:nvPr/>
        </p:nvSpPr>
        <p:spPr>
          <a:xfrm>
            <a:off x="7312406" y="1430638"/>
            <a:ext cx="2541863" cy="507831"/>
          </a:xfrm>
          <a:prstGeom prst="rect">
            <a:avLst/>
          </a:prstGeom>
          <a:noFill/>
        </p:spPr>
        <p:txBody>
          <a:bodyPr wrap="square" rtlCol="0">
            <a:spAutoFit/>
          </a:bodyPr>
          <a:lstStyle/>
          <a:p>
            <a:pPr marL="257175" indent="-257175">
              <a:buFontTx/>
              <a:buAutoNum type="arabicPeriod"/>
            </a:pPr>
            <a:endParaRPr lang="en-US" sz="1350" dirty="0">
              <a:solidFill>
                <a:prstClr val="black"/>
              </a:solidFill>
              <a:latin typeface="Tw Cen MT"/>
            </a:endParaRPr>
          </a:p>
          <a:p>
            <a:endParaRPr lang="en-US" sz="1350" dirty="0">
              <a:solidFill>
                <a:prstClr val="black"/>
              </a:solidFill>
              <a:latin typeface="Tw Cen MT"/>
            </a:endParaRPr>
          </a:p>
        </p:txBody>
      </p:sp>
      <p:graphicFrame>
        <p:nvGraphicFramePr>
          <p:cNvPr id="6" name="Object 5">
            <a:extLst>
              <a:ext uri="{FF2B5EF4-FFF2-40B4-BE49-F238E27FC236}">
                <a16:creationId xmlns:a16="http://schemas.microsoft.com/office/drawing/2014/main" id="{7D3C5FE2-4A75-4432-BEDE-3918E8943204}"/>
              </a:ext>
            </a:extLst>
          </p:cNvPr>
          <p:cNvGraphicFramePr>
            <a:graphicFrameLocks noChangeAspect="1"/>
          </p:cNvGraphicFramePr>
          <p:nvPr>
            <p:extLst/>
          </p:nvPr>
        </p:nvGraphicFramePr>
        <p:xfrm>
          <a:off x="1849439" y="1130301"/>
          <a:ext cx="4884737" cy="4702175"/>
        </p:xfrm>
        <a:graphic>
          <a:graphicData uri="http://schemas.openxmlformats.org/presentationml/2006/ole">
            <mc:AlternateContent xmlns:mc="http://schemas.openxmlformats.org/markup-compatibility/2006">
              <mc:Choice xmlns:v="urn:schemas-microsoft-com:vml" Requires="v">
                <p:oleObj spid="_x0000_s1038" name="Visio" r:id="rId4" imgW="5352947" imgH="5153025" progId="Visio.Drawing.15">
                  <p:embed/>
                </p:oleObj>
              </mc:Choice>
              <mc:Fallback>
                <p:oleObj name="Visio" r:id="rId4" imgW="5352947" imgH="5153025" progId="Visio.Drawing.15">
                  <p:embed/>
                  <p:pic>
                    <p:nvPicPr>
                      <p:cNvPr id="6" name="Object 5">
                        <a:extLst>
                          <a:ext uri="{FF2B5EF4-FFF2-40B4-BE49-F238E27FC236}">
                            <a16:creationId xmlns:a16="http://schemas.microsoft.com/office/drawing/2014/main" id="{7D3C5FE2-4A75-4432-BEDE-3918E8943204}"/>
                          </a:ext>
                        </a:extLst>
                      </p:cNvPr>
                      <p:cNvPicPr/>
                      <p:nvPr/>
                    </p:nvPicPr>
                    <p:blipFill>
                      <a:blip r:embed="rId5"/>
                      <a:stretch>
                        <a:fillRect/>
                      </a:stretch>
                    </p:blipFill>
                    <p:spPr>
                      <a:xfrm>
                        <a:off x="1849439" y="1130301"/>
                        <a:ext cx="4884737" cy="4702175"/>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E27C3695-99AD-46C9-9B67-E2F654A41830}"/>
              </a:ext>
            </a:extLst>
          </p:cNvPr>
          <p:cNvSpPr txBox="1">
            <a:spLocks/>
          </p:cNvSpPr>
          <p:nvPr/>
        </p:nvSpPr>
        <p:spPr>
          <a:xfrm>
            <a:off x="2057400" y="228600"/>
            <a:ext cx="7796868" cy="409575"/>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2 GIS Capabilities</a:t>
            </a:r>
          </a:p>
        </p:txBody>
      </p:sp>
      <p:sp>
        <p:nvSpPr>
          <p:cNvPr id="5" name="Slide Number Placeholder 3">
            <a:extLst>
              <a:ext uri="{FF2B5EF4-FFF2-40B4-BE49-F238E27FC236}">
                <a16:creationId xmlns:a16="http://schemas.microsoft.com/office/drawing/2014/main" id="{D1336B53-82E8-4AB5-849D-57BA18586A21}"/>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76</a:t>
            </a:fld>
            <a:endParaRPr lang="en-US" dirty="0"/>
          </a:p>
        </p:txBody>
      </p:sp>
    </p:spTree>
    <p:extLst>
      <p:ext uri="{BB962C8B-B14F-4D97-AF65-F5344CB8AC3E}">
        <p14:creationId xmlns:p14="http://schemas.microsoft.com/office/powerpoint/2010/main" val="3459863637"/>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6880E6-8894-47BA-A7D3-194ED82D37FA}"/>
              </a:ext>
            </a:extLst>
          </p:cNvPr>
          <p:cNvSpPr txBox="1"/>
          <p:nvPr/>
        </p:nvSpPr>
        <p:spPr>
          <a:xfrm>
            <a:off x="7312406" y="1430638"/>
            <a:ext cx="2541863" cy="507831"/>
          </a:xfrm>
          <a:prstGeom prst="rect">
            <a:avLst/>
          </a:prstGeom>
          <a:noFill/>
        </p:spPr>
        <p:txBody>
          <a:bodyPr wrap="square" rtlCol="0">
            <a:spAutoFit/>
          </a:bodyPr>
          <a:lstStyle/>
          <a:p>
            <a:pPr marL="257175" indent="-257175">
              <a:buFontTx/>
              <a:buAutoNum type="arabicPeriod"/>
            </a:pPr>
            <a:endParaRPr lang="en-US" sz="1350" dirty="0">
              <a:solidFill>
                <a:prstClr val="black"/>
              </a:solidFill>
              <a:latin typeface="Tw Cen MT"/>
            </a:endParaRPr>
          </a:p>
          <a:p>
            <a:endParaRPr lang="en-US" sz="1350" dirty="0">
              <a:solidFill>
                <a:prstClr val="black"/>
              </a:solidFill>
              <a:latin typeface="Tw Cen MT"/>
            </a:endParaRPr>
          </a:p>
        </p:txBody>
      </p:sp>
      <p:graphicFrame>
        <p:nvGraphicFramePr>
          <p:cNvPr id="6" name="Object 5">
            <a:extLst>
              <a:ext uri="{FF2B5EF4-FFF2-40B4-BE49-F238E27FC236}">
                <a16:creationId xmlns:a16="http://schemas.microsoft.com/office/drawing/2014/main" id="{7D3C5FE2-4A75-4432-BEDE-3918E8943204}"/>
              </a:ext>
            </a:extLst>
          </p:cNvPr>
          <p:cNvGraphicFramePr>
            <a:graphicFrameLocks noChangeAspect="1"/>
          </p:cNvGraphicFramePr>
          <p:nvPr>
            <p:extLst/>
          </p:nvPr>
        </p:nvGraphicFramePr>
        <p:xfrm>
          <a:off x="1848745" y="1130505"/>
          <a:ext cx="4884818" cy="4702289"/>
        </p:xfrm>
        <a:graphic>
          <a:graphicData uri="http://schemas.openxmlformats.org/presentationml/2006/ole">
            <mc:AlternateContent xmlns:mc="http://schemas.openxmlformats.org/markup-compatibility/2006">
              <mc:Choice xmlns:v="urn:schemas-microsoft-com:vml" Requires="v">
                <p:oleObj spid="_x0000_s2062" name="Visio" r:id="rId4" imgW="5353200" imgH="5152852" progId="Visio.Drawing.15">
                  <p:embed/>
                </p:oleObj>
              </mc:Choice>
              <mc:Fallback>
                <p:oleObj name="Visio" r:id="rId4" imgW="5353200" imgH="5152852" progId="Visio.Drawing.15">
                  <p:embed/>
                  <p:pic>
                    <p:nvPicPr>
                      <p:cNvPr id="6" name="Object 5">
                        <a:extLst>
                          <a:ext uri="{FF2B5EF4-FFF2-40B4-BE49-F238E27FC236}">
                            <a16:creationId xmlns:a16="http://schemas.microsoft.com/office/drawing/2014/main" id="{7D3C5FE2-4A75-4432-BEDE-3918E8943204}"/>
                          </a:ext>
                        </a:extLst>
                      </p:cNvPr>
                      <p:cNvPicPr/>
                      <p:nvPr/>
                    </p:nvPicPr>
                    <p:blipFill>
                      <a:blip r:embed="rId5"/>
                      <a:stretch>
                        <a:fillRect/>
                      </a:stretch>
                    </p:blipFill>
                    <p:spPr>
                      <a:xfrm>
                        <a:off x="1848745" y="1130505"/>
                        <a:ext cx="4884818" cy="4702289"/>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FC14F06A-606B-4435-A103-FB00337F11A2}"/>
              </a:ext>
            </a:extLst>
          </p:cNvPr>
          <p:cNvSpPr txBox="1">
            <a:spLocks/>
          </p:cNvSpPr>
          <p:nvPr/>
        </p:nvSpPr>
        <p:spPr>
          <a:xfrm>
            <a:off x="2064544" y="274456"/>
            <a:ext cx="8565356" cy="373244"/>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2 GIS Capabilities</a:t>
            </a:r>
          </a:p>
        </p:txBody>
      </p:sp>
      <p:sp>
        <p:nvSpPr>
          <p:cNvPr id="5" name="Slide Number Placeholder 3">
            <a:extLst>
              <a:ext uri="{FF2B5EF4-FFF2-40B4-BE49-F238E27FC236}">
                <a16:creationId xmlns:a16="http://schemas.microsoft.com/office/drawing/2014/main" id="{32E600EF-A3DC-4AB7-A915-1A30547AD038}"/>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77</a:t>
            </a:fld>
            <a:endParaRPr lang="en-US" dirty="0"/>
          </a:p>
        </p:txBody>
      </p:sp>
    </p:spTree>
    <p:extLst>
      <p:ext uri="{BB962C8B-B14F-4D97-AF65-F5344CB8AC3E}">
        <p14:creationId xmlns:p14="http://schemas.microsoft.com/office/powerpoint/2010/main" val="4129666902"/>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3EC753C-8C2D-40D2-A038-28D273420433}"/>
              </a:ext>
            </a:extLst>
          </p:cNvPr>
          <p:cNvSpPr txBox="1">
            <a:spLocks/>
          </p:cNvSpPr>
          <p:nvPr/>
        </p:nvSpPr>
        <p:spPr>
          <a:xfrm>
            <a:off x="2064544" y="228600"/>
            <a:ext cx="8565356" cy="373244"/>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3 Data Visualization</a:t>
            </a:r>
          </a:p>
        </p:txBody>
      </p:sp>
      <p:pic>
        <p:nvPicPr>
          <p:cNvPr id="2" name="Picture 1">
            <a:extLst>
              <a:ext uri="{FF2B5EF4-FFF2-40B4-BE49-F238E27FC236}">
                <a16:creationId xmlns:a16="http://schemas.microsoft.com/office/drawing/2014/main" id="{17617C6C-063A-43FE-B545-138E57DC282C}"/>
              </a:ext>
            </a:extLst>
          </p:cNvPr>
          <p:cNvPicPr>
            <a:picLocks noChangeAspect="1"/>
          </p:cNvPicPr>
          <p:nvPr/>
        </p:nvPicPr>
        <p:blipFill>
          <a:blip r:embed="rId3"/>
          <a:stretch>
            <a:fillRect/>
          </a:stretch>
        </p:blipFill>
        <p:spPr>
          <a:xfrm>
            <a:off x="2362200" y="1219200"/>
            <a:ext cx="7467600" cy="4800600"/>
          </a:xfrm>
          <a:prstGeom prst="rect">
            <a:avLst/>
          </a:prstGeom>
        </p:spPr>
      </p:pic>
      <p:sp>
        <p:nvSpPr>
          <p:cNvPr id="4" name="Slide Number Placeholder 3">
            <a:extLst>
              <a:ext uri="{FF2B5EF4-FFF2-40B4-BE49-F238E27FC236}">
                <a16:creationId xmlns:a16="http://schemas.microsoft.com/office/drawing/2014/main" id="{2FAC97B2-D4EB-4E5A-BA49-7C4C6BE6E0B0}"/>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78</a:t>
            </a:fld>
            <a:endParaRPr lang="en-US" dirty="0"/>
          </a:p>
        </p:txBody>
      </p:sp>
    </p:spTree>
    <p:extLst>
      <p:ext uri="{BB962C8B-B14F-4D97-AF65-F5344CB8AC3E}">
        <p14:creationId xmlns:p14="http://schemas.microsoft.com/office/powerpoint/2010/main" val="3991497034"/>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524000" y="1028700"/>
            <a:ext cx="9144000" cy="4972050"/>
          </a:xfrm>
          <a:prstGeom prst="rect">
            <a:avLst/>
          </a:prstGeom>
        </p:spPr>
      </p:pic>
      <p:sp>
        <p:nvSpPr>
          <p:cNvPr id="3" name="Title 1">
            <a:extLst>
              <a:ext uri="{FF2B5EF4-FFF2-40B4-BE49-F238E27FC236}">
                <a16:creationId xmlns:a16="http://schemas.microsoft.com/office/drawing/2014/main" id="{4E025BBC-331D-4F15-ACD1-980891A25E5B}"/>
              </a:ext>
            </a:extLst>
          </p:cNvPr>
          <p:cNvSpPr txBox="1">
            <a:spLocks/>
          </p:cNvSpPr>
          <p:nvPr/>
        </p:nvSpPr>
        <p:spPr>
          <a:xfrm>
            <a:off x="2064544" y="228600"/>
            <a:ext cx="8565356" cy="373244"/>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3 Data Visualization</a:t>
            </a:r>
          </a:p>
        </p:txBody>
      </p:sp>
      <p:sp>
        <p:nvSpPr>
          <p:cNvPr id="4" name="Slide Number Placeholder 3">
            <a:extLst>
              <a:ext uri="{FF2B5EF4-FFF2-40B4-BE49-F238E27FC236}">
                <a16:creationId xmlns:a16="http://schemas.microsoft.com/office/drawing/2014/main" id="{D949B8CD-1D25-4DB2-BBF3-D41C78929E7E}"/>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79</a:t>
            </a:fld>
            <a:endParaRPr lang="en-US" dirty="0"/>
          </a:p>
        </p:txBody>
      </p:sp>
    </p:spTree>
    <p:extLst>
      <p:ext uri="{BB962C8B-B14F-4D97-AF65-F5344CB8AC3E}">
        <p14:creationId xmlns:p14="http://schemas.microsoft.com/office/powerpoint/2010/main" val="86945447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1800743" y="1089873"/>
            <a:ext cx="3086100" cy="1788535"/>
          </a:xfrm>
          <a:prstGeom prst="rect">
            <a:avLst/>
          </a:prstGeom>
        </p:spPr>
      </p:pic>
      <p:pic>
        <p:nvPicPr>
          <p:cNvPr id="8" name="Picture 7"/>
          <p:cNvPicPr>
            <a:picLocks noChangeAspect="1"/>
          </p:cNvPicPr>
          <p:nvPr/>
        </p:nvPicPr>
        <p:blipFill>
          <a:blip r:embed="rId4"/>
          <a:stretch>
            <a:fillRect/>
          </a:stretch>
        </p:blipFill>
        <p:spPr>
          <a:xfrm>
            <a:off x="7266524" y="996999"/>
            <a:ext cx="3086100" cy="1496820"/>
          </a:xfrm>
          <a:prstGeom prst="rect">
            <a:avLst/>
          </a:prstGeom>
        </p:spPr>
      </p:pic>
      <p:pic>
        <p:nvPicPr>
          <p:cNvPr id="10" name="Picture 9"/>
          <p:cNvPicPr>
            <a:picLocks noChangeAspect="1"/>
          </p:cNvPicPr>
          <p:nvPr/>
        </p:nvPicPr>
        <p:blipFill>
          <a:blip r:embed="rId5"/>
          <a:stretch>
            <a:fillRect/>
          </a:stretch>
        </p:blipFill>
        <p:spPr>
          <a:xfrm>
            <a:off x="7266525" y="2493818"/>
            <a:ext cx="3086100" cy="1504084"/>
          </a:xfrm>
          <a:prstGeom prst="rect">
            <a:avLst/>
          </a:prstGeom>
        </p:spPr>
      </p:pic>
      <p:pic>
        <p:nvPicPr>
          <p:cNvPr id="11" name="Picture 10"/>
          <p:cNvPicPr>
            <a:picLocks noChangeAspect="1"/>
          </p:cNvPicPr>
          <p:nvPr/>
        </p:nvPicPr>
        <p:blipFill>
          <a:blip r:embed="rId6"/>
          <a:stretch>
            <a:fillRect/>
          </a:stretch>
        </p:blipFill>
        <p:spPr>
          <a:xfrm>
            <a:off x="7266524" y="4130387"/>
            <a:ext cx="3086100" cy="1535256"/>
          </a:xfrm>
          <a:prstGeom prst="rect">
            <a:avLst/>
          </a:prstGeom>
        </p:spPr>
      </p:pic>
      <p:pic>
        <p:nvPicPr>
          <p:cNvPr id="17" name="Picture 16"/>
          <p:cNvPicPr>
            <a:picLocks noChangeAspect="1"/>
          </p:cNvPicPr>
          <p:nvPr/>
        </p:nvPicPr>
        <p:blipFill>
          <a:blip r:embed="rId7"/>
          <a:stretch>
            <a:fillRect/>
          </a:stretch>
        </p:blipFill>
        <p:spPr>
          <a:xfrm>
            <a:off x="4034614" y="2114462"/>
            <a:ext cx="3231911" cy="2015927"/>
          </a:xfrm>
          <a:prstGeom prst="rect">
            <a:avLst/>
          </a:prstGeom>
        </p:spPr>
      </p:pic>
      <p:pic>
        <p:nvPicPr>
          <p:cNvPr id="19" name="Picture 18"/>
          <p:cNvPicPr>
            <a:picLocks noChangeAspect="1"/>
          </p:cNvPicPr>
          <p:nvPr/>
        </p:nvPicPr>
        <p:blipFill>
          <a:blip r:embed="rId8"/>
          <a:stretch>
            <a:fillRect/>
          </a:stretch>
        </p:blipFill>
        <p:spPr>
          <a:xfrm>
            <a:off x="1800743" y="3997901"/>
            <a:ext cx="3086100" cy="1746552"/>
          </a:xfrm>
          <a:prstGeom prst="rect">
            <a:avLst/>
          </a:prstGeom>
        </p:spPr>
      </p:pic>
      <p:sp>
        <p:nvSpPr>
          <p:cNvPr id="9" name="Title 1">
            <a:extLst>
              <a:ext uri="{FF2B5EF4-FFF2-40B4-BE49-F238E27FC236}">
                <a16:creationId xmlns:a16="http://schemas.microsoft.com/office/drawing/2014/main" id="{5319403B-2512-45A1-A64B-7C5881A76E74}"/>
              </a:ext>
            </a:extLst>
          </p:cNvPr>
          <p:cNvSpPr txBox="1">
            <a:spLocks/>
          </p:cNvSpPr>
          <p:nvPr/>
        </p:nvSpPr>
        <p:spPr>
          <a:xfrm>
            <a:off x="2064544" y="228600"/>
            <a:ext cx="8565356" cy="373244"/>
          </a:xfrm>
          <a:prstGeom prst="rect">
            <a:avLst/>
          </a:prstGeom>
        </p:spPr>
        <p:txBody>
          <a:bodyPr vert="horz" wrap="none" lIns="0" tIns="0" rIns="0" bIns="0" anchor="ctr">
            <a:noAutofit/>
          </a:bodyPr>
          <a:lstStyle>
            <a:lvl1pPr algn="l" rtl="0" eaLnBrk="1" latinLnBrk="0" hangingPunct="1">
              <a:spcBef>
                <a:spcPct val="0"/>
              </a:spcBef>
              <a:buNone/>
              <a:defRPr sz="2700" kern="1200" spc="-113" baseline="0">
                <a:solidFill>
                  <a:schemeClr val="tx2"/>
                </a:solidFill>
                <a:effectLst/>
                <a:latin typeface="Segoe UI" panose="020B0502040204020203" pitchFamily="34" charset="0"/>
                <a:ea typeface="Segoe UI" panose="020B0502040204020203" pitchFamily="34" charset="0"/>
                <a:cs typeface="Segoe UI" panose="020B0502040204020203" pitchFamily="34" charset="0"/>
              </a:defRPr>
            </a:lvl1pPr>
          </a:lstStyle>
          <a:p>
            <a:r>
              <a:rPr lang="en-US" sz="2800" dirty="0">
                <a:solidFill>
                  <a:srgbClr val="0B817E"/>
                </a:solidFill>
              </a:rPr>
              <a:t>Accomplishment 3 Data Visualization</a:t>
            </a:r>
          </a:p>
        </p:txBody>
      </p:sp>
      <p:sp>
        <p:nvSpPr>
          <p:cNvPr id="12" name="Slide Number Placeholder 3">
            <a:extLst>
              <a:ext uri="{FF2B5EF4-FFF2-40B4-BE49-F238E27FC236}">
                <a16:creationId xmlns:a16="http://schemas.microsoft.com/office/drawing/2014/main" id="{E3687672-4F3D-4A7B-A601-AA31DC2AC6E4}"/>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80</a:t>
            </a:fld>
            <a:endParaRPr lang="en-US" dirty="0"/>
          </a:p>
        </p:txBody>
      </p:sp>
    </p:spTree>
    <p:extLst>
      <p:ext uri="{BB962C8B-B14F-4D97-AF65-F5344CB8AC3E}">
        <p14:creationId xmlns:p14="http://schemas.microsoft.com/office/powerpoint/2010/main" val="3995823571"/>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A87E-C7CD-400C-83BB-766FACB19B9C}"/>
              </a:ext>
            </a:extLst>
          </p:cNvPr>
          <p:cNvSpPr>
            <a:spLocks noGrp="1"/>
          </p:cNvSpPr>
          <p:nvPr>
            <p:ph type="title"/>
          </p:nvPr>
        </p:nvSpPr>
        <p:spPr>
          <a:xfrm>
            <a:off x="2019300" y="255100"/>
            <a:ext cx="8565356" cy="373244"/>
          </a:xfrm>
        </p:spPr>
        <p:txBody>
          <a:bodyPr>
            <a:noAutofit/>
          </a:bodyPr>
          <a:lstStyle/>
          <a:p>
            <a:r>
              <a:rPr lang="en-US" sz="2800" dirty="0">
                <a:solidFill>
                  <a:schemeClr val="accent5"/>
                </a:solidFill>
              </a:rPr>
              <a:t>Challenges</a:t>
            </a:r>
          </a:p>
        </p:txBody>
      </p:sp>
      <p:pic>
        <p:nvPicPr>
          <p:cNvPr id="11" name="Picture 10" descr="A picture containing linedrawing&#10;&#10;Description automatically generated">
            <a:extLst>
              <a:ext uri="{FF2B5EF4-FFF2-40B4-BE49-F238E27FC236}">
                <a16:creationId xmlns:a16="http://schemas.microsoft.com/office/drawing/2014/main" id="{4DED7768-AC29-40CB-B90A-7B82E8E180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8777" y="3811250"/>
            <a:ext cx="2828903" cy="2408988"/>
          </a:xfrm>
          <a:prstGeom prst="rect">
            <a:avLst/>
          </a:prstGeom>
        </p:spPr>
      </p:pic>
      <p:sp>
        <p:nvSpPr>
          <p:cNvPr id="5" name="Thought Bubble: Cloud 4">
            <a:extLst>
              <a:ext uri="{FF2B5EF4-FFF2-40B4-BE49-F238E27FC236}">
                <a16:creationId xmlns:a16="http://schemas.microsoft.com/office/drawing/2014/main" id="{69059012-F1F8-4C49-A7E1-7DA9FDA198D4}"/>
              </a:ext>
            </a:extLst>
          </p:cNvPr>
          <p:cNvSpPr/>
          <p:nvPr/>
        </p:nvSpPr>
        <p:spPr>
          <a:xfrm>
            <a:off x="2253698" y="940830"/>
            <a:ext cx="7684605" cy="256437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prstClr val="white"/>
                </a:solidFill>
                <a:latin typeface="Tw Cen MT"/>
              </a:rPr>
              <a:t>Resources</a:t>
            </a:r>
          </a:p>
          <a:p>
            <a:pPr algn="ctr"/>
            <a:endParaRPr lang="en-US" sz="4000" dirty="0">
              <a:solidFill>
                <a:prstClr val="white"/>
              </a:solidFill>
              <a:latin typeface="Tw Cen MT"/>
            </a:endParaRPr>
          </a:p>
          <a:p>
            <a:pPr algn="ctr"/>
            <a:r>
              <a:rPr lang="en-US" sz="4000" dirty="0">
                <a:solidFill>
                  <a:prstClr val="white"/>
                </a:solidFill>
                <a:latin typeface="Tw Cen MT"/>
              </a:rPr>
              <a:t>Privacy and Security</a:t>
            </a:r>
          </a:p>
        </p:txBody>
      </p:sp>
      <p:sp>
        <p:nvSpPr>
          <p:cNvPr id="6" name="Slide Number Placeholder 3">
            <a:extLst>
              <a:ext uri="{FF2B5EF4-FFF2-40B4-BE49-F238E27FC236}">
                <a16:creationId xmlns:a16="http://schemas.microsoft.com/office/drawing/2014/main" id="{C886D1D4-4A97-400D-9421-224BD99FCEB9}"/>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81</a:t>
            </a:fld>
            <a:endParaRPr lang="en-US" dirty="0"/>
          </a:p>
        </p:txBody>
      </p:sp>
    </p:spTree>
    <p:extLst>
      <p:ext uri="{BB962C8B-B14F-4D97-AF65-F5344CB8AC3E}">
        <p14:creationId xmlns:p14="http://schemas.microsoft.com/office/powerpoint/2010/main" val="1848890013"/>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Business, The Next Step, Next, Success">
            <a:extLst>
              <a:ext uri="{FF2B5EF4-FFF2-40B4-BE49-F238E27FC236}">
                <a16:creationId xmlns:a16="http://schemas.microsoft.com/office/drawing/2014/main" id="{FD1A2C15-9DCF-4064-8B84-ECF432AB7DFE}"/>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endParaRPr lang="en-US" dirty="0"/>
          </a:p>
        </p:txBody>
      </p:sp>
      <p:pic>
        <p:nvPicPr>
          <p:cNvPr id="4" name="Picture 3">
            <a:extLst>
              <a:ext uri="{FF2B5EF4-FFF2-40B4-BE49-F238E27FC236}">
                <a16:creationId xmlns:a16="http://schemas.microsoft.com/office/drawing/2014/main" id="{8A8EF6A1-4CAB-48FA-A0D4-D9378B15B23B}"/>
              </a:ext>
            </a:extLst>
          </p:cNvPr>
          <p:cNvPicPr>
            <a:picLocks noChangeAspect="1"/>
          </p:cNvPicPr>
          <p:nvPr/>
        </p:nvPicPr>
        <p:blipFill>
          <a:blip r:embed="rId3"/>
          <a:stretch>
            <a:fillRect/>
          </a:stretch>
        </p:blipFill>
        <p:spPr>
          <a:xfrm>
            <a:off x="1981200" y="1143000"/>
            <a:ext cx="8229600" cy="5029200"/>
          </a:xfrm>
          <a:prstGeom prst="rect">
            <a:avLst/>
          </a:prstGeom>
        </p:spPr>
      </p:pic>
      <p:sp>
        <p:nvSpPr>
          <p:cNvPr id="8" name="Title 1">
            <a:extLst>
              <a:ext uri="{FF2B5EF4-FFF2-40B4-BE49-F238E27FC236}">
                <a16:creationId xmlns:a16="http://schemas.microsoft.com/office/drawing/2014/main" id="{B6C46FD5-BDFF-4645-8ACB-E5070CBC8BA8}"/>
              </a:ext>
            </a:extLst>
          </p:cNvPr>
          <p:cNvSpPr>
            <a:spLocks noGrp="1"/>
          </p:cNvSpPr>
          <p:nvPr>
            <p:ph type="title"/>
          </p:nvPr>
        </p:nvSpPr>
        <p:spPr>
          <a:xfrm>
            <a:off x="2019300" y="255100"/>
            <a:ext cx="8565356" cy="373244"/>
          </a:xfrm>
        </p:spPr>
        <p:txBody>
          <a:bodyPr>
            <a:noAutofit/>
          </a:bodyPr>
          <a:lstStyle/>
          <a:p>
            <a:r>
              <a:rPr lang="en-US" sz="2800" dirty="0">
                <a:solidFill>
                  <a:schemeClr val="accent5"/>
                </a:solidFill>
              </a:rPr>
              <a:t>Next Steps</a:t>
            </a:r>
          </a:p>
        </p:txBody>
      </p:sp>
      <p:sp>
        <p:nvSpPr>
          <p:cNvPr id="5" name="Slide Number Placeholder 3">
            <a:extLst>
              <a:ext uri="{FF2B5EF4-FFF2-40B4-BE49-F238E27FC236}">
                <a16:creationId xmlns:a16="http://schemas.microsoft.com/office/drawing/2014/main" id="{EE27B630-1E47-491E-9D6A-748C934F19A0}"/>
              </a:ext>
            </a:extLst>
          </p:cNvPr>
          <p:cNvSpPr txBox="1">
            <a:spLocks/>
          </p:cNvSpPr>
          <p:nvPr/>
        </p:nvSpPr>
        <p:spPr>
          <a:xfrm>
            <a:off x="1524001" y="762001"/>
            <a:ext cx="449263" cy="244475"/>
          </a:xfrm>
          <a:prstGeom prst="rect">
            <a:avLst/>
          </a:prstGeom>
        </p:spPr>
        <p:txBody>
          <a:bodyPr vert="horz" anchor="ctr" anchorCtr="0">
            <a:noAutofit/>
          </a:bodyPr>
          <a:lstStyle>
            <a:defPPr>
              <a:defRPr lang="en-US"/>
            </a:defPPr>
            <a:lvl1pPr marL="0" algn="ctr" defTabSz="914400" rtl="0" latinLnBrk="0">
              <a:defRPr sz="825" b="1" kern="1200" baseline="0">
                <a:solidFill>
                  <a:srgbClr val="FFFFFF"/>
                </a:solidFill>
                <a:latin typeface="Segoe UI" panose="020B0502040204020203" pitchFamily="34" charset="0"/>
                <a:ea typeface="Segoe UI" panose="020B0502040204020203" pitchFamily="34" charset="0"/>
                <a:cs typeface="Segoe UI" panose="020B0502040204020203" pitchFamily="34" charset="0"/>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a:lstStyle>
          <a:p>
            <a:fld id="{4E4BFC39-A997-477D-8A9A-C3FBB5B26A48}" type="slidenum">
              <a:rPr lang="en-US"/>
              <a:pPr/>
              <a:t>82</a:t>
            </a:fld>
            <a:endParaRPr lang="en-US" dirty="0"/>
          </a:p>
        </p:txBody>
      </p:sp>
    </p:spTree>
    <p:extLst>
      <p:ext uri="{BB962C8B-B14F-4D97-AF65-F5344CB8AC3E}">
        <p14:creationId xmlns:p14="http://schemas.microsoft.com/office/powerpoint/2010/main" val="2460536408"/>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1D96F2-5CD9-4177-9688-46F7013D5DD8}"/>
              </a:ext>
            </a:extLst>
          </p:cNvPr>
          <p:cNvPicPr>
            <a:picLocks noChangeAspect="1"/>
          </p:cNvPicPr>
          <p:nvPr/>
        </p:nvPicPr>
        <p:blipFill>
          <a:blip r:embed="rId3"/>
          <a:stretch>
            <a:fillRect/>
          </a:stretch>
        </p:blipFill>
        <p:spPr>
          <a:xfrm>
            <a:off x="1693812" y="1143001"/>
            <a:ext cx="3895257" cy="860791"/>
          </a:xfrm>
          <a:prstGeom prst="rect">
            <a:avLst/>
          </a:prstGeom>
        </p:spPr>
      </p:pic>
      <p:pic>
        <p:nvPicPr>
          <p:cNvPr id="5" name="Picture 4">
            <a:extLst>
              <a:ext uri="{FF2B5EF4-FFF2-40B4-BE49-F238E27FC236}">
                <a16:creationId xmlns:a16="http://schemas.microsoft.com/office/drawing/2014/main" id="{3D2895C7-D2E2-42F0-A410-A6BD9063168E}"/>
              </a:ext>
            </a:extLst>
          </p:cNvPr>
          <p:cNvPicPr>
            <a:picLocks noChangeAspect="1"/>
          </p:cNvPicPr>
          <p:nvPr/>
        </p:nvPicPr>
        <p:blipFill>
          <a:blip r:embed="rId4"/>
          <a:stretch>
            <a:fillRect/>
          </a:stretch>
        </p:blipFill>
        <p:spPr>
          <a:xfrm>
            <a:off x="6082259" y="1143001"/>
            <a:ext cx="4376566" cy="860791"/>
          </a:xfrm>
          <a:prstGeom prst="rect">
            <a:avLst/>
          </a:prstGeom>
        </p:spPr>
      </p:pic>
      <p:pic>
        <p:nvPicPr>
          <p:cNvPr id="6" name="Picture 5">
            <a:extLst>
              <a:ext uri="{FF2B5EF4-FFF2-40B4-BE49-F238E27FC236}">
                <a16:creationId xmlns:a16="http://schemas.microsoft.com/office/drawing/2014/main" id="{B561BDC1-93F5-457F-B529-CB3E5B91FC9B}"/>
              </a:ext>
            </a:extLst>
          </p:cNvPr>
          <p:cNvPicPr>
            <a:picLocks noChangeAspect="1"/>
          </p:cNvPicPr>
          <p:nvPr/>
        </p:nvPicPr>
        <p:blipFill>
          <a:blip r:embed="rId5"/>
          <a:stretch>
            <a:fillRect/>
          </a:stretch>
        </p:blipFill>
        <p:spPr>
          <a:xfrm>
            <a:off x="1693810" y="2286001"/>
            <a:ext cx="3895258" cy="971550"/>
          </a:xfrm>
          <a:prstGeom prst="rect">
            <a:avLst/>
          </a:prstGeom>
        </p:spPr>
      </p:pic>
      <p:pic>
        <p:nvPicPr>
          <p:cNvPr id="7" name="Picture 6">
            <a:extLst>
              <a:ext uri="{FF2B5EF4-FFF2-40B4-BE49-F238E27FC236}">
                <a16:creationId xmlns:a16="http://schemas.microsoft.com/office/drawing/2014/main" id="{EA551D92-3A3E-4BAF-AB0F-773730F15292}"/>
              </a:ext>
            </a:extLst>
          </p:cNvPr>
          <p:cNvPicPr>
            <a:picLocks noChangeAspect="1"/>
          </p:cNvPicPr>
          <p:nvPr/>
        </p:nvPicPr>
        <p:blipFill>
          <a:blip r:embed="rId6"/>
          <a:stretch>
            <a:fillRect/>
          </a:stretch>
        </p:blipFill>
        <p:spPr>
          <a:xfrm>
            <a:off x="6096001" y="3507955"/>
            <a:ext cx="4376567" cy="994454"/>
          </a:xfrm>
          <a:prstGeom prst="rect">
            <a:avLst/>
          </a:prstGeom>
        </p:spPr>
      </p:pic>
      <p:sp>
        <p:nvSpPr>
          <p:cNvPr id="9" name="Title 1">
            <a:extLst>
              <a:ext uri="{FF2B5EF4-FFF2-40B4-BE49-F238E27FC236}">
                <a16:creationId xmlns:a16="http://schemas.microsoft.com/office/drawing/2014/main" id="{42FA0E26-0991-429C-BFB2-1004B8A3B217}"/>
              </a:ext>
            </a:extLst>
          </p:cNvPr>
          <p:cNvSpPr>
            <a:spLocks noGrp="1"/>
          </p:cNvSpPr>
          <p:nvPr>
            <p:ph type="title"/>
          </p:nvPr>
        </p:nvSpPr>
        <p:spPr>
          <a:xfrm>
            <a:off x="2026444" y="255100"/>
            <a:ext cx="8565356" cy="373244"/>
          </a:xfrm>
        </p:spPr>
        <p:txBody>
          <a:bodyPr>
            <a:noAutofit/>
          </a:bodyPr>
          <a:lstStyle/>
          <a:p>
            <a:r>
              <a:rPr lang="en-US" sz="2800" dirty="0">
                <a:solidFill>
                  <a:schemeClr val="accent5"/>
                </a:solidFill>
              </a:rPr>
              <a:t>Possible Data Sets</a:t>
            </a:r>
          </a:p>
        </p:txBody>
      </p:sp>
      <p:pic>
        <p:nvPicPr>
          <p:cNvPr id="8" name="Picture 7">
            <a:extLst>
              <a:ext uri="{FF2B5EF4-FFF2-40B4-BE49-F238E27FC236}">
                <a16:creationId xmlns:a16="http://schemas.microsoft.com/office/drawing/2014/main" id="{814B28A5-95DD-42A0-9A12-D56A11494836}"/>
              </a:ext>
            </a:extLst>
          </p:cNvPr>
          <p:cNvPicPr>
            <a:picLocks noChangeAspect="1"/>
          </p:cNvPicPr>
          <p:nvPr/>
        </p:nvPicPr>
        <p:blipFill>
          <a:blip r:embed="rId7"/>
          <a:stretch>
            <a:fillRect/>
          </a:stretch>
        </p:blipFill>
        <p:spPr>
          <a:xfrm>
            <a:off x="1693810" y="3505201"/>
            <a:ext cx="3895258" cy="994454"/>
          </a:xfrm>
          <a:prstGeom prst="rect">
            <a:avLst/>
          </a:prstGeom>
        </p:spPr>
      </p:pic>
      <p:pic>
        <p:nvPicPr>
          <p:cNvPr id="10" name="Picture 9">
            <a:extLst>
              <a:ext uri="{FF2B5EF4-FFF2-40B4-BE49-F238E27FC236}">
                <a16:creationId xmlns:a16="http://schemas.microsoft.com/office/drawing/2014/main" id="{1A9E7EA1-BF48-4FE7-977A-382580BEE813}"/>
              </a:ext>
            </a:extLst>
          </p:cNvPr>
          <p:cNvPicPr>
            <a:picLocks noChangeAspect="1"/>
          </p:cNvPicPr>
          <p:nvPr/>
        </p:nvPicPr>
        <p:blipFill>
          <a:blip r:embed="rId8"/>
          <a:stretch>
            <a:fillRect/>
          </a:stretch>
        </p:blipFill>
        <p:spPr>
          <a:xfrm>
            <a:off x="6082259" y="2286000"/>
            <a:ext cx="4376566" cy="971550"/>
          </a:xfrm>
          <a:prstGeom prst="rect">
            <a:avLst/>
          </a:prstGeom>
        </p:spPr>
      </p:pic>
      <p:pic>
        <p:nvPicPr>
          <p:cNvPr id="2" name="Picture 1">
            <a:extLst>
              <a:ext uri="{FF2B5EF4-FFF2-40B4-BE49-F238E27FC236}">
                <a16:creationId xmlns:a16="http://schemas.microsoft.com/office/drawing/2014/main" id="{B8A63472-8E0C-4C06-BEC1-72306021A5CE}"/>
              </a:ext>
            </a:extLst>
          </p:cNvPr>
          <p:cNvPicPr>
            <a:picLocks noChangeAspect="1"/>
          </p:cNvPicPr>
          <p:nvPr/>
        </p:nvPicPr>
        <p:blipFill>
          <a:blip r:embed="rId9"/>
          <a:stretch>
            <a:fillRect/>
          </a:stretch>
        </p:blipFill>
        <p:spPr>
          <a:xfrm>
            <a:off x="1693810" y="4794250"/>
            <a:ext cx="3895258" cy="1301751"/>
          </a:xfrm>
          <a:prstGeom prst="rect">
            <a:avLst/>
          </a:prstGeom>
        </p:spPr>
      </p:pic>
      <p:pic>
        <p:nvPicPr>
          <p:cNvPr id="11" name="Picture 10">
            <a:extLst>
              <a:ext uri="{FF2B5EF4-FFF2-40B4-BE49-F238E27FC236}">
                <a16:creationId xmlns:a16="http://schemas.microsoft.com/office/drawing/2014/main" id="{5CEA2CCA-F9C4-4D34-AD86-9F169AD0DC5B}"/>
              </a:ext>
            </a:extLst>
          </p:cNvPr>
          <p:cNvPicPr>
            <a:picLocks noChangeAspect="1"/>
          </p:cNvPicPr>
          <p:nvPr/>
        </p:nvPicPr>
        <p:blipFill>
          <a:blip r:embed="rId10"/>
          <a:stretch>
            <a:fillRect/>
          </a:stretch>
        </p:blipFill>
        <p:spPr>
          <a:xfrm>
            <a:off x="6082259" y="4794249"/>
            <a:ext cx="4376567" cy="1301750"/>
          </a:xfrm>
          <a:prstGeom prst="rect">
            <a:avLst/>
          </a:prstGeom>
        </p:spPr>
      </p:pic>
      <p:sp>
        <p:nvSpPr>
          <p:cNvPr id="12" name="Slide Number Placeholder 3">
            <a:extLst>
              <a:ext uri="{FF2B5EF4-FFF2-40B4-BE49-F238E27FC236}">
                <a16:creationId xmlns:a16="http://schemas.microsoft.com/office/drawing/2014/main" id="{8D9EB4A6-24FF-48C9-87C1-595FFA85F3D3}"/>
              </a:ext>
            </a:extLst>
          </p:cNvPr>
          <p:cNvSpPr>
            <a:spLocks noGrp="1"/>
          </p:cNvSpPr>
          <p:nvPr>
            <p:ph type="sldNum" sz="quarter" idx="12"/>
          </p:nvPr>
        </p:nvSpPr>
        <p:spPr>
          <a:xfrm>
            <a:off x="1531938" y="762001"/>
            <a:ext cx="449262" cy="244475"/>
          </a:xfrm>
        </p:spPr>
        <p:txBody>
          <a:bodyPr/>
          <a:lstStyle/>
          <a:p>
            <a:fld id="{4E4BFC39-A997-477D-8A9A-C3FBB5B26A48}" type="slidenum">
              <a:rPr lang="en-US"/>
              <a:pPr/>
              <a:t>83</a:t>
            </a:fld>
            <a:endParaRPr lang="en-US" dirty="0"/>
          </a:p>
        </p:txBody>
      </p:sp>
    </p:spTree>
    <p:extLst>
      <p:ext uri="{BB962C8B-B14F-4D97-AF65-F5344CB8AC3E}">
        <p14:creationId xmlns:p14="http://schemas.microsoft.com/office/powerpoint/2010/main" val="3072430090"/>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A87E-C7CD-400C-83BB-766FACB19B9C}"/>
              </a:ext>
            </a:extLst>
          </p:cNvPr>
          <p:cNvSpPr>
            <a:spLocks noGrp="1"/>
          </p:cNvSpPr>
          <p:nvPr>
            <p:ph type="title"/>
          </p:nvPr>
        </p:nvSpPr>
        <p:spPr>
          <a:xfrm>
            <a:off x="2064544" y="255100"/>
            <a:ext cx="8565356" cy="373244"/>
          </a:xfrm>
        </p:spPr>
        <p:txBody>
          <a:bodyPr>
            <a:noAutofit/>
          </a:bodyPr>
          <a:lstStyle/>
          <a:p>
            <a:r>
              <a:rPr lang="en-US" sz="2800" dirty="0">
                <a:solidFill>
                  <a:schemeClr val="accent5"/>
                </a:solidFill>
              </a:rPr>
              <a:t>The End</a:t>
            </a:r>
          </a:p>
        </p:txBody>
      </p:sp>
      <p:pic>
        <p:nvPicPr>
          <p:cNvPr id="5" name="Content Placeholder 6">
            <a:extLst>
              <a:ext uri="{FF2B5EF4-FFF2-40B4-BE49-F238E27FC236}">
                <a16:creationId xmlns:a16="http://schemas.microsoft.com/office/drawing/2014/main" id="{17D0A5F4-B2E3-4075-9E2C-3640CA1C6A2B}"/>
              </a:ext>
            </a:extLst>
          </p:cNvPr>
          <p:cNvPicPr>
            <a:picLocks noGrp="1" noChangeAspect="1"/>
          </p:cNvPicPr>
          <p:nvPr>
            <p:ph idx="1"/>
          </p:nvPr>
        </p:nvPicPr>
        <p:blipFill>
          <a:blip r:embed="rId3"/>
          <a:stretch>
            <a:fillRect/>
          </a:stretch>
        </p:blipFill>
        <p:spPr>
          <a:xfrm>
            <a:off x="3046507" y="1143000"/>
            <a:ext cx="6175186" cy="5029200"/>
          </a:xfrm>
          <a:prstGeom prst="rect">
            <a:avLst/>
          </a:prstGeom>
        </p:spPr>
      </p:pic>
      <p:sp>
        <p:nvSpPr>
          <p:cNvPr id="6" name="Slide Number Placeholder 3">
            <a:extLst>
              <a:ext uri="{FF2B5EF4-FFF2-40B4-BE49-F238E27FC236}">
                <a16:creationId xmlns:a16="http://schemas.microsoft.com/office/drawing/2014/main" id="{4E4DA645-B60F-4D70-A64D-54A9A5EE3698}"/>
              </a:ext>
            </a:extLst>
          </p:cNvPr>
          <p:cNvSpPr>
            <a:spLocks noGrp="1"/>
          </p:cNvSpPr>
          <p:nvPr>
            <p:ph type="sldNum" sz="quarter" idx="12"/>
          </p:nvPr>
        </p:nvSpPr>
        <p:spPr>
          <a:xfrm>
            <a:off x="1531938" y="762001"/>
            <a:ext cx="449262" cy="244475"/>
          </a:xfrm>
        </p:spPr>
        <p:txBody>
          <a:bodyPr/>
          <a:lstStyle/>
          <a:p>
            <a:fld id="{4E4BFC39-A997-477D-8A9A-C3FBB5B26A48}" type="slidenum">
              <a:rPr lang="en-US"/>
              <a:pPr/>
              <a:t>84</a:t>
            </a:fld>
            <a:endParaRPr lang="en-US" dirty="0"/>
          </a:p>
        </p:txBody>
      </p:sp>
    </p:spTree>
    <p:extLst>
      <p:ext uri="{BB962C8B-B14F-4D97-AF65-F5344CB8AC3E}">
        <p14:creationId xmlns:p14="http://schemas.microsoft.com/office/powerpoint/2010/main" val="336974955"/>
      </p:ext>
    </p:extLst>
  </p:cSld>
  <p:clrMapOvr>
    <a:masterClrMapping/>
  </p:clrMapOvr>
  <mc:AlternateContent xmlns:mc="http://schemas.openxmlformats.org/markup-compatibility/2006" xmlns:p14="http://schemas.microsoft.com/office/powerpoint/2010/main">
    <mc:Choice Requires="p14">
      <p:transition p14:dur="10" advClick="0" advTm="15000"/>
    </mc:Choice>
    <mc:Fallback xmlns="">
      <p:transition advClick="0" advTm="1500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Santa Clara</a:t>
            </a:r>
          </a:p>
        </p:txBody>
      </p:sp>
    </p:spTree>
    <p:extLst>
      <p:ext uri="{BB962C8B-B14F-4D97-AF65-F5344CB8AC3E}">
        <p14:creationId xmlns:p14="http://schemas.microsoft.com/office/powerpoint/2010/main" val="2360902114"/>
      </p:ext>
    </p:extLst>
  </p:cSld>
  <p:clrMapOvr>
    <a:masterClrMapping/>
  </p:clrMapOvr>
  <p:transition advClick="0"/>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54415" y="746449"/>
            <a:ext cx="10993549" cy="1283795"/>
          </a:xfrm>
        </p:spPr>
        <p:txBody>
          <a:bodyPr>
            <a:normAutofit fontScale="90000"/>
          </a:bodyPr>
          <a:lstStyle/>
          <a:p>
            <a:r>
              <a:rPr lang="en-US" sz="4400" b="1" dirty="0">
                <a:solidFill>
                  <a:srgbClr val="00477F"/>
                </a:solidFill>
                <a:latin typeface="Berlin Sans FB Demi" panose="020E0802020502020306" pitchFamily="34" charset="0"/>
              </a:rPr>
              <a:t>Tri-County</a:t>
            </a:r>
            <a:br>
              <a:rPr lang="en-US" sz="4000" dirty="0">
                <a:solidFill>
                  <a:srgbClr val="00477F"/>
                </a:solidFill>
              </a:rPr>
            </a:br>
            <a:r>
              <a:rPr lang="en-US" dirty="0" err="1">
                <a:solidFill>
                  <a:srgbClr val="00826F"/>
                </a:solidFill>
                <a:latin typeface="Imprint MT Shadow" panose="04020605060303030202" pitchFamily="82" charset="0"/>
              </a:rPr>
              <a:t>I</a:t>
            </a:r>
            <a:r>
              <a:rPr lang="en-US" dirty="0" err="1">
                <a:solidFill>
                  <a:srgbClr val="00826F"/>
                </a:solidFill>
                <a:latin typeface="Copperplate Gothic Light" panose="020E0507020206020404" pitchFamily="34" charset="0"/>
              </a:rPr>
              <a:t>n</a:t>
            </a:r>
            <a:r>
              <a:rPr lang="en-US" dirty="0" err="1">
                <a:solidFill>
                  <a:srgbClr val="00826F"/>
                </a:solidFill>
                <a:latin typeface="Book Antiqua" panose="02040602050305030304" pitchFamily="18" charset="0"/>
              </a:rPr>
              <a:t>f</a:t>
            </a:r>
            <a:r>
              <a:rPr lang="en-US" dirty="0" err="1">
                <a:solidFill>
                  <a:srgbClr val="00826F"/>
                </a:solidFill>
                <a:latin typeface="Bauhaus 93" panose="04030905020B02020C02" pitchFamily="82" charset="0"/>
              </a:rPr>
              <a:t>o</a:t>
            </a:r>
            <a:r>
              <a:rPr lang="en-US" dirty="0" err="1">
                <a:solidFill>
                  <a:srgbClr val="00826F"/>
                </a:solidFill>
                <a:latin typeface="Jokerman" panose="04090605060D06020702" pitchFamily="82" charset="0"/>
              </a:rPr>
              <a:t>r</a:t>
            </a:r>
            <a:r>
              <a:rPr lang="en-US" dirty="0" err="1">
                <a:solidFill>
                  <a:srgbClr val="00826F"/>
                </a:solidFill>
                <a:latin typeface="Bahnschrift SemiBold Condensed" panose="020B0502040204020203" pitchFamily="34" charset="0"/>
              </a:rPr>
              <a:t>m</a:t>
            </a:r>
            <a:r>
              <a:rPr lang="en-US" dirty="0" err="1">
                <a:solidFill>
                  <a:srgbClr val="00826F"/>
                </a:solidFill>
                <a:latin typeface="SimSun" panose="02010600030101010101" pitchFamily="2" charset="-122"/>
                <a:ea typeface="SimSun" panose="02010600030101010101" pitchFamily="2" charset="-122"/>
              </a:rPr>
              <a:t>a</a:t>
            </a:r>
            <a:r>
              <a:rPr lang="en-US" dirty="0" err="1">
                <a:solidFill>
                  <a:srgbClr val="00826F"/>
                </a:solidFill>
                <a:latin typeface="Tw Cen MT Condensed Extra Bold" panose="020B0803020202020204" pitchFamily="34" charset="0"/>
              </a:rPr>
              <a:t>n</a:t>
            </a:r>
            <a:r>
              <a:rPr lang="en-US" dirty="0" err="1">
                <a:solidFill>
                  <a:srgbClr val="00826F"/>
                </a:solidFill>
                <a:latin typeface="Wide Latin" panose="020A0A07050505020404" pitchFamily="18" charset="0"/>
              </a:rPr>
              <a:t>i</a:t>
            </a:r>
            <a:r>
              <a:rPr lang="en-US" dirty="0" err="1">
                <a:solidFill>
                  <a:srgbClr val="00826F"/>
                </a:solidFill>
                <a:latin typeface="Verdana" panose="020B0604030504040204" pitchFamily="34" charset="0"/>
                <a:ea typeface="Verdana" panose="020B0604030504040204" pitchFamily="34" charset="0"/>
              </a:rPr>
              <a:t>a</a:t>
            </a:r>
            <a:r>
              <a:rPr lang="en-US" dirty="0" err="1">
                <a:solidFill>
                  <a:srgbClr val="00826F"/>
                </a:solidFill>
                <a:latin typeface="Bahnschrift SemiBold" panose="020B0502040204020203" pitchFamily="34" charset="0"/>
              </a:rPr>
              <a:t>c</a:t>
            </a:r>
            <a:r>
              <a:rPr lang="en-US" dirty="0" err="1">
                <a:solidFill>
                  <a:srgbClr val="00826F"/>
                </a:solidFill>
                <a:latin typeface="Berlin Sans FB Demi" panose="020E0802020502020306" pitchFamily="34" charset="0"/>
                <a:ea typeface="Tahoma" panose="020B0604030504040204" pitchFamily="34" charset="0"/>
                <a:cs typeface="Tahoma" panose="020B0604030504040204" pitchFamily="34" charset="0"/>
              </a:rPr>
              <a:t>s</a:t>
            </a:r>
            <a:endParaRPr lang="en-US" dirty="0">
              <a:solidFill>
                <a:srgbClr val="00826F"/>
              </a:solidFill>
              <a:latin typeface="Berlin Sans FB Demi" panose="020E0802020502020306"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9066" y="2713002"/>
            <a:ext cx="6053240" cy="151331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3705" t="12502" r="8888"/>
          <a:stretch/>
        </p:blipFill>
        <p:spPr>
          <a:xfrm>
            <a:off x="54153" y="1684616"/>
            <a:ext cx="4130761" cy="27567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63120619"/>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8021"/>
          <a:stretch/>
        </p:blipFill>
        <p:spPr>
          <a:xfrm>
            <a:off x="6644451" y="702528"/>
            <a:ext cx="5340607" cy="4843520"/>
          </a:xfrm>
          <a:prstGeom prst="rect">
            <a:avLst/>
          </a:prstGeom>
        </p:spPr>
      </p:pic>
      <p:graphicFrame>
        <p:nvGraphicFramePr>
          <p:cNvPr id="9" name="Diagram 8"/>
          <p:cNvGraphicFramePr/>
          <p:nvPr>
            <p:extLst/>
          </p:nvPr>
        </p:nvGraphicFramePr>
        <p:xfrm>
          <a:off x="0" y="1371600"/>
          <a:ext cx="7001373" cy="3246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0602267"/>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512956" y="3100039"/>
            <a:ext cx="11050859"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Developed a vision statement with eight (8) goal statements and four (4) focus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In a relationship with Informatics </a:t>
            </a:r>
          </a:p>
        </p:txBody>
      </p:sp>
      <p:sp>
        <p:nvSpPr>
          <p:cNvPr id="5" name="Heart 4"/>
          <p:cNvSpPr/>
          <p:nvPr/>
        </p:nvSpPr>
        <p:spPr>
          <a:xfrm>
            <a:off x="6211229" y="4627756"/>
            <a:ext cx="423747" cy="367990"/>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156085"/>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34176" y="111512"/>
            <a:ext cx="11697629" cy="47705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Focus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none" spc="0" normalizeH="0" baseline="0" noProof="0" dirty="0">
              <a:ln>
                <a:noFill/>
              </a:ln>
              <a:solidFill>
                <a:prstClr val="black"/>
              </a:solidFill>
              <a:effectLst/>
              <a:uLnTx/>
              <a:uFillTx/>
              <a:latin typeface="Calisto MT" panose="020406030505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3.)                                                                                 4.)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033" y="888589"/>
            <a:ext cx="3380965" cy="230750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5872" b="22888"/>
          <a:stretch/>
        </p:blipFill>
        <p:spPr>
          <a:xfrm>
            <a:off x="8344643" y="780586"/>
            <a:ext cx="3765134" cy="228488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4033" y="3593800"/>
            <a:ext cx="2790630" cy="279063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64998" y="888588"/>
            <a:ext cx="3390691" cy="2307509"/>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4795" y="3489872"/>
            <a:ext cx="4499517" cy="3003244"/>
          </a:xfrm>
          <a:prstGeom prst="rect">
            <a:avLst/>
          </a:prstGeom>
        </p:spPr>
      </p:pic>
    </p:spTree>
    <p:extLst>
      <p:ext uri="{BB962C8B-B14F-4D97-AF65-F5344CB8AC3E}">
        <p14:creationId xmlns:p14="http://schemas.microsoft.com/office/powerpoint/2010/main" val="1973192607"/>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29000">
              <a:schemeClr val="accent2"/>
            </a:gs>
            <a:gs pos="60000">
              <a:schemeClr val="accent1">
                <a:lumMod val="45000"/>
                <a:lumOff val="55000"/>
              </a:schemeClr>
            </a:gs>
            <a:gs pos="8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23024" y="256478"/>
            <a:ext cx="11968976" cy="4339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Goal 1:</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Goal 2:</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Governance 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Goal 3:</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p:cNvPicPr>
            <a:picLocks noChangeAspect="1"/>
          </p:cNvPicPr>
          <p:nvPr/>
        </p:nvPicPr>
        <p:blipFill>
          <a:blip r:embed="rId2"/>
          <a:stretch>
            <a:fillRect/>
          </a:stretch>
        </p:blipFill>
        <p:spPr>
          <a:xfrm>
            <a:off x="1110359" y="109305"/>
            <a:ext cx="2591846" cy="3444276"/>
          </a:xfrm>
          <a:prstGeom prst="rect">
            <a:avLst/>
          </a:prstGeom>
        </p:spPr>
      </p:pic>
      <p:graphicFrame>
        <p:nvGraphicFramePr>
          <p:cNvPr id="11" name="Diagram 10"/>
          <p:cNvGraphicFramePr/>
          <p:nvPr>
            <p:extLst/>
          </p:nvPr>
        </p:nvGraphicFramePr>
        <p:xfrm>
          <a:off x="6207512" y="533505"/>
          <a:ext cx="6192644" cy="3693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p:cNvPicPr>
            <a:picLocks noChangeAspect="1"/>
          </p:cNvPicPr>
          <p:nvPr/>
        </p:nvPicPr>
        <p:blipFill>
          <a:blip r:embed="rId8"/>
          <a:stretch>
            <a:fillRect/>
          </a:stretch>
        </p:blipFill>
        <p:spPr>
          <a:xfrm>
            <a:off x="4094122" y="3206380"/>
            <a:ext cx="3310287" cy="3651620"/>
          </a:xfrm>
          <a:prstGeom prst="rect">
            <a:avLst/>
          </a:prstGeom>
        </p:spPr>
      </p:pic>
    </p:spTree>
    <p:extLst>
      <p:ext uri="{BB962C8B-B14F-4D97-AF65-F5344CB8AC3E}">
        <p14:creationId xmlns:p14="http://schemas.microsoft.com/office/powerpoint/2010/main" val="652384362"/>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29000">
              <a:schemeClr val="accent1">
                <a:lumMod val="45000"/>
                <a:lumOff val="55000"/>
              </a:schemeClr>
            </a:gs>
            <a:gs pos="60000">
              <a:schemeClr val="accent1">
                <a:lumMod val="45000"/>
                <a:lumOff val="55000"/>
              </a:schemeClr>
            </a:gs>
            <a:gs pos="8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367990" y="367990"/>
            <a:ext cx="918860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Goal 4:</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Manageable Work Loads                                         Goal 5: </a:t>
            </a:r>
          </a:p>
        </p:txBody>
      </p:sp>
      <p:pic>
        <p:nvPicPr>
          <p:cNvPr id="8" name="Picture 7"/>
          <p:cNvPicPr>
            <a:picLocks noChangeAspect="1"/>
          </p:cNvPicPr>
          <p:nvPr/>
        </p:nvPicPr>
        <p:blipFill>
          <a:blip r:embed="rId2"/>
          <a:stretch>
            <a:fillRect/>
          </a:stretch>
        </p:blipFill>
        <p:spPr>
          <a:xfrm>
            <a:off x="367990" y="737322"/>
            <a:ext cx="3372003" cy="3154454"/>
          </a:xfrm>
          <a:prstGeom prst="rect">
            <a:avLst/>
          </a:prstGeom>
        </p:spPr>
      </p:pic>
      <p:pic>
        <p:nvPicPr>
          <p:cNvPr id="16" name="Picture 15"/>
          <p:cNvPicPr>
            <a:picLocks noChangeAspect="1"/>
          </p:cNvPicPr>
          <p:nvPr/>
        </p:nvPicPr>
        <p:blipFill>
          <a:blip r:embed="rId3"/>
          <a:stretch>
            <a:fillRect/>
          </a:stretch>
        </p:blipFill>
        <p:spPr>
          <a:xfrm>
            <a:off x="7028937" y="228367"/>
            <a:ext cx="4676175" cy="4763174"/>
          </a:xfrm>
          <a:prstGeom prst="rect">
            <a:avLst/>
          </a:prstGeom>
        </p:spPr>
      </p:pic>
      <p:pic>
        <p:nvPicPr>
          <p:cNvPr id="4106" name="Picture 10" descr="Image result for cutting edge technolog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5571" y="4461187"/>
            <a:ext cx="4697774" cy="221839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22664" y="4572000"/>
            <a:ext cx="235290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Goal 6: Cutting Edge </a:t>
            </a:r>
          </a:p>
        </p:txBody>
      </p:sp>
      <p:sp>
        <p:nvSpPr>
          <p:cNvPr id="19" name="TextBox 18"/>
          <p:cNvSpPr txBox="1"/>
          <p:nvPr/>
        </p:nvSpPr>
        <p:spPr>
          <a:xfrm>
            <a:off x="5764515" y="4756666"/>
            <a:ext cx="160944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Informatics</a:t>
            </a:r>
          </a:p>
        </p:txBody>
      </p:sp>
    </p:spTree>
    <p:extLst>
      <p:ext uri="{BB962C8B-B14F-4D97-AF65-F5344CB8AC3E}">
        <p14:creationId xmlns:p14="http://schemas.microsoft.com/office/powerpoint/2010/main" val="2469888711"/>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gradFill>
          <a:gsLst>
            <a:gs pos="1000">
              <a:srgbClr val="FF3399"/>
            </a:gs>
            <a:gs pos="33000">
              <a:schemeClr val="accent1">
                <a:lumMod val="45000"/>
                <a:lumOff val="55000"/>
              </a:schemeClr>
            </a:gs>
            <a:gs pos="60000">
              <a:schemeClr val="accent1">
                <a:lumMod val="45000"/>
                <a:lumOff val="55000"/>
              </a:schemeClr>
            </a:gs>
            <a:gs pos="8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122" name="Picture 2" descr="Image result for staff skil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1" y="170133"/>
            <a:ext cx="8038793" cy="31634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6201" y="2820602"/>
            <a:ext cx="67646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Goal 7: staff have basic informatics skills required for their job duties.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p:cNvSpPr/>
          <p:nvPr/>
        </p:nvSpPr>
        <p:spPr>
          <a:xfrm>
            <a:off x="106200" y="5665964"/>
            <a:ext cx="9350033" cy="369332"/>
          </a:xfrm>
          <a:prstGeom prst="rect">
            <a:avLst/>
          </a:prstGeom>
          <a:solidFill>
            <a:schemeClr val="tx1">
              <a:lumMod val="75000"/>
              <a:lumOff val="2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Goal 8: Resources are available to support informatics planning, software, and systems acquisition.</a:t>
            </a:r>
          </a:p>
        </p:txBody>
      </p:sp>
      <p:pic>
        <p:nvPicPr>
          <p:cNvPr id="5124" name="Picture 4" descr="Image result for computer mo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01" y="3600319"/>
            <a:ext cx="5238750" cy="189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591955"/>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11590" y="3568389"/>
            <a:ext cx="56871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Three of Our  Accomplishments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868"/>
            <a:ext cx="12029842" cy="6824132"/>
          </a:xfrm>
          <a:prstGeom prst="rect">
            <a:avLst/>
          </a:prstGeom>
        </p:spPr>
      </p:pic>
      <p:sp>
        <p:nvSpPr>
          <p:cNvPr id="8" name="TextBox 7"/>
          <p:cNvSpPr txBox="1"/>
          <p:nvPr/>
        </p:nvSpPr>
        <p:spPr>
          <a:xfrm>
            <a:off x="747132" y="3401123"/>
            <a:ext cx="8809463" cy="255454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uLnTx/>
                <a:uFillTx/>
                <a:latin typeface="Berlin Sans FB Demi" panose="020E0802020502020306" pitchFamily="34" charset="0"/>
                <a:ea typeface="+mn-ea"/>
                <a:cs typeface="+mn-cs"/>
              </a:rPr>
              <a:t>Our Top Three Accomplishments</a:t>
            </a:r>
          </a:p>
        </p:txBody>
      </p:sp>
      <p:sp>
        <p:nvSpPr>
          <p:cNvPr id="9" name="TextBox 8"/>
          <p:cNvSpPr txBox="1"/>
          <p:nvPr/>
        </p:nvSpPr>
        <p:spPr>
          <a:xfrm>
            <a:off x="9556595" y="4427036"/>
            <a:ext cx="1895707" cy="15286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p:cNvSpPr txBox="1"/>
          <p:nvPr/>
        </p:nvSpPr>
        <p:spPr>
          <a:xfrm>
            <a:off x="10002645" y="3859236"/>
            <a:ext cx="131584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Arial Rounded MT Bold" panose="020F0704030504030204" pitchFamily="34" charset="0"/>
                <a:ea typeface="+mn-ea"/>
                <a:cs typeface="+mn-cs"/>
              </a:rPr>
              <a:t>reat</a:t>
            </a:r>
            <a:endParaRPr kumimoji="0" lang="en-US" sz="4000" b="1"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p:txBody>
      </p:sp>
    </p:spTree>
    <p:extLst>
      <p:ext uri="{BB962C8B-B14F-4D97-AF65-F5344CB8AC3E}">
        <p14:creationId xmlns:p14="http://schemas.microsoft.com/office/powerpoint/2010/main" val="892712"/>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riting docu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895"/>
            <a:ext cx="12174950" cy="69218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04492" y="600636"/>
            <a:ext cx="5269061" cy="209288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0" b="0" i="0" u="none" strike="noStrike" kern="1200" cap="none" spc="0" normalizeH="0" baseline="0" noProof="0" dirty="0">
                <a:ln>
                  <a:noFill/>
                </a:ln>
                <a:solidFill>
                  <a:prstClr val="black"/>
                </a:solidFill>
                <a:effectLst/>
                <a:uLnTx/>
                <a:uFillTx/>
                <a:latin typeface="Calibri" panose="020F0502020204030204"/>
                <a:ea typeface="+mn-ea"/>
                <a:cs typeface="+mn-cs"/>
              </a:rPr>
              <a:t>Developed our Strategic Plan</a:t>
            </a:r>
          </a:p>
        </p:txBody>
      </p:sp>
    </p:spTree>
    <p:extLst>
      <p:ext uri="{BB962C8B-B14F-4D97-AF65-F5344CB8AC3E}">
        <p14:creationId xmlns:p14="http://schemas.microsoft.com/office/powerpoint/2010/main" val="3215689333"/>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1000">
              <a:schemeClr val="accent6">
                <a:lumMod val="40000"/>
                <a:lumOff val="60000"/>
              </a:schemeClr>
            </a:gs>
            <a:gs pos="33000">
              <a:schemeClr val="accent1">
                <a:lumMod val="45000"/>
                <a:lumOff val="55000"/>
              </a:schemeClr>
            </a:gs>
            <a:gs pos="60000">
              <a:schemeClr val="accent1">
                <a:lumMod val="45000"/>
                <a:lumOff val="55000"/>
              </a:schemeClr>
            </a:gs>
            <a:gs pos="8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50" name="Picture 2" descr="Image result for alignment"/>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71501" y="186935"/>
            <a:ext cx="11128228" cy="6518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163477"/>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420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creenshot of a cell phone&#10;&#10;Description automatically generated">
            <a:extLst>
              <a:ext uri="{FF2B5EF4-FFF2-40B4-BE49-F238E27FC236}">
                <a16:creationId xmlns:a16="http://schemas.microsoft.com/office/drawing/2014/main" id="{6E82233D-06D5-4D8F-B660-A6208B3A54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1" y="1090775"/>
            <a:ext cx="4171949" cy="1625405"/>
          </a:xfrm>
          <a:prstGeom prst="rect">
            <a:avLst/>
          </a:prstGeom>
        </p:spPr>
      </p:pic>
    </p:spTree>
    <p:extLst>
      <p:ext uri="{BB962C8B-B14F-4D97-AF65-F5344CB8AC3E}">
        <p14:creationId xmlns:p14="http://schemas.microsoft.com/office/powerpoint/2010/main" val="3667342471"/>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152900" y="1358351"/>
            <a:ext cx="8039100" cy="4046274"/>
          </a:xfrm>
          <a:prstGeom prst="rect">
            <a:avLst/>
          </a:prstGeom>
        </p:spPr>
      </p:pic>
      <p:pic>
        <p:nvPicPr>
          <p:cNvPr id="5" name="Picture 4"/>
          <p:cNvPicPr>
            <a:picLocks noChangeAspect="1"/>
          </p:cNvPicPr>
          <p:nvPr/>
        </p:nvPicPr>
        <p:blipFill>
          <a:blip r:embed="rId4"/>
          <a:stretch>
            <a:fillRect/>
          </a:stretch>
        </p:blipFill>
        <p:spPr>
          <a:xfrm>
            <a:off x="590550" y="564533"/>
            <a:ext cx="3409950" cy="5259192"/>
          </a:xfrm>
          <a:prstGeom prst="rect">
            <a:avLst/>
          </a:prstGeom>
        </p:spPr>
      </p:pic>
      <p:sp>
        <p:nvSpPr>
          <p:cNvPr id="2" name="Rectangle 1"/>
          <p:cNvSpPr/>
          <p:nvPr/>
        </p:nvSpPr>
        <p:spPr>
          <a:xfrm>
            <a:off x="681135" y="5122506"/>
            <a:ext cx="3200400" cy="643812"/>
          </a:xfrm>
          <a:prstGeom prst="rect">
            <a:avLst/>
          </a:prstGeom>
          <a:solidFill>
            <a:srgbClr val="A52B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75059"/>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1103" y="457200"/>
            <a:ext cx="9502128" cy="1022892"/>
          </a:xfrm>
          <a:prstGeom prst="rect">
            <a:avLst/>
          </a:prstGeom>
        </p:spPr>
      </p:pic>
      <p:sp>
        <p:nvSpPr>
          <p:cNvPr id="3" name="Rectangle 2"/>
          <p:cNvSpPr/>
          <p:nvPr/>
        </p:nvSpPr>
        <p:spPr>
          <a:xfrm>
            <a:off x="0" y="2447917"/>
            <a:ext cx="12288643" cy="471026"/>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Our team used NACCHO’s Strategic Planning Guide to develop an informatics-specific strategic plan.</a:t>
            </a:r>
            <a:r>
              <a:rPr kumimoji="0" lang="en-US" sz="23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5738" y="261612"/>
            <a:ext cx="2626188" cy="1879526"/>
          </a:xfrm>
          <a:prstGeom prst="rect">
            <a:avLst/>
          </a:prstGeom>
        </p:spPr>
      </p:pic>
      <p:pic>
        <p:nvPicPr>
          <p:cNvPr id="7" name="Picture 6"/>
          <p:cNvPicPr>
            <a:picLocks noChangeAspect="1"/>
          </p:cNvPicPr>
          <p:nvPr/>
        </p:nvPicPr>
        <p:blipFill>
          <a:blip r:embed="rId4"/>
          <a:stretch>
            <a:fillRect/>
          </a:stretch>
        </p:blipFill>
        <p:spPr>
          <a:xfrm>
            <a:off x="4054864" y="3886768"/>
            <a:ext cx="3390900" cy="2933700"/>
          </a:xfrm>
          <a:prstGeom prst="rect">
            <a:avLst/>
          </a:prstGeom>
        </p:spPr>
      </p:pic>
      <p:pic>
        <p:nvPicPr>
          <p:cNvPr id="8" name="Picture 7"/>
          <p:cNvPicPr>
            <a:picLocks noChangeAspect="1"/>
          </p:cNvPicPr>
          <p:nvPr/>
        </p:nvPicPr>
        <p:blipFill>
          <a:blip r:embed="rId5"/>
          <a:stretch>
            <a:fillRect/>
          </a:stretch>
        </p:blipFill>
        <p:spPr>
          <a:xfrm>
            <a:off x="2535242" y="3225722"/>
            <a:ext cx="7039009" cy="777565"/>
          </a:xfrm>
          <a:prstGeom prst="rect">
            <a:avLst/>
          </a:prstGeom>
        </p:spPr>
      </p:pic>
    </p:spTree>
    <p:extLst>
      <p:ext uri="{BB962C8B-B14F-4D97-AF65-F5344CB8AC3E}">
        <p14:creationId xmlns:p14="http://schemas.microsoft.com/office/powerpoint/2010/main" val="1978238512"/>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122" name="Picture 2" descr="Image result for WORK GRO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129730"/>
            <a:ext cx="9296399" cy="6728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009274"/>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47064"/>
          </a:xfrm>
          <a:prstGeom prst="rect">
            <a:avLst/>
          </a:prstGeom>
        </p:spPr>
      </p:pic>
      <p:sp>
        <p:nvSpPr>
          <p:cNvPr id="4" name="TextBox 3"/>
          <p:cNvSpPr txBox="1"/>
          <p:nvPr/>
        </p:nvSpPr>
        <p:spPr>
          <a:xfrm>
            <a:off x="3501482" y="1773045"/>
            <a:ext cx="5441796" cy="1938992"/>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Berlin Sans FB Demi" panose="020E0802020502020306" pitchFamily="34" charset="0"/>
                <a:ea typeface="Calibri" panose="020F0502020204030204" pitchFamily="34" charset="0"/>
                <a:cs typeface="Times New Roman" panose="02020603050405020304" pitchFamily="18" charset="0"/>
              </a:rPr>
              <a:t>Formalize informatics goals as agency priorities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4491578"/>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412"/>
            <a:ext cx="12192000" cy="6848588"/>
          </a:xfrm>
          <a:prstGeom prst="rect">
            <a:avLst/>
          </a:prstGeom>
        </p:spPr>
      </p:pic>
      <p:sp>
        <p:nvSpPr>
          <p:cNvPr id="4" name="TextBox 3"/>
          <p:cNvSpPr txBox="1"/>
          <p:nvPr/>
        </p:nvSpPr>
        <p:spPr>
          <a:xfrm>
            <a:off x="4861931" y="1650380"/>
            <a:ext cx="4995746" cy="1384995"/>
          </a:xfrm>
          <a:prstGeom prst="rect">
            <a:avLst/>
          </a:prstGeom>
          <a:solidFill>
            <a:schemeClr val="bg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implementation of the strategic plan is set to begin in September 2019.</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381209"/>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0811"/>
          <a:stretch/>
        </p:blipFill>
        <p:spPr>
          <a:xfrm>
            <a:off x="0" y="0"/>
            <a:ext cx="12175163" cy="6857999"/>
          </a:xfrm>
          <a:prstGeom prst="rect">
            <a:avLst/>
          </a:prstGeom>
        </p:spPr>
      </p:pic>
      <p:sp>
        <p:nvSpPr>
          <p:cNvPr id="2" name="Rectangle 1"/>
          <p:cNvSpPr/>
          <p:nvPr/>
        </p:nvSpPr>
        <p:spPr>
          <a:xfrm>
            <a:off x="3676650" y="1200150"/>
            <a:ext cx="4648200" cy="1219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a:blip r:embed="rId4"/>
          <a:stretch>
            <a:fillRect/>
          </a:stretch>
        </p:blipFill>
        <p:spPr>
          <a:xfrm>
            <a:off x="2152989" y="0"/>
            <a:ext cx="7869183" cy="2876550"/>
          </a:xfrm>
          <a:prstGeom prst="rect">
            <a:avLst/>
          </a:prstGeom>
        </p:spPr>
      </p:pic>
    </p:spTree>
    <p:extLst>
      <p:ext uri="{BB962C8B-B14F-4D97-AF65-F5344CB8AC3E}">
        <p14:creationId xmlns:p14="http://schemas.microsoft.com/office/powerpoint/2010/main" val="2744284526"/>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2" name="Picture 1"/>
          <p:cNvPicPr>
            <a:picLocks noChangeAspect="1"/>
          </p:cNvPicPr>
          <p:nvPr/>
        </p:nvPicPr>
        <p:blipFill>
          <a:blip r:embed="rId4"/>
          <a:stretch>
            <a:fillRect/>
          </a:stretch>
        </p:blipFill>
        <p:spPr>
          <a:xfrm>
            <a:off x="1128712" y="676274"/>
            <a:ext cx="9129713" cy="2028825"/>
          </a:xfrm>
          <a:prstGeom prst="rect">
            <a:avLst/>
          </a:prstGeom>
        </p:spPr>
      </p:pic>
    </p:spTree>
    <p:extLst>
      <p:ext uri="{BB962C8B-B14F-4D97-AF65-F5344CB8AC3E}">
        <p14:creationId xmlns:p14="http://schemas.microsoft.com/office/powerpoint/2010/main" val="3314908788"/>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6F5ABE-F154-4199-90F2-B5A829D66BB9}"/>
              </a:ext>
            </a:extLst>
          </p:cNvPr>
          <p:cNvPicPr>
            <a:picLocks noChangeAspect="1"/>
          </p:cNvPicPr>
          <p:nvPr/>
        </p:nvPicPr>
        <p:blipFill>
          <a:blip r:embed="rId3"/>
          <a:stretch>
            <a:fillRect/>
          </a:stretch>
        </p:blipFill>
        <p:spPr>
          <a:xfrm>
            <a:off x="228600" y="698243"/>
            <a:ext cx="11963400" cy="5883446"/>
          </a:xfrm>
          <a:prstGeom prst="rect">
            <a:avLst/>
          </a:prstGeom>
        </p:spPr>
      </p:pic>
    </p:spTree>
    <p:extLst>
      <p:ext uri="{BB962C8B-B14F-4D97-AF65-F5344CB8AC3E}">
        <p14:creationId xmlns:p14="http://schemas.microsoft.com/office/powerpoint/2010/main" val="2377217266"/>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3405" y="1822178"/>
            <a:ext cx="8541834" cy="4650059"/>
          </a:xfrm>
          <a:prstGeom prst="rect">
            <a:avLst/>
          </a:prstGeom>
        </p:spPr>
      </p:pic>
      <p:sp>
        <p:nvSpPr>
          <p:cNvPr id="3" name="TextBox 2"/>
          <p:cNvSpPr txBox="1"/>
          <p:nvPr/>
        </p:nvSpPr>
        <p:spPr>
          <a:xfrm>
            <a:off x="1706137" y="714182"/>
            <a:ext cx="846377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5B9BD5">
                    <a:lumMod val="50000"/>
                  </a:srgbClr>
                </a:solidFill>
                <a:effectLst/>
                <a:uLnTx/>
                <a:uFillTx/>
                <a:latin typeface="Broadway" panose="04040905080B02020502" pitchFamily="82" charset="0"/>
                <a:ea typeface="+mn-ea"/>
                <a:cs typeface="+mn-cs"/>
              </a:rPr>
              <a:t>THANK YOU!</a:t>
            </a:r>
          </a:p>
        </p:txBody>
      </p:sp>
    </p:spTree>
    <p:extLst>
      <p:ext uri="{BB962C8B-B14F-4D97-AF65-F5344CB8AC3E}">
        <p14:creationId xmlns:p14="http://schemas.microsoft.com/office/powerpoint/2010/main" val="2540169799"/>
      </p:ext>
    </p:extLst>
  </p:cSld>
  <p:clrMapOvr>
    <a:masterClrMapping/>
  </p:clrMapOvr>
  <mc:AlternateContent xmlns:mc="http://schemas.openxmlformats.org/markup-compatibility/2006" xmlns:p14="http://schemas.microsoft.com/office/powerpoint/2010/main">
    <mc:Choice Requires="p14">
      <p:transition spd="slow" p14:dur="5000" advTm="15000"/>
    </mc:Choice>
    <mc:Fallback xmlns="">
      <p:transition spd="slow" advTm="1500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Tri-County</a:t>
            </a:r>
          </a:p>
        </p:txBody>
      </p:sp>
    </p:spTree>
    <p:extLst>
      <p:ext uri="{BB962C8B-B14F-4D97-AF65-F5344CB8AC3E}">
        <p14:creationId xmlns:p14="http://schemas.microsoft.com/office/powerpoint/2010/main" val="601223832"/>
      </p:ext>
    </p:extLst>
  </p:cSld>
  <p:clrMapOvr>
    <a:masterClrMapping/>
  </p:clrMapOvr>
  <p:transition advClick="0"/>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bwMode="white">
          <a:xfrm>
            <a:off x="1981200" y="2057401"/>
            <a:ext cx="8151962" cy="2670175"/>
          </a:xfrm>
        </p:spPr>
        <p:txBody>
          <a:bodyPr/>
          <a:lstStyle/>
          <a:p>
            <a:pPr eaLnBrk="1" hangingPunct="1"/>
            <a:r>
              <a:rPr lang="en-US" altLang="en-US" sz="5400" b="1" dirty="0"/>
              <a:t>REDCap Implementation at Columbus Public Health</a:t>
            </a:r>
          </a:p>
        </p:txBody>
      </p:sp>
      <p:sp>
        <p:nvSpPr>
          <p:cNvPr id="3075" name="Rectangle 3"/>
          <p:cNvSpPr>
            <a:spLocks noGrp="1" noChangeArrowheads="1"/>
          </p:cNvSpPr>
          <p:nvPr>
            <p:ph type="subTitle" idx="1"/>
          </p:nvPr>
        </p:nvSpPr>
        <p:spPr/>
        <p:txBody>
          <a:bodyPr/>
          <a:lstStyle/>
          <a:p>
            <a:pPr eaLnBrk="1" hangingPunct="1"/>
            <a:r>
              <a:rPr lang="en-US" altLang="en-US" sz="2000" dirty="0"/>
              <a:t>Columbus Public Health Office of Epidemiology</a:t>
            </a:r>
          </a:p>
          <a:p>
            <a:pPr eaLnBrk="1" hangingPunct="1"/>
            <a:r>
              <a:rPr lang="en-US" altLang="en-US" sz="2000" dirty="0"/>
              <a:t>CSTE AITT Ignite Presentation</a:t>
            </a:r>
          </a:p>
          <a:p>
            <a:pPr eaLnBrk="1" hangingPunct="1"/>
            <a:r>
              <a:rPr lang="en-US" altLang="en-US" sz="2000" dirty="0"/>
              <a:t>July 17, 2019</a:t>
            </a:r>
          </a:p>
        </p:txBody>
      </p:sp>
      <p:pic>
        <p:nvPicPr>
          <p:cNvPr id="4" name="Content Placeholder 3"/>
          <p:cNvPicPr>
            <a:picLocks noChangeAspect="1"/>
          </p:cNvPicPr>
          <p:nvPr/>
        </p:nvPicPr>
        <p:blipFill>
          <a:blip r:embed="rId3"/>
          <a:stretch>
            <a:fillRect/>
          </a:stretch>
        </p:blipFill>
        <p:spPr bwMode="auto">
          <a:xfrm>
            <a:off x="6629401" y="222250"/>
            <a:ext cx="3733801" cy="279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rk, Marker, Hand, Write, Production Planning, Control"/>
          <p:cNvPicPr>
            <a:picLocks noChangeAspect="1" noChangeArrowheads="1"/>
          </p:cNvPicPr>
          <p:nvPr/>
        </p:nvPicPr>
        <p:blipFill rotWithShape="1">
          <a:blip r:embed="rId2">
            <a:extLst>
              <a:ext uri="{28A0092B-C50C-407E-A947-70E740481C1C}">
                <a14:useLocalDpi xmlns:a14="http://schemas.microsoft.com/office/drawing/2010/main" val="0"/>
              </a:ext>
            </a:extLst>
          </a:blip>
          <a:srcRect t="7145" b="22089"/>
          <a:stretch/>
        </p:blipFill>
        <p:spPr bwMode="auto">
          <a:xfrm>
            <a:off x="1524000" y="1526875"/>
            <a:ext cx="9144000" cy="4563374"/>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title"/>
          </p:nvPr>
        </p:nvSpPr>
        <p:spPr/>
        <p:txBody>
          <a:bodyPr/>
          <a:lstStyle/>
          <a:p>
            <a:pPr eaLnBrk="1" hangingPunct="1"/>
            <a:r>
              <a:rPr lang="en-US" altLang="en-US" b="1" dirty="0"/>
              <a:t>Background</a:t>
            </a:r>
          </a:p>
        </p:txBody>
      </p:sp>
      <p:sp>
        <p:nvSpPr>
          <p:cNvPr id="2" name="Rectangle 1"/>
          <p:cNvSpPr/>
          <p:nvPr/>
        </p:nvSpPr>
        <p:spPr>
          <a:xfrm>
            <a:off x="7208804" y="1604515"/>
            <a:ext cx="2863971" cy="8108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en-US" sz="2400" dirty="0">
                <a:solidFill>
                  <a:srgbClr val="000000"/>
                </a:solidFill>
                <a:latin typeface="Arial"/>
              </a:rPr>
              <a:t>How to improve data processes?</a:t>
            </a:r>
          </a:p>
        </p:txBody>
      </p:sp>
    </p:spTree>
    <p:extLst>
      <p:ext uri="{BB962C8B-B14F-4D97-AF65-F5344CB8AC3E}">
        <p14:creationId xmlns:p14="http://schemas.microsoft.com/office/powerpoint/2010/main" val="1782583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Background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2352444"/>
            <a:ext cx="4829586" cy="271957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711" y="2606816"/>
            <a:ext cx="3581400" cy="2210826"/>
          </a:xfrm>
          <a:prstGeom prst="rect">
            <a:avLst/>
          </a:prstGeom>
        </p:spPr>
      </p:pic>
    </p:spTree>
    <p:extLst>
      <p:ext uri="{BB962C8B-B14F-4D97-AF65-F5344CB8AC3E}">
        <p14:creationId xmlns:p14="http://schemas.microsoft.com/office/powerpoint/2010/main" val="37687570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Project Goal</a:t>
            </a:r>
          </a:p>
        </p:txBody>
      </p:sp>
      <p:pic>
        <p:nvPicPr>
          <p:cNvPr id="6146" name="Picture 2" descr="Image result for redcap"/>
          <p:cNvPicPr>
            <a:picLocks noChangeAspect="1" noChangeArrowheads="1"/>
          </p:cNvPicPr>
          <p:nvPr/>
        </p:nvPicPr>
        <p:blipFill rotWithShape="1">
          <a:blip r:embed="rId3">
            <a:extLst>
              <a:ext uri="{28A0092B-C50C-407E-A947-70E740481C1C}">
                <a14:useLocalDpi xmlns:a14="http://schemas.microsoft.com/office/drawing/2010/main" val="0"/>
              </a:ext>
            </a:extLst>
          </a:blip>
          <a:srcRect t="7605" b="13150"/>
          <a:stretch/>
        </p:blipFill>
        <p:spPr bwMode="auto">
          <a:xfrm>
            <a:off x="2819885" y="1605785"/>
            <a:ext cx="662843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Statistic, Survey, Website, Template, Pc, Business"/>
          <p:cNvPicPr>
            <a:picLocks noChangeAspect="1" noChangeArrowheads="1"/>
          </p:cNvPicPr>
          <p:nvPr/>
        </p:nvPicPr>
        <p:blipFill>
          <a:blip r:embed="rId4" cstate="print">
            <a:clrChange>
              <a:clrFrom>
                <a:srgbClr val="81D4FA"/>
              </a:clrFrom>
              <a:clrTo>
                <a:srgbClr val="81D4FA">
                  <a:alpha val="0"/>
                </a:srgbClr>
              </a:clrTo>
            </a:clrChange>
            <a:extLst>
              <a:ext uri="{28A0092B-C50C-407E-A947-70E740481C1C}">
                <a14:useLocalDpi xmlns:a14="http://schemas.microsoft.com/office/drawing/2010/main" val="0"/>
              </a:ext>
            </a:extLst>
          </a:blip>
          <a:srcRect/>
          <a:stretch>
            <a:fillRect/>
          </a:stretch>
        </p:blipFill>
        <p:spPr bwMode="auto">
          <a:xfrm>
            <a:off x="6849010" y="3944298"/>
            <a:ext cx="3360419" cy="224028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Checklist, Check, Marketing, Project, Survey, Ti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6047" y="4187132"/>
            <a:ext cx="1356106" cy="173736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2550544" y="3597217"/>
            <a:ext cx="712541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6130506" y="3597218"/>
            <a:ext cx="3594" cy="5726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776158" y="3597218"/>
            <a:ext cx="1354348" cy="5726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6130506" y="3597218"/>
            <a:ext cx="1250830" cy="572663"/>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148" name="Picture 4" descr="Accounting, Statistics, Excel, Finance, Financial"/>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3408" y="3944298"/>
            <a:ext cx="2808059" cy="210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3507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Project Goal:</a:t>
            </a:r>
            <a:r>
              <a:rPr lang="en-US" dirty="0"/>
              <a:t> Data Security</a:t>
            </a:r>
          </a:p>
        </p:txBody>
      </p:sp>
      <p:pic>
        <p:nvPicPr>
          <p:cNvPr id="5122" name="Picture 2" descr="Black Android Smartphone on Top of White Book"/>
          <p:cNvPicPr>
            <a:picLocks noChangeAspect="1" noChangeArrowheads="1"/>
          </p:cNvPicPr>
          <p:nvPr/>
        </p:nvPicPr>
        <p:blipFill rotWithShape="1">
          <a:blip r:embed="rId2">
            <a:extLst>
              <a:ext uri="{28A0092B-C50C-407E-A947-70E740481C1C}">
                <a14:useLocalDpi xmlns:a14="http://schemas.microsoft.com/office/drawing/2010/main" val="0"/>
              </a:ext>
            </a:extLst>
          </a:blip>
          <a:srcRect t="11898" b="13150"/>
          <a:stretch/>
        </p:blipFill>
        <p:spPr bwMode="auto">
          <a:xfrm>
            <a:off x="1524004" y="1526878"/>
            <a:ext cx="9144000" cy="4569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4957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Project Goal:</a:t>
            </a:r>
            <a:r>
              <a:rPr lang="en-US" dirty="0"/>
              <a:t> Data Efficiency</a:t>
            </a:r>
          </a:p>
        </p:txBody>
      </p:sp>
      <p:pic>
        <p:nvPicPr>
          <p:cNvPr id="6146" name="Picture 2" descr="Planning, Efficiency, Schedule, Time Management"/>
          <p:cNvPicPr>
            <a:picLocks noChangeAspect="1" noChangeArrowheads="1"/>
          </p:cNvPicPr>
          <p:nvPr/>
        </p:nvPicPr>
        <p:blipFill rotWithShape="1">
          <a:blip r:embed="rId2">
            <a:extLst>
              <a:ext uri="{28A0092B-C50C-407E-A947-70E740481C1C}">
                <a14:useLocalDpi xmlns:a14="http://schemas.microsoft.com/office/drawing/2010/main" val="0"/>
              </a:ext>
            </a:extLst>
          </a:blip>
          <a:srcRect t="15895" b="13708"/>
          <a:stretch/>
        </p:blipFill>
        <p:spPr bwMode="auto">
          <a:xfrm>
            <a:off x="1527596" y="1535502"/>
            <a:ext cx="9144000" cy="4546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19958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Project Challenges</a:t>
            </a:r>
          </a:p>
        </p:txBody>
      </p:sp>
      <p:sp>
        <p:nvSpPr>
          <p:cNvPr id="3" name="Content Placeholder 2"/>
          <p:cNvSpPr>
            <a:spLocks noGrp="1"/>
          </p:cNvSpPr>
          <p:nvPr>
            <p:ph idx="1"/>
          </p:nvPr>
        </p:nvSpPr>
        <p:spPr/>
        <p:txBody>
          <a:bodyPr/>
          <a:lstStyle/>
          <a:p>
            <a:endParaRPr lang="en-US"/>
          </a:p>
        </p:txBody>
      </p:sp>
      <p:pic>
        <p:nvPicPr>
          <p:cNvPr id="11266" name="Picture 2" descr="Avatar, Clients, Customers, Icons, Presentations"/>
          <p:cNvPicPr>
            <a:picLocks noChangeAspect="1" noChangeArrowheads="1"/>
          </p:cNvPicPr>
          <p:nvPr/>
        </p:nvPicPr>
        <p:blipFill rotWithShape="1">
          <a:blip r:embed="rId2">
            <a:extLst>
              <a:ext uri="{28A0092B-C50C-407E-A947-70E740481C1C}">
                <a14:useLocalDpi xmlns:a14="http://schemas.microsoft.com/office/drawing/2010/main" val="0"/>
              </a:ext>
            </a:extLst>
          </a:blip>
          <a:srcRect t="11034"/>
          <a:stretch/>
        </p:blipFill>
        <p:spPr bwMode="auto">
          <a:xfrm>
            <a:off x="1524000" y="1526876"/>
            <a:ext cx="9144000" cy="4575985"/>
          </a:xfrm>
          <a:prstGeom prst="rect">
            <a:avLst/>
          </a:prstGeom>
          <a:noFill/>
          <a:extLst>
            <a:ext uri="{909E8E84-426E-40DD-AFC4-6F175D3DCCD1}">
              <a14:hiddenFill xmlns:a14="http://schemas.microsoft.com/office/drawing/2010/main">
                <a:solidFill>
                  <a:srgbClr val="FFFFFF"/>
                </a:solidFill>
              </a14:hiddenFill>
            </a:ext>
          </a:extLst>
        </p:spPr>
      </p:pic>
      <p:sp>
        <p:nvSpPr>
          <p:cNvPr id="4" name="Oval Callout 3"/>
          <p:cNvSpPr/>
          <p:nvPr/>
        </p:nvSpPr>
        <p:spPr>
          <a:xfrm flipH="1">
            <a:off x="1815859" y="1856838"/>
            <a:ext cx="1828800" cy="1828800"/>
          </a:xfrm>
          <a:prstGeom prst="wedgeEllipse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000000">
                    <a:lumMod val="85000"/>
                    <a:lumOff val="15000"/>
                  </a:srgbClr>
                </a:solidFill>
                <a:latin typeface="Arial"/>
              </a:rPr>
              <a:t>Do I </a:t>
            </a:r>
            <a:r>
              <a:rPr lang="en-US" b="1" i="1" dirty="0">
                <a:solidFill>
                  <a:srgbClr val="000000">
                    <a:lumMod val="85000"/>
                    <a:lumOff val="15000"/>
                  </a:srgbClr>
                </a:solidFill>
                <a:latin typeface="Arial"/>
              </a:rPr>
              <a:t>have</a:t>
            </a:r>
            <a:r>
              <a:rPr lang="en-US" dirty="0">
                <a:solidFill>
                  <a:srgbClr val="000000">
                    <a:lumMod val="85000"/>
                    <a:lumOff val="15000"/>
                  </a:srgbClr>
                </a:solidFill>
                <a:latin typeface="Arial"/>
              </a:rPr>
              <a:t> to use REDCap?</a:t>
            </a:r>
          </a:p>
        </p:txBody>
      </p:sp>
      <p:sp>
        <p:nvSpPr>
          <p:cNvPr id="5" name="Oval Callout 4"/>
          <p:cNvSpPr/>
          <p:nvPr/>
        </p:nvSpPr>
        <p:spPr>
          <a:xfrm>
            <a:off x="5219700" y="1986067"/>
            <a:ext cx="1828800" cy="1828800"/>
          </a:xfrm>
          <a:prstGeom prst="wedgeEllipseCallou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000000">
                    <a:lumMod val="85000"/>
                    <a:lumOff val="15000"/>
                  </a:srgbClr>
                </a:solidFill>
                <a:latin typeface="Arial"/>
              </a:rPr>
              <a:t>But my program needs help too!</a:t>
            </a:r>
          </a:p>
        </p:txBody>
      </p:sp>
      <p:sp>
        <p:nvSpPr>
          <p:cNvPr id="6" name="Oval Callout 5"/>
          <p:cNvSpPr/>
          <p:nvPr/>
        </p:nvSpPr>
        <p:spPr>
          <a:xfrm>
            <a:off x="3388741" y="2483105"/>
            <a:ext cx="1828800" cy="1828800"/>
          </a:xfrm>
          <a:prstGeom prst="wedgeEllipseCallo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000000">
                    <a:lumMod val="85000"/>
                    <a:lumOff val="15000"/>
                  </a:srgbClr>
                </a:solidFill>
                <a:latin typeface="Arial"/>
              </a:rPr>
              <a:t>What happened to Survey Monkey?</a:t>
            </a:r>
          </a:p>
        </p:txBody>
      </p:sp>
      <p:sp>
        <p:nvSpPr>
          <p:cNvPr id="8" name="Oval Callout 7"/>
          <p:cNvSpPr/>
          <p:nvPr/>
        </p:nvSpPr>
        <p:spPr>
          <a:xfrm>
            <a:off x="8711241" y="2396841"/>
            <a:ext cx="1828800" cy="18288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000000">
                    <a:lumMod val="85000"/>
                    <a:lumOff val="15000"/>
                  </a:srgbClr>
                </a:solidFill>
                <a:latin typeface="Arial"/>
              </a:rPr>
              <a:t>My data is fine the way it is.</a:t>
            </a:r>
          </a:p>
        </p:txBody>
      </p:sp>
      <p:sp>
        <p:nvSpPr>
          <p:cNvPr id="9" name="Oval Callout 8"/>
          <p:cNvSpPr/>
          <p:nvPr/>
        </p:nvSpPr>
        <p:spPr>
          <a:xfrm flipH="1">
            <a:off x="7137641" y="2042829"/>
            <a:ext cx="1828800" cy="1828800"/>
          </a:xfrm>
          <a:prstGeom prst="wedgeEllipseCallou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dirty="0">
                <a:solidFill>
                  <a:srgbClr val="000000">
                    <a:lumMod val="85000"/>
                    <a:lumOff val="15000"/>
                  </a:srgbClr>
                </a:solidFill>
                <a:latin typeface="Arial"/>
              </a:rPr>
              <a:t>I really don’t like change.</a:t>
            </a:r>
          </a:p>
        </p:txBody>
      </p:sp>
    </p:spTree>
    <p:extLst>
      <p:ext uri="{BB962C8B-B14F-4D97-AF65-F5344CB8AC3E}">
        <p14:creationId xmlns:p14="http://schemas.microsoft.com/office/powerpoint/2010/main" val="278603099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Project Challenges</a:t>
            </a:r>
          </a:p>
        </p:txBody>
      </p:sp>
      <p:pic>
        <p:nvPicPr>
          <p:cNvPr id="5" name="Picture 1"/>
          <p:cNvPicPr>
            <a:picLocks noChangeAspect="1"/>
          </p:cNvPicPr>
          <p:nvPr/>
        </p:nvPicPr>
        <p:blipFill rotWithShape="1">
          <a:blip r:embed="rId3">
            <a:extLst>
              <a:ext uri="{28A0092B-C50C-407E-A947-70E740481C1C}">
                <a14:useLocalDpi xmlns:a14="http://schemas.microsoft.com/office/drawing/2010/main" val="0"/>
              </a:ext>
            </a:extLst>
          </a:blip>
          <a:srcRect t="12816"/>
          <a:stretch/>
        </p:blipFill>
        <p:spPr bwMode="auto">
          <a:xfrm>
            <a:off x="1524000" y="1602963"/>
            <a:ext cx="9144000" cy="442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638300" y="3686175"/>
            <a:ext cx="1209675" cy="790575"/>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endParaRPr lang="en-US">
              <a:solidFill>
                <a:srgbClr val="FF0000"/>
              </a:solidFill>
              <a:latin typeface="Arial"/>
            </a:endParaRPr>
          </a:p>
        </p:txBody>
      </p:sp>
    </p:spTree>
    <p:extLst>
      <p:ext uri="{BB962C8B-B14F-4D97-AF65-F5344CB8AC3E}">
        <p14:creationId xmlns:p14="http://schemas.microsoft.com/office/powerpoint/2010/main" val="293629777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Methods: </a:t>
            </a:r>
            <a:r>
              <a:rPr lang="en-US" dirty="0"/>
              <a:t>Staff Learning</a:t>
            </a:r>
          </a:p>
        </p:txBody>
      </p:sp>
      <p:pic>
        <p:nvPicPr>
          <p:cNvPr id="10242" name="Picture 2" descr="Books, Pages, Story, Stories, Notes, Reminder, Remember"/>
          <p:cNvPicPr>
            <a:picLocks noChangeAspect="1" noChangeArrowheads="1"/>
          </p:cNvPicPr>
          <p:nvPr/>
        </p:nvPicPr>
        <p:blipFill rotWithShape="1">
          <a:blip r:embed="rId2">
            <a:extLst>
              <a:ext uri="{28A0092B-C50C-407E-A947-70E740481C1C}">
                <a14:useLocalDpi xmlns:a14="http://schemas.microsoft.com/office/drawing/2010/main" val="0"/>
              </a:ext>
            </a:extLst>
          </a:blip>
          <a:srcRect t="12833" b="12005"/>
          <a:stretch/>
        </p:blipFill>
        <p:spPr bwMode="auto">
          <a:xfrm>
            <a:off x="1522772" y="1524001"/>
            <a:ext cx="9144000" cy="45818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ohio state univers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345" r="15636"/>
          <a:stretch/>
        </p:blipFill>
        <p:spPr bwMode="auto">
          <a:xfrm>
            <a:off x="7197677" y="2741717"/>
            <a:ext cx="2961736" cy="2286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973064" y="2741717"/>
            <a:ext cx="4680156"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pic>
        <p:nvPicPr>
          <p:cNvPr id="8" name="Picture 2" descr="Image result for tennessee department of heal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642" y="2972774"/>
            <a:ext cx="4368462"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7005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Methods:</a:t>
            </a:r>
            <a:r>
              <a:rPr lang="en-US" dirty="0"/>
              <a:t> Information Exchange</a:t>
            </a:r>
          </a:p>
        </p:txBody>
      </p:sp>
      <p:pic>
        <p:nvPicPr>
          <p:cNvPr id="16392" name="Picture 8" descr="Learning, Hint, School, Subject, Background, Backdrop"/>
          <p:cNvPicPr>
            <a:picLocks noChangeAspect="1" noChangeArrowheads="1"/>
          </p:cNvPicPr>
          <p:nvPr/>
        </p:nvPicPr>
        <p:blipFill rotWithShape="1">
          <a:blip r:embed="rId3">
            <a:extLst>
              <a:ext uri="{28A0092B-C50C-407E-A947-70E740481C1C}">
                <a14:useLocalDpi xmlns:a14="http://schemas.microsoft.com/office/drawing/2010/main" val="0"/>
              </a:ext>
            </a:extLst>
          </a:blip>
          <a:srcRect b="10896"/>
          <a:stretch/>
        </p:blipFill>
        <p:spPr bwMode="auto">
          <a:xfrm>
            <a:off x="1524000" y="1521440"/>
            <a:ext cx="9144000" cy="45745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447684" y="2756669"/>
            <a:ext cx="146304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b="1" dirty="0">
                <a:solidFill>
                  <a:srgbClr val="FFFFFF"/>
                </a:solidFill>
                <a:latin typeface="Arial"/>
              </a:rPr>
              <a:t>CSTE Annual Conference</a:t>
            </a:r>
          </a:p>
        </p:txBody>
      </p:sp>
      <p:sp>
        <p:nvSpPr>
          <p:cNvPr id="10" name="Rectangle 9"/>
          <p:cNvSpPr/>
          <p:nvPr/>
        </p:nvSpPr>
        <p:spPr>
          <a:xfrm>
            <a:off x="5428021" y="3897211"/>
            <a:ext cx="151355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b="1" dirty="0">
                <a:solidFill>
                  <a:srgbClr val="FFFFFF"/>
                </a:solidFill>
                <a:latin typeface="Arial"/>
              </a:rPr>
              <a:t>HPIO Community Forum</a:t>
            </a:r>
          </a:p>
        </p:txBody>
      </p:sp>
    </p:spTree>
    <p:extLst>
      <p:ext uri="{BB962C8B-B14F-4D97-AF65-F5344CB8AC3E}">
        <p14:creationId xmlns:p14="http://schemas.microsoft.com/office/powerpoint/2010/main" val="368931482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Methods:</a:t>
            </a:r>
            <a:r>
              <a:rPr lang="en-US" dirty="0"/>
              <a:t> Program Engagement</a:t>
            </a:r>
          </a:p>
        </p:txBody>
      </p:sp>
      <p:pic>
        <p:nvPicPr>
          <p:cNvPr id="11266" name="Picture 2" descr="People Sitting in Front of Wooden Tabl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313" r="7015"/>
          <a:stretch/>
        </p:blipFill>
        <p:spPr bwMode="auto">
          <a:xfrm>
            <a:off x="1524000" y="2659676"/>
            <a:ext cx="2969342"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Woman Touching Blue Sticky Not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329"/>
          <a:stretch/>
        </p:blipFill>
        <p:spPr bwMode="auto">
          <a:xfrm>
            <a:off x="4503175" y="2659676"/>
            <a:ext cx="3177688"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Person Typing on Laptop"/>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22" r="8782"/>
          <a:stretch/>
        </p:blipFill>
        <p:spPr bwMode="auto">
          <a:xfrm>
            <a:off x="7698662" y="2659676"/>
            <a:ext cx="2969342" cy="22860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Elbow Connector 5"/>
          <p:cNvCxnSpPr>
            <a:stCxn id="11266" idx="0"/>
            <a:endCxn id="11270" idx="0"/>
          </p:cNvCxnSpPr>
          <p:nvPr/>
        </p:nvCxnSpPr>
        <p:spPr>
          <a:xfrm rot="5400000" flipH="1" flipV="1">
            <a:off x="4550345" y="1118002"/>
            <a:ext cx="12700" cy="3083348"/>
          </a:xfrm>
          <a:prstGeom prst="bentConnector3">
            <a:avLst>
              <a:gd name="adj1" fmla="val 5206449"/>
            </a:avLst>
          </a:prstGeom>
          <a:ln w="57150">
            <a:solidFill>
              <a:schemeClr val="accent5">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 name="Elbow Connector 8"/>
          <p:cNvCxnSpPr>
            <a:stCxn id="11270" idx="2"/>
            <a:endCxn id="11272" idx="2"/>
          </p:cNvCxnSpPr>
          <p:nvPr/>
        </p:nvCxnSpPr>
        <p:spPr>
          <a:xfrm rot="16200000" flipH="1">
            <a:off x="7637676" y="3400019"/>
            <a:ext cx="12700" cy="3091314"/>
          </a:xfrm>
          <a:prstGeom prst="bentConnector3">
            <a:avLst>
              <a:gd name="adj1" fmla="val 5438709"/>
            </a:avLst>
          </a:prstGeom>
          <a:ln w="57150">
            <a:solidFill>
              <a:schemeClr val="accent5">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68249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Accomplishment: </a:t>
            </a:r>
            <a:br>
              <a:rPr lang="en-US" sz="4200" b="1" dirty="0"/>
            </a:br>
            <a:r>
              <a:rPr lang="en-US" sz="4200" dirty="0"/>
              <a:t>Illness Questionnaire</a:t>
            </a:r>
          </a:p>
        </p:txBody>
      </p:sp>
      <p:pic>
        <p:nvPicPr>
          <p:cNvPr id="4" name="Picture 3"/>
          <p:cNvPicPr>
            <a:picLocks noChangeAspect="1"/>
          </p:cNvPicPr>
          <p:nvPr/>
        </p:nvPicPr>
        <p:blipFill rotWithShape="1">
          <a:blip r:embed="rId3"/>
          <a:srcRect b="11648"/>
          <a:stretch/>
        </p:blipFill>
        <p:spPr>
          <a:xfrm>
            <a:off x="1524000" y="1535002"/>
            <a:ext cx="9144000" cy="4551474"/>
          </a:xfrm>
          <a:prstGeom prst="rect">
            <a:avLst/>
          </a:prstGeom>
        </p:spPr>
      </p:pic>
    </p:spTree>
    <p:extLst>
      <p:ext uri="{BB962C8B-B14F-4D97-AF65-F5344CB8AC3E}">
        <p14:creationId xmlns:p14="http://schemas.microsoft.com/office/powerpoint/2010/main" val="22820701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Implications:</a:t>
            </a:r>
            <a:r>
              <a:rPr lang="en-US" dirty="0"/>
              <a:t> Data Efficiency</a:t>
            </a:r>
          </a:p>
        </p:txBody>
      </p:sp>
      <p:pic>
        <p:nvPicPr>
          <p:cNvPr id="13314" name="Picture 2" descr="Linked, Connected, Network, Team, Teamwork, Black, Men"/>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78453" y="1260937"/>
            <a:ext cx="6691630" cy="50292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02059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Accomplishment: </a:t>
            </a:r>
            <a:br>
              <a:rPr lang="en-US" sz="4200" dirty="0"/>
            </a:br>
            <a:r>
              <a:rPr lang="en-US" sz="4200" dirty="0"/>
              <a:t>Safe Sleep Ambassador Survey</a:t>
            </a:r>
          </a:p>
        </p:txBody>
      </p:sp>
      <p:pic>
        <p:nvPicPr>
          <p:cNvPr id="3074" name="Picture 2" descr="Baby, Crib, Cradle, Toys"/>
          <p:cNvPicPr>
            <a:picLocks noChangeAspect="1" noChangeArrowheads="1"/>
          </p:cNvPicPr>
          <p:nvPr/>
        </p:nvPicPr>
        <p:blipFill rotWithShape="1">
          <a:blip r:embed="rId3">
            <a:extLst>
              <a:ext uri="{28A0092B-C50C-407E-A947-70E740481C1C}">
                <a14:useLocalDpi xmlns:a14="http://schemas.microsoft.com/office/drawing/2010/main" val="0"/>
              </a:ext>
            </a:extLst>
          </a:blip>
          <a:srcRect t="6382" b="18457"/>
          <a:stretch/>
        </p:blipFill>
        <p:spPr bwMode="auto">
          <a:xfrm>
            <a:off x="1524000" y="1524000"/>
            <a:ext cx="9144000" cy="4581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86924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Implications: </a:t>
            </a:r>
            <a:r>
              <a:rPr lang="en-US" dirty="0"/>
              <a:t>Data Quality</a:t>
            </a:r>
          </a:p>
        </p:txBody>
      </p:sp>
      <p:pic>
        <p:nvPicPr>
          <p:cNvPr id="12290" name="Picture 2" descr="Red and Three Blue Jigsaw Puzzles"/>
          <p:cNvPicPr>
            <a:picLocks noChangeAspect="1" noChangeArrowheads="1"/>
          </p:cNvPicPr>
          <p:nvPr/>
        </p:nvPicPr>
        <p:blipFill rotWithShape="1">
          <a:blip r:embed="rId3">
            <a:extLst>
              <a:ext uri="{28A0092B-C50C-407E-A947-70E740481C1C}">
                <a14:useLocalDpi xmlns:a14="http://schemas.microsoft.com/office/drawing/2010/main" val="0"/>
              </a:ext>
            </a:extLst>
          </a:blip>
          <a:srcRect t="15120" b="9879"/>
          <a:stretch/>
        </p:blipFill>
        <p:spPr bwMode="auto">
          <a:xfrm>
            <a:off x="1524000" y="1523999"/>
            <a:ext cx="9144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75224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Accomplishment: </a:t>
            </a:r>
            <a:br>
              <a:rPr lang="en-US" sz="4200" dirty="0"/>
            </a:br>
            <a:r>
              <a:rPr lang="en-US" sz="4200" dirty="0"/>
              <a:t>Department-Wide Open House</a:t>
            </a:r>
          </a:p>
        </p:txBody>
      </p:sp>
      <p:pic>
        <p:nvPicPr>
          <p:cNvPr id="5122" name="Picture 2" descr="Open House, Sign, Aboard, Marketplace, House, Property"/>
          <p:cNvPicPr>
            <a:picLocks noChangeAspect="1" noChangeArrowheads="1"/>
          </p:cNvPicPr>
          <p:nvPr/>
        </p:nvPicPr>
        <p:blipFill rotWithShape="1">
          <a:blip r:embed="rId3">
            <a:extLst>
              <a:ext uri="{28A0092B-C50C-407E-A947-70E740481C1C}">
                <a14:useLocalDpi xmlns:a14="http://schemas.microsoft.com/office/drawing/2010/main" val="0"/>
              </a:ext>
            </a:extLst>
          </a:blip>
          <a:srcRect t="15816" b="8430"/>
          <a:stretch/>
        </p:blipFill>
        <p:spPr bwMode="auto">
          <a:xfrm>
            <a:off x="1522257" y="1524000"/>
            <a:ext cx="9144000" cy="458183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rot="120000">
            <a:off x="5925690" y="1964235"/>
            <a:ext cx="4143453" cy="3557230"/>
          </a:xfrm>
          <a:prstGeom prst="rect">
            <a:avLst/>
          </a:prstGeom>
          <a:gradFill flip="none" rotWithShape="1">
            <a:gsLst>
              <a:gs pos="0">
                <a:srgbClr val="40477D">
                  <a:shade val="30000"/>
                  <a:satMod val="115000"/>
                </a:srgbClr>
              </a:gs>
              <a:gs pos="50000">
                <a:srgbClr val="40477D">
                  <a:shade val="67500"/>
                  <a:satMod val="115000"/>
                </a:srgbClr>
              </a:gs>
              <a:gs pos="100000">
                <a:srgbClr val="40477D">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pic>
        <p:nvPicPr>
          <p:cNvPr id="6" name="Picture 2" descr="Image result for redca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605" b="13150"/>
          <a:stretch/>
        </p:blipFill>
        <p:spPr bwMode="auto">
          <a:xfrm>
            <a:off x="6339836" y="2185888"/>
            <a:ext cx="3314215" cy="914400"/>
          </a:xfrm>
          <a:prstGeom prst="rect">
            <a:avLst/>
          </a:prstGeom>
          <a:noFill/>
          <a:extLst>
            <a:ext uri="{909E8E84-426E-40DD-AFC4-6F175D3DCCD1}">
              <a14:hiddenFill xmlns:a14="http://schemas.microsoft.com/office/drawing/2010/main">
                <a:solidFill>
                  <a:srgbClr val="FFFFFF"/>
                </a:solidFill>
              </a14:hiddenFill>
            </a:ext>
          </a:extLst>
        </p:spPr>
      </p:pic>
      <p:sp>
        <p:nvSpPr>
          <p:cNvPr id="9" name="Pentagon 8"/>
          <p:cNvSpPr/>
          <p:nvPr/>
        </p:nvSpPr>
        <p:spPr>
          <a:xfrm flipH="1">
            <a:off x="6339836" y="3601737"/>
            <a:ext cx="3315441" cy="54864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600" b="1" spc="300" dirty="0">
                <a:solidFill>
                  <a:srgbClr val="373B6A"/>
                </a:solidFill>
                <a:latin typeface="Arial"/>
              </a:rPr>
              <a:t>OPEN HOUSE</a:t>
            </a:r>
          </a:p>
        </p:txBody>
      </p:sp>
    </p:spTree>
    <p:extLst>
      <p:ext uri="{BB962C8B-B14F-4D97-AF65-F5344CB8AC3E}">
        <p14:creationId xmlns:p14="http://schemas.microsoft.com/office/powerpoint/2010/main" val="63330775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Implications: </a:t>
            </a:r>
            <a:r>
              <a:rPr lang="en-US" dirty="0"/>
              <a:t>Program Buy-In</a:t>
            </a:r>
          </a:p>
        </p:txBody>
      </p:sp>
      <p:pic>
        <p:nvPicPr>
          <p:cNvPr id="15362" name="Picture 2" descr="Volunteer, Hands, Help, Colors, Charity, Solidarity"/>
          <p:cNvPicPr>
            <a:picLocks noChangeAspect="1" noChangeArrowheads="1"/>
          </p:cNvPicPr>
          <p:nvPr/>
        </p:nvPicPr>
        <p:blipFill rotWithShape="1">
          <a:blip r:embed="rId3">
            <a:extLst>
              <a:ext uri="{28A0092B-C50C-407E-A947-70E740481C1C}">
                <a14:useLocalDpi xmlns:a14="http://schemas.microsoft.com/office/drawing/2010/main" val="0"/>
              </a:ext>
            </a:extLst>
          </a:blip>
          <a:srcRect t="27535" b="1"/>
          <a:stretch/>
        </p:blipFill>
        <p:spPr bwMode="auto">
          <a:xfrm>
            <a:off x="1524000" y="1533832"/>
            <a:ext cx="9144000" cy="4569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6892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Next Steps: </a:t>
            </a:r>
            <a:r>
              <a:rPr lang="en-US" dirty="0"/>
              <a:t>Administration</a:t>
            </a:r>
          </a:p>
        </p:txBody>
      </p:sp>
      <p:pic>
        <p:nvPicPr>
          <p:cNvPr id="17412" name="Picture 4" descr="Notebook, Book, Planner, Note Paper, Paper, L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435" y="1546580"/>
            <a:ext cx="5731382" cy="44805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134101" y="2192594"/>
            <a:ext cx="2429797" cy="3313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spcBef>
                <a:spcPct val="0"/>
              </a:spcBef>
              <a:spcAft>
                <a:spcPts val="600"/>
              </a:spcAft>
            </a:pPr>
            <a:r>
              <a:rPr lang="en-US" sz="2400" b="1" u="sng" dirty="0">
                <a:solidFill>
                  <a:srgbClr val="000000">
                    <a:lumMod val="85000"/>
                    <a:lumOff val="15000"/>
                  </a:srgbClr>
                </a:solidFill>
                <a:latin typeface="Arial"/>
              </a:rPr>
              <a:t>PROTOCOL</a:t>
            </a:r>
            <a:r>
              <a:rPr lang="en-US" sz="2400" b="1" dirty="0">
                <a:solidFill>
                  <a:srgbClr val="000000">
                    <a:lumMod val="85000"/>
                    <a:lumOff val="15000"/>
                  </a:srgbClr>
                </a:solidFill>
                <a:latin typeface="Arial"/>
              </a:rPr>
              <a:t>: </a:t>
            </a:r>
          </a:p>
          <a:p>
            <a:pPr algn="ctr" fontAlgn="base">
              <a:lnSpc>
                <a:spcPts val="3000"/>
              </a:lnSpc>
              <a:spcBef>
                <a:spcPct val="0"/>
              </a:spcBef>
              <a:spcAft>
                <a:spcPct val="0"/>
              </a:spcAft>
            </a:pPr>
            <a:r>
              <a:rPr lang="en-US" sz="2400" b="1" dirty="0">
                <a:solidFill>
                  <a:srgbClr val="000000">
                    <a:lumMod val="85000"/>
                    <a:lumOff val="15000"/>
                  </a:srgbClr>
                </a:solidFill>
                <a:latin typeface="Arial"/>
              </a:rPr>
              <a:t>How to Get Your REDCap Project Started</a:t>
            </a:r>
          </a:p>
          <a:p>
            <a:pPr algn="ctr" fontAlgn="base">
              <a:spcBef>
                <a:spcPct val="0"/>
              </a:spcBef>
              <a:spcAft>
                <a:spcPct val="0"/>
              </a:spcAft>
            </a:pPr>
            <a:r>
              <a:rPr lang="en-US" sz="2000" i="1" dirty="0">
                <a:solidFill>
                  <a:srgbClr val="000000">
                    <a:lumMod val="85000"/>
                    <a:lumOff val="15000"/>
                  </a:srgbClr>
                </a:solidFill>
                <a:latin typeface="Arial"/>
              </a:rPr>
              <a:t>----</a:t>
            </a:r>
          </a:p>
          <a:p>
            <a:pPr algn="ctr" fontAlgn="base">
              <a:lnSpc>
                <a:spcPts val="2800"/>
              </a:lnSpc>
              <a:spcBef>
                <a:spcPct val="0"/>
              </a:spcBef>
              <a:spcAft>
                <a:spcPct val="0"/>
              </a:spcAft>
            </a:pPr>
            <a:r>
              <a:rPr lang="en-US" sz="2000" i="1" dirty="0">
                <a:solidFill>
                  <a:srgbClr val="000000">
                    <a:lumMod val="85000"/>
                    <a:lumOff val="15000"/>
                  </a:srgbClr>
                </a:solidFill>
                <a:latin typeface="Arial"/>
              </a:rPr>
              <a:t>A Guide for Columbus Public Health Employees</a:t>
            </a:r>
          </a:p>
        </p:txBody>
      </p:sp>
    </p:spTree>
    <p:extLst>
      <p:ext uri="{BB962C8B-B14F-4D97-AF65-F5344CB8AC3E}">
        <p14:creationId xmlns:p14="http://schemas.microsoft.com/office/powerpoint/2010/main" val="57162591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Next Steps: </a:t>
            </a:r>
            <a:r>
              <a:rPr lang="en-US" dirty="0"/>
              <a:t>Training Others</a:t>
            </a:r>
          </a:p>
        </p:txBody>
      </p:sp>
      <p:pic>
        <p:nvPicPr>
          <p:cNvPr id="18434" name="Picture 2" descr="Teach Dice Ornament on Table"/>
          <p:cNvPicPr>
            <a:picLocks noChangeAspect="1" noChangeArrowheads="1"/>
          </p:cNvPicPr>
          <p:nvPr/>
        </p:nvPicPr>
        <p:blipFill rotWithShape="1">
          <a:blip r:embed="rId2">
            <a:extLst>
              <a:ext uri="{28A0092B-C50C-407E-A947-70E740481C1C}">
                <a14:useLocalDpi xmlns:a14="http://schemas.microsoft.com/office/drawing/2010/main" val="0"/>
              </a:ext>
            </a:extLst>
          </a:blip>
          <a:srcRect t="9306" b="15761"/>
          <a:stretch/>
        </p:blipFill>
        <p:spPr bwMode="auto">
          <a:xfrm>
            <a:off x="1524000" y="1524001"/>
            <a:ext cx="9144000"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7058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Sustainability: </a:t>
            </a:r>
            <a:r>
              <a:rPr lang="en-US" dirty="0"/>
              <a:t>Super Users</a:t>
            </a:r>
          </a:p>
        </p:txBody>
      </p:sp>
      <p:pic>
        <p:nvPicPr>
          <p:cNvPr id="8194" name="Picture 2" descr="People Running during Daytime"/>
          <p:cNvPicPr>
            <a:picLocks noChangeAspect="1" noChangeArrowheads="1"/>
          </p:cNvPicPr>
          <p:nvPr/>
        </p:nvPicPr>
        <p:blipFill rotWithShape="1">
          <a:blip r:embed="rId3">
            <a:extLst>
              <a:ext uri="{28A0092B-C50C-407E-A947-70E740481C1C}">
                <a14:useLocalDpi xmlns:a14="http://schemas.microsoft.com/office/drawing/2010/main" val="0"/>
              </a:ext>
            </a:extLst>
          </a:blip>
          <a:srcRect t="13333" b="11666"/>
          <a:stretch/>
        </p:blipFill>
        <p:spPr bwMode="auto">
          <a:xfrm>
            <a:off x="1524000" y="1524002"/>
            <a:ext cx="9144000" cy="457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9923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Columbus</a:t>
            </a:r>
          </a:p>
        </p:txBody>
      </p:sp>
    </p:spTree>
    <p:extLst>
      <p:ext uri="{BB962C8B-B14F-4D97-AF65-F5344CB8AC3E}">
        <p14:creationId xmlns:p14="http://schemas.microsoft.com/office/powerpoint/2010/main" val="4168081963"/>
      </p:ext>
    </p:extLst>
  </p:cSld>
  <p:clrMapOvr>
    <a:masterClrMapping/>
  </p:clrMapOvr>
  <p:transition advClick="0"/>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bwMode="auto">
          <a:xfrm>
            <a:off x="1878013" y="544513"/>
            <a:ext cx="7808912" cy="658812"/>
          </a:xfrm>
          <a:extLst>
            <a:ext uri="{909E8E84-426E-40DD-AFC4-6F175D3DCCD1}">
              <a14:hiddenFill xmlns:a14="http://schemas.microsoft.com/office/drawing/2010/main">
                <a:solidFill>
                  <a:srgbClr val="262626">
                    <a:alpha val="70195"/>
                  </a:srgbClr>
                </a:solidFill>
              </a14:hiddenFill>
            </a:ext>
          </a:extLst>
        </p:spPr>
        <p:txBody>
          <a:bodyPr wrap="square" numCol="1" compatLnSpc="1">
            <a:prstTxWarp prst="textNoShape">
              <a:avLst/>
            </a:prstTxWarp>
            <a:normAutofit fontScale="90000"/>
          </a:bodyPr>
          <a:lstStyle/>
          <a:p>
            <a:pPr>
              <a:defRPr/>
            </a:pPr>
            <a:r>
              <a:rPr lang="en-US" altLang="en-US" sz="3600" dirty="0">
                <a:ea typeface="ＭＳ Ｐゴシック" pitchFamily="-107" charset="-128"/>
              </a:rPr>
              <a:t>Public Health R Informatics Capacity (PHRIC)</a:t>
            </a:r>
          </a:p>
        </p:txBody>
      </p:sp>
      <p:sp>
        <p:nvSpPr>
          <p:cNvPr id="19459" name="Subtitle 2"/>
          <p:cNvSpPr>
            <a:spLocks noGrp="1"/>
          </p:cNvSpPr>
          <p:nvPr>
            <p:ph type="subTitle" idx="1"/>
          </p:nvPr>
        </p:nvSpPr>
        <p:spPr>
          <a:xfrm>
            <a:off x="1933575" y="1203325"/>
            <a:ext cx="7753350" cy="682625"/>
          </a:xfrm>
        </p:spPr>
        <p:txBody>
          <a:bodyPr/>
          <a:lstStyle/>
          <a:p>
            <a:pPr>
              <a:spcBef>
                <a:spcPct val="0"/>
              </a:spcBef>
              <a:buClr>
                <a:srgbClr val="A6A6A6"/>
              </a:buClr>
            </a:pPr>
            <a:r>
              <a:rPr lang="en-US" altLang="en-US" i="1">
                <a:ea typeface="ＭＳ Ｐゴシック" panose="020B0600070205080204" pitchFamily="34" charset="-128"/>
              </a:rPr>
              <a:t>Arizona Department of Health Services</a:t>
            </a:r>
          </a:p>
          <a:p>
            <a:pPr>
              <a:spcBef>
                <a:spcPct val="0"/>
              </a:spcBef>
              <a:buClr>
                <a:srgbClr val="A6A6A6"/>
              </a:buClr>
            </a:pPr>
            <a:r>
              <a:rPr lang="en-US" altLang="en-US">
                <a:ea typeface="ＭＳ Ｐゴシック" panose="020B0600070205080204" pitchFamily="34" charset="-128"/>
              </a:rPr>
              <a:t>Phoenix, Arizona</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9271" r="34727" b="444"/>
          <a:stretch/>
        </p:blipFill>
        <p:spPr>
          <a:xfrm rot="5400000">
            <a:off x="8328440" y="2661555"/>
            <a:ext cx="2743200" cy="2743200"/>
          </a:xfrm>
          <a:prstGeom prst="ellipse">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1925" r="22073" b="444"/>
          <a:stretch/>
        </p:blipFill>
        <p:spPr>
          <a:xfrm rot="5400000">
            <a:off x="4724400" y="2661555"/>
            <a:ext cx="2743200" cy="2743200"/>
          </a:xfrm>
          <a:prstGeom prst="ellipse">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26184" r="17813" b="444"/>
          <a:stretch/>
        </p:blipFill>
        <p:spPr>
          <a:xfrm rot="5400000">
            <a:off x="1120359" y="2661555"/>
            <a:ext cx="2743200" cy="2743200"/>
          </a:xfrm>
          <a:prstGeom prst="ellipse">
            <a:avLst/>
          </a:prstGeom>
        </p:spPr>
      </p:pic>
      <p:sp>
        <p:nvSpPr>
          <p:cNvPr id="19463" name="TextBox 4"/>
          <p:cNvSpPr txBox="1">
            <a:spLocks noChangeArrowheads="1"/>
          </p:cNvSpPr>
          <p:nvPr/>
        </p:nvSpPr>
        <p:spPr bwMode="auto">
          <a:xfrm>
            <a:off x="1208088" y="5453063"/>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Sarah Gieszl, MHS</a:t>
            </a:r>
          </a:p>
        </p:txBody>
      </p:sp>
      <p:sp>
        <p:nvSpPr>
          <p:cNvPr id="19464" name="TextBox 10"/>
          <p:cNvSpPr txBox="1">
            <a:spLocks noChangeArrowheads="1"/>
          </p:cNvSpPr>
          <p:nvPr/>
        </p:nvSpPr>
        <p:spPr bwMode="auto">
          <a:xfrm>
            <a:off x="4838700" y="544830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Amy Lai, MPH</a:t>
            </a:r>
          </a:p>
        </p:txBody>
      </p:sp>
      <p:sp>
        <p:nvSpPr>
          <p:cNvPr id="19465" name="TextBox 11"/>
          <p:cNvSpPr txBox="1">
            <a:spLocks noChangeArrowheads="1"/>
          </p:cNvSpPr>
          <p:nvPr/>
        </p:nvSpPr>
        <p:spPr bwMode="auto">
          <a:xfrm>
            <a:off x="8442325" y="5453063"/>
            <a:ext cx="2514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Sara Chronister, MPH</a:t>
            </a:r>
          </a:p>
        </p:txBody>
      </p:sp>
    </p:spTree>
  </p:cSld>
  <p:clrMapOvr>
    <a:masterClrMapping/>
  </p:clrMapOvr>
  <p:transition spd="slow" advClick="0" advTm="15000"/>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6" descr="Image result for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7238"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7" name="Group 1"/>
          <p:cNvGrpSpPr>
            <a:grpSpLocks/>
          </p:cNvGrpSpPr>
          <p:nvPr/>
        </p:nvGrpSpPr>
        <p:grpSpPr bwMode="auto">
          <a:xfrm>
            <a:off x="142875" y="352425"/>
            <a:ext cx="11907838" cy="1200150"/>
            <a:chOff x="284163" y="352425"/>
            <a:chExt cx="11907837" cy="1200150"/>
          </a:xfrm>
        </p:grpSpPr>
        <p:sp>
          <p:nvSpPr>
            <p:cNvPr id="21508" name="TextBox 2"/>
            <p:cNvSpPr txBox="1">
              <a:spLocks noChangeArrowheads="1"/>
            </p:cNvSpPr>
            <p:nvPr/>
          </p:nvSpPr>
          <p:spPr bwMode="auto">
            <a:xfrm>
              <a:off x="284163" y="352425"/>
              <a:ext cx="2365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72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SAS</a:t>
              </a:r>
              <a:endParaRPr kumimoji="0" lang="en-US" altLang="en-US" sz="36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21509" name="TextBox 6"/>
            <p:cNvSpPr txBox="1">
              <a:spLocks noChangeArrowheads="1"/>
            </p:cNvSpPr>
            <p:nvPr/>
          </p:nvSpPr>
          <p:spPr bwMode="auto">
            <a:xfrm>
              <a:off x="3859213" y="352425"/>
              <a:ext cx="3332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72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Excel</a:t>
              </a:r>
              <a:endParaRPr kumimoji="0" lang="en-US" altLang="en-US" sz="18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21510" name="TextBox 7"/>
            <p:cNvSpPr txBox="1">
              <a:spLocks noChangeArrowheads="1"/>
            </p:cNvSpPr>
            <p:nvPr/>
          </p:nvSpPr>
          <p:spPr bwMode="auto">
            <a:xfrm>
              <a:off x="8405813" y="352425"/>
              <a:ext cx="37861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72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Tableau</a:t>
              </a:r>
              <a:endParaRPr kumimoji="0" lang="en-US" altLang="en-US" sz="3600" b="1" i="0" u="none" strike="noStrike" kern="1200" cap="none" spc="0" normalizeH="0" baseline="0" noProof="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cxnSp>
          <p:nvCxnSpPr>
            <p:cNvPr id="5" name="Straight Arrow Connector 4"/>
            <p:cNvCxnSpPr/>
            <p:nvPr/>
          </p:nvCxnSpPr>
          <p:spPr>
            <a:xfrm>
              <a:off x="2524126" y="952500"/>
              <a:ext cx="1685925" cy="0"/>
            </a:xfrm>
            <a:prstGeom prst="straightConnector1">
              <a:avLst/>
            </a:prstGeom>
            <a:ln w="3810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6810375" y="952500"/>
              <a:ext cx="1685925" cy="0"/>
            </a:xfrm>
            <a:prstGeom prst="straightConnector1">
              <a:avLst/>
            </a:prstGeom>
            <a:ln w="3810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cSld>
  <p:clrMapOvr>
    <a:masterClrMapping/>
  </p:clrMapOvr>
  <p:transition spd="slow" advClick="0" advTm="15000"/>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C:\Users\GIESZLS\Downloads\Data_stuf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52325" cy="710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Box 3"/>
          <p:cNvSpPr txBox="1">
            <a:spLocks noChangeArrowheads="1"/>
          </p:cNvSpPr>
          <p:nvPr/>
        </p:nvSpPr>
        <p:spPr bwMode="auto">
          <a:xfrm>
            <a:off x="4775200" y="3703638"/>
            <a:ext cx="2609850" cy="15700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96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Arial" panose="020B0604020202020204" pitchFamily="34" charset="0"/>
              </a:rPr>
              <a:t>???</a:t>
            </a:r>
            <a:endPar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grpId="0" nodeType="withEffect">
                                  <p:stCondLst>
                                    <p:cond delay="0"/>
                                  </p:stCondLst>
                                  <p:childTnLst>
                                    <p:animScale>
                                      <p:cBhvr>
                                        <p:cTn id="6" dur="5000" fill="hold"/>
                                        <p:tgtEl>
                                          <p:spTgt spid="2048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C:\Users\GIESZLS\Downloads\Data_stuf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52325" cy="710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2"/>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4972050" y="3717925"/>
            <a:ext cx="222250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withEffect">
                                  <p:stCondLst>
                                    <p:cond delay="0"/>
                                  </p:stCondLst>
                                  <p:childTnLst>
                                    <p:animScale>
                                      <p:cBhvr>
                                        <p:cTn id="6" dur="5000" fill="hold"/>
                                        <p:tgtEl>
                                          <p:spTgt spid="2150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C:\Users\GIESZLS\Desktop\r-packag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0" y="817563"/>
            <a:ext cx="7610475"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5" descr="Image result for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93850"/>
            <a:ext cx="118872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61963" y="3638550"/>
            <a:ext cx="1676400" cy="13906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2138363" y="3638550"/>
            <a:ext cx="1584325" cy="13906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5535613" y="3638550"/>
            <a:ext cx="1774825" cy="13906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7292975" y="3638550"/>
            <a:ext cx="1263650" cy="13906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fill="hold" grpId="0" nodeType="withEffect">
                                  <p:stCondLst>
                                    <p:cond delay="0"/>
                                  </p:stCondLst>
                                  <p:childTnLst>
                                    <p:animRot by="120000">
                                      <p:cBhvr>
                                        <p:cTn id="6" dur="1500" fill="hold">
                                          <p:stCondLst>
                                            <p:cond delay="0"/>
                                          </p:stCondLst>
                                        </p:cTn>
                                        <p:tgtEl>
                                          <p:spTgt spid="8"/>
                                        </p:tgtEl>
                                        <p:attrNameLst>
                                          <p:attrName>r</p:attrName>
                                        </p:attrNameLst>
                                      </p:cBhvr>
                                    </p:animRot>
                                    <p:animRot by="-240000">
                                      <p:cBhvr>
                                        <p:cTn id="7" dur="3000" fill="hold">
                                          <p:stCondLst>
                                            <p:cond delay="3000"/>
                                          </p:stCondLst>
                                        </p:cTn>
                                        <p:tgtEl>
                                          <p:spTgt spid="8"/>
                                        </p:tgtEl>
                                        <p:attrNameLst>
                                          <p:attrName>r</p:attrName>
                                        </p:attrNameLst>
                                      </p:cBhvr>
                                    </p:animRot>
                                    <p:animRot by="240000">
                                      <p:cBhvr>
                                        <p:cTn id="8" dur="3000" fill="hold">
                                          <p:stCondLst>
                                            <p:cond delay="6000"/>
                                          </p:stCondLst>
                                        </p:cTn>
                                        <p:tgtEl>
                                          <p:spTgt spid="8"/>
                                        </p:tgtEl>
                                        <p:attrNameLst>
                                          <p:attrName>r</p:attrName>
                                        </p:attrNameLst>
                                      </p:cBhvr>
                                    </p:animRot>
                                    <p:animRot by="-240000">
                                      <p:cBhvr>
                                        <p:cTn id="9" dur="3000" fill="hold">
                                          <p:stCondLst>
                                            <p:cond delay="9000"/>
                                          </p:stCondLst>
                                        </p:cTn>
                                        <p:tgtEl>
                                          <p:spTgt spid="8"/>
                                        </p:tgtEl>
                                        <p:attrNameLst>
                                          <p:attrName>r</p:attrName>
                                        </p:attrNameLst>
                                      </p:cBhvr>
                                    </p:animRot>
                                    <p:animRot by="120000">
                                      <p:cBhvr>
                                        <p:cTn id="10" dur="3000" fill="hold">
                                          <p:stCondLst>
                                            <p:cond delay="12000"/>
                                          </p:stCondLst>
                                        </p:cTn>
                                        <p:tgtEl>
                                          <p:spTgt spid="8"/>
                                        </p:tgtEl>
                                        <p:attrNameLst>
                                          <p:attrName>r</p:attrName>
                                        </p:attrNameLst>
                                      </p:cBhvr>
                                    </p:animRot>
                                  </p:childTnLst>
                                </p:cTn>
                              </p:par>
                              <p:par>
                                <p:cTn id="11" presetID="32" presetClass="emph" presetSubtype="0" fill="hold" grpId="0" nodeType="withEffect">
                                  <p:stCondLst>
                                    <p:cond delay="0"/>
                                  </p:stCondLst>
                                  <p:childTnLst>
                                    <p:animRot by="120000">
                                      <p:cBhvr>
                                        <p:cTn id="12" dur="1500" fill="hold">
                                          <p:stCondLst>
                                            <p:cond delay="0"/>
                                          </p:stCondLst>
                                        </p:cTn>
                                        <p:tgtEl>
                                          <p:spTgt spid="4"/>
                                        </p:tgtEl>
                                        <p:attrNameLst>
                                          <p:attrName>r</p:attrName>
                                        </p:attrNameLst>
                                      </p:cBhvr>
                                    </p:animRot>
                                    <p:animRot by="-240000">
                                      <p:cBhvr>
                                        <p:cTn id="13" dur="3000" fill="hold">
                                          <p:stCondLst>
                                            <p:cond delay="3000"/>
                                          </p:stCondLst>
                                        </p:cTn>
                                        <p:tgtEl>
                                          <p:spTgt spid="4"/>
                                        </p:tgtEl>
                                        <p:attrNameLst>
                                          <p:attrName>r</p:attrName>
                                        </p:attrNameLst>
                                      </p:cBhvr>
                                    </p:animRot>
                                    <p:animRot by="240000">
                                      <p:cBhvr>
                                        <p:cTn id="14" dur="3000" fill="hold">
                                          <p:stCondLst>
                                            <p:cond delay="6000"/>
                                          </p:stCondLst>
                                        </p:cTn>
                                        <p:tgtEl>
                                          <p:spTgt spid="4"/>
                                        </p:tgtEl>
                                        <p:attrNameLst>
                                          <p:attrName>r</p:attrName>
                                        </p:attrNameLst>
                                      </p:cBhvr>
                                    </p:animRot>
                                    <p:animRot by="-240000">
                                      <p:cBhvr>
                                        <p:cTn id="15" dur="3000" fill="hold">
                                          <p:stCondLst>
                                            <p:cond delay="9000"/>
                                          </p:stCondLst>
                                        </p:cTn>
                                        <p:tgtEl>
                                          <p:spTgt spid="4"/>
                                        </p:tgtEl>
                                        <p:attrNameLst>
                                          <p:attrName>r</p:attrName>
                                        </p:attrNameLst>
                                      </p:cBhvr>
                                    </p:animRot>
                                    <p:animRot by="120000">
                                      <p:cBhvr>
                                        <p:cTn id="16" dur="3000" fill="hold">
                                          <p:stCondLst>
                                            <p:cond delay="12000"/>
                                          </p:stCondLst>
                                        </p:cTn>
                                        <p:tgtEl>
                                          <p:spTgt spid="4"/>
                                        </p:tgtEl>
                                        <p:attrNameLst>
                                          <p:attrName>r</p:attrName>
                                        </p:attrNameLst>
                                      </p:cBhvr>
                                    </p:animRot>
                                  </p:childTnLst>
                                </p:cTn>
                              </p:par>
                              <p:par>
                                <p:cTn id="17" presetID="32" presetClass="emph" presetSubtype="0" fill="hold" grpId="0" nodeType="withEffect">
                                  <p:stCondLst>
                                    <p:cond delay="0"/>
                                  </p:stCondLst>
                                  <p:childTnLst>
                                    <p:animRot by="120000">
                                      <p:cBhvr>
                                        <p:cTn id="18" dur="1500" fill="hold">
                                          <p:stCondLst>
                                            <p:cond delay="0"/>
                                          </p:stCondLst>
                                        </p:cTn>
                                        <p:tgtEl>
                                          <p:spTgt spid="9"/>
                                        </p:tgtEl>
                                        <p:attrNameLst>
                                          <p:attrName>r</p:attrName>
                                        </p:attrNameLst>
                                      </p:cBhvr>
                                    </p:animRot>
                                    <p:animRot by="-240000">
                                      <p:cBhvr>
                                        <p:cTn id="19" dur="3000" fill="hold">
                                          <p:stCondLst>
                                            <p:cond delay="3000"/>
                                          </p:stCondLst>
                                        </p:cTn>
                                        <p:tgtEl>
                                          <p:spTgt spid="9"/>
                                        </p:tgtEl>
                                        <p:attrNameLst>
                                          <p:attrName>r</p:attrName>
                                        </p:attrNameLst>
                                      </p:cBhvr>
                                    </p:animRot>
                                    <p:animRot by="240000">
                                      <p:cBhvr>
                                        <p:cTn id="20" dur="3000" fill="hold">
                                          <p:stCondLst>
                                            <p:cond delay="6000"/>
                                          </p:stCondLst>
                                        </p:cTn>
                                        <p:tgtEl>
                                          <p:spTgt spid="9"/>
                                        </p:tgtEl>
                                        <p:attrNameLst>
                                          <p:attrName>r</p:attrName>
                                        </p:attrNameLst>
                                      </p:cBhvr>
                                    </p:animRot>
                                    <p:animRot by="-240000">
                                      <p:cBhvr>
                                        <p:cTn id="21" dur="3000" fill="hold">
                                          <p:stCondLst>
                                            <p:cond delay="9000"/>
                                          </p:stCondLst>
                                        </p:cTn>
                                        <p:tgtEl>
                                          <p:spTgt spid="9"/>
                                        </p:tgtEl>
                                        <p:attrNameLst>
                                          <p:attrName>r</p:attrName>
                                        </p:attrNameLst>
                                      </p:cBhvr>
                                    </p:animRot>
                                    <p:animRot by="120000">
                                      <p:cBhvr>
                                        <p:cTn id="22" dur="3000" fill="hold">
                                          <p:stCondLst>
                                            <p:cond delay="12000"/>
                                          </p:stCondLst>
                                        </p:cTn>
                                        <p:tgtEl>
                                          <p:spTgt spid="9"/>
                                        </p:tgtEl>
                                        <p:attrNameLst>
                                          <p:attrName>r</p:attrName>
                                        </p:attrNameLst>
                                      </p:cBhvr>
                                    </p:animRot>
                                  </p:childTnLst>
                                </p:cTn>
                              </p:par>
                              <p:par>
                                <p:cTn id="23" presetID="32" presetClass="emph" presetSubtype="0" fill="hold" grpId="0" nodeType="withEffect">
                                  <p:stCondLst>
                                    <p:cond delay="0"/>
                                  </p:stCondLst>
                                  <p:childTnLst>
                                    <p:animRot by="120000">
                                      <p:cBhvr>
                                        <p:cTn id="24" dur="1500" fill="hold">
                                          <p:stCondLst>
                                            <p:cond delay="0"/>
                                          </p:stCondLst>
                                        </p:cTn>
                                        <p:tgtEl>
                                          <p:spTgt spid="6"/>
                                        </p:tgtEl>
                                        <p:attrNameLst>
                                          <p:attrName>r</p:attrName>
                                        </p:attrNameLst>
                                      </p:cBhvr>
                                    </p:animRot>
                                    <p:animRot by="-240000">
                                      <p:cBhvr>
                                        <p:cTn id="25" dur="3000" fill="hold">
                                          <p:stCondLst>
                                            <p:cond delay="3000"/>
                                          </p:stCondLst>
                                        </p:cTn>
                                        <p:tgtEl>
                                          <p:spTgt spid="6"/>
                                        </p:tgtEl>
                                        <p:attrNameLst>
                                          <p:attrName>r</p:attrName>
                                        </p:attrNameLst>
                                      </p:cBhvr>
                                    </p:animRot>
                                    <p:animRot by="240000">
                                      <p:cBhvr>
                                        <p:cTn id="26" dur="3000" fill="hold">
                                          <p:stCondLst>
                                            <p:cond delay="6000"/>
                                          </p:stCondLst>
                                        </p:cTn>
                                        <p:tgtEl>
                                          <p:spTgt spid="6"/>
                                        </p:tgtEl>
                                        <p:attrNameLst>
                                          <p:attrName>r</p:attrName>
                                        </p:attrNameLst>
                                      </p:cBhvr>
                                    </p:animRot>
                                    <p:animRot by="-240000">
                                      <p:cBhvr>
                                        <p:cTn id="27" dur="3000" fill="hold">
                                          <p:stCondLst>
                                            <p:cond delay="9000"/>
                                          </p:stCondLst>
                                        </p:cTn>
                                        <p:tgtEl>
                                          <p:spTgt spid="6"/>
                                        </p:tgtEl>
                                        <p:attrNameLst>
                                          <p:attrName>r</p:attrName>
                                        </p:attrNameLst>
                                      </p:cBhvr>
                                    </p:animRot>
                                    <p:animRot by="120000">
                                      <p:cBhvr>
                                        <p:cTn id="28" dur="3000" fill="hold">
                                          <p:stCondLst>
                                            <p:cond delay="120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6" grpId="0" animBg="1"/>
    </p:bld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7425" y="0"/>
            <a:ext cx="8410575"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p:cNvPicPr>
            <a:picLocks noChangeAspect="1"/>
          </p:cNvPicPr>
          <p:nvPr/>
        </p:nvPicPr>
        <p:blipFill>
          <a:blip r:embed="rId4">
            <a:extLst>
              <a:ext uri="{28A0092B-C50C-407E-A947-70E740481C1C}">
                <a14:useLocalDpi xmlns:a14="http://schemas.microsoft.com/office/drawing/2010/main" val="0"/>
              </a:ext>
            </a:extLst>
          </a:blip>
          <a:srcRect l="2052" t="928" r="1810" b="1460"/>
          <a:stretch>
            <a:fillRect/>
          </a:stretch>
        </p:blipFill>
        <p:spPr bwMode="auto">
          <a:xfrm>
            <a:off x="204788" y="1754188"/>
            <a:ext cx="3379787" cy="510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08513" y="2963863"/>
            <a:ext cx="58388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62375" y="5440363"/>
            <a:ext cx="50292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81675" y="4398963"/>
            <a:ext cx="61388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5" descr="Image result for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93850"/>
            <a:ext cx="118872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3813175" y="3721100"/>
            <a:ext cx="1482725" cy="1285875"/>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8556625" y="3721100"/>
            <a:ext cx="1600200" cy="1285875"/>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10156825" y="3721100"/>
            <a:ext cx="1501775" cy="1285875"/>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11"/>
                                        </p:tgtEl>
                                        <p:attrNameLst>
                                          <p:attrName>r</p:attrName>
                                        </p:attrNameLst>
                                      </p:cBhvr>
                                    </p:animRot>
                                    <p:animRot by="-240000">
                                      <p:cBhvr>
                                        <p:cTn id="19" dur="200" fill="hold">
                                          <p:stCondLst>
                                            <p:cond delay="200"/>
                                          </p:stCondLst>
                                        </p:cTn>
                                        <p:tgtEl>
                                          <p:spTgt spid="11"/>
                                        </p:tgtEl>
                                        <p:attrNameLst>
                                          <p:attrName>r</p:attrName>
                                        </p:attrNameLst>
                                      </p:cBhvr>
                                    </p:animRot>
                                    <p:animRot by="240000">
                                      <p:cBhvr>
                                        <p:cTn id="20" dur="200" fill="hold">
                                          <p:stCondLst>
                                            <p:cond delay="400"/>
                                          </p:stCondLst>
                                        </p:cTn>
                                        <p:tgtEl>
                                          <p:spTgt spid="11"/>
                                        </p:tgtEl>
                                        <p:attrNameLst>
                                          <p:attrName>r</p:attrName>
                                        </p:attrNameLst>
                                      </p:cBhvr>
                                    </p:animRot>
                                    <p:animRot by="-240000">
                                      <p:cBhvr>
                                        <p:cTn id="21" dur="200" fill="hold">
                                          <p:stCondLst>
                                            <p:cond delay="600"/>
                                          </p:stCondLst>
                                        </p:cTn>
                                        <p:tgtEl>
                                          <p:spTgt spid="11"/>
                                        </p:tgtEl>
                                        <p:attrNameLst>
                                          <p:attrName>r</p:attrName>
                                        </p:attrNameLst>
                                      </p:cBhvr>
                                    </p:animRot>
                                    <p:animRot by="120000">
                                      <p:cBhvr>
                                        <p:cTn id="22" dur="200" fill="hold">
                                          <p:stCondLst>
                                            <p:cond delay="8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5842" name="Group 1"/>
          <p:cNvGrpSpPr>
            <a:grpSpLocks/>
          </p:cNvGrpSpPr>
          <p:nvPr/>
        </p:nvGrpSpPr>
        <p:grpSpPr bwMode="auto">
          <a:xfrm>
            <a:off x="0" y="1697038"/>
            <a:ext cx="12192000" cy="3463925"/>
            <a:chOff x="0" y="0"/>
            <a:chExt cx="12192000" cy="3462338"/>
          </a:xfrm>
        </p:grpSpPr>
        <p:pic>
          <p:nvPicPr>
            <p:cNvPr id="358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3813" y="887413"/>
              <a:ext cx="69834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743200"/>
              <a:ext cx="1219200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9990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15000"/>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076238" cy="688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advClick="0" advTm="15000"/>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8" name="Picture 2" descr="C:\Users\GIESZLS\Desktop\Captur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96938"/>
            <a:ext cx="109728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3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149225"/>
            <a:ext cx="10664825" cy="670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advClick="0" advTm="15000"/>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Box 3"/>
          <p:cNvSpPr txBox="1">
            <a:spLocks noChangeArrowheads="1"/>
          </p:cNvSpPr>
          <p:nvPr/>
        </p:nvSpPr>
        <p:spPr bwMode="auto">
          <a:xfrm>
            <a:off x="412750" y="220663"/>
            <a:ext cx="9144000" cy="393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5000" b="0" i="0" u="none" strike="noStrike" kern="1200" cap="none" spc="0" normalizeH="0" baseline="0" noProof="0">
                <a:ln>
                  <a:noFill/>
                </a:ln>
                <a:solidFill>
                  <a:prstClr val="black"/>
                </a:solidFill>
                <a:effectLst/>
                <a:uLnTx/>
                <a:uFillTx/>
                <a:latin typeface="Arial Rounded MT Bold" panose="020F0704030504030204" pitchFamily="34" charset="0"/>
                <a:ea typeface="ＭＳ Ｐゴシック" panose="020B0600070205080204" pitchFamily="34" charset="-128"/>
                <a:cs typeface="Arial" panose="020B0604020202020204" pitchFamily="34" charset="0"/>
              </a:rPr>
              <a:t>26%</a:t>
            </a:r>
          </a:p>
        </p:txBody>
      </p:sp>
      <p:pic>
        <p:nvPicPr>
          <p:cNvPr id="4403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56200" y="1365250"/>
            <a:ext cx="5202238" cy="520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3" descr="C:\Users\GIESZLS\Desktop\rmarkdown_oupu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7825" y="228600"/>
            <a:ext cx="635635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378450" y="222250"/>
            <a:ext cx="1344613" cy="14033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422900" y="5329238"/>
            <a:ext cx="1346200" cy="14033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2970213" y="2727325"/>
            <a:ext cx="1344612" cy="1403350"/>
          </a:xfrm>
          <a:prstGeom prst="rect">
            <a:avLst/>
          </a:prstGeom>
          <a:noFill/>
          <a:ln w="38100">
            <a:solidFill>
              <a:srgbClr val="E3001B"/>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ransition spd="slow" advClick="0" advTm="1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7"/>
                                        </p:tgtEl>
                                        <p:attrNameLst>
                                          <p:attrName>r</p:attrName>
                                        </p:attrNameLst>
                                      </p:cBhvr>
                                    </p:animRot>
                                    <p:animRot by="-240000">
                                      <p:cBhvr>
                                        <p:cTn id="13" dur="200" fill="hold">
                                          <p:stCondLst>
                                            <p:cond delay="200"/>
                                          </p:stCondLst>
                                        </p:cTn>
                                        <p:tgtEl>
                                          <p:spTgt spid="7"/>
                                        </p:tgtEl>
                                        <p:attrNameLst>
                                          <p:attrName>r</p:attrName>
                                        </p:attrNameLst>
                                      </p:cBhvr>
                                    </p:animRot>
                                    <p:animRot by="240000">
                                      <p:cBhvr>
                                        <p:cTn id="14" dur="200" fill="hold">
                                          <p:stCondLst>
                                            <p:cond delay="400"/>
                                          </p:stCondLst>
                                        </p:cTn>
                                        <p:tgtEl>
                                          <p:spTgt spid="7"/>
                                        </p:tgtEl>
                                        <p:attrNameLst>
                                          <p:attrName>r</p:attrName>
                                        </p:attrNameLst>
                                      </p:cBhvr>
                                    </p:animRot>
                                    <p:animRot by="-240000">
                                      <p:cBhvr>
                                        <p:cTn id="15" dur="200" fill="hold">
                                          <p:stCondLst>
                                            <p:cond delay="600"/>
                                          </p:stCondLst>
                                        </p:cTn>
                                        <p:tgtEl>
                                          <p:spTgt spid="7"/>
                                        </p:tgtEl>
                                        <p:attrNameLst>
                                          <p:attrName>r</p:attrName>
                                        </p:attrNameLst>
                                      </p:cBhvr>
                                    </p:animRot>
                                    <p:animRot by="120000">
                                      <p:cBhvr>
                                        <p:cTn id="16" dur="200" fill="hold">
                                          <p:stCondLst>
                                            <p:cond delay="800"/>
                                          </p:stCondLst>
                                        </p:cTn>
                                        <p:tgtEl>
                                          <p:spTgt spid="7"/>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8"/>
                                        </p:tgtEl>
                                        <p:attrNameLst>
                                          <p:attrName>r</p:attrName>
                                        </p:attrNameLst>
                                      </p:cBhvr>
                                    </p:animRot>
                                    <p:animRot by="-240000">
                                      <p:cBhvr>
                                        <p:cTn id="19" dur="200" fill="hold">
                                          <p:stCondLst>
                                            <p:cond delay="200"/>
                                          </p:stCondLst>
                                        </p:cTn>
                                        <p:tgtEl>
                                          <p:spTgt spid="8"/>
                                        </p:tgtEl>
                                        <p:attrNameLst>
                                          <p:attrName>r</p:attrName>
                                        </p:attrNameLst>
                                      </p:cBhvr>
                                    </p:animRot>
                                    <p:animRot by="240000">
                                      <p:cBhvr>
                                        <p:cTn id="20" dur="200" fill="hold">
                                          <p:stCondLst>
                                            <p:cond delay="400"/>
                                          </p:stCondLst>
                                        </p:cTn>
                                        <p:tgtEl>
                                          <p:spTgt spid="8"/>
                                        </p:tgtEl>
                                        <p:attrNameLst>
                                          <p:attrName>r</p:attrName>
                                        </p:attrNameLst>
                                      </p:cBhvr>
                                    </p:animRot>
                                    <p:animRot by="-240000">
                                      <p:cBhvr>
                                        <p:cTn id="21" dur="200" fill="hold">
                                          <p:stCondLst>
                                            <p:cond delay="600"/>
                                          </p:stCondLst>
                                        </p:cTn>
                                        <p:tgtEl>
                                          <p:spTgt spid="8"/>
                                        </p:tgtEl>
                                        <p:attrNameLst>
                                          <p:attrName>r</p:attrName>
                                        </p:attrNameLst>
                                      </p:cBhvr>
                                    </p:animRot>
                                    <p:animRot by="120000">
                                      <p:cBhvr>
                                        <p:cTn id="22"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113" y="-11113"/>
            <a:ext cx="11887200"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213" y="-53975"/>
            <a:ext cx="12290426"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44.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pic>
        <p:nvPicPr>
          <p:cNvPr id="5222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733675"/>
            <a:ext cx="1188720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45.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
        <p:cNvGrpSpPr/>
        <p:nvPr/>
      </p:nvGrpSpPr>
      <p:grpSpPr>
        <a:xfrm>
          <a:off x="0" y="0"/>
          <a:ext cx="0" cy="0"/>
          <a:chOff x="0" y="0"/>
          <a:chExt cx="0" cy="0"/>
        </a:xfrm>
      </p:grpSpPr>
      <p:sp>
        <p:nvSpPr>
          <p:cNvPr id="54274" name="TextBox 5"/>
          <p:cNvSpPr txBox="1">
            <a:spLocks noChangeArrowheads="1"/>
          </p:cNvSpPr>
          <p:nvPr/>
        </p:nvSpPr>
        <p:spPr bwMode="auto">
          <a:xfrm>
            <a:off x="152400" y="3983038"/>
            <a:ext cx="11887200" cy="1600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pic>
        <p:nvPicPr>
          <p:cNvPr id="542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63613"/>
            <a:ext cx="1188720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Box 2"/>
          <p:cNvSpPr txBox="1">
            <a:spLocks noChangeArrowheads="1"/>
          </p:cNvSpPr>
          <p:nvPr/>
        </p:nvSpPr>
        <p:spPr bwMode="auto">
          <a:xfrm flipH="1">
            <a:off x="152400" y="3929063"/>
            <a:ext cx="6159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2000"/>
              </a:spcBef>
              <a:buClr>
                <a:srgbClr val="A6A6A6"/>
              </a:buClr>
              <a:buSzPct val="90000"/>
              <a:buFont typeface="Wingdings" panose="05000000000000000000" pitchFamily="2" charset="2"/>
              <a:buChar char=""/>
              <a:defRPr sz="2400">
                <a:solidFill>
                  <a:srgbClr val="262626"/>
                </a:solidFill>
                <a:latin typeface="Calibri" panose="020F0502020204030204" pitchFamily="34" charset="0"/>
                <a:ea typeface="ＭＳ Ｐゴシック" panose="020B0600070205080204" pitchFamily="34" charset="-128"/>
              </a:defRPr>
            </a:lvl1pPr>
            <a:lvl2pPr marL="742950" indent="-285750">
              <a:spcBef>
                <a:spcPts val="600"/>
              </a:spcBef>
              <a:buClr>
                <a:srgbClr val="404040"/>
              </a:buClr>
              <a:buSzPct val="90000"/>
              <a:buFont typeface="Wingdings" panose="05000000000000000000" pitchFamily="2" charset="2"/>
              <a:buChar char=""/>
              <a:defRPr sz="2200">
                <a:solidFill>
                  <a:srgbClr val="262626"/>
                </a:solidFill>
                <a:latin typeface="Calibri" panose="020F0502020204030204" pitchFamily="34" charset="0"/>
                <a:ea typeface="ＭＳ Ｐゴシック" panose="020B0600070205080204" pitchFamily="34" charset="-128"/>
              </a:defRPr>
            </a:lvl2pPr>
            <a:lvl3pPr marL="1143000" indent="-228600">
              <a:spcBef>
                <a:spcPts val="600"/>
              </a:spcBef>
              <a:buClr>
                <a:srgbClr val="A6A6A6"/>
              </a:buClr>
              <a:buSzPct val="90000"/>
              <a:buFont typeface="Wingdings" panose="05000000000000000000" pitchFamily="2" charset="2"/>
              <a:buChar char=""/>
              <a:defRPr sz="2000">
                <a:solidFill>
                  <a:srgbClr val="262626"/>
                </a:solidFill>
                <a:latin typeface="Calibri" panose="020F0502020204030204" pitchFamily="34" charset="0"/>
                <a:ea typeface="ＭＳ Ｐゴシック" panose="020B0600070205080204" pitchFamily="34" charset="-128"/>
              </a:defRPr>
            </a:lvl3pPr>
            <a:lvl4pPr marL="1600200" indent="-228600">
              <a:spcBef>
                <a:spcPts val="600"/>
              </a:spcBef>
              <a:buClr>
                <a:srgbClr val="404040"/>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4pPr>
            <a:lvl5pPr marL="2057400" indent="-228600">
              <a:spcBef>
                <a:spcPts val="600"/>
              </a:spcBef>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rgbClr val="A6A6A6"/>
              </a:buClr>
              <a:buSzPct val="90000"/>
              <a:buFont typeface="Wingdings" panose="05000000000000000000" pitchFamily="2" charset="2"/>
              <a:buChar char=""/>
              <a:defRPr>
                <a:solidFill>
                  <a:srgbClr val="262626"/>
                </a:solidFill>
                <a:latin typeface="Calibri" panose="020F0502020204030204" pitchFamily="34" charset="0"/>
                <a:ea typeface="ＭＳ Ｐゴシック" panose="020B0600070205080204" pitchFamily="34"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Arial" panose="020B0604020202020204" pitchFamily="34" charset="0"/>
              </a:rPr>
              <a:t>Practice Data:</a:t>
            </a:r>
          </a:p>
        </p:txBody>
      </p:sp>
      <p:graphicFrame>
        <p:nvGraphicFramePr>
          <p:cNvPr id="5" name="Table 4"/>
          <p:cNvGraphicFramePr>
            <a:graphicFrameLocks noGrp="1"/>
          </p:cNvGraphicFramePr>
          <p:nvPr/>
        </p:nvGraphicFramePr>
        <p:xfrm>
          <a:off x="192088" y="4757738"/>
          <a:ext cx="11847512" cy="371475"/>
        </p:xfrm>
        <a:graphic>
          <a:graphicData uri="http://schemas.openxmlformats.org/drawingml/2006/table">
            <a:tbl>
              <a:tblPr firstRow="1" bandRow="1">
                <a:tableStyleId>{5C22544A-7EE6-4342-B048-85BDC9FD1C3A}</a:tableStyleId>
              </a:tblPr>
              <a:tblGrid>
                <a:gridCol w="1316390">
                  <a:extLst>
                    <a:ext uri="{9D8B030D-6E8A-4147-A177-3AD203B41FA5}">
                      <a16:colId xmlns:a16="http://schemas.microsoft.com/office/drawing/2014/main" val="20000"/>
                    </a:ext>
                  </a:extLst>
                </a:gridCol>
                <a:gridCol w="1316390">
                  <a:extLst>
                    <a:ext uri="{9D8B030D-6E8A-4147-A177-3AD203B41FA5}">
                      <a16:colId xmlns:a16="http://schemas.microsoft.com/office/drawing/2014/main" val="20001"/>
                    </a:ext>
                  </a:extLst>
                </a:gridCol>
                <a:gridCol w="1316390">
                  <a:extLst>
                    <a:ext uri="{9D8B030D-6E8A-4147-A177-3AD203B41FA5}">
                      <a16:colId xmlns:a16="http://schemas.microsoft.com/office/drawing/2014/main" val="20002"/>
                    </a:ext>
                  </a:extLst>
                </a:gridCol>
                <a:gridCol w="1316390">
                  <a:extLst>
                    <a:ext uri="{9D8B030D-6E8A-4147-A177-3AD203B41FA5}">
                      <a16:colId xmlns:a16="http://schemas.microsoft.com/office/drawing/2014/main" val="20003"/>
                    </a:ext>
                  </a:extLst>
                </a:gridCol>
                <a:gridCol w="1316390">
                  <a:extLst>
                    <a:ext uri="{9D8B030D-6E8A-4147-A177-3AD203B41FA5}">
                      <a16:colId xmlns:a16="http://schemas.microsoft.com/office/drawing/2014/main" val="20004"/>
                    </a:ext>
                  </a:extLst>
                </a:gridCol>
                <a:gridCol w="1316390">
                  <a:extLst>
                    <a:ext uri="{9D8B030D-6E8A-4147-A177-3AD203B41FA5}">
                      <a16:colId xmlns:a16="http://schemas.microsoft.com/office/drawing/2014/main" val="20005"/>
                    </a:ext>
                  </a:extLst>
                </a:gridCol>
                <a:gridCol w="1316390">
                  <a:extLst>
                    <a:ext uri="{9D8B030D-6E8A-4147-A177-3AD203B41FA5}">
                      <a16:colId xmlns:a16="http://schemas.microsoft.com/office/drawing/2014/main" val="20006"/>
                    </a:ext>
                  </a:extLst>
                </a:gridCol>
                <a:gridCol w="1316390">
                  <a:extLst>
                    <a:ext uri="{9D8B030D-6E8A-4147-A177-3AD203B41FA5}">
                      <a16:colId xmlns:a16="http://schemas.microsoft.com/office/drawing/2014/main" val="20007"/>
                    </a:ext>
                  </a:extLst>
                </a:gridCol>
                <a:gridCol w="1316390">
                  <a:extLst>
                    <a:ext uri="{9D8B030D-6E8A-4147-A177-3AD203B41FA5}">
                      <a16:colId xmlns:a16="http://schemas.microsoft.com/office/drawing/2014/main" val="20008"/>
                    </a:ext>
                  </a:extLst>
                </a:gridCol>
              </a:tblGrid>
              <a:tr h="371475">
                <a:tc>
                  <a:txBody>
                    <a:bodyPr/>
                    <a:lstStyle/>
                    <a:p>
                      <a:pPr algn="ctr" fontAlgn="b"/>
                      <a:r>
                        <a:rPr lang="en-US" sz="2000" b="0" i="0" u="none" strike="noStrike" dirty="0">
                          <a:solidFill>
                            <a:schemeClr val="bg1"/>
                          </a:solidFill>
                          <a:effectLst/>
                          <a:latin typeface="Calibri" panose="020F0502020204030204" pitchFamily="34" charset="0"/>
                        </a:rPr>
                        <a:t>MEDSISID</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MORBIDCD</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MORBID</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MORBSPC</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RECCLAS</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BINATIO</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GENDER</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R1FACIL</a:t>
                      </a:r>
                    </a:p>
                  </a:txBody>
                  <a:tcPr marL="4763" marR="4763" marT="4771" marB="0" anchor="ctr"/>
                </a:tc>
                <a:tc>
                  <a:txBody>
                    <a:bodyPr/>
                    <a:lstStyle/>
                    <a:p>
                      <a:pPr algn="ctr" fontAlgn="b"/>
                      <a:r>
                        <a:rPr lang="en-US" sz="2000" b="0" i="0" u="none" strike="noStrike" dirty="0">
                          <a:solidFill>
                            <a:schemeClr val="bg1"/>
                          </a:solidFill>
                          <a:effectLst/>
                          <a:latin typeface="Calibri" panose="020F0502020204030204" pitchFamily="34" charset="0"/>
                        </a:rPr>
                        <a:t>R1ORGTYP</a:t>
                      </a:r>
                    </a:p>
                  </a:txBody>
                  <a:tcPr marL="4763" marR="4763" marT="4771" marB="0" anchor="ctr"/>
                </a:tc>
                <a:extLst>
                  <a:ext uri="{0D108BD9-81ED-4DB2-BD59-A6C34878D82A}">
                    <a16:rowId xmlns:a16="http://schemas.microsoft.com/office/drawing/2014/main" val="10000"/>
                  </a:ext>
                </a:extLst>
              </a:tr>
            </a:tbl>
          </a:graphicData>
        </a:graphic>
      </p:graphicFrame>
    </p:spTree>
  </p:cSld>
  <p:clrMapOvr>
    <a:masterClrMapping/>
  </p:clrMapOvr>
  <p:transition spd="slow" advClick="0" advTm="15000"/>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 y="409575"/>
            <a:ext cx="12233275" cy="601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9813925" y="6488113"/>
            <a:ext cx="2378075" cy="369887"/>
          </a:xfrm>
          <a:prstGeom prst="rect">
            <a:avLst/>
          </a:prstGeom>
        </p:spPr>
        <p:txBody>
          <a:bodyPr wrap="non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ＭＳ Ｐゴシック" panose="020B0600070205080204" pitchFamily="34" charset="-128"/>
                <a:cs typeface="+mn-cs"/>
              </a:rPr>
              <a:t>https://gph.is/Z0Goc1</a:t>
            </a:r>
          </a:p>
        </p:txBody>
      </p:sp>
    </p:spTree>
  </p:cSld>
  <p:clrMapOvr>
    <a:masterClrMapping/>
  </p:clrMapOvr>
  <p:transition spd="slow" advClick="0" advTm="15000"/>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2" descr="C:\Users\GIESZLS\Downloads\PHII_InformMePodcastLogoFIN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15000"/>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Arizona</a:t>
            </a:r>
          </a:p>
        </p:txBody>
      </p:sp>
    </p:spTree>
    <p:extLst>
      <p:ext uri="{BB962C8B-B14F-4D97-AF65-F5344CB8AC3E}">
        <p14:creationId xmlns:p14="http://schemas.microsoft.com/office/powerpoint/2010/main" val="3331985900"/>
      </p:ext>
    </p:extLst>
  </p:cSld>
  <p:clrMapOvr>
    <a:masterClrMapping/>
  </p:clrMapOvr>
  <p:transition advClick="0"/>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76200"/>
            <a:ext cx="8362378" cy="2133600"/>
          </a:xfrm>
        </p:spPr>
        <p:txBody>
          <a:bodyPr>
            <a:normAutofit/>
          </a:bodyPr>
          <a:lstStyle/>
          <a:p>
            <a:pPr algn="ctr"/>
            <a:r>
              <a:rPr lang="en-US" dirty="0"/>
              <a:t>BUILDING PUBLIC HEALTH INFORMATICS CAPACITY</a:t>
            </a:r>
          </a:p>
        </p:txBody>
      </p:sp>
      <p:sp>
        <p:nvSpPr>
          <p:cNvPr id="3" name="Text Placeholder 2"/>
          <p:cNvSpPr>
            <a:spLocks noGrp="1"/>
          </p:cNvSpPr>
          <p:nvPr>
            <p:ph type="body" sz="quarter" idx="12"/>
          </p:nvPr>
        </p:nvSpPr>
        <p:spPr/>
        <p:txBody>
          <a:bodyPr/>
          <a:lstStyle/>
          <a:p>
            <a:r>
              <a:rPr lang="en-US" dirty="0"/>
              <a:t>Tennessee Department of Health</a:t>
            </a:r>
          </a:p>
          <a:p>
            <a:r>
              <a:rPr lang="en-US" sz="2400" dirty="0"/>
              <a:t>2019 CSTE AITT Ignite Presentation</a:t>
            </a:r>
          </a:p>
        </p:txBody>
      </p:sp>
      <p:pic>
        <p:nvPicPr>
          <p:cNvPr id="4" name="Picture 3" descr="A group of people posing for a photo&#10;&#10;Description generated with very high confidence">
            <a:extLst>
              <a:ext uri="{FF2B5EF4-FFF2-40B4-BE49-F238E27FC236}">
                <a16:creationId xmlns:a16="http://schemas.microsoft.com/office/drawing/2014/main" id="{29D3744A-6C7B-4873-A0DD-FA1A9CB4ABB6}"/>
              </a:ext>
            </a:extLst>
          </p:cNvPr>
          <p:cNvPicPr>
            <a:picLocks noChangeAspect="1"/>
          </p:cNvPicPr>
          <p:nvPr/>
        </p:nvPicPr>
        <p:blipFill>
          <a:blip r:embed="rId3"/>
          <a:stretch>
            <a:fillRect/>
          </a:stretch>
        </p:blipFill>
        <p:spPr>
          <a:xfrm>
            <a:off x="4038600" y="1981201"/>
            <a:ext cx="3900776" cy="29367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8174752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 – Identified Informatics Needs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256" t="6357" r="23209"/>
          <a:stretch/>
        </p:blipFill>
        <p:spPr>
          <a:xfrm>
            <a:off x="3352800" y="1219201"/>
            <a:ext cx="5410200" cy="5365781"/>
          </a:xfrm>
          <a:prstGeom prst="rect">
            <a:avLst/>
          </a:prstGeom>
        </p:spPr>
      </p:pic>
    </p:spTree>
    <p:extLst>
      <p:ext uri="{BB962C8B-B14F-4D97-AF65-F5344CB8AC3E}">
        <p14:creationId xmlns:p14="http://schemas.microsoft.com/office/powerpoint/2010/main" val="3635606111"/>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 – Ongoing Needs Assessment Prep</a:t>
            </a: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34" t="20400" r="5582" b="16523"/>
          <a:stretch/>
        </p:blipFill>
        <p:spPr bwMode="auto">
          <a:xfrm>
            <a:off x="1575932" y="1883391"/>
            <a:ext cx="9040139" cy="384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8359383"/>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 – </a:t>
            </a:r>
            <a:r>
              <a:rPr lang="en-US" sz="2800" dirty="0"/>
              <a:t>Integrated Efforts Between Programs</a:t>
            </a:r>
          </a:p>
        </p:txBody>
      </p:sp>
      <p:grpSp>
        <p:nvGrpSpPr>
          <p:cNvPr id="5" name="Group 4"/>
          <p:cNvGrpSpPr/>
          <p:nvPr/>
        </p:nvGrpSpPr>
        <p:grpSpPr>
          <a:xfrm>
            <a:off x="2540876" y="1295400"/>
            <a:ext cx="6781800" cy="5307497"/>
            <a:chOff x="1016876" y="1295399"/>
            <a:chExt cx="6781800" cy="5307497"/>
          </a:xfrm>
        </p:grpSpPr>
        <p:pic>
          <p:nvPicPr>
            <p:cNvPr id="3074" name="Picture 2" descr="Image result for TEAM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876" y="1295399"/>
              <a:ext cx="6781800" cy="53074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342370" y="5029200"/>
              <a:ext cx="934230" cy="461665"/>
            </a:xfrm>
            <a:prstGeom prst="rect">
              <a:avLst/>
            </a:prstGeom>
            <a:noFill/>
          </p:spPr>
          <p:txBody>
            <a:bodyPr wrap="none" lIns="91440" tIns="45720" rIns="91440" bIns="45720">
              <a:spAutoFit/>
            </a:bodyPr>
            <a:lstStyle/>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FOOD</a:t>
              </a:r>
            </a:p>
          </p:txBody>
        </p:sp>
        <p:sp>
          <p:nvSpPr>
            <p:cNvPr id="6" name="Rectangle 5"/>
            <p:cNvSpPr/>
            <p:nvPr/>
          </p:nvSpPr>
          <p:spPr>
            <a:xfrm>
              <a:off x="4576202" y="2438400"/>
              <a:ext cx="681598" cy="584775"/>
            </a:xfrm>
            <a:prstGeom prst="rect">
              <a:avLst/>
            </a:prstGeom>
            <a:noFill/>
          </p:spPr>
          <p:txBody>
            <a:bodyPr wrap="none" lIns="91440" tIns="45720" rIns="91440" bIns="45720">
              <a:spAutoFit/>
            </a:bodyPr>
            <a:lstStyle/>
            <a:p>
              <a:pPr algn="ctr"/>
              <a:r>
                <a:rPr lang="en-US" sz="32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SSI</a:t>
              </a:r>
            </a:p>
          </p:txBody>
        </p:sp>
        <p:sp>
          <p:nvSpPr>
            <p:cNvPr id="7" name="Rectangle 6"/>
            <p:cNvSpPr/>
            <p:nvPr/>
          </p:nvSpPr>
          <p:spPr>
            <a:xfrm>
              <a:off x="5174582" y="5405735"/>
              <a:ext cx="692818" cy="461665"/>
            </a:xfrm>
            <a:prstGeom prst="rect">
              <a:avLst/>
            </a:prstGeom>
            <a:noFill/>
          </p:spPr>
          <p:txBody>
            <a:bodyPr wrap="none" lIns="91440" tIns="45720" rIns="91440" bIns="45720">
              <a:spAutoFit/>
            </a:bodyPr>
            <a:lstStyle/>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HEP</a:t>
              </a:r>
            </a:p>
          </p:txBody>
        </p:sp>
        <p:sp>
          <p:nvSpPr>
            <p:cNvPr id="8" name="Rectangle 7"/>
            <p:cNvSpPr/>
            <p:nvPr/>
          </p:nvSpPr>
          <p:spPr>
            <a:xfrm>
              <a:off x="3276600" y="5228105"/>
              <a:ext cx="646331" cy="461665"/>
            </a:xfrm>
            <a:prstGeom prst="rect">
              <a:avLst/>
            </a:prstGeom>
            <a:noFill/>
          </p:spPr>
          <p:txBody>
            <a:bodyPr wrap="none" lIns="91440" tIns="45720" rIns="91440" bIns="45720">
              <a:spAutoFit/>
            </a:bodyPr>
            <a:lstStyle/>
            <a:p>
              <a:pPr algn="ctr"/>
              <a:r>
                <a:rPr lang="en-US" sz="2400" b="1" dirty="0">
                  <a:ln w="17780" cmpd="sng">
                    <a:solidFill>
                      <a:schemeClr val="bg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HAI</a:t>
              </a:r>
            </a:p>
          </p:txBody>
        </p:sp>
        <p:sp>
          <p:nvSpPr>
            <p:cNvPr id="9" name="Rectangle 8"/>
            <p:cNvSpPr/>
            <p:nvPr/>
          </p:nvSpPr>
          <p:spPr>
            <a:xfrm>
              <a:off x="4303589" y="5105400"/>
              <a:ext cx="673775" cy="1200329"/>
            </a:xfrm>
            <a:prstGeom prst="rect">
              <a:avLst/>
            </a:prstGeom>
            <a:noFill/>
          </p:spPr>
          <p:txBody>
            <a:bodyPr wrap="none" lIns="91440" tIns="45720" rIns="91440" bIns="45720">
              <a:spAutoFit/>
            </a:bodyPr>
            <a:lstStyle/>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HIV</a:t>
              </a:r>
            </a:p>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STD</a:t>
              </a:r>
            </a:p>
            <a:p>
              <a:pPr algn="ctr"/>
              <a:endPar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Rectangle 10"/>
            <p:cNvSpPr/>
            <p:nvPr/>
          </p:nvSpPr>
          <p:spPr>
            <a:xfrm>
              <a:off x="4366724" y="3729335"/>
              <a:ext cx="510076" cy="461665"/>
            </a:xfrm>
            <a:prstGeom prst="rect">
              <a:avLst/>
            </a:prstGeom>
            <a:noFill/>
          </p:spPr>
          <p:txBody>
            <a:bodyPr wrap="none" lIns="91440" tIns="45720" rIns="91440" bIns="45720">
              <a:spAutoFit/>
            </a:bodyPr>
            <a:lstStyle/>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TB</a:t>
              </a:r>
            </a:p>
          </p:txBody>
        </p:sp>
        <p:sp>
          <p:nvSpPr>
            <p:cNvPr id="12" name="Rectangle 11"/>
            <p:cNvSpPr/>
            <p:nvPr/>
          </p:nvSpPr>
          <p:spPr>
            <a:xfrm>
              <a:off x="4981935" y="3733800"/>
              <a:ext cx="498855" cy="461665"/>
            </a:xfrm>
            <a:prstGeom prst="rect">
              <a:avLst/>
            </a:prstGeom>
            <a:noFill/>
          </p:spPr>
          <p:txBody>
            <a:bodyPr wrap="none" lIns="91440" tIns="45720" rIns="91440" bIns="45720">
              <a:spAutoFit/>
            </a:bodyPr>
            <a:lstStyle/>
            <a:p>
              <a:pPr algn="ctr"/>
              <a:r>
                <a:rPr lang="en-US" sz="2400" b="1" dirty="0">
                  <a:ln w="17780" cmpd="sng">
                    <a:no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EP</a:t>
              </a:r>
            </a:p>
          </p:txBody>
        </p:sp>
      </p:grpSp>
    </p:spTree>
    <p:extLst>
      <p:ext uri="{BB962C8B-B14F-4D97-AF65-F5344CB8AC3E}">
        <p14:creationId xmlns:p14="http://schemas.microsoft.com/office/powerpoint/2010/main" val="418492423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ACCOMPLISHMENT – Needs Assessment</a:t>
            </a:r>
          </a:p>
        </p:txBody>
      </p:sp>
      <p:pic>
        <p:nvPicPr>
          <p:cNvPr id="2050" name="Picture 2" descr="J:\SSI\CSTE S&amp;I Subcommittees\CSTE Team Proposal\Team Application\community-engagement-framewo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1" y="1171576"/>
            <a:ext cx="5715001" cy="52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520553"/>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ACCOMPLISHMENT – Training Materials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6775" y="1066800"/>
            <a:ext cx="7698450" cy="5669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971337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ACCOMPLISHMENT – Renewed Interest</a:t>
            </a:r>
          </a:p>
        </p:txBody>
      </p:sp>
      <p:grpSp>
        <p:nvGrpSpPr>
          <p:cNvPr id="3" name="Group 2"/>
          <p:cNvGrpSpPr/>
          <p:nvPr/>
        </p:nvGrpSpPr>
        <p:grpSpPr>
          <a:xfrm>
            <a:off x="1828800" y="1219200"/>
            <a:ext cx="8458200" cy="5181600"/>
            <a:chOff x="304800" y="1219200"/>
            <a:chExt cx="8458200" cy="5181600"/>
          </a:xfrm>
        </p:grpSpPr>
        <p:pic>
          <p:nvPicPr>
            <p:cNvPr id="2050" name="Picture 2" descr="Image result for curious"/>
            <p:cNvPicPr>
              <a:picLocks noChangeAspect="1" noChangeArrowheads="1"/>
            </p:cNvPicPr>
            <p:nvPr/>
          </p:nvPicPr>
          <p:blipFill rotWithShape="1">
            <a:blip r:embed="rId3">
              <a:extLst>
                <a:ext uri="{28A0092B-C50C-407E-A947-70E740481C1C}">
                  <a14:useLocalDpi xmlns:a14="http://schemas.microsoft.com/office/drawing/2010/main" val="0"/>
                </a:ext>
              </a:extLst>
            </a:blip>
            <a:srcRect r="6250"/>
            <a:stretch/>
          </p:blipFill>
          <p:spPr bwMode="auto">
            <a:xfrm>
              <a:off x="381000" y="1371600"/>
              <a:ext cx="8382000" cy="50292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4800" y="1219200"/>
              <a:ext cx="3007555" cy="1938992"/>
            </a:xfrm>
            <a:prstGeom prst="rect">
              <a:avLst/>
            </a:prstGeom>
            <a:noFill/>
          </p:spPr>
          <p:txBody>
            <a:bodyPr wrap="none" lIns="91440" tIns="45720" rIns="91440" bIns="45720">
              <a:spAutoFit/>
            </a:bodyPr>
            <a:lstStyle/>
            <a:p>
              <a:pPr algn="ct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rush Script MT" panose="03060802040406070304" pitchFamily="66" charset="0"/>
                </a:rPr>
                <a:t>Curious </a:t>
              </a:r>
            </a:p>
            <a:p>
              <a:pPr algn="ctr"/>
              <a:r>
                <a:rPr lang="en-US" sz="6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rush Script MT" panose="03060802040406070304" pitchFamily="66" charset="0"/>
                </a:rPr>
                <a:t>Employees </a:t>
              </a:r>
            </a:p>
          </p:txBody>
        </p:sp>
      </p:grpSp>
    </p:spTree>
    <p:extLst>
      <p:ext uri="{BB962C8B-B14F-4D97-AF65-F5344CB8AC3E}">
        <p14:creationId xmlns:p14="http://schemas.microsoft.com/office/powerpoint/2010/main" val="39197382"/>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 Informatics Focus Group</a:t>
            </a:r>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2289" y="1371600"/>
            <a:ext cx="9107425" cy="5120640"/>
          </a:xfrm>
        </p:spPr>
      </p:pic>
      <p:sp>
        <p:nvSpPr>
          <p:cNvPr id="12" name="Rectangle 11"/>
          <p:cNvSpPr/>
          <p:nvPr/>
        </p:nvSpPr>
        <p:spPr>
          <a:xfrm>
            <a:off x="3810000" y="3070325"/>
            <a:ext cx="4572000" cy="1938992"/>
          </a:xfrm>
          <a:prstGeom prst="rect">
            <a:avLst/>
          </a:prstGeom>
        </p:spPr>
        <p:txBody>
          <a:bodyPr wrap="square">
            <a:spAutoFit/>
          </a:bodyPr>
          <a:lstStyle/>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Policies &amp; Procedures</a:t>
            </a:r>
          </a:p>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Data Tools &amp; Resources</a:t>
            </a:r>
          </a:p>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Data System Access</a:t>
            </a:r>
          </a:p>
          <a:p>
            <a:pPr algn="ct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Training</a:t>
            </a:r>
          </a:p>
          <a:p>
            <a:pPr algn="ct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79092670"/>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 Easy to Understand Materials</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143000"/>
            <a:ext cx="7429500" cy="5363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416115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 Survey to Gauge Understanding</a:t>
            </a:r>
          </a:p>
        </p:txBody>
      </p:sp>
      <p:pic>
        <p:nvPicPr>
          <p:cNvPr id="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00" t="893" r="300" b="-1"/>
          <a:stretch/>
        </p:blipFill>
        <p:spPr bwMode="auto">
          <a:xfrm>
            <a:off x="1915390" y="990600"/>
            <a:ext cx="8361223" cy="5852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2042910"/>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90342"/>
            <a:ext cx="9372600" cy="825500"/>
          </a:xfrm>
        </p:spPr>
        <p:txBody>
          <a:bodyPr>
            <a:normAutofit fontScale="90000"/>
          </a:bodyPr>
          <a:lstStyle/>
          <a:p>
            <a:r>
              <a:rPr lang="en-US" dirty="0"/>
              <a:t>SUSTAINABILITY– Annual Needs Assessment</a:t>
            </a:r>
          </a:p>
        </p:txBody>
      </p:sp>
      <p:pic>
        <p:nvPicPr>
          <p:cNvPr id="4098" name="Picture 2" descr="Image result for conduct annual needs assessmen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76400" y="1714500"/>
            <a:ext cx="88392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985405"/>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 Training Plan</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3486" y="1404494"/>
            <a:ext cx="7642514" cy="4767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1115384"/>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Training Materials</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2970" y="990600"/>
            <a:ext cx="540663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7" descr="C:\Users\dc49k20\AppData\Local\Microsoft\Windows\INetCache\IE\I2RO1X4M\notepad-2154581_64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1" y="3746202"/>
            <a:ext cx="2097285" cy="287932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7" descr="C:\Users\dc49k20\AppData\Local\Microsoft\Windows\INetCache\IE\I2RO1X4M\notepad-2154581_640[1].png"/>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6248400" y="3696346"/>
            <a:ext cx="2133600" cy="292918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3592600" y="4495800"/>
            <a:ext cx="1817600" cy="369332"/>
          </a:xfrm>
          <a:prstGeom prst="rect">
            <a:avLst/>
          </a:prstGeom>
          <a:noFill/>
        </p:spPr>
        <p:txBody>
          <a:bodyPr wrap="square" rtlCol="0">
            <a:spAutoFit/>
          </a:bodyPr>
          <a:lstStyle/>
          <a:p>
            <a:r>
              <a:rPr lang="en-US" dirty="0">
                <a:latin typeface="Comic Sans MS" panose="030F0702030302020204" pitchFamily="66" charset="0"/>
              </a:rPr>
              <a:t>We can help!</a:t>
            </a:r>
          </a:p>
        </p:txBody>
      </p:sp>
      <p:sp>
        <p:nvSpPr>
          <p:cNvPr id="35" name="TextBox 34"/>
          <p:cNvSpPr txBox="1"/>
          <p:nvPr/>
        </p:nvSpPr>
        <p:spPr>
          <a:xfrm>
            <a:off x="6400800" y="4419601"/>
            <a:ext cx="1905000" cy="646331"/>
          </a:xfrm>
          <a:prstGeom prst="rect">
            <a:avLst/>
          </a:prstGeom>
          <a:noFill/>
        </p:spPr>
        <p:txBody>
          <a:bodyPr wrap="square" rtlCol="0">
            <a:spAutoFit/>
          </a:bodyPr>
          <a:lstStyle/>
          <a:p>
            <a:r>
              <a:rPr lang="en-US" dirty="0">
                <a:latin typeface="Comic Sans MS" panose="030F0702030302020204" pitchFamily="66" charset="0"/>
              </a:rPr>
              <a:t>Sorry, we are not able to help.</a:t>
            </a:r>
          </a:p>
        </p:txBody>
      </p:sp>
      <p:pic>
        <p:nvPicPr>
          <p:cNvPr id="39" name="Picture 21" descr="C:\Users\dc49k20\AppData\Local\Microsoft\Windows\INetCache\IE\X02MTZ1C\832px-Check_Box_Noun_project_10759.svg[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1" y="5070468"/>
            <a:ext cx="202943" cy="18733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0" descr="C:\Users\dc49k20\AppData\Local\Microsoft\Windows\INetCache\IE\7J4MMUBZ\Ic_check_box_outline_blank_48px.svg[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77001" y="5213962"/>
            <a:ext cx="196239" cy="196239"/>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6248401" y="5105400"/>
            <a:ext cx="2057400" cy="738664"/>
          </a:xfrm>
          <a:prstGeom prst="rect">
            <a:avLst/>
          </a:prstGeom>
        </p:spPr>
        <p:txBody>
          <a:bodyPr wrap="square">
            <a:spAutoFit/>
          </a:bodyPr>
          <a:lstStyle/>
          <a:p>
            <a:pPr lvl="1"/>
            <a:r>
              <a:rPr lang="en-US" sz="1400" dirty="0">
                <a:solidFill>
                  <a:prstClr val="black"/>
                </a:solidFill>
                <a:latin typeface="Comic Sans MS" panose="030F0702030302020204" pitchFamily="66" charset="0"/>
              </a:rPr>
              <a:t>Information reported by non-ELR laboratory</a:t>
            </a:r>
          </a:p>
        </p:txBody>
      </p:sp>
      <p:sp>
        <p:nvSpPr>
          <p:cNvPr id="43" name="TextBox 42"/>
          <p:cNvSpPr txBox="1"/>
          <p:nvPr/>
        </p:nvSpPr>
        <p:spPr>
          <a:xfrm>
            <a:off x="3904846" y="5010006"/>
            <a:ext cx="1352955" cy="523220"/>
          </a:xfrm>
          <a:prstGeom prst="rect">
            <a:avLst/>
          </a:prstGeom>
          <a:noFill/>
        </p:spPr>
        <p:txBody>
          <a:bodyPr wrap="square" rtlCol="0">
            <a:spAutoFit/>
          </a:bodyPr>
          <a:lstStyle/>
          <a:p>
            <a:r>
              <a:rPr lang="en-US" sz="1400" dirty="0">
                <a:solidFill>
                  <a:prstClr val="black"/>
                </a:solidFill>
                <a:latin typeface="Comic Sans MS" panose="030F0702030302020204" pitchFamily="66" charset="0"/>
              </a:rPr>
              <a:t>Inaccurate ELR result</a:t>
            </a:r>
          </a:p>
        </p:txBody>
      </p:sp>
    </p:spTree>
    <p:extLst>
      <p:ext uri="{BB962C8B-B14F-4D97-AF65-F5344CB8AC3E}">
        <p14:creationId xmlns:p14="http://schemas.microsoft.com/office/powerpoint/2010/main" val="856812630"/>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Annual Training</a:t>
            </a:r>
          </a:p>
        </p:txBody>
      </p:sp>
      <p:pic>
        <p:nvPicPr>
          <p:cNvPr id="2052" name="Picture 4" descr="Step 8: Rinse, Lather, and Repeat Any Step When Necessary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1981201"/>
            <a:ext cx="8572500"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257552"/>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 – Surveying Division</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31487" y="1143000"/>
            <a:ext cx="8329026"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6178561"/>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 Hire a Director</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66950" y="1352550"/>
            <a:ext cx="76581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8501260"/>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 Working with State Lab</a:t>
            </a:r>
          </a:p>
        </p:txBody>
      </p:sp>
      <p:pic>
        <p:nvPicPr>
          <p:cNvPr id="1026" name="Picture 2" descr="Teamwork Team Together Collaboration People Holding Concep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789" y="1219200"/>
            <a:ext cx="7602425"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199757"/>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 Working with OIA</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671" b="6063"/>
          <a:stretch/>
        </p:blipFill>
        <p:spPr bwMode="auto">
          <a:xfrm>
            <a:off x="2209800" y="1143001"/>
            <a:ext cx="8001000" cy="5437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val 12"/>
          <p:cNvSpPr/>
          <p:nvPr/>
        </p:nvSpPr>
        <p:spPr>
          <a:xfrm>
            <a:off x="2286000" y="3105825"/>
            <a:ext cx="19812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2286000" y="4105950"/>
            <a:ext cx="19812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rved Right Arrow 14"/>
          <p:cNvSpPr/>
          <p:nvPr/>
        </p:nvSpPr>
        <p:spPr>
          <a:xfrm>
            <a:off x="1752600" y="3486826"/>
            <a:ext cx="533400" cy="1085175"/>
          </a:xfrm>
          <a:prstGeom prst="curv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Curved Right Arrow 15"/>
          <p:cNvSpPr/>
          <p:nvPr/>
        </p:nvSpPr>
        <p:spPr>
          <a:xfrm rot="10800000">
            <a:off x="4267197" y="3352800"/>
            <a:ext cx="533401" cy="1142999"/>
          </a:xfrm>
          <a:prstGeom prst="curv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8305800" y="5715000"/>
            <a:ext cx="1828800" cy="990600"/>
          </a:xfrm>
          <a:prstGeom prst="rect">
            <a:avLst/>
          </a:prstGeom>
          <a:solidFill>
            <a:schemeClr val="bg1"/>
          </a:solidFill>
          <a:ln>
            <a:solidFill>
              <a:srgbClr val="FCF9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523685"/>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 </a:t>
            </a:r>
            <a:r>
              <a:rPr lang="en-US" sz="2800" dirty="0"/>
              <a:t>Make Informatics Less Daunting</a:t>
            </a:r>
          </a:p>
        </p:txBody>
      </p:sp>
      <p:pic>
        <p:nvPicPr>
          <p:cNvPr id="8194" name="Picture 2" descr="Image result for scary d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4538" y="1447800"/>
            <a:ext cx="5554663" cy="466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27894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endParaRPr lang="en-US" sz="2800" dirty="0"/>
          </a:p>
        </p:txBody>
      </p:sp>
      <p:pic>
        <p:nvPicPr>
          <p:cNvPr id="4104"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1295400"/>
            <a:ext cx="5105399"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37126"/>
      </p:ext>
    </p:extLst>
  </p:cSld>
  <p:clrMapOvr>
    <a:masterClrMapping/>
  </p:clrMapOvr>
  <mc:AlternateContent xmlns:mc="http://schemas.openxmlformats.org/markup-compatibility/2006" xmlns:p14="http://schemas.microsoft.com/office/powerpoint/2010/main">
    <mc:Choice Requires="p14">
      <p:transition spd="slow" p14:dur="15000" advClick="0" advTm="15000"/>
    </mc:Choice>
    <mc:Fallback xmlns="">
      <p:transition spd="slow" advClick="0" advTm="1500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Tennessee</a:t>
            </a:r>
          </a:p>
        </p:txBody>
      </p:sp>
    </p:spTree>
    <p:extLst>
      <p:ext uri="{BB962C8B-B14F-4D97-AF65-F5344CB8AC3E}">
        <p14:creationId xmlns:p14="http://schemas.microsoft.com/office/powerpoint/2010/main" val="291695784"/>
      </p:ext>
    </p:extLst>
  </p:cSld>
  <p:clrMapOvr>
    <a:masterClrMapping/>
  </p:clrMapOvr>
  <p:transition advClick="0"/>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F710AB-D442-48EA-9ACE-7617F5B73AB6}"/>
              </a:ext>
            </a:extLst>
          </p:cNvPr>
          <p:cNvSpPr>
            <a:spLocks noGrp="1"/>
          </p:cNvSpPr>
          <p:nvPr>
            <p:ph type="body" sz="quarter" idx="10"/>
          </p:nvPr>
        </p:nvSpPr>
        <p:spPr/>
        <p:txBody>
          <a:bodyPr/>
          <a:lstStyle/>
          <a:p>
            <a:endParaRPr lang="en-US" dirty="0"/>
          </a:p>
        </p:txBody>
      </p:sp>
      <p:pic>
        <p:nvPicPr>
          <p:cNvPr id="3" name="Picture 2" descr="ConcludingSlide-01.jpg">
            <a:extLst>
              <a:ext uri="{FF2B5EF4-FFF2-40B4-BE49-F238E27FC236}">
                <a16:creationId xmlns:a16="http://schemas.microsoft.com/office/drawing/2014/main" id="{AC9ABE4E-30B7-481F-B425-E22FD04608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BE2133F-9486-4E9F-90E6-322C60E11F4D}"/>
              </a:ext>
            </a:extLst>
          </p:cNvPr>
          <p:cNvSpPr/>
          <p:nvPr/>
        </p:nvSpPr>
        <p:spPr>
          <a:xfrm>
            <a:off x="5316415" y="4946702"/>
            <a:ext cx="6096000" cy="1338828"/>
          </a:xfrm>
          <a:prstGeom prst="rect">
            <a:avLst/>
          </a:prstGeom>
        </p:spPr>
        <p:txBody>
          <a:bodyPr>
            <a:spAutoFit/>
          </a:bodyPr>
          <a:lstStyle/>
          <a:p>
            <a:pPr lvl="0" algn="r" defTabSz="457200"/>
            <a:r>
              <a:rPr lang="en-US" sz="1600" dirty="0">
                <a:solidFill>
                  <a:srgbClr val="152754"/>
                </a:solidFill>
                <a:latin typeface="Avenir" panose="02000503040000020003" pitchFamily="2" charset="0"/>
                <a:cs typeface="Arial-Mdm-FC"/>
              </a:rPr>
              <a:t>CSTE National Office</a:t>
            </a:r>
          </a:p>
          <a:p>
            <a:pPr lvl="0" algn="r" defTabSz="457200"/>
            <a:r>
              <a:rPr lang="en-US" sz="1300" dirty="0">
                <a:solidFill>
                  <a:srgbClr val="585543">
                    <a:lumMod val="65000"/>
                    <a:lumOff val="35000"/>
                  </a:srgbClr>
                </a:solidFill>
                <a:latin typeface="Avenir" panose="02000503040000020003" pitchFamily="2" charset="0"/>
                <a:cs typeface="Arial-Lgt-FC"/>
              </a:rPr>
              <a:t>2635 Century Parkway NE, Suite 700</a:t>
            </a:r>
          </a:p>
          <a:p>
            <a:pPr lvl="0" algn="r" defTabSz="457200"/>
            <a:r>
              <a:rPr lang="en-US" sz="1300" dirty="0">
                <a:solidFill>
                  <a:srgbClr val="585543">
                    <a:lumMod val="65000"/>
                    <a:lumOff val="35000"/>
                  </a:srgbClr>
                </a:solidFill>
                <a:latin typeface="Avenir" panose="02000503040000020003" pitchFamily="2" charset="0"/>
                <a:cs typeface="Arial-Lgt-FC"/>
              </a:rPr>
              <a:t>770.458.3811</a:t>
            </a:r>
          </a:p>
          <a:p>
            <a:pPr lvl="0" algn="r" defTabSz="457200"/>
            <a:r>
              <a:rPr lang="en-US" sz="1100" b="1" dirty="0">
                <a:solidFill>
                  <a:srgbClr val="585543">
                    <a:lumMod val="65000"/>
                    <a:lumOff val="35000"/>
                  </a:srgbClr>
                </a:solidFill>
                <a:latin typeface="Avenir" panose="02000503040000020003" pitchFamily="2" charset="0"/>
                <a:cs typeface="Arial-Lgt-FC"/>
              </a:rPr>
              <a:t> </a:t>
            </a:r>
            <a:r>
              <a:rPr lang="en-US" sz="1300" dirty="0">
                <a:solidFill>
                  <a:srgbClr val="585543">
                    <a:lumMod val="65000"/>
                    <a:lumOff val="35000"/>
                  </a:srgbClr>
                </a:solidFill>
                <a:latin typeface="Avenir" panose="02000503040000020003" pitchFamily="2" charset="0"/>
                <a:cs typeface="Arial-Lgt-FC"/>
              </a:rPr>
              <a:t>770.458.8516</a:t>
            </a:r>
          </a:p>
          <a:p>
            <a:pPr lvl="0" algn="r" defTabSz="457200"/>
            <a:r>
              <a:rPr lang="en-US" sz="1300" dirty="0">
                <a:solidFill>
                  <a:srgbClr val="0070C0"/>
                </a:solidFill>
                <a:latin typeface="Avenir" panose="02000503040000020003" pitchFamily="2" charset="0"/>
                <a:cs typeface="Arial-Lgt-FC"/>
                <a:hlinkClick r:id="rId3">
                  <a:extLst>
                    <a:ext uri="{A12FA001-AC4F-418D-AE19-62706E023703}">
                      <ahyp:hlinkClr xmlns:ahyp="http://schemas.microsoft.com/office/drawing/2018/hyperlinkcolor" val="tx"/>
                    </a:ext>
                  </a:extLst>
                </a:hlinkClick>
              </a:rPr>
              <a:t>aaltabbaa@cste.org</a:t>
            </a:r>
            <a:endParaRPr lang="en-US" sz="1300" dirty="0">
              <a:solidFill>
                <a:srgbClr val="0070C0"/>
              </a:solidFill>
              <a:latin typeface="Avenir" panose="02000503040000020003" pitchFamily="2" charset="0"/>
              <a:cs typeface="Arial-Lgt-FC"/>
            </a:endParaRPr>
          </a:p>
          <a:p>
            <a:pPr lvl="0" algn="r" defTabSz="457200"/>
            <a:endParaRPr lang="en-US" sz="1300" dirty="0">
              <a:solidFill>
                <a:srgbClr val="585543">
                  <a:lumMod val="65000"/>
                  <a:lumOff val="35000"/>
                </a:srgbClr>
              </a:solidFill>
              <a:latin typeface="Avenir" panose="02000503040000020003" pitchFamily="2" charset="0"/>
              <a:cs typeface="Arial-Lgt-FC"/>
            </a:endParaRPr>
          </a:p>
        </p:txBody>
      </p:sp>
      <p:sp>
        <p:nvSpPr>
          <p:cNvPr id="6" name="TextBox 5">
            <a:extLst>
              <a:ext uri="{FF2B5EF4-FFF2-40B4-BE49-F238E27FC236}">
                <a16:creationId xmlns:a16="http://schemas.microsoft.com/office/drawing/2014/main" id="{F2F053D9-7AF4-4533-BDB7-F6D2474A577E}"/>
              </a:ext>
            </a:extLst>
          </p:cNvPr>
          <p:cNvSpPr txBox="1"/>
          <p:nvPr/>
        </p:nvSpPr>
        <p:spPr>
          <a:xfrm>
            <a:off x="8203224" y="582232"/>
            <a:ext cx="3683977" cy="3170099"/>
          </a:xfrm>
          <a:prstGeom prst="rect">
            <a:avLst/>
          </a:prstGeom>
          <a:noFill/>
        </p:spPr>
        <p:txBody>
          <a:bodyPr wrap="square" rtlCol="0">
            <a:spAutoFit/>
          </a:bodyPr>
          <a:lstStyle/>
          <a:p>
            <a:pPr algn="ctr"/>
            <a:r>
              <a:rPr lang="en-US" sz="4000" dirty="0"/>
              <a:t>Thank you all for your participation in the AITT program!</a:t>
            </a:r>
          </a:p>
        </p:txBody>
      </p:sp>
    </p:spTree>
    <p:extLst>
      <p:ext uri="{BB962C8B-B14F-4D97-AF65-F5344CB8AC3E}">
        <p14:creationId xmlns:p14="http://schemas.microsoft.com/office/powerpoint/2010/main" val="1152737897"/>
      </p:ext>
    </p:extLst>
  </p:cSld>
  <p:clrMapOvr>
    <a:masterClrMapping/>
  </p:clrMapOvr>
</p:sld>
</file>

<file path=ppt/theme/_rels/them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theme1.xml><?xml version="1.0" encoding="utf-8"?>
<a:theme xmlns:a="http://schemas.openxmlformats.org/drawingml/2006/main" name="1_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PHD_Template_PPT2010">
  <a:themeElements>
    <a:clrScheme name="PHD_PPT_Colors">
      <a:dk1>
        <a:sysClr val="windowText" lastClr="000000"/>
      </a:dk1>
      <a:lt1>
        <a:sysClr val="window" lastClr="FFFFFF"/>
      </a:lt1>
      <a:dk2>
        <a:srgbClr val="5A5A5A"/>
      </a:dk2>
      <a:lt2>
        <a:srgbClr val="D8D8D8"/>
      </a:lt2>
      <a:accent1>
        <a:srgbClr val="7BB224"/>
      </a:accent1>
      <a:accent2>
        <a:srgbClr val="BE4800"/>
      </a:accent2>
      <a:accent3>
        <a:srgbClr val="1A5482"/>
      </a:accent3>
      <a:accent4>
        <a:srgbClr val="D58200"/>
      </a:accent4>
      <a:accent5>
        <a:srgbClr val="0B817E"/>
      </a:accent5>
      <a:accent6>
        <a:srgbClr val="754384"/>
      </a:accent6>
      <a:hlink>
        <a:srgbClr val="007EE6"/>
      </a:hlink>
      <a:folHlink>
        <a:srgbClr val="1A29B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PHD_Template_PowerPoint [Read-Only]" id="{4CFA925B-0943-4FEA-8E94-5AA95117FED2}" vid="{3360AC60-EDC4-4F24-99B6-492E539AF063}"/>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DH PowerPoint" id="{77A571C1-30E7-4DA3-AE01-D70EB1FA1994}" vid="{ACB131C9-D5E5-440B-BC5E-D73CF3BD21F5}"/>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1594</TotalTime>
  <Words>6250</Words>
  <Application>Microsoft Office PowerPoint</Application>
  <PresentationFormat>Widescreen</PresentationFormat>
  <Paragraphs>655</Paragraphs>
  <Slides>170</Slides>
  <Notes>107</Notes>
  <HiddenSlides>0</HiddenSlides>
  <MMClips>0</MMClips>
  <ScaleCrop>false</ScaleCrop>
  <HeadingPairs>
    <vt:vector size="8" baseType="variant">
      <vt:variant>
        <vt:lpstr>Fonts Used</vt:lpstr>
      </vt:variant>
      <vt:variant>
        <vt:i4>33</vt:i4>
      </vt:variant>
      <vt:variant>
        <vt:lpstr>Theme</vt:lpstr>
      </vt:variant>
      <vt:variant>
        <vt:i4>9</vt:i4>
      </vt:variant>
      <vt:variant>
        <vt:lpstr>Embedded OLE Servers</vt:lpstr>
      </vt:variant>
      <vt:variant>
        <vt:i4>1</vt:i4>
      </vt:variant>
      <vt:variant>
        <vt:lpstr>Slide Titles</vt:lpstr>
      </vt:variant>
      <vt:variant>
        <vt:i4>170</vt:i4>
      </vt:variant>
    </vt:vector>
  </HeadingPairs>
  <TitlesOfParts>
    <vt:vector size="213" baseType="lpstr">
      <vt:lpstr>SimSun</vt:lpstr>
      <vt:lpstr>Arial</vt:lpstr>
      <vt:lpstr>Arial Black</vt:lpstr>
      <vt:lpstr>Arial Rounded MT Bold</vt:lpstr>
      <vt:lpstr>Avenir</vt:lpstr>
      <vt:lpstr>Avenir LT 45 Book</vt:lpstr>
      <vt:lpstr>Bahnschrift SemiBold</vt:lpstr>
      <vt:lpstr>Bahnschrift SemiBold Condensed</vt:lpstr>
      <vt:lpstr>Bauhaus 93</vt:lpstr>
      <vt:lpstr>Berlin Sans FB Demi</vt:lpstr>
      <vt:lpstr>Book Antiqua</vt:lpstr>
      <vt:lpstr>Broadway</vt:lpstr>
      <vt:lpstr>Brush Script MT</vt:lpstr>
      <vt:lpstr>Calibri</vt:lpstr>
      <vt:lpstr>Calibri Light</vt:lpstr>
      <vt:lpstr>Calisto MT</vt:lpstr>
      <vt:lpstr>Comic Sans MS</vt:lpstr>
      <vt:lpstr>Copperplate Gothic Light</vt:lpstr>
      <vt:lpstr>Corbel</vt:lpstr>
      <vt:lpstr>Courier New</vt:lpstr>
      <vt:lpstr>Imprint MT Shadow</vt:lpstr>
      <vt:lpstr>Jokerman</vt:lpstr>
      <vt:lpstr>NeueHaasGroteskText Std</vt:lpstr>
      <vt:lpstr>Open Sans</vt:lpstr>
      <vt:lpstr>Segoe UI</vt:lpstr>
      <vt:lpstr>Segoe UI Semilight</vt:lpstr>
      <vt:lpstr>Tahoma</vt:lpstr>
      <vt:lpstr>Tw Cen MT</vt:lpstr>
      <vt:lpstr>Tw Cen MT Condensed Extra Bold</vt:lpstr>
      <vt:lpstr>Verdana</vt:lpstr>
      <vt:lpstr>Wide Latin</vt:lpstr>
      <vt:lpstr>Wingdings</vt:lpstr>
      <vt:lpstr>Wingdings 2</vt:lpstr>
      <vt:lpstr>1_CSTE_Powerpoint_Template_final</vt:lpstr>
      <vt:lpstr>Custom Design</vt:lpstr>
      <vt:lpstr>Spectrum</vt:lpstr>
      <vt:lpstr>PHD_Template_PPT2010</vt:lpstr>
      <vt:lpstr>1_Office Theme</vt:lpstr>
      <vt:lpstr>Office Theme</vt:lpstr>
      <vt:lpstr>Retrospect</vt:lpstr>
      <vt:lpstr>2_Office Theme</vt:lpstr>
      <vt:lpstr>MN.IT</vt:lpstr>
      <vt:lpstr>Visio</vt:lpstr>
      <vt:lpstr>CSTE Applied Informatics Team Training Ignite Presentation Part II</vt:lpstr>
      <vt:lpstr>Ignite Presentation July 17th, 2019 </vt:lpstr>
      <vt:lpstr>EIP handed us the project</vt:lpstr>
      <vt:lpstr>Initial assessment</vt:lpstr>
      <vt:lpstr>Understanding the current situation</vt:lpstr>
      <vt:lpstr>More partnerships</vt:lpstr>
      <vt:lpstr>Map out possible solutions</vt:lpstr>
      <vt:lpstr>Starting from the source</vt:lpstr>
      <vt:lpstr>Streamline</vt:lpstr>
      <vt:lpstr>Portaging</vt:lpstr>
      <vt:lpstr>Rapids</vt:lpstr>
      <vt:lpstr>Rapids again</vt:lpstr>
      <vt:lpstr>Overboard</vt:lpstr>
      <vt:lpstr>Assessment</vt:lpstr>
      <vt:lpstr>Filter our data=</vt:lpstr>
      <vt:lpstr>Work so far 1</vt:lpstr>
      <vt:lpstr>Work so far 2</vt:lpstr>
      <vt:lpstr>Work so far 3</vt:lpstr>
      <vt:lpstr>Pause for a rest</vt:lpstr>
      <vt:lpstr>Security</vt:lpstr>
      <vt:lpstr>Pause for partners and plans</vt:lpstr>
      <vt:lpstr>PowerPoint Presentation</vt:lpstr>
      <vt:lpstr>Unified Government Public Health Department AITT- Ignite Presentation July 17, 2019</vt:lpstr>
      <vt:lpstr>UG Health Department</vt:lpstr>
      <vt:lpstr>Assessing barriers to care</vt:lpstr>
      <vt:lpstr>Barriers to care cont.…d</vt:lpstr>
      <vt:lpstr>Barriers to care cont.…d</vt:lpstr>
      <vt:lpstr>Project Goal</vt:lpstr>
      <vt:lpstr>Accomplishments</vt:lpstr>
      <vt:lpstr>Accomplishment cont.…d</vt:lpstr>
      <vt:lpstr>Accomplishment cont.…d</vt:lpstr>
      <vt:lpstr>Method/approach used </vt:lpstr>
      <vt:lpstr>Method/approach used cont.…d</vt:lpstr>
      <vt:lpstr>Method/approach used cont.…d</vt:lpstr>
      <vt:lpstr>Moving forward</vt:lpstr>
      <vt:lpstr>Moving forward cont.…d</vt:lpstr>
      <vt:lpstr>Moving forward cont.…d</vt:lpstr>
      <vt:lpstr>Moving forward cont.…d</vt:lpstr>
      <vt:lpstr>Moving forward cont.…d</vt:lpstr>
      <vt:lpstr>Moving forward cont.…d</vt:lpstr>
      <vt:lpstr>Moving forward cont.…d</vt:lpstr>
      <vt:lpstr>PowerPoint Presentation</vt:lpstr>
      <vt:lpstr>PowerPoint Presentation</vt:lpstr>
      <vt:lpstr>Florida HIV Surveillance Program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Public Health Vault: A Model for Flexible and Agile Data Collection and Use</vt:lpstr>
      <vt:lpstr>Where Is Santa Clara County?</vt:lpstr>
      <vt:lpstr>In The Beginning</vt:lpstr>
      <vt:lpstr>What Is The Vault?</vt:lpstr>
      <vt:lpstr>Built In Phases</vt:lpstr>
      <vt:lpstr>PowerPoint Presentation</vt:lpstr>
      <vt:lpstr>Where We Are Going</vt:lpstr>
      <vt:lpstr>Accomplishment 1 Honest Broker/Staging</vt:lpstr>
      <vt:lpstr>Accomplishment 1 Honest Broker/Staging</vt:lpstr>
      <vt:lpstr>Accomplishment 1 Honest Broker/Staging</vt:lpstr>
      <vt:lpstr>PowerPoint Presentation</vt:lpstr>
      <vt:lpstr>PowerPoint Presentation</vt:lpstr>
      <vt:lpstr>PowerPoint Presentation</vt:lpstr>
      <vt:lpstr>PowerPoint Presentation</vt:lpstr>
      <vt:lpstr>PowerPoint Presentation</vt:lpstr>
      <vt:lpstr>PowerPoint Presentation</vt:lpstr>
      <vt:lpstr>Challenges</vt:lpstr>
      <vt:lpstr>Next Steps</vt:lpstr>
      <vt:lpstr>Possible Data Sets</vt:lpstr>
      <vt:lpstr>The End</vt:lpstr>
      <vt:lpstr>PowerPoint Presentation</vt:lpstr>
      <vt:lpstr>Tri-County Informaniacs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REDCap Implementation at Columbus Public Health</vt:lpstr>
      <vt:lpstr>Background</vt:lpstr>
      <vt:lpstr>Background</vt:lpstr>
      <vt:lpstr>Project Goal</vt:lpstr>
      <vt:lpstr>Project Goal: Data Security</vt:lpstr>
      <vt:lpstr>Project Goal: Data Efficiency</vt:lpstr>
      <vt:lpstr>Project Challenges</vt:lpstr>
      <vt:lpstr>Project Challenges</vt:lpstr>
      <vt:lpstr>Methods: Staff Learning</vt:lpstr>
      <vt:lpstr>Methods: Information Exchange</vt:lpstr>
      <vt:lpstr>Methods: Program Engagement</vt:lpstr>
      <vt:lpstr>Accomplishment:  Illness Questionnaire</vt:lpstr>
      <vt:lpstr>Implications: Data Efficiency</vt:lpstr>
      <vt:lpstr>Accomplishment:  Safe Sleep Ambassador Survey</vt:lpstr>
      <vt:lpstr>Implications: Data Quality</vt:lpstr>
      <vt:lpstr>Accomplishment:  Department-Wide Open House</vt:lpstr>
      <vt:lpstr>Implications: Program Buy-In</vt:lpstr>
      <vt:lpstr>Next Steps: Administration</vt:lpstr>
      <vt:lpstr>Next Steps: Training Others</vt:lpstr>
      <vt:lpstr>Sustainability: Super Users</vt:lpstr>
      <vt:lpstr>PowerPoint Presentation</vt:lpstr>
      <vt:lpstr>Public Health R Informatics Capacity (PHRIC)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PUBLIC HEALTH INFORMATICS CAPACITY</vt:lpstr>
      <vt:lpstr>STATUS – Identified Informatics Needs</vt:lpstr>
      <vt:lpstr>STATUS – Ongoing Needs Assessment Prep</vt:lpstr>
      <vt:lpstr>STATUS – Integrated Efforts Between Programs</vt:lpstr>
      <vt:lpstr>ACCOMPLISHMENT – Needs Assessment</vt:lpstr>
      <vt:lpstr>ACCOMPLISHMENT – Training Materials</vt:lpstr>
      <vt:lpstr>ACCOMPLISHMENT – Renewed Interest</vt:lpstr>
      <vt:lpstr>HOW – Informatics Focus Group</vt:lpstr>
      <vt:lpstr>HOW – Easy to Understand Materials</vt:lpstr>
      <vt:lpstr>HOW – Survey to Gauge Understanding</vt:lpstr>
      <vt:lpstr>SUSTAINABILITY– Annual Needs Assessment</vt:lpstr>
      <vt:lpstr>SUSTAINABILITY – Training Plan</vt:lpstr>
      <vt:lpstr>SUSTAINABILITY– Training Materials</vt:lpstr>
      <vt:lpstr>SUSTAINABILITY– Annual Training</vt:lpstr>
      <vt:lpstr>SUSTAINABILITY – Surveying Division</vt:lpstr>
      <vt:lpstr>NEXT STEPS – Hire a Director</vt:lpstr>
      <vt:lpstr>NEXT STEPS – Working with State Lab</vt:lpstr>
      <vt:lpstr>NEXT STEPS – Working with OIA</vt:lpstr>
      <vt:lpstr>NEXT STEPS – Make Informatics Less Daunting</vt:lpstr>
      <vt:lpstr>CONCLUSION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Applied Informatics Team Training Ignite Presentation Part II</dc:title>
  <dc:creator>Alyaa Altabbaa</dc:creator>
  <cp:lastModifiedBy>Alyaa Altabbaa</cp:lastModifiedBy>
  <cp:revision>12</cp:revision>
  <dcterms:created xsi:type="dcterms:W3CDTF">2019-07-15T12:23:48Z</dcterms:created>
  <dcterms:modified xsi:type="dcterms:W3CDTF">2019-07-17T17:38:03Z</dcterms:modified>
</cp:coreProperties>
</file>