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4"/>
  </p:notesMasterIdLst>
  <p:sldIdLst>
    <p:sldId id="256" r:id="rId2"/>
    <p:sldId id="295" r:id="rId3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89249" autoAdjust="0"/>
  </p:normalViewPr>
  <p:slideViewPr>
    <p:cSldViewPr snapToGrid="0">
      <p:cViewPr>
        <p:scale>
          <a:sx n="50" d="100"/>
          <a:sy n="50" d="100"/>
        </p:scale>
        <p:origin x="-2472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32" y="-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F72BB6-893C-4F70-A4EF-4D9F767CA1B2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7921FD-669D-410D-BB40-8BEB7F6FBC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3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921FD-669D-410D-BB40-8BEB7F6FBC0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98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921FD-669D-410D-BB40-8BEB7F6FBC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56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9136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Friday, March 23,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43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 dirty="0" smtClean="0"/>
              <a:t>April 28, 2017</a:t>
            </a:r>
            <a:endParaRPr lang="en-US" dirty="0"/>
          </a:p>
        </p:txBody>
      </p:sp>
      <p:pic>
        <p:nvPicPr>
          <p:cNvPr id="9" name="Picture 4" descr="DPH Logo - Blue w-shadow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012" y="9160"/>
            <a:ext cx="911381" cy="91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179904" cy="1927225"/>
          </a:xfrm>
        </p:spPr>
        <p:txBody>
          <a:bodyPr/>
          <a:lstStyle/>
          <a:p>
            <a:r>
              <a:rPr lang="en-US" sz="4000" b="1" cap="none" dirty="0" smtClean="0"/>
              <a:t>Data Release Workgroup</a:t>
            </a:r>
            <a:endParaRPr lang="en-US" sz="2800" b="1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Friday March </a:t>
            </a:r>
            <a:r>
              <a:rPr lang="en-US" dirty="0" smtClean="0"/>
              <a:t>23, </a:t>
            </a:r>
            <a:r>
              <a:rPr lang="en-US" dirty="0" smtClean="0"/>
              <a:t>2018: 3 – 4pm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790700"/>
            <a:ext cx="7772400" cy="2200275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Agenda</a:t>
            </a:r>
            <a:endParaRPr lang="en-US" cap="none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84212" y="3998214"/>
            <a:ext cx="8288337" cy="263118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Roll call</a:t>
            </a:r>
          </a:p>
          <a:p>
            <a:r>
              <a:rPr lang="en-US" dirty="0" smtClean="0"/>
              <a:t>Review of March 9</a:t>
            </a:r>
            <a:r>
              <a:rPr lang="en-US" baseline="30000" dirty="0" smtClean="0"/>
              <a:t>th</a:t>
            </a:r>
            <a:r>
              <a:rPr lang="en-US" dirty="0" smtClean="0"/>
              <a:t> call	</a:t>
            </a:r>
            <a:endParaRPr lang="en-US" dirty="0" smtClean="0"/>
          </a:p>
          <a:p>
            <a:r>
              <a:rPr lang="en-US" dirty="0" smtClean="0"/>
              <a:t>Examples </a:t>
            </a:r>
            <a:r>
              <a:rPr lang="en-US" dirty="0"/>
              <a:t>of Jurisdictional Data Release Policies and Request </a:t>
            </a:r>
            <a:r>
              <a:rPr lang="en-US" dirty="0" smtClean="0"/>
              <a:t>Forms:</a:t>
            </a:r>
          </a:p>
          <a:p>
            <a:r>
              <a:rPr lang="en-US" dirty="0"/>
              <a:t>	</a:t>
            </a:r>
            <a:r>
              <a:rPr lang="en-US" dirty="0" smtClean="0"/>
              <a:t>Maricopa County</a:t>
            </a:r>
          </a:p>
          <a:p>
            <a:r>
              <a:rPr lang="en-US" dirty="0"/>
              <a:t>	</a:t>
            </a:r>
            <a:r>
              <a:rPr lang="en-US" dirty="0" smtClean="0"/>
              <a:t>South Dakota</a:t>
            </a:r>
          </a:p>
          <a:p>
            <a:r>
              <a:rPr lang="en-US" dirty="0" smtClean="0"/>
              <a:t>	Massachusetts</a:t>
            </a:r>
          </a:p>
          <a:p>
            <a:r>
              <a:rPr lang="en-US" dirty="0" smtClean="0"/>
              <a:t>Discussion</a:t>
            </a:r>
            <a:endParaRPr lang="en-US" dirty="0" smtClean="0"/>
          </a:p>
          <a:p>
            <a:r>
              <a:rPr lang="en-US" dirty="0" smtClean="0"/>
              <a:t>Next steps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2328</TotalTime>
  <Words>22</Words>
  <Application>Microsoft Office PowerPoint</Application>
  <PresentationFormat>On-screen Show (4:3)</PresentationFormat>
  <Paragraphs>13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Clarity</vt:lpstr>
      <vt:lpstr>Data Release Workgroup</vt:lpstr>
      <vt:lpstr>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Zoback, Scott (DPH)</dc:creator>
  <cp:lastModifiedBy> </cp:lastModifiedBy>
  <cp:revision>67</cp:revision>
  <cp:lastPrinted>2018-03-23T18:08:18Z</cp:lastPrinted>
  <dcterms:created xsi:type="dcterms:W3CDTF">2014-09-16T21:32:26Z</dcterms:created>
  <dcterms:modified xsi:type="dcterms:W3CDTF">2018-03-23T18:30:14Z</dcterms:modified>
</cp:coreProperties>
</file>