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73" r:id="rId2"/>
    <p:sldId id="275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D232"/>
    <a:srgbClr val="1B3473"/>
    <a:srgbClr val="101957"/>
    <a:srgbClr val="152754"/>
    <a:srgbClr val="585543"/>
    <a:srgbClr val="E5E5E6"/>
    <a:srgbClr val="858C93"/>
    <a:srgbClr val="7DA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6" d="100"/>
          <a:sy n="46" d="100"/>
        </p:scale>
        <p:origin x="-2058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1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2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4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9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4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1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49BE-A819-9644-9DCF-8BEBE3FB30D1}" type="datetimeFigureOut">
              <a:rPr lang="en-US" smtClean="0"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0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031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09"/>
            <a:ext cx="8420100" cy="462178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800" b="1" u="sng" dirty="0">
                <a:solidFill>
                  <a:schemeClr val="tx1"/>
                </a:solidFill>
              </a:rPr>
              <a:t>Agenda</a:t>
            </a:r>
            <a:endParaRPr lang="en-US" u="sng" dirty="0"/>
          </a:p>
          <a:p>
            <a:pPr marL="514350" indent="-5143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Roll Call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Summary of Jurisdictional Presentations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Discussion of Future Topics, Next Steps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Data Sharing Tools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Outside Jurisdictional Speakers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CDC Data Re-release Policies</a:t>
            </a:r>
          </a:p>
          <a:p>
            <a:pPr marL="971550" lvl="1" indent="-5143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WG Deliverables</a:t>
            </a:r>
          </a:p>
          <a:p>
            <a:pPr lvl="1" algn="l"/>
            <a:endParaRPr lang="en-US" dirty="0">
              <a:solidFill>
                <a:schemeClr val="tx1"/>
              </a:solidFill>
            </a:endParaRPr>
          </a:p>
          <a:p>
            <a:pPr algn="l"/>
            <a:r>
              <a:rPr lang="en-US" sz="4000" b="1" dirty="0">
                <a:solidFill>
                  <a:schemeClr val="tx2"/>
                </a:solidFill>
              </a:rPr>
              <a:t>No call May 4</a:t>
            </a:r>
            <a:r>
              <a:rPr lang="en-US" sz="4000" b="1" baseline="30000" dirty="0">
                <a:solidFill>
                  <a:schemeClr val="tx2"/>
                </a:solidFill>
              </a:rPr>
              <a:t>th</a:t>
            </a:r>
            <a:r>
              <a:rPr lang="en-US" sz="4000" b="1" dirty="0">
                <a:solidFill>
                  <a:schemeClr val="tx2"/>
                </a:solidFill>
              </a:rPr>
              <a:t>, 2018</a:t>
            </a:r>
            <a:endParaRPr lang="en-US" sz="3800" b="1" dirty="0">
              <a:solidFill>
                <a:schemeClr val="tx2"/>
              </a:solidFill>
            </a:endParaRPr>
          </a:p>
          <a:p>
            <a:pPr lvl="0" algn="l"/>
            <a:r>
              <a:rPr lang="en-US" sz="3800" b="1" dirty="0">
                <a:solidFill>
                  <a:schemeClr val="tx2"/>
                </a:solidFill>
              </a:rPr>
              <a:t>Next call May 18</a:t>
            </a:r>
            <a:r>
              <a:rPr lang="en-US" sz="3800" b="1" baseline="30000" dirty="0">
                <a:solidFill>
                  <a:schemeClr val="tx2"/>
                </a:solidFill>
              </a:rPr>
              <a:t>th</a:t>
            </a:r>
            <a:r>
              <a:rPr lang="en-US" sz="3800" b="1" dirty="0">
                <a:solidFill>
                  <a:schemeClr val="tx2"/>
                </a:solidFill>
              </a:rPr>
              <a:t>, 2018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 dirty="0">
                <a:solidFill>
                  <a:srgbClr val="101957"/>
                </a:solidFill>
                <a:latin typeface="+mn-lt"/>
                <a:cs typeface="Arial-Mdm-FC"/>
              </a:rPr>
              <a:t>CSTE Data Release Workgroup</a:t>
            </a:r>
            <a:r>
              <a:rPr lang="en-US" sz="2400" b="1">
                <a:solidFill>
                  <a:srgbClr val="101957"/>
                </a:solidFill>
                <a:latin typeface="+mn-lt"/>
                <a:cs typeface="Arial-Mdm-FC"/>
              </a:rPr>
              <a:t/>
            </a:r>
            <a:br>
              <a:rPr lang="en-US" sz="2400" b="1">
                <a:solidFill>
                  <a:srgbClr val="101957"/>
                </a:solidFill>
                <a:latin typeface="+mn-lt"/>
                <a:cs typeface="Arial-Mdm-FC"/>
              </a:rPr>
            </a:br>
            <a:r>
              <a:rPr lang="en-US" sz="2400" b="1">
                <a:solidFill>
                  <a:srgbClr val="101957"/>
                </a:solidFill>
                <a:cs typeface="Arial-Mdm-FC"/>
              </a:rPr>
              <a:t>April 20</a:t>
            </a:r>
            <a:r>
              <a:rPr lang="en-US" sz="2400" b="1" baseline="30000">
                <a:solidFill>
                  <a:srgbClr val="101957"/>
                </a:solidFill>
                <a:cs typeface="Arial-Mdm-FC"/>
              </a:rPr>
              <a:t>th</a:t>
            </a:r>
            <a:r>
              <a:rPr lang="en-US" sz="2400" b="1">
                <a:solidFill>
                  <a:srgbClr val="101957"/>
                </a:solidFill>
                <a:cs typeface="Arial-Mdm-FC"/>
              </a:rPr>
              <a:t>, 2018</a:t>
            </a:r>
            <a:endParaRPr lang="en-US" sz="2400" b="1" dirty="0">
              <a:solidFill>
                <a:srgbClr val="101957"/>
              </a:solidFill>
              <a:latin typeface="+mn-lt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1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0031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09"/>
            <a:ext cx="8420100" cy="4621783"/>
          </a:xfrm>
        </p:spPr>
        <p:txBody>
          <a:bodyPr>
            <a:normAutofit/>
          </a:bodyPr>
          <a:lstStyle/>
          <a:p>
            <a:pPr algn="l"/>
            <a:r>
              <a:rPr lang="en-US" sz="3800" b="1" u="sng" dirty="0" smtClean="0">
                <a:solidFill>
                  <a:schemeClr val="tx1"/>
                </a:solidFill>
              </a:rPr>
              <a:t>Deliverables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Assessment of jurisdictional approaches for release and suppression policies of aggregate data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Repository of sample jurisdictional release agreements </a:t>
            </a:r>
            <a:r>
              <a:rPr lang="en-US" dirty="0" smtClean="0">
                <a:solidFill>
                  <a:schemeClr val="tx1"/>
                </a:solidFill>
              </a:rPr>
              <a:t>for aggregate data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Sample release and suppression guidelines for aggregate data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Autofit/>
          </a:bodyPr>
          <a:lstStyle/>
          <a:p>
            <a:pPr algn="l">
              <a:lnSpc>
                <a:spcPct val="80000"/>
              </a:lnSpc>
            </a:pPr>
            <a:r>
              <a:rPr lang="en-US" sz="2400" b="1" dirty="0">
                <a:solidFill>
                  <a:srgbClr val="101957"/>
                </a:solidFill>
                <a:latin typeface="+mn-lt"/>
                <a:cs typeface="Arial-Mdm-FC"/>
              </a:rPr>
              <a:t>CSTE Data Release Workgroup</a:t>
            </a:r>
            <a:r>
              <a:rPr lang="en-US" sz="2400" b="1">
                <a:solidFill>
                  <a:srgbClr val="101957"/>
                </a:solidFill>
                <a:latin typeface="+mn-lt"/>
                <a:cs typeface="Arial-Mdm-FC"/>
              </a:rPr>
              <a:t/>
            </a:r>
            <a:br>
              <a:rPr lang="en-US" sz="2400" b="1">
                <a:solidFill>
                  <a:srgbClr val="101957"/>
                </a:solidFill>
                <a:latin typeface="+mn-lt"/>
                <a:cs typeface="Arial-Mdm-FC"/>
              </a:rPr>
            </a:br>
            <a:r>
              <a:rPr lang="en-US" sz="2400" b="1">
                <a:solidFill>
                  <a:srgbClr val="101957"/>
                </a:solidFill>
                <a:cs typeface="Arial-Mdm-FC"/>
              </a:rPr>
              <a:t>April 20</a:t>
            </a:r>
            <a:r>
              <a:rPr lang="en-US" sz="2400" b="1" baseline="30000">
                <a:solidFill>
                  <a:srgbClr val="101957"/>
                </a:solidFill>
                <a:cs typeface="Arial-Mdm-FC"/>
              </a:rPr>
              <a:t>th</a:t>
            </a:r>
            <a:r>
              <a:rPr lang="en-US" sz="2400" b="1">
                <a:solidFill>
                  <a:srgbClr val="101957"/>
                </a:solidFill>
                <a:cs typeface="Arial-Mdm-FC"/>
              </a:rPr>
              <a:t>, 2018</a:t>
            </a:r>
            <a:endParaRPr lang="en-US" sz="2400" b="1" dirty="0">
              <a:solidFill>
                <a:srgbClr val="101957"/>
              </a:solidFill>
              <a:latin typeface="+mn-lt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1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76</Words>
  <Application>Microsoft Office PowerPoint</Application>
  <PresentationFormat>On-screen Show (4:3)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Arial-Mdm-FC</vt:lpstr>
      <vt:lpstr>Office Theme</vt:lpstr>
      <vt:lpstr>CSTE Data Release Workgroup April 20th, 2018</vt:lpstr>
      <vt:lpstr>CSTE Data Release Workgroup April 20th, 2018</vt:lpstr>
    </vt:vector>
  </TitlesOfParts>
  <Company>The Visualab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Freelance Computer</dc:creator>
  <cp:lastModifiedBy> </cp:lastModifiedBy>
  <cp:revision>82</cp:revision>
  <dcterms:created xsi:type="dcterms:W3CDTF">2015-03-23T16:45:50Z</dcterms:created>
  <dcterms:modified xsi:type="dcterms:W3CDTF">2018-04-20T18:30:41Z</dcterms:modified>
</cp:coreProperties>
</file>