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73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232"/>
    <a:srgbClr val="1B3473"/>
    <a:srgbClr val="101957"/>
    <a:srgbClr val="152754"/>
    <a:srgbClr val="585543"/>
    <a:srgbClr val="E5E5E6"/>
    <a:srgbClr val="858C93"/>
    <a:srgbClr val="7DA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 Hui" userId="9cafe438-8cbb-4226-aa69-796aa8794dde" providerId="ADAL" clId="{EA155761-0AE4-4B9D-A77D-D5377E57EC44}"/>
    <pc:docChg chg="custSel modSld">
      <pc:chgData name="Janet Hui" userId="9cafe438-8cbb-4226-aa69-796aa8794dde" providerId="ADAL" clId="{EA155761-0AE4-4B9D-A77D-D5377E57EC44}" dt="2018-08-15T12:57:04.882" v="191" actId="20577"/>
      <pc:docMkLst>
        <pc:docMk/>
      </pc:docMkLst>
      <pc:sldChg chg="modSp">
        <pc:chgData name="Janet Hui" userId="9cafe438-8cbb-4226-aa69-796aa8794dde" providerId="ADAL" clId="{EA155761-0AE4-4B9D-A77D-D5377E57EC44}" dt="2018-08-15T12:57:04.882" v="191" actId="20577"/>
        <pc:sldMkLst>
          <pc:docMk/>
          <pc:sldMk cId="962061588" sldId="273"/>
        </pc:sldMkLst>
        <pc:spChg chg="mod">
          <ac:chgData name="Janet Hui" userId="9cafe438-8cbb-4226-aa69-796aa8794dde" providerId="ADAL" clId="{EA155761-0AE4-4B9D-A77D-D5377E57EC44}" dt="2018-08-15T12:54:04.655" v="16" actId="20577"/>
          <ac:spMkLst>
            <pc:docMk/>
            <pc:sldMk cId="962061588" sldId="273"/>
            <ac:spMk id="2" creationId="{00000000-0000-0000-0000-000000000000}"/>
          </ac:spMkLst>
        </pc:spChg>
        <pc:spChg chg="mod">
          <ac:chgData name="Janet Hui" userId="9cafe438-8cbb-4226-aa69-796aa8794dde" providerId="ADAL" clId="{EA155761-0AE4-4B9D-A77D-D5377E57EC44}" dt="2018-08-15T12:57:04.882" v="191" actId="20577"/>
          <ac:spMkLst>
            <pc:docMk/>
            <pc:sldMk cId="962061588" sldId="273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19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24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4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9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2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3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4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4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1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8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749BE-A819-9644-9DCF-8BEBE3FB30D1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0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031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09"/>
            <a:ext cx="8420100" cy="4621783"/>
          </a:xfrm>
        </p:spPr>
        <p:txBody>
          <a:bodyPr>
            <a:normAutofit/>
          </a:bodyPr>
          <a:lstStyle/>
          <a:p>
            <a:pPr algn="l"/>
            <a:r>
              <a:rPr lang="en-US" b="1" u="sng" dirty="0">
                <a:solidFill>
                  <a:schemeClr val="tx1"/>
                </a:solidFill>
              </a:rPr>
              <a:t>Agenda</a:t>
            </a:r>
            <a:endParaRPr lang="en-US" b="1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Announcements</a:t>
            </a:r>
          </a:p>
          <a:p>
            <a:pPr lvl="1" algn="l"/>
            <a:r>
              <a:rPr lang="en-US">
                <a:solidFill>
                  <a:schemeClr val="tx1"/>
                </a:solidFill>
              </a:rPr>
              <a:t>- Potential WG Support for Next Year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2. Discussion: Draft CSTE Recommendations for Data Release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3. Next Steps</a:t>
            </a:r>
          </a:p>
          <a:p>
            <a:pPr lvl="1" algn="l"/>
            <a:endParaRPr lang="en-US" dirty="0">
              <a:solidFill>
                <a:schemeClr val="tx1"/>
              </a:solidFill>
            </a:endParaRPr>
          </a:p>
          <a:p>
            <a:pPr lvl="0" algn="l"/>
            <a:r>
              <a:rPr lang="en-US" sz="3800" b="1" dirty="0">
                <a:solidFill>
                  <a:schemeClr val="tx2"/>
                </a:solidFill>
              </a:rPr>
              <a:t>Next call August 24</a:t>
            </a:r>
            <a:r>
              <a:rPr lang="en-US" sz="3800" b="1" baseline="30000" dirty="0">
                <a:solidFill>
                  <a:schemeClr val="tx2"/>
                </a:solidFill>
              </a:rPr>
              <a:t>th</a:t>
            </a:r>
            <a:r>
              <a:rPr lang="en-US" sz="3800" b="1" dirty="0">
                <a:solidFill>
                  <a:schemeClr val="tx2"/>
                </a:solidFill>
              </a:rPr>
              <a:t>, 2018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400" b="1" dirty="0">
                <a:solidFill>
                  <a:srgbClr val="101957"/>
                </a:solidFill>
                <a:latin typeface="+mn-lt"/>
                <a:cs typeface="Arial-Mdm-FC"/>
              </a:rPr>
              <a:t>CSTE Data Release Workgroup</a:t>
            </a:r>
            <a:br>
              <a:rPr lang="en-US" sz="2400" b="1" dirty="0">
                <a:solidFill>
                  <a:srgbClr val="101957"/>
                </a:solidFill>
                <a:latin typeface="+mn-lt"/>
                <a:cs typeface="Arial-Mdm-FC"/>
              </a:rPr>
            </a:br>
            <a:r>
              <a:rPr lang="en-US" sz="2400" b="1" dirty="0">
                <a:solidFill>
                  <a:srgbClr val="101957"/>
                </a:solidFill>
                <a:cs typeface="Arial-Mdm-FC"/>
              </a:rPr>
              <a:t>August 15, 2018</a:t>
            </a:r>
            <a:endParaRPr lang="en-US" sz="2400" b="1" dirty="0">
              <a:solidFill>
                <a:srgbClr val="101957"/>
              </a:solidFill>
              <a:latin typeface="+mn-lt"/>
              <a:cs typeface="Arial-Mdm-FC"/>
            </a:endParaRP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61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33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Arial-Mdm-FC</vt:lpstr>
      <vt:lpstr>Calibri</vt:lpstr>
      <vt:lpstr>Office Theme</vt:lpstr>
      <vt:lpstr>CSTE Data Release Workgroup August 15, 2018</vt:lpstr>
    </vt:vector>
  </TitlesOfParts>
  <Company>The Visualab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Freelance Computer</dc:creator>
  <cp:lastModifiedBy>Janet Hui</cp:lastModifiedBy>
  <cp:revision>86</cp:revision>
  <dcterms:created xsi:type="dcterms:W3CDTF">2015-03-23T16:45:50Z</dcterms:created>
  <dcterms:modified xsi:type="dcterms:W3CDTF">2018-08-15T12:57:06Z</dcterms:modified>
</cp:coreProperties>
</file>