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7"/>
  </p:notesMasterIdLst>
  <p:sldIdLst>
    <p:sldId id="290" r:id="rId2"/>
    <p:sldId id="297" r:id="rId3"/>
    <p:sldId id="298" r:id="rId4"/>
    <p:sldId id="299" r:id="rId5"/>
    <p:sldId id="296" r:id="rId6"/>
  </p:sldIdLst>
  <p:sldSz cx="9144000" cy="6858000" type="screen4x3"/>
  <p:notesSz cx="7077075" cy="9363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754"/>
    <a:srgbClr val="101957"/>
    <a:srgbClr val="585543"/>
    <a:srgbClr val="E5E5E6"/>
    <a:srgbClr val="7DAED3"/>
    <a:srgbClr val="858C93"/>
    <a:srgbClr val="1B3473"/>
    <a:srgbClr val="F5D2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331"/>
    <p:restoredTop sz="84045" autoAdjust="0"/>
  </p:normalViewPr>
  <p:slideViewPr>
    <p:cSldViewPr snapToGrid="0" snapToObjects="1">
      <p:cViewPr>
        <p:scale>
          <a:sx n="72" d="100"/>
          <a:sy n="72" d="100"/>
        </p:scale>
        <p:origin x="1181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1" d="100"/>
          <a:sy n="91" d="100"/>
        </p:scale>
        <p:origin x="3564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5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r">
              <a:defRPr sz="1200"/>
            </a:lvl1pPr>
          </a:lstStyle>
          <a:p>
            <a:fld id="{B3A6109A-510A-449A-BE61-28755CA67E63}" type="datetimeFigureOut">
              <a:rPr lang="en-US" smtClean="0"/>
              <a:t>1/24/2018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69988"/>
            <a:ext cx="4213225" cy="3160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36" tIns="46968" rIns="93936" bIns="4696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505980"/>
            <a:ext cx="5661660" cy="3686711"/>
          </a:xfrm>
          <a:prstGeom prst="rect">
            <a:avLst/>
          </a:prstGeom>
        </p:spPr>
        <p:txBody>
          <a:bodyPr vert="horz" lIns="93936" tIns="46968" rIns="93936" bIns="4696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5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r">
              <a:defRPr sz="1200"/>
            </a:lvl1pPr>
          </a:lstStyle>
          <a:p>
            <a:fld id="{47C55D6E-8624-4DCE-ADEC-0D9E4EB9D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277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itleslide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1558549"/>
            <a:ext cx="6400800" cy="1752600"/>
          </a:xfrm>
        </p:spPr>
        <p:txBody>
          <a:bodyPr/>
          <a:lstStyle>
            <a:lvl1pPr marL="0" indent="0" algn="l">
              <a:buNone/>
              <a:defRPr sz="3200">
                <a:solidFill>
                  <a:schemeClr val="tx1">
                    <a:tint val="75000"/>
                  </a:schemeClr>
                </a:solidFill>
                <a:latin typeface="Avenir LT 45 Book" panose="02000503020000020003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Mdm-FC"/>
              </a:rPr>
              <a:t>Subtitle goes here. Note: please use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Mdm-FC"/>
              </a:rPr>
              <a:t>Avenir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Mdm-FC"/>
              </a:rPr>
              <a:t> book font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28033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101957"/>
                </a:solidFill>
                <a:latin typeface="Avenir LT 45 Book" panose="02000503020000020003" pitchFamily="2" charset="0"/>
              </a:defRPr>
            </a:lvl1pPr>
            <a:lvl2pPr>
              <a:defRPr>
                <a:solidFill>
                  <a:srgbClr val="101957"/>
                </a:solidFill>
                <a:latin typeface="Avenir LT 45 Book" panose="02000503020000020003" pitchFamily="2" charset="0"/>
              </a:defRPr>
            </a:lvl2pPr>
            <a:lvl3pPr>
              <a:defRPr>
                <a:solidFill>
                  <a:srgbClr val="101957"/>
                </a:solidFill>
                <a:latin typeface="Avenir LT 45 Book" panose="02000503020000020003" pitchFamily="2" charset="0"/>
              </a:defRPr>
            </a:lvl3pPr>
            <a:lvl4pPr>
              <a:defRPr>
                <a:solidFill>
                  <a:srgbClr val="101957"/>
                </a:solidFill>
                <a:latin typeface="Avenir LT 45 Book" panose="02000503020000020003" pitchFamily="2" charset="0"/>
              </a:defRPr>
            </a:lvl4pPr>
            <a:lvl5pPr>
              <a:defRPr>
                <a:solidFill>
                  <a:srgbClr val="101957"/>
                </a:solidFill>
                <a:latin typeface="Avenir LT 45 Book" panose="02000503020000020003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81000" y="328083"/>
            <a:ext cx="6064250" cy="698500"/>
          </a:xfrm>
        </p:spPr>
        <p:txBody>
          <a:bodyPr>
            <a:normAutofit/>
          </a:bodyPr>
          <a:lstStyle>
            <a:lvl1pPr>
              <a:defRPr>
                <a:latin typeface="Avenir LT 45 Book" panose="02000503020000020003" pitchFamily="2" charset="0"/>
              </a:defRPr>
            </a:lvl1pPr>
          </a:lstStyle>
          <a:p>
            <a:pPr algn="l">
              <a:lnSpc>
                <a:spcPct val="80000"/>
              </a:lnSpc>
            </a:pPr>
            <a:r>
              <a:rPr lang="en-US" sz="4000" dirty="0">
                <a:solidFill>
                  <a:srgbClr val="101957"/>
                </a:solidFill>
                <a:latin typeface="Avenir" panose="02000503040000020003" pitchFamily="2" charset="0"/>
              </a:rPr>
              <a:t>Click to edit Master title style</a:t>
            </a:r>
            <a:endParaRPr lang="en-US" sz="4000" dirty="0">
              <a:solidFill>
                <a:srgbClr val="101957"/>
              </a:solidFill>
              <a:latin typeface="Avenir" panose="02000503040000020003" pitchFamily="2" charset="0"/>
              <a:cs typeface="Arial-Mdm-FC"/>
            </a:endParaRPr>
          </a:p>
        </p:txBody>
      </p:sp>
    </p:spTree>
    <p:extLst>
      <p:ext uri="{BB962C8B-B14F-4D97-AF65-F5344CB8AC3E}">
        <p14:creationId xmlns:p14="http://schemas.microsoft.com/office/powerpoint/2010/main" val="369117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101957"/>
                </a:solidFill>
                <a:latin typeface="Avenir LT 45 Book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rgbClr val="101957"/>
                </a:solidFill>
                <a:latin typeface="Avenir LT 45 Book" panose="02000503020000020003" pitchFamily="2" charset="0"/>
              </a:defRPr>
            </a:lvl1pPr>
            <a:lvl2pPr>
              <a:defRPr>
                <a:solidFill>
                  <a:srgbClr val="101957"/>
                </a:solidFill>
                <a:latin typeface="Avenir LT 45 Book" panose="02000503020000020003" pitchFamily="2" charset="0"/>
              </a:defRPr>
            </a:lvl2pPr>
            <a:lvl3pPr>
              <a:defRPr>
                <a:solidFill>
                  <a:srgbClr val="101957"/>
                </a:solidFill>
                <a:latin typeface="Avenir LT 45 Book" panose="02000503020000020003" pitchFamily="2" charset="0"/>
              </a:defRPr>
            </a:lvl3pPr>
            <a:lvl4pPr>
              <a:defRPr>
                <a:solidFill>
                  <a:srgbClr val="101957"/>
                </a:solidFill>
                <a:latin typeface="Avenir LT 45 Book" panose="02000503020000020003" pitchFamily="2" charset="0"/>
              </a:defRPr>
            </a:lvl4pPr>
            <a:lvl5pPr>
              <a:defRPr>
                <a:solidFill>
                  <a:srgbClr val="101957"/>
                </a:solidFill>
                <a:latin typeface="Avenir LT 45 Book" panose="02000503020000020003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2179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eader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369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70482"/>
            <a:ext cx="8229600" cy="1030638"/>
          </a:xfrm>
        </p:spPr>
        <p:txBody>
          <a:bodyPr/>
          <a:lstStyle>
            <a:lvl1pPr algn="l">
              <a:defRPr sz="4400"/>
            </a:lvl1pPr>
          </a:lstStyle>
          <a:p>
            <a:r>
              <a:rPr lang="en-US" sz="4000" dirty="0">
                <a:solidFill>
                  <a:srgbClr val="101957"/>
                </a:solidFill>
                <a:latin typeface="Avenir" panose="02000503040000020003" pitchFamily="2" charset="0"/>
                <a:cs typeface="Arial-Mdm-FC"/>
              </a:rPr>
              <a:t>Section Header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70482" y="1336977"/>
            <a:ext cx="8849694" cy="474632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82153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ectionSlide1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851150" y="2592279"/>
            <a:ext cx="6115050" cy="906463"/>
          </a:xfrm>
        </p:spPr>
        <p:txBody>
          <a:bodyPr anchor="ctr">
            <a:norm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Title Here</a:t>
            </a:r>
          </a:p>
        </p:txBody>
      </p:sp>
    </p:spTree>
    <p:extLst>
      <p:ext uri="{BB962C8B-B14F-4D97-AF65-F5344CB8AC3E}">
        <p14:creationId xmlns:p14="http://schemas.microsoft.com/office/powerpoint/2010/main" val="3331059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101957"/>
                </a:solidFill>
                <a:latin typeface="Avenir" panose="02000503040000020003"/>
              </a:defRPr>
            </a:lvl1pPr>
            <a:lvl2pPr>
              <a:defRPr sz="2400">
                <a:solidFill>
                  <a:srgbClr val="101957"/>
                </a:solidFill>
                <a:latin typeface="Avenir" panose="02000503040000020003"/>
              </a:defRPr>
            </a:lvl2pPr>
            <a:lvl3pPr>
              <a:defRPr sz="2000">
                <a:solidFill>
                  <a:srgbClr val="101957"/>
                </a:solidFill>
                <a:latin typeface="Avenir" panose="02000503040000020003"/>
              </a:defRPr>
            </a:lvl3pPr>
            <a:lvl4pPr>
              <a:defRPr sz="1800">
                <a:solidFill>
                  <a:srgbClr val="101957"/>
                </a:solidFill>
                <a:latin typeface="Avenir" panose="02000503040000020003"/>
              </a:defRPr>
            </a:lvl4pPr>
            <a:lvl5pPr>
              <a:defRPr sz="1800">
                <a:solidFill>
                  <a:srgbClr val="101957"/>
                </a:solidFill>
                <a:latin typeface="Avenir" panose="02000503040000020003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101957"/>
                </a:solidFill>
                <a:latin typeface="Avenir" panose="02000503040000020003"/>
              </a:defRPr>
            </a:lvl1pPr>
            <a:lvl2pPr>
              <a:defRPr sz="2400">
                <a:solidFill>
                  <a:srgbClr val="101957"/>
                </a:solidFill>
                <a:latin typeface="Avenir" panose="02000503040000020003"/>
              </a:defRPr>
            </a:lvl2pPr>
            <a:lvl3pPr>
              <a:defRPr sz="2000">
                <a:solidFill>
                  <a:srgbClr val="101957"/>
                </a:solidFill>
                <a:latin typeface="Avenir" panose="02000503040000020003"/>
              </a:defRPr>
            </a:lvl3pPr>
            <a:lvl4pPr>
              <a:defRPr sz="1800">
                <a:solidFill>
                  <a:srgbClr val="101957"/>
                </a:solidFill>
                <a:latin typeface="Avenir" panose="02000503040000020003"/>
              </a:defRPr>
            </a:lvl4pPr>
            <a:lvl5pPr>
              <a:defRPr sz="1800">
                <a:solidFill>
                  <a:srgbClr val="101957"/>
                </a:solidFill>
                <a:latin typeface="Avenir" panose="02000503040000020003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81000" y="328083"/>
            <a:ext cx="6064250" cy="698500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en-US" sz="4000">
                <a:solidFill>
                  <a:srgbClr val="101957"/>
                </a:solidFill>
                <a:latin typeface="Avenir" panose="02000503040000020003" pitchFamily="2" charset="0"/>
              </a:rPr>
              <a:t>Click to edit Master title style</a:t>
            </a:r>
            <a:endParaRPr lang="en-US" sz="4000" dirty="0">
              <a:solidFill>
                <a:srgbClr val="101957"/>
              </a:solidFill>
              <a:latin typeface="Avenir" panose="02000503040000020003" pitchFamily="2" charset="0"/>
              <a:cs typeface="Arial-Mdm-FC"/>
            </a:endParaRPr>
          </a:p>
        </p:txBody>
      </p:sp>
    </p:spTree>
    <p:extLst>
      <p:ext uri="{BB962C8B-B14F-4D97-AF65-F5344CB8AC3E}">
        <p14:creationId xmlns:p14="http://schemas.microsoft.com/office/powerpoint/2010/main" val="1570266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01957"/>
                </a:solidFill>
                <a:latin typeface="Avenir" panose="02000503040000020003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rgbClr val="101957"/>
                </a:solidFill>
                <a:latin typeface="Avenir" panose="02000503040000020003"/>
              </a:defRPr>
            </a:lvl1pPr>
            <a:lvl2pPr>
              <a:defRPr sz="2000">
                <a:solidFill>
                  <a:srgbClr val="101957"/>
                </a:solidFill>
                <a:latin typeface="Avenir" panose="02000503040000020003"/>
              </a:defRPr>
            </a:lvl2pPr>
            <a:lvl3pPr>
              <a:defRPr sz="1800">
                <a:solidFill>
                  <a:srgbClr val="101957"/>
                </a:solidFill>
                <a:latin typeface="Avenir" panose="02000503040000020003"/>
              </a:defRPr>
            </a:lvl3pPr>
            <a:lvl4pPr>
              <a:defRPr sz="1600">
                <a:solidFill>
                  <a:srgbClr val="101957"/>
                </a:solidFill>
                <a:latin typeface="Avenir" panose="02000503040000020003"/>
              </a:defRPr>
            </a:lvl4pPr>
            <a:lvl5pPr>
              <a:defRPr sz="1600">
                <a:solidFill>
                  <a:srgbClr val="101957"/>
                </a:solidFill>
                <a:latin typeface="Avenir" panose="02000503040000020003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01957"/>
                </a:solidFill>
                <a:latin typeface="Avenir" panose="02000503040000020003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101957"/>
                </a:solidFill>
                <a:latin typeface="Avenir" panose="02000503040000020003"/>
              </a:defRPr>
            </a:lvl1pPr>
            <a:lvl2pPr>
              <a:defRPr sz="2000">
                <a:solidFill>
                  <a:srgbClr val="101957"/>
                </a:solidFill>
                <a:latin typeface="Avenir" panose="02000503040000020003"/>
              </a:defRPr>
            </a:lvl2pPr>
            <a:lvl3pPr>
              <a:defRPr sz="1800">
                <a:solidFill>
                  <a:srgbClr val="101957"/>
                </a:solidFill>
                <a:latin typeface="Avenir" panose="02000503040000020003"/>
              </a:defRPr>
            </a:lvl3pPr>
            <a:lvl4pPr>
              <a:defRPr sz="1600">
                <a:solidFill>
                  <a:srgbClr val="101957"/>
                </a:solidFill>
                <a:latin typeface="Avenir" panose="02000503040000020003"/>
              </a:defRPr>
            </a:lvl4pPr>
            <a:lvl5pPr>
              <a:defRPr sz="1600">
                <a:solidFill>
                  <a:srgbClr val="101957"/>
                </a:solidFill>
                <a:latin typeface="Avenir" panose="02000503040000020003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381000" y="328083"/>
            <a:ext cx="6064250" cy="698500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en-US" sz="4000">
                <a:solidFill>
                  <a:srgbClr val="101957"/>
                </a:solidFill>
                <a:latin typeface="Avenir" panose="02000503040000020003" pitchFamily="2" charset="0"/>
              </a:rPr>
              <a:t>Click to edit Master title style</a:t>
            </a:r>
            <a:endParaRPr lang="en-US" sz="4000" dirty="0">
              <a:solidFill>
                <a:srgbClr val="101957"/>
              </a:solidFill>
              <a:latin typeface="Avenir" panose="02000503040000020003" pitchFamily="2" charset="0"/>
              <a:cs typeface="Arial-Mdm-FC"/>
            </a:endParaRPr>
          </a:p>
        </p:txBody>
      </p:sp>
    </p:spTree>
    <p:extLst>
      <p:ext uri="{BB962C8B-B14F-4D97-AF65-F5344CB8AC3E}">
        <p14:creationId xmlns:p14="http://schemas.microsoft.com/office/powerpoint/2010/main" val="2593538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381000" y="328083"/>
            <a:ext cx="6064250" cy="698500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en-US" sz="4000">
                <a:solidFill>
                  <a:srgbClr val="101957"/>
                </a:solidFill>
                <a:latin typeface="Avenir" panose="02000503040000020003" pitchFamily="2" charset="0"/>
              </a:rPr>
              <a:t>Click to edit Master title style</a:t>
            </a:r>
            <a:endParaRPr lang="en-US" sz="4000" dirty="0">
              <a:solidFill>
                <a:srgbClr val="101957"/>
              </a:solidFill>
              <a:latin typeface="Avenir" panose="02000503040000020003" pitchFamily="2" charset="0"/>
              <a:cs typeface="Arial-Mdm-FC"/>
            </a:endParaRPr>
          </a:p>
        </p:txBody>
      </p:sp>
    </p:spTree>
    <p:extLst>
      <p:ext uri="{BB962C8B-B14F-4D97-AF65-F5344CB8AC3E}">
        <p14:creationId xmlns:p14="http://schemas.microsoft.com/office/powerpoint/2010/main" val="1539672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ncludingSlide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5609166" y="4808341"/>
            <a:ext cx="328083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152754"/>
                </a:solidFill>
                <a:latin typeface="Avenir" panose="02000503040000020003" pitchFamily="2" charset="0"/>
                <a:cs typeface="Arial-Mdm-FC"/>
              </a:rPr>
              <a:t>CSTE National Office</a:t>
            </a:r>
          </a:p>
          <a:p>
            <a:pPr algn="r"/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2872 Woodcock Boulevard, Suite 250</a:t>
            </a:r>
          </a:p>
          <a:p>
            <a:pPr algn="r"/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Atlanta, Georgia 30341</a:t>
            </a:r>
          </a:p>
          <a:p>
            <a:pPr algn="r"/>
            <a:endParaRPr lang="en-US" sz="1300" dirty="0">
              <a:solidFill>
                <a:schemeClr val="tx1">
                  <a:lumMod val="65000"/>
                  <a:lumOff val="35000"/>
                </a:schemeClr>
              </a:solidFill>
              <a:latin typeface="Avenir" panose="02000503040000020003" pitchFamily="2" charset="0"/>
              <a:cs typeface="Arial-Lgt-FC"/>
            </a:endParaRPr>
          </a:p>
          <a:p>
            <a:pPr algn="r"/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770.458.3811</a:t>
            </a:r>
          </a:p>
          <a:p>
            <a:pPr algn="r"/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770.458.8516</a:t>
            </a:r>
          </a:p>
          <a:p>
            <a:pPr algn="r"/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cmccoull@cste.org</a:t>
            </a:r>
            <a:endParaRPr lang="en-US" sz="1300" dirty="0">
              <a:solidFill>
                <a:schemeClr val="tx1">
                  <a:lumMod val="65000"/>
                  <a:lumOff val="35000"/>
                </a:schemeClr>
              </a:solidFill>
              <a:latin typeface="Avenir" panose="02000503040000020003" pitchFamily="2" charset="0"/>
              <a:cs typeface="Arial-Lgt-FC"/>
            </a:endParaRPr>
          </a:p>
          <a:p>
            <a:pPr algn="r"/>
            <a:endParaRPr lang="en-US" sz="1600" dirty="0">
              <a:latin typeface="Avenir" panose="0200050304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563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5928102" cy="742089"/>
          </a:xfrm>
        </p:spPr>
        <p:txBody>
          <a:bodyPr anchor="b">
            <a:normAutofit/>
          </a:bodyPr>
          <a:lstStyle>
            <a:lvl1pPr algn="l">
              <a:defRPr sz="2400" b="0">
                <a:latin typeface="Avenir LT 45 Book" panose="02000503020000020003" pitchFamily="2" charset="0"/>
              </a:defRPr>
            </a:lvl1pPr>
          </a:lstStyle>
          <a:p>
            <a:r>
              <a:rPr lang="en-US" sz="4000" dirty="0">
                <a:solidFill>
                  <a:srgbClr val="101957"/>
                </a:solidFill>
                <a:latin typeface="Avenir" panose="02000503040000020003" pitchFamily="2" charset="0"/>
                <a:cs typeface="Arial-Mdm-FC"/>
              </a:rPr>
              <a:t>Header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 algn="l">
              <a:defRPr sz="3200">
                <a:latin typeface="Avenir LT 45 Book" panose="02000503020000020003" pitchFamily="2" charset="0"/>
              </a:defRPr>
            </a:lvl1pPr>
            <a:lvl2pPr marL="800100" indent="-342900" algn="l">
              <a:lnSpc>
                <a:spcPct val="130000"/>
              </a:lnSpc>
              <a:buFont typeface="Arial"/>
              <a:buChar char="•"/>
              <a:defRPr sz="1600"/>
            </a:lvl2pPr>
            <a:lvl3pPr marL="800100" indent="0">
              <a:buNone/>
              <a:defRPr sz="1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algn="l"/>
            <a:r>
              <a:rPr lang="en-US" dirty="0" err="1">
                <a:solidFill>
                  <a:srgbClr val="585543"/>
                </a:solidFill>
                <a:latin typeface="Avenir" panose="02000503040000020003" pitchFamily="2" charset="0"/>
                <a:cs typeface="Arial-Mdm-FC"/>
              </a:rPr>
              <a:t>Subheader</a:t>
            </a:r>
            <a:endParaRPr lang="en-US" dirty="0">
              <a:solidFill>
                <a:srgbClr val="585543"/>
              </a:solidFill>
              <a:latin typeface="Avenir" panose="02000503040000020003" pitchFamily="2" charset="0"/>
              <a:cs typeface="Arial-Lgt-FC"/>
            </a:endParaRPr>
          </a:p>
          <a:p>
            <a:pPr algn="l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Lorem ipsum dolor sit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amet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, id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reque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appareat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per.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Te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neglegentur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comprehens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qui. Ne qui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eirmod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mediocrem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.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Mentitum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maluisset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et sea,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harum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solet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 id mea. Lorem ipsum</a:t>
            </a:r>
          </a:p>
          <a:p>
            <a:pPr marL="800100" lvl="1" indent="-342900" algn="l">
              <a:lnSpc>
                <a:spcPct val="130000"/>
              </a:lnSpc>
              <a:buFont typeface="Arial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Lorem ipsum</a:t>
            </a:r>
          </a:p>
          <a:p>
            <a:pPr marL="800100" lvl="1" indent="-342900" algn="l">
              <a:lnSpc>
                <a:spcPct val="130000"/>
              </a:lnSpc>
              <a:buFont typeface="Arial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Lorem ipsum</a:t>
            </a:r>
          </a:p>
          <a:p>
            <a:pPr marL="800100" lvl="1" indent="-342900" algn="l">
              <a:lnSpc>
                <a:spcPct val="130000"/>
              </a:lnSpc>
              <a:buFont typeface="Arial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" panose="02000503040000020003" pitchFamily="2" charset="0"/>
                <a:cs typeface="Arial-Lgt-FC"/>
              </a:rPr>
              <a:t>Lorem ipsum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101957"/>
                </a:solidFill>
                <a:latin typeface="Avenir" panose="02000503040000020003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7621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101957"/>
                </a:solidFill>
                <a:latin typeface="Avenir LT 45 Book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rgbClr val="101957"/>
                </a:solidFill>
                <a:latin typeface="Avenir" panose="02000503040000020003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101957"/>
                </a:solidFill>
                <a:latin typeface="Avenir LT 45 Book" panose="02000503020000020003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7917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ooter2-01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9093"/>
            <a:ext cx="9144000" cy="688907"/>
          </a:xfrm>
          <a:prstGeom prst="rect">
            <a:avLst/>
          </a:prstGeom>
        </p:spPr>
      </p:pic>
      <p:pic>
        <p:nvPicPr>
          <p:cNvPr id="7" name="Picture 6" descr="header-01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3697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93977"/>
            <a:ext cx="8229600" cy="9838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101957"/>
                </a:solidFill>
                <a:latin typeface="Avenir" panose="02000503040000020003" pitchFamily="2" charset="0"/>
                <a:cs typeface="Arial-Mdm-FC"/>
              </a:rPr>
              <a:t>Header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8685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rgbClr val="152754"/>
          </a:solidFill>
          <a:latin typeface="Avenir LT 45 Book" panose="02000503020000020003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101957"/>
          </a:solidFill>
          <a:latin typeface="Avenir LT 45 Book" panose="02000503020000020003" pitchFamily="2" charset="0"/>
          <a:ea typeface="+mn-ea"/>
          <a:cs typeface="+mn-cs"/>
        </a:defRPr>
      </a:lvl1pPr>
      <a:lvl2pPr marL="800100" indent="-34290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lang="en-US" sz="2400" kern="1200" dirty="0" smtClean="0">
          <a:solidFill>
            <a:srgbClr val="101957"/>
          </a:solidFill>
          <a:latin typeface="Avenir LT 45 Book" panose="02000503020000020003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lang="en-US" sz="2400" kern="1200" dirty="0" smtClean="0">
          <a:solidFill>
            <a:srgbClr val="101957"/>
          </a:solidFill>
          <a:latin typeface="Avenir LT 45 Book" panose="02000503020000020003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lang="en-US" sz="2400" kern="1200" dirty="0" smtClean="0">
          <a:solidFill>
            <a:srgbClr val="101957"/>
          </a:solidFill>
          <a:latin typeface="Avenir LT 45 Book" panose="02000503020000020003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lang="en-US" sz="2400" kern="1200" dirty="0">
          <a:solidFill>
            <a:srgbClr val="101957"/>
          </a:solidFill>
          <a:latin typeface="Avenir LT 45 Book" panose="02000503020000020003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F8428-7574-4189-8C55-1E36E5081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Integrated AR Data Flow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1479C2-E93D-4D48-98A2-6050455D64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  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2085BBE-6D22-4899-95F4-352A8EC675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8340275"/>
              </p:ext>
            </p:extLst>
          </p:nvPr>
        </p:nvGraphicFramePr>
        <p:xfrm>
          <a:off x="170482" y="1336977"/>
          <a:ext cx="8718337" cy="47463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Visio" r:id="rId3" imgW="10759586" imgH="8732354" progId="Visio.Drawing.15">
                  <p:embed/>
                </p:oleObj>
              </mc:Choice>
              <mc:Fallback>
                <p:oleObj name="Visio" r:id="rId3" imgW="10759586" imgH="8732354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0482" y="1336977"/>
                        <a:ext cx="8718337" cy="47463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98962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F8428-7574-4189-8C55-1E36E5081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ELR AR Data Flow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1479C2-E93D-4D48-98A2-6050455D64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  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6905A80-A49A-4B37-BBB3-0D906FFC15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946670"/>
              </p:ext>
            </p:extLst>
          </p:nvPr>
        </p:nvGraphicFramePr>
        <p:xfrm>
          <a:off x="170482" y="1336978"/>
          <a:ext cx="8849695" cy="47463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Visio" r:id="rId3" imgW="10759586" imgH="8732354" progId="Visio.Drawing.15">
                  <p:embed/>
                </p:oleObj>
              </mc:Choice>
              <mc:Fallback>
                <p:oleObj name="Visio" r:id="rId3" imgW="10759586" imgH="8732354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0482" y="1336978"/>
                        <a:ext cx="8849695" cy="47463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49701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175D-81F4-4B63-9FDD-26723A159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0482"/>
            <a:ext cx="6305107" cy="1030638"/>
          </a:xfrm>
        </p:spPr>
        <p:txBody>
          <a:bodyPr>
            <a:noAutofit/>
          </a:bodyPr>
          <a:lstStyle/>
          <a:p>
            <a:r>
              <a:rPr lang="en-US" sz="3600" dirty="0"/>
              <a:t>PUBLIC HEALTH CASE REPORTING – PAPER PROCESS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AB821E-12B3-4955-B5D3-34908C4EDB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204CA811-E2E2-4FA3-A525-A3D1BF31B2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7163657"/>
              </p:ext>
            </p:extLst>
          </p:nvPr>
        </p:nvGraphicFramePr>
        <p:xfrm>
          <a:off x="170482" y="1201120"/>
          <a:ext cx="8973517" cy="50720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Visio" r:id="rId3" imgW="12618595" imgH="8732354" progId="Visio.Drawing.15">
                  <p:embed/>
                </p:oleObj>
              </mc:Choice>
              <mc:Fallback>
                <p:oleObj name="Visio" r:id="rId3" imgW="12618595" imgH="8732354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0482" y="1201120"/>
                        <a:ext cx="8973517" cy="50720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52027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175D-81F4-4B63-9FDD-26723A159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4" y="336231"/>
            <a:ext cx="6305107" cy="1030638"/>
          </a:xfrm>
        </p:spPr>
        <p:txBody>
          <a:bodyPr>
            <a:noAutofit/>
          </a:bodyPr>
          <a:lstStyle/>
          <a:p>
            <a:r>
              <a:rPr lang="en-US" sz="2800" dirty="0"/>
              <a:t>PUBLIC HEALTH CASE REPORTING – ELECTRONIC  PROCESS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AB821E-12B3-4955-B5D3-34908C4EDB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8153A877-4E2D-46A5-B9DD-033448028D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7284338"/>
              </p:ext>
            </p:extLst>
          </p:nvPr>
        </p:nvGraphicFramePr>
        <p:xfrm>
          <a:off x="170482" y="1169580"/>
          <a:ext cx="8849694" cy="5124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Visio" r:id="rId3" imgW="12618595" imgH="8732354" progId="Visio.Drawing.15">
                  <p:embed/>
                </p:oleObj>
              </mc:Choice>
              <mc:Fallback>
                <p:oleObj name="Visio" r:id="rId3" imgW="12618595" imgH="8732354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0482" y="1169580"/>
                        <a:ext cx="8849694" cy="51248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24874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F8428-7574-4189-8C55-1E36E5081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NHSN </a:t>
            </a:r>
            <a:r>
              <a:rPr lang="en-US" sz="4000" dirty="0"/>
              <a:t>AR Data Flow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1479C2-E93D-4D48-98A2-6050455D64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13C1B4-8B2B-484B-97E2-30CB89086D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4" y="1201120"/>
            <a:ext cx="8639843" cy="488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463711"/>
      </p:ext>
    </p:extLst>
  </p:cSld>
  <p:clrMapOvr>
    <a:masterClrMapping/>
  </p:clrMapOvr>
</p:sld>
</file>

<file path=ppt/theme/theme1.xml><?xml version="1.0" encoding="utf-8"?>
<a:theme xmlns:a="http://schemas.openxmlformats.org/drawingml/2006/main" name="CSTE_Powerpoint_Template_final">
  <a:themeElements>
    <a:clrScheme name="CSTE">
      <a:dk1>
        <a:srgbClr val="585543"/>
      </a:dk1>
      <a:lt1>
        <a:sysClr val="window" lastClr="FFFFFF"/>
      </a:lt1>
      <a:dk2>
        <a:srgbClr val="1B3473"/>
      </a:dk2>
      <a:lt2>
        <a:srgbClr val="EEECE1"/>
      </a:lt2>
      <a:accent1>
        <a:srgbClr val="7DAED3"/>
      </a:accent1>
      <a:accent2>
        <a:srgbClr val="F5D232"/>
      </a:accent2>
      <a:accent3>
        <a:srgbClr val="C4C7C8"/>
      </a:accent3>
      <a:accent4>
        <a:srgbClr val="9D986D"/>
      </a:accent4>
      <a:accent5>
        <a:srgbClr val="858C93"/>
      </a:accent5>
      <a:accent6>
        <a:srgbClr val="639EC8"/>
      </a:accent6>
      <a:hlink>
        <a:srgbClr val="0000FF"/>
      </a:hlink>
      <a:folHlink>
        <a:srgbClr val="800080"/>
      </a:folHlink>
    </a:clrScheme>
    <a:fontScheme name="CSTE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1493</TotalTime>
  <Words>30</Words>
  <Application>Microsoft Office PowerPoint</Application>
  <PresentationFormat>On-screen Show (4:3)</PresentationFormat>
  <Paragraphs>9</Paragraphs>
  <Slides>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5" baseType="lpstr">
      <vt:lpstr>Arial</vt:lpstr>
      <vt:lpstr>Arial-Lgt-FC</vt:lpstr>
      <vt:lpstr>Arial-Mdm-FC</vt:lpstr>
      <vt:lpstr>Avenir</vt:lpstr>
      <vt:lpstr>Avenir LT 45 Book</vt:lpstr>
      <vt:lpstr>Calibri</vt:lpstr>
      <vt:lpstr>Courier New</vt:lpstr>
      <vt:lpstr>Wingdings</vt:lpstr>
      <vt:lpstr>CSTE_Powerpoint_Template_final</vt:lpstr>
      <vt:lpstr>Microsoft Visio Drawing</vt:lpstr>
      <vt:lpstr>Integrated AR Data Flow</vt:lpstr>
      <vt:lpstr>ELR AR Data Flow</vt:lpstr>
      <vt:lpstr>PUBLIC HEALTH CASE REPORTING – PAPER PROCESS</vt:lpstr>
      <vt:lpstr>PUBLIC HEALTH CASE REPORTING – ELECTRONIC  PROCESS</vt:lpstr>
      <vt:lpstr>NHSN AR Data Flow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JPittman</dc:creator>
  <cp:lastModifiedBy>Wes Kennemore</cp:lastModifiedBy>
  <cp:revision>38</cp:revision>
  <cp:lastPrinted>2018-01-23T17:23:17Z</cp:lastPrinted>
  <dcterms:created xsi:type="dcterms:W3CDTF">2015-07-30T19:14:16Z</dcterms:created>
  <dcterms:modified xsi:type="dcterms:W3CDTF">2018-01-24T13:36:34Z</dcterms:modified>
</cp:coreProperties>
</file>