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79" r:id="rId16"/>
    <p:sldId id="289" r:id="rId17"/>
    <p:sldId id="290" r:id="rId18"/>
    <p:sldId id="291" r:id="rId19"/>
    <p:sldId id="29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A7BF"/>
    <a:srgbClr val="C25A2B"/>
    <a:srgbClr val="47756A"/>
    <a:srgbClr val="4A276C"/>
    <a:srgbClr val="023C70"/>
    <a:srgbClr val="21B699"/>
    <a:srgbClr val="FDC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37A23D-C171-4781-AEA0-135AC4C0A7E8}" v="12" dt="2024-08-20T21:50:07.8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jnacki, Jacob" userId="157b9578-b7e6-493b-9f18-638993d30362" providerId="ADAL" clId="{2637A23D-C171-4781-AEA0-135AC4C0A7E8}"/>
    <pc:docChg chg="undo custSel addSld delSld modSld sldOrd">
      <pc:chgData name="Hojnacki, Jacob" userId="157b9578-b7e6-493b-9f18-638993d30362" providerId="ADAL" clId="{2637A23D-C171-4781-AEA0-135AC4C0A7E8}" dt="2024-08-21T20:38:59.392" v="1315" actId="20577"/>
      <pc:docMkLst>
        <pc:docMk/>
      </pc:docMkLst>
      <pc:sldChg chg="modSp mod">
        <pc:chgData name="Hojnacki, Jacob" userId="157b9578-b7e6-493b-9f18-638993d30362" providerId="ADAL" clId="{2637A23D-C171-4781-AEA0-135AC4C0A7E8}" dt="2024-08-19T21:36:32.900" v="75" actId="6549"/>
        <pc:sldMkLst>
          <pc:docMk/>
          <pc:sldMk cId="2361206498" sldId="256"/>
        </pc:sldMkLst>
        <pc:spChg chg="mod">
          <ac:chgData name="Hojnacki, Jacob" userId="157b9578-b7e6-493b-9f18-638993d30362" providerId="ADAL" clId="{2637A23D-C171-4781-AEA0-135AC4C0A7E8}" dt="2024-08-19T21:36:12.733" v="45" actId="20577"/>
          <ac:spMkLst>
            <pc:docMk/>
            <pc:sldMk cId="2361206498" sldId="256"/>
            <ac:spMk id="2" creationId="{5AAA34F6-12B1-CC4D-FEE5-A04362F8E79D}"/>
          </ac:spMkLst>
        </pc:spChg>
        <pc:spChg chg="mod">
          <ac:chgData name="Hojnacki, Jacob" userId="157b9578-b7e6-493b-9f18-638993d30362" providerId="ADAL" clId="{2637A23D-C171-4781-AEA0-135AC4C0A7E8}" dt="2024-08-19T21:36:32.900" v="75" actId="6549"/>
          <ac:spMkLst>
            <pc:docMk/>
            <pc:sldMk cId="2361206498" sldId="256"/>
            <ac:spMk id="3" creationId="{965A43A8-67C7-AF62-1FCA-1FD22A44F8C3}"/>
          </ac:spMkLst>
        </pc:spChg>
      </pc:sldChg>
      <pc:sldChg chg="delSp modSp mod">
        <pc:chgData name="Hojnacki, Jacob" userId="157b9578-b7e6-493b-9f18-638993d30362" providerId="ADAL" clId="{2637A23D-C171-4781-AEA0-135AC4C0A7E8}" dt="2024-08-21T20:38:59.392" v="1315" actId="20577"/>
        <pc:sldMkLst>
          <pc:docMk/>
          <pc:sldMk cId="3623556064" sldId="257"/>
        </pc:sldMkLst>
        <pc:spChg chg="mod">
          <ac:chgData name="Hojnacki, Jacob" userId="157b9578-b7e6-493b-9f18-638993d30362" providerId="ADAL" clId="{2637A23D-C171-4781-AEA0-135AC4C0A7E8}" dt="2024-08-19T21:38:22.316" v="120" actId="5793"/>
          <ac:spMkLst>
            <pc:docMk/>
            <pc:sldMk cId="3623556064" sldId="257"/>
            <ac:spMk id="2" creationId="{D8AE98CA-8763-E6F4-C926-9DE4B3DB13C6}"/>
          </ac:spMkLst>
        </pc:spChg>
        <pc:spChg chg="mod">
          <ac:chgData name="Hojnacki, Jacob" userId="157b9578-b7e6-493b-9f18-638993d30362" providerId="ADAL" clId="{2637A23D-C171-4781-AEA0-135AC4C0A7E8}" dt="2024-08-21T20:38:59.392" v="1315" actId="20577"/>
          <ac:spMkLst>
            <pc:docMk/>
            <pc:sldMk cId="3623556064" sldId="257"/>
            <ac:spMk id="3" creationId="{FD1C0C29-D754-A7A3-5988-689CFEB23C65}"/>
          </ac:spMkLst>
        </pc:spChg>
        <pc:picChg chg="del">
          <ac:chgData name="Hojnacki, Jacob" userId="157b9578-b7e6-493b-9f18-638993d30362" providerId="ADAL" clId="{2637A23D-C171-4781-AEA0-135AC4C0A7E8}" dt="2024-08-19T21:36:59.200" v="80" actId="478"/>
          <ac:picMkLst>
            <pc:docMk/>
            <pc:sldMk cId="3623556064" sldId="257"/>
            <ac:picMk id="7" creationId="{8CC09924-29CA-F25A-BC1E-D9A4E46693CD}"/>
          </ac:picMkLst>
        </pc:picChg>
        <pc:picChg chg="del mod">
          <ac:chgData name="Hojnacki, Jacob" userId="157b9578-b7e6-493b-9f18-638993d30362" providerId="ADAL" clId="{2637A23D-C171-4781-AEA0-135AC4C0A7E8}" dt="2024-08-19T21:36:59.733" v="82" actId="478"/>
          <ac:picMkLst>
            <pc:docMk/>
            <pc:sldMk cId="3623556064" sldId="257"/>
            <ac:picMk id="8" creationId="{F8AE6DEE-C140-3AEA-37E5-D15C32804A60}"/>
          </ac:picMkLst>
        </pc:picChg>
        <pc:picChg chg="del mod">
          <ac:chgData name="Hojnacki, Jacob" userId="157b9578-b7e6-493b-9f18-638993d30362" providerId="ADAL" clId="{2637A23D-C171-4781-AEA0-135AC4C0A7E8}" dt="2024-08-19T21:37:00.366" v="84" actId="478"/>
          <ac:picMkLst>
            <pc:docMk/>
            <pc:sldMk cId="3623556064" sldId="257"/>
            <ac:picMk id="9" creationId="{4F6D0D1E-BAE5-5687-8098-114C1D6BD898}"/>
          </ac:picMkLst>
        </pc:picChg>
        <pc:picChg chg="del">
          <ac:chgData name="Hojnacki, Jacob" userId="157b9578-b7e6-493b-9f18-638993d30362" providerId="ADAL" clId="{2637A23D-C171-4781-AEA0-135AC4C0A7E8}" dt="2024-08-19T21:37:02.966" v="85" actId="478"/>
          <ac:picMkLst>
            <pc:docMk/>
            <pc:sldMk cId="3623556064" sldId="257"/>
            <ac:picMk id="10" creationId="{9040459D-8DF7-11EB-ACBF-E185516543BD}"/>
          </ac:picMkLst>
        </pc:picChg>
        <pc:picChg chg="del">
          <ac:chgData name="Hojnacki, Jacob" userId="157b9578-b7e6-493b-9f18-638993d30362" providerId="ADAL" clId="{2637A23D-C171-4781-AEA0-135AC4C0A7E8}" dt="2024-08-19T21:36:58.467" v="79" actId="478"/>
          <ac:picMkLst>
            <pc:docMk/>
            <pc:sldMk cId="3623556064" sldId="257"/>
            <ac:picMk id="12" creationId="{7B08E974-B578-8458-5F80-97FAA39BC492}"/>
          </ac:picMkLst>
        </pc:picChg>
        <pc:picChg chg="del">
          <ac:chgData name="Hojnacki, Jacob" userId="157b9578-b7e6-493b-9f18-638993d30362" providerId="ADAL" clId="{2637A23D-C171-4781-AEA0-135AC4C0A7E8}" dt="2024-08-19T21:36:56.883" v="77" actId="478"/>
          <ac:picMkLst>
            <pc:docMk/>
            <pc:sldMk cId="3623556064" sldId="257"/>
            <ac:picMk id="13" creationId="{34FDCB10-4679-EF76-55F5-643EC660728C}"/>
          </ac:picMkLst>
        </pc:picChg>
        <pc:picChg chg="del">
          <ac:chgData name="Hojnacki, Jacob" userId="157b9578-b7e6-493b-9f18-638993d30362" providerId="ADAL" clId="{2637A23D-C171-4781-AEA0-135AC4C0A7E8}" dt="2024-08-19T21:36:57.766" v="78" actId="478"/>
          <ac:picMkLst>
            <pc:docMk/>
            <pc:sldMk cId="3623556064" sldId="257"/>
            <ac:picMk id="14" creationId="{7FD1FC4C-1449-108E-9E76-E05412853819}"/>
          </ac:picMkLst>
        </pc:picChg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3725579947" sldId="258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461547018" sldId="259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630142989" sldId="260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1822041907" sldId="261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1038666135" sldId="262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206573659" sldId="263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3909038282" sldId="264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759595841" sldId="265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357205045" sldId="266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2529299432" sldId="267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1241874563" sldId="268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3173211439" sldId="269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195831042" sldId="270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2176556829" sldId="271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686696554" sldId="272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1323948031" sldId="273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1506550600" sldId="274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4294676623" sldId="275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1468889530" sldId="276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65842420" sldId="277"/>
        </pc:sldMkLst>
      </pc:sldChg>
      <pc:sldChg chg="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1335501266" sldId="278"/>
        </pc:sldMkLst>
      </pc:sldChg>
      <pc:sldChg chg="add del">
        <pc:chgData name="Hojnacki, Jacob" userId="157b9578-b7e6-493b-9f18-638993d30362" providerId="ADAL" clId="{2637A23D-C171-4781-AEA0-135AC4C0A7E8}" dt="2024-08-19T22:04:51.059" v="564" actId="2696"/>
        <pc:sldMkLst>
          <pc:docMk/>
          <pc:sldMk cId="184677690" sldId="279"/>
        </pc:sldMkLst>
      </pc:sldChg>
      <pc:sldChg chg="addSp delSp modSp add mod modTransition setBg delDesignElem">
        <pc:chgData name="Hojnacki, Jacob" userId="157b9578-b7e6-493b-9f18-638993d30362" providerId="ADAL" clId="{2637A23D-C171-4781-AEA0-135AC4C0A7E8}" dt="2024-08-20T21:50:20.981" v="1263" actId="14100"/>
        <pc:sldMkLst>
          <pc:docMk/>
          <pc:sldMk cId="2198966087" sldId="279"/>
        </pc:sldMkLst>
        <pc:spChg chg="mod">
          <ac:chgData name="Hojnacki, Jacob" userId="157b9578-b7e6-493b-9f18-638993d30362" providerId="ADAL" clId="{2637A23D-C171-4781-AEA0-135AC4C0A7E8}" dt="2024-08-20T21:46:58.776" v="1240" actId="1076"/>
          <ac:spMkLst>
            <pc:docMk/>
            <pc:sldMk cId="2198966087" sldId="279"/>
            <ac:spMk id="2" creationId="{813F8BC3-7F9C-F60C-9B92-6662590D341A}"/>
          </ac:spMkLst>
        </pc:spChg>
        <pc:spChg chg="del">
          <ac:chgData name="Hojnacki, Jacob" userId="157b9578-b7e6-493b-9f18-638993d30362" providerId="ADAL" clId="{2637A23D-C171-4781-AEA0-135AC4C0A7E8}" dt="2024-08-20T18:11:48.348" v="1233" actId="478"/>
          <ac:spMkLst>
            <pc:docMk/>
            <pc:sldMk cId="2198966087" sldId="279"/>
            <ac:spMk id="3" creationId="{0E8DE0DF-5C05-FE43-0D65-B5E3CB96B035}"/>
          </ac:spMkLst>
        </pc:spChg>
        <pc:spChg chg="del">
          <ac:chgData name="Hojnacki, Jacob" userId="157b9578-b7e6-493b-9f18-638993d30362" providerId="ADAL" clId="{2637A23D-C171-4781-AEA0-135AC4C0A7E8}" dt="2024-08-20T18:10:08.483" v="1227"/>
          <ac:spMkLst>
            <pc:docMk/>
            <pc:sldMk cId="2198966087" sldId="279"/>
            <ac:spMk id="12" creationId="{F12E7CC5-C78B-4EBD-9565-3FA00FAA6CF2}"/>
          </ac:spMkLst>
        </pc:spChg>
        <pc:spChg chg="del">
          <ac:chgData name="Hojnacki, Jacob" userId="157b9578-b7e6-493b-9f18-638993d30362" providerId="ADAL" clId="{2637A23D-C171-4781-AEA0-135AC4C0A7E8}" dt="2024-08-20T18:10:08.483" v="1227"/>
          <ac:spMkLst>
            <pc:docMk/>
            <pc:sldMk cId="2198966087" sldId="279"/>
            <ac:spMk id="14" creationId="{3A4529A5-F675-429F-8044-01372BB13422}"/>
          </ac:spMkLst>
        </pc:spChg>
        <pc:spChg chg="del">
          <ac:chgData name="Hojnacki, Jacob" userId="157b9578-b7e6-493b-9f18-638993d30362" providerId="ADAL" clId="{2637A23D-C171-4781-AEA0-135AC4C0A7E8}" dt="2024-08-20T18:10:08.483" v="1227"/>
          <ac:spMkLst>
            <pc:docMk/>
            <pc:sldMk cId="2198966087" sldId="279"/>
            <ac:spMk id="16" creationId="{63DAB858-5A0C-4AFF-AAC6-705EDF8DB733}"/>
          </ac:spMkLst>
        </pc:spChg>
        <pc:picChg chg="add mod">
          <ac:chgData name="Hojnacki, Jacob" userId="157b9578-b7e6-493b-9f18-638993d30362" providerId="ADAL" clId="{2637A23D-C171-4781-AEA0-135AC4C0A7E8}" dt="2024-08-20T21:49:34.062" v="1260" actId="207"/>
          <ac:picMkLst>
            <pc:docMk/>
            <pc:sldMk cId="2198966087" sldId="279"/>
            <ac:picMk id="5" creationId="{C169F422-CD7B-1FC5-30AB-453289513893}"/>
          </ac:picMkLst>
        </pc:picChg>
        <pc:picChg chg="mod">
          <ac:chgData name="Hojnacki, Jacob" userId="157b9578-b7e6-493b-9f18-638993d30362" providerId="ADAL" clId="{2637A23D-C171-4781-AEA0-135AC4C0A7E8}" dt="2024-08-20T18:11:32.480" v="1232" actId="207"/>
          <ac:picMkLst>
            <pc:docMk/>
            <pc:sldMk cId="2198966087" sldId="279"/>
            <ac:picMk id="7" creationId="{A16FB38D-B314-DCEE-0C89-1D8F56ACB380}"/>
          </ac:picMkLst>
        </pc:picChg>
        <pc:picChg chg="add mod">
          <ac:chgData name="Hojnacki, Jacob" userId="157b9578-b7e6-493b-9f18-638993d30362" providerId="ADAL" clId="{2637A23D-C171-4781-AEA0-135AC4C0A7E8}" dt="2024-08-20T21:50:20.981" v="1263" actId="14100"/>
          <ac:picMkLst>
            <pc:docMk/>
            <pc:sldMk cId="2198966087" sldId="279"/>
            <ac:picMk id="8" creationId="{0F4ECA2D-6B4C-DE89-2497-AD543B0437B4}"/>
          </ac:picMkLst>
        </pc:picChg>
      </pc:sldChg>
      <pc:sldChg chg="modSp add mod">
        <pc:chgData name="Hojnacki, Jacob" userId="157b9578-b7e6-493b-9f18-638993d30362" providerId="ADAL" clId="{2637A23D-C171-4781-AEA0-135AC4C0A7E8}" dt="2024-08-19T21:59:30.793" v="522" actId="5793"/>
        <pc:sldMkLst>
          <pc:docMk/>
          <pc:sldMk cId="3503003159" sldId="280"/>
        </pc:sldMkLst>
        <pc:spChg chg="mod">
          <ac:chgData name="Hojnacki, Jacob" userId="157b9578-b7e6-493b-9f18-638993d30362" providerId="ADAL" clId="{2637A23D-C171-4781-AEA0-135AC4C0A7E8}" dt="2024-08-19T21:48:56.815" v="343" actId="20577"/>
          <ac:spMkLst>
            <pc:docMk/>
            <pc:sldMk cId="3503003159" sldId="280"/>
            <ac:spMk id="2" creationId="{D8AE98CA-8763-E6F4-C926-9DE4B3DB13C6}"/>
          </ac:spMkLst>
        </pc:spChg>
        <pc:spChg chg="mod">
          <ac:chgData name="Hojnacki, Jacob" userId="157b9578-b7e6-493b-9f18-638993d30362" providerId="ADAL" clId="{2637A23D-C171-4781-AEA0-135AC4C0A7E8}" dt="2024-08-19T21:59:30.793" v="522" actId="5793"/>
          <ac:spMkLst>
            <pc:docMk/>
            <pc:sldMk cId="3503003159" sldId="280"/>
            <ac:spMk id="3" creationId="{FD1C0C29-D754-A7A3-5988-689CFEB23C65}"/>
          </ac:spMkLst>
        </pc:spChg>
      </pc:sldChg>
      <pc:sldChg chg="new del">
        <pc:chgData name="Hojnacki, Jacob" userId="157b9578-b7e6-493b-9f18-638993d30362" providerId="ADAL" clId="{2637A23D-C171-4781-AEA0-135AC4C0A7E8}" dt="2024-08-19T21:54:16.957" v="475" actId="680"/>
        <pc:sldMkLst>
          <pc:docMk/>
          <pc:sldMk cId="1578430254" sldId="281"/>
        </pc:sldMkLst>
      </pc:sldChg>
      <pc:sldChg chg="addSp modSp add mod">
        <pc:chgData name="Hojnacki, Jacob" userId="157b9578-b7e6-493b-9f18-638993d30362" providerId="ADAL" clId="{2637A23D-C171-4781-AEA0-135AC4C0A7E8}" dt="2024-08-19T22:51:42.843" v="871" actId="5793"/>
        <pc:sldMkLst>
          <pc:docMk/>
          <pc:sldMk cId="2239575755" sldId="281"/>
        </pc:sldMkLst>
        <pc:spChg chg="mod">
          <ac:chgData name="Hojnacki, Jacob" userId="157b9578-b7e6-493b-9f18-638993d30362" providerId="ADAL" clId="{2637A23D-C171-4781-AEA0-135AC4C0A7E8}" dt="2024-08-19T22:01:06.145" v="523" actId="6549"/>
          <ac:spMkLst>
            <pc:docMk/>
            <pc:sldMk cId="2239575755" sldId="281"/>
            <ac:spMk id="2" creationId="{D8AE98CA-8763-E6F4-C926-9DE4B3DB13C6}"/>
          </ac:spMkLst>
        </pc:spChg>
        <pc:spChg chg="mod">
          <ac:chgData name="Hojnacki, Jacob" userId="157b9578-b7e6-493b-9f18-638993d30362" providerId="ADAL" clId="{2637A23D-C171-4781-AEA0-135AC4C0A7E8}" dt="2024-08-19T22:51:42.843" v="871" actId="5793"/>
          <ac:spMkLst>
            <pc:docMk/>
            <pc:sldMk cId="2239575755" sldId="281"/>
            <ac:spMk id="3" creationId="{FD1C0C29-D754-A7A3-5988-689CFEB23C65}"/>
          </ac:spMkLst>
        </pc:spChg>
        <pc:spChg chg="add mod">
          <ac:chgData name="Hojnacki, Jacob" userId="157b9578-b7e6-493b-9f18-638993d30362" providerId="ADAL" clId="{2637A23D-C171-4781-AEA0-135AC4C0A7E8}" dt="2024-08-19T21:57:47.421" v="494"/>
          <ac:spMkLst>
            <pc:docMk/>
            <pc:sldMk cId="2239575755" sldId="281"/>
            <ac:spMk id="6" creationId="{AA1F2234-93A5-171F-F573-7D740ED5A7B4}"/>
          </ac:spMkLst>
        </pc:spChg>
        <pc:spChg chg="add mod">
          <ac:chgData name="Hojnacki, Jacob" userId="157b9578-b7e6-493b-9f18-638993d30362" providerId="ADAL" clId="{2637A23D-C171-4781-AEA0-135AC4C0A7E8}" dt="2024-08-19T21:57:47.421" v="494"/>
          <ac:spMkLst>
            <pc:docMk/>
            <pc:sldMk cId="2239575755" sldId="281"/>
            <ac:spMk id="7" creationId="{BECAEAF3-0C26-3CB8-528B-7169361CC085}"/>
          </ac:spMkLst>
        </pc:spChg>
        <pc:picChg chg="add mod">
          <ac:chgData name="Hojnacki, Jacob" userId="157b9578-b7e6-493b-9f18-638993d30362" providerId="ADAL" clId="{2637A23D-C171-4781-AEA0-135AC4C0A7E8}" dt="2024-08-19T21:57:45.024" v="493"/>
          <ac:picMkLst>
            <pc:docMk/>
            <pc:sldMk cId="2239575755" sldId="281"/>
            <ac:picMk id="8" creationId="{CE809FFE-2B85-0891-8B1E-9E893786C76E}"/>
          </ac:picMkLst>
        </pc:picChg>
        <pc:picChg chg="add mod">
          <ac:chgData name="Hojnacki, Jacob" userId="157b9578-b7e6-493b-9f18-638993d30362" providerId="ADAL" clId="{2637A23D-C171-4781-AEA0-135AC4C0A7E8}" dt="2024-08-19T21:57:45.024" v="493"/>
          <ac:picMkLst>
            <pc:docMk/>
            <pc:sldMk cId="2239575755" sldId="281"/>
            <ac:picMk id="9" creationId="{9CE04F0A-CC86-278A-6612-5C8C27BD07D2}"/>
          </ac:picMkLst>
        </pc:picChg>
      </pc:sldChg>
      <pc:sldChg chg="modSp add mod">
        <pc:chgData name="Hojnacki, Jacob" userId="157b9578-b7e6-493b-9f18-638993d30362" providerId="ADAL" clId="{2637A23D-C171-4781-AEA0-135AC4C0A7E8}" dt="2024-08-19T22:32:35.675" v="679"/>
        <pc:sldMkLst>
          <pc:docMk/>
          <pc:sldMk cId="3464465081" sldId="282"/>
        </pc:sldMkLst>
        <pc:spChg chg="mod">
          <ac:chgData name="Hojnacki, Jacob" userId="157b9578-b7e6-493b-9f18-638993d30362" providerId="ADAL" clId="{2637A23D-C171-4781-AEA0-135AC4C0A7E8}" dt="2024-08-19T22:08:04.425" v="641" actId="20577"/>
          <ac:spMkLst>
            <pc:docMk/>
            <pc:sldMk cId="3464465081" sldId="282"/>
            <ac:spMk id="3" creationId="{FD1C0C29-D754-A7A3-5988-689CFEB23C65}"/>
          </ac:spMkLst>
        </pc:spChg>
        <pc:graphicFrameChg chg="mod">
          <ac:chgData name="Hojnacki, Jacob" userId="157b9578-b7e6-493b-9f18-638993d30362" providerId="ADAL" clId="{2637A23D-C171-4781-AEA0-135AC4C0A7E8}" dt="2024-08-19T22:32:35.675" v="679"/>
          <ac:graphicFrameMkLst>
            <pc:docMk/>
            <pc:sldMk cId="3464465081" sldId="282"/>
            <ac:graphicFrameMk id="5" creationId="{98A871A9-AA5B-D7A4-5261-F80F1BCA2553}"/>
          </ac:graphicFrameMkLst>
        </pc:graphicFrameChg>
      </pc:sldChg>
      <pc:sldChg chg="addSp modSp add mod">
        <pc:chgData name="Hojnacki, Jacob" userId="157b9578-b7e6-493b-9f18-638993d30362" providerId="ADAL" clId="{2637A23D-C171-4781-AEA0-135AC4C0A7E8}" dt="2024-08-19T22:25:21.901" v="662" actId="1076"/>
        <pc:sldMkLst>
          <pc:docMk/>
          <pc:sldMk cId="1209103107" sldId="283"/>
        </pc:sldMkLst>
        <pc:spChg chg="mod">
          <ac:chgData name="Hojnacki, Jacob" userId="157b9578-b7e6-493b-9f18-638993d30362" providerId="ADAL" clId="{2637A23D-C171-4781-AEA0-135AC4C0A7E8}" dt="2024-08-19T22:22:20.087" v="645" actId="20577"/>
          <ac:spMkLst>
            <pc:docMk/>
            <pc:sldMk cId="1209103107" sldId="283"/>
            <ac:spMk id="3" creationId="{FD1C0C29-D754-A7A3-5988-689CFEB23C65}"/>
          </ac:spMkLst>
        </pc:spChg>
        <pc:picChg chg="add mod">
          <ac:chgData name="Hojnacki, Jacob" userId="157b9578-b7e6-493b-9f18-638993d30362" providerId="ADAL" clId="{2637A23D-C171-4781-AEA0-135AC4C0A7E8}" dt="2024-08-19T22:24:50.720" v="653" actId="1076"/>
          <ac:picMkLst>
            <pc:docMk/>
            <pc:sldMk cId="1209103107" sldId="283"/>
            <ac:picMk id="7" creationId="{A9EF32AE-ACF0-1CF2-C82E-C4A8A530309D}"/>
          </ac:picMkLst>
        </pc:picChg>
        <pc:picChg chg="add mod">
          <ac:chgData name="Hojnacki, Jacob" userId="157b9578-b7e6-493b-9f18-638993d30362" providerId="ADAL" clId="{2637A23D-C171-4781-AEA0-135AC4C0A7E8}" dt="2024-08-19T22:25:21.901" v="662" actId="1076"/>
          <ac:picMkLst>
            <pc:docMk/>
            <pc:sldMk cId="1209103107" sldId="283"/>
            <ac:picMk id="8" creationId="{1653E939-B314-8EA8-1D8C-0C4264291D03}"/>
          </ac:picMkLst>
        </pc:picChg>
        <pc:picChg chg="add mod">
          <ac:chgData name="Hojnacki, Jacob" userId="157b9578-b7e6-493b-9f18-638993d30362" providerId="ADAL" clId="{2637A23D-C171-4781-AEA0-135AC4C0A7E8}" dt="2024-08-19T22:25:14.696" v="661" actId="1076"/>
          <ac:picMkLst>
            <pc:docMk/>
            <pc:sldMk cId="1209103107" sldId="283"/>
            <ac:picMk id="9" creationId="{BA49FD03-A596-6C06-E48C-6C0A58FF8EFB}"/>
          </ac:picMkLst>
        </pc:picChg>
      </pc:sldChg>
      <pc:sldChg chg="addSp delSp modSp add mod">
        <pc:chgData name="Hojnacki, Jacob" userId="157b9578-b7e6-493b-9f18-638993d30362" providerId="ADAL" clId="{2637A23D-C171-4781-AEA0-135AC4C0A7E8}" dt="2024-08-19T22:51:27.043" v="863" actId="20577"/>
        <pc:sldMkLst>
          <pc:docMk/>
          <pc:sldMk cId="4238480500" sldId="284"/>
        </pc:sldMkLst>
        <pc:spChg chg="mod">
          <ac:chgData name="Hojnacki, Jacob" userId="157b9578-b7e6-493b-9f18-638993d30362" providerId="ADAL" clId="{2637A23D-C171-4781-AEA0-135AC4C0A7E8}" dt="2024-08-19T22:51:27.043" v="863" actId="20577"/>
          <ac:spMkLst>
            <pc:docMk/>
            <pc:sldMk cId="4238480500" sldId="284"/>
            <ac:spMk id="3" creationId="{FD1C0C29-D754-A7A3-5988-689CFEB23C65}"/>
          </ac:spMkLst>
        </pc:spChg>
        <pc:spChg chg="add del">
          <ac:chgData name="Hojnacki, Jacob" userId="157b9578-b7e6-493b-9f18-638993d30362" providerId="ADAL" clId="{2637A23D-C171-4781-AEA0-135AC4C0A7E8}" dt="2024-08-19T22:30:45.510" v="671" actId="22"/>
          <ac:spMkLst>
            <pc:docMk/>
            <pc:sldMk cId="4238480500" sldId="284"/>
            <ac:spMk id="10" creationId="{DBC94C01-3E6E-2B1D-9111-0B66F47AC73B}"/>
          </ac:spMkLst>
        </pc:spChg>
        <pc:picChg chg="mod">
          <ac:chgData name="Hojnacki, Jacob" userId="157b9578-b7e6-493b-9f18-638993d30362" providerId="ADAL" clId="{2637A23D-C171-4781-AEA0-135AC4C0A7E8}" dt="2024-08-19T22:43:17.890" v="747" actId="14100"/>
          <ac:picMkLst>
            <pc:docMk/>
            <pc:sldMk cId="4238480500" sldId="284"/>
            <ac:picMk id="7" creationId="{A9EF32AE-ACF0-1CF2-C82E-C4A8A530309D}"/>
          </ac:picMkLst>
        </pc:picChg>
        <pc:picChg chg="del">
          <ac:chgData name="Hojnacki, Jacob" userId="157b9578-b7e6-493b-9f18-638993d30362" providerId="ADAL" clId="{2637A23D-C171-4781-AEA0-135AC4C0A7E8}" dt="2024-08-19T22:30:39.711" v="668" actId="478"/>
          <ac:picMkLst>
            <pc:docMk/>
            <pc:sldMk cId="4238480500" sldId="284"/>
            <ac:picMk id="8" creationId="{1653E939-B314-8EA8-1D8C-0C4264291D03}"/>
          </ac:picMkLst>
        </pc:picChg>
        <pc:picChg chg="del">
          <ac:chgData name="Hojnacki, Jacob" userId="157b9578-b7e6-493b-9f18-638993d30362" providerId="ADAL" clId="{2637A23D-C171-4781-AEA0-135AC4C0A7E8}" dt="2024-08-19T22:30:40.544" v="669" actId="478"/>
          <ac:picMkLst>
            <pc:docMk/>
            <pc:sldMk cId="4238480500" sldId="284"/>
            <ac:picMk id="9" creationId="{BA49FD03-A596-6C06-E48C-6C0A58FF8EFB}"/>
          </ac:picMkLst>
        </pc:picChg>
      </pc:sldChg>
      <pc:sldChg chg="addSp modSp new del">
        <pc:chgData name="Hojnacki, Jacob" userId="157b9578-b7e6-493b-9f18-638993d30362" providerId="ADAL" clId="{2637A23D-C171-4781-AEA0-135AC4C0A7E8}" dt="2024-08-19T22:29:49.148" v="667" actId="2696"/>
        <pc:sldMkLst>
          <pc:docMk/>
          <pc:sldMk cId="425594889" sldId="285"/>
        </pc:sldMkLst>
        <pc:graphicFrameChg chg="add mod">
          <ac:chgData name="Hojnacki, Jacob" userId="157b9578-b7e6-493b-9f18-638993d30362" providerId="ADAL" clId="{2637A23D-C171-4781-AEA0-135AC4C0A7E8}" dt="2024-08-19T22:29:28.846" v="665"/>
          <ac:graphicFrameMkLst>
            <pc:docMk/>
            <pc:sldMk cId="425594889" sldId="285"/>
            <ac:graphicFrameMk id="5" creationId="{CEAB1841-DC55-8F15-CFA0-A0AD7CAA0F58}"/>
          </ac:graphicFrameMkLst>
        </pc:graphicFrameChg>
        <pc:graphicFrameChg chg="add mod">
          <ac:chgData name="Hojnacki, Jacob" userId="157b9578-b7e6-493b-9f18-638993d30362" providerId="ADAL" clId="{2637A23D-C171-4781-AEA0-135AC4C0A7E8}" dt="2024-08-19T22:29:33.596" v="666"/>
          <ac:graphicFrameMkLst>
            <pc:docMk/>
            <pc:sldMk cId="425594889" sldId="285"/>
            <ac:graphicFrameMk id="6" creationId="{38867FFD-944F-36C0-6753-DAE597431296}"/>
          </ac:graphicFrameMkLst>
        </pc:graphicFrameChg>
      </pc:sldChg>
      <pc:sldChg chg="delSp modSp add mod">
        <pc:chgData name="Hojnacki, Jacob" userId="157b9578-b7e6-493b-9f18-638993d30362" providerId="ADAL" clId="{2637A23D-C171-4781-AEA0-135AC4C0A7E8}" dt="2024-08-19T22:51:54.396" v="877" actId="5793"/>
        <pc:sldMkLst>
          <pc:docMk/>
          <pc:sldMk cId="431554593" sldId="285"/>
        </pc:sldMkLst>
        <pc:spChg chg="mod">
          <ac:chgData name="Hojnacki, Jacob" userId="157b9578-b7e6-493b-9f18-638993d30362" providerId="ADAL" clId="{2637A23D-C171-4781-AEA0-135AC4C0A7E8}" dt="2024-08-19T22:33:31.674" v="688" actId="20577"/>
          <ac:spMkLst>
            <pc:docMk/>
            <pc:sldMk cId="431554593" sldId="285"/>
            <ac:spMk id="2" creationId="{D8AE98CA-8763-E6F4-C926-9DE4B3DB13C6}"/>
          </ac:spMkLst>
        </pc:spChg>
        <pc:spChg chg="mod">
          <ac:chgData name="Hojnacki, Jacob" userId="157b9578-b7e6-493b-9f18-638993d30362" providerId="ADAL" clId="{2637A23D-C171-4781-AEA0-135AC4C0A7E8}" dt="2024-08-19T22:51:54.396" v="877" actId="5793"/>
          <ac:spMkLst>
            <pc:docMk/>
            <pc:sldMk cId="431554593" sldId="285"/>
            <ac:spMk id="3" creationId="{FD1C0C29-D754-A7A3-5988-689CFEB23C65}"/>
          </ac:spMkLst>
        </pc:spChg>
        <pc:picChg chg="del">
          <ac:chgData name="Hojnacki, Jacob" userId="157b9578-b7e6-493b-9f18-638993d30362" providerId="ADAL" clId="{2637A23D-C171-4781-AEA0-135AC4C0A7E8}" dt="2024-08-19T22:33:09.466" v="681" actId="478"/>
          <ac:picMkLst>
            <pc:docMk/>
            <pc:sldMk cId="431554593" sldId="285"/>
            <ac:picMk id="7" creationId="{A9EF32AE-ACF0-1CF2-C82E-C4A8A530309D}"/>
          </ac:picMkLst>
        </pc:picChg>
      </pc:sldChg>
      <pc:sldChg chg="addSp modSp add mod">
        <pc:chgData name="Hojnacki, Jacob" userId="157b9578-b7e6-493b-9f18-638993d30362" providerId="ADAL" clId="{2637A23D-C171-4781-AEA0-135AC4C0A7E8}" dt="2024-08-19T22:41:22.092" v="698" actId="1076"/>
        <pc:sldMkLst>
          <pc:docMk/>
          <pc:sldMk cId="1016650852" sldId="286"/>
        </pc:sldMkLst>
        <pc:spChg chg="mod">
          <ac:chgData name="Hojnacki, Jacob" userId="157b9578-b7e6-493b-9f18-638993d30362" providerId="ADAL" clId="{2637A23D-C171-4781-AEA0-135AC4C0A7E8}" dt="2024-08-19T22:41:07.866" v="695"/>
          <ac:spMkLst>
            <pc:docMk/>
            <pc:sldMk cId="1016650852" sldId="286"/>
            <ac:spMk id="2" creationId="{D8AE98CA-8763-E6F4-C926-9DE4B3DB13C6}"/>
          </ac:spMkLst>
        </pc:spChg>
        <pc:spChg chg="mod">
          <ac:chgData name="Hojnacki, Jacob" userId="157b9578-b7e6-493b-9f18-638993d30362" providerId="ADAL" clId="{2637A23D-C171-4781-AEA0-135AC4C0A7E8}" dt="2024-08-19T22:41:14.849" v="696" actId="6549"/>
          <ac:spMkLst>
            <pc:docMk/>
            <pc:sldMk cId="1016650852" sldId="286"/>
            <ac:spMk id="3" creationId="{FD1C0C29-D754-A7A3-5988-689CFEB23C65}"/>
          </ac:spMkLst>
        </pc:spChg>
        <pc:picChg chg="add mod">
          <ac:chgData name="Hojnacki, Jacob" userId="157b9578-b7e6-493b-9f18-638993d30362" providerId="ADAL" clId="{2637A23D-C171-4781-AEA0-135AC4C0A7E8}" dt="2024-08-19T22:41:22.092" v="698" actId="1076"/>
          <ac:picMkLst>
            <pc:docMk/>
            <pc:sldMk cId="1016650852" sldId="286"/>
            <ac:picMk id="6" creationId="{2CD4A2E7-DDF7-EC3D-F758-726D13915E61}"/>
          </ac:picMkLst>
        </pc:picChg>
      </pc:sldChg>
      <pc:sldChg chg="delSp modSp add mod ord">
        <pc:chgData name="Hojnacki, Jacob" userId="157b9578-b7e6-493b-9f18-638993d30362" providerId="ADAL" clId="{2637A23D-C171-4781-AEA0-135AC4C0A7E8}" dt="2024-08-19T23:05:24.431" v="1212" actId="20577"/>
        <pc:sldMkLst>
          <pc:docMk/>
          <pc:sldMk cId="1443748091" sldId="287"/>
        </pc:sldMkLst>
        <pc:spChg chg="mod">
          <ac:chgData name="Hojnacki, Jacob" userId="157b9578-b7e6-493b-9f18-638993d30362" providerId="ADAL" clId="{2637A23D-C171-4781-AEA0-135AC4C0A7E8}" dt="2024-08-19T22:45:40" v="771" actId="20577"/>
          <ac:spMkLst>
            <pc:docMk/>
            <pc:sldMk cId="1443748091" sldId="287"/>
            <ac:spMk id="2" creationId="{D8AE98CA-8763-E6F4-C926-9DE4B3DB13C6}"/>
          </ac:spMkLst>
        </pc:spChg>
        <pc:spChg chg="mod">
          <ac:chgData name="Hojnacki, Jacob" userId="157b9578-b7e6-493b-9f18-638993d30362" providerId="ADAL" clId="{2637A23D-C171-4781-AEA0-135AC4C0A7E8}" dt="2024-08-19T23:05:24.431" v="1212" actId="20577"/>
          <ac:spMkLst>
            <pc:docMk/>
            <pc:sldMk cId="1443748091" sldId="287"/>
            <ac:spMk id="3" creationId="{FD1C0C29-D754-A7A3-5988-689CFEB23C65}"/>
          </ac:spMkLst>
        </pc:spChg>
        <pc:picChg chg="del">
          <ac:chgData name="Hojnacki, Jacob" userId="157b9578-b7e6-493b-9f18-638993d30362" providerId="ADAL" clId="{2637A23D-C171-4781-AEA0-135AC4C0A7E8}" dt="2024-08-19T22:45:30.970" v="768" actId="478"/>
          <ac:picMkLst>
            <pc:docMk/>
            <pc:sldMk cId="1443748091" sldId="287"/>
            <ac:picMk id="7" creationId="{A9EF32AE-ACF0-1CF2-C82E-C4A8A530309D}"/>
          </ac:picMkLst>
        </pc:picChg>
      </pc:sldChg>
      <pc:sldChg chg="modSp add del mod">
        <pc:chgData name="Hojnacki, Jacob" userId="157b9578-b7e6-493b-9f18-638993d30362" providerId="ADAL" clId="{2637A23D-C171-4781-AEA0-135AC4C0A7E8}" dt="2024-08-19T22:59:32.974" v="892" actId="2696"/>
        <pc:sldMkLst>
          <pc:docMk/>
          <pc:sldMk cId="1204746913" sldId="288"/>
        </pc:sldMkLst>
        <pc:spChg chg="mod">
          <ac:chgData name="Hojnacki, Jacob" userId="157b9578-b7e6-493b-9f18-638993d30362" providerId="ADAL" clId="{2637A23D-C171-4781-AEA0-135AC4C0A7E8}" dt="2024-08-19T22:56:05.291" v="891" actId="20577"/>
          <ac:spMkLst>
            <pc:docMk/>
            <pc:sldMk cId="1204746913" sldId="288"/>
            <ac:spMk id="3" creationId="{FD1C0C29-D754-A7A3-5988-689CFEB23C65}"/>
          </ac:spMkLst>
        </pc:spChg>
      </pc:sldChg>
      <pc:sldChg chg="modSp add mod">
        <pc:chgData name="Hojnacki, Jacob" userId="157b9578-b7e6-493b-9f18-638993d30362" providerId="ADAL" clId="{2637A23D-C171-4781-AEA0-135AC4C0A7E8}" dt="2024-08-20T18:09:28.863" v="1225" actId="5793"/>
        <pc:sldMkLst>
          <pc:docMk/>
          <pc:sldMk cId="1901877581" sldId="288"/>
        </pc:sldMkLst>
        <pc:spChg chg="mod">
          <ac:chgData name="Hojnacki, Jacob" userId="157b9578-b7e6-493b-9f18-638993d30362" providerId="ADAL" clId="{2637A23D-C171-4781-AEA0-135AC4C0A7E8}" dt="2024-08-20T18:09:28.863" v="1225" actId="5793"/>
          <ac:spMkLst>
            <pc:docMk/>
            <pc:sldMk cId="1901877581" sldId="288"/>
            <ac:spMk id="3" creationId="{FD1C0C29-D754-A7A3-5988-689CFEB23C65}"/>
          </ac:spMkLst>
        </pc:spChg>
      </pc:sldChg>
      <pc:sldChg chg="modSp add del mod">
        <pc:chgData name="Hojnacki, Jacob" userId="157b9578-b7e6-493b-9f18-638993d30362" providerId="ADAL" clId="{2637A23D-C171-4781-AEA0-135AC4C0A7E8}" dt="2024-08-19T22:55:28.108" v="881" actId="2890"/>
        <pc:sldMkLst>
          <pc:docMk/>
          <pc:sldMk cId="3802463096" sldId="288"/>
        </pc:sldMkLst>
        <pc:spChg chg="mod">
          <ac:chgData name="Hojnacki, Jacob" userId="157b9578-b7e6-493b-9f18-638993d30362" providerId="ADAL" clId="{2637A23D-C171-4781-AEA0-135AC4C0A7E8}" dt="2024-08-19T22:55:27.692" v="880"/>
          <ac:spMkLst>
            <pc:docMk/>
            <pc:sldMk cId="3802463096" sldId="288"/>
            <ac:spMk id="2" creationId="{D8AE98CA-8763-E6F4-C926-9DE4B3DB13C6}"/>
          </ac:spMkLst>
        </pc:spChg>
      </pc:sldChg>
      <pc:sldChg chg="modSp add mod ord">
        <pc:chgData name="Hojnacki, Jacob" userId="157b9578-b7e6-493b-9f18-638993d30362" providerId="ADAL" clId="{2637A23D-C171-4781-AEA0-135AC4C0A7E8}" dt="2024-08-20T21:49:01.312" v="1259" actId="15"/>
        <pc:sldMkLst>
          <pc:docMk/>
          <pc:sldMk cId="1948102688" sldId="289"/>
        </pc:sldMkLst>
        <pc:spChg chg="mod">
          <ac:chgData name="Hojnacki, Jacob" userId="157b9578-b7e6-493b-9f18-638993d30362" providerId="ADAL" clId="{2637A23D-C171-4781-AEA0-135AC4C0A7E8}" dt="2024-08-20T21:47:36.113" v="1246"/>
          <ac:spMkLst>
            <pc:docMk/>
            <pc:sldMk cId="1948102688" sldId="289"/>
            <ac:spMk id="2" creationId="{D8AE98CA-8763-E6F4-C926-9DE4B3DB13C6}"/>
          </ac:spMkLst>
        </pc:spChg>
        <pc:spChg chg="mod">
          <ac:chgData name="Hojnacki, Jacob" userId="157b9578-b7e6-493b-9f18-638993d30362" providerId="ADAL" clId="{2637A23D-C171-4781-AEA0-135AC4C0A7E8}" dt="2024-08-20T21:49:01.312" v="1259" actId="15"/>
          <ac:spMkLst>
            <pc:docMk/>
            <pc:sldMk cId="1948102688" sldId="289"/>
            <ac:spMk id="3" creationId="{FD1C0C29-D754-A7A3-5988-689CFEB23C65}"/>
          </ac:spMkLst>
        </pc:spChg>
      </pc:sldChg>
      <pc:sldChg chg="add del">
        <pc:chgData name="Hojnacki, Jacob" userId="157b9578-b7e6-493b-9f18-638993d30362" providerId="ADAL" clId="{2637A23D-C171-4781-AEA0-135AC4C0A7E8}" dt="2024-08-20T21:47:09.190" v="1242" actId="2890"/>
        <pc:sldMkLst>
          <pc:docMk/>
          <pc:sldMk cId="2843181670" sldId="289"/>
        </pc:sldMkLst>
      </pc:sldChg>
      <pc:sldChg chg="add">
        <pc:chgData name="Hojnacki, Jacob" userId="157b9578-b7e6-493b-9f18-638993d30362" providerId="ADAL" clId="{2637A23D-C171-4781-AEA0-135AC4C0A7E8}" dt="2024-08-20T21:48:30.537" v="1253" actId="2890"/>
        <pc:sldMkLst>
          <pc:docMk/>
          <pc:sldMk cId="3584858920" sldId="290"/>
        </pc:sldMkLst>
      </pc:sldChg>
      <pc:sldChg chg="modSp add mod">
        <pc:chgData name="Hojnacki, Jacob" userId="157b9578-b7e6-493b-9f18-638993d30362" providerId="ADAL" clId="{2637A23D-C171-4781-AEA0-135AC4C0A7E8}" dt="2024-08-20T21:53:15.377" v="1274"/>
        <pc:sldMkLst>
          <pc:docMk/>
          <pc:sldMk cId="238200020" sldId="291"/>
        </pc:sldMkLst>
        <pc:spChg chg="mod">
          <ac:chgData name="Hojnacki, Jacob" userId="157b9578-b7e6-493b-9f18-638993d30362" providerId="ADAL" clId="{2637A23D-C171-4781-AEA0-135AC4C0A7E8}" dt="2024-08-20T21:53:02.393" v="1271"/>
          <ac:spMkLst>
            <pc:docMk/>
            <pc:sldMk cId="238200020" sldId="291"/>
            <ac:spMk id="2" creationId="{D8AE98CA-8763-E6F4-C926-9DE4B3DB13C6}"/>
          </ac:spMkLst>
        </pc:spChg>
        <pc:spChg chg="mod">
          <ac:chgData name="Hojnacki, Jacob" userId="157b9578-b7e6-493b-9f18-638993d30362" providerId="ADAL" clId="{2637A23D-C171-4781-AEA0-135AC4C0A7E8}" dt="2024-08-20T21:53:15.377" v="1274"/>
          <ac:spMkLst>
            <pc:docMk/>
            <pc:sldMk cId="238200020" sldId="291"/>
            <ac:spMk id="3" creationId="{FD1C0C29-D754-A7A3-5988-689CFEB23C65}"/>
          </ac:spMkLst>
        </pc:spChg>
      </pc:sldChg>
      <pc:sldChg chg="addSp modSp add mod">
        <pc:chgData name="Hojnacki, Jacob" userId="157b9578-b7e6-493b-9f18-638993d30362" providerId="ADAL" clId="{2637A23D-C171-4781-AEA0-135AC4C0A7E8}" dt="2024-08-20T21:55:24.908" v="1291" actId="1076"/>
        <pc:sldMkLst>
          <pc:docMk/>
          <pc:sldMk cId="4163850035" sldId="292"/>
        </pc:sldMkLst>
        <pc:spChg chg="mod">
          <ac:chgData name="Hojnacki, Jacob" userId="157b9578-b7e6-493b-9f18-638993d30362" providerId="ADAL" clId="{2637A23D-C171-4781-AEA0-135AC4C0A7E8}" dt="2024-08-20T21:55:14.693" v="1288" actId="20577"/>
          <ac:spMkLst>
            <pc:docMk/>
            <pc:sldMk cId="4163850035" sldId="292"/>
            <ac:spMk id="2" creationId="{D8AE98CA-8763-E6F4-C926-9DE4B3DB13C6}"/>
          </ac:spMkLst>
        </pc:spChg>
        <pc:spChg chg="mod">
          <ac:chgData name="Hojnacki, Jacob" userId="157b9578-b7e6-493b-9f18-638993d30362" providerId="ADAL" clId="{2637A23D-C171-4781-AEA0-135AC4C0A7E8}" dt="2024-08-20T21:55:18.449" v="1289" actId="6549"/>
          <ac:spMkLst>
            <pc:docMk/>
            <pc:sldMk cId="4163850035" sldId="292"/>
            <ac:spMk id="3" creationId="{FD1C0C29-D754-A7A3-5988-689CFEB23C65}"/>
          </ac:spMkLst>
        </pc:spChg>
        <pc:picChg chg="add mod">
          <ac:chgData name="Hojnacki, Jacob" userId="157b9578-b7e6-493b-9f18-638993d30362" providerId="ADAL" clId="{2637A23D-C171-4781-AEA0-135AC4C0A7E8}" dt="2024-08-20T21:55:24.908" v="1291" actId="1076"/>
          <ac:picMkLst>
            <pc:docMk/>
            <pc:sldMk cId="4163850035" sldId="292"/>
            <ac:picMk id="7" creationId="{696FEF44-03E3-2EAF-701E-5E6A4B0D150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BDCE4-793C-961E-412C-A97EFF634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C3E895-98F1-84CB-607E-E45175D3A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E144E-BFE6-B8A1-4046-E4ADCEAE9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4810-5E9E-4538-A1B5-32EFF7D579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CCE9D-7B41-5AE9-78E1-8C7F8D96A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03324-4195-BEED-B23E-17CFD1F9B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78A-4DDC-4677-8891-233E8AD5B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6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6491-20A9-EC65-42CB-ECAD777F0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2817C-F4A1-8265-A475-DF60E3565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94FFC-C8EF-B128-4B14-5CCE1C120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4810-5E9E-4538-A1B5-32EFF7D579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A0087-6ACD-AB4F-FE1A-EBEA8CB0D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E68D0-330D-0D7F-AEAB-37E9D9D63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78A-4DDC-4677-8891-233E8AD5B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8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DCC5E-D9A4-6E20-B924-0A39D3EF7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2783B-DFEC-2E52-2952-8B94EF88F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75A9B-BB82-184F-1111-4DF7DA70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4810-5E9E-4538-A1B5-32EFF7D579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255C9-5E47-F05A-837F-DC680CB9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21829-546D-9C31-9AB7-8F3F46BA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78A-4DDC-4677-8891-233E8AD5B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6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EEB42-5DEA-6289-08D1-FA195F412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53226-C5B9-22E0-DDD8-3594CF51E7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0B9EEA-62DF-015D-FD99-3719B7EAB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DD6AA0-AC9D-ED42-536F-96FCBB04D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4810-5E9E-4538-A1B5-32EFF7D579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C8B091-1D22-F246-998E-2181594B0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6598F6-EB2D-D4B6-E84A-FA31324CD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78A-4DDC-4677-8891-233E8AD5B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5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CBA54-5C79-592B-FB63-D7386E963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BF071-D33E-A8E5-2524-DF168A6C3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51C14C-A28E-E3E0-531C-C5F7F4B86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0F5DF4-0FF2-43E0-2245-CFA25D7C40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6C58A2-EB6B-7698-7F85-1C5F55137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C2EC3D-E097-DD66-8D1A-655453A67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4810-5E9E-4538-A1B5-32EFF7D579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74D5F8-0865-541B-A934-4DC220069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CF74B1-9E0F-DFA4-9952-1B3833AB6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78A-4DDC-4677-8891-233E8AD5B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6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B921C-36D0-E982-4095-308F66E7D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C421CA-950A-DF06-DADD-3232A04C9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4810-5E9E-4538-A1B5-32EFF7D579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8A817-8BE6-8B9A-223B-BE69F389C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ED6086-C44D-030C-0DA0-52DA4CAA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78A-4DDC-4677-8891-233E8AD5B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46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28D234-C675-216A-4949-896EF3A21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4810-5E9E-4538-A1B5-32EFF7D579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4658DD-7DA6-A680-925F-DEBE936B7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E4CEB-E3B4-EE71-36E1-C99EBBFF2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78A-4DDC-4677-8891-233E8AD5B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46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68163-D1D6-4A99-A7FE-E882F5CA6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3047C-D799-7938-EA8B-3F88C2C6B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EE29B-6FC2-9B90-A108-35342F41D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4B473-B0EF-6F52-13A5-A3F64E384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4810-5E9E-4538-A1B5-32EFF7D579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8DB19B-F345-6E82-FCE5-5F9953F6C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42E5B1-F026-B0BF-E207-D4797FB5D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78A-4DDC-4677-8891-233E8AD5B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6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15FA-289C-BCCC-5CE7-54EACC31E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FFD6B7-60F6-C4DF-7F2D-C5308BBA39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41F6B-FCB4-7936-004E-6D66C4D4FB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DFB77-878C-4319-51D2-6E88890D7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4810-5E9E-4538-A1B5-32EFF7D579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85179-D834-0E6A-2389-180A0F23E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FAC52A-60E1-D8FB-6204-575F6118E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78A-4DDC-4677-8891-233E8AD5B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21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50201-0F9C-FA5F-96A0-33C4772BA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E65588-6D2E-C4AC-BFED-1A172441F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F050C-97D5-09E4-5768-13202DE2D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4810-5E9E-4538-A1B5-32EFF7D579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4C75B-490D-B411-00FF-3026E7C79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CF819-F95F-82DC-C291-CD6EE239E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78A-4DDC-4677-8891-233E8AD5B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4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3A6D59-F7FA-C247-3D28-38F9147327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6F0D50-8157-5A4D-27AE-727516011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14178-9683-384F-37E6-BD7513C24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4810-5E9E-4538-A1B5-32EFF7D579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2C17A-1436-8065-30F3-BAF444430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FC4FF-7DEF-B27D-897D-9B2824D59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5D78A-4DDC-4677-8891-233E8AD5B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44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DC775D-31D9-D759-CF88-9076D5E1E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66FB5-ABBC-B161-1F88-0C5A33524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E45AC-6C8F-D233-1247-31DE056EF9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684810-5E9E-4538-A1B5-32EFF7D57909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88861-6D51-633C-5A7C-E3C66881A3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4213C-2583-87CD-2217-BFF503F12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95D78A-4DDC-4677-8891-233E8AD5B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680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2.xml"/><Relationship Id="rId4" Type="http://schemas.openxmlformats.org/officeDocument/2006/relationships/package" Target="../embeddings/Microsoft_Excel_Worksheet3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2.xml"/><Relationship Id="rId4" Type="http://schemas.openxmlformats.org/officeDocument/2006/relationships/package" Target="../embeddings/Microsoft_Excel_Worksheet5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6.xlsx"/><Relationship Id="rId1" Type="http://schemas.openxmlformats.org/officeDocument/2006/relationships/slideLayout" Target="../slideLayouts/slideLayout2.xml"/><Relationship Id="rId4" Type="http://schemas.openxmlformats.org/officeDocument/2006/relationships/package" Target="../embeddings/Microsoft_Excel_Worksheet7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8.xlsx"/><Relationship Id="rId1" Type="http://schemas.openxmlformats.org/officeDocument/2006/relationships/slideLayout" Target="../slideLayouts/slideLayout2.xml"/><Relationship Id="rId4" Type="http://schemas.openxmlformats.org/officeDocument/2006/relationships/package" Target="../embeddings/Microsoft_Excel_Worksheet9.xls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package" Target="../embeddings/Microsoft_Excel_Worksheet10.xlsx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package" Target="../embeddings/Microsoft_Excel_Worksheet11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12.xlsx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package" Target="../embeddings/Microsoft_Excel_Worksheet13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14.xlsx"/><Relationship Id="rId1" Type="http://schemas.openxmlformats.org/officeDocument/2006/relationships/slideLayout" Target="../slideLayouts/slideLayout2.xml"/><Relationship Id="rId4" Type="http://schemas.openxmlformats.org/officeDocument/2006/relationships/package" Target="../embeddings/Microsoft_Excel_Worksheet15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16.xlsx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package" Target="../embeddings/Microsoft_Excel_Worksheet17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18.xlsx"/><Relationship Id="rId1" Type="http://schemas.openxmlformats.org/officeDocument/2006/relationships/slideLayout" Target="../slideLayouts/slideLayout2.xml"/><Relationship Id="rId4" Type="http://schemas.openxmlformats.org/officeDocument/2006/relationships/package" Target="../embeddings/Microsoft_Excel_Worksheet19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20.xlsx"/><Relationship Id="rId1" Type="http://schemas.openxmlformats.org/officeDocument/2006/relationships/slideLayout" Target="../slideLayouts/slideLayout2.xml"/><Relationship Id="rId4" Type="http://schemas.openxmlformats.org/officeDocument/2006/relationships/package" Target="../embeddings/Microsoft_Excel_Worksheet21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22.xlsx"/><Relationship Id="rId1" Type="http://schemas.openxmlformats.org/officeDocument/2006/relationships/slideLayout" Target="../slideLayouts/slideLayout2.xml"/><Relationship Id="rId4" Type="http://schemas.openxmlformats.org/officeDocument/2006/relationships/package" Target="../embeddings/Microsoft_Excel_Worksheet23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24.xlsx"/><Relationship Id="rId1" Type="http://schemas.openxmlformats.org/officeDocument/2006/relationships/slideLayout" Target="../slideLayouts/slideLayout2.xml"/><Relationship Id="rId4" Type="http://schemas.openxmlformats.org/officeDocument/2006/relationships/package" Target="../embeddings/Microsoft_Excel_Worksheet25.xls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26.xlsx"/><Relationship Id="rId1" Type="http://schemas.openxmlformats.org/officeDocument/2006/relationships/slideLayout" Target="../slideLayouts/slideLayout2.xml"/><Relationship Id="rId4" Type="http://schemas.openxmlformats.org/officeDocument/2006/relationships/package" Target="../embeddings/Microsoft_Excel_Worksheet27.xls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28.xlsx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package" Target="../embeddings/Microsoft_Excel_Worksheet29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A34F6-12B1-CC4D-FEE5-A04362F8E7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Syndromic Surveillance and Outbreak Response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5A43A8-67C7-AF62-1FCA-1FD22A44F8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Coconino County, 2024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55CCB115-AEE2-0B0B-A0E1-1DEFA82E0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02" y="4532861"/>
            <a:ext cx="4142508" cy="1449878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7EBB4B4-DE40-1D87-51E6-C4A467619F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8707243"/>
              </p:ext>
            </p:extLst>
          </p:nvPr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495877" imgH="200123" progId="Excel.Sheet.12">
                  <p:embed/>
                </p:oleObj>
              </mc:Choice>
              <mc:Fallback>
                <p:oleObj name="Worksheet" r:id="rId3" imgW="5495877" imgH="200123" progId="Excel.Shee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B7EBB4B4-DE40-1D87-51E6-C4A467619F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A808C2D-1D17-3DE5-3C9C-A69E318A40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8390396"/>
              </p:ext>
            </p:extLst>
          </p:nvPr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5495877" imgH="200123" progId="Excel.Sheet.12">
                  <p:embed/>
                </p:oleObj>
              </mc:Choice>
              <mc:Fallback>
                <p:oleObj name="Worksheet" r:id="rId5" imgW="5495877" imgH="200123" progId="Excel.Shee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FA808C2D-1D17-3DE5-3C9C-A69E318A40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120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we get started…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 to…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ADHS VPD/Food </a:t>
            </a:r>
            <a:r>
              <a:rPr lang="en-US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Water Teams</a:t>
            </a: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ADHS CI CT 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ADHS 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</a:t>
            </a: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Maricopa County Surveillance Team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Counterparts at</a:t>
            </a:r>
          </a:p>
          <a:p>
            <a:pPr lvl="2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Flagstaff Medical Center</a:t>
            </a:r>
          </a:p>
          <a:p>
            <a:pPr lvl="2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Tuba City Regional Healthcare Corporation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517136"/>
              </p:ext>
            </p:extLst>
          </p:nvPr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314300"/>
              </p:ext>
            </p:extLst>
          </p:nvPr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355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Coconino Outbreaks - 2024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Measles – Flagstaff, March 2024</a:t>
            </a:r>
          </a:p>
          <a:p>
            <a:pPr marL="0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Norovirus – Havasu Falls, June, 2024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CCHHS Jurisdiction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300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Coconino Measles Outbreak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2024 – 2 cases of measles reported to CCHHS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confirmed, 1 probable</a:t>
            </a:r>
          </a:p>
          <a:p>
            <a:pPr marL="457200" lvl="1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Measles - highly contagious, can cause severe disease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symptom can be general: Fever, cough, runny nose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3-7 days after initial symptoms, rash forms</a:t>
            </a:r>
          </a:p>
          <a:p>
            <a:pPr marL="457200" lvl="1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Cases are contagious from 4 days before until 4 days after rash onset</a:t>
            </a:r>
          </a:p>
          <a:p>
            <a:pPr marL="0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remain airborne and infectious for two hours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957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Coconino Measles Outbreak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Health Actions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Tracing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Exposure Notification to contacts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Symptom monitoring of contacts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with public and partner organizations</a:t>
            </a:r>
          </a:p>
          <a:p>
            <a:pPr marL="457200" lvl="1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Confirmed case visited four public places during infectious period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100 exposures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214914"/>
              </p:ext>
            </p:extLst>
          </p:nvPr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46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Coconino Measles Outbreak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detection of additional measles cases was essential for effective public health response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phic 6" descr="Good Idea outline">
            <a:extLst>
              <a:ext uri="{FF2B5EF4-FFF2-40B4-BE49-F238E27FC236}">
                <a16:creationId xmlns:a16="http://schemas.microsoft.com/office/drawing/2014/main" id="{A9EF32AE-ACF0-1CF2-C82E-C4A8A53030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5118" y="3039701"/>
            <a:ext cx="1441764" cy="14417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53E939-B314-8EA8-1D8C-0C4264291D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6393" y="4748183"/>
            <a:ext cx="2195490" cy="12054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49FD03-A596-6C06-E48C-6C0A58FF8E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1597" y="4481465"/>
            <a:ext cx="2033743" cy="147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0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Coconino Measles Outbreak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Developed “Measles-like” query in NSSP to flag ED visits that could potentially be measles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CDC pre-defined measles syndrome was too specific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Relies on CC to mention measles specifically or have a measles DD</a:t>
            </a:r>
          </a:p>
          <a:p>
            <a:pPr marL="457200" lvl="1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CCHHS query was designed to catch measles cases in the early stages of symptom onset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phic 6" descr="Good Idea outline">
            <a:extLst>
              <a:ext uri="{FF2B5EF4-FFF2-40B4-BE49-F238E27FC236}">
                <a16:creationId xmlns:a16="http://schemas.microsoft.com/office/drawing/2014/main" id="{A9EF32AE-ACF0-1CF2-C82E-C4A8A53030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1760" y="383861"/>
            <a:ext cx="1308981" cy="130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48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CCHHS Measles-Like Syndrome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 and DD Category Free Text</a:t>
            </a: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^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measl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^,OR,^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measel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^,OR,^mees^,OR,^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measul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^,OR,(,^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fever^,AND,^rash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^,),or,^rubeola^,or,^B05^,OR,(,^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fever^,AND,^coryza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^,),OR,(,^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fever^,AND,^conjunctivitis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^,),OR,(,^fever^,AND,^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koplik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^,),OR,(,^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fever^,AND,^cough^,AND,^rash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^,),OR,^CDC Measles CCDD v1^</a:t>
            </a:r>
          </a:p>
          <a:p>
            <a:pPr marL="0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Apply To: Chief Complaint 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Free Text, Chief Complaint Combo Free Text, Triage Notes 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</a:t>
            </a: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Applied to all facilities in Coconino County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155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CCHHS Measles-Like Syndrome Time Series, March 1st - April 13th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CD4A2E7-DDF7-EC3D-F758-726D13915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9749" y="1690709"/>
            <a:ext cx="9370364" cy="462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65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Coconino Measles Outbreak: </a:t>
            </a:r>
            <a:b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</a:t>
            </a:r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into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ED visit flagged by measles-like query was manually reviewed by CCHHS</a:t>
            </a:r>
          </a:p>
          <a:p>
            <a:pPr marL="457200" lvl="1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CCHHS provided a line list of </a:t>
            </a:r>
            <a:r>
              <a:rPr lang="en-US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suspicious visits 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ADHS for review 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ADHS reviewed clinically relevant variables in ESSENCE data details to determine if follow-up with health care facility was required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ADHS leveraged HIE to access medical records for some cases</a:t>
            </a:r>
          </a:p>
          <a:p>
            <a:pPr marL="457200" lvl="1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Facilities were provided ESSENCE ID, medical record number, and personal identifiers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Requested documentation related to cases that warranted follow-up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Reviewed with support from ADHS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374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Coconino Measles Outbreak: </a:t>
            </a:r>
            <a:b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</a:t>
            </a:r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into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of 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Effort: Proactive Instead of Reactive</a:t>
            </a:r>
          </a:p>
          <a:p>
            <a:pPr marL="0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majority of measles-like syndrome matches that were suspicious had measles testing ordered by provider</a:t>
            </a:r>
          </a:p>
          <a:p>
            <a:pPr marL="0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record review allowed for early notification to ADHS and ASPHL that samples were submitted for measles testing</a:t>
            </a:r>
          </a:p>
          <a:p>
            <a:pPr marL="0" indent="0">
              <a:buNone/>
            </a:pPr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CCHHS was able to provide ADHS clinically relevant information regarding submitted samples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187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Canyon scene outline">
            <a:extLst>
              <a:ext uri="{FF2B5EF4-FFF2-40B4-BE49-F238E27FC236}">
                <a16:creationId xmlns:a16="http://schemas.microsoft.com/office/drawing/2014/main" id="{A16FB38D-B314-DCEE-0C89-1D8F56ACB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988" y="1744515"/>
            <a:ext cx="3368969" cy="33689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3F8BC3-7F9C-F60C-9B92-6662590D3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727" y="1975702"/>
            <a:ext cx="6826159" cy="1998769"/>
          </a:xfrm>
          <a:solidFill>
            <a:srgbClr val="47756A"/>
          </a:solidFill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SyS</a:t>
            </a:r>
            <a:r>
              <a:rPr lang="en-US" sz="6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: Grand Canyon Surveillance</a:t>
            </a:r>
          </a:p>
        </p:txBody>
      </p:sp>
      <p:pic>
        <p:nvPicPr>
          <p:cNvPr id="5" name="Graphic 4" descr="Canoe with solid fill">
            <a:extLst>
              <a:ext uri="{FF2B5EF4-FFF2-40B4-BE49-F238E27FC236}">
                <a16:creationId xmlns:a16="http://schemas.microsoft.com/office/drawing/2014/main" id="{C169F422-CD7B-1FC5-30AB-4532895138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83752" y="4371658"/>
            <a:ext cx="2041099" cy="2041099"/>
          </a:xfrm>
          <a:prstGeom prst="rect">
            <a:avLst/>
          </a:prstGeom>
        </p:spPr>
      </p:pic>
      <p:pic>
        <p:nvPicPr>
          <p:cNvPr id="8" name="Graphic 7" descr="Bats with solid fill">
            <a:extLst>
              <a:ext uri="{FF2B5EF4-FFF2-40B4-BE49-F238E27FC236}">
                <a16:creationId xmlns:a16="http://schemas.microsoft.com/office/drawing/2014/main" id="{0F4ECA2D-6B4C-DE89-2497-AD543B0437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43847" y="1154545"/>
            <a:ext cx="1278357" cy="127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6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 Canyon Surveillance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CCHHS was able to leverage 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identify a case associated with Havasupai unknown GI outbreak (May-June 2024, &gt; 50 cases)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Non-resident, informed LHD resident was affected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Reached out to treating facility request clinical documentation of lab testing and diagnoses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Norovirus +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Informed ADHS and Havasupai tribe on clinical findings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Additionally case came back Norovirus +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and tribe were able to develop appropriate response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81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 Canyon Surveillance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Surveillance does not need to be limited to health conditions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 Canyon is a location of interest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Acute Injury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Heat Injury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Rabies exposure</a:t>
            </a:r>
          </a:p>
          <a:p>
            <a:pPr lvl="1"/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 outbreaks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CCHHS can leverage 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monitor ED visits that are associated with the Grand Canyon and use data to inform external partners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485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 Canyon Surveillance: CCHHS Grand Canyon Query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 and DD Category Free Text</a:t>
            </a: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^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havasup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^,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OR,^grand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canyon^,OR,!river!,OR,^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supai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^,OR,!GC!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Apply To: Triage Notes </a:t>
            </a:r>
            <a:r>
              <a:rPr lang="en-US" dirty="0" err="1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</a:t>
            </a:r>
            <a:r>
              <a:rPr lang="en-US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Chief Complaint Combo Free Text</a:t>
            </a: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20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98CA-8763-E6F4-C926-9DE4B3DB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4775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CCHHS Grand Canyon Query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0C29-D754-A7A3-5988-689CFEB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4775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533C9AF-463F-0CDA-DB78-9187A0AA60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172237"/>
          <a:ext cx="1068713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495877" imgH="200123" progId="Excel.Sheet.12">
                  <p:embed/>
                </p:oleObj>
              </mc:Choice>
              <mc:Fallback>
                <p:oleObj name="Worksheet" r:id="rId2" imgW="5495877" imgH="20012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533C9AF-463F-0CDA-DB78-9187A0AA60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172237"/>
                        <a:ext cx="1068713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8A871A9-AA5B-D7A4-5261-F80F1BCA2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3275" y="6557978"/>
          <a:ext cx="10710249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95877" imgH="200123" progId="Excel.Sheet.12">
                  <p:embed/>
                </p:oleObj>
              </mc:Choice>
              <mc:Fallback>
                <p:oleObj name="Worksheet" r:id="rId4" imgW="5495877" imgH="200123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8A871A9-AA5B-D7A4-5261-F80F1BCA2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3275" y="6557978"/>
                        <a:ext cx="10710249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96FEF44-03E3-2EAF-701E-5E6A4B0D1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2433" y="2058194"/>
            <a:ext cx="854392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5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AADFE88DB9E74A9EEA2D7F0334FD05" ma:contentTypeVersion="84" ma:contentTypeDescription="Create a new document." ma:contentTypeScope="" ma:versionID="dc728ad4d1d6fe0848f84e4f4c345765">
  <xsd:schema xmlns:xsd="http://www.w3.org/2001/XMLSchema" xmlns:xs="http://www.w3.org/2001/XMLSchema" xmlns:p="http://schemas.microsoft.com/office/2006/metadata/properties" xmlns:ns2="2a60f75d-96c5-4c0f-bd60-9d446c96f1f0" xmlns:ns3="c9b129e8-3e99-4b6b-b60f-cf2a27d6f3fc" xmlns:ns4="1e1e3b0e-20d2-47c6-9214-977771968bf1" targetNamespace="http://schemas.microsoft.com/office/2006/metadata/properties" ma:root="true" ma:fieldsID="159270ed1f7366764699ccead91f1159" ns2:_="" ns3:_="" ns4:_="">
    <xsd:import namespace="2a60f75d-96c5-4c0f-bd60-9d446c96f1f0"/>
    <xsd:import namespace="c9b129e8-3e99-4b6b-b60f-cf2a27d6f3fc"/>
    <xsd:import namespace="1e1e3b0e-20d2-47c6-9214-977771968b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MediaServiceObjectDetectorVersions" minOccurs="0"/>
                <xsd:element ref="ns4:SharedWithUsers" minOccurs="0"/>
                <xsd:element ref="ns4:SharedWithDetail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60f75d-96c5-4c0f-bd60-9d446c96f1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129e8-3e99-4b6b-b60f-cf2a27d6f3fc" elementFormDefault="qualified">
    <xsd:import namespace="http://schemas.microsoft.com/office/2006/documentManagement/types"/>
    <xsd:import namespace="http://schemas.microsoft.com/office/infopath/2007/PartnerControls"/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1e3b0e-20d2-47c6-9214-977771968bf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DFE618-034C-4A63-9B61-F676BA7DE7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60f75d-96c5-4c0f-bd60-9d446c96f1f0"/>
    <ds:schemaRef ds:uri="c9b129e8-3e99-4b6b-b60f-cf2a27d6f3fc"/>
    <ds:schemaRef ds:uri="1e1e3b0e-20d2-47c6-9214-977771968b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7FE6023-728E-4620-98DB-9075E24A7E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84F505-7A7C-4B4C-8490-DB0B9A65851A}">
  <ds:schemaRefs>
    <ds:schemaRef ds:uri="http://www.w3.org/XML/1998/namespace"/>
    <ds:schemaRef ds:uri="http://schemas.microsoft.com/office/2006/documentManagement/types"/>
    <ds:schemaRef ds:uri="http://purl.org/dc/elements/1.1/"/>
    <ds:schemaRef ds:uri="2a60f75d-96c5-4c0f-bd60-9d446c96f1f0"/>
    <ds:schemaRef ds:uri="1e1e3b0e-20d2-47c6-9214-977771968bf1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c9b129e8-3e99-4b6b-b60f-cf2a27d6f3fc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1945</TotalTime>
  <Words>694</Words>
  <Application>Microsoft Office PowerPoint</Application>
  <PresentationFormat>Widescreen</PresentationFormat>
  <Paragraphs>98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Worksheet</vt:lpstr>
      <vt:lpstr>Syndromic Surveillance and Outbreak Response</vt:lpstr>
      <vt:lpstr>Before we get started…</vt:lpstr>
      <vt:lpstr>Coconino Outbreaks - 2024</vt:lpstr>
      <vt:lpstr>2024 Coconino Measles Outbreak</vt:lpstr>
      <vt:lpstr>2024 Coconino Measles Outbreak</vt:lpstr>
      <vt:lpstr>2024 Coconino Measles Outbreak</vt:lpstr>
      <vt:lpstr>2024 Coconino Measles Outbreak</vt:lpstr>
      <vt:lpstr>CCHHS Measles-Like Syndrome Definition</vt:lpstr>
      <vt:lpstr>CCHHS Measles-Like Syndrome Time Series, March 1st - April 13th</vt:lpstr>
      <vt:lpstr>2024 Coconino Measles Outbreak:  SyS Data into Action</vt:lpstr>
      <vt:lpstr>2024 Coconino Measles Outbreak:  SyS Data into Action</vt:lpstr>
      <vt:lpstr>SyS : Grand Canyon Surveillance</vt:lpstr>
      <vt:lpstr>Grand Canyon Surveillance</vt:lpstr>
      <vt:lpstr>Grand Canyon Surveillance</vt:lpstr>
      <vt:lpstr>Grand Canyon Surveillance: CCHHS Grand Canyon Query</vt:lpstr>
      <vt:lpstr>CCHHS Grand Canyon Query Time Series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Coconino County Syphilis Overview</dc:title>
  <dc:creator>Hojnacki, Jacob</dc:creator>
  <cp:lastModifiedBy>Hojnacki, Jacob</cp:lastModifiedBy>
  <cp:revision>2</cp:revision>
  <dcterms:created xsi:type="dcterms:W3CDTF">2024-05-06T22:31:43Z</dcterms:created>
  <dcterms:modified xsi:type="dcterms:W3CDTF">2024-08-21T20:39:07Z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2024-05-06T23:48:36Z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dc26a3a2-40fa-4256-885d-68d7a78b656a</vt:lpwstr>
  </property>
  <property fmtid="{D5CDD505-2E9C-101B-9397-08002B2CF9AE}" pid="7" name="MSIP_Label_defa4170-0d19-0005-0004-bc88714345d2_ActionId">
    <vt:lpwstr>83ea6cdd-f233-4e9a-9e05-f971c5276001</vt:lpwstr>
  </property>
  <property fmtid="{D5CDD505-2E9C-101B-9397-08002B2CF9AE}" pid="8" name="MSIP_Label_defa4170-0d19-0005-0004-bc88714345d2_ContentBits">
    <vt:lpwstr>0</vt:lpwstr>
  </property>
  <property fmtid="{D5CDD505-2E9C-101B-9397-08002B2CF9AE}" pid="9" name="ContentTypeId">
    <vt:lpwstr>0x0101000CAADFE88DB9E74A9EEA2D7F0334FD05</vt:lpwstr>
  </property>
</Properties>
</file>