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4" autoAdjust="0"/>
    <p:restoredTop sz="94660"/>
  </p:normalViewPr>
  <p:slideViewPr>
    <p:cSldViewPr snapToGrid="0">
      <p:cViewPr>
        <p:scale>
          <a:sx n="90" d="100"/>
          <a:sy n="90" d="100"/>
        </p:scale>
        <p:origin x="655" y="7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3B43-8178-464C-BB7D-643D655B28A7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0C09-4925-4C39-969B-4D246D607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65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3B43-8178-464C-BB7D-643D655B28A7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0C09-4925-4C39-969B-4D246D607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128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3B43-8178-464C-BB7D-643D655B28A7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0C09-4925-4C39-969B-4D246D607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735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3B43-8178-464C-BB7D-643D655B28A7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0C09-4925-4C39-969B-4D246D607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330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3B43-8178-464C-BB7D-643D655B28A7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0C09-4925-4C39-969B-4D246D607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244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3B43-8178-464C-BB7D-643D655B28A7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0C09-4925-4C39-969B-4D246D607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025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3B43-8178-464C-BB7D-643D655B28A7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0C09-4925-4C39-969B-4D246D607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434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3B43-8178-464C-BB7D-643D655B28A7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0C09-4925-4C39-969B-4D246D607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915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3B43-8178-464C-BB7D-643D655B28A7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0C09-4925-4C39-969B-4D246D607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22925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3B43-8178-464C-BB7D-643D655B28A7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0C09-4925-4C39-969B-4D246D607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26589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3B43-8178-464C-BB7D-643D655B28A7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10C09-4925-4C39-969B-4D246D607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35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D3B43-8178-464C-BB7D-643D655B28A7}" type="datetimeFigureOut">
              <a:rPr lang="en-US" smtClean="0"/>
              <a:t>4/25/2019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10C09-4925-4C39-969B-4D246D607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45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" y="0"/>
            <a:ext cx="12278298" cy="6858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044040" y="77932"/>
            <a:ext cx="8548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Welcome to </a:t>
            </a:r>
            <a:r>
              <a:rPr lang="en-US" dirty="0" err="1" smtClean="0">
                <a:solidFill>
                  <a:schemeClr val="bg1"/>
                </a:solidFill>
              </a:rPr>
              <a:t>myAlerts</a:t>
            </a:r>
            <a:r>
              <a:rPr lang="en-US" dirty="0" smtClean="0">
                <a:solidFill>
                  <a:schemeClr val="bg1"/>
                </a:solidFill>
              </a:rPr>
              <a:t>! This is a quick guide that will show you some useful features that will (hopefully) make your work go a lot smoother.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58453" y="4199802"/>
            <a:ext cx="85480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is </a:t>
            </a:r>
            <a:r>
              <a:rPr lang="en-US" dirty="0" smtClean="0"/>
              <a:t>the home page for </a:t>
            </a:r>
            <a:r>
              <a:rPr lang="en-US" dirty="0" err="1" smtClean="0"/>
              <a:t>myAlerts</a:t>
            </a:r>
            <a:r>
              <a:rPr lang="en-US" dirty="0" smtClean="0"/>
              <a:t>. We’ll go through an example of how to set up an alert and then how to subscribe to and view alerts.</a:t>
            </a:r>
          </a:p>
          <a:p>
            <a:endParaRPr lang="en-US" dirty="0"/>
          </a:p>
          <a:p>
            <a:r>
              <a:rPr lang="en-US" dirty="0" smtClean="0"/>
              <a:t>From the ESSENCE Quick Start Guide, </a:t>
            </a:r>
            <a:r>
              <a:rPr lang="en-US" dirty="0" err="1" smtClean="0"/>
              <a:t>myAlerts</a:t>
            </a:r>
            <a:r>
              <a:rPr lang="en-US" dirty="0" smtClean="0"/>
              <a:t> serves 2 purposes: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Creation of custom alerts for syndrome, </a:t>
            </a:r>
            <a:r>
              <a:rPr lang="en-US" dirty="0" err="1" smtClean="0"/>
              <a:t>subsyndromes</a:t>
            </a:r>
            <a:r>
              <a:rPr lang="en-US" dirty="0" smtClean="0"/>
              <a:t>, or free-text queries by various stratifications or threshold criteria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Creation of Records of Interest. The purpose of Records of Interest is to return encounter details that match you query criteria (e.g., the word or code for anthrax)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1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97866" cy="7315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1" y="1564750"/>
            <a:ext cx="3342707" cy="2216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017532" y="1564750"/>
            <a:ext cx="586389" cy="2216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01962" y="1324747"/>
            <a:ext cx="66130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From a Time Series, take a look at the Query option tab. First, type in a name for your query (choose something descriptive so you know what your alerts are) and click the button that says “Create </a:t>
            </a:r>
            <a:r>
              <a:rPr lang="en-US" dirty="0" err="1" smtClean="0"/>
              <a:t>myAlert</a:t>
            </a:r>
            <a:r>
              <a:rPr lang="en-US" dirty="0" smtClean="0"/>
              <a:t>”.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783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410385" cy="73152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32720" y="1558695"/>
            <a:ext cx="3651545" cy="420626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0" y="2481371"/>
            <a:ext cx="291881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This will open a pop-up window to create the alert.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Records if interest will return a line list of visits that match that query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Detection sets a threshold (either a set number or a statistical threshold value)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69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2905</TotalTime>
  <Words>206</Words>
  <Application>Microsoft Office PowerPoint</Application>
  <PresentationFormat>Widescreen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Arizona Department of Health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Chronister</dc:creator>
  <cp:lastModifiedBy>Sara Chronister</cp:lastModifiedBy>
  <cp:revision>20</cp:revision>
  <dcterms:created xsi:type="dcterms:W3CDTF">2019-03-05T22:27:03Z</dcterms:created>
  <dcterms:modified xsi:type="dcterms:W3CDTF">2019-04-25T20:01:24Z</dcterms:modified>
</cp:coreProperties>
</file>