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Open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OpenSans-bold.fntdata"/><Relationship Id="rId27" Type="http://schemas.openxmlformats.org/officeDocument/2006/relationships/font" Target="fonts/OpenSa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italic.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OpenSans-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pp.smartsheet.com/b/form/0a6d4391941b4c83ad0340e5975695ba"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vimeo.com/862532726" TargetMode="External"/><Relationship Id="rId3" Type="http://schemas.openxmlformats.org/officeDocument/2006/relationships/hyperlink" Target="https://vimeo.com/862532726"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c.gov/ncird/surveillance/respiratory-illnesses/index.html"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ashboards.syndromicsurveillance.org/login" TargetMode="External"/><Relationship Id="rId3" Type="http://schemas.openxmlformats.org/officeDocument/2006/relationships/hyperlink" Target="https://dashboards.syndromicsurveillance.org/login"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4e07e8d2b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4e07e8d2b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4e07e8d2b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4e07e8d2b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highlight>
                  <a:srgbClr val="FFFFFF"/>
                </a:highlight>
              </a:rPr>
              <a:t>June 2022, the AZ General Hospitals ceased using the Evident CPSI SS Solution and initiated the transition to the Cerner HealthSentry solution. Consequently, we temporarily deactivated the existing AZ General Hospitals facilities in BioSense until the Cerner feed was fully established. I'm pleased to inform you that as of September this year, Cerner-Dignity Health has resumed production, and we are now receiving real-time data.</a:t>
            </a:r>
            <a:endParaRPr>
              <a:solidFill>
                <a:schemeClr val="dk1"/>
              </a:solidFill>
              <a:highlight>
                <a:srgbClr val="FFFFFF"/>
              </a:highlight>
            </a:endParaRPr>
          </a:p>
          <a:p>
            <a:pPr indent="0" lvl="0" marL="0" rtl="0" algn="l">
              <a:spcBef>
                <a:spcPts val="0"/>
              </a:spcBef>
              <a:spcAft>
                <a:spcPts val="0"/>
              </a:spcAft>
              <a:buNone/>
            </a:pPr>
            <a:r>
              <a:rPr lang="en">
                <a:solidFill>
                  <a:schemeClr val="dk1"/>
                </a:solidFill>
                <a:highlight>
                  <a:srgbClr val="FFFFFF"/>
                </a:highlight>
              </a:rPr>
              <a:t>AZ General Laveen and Mesa </a:t>
            </a:r>
            <a:endParaRPr>
              <a:solidFill>
                <a:schemeClr val="dk1"/>
              </a:solidFill>
              <a:highlight>
                <a:srgbClr val="FFFFFF"/>
              </a:highlight>
            </a:endParaRPr>
          </a:p>
          <a:p>
            <a:pPr indent="0" lvl="0" marL="0" rtl="0" algn="l">
              <a:spcBef>
                <a:spcPts val="0"/>
              </a:spcBef>
              <a:spcAft>
                <a:spcPts val="0"/>
              </a:spcAft>
              <a:buNone/>
            </a:pPr>
            <a:r>
              <a:rPr lang="en">
                <a:solidFill>
                  <a:schemeClr val="dk1"/>
                </a:solidFill>
                <a:highlight>
                  <a:srgbClr val="FFFFFF"/>
                </a:highlight>
              </a:rPr>
              <a:t>AZ General ER’s - Ahwatukee, Chandler, Chandler Mcqueen, Gilbert, Glendale, goodyear, Mesa emergency, mesa baseline, san tan, </a:t>
            </a:r>
            <a:r>
              <a:rPr lang="en">
                <a:solidFill>
                  <a:schemeClr val="dk1"/>
                </a:solidFill>
                <a:highlight>
                  <a:srgbClr val="FFFFFF"/>
                </a:highlight>
              </a:rPr>
              <a:t>surprise and tempe. </a:t>
            </a:r>
            <a:endParaRPr>
              <a:solidFill>
                <a:schemeClr val="dk1"/>
              </a:solidFill>
              <a:highlight>
                <a:srgbClr val="FFFFFF"/>
              </a:highligh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4e07e8d2b7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4e07e8d2b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Benson Hospital - Waiting for them to improve the following before they can be moved into production ○ Chief Complaint Text is currently at 28.34% for completeness ○ Diagnosis code and description is currently at 39.41% for completeness ○ Admit Reason Description is currently at 21.66% for completeness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4f9d62db0b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4f9d62db0b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b="1" lang="en">
                <a:solidFill>
                  <a:srgbClr val="222222"/>
                </a:solidFill>
                <a:highlight>
                  <a:srgbClr val="FFFFFF"/>
                </a:highlight>
              </a:rPr>
              <a:t>Completeness</a:t>
            </a:r>
            <a:endParaRPr b="1">
              <a:solidFill>
                <a:srgbClr val="222222"/>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rPr>
              <a:t>·</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Summit Healthcare Regional Medical Center</a:t>
            </a:r>
            <a:endParaRPr>
              <a:solidFill>
                <a:srgbClr val="222222"/>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latin typeface="Courier New"/>
                <a:ea typeface="Courier New"/>
                <a:cs typeface="Courier New"/>
                <a:sym typeface="Courier New"/>
              </a:rPr>
              <a:t>o</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Facility type code</a:t>
            </a:r>
            <a:endParaRPr>
              <a:solidFill>
                <a:srgbClr val="222222"/>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latin typeface="Courier New"/>
                <a:ea typeface="Courier New"/>
                <a:cs typeface="Courier New"/>
                <a:sym typeface="Courier New"/>
              </a:rPr>
              <a:t>o</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Patient class</a:t>
            </a:r>
            <a:endParaRPr>
              <a:solidFill>
                <a:srgbClr val="222222"/>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latin typeface="Courier New"/>
                <a:ea typeface="Courier New"/>
                <a:cs typeface="Courier New"/>
                <a:sym typeface="Courier New"/>
              </a:rPr>
              <a:t>o</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Admit reason description</a:t>
            </a:r>
            <a:endParaRPr>
              <a:solidFill>
                <a:srgbClr val="222222"/>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latin typeface="Courier New"/>
                <a:ea typeface="Courier New"/>
                <a:cs typeface="Courier New"/>
                <a:sym typeface="Courier New"/>
              </a:rPr>
              <a:t>o</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Diagnosis code</a:t>
            </a:r>
            <a:endParaRPr>
              <a:solidFill>
                <a:srgbClr val="222222"/>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latin typeface="Courier New"/>
                <a:ea typeface="Courier New"/>
                <a:cs typeface="Courier New"/>
                <a:sym typeface="Courier New"/>
              </a:rPr>
              <a:t>o</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Diagnosis description</a:t>
            </a:r>
            <a:endParaRPr>
              <a:solidFill>
                <a:srgbClr val="222222"/>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rPr>
              <a:t>·</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Tuba City Regional Medical Center</a:t>
            </a:r>
            <a:endParaRPr>
              <a:solidFill>
                <a:srgbClr val="222222"/>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latin typeface="Courier New"/>
                <a:ea typeface="Courier New"/>
                <a:cs typeface="Courier New"/>
                <a:sym typeface="Courier New"/>
              </a:rPr>
              <a:t>o</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Admit reason description</a:t>
            </a:r>
            <a:endParaRPr>
              <a:solidFill>
                <a:srgbClr val="222222"/>
              </a:solidFill>
              <a:highlight>
                <a:srgbClr val="FFFFFF"/>
              </a:highlight>
            </a:endParaRPr>
          </a:p>
          <a:p>
            <a:pPr indent="0" lvl="0" marL="13716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rPr>
              <a:t>§</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Lorine with Tuba City said they will be fixing the issue at the beginning of August [7/31/23]</a:t>
            </a:r>
            <a:endParaRPr>
              <a:solidFill>
                <a:srgbClr val="222222"/>
              </a:solidFill>
              <a:highlight>
                <a:srgbClr val="FFFFFF"/>
              </a:highlight>
            </a:endParaRPr>
          </a:p>
          <a:p>
            <a:pPr indent="0" lvl="0" marL="13716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rPr>
              <a:t>§</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The Tuba City team is still working on the completeness of the admit reason description [8/15/23]</a:t>
            </a:r>
            <a:endParaRPr>
              <a:solidFill>
                <a:srgbClr val="222222"/>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rPr>
              <a:t>·</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Dignity Health</a:t>
            </a:r>
            <a:endParaRPr>
              <a:solidFill>
                <a:srgbClr val="222222"/>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latin typeface="Courier New"/>
                <a:ea typeface="Courier New"/>
                <a:cs typeface="Courier New"/>
                <a:sym typeface="Courier New"/>
              </a:rPr>
              <a:t>o</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Admit reason description</a:t>
            </a:r>
            <a:endParaRPr>
              <a:solidFill>
                <a:srgbClr val="222222"/>
              </a:solidFill>
              <a:highlight>
                <a:srgbClr val="FFFFFF"/>
              </a:highlight>
            </a:endParaRPr>
          </a:p>
          <a:p>
            <a:pPr indent="0" lvl="0" marL="13716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rPr>
              <a:t>§</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Contacts at Dignity Health have examined the issue. Said they are looking into it. [7/27/23]</a:t>
            </a:r>
            <a:endParaRPr>
              <a:solidFill>
                <a:srgbClr val="222222"/>
              </a:solidFill>
              <a:highlight>
                <a:srgbClr val="FFFFFF"/>
              </a:highlight>
            </a:endParaRPr>
          </a:p>
          <a:p>
            <a:pPr indent="0" lvl="0" marL="13716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rPr>
              <a:t>§</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Reached out to Dignity Health for an update [8/15/23]</a:t>
            </a:r>
            <a:endParaRPr>
              <a:solidFill>
                <a:srgbClr val="222222"/>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rPr>
              <a:t>·</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Steward Mesa Hospital</a:t>
            </a:r>
            <a:endParaRPr>
              <a:solidFill>
                <a:srgbClr val="222222"/>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latin typeface="Courier New"/>
                <a:ea typeface="Courier New"/>
                <a:cs typeface="Courier New"/>
                <a:sym typeface="Courier New"/>
              </a:rPr>
              <a:t>o</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Reached about low completeness in patient class, diagnosis code, chief complaint text, and patient zip. [8/31/23]</a:t>
            </a:r>
            <a:endParaRPr>
              <a:solidFill>
                <a:srgbClr val="222222"/>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rPr>
              <a:t> </a:t>
            </a:r>
            <a:endParaRPr>
              <a:solidFill>
                <a:srgbClr val="222222"/>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b="1" lang="en">
                <a:solidFill>
                  <a:srgbClr val="222222"/>
                </a:solidFill>
                <a:highlight>
                  <a:srgbClr val="FFFFFF"/>
                </a:highlight>
              </a:rPr>
              <a:t>Validity</a:t>
            </a:r>
            <a:endParaRPr b="1">
              <a:solidFill>
                <a:srgbClr val="222222"/>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rPr>
              <a:t>·</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Summit Health Regional Medical Center</a:t>
            </a:r>
            <a:endParaRPr>
              <a:solidFill>
                <a:srgbClr val="222222"/>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latin typeface="Courier New"/>
                <a:ea typeface="Courier New"/>
                <a:cs typeface="Courier New"/>
                <a:sym typeface="Courier New"/>
              </a:rPr>
              <a:t>o</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Facility type code and patient class code do not match.</a:t>
            </a:r>
            <a:endParaRPr>
              <a:solidFill>
                <a:srgbClr val="222222"/>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rPr>
              <a:t>·</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Dignity Health</a:t>
            </a:r>
            <a:endParaRPr>
              <a:solidFill>
                <a:srgbClr val="222222"/>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latin typeface="Courier New"/>
                <a:ea typeface="Courier New"/>
                <a:cs typeface="Courier New"/>
                <a:sym typeface="Courier New"/>
              </a:rPr>
              <a:t>o</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Facility type code and patient class code do not match.</a:t>
            </a:r>
            <a:endParaRPr>
              <a:solidFill>
                <a:srgbClr val="222222"/>
              </a:solidFill>
              <a:highlight>
                <a:srgbClr val="FFFFFF"/>
              </a:highlight>
            </a:endParaRPr>
          </a:p>
          <a:p>
            <a:pPr indent="0" lvl="0" marL="13716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rPr>
              <a:t>§</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Contacts at Dignity Health have examples of the issue. Said they are looking into it.</a:t>
            </a:r>
            <a:endParaRPr>
              <a:solidFill>
                <a:srgbClr val="222222"/>
              </a:solidFill>
              <a:highlight>
                <a:srgbClr val="FFFFFF"/>
              </a:highlight>
            </a:endParaRPr>
          </a:p>
          <a:p>
            <a:pPr indent="0" lvl="0" marL="13716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rPr>
              <a:t>§</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In contact with Theresa Abner. Amy Peterson is on FML with unknown date of return [8/15/23]</a:t>
            </a:r>
            <a:endParaRPr>
              <a:solidFill>
                <a:srgbClr val="222222"/>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b="1" lang="en">
                <a:solidFill>
                  <a:srgbClr val="222222"/>
                </a:solidFill>
                <a:highlight>
                  <a:srgbClr val="FFFFFF"/>
                </a:highlight>
              </a:rPr>
              <a:t>Timeliness</a:t>
            </a:r>
            <a:endParaRPr b="1">
              <a:solidFill>
                <a:srgbClr val="222222"/>
              </a:solidFill>
              <a:highlight>
                <a:srgbClr val="FFFFFF"/>
              </a:highlight>
            </a:endParaRPr>
          </a:p>
          <a:p>
            <a:pPr indent="0" lvl="0" marL="4826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rPr>
              <a:t>·</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Dignity Health</a:t>
            </a:r>
            <a:endParaRPr>
              <a:solidFill>
                <a:srgbClr val="222222"/>
              </a:solidFill>
              <a:highlight>
                <a:srgbClr val="FFFFFF"/>
              </a:highlight>
            </a:endParaRPr>
          </a:p>
          <a:p>
            <a:pPr indent="0" lvl="0" marL="0" rtl="0" algn="l">
              <a:spcBef>
                <a:spcPts val="10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4f9d62db0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4f9d62db0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000"/>
              </a:spcBef>
              <a:spcAft>
                <a:spcPts val="0"/>
              </a:spcAft>
              <a:buClr>
                <a:schemeClr val="dk1"/>
              </a:buClr>
              <a:buSzPts val="1100"/>
              <a:buFont typeface="Arial"/>
              <a:buNone/>
            </a:pPr>
            <a:r>
              <a:rPr b="1" lang="en">
                <a:solidFill>
                  <a:srgbClr val="500050"/>
                </a:solidFill>
                <a:highlight>
                  <a:srgbClr val="FFFFFF"/>
                </a:highlight>
              </a:rPr>
              <a:t>Completeness</a:t>
            </a:r>
            <a:endParaRPr b="1">
              <a:solidFill>
                <a:srgbClr val="500050"/>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rPr>
              <a:t>·</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Summit Healthcare Regional Medical Center</a:t>
            </a:r>
            <a:endParaRPr>
              <a:solidFill>
                <a:srgbClr val="500050"/>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latin typeface="Courier New"/>
                <a:ea typeface="Courier New"/>
                <a:cs typeface="Courier New"/>
                <a:sym typeface="Courier New"/>
              </a:rPr>
              <a:t>o</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Facility type code</a:t>
            </a:r>
            <a:endParaRPr>
              <a:solidFill>
                <a:srgbClr val="500050"/>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latin typeface="Courier New"/>
                <a:ea typeface="Courier New"/>
                <a:cs typeface="Courier New"/>
                <a:sym typeface="Courier New"/>
              </a:rPr>
              <a:t>o</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Patient class</a:t>
            </a:r>
            <a:endParaRPr>
              <a:solidFill>
                <a:srgbClr val="500050"/>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latin typeface="Courier New"/>
                <a:ea typeface="Courier New"/>
                <a:cs typeface="Courier New"/>
                <a:sym typeface="Courier New"/>
              </a:rPr>
              <a:t>o</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Admit reason description</a:t>
            </a:r>
            <a:endParaRPr>
              <a:solidFill>
                <a:srgbClr val="500050"/>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latin typeface="Courier New"/>
                <a:ea typeface="Courier New"/>
                <a:cs typeface="Courier New"/>
                <a:sym typeface="Courier New"/>
              </a:rPr>
              <a:t>o</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Diagnosis code</a:t>
            </a:r>
            <a:endParaRPr>
              <a:solidFill>
                <a:srgbClr val="500050"/>
              </a:solidFill>
              <a:highlight>
                <a:srgbClr val="FFFFFF"/>
              </a:highlight>
            </a:endParaRPr>
          </a:p>
          <a:p>
            <a:pPr indent="0" lvl="0" marL="914400" rtl="0" algn="l">
              <a:lnSpc>
                <a:spcPct val="115000"/>
              </a:lnSpc>
              <a:spcBef>
                <a:spcPts val="1000"/>
              </a:spcBef>
              <a:spcAft>
                <a:spcPts val="0"/>
              </a:spcAft>
              <a:buNone/>
            </a:pPr>
            <a:r>
              <a:rPr lang="en">
                <a:solidFill>
                  <a:srgbClr val="500050"/>
                </a:solidFill>
                <a:highlight>
                  <a:srgbClr val="FFFFFF"/>
                </a:highlight>
                <a:latin typeface="Courier New"/>
                <a:ea typeface="Courier New"/>
                <a:cs typeface="Courier New"/>
                <a:sym typeface="Courier New"/>
              </a:rPr>
              <a:t>o</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Diagnosis description </a:t>
            </a:r>
            <a:endParaRPr>
              <a:solidFill>
                <a:srgbClr val="500050"/>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rPr>
              <a:t>all at or below 11% completeness</a:t>
            </a:r>
            <a:endParaRPr>
              <a:solidFill>
                <a:srgbClr val="500050"/>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rPr>
              <a:t>·</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Tuba City Regional Medical Center </a:t>
            </a:r>
            <a:endParaRPr>
              <a:solidFill>
                <a:srgbClr val="500050"/>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latin typeface="Courier New"/>
                <a:ea typeface="Courier New"/>
                <a:cs typeface="Courier New"/>
                <a:sym typeface="Courier New"/>
              </a:rPr>
              <a:t>o</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Admit reason description </a:t>
            </a:r>
            <a:endParaRPr>
              <a:solidFill>
                <a:srgbClr val="500050"/>
              </a:solidFill>
              <a:highlight>
                <a:srgbClr val="FFFFFF"/>
              </a:highlight>
            </a:endParaRPr>
          </a:p>
          <a:p>
            <a:pPr indent="0" lvl="0" marL="137160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rPr>
              <a:t>§</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Lorine with Tuba City said they will be fixing the issue at the beginning of August [7/31/23]</a:t>
            </a:r>
            <a:endParaRPr>
              <a:solidFill>
                <a:srgbClr val="500050"/>
              </a:solidFill>
              <a:highlight>
                <a:srgbClr val="FFFFFF"/>
              </a:highlight>
            </a:endParaRPr>
          </a:p>
          <a:p>
            <a:pPr indent="0" lvl="0" marL="1371600" rtl="0" algn="l">
              <a:lnSpc>
                <a:spcPct val="115000"/>
              </a:lnSpc>
              <a:spcBef>
                <a:spcPts val="1000"/>
              </a:spcBef>
              <a:spcAft>
                <a:spcPts val="0"/>
              </a:spcAft>
              <a:buNone/>
            </a:pPr>
            <a:r>
              <a:rPr lang="en">
                <a:solidFill>
                  <a:srgbClr val="222222"/>
                </a:solidFill>
                <a:highlight>
                  <a:srgbClr val="FFFFFF"/>
                </a:highlight>
              </a:rPr>
              <a:t>§</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The Tuba City team is still working on the completeness of the admit reason description [8/15/23] [10/15/23]</a:t>
            </a:r>
            <a:endParaRPr>
              <a:solidFill>
                <a:srgbClr val="222222"/>
              </a:solidFill>
              <a:highlight>
                <a:srgbClr val="FFFFFF"/>
              </a:highlight>
            </a:endParaRPr>
          </a:p>
          <a:p>
            <a:pPr indent="0" lvl="0" marL="1371600" rtl="0" algn="l">
              <a:lnSpc>
                <a:spcPct val="115000"/>
              </a:lnSpc>
              <a:spcBef>
                <a:spcPts val="1000"/>
              </a:spcBef>
              <a:spcAft>
                <a:spcPts val="0"/>
              </a:spcAft>
              <a:buClr>
                <a:schemeClr val="dk1"/>
              </a:buClr>
              <a:buSzPts val="1100"/>
              <a:buFont typeface="Arial"/>
              <a:buNone/>
            </a:pPr>
            <a:r>
              <a:rPr lang="en">
                <a:solidFill>
                  <a:srgbClr val="222222"/>
                </a:solidFill>
                <a:highlight>
                  <a:srgbClr val="FFFFFF"/>
                </a:highlight>
              </a:rPr>
              <a:t>The completeness for Admit_Reason_Description is hovering around 7%. </a:t>
            </a:r>
            <a:endParaRPr>
              <a:solidFill>
                <a:srgbClr val="222222"/>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rPr>
              <a:t>·</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Dignity Health</a:t>
            </a:r>
            <a:endParaRPr>
              <a:solidFill>
                <a:srgbClr val="500050"/>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latin typeface="Courier New"/>
                <a:ea typeface="Courier New"/>
                <a:cs typeface="Courier New"/>
                <a:sym typeface="Courier New"/>
              </a:rPr>
              <a:t>o</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Admit reason description </a:t>
            </a:r>
            <a:endParaRPr>
              <a:solidFill>
                <a:srgbClr val="500050"/>
              </a:solidFill>
              <a:highlight>
                <a:srgbClr val="FFFFFF"/>
              </a:highlight>
            </a:endParaRPr>
          </a:p>
          <a:p>
            <a:pPr indent="0" lvl="0" marL="137160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rPr>
              <a:t>§</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Contacts at Dignity Health have examined the issue. Said they are looking into it. [7/27/23] </a:t>
            </a:r>
            <a:endParaRPr>
              <a:solidFill>
                <a:srgbClr val="500050"/>
              </a:solidFill>
              <a:highlight>
                <a:srgbClr val="FFFFFF"/>
              </a:highlight>
            </a:endParaRPr>
          </a:p>
          <a:p>
            <a:pPr indent="0" lvl="0" marL="1371600" rtl="0" algn="l">
              <a:lnSpc>
                <a:spcPct val="115000"/>
              </a:lnSpc>
              <a:spcBef>
                <a:spcPts val="1000"/>
              </a:spcBef>
              <a:spcAft>
                <a:spcPts val="0"/>
              </a:spcAft>
              <a:buNone/>
            </a:pPr>
            <a:r>
              <a:rPr lang="en">
                <a:solidFill>
                  <a:srgbClr val="222222"/>
                </a:solidFill>
                <a:highlight>
                  <a:srgbClr val="FFFFFF"/>
                </a:highlight>
              </a:rPr>
              <a:t>§</a:t>
            </a:r>
            <a:r>
              <a:rPr lang="en" sz="700">
                <a:solidFill>
                  <a:srgbClr val="222222"/>
                </a:solidFill>
                <a:highlight>
                  <a:srgbClr val="FFFFFF"/>
                </a:highlight>
                <a:latin typeface="Times New Roman"/>
                <a:ea typeface="Times New Roman"/>
                <a:cs typeface="Times New Roman"/>
                <a:sym typeface="Times New Roman"/>
              </a:rPr>
              <a:t>  </a:t>
            </a:r>
            <a:r>
              <a:rPr lang="en">
                <a:solidFill>
                  <a:srgbClr val="222222"/>
                </a:solidFill>
                <a:highlight>
                  <a:srgbClr val="FFFFFF"/>
                </a:highlight>
              </a:rPr>
              <a:t>Reached out to Dignity Health for an update [8/15/23] [10/03/23][10/15/23]</a:t>
            </a:r>
            <a:endParaRPr>
              <a:solidFill>
                <a:srgbClr val="222222"/>
              </a:solidFill>
              <a:highlight>
                <a:srgbClr val="FFFFFF"/>
              </a:highlight>
            </a:endParaRPr>
          </a:p>
          <a:p>
            <a:pPr indent="0" lvl="0" marL="1371600" rtl="0" algn="l">
              <a:lnSpc>
                <a:spcPct val="115000"/>
              </a:lnSpc>
              <a:spcBef>
                <a:spcPts val="1000"/>
              </a:spcBef>
              <a:spcAft>
                <a:spcPts val="0"/>
              </a:spcAft>
              <a:buNone/>
            </a:pPr>
            <a:r>
              <a:t/>
            </a:r>
            <a:endParaRPr>
              <a:solidFill>
                <a:srgbClr val="222222"/>
              </a:solidFill>
              <a:highlight>
                <a:srgbClr val="FFFFFF"/>
              </a:highlight>
            </a:endParaRPr>
          </a:p>
          <a:p>
            <a:pPr indent="0" lvl="0" marL="1371600" rtl="0" algn="l">
              <a:lnSpc>
                <a:spcPct val="115000"/>
              </a:lnSpc>
              <a:spcBef>
                <a:spcPts val="1000"/>
              </a:spcBef>
              <a:spcAft>
                <a:spcPts val="0"/>
              </a:spcAft>
              <a:buNone/>
            </a:pPr>
            <a:r>
              <a:rPr lang="en">
                <a:solidFill>
                  <a:srgbClr val="222222"/>
                </a:solidFill>
                <a:highlight>
                  <a:srgbClr val="FFFFFF"/>
                </a:highlight>
              </a:rPr>
              <a:t>Are there any updates on this matter. I included our most recent data quality report from September 15, 2023 to October 15, 2023. The completeness for admit reason description is hovering around 60%. </a:t>
            </a:r>
            <a:endParaRPr>
              <a:solidFill>
                <a:srgbClr val="222222"/>
              </a:solidFill>
              <a:highlight>
                <a:srgbClr val="FFFFFF"/>
              </a:highlight>
            </a:endParaRPr>
          </a:p>
          <a:p>
            <a:pPr indent="0" lvl="0" marL="1371600" rtl="0" algn="l">
              <a:lnSpc>
                <a:spcPct val="115000"/>
              </a:lnSpc>
              <a:spcBef>
                <a:spcPts val="1000"/>
              </a:spcBef>
              <a:spcAft>
                <a:spcPts val="0"/>
              </a:spcAft>
              <a:buNone/>
            </a:pPr>
            <a:r>
              <a:t/>
            </a:r>
            <a:endParaRPr>
              <a:solidFill>
                <a:srgbClr val="222222"/>
              </a:solidFill>
              <a:highlight>
                <a:srgbClr val="FFFFFF"/>
              </a:highlight>
            </a:endParaRPr>
          </a:p>
          <a:p>
            <a:pPr indent="0" lvl="0" marL="0" rtl="0" algn="l">
              <a:lnSpc>
                <a:spcPct val="115000"/>
              </a:lnSpc>
              <a:spcBef>
                <a:spcPts val="1000"/>
              </a:spcBef>
              <a:spcAft>
                <a:spcPts val="0"/>
              </a:spcAft>
              <a:buNone/>
            </a:pPr>
            <a:r>
              <a:rPr lang="en">
                <a:solidFill>
                  <a:srgbClr val="222222"/>
                </a:solidFill>
                <a:highlight>
                  <a:srgbClr val="FFFFFF"/>
                </a:highlight>
              </a:rPr>
              <a:t>Banner: </a:t>
            </a:r>
            <a:endParaRPr>
              <a:solidFill>
                <a:srgbClr val="222222"/>
              </a:solidFill>
              <a:highlight>
                <a:srgbClr val="FFFFFF"/>
              </a:highlight>
            </a:endParaRPr>
          </a:p>
          <a:p>
            <a:pPr indent="0" lvl="0" marL="0" rtl="0" algn="l">
              <a:lnSpc>
                <a:spcPct val="115000"/>
              </a:lnSpc>
              <a:spcBef>
                <a:spcPts val="1000"/>
              </a:spcBef>
              <a:spcAft>
                <a:spcPts val="0"/>
              </a:spcAft>
              <a:buNone/>
            </a:pPr>
            <a:r>
              <a:rPr lang="en">
                <a:solidFill>
                  <a:srgbClr val="500050"/>
                </a:solidFill>
              </a:rPr>
              <a:t>During our bi-weekly data run, the AZ SyS team observed low completion for some Banner facilities. I attached Excel documents below with the Banner facilities with low completion along with other information.</a:t>
            </a:r>
            <a:endParaRPr>
              <a:solidFill>
                <a:srgbClr val="500050"/>
              </a:solidFill>
            </a:endParaRPr>
          </a:p>
          <a:p>
            <a:pPr indent="0" lvl="0" marL="0" rtl="0" algn="l">
              <a:lnSpc>
                <a:spcPct val="115000"/>
              </a:lnSpc>
              <a:spcBef>
                <a:spcPts val="1000"/>
              </a:spcBef>
              <a:spcAft>
                <a:spcPts val="0"/>
              </a:spcAft>
              <a:buNone/>
            </a:pPr>
            <a:r>
              <a:t/>
            </a:r>
            <a:endParaRPr>
              <a:solidFill>
                <a:srgbClr val="500050"/>
              </a:solidFill>
            </a:endParaRPr>
          </a:p>
          <a:p>
            <a:pPr indent="0" lvl="0" marL="0" rtl="0" algn="l">
              <a:lnSpc>
                <a:spcPct val="115000"/>
              </a:lnSpc>
              <a:spcBef>
                <a:spcPts val="1000"/>
              </a:spcBef>
              <a:spcAft>
                <a:spcPts val="0"/>
              </a:spcAft>
              <a:buNone/>
            </a:pPr>
            <a:r>
              <a:rPr lang="en">
                <a:solidFill>
                  <a:schemeClr val="dk1"/>
                </a:solidFill>
              </a:rPr>
              <a:t>We are aware that some variables, such as chief complaint text (OBX) and diagnosis description (DG1), take longer to fill- usually 1 to 3 weeks. Therefore, data from the document below was pulled from 09/15/23 to 10/15/23. The idea is that the completeness of the facilities in the Excel document are at their final phase.</a:t>
            </a:r>
            <a:endParaRPr>
              <a:solidFill>
                <a:schemeClr val="dk1"/>
              </a:solidFill>
            </a:endParaRPr>
          </a:p>
          <a:p>
            <a:pPr indent="0" lvl="0" marL="0" rtl="0" algn="l">
              <a:lnSpc>
                <a:spcPct val="115000"/>
              </a:lnSpc>
              <a:spcBef>
                <a:spcPts val="1000"/>
              </a:spcBef>
              <a:spcAft>
                <a:spcPts val="0"/>
              </a:spcAft>
              <a:buNone/>
            </a:pPr>
            <a:r>
              <a:t/>
            </a:r>
            <a:endParaRPr>
              <a:solidFill>
                <a:srgbClr val="500050"/>
              </a:solidFill>
              <a:highlight>
                <a:srgbClr val="FFFFFF"/>
              </a:highlight>
            </a:endParaRPr>
          </a:p>
          <a:p>
            <a:pPr indent="0" lvl="0" marL="0" rtl="0" algn="l">
              <a:lnSpc>
                <a:spcPct val="115000"/>
              </a:lnSpc>
              <a:spcBef>
                <a:spcPts val="1000"/>
              </a:spcBef>
              <a:spcAft>
                <a:spcPts val="0"/>
              </a:spcAft>
              <a:buNone/>
            </a:pPr>
            <a:r>
              <a:rPr lang="en">
                <a:solidFill>
                  <a:srgbClr val="500050"/>
                </a:solidFill>
                <a:highlight>
                  <a:srgbClr val="FFFFFF"/>
                </a:highlight>
              </a:rPr>
              <a:t>We also noticed that the diagnosis code validity was low for several Banner facilities. I also include an image below with more information. The low validity for diagnosis code for these facilities indicates that many messages associated with the visit lack a diagnosis code (DG1). We realize that all messages will not have a diagnosis code, but we wanted to know if this metric could be improved.</a:t>
            </a:r>
            <a:endParaRPr>
              <a:solidFill>
                <a:srgbClr val="500050"/>
              </a:solidFill>
              <a:highlight>
                <a:srgbClr val="FFFFFF"/>
              </a:highlight>
            </a:endParaRPr>
          </a:p>
          <a:p>
            <a:pPr indent="0" lvl="0" marL="0" rtl="0" algn="l">
              <a:lnSpc>
                <a:spcPct val="115000"/>
              </a:lnSpc>
              <a:spcBef>
                <a:spcPts val="1000"/>
              </a:spcBef>
              <a:spcAft>
                <a:spcPts val="0"/>
              </a:spcAft>
              <a:buNone/>
            </a:pPr>
            <a:r>
              <a:t/>
            </a:r>
            <a:endParaRPr>
              <a:solidFill>
                <a:srgbClr val="222222"/>
              </a:solidFill>
              <a:highlight>
                <a:srgbClr val="FFFFFF"/>
              </a:highlight>
            </a:endParaRPr>
          </a:p>
          <a:p>
            <a:pPr indent="0" lvl="0" marL="1371600" rtl="0" algn="l">
              <a:lnSpc>
                <a:spcPct val="115000"/>
              </a:lnSpc>
              <a:spcBef>
                <a:spcPts val="1000"/>
              </a:spcBef>
              <a:spcAft>
                <a:spcPts val="0"/>
              </a:spcAft>
              <a:buClr>
                <a:schemeClr val="dk1"/>
              </a:buClr>
              <a:buSzPts val="1100"/>
              <a:buFont typeface="Arial"/>
              <a:buNone/>
            </a:pPr>
            <a:r>
              <a:t/>
            </a:r>
            <a:endParaRPr>
              <a:solidFill>
                <a:srgbClr val="222222"/>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rPr>
              <a:t> </a:t>
            </a:r>
            <a:endParaRPr>
              <a:solidFill>
                <a:srgbClr val="500050"/>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b="1" lang="en">
                <a:solidFill>
                  <a:srgbClr val="500050"/>
                </a:solidFill>
                <a:highlight>
                  <a:srgbClr val="FFFFFF"/>
                </a:highlight>
              </a:rPr>
              <a:t>Validity</a:t>
            </a:r>
            <a:endParaRPr b="1">
              <a:solidFill>
                <a:srgbClr val="500050"/>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rPr>
              <a:t>·</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Summit Health Regional Medical Center </a:t>
            </a:r>
            <a:endParaRPr>
              <a:solidFill>
                <a:srgbClr val="500050"/>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latin typeface="Courier New"/>
                <a:ea typeface="Courier New"/>
                <a:cs typeface="Courier New"/>
                <a:sym typeface="Courier New"/>
              </a:rPr>
              <a:t>o</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Facility type code and patient class code do not match. </a:t>
            </a:r>
            <a:endParaRPr>
              <a:solidFill>
                <a:srgbClr val="500050"/>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rPr>
              <a:t>·</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Dignity Health </a:t>
            </a:r>
            <a:endParaRPr>
              <a:solidFill>
                <a:srgbClr val="500050"/>
              </a:solidFill>
              <a:highlight>
                <a:srgbClr val="FFFFFF"/>
              </a:highlight>
            </a:endParaRPr>
          </a:p>
          <a:p>
            <a:pPr indent="0" lvl="0" marL="91440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latin typeface="Courier New"/>
                <a:ea typeface="Courier New"/>
                <a:cs typeface="Courier New"/>
                <a:sym typeface="Courier New"/>
              </a:rPr>
              <a:t>o</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Facility type code and patient class code do not match. </a:t>
            </a:r>
            <a:endParaRPr>
              <a:solidFill>
                <a:srgbClr val="500050"/>
              </a:solidFill>
              <a:highlight>
                <a:srgbClr val="FFFFFF"/>
              </a:highlight>
            </a:endParaRPr>
          </a:p>
          <a:p>
            <a:pPr indent="0" lvl="0" marL="137160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rPr>
              <a:t>§</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Contacts at Dignity Health have examples of the issue. Said they are looking into it. </a:t>
            </a:r>
            <a:endParaRPr>
              <a:solidFill>
                <a:srgbClr val="500050"/>
              </a:solidFill>
              <a:highlight>
                <a:srgbClr val="FFFFFF"/>
              </a:highlight>
            </a:endParaRPr>
          </a:p>
          <a:p>
            <a:pPr indent="0" lvl="0" marL="1371600" rtl="0" algn="l">
              <a:lnSpc>
                <a:spcPct val="115000"/>
              </a:lnSpc>
              <a:spcBef>
                <a:spcPts val="1000"/>
              </a:spcBef>
              <a:spcAft>
                <a:spcPts val="0"/>
              </a:spcAft>
              <a:buClr>
                <a:schemeClr val="dk1"/>
              </a:buClr>
              <a:buSzPts val="1100"/>
              <a:buFont typeface="Arial"/>
              <a:buNone/>
            </a:pPr>
            <a:r>
              <a:rPr lang="en">
                <a:solidFill>
                  <a:srgbClr val="500050"/>
                </a:solidFill>
                <a:highlight>
                  <a:srgbClr val="FFFFFF"/>
                </a:highlight>
              </a:rPr>
              <a:t>§</a:t>
            </a:r>
            <a:r>
              <a:rPr lang="en" sz="700">
                <a:solidFill>
                  <a:srgbClr val="500050"/>
                </a:solidFill>
                <a:highlight>
                  <a:srgbClr val="FFFFFF"/>
                </a:highlight>
                <a:latin typeface="Times New Roman"/>
                <a:ea typeface="Times New Roman"/>
                <a:cs typeface="Times New Roman"/>
                <a:sym typeface="Times New Roman"/>
              </a:rPr>
              <a:t>  </a:t>
            </a:r>
            <a:r>
              <a:rPr lang="en">
                <a:solidFill>
                  <a:srgbClr val="500050"/>
                </a:solidFill>
                <a:highlight>
                  <a:srgbClr val="FFFFFF"/>
                </a:highlight>
              </a:rPr>
              <a:t>In contact with Theresa Abner. Amy Peterson is on FML with unknown date of return [8/15/23]</a:t>
            </a:r>
            <a:endParaRPr>
              <a:solidFill>
                <a:srgbClr val="500050"/>
              </a:solidFill>
              <a:highlight>
                <a:srgbClr val="FFFFFF"/>
              </a:highlight>
            </a:endParaRPr>
          </a:p>
          <a:p>
            <a:pPr indent="-298450" lvl="0" marL="596900" rtl="0" algn="l">
              <a:lnSpc>
                <a:spcPct val="115000"/>
              </a:lnSpc>
              <a:spcBef>
                <a:spcPts val="1000"/>
              </a:spcBef>
              <a:spcAft>
                <a:spcPts val="0"/>
              </a:spcAft>
              <a:buClr>
                <a:srgbClr val="222222"/>
              </a:buClr>
              <a:buSzPts val="1100"/>
              <a:buChar char="●"/>
            </a:pPr>
            <a:r>
              <a:rPr lang="en">
                <a:solidFill>
                  <a:srgbClr val="222222"/>
                </a:solidFill>
                <a:highlight>
                  <a:srgbClr val="FFFFFF"/>
                </a:highlight>
              </a:rPr>
              <a:t>Ask for updates [10/15/23]</a:t>
            </a:r>
            <a:endParaRPr>
              <a:solidFill>
                <a:srgbClr val="222222"/>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rPr b="1" lang="en">
                <a:solidFill>
                  <a:srgbClr val="222222"/>
                </a:solidFill>
                <a:highlight>
                  <a:srgbClr val="FFFFFF"/>
                </a:highlight>
              </a:rPr>
              <a:t>Timeliness</a:t>
            </a:r>
            <a:endParaRPr b="1">
              <a:solidFill>
                <a:srgbClr val="222222"/>
              </a:solidFill>
              <a:highlight>
                <a:srgbClr val="FFFFFF"/>
              </a:highlight>
            </a:endParaRPr>
          </a:p>
          <a:p>
            <a:pPr indent="-298450" lvl="0" marL="596900" rtl="0" algn="l">
              <a:lnSpc>
                <a:spcPct val="115000"/>
              </a:lnSpc>
              <a:spcBef>
                <a:spcPts val="1000"/>
              </a:spcBef>
              <a:spcAft>
                <a:spcPts val="0"/>
              </a:spcAft>
              <a:buClr>
                <a:srgbClr val="222222"/>
              </a:buClr>
              <a:buSzPts val="1100"/>
              <a:buChar char="●"/>
            </a:pPr>
            <a:r>
              <a:rPr lang="en">
                <a:solidFill>
                  <a:srgbClr val="222222"/>
                </a:solidFill>
                <a:highlight>
                  <a:srgbClr val="FFFFFF"/>
                </a:highlight>
              </a:rPr>
              <a:t>Dignity Health facilities are no longer in the red category. </a:t>
            </a:r>
            <a:endParaRPr>
              <a:solidFill>
                <a:srgbClr val="222222"/>
              </a:solidFill>
              <a:highlight>
                <a:srgbClr val="FFFFFF"/>
              </a:highlight>
            </a:endParaRPr>
          </a:p>
          <a:p>
            <a:pPr indent="0" lvl="0" marL="0" rtl="0" algn="l">
              <a:lnSpc>
                <a:spcPct val="90000"/>
              </a:lnSpc>
              <a:spcBef>
                <a:spcPts val="1000"/>
              </a:spcBef>
              <a:spcAft>
                <a:spcPts val="0"/>
              </a:spcAft>
              <a:buNone/>
            </a:pPr>
            <a:r>
              <a:rPr b="1" lang="en" sz="1500">
                <a:solidFill>
                  <a:srgbClr val="3F3F3F"/>
                </a:solidFill>
                <a:latin typeface="Calibri"/>
                <a:ea typeface="Calibri"/>
                <a:cs typeface="Calibri"/>
                <a:sym typeface="Calibri"/>
              </a:rPr>
              <a:t>Mt. Graham </a:t>
            </a:r>
            <a:endParaRPr b="1" sz="1500">
              <a:solidFill>
                <a:srgbClr val="3F3F3F"/>
              </a:solidFill>
              <a:latin typeface="Calibri"/>
              <a:ea typeface="Calibri"/>
              <a:cs typeface="Calibri"/>
              <a:sym typeface="Calibri"/>
            </a:endParaRPr>
          </a:p>
          <a:p>
            <a:pPr indent="-323850" lvl="0" marL="457200" rtl="0" algn="l">
              <a:lnSpc>
                <a:spcPct val="90000"/>
              </a:lnSpc>
              <a:spcBef>
                <a:spcPts val="900"/>
              </a:spcBef>
              <a:spcAft>
                <a:spcPts val="0"/>
              </a:spcAft>
              <a:buClr>
                <a:srgbClr val="E48312"/>
              </a:buClr>
              <a:buSzPts val="1500"/>
              <a:buFont typeface="Calibri"/>
              <a:buChar char=" "/>
            </a:pPr>
            <a:r>
              <a:rPr lang="en" sz="1500">
                <a:solidFill>
                  <a:srgbClr val="3F3F3F"/>
                </a:solidFill>
                <a:latin typeface="Calibri"/>
                <a:ea typeface="Calibri"/>
                <a:cs typeface="Calibri"/>
                <a:sym typeface="Calibri"/>
              </a:rPr>
              <a:t>experienced a drop in flow from end of september but its back due to data breach </a:t>
            </a:r>
            <a:endParaRPr>
              <a:solidFill>
                <a:srgbClr val="222222"/>
              </a:solidFill>
              <a:highlight>
                <a:srgbClr val="FFFFFF"/>
              </a:highlight>
            </a:endParaRPr>
          </a:p>
          <a:p>
            <a:pPr indent="0" lvl="0" marL="0" rtl="0" algn="l">
              <a:lnSpc>
                <a:spcPct val="115000"/>
              </a:lnSpc>
              <a:spcBef>
                <a:spcPts val="1000"/>
              </a:spcBef>
              <a:spcAft>
                <a:spcPts val="0"/>
              </a:spcAft>
              <a:buNone/>
            </a:pPr>
            <a:r>
              <a:t/>
            </a:r>
            <a:endParaRPr>
              <a:solidFill>
                <a:srgbClr val="222222"/>
              </a:solidFill>
              <a:highlight>
                <a:srgbClr val="FFFFFF"/>
              </a:highlight>
            </a:endParaRPr>
          </a:p>
          <a:p>
            <a:pPr indent="0" lvl="0" marL="0" rtl="0" algn="l">
              <a:spcBef>
                <a:spcPts val="1000"/>
              </a:spcBef>
              <a:spcAft>
                <a:spcPts val="0"/>
              </a:spcAft>
              <a:buNone/>
            </a:pPr>
            <a:r>
              <a:t/>
            </a:r>
            <a:endParaRPr>
              <a:solidFill>
                <a:srgbClr val="222222"/>
              </a:solidFill>
              <a:highlight>
                <a:srgbClr val="FFFFFF"/>
              </a:highligh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4f9d62db0b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4f9d62db0b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3068"/>
              </a:lnSpc>
              <a:spcBef>
                <a:spcPts val="0"/>
              </a:spcBef>
              <a:spcAft>
                <a:spcPts val="0"/>
              </a:spcAft>
              <a:buClr>
                <a:schemeClr val="dk1"/>
              </a:buClr>
              <a:buSzPts val="1100"/>
              <a:buFont typeface="Arial"/>
              <a:buNone/>
            </a:pPr>
            <a:r>
              <a:rPr b="1" lang="en" sz="1200" u="sng">
                <a:solidFill>
                  <a:srgbClr val="222222"/>
                </a:solidFill>
                <a:highlight>
                  <a:srgbClr val="FFFFFF"/>
                </a:highlight>
              </a:rPr>
              <a:t>BioSense Platform Monthly Patching Reminder:</a:t>
            </a:r>
            <a:endParaRPr b="1" sz="1200" u="sng">
              <a:solidFill>
                <a:srgbClr val="222222"/>
              </a:solidFill>
              <a:highlight>
                <a:srgbClr val="FFFFFF"/>
              </a:highlight>
            </a:endParaRPr>
          </a:p>
          <a:p>
            <a:pPr indent="-298450" lvl="0" marL="596900" rtl="0" algn="l">
              <a:lnSpc>
                <a:spcPct val="101931"/>
              </a:lnSpc>
              <a:spcBef>
                <a:spcPts val="600"/>
              </a:spcBef>
              <a:spcAft>
                <a:spcPts val="0"/>
              </a:spcAft>
              <a:buClr>
                <a:srgbClr val="222222"/>
              </a:buClr>
              <a:buSzPts val="1100"/>
              <a:buChar char="●"/>
            </a:pPr>
            <a:r>
              <a:rPr lang="en">
                <a:solidFill>
                  <a:srgbClr val="222222"/>
                </a:solidFill>
                <a:highlight>
                  <a:srgbClr val="FFFFFF"/>
                </a:highlight>
              </a:rPr>
              <a:t>Vendor patches will be applied to the onboarding and production BioSense Platform environments.</a:t>
            </a:r>
            <a:endParaRPr>
              <a:solidFill>
                <a:srgbClr val="222222"/>
              </a:solidFill>
              <a:highlight>
                <a:srgbClr val="FFFFFF"/>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rgbClr val="FFFFFF"/>
                </a:highlight>
              </a:rPr>
              <a:t>These servers will start going offline on Thursday, October 19, 2023, at 12:00 </a:t>
            </a:r>
            <a:r>
              <a:rPr lang="en" cap="small">
                <a:solidFill>
                  <a:srgbClr val="222222"/>
                </a:solidFill>
                <a:highlight>
                  <a:srgbClr val="FFFFFF"/>
                </a:highlight>
              </a:rPr>
              <a:t>am et</a:t>
            </a:r>
            <a:r>
              <a:rPr lang="en">
                <a:solidFill>
                  <a:srgbClr val="222222"/>
                </a:solidFill>
                <a:highlight>
                  <a:srgbClr val="FFFFFF"/>
                </a:highlight>
              </a:rPr>
              <a:t>.</a:t>
            </a:r>
            <a:endParaRPr>
              <a:solidFill>
                <a:srgbClr val="222222"/>
              </a:solidFill>
              <a:highlight>
                <a:srgbClr val="FFFFFF"/>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rgbClr val="FFFFFF"/>
                </a:highlight>
              </a:rPr>
              <a:t>Servers will be restarted several times during the update window.</a:t>
            </a:r>
            <a:endParaRPr>
              <a:solidFill>
                <a:srgbClr val="222222"/>
              </a:solidFill>
              <a:highlight>
                <a:srgbClr val="FFFFFF"/>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rgbClr val="FFFFFF"/>
                </a:highlight>
              </a:rPr>
              <a:t>We plan to complete all work on Thursday, October 19, 2023, by 8:00 </a:t>
            </a:r>
            <a:r>
              <a:rPr lang="en" cap="small">
                <a:solidFill>
                  <a:srgbClr val="222222"/>
                </a:solidFill>
                <a:highlight>
                  <a:srgbClr val="FFFFFF"/>
                </a:highlight>
              </a:rPr>
              <a:t>am et</a:t>
            </a:r>
            <a:r>
              <a:rPr lang="en">
                <a:solidFill>
                  <a:srgbClr val="222222"/>
                </a:solidFill>
                <a:highlight>
                  <a:srgbClr val="FFFFFF"/>
                </a:highlight>
              </a:rPr>
              <a:t>.</a:t>
            </a:r>
            <a:endParaRPr>
              <a:solidFill>
                <a:srgbClr val="222222"/>
              </a:solidFill>
              <a:highlight>
                <a:srgbClr val="FFFFFF"/>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rgbClr val="FFFFFF"/>
                </a:highlight>
              </a:rPr>
              <a:t>We will send you a closeout email when activities are complete.</a:t>
            </a:r>
            <a:endParaRPr>
              <a:solidFill>
                <a:srgbClr val="222222"/>
              </a:solidFill>
              <a:highlight>
                <a:srgbClr val="FFFFFF"/>
              </a:highlight>
            </a:endParaRPr>
          </a:p>
          <a:p>
            <a:pPr indent="0" lvl="0" marL="0" rtl="0" algn="l">
              <a:lnSpc>
                <a:spcPct val="93068"/>
              </a:lnSpc>
              <a:spcBef>
                <a:spcPts val="800"/>
              </a:spcBef>
              <a:spcAft>
                <a:spcPts val="0"/>
              </a:spcAft>
              <a:buClr>
                <a:schemeClr val="dk1"/>
              </a:buClr>
              <a:buSzPts val="1100"/>
              <a:buFont typeface="Arial"/>
              <a:buNone/>
            </a:pPr>
            <a:r>
              <a:rPr b="1" lang="en" sz="1200" u="sng">
                <a:solidFill>
                  <a:srgbClr val="222222"/>
                </a:solidFill>
                <a:highlight>
                  <a:srgbClr val="FFFFFF"/>
                </a:highlight>
              </a:rPr>
              <a:t>Effect on Services:</a:t>
            </a:r>
            <a:endParaRPr b="1" sz="1200" u="sng">
              <a:solidFill>
                <a:srgbClr val="222222"/>
              </a:solidFill>
              <a:highlight>
                <a:srgbClr val="FFFFFF"/>
              </a:highlight>
            </a:endParaRPr>
          </a:p>
          <a:p>
            <a:pPr indent="0" lvl="0" marL="0" rtl="0" algn="l">
              <a:lnSpc>
                <a:spcPct val="93068"/>
              </a:lnSpc>
              <a:spcBef>
                <a:spcPts val="600"/>
              </a:spcBef>
              <a:spcAft>
                <a:spcPts val="0"/>
              </a:spcAft>
              <a:buClr>
                <a:schemeClr val="dk1"/>
              </a:buClr>
              <a:buSzPts val="1100"/>
              <a:buFont typeface="Arial"/>
              <a:buNone/>
            </a:pPr>
            <a:r>
              <a:rPr lang="en">
                <a:solidFill>
                  <a:srgbClr val="222222"/>
                </a:solidFill>
                <a:highlight>
                  <a:srgbClr val="FFFFFF"/>
                </a:highlight>
              </a:rPr>
              <a:t>These tasks will require restarting some onboarding and production BioSense Platform servers several times. The following services will not be available during this update window:</a:t>
            </a:r>
            <a:endParaRPr>
              <a:solidFill>
                <a:srgbClr val="222222"/>
              </a:solidFill>
              <a:highlight>
                <a:srgbClr val="FFFFFF"/>
              </a:highlight>
            </a:endParaRPr>
          </a:p>
          <a:p>
            <a:pPr indent="-298450" lvl="0" marL="596900" rtl="0" algn="l">
              <a:lnSpc>
                <a:spcPct val="101931"/>
              </a:lnSpc>
              <a:spcBef>
                <a:spcPts val="800"/>
              </a:spcBef>
              <a:spcAft>
                <a:spcPts val="0"/>
              </a:spcAft>
              <a:buClr>
                <a:srgbClr val="222222"/>
              </a:buClr>
              <a:buSzPts val="1100"/>
              <a:buChar char="●"/>
            </a:pPr>
            <a:r>
              <a:rPr lang="en">
                <a:solidFill>
                  <a:srgbClr val="222222"/>
                </a:solidFill>
                <a:highlight>
                  <a:srgbClr val="FFFFFF"/>
                </a:highlight>
              </a:rPr>
              <a:t>Access &amp; Management Center (AMC)</a:t>
            </a:r>
            <a:endParaRPr>
              <a:solidFill>
                <a:srgbClr val="222222"/>
              </a:solidFill>
              <a:highlight>
                <a:srgbClr val="FFFFFF"/>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rgbClr val="FFFFFF"/>
                </a:highlight>
              </a:rPr>
              <a:t>Data Quality Dashboard</a:t>
            </a:r>
            <a:endParaRPr>
              <a:solidFill>
                <a:srgbClr val="222222"/>
              </a:solidFill>
              <a:highlight>
                <a:srgbClr val="FFFFFF"/>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rgbClr val="FFFFFF"/>
                </a:highlight>
              </a:rPr>
              <a:t>ESSENCE data processing</a:t>
            </a:r>
            <a:endParaRPr>
              <a:solidFill>
                <a:srgbClr val="222222"/>
              </a:solidFill>
              <a:highlight>
                <a:srgbClr val="FFFFFF"/>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rgbClr val="FFFFFF"/>
                </a:highlight>
              </a:rPr>
              <a:t>ESSENCE Web application</a:t>
            </a:r>
            <a:endParaRPr>
              <a:solidFill>
                <a:srgbClr val="222222"/>
              </a:solidFill>
              <a:highlight>
                <a:srgbClr val="FFFFFF"/>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rgbClr val="FFFFFF"/>
                </a:highlight>
              </a:rPr>
              <a:t>Posit Workbench (formerly RStudio Workbench)</a:t>
            </a:r>
            <a:endParaRPr>
              <a:solidFill>
                <a:srgbClr val="222222"/>
              </a:solidFill>
              <a:highlight>
                <a:srgbClr val="FFFFFF"/>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rgbClr val="FFFFFF"/>
                </a:highlight>
              </a:rPr>
              <a:t>SAS Studio</a:t>
            </a:r>
            <a:endParaRPr>
              <a:solidFill>
                <a:srgbClr val="222222"/>
              </a:solidFill>
              <a:highlight>
                <a:srgbClr val="FFFFFF"/>
              </a:highlight>
            </a:endParaRPr>
          </a:p>
          <a:p>
            <a:pPr indent="0" lvl="0" marL="0" rtl="0" algn="l">
              <a:lnSpc>
                <a:spcPct val="93068"/>
              </a:lnSpc>
              <a:spcBef>
                <a:spcPts val="0"/>
              </a:spcBef>
              <a:spcAft>
                <a:spcPts val="0"/>
              </a:spcAft>
              <a:buClr>
                <a:schemeClr val="dk1"/>
              </a:buClr>
              <a:buSzPts val="1100"/>
              <a:buFont typeface="Arial"/>
              <a:buNone/>
            </a:pPr>
            <a:r>
              <a:rPr lang="en">
                <a:solidFill>
                  <a:srgbClr val="222222"/>
                </a:solidFill>
                <a:highlight>
                  <a:srgbClr val="FFFFFF"/>
                </a:highlight>
              </a:rPr>
              <a:t> </a:t>
            </a:r>
            <a:endParaRPr>
              <a:solidFill>
                <a:srgbClr val="222222"/>
              </a:solidFill>
              <a:highlight>
                <a:srgbClr val="FFFFFF"/>
              </a:highlight>
            </a:endParaRPr>
          </a:p>
          <a:p>
            <a:pPr indent="0" lvl="0" marL="0" rtl="0" algn="l">
              <a:lnSpc>
                <a:spcPct val="93068"/>
              </a:lnSpc>
              <a:spcBef>
                <a:spcPts val="0"/>
              </a:spcBef>
              <a:spcAft>
                <a:spcPts val="0"/>
              </a:spcAft>
              <a:buClr>
                <a:schemeClr val="dk1"/>
              </a:buClr>
              <a:buSzPts val="1100"/>
              <a:buFont typeface="Arial"/>
              <a:buNone/>
            </a:pPr>
            <a:r>
              <a:rPr b="1" lang="en" sz="1200" u="sng">
                <a:solidFill>
                  <a:srgbClr val="222222"/>
                </a:solidFill>
                <a:highlight>
                  <a:srgbClr val="FFFFFF"/>
                </a:highlight>
              </a:rPr>
              <a:t>User-Required Actions:</a:t>
            </a:r>
            <a:endParaRPr b="1" sz="1200" u="sng">
              <a:solidFill>
                <a:srgbClr val="222222"/>
              </a:solidFill>
              <a:highlight>
                <a:srgbClr val="FFFFFF"/>
              </a:highlight>
            </a:endParaRPr>
          </a:p>
          <a:p>
            <a:pPr indent="-298450" lvl="0" marL="596900" rtl="0" algn="l">
              <a:lnSpc>
                <a:spcPct val="93068"/>
              </a:lnSpc>
              <a:spcBef>
                <a:spcPts val="600"/>
              </a:spcBef>
              <a:spcAft>
                <a:spcPts val="0"/>
              </a:spcAft>
              <a:buClr>
                <a:srgbClr val="222222"/>
              </a:buClr>
              <a:buSzPts val="1100"/>
              <a:buChar char="●"/>
            </a:pPr>
            <a:r>
              <a:rPr lang="en">
                <a:solidFill>
                  <a:srgbClr val="222222"/>
                </a:solidFill>
                <a:highlight>
                  <a:srgbClr val="FFFFFF"/>
                </a:highlight>
              </a:rPr>
              <a:t>None</a:t>
            </a:r>
            <a:endParaRPr>
              <a:solidFill>
                <a:srgbClr val="222222"/>
              </a:solidFill>
              <a:highlight>
                <a:srgbClr val="FFFFFF"/>
              </a:highlight>
            </a:endParaRPr>
          </a:p>
          <a:p>
            <a:pPr indent="0" lvl="0" marL="0" rtl="0" algn="l">
              <a:spcBef>
                <a:spcPts val="0"/>
              </a:spcBef>
              <a:spcAft>
                <a:spcPts val="0"/>
              </a:spcAft>
              <a:buNone/>
            </a:pPr>
            <a:r>
              <a:t/>
            </a:r>
            <a:endParaRPr/>
          </a:p>
          <a:p>
            <a:pPr indent="0" lvl="0" marL="457200" rtl="0" algn="l">
              <a:lnSpc>
                <a:spcPct val="115000"/>
              </a:lnSpc>
              <a:spcBef>
                <a:spcPts val="0"/>
              </a:spcBef>
              <a:spcAft>
                <a:spcPts val="0"/>
              </a:spcAft>
              <a:buClr>
                <a:schemeClr val="dk1"/>
              </a:buClr>
              <a:buSzPts val="1100"/>
              <a:buFont typeface="Arial"/>
              <a:buNone/>
            </a:pPr>
            <a:r>
              <a:rPr lang="en">
                <a:solidFill>
                  <a:srgbClr val="222222"/>
                </a:solidFill>
                <a:highlight>
                  <a:srgbClr val="FFFFFF"/>
                </a:highlight>
              </a:rPr>
              <a:t>Registration for the 2023 Syndromic Surveillance Symposium is OPEN, and we ask that participants register by </a:t>
            </a:r>
            <a:r>
              <a:rPr b="1" lang="en">
                <a:solidFill>
                  <a:srgbClr val="4472C4"/>
                </a:solidFill>
                <a:highlight>
                  <a:srgbClr val="FFFFFF"/>
                </a:highlight>
              </a:rPr>
              <a:t>November 20, 2023</a:t>
            </a:r>
            <a:r>
              <a:rPr b="1" lang="en">
                <a:solidFill>
                  <a:srgbClr val="222222"/>
                </a:solidFill>
                <a:highlight>
                  <a:srgbClr val="FFFFFF"/>
                </a:highlight>
              </a:rPr>
              <a:t>. All interested participants must register for the event in advance by completing the </a:t>
            </a:r>
            <a:r>
              <a:rPr b="1" lang="en" u="sng">
                <a:solidFill>
                  <a:srgbClr val="1155CC"/>
                </a:solidFill>
                <a:highlight>
                  <a:srgbClr val="FFFFFF"/>
                </a:highlight>
                <a:hlinkClick r:id="rId2">
                  <a:extLst>
                    <a:ext uri="{A12FA001-AC4F-418D-AE19-62706E023703}">
                      <ahyp:hlinkClr val="tx"/>
                    </a:ext>
                  </a:extLst>
                </a:hlinkClick>
              </a:rPr>
              <a:t>registration form</a:t>
            </a:r>
            <a:r>
              <a:rPr b="1" lang="en">
                <a:solidFill>
                  <a:srgbClr val="222222"/>
                </a:solidFill>
                <a:highlight>
                  <a:srgbClr val="FFFFFF"/>
                </a:highlight>
              </a:rPr>
              <a:t>.</a:t>
            </a:r>
            <a:endParaRPr b="1">
              <a:solidFill>
                <a:srgbClr val="222222"/>
              </a:solidFill>
              <a:highlight>
                <a:srgbClr val="FFFFFF"/>
              </a:highlight>
            </a:endParaRPr>
          </a:p>
          <a:p>
            <a:pPr indent="0" lvl="0" marL="457200" rtl="0" algn="l">
              <a:lnSpc>
                <a:spcPct val="115000"/>
              </a:lnSpc>
              <a:spcBef>
                <a:spcPts val="0"/>
              </a:spcBef>
              <a:spcAft>
                <a:spcPts val="0"/>
              </a:spcAft>
              <a:buClr>
                <a:schemeClr val="dk1"/>
              </a:buClr>
              <a:buSzPts val="1100"/>
              <a:buFont typeface="Arial"/>
              <a:buNone/>
            </a:pPr>
            <a:r>
              <a:rPr lang="en">
                <a:solidFill>
                  <a:srgbClr val="222222"/>
                </a:solidFill>
                <a:highlight>
                  <a:srgbClr val="FFFFFF"/>
                </a:highlight>
              </a:rPr>
              <a:t>  </a:t>
            </a:r>
            <a:endParaRPr>
              <a:solidFill>
                <a:srgbClr val="222222"/>
              </a:solidFill>
              <a:highlight>
                <a:srgbClr val="FFFFFF"/>
              </a:highlight>
            </a:endParaRPr>
          </a:p>
          <a:p>
            <a:pPr indent="0" lvl="0" marL="457200" rtl="0" algn="l">
              <a:lnSpc>
                <a:spcPct val="115000"/>
              </a:lnSpc>
              <a:spcBef>
                <a:spcPts val="0"/>
              </a:spcBef>
              <a:spcAft>
                <a:spcPts val="0"/>
              </a:spcAft>
              <a:buClr>
                <a:schemeClr val="dk1"/>
              </a:buClr>
              <a:buSzPts val="1100"/>
              <a:buFont typeface="Arial"/>
              <a:buNone/>
            </a:pPr>
            <a:r>
              <a:rPr lang="en">
                <a:solidFill>
                  <a:srgbClr val="222222"/>
                </a:solidFill>
                <a:highlight>
                  <a:srgbClr val="FFFFFF"/>
                </a:highlight>
              </a:rPr>
              <a:t>The 2023 Syndromic Surveillance Symposium's</a:t>
            </a:r>
            <a:r>
              <a:rPr b="1" lang="en">
                <a:solidFill>
                  <a:srgbClr val="222222"/>
                </a:solidFill>
                <a:highlight>
                  <a:srgbClr val="FFFFFF"/>
                </a:highlight>
              </a:rPr>
              <a:t> </a:t>
            </a:r>
            <a:r>
              <a:rPr lang="en">
                <a:solidFill>
                  <a:srgbClr val="222222"/>
                </a:solidFill>
                <a:highlight>
                  <a:srgbClr val="FFFFFF"/>
                </a:highlight>
              </a:rPr>
              <a:t>schedule will offer several opportunities to exchange ideas with colleagues through trainings, presentations, and informal breaks.</a:t>
            </a:r>
            <a:r>
              <a:rPr b="1" lang="en">
                <a:solidFill>
                  <a:srgbClr val="222222"/>
                </a:solidFill>
                <a:highlight>
                  <a:srgbClr val="FFFFFF"/>
                </a:highlight>
              </a:rPr>
              <a:t> </a:t>
            </a:r>
            <a:r>
              <a:rPr lang="en">
                <a:solidFill>
                  <a:srgbClr val="222222"/>
                </a:solidFill>
                <a:highlight>
                  <a:srgbClr val="FFFFFF"/>
                </a:highlight>
              </a:rPr>
              <a:t>Full session details will be shared closer to the event date and are subject to change.</a:t>
            </a:r>
            <a:endParaRPr>
              <a:solidFill>
                <a:srgbClr val="222222"/>
              </a:solidFill>
              <a:highlight>
                <a:srgbClr val="FFFFFF"/>
              </a:highlight>
            </a:endParaRPr>
          </a:p>
          <a:p>
            <a:pPr indent="0" lvl="0" marL="0" rtl="0" algn="l">
              <a:spcBef>
                <a:spcPts val="120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4f9d62db0b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4f9d62db0b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highlight>
                  <a:srgbClr val="FFFFFF"/>
                </a:highlight>
                <a:latin typeface="Open Sans"/>
                <a:ea typeface="Open Sans"/>
                <a:cs typeface="Open Sans"/>
                <a:sym typeface="Open Sans"/>
              </a:rPr>
              <a:t> If you missed it, the </a:t>
            </a:r>
            <a:r>
              <a:rPr lang="en" sz="1300" u="sng">
                <a:solidFill>
                  <a:srgbClr val="075290"/>
                </a:solidFill>
                <a:highlight>
                  <a:srgbClr val="FFFFFF"/>
                </a:highlight>
                <a:latin typeface="Open Sans"/>
                <a:ea typeface="Open Sans"/>
                <a:cs typeface="Open Sans"/>
                <a:sym typeface="Open Sans"/>
                <a:hlinkClick r:id="rId2">
                  <a:extLst>
                    <a:ext uri="{A12FA001-AC4F-418D-AE19-62706E023703}">
                      <ahyp:hlinkClr val="tx"/>
                    </a:ext>
                  </a:extLst>
                </a:hlinkClick>
              </a:rPr>
              <a:t>recording</a:t>
            </a:r>
            <a:endParaRPr sz="1300" u="sng">
              <a:solidFill>
                <a:srgbClr val="075290"/>
              </a:solidFill>
              <a:highlight>
                <a:srgbClr val="FFFFFF"/>
              </a:highlight>
              <a:latin typeface="Open Sans"/>
              <a:ea typeface="Open Sans"/>
              <a:cs typeface="Open Sans"/>
              <a:sym typeface="Open Sans"/>
              <a:hlinkClick r:id="rId3">
                <a:extLst>
                  <a:ext uri="{A12FA001-AC4F-418D-AE19-62706E023703}">
                    <ahyp:hlinkClr val="tx"/>
                  </a:ext>
                </a:extLst>
              </a:hlinkClick>
            </a:endParaRPr>
          </a:p>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highlight>
                  <a:srgbClr val="FFFFFF"/>
                </a:highlight>
                <a:latin typeface="Open Sans"/>
                <a:ea typeface="Open Sans"/>
                <a:cs typeface="Open Sans"/>
                <a:sym typeface="Open Sans"/>
              </a:rPr>
              <a:t> and slides are available for viewing. Upcoming orientations will be held once per quarter and CSTE will send invites to new NSSP CoP members.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4f9d62db0b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4f9d62db0b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Possible for White House to ask for County Level Data </a:t>
            </a:r>
            <a:endParaRPr/>
          </a:p>
          <a:p>
            <a:pPr indent="0" lvl="0" marL="0" rtl="0" algn="l">
              <a:spcBef>
                <a:spcPts val="0"/>
              </a:spcBef>
              <a:spcAft>
                <a:spcPts val="0"/>
              </a:spcAft>
              <a:buNone/>
            </a:pPr>
            <a:r>
              <a:rPr lang="en"/>
              <a:t>Might need to change </a:t>
            </a:r>
            <a:r>
              <a:rPr lang="en"/>
              <a:t>existing</a:t>
            </a:r>
            <a:r>
              <a:rPr lang="en"/>
              <a:t> DUA and Data Service </a:t>
            </a:r>
            <a:r>
              <a:rPr lang="en"/>
              <a:t>Agreements</a:t>
            </a:r>
            <a:endParaRPr/>
          </a:p>
          <a:p>
            <a:pPr indent="0" lvl="0" marL="0" rtl="0" algn="l">
              <a:spcBef>
                <a:spcPts val="0"/>
              </a:spcBef>
              <a:spcAft>
                <a:spcPts val="0"/>
              </a:spcAft>
              <a:buNone/>
            </a:pPr>
            <a:r>
              <a:rPr lang="en"/>
              <a:t>MOU coming soon </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sz="1500">
                <a:solidFill>
                  <a:srgbClr val="283C46"/>
                </a:solidFill>
                <a:highlight>
                  <a:srgbClr val="FFFFFF"/>
                </a:highlight>
              </a:rPr>
              <a:t> CDC is launching a new tool for the public presentation of NSSP data in support of national respiratory surveillance. The new tool will allow users to view data from</a:t>
            </a:r>
            <a:endParaRPr sz="1500">
              <a:solidFill>
                <a:srgbClr val="283C46"/>
              </a:solidFill>
              <a:highlight>
                <a:srgbClr val="FFFFFF"/>
              </a:highlight>
            </a:endParaRPr>
          </a:p>
          <a:p>
            <a:pPr indent="0" lvl="0" marL="0" rtl="0" algn="l">
              <a:spcBef>
                <a:spcPts val="0"/>
              </a:spcBef>
              <a:spcAft>
                <a:spcPts val="0"/>
              </a:spcAft>
              <a:buClr>
                <a:schemeClr val="dk1"/>
              </a:buClr>
              <a:buSzPts val="1100"/>
              <a:buFont typeface="Arial"/>
              <a:buNone/>
            </a:pPr>
            <a:r>
              <a:rPr lang="en" sz="1500">
                <a:solidFill>
                  <a:srgbClr val="283C46"/>
                </a:solidFill>
                <a:highlight>
                  <a:srgbClr val="FFFFFF"/>
                </a:highlight>
              </a:rPr>
              <a:t>emergency department (ED) visits with COVID-19, influenza, and respiratory syncytial</a:t>
            </a:r>
            <a:endParaRPr sz="1500">
              <a:solidFill>
                <a:srgbClr val="283C46"/>
              </a:solidFill>
              <a:highlight>
                <a:srgbClr val="FFFFFF"/>
              </a:highlight>
            </a:endParaRPr>
          </a:p>
          <a:p>
            <a:pPr indent="0" lvl="0" marL="0" rtl="0" algn="l">
              <a:spcBef>
                <a:spcPts val="0"/>
              </a:spcBef>
              <a:spcAft>
                <a:spcPts val="0"/>
              </a:spcAft>
              <a:buClr>
                <a:schemeClr val="dk1"/>
              </a:buClr>
              <a:buSzPts val="1100"/>
              <a:buFont typeface="Arial"/>
              <a:buNone/>
            </a:pPr>
            <a:r>
              <a:rPr lang="en" sz="1500">
                <a:solidFill>
                  <a:srgbClr val="283C46"/>
                </a:solidFill>
                <a:highlight>
                  <a:srgbClr val="FFFFFF"/>
                </a:highlight>
              </a:rPr>
              <a:t>virus (RSV) diagnoses at the state level drawn from the National Syndromic Surveillance</a:t>
            </a:r>
            <a:endParaRPr sz="1500">
              <a:solidFill>
                <a:srgbClr val="283C46"/>
              </a:solidFill>
              <a:highlight>
                <a:srgbClr val="FFFFFF"/>
              </a:highlight>
            </a:endParaRPr>
          </a:p>
          <a:p>
            <a:pPr indent="0" lvl="0" marL="0" rtl="0" algn="l">
              <a:spcBef>
                <a:spcPts val="0"/>
              </a:spcBef>
              <a:spcAft>
                <a:spcPts val="0"/>
              </a:spcAft>
              <a:buClr>
                <a:schemeClr val="dk1"/>
              </a:buClr>
              <a:buSzPts val="1100"/>
              <a:buFont typeface="Arial"/>
              <a:buNone/>
            </a:pPr>
            <a:r>
              <a:rPr lang="en" sz="1500">
                <a:solidFill>
                  <a:srgbClr val="283C46"/>
                </a:solidFill>
                <a:highlight>
                  <a:srgbClr val="FFFFFF"/>
                </a:highlight>
              </a:rPr>
              <a:t>Program (NSSP). These data are currently visualized at the national level by age group</a:t>
            </a:r>
            <a:endParaRPr sz="1500">
              <a:solidFill>
                <a:srgbClr val="283C46"/>
              </a:solidFill>
              <a:highlight>
                <a:srgbClr val="FFFFFF"/>
              </a:highlight>
            </a:endParaRPr>
          </a:p>
          <a:p>
            <a:pPr indent="0" lvl="0" marL="0" rtl="0" algn="l">
              <a:spcBef>
                <a:spcPts val="0"/>
              </a:spcBef>
              <a:spcAft>
                <a:spcPts val="0"/>
              </a:spcAft>
              <a:buClr>
                <a:schemeClr val="dk1"/>
              </a:buClr>
              <a:buSzPts val="1100"/>
              <a:buFont typeface="Arial"/>
              <a:buNone/>
            </a:pPr>
            <a:r>
              <a:rPr lang="en" sz="1500">
                <a:solidFill>
                  <a:srgbClr val="283C46"/>
                </a:solidFill>
                <a:highlight>
                  <a:srgbClr val="FFFFFF"/>
                </a:highlight>
              </a:rPr>
              <a:t>(</a:t>
            </a:r>
            <a:r>
              <a:rPr lang="en" sz="1500" u="sng">
                <a:solidFill>
                  <a:schemeClr val="hlink"/>
                </a:solidFill>
                <a:highlight>
                  <a:srgbClr val="FFFFFF"/>
                </a:highlight>
                <a:hlinkClick r:id="rId2"/>
              </a:rPr>
              <a:t>https://www.cdc.gov/ncird/surveillance/respiratory-illnesses/index.html</a:t>
            </a:r>
            <a:r>
              <a:rPr lang="en" sz="1500">
                <a:solidFill>
                  <a:srgbClr val="283C46"/>
                </a:solidFill>
                <a:highlight>
                  <a:srgbClr val="FFFFFF"/>
                </a:highlight>
              </a:rPr>
              <a:t>) and, for COVID-19, to</a:t>
            </a:r>
            <a:endParaRPr sz="1500">
              <a:solidFill>
                <a:srgbClr val="283C46"/>
              </a:solidFill>
              <a:highlight>
                <a:srgbClr val="FFFFFF"/>
              </a:highlight>
            </a:endParaRPr>
          </a:p>
          <a:p>
            <a:pPr indent="0" lvl="0" marL="0" rtl="0" algn="l">
              <a:spcBef>
                <a:spcPts val="0"/>
              </a:spcBef>
              <a:spcAft>
                <a:spcPts val="0"/>
              </a:spcAft>
              <a:buClr>
                <a:schemeClr val="dk1"/>
              </a:buClr>
              <a:buSzPts val="1100"/>
              <a:buFont typeface="Arial"/>
              <a:buNone/>
            </a:pPr>
            <a:r>
              <a:rPr lang="en" sz="1500">
                <a:solidFill>
                  <a:srgbClr val="283C46"/>
                </a:solidFill>
                <a:highlight>
                  <a:srgbClr val="FFFFFF"/>
                </a:highlight>
              </a:rPr>
              <a:t>the state level on the COVID tracker website. The new tool will display trends in state-level</a:t>
            </a:r>
            <a:endParaRPr sz="1500">
              <a:solidFill>
                <a:srgbClr val="283C46"/>
              </a:solidFill>
              <a:highlight>
                <a:srgbClr val="FFFFFF"/>
              </a:highlight>
            </a:endParaRPr>
          </a:p>
          <a:p>
            <a:pPr indent="0" lvl="0" marL="0" rtl="0" algn="l">
              <a:spcBef>
                <a:spcPts val="0"/>
              </a:spcBef>
              <a:spcAft>
                <a:spcPts val="0"/>
              </a:spcAft>
              <a:buClr>
                <a:schemeClr val="dk1"/>
              </a:buClr>
              <a:buSzPts val="1100"/>
              <a:buFont typeface="Arial"/>
              <a:buNone/>
            </a:pPr>
            <a:r>
              <a:rPr lang="en" sz="1500">
                <a:solidFill>
                  <a:srgbClr val="283C46"/>
                </a:solidFill>
                <a:highlight>
                  <a:srgbClr val="FFFFFF"/>
                </a:highlight>
              </a:rPr>
              <a:t>percent of total ED visits for each condition (i.e., number of COVID-19 diagnosis visits out of the</a:t>
            </a:r>
            <a:endParaRPr sz="1500">
              <a:solidFill>
                <a:srgbClr val="283C46"/>
              </a:solidFill>
              <a:highlight>
                <a:srgbClr val="FFFFFF"/>
              </a:highlight>
            </a:endParaRPr>
          </a:p>
          <a:p>
            <a:pPr indent="0" lvl="0" marL="0" rtl="0" algn="l">
              <a:spcBef>
                <a:spcPts val="0"/>
              </a:spcBef>
              <a:spcAft>
                <a:spcPts val="0"/>
              </a:spcAft>
              <a:buClr>
                <a:schemeClr val="dk1"/>
              </a:buClr>
              <a:buSzPts val="1100"/>
              <a:buFont typeface="Arial"/>
              <a:buNone/>
            </a:pPr>
            <a:r>
              <a:rPr lang="en" sz="1500">
                <a:solidFill>
                  <a:srgbClr val="283C46"/>
                </a:solidFill>
                <a:highlight>
                  <a:srgbClr val="FFFFFF"/>
                </a:highlight>
              </a:rPr>
              <a:t>total number of ED visits across all causes) as well as the combined category (i.e., total number</a:t>
            </a:r>
            <a:endParaRPr sz="1500">
              <a:solidFill>
                <a:srgbClr val="283C46"/>
              </a:solidFill>
              <a:highlight>
                <a:srgbClr val="FFFFFF"/>
              </a:highlight>
            </a:endParaRPr>
          </a:p>
          <a:p>
            <a:pPr indent="0" lvl="0" marL="0" rtl="0" algn="l">
              <a:spcBef>
                <a:spcPts val="0"/>
              </a:spcBef>
              <a:spcAft>
                <a:spcPts val="0"/>
              </a:spcAft>
              <a:buClr>
                <a:schemeClr val="dk1"/>
              </a:buClr>
              <a:buSzPts val="1100"/>
              <a:buFont typeface="Arial"/>
              <a:buNone/>
            </a:pPr>
            <a:r>
              <a:rPr lang="en" sz="1500">
                <a:solidFill>
                  <a:srgbClr val="283C46"/>
                </a:solidFill>
                <a:highlight>
                  <a:srgbClr val="FFFFFF"/>
                </a:highlight>
              </a:rPr>
              <a:t>of COVID-19, RSV, and Influenza diagnosis visits combined out of the total number of ED visits</a:t>
            </a:r>
            <a:endParaRPr sz="1500">
              <a:solidFill>
                <a:srgbClr val="283C46"/>
              </a:solidFill>
              <a:highlight>
                <a:srgbClr val="FFFFFF"/>
              </a:highlight>
            </a:endParaRPr>
          </a:p>
          <a:p>
            <a:pPr indent="0" lvl="0" marL="0" rtl="0" algn="l">
              <a:spcBef>
                <a:spcPts val="0"/>
              </a:spcBef>
              <a:spcAft>
                <a:spcPts val="0"/>
              </a:spcAft>
              <a:buClr>
                <a:schemeClr val="dk1"/>
              </a:buClr>
              <a:buSzPts val="1100"/>
              <a:buFont typeface="Arial"/>
              <a:buNone/>
            </a:pPr>
            <a:r>
              <a:rPr lang="en" sz="1500">
                <a:solidFill>
                  <a:srgbClr val="283C46"/>
                </a:solidFill>
                <a:highlight>
                  <a:srgbClr val="FFFFFF"/>
                </a:highlight>
              </a:rPr>
              <a:t>across all causes). We plan to expand the age-stratified visualizations for these conditions from</a:t>
            </a:r>
            <a:endParaRPr sz="1500">
              <a:solidFill>
                <a:srgbClr val="283C46"/>
              </a:solidFill>
              <a:highlight>
                <a:srgbClr val="FFFFFF"/>
              </a:highlight>
            </a:endParaRPr>
          </a:p>
          <a:p>
            <a:pPr indent="0" lvl="0" marL="0" rtl="0" algn="l">
              <a:spcBef>
                <a:spcPts val="0"/>
              </a:spcBef>
              <a:spcAft>
                <a:spcPts val="0"/>
              </a:spcAft>
              <a:buClr>
                <a:schemeClr val="dk1"/>
              </a:buClr>
              <a:buSzPts val="1100"/>
              <a:buFont typeface="Arial"/>
              <a:buNone/>
            </a:pPr>
            <a:r>
              <a:rPr lang="en" sz="1500">
                <a:solidFill>
                  <a:srgbClr val="283C46"/>
                </a:solidFill>
                <a:highlight>
                  <a:srgbClr val="FFFFFF"/>
                </a:highlight>
              </a:rPr>
              <a:t>the current national trend to include trends by state. These data will be updated weekly in sync</a:t>
            </a:r>
            <a:endParaRPr sz="1500">
              <a:solidFill>
                <a:srgbClr val="283C46"/>
              </a:solidFill>
              <a:highlight>
                <a:srgbClr val="FFFFFF"/>
              </a:highlight>
            </a:endParaRPr>
          </a:p>
          <a:p>
            <a:pPr indent="0" lvl="0" marL="0" rtl="0" algn="l">
              <a:spcBef>
                <a:spcPts val="0"/>
              </a:spcBef>
              <a:spcAft>
                <a:spcPts val="0"/>
              </a:spcAft>
              <a:buNone/>
            </a:pPr>
            <a:r>
              <a:rPr lang="en" sz="1500">
                <a:solidFill>
                  <a:srgbClr val="283C46"/>
                </a:solidFill>
                <a:highlight>
                  <a:srgbClr val="FFFFFF"/>
                </a:highlight>
              </a:rPr>
              <a:t>with existing websites containing similar data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4f9d62db0b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4f9d62db0b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1800"/>
              </a:spcBef>
              <a:spcAft>
                <a:spcPts val="0"/>
              </a:spcAft>
              <a:buClr>
                <a:schemeClr val="dk1"/>
              </a:buClr>
              <a:buSzPts val="1100"/>
              <a:buFont typeface="Arial"/>
              <a:buNone/>
            </a:pPr>
            <a:r>
              <a:rPr b="1" lang="en" sz="1900">
                <a:solidFill>
                  <a:srgbClr val="333333"/>
                </a:solidFill>
                <a:highlight>
                  <a:srgbClr val="FFFFFF"/>
                </a:highlight>
              </a:rPr>
              <a:t>AMC Updates</a:t>
            </a:r>
            <a:endParaRPr b="1" sz="1900">
              <a:solidFill>
                <a:srgbClr val="333333"/>
              </a:solidFill>
              <a:highlight>
                <a:srgbClr val="FFFFFF"/>
              </a:highlight>
            </a:endParaRPr>
          </a:p>
          <a:p>
            <a:pPr indent="0" lvl="0" marL="0" rtl="0" algn="l">
              <a:lnSpc>
                <a:spcPct val="115000"/>
              </a:lnSpc>
              <a:spcBef>
                <a:spcPts val="400"/>
              </a:spcBef>
              <a:spcAft>
                <a:spcPts val="0"/>
              </a:spcAft>
              <a:buClr>
                <a:schemeClr val="dk1"/>
              </a:buClr>
              <a:buSzPts val="1100"/>
              <a:buFont typeface="Arial"/>
              <a:buNone/>
            </a:pPr>
            <a:r>
              <a:rPr lang="en" sz="1300">
                <a:solidFill>
                  <a:srgbClr val="222222"/>
                </a:solidFill>
                <a:highlight>
                  <a:srgbClr val="FFFFFF"/>
                </a:highlight>
              </a:rPr>
              <a:t>Internal and External UAT</a:t>
            </a:r>
            <a:endParaRPr sz="1300">
              <a:solidFill>
                <a:srgbClr val="222222"/>
              </a:solidFill>
              <a:highlight>
                <a:srgbClr val="FFFFFF"/>
              </a:highlight>
            </a:endParaRPr>
          </a:p>
          <a:p>
            <a:pPr indent="-311150" lvl="0" marL="457200" rtl="0" algn="l">
              <a:lnSpc>
                <a:spcPct val="115000"/>
              </a:lnSpc>
              <a:spcBef>
                <a:spcPts val="120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Manage Users tab: Added capability to capture User Type</a:t>
            </a:r>
            <a:endParaRPr sz="1300">
              <a:solidFill>
                <a:schemeClr val="dk1"/>
              </a:solidFill>
              <a:highlight>
                <a:srgbClr val="FFFFFF"/>
              </a:highlight>
              <a:latin typeface="Open Sans"/>
              <a:ea typeface="Open Sans"/>
              <a:cs typeface="Open Sans"/>
              <a:sym typeface="Open Sans"/>
            </a:endParaRPr>
          </a:p>
          <a:p>
            <a:pPr indent="-311150" lvl="0" marL="4572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Data Access tab:</a:t>
            </a:r>
            <a:endParaRPr sz="1300">
              <a:solidFill>
                <a:schemeClr val="dk1"/>
              </a:solidFill>
              <a:highlight>
                <a:srgbClr val="FFFFFF"/>
              </a:highlight>
              <a:latin typeface="Open Sans"/>
              <a:ea typeface="Open Sans"/>
              <a:cs typeface="Open Sans"/>
              <a:sym typeface="Open Sans"/>
            </a:endParaRPr>
          </a:p>
          <a:p>
            <a:pPr indent="-311150" lvl="1" marL="9144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Added framework for eventual addition of a new data source: National Notifiable Diseases Surveillance System (NNDSS)</a:t>
            </a:r>
            <a:endParaRPr sz="1300">
              <a:solidFill>
                <a:schemeClr val="dk1"/>
              </a:solidFill>
              <a:highlight>
                <a:srgbClr val="FFFFFF"/>
              </a:highlight>
              <a:latin typeface="Open Sans"/>
              <a:ea typeface="Open Sans"/>
              <a:cs typeface="Open Sans"/>
              <a:sym typeface="Open Sans"/>
            </a:endParaRPr>
          </a:p>
          <a:p>
            <a:pPr indent="-311150" lvl="1" marL="9144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Implemented pagination for Data Table</a:t>
            </a:r>
            <a:endParaRPr sz="1300">
              <a:solidFill>
                <a:schemeClr val="dk1"/>
              </a:solidFill>
              <a:highlight>
                <a:srgbClr val="FFFFFF"/>
              </a:highlight>
              <a:latin typeface="Open Sans"/>
              <a:ea typeface="Open Sans"/>
              <a:cs typeface="Open Sans"/>
              <a:sym typeface="Open Sans"/>
            </a:endParaRPr>
          </a:p>
          <a:p>
            <a:pPr indent="-311150" lvl="1" marL="9144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Added “Emergency Response” access flag</a:t>
            </a:r>
            <a:endParaRPr sz="1300">
              <a:solidFill>
                <a:schemeClr val="dk1"/>
              </a:solidFill>
              <a:highlight>
                <a:srgbClr val="FFFFFF"/>
              </a:highlight>
              <a:latin typeface="Open Sans"/>
              <a:ea typeface="Open Sans"/>
              <a:cs typeface="Open Sans"/>
              <a:sym typeface="Open Sans"/>
            </a:endParaRPr>
          </a:p>
          <a:p>
            <a:pPr indent="-311150" lvl="0" marL="4572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Reports tab:</a:t>
            </a:r>
            <a:endParaRPr sz="1300">
              <a:solidFill>
                <a:schemeClr val="dk1"/>
              </a:solidFill>
              <a:highlight>
                <a:srgbClr val="FFFFFF"/>
              </a:highlight>
              <a:latin typeface="Open Sans"/>
              <a:ea typeface="Open Sans"/>
              <a:cs typeface="Open Sans"/>
              <a:sym typeface="Open Sans"/>
            </a:endParaRPr>
          </a:p>
          <a:p>
            <a:pPr indent="-311150" lvl="1" marL="9144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Added a filter to remove NSSP Rules</a:t>
            </a:r>
            <a:endParaRPr sz="1300">
              <a:solidFill>
                <a:schemeClr val="dk1"/>
              </a:solidFill>
              <a:highlight>
                <a:srgbClr val="FFFFFF"/>
              </a:highlight>
              <a:latin typeface="Open Sans"/>
              <a:ea typeface="Open Sans"/>
              <a:cs typeface="Open Sans"/>
              <a:sym typeface="Open Sans"/>
            </a:endParaRPr>
          </a:p>
          <a:p>
            <a:pPr indent="-311150" lvl="1" marL="9144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Implemented pagination for Data Table</a:t>
            </a:r>
            <a:endParaRPr sz="1300">
              <a:solidFill>
                <a:schemeClr val="dk1"/>
              </a:solidFill>
              <a:highlight>
                <a:srgbClr val="FFFFFF"/>
              </a:highlight>
              <a:latin typeface="Open Sans"/>
              <a:ea typeface="Open Sans"/>
              <a:cs typeface="Open Sans"/>
              <a:sym typeface="Open Sans"/>
            </a:endParaRPr>
          </a:p>
          <a:p>
            <a:pPr indent="0" lvl="0" marL="0" rtl="0" algn="l">
              <a:lnSpc>
                <a:spcPct val="130000"/>
              </a:lnSpc>
              <a:spcBef>
                <a:spcPts val="1200"/>
              </a:spcBef>
              <a:spcAft>
                <a:spcPts val="0"/>
              </a:spcAft>
              <a:buClr>
                <a:schemeClr val="dk1"/>
              </a:buClr>
              <a:buSzPts val="1100"/>
              <a:buFont typeface="Arial"/>
              <a:buNone/>
            </a:pPr>
            <a:r>
              <a:rPr lang="en" sz="1300">
                <a:solidFill>
                  <a:srgbClr val="222222"/>
                </a:solidFill>
                <a:highlight>
                  <a:srgbClr val="FFFFFF"/>
                </a:highlight>
              </a:rPr>
              <a:t>Internal UAT Only</a:t>
            </a:r>
            <a:endParaRPr sz="1300">
              <a:solidFill>
                <a:srgbClr val="222222"/>
              </a:solidFill>
              <a:highlight>
                <a:srgbClr val="FFFFFF"/>
              </a:highlight>
            </a:endParaRPr>
          </a:p>
          <a:p>
            <a:pPr indent="-311150" lvl="0" marL="457200" rtl="0" algn="l">
              <a:lnSpc>
                <a:spcPct val="115000"/>
              </a:lnSpc>
              <a:spcBef>
                <a:spcPts val="20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Admin tab: Added a PIV Usage Report to support Operations Team</a:t>
            </a:r>
            <a:endParaRPr sz="1300">
              <a:solidFill>
                <a:schemeClr val="dk1"/>
              </a:solidFill>
              <a:highlight>
                <a:srgbClr val="FFFFFF"/>
              </a:highlight>
              <a:latin typeface="Open Sans"/>
              <a:ea typeface="Open Sans"/>
              <a:cs typeface="Open Sans"/>
              <a:sym typeface="Open Sans"/>
            </a:endParaRPr>
          </a:p>
          <a:p>
            <a:pPr indent="-311150" lvl="0" marL="4572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Manage Users tab: Added capability to disable login after a period of inactivity</a:t>
            </a:r>
            <a:endParaRPr sz="1300">
              <a:solidFill>
                <a:schemeClr val="dk1"/>
              </a:solidFill>
              <a:highlight>
                <a:srgbClr val="FFFFFF"/>
              </a:highlight>
              <a:latin typeface="Open Sans"/>
              <a:ea typeface="Open Sans"/>
              <a:cs typeface="Open Sans"/>
              <a:sym typeface="Open Sans"/>
            </a:endParaRPr>
          </a:p>
          <a:p>
            <a:pPr indent="-311150" lvl="0" marL="4572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MFT tab:</a:t>
            </a:r>
            <a:endParaRPr sz="1300">
              <a:solidFill>
                <a:schemeClr val="dk1"/>
              </a:solidFill>
              <a:highlight>
                <a:srgbClr val="FFFFFF"/>
              </a:highlight>
              <a:latin typeface="Open Sans"/>
              <a:ea typeface="Open Sans"/>
              <a:cs typeface="Open Sans"/>
              <a:sym typeface="Open Sans"/>
            </a:endParaRPr>
          </a:p>
          <a:p>
            <a:pPr indent="-311150" lvl="1" marL="9144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Added Office of the National Coordinator for Health IT (ONC) Certified Health IT Product List (CHPL) identification</a:t>
            </a:r>
            <a:endParaRPr sz="1300">
              <a:solidFill>
                <a:schemeClr val="dk1"/>
              </a:solidFill>
              <a:highlight>
                <a:srgbClr val="FFFFFF"/>
              </a:highlight>
              <a:latin typeface="Open Sans"/>
              <a:ea typeface="Open Sans"/>
              <a:cs typeface="Open Sans"/>
              <a:sym typeface="Open Sans"/>
            </a:endParaRPr>
          </a:p>
          <a:p>
            <a:pPr indent="-311150" lvl="1" marL="9144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Added capability to check for Duplicate Primary Facility Addresses</a:t>
            </a:r>
            <a:endParaRPr sz="1300">
              <a:solidFill>
                <a:schemeClr val="dk1"/>
              </a:solidFill>
              <a:highlight>
                <a:srgbClr val="FFFFFF"/>
              </a:highlight>
              <a:latin typeface="Open Sans"/>
              <a:ea typeface="Open Sans"/>
              <a:cs typeface="Open Sans"/>
              <a:sym typeface="Open Sans"/>
            </a:endParaRPr>
          </a:p>
          <a:p>
            <a:pPr indent="0" lvl="0" marL="0" rtl="0" algn="l">
              <a:lnSpc>
                <a:spcPct val="130000"/>
              </a:lnSpc>
              <a:spcBef>
                <a:spcPts val="1800"/>
              </a:spcBef>
              <a:spcAft>
                <a:spcPts val="0"/>
              </a:spcAft>
              <a:buClr>
                <a:schemeClr val="dk1"/>
              </a:buClr>
              <a:buSzPts val="1100"/>
              <a:buFont typeface="Arial"/>
              <a:buNone/>
            </a:pPr>
            <a:r>
              <a:rPr b="1" lang="en" sz="1900">
                <a:solidFill>
                  <a:srgbClr val="333333"/>
                </a:solidFill>
                <a:highlight>
                  <a:srgbClr val="FFFFFF"/>
                </a:highlight>
              </a:rPr>
              <a:t>DQAV Updates</a:t>
            </a:r>
            <a:endParaRPr b="1" sz="1900">
              <a:solidFill>
                <a:srgbClr val="333333"/>
              </a:solidFill>
              <a:highlight>
                <a:srgbClr val="FFFFFF"/>
              </a:highlight>
            </a:endParaRPr>
          </a:p>
          <a:p>
            <a:pPr indent="0" lvl="0" marL="0" rtl="0" algn="l">
              <a:lnSpc>
                <a:spcPct val="130000"/>
              </a:lnSpc>
              <a:spcBef>
                <a:spcPts val="400"/>
              </a:spcBef>
              <a:spcAft>
                <a:spcPts val="0"/>
              </a:spcAft>
              <a:buClr>
                <a:schemeClr val="dk1"/>
              </a:buClr>
              <a:buSzPts val="1100"/>
              <a:buFont typeface="Arial"/>
              <a:buNone/>
            </a:pPr>
            <a:r>
              <a:rPr lang="en" sz="1300">
                <a:solidFill>
                  <a:srgbClr val="222222"/>
                </a:solidFill>
                <a:highlight>
                  <a:srgbClr val="FFFFFF"/>
                </a:highlight>
              </a:rPr>
              <a:t>Internal and External UAT</a:t>
            </a:r>
            <a:endParaRPr sz="1300">
              <a:solidFill>
                <a:srgbClr val="222222"/>
              </a:solidFill>
              <a:highlight>
                <a:srgbClr val="FFFFFF"/>
              </a:highlight>
            </a:endParaRPr>
          </a:p>
          <a:p>
            <a:pPr indent="-311150" lvl="0" marL="457200" rtl="0" algn="l">
              <a:lnSpc>
                <a:spcPct val="115000"/>
              </a:lnSpc>
              <a:spcBef>
                <a:spcPts val="20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Added initial version of NSSP PRESS, which allows dynamic sharing of information between NSSP and sites</a:t>
            </a:r>
            <a:endParaRPr sz="1300">
              <a:solidFill>
                <a:schemeClr val="dk1"/>
              </a:solidFill>
              <a:highlight>
                <a:srgbClr val="FFFFFF"/>
              </a:highlight>
              <a:latin typeface="Open Sans"/>
              <a:ea typeface="Open Sans"/>
              <a:cs typeface="Open Sans"/>
              <a:sym typeface="Open Sans"/>
            </a:endParaRPr>
          </a:p>
          <a:p>
            <a:pPr indent="-311150" lvl="1" marL="9144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Maintain a corpus of reports for NSSP community use</a:t>
            </a:r>
            <a:endParaRPr sz="1300">
              <a:solidFill>
                <a:schemeClr val="dk1"/>
              </a:solidFill>
              <a:highlight>
                <a:srgbClr val="FFFFFF"/>
              </a:highlight>
              <a:latin typeface="Open Sans"/>
              <a:ea typeface="Open Sans"/>
              <a:cs typeface="Open Sans"/>
              <a:sym typeface="Open Sans"/>
            </a:endParaRPr>
          </a:p>
          <a:p>
            <a:pPr indent="-311150" lvl="1" marL="9144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Provide user interface (UI) for manual publication management</a:t>
            </a:r>
            <a:endParaRPr sz="1300">
              <a:solidFill>
                <a:schemeClr val="dk1"/>
              </a:solidFill>
              <a:highlight>
                <a:srgbClr val="FFFFFF"/>
              </a:highlight>
              <a:latin typeface="Open Sans"/>
              <a:ea typeface="Open Sans"/>
              <a:cs typeface="Open Sans"/>
              <a:sym typeface="Open Sans"/>
            </a:endParaRPr>
          </a:p>
          <a:p>
            <a:pPr indent="-311150" lvl="1" marL="9144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Build UI on application programming interface (API) that can be leveraged to automate publication</a:t>
            </a:r>
            <a:endParaRPr sz="1300">
              <a:solidFill>
                <a:schemeClr val="dk1"/>
              </a:solidFill>
              <a:highlight>
                <a:srgbClr val="FFFFFF"/>
              </a:highlight>
              <a:latin typeface="Open Sans"/>
              <a:ea typeface="Open Sans"/>
              <a:cs typeface="Open Sans"/>
              <a:sym typeface="Open Sans"/>
            </a:endParaRPr>
          </a:p>
          <a:p>
            <a:pPr indent="-311150" lvl="0" marL="4572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Refine and enhance DQDB filtering:</a:t>
            </a:r>
            <a:endParaRPr sz="1300">
              <a:solidFill>
                <a:schemeClr val="dk1"/>
              </a:solidFill>
              <a:highlight>
                <a:srgbClr val="FFFFFF"/>
              </a:highlight>
              <a:latin typeface="Open Sans"/>
              <a:ea typeface="Open Sans"/>
              <a:cs typeface="Open Sans"/>
              <a:sym typeface="Open Sans"/>
            </a:endParaRPr>
          </a:p>
          <a:p>
            <a:pPr indent="-311150" lvl="1" marL="9144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Create extract, transform, and load pipeline for dashboard enhancement: Modify existing tables to aggregate completeness, validity, and timeliness metrics for C_Patient_Class by facility</a:t>
            </a:r>
            <a:endParaRPr sz="1300">
              <a:solidFill>
                <a:schemeClr val="dk1"/>
              </a:solidFill>
              <a:highlight>
                <a:srgbClr val="FFFFFF"/>
              </a:highlight>
              <a:latin typeface="Open Sans"/>
              <a:ea typeface="Open Sans"/>
              <a:cs typeface="Open Sans"/>
              <a:sym typeface="Open Sans"/>
            </a:endParaRPr>
          </a:p>
          <a:p>
            <a:pPr indent="-311150" lvl="1" marL="914400" rtl="0" algn="l">
              <a:lnSpc>
                <a:spcPct val="115000"/>
              </a:lnSpc>
              <a:spcBef>
                <a:spcPts val="0"/>
              </a:spcBef>
              <a:spcAft>
                <a:spcPts val="0"/>
              </a:spcAft>
              <a:buClr>
                <a:schemeClr val="dk1"/>
              </a:buClr>
              <a:buSzPts val="1300"/>
              <a:buFont typeface="Open Sans"/>
              <a:buChar char="○"/>
            </a:pPr>
            <a:r>
              <a:rPr lang="en" sz="1300">
                <a:solidFill>
                  <a:schemeClr val="dk1"/>
                </a:solidFill>
                <a:highlight>
                  <a:srgbClr val="FFFFFF"/>
                </a:highlight>
                <a:latin typeface="Open Sans"/>
                <a:ea typeface="Open Sans"/>
                <a:cs typeface="Open Sans"/>
                <a:sym typeface="Open Sans"/>
              </a:rPr>
              <a:t>Added capability to apply filters to C_Patient_Class</a:t>
            </a:r>
            <a:endParaRPr sz="1300">
              <a:solidFill>
                <a:schemeClr val="dk1"/>
              </a:solidFill>
              <a:highlight>
                <a:srgbClr val="FFFFFF"/>
              </a:highlight>
              <a:latin typeface="Open Sans"/>
              <a:ea typeface="Open Sans"/>
              <a:cs typeface="Open Sans"/>
              <a:sym typeface="Open Sans"/>
            </a:endParaRPr>
          </a:p>
          <a:p>
            <a:pPr indent="-311150" lvl="0" marL="457200" rtl="0" algn="l">
              <a:lnSpc>
                <a:spcPct val="115000"/>
              </a:lnSpc>
              <a:spcBef>
                <a:spcPts val="0"/>
              </a:spcBef>
              <a:spcAft>
                <a:spcPts val="0"/>
              </a:spcAft>
              <a:buClr>
                <a:schemeClr val="dk1"/>
              </a:buClr>
              <a:buSzPts val="1300"/>
              <a:buFont typeface="Open Sans"/>
              <a:buChar char="●"/>
            </a:pPr>
            <a:r>
              <a:t/>
            </a:r>
            <a:endParaRPr sz="1300">
              <a:solidFill>
                <a:schemeClr val="dk1"/>
              </a:solidFill>
              <a:highlight>
                <a:srgbClr val="FFFFFF"/>
              </a:highlight>
              <a:latin typeface="Open Sans"/>
              <a:ea typeface="Open Sans"/>
              <a:cs typeface="Open Sans"/>
              <a:sym typeface="Open Sans"/>
            </a:endParaRPr>
          </a:p>
          <a:p>
            <a:pPr indent="0" lvl="0" marL="0" rtl="0" algn="l">
              <a:lnSpc>
                <a:spcPct val="130000"/>
              </a:lnSpc>
              <a:spcBef>
                <a:spcPts val="1200"/>
              </a:spcBef>
              <a:spcAft>
                <a:spcPts val="0"/>
              </a:spcAft>
              <a:buNone/>
            </a:pPr>
            <a:r>
              <a:rPr lang="en" sz="1000">
                <a:solidFill>
                  <a:srgbClr val="222222"/>
                </a:solidFill>
                <a:latin typeface="Open Sans"/>
                <a:ea typeface="Open Sans"/>
                <a:cs typeface="Open Sans"/>
                <a:sym typeface="Open Sans"/>
              </a:rPr>
              <a:t>NSSP PRESS: Collaboration at its Best in a Shared Reporting Environment!</a:t>
            </a:r>
            <a:endParaRPr sz="1000">
              <a:solidFill>
                <a:srgbClr val="222222"/>
              </a:solidFill>
              <a:latin typeface="Open Sans"/>
              <a:ea typeface="Open Sans"/>
              <a:cs typeface="Open Sans"/>
              <a:sym typeface="Open Sans"/>
            </a:endParaRPr>
          </a:p>
          <a:p>
            <a:pPr indent="0" lvl="0" marL="0" rtl="0" algn="l">
              <a:lnSpc>
                <a:spcPct val="115000"/>
              </a:lnSpc>
              <a:spcBef>
                <a:spcPts val="800"/>
              </a:spcBef>
              <a:spcAft>
                <a:spcPts val="0"/>
              </a:spcAft>
              <a:buNone/>
            </a:pPr>
            <a:r>
              <a:rPr lang="en" sz="1300">
                <a:solidFill>
                  <a:schemeClr val="dk1"/>
                </a:solidFill>
                <a:latin typeface="Open Sans"/>
                <a:ea typeface="Open Sans"/>
                <a:cs typeface="Open Sans"/>
                <a:sym typeface="Open Sans"/>
              </a:rPr>
              <a:t>Whether you’re searching for a specific report, exploring new reports, or accessing NSSP-published data, we’re confident the new NSSP Publication &amp; Reporting Enterprise for Syndromic Surveillance (PRESS) will revolutionize collaboration.</a:t>
            </a:r>
            <a:endParaRPr sz="13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rPr lang="en" sz="1300">
                <a:solidFill>
                  <a:schemeClr val="dk1"/>
                </a:solidFill>
                <a:latin typeface="Open Sans"/>
                <a:ea typeface="Open Sans"/>
                <a:cs typeface="Open Sans"/>
                <a:sym typeface="Open Sans"/>
              </a:rPr>
              <a:t>Unlike shared drives, code repositories, and other file hosting services, NSSP PRESS provides an association-focused, metadata-rich toolbox for contextualizing and connecting reports, authors, and audiences.</a:t>
            </a:r>
            <a:endParaRPr sz="1300">
              <a:solidFill>
                <a:schemeClr val="dk1"/>
              </a:solidFill>
              <a:latin typeface="Open Sans"/>
              <a:ea typeface="Open Sans"/>
              <a:cs typeface="Open Sans"/>
              <a:sym typeface="Open Sans"/>
            </a:endParaRPr>
          </a:p>
          <a:p>
            <a:pPr indent="0" lvl="0" marL="0" rtl="0" algn="l">
              <a:lnSpc>
                <a:spcPct val="115000"/>
              </a:lnSpc>
              <a:spcBef>
                <a:spcPts val="1200"/>
              </a:spcBef>
              <a:spcAft>
                <a:spcPts val="0"/>
              </a:spcAft>
              <a:buNone/>
            </a:pPr>
            <a:r>
              <a:rPr lang="en" sz="1300">
                <a:solidFill>
                  <a:schemeClr val="dk1"/>
                </a:solidFill>
                <a:latin typeface="Open Sans"/>
                <a:ea typeface="Open Sans"/>
                <a:cs typeface="Open Sans"/>
                <a:sym typeface="Open Sans"/>
              </a:rPr>
              <a:t>NSSP PRESS uses content tags, report categorization, user subscriptions, scheduled and serialized releases, and custom affinity groups. Public health agencies and constituents can build communities around centralized and interrelated content.</a:t>
            </a:r>
            <a:endParaRPr sz="1300">
              <a:solidFill>
                <a:schemeClr val="dk1"/>
              </a:solidFill>
              <a:latin typeface="Open Sans"/>
              <a:ea typeface="Open Sans"/>
              <a:cs typeface="Open Sans"/>
              <a:sym typeface="Open Sans"/>
            </a:endParaRPr>
          </a:p>
          <a:p>
            <a:pPr indent="0" lvl="0" marL="0" rtl="0" algn="l">
              <a:lnSpc>
                <a:spcPct val="115000"/>
              </a:lnSpc>
              <a:spcBef>
                <a:spcPts val="1200"/>
              </a:spcBef>
              <a:spcAft>
                <a:spcPts val="0"/>
              </a:spcAft>
              <a:buNone/>
            </a:pPr>
            <a:r>
              <a:rPr lang="en" sz="1300">
                <a:solidFill>
                  <a:schemeClr val="dk1"/>
                </a:solidFill>
                <a:latin typeface="Open Sans"/>
                <a:ea typeface="Open Sans"/>
                <a:cs typeface="Open Sans"/>
                <a:sym typeface="Open Sans"/>
              </a:rPr>
              <a:t>Initially, using your existing AMC credentials, you’ll be able to get dynamic, data-driven content NSSP publishes. Access NSSP PRESS from a menu item at the </a:t>
            </a:r>
            <a:r>
              <a:rPr lang="en" sz="1300" u="sng">
                <a:solidFill>
                  <a:srgbClr val="075290"/>
                </a:solidFill>
                <a:latin typeface="Open Sans"/>
                <a:ea typeface="Open Sans"/>
                <a:cs typeface="Open Sans"/>
                <a:sym typeface="Open Sans"/>
                <a:hlinkClick r:id="rId2">
                  <a:extLst>
                    <a:ext uri="{A12FA001-AC4F-418D-AE19-62706E023703}">
                      <ahyp:hlinkClr val="tx"/>
                    </a:ext>
                  </a:extLst>
                </a:hlinkClick>
              </a:rPr>
              <a:t>NSSP Dashboards URL</a:t>
            </a:r>
            <a:endParaRPr sz="1300" u="sng">
              <a:solidFill>
                <a:srgbClr val="075290"/>
              </a:solidFill>
              <a:latin typeface="Open Sans"/>
              <a:ea typeface="Open Sans"/>
              <a:cs typeface="Open Sans"/>
              <a:sym typeface="Open Sans"/>
              <a:hlinkClick r:id="rId3">
                <a:extLst>
                  <a:ext uri="{A12FA001-AC4F-418D-AE19-62706E023703}">
                    <ahyp:hlinkClr val="tx"/>
                  </a:ext>
                </a:extLst>
              </a:hlinkClick>
            </a:endParaRPr>
          </a:p>
          <a:p>
            <a:pPr indent="0" lvl="0" marL="0" rtl="0" algn="l">
              <a:lnSpc>
                <a:spcPct val="115000"/>
              </a:lnSpc>
              <a:spcBef>
                <a:spcPts val="0"/>
              </a:spcBef>
              <a:spcAft>
                <a:spcPts val="0"/>
              </a:spcAft>
              <a:buNone/>
            </a:pPr>
            <a:r>
              <a:rPr lang="en" sz="1300">
                <a:solidFill>
                  <a:schemeClr val="dk1"/>
                </a:solidFill>
                <a:latin typeface="Open Sans"/>
                <a:ea typeface="Open Sans"/>
                <a:cs typeface="Open Sans"/>
                <a:sym typeface="Open Sans"/>
              </a:rPr>
              <a:t>.</a:t>
            </a:r>
            <a:endParaRPr sz="13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4f9d62db0b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24f9d62db0b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90c2894829_1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g290c2894829_1_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90c2894829_1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g290c2894829_1_9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90c2894829_1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g290c2894829_1_10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90c2894829_1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g290c2894829_1_10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90c2894829_1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g290c2894829_1_1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90c2894829_1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g290c2894829_1_1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90c2894829_1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g290c2894829_1_1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90c2894829_1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g290c2894829_1_1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4f9d62db0b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24f9d62db0b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rgbClr val="595959"/>
              </a:buClr>
              <a:buSzPts val="1100"/>
              <a:buChar char="●"/>
            </a:pPr>
            <a:r>
              <a:rPr lang="en">
                <a:solidFill>
                  <a:srgbClr val="595959"/>
                </a:solidFill>
              </a:rPr>
              <a:t>NSSP CoP meeting trying to focus on Jurisdictional Overview, Would anyone like be a part of a presentation on Arizona? </a:t>
            </a:r>
            <a:endParaRPr>
              <a:solidFill>
                <a:srgbClr val="595959"/>
              </a:solidFill>
            </a:endParaRPr>
          </a:p>
          <a:p>
            <a:pPr indent="-298450" lvl="0" marL="457200" rtl="0" algn="l">
              <a:lnSpc>
                <a:spcPct val="115000"/>
              </a:lnSpc>
              <a:spcBef>
                <a:spcPts val="0"/>
              </a:spcBef>
              <a:spcAft>
                <a:spcPts val="0"/>
              </a:spcAft>
              <a:buClr>
                <a:srgbClr val="595959"/>
              </a:buClr>
              <a:buSzPts val="1100"/>
              <a:buChar char="●"/>
            </a:pPr>
            <a:r>
              <a:rPr lang="en">
                <a:solidFill>
                  <a:srgbClr val="595959"/>
                </a:solidFill>
              </a:rPr>
              <a:t>Also If anyone is presenting at the Symposium would you like to practice your presentation before the symposium and receive feedback from peers? </a:t>
            </a:r>
            <a:endParaRPr>
              <a:solidFill>
                <a:srgbClr val="595959"/>
              </a:solidFill>
            </a:endParaRPr>
          </a:p>
          <a:p>
            <a:pPr indent="-342900" lvl="0" marL="457200" rtl="0" algn="l">
              <a:lnSpc>
                <a:spcPct val="115000"/>
              </a:lnSpc>
              <a:spcBef>
                <a:spcPts val="0"/>
              </a:spcBef>
              <a:spcAft>
                <a:spcPts val="0"/>
              </a:spcAft>
              <a:buClr>
                <a:srgbClr val="595959"/>
              </a:buClr>
              <a:buSzPts val="1800"/>
              <a:buChar char="●"/>
            </a:pPr>
            <a:r>
              <a:rPr lang="en">
                <a:solidFill>
                  <a:srgbClr val="595959"/>
                </a:solidFill>
              </a:rPr>
              <a:t>Finally, has anyone had a chance to test out the xylazine introduced last meeting/ </a:t>
            </a:r>
            <a:endParaRPr>
              <a:solidFill>
                <a:srgbClr val="595959"/>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4f9d62db0b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24f9d62db0b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4" name="Shape 14"/>
        <p:cNvGrpSpPr/>
        <p:nvPr/>
      </p:nvGrpSpPr>
      <p:grpSpPr>
        <a:xfrm>
          <a:off x="0" y="0"/>
          <a:ext cx="0" cy="0"/>
          <a:chOff x="0" y="0"/>
          <a:chExt cx="0" cy="0"/>
        </a:xfrm>
      </p:grpSpPr>
      <p:sp>
        <p:nvSpPr>
          <p:cNvPr id="15" name="Google Shape;15;p2"/>
          <p:cNvSpPr/>
          <p:nvPr/>
        </p:nvSpPr>
        <p:spPr>
          <a:xfrm>
            <a:off x="2381" y="4800600"/>
            <a:ext cx="9141619" cy="342900"/>
          </a:xfrm>
          <a:prstGeom prst="rect">
            <a:avLst/>
          </a:prstGeom>
          <a:solidFill>
            <a:schemeClr val="accen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 name="Google Shape;16;p2"/>
          <p:cNvSpPr/>
          <p:nvPr/>
        </p:nvSpPr>
        <p:spPr>
          <a:xfrm>
            <a:off x="11" y="4750737"/>
            <a:ext cx="9141619" cy="48006"/>
          </a:xfrm>
          <a:prstGeom prst="rect">
            <a:avLst/>
          </a:prstGeom>
          <a:solidFill>
            <a:schemeClr val="accen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 name="Google Shape;17;p2"/>
          <p:cNvSpPr txBox="1"/>
          <p:nvPr>
            <p:ph type="ctrTitle"/>
          </p:nvPr>
        </p:nvSpPr>
        <p:spPr>
          <a:xfrm>
            <a:off x="822960" y="569214"/>
            <a:ext cx="7543800" cy="2674620"/>
          </a:xfrm>
          <a:prstGeom prst="rect">
            <a:avLst/>
          </a:prstGeom>
          <a:noFill/>
          <a:ln>
            <a:noFill/>
          </a:ln>
        </p:spPr>
        <p:txBody>
          <a:bodyPr anchorCtr="0" anchor="b" bIns="34275" lIns="68575" spcFirstLastPara="1" rIns="68575" wrap="square" tIns="34275">
            <a:normAutofit/>
          </a:bodyPr>
          <a:lstStyle>
            <a:lvl1pPr lvl="0" algn="l">
              <a:lnSpc>
                <a:spcPct val="85000"/>
              </a:lnSpc>
              <a:spcBef>
                <a:spcPts val="0"/>
              </a:spcBef>
              <a:spcAft>
                <a:spcPts val="0"/>
              </a:spcAft>
              <a:buClr>
                <a:srgbClr val="262626"/>
              </a:buClr>
              <a:buSzPts val="6000"/>
              <a:buFont typeface="Calibri"/>
              <a:buNone/>
              <a:defRPr sz="6000">
                <a:solidFill>
                  <a:srgbClr val="262626"/>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8" name="Google Shape;18;p2"/>
          <p:cNvSpPr txBox="1"/>
          <p:nvPr>
            <p:ph idx="1" type="subTitle"/>
          </p:nvPr>
        </p:nvSpPr>
        <p:spPr>
          <a:xfrm>
            <a:off x="825038" y="3341715"/>
            <a:ext cx="7543800" cy="857250"/>
          </a:xfrm>
          <a:prstGeom prst="rect">
            <a:avLst/>
          </a:prstGeom>
          <a:noFill/>
          <a:ln>
            <a:noFill/>
          </a:ln>
        </p:spPr>
        <p:txBody>
          <a:bodyPr anchorCtr="0" anchor="t" bIns="34275" lIns="68575" spcFirstLastPara="1" rIns="68575" wrap="square" tIns="34275">
            <a:normAutofit/>
          </a:bodyPr>
          <a:lstStyle>
            <a:lvl1pPr lvl="0" algn="l">
              <a:lnSpc>
                <a:spcPct val="90000"/>
              </a:lnSpc>
              <a:spcBef>
                <a:spcPts val="900"/>
              </a:spcBef>
              <a:spcAft>
                <a:spcPts val="0"/>
              </a:spcAft>
              <a:buSzPts val="1800"/>
              <a:buNone/>
              <a:defRPr sz="1800" cap="none">
                <a:solidFill>
                  <a:schemeClr val="dk2"/>
                </a:solidFill>
                <a:latin typeface="Calibri"/>
                <a:ea typeface="Calibri"/>
                <a:cs typeface="Calibri"/>
                <a:sym typeface="Calibri"/>
              </a:defRPr>
            </a:lvl1pPr>
            <a:lvl2pPr lvl="1" algn="ctr">
              <a:lnSpc>
                <a:spcPct val="90000"/>
              </a:lnSpc>
              <a:spcBef>
                <a:spcPts val="200"/>
              </a:spcBef>
              <a:spcAft>
                <a:spcPts val="0"/>
              </a:spcAft>
              <a:buSzPts val="1800"/>
              <a:buNone/>
              <a:defRPr sz="1800"/>
            </a:lvl2pPr>
            <a:lvl3pPr lvl="2" algn="ctr">
              <a:lnSpc>
                <a:spcPct val="90000"/>
              </a:lnSpc>
              <a:spcBef>
                <a:spcPts val="300"/>
              </a:spcBef>
              <a:spcAft>
                <a:spcPts val="0"/>
              </a:spcAft>
              <a:buSzPts val="1800"/>
              <a:buNone/>
              <a:defRPr sz="1800"/>
            </a:lvl3pPr>
            <a:lvl4pPr lvl="3" algn="ctr">
              <a:lnSpc>
                <a:spcPct val="90000"/>
              </a:lnSpc>
              <a:spcBef>
                <a:spcPts val="300"/>
              </a:spcBef>
              <a:spcAft>
                <a:spcPts val="0"/>
              </a:spcAft>
              <a:buSzPts val="1500"/>
              <a:buNone/>
              <a:defRPr sz="1500"/>
            </a:lvl4pPr>
            <a:lvl5pPr lvl="4" algn="ctr">
              <a:lnSpc>
                <a:spcPct val="90000"/>
              </a:lnSpc>
              <a:spcBef>
                <a:spcPts val="300"/>
              </a:spcBef>
              <a:spcAft>
                <a:spcPts val="0"/>
              </a:spcAft>
              <a:buSzPts val="1500"/>
              <a:buNone/>
              <a:defRPr sz="1500"/>
            </a:lvl5pPr>
            <a:lvl6pPr lvl="5" algn="ctr">
              <a:lnSpc>
                <a:spcPct val="90000"/>
              </a:lnSpc>
              <a:spcBef>
                <a:spcPts val="300"/>
              </a:spcBef>
              <a:spcAft>
                <a:spcPts val="0"/>
              </a:spcAft>
              <a:buSzPts val="1500"/>
              <a:buNone/>
              <a:defRPr sz="1500"/>
            </a:lvl6pPr>
            <a:lvl7pPr lvl="6" algn="ctr">
              <a:lnSpc>
                <a:spcPct val="90000"/>
              </a:lnSpc>
              <a:spcBef>
                <a:spcPts val="300"/>
              </a:spcBef>
              <a:spcAft>
                <a:spcPts val="0"/>
              </a:spcAft>
              <a:buSzPts val="1500"/>
              <a:buNone/>
              <a:defRPr sz="1500"/>
            </a:lvl7pPr>
            <a:lvl8pPr lvl="7" algn="ctr">
              <a:lnSpc>
                <a:spcPct val="90000"/>
              </a:lnSpc>
              <a:spcBef>
                <a:spcPts val="300"/>
              </a:spcBef>
              <a:spcAft>
                <a:spcPts val="0"/>
              </a:spcAft>
              <a:buSzPts val="1500"/>
              <a:buNone/>
              <a:defRPr sz="1500"/>
            </a:lvl8pPr>
            <a:lvl9pPr lvl="8" algn="ctr">
              <a:lnSpc>
                <a:spcPct val="90000"/>
              </a:lnSpc>
              <a:spcBef>
                <a:spcPts val="300"/>
              </a:spcBef>
              <a:spcAft>
                <a:spcPts val="300"/>
              </a:spcAft>
              <a:buSzPts val="1500"/>
              <a:buNone/>
              <a:defRPr sz="1500"/>
            </a:lvl9pPr>
          </a:lstStyle>
          <a:p/>
        </p:txBody>
      </p:sp>
      <p:sp>
        <p:nvSpPr>
          <p:cNvPr id="19" name="Google Shape;19;p2"/>
          <p:cNvSpPr txBox="1"/>
          <p:nvPr>
            <p:ph idx="10" type="dt"/>
          </p:nvPr>
        </p:nvSpPr>
        <p:spPr>
          <a:xfrm>
            <a:off x="822960" y="4844839"/>
            <a:ext cx="1854203"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0" name="Google Shape;20;p2"/>
          <p:cNvSpPr txBox="1"/>
          <p:nvPr>
            <p:ph idx="11" type="ftr"/>
          </p:nvPr>
        </p:nvSpPr>
        <p:spPr>
          <a:xfrm>
            <a:off x="2764639" y="4844839"/>
            <a:ext cx="3617103"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Google Shape;21;p2"/>
          <p:cNvSpPr txBox="1"/>
          <p:nvPr>
            <p:ph idx="12" type="sldNum"/>
          </p:nvPr>
        </p:nvSpPr>
        <p:spPr>
          <a:xfrm>
            <a:off x="7425344" y="4844839"/>
            <a:ext cx="984019"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cxnSp>
        <p:nvCxnSpPr>
          <p:cNvPr id="22" name="Google Shape;22;p2"/>
          <p:cNvCxnSpPr/>
          <p:nvPr/>
        </p:nvCxnSpPr>
        <p:spPr>
          <a:xfrm>
            <a:off x="905743" y="3257550"/>
            <a:ext cx="7406640" cy="0"/>
          </a:xfrm>
          <a:prstGeom prst="straightConnector1">
            <a:avLst/>
          </a:prstGeom>
          <a:noFill/>
          <a:ln cap="flat" cmpd="sng" w="9525">
            <a:solidFill>
              <a:srgbClr val="7F7F7F"/>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3"/>
          <p:cNvSpPr txBox="1"/>
          <p:nvPr>
            <p:ph type="title"/>
          </p:nvPr>
        </p:nvSpPr>
        <p:spPr>
          <a:xfrm>
            <a:off x="822960" y="214952"/>
            <a:ext cx="7543800" cy="1088068"/>
          </a:xfrm>
          <a:prstGeom prst="rect">
            <a:avLst/>
          </a:prstGeom>
          <a:noFill/>
          <a:ln>
            <a:noFill/>
          </a:ln>
        </p:spPr>
        <p:txBody>
          <a:bodyPr anchorCtr="0" anchor="b" bIns="34275" lIns="68575" spcFirstLastPara="1" rIns="68575" wrap="square" tIns="34275">
            <a:normAutofit/>
          </a:bodyPr>
          <a:lstStyle>
            <a:lvl1pPr lvl="0" algn="l">
              <a:lnSpc>
                <a:spcPct val="85000"/>
              </a:lnSpc>
              <a:spcBef>
                <a:spcPts val="0"/>
              </a:spcBef>
              <a:spcAft>
                <a:spcPts val="0"/>
              </a:spcAft>
              <a:buClr>
                <a:srgbClr val="3F3F3F"/>
              </a:buClr>
              <a:buSzPts val="3600"/>
              <a:buFont typeface="Calibri"/>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Google Shape;25;p3"/>
          <p:cNvSpPr txBox="1"/>
          <p:nvPr>
            <p:ph idx="1" type="body"/>
          </p:nvPr>
        </p:nvSpPr>
        <p:spPr>
          <a:xfrm>
            <a:off x="822960" y="1384301"/>
            <a:ext cx="7543800" cy="3017520"/>
          </a:xfrm>
          <a:prstGeom prst="rect">
            <a:avLst/>
          </a:prstGeom>
          <a:noFill/>
          <a:ln>
            <a:noFill/>
          </a:ln>
        </p:spPr>
        <p:txBody>
          <a:bodyPr anchorCtr="0" anchor="t" bIns="34275" lIns="0" spcFirstLastPara="1" rIns="0" wrap="square" tIns="34275">
            <a:normAutofit/>
          </a:bodyPr>
          <a:lstStyle>
            <a:lvl1pPr indent="-317500" lvl="0" marL="457200" algn="l">
              <a:lnSpc>
                <a:spcPct val="90000"/>
              </a:lnSpc>
              <a:spcBef>
                <a:spcPts val="900"/>
              </a:spcBef>
              <a:spcAft>
                <a:spcPts val="0"/>
              </a:spcAft>
              <a:buSzPts val="1400"/>
              <a:buChar char=" "/>
              <a:defRPr/>
            </a:lvl1pPr>
            <a:lvl2pPr indent="-317500" lvl="1" marL="914400" algn="l">
              <a:lnSpc>
                <a:spcPct val="90000"/>
              </a:lnSpc>
              <a:spcBef>
                <a:spcPts val="200"/>
              </a:spcBef>
              <a:spcAft>
                <a:spcPts val="0"/>
              </a:spcAft>
              <a:buSzPts val="1400"/>
              <a:buChar char="◦"/>
              <a:defRPr/>
            </a:lvl2pPr>
            <a:lvl3pPr indent="-317500" lvl="2" marL="1371600" algn="l">
              <a:lnSpc>
                <a:spcPct val="90000"/>
              </a:lnSpc>
              <a:spcBef>
                <a:spcPts val="300"/>
              </a:spcBef>
              <a:spcAft>
                <a:spcPts val="0"/>
              </a:spcAft>
              <a:buSzPts val="1400"/>
              <a:buChar char="◦"/>
              <a:defRPr/>
            </a:lvl3pPr>
            <a:lvl4pPr indent="-317500" lvl="3" marL="1828800" algn="l">
              <a:lnSpc>
                <a:spcPct val="90000"/>
              </a:lnSpc>
              <a:spcBef>
                <a:spcPts val="300"/>
              </a:spcBef>
              <a:spcAft>
                <a:spcPts val="0"/>
              </a:spcAft>
              <a:buSzPts val="1400"/>
              <a:buChar char="◦"/>
              <a:defRPr/>
            </a:lvl4pPr>
            <a:lvl5pPr indent="-317500" lvl="4" marL="2286000" algn="l">
              <a:lnSpc>
                <a:spcPct val="90000"/>
              </a:lnSpc>
              <a:spcBef>
                <a:spcPts val="300"/>
              </a:spcBef>
              <a:spcAft>
                <a:spcPts val="0"/>
              </a:spcAft>
              <a:buSzPts val="1400"/>
              <a:buChar char="◦"/>
              <a:defRPr/>
            </a:lvl5pPr>
            <a:lvl6pPr indent="-317500" lvl="5" marL="2743200" algn="l">
              <a:lnSpc>
                <a:spcPct val="90000"/>
              </a:lnSpc>
              <a:spcBef>
                <a:spcPts val="300"/>
              </a:spcBef>
              <a:spcAft>
                <a:spcPts val="0"/>
              </a:spcAft>
              <a:buSzPts val="1400"/>
              <a:buChar char="◦"/>
              <a:defRPr/>
            </a:lvl6pPr>
            <a:lvl7pPr indent="-317500" lvl="6" marL="3200400" algn="l">
              <a:lnSpc>
                <a:spcPct val="90000"/>
              </a:lnSpc>
              <a:spcBef>
                <a:spcPts val="300"/>
              </a:spcBef>
              <a:spcAft>
                <a:spcPts val="0"/>
              </a:spcAft>
              <a:buSzPts val="1400"/>
              <a:buChar char="◦"/>
              <a:defRPr/>
            </a:lvl7pPr>
            <a:lvl8pPr indent="-317500" lvl="7" marL="3657600" algn="l">
              <a:lnSpc>
                <a:spcPct val="90000"/>
              </a:lnSpc>
              <a:spcBef>
                <a:spcPts val="300"/>
              </a:spcBef>
              <a:spcAft>
                <a:spcPts val="0"/>
              </a:spcAft>
              <a:buSzPts val="1400"/>
              <a:buChar char="◦"/>
              <a:defRPr/>
            </a:lvl8pPr>
            <a:lvl9pPr indent="-317500" lvl="8" marL="4114800" algn="l">
              <a:lnSpc>
                <a:spcPct val="90000"/>
              </a:lnSpc>
              <a:spcBef>
                <a:spcPts val="300"/>
              </a:spcBef>
              <a:spcAft>
                <a:spcPts val="300"/>
              </a:spcAft>
              <a:buSzPts val="1400"/>
              <a:buChar char="◦"/>
              <a:defRPr/>
            </a:lvl9pPr>
          </a:lstStyle>
          <a:p/>
        </p:txBody>
      </p:sp>
      <p:sp>
        <p:nvSpPr>
          <p:cNvPr id="26" name="Google Shape;26;p3"/>
          <p:cNvSpPr txBox="1"/>
          <p:nvPr>
            <p:ph idx="10" type="dt"/>
          </p:nvPr>
        </p:nvSpPr>
        <p:spPr>
          <a:xfrm>
            <a:off x="822960" y="4844839"/>
            <a:ext cx="1854203"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Google Shape;27;p3"/>
          <p:cNvSpPr txBox="1"/>
          <p:nvPr>
            <p:ph idx="11" type="ftr"/>
          </p:nvPr>
        </p:nvSpPr>
        <p:spPr>
          <a:xfrm>
            <a:off x="2764639" y="4844839"/>
            <a:ext cx="3617103"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Google Shape;28;p3"/>
          <p:cNvSpPr txBox="1"/>
          <p:nvPr>
            <p:ph idx="12" type="sldNum"/>
          </p:nvPr>
        </p:nvSpPr>
        <p:spPr>
          <a:xfrm>
            <a:off x="7425344" y="4844839"/>
            <a:ext cx="984019"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29" name="Shape 29"/>
        <p:cNvGrpSpPr/>
        <p:nvPr/>
      </p:nvGrpSpPr>
      <p:grpSpPr>
        <a:xfrm>
          <a:off x="0" y="0"/>
          <a:ext cx="0" cy="0"/>
          <a:chOff x="0" y="0"/>
          <a:chExt cx="0" cy="0"/>
        </a:xfrm>
      </p:grpSpPr>
      <p:sp>
        <p:nvSpPr>
          <p:cNvPr id="30" name="Google Shape;30;p4"/>
          <p:cNvSpPr/>
          <p:nvPr/>
        </p:nvSpPr>
        <p:spPr>
          <a:xfrm>
            <a:off x="2381" y="4800600"/>
            <a:ext cx="9141619" cy="342900"/>
          </a:xfrm>
          <a:prstGeom prst="rect">
            <a:avLst/>
          </a:prstGeom>
          <a:solidFill>
            <a:schemeClr val="accen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1" name="Google Shape;31;p4"/>
          <p:cNvSpPr/>
          <p:nvPr/>
        </p:nvSpPr>
        <p:spPr>
          <a:xfrm>
            <a:off x="11" y="4750737"/>
            <a:ext cx="9141619" cy="48006"/>
          </a:xfrm>
          <a:prstGeom prst="rect">
            <a:avLst/>
          </a:prstGeom>
          <a:solidFill>
            <a:schemeClr val="accen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2" name="Google Shape;32;p4"/>
          <p:cNvSpPr txBox="1"/>
          <p:nvPr>
            <p:ph type="title"/>
          </p:nvPr>
        </p:nvSpPr>
        <p:spPr>
          <a:xfrm>
            <a:off x="822960" y="569214"/>
            <a:ext cx="7543800" cy="2674620"/>
          </a:xfrm>
          <a:prstGeom prst="rect">
            <a:avLst/>
          </a:prstGeom>
          <a:noFill/>
          <a:ln>
            <a:noFill/>
          </a:ln>
        </p:spPr>
        <p:txBody>
          <a:bodyPr anchorCtr="0" anchor="b" bIns="34275" lIns="68575" spcFirstLastPara="1" rIns="68575" wrap="square" tIns="34275">
            <a:normAutofit/>
          </a:bodyPr>
          <a:lstStyle>
            <a:lvl1pPr lvl="0" algn="l">
              <a:lnSpc>
                <a:spcPct val="85000"/>
              </a:lnSpc>
              <a:spcBef>
                <a:spcPts val="0"/>
              </a:spcBef>
              <a:spcAft>
                <a:spcPts val="0"/>
              </a:spcAft>
              <a:buClr>
                <a:srgbClr val="262626"/>
              </a:buClr>
              <a:buSzPts val="6000"/>
              <a:buFont typeface="Calibri"/>
              <a:buNone/>
              <a:defRPr b="0" sz="6000">
                <a:solidFill>
                  <a:srgbClr val="262626"/>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3" name="Google Shape;33;p4"/>
          <p:cNvSpPr txBox="1"/>
          <p:nvPr>
            <p:ph idx="1" type="body"/>
          </p:nvPr>
        </p:nvSpPr>
        <p:spPr>
          <a:xfrm>
            <a:off x="822960" y="3339846"/>
            <a:ext cx="7543800" cy="85725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900"/>
              </a:spcBef>
              <a:spcAft>
                <a:spcPts val="0"/>
              </a:spcAft>
              <a:buSzPts val="1800"/>
              <a:buNone/>
              <a:defRPr sz="1800" cap="none">
                <a:solidFill>
                  <a:schemeClr val="dk2"/>
                </a:solidFill>
                <a:latin typeface="Calibri"/>
                <a:ea typeface="Calibri"/>
                <a:cs typeface="Calibri"/>
                <a:sym typeface="Calibri"/>
              </a:defRPr>
            </a:lvl1pPr>
            <a:lvl2pPr indent="-228600" lvl="1" marL="914400" algn="l">
              <a:lnSpc>
                <a:spcPct val="90000"/>
              </a:lnSpc>
              <a:spcBef>
                <a:spcPts val="200"/>
              </a:spcBef>
              <a:spcAft>
                <a:spcPts val="0"/>
              </a:spcAft>
              <a:buSzPts val="1400"/>
              <a:buNone/>
              <a:defRPr sz="1400">
                <a:solidFill>
                  <a:srgbClr val="888888"/>
                </a:solidFill>
              </a:defRPr>
            </a:lvl2pPr>
            <a:lvl3pPr indent="-228600" lvl="2" marL="1371600" algn="l">
              <a:lnSpc>
                <a:spcPct val="90000"/>
              </a:lnSpc>
              <a:spcBef>
                <a:spcPts val="300"/>
              </a:spcBef>
              <a:spcAft>
                <a:spcPts val="0"/>
              </a:spcAft>
              <a:buSzPts val="1200"/>
              <a:buNone/>
              <a:defRPr sz="1200">
                <a:solidFill>
                  <a:srgbClr val="888888"/>
                </a:solidFill>
              </a:defRPr>
            </a:lvl3pPr>
            <a:lvl4pPr indent="-228600" lvl="3" marL="1828800" algn="l">
              <a:lnSpc>
                <a:spcPct val="90000"/>
              </a:lnSpc>
              <a:spcBef>
                <a:spcPts val="300"/>
              </a:spcBef>
              <a:spcAft>
                <a:spcPts val="0"/>
              </a:spcAft>
              <a:buSzPts val="1100"/>
              <a:buNone/>
              <a:defRPr sz="1100">
                <a:solidFill>
                  <a:srgbClr val="888888"/>
                </a:solidFill>
              </a:defRPr>
            </a:lvl4pPr>
            <a:lvl5pPr indent="-228600" lvl="4" marL="2286000" algn="l">
              <a:lnSpc>
                <a:spcPct val="90000"/>
              </a:lnSpc>
              <a:spcBef>
                <a:spcPts val="300"/>
              </a:spcBef>
              <a:spcAft>
                <a:spcPts val="0"/>
              </a:spcAft>
              <a:buSzPts val="1100"/>
              <a:buNone/>
              <a:defRPr sz="1100">
                <a:solidFill>
                  <a:srgbClr val="888888"/>
                </a:solidFill>
              </a:defRPr>
            </a:lvl5pPr>
            <a:lvl6pPr indent="-228600" lvl="5" marL="2743200" algn="l">
              <a:lnSpc>
                <a:spcPct val="90000"/>
              </a:lnSpc>
              <a:spcBef>
                <a:spcPts val="300"/>
              </a:spcBef>
              <a:spcAft>
                <a:spcPts val="0"/>
              </a:spcAft>
              <a:buSzPts val="1100"/>
              <a:buNone/>
              <a:defRPr sz="1100">
                <a:solidFill>
                  <a:srgbClr val="888888"/>
                </a:solidFill>
              </a:defRPr>
            </a:lvl6pPr>
            <a:lvl7pPr indent="-228600" lvl="6" marL="3200400" algn="l">
              <a:lnSpc>
                <a:spcPct val="90000"/>
              </a:lnSpc>
              <a:spcBef>
                <a:spcPts val="300"/>
              </a:spcBef>
              <a:spcAft>
                <a:spcPts val="0"/>
              </a:spcAft>
              <a:buSzPts val="1100"/>
              <a:buNone/>
              <a:defRPr sz="1100">
                <a:solidFill>
                  <a:srgbClr val="888888"/>
                </a:solidFill>
              </a:defRPr>
            </a:lvl7pPr>
            <a:lvl8pPr indent="-228600" lvl="7" marL="3657600" algn="l">
              <a:lnSpc>
                <a:spcPct val="90000"/>
              </a:lnSpc>
              <a:spcBef>
                <a:spcPts val="300"/>
              </a:spcBef>
              <a:spcAft>
                <a:spcPts val="0"/>
              </a:spcAft>
              <a:buSzPts val="1100"/>
              <a:buNone/>
              <a:defRPr sz="1100">
                <a:solidFill>
                  <a:srgbClr val="888888"/>
                </a:solidFill>
              </a:defRPr>
            </a:lvl8pPr>
            <a:lvl9pPr indent="-228600" lvl="8" marL="4114800" algn="l">
              <a:lnSpc>
                <a:spcPct val="90000"/>
              </a:lnSpc>
              <a:spcBef>
                <a:spcPts val="300"/>
              </a:spcBef>
              <a:spcAft>
                <a:spcPts val="300"/>
              </a:spcAft>
              <a:buSzPts val="1100"/>
              <a:buNone/>
              <a:defRPr sz="1100">
                <a:solidFill>
                  <a:srgbClr val="888888"/>
                </a:solidFill>
              </a:defRPr>
            </a:lvl9pPr>
          </a:lstStyle>
          <a:p/>
        </p:txBody>
      </p:sp>
      <p:sp>
        <p:nvSpPr>
          <p:cNvPr id="34" name="Google Shape;34;p4"/>
          <p:cNvSpPr txBox="1"/>
          <p:nvPr>
            <p:ph idx="10" type="dt"/>
          </p:nvPr>
        </p:nvSpPr>
        <p:spPr>
          <a:xfrm>
            <a:off x="822960" y="4844839"/>
            <a:ext cx="1854203"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Google Shape;35;p4"/>
          <p:cNvSpPr txBox="1"/>
          <p:nvPr>
            <p:ph idx="11" type="ftr"/>
          </p:nvPr>
        </p:nvSpPr>
        <p:spPr>
          <a:xfrm>
            <a:off x="2764639" y="4844839"/>
            <a:ext cx="3617103"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6" name="Google Shape;36;p4"/>
          <p:cNvSpPr txBox="1"/>
          <p:nvPr>
            <p:ph idx="12" type="sldNum"/>
          </p:nvPr>
        </p:nvSpPr>
        <p:spPr>
          <a:xfrm>
            <a:off x="7425344" y="4844839"/>
            <a:ext cx="984019"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cxnSp>
        <p:nvCxnSpPr>
          <p:cNvPr id="37" name="Google Shape;37;p4"/>
          <p:cNvCxnSpPr/>
          <p:nvPr/>
        </p:nvCxnSpPr>
        <p:spPr>
          <a:xfrm>
            <a:off x="905743" y="3257550"/>
            <a:ext cx="7406640" cy="0"/>
          </a:xfrm>
          <a:prstGeom prst="straightConnector1">
            <a:avLst/>
          </a:prstGeom>
          <a:noFill/>
          <a:ln cap="flat" cmpd="sng" w="9525">
            <a:solidFill>
              <a:srgbClr val="7F7F7F"/>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5"/>
          <p:cNvSpPr txBox="1"/>
          <p:nvPr>
            <p:ph type="title"/>
          </p:nvPr>
        </p:nvSpPr>
        <p:spPr>
          <a:xfrm>
            <a:off x="822960" y="214952"/>
            <a:ext cx="7543800" cy="1088068"/>
          </a:xfrm>
          <a:prstGeom prst="rect">
            <a:avLst/>
          </a:prstGeom>
          <a:noFill/>
          <a:ln>
            <a:noFill/>
          </a:ln>
        </p:spPr>
        <p:txBody>
          <a:bodyPr anchorCtr="0" anchor="b" bIns="34275" lIns="68575" spcFirstLastPara="1" rIns="68575" wrap="square" tIns="34275">
            <a:normAutofit/>
          </a:bodyPr>
          <a:lstStyle>
            <a:lvl1pPr lvl="0" algn="l">
              <a:lnSpc>
                <a:spcPct val="85000"/>
              </a:lnSpc>
              <a:spcBef>
                <a:spcPts val="0"/>
              </a:spcBef>
              <a:spcAft>
                <a:spcPts val="0"/>
              </a:spcAft>
              <a:buClr>
                <a:srgbClr val="3F3F3F"/>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0" name="Google Shape;40;p5"/>
          <p:cNvSpPr txBox="1"/>
          <p:nvPr>
            <p:ph idx="1" type="body"/>
          </p:nvPr>
        </p:nvSpPr>
        <p:spPr>
          <a:xfrm>
            <a:off x="822959" y="1384301"/>
            <a:ext cx="3703320" cy="3017520"/>
          </a:xfrm>
          <a:prstGeom prst="rect">
            <a:avLst/>
          </a:prstGeom>
          <a:noFill/>
          <a:ln>
            <a:noFill/>
          </a:ln>
        </p:spPr>
        <p:txBody>
          <a:bodyPr anchorCtr="0" anchor="t" bIns="34275" lIns="0" spcFirstLastPara="1" rIns="0" wrap="square" tIns="34275">
            <a:normAutofit/>
          </a:bodyPr>
          <a:lstStyle>
            <a:lvl1pPr indent="-317500" lvl="0" marL="457200" algn="l">
              <a:lnSpc>
                <a:spcPct val="90000"/>
              </a:lnSpc>
              <a:spcBef>
                <a:spcPts val="900"/>
              </a:spcBef>
              <a:spcAft>
                <a:spcPts val="0"/>
              </a:spcAft>
              <a:buSzPts val="1400"/>
              <a:buChar char=" "/>
              <a:defRPr/>
            </a:lvl1pPr>
            <a:lvl2pPr indent="-317500" lvl="1" marL="914400" algn="l">
              <a:lnSpc>
                <a:spcPct val="90000"/>
              </a:lnSpc>
              <a:spcBef>
                <a:spcPts val="200"/>
              </a:spcBef>
              <a:spcAft>
                <a:spcPts val="0"/>
              </a:spcAft>
              <a:buSzPts val="1400"/>
              <a:buChar char="◦"/>
              <a:defRPr/>
            </a:lvl2pPr>
            <a:lvl3pPr indent="-317500" lvl="2" marL="1371600" algn="l">
              <a:lnSpc>
                <a:spcPct val="90000"/>
              </a:lnSpc>
              <a:spcBef>
                <a:spcPts val="300"/>
              </a:spcBef>
              <a:spcAft>
                <a:spcPts val="0"/>
              </a:spcAft>
              <a:buSzPts val="1400"/>
              <a:buChar char="◦"/>
              <a:defRPr/>
            </a:lvl3pPr>
            <a:lvl4pPr indent="-317500" lvl="3" marL="1828800" algn="l">
              <a:lnSpc>
                <a:spcPct val="90000"/>
              </a:lnSpc>
              <a:spcBef>
                <a:spcPts val="300"/>
              </a:spcBef>
              <a:spcAft>
                <a:spcPts val="0"/>
              </a:spcAft>
              <a:buSzPts val="1400"/>
              <a:buChar char="◦"/>
              <a:defRPr/>
            </a:lvl4pPr>
            <a:lvl5pPr indent="-317500" lvl="4" marL="2286000" algn="l">
              <a:lnSpc>
                <a:spcPct val="90000"/>
              </a:lnSpc>
              <a:spcBef>
                <a:spcPts val="300"/>
              </a:spcBef>
              <a:spcAft>
                <a:spcPts val="0"/>
              </a:spcAft>
              <a:buSzPts val="1400"/>
              <a:buChar char="◦"/>
              <a:defRPr/>
            </a:lvl5pPr>
            <a:lvl6pPr indent="-317500" lvl="5" marL="2743200" algn="l">
              <a:lnSpc>
                <a:spcPct val="90000"/>
              </a:lnSpc>
              <a:spcBef>
                <a:spcPts val="300"/>
              </a:spcBef>
              <a:spcAft>
                <a:spcPts val="0"/>
              </a:spcAft>
              <a:buSzPts val="1400"/>
              <a:buChar char="◦"/>
              <a:defRPr/>
            </a:lvl6pPr>
            <a:lvl7pPr indent="-317500" lvl="6" marL="3200400" algn="l">
              <a:lnSpc>
                <a:spcPct val="90000"/>
              </a:lnSpc>
              <a:spcBef>
                <a:spcPts val="300"/>
              </a:spcBef>
              <a:spcAft>
                <a:spcPts val="0"/>
              </a:spcAft>
              <a:buSzPts val="1400"/>
              <a:buChar char="◦"/>
              <a:defRPr/>
            </a:lvl7pPr>
            <a:lvl8pPr indent="-317500" lvl="7" marL="3657600" algn="l">
              <a:lnSpc>
                <a:spcPct val="90000"/>
              </a:lnSpc>
              <a:spcBef>
                <a:spcPts val="300"/>
              </a:spcBef>
              <a:spcAft>
                <a:spcPts val="0"/>
              </a:spcAft>
              <a:buSzPts val="1400"/>
              <a:buChar char="◦"/>
              <a:defRPr/>
            </a:lvl8pPr>
            <a:lvl9pPr indent="-317500" lvl="8" marL="4114800" algn="l">
              <a:lnSpc>
                <a:spcPct val="90000"/>
              </a:lnSpc>
              <a:spcBef>
                <a:spcPts val="300"/>
              </a:spcBef>
              <a:spcAft>
                <a:spcPts val="300"/>
              </a:spcAft>
              <a:buSzPts val="1400"/>
              <a:buChar char="◦"/>
              <a:defRPr/>
            </a:lvl9pPr>
          </a:lstStyle>
          <a:p/>
        </p:txBody>
      </p:sp>
      <p:sp>
        <p:nvSpPr>
          <p:cNvPr id="41" name="Google Shape;41;p5"/>
          <p:cNvSpPr txBox="1"/>
          <p:nvPr>
            <p:ph idx="2" type="body"/>
          </p:nvPr>
        </p:nvSpPr>
        <p:spPr>
          <a:xfrm>
            <a:off x="4663440" y="1384301"/>
            <a:ext cx="3703320" cy="3017520"/>
          </a:xfrm>
          <a:prstGeom prst="rect">
            <a:avLst/>
          </a:prstGeom>
          <a:noFill/>
          <a:ln>
            <a:noFill/>
          </a:ln>
        </p:spPr>
        <p:txBody>
          <a:bodyPr anchorCtr="0" anchor="t" bIns="34275" lIns="0" spcFirstLastPara="1" rIns="0" wrap="square" tIns="34275">
            <a:normAutofit/>
          </a:bodyPr>
          <a:lstStyle>
            <a:lvl1pPr indent="-317500" lvl="0" marL="457200" algn="l">
              <a:lnSpc>
                <a:spcPct val="90000"/>
              </a:lnSpc>
              <a:spcBef>
                <a:spcPts val="900"/>
              </a:spcBef>
              <a:spcAft>
                <a:spcPts val="0"/>
              </a:spcAft>
              <a:buSzPts val="1400"/>
              <a:buChar char=" "/>
              <a:defRPr/>
            </a:lvl1pPr>
            <a:lvl2pPr indent="-317500" lvl="1" marL="914400" algn="l">
              <a:lnSpc>
                <a:spcPct val="90000"/>
              </a:lnSpc>
              <a:spcBef>
                <a:spcPts val="200"/>
              </a:spcBef>
              <a:spcAft>
                <a:spcPts val="0"/>
              </a:spcAft>
              <a:buSzPts val="1400"/>
              <a:buChar char="◦"/>
              <a:defRPr/>
            </a:lvl2pPr>
            <a:lvl3pPr indent="-317500" lvl="2" marL="1371600" algn="l">
              <a:lnSpc>
                <a:spcPct val="90000"/>
              </a:lnSpc>
              <a:spcBef>
                <a:spcPts val="300"/>
              </a:spcBef>
              <a:spcAft>
                <a:spcPts val="0"/>
              </a:spcAft>
              <a:buSzPts val="1400"/>
              <a:buChar char="◦"/>
              <a:defRPr/>
            </a:lvl3pPr>
            <a:lvl4pPr indent="-317500" lvl="3" marL="1828800" algn="l">
              <a:lnSpc>
                <a:spcPct val="90000"/>
              </a:lnSpc>
              <a:spcBef>
                <a:spcPts val="300"/>
              </a:spcBef>
              <a:spcAft>
                <a:spcPts val="0"/>
              </a:spcAft>
              <a:buSzPts val="1400"/>
              <a:buChar char="◦"/>
              <a:defRPr/>
            </a:lvl4pPr>
            <a:lvl5pPr indent="-317500" lvl="4" marL="2286000" algn="l">
              <a:lnSpc>
                <a:spcPct val="90000"/>
              </a:lnSpc>
              <a:spcBef>
                <a:spcPts val="300"/>
              </a:spcBef>
              <a:spcAft>
                <a:spcPts val="0"/>
              </a:spcAft>
              <a:buSzPts val="1400"/>
              <a:buChar char="◦"/>
              <a:defRPr/>
            </a:lvl5pPr>
            <a:lvl6pPr indent="-317500" lvl="5" marL="2743200" algn="l">
              <a:lnSpc>
                <a:spcPct val="90000"/>
              </a:lnSpc>
              <a:spcBef>
                <a:spcPts val="300"/>
              </a:spcBef>
              <a:spcAft>
                <a:spcPts val="0"/>
              </a:spcAft>
              <a:buSzPts val="1400"/>
              <a:buChar char="◦"/>
              <a:defRPr/>
            </a:lvl6pPr>
            <a:lvl7pPr indent="-317500" lvl="6" marL="3200400" algn="l">
              <a:lnSpc>
                <a:spcPct val="90000"/>
              </a:lnSpc>
              <a:spcBef>
                <a:spcPts val="300"/>
              </a:spcBef>
              <a:spcAft>
                <a:spcPts val="0"/>
              </a:spcAft>
              <a:buSzPts val="1400"/>
              <a:buChar char="◦"/>
              <a:defRPr/>
            </a:lvl7pPr>
            <a:lvl8pPr indent="-317500" lvl="7" marL="3657600" algn="l">
              <a:lnSpc>
                <a:spcPct val="90000"/>
              </a:lnSpc>
              <a:spcBef>
                <a:spcPts val="300"/>
              </a:spcBef>
              <a:spcAft>
                <a:spcPts val="0"/>
              </a:spcAft>
              <a:buSzPts val="1400"/>
              <a:buChar char="◦"/>
              <a:defRPr/>
            </a:lvl8pPr>
            <a:lvl9pPr indent="-317500" lvl="8" marL="4114800" algn="l">
              <a:lnSpc>
                <a:spcPct val="90000"/>
              </a:lnSpc>
              <a:spcBef>
                <a:spcPts val="300"/>
              </a:spcBef>
              <a:spcAft>
                <a:spcPts val="300"/>
              </a:spcAft>
              <a:buSzPts val="1400"/>
              <a:buChar char="◦"/>
              <a:defRPr/>
            </a:lvl9pPr>
          </a:lstStyle>
          <a:p/>
        </p:txBody>
      </p:sp>
      <p:sp>
        <p:nvSpPr>
          <p:cNvPr id="42" name="Google Shape;42;p5"/>
          <p:cNvSpPr txBox="1"/>
          <p:nvPr>
            <p:ph idx="10" type="dt"/>
          </p:nvPr>
        </p:nvSpPr>
        <p:spPr>
          <a:xfrm>
            <a:off x="822960" y="4844839"/>
            <a:ext cx="1854203"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Google Shape;43;p5"/>
          <p:cNvSpPr txBox="1"/>
          <p:nvPr>
            <p:ph idx="11" type="ftr"/>
          </p:nvPr>
        </p:nvSpPr>
        <p:spPr>
          <a:xfrm>
            <a:off x="2764639" y="4844839"/>
            <a:ext cx="3617103"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Google Shape;44;p5"/>
          <p:cNvSpPr txBox="1"/>
          <p:nvPr>
            <p:ph idx="12" type="sldNum"/>
          </p:nvPr>
        </p:nvSpPr>
        <p:spPr>
          <a:xfrm>
            <a:off x="7425344" y="4844839"/>
            <a:ext cx="984019"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6"/>
          <p:cNvSpPr txBox="1"/>
          <p:nvPr>
            <p:ph type="title"/>
          </p:nvPr>
        </p:nvSpPr>
        <p:spPr>
          <a:xfrm>
            <a:off x="822960" y="214952"/>
            <a:ext cx="7543800" cy="1088068"/>
          </a:xfrm>
          <a:prstGeom prst="rect">
            <a:avLst/>
          </a:prstGeom>
          <a:noFill/>
          <a:ln>
            <a:noFill/>
          </a:ln>
        </p:spPr>
        <p:txBody>
          <a:bodyPr anchorCtr="0" anchor="b" bIns="34275" lIns="68575" spcFirstLastPara="1" rIns="68575" wrap="square" tIns="34275">
            <a:normAutofit/>
          </a:bodyPr>
          <a:lstStyle>
            <a:lvl1pPr lvl="0" algn="l">
              <a:lnSpc>
                <a:spcPct val="85000"/>
              </a:lnSpc>
              <a:spcBef>
                <a:spcPts val="0"/>
              </a:spcBef>
              <a:spcAft>
                <a:spcPts val="0"/>
              </a:spcAft>
              <a:buClr>
                <a:srgbClr val="3F3F3F"/>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Google Shape;47;p6"/>
          <p:cNvSpPr txBox="1"/>
          <p:nvPr>
            <p:ph idx="1" type="body"/>
          </p:nvPr>
        </p:nvSpPr>
        <p:spPr>
          <a:xfrm>
            <a:off x="822960" y="1384539"/>
            <a:ext cx="3703320" cy="552211"/>
          </a:xfrm>
          <a:prstGeom prst="rect">
            <a:avLst/>
          </a:prstGeom>
          <a:noFill/>
          <a:ln>
            <a:noFill/>
          </a:ln>
        </p:spPr>
        <p:txBody>
          <a:bodyPr anchorCtr="0" anchor="ctr" bIns="34275" lIns="68575" spcFirstLastPara="1" rIns="68575" wrap="square" tIns="34275">
            <a:normAutofit/>
          </a:bodyPr>
          <a:lstStyle>
            <a:lvl1pPr indent="-228600" lvl="0" marL="457200" algn="l">
              <a:lnSpc>
                <a:spcPct val="90000"/>
              </a:lnSpc>
              <a:spcBef>
                <a:spcPts val="900"/>
              </a:spcBef>
              <a:spcAft>
                <a:spcPts val="0"/>
              </a:spcAft>
              <a:buSzPts val="1500"/>
              <a:buNone/>
              <a:defRPr b="0" sz="1500" cap="none">
                <a:solidFill>
                  <a:schemeClr val="dk2"/>
                </a:solidFill>
              </a:defRPr>
            </a:lvl1pPr>
            <a:lvl2pPr indent="-228600" lvl="1" marL="914400" algn="l">
              <a:lnSpc>
                <a:spcPct val="90000"/>
              </a:lnSpc>
              <a:spcBef>
                <a:spcPts val="200"/>
              </a:spcBef>
              <a:spcAft>
                <a:spcPts val="0"/>
              </a:spcAft>
              <a:buSzPts val="1500"/>
              <a:buNone/>
              <a:defRPr b="1" sz="1500"/>
            </a:lvl2pPr>
            <a:lvl3pPr indent="-228600" lvl="2" marL="1371600" algn="l">
              <a:lnSpc>
                <a:spcPct val="90000"/>
              </a:lnSpc>
              <a:spcBef>
                <a:spcPts val="300"/>
              </a:spcBef>
              <a:spcAft>
                <a:spcPts val="0"/>
              </a:spcAft>
              <a:buSzPts val="1400"/>
              <a:buNone/>
              <a:defRPr b="1" sz="1400"/>
            </a:lvl3pPr>
            <a:lvl4pPr indent="-228600" lvl="3" marL="1828800" algn="l">
              <a:lnSpc>
                <a:spcPct val="90000"/>
              </a:lnSpc>
              <a:spcBef>
                <a:spcPts val="300"/>
              </a:spcBef>
              <a:spcAft>
                <a:spcPts val="0"/>
              </a:spcAft>
              <a:buSzPts val="1200"/>
              <a:buNone/>
              <a:defRPr b="1" sz="1200"/>
            </a:lvl4pPr>
            <a:lvl5pPr indent="-228600" lvl="4" marL="2286000" algn="l">
              <a:lnSpc>
                <a:spcPct val="90000"/>
              </a:lnSpc>
              <a:spcBef>
                <a:spcPts val="300"/>
              </a:spcBef>
              <a:spcAft>
                <a:spcPts val="0"/>
              </a:spcAft>
              <a:buSzPts val="1200"/>
              <a:buNone/>
              <a:defRPr b="1" sz="1200"/>
            </a:lvl5pPr>
            <a:lvl6pPr indent="-228600" lvl="5" marL="2743200" algn="l">
              <a:lnSpc>
                <a:spcPct val="90000"/>
              </a:lnSpc>
              <a:spcBef>
                <a:spcPts val="300"/>
              </a:spcBef>
              <a:spcAft>
                <a:spcPts val="0"/>
              </a:spcAft>
              <a:buSzPts val="1200"/>
              <a:buNone/>
              <a:defRPr b="1" sz="1200"/>
            </a:lvl6pPr>
            <a:lvl7pPr indent="-228600" lvl="6" marL="3200400" algn="l">
              <a:lnSpc>
                <a:spcPct val="90000"/>
              </a:lnSpc>
              <a:spcBef>
                <a:spcPts val="300"/>
              </a:spcBef>
              <a:spcAft>
                <a:spcPts val="0"/>
              </a:spcAft>
              <a:buSzPts val="1200"/>
              <a:buNone/>
              <a:defRPr b="1" sz="1200"/>
            </a:lvl7pPr>
            <a:lvl8pPr indent="-228600" lvl="7" marL="3657600" algn="l">
              <a:lnSpc>
                <a:spcPct val="90000"/>
              </a:lnSpc>
              <a:spcBef>
                <a:spcPts val="300"/>
              </a:spcBef>
              <a:spcAft>
                <a:spcPts val="0"/>
              </a:spcAft>
              <a:buSzPts val="1200"/>
              <a:buNone/>
              <a:defRPr b="1" sz="1200"/>
            </a:lvl8pPr>
            <a:lvl9pPr indent="-228600" lvl="8" marL="4114800" algn="l">
              <a:lnSpc>
                <a:spcPct val="90000"/>
              </a:lnSpc>
              <a:spcBef>
                <a:spcPts val="300"/>
              </a:spcBef>
              <a:spcAft>
                <a:spcPts val="300"/>
              </a:spcAft>
              <a:buSzPts val="1200"/>
              <a:buNone/>
              <a:defRPr b="1" sz="1200"/>
            </a:lvl9pPr>
          </a:lstStyle>
          <a:p/>
        </p:txBody>
      </p:sp>
      <p:sp>
        <p:nvSpPr>
          <p:cNvPr id="48" name="Google Shape;48;p6"/>
          <p:cNvSpPr txBox="1"/>
          <p:nvPr>
            <p:ph idx="2" type="body"/>
          </p:nvPr>
        </p:nvSpPr>
        <p:spPr>
          <a:xfrm>
            <a:off x="822960" y="1936751"/>
            <a:ext cx="3703320" cy="2533650"/>
          </a:xfrm>
          <a:prstGeom prst="rect">
            <a:avLst/>
          </a:prstGeom>
          <a:noFill/>
          <a:ln>
            <a:noFill/>
          </a:ln>
        </p:spPr>
        <p:txBody>
          <a:bodyPr anchorCtr="0" anchor="t" bIns="34275" lIns="0" spcFirstLastPara="1" rIns="0" wrap="square" tIns="34275">
            <a:normAutofit/>
          </a:bodyPr>
          <a:lstStyle>
            <a:lvl1pPr indent="-317500" lvl="0" marL="457200" algn="l">
              <a:lnSpc>
                <a:spcPct val="90000"/>
              </a:lnSpc>
              <a:spcBef>
                <a:spcPts val="900"/>
              </a:spcBef>
              <a:spcAft>
                <a:spcPts val="0"/>
              </a:spcAft>
              <a:buSzPts val="1400"/>
              <a:buChar char=" "/>
              <a:defRPr/>
            </a:lvl1pPr>
            <a:lvl2pPr indent="-317500" lvl="1" marL="914400" algn="l">
              <a:lnSpc>
                <a:spcPct val="90000"/>
              </a:lnSpc>
              <a:spcBef>
                <a:spcPts val="200"/>
              </a:spcBef>
              <a:spcAft>
                <a:spcPts val="0"/>
              </a:spcAft>
              <a:buSzPts val="1400"/>
              <a:buChar char="◦"/>
              <a:defRPr/>
            </a:lvl2pPr>
            <a:lvl3pPr indent="-317500" lvl="2" marL="1371600" algn="l">
              <a:lnSpc>
                <a:spcPct val="90000"/>
              </a:lnSpc>
              <a:spcBef>
                <a:spcPts val="300"/>
              </a:spcBef>
              <a:spcAft>
                <a:spcPts val="0"/>
              </a:spcAft>
              <a:buSzPts val="1400"/>
              <a:buChar char="◦"/>
              <a:defRPr/>
            </a:lvl3pPr>
            <a:lvl4pPr indent="-317500" lvl="3" marL="1828800" algn="l">
              <a:lnSpc>
                <a:spcPct val="90000"/>
              </a:lnSpc>
              <a:spcBef>
                <a:spcPts val="300"/>
              </a:spcBef>
              <a:spcAft>
                <a:spcPts val="0"/>
              </a:spcAft>
              <a:buSzPts val="1400"/>
              <a:buChar char="◦"/>
              <a:defRPr/>
            </a:lvl4pPr>
            <a:lvl5pPr indent="-317500" lvl="4" marL="2286000" algn="l">
              <a:lnSpc>
                <a:spcPct val="90000"/>
              </a:lnSpc>
              <a:spcBef>
                <a:spcPts val="300"/>
              </a:spcBef>
              <a:spcAft>
                <a:spcPts val="0"/>
              </a:spcAft>
              <a:buSzPts val="1400"/>
              <a:buChar char="◦"/>
              <a:defRPr/>
            </a:lvl5pPr>
            <a:lvl6pPr indent="-317500" lvl="5" marL="2743200" algn="l">
              <a:lnSpc>
                <a:spcPct val="90000"/>
              </a:lnSpc>
              <a:spcBef>
                <a:spcPts val="300"/>
              </a:spcBef>
              <a:spcAft>
                <a:spcPts val="0"/>
              </a:spcAft>
              <a:buSzPts val="1400"/>
              <a:buChar char="◦"/>
              <a:defRPr/>
            </a:lvl6pPr>
            <a:lvl7pPr indent="-317500" lvl="6" marL="3200400" algn="l">
              <a:lnSpc>
                <a:spcPct val="90000"/>
              </a:lnSpc>
              <a:spcBef>
                <a:spcPts val="300"/>
              </a:spcBef>
              <a:spcAft>
                <a:spcPts val="0"/>
              </a:spcAft>
              <a:buSzPts val="1400"/>
              <a:buChar char="◦"/>
              <a:defRPr/>
            </a:lvl7pPr>
            <a:lvl8pPr indent="-317500" lvl="7" marL="3657600" algn="l">
              <a:lnSpc>
                <a:spcPct val="90000"/>
              </a:lnSpc>
              <a:spcBef>
                <a:spcPts val="300"/>
              </a:spcBef>
              <a:spcAft>
                <a:spcPts val="0"/>
              </a:spcAft>
              <a:buSzPts val="1400"/>
              <a:buChar char="◦"/>
              <a:defRPr/>
            </a:lvl8pPr>
            <a:lvl9pPr indent="-317500" lvl="8" marL="4114800" algn="l">
              <a:lnSpc>
                <a:spcPct val="90000"/>
              </a:lnSpc>
              <a:spcBef>
                <a:spcPts val="300"/>
              </a:spcBef>
              <a:spcAft>
                <a:spcPts val="300"/>
              </a:spcAft>
              <a:buSzPts val="1400"/>
              <a:buChar char="◦"/>
              <a:defRPr/>
            </a:lvl9pPr>
          </a:lstStyle>
          <a:p/>
        </p:txBody>
      </p:sp>
      <p:sp>
        <p:nvSpPr>
          <p:cNvPr id="49" name="Google Shape;49;p6"/>
          <p:cNvSpPr txBox="1"/>
          <p:nvPr>
            <p:ph idx="3" type="body"/>
          </p:nvPr>
        </p:nvSpPr>
        <p:spPr>
          <a:xfrm>
            <a:off x="4663440" y="1384539"/>
            <a:ext cx="3703320" cy="552211"/>
          </a:xfrm>
          <a:prstGeom prst="rect">
            <a:avLst/>
          </a:prstGeom>
          <a:noFill/>
          <a:ln>
            <a:noFill/>
          </a:ln>
        </p:spPr>
        <p:txBody>
          <a:bodyPr anchorCtr="0" anchor="ctr" bIns="34275" lIns="68575" spcFirstLastPara="1" rIns="68575" wrap="square" tIns="34275">
            <a:normAutofit/>
          </a:bodyPr>
          <a:lstStyle>
            <a:lvl1pPr indent="-228600" lvl="0" marL="457200" algn="l">
              <a:lnSpc>
                <a:spcPct val="90000"/>
              </a:lnSpc>
              <a:spcBef>
                <a:spcPts val="900"/>
              </a:spcBef>
              <a:spcAft>
                <a:spcPts val="0"/>
              </a:spcAft>
              <a:buSzPts val="1500"/>
              <a:buNone/>
              <a:defRPr b="0" sz="1500" cap="none">
                <a:solidFill>
                  <a:schemeClr val="dk2"/>
                </a:solidFill>
              </a:defRPr>
            </a:lvl1pPr>
            <a:lvl2pPr indent="-228600" lvl="1" marL="914400" algn="l">
              <a:lnSpc>
                <a:spcPct val="90000"/>
              </a:lnSpc>
              <a:spcBef>
                <a:spcPts val="200"/>
              </a:spcBef>
              <a:spcAft>
                <a:spcPts val="0"/>
              </a:spcAft>
              <a:buSzPts val="1500"/>
              <a:buNone/>
              <a:defRPr b="1" sz="1500"/>
            </a:lvl2pPr>
            <a:lvl3pPr indent="-228600" lvl="2" marL="1371600" algn="l">
              <a:lnSpc>
                <a:spcPct val="90000"/>
              </a:lnSpc>
              <a:spcBef>
                <a:spcPts val="300"/>
              </a:spcBef>
              <a:spcAft>
                <a:spcPts val="0"/>
              </a:spcAft>
              <a:buSzPts val="1400"/>
              <a:buNone/>
              <a:defRPr b="1" sz="1400"/>
            </a:lvl3pPr>
            <a:lvl4pPr indent="-228600" lvl="3" marL="1828800" algn="l">
              <a:lnSpc>
                <a:spcPct val="90000"/>
              </a:lnSpc>
              <a:spcBef>
                <a:spcPts val="300"/>
              </a:spcBef>
              <a:spcAft>
                <a:spcPts val="0"/>
              </a:spcAft>
              <a:buSzPts val="1200"/>
              <a:buNone/>
              <a:defRPr b="1" sz="1200"/>
            </a:lvl4pPr>
            <a:lvl5pPr indent="-228600" lvl="4" marL="2286000" algn="l">
              <a:lnSpc>
                <a:spcPct val="90000"/>
              </a:lnSpc>
              <a:spcBef>
                <a:spcPts val="300"/>
              </a:spcBef>
              <a:spcAft>
                <a:spcPts val="0"/>
              </a:spcAft>
              <a:buSzPts val="1200"/>
              <a:buNone/>
              <a:defRPr b="1" sz="1200"/>
            </a:lvl5pPr>
            <a:lvl6pPr indent="-228600" lvl="5" marL="2743200" algn="l">
              <a:lnSpc>
                <a:spcPct val="90000"/>
              </a:lnSpc>
              <a:spcBef>
                <a:spcPts val="300"/>
              </a:spcBef>
              <a:spcAft>
                <a:spcPts val="0"/>
              </a:spcAft>
              <a:buSzPts val="1200"/>
              <a:buNone/>
              <a:defRPr b="1" sz="1200"/>
            </a:lvl6pPr>
            <a:lvl7pPr indent="-228600" lvl="6" marL="3200400" algn="l">
              <a:lnSpc>
                <a:spcPct val="90000"/>
              </a:lnSpc>
              <a:spcBef>
                <a:spcPts val="300"/>
              </a:spcBef>
              <a:spcAft>
                <a:spcPts val="0"/>
              </a:spcAft>
              <a:buSzPts val="1200"/>
              <a:buNone/>
              <a:defRPr b="1" sz="1200"/>
            </a:lvl7pPr>
            <a:lvl8pPr indent="-228600" lvl="7" marL="3657600" algn="l">
              <a:lnSpc>
                <a:spcPct val="90000"/>
              </a:lnSpc>
              <a:spcBef>
                <a:spcPts val="300"/>
              </a:spcBef>
              <a:spcAft>
                <a:spcPts val="0"/>
              </a:spcAft>
              <a:buSzPts val="1200"/>
              <a:buNone/>
              <a:defRPr b="1" sz="1200"/>
            </a:lvl8pPr>
            <a:lvl9pPr indent="-228600" lvl="8" marL="4114800" algn="l">
              <a:lnSpc>
                <a:spcPct val="90000"/>
              </a:lnSpc>
              <a:spcBef>
                <a:spcPts val="300"/>
              </a:spcBef>
              <a:spcAft>
                <a:spcPts val="300"/>
              </a:spcAft>
              <a:buSzPts val="1200"/>
              <a:buNone/>
              <a:defRPr b="1" sz="1200"/>
            </a:lvl9pPr>
          </a:lstStyle>
          <a:p/>
        </p:txBody>
      </p:sp>
      <p:sp>
        <p:nvSpPr>
          <p:cNvPr id="50" name="Google Shape;50;p6"/>
          <p:cNvSpPr txBox="1"/>
          <p:nvPr>
            <p:ph idx="4" type="body"/>
          </p:nvPr>
        </p:nvSpPr>
        <p:spPr>
          <a:xfrm>
            <a:off x="4663440" y="1936751"/>
            <a:ext cx="3703320" cy="2533650"/>
          </a:xfrm>
          <a:prstGeom prst="rect">
            <a:avLst/>
          </a:prstGeom>
          <a:noFill/>
          <a:ln>
            <a:noFill/>
          </a:ln>
        </p:spPr>
        <p:txBody>
          <a:bodyPr anchorCtr="0" anchor="t" bIns="34275" lIns="0" spcFirstLastPara="1" rIns="0" wrap="square" tIns="34275">
            <a:normAutofit/>
          </a:bodyPr>
          <a:lstStyle>
            <a:lvl1pPr indent="-317500" lvl="0" marL="457200" algn="l">
              <a:lnSpc>
                <a:spcPct val="90000"/>
              </a:lnSpc>
              <a:spcBef>
                <a:spcPts val="900"/>
              </a:spcBef>
              <a:spcAft>
                <a:spcPts val="0"/>
              </a:spcAft>
              <a:buSzPts val="1400"/>
              <a:buChar char=" "/>
              <a:defRPr/>
            </a:lvl1pPr>
            <a:lvl2pPr indent="-317500" lvl="1" marL="914400" algn="l">
              <a:lnSpc>
                <a:spcPct val="90000"/>
              </a:lnSpc>
              <a:spcBef>
                <a:spcPts val="200"/>
              </a:spcBef>
              <a:spcAft>
                <a:spcPts val="0"/>
              </a:spcAft>
              <a:buSzPts val="1400"/>
              <a:buChar char="◦"/>
              <a:defRPr/>
            </a:lvl2pPr>
            <a:lvl3pPr indent="-317500" lvl="2" marL="1371600" algn="l">
              <a:lnSpc>
                <a:spcPct val="90000"/>
              </a:lnSpc>
              <a:spcBef>
                <a:spcPts val="300"/>
              </a:spcBef>
              <a:spcAft>
                <a:spcPts val="0"/>
              </a:spcAft>
              <a:buSzPts val="1400"/>
              <a:buChar char="◦"/>
              <a:defRPr/>
            </a:lvl3pPr>
            <a:lvl4pPr indent="-317500" lvl="3" marL="1828800" algn="l">
              <a:lnSpc>
                <a:spcPct val="90000"/>
              </a:lnSpc>
              <a:spcBef>
                <a:spcPts val="300"/>
              </a:spcBef>
              <a:spcAft>
                <a:spcPts val="0"/>
              </a:spcAft>
              <a:buSzPts val="1400"/>
              <a:buChar char="◦"/>
              <a:defRPr/>
            </a:lvl4pPr>
            <a:lvl5pPr indent="-317500" lvl="4" marL="2286000" algn="l">
              <a:lnSpc>
                <a:spcPct val="90000"/>
              </a:lnSpc>
              <a:spcBef>
                <a:spcPts val="300"/>
              </a:spcBef>
              <a:spcAft>
                <a:spcPts val="0"/>
              </a:spcAft>
              <a:buSzPts val="1400"/>
              <a:buChar char="◦"/>
              <a:defRPr/>
            </a:lvl5pPr>
            <a:lvl6pPr indent="-317500" lvl="5" marL="2743200" algn="l">
              <a:lnSpc>
                <a:spcPct val="90000"/>
              </a:lnSpc>
              <a:spcBef>
                <a:spcPts val="300"/>
              </a:spcBef>
              <a:spcAft>
                <a:spcPts val="0"/>
              </a:spcAft>
              <a:buSzPts val="1400"/>
              <a:buChar char="◦"/>
              <a:defRPr/>
            </a:lvl6pPr>
            <a:lvl7pPr indent="-317500" lvl="6" marL="3200400" algn="l">
              <a:lnSpc>
                <a:spcPct val="90000"/>
              </a:lnSpc>
              <a:spcBef>
                <a:spcPts val="300"/>
              </a:spcBef>
              <a:spcAft>
                <a:spcPts val="0"/>
              </a:spcAft>
              <a:buSzPts val="1400"/>
              <a:buChar char="◦"/>
              <a:defRPr/>
            </a:lvl7pPr>
            <a:lvl8pPr indent="-317500" lvl="7" marL="3657600" algn="l">
              <a:lnSpc>
                <a:spcPct val="90000"/>
              </a:lnSpc>
              <a:spcBef>
                <a:spcPts val="300"/>
              </a:spcBef>
              <a:spcAft>
                <a:spcPts val="0"/>
              </a:spcAft>
              <a:buSzPts val="1400"/>
              <a:buChar char="◦"/>
              <a:defRPr/>
            </a:lvl8pPr>
            <a:lvl9pPr indent="-317500" lvl="8" marL="4114800" algn="l">
              <a:lnSpc>
                <a:spcPct val="90000"/>
              </a:lnSpc>
              <a:spcBef>
                <a:spcPts val="300"/>
              </a:spcBef>
              <a:spcAft>
                <a:spcPts val="300"/>
              </a:spcAft>
              <a:buSzPts val="1400"/>
              <a:buChar char="◦"/>
              <a:defRPr/>
            </a:lvl9pPr>
          </a:lstStyle>
          <a:p/>
        </p:txBody>
      </p:sp>
      <p:sp>
        <p:nvSpPr>
          <p:cNvPr id="51" name="Google Shape;51;p6"/>
          <p:cNvSpPr txBox="1"/>
          <p:nvPr>
            <p:ph idx="10" type="dt"/>
          </p:nvPr>
        </p:nvSpPr>
        <p:spPr>
          <a:xfrm>
            <a:off x="822960" y="4844839"/>
            <a:ext cx="1854203"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Google Shape;52;p6"/>
          <p:cNvSpPr txBox="1"/>
          <p:nvPr>
            <p:ph idx="11" type="ftr"/>
          </p:nvPr>
        </p:nvSpPr>
        <p:spPr>
          <a:xfrm>
            <a:off x="2764639" y="4844839"/>
            <a:ext cx="3617103"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Google Shape;53;p6"/>
          <p:cNvSpPr txBox="1"/>
          <p:nvPr>
            <p:ph idx="12" type="sldNum"/>
          </p:nvPr>
        </p:nvSpPr>
        <p:spPr>
          <a:xfrm>
            <a:off x="7425344" y="4844839"/>
            <a:ext cx="984019"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7"/>
          <p:cNvSpPr txBox="1"/>
          <p:nvPr>
            <p:ph type="title"/>
          </p:nvPr>
        </p:nvSpPr>
        <p:spPr>
          <a:xfrm>
            <a:off x="822960" y="214952"/>
            <a:ext cx="7543800" cy="1088068"/>
          </a:xfrm>
          <a:prstGeom prst="rect">
            <a:avLst/>
          </a:prstGeom>
          <a:noFill/>
          <a:ln>
            <a:noFill/>
          </a:ln>
        </p:spPr>
        <p:txBody>
          <a:bodyPr anchorCtr="0" anchor="b" bIns="34275" lIns="68575" spcFirstLastPara="1" rIns="68575" wrap="square" tIns="34275">
            <a:normAutofit/>
          </a:bodyPr>
          <a:lstStyle>
            <a:lvl1pPr lvl="0" algn="l">
              <a:lnSpc>
                <a:spcPct val="85000"/>
              </a:lnSpc>
              <a:spcBef>
                <a:spcPts val="0"/>
              </a:spcBef>
              <a:spcAft>
                <a:spcPts val="0"/>
              </a:spcAft>
              <a:buClr>
                <a:srgbClr val="3F3F3F"/>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Google Shape;56;p7"/>
          <p:cNvSpPr txBox="1"/>
          <p:nvPr>
            <p:ph idx="10" type="dt"/>
          </p:nvPr>
        </p:nvSpPr>
        <p:spPr>
          <a:xfrm>
            <a:off x="822960" y="4844839"/>
            <a:ext cx="1854203"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7" name="Google Shape;57;p7"/>
          <p:cNvSpPr txBox="1"/>
          <p:nvPr>
            <p:ph idx="11" type="ftr"/>
          </p:nvPr>
        </p:nvSpPr>
        <p:spPr>
          <a:xfrm>
            <a:off x="2764639" y="4844839"/>
            <a:ext cx="3617103"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8" name="Google Shape;58;p7"/>
          <p:cNvSpPr txBox="1"/>
          <p:nvPr>
            <p:ph idx="12" type="sldNum"/>
          </p:nvPr>
        </p:nvSpPr>
        <p:spPr>
          <a:xfrm>
            <a:off x="7425344" y="4844839"/>
            <a:ext cx="984019"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59" name="Shape 59"/>
        <p:cNvGrpSpPr/>
        <p:nvPr/>
      </p:nvGrpSpPr>
      <p:grpSpPr>
        <a:xfrm>
          <a:off x="0" y="0"/>
          <a:ext cx="0" cy="0"/>
          <a:chOff x="0" y="0"/>
          <a:chExt cx="0" cy="0"/>
        </a:xfrm>
      </p:grpSpPr>
      <p:sp>
        <p:nvSpPr>
          <p:cNvPr id="60" name="Google Shape;60;p8"/>
          <p:cNvSpPr/>
          <p:nvPr/>
        </p:nvSpPr>
        <p:spPr>
          <a:xfrm>
            <a:off x="2381" y="4800600"/>
            <a:ext cx="9141619" cy="342900"/>
          </a:xfrm>
          <a:prstGeom prst="rect">
            <a:avLst/>
          </a:prstGeom>
          <a:solidFill>
            <a:schemeClr val="accen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 name="Google Shape;61;p8"/>
          <p:cNvSpPr/>
          <p:nvPr/>
        </p:nvSpPr>
        <p:spPr>
          <a:xfrm>
            <a:off x="11" y="4750737"/>
            <a:ext cx="9141619" cy="48006"/>
          </a:xfrm>
          <a:prstGeom prst="rect">
            <a:avLst/>
          </a:prstGeom>
          <a:solidFill>
            <a:schemeClr val="accen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 name="Google Shape;62;p8"/>
          <p:cNvSpPr txBox="1"/>
          <p:nvPr>
            <p:ph idx="10" type="dt"/>
          </p:nvPr>
        </p:nvSpPr>
        <p:spPr>
          <a:xfrm>
            <a:off x="822960" y="4844839"/>
            <a:ext cx="1854203"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3" name="Google Shape;63;p8"/>
          <p:cNvSpPr txBox="1"/>
          <p:nvPr>
            <p:ph idx="11" type="ftr"/>
          </p:nvPr>
        </p:nvSpPr>
        <p:spPr>
          <a:xfrm>
            <a:off x="2764639" y="4844839"/>
            <a:ext cx="3617103"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solidFill>
                  <a:srgbClr val="FFFFFF"/>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4" name="Google Shape;64;p8"/>
          <p:cNvSpPr txBox="1"/>
          <p:nvPr>
            <p:ph idx="12" type="sldNum"/>
          </p:nvPr>
        </p:nvSpPr>
        <p:spPr>
          <a:xfrm>
            <a:off x="7425344" y="4844839"/>
            <a:ext cx="984019"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65" name="Shape 65"/>
        <p:cNvGrpSpPr/>
        <p:nvPr/>
      </p:nvGrpSpPr>
      <p:grpSpPr>
        <a:xfrm>
          <a:off x="0" y="0"/>
          <a:ext cx="0" cy="0"/>
          <a:chOff x="0" y="0"/>
          <a:chExt cx="0" cy="0"/>
        </a:xfrm>
      </p:grpSpPr>
      <p:sp>
        <p:nvSpPr>
          <p:cNvPr id="66" name="Google Shape;66;p9"/>
          <p:cNvSpPr/>
          <p:nvPr/>
        </p:nvSpPr>
        <p:spPr>
          <a:xfrm>
            <a:off x="12" y="0"/>
            <a:ext cx="3038093" cy="5143500"/>
          </a:xfrm>
          <a:prstGeom prst="rect">
            <a:avLst/>
          </a:prstGeom>
          <a:solidFill>
            <a:schemeClr val="accen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7" name="Google Shape;67;p9"/>
          <p:cNvSpPr/>
          <p:nvPr/>
        </p:nvSpPr>
        <p:spPr>
          <a:xfrm>
            <a:off x="3030053" y="0"/>
            <a:ext cx="48006" cy="5143500"/>
          </a:xfrm>
          <a:prstGeom prst="rect">
            <a:avLst/>
          </a:prstGeom>
          <a:solidFill>
            <a:schemeClr val="accen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8" name="Google Shape;68;p9"/>
          <p:cNvSpPr txBox="1"/>
          <p:nvPr>
            <p:ph type="title"/>
          </p:nvPr>
        </p:nvSpPr>
        <p:spPr>
          <a:xfrm>
            <a:off x="342900" y="445769"/>
            <a:ext cx="2400300" cy="1714500"/>
          </a:xfrm>
          <a:prstGeom prst="rect">
            <a:avLst/>
          </a:prstGeom>
          <a:noFill/>
          <a:ln>
            <a:noFill/>
          </a:ln>
        </p:spPr>
        <p:txBody>
          <a:bodyPr anchorCtr="0" anchor="b" bIns="34275" lIns="68575" spcFirstLastPara="1" rIns="68575" wrap="square" tIns="34275">
            <a:normAutofit/>
          </a:bodyPr>
          <a:lstStyle>
            <a:lvl1pPr lvl="0" algn="l">
              <a:lnSpc>
                <a:spcPct val="85000"/>
              </a:lnSpc>
              <a:spcBef>
                <a:spcPts val="0"/>
              </a:spcBef>
              <a:spcAft>
                <a:spcPts val="0"/>
              </a:spcAft>
              <a:buClr>
                <a:srgbClr val="FFFFFF"/>
              </a:buClr>
              <a:buSzPts val="2700"/>
              <a:buFont typeface="Calibri"/>
              <a:buNone/>
              <a:defRPr b="0" sz="2700">
                <a:solidFill>
                  <a:srgbClr val="FFFFFF"/>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9" name="Google Shape;69;p9"/>
          <p:cNvSpPr txBox="1"/>
          <p:nvPr>
            <p:ph idx="1" type="body"/>
          </p:nvPr>
        </p:nvSpPr>
        <p:spPr>
          <a:xfrm>
            <a:off x="3600450" y="548640"/>
            <a:ext cx="4869180" cy="3943350"/>
          </a:xfrm>
          <a:prstGeom prst="rect">
            <a:avLst/>
          </a:prstGeom>
          <a:noFill/>
          <a:ln>
            <a:noFill/>
          </a:ln>
        </p:spPr>
        <p:txBody>
          <a:bodyPr anchorCtr="0" anchor="t" bIns="34275" lIns="0" spcFirstLastPara="1" rIns="0" wrap="square" tIns="34275">
            <a:normAutofit/>
          </a:bodyPr>
          <a:lstStyle>
            <a:lvl1pPr indent="-317500" lvl="0" marL="457200" algn="l">
              <a:lnSpc>
                <a:spcPct val="90000"/>
              </a:lnSpc>
              <a:spcBef>
                <a:spcPts val="900"/>
              </a:spcBef>
              <a:spcAft>
                <a:spcPts val="0"/>
              </a:spcAft>
              <a:buSzPts val="1400"/>
              <a:buChar char=" "/>
              <a:defRPr/>
            </a:lvl1pPr>
            <a:lvl2pPr indent="-317500" lvl="1" marL="914400" algn="l">
              <a:lnSpc>
                <a:spcPct val="90000"/>
              </a:lnSpc>
              <a:spcBef>
                <a:spcPts val="200"/>
              </a:spcBef>
              <a:spcAft>
                <a:spcPts val="0"/>
              </a:spcAft>
              <a:buSzPts val="1400"/>
              <a:buChar char="◦"/>
              <a:defRPr/>
            </a:lvl2pPr>
            <a:lvl3pPr indent="-317500" lvl="2" marL="1371600" algn="l">
              <a:lnSpc>
                <a:spcPct val="90000"/>
              </a:lnSpc>
              <a:spcBef>
                <a:spcPts val="300"/>
              </a:spcBef>
              <a:spcAft>
                <a:spcPts val="0"/>
              </a:spcAft>
              <a:buSzPts val="1400"/>
              <a:buChar char="◦"/>
              <a:defRPr/>
            </a:lvl3pPr>
            <a:lvl4pPr indent="-317500" lvl="3" marL="1828800" algn="l">
              <a:lnSpc>
                <a:spcPct val="90000"/>
              </a:lnSpc>
              <a:spcBef>
                <a:spcPts val="300"/>
              </a:spcBef>
              <a:spcAft>
                <a:spcPts val="0"/>
              </a:spcAft>
              <a:buSzPts val="1400"/>
              <a:buChar char="◦"/>
              <a:defRPr/>
            </a:lvl4pPr>
            <a:lvl5pPr indent="-317500" lvl="4" marL="2286000" algn="l">
              <a:lnSpc>
                <a:spcPct val="90000"/>
              </a:lnSpc>
              <a:spcBef>
                <a:spcPts val="300"/>
              </a:spcBef>
              <a:spcAft>
                <a:spcPts val="0"/>
              </a:spcAft>
              <a:buSzPts val="1400"/>
              <a:buChar char="◦"/>
              <a:defRPr/>
            </a:lvl5pPr>
            <a:lvl6pPr indent="-317500" lvl="5" marL="2743200" algn="l">
              <a:lnSpc>
                <a:spcPct val="90000"/>
              </a:lnSpc>
              <a:spcBef>
                <a:spcPts val="300"/>
              </a:spcBef>
              <a:spcAft>
                <a:spcPts val="0"/>
              </a:spcAft>
              <a:buSzPts val="1400"/>
              <a:buChar char="◦"/>
              <a:defRPr/>
            </a:lvl6pPr>
            <a:lvl7pPr indent="-317500" lvl="6" marL="3200400" algn="l">
              <a:lnSpc>
                <a:spcPct val="90000"/>
              </a:lnSpc>
              <a:spcBef>
                <a:spcPts val="300"/>
              </a:spcBef>
              <a:spcAft>
                <a:spcPts val="0"/>
              </a:spcAft>
              <a:buSzPts val="1400"/>
              <a:buChar char="◦"/>
              <a:defRPr/>
            </a:lvl7pPr>
            <a:lvl8pPr indent="-317500" lvl="7" marL="3657600" algn="l">
              <a:lnSpc>
                <a:spcPct val="90000"/>
              </a:lnSpc>
              <a:spcBef>
                <a:spcPts val="300"/>
              </a:spcBef>
              <a:spcAft>
                <a:spcPts val="0"/>
              </a:spcAft>
              <a:buSzPts val="1400"/>
              <a:buChar char="◦"/>
              <a:defRPr/>
            </a:lvl8pPr>
            <a:lvl9pPr indent="-317500" lvl="8" marL="4114800" algn="l">
              <a:lnSpc>
                <a:spcPct val="90000"/>
              </a:lnSpc>
              <a:spcBef>
                <a:spcPts val="300"/>
              </a:spcBef>
              <a:spcAft>
                <a:spcPts val="300"/>
              </a:spcAft>
              <a:buSzPts val="1400"/>
              <a:buChar char="◦"/>
              <a:defRPr/>
            </a:lvl9pPr>
          </a:lstStyle>
          <a:p/>
        </p:txBody>
      </p:sp>
      <p:sp>
        <p:nvSpPr>
          <p:cNvPr id="70" name="Google Shape;70;p9"/>
          <p:cNvSpPr txBox="1"/>
          <p:nvPr>
            <p:ph idx="2" type="body"/>
          </p:nvPr>
        </p:nvSpPr>
        <p:spPr>
          <a:xfrm>
            <a:off x="342900" y="2194560"/>
            <a:ext cx="2400300" cy="2534343"/>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900"/>
              </a:spcBef>
              <a:spcAft>
                <a:spcPts val="0"/>
              </a:spcAft>
              <a:buSzPts val="1100"/>
              <a:buNone/>
              <a:defRPr sz="1100">
                <a:solidFill>
                  <a:srgbClr val="FFFFFF"/>
                </a:solidFill>
              </a:defRPr>
            </a:lvl1pPr>
            <a:lvl2pPr indent="-228600" lvl="1" marL="914400" algn="l">
              <a:lnSpc>
                <a:spcPct val="90000"/>
              </a:lnSpc>
              <a:spcBef>
                <a:spcPts val="200"/>
              </a:spcBef>
              <a:spcAft>
                <a:spcPts val="0"/>
              </a:spcAft>
              <a:buSzPts val="900"/>
              <a:buNone/>
              <a:defRPr sz="900"/>
            </a:lvl2pPr>
            <a:lvl3pPr indent="-228600" lvl="2" marL="1371600" algn="l">
              <a:lnSpc>
                <a:spcPct val="90000"/>
              </a:lnSpc>
              <a:spcBef>
                <a:spcPts val="300"/>
              </a:spcBef>
              <a:spcAft>
                <a:spcPts val="0"/>
              </a:spcAft>
              <a:buSzPts val="800"/>
              <a:buNone/>
              <a:defRPr sz="800"/>
            </a:lvl3pPr>
            <a:lvl4pPr indent="-228600" lvl="3" marL="1828800" algn="l">
              <a:lnSpc>
                <a:spcPct val="90000"/>
              </a:lnSpc>
              <a:spcBef>
                <a:spcPts val="300"/>
              </a:spcBef>
              <a:spcAft>
                <a:spcPts val="0"/>
              </a:spcAft>
              <a:buSzPts val="700"/>
              <a:buNone/>
              <a:defRPr sz="700"/>
            </a:lvl4pPr>
            <a:lvl5pPr indent="-228600" lvl="4" marL="2286000" algn="l">
              <a:lnSpc>
                <a:spcPct val="90000"/>
              </a:lnSpc>
              <a:spcBef>
                <a:spcPts val="300"/>
              </a:spcBef>
              <a:spcAft>
                <a:spcPts val="0"/>
              </a:spcAft>
              <a:buSzPts val="700"/>
              <a:buNone/>
              <a:defRPr sz="700"/>
            </a:lvl5pPr>
            <a:lvl6pPr indent="-228600" lvl="5" marL="2743200" algn="l">
              <a:lnSpc>
                <a:spcPct val="90000"/>
              </a:lnSpc>
              <a:spcBef>
                <a:spcPts val="300"/>
              </a:spcBef>
              <a:spcAft>
                <a:spcPts val="0"/>
              </a:spcAft>
              <a:buSzPts val="700"/>
              <a:buNone/>
              <a:defRPr sz="700"/>
            </a:lvl6pPr>
            <a:lvl7pPr indent="-228600" lvl="6" marL="3200400" algn="l">
              <a:lnSpc>
                <a:spcPct val="90000"/>
              </a:lnSpc>
              <a:spcBef>
                <a:spcPts val="300"/>
              </a:spcBef>
              <a:spcAft>
                <a:spcPts val="0"/>
              </a:spcAft>
              <a:buSzPts val="700"/>
              <a:buNone/>
              <a:defRPr sz="700"/>
            </a:lvl7pPr>
            <a:lvl8pPr indent="-228600" lvl="7" marL="3657600" algn="l">
              <a:lnSpc>
                <a:spcPct val="90000"/>
              </a:lnSpc>
              <a:spcBef>
                <a:spcPts val="300"/>
              </a:spcBef>
              <a:spcAft>
                <a:spcPts val="0"/>
              </a:spcAft>
              <a:buSzPts val="700"/>
              <a:buNone/>
              <a:defRPr sz="700"/>
            </a:lvl8pPr>
            <a:lvl9pPr indent="-228600" lvl="8" marL="4114800" algn="l">
              <a:lnSpc>
                <a:spcPct val="90000"/>
              </a:lnSpc>
              <a:spcBef>
                <a:spcPts val="300"/>
              </a:spcBef>
              <a:spcAft>
                <a:spcPts val="300"/>
              </a:spcAft>
              <a:buSzPts val="700"/>
              <a:buNone/>
              <a:defRPr sz="700"/>
            </a:lvl9pPr>
          </a:lstStyle>
          <a:p/>
        </p:txBody>
      </p:sp>
      <p:sp>
        <p:nvSpPr>
          <p:cNvPr id="71" name="Google Shape;71;p9"/>
          <p:cNvSpPr txBox="1"/>
          <p:nvPr>
            <p:ph idx="10" type="dt"/>
          </p:nvPr>
        </p:nvSpPr>
        <p:spPr>
          <a:xfrm>
            <a:off x="349134" y="4844839"/>
            <a:ext cx="1963882"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Google Shape;72;p9"/>
          <p:cNvSpPr txBox="1"/>
          <p:nvPr>
            <p:ph idx="11" type="ftr"/>
          </p:nvPr>
        </p:nvSpPr>
        <p:spPr>
          <a:xfrm>
            <a:off x="3600450" y="4844839"/>
            <a:ext cx="348615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solidFill>
                  <a:schemeClr val="dk2"/>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Google Shape;73;p9"/>
          <p:cNvSpPr txBox="1"/>
          <p:nvPr>
            <p:ph idx="12" type="sldNum"/>
          </p:nvPr>
        </p:nvSpPr>
        <p:spPr>
          <a:xfrm>
            <a:off x="7425344" y="4844839"/>
            <a:ext cx="984019"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b="0" i="0" sz="800" u="none" cap="none" strike="noStrike">
                <a:solidFill>
                  <a:schemeClr val="dk2"/>
                </a:solidFill>
                <a:latin typeface="Calibri"/>
                <a:ea typeface="Calibri"/>
                <a:cs typeface="Calibri"/>
                <a:sym typeface="Calibri"/>
              </a:defRPr>
            </a:lvl1pPr>
            <a:lvl2pPr indent="0" lvl="1" marL="0" algn="r">
              <a:spcBef>
                <a:spcPts val="0"/>
              </a:spcBef>
              <a:buNone/>
              <a:defRPr b="0" i="0" sz="800" u="none" cap="none" strike="noStrike">
                <a:solidFill>
                  <a:schemeClr val="dk2"/>
                </a:solidFill>
                <a:latin typeface="Calibri"/>
                <a:ea typeface="Calibri"/>
                <a:cs typeface="Calibri"/>
                <a:sym typeface="Calibri"/>
              </a:defRPr>
            </a:lvl2pPr>
            <a:lvl3pPr indent="0" lvl="2" marL="0" algn="r">
              <a:spcBef>
                <a:spcPts val="0"/>
              </a:spcBef>
              <a:buNone/>
              <a:defRPr b="0" i="0" sz="800" u="none" cap="none" strike="noStrike">
                <a:solidFill>
                  <a:schemeClr val="dk2"/>
                </a:solidFill>
                <a:latin typeface="Calibri"/>
                <a:ea typeface="Calibri"/>
                <a:cs typeface="Calibri"/>
                <a:sym typeface="Calibri"/>
              </a:defRPr>
            </a:lvl3pPr>
            <a:lvl4pPr indent="0" lvl="3" marL="0" algn="r">
              <a:spcBef>
                <a:spcPts val="0"/>
              </a:spcBef>
              <a:buNone/>
              <a:defRPr b="0" i="0" sz="800" u="none" cap="none" strike="noStrike">
                <a:solidFill>
                  <a:schemeClr val="dk2"/>
                </a:solidFill>
                <a:latin typeface="Calibri"/>
                <a:ea typeface="Calibri"/>
                <a:cs typeface="Calibri"/>
                <a:sym typeface="Calibri"/>
              </a:defRPr>
            </a:lvl4pPr>
            <a:lvl5pPr indent="0" lvl="4" marL="0" algn="r">
              <a:spcBef>
                <a:spcPts val="0"/>
              </a:spcBef>
              <a:buNone/>
              <a:defRPr b="0" i="0" sz="800" u="none" cap="none" strike="noStrike">
                <a:solidFill>
                  <a:schemeClr val="dk2"/>
                </a:solidFill>
                <a:latin typeface="Calibri"/>
                <a:ea typeface="Calibri"/>
                <a:cs typeface="Calibri"/>
                <a:sym typeface="Calibri"/>
              </a:defRPr>
            </a:lvl5pPr>
            <a:lvl6pPr indent="0" lvl="5" marL="0" algn="r">
              <a:spcBef>
                <a:spcPts val="0"/>
              </a:spcBef>
              <a:buNone/>
              <a:defRPr b="0" i="0" sz="800" u="none" cap="none" strike="noStrike">
                <a:solidFill>
                  <a:schemeClr val="dk2"/>
                </a:solidFill>
                <a:latin typeface="Calibri"/>
                <a:ea typeface="Calibri"/>
                <a:cs typeface="Calibri"/>
                <a:sym typeface="Calibri"/>
              </a:defRPr>
            </a:lvl6pPr>
            <a:lvl7pPr indent="0" lvl="6" marL="0" algn="r">
              <a:spcBef>
                <a:spcPts val="0"/>
              </a:spcBef>
              <a:buNone/>
              <a:defRPr b="0" i="0" sz="800" u="none" cap="none" strike="noStrike">
                <a:solidFill>
                  <a:schemeClr val="dk2"/>
                </a:solidFill>
                <a:latin typeface="Calibri"/>
                <a:ea typeface="Calibri"/>
                <a:cs typeface="Calibri"/>
                <a:sym typeface="Calibri"/>
              </a:defRPr>
            </a:lvl7pPr>
            <a:lvl8pPr indent="0" lvl="7" marL="0" algn="r">
              <a:spcBef>
                <a:spcPts val="0"/>
              </a:spcBef>
              <a:buNone/>
              <a:defRPr b="0" i="0" sz="800" u="none" cap="none" strike="noStrike">
                <a:solidFill>
                  <a:schemeClr val="dk2"/>
                </a:solidFill>
                <a:latin typeface="Calibri"/>
                <a:ea typeface="Calibri"/>
                <a:cs typeface="Calibri"/>
                <a:sym typeface="Calibri"/>
              </a:defRPr>
            </a:lvl8pPr>
            <a:lvl9pPr indent="0" lvl="8" marL="0" algn="r">
              <a:spcBef>
                <a:spcPts val="0"/>
              </a:spcBef>
              <a:buNone/>
              <a:defRPr b="0" i="0" sz="8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74" name="Shape 74"/>
        <p:cNvGrpSpPr/>
        <p:nvPr/>
      </p:nvGrpSpPr>
      <p:grpSpPr>
        <a:xfrm>
          <a:off x="0" y="0"/>
          <a:ext cx="0" cy="0"/>
          <a:chOff x="0" y="0"/>
          <a:chExt cx="0" cy="0"/>
        </a:xfrm>
      </p:grpSpPr>
      <p:sp>
        <p:nvSpPr>
          <p:cNvPr id="75" name="Google Shape;75;p10"/>
          <p:cNvSpPr/>
          <p:nvPr/>
        </p:nvSpPr>
        <p:spPr>
          <a:xfrm>
            <a:off x="0" y="3714750"/>
            <a:ext cx="9141619" cy="1428750"/>
          </a:xfrm>
          <a:prstGeom prst="rect">
            <a:avLst/>
          </a:prstGeom>
          <a:solidFill>
            <a:schemeClr val="accen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6" name="Google Shape;76;p10"/>
          <p:cNvSpPr/>
          <p:nvPr/>
        </p:nvSpPr>
        <p:spPr>
          <a:xfrm>
            <a:off x="11" y="3686307"/>
            <a:ext cx="9141619" cy="48006"/>
          </a:xfrm>
          <a:prstGeom prst="rect">
            <a:avLst/>
          </a:prstGeom>
          <a:solidFill>
            <a:schemeClr val="accen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7" name="Google Shape;77;p10"/>
          <p:cNvSpPr txBox="1"/>
          <p:nvPr>
            <p:ph type="title"/>
          </p:nvPr>
        </p:nvSpPr>
        <p:spPr>
          <a:xfrm>
            <a:off x="822960" y="3806190"/>
            <a:ext cx="7584948" cy="617220"/>
          </a:xfrm>
          <a:prstGeom prst="rect">
            <a:avLst/>
          </a:prstGeom>
          <a:noFill/>
          <a:ln>
            <a:noFill/>
          </a:ln>
        </p:spPr>
        <p:txBody>
          <a:bodyPr anchorCtr="0" anchor="b" bIns="0" lIns="68575" spcFirstLastPara="1" rIns="68575" wrap="square" tIns="0">
            <a:noAutofit/>
          </a:bodyPr>
          <a:lstStyle>
            <a:lvl1pPr lvl="0" algn="l">
              <a:lnSpc>
                <a:spcPct val="85000"/>
              </a:lnSpc>
              <a:spcBef>
                <a:spcPts val="0"/>
              </a:spcBef>
              <a:spcAft>
                <a:spcPts val="0"/>
              </a:spcAft>
              <a:buClr>
                <a:srgbClr val="FFFFFF"/>
              </a:buClr>
              <a:buSzPts val="2700"/>
              <a:buFont typeface="Calibri"/>
              <a:buNone/>
              <a:defRPr b="0" sz="2700">
                <a:solidFill>
                  <a:srgbClr val="FFFFFF"/>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pic>
        <p:nvPicPr>
          <p:cNvPr id="78" name="Google Shape;78;p10"/>
          <p:cNvPicPr preferRelativeResize="0"/>
          <p:nvPr>
            <p:ph idx="2" type="pic"/>
          </p:nvPr>
        </p:nvPicPr>
        <p:blipFill/>
        <p:spPr>
          <a:xfrm>
            <a:off x="11" y="0"/>
            <a:ext cx="9143989" cy="3686307"/>
          </a:xfrm>
          <a:prstGeom prst="rect">
            <a:avLst/>
          </a:prstGeom>
          <a:blipFill rotWithShape="1">
            <a:blip r:embed="rId2">
              <a:alphaModFix/>
            </a:blip>
            <a:stretch>
              <a:fillRect b="0" l="0" r="0" t="0"/>
            </a:stretch>
          </a:blipFill>
          <a:ln>
            <a:noFill/>
          </a:ln>
        </p:spPr>
      </p:pic>
      <p:sp>
        <p:nvSpPr>
          <p:cNvPr id="79" name="Google Shape;79;p10"/>
          <p:cNvSpPr txBox="1"/>
          <p:nvPr>
            <p:ph idx="1" type="body"/>
          </p:nvPr>
        </p:nvSpPr>
        <p:spPr>
          <a:xfrm>
            <a:off x="822960" y="4430267"/>
            <a:ext cx="7584948" cy="445770"/>
          </a:xfrm>
          <a:prstGeom prst="rect">
            <a:avLst/>
          </a:prstGeom>
          <a:noFill/>
          <a:ln>
            <a:noFill/>
          </a:ln>
        </p:spPr>
        <p:txBody>
          <a:bodyPr anchorCtr="0" anchor="t" bIns="0" lIns="68575" spcFirstLastPara="1" rIns="68575" wrap="square" tIns="0">
            <a:normAutofit/>
          </a:bodyPr>
          <a:lstStyle>
            <a:lvl1pPr indent="-228600" lvl="0" marL="457200" algn="l">
              <a:lnSpc>
                <a:spcPct val="90000"/>
              </a:lnSpc>
              <a:spcBef>
                <a:spcPts val="0"/>
              </a:spcBef>
              <a:spcAft>
                <a:spcPts val="0"/>
              </a:spcAft>
              <a:buSzPts val="1100"/>
              <a:buNone/>
              <a:defRPr sz="1100">
                <a:solidFill>
                  <a:srgbClr val="FFFFFF"/>
                </a:solidFill>
              </a:defRPr>
            </a:lvl1pPr>
            <a:lvl2pPr indent="-228600" lvl="1" marL="914400" algn="l">
              <a:lnSpc>
                <a:spcPct val="90000"/>
              </a:lnSpc>
              <a:spcBef>
                <a:spcPts val="500"/>
              </a:spcBef>
              <a:spcAft>
                <a:spcPts val="0"/>
              </a:spcAft>
              <a:buSzPts val="900"/>
              <a:buNone/>
              <a:defRPr sz="900"/>
            </a:lvl2pPr>
            <a:lvl3pPr indent="-228600" lvl="2" marL="1371600" algn="l">
              <a:lnSpc>
                <a:spcPct val="90000"/>
              </a:lnSpc>
              <a:spcBef>
                <a:spcPts val="300"/>
              </a:spcBef>
              <a:spcAft>
                <a:spcPts val="0"/>
              </a:spcAft>
              <a:buSzPts val="800"/>
              <a:buNone/>
              <a:defRPr sz="800"/>
            </a:lvl3pPr>
            <a:lvl4pPr indent="-228600" lvl="3" marL="1828800" algn="l">
              <a:lnSpc>
                <a:spcPct val="90000"/>
              </a:lnSpc>
              <a:spcBef>
                <a:spcPts val="300"/>
              </a:spcBef>
              <a:spcAft>
                <a:spcPts val="0"/>
              </a:spcAft>
              <a:buSzPts val="700"/>
              <a:buNone/>
              <a:defRPr sz="700"/>
            </a:lvl4pPr>
            <a:lvl5pPr indent="-228600" lvl="4" marL="2286000" algn="l">
              <a:lnSpc>
                <a:spcPct val="90000"/>
              </a:lnSpc>
              <a:spcBef>
                <a:spcPts val="300"/>
              </a:spcBef>
              <a:spcAft>
                <a:spcPts val="0"/>
              </a:spcAft>
              <a:buSzPts val="700"/>
              <a:buNone/>
              <a:defRPr sz="700"/>
            </a:lvl5pPr>
            <a:lvl6pPr indent="-228600" lvl="5" marL="2743200" algn="l">
              <a:lnSpc>
                <a:spcPct val="90000"/>
              </a:lnSpc>
              <a:spcBef>
                <a:spcPts val="300"/>
              </a:spcBef>
              <a:spcAft>
                <a:spcPts val="0"/>
              </a:spcAft>
              <a:buSzPts val="700"/>
              <a:buNone/>
              <a:defRPr sz="700"/>
            </a:lvl6pPr>
            <a:lvl7pPr indent="-228600" lvl="6" marL="3200400" algn="l">
              <a:lnSpc>
                <a:spcPct val="90000"/>
              </a:lnSpc>
              <a:spcBef>
                <a:spcPts val="300"/>
              </a:spcBef>
              <a:spcAft>
                <a:spcPts val="0"/>
              </a:spcAft>
              <a:buSzPts val="700"/>
              <a:buNone/>
              <a:defRPr sz="700"/>
            </a:lvl7pPr>
            <a:lvl8pPr indent="-228600" lvl="7" marL="3657600" algn="l">
              <a:lnSpc>
                <a:spcPct val="90000"/>
              </a:lnSpc>
              <a:spcBef>
                <a:spcPts val="300"/>
              </a:spcBef>
              <a:spcAft>
                <a:spcPts val="0"/>
              </a:spcAft>
              <a:buSzPts val="700"/>
              <a:buNone/>
              <a:defRPr sz="700"/>
            </a:lvl8pPr>
            <a:lvl9pPr indent="-228600" lvl="8" marL="4114800" algn="l">
              <a:lnSpc>
                <a:spcPct val="90000"/>
              </a:lnSpc>
              <a:spcBef>
                <a:spcPts val="300"/>
              </a:spcBef>
              <a:spcAft>
                <a:spcPts val="300"/>
              </a:spcAft>
              <a:buSzPts val="700"/>
              <a:buNone/>
              <a:defRPr sz="700"/>
            </a:lvl9pPr>
          </a:lstStyle>
          <a:p/>
        </p:txBody>
      </p:sp>
      <p:sp>
        <p:nvSpPr>
          <p:cNvPr id="80" name="Google Shape;80;p10"/>
          <p:cNvSpPr txBox="1"/>
          <p:nvPr>
            <p:ph idx="10" type="dt"/>
          </p:nvPr>
        </p:nvSpPr>
        <p:spPr>
          <a:xfrm>
            <a:off x="822960" y="4844839"/>
            <a:ext cx="1854203"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1" name="Google Shape;81;p10"/>
          <p:cNvSpPr txBox="1"/>
          <p:nvPr>
            <p:ph idx="11" type="ftr"/>
          </p:nvPr>
        </p:nvSpPr>
        <p:spPr>
          <a:xfrm>
            <a:off x="2764639" y="4844839"/>
            <a:ext cx="3617103"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2" name="Google Shape;82;p10"/>
          <p:cNvSpPr txBox="1"/>
          <p:nvPr>
            <p:ph idx="12" type="sldNum"/>
          </p:nvPr>
        </p:nvSpPr>
        <p:spPr>
          <a:xfrm>
            <a:off x="7425344" y="4844839"/>
            <a:ext cx="984019"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 name="Shape 83"/>
        <p:cNvGrpSpPr/>
        <p:nvPr/>
      </p:nvGrpSpPr>
      <p:grpSpPr>
        <a:xfrm>
          <a:off x="0" y="0"/>
          <a:ext cx="0" cy="0"/>
          <a:chOff x="0" y="0"/>
          <a:chExt cx="0" cy="0"/>
        </a:xfrm>
      </p:grpSpPr>
      <p:sp>
        <p:nvSpPr>
          <p:cNvPr id="84" name="Google Shape;84;p11"/>
          <p:cNvSpPr txBox="1"/>
          <p:nvPr>
            <p:ph type="title"/>
          </p:nvPr>
        </p:nvSpPr>
        <p:spPr>
          <a:xfrm>
            <a:off x="822960" y="214952"/>
            <a:ext cx="7543800" cy="1088068"/>
          </a:xfrm>
          <a:prstGeom prst="rect">
            <a:avLst/>
          </a:prstGeom>
          <a:noFill/>
          <a:ln>
            <a:noFill/>
          </a:ln>
        </p:spPr>
        <p:txBody>
          <a:bodyPr anchorCtr="0" anchor="b" bIns="34275" lIns="68575" spcFirstLastPara="1" rIns="68575" wrap="square" tIns="34275">
            <a:normAutofit/>
          </a:bodyPr>
          <a:lstStyle>
            <a:lvl1pPr lvl="0" algn="l">
              <a:lnSpc>
                <a:spcPct val="85000"/>
              </a:lnSpc>
              <a:spcBef>
                <a:spcPts val="0"/>
              </a:spcBef>
              <a:spcAft>
                <a:spcPts val="0"/>
              </a:spcAft>
              <a:buClr>
                <a:srgbClr val="3F3F3F"/>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5" name="Google Shape;85;p11"/>
          <p:cNvSpPr txBox="1"/>
          <p:nvPr>
            <p:ph idx="1" type="body"/>
          </p:nvPr>
        </p:nvSpPr>
        <p:spPr>
          <a:xfrm rot="5400000">
            <a:off x="3086100" y="-878839"/>
            <a:ext cx="3017520" cy="7543800"/>
          </a:xfrm>
          <a:prstGeom prst="rect">
            <a:avLst/>
          </a:prstGeom>
          <a:noFill/>
          <a:ln>
            <a:noFill/>
          </a:ln>
        </p:spPr>
        <p:txBody>
          <a:bodyPr anchorCtr="0" anchor="t" bIns="0" lIns="34275" spcFirstLastPara="1" rIns="34275" wrap="square" tIns="0">
            <a:normAutofit/>
          </a:bodyPr>
          <a:lstStyle>
            <a:lvl1pPr indent="-317500" lvl="0" marL="457200" algn="l">
              <a:lnSpc>
                <a:spcPct val="90000"/>
              </a:lnSpc>
              <a:spcBef>
                <a:spcPts val="900"/>
              </a:spcBef>
              <a:spcAft>
                <a:spcPts val="0"/>
              </a:spcAft>
              <a:buSzPts val="1400"/>
              <a:buChar char=" "/>
              <a:defRPr/>
            </a:lvl1pPr>
            <a:lvl2pPr indent="-317500" lvl="1" marL="914400" algn="l">
              <a:lnSpc>
                <a:spcPct val="90000"/>
              </a:lnSpc>
              <a:spcBef>
                <a:spcPts val="200"/>
              </a:spcBef>
              <a:spcAft>
                <a:spcPts val="0"/>
              </a:spcAft>
              <a:buSzPts val="1400"/>
              <a:buChar char="◦"/>
              <a:defRPr/>
            </a:lvl2pPr>
            <a:lvl3pPr indent="-317500" lvl="2" marL="1371600" algn="l">
              <a:lnSpc>
                <a:spcPct val="90000"/>
              </a:lnSpc>
              <a:spcBef>
                <a:spcPts val="300"/>
              </a:spcBef>
              <a:spcAft>
                <a:spcPts val="0"/>
              </a:spcAft>
              <a:buSzPts val="1400"/>
              <a:buChar char="◦"/>
              <a:defRPr/>
            </a:lvl3pPr>
            <a:lvl4pPr indent="-317500" lvl="3" marL="1828800" algn="l">
              <a:lnSpc>
                <a:spcPct val="90000"/>
              </a:lnSpc>
              <a:spcBef>
                <a:spcPts val="300"/>
              </a:spcBef>
              <a:spcAft>
                <a:spcPts val="0"/>
              </a:spcAft>
              <a:buSzPts val="1400"/>
              <a:buChar char="◦"/>
              <a:defRPr/>
            </a:lvl4pPr>
            <a:lvl5pPr indent="-317500" lvl="4" marL="2286000" algn="l">
              <a:lnSpc>
                <a:spcPct val="90000"/>
              </a:lnSpc>
              <a:spcBef>
                <a:spcPts val="300"/>
              </a:spcBef>
              <a:spcAft>
                <a:spcPts val="0"/>
              </a:spcAft>
              <a:buSzPts val="1400"/>
              <a:buChar char="◦"/>
              <a:defRPr/>
            </a:lvl5pPr>
            <a:lvl6pPr indent="-317500" lvl="5" marL="2743200" algn="l">
              <a:lnSpc>
                <a:spcPct val="90000"/>
              </a:lnSpc>
              <a:spcBef>
                <a:spcPts val="300"/>
              </a:spcBef>
              <a:spcAft>
                <a:spcPts val="0"/>
              </a:spcAft>
              <a:buSzPts val="1400"/>
              <a:buChar char="◦"/>
              <a:defRPr/>
            </a:lvl6pPr>
            <a:lvl7pPr indent="-317500" lvl="6" marL="3200400" algn="l">
              <a:lnSpc>
                <a:spcPct val="90000"/>
              </a:lnSpc>
              <a:spcBef>
                <a:spcPts val="300"/>
              </a:spcBef>
              <a:spcAft>
                <a:spcPts val="0"/>
              </a:spcAft>
              <a:buSzPts val="1400"/>
              <a:buChar char="◦"/>
              <a:defRPr/>
            </a:lvl7pPr>
            <a:lvl8pPr indent="-317500" lvl="7" marL="3657600" algn="l">
              <a:lnSpc>
                <a:spcPct val="90000"/>
              </a:lnSpc>
              <a:spcBef>
                <a:spcPts val="300"/>
              </a:spcBef>
              <a:spcAft>
                <a:spcPts val="0"/>
              </a:spcAft>
              <a:buSzPts val="1400"/>
              <a:buChar char="◦"/>
              <a:defRPr/>
            </a:lvl8pPr>
            <a:lvl9pPr indent="-317500" lvl="8" marL="4114800" algn="l">
              <a:lnSpc>
                <a:spcPct val="90000"/>
              </a:lnSpc>
              <a:spcBef>
                <a:spcPts val="300"/>
              </a:spcBef>
              <a:spcAft>
                <a:spcPts val="300"/>
              </a:spcAft>
              <a:buSzPts val="1400"/>
              <a:buChar char="◦"/>
              <a:defRPr/>
            </a:lvl9pPr>
          </a:lstStyle>
          <a:p/>
        </p:txBody>
      </p:sp>
      <p:sp>
        <p:nvSpPr>
          <p:cNvPr id="86" name="Google Shape;86;p11"/>
          <p:cNvSpPr txBox="1"/>
          <p:nvPr>
            <p:ph idx="10" type="dt"/>
          </p:nvPr>
        </p:nvSpPr>
        <p:spPr>
          <a:xfrm>
            <a:off x="822960" y="4844839"/>
            <a:ext cx="1854203"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7" name="Google Shape;87;p11"/>
          <p:cNvSpPr txBox="1"/>
          <p:nvPr>
            <p:ph idx="11" type="ftr"/>
          </p:nvPr>
        </p:nvSpPr>
        <p:spPr>
          <a:xfrm>
            <a:off x="2764639" y="4844839"/>
            <a:ext cx="3617103"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8" name="Google Shape;88;p11"/>
          <p:cNvSpPr txBox="1"/>
          <p:nvPr>
            <p:ph idx="12" type="sldNum"/>
          </p:nvPr>
        </p:nvSpPr>
        <p:spPr>
          <a:xfrm>
            <a:off x="7425344" y="4844839"/>
            <a:ext cx="984019"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89" name="Shape 89"/>
        <p:cNvGrpSpPr/>
        <p:nvPr/>
      </p:nvGrpSpPr>
      <p:grpSpPr>
        <a:xfrm>
          <a:off x="0" y="0"/>
          <a:ext cx="0" cy="0"/>
          <a:chOff x="0" y="0"/>
          <a:chExt cx="0" cy="0"/>
        </a:xfrm>
      </p:grpSpPr>
      <p:sp>
        <p:nvSpPr>
          <p:cNvPr id="90" name="Google Shape;90;p12"/>
          <p:cNvSpPr/>
          <p:nvPr/>
        </p:nvSpPr>
        <p:spPr>
          <a:xfrm>
            <a:off x="2381" y="4800600"/>
            <a:ext cx="9141619" cy="342900"/>
          </a:xfrm>
          <a:prstGeom prst="rect">
            <a:avLst/>
          </a:prstGeom>
          <a:solidFill>
            <a:schemeClr val="accen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1" name="Google Shape;91;p12"/>
          <p:cNvSpPr/>
          <p:nvPr/>
        </p:nvSpPr>
        <p:spPr>
          <a:xfrm>
            <a:off x="11" y="4750737"/>
            <a:ext cx="9141619" cy="48006"/>
          </a:xfrm>
          <a:prstGeom prst="rect">
            <a:avLst/>
          </a:prstGeom>
          <a:solidFill>
            <a:schemeClr val="accen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2" name="Google Shape;92;p12"/>
          <p:cNvSpPr txBox="1"/>
          <p:nvPr>
            <p:ph type="title"/>
          </p:nvPr>
        </p:nvSpPr>
        <p:spPr>
          <a:xfrm rot="5400000">
            <a:off x="5370480" y="1484279"/>
            <a:ext cx="4318066" cy="1971675"/>
          </a:xfrm>
          <a:prstGeom prst="rect">
            <a:avLst/>
          </a:prstGeom>
          <a:noFill/>
          <a:ln>
            <a:noFill/>
          </a:ln>
        </p:spPr>
        <p:txBody>
          <a:bodyPr anchorCtr="0" anchor="b" bIns="34275" lIns="68575" spcFirstLastPara="1" rIns="68575" wrap="square" tIns="34275">
            <a:normAutofit/>
          </a:bodyPr>
          <a:lstStyle>
            <a:lvl1pPr lvl="0" algn="l">
              <a:lnSpc>
                <a:spcPct val="85000"/>
              </a:lnSpc>
              <a:spcBef>
                <a:spcPts val="0"/>
              </a:spcBef>
              <a:spcAft>
                <a:spcPts val="0"/>
              </a:spcAft>
              <a:buClr>
                <a:srgbClr val="3F3F3F"/>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3" name="Google Shape;93;p12"/>
          <p:cNvSpPr txBox="1"/>
          <p:nvPr>
            <p:ph idx="1" type="body"/>
          </p:nvPr>
        </p:nvSpPr>
        <p:spPr>
          <a:xfrm rot="5400000">
            <a:off x="1369979" y="-430246"/>
            <a:ext cx="4318067" cy="5800725"/>
          </a:xfrm>
          <a:prstGeom prst="rect">
            <a:avLst/>
          </a:prstGeom>
          <a:noFill/>
          <a:ln>
            <a:noFill/>
          </a:ln>
        </p:spPr>
        <p:txBody>
          <a:bodyPr anchorCtr="0" anchor="t" bIns="0" lIns="34275" spcFirstLastPara="1" rIns="34275" wrap="square" tIns="0">
            <a:normAutofit/>
          </a:bodyPr>
          <a:lstStyle>
            <a:lvl1pPr indent="-317500" lvl="0" marL="457200" algn="l">
              <a:lnSpc>
                <a:spcPct val="90000"/>
              </a:lnSpc>
              <a:spcBef>
                <a:spcPts val="900"/>
              </a:spcBef>
              <a:spcAft>
                <a:spcPts val="0"/>
              </a:spcAft>
              <a:buSzPts val="1400"/>
              <a:buChar char=" "/>
              <a:defRPr/>
            </a:lvl1pPr>
            <a:lvl2pPr indent="-317500" lvl="1" marL="914400" algn="l">
              <a:lnSpc>
                <a:spcPct val="90000"/>
              </a:lnSpc>
              <a:spcBef>
                <a:spcPts val="200"/>
              </a:spcBef>
              <a:spcAft>
                <a:spcPts val="0"/>
              </a:spcAft>
              <a:buSzPts val="1400"/>
              <a:buChar char="◦"/>
              <a:defRPr/>
            </a:lvl2pPr>
            <a:lvl3pPr indent="-317500" lvl="2" marL="1371600" algn="l">
              <a:lnSpc>
                <a:spcPct val="90000"/>
              </a:lnSpc>
              <a:spcBef>
                <a:spcPts val="300"/>
              </a:spcBef>
              <a:spcAft>
                <a:spcPts val="0"/>
              </a:spcAft>
              <a:buSzPts val="1400"/>
              <a:buChar char="◦"/>
              <a:defRPr/>
            </a:lvl3pPr>
            <a:lvl4pPr indent="-317500" lvl="3" marL="1828800" algn="l">
              <a:lnSpc>
                <a:spcPct val="90000"/>
              </a:lnSpc>
              <a:spcBef>
                <a:spcPts val="300"/>
              </a:spcBef>
              <a:spcAft>
                <a:spcPts val="0"/>
              </a:spcAft>
              <a:buSzPts val="1400"/>
              <a:buChar char="◦"/>
              <a:defRPr/>
            </a:lvl4pPr>
            <a:lvl5pPr indent="-317500" lvl="4" marL="2286000" algn="l">
              <a:lnSpc>
                <a:spcPct val="90000"/>
              </a:lnSpc>
              <a:spcBef>
                <a:spcPts val="300"/>
              </a:spcBef>
              <a:spcAft>
                <a:spcPts val="0"/>
              </a:spcAft>
              <a:buSzPts val="1400"/>
              <a:buChar char="◦"/>
              <a:defRPr/>
            </a:lvl5pPr>
            <a:lvl6pPr indent="-317500" lvl="5" marL="2743200" algn="l">
              <a:lnSpc>
                <a:spcPct val="90000"/>
              </a:lnSpc>
              <a:spcBef>
                <a:spcPts val="300"/>
              </a:spcBef>
              <a:spcAft>
                <a:spcPts val="0"/>
              </a:spcAft>
              <a:buSzPts val="1400"/>
              <a:buChar char="◦"/>
              <a:defRPr/>
            </a:lvl6pPr>
            <a:lvl7pPr indent="-317500" lvl="6" marL="3200400" algn="l">
              <a:lnSpc>
                <a:spcPct val="90000"/>
              </a:lnSpc>
              <a:spcBef>
                <a:spcPts val="300"/>
              </a:spcBef>
              <a:spcAft>
                <a:spcPts val="0"/>
              </a:spcAft>
              <a:buSzPts val="1400"/>
              <a:buChar char="◦"/>
              <a:defRPr/>
            </a:lvl7pPr>
            <a:lvl8pPr indent="-317500" lvl="7" marL="3657600" algn="l">
              <a:lnSpc>
                <a:spcPct val="90000"/>
              </a:lnSpc>
              <a:spcBef>
                <a:spcPts val="300"/>
              </a:spcBef>
              <a:spcAft>
                <a:spcPts val="0"/>
              </a:spcAft>
              <a:buSzPts val="1400"/>
              <a:buChar char="◦"/>
              <a:defRPr/>
            </a:lvl8pPr>
            <a:lvl9pPr indent="-317500" lvl="8" marL="4114800" algn="l">
              <a:lnSpc>
                <a:spcPct val="90000"/>
              </a:lnSpc>
              <a:spcBef>
                <a:spcPts val="300"/>
              </a:spcBef>
              <a:spcAft>
                <a:spcPts val="300"/>
              </a:spcAft>
              <a:buSzPts val="1400"/>
              <a:buChar char="◦"/>
              <a:defRPr/>
            </a:lvl9pPr>
          </a:lstStyle>
          <a:p/>
        </p:txBody>
      </p:sp>
      <p:sp>
        <p:nvSpPr>
          <p:cNvPr id="94" name="Google Shape;94;p12"/>
          <p:cNvSpPr txBox="1"/>
          <p:nvPr>
            <p:ph idx="10" type="dt"/>
          </p:nvPr>
        </p:nvSpPr>
        <p:spPr>
          <a:xfrm>
            <a:off x="822960" y="4844839"/>
            <a:ext cx="1854203"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5" name="Google Shape;95;p12"/>
          <p:cNvSpPr txBox="1"/>
          <p:nvPr>
            <p:ph idx="11" type="ftr"/>
          </p:nvPr>
        </p:nvSpPr>
        <p:spPr>
          <a:xfrm>
            <a:off x="2764639" y="4844839"/>
            <a:ext cx="3617103"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6" name="Google Shape;96;p12"/>
          <p:cNvSpPr txBox="1"/>
          <p:nvPr>
            <p:ph idx="12" type="sldNum"/>
          </p:nvPr>
        </p:nvSpPr>
        <p:spPr>
          <a:xfrm>
            <a:off x="7425344" y="4844839"/>
            <a:ext cx="984019"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7" name="Shape 97"/>
        <p:cNvGrpSpPr/>
        <p:nvPr/>
      </p:nvGrpSpPr>
      <p:grpSpPr>
        <a:xfrm>
          <a:off x="0" y="0"/>
          <a:ext cx="0" cy="0"/>
          <a:chOff x="0" y="0"/>
          <a:chExt cx="0" cy="0"/>
        </a:xfrm>
      </p:grpSpPr>
      <p:sp>
        <p:nvSpPr>
          <p:cNvPr id="98" name="Google Shape;98;p13"/>
          <p:cNvSpPr txBox="1"/>
          <p:nvPr>
            <p:ph type="title"/>
          </p:nvPr>
        </p:nvSpPr>
        <p:spPr>
          <a:xfrm>
            <a:off x="311700" y="445025"/>
            <a:ext cx="8520600" cy="572700"/>
          </a:xfrm>
          <a:prstGeom prst="rect">
            <a:avLst/>
          </a:prstGeom>
        </p:spPr>
        <p:txBody>
          <a:bodyPr anchorCtr="0" anchor="b" bIns="34275" lIns="68575" spcFirstLastPara="1" rIns="68575" wrap="square" tIns="34275">
            <a:normAutofit/>
          </a:bodyPr>
          <a:lstStyle>
            <a:lvl1pPr lvl="0" rtl="0">
              <a:spcBef>
                <a:spcPts val="0"/>
              </a:spcBef>
              <a:spcAft>
                <a:spcPts val="0"/>
              </a:spcAft>
              <a:buSzPts val="36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9" name="Google Shape;99;p13"/>
          <p:cNvSpPr txBox="1"/>
          <p:nvPr>
            <p:ph idx="1" type="body"/>
          </p:nvPr>
        </p:nvSpPr>
        <p:spPr>
          <a:xfrm>
            <a:off x="311700" y="1152475"/>
            <a:ext cx="8520600" cy="3416400"/>
          </a:xfrm>
          <a:prstGeom prst="rect">
            <a:avLst/>
          </a:prstGeom>
        </p:spPr>
        <p:txBody>
          <a:bodyPr anchorCtr="0" anchor="t" bIns="34275" lIns="0" spcFirstLastPara="1" rIns="0" wrap="square" tIns="34275">
            <a:normAutofit/>
          </a:bodyPr>
          <a:lstStyle>
            <a:lvl1pPr indent="-323850" lvl="0" marL="457200" rtl="0">
              <a:spcBef>
                <a:spcPts val="900"/>
              </a:spcBef>
              <a:spcAft>
                <a:spcPts val="0"/>
              </a:spcAft>
              <a:buSzPts val="1500"/>
              <a:buChar char=" "/>
              <a:defRPr/>
            </a:lvl1pPr>
            <a:lvl2pPr indent="-317500" lvl="1" marL="914400" rtl="0">
              <a:spcBef>
                <a:spcPts val="200"/>
              </a:spcBef>
              <a:spcAft>
                <a:spcPts val="0"/>
              </a:spcAft>
              <a:buSzPts val="1400"/>
              <a:buChar char="◦"/>
              <a:defRPr/>
            </a:lvl2pPr>
            <a:lvl3pPr indent="-298450" lvl="2" marL="1371600" rtl="0">
              <a:spcBef>
                <a:spcPts val="300"/>
              </a:spcBef>
              <a:spcAft>
                <a:spcPts val="0"/>
              </a:spcAft>
              <a:buSzPts val="1100"/>
              <a:buChar char="◦"/>
              <a:defRPr/>
            </a:lvl3pPr>
            <a:lvl4pPr indent="-298450" lvl="3" marL="1828800" rtl="0">
              <a:spcBef>
                <a:spcPts val="300"/>
              </a:spcBef>
              <a:spcAft>
                <a:spcPts val="0"/>
              </a:spcAft>
              <a:buSzPts val="1100"/>
              <a:buChar char="◦"/>
              <a:defRPr/>
            </a:lvl4pPr>
            <a:lvl5pPr indent="-298450" lvl="4" marL="2286000" rtl="0">
              <a:spcBef>
                <a:spcPts val="300"/>
              </a:spcBef>
              <a:spcAft>
                <a:spcPts val="0"/>
              </a:spcAft>
              <a:buSzPts val="1100"/>
              <a:buChar char="◦"/>
              <a:defRPr/>
            </a:lvl5pPr>
            <a:lvl6pPr indent="-298450" lvl="5" marL="2743200" rtl="0">
              <a:spcBef>
                <a:spcPts val="300"/>
              </a:spcBef>
              <a:spcAft>
                <a:spcPts val="0"/>
              </a:spcAft>
              <a:buSzPts val="1100"/>
              <a:buChar char="◦"/>
              <a:defRPr/>
            </a:lvl6pPr>
            <a:lvl7pPr indent="-298450" lvl="6" marL="3200400" rtl="0">
              <a:spcBef>
                <a:spcPts val="300"/>
              </a:spcBef>
              <a:spcAft>
                <a:spcPts val="0"/>
              </a:spcAft>
              <a:buSzPts val="1100"/>
              <a:buChar char="◦"/>
              <a:defRPr/>
            </a:lvl7pPr>
            <a:lvl8pPr indent="-298450" lvl="7" marL="3657600" rtl="0">
              <a:spcBef>
                <a:spcPts val="300"/>
              </a:spcBef>
              <a:spcAft>
                <a:spcPts val="0"/>
              </a:spcAft>
              <a:buSzPts val="1100"/>
              <a:buChar char="◦"/>
              <a:defRPr/>
            </a:lvl8pPr>
            <a:lvl9pPr indent="-298450" lvl="8" marL="4114800" rtl="0">
              <a:spcBef>
                <a:spcPts val="300"/>
              </a:spcBef>
              <a:spcAft>
                <a:spcPts val="300"/>
              </a:spcAft>
              <a:buSzPts val="1100"/>
              <a:buChar char="◦"/>
              <a:defRPr/>
            </a:lvl9pPr>
          </a:lstStyle>
          <a:p/>
        </p:txBody>
      </p:sp>
      <p:sp>
        <p:nvSpPr>
          <p:cNvPr id="100" name="Google Shape;100;p13"/>
          <p:cNvSpPr txBox="1"/>
          <p:nvPr>
            <p:ph idx="12" type="sldNum"/>
          </p:nvPr>
        </p:nvSpPr>
        <p:spPr>
          <a:xfrm>
            <a:off x="8472458" y="4663217"/>
            <a:ext cx="548700" cy="393600"/>
          </a:xfrm>
          <a:prstGeom prst="rect">
            <a:avLst/>
          </a:prstGeom>
        </p:spPr>
        <p:txBody>
          <a:bodyPr anchorCtr="0" anchor="ctr" bIns="34275" lIns="68575" spcFirstLastPara="1" rIns="68575" wrap="square" tIns="342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1" y="4800600"/>
            <a:ext cx="9144000" cy="342900"/>
          </a:xfrm>
          <a:prstGeom prst="rect">
            <a:avLst/>
          </a:prstGeom>
          <a:solidFill>
            <a:schemeClr val="accent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 name="Google Shape;7;p1"/>
          <p:cNvSpPr/>
          <p:nvPr/>
        </p:nvSpPr>
        <p:spPr>
          <a:xfrm>
            <a:off x="0" y="4750737"/>
            <a:ext cx="9144001" cy="49499"/>
          </a:xfrm>
          <a:prstGeom prst="rect">
            <a:avLst/>
          </a:prstGeom>
          <a:solidFill>
            <a:schemeClr val="accen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 name="Google Shape;8;p1"/>
          <p:cNvSpPr txBox="1"/>
          <p:nvPr>
            <p:ph type="title"/>
          </p:nvPr>
        </p:nvSpPr>
        <p:spPr>
          <a:xfrm>
            <a:off x="822960" y="214952"/>
            <a:ext cx="7543800" cy="1088068"/>
          </a:xfrm>
          <a:prstGeom prst="rect">
            <a:avLst/>
          </a:prstGeom>
          <a:noFill/>
          <a:ln>
            <a:noFill/>
          </a:ln>
        </p:spPr>
        <p:txBody>
          <a:bodyPr anchorCtr="0" anchor="b" bIns="34275" lIns="68575" spcFirstLastPara="1" rIns="68575" wrap="square" tIns="34275">
            <a:normAutofit/>
          </a:bodyPr>
          <a:lstStyle>
            <a:lvl1pPr lvl="0" marR="0" rtl="0" algn="l">
              <a:lnSpc>
                <a:spcPct val="85000"/>
              </a:lnSpc>
              <a:spcBef>
                <a:spcPts val="0"/>
              </a:spcBef>
              <a:spcAft>
                <a:spcPts val="0"/>
              </a:spcAft>
              <a:buClr>
                <a:srgbClr val="3F3F3F"/>
              </a:buClr>
              <a:buSzPts val="3600"/>
              <a:buFont typeface="Calibri"/>
              <a:buNone/>
              <a:defRPr b="0" i="0" sz="3600" u="none" cap="none" strike="noStrike">
                <a:solidFill>
                  <a:srgbClr val="3F3F3F"/>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9" name="Google Shape;9;p1"/>
          <p:cNvSpPr txBox="1"/>
          <p:nvPr>
            <p:ph idx="1" type="body"/>
          </p:nvPr>
        </p:nvSpPr>
        <p:spPr>
          <a:xfrm>
            <a:off x="822960" y="1384301"/>
            <a:ext cx="7543800" cy="3017520"/>
          </a:xfrm>
          <a:prstGeom prst="rect">
            <a:avLst/>
          </a:prstGeom>
          <a:noFill/>
          <a:ln>
            <a:noFill/>
          </a:ln>
        </p:spPr>
        <p:txBody>
          <a:bodyPr anchorCtr="0" anchor="t" bIns="34275" lIns="0" spcFirstLastPara="1" rIns="0" wrap="square" tIns="34275">
            <a:normAutofit/>
          </a:bodyPr>
          <a:lstStyle>
            <a:lvl1pPr indent="-323850" lvl="0" marL="457200" marR="0" rtl="0" algn="l">
              <a:lnSpc>
                <a:spcPct val="90000"/>
              </a:lnSpc>
              <a:spcBef>
                <a:spcPts val="900"/>
              </a:spcBef>
              <a:spcAft>
                <a:spcPts val="0"/>
              </a:spcAft>
              <a:buClr>
                <a:schemeClr val="accent1"/>
              </a:buClr>
              <a:buSzPts val="1500"/>
              <a:buFont typeface="Calibri"/>
              <a:buChar char=" "/>
              <a:defRPr b="0" i="0" sz="1500" u="none" cap="none" strike="noStrike">
                <a:solidFill>
                  <a:srgbClr val="3F3F3F"/>
                </a:solidFill>
                <a:latin typeface="Calibri"/>
                <a:ea typeface="Calibri"/>
                <a:cs typeface="Calibri"/>
                <a:sym typeface="Calibri"/>
              </a:defRPr>
            </a:lvl1pPr>
            <a:lvl2pPr indent="-317500" lvl="1" marL="914400" marR="0" rtl="0" algn="l">
              <a:lnSpc>
                <a:spcPct val="90000"/>
              </a:lnSpc>
              <a:spcBef>
                <a:spcPts val="2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2pPr>
            <a:lvl3pPr indent="-298450" lvl="2" marL="1371600" marR="0" rtl="0" algn="l">
              <a:lnSpc>
                <a:spcPct val="90000"/>
              </a:lnSpc>
              <a:spcBef>
                <a:spcPts val="300"/>
              </a:spcBef>
              <a:spcAft>
                <a:spcPts val="0"/>
              </a:spcAft>
              <a:buClr>
                <a:schemeClr val="accent1"/>
              </a:buClr>
              <a:buSzPts val="1100"/>
              <a:buFont typeface="Calibri"/>
              <a:buChar char="◦"/>
              <a:defRPr b="0" i="0" sz="1100" u="none" cap="none" strike="noStrike">
                <a:solidFill>
                  <a:srgbClr val="3F3F3F"/>
                </a:solidFill>
                <a:latin typeface="Calibri"/>
                <a:ea typeface="Calibri"/>
                <a:cs typeface="Calibri"/>
                <a:sym typeface="Calibri"/>
              </a:defRPr>
            </a:lvl3pPr>
            <a:lvl4pPr indent="-298450" lvl="3" marL="1828800" marR="0" rtl="0" algn="l">
              <a:lnSpc>
                <a:spcPct val="90000"/>
              </a:lnSpc>
              <a:spcBef>
                <a:spcPts val="300"/>
              </a:spcBef>
              <a:spcAft>
                <a:spcPts val="0"/>
              </a:spcAft>
              <a:buClr>
                <a:schemeClr val="accent1"/>
              </a:buClr>
              <a:buSzPts val="1100"/>
              <a:buFont typeface="Calibri"/>
              <a:buChar char="◦"/>
              <a:defRPr b="0" i="0" sz="1100" u="none" cap="none" strike="noStrike">
                <a:solidFill>
                  <a:srgbClr val="3F3F3F"/>
                </a:solidFill>
                <a:latin typeface="Calibri"/>
                <a:ea typeface="Calibri"/>
                <a:cs typeface="Calibri"/>
                <a:sym typeface="Calibri"/>
              </a:defRPr>
            </a:lvl4pPr>
            <a:lvl5pPr indent="-298450" lvl="4" marL="2286000" marR="0" rtl="0" algn="l">
              <a:lnSpc>
                <a:spcPct val="90000"/>
              </a:lnSpc>
              <a:spcBef>
                <a:spcPts val="300"/>
              </a:spcBef>
              <a:spcAft>
                <a:spcPts val="0"/>
              </a:spcAft>
              <a:buClr>
                <a:schemeClr val="accent1"/>
              </a:buClr>
              <a:buSzPts val="1100"/>
              <a:buFont typeface="Calibri"/>
              <a:buChar char="◦"/>
              <a:defRPr b="0" i="0" sz="1100" u="none" cap="none" strike="noStrike">
                <a:solidFill>
                  <a:srgbClr val="3F3F3F"/>
                </a:solidFill>
                <a:latin typeface="Calibri"/>
                <a:ea typeface="Calibri"/>
                <a:cs typeface="Calibri"/>
                <a:sym typeface="Calibri"/>
              </a:defRPr>
            </a:lvl5pPr>
            <a:lvl6pPr indent="-298450" lvl="5" marL="2743200" marR="0" rtl="0" algn="l">
              <a:lnSpc>
                <a:spcPct val="90000"/>
              </a:lnSpc>
              <a:spcBef>
                <a:spcPts val="300"/>
              </a:spcBef>
              <a:spcAft>
                <a:spcPts val="0"/>
              </a:spcAft>
              <a:buClr>
                <a:schemeClr val="accent1"/>
              </a:buClr>
              <a:buSzPts val="1100"/>
              <a:buFont typeface="Calibri"/>
              <a:buChar char="◦"/>
              <a:defRPr b="0" i="0" sz="1100" u="none" cap="none" strike="noStrike">
                <a:solidFill>
                  <a:srgbClr val="3F3F3F"/>
                </a:solidFill>
                <a:latin typeface="Calibri"/>
                <a:ea typeface="Calibri"/>
                <a:cs typeface="Calibri"/>
                <a:sym typeface="Calibri"/>
              </a:defRPr>
            </a:lvl6pPr>
            <a:lvl7pPr indent="-298450" lvl="6" marL="3200400" marR="0" rtl="0" algn="l">
              <a:lnSpc>
                <a:spcPct val="90000"/>
              </a:lnSpc>
              <a:spcBef>
                <a:spcPts val="300"/>
              </a:spcBef>
              <a:spcAft>
                <a:spcPts val="0"/>
              </a:spcAft>
              <a:buClr>
                <a:schemeClr val="accent1"/>
              </a:buClr>
              <a:buSzPts val="1100"/>
              <a:buFont typeface="Calibri"/>
              <a:buChar char="◦"/>
              <a:defRPr b="0" i="0" sz="1100" u="none" cap="none" strike="noStrike">
                <a:solidFill>
                  <a:srgbClr val="3F3F3F"/>
                </a:solidFill>
                <a:latin typeface="Calibri"/>
                <a:ea typeface="Calibri"/>
                <a:cs typeface="Calibri"/>
                <a:sym typeface="Calibri"/>
              </a:defRPr>
            </a:lvl7pPr>
            <a:lvl8pPr indent="-298450" lvl="7" marL="3657600" marR="0" rtl="0" algn="l">
              <a:lnSpc>
                <a:spcPct val="90000"/>
              </a:lnSpc>
              <a:spcBef>
                <a:spcPts val="300"/>
              </a:spcBef>
              <a:spcAft>
                <a:spcPts val="0"/>
              </a:spcAft>
              <a:buClr>
                <a:schemeClr val="accent1"/>
              </a:buClr>
              <a:buSzPts val="1100"/>
              <a:buFont typeface="Calibri"/>
              <a:buChar char="◦"/>
              <a:defRPr b="0" i="0" sz="1100" u="none" cap="none" strike="noStrike">
                <a:solidFill>
                  <a:srgbClr val="3F3F3F"/>
                </a:solidFill>
                <a:latin typeface="Calibri"/>
                <a:ea typeface="Calibri"/>
                <a:cs typeface="Calibri"/>
                <a:sym typeface="Calibri"/>
              </a:defRPr>
            </a:lvl8pPr>
            <a:lvl9pPr indent="-298450" lvl="8" marL="4114800" marR="0" rtl="0" algn="l">
              <a:lnSpc>
                <a:spcPct val="90000"/>
              </a:lnSpc>
              <a:spcBef>
                <a:spcPts val="300"/>
              </a:spcBef>
              <a:spcAft>
                <a:spcPts val="300"/>
              </a:spcAft>
              <a:buClr>
                <a:schemeClr val="accent1"/>
              </a:buClr>
              <a:buSzPts val="1100"/>
              <a:buFont typeface="Calibri"/>
              <a:buChar char="◦"/>
              <a:defRPr b="0" i="0" sz="1100" u="none" cap="none" strike="noStrike">
                <a:solidFill>
                  <a:srgbClr val="3F3F3F"/>
                </a:solidFill>
                <a:latin typeface="Calibri"/>
                <a:ea typeface="Calibri"/>
                <a:cs typeface="Calibri"/>
                <a:sym typeface="Calibri"/>
              </a:defRPr>
            </a:lvl9pPr>
          </a:lstStyle>
          <a:p/>
        </p:txBody>
      </p:sp>
      <p:sp>
        <p:nvSpPr>
          <p:cNvPr id="10" name="Google Shape;10;p1"/>
          <p:cNvSpPr txBox="1"/>
          <p:nvPr>
            <p:ph idx="10" type="dt"/>
          </p:nvPr>
        </p:nvSpPr>
        <p:spPr>
          <a:xfrm>
            <a:off x="822960" y="4844839"/>
            <a:ext cx="1854203"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700" u="none" cap="none" strike="noStrike">
                <a:solidFill>
                  <a:srgbClr val="FFFFFF"/>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1" name="Google Shape;11;p1"/>
          <p:cNvSpPr txBox="1"/>
          <p:nvPr>
            <p:ph idx="11" type="ftr"/>
          </p:nvPr>
        </p:nvSpPr>
        <p:spPr>
          <a:xfrm>
            <a:off x="2764639" y="4844839"/>
            <a:ext cx="3617103"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700" u="none" cap="none" strike="noStrike">
                <a:solidFill>
                  <a:srgbClr val="FFFFFF"/>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2" name="Google Shape;12;p1"/>
          <p:cNvSpPr txBox="1"/>
          <p:nvPr>
            <p:ph idx="12" type="sldNum"/>
          </p:nvPr>
        </p:nvSpPr>
        <p:spPr>
          <a:xfrm>
            <a:off x="7425344" y="4844839"/>
            <a:ext cx="984019"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800" u="none" cap="none" strike="noStrike">
                <a:solidFill>
                  <a:srgbClr val="FFFFFF"/>
                </a:solidFill>
                <a:latin typeface="Calibri"/>
                <a:ea typeface="Calibri"/>
                <a:cs typeface="Calibri"/>
                <a:sym typeface="Calibri"/>
              </a:defRPr>
            </a:lvl1pPr>
            <a:lvl2pPr indent="0" lvl="1" marL="0" marR="0" rtl="0" algn="r">
              <a:spcBef>
                <a:spcPts val="0"/>
              </a:spcBef>
              <a:buNone/>
              <a:defRPr b="0" i="0" sz="800" u="none" cap="none" strike="noStrike">
                <a:solidFill>
                  <a:srgbClr val="FFFFFF"/>
                </a:solidFill>
                <a:latin typeface="Calibri"/>
                <a:ea typeface="Calibri"/>
                <a:cs typeface="Calibri"/>
                <a:sym typeface="Calibri"/>
              </a:defRPr>
            </a:lvl2pPr>
            <a:lvl3pPr indent="0" lvl="2" marL="0" marR="0" rtl="0" algn="r">
              <a:spcBef>
                <a:spcPts val="0"/>
              </a:spcBef>
              <a:buNone/>
              <a:defRPr b="0" i="0" sz="800" u="none" cap="none" strike="noStrike">
                <a:solidFill>
                  <a:srgbClr val="FFFFFF"/>
                </a:solidFill>
                <a:latin typeface="Calibri"/>
                <a:ea typeface="Calibri"/>
                <a:cs typeface="Calibri"/>
                <a:sym typeface="Calibri"/>
              </a:defRPr>
            </a:lvl3pPr>
            <a:lvl4pPr indent="0" lvl="3" marL="0" marR="0" rtl="0" algn="r">
              <a:spcBef>
                <a:spcPts val="0"/>
              </a:spcBef>
              <a:buNone/>
              <a:defRPr b="0" i="0" sz="800" u="none" cap="none" strike="noStrike">
                <a:solidFill>
                  <a:srgbClr val="FFFFFF"/>
                </a:solidFill>
                <a:latin typeface="Calibri"/>
                <a:ea typeface="Calibri"/>
                <a:cs typeface="Calibri"/>
                <a:sym typeface="Calibri"/>
              </a:defRPr>
            </a:lvl4pPr>
            <a:lvl5pPr indent="0" lvl="4" marL="0" marR="0" rtl="0" algn="r">
              <a:spcBef>
                <a:spcPts val="0"/>
              </a:spcBef>
              <a:buNone/>
              <a:defRPr b="0" i="0" sz="800" u="none" cap="none" strike="noStrike">
                <a:solidFill>
                  <a:srgbClr val="FFFFFF"/>
                </a:solidFill>
                <a:latin typeface="Calibri"/>
                <a:ea typeface="Calibri"/>
                <a:cs typeface="Calibri"/>
                <a:sym typeface="Calibri"/>
              </a:defRPr>
            </a:lvl5pPr>
            <a:lvl6pPr indent="0" lvl="5" marL="0" marR="0" rtl="0" algn="r">
              <a:spcBef>
                <a:spcPts val="0"/>
              </a:spcBef>
              <a:buNone/>
              <a:defRPr b="0" i="0" sz="800" u="none" cap="none" strike="noStrike">
                <a:solidFill>
                  <a:srgbClr val="FFFFFF"/>
                </a:solidFill>
                <a:latin typeface="Calibri"/>
                <a:ea typeface="Calibri"/>
                <a:cs typeface="Calibri"/>
                <a:sym typeface="Calibri"/>
              </a:defRPr>
            </a:lvl6pPr>
            <a:lvl7pPr indent="0" lvl="6" marL="0" marR="0" rtl="0" algn="r">
              <a:spcBef>
                <a:spcPts val="0"/>
              </a:spcBef>
              <a:buNone/>
              <a:defRPr b="0" i="0" sz="800" u="none" cap="none" strike="noStrike">
                <a:solidFill>
                  <a:srgbClr val="FFFFFF"/>
                </a:solidFill>
                <a:latin typeface="Calibri"/>
                <a:ea typeface="Calibri"/>
                <a:cs typeface="Calibri"/>
                <a:sym typeface="Calibri"/>
              </a:defRPr>
            </a:lvl7pPr>
            <a:lvl8pPr indent="0" lvl="7" marL="0" marR="0" rtl="0" algn="r">
              <a:spcBef>
                <a:spcPts val="0"/>
              </a:spcBef>
              <a:buNone/>
              <a:defRPr b="0" i="0" sz="800" u="none" cap="none" strike="noStrike">
                <a:solidFill>
                  <a:srgbClr val="FFFFFF"/>
                </a:solidFill>
                <a:latin typeface="Calibri"/>
                <a:ea typeface="Calibri"/>
                <a:cs typeface="Calibri"/>
                <a:sym typeface="Calibri"/>
              </a:defRPr>
            </a:lvl8pPr>
            <a:lvl9pPr indent="0" lvl="8" marL="0" marR="0" rtl="0" algn="r">
              <a:spcBef>
                <a:spcPts val="0"/>
              </a:spcBef>
              <a:buNone/>
              <a:defRPr b="0" i="0" sz="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cxnSp>
        <p:nvCxnSpPr>
          <p:cNvPr id="13" name="Google Shape;13;p1"/>
          <p:cNvCxnSpPr/>
          <p:nvPr/>
        </p:nvCxnSpPr>
        <p:spPr>
          <a:xfrm>
            <a:off x="895149" y="1303384"/>
            <a:ext cx="7475220" cy="0"/>
          </a:xfrm>
          <a:prstGeom prst="straightConnector1">
            <a:avLst/>
          </a:prstGeom>
          <a:noFill/>
          <a:ln cap="flat" cmpd="sng" w="9525">
            <a:solidFill>
              <a:srgbClr val="7F7F7F"/>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hyperlink" Target="https://app.smartsheet.com/b/form/0a6d4391941b4c83ad0340e5975695ba"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hyperlink" Target="https://vimeo.com/862532726" TargetMode="Externa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mailto:cheyenne.pearson@azdhs.gov" TargetMode="External"/><Relationship Id="rId4" Type="http://schemas.openxmlformats.org/officeDocument/2006/relationships/hyperlink" Target="mailto:alexis.griffin@azdhs.gov" TargetMode="External"/><Relationship Id="rId5" Type="http://schemas.openxmlformats.org/officeDocument/2006/relationships/hyperlink" Target="mailto:rachel.berg@azdhs.gov" TargetMode="External"/><Relationship Id="rId6"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4"/>
          <p:cNvSpPr txBox="1"/>
          <p:nvPr>
            <p:ph type="ctrTitle"/>
          </p:nvPr>
        </p:nvSpPr>
        <p:spPr>
          <a:xfrm>
            <a:off x="822960" y="569214"/>
            <a:ext cx="7543800" cy="26745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latin typeface="Arial"/>
                <a:ea typeface="Arial"/>
                <a:cs typeface="Arial"/>
                <a:sym typeface="Arial"/>
              </a:rPr>
              <a:t>Exploratory Analysis </a:t>
            </a:r>
            <a:endParaRPr>
              <a:latin typeface="Arial"/>
              <a:ea typeface="Arial"/>
              <a:cs typeface="Arial"/>
              <a:sym typeface="Arial"/>
            </a:endParaRPr>
          </a:p>
        </p:txBody>
      </p:sp>
      <p:sp>
        <p:nvSpPr>
          <p:cNvPr id="106" name="Google Shape;106;p14"/>
          <p:cNvSpPr txBox="1"/>
          <p:nvPr>
            <p:ph idx="1" type="subTitle"/>
          </p:nvPr>
        </p:nvSpPr>
        <p:spPr>
          <a:xfrm>
            <a:off x="825038" y="3341715"/>
            <a:ext cx="7543800" cy="857400"/>
          </a:xfrm>
          <a:prstGeom prst="rect">
            <a:avLst/>
          </a:prstGeom>
        </p:spPr>
        <p:txBody>
          <a:bodyPr anchorCtr="0" anchor="t" bIns="34275" lIns="68575" spcFirstLastPara="1" rIns="68575" wrap="square" tIns="34275">
            <a:normAutofit/>
          </a:bodyPr>
          <a:lstStyle/>
          <a:p>
            <a:pPr indent="0" lvl="0" marL="0" rtl="0" algn="l">
              <a:spcBef>
                <a:spcPts val="900"/>
              </a:spcBef>
              <a:spcAft>
                <a:spcPts val="200"/>
              </a:spcAft>
              <a:buNone/>
            </a:pPr>
            <a:r>
              <a:rPr lang="en">
                <a:latin typeface="Arial"/>
                <a:ea typeface="Arial"/>
                <a:cs typeface="Arial"/>
                <a:sym typeface="Arial"/>
              </a:rPr>
              <a:t>October 18th, 2023</a:t>
            </a:r>
            <a:endParaRPr>
              <a:latin typeface="Arial"/>
              <a:ea typeface="Arial"/>
              <a:cs typeface="Arial"/>
              <a:sym typeface="Arial"/>
            </a:endParaRPr>
          </a:p>
        </p:txBody>
      </p:sp>
      <p:pic>
        <p:nvPicPr>
          <p:cNvPr id="107" name="Google Shape;107;p14"/>
          <p:cNvPicPr preferRelativeResize="0"/>
          <p:nvPr/>
        </p:nvPicPr>
        <p:blipFill rotWithShape="1">
          <a:blip r:embed="rId3">
            <a:alphaModFix/>
          </a:blip>
          <a:srcRect b="0" l="0" r="0" t="0"/>
          <a:stretch/>
        </p:blipFill>
        <p:spPr>
          <a:xfrm>
            <a:off x="147725" y="3786750"/>
            <a:ext cx="8219026" cy="919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5"/>
          <p:cNvSpPr txBox="1"/>
          <p:nvPr>
            <p:ph type="title"/>
          </p:nvPr>
        </p:nvSpPr>
        <p:spPr>
          <a:xfrm>
            <a:off x="342900" y="445769"/>
            <a:ext cx="2400300" cy="17145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Agenda </a:t>
            </a:r>
            <a:endParaRPr/>
          </a:p>
        </p:txBody>
      </p:sp>
      <p:sp>
        <p:nvSpPr>
          <p:cNvPr id="113" name="Google Shape;113;p15"/>
          <p:cNvSpPr txBox="1"/>
          <p:nvPr>
            <p:ph idx="1" type="body"/>
          </p:nvPr>
        </p:nvSpPr>
        <p:spPr>
          <a:xfrm>
            <a:off x="3600450" y="548640"/>
            <a:ext cx="4869300" cy="3943200"/>
          </a:xfrm>
          <a:prstGeom prst="rect">
            <a:avLst/>
          </a:prstGeom>
        </p:spPr>
        <p:txBody>
          <a:bodyPr anchorCtr="0" anchor="t" bIns="34275" lIns="0" spcFirstLastPara="1" rIns="0" wrap="square" tIns="34275">
            <a:normAutofit lnSpcReduction="10000"/>
          </a:bodyPr>
          <a:lstStyle/>
          <a:p>
            <a:pPr indent="0" lvl="0" marL="0" rtl="0" algn="l">
              <a:spcBef>
                <a:spcPts val="900"/>
              </a:spcBef>
              <a:spcAft>
                <a:spcPts val="0"/>
              </a:spcAft>
              <a:buNone/>
            </a:pPr>
            <a:r>
              <a:t/>
            </a:r>
            <a:endParaRPr sz="2000">
              <a:solidFill>
                <a:schemeClr val="dk1"/>
              </a:solidFill>
            </a:endParaRPr>
          </a:p>
          <a:p>
            <a:pPr indent="-342900" lvl="0" marL="457200" rtl="0" algn="l">
              <a:spcBef>
                <a:spcPts val="900"/>
              </a:spcBef>
              <a:spcAft>
                <a:spcPts val="0"/>
              </a:spcAft>
              <a:buSzPts val="1800"/>
              <a:buChar char="●"/>
            </a:pPr>
            <a:r>
              <a:rPr lang="en" sz="1800">
                <a:solidFill>
                  <a:schemeClr val="dk1"/>
                </a:solidFill>
              </a:rPr>
              <a:t>Intro</a:t>
            </a:r>
            <a:endParaRPr sz="1800">
              <a:solidFill>
                <a:schemeClr val="dk1"/>
              </a:solidFill>
            </a:endParaRPr>
          </a:p>
          <a:p>
            <a:pPr indent="-342900" lvl="0" marL="457200" rtl="0" algn="l">
              <a:spcBef>
                <a:spcPts val="0"/>
              </a:spcBef>
              <a:spcAft>
                <a:spcPts val="0"/>
              </a:spcAft>
              <a:buSzPts val="1800"/>
              <a:buChar char="●"/>
            </a:pPr>
            <a:r>
              <a:rPr lang="en" sz="1800">
                <a:solidFill>
                  <a:schemeClr val="dk1"/>
                </a:solidFill>
              </a:rPr>
              <a:t>Onboarding</a:t>
            </a:r>
            <a:endParaRPr sz="1800">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AZ General </a:t>
            </a:r>
            <a:endParaRPr sz="1800">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Sage &amp; Benson  </a:t>
            </a:r>
            <a:endParaRPr sz="1800">
              <a:solidFill>
                <a:schemeClr val="dk1"/>
              </a:solidFill>
            </a:endParaRPr>
          </a:p>
          <a:p>
            <a:pPr indent="-342900" lvl="0" marL="457200" rtl="0" algn="l">
              <a:spcBef>
                <a:spcPts val="0"/>
              </a:spcBef>
              <a:spcAft>
                <a:spcPts val="0"/>
              </a:spcAft>
              <a:buSzPts val="1800"/>
              <a:buChar char="●"/>
            </a:pPr>
            <a:r>
              <a:rPr lang="en" sz="1800">
                <a:solidFill>
                  <a:schemeClr val="dk1"/>
                </a:solidFill>
              </a:rPr>
              <a:t>Data Quality </a:t>
            </a:r>
            <a:endParaRPr sz="1800">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August </a:t>
            </a:r>
            <a:endParaRPr sz="1800">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September </a:t>
            </a:r>
            <a:endParaRPr sz="1800">
              <a:solidFill>
                <a:schemeClr val="dk1"/>
              </a:solidFill>
            </a:endParaRPr>
          </a:p>
          <a:p>
            <a:pPr indent="-342900" lvl="0" marL="457200" rtl="0" algn="l">
              <a:spcBef>
                <a:spcPts val="0"/>
              </a:spcBef>
              <a:spcAft>
                <a:spcPts val="0"/>
              </a:spcAft>
              <a:buSzPts val="1800"/>
              <a:buChar char="●"/>
            </a:pPr>
            <a:r>
              <a:rPr lang="en" sz="1800">
                <a:solidFill>
                  <a:schemeClr val="dk1"/>
                </a:solidFill>
              </a:rPr>
              <a:t>NSSP updates</a:t>
            </a:r>
            <a:endParaRPr sz="1800">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Reminders</a:t>
            </a:r>
            <a:endParaRPr sz="1800">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New Member Orientation</a:t>
            </a:r>
            <a:endParaRPr sz="1800">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Update 2.10</a:t>
            </a:r>
            <a:endParaRPr sz="1800">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Respiratory Dashboard</a:t>
            </a:r>
            <a:endParaRPr sz="1800">
              <a:solidFill>
                <a:schemeClr val="dk1"/>
              </a:solidFill>
            </a:endParaRPr>
          </a:p>
          <a:p>
            <a:pPr indent="-342900" lvl="0" marL="457200" rtl="0" algn="l">
              <a:spcBef>
                <a:spcPts val="0"/>
              </a:spcBef>
              <a:spcAft>
                <a:spcPts val="0"/>
              </a:spcAft>
              <a:buSzPts val="1800"/>
              <a:buChar char="●"/>
            </a:pPr>
            <a:r>
              <a:rPr lang="en" sz="1800">
                <a:solidFill>
                  <a:schemeClr val="dk1"/>
                </a:solidFill>
              </a:rPr>
              <a:t>Presentation</a:t>
            </a:r>
            <a:endParaRPr sz="1800">
              <a:solidFill>
                <a:schemeClr val="dk1"/>
              </a:solidFill>
            </a:endParaRPr>
          </a:p>
          <a:p>
            <a:pPr indent="-342900" lvl="0" marL="457200" rtl="0" algn="l">
              <a:spcBef>
                <a:spcPts val="0"/>
              </a:spcBef>
              <a:spcAft>
                <a:spcPts val="0"/>
              </a:spcAft>
              <a:buSzPts val="1800"/>
              <a:buChar char="●"/>
            </a:pPr>
            <a:r>
              <a:rPr lang="en" sz="1800">
                <a:solidFill>
                  <a:schemeClr val="dk1"/>
                </a:solidFill>
              </a:rPr>
              <a:t>Questions </a:t>
            </a:r>
            <a:endParaRPr sz="1800">
              <a:solidFill>
                <a:schemeClr val="dk1"/>
              </a:solidFill>
            </a:endParaRPr>
          </a:p>
          <a:p>
            <a:pPr indent="0" lvl="0" marL="0" rtl="0" algn="l">
              <a:spcBef>
                <a:spcPts val="900"/>
              </a:spcBef>
              <a:spcAft>
                <a:spcPts val="0"/>
              </a:spcAft>
              <a:buNone/>
            </a:pPr>
            <a:r>
              <a:t/>
            </a:r>
            <a:endParaRPr sz="1100">
              <a:solidFill>
                <a:schemeClr val="dk1"/>
              </a:solidFill>
            </a:endParaRPr>
          </a:p>
        </p:txBody>
      </p:sp>
      <p:sp>
        <p:nvSpPr>
          <p:cNvPr id="114" name="Google Shape;114;p15"/>
          <p:cNvSpPr txBox="1"/>
          <p:nvPr>
            <p:ph idx="2" type="body"/>
          </p:nvPr>
        </p:nvSpPr>
        <p:spPr>
          <a:xfrm>
            <a:off x="342900" y="2194560"/>
            <a:ext cx="2400300" cy="2534400"/>
          </a:xfrm>
          <a:prstGeom prst="rect">
            <a:avLst/>
          </a:prstGeom>
        </p:spPr>
        <p:txBody>
          <a:bodyPr anchorCtr="0" anchor="t" bIns="34275" lIns="68575" spcFirstLastPara="1" rIns="68575" wrap="square" tIns="34275">
            <a:normAutofit/>
          </a:bodyPr>
          <a:lstStyle/>
          <a:p>
            <a:pPr indent="0" lvl="0" marL="0" rtl="0" algn="l">
              <a:spcBef>
                <a:spcPts val="900"/>
              </a:spcBef>
              <a:spcAft>
                <a:spcPts val="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6"/>
          <p:cNvSpPr txBox="1"/>
          <p:nvPr>
            <p:ph type="title"/>
          </p:nvPr>
        </p:nvSpPr>
        <p:spPr>
          <a:xfrm>
            <a:off x="822960" y="214952"/>
            <a:ext cx="7543800" cy="1088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Onboarding-Dignity Health </a:t>
            </a:r>
            <a:endParaRPr/>
          </a:p>
        </p:txBody>
      </p:sp>
      <p:sp>
        <p:nvSpPr>
          <p:cNvPr id="120" name="Google Shape;120;p16"/>
          <p:cNvSpPr txBox="1"/>
          <p:nvPr>
            <p:ph idx="1" type="body"/>
          </p:nvPr>
        </p:nvSpPr>
        <p:spPr>
          <a:xfrm>
            <a:off x="822960" y="1384300"/>
            <a:ext cx="7543800" cy="3017400"/>
          </a:xfrm>
          <a:prstGeom prst="rect">
            <a:avLst/>
          </a:prstGeom>
        </p:spPr>
        <p:txBody>
          <a:bodyPr anchorCtr="0" anchor="t" bIns="34275" lIns="0" spcFirstLastPara="1" rIns="0" wrap="square" tIns="34275">
            <a:normAutofit/>
          </a:bodyPr>
          <a:lstStyle/>
          <a:p>
            <a:pPr indent="-355600" lvl="0" marL="457200" rtl="0" algn="l">
              <a:spcBef>
                <a:spcPts val="900"/>
              </a:spcBef>
              <a:spcAft>
                <a:spcPts val="0"/>
              </a:spcAft>
              <a:buSzPts val="2000"/>
              <a:buChar char=" "/>
            </a:pPr>
            <a:r>
              <a:t/>
            </a:r>
            <a:endParaRPr sz="2100"/>
          </a:p>
          <a:p>
            <a:pPr indent="-336550" lvl="0" marL="457200" rtl="0" algn="l">
              <a:spcBef>
                <a:spcPts val="200"/>
              </a:spcBef>
              <a:spcAft>
                <a:spcPts val="0"/>
              </a:spcAft>
              <a:buSzPts val="1700"/>
              <a:buChar char="●"/>
            </a:pPr>
            <a:r>
              <a:rPr lang="en" sz="1800"/>
              <a:t>Az General Hospital Dignity Health now live </a:t>
            </a:r>
            <a:endParaRPr sz="1800"/>
          </a:p>
          <a:p>
            <a:pPr indent="-336550" lvl="0" marL="457200" rtl="0" algn="l">
              <a:spcBef>
                <a:spcPts val="0"/>
              </a:spcBef>
              <a:spcAft>
                <a:spcPts val="0"/>
              </a:spcAft>
              <a:buSzPts val="1700"/>
              <a:buChar char="●"/>
            </a:pPr>
            <a:r>
              <a:rPr lang="en" sz="1800"/>
              <a:t>Awaiting on Cerner to send back-log files from when the sites were being re-validated. </a:t>
            </a:r>
            <a:endParaRPr sz="1800"/>
          </a:p>
          <a:p>
            <a:pPr indent="0" lvl="0" marL="457200" rtl="0" algn="l">
              <a:spcBef>
                <a:spcPts val="900"/>
              </a:spcBef>
              <a:spcAft>
                <a:spcPts val="200"/>
              </a:spcAft>
              <a:buNone/>
            </a:pPr>
            <a:r>
              <a:t/>
            </a:r>
            <a:endParaRPr/>
          </a:p>
        </p:txBody>
      </p:sp>
      <p:pic>
        <p:nvPicPr>
          <p:cNvPr id="121" name="Google Shape;121;p16"/>
          <p:cNvPicPr preferRelativeResize="0"/>
          <p:nvPr/>
        </p:nvPicPr>
        <p:blipFill>
          <a:blip r:embed="rId3">
            <a:alphaModFix/>
          </a:blip>
          <a:stretch>
            <a:fillRect/>
          </a:stretch>
        </p:blipFill>
        <p:spPr>
          <a:xfrm>
            <a:off x="3322300" y="2491950"/>
            <a:ext cx="3759124" cy="1914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7"/>
          <p:cNvSpPr txBox="1"/>
          <p:nvPr>
            <p:ph type="title"/>
          </p:nvPr>
        </p:nvSpPr>
        <p:spPr>
          <a:xfrm>
            <a:off x="822960" y="214952"/>
            <a:ext cx="7543800" cy="1088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Onboarding- Benson &amp; Sage </a:t>
            </a:r>
            <a:endParaRPr/>
          </a:p>
        </p:txBody>
      </p:sp>
      <p:sp>
        <p:nvSpPr>
          <p:cNvPr id="127" name="Google Shape;127;p17"/>
          <p:cNvSpPr txBox="1"/>
          <p:nvPr>
            <p:ph idx="1" type="body"/>
          </p:nvPr>
        </p:nvSpPr>
        <p:spPr>
          <a:xfrm>
            <a:off x="822960" y="1384300"/>
            <a:ext cx="7543800" cy="3017400"/>
          </a:xfrm>
          <a:prstGeom prst="rect">
            <a:avLst/>
          </a:prstGeom>
        </p:spPr>
        <p:txBody>
          <a:bodyPr anchorCtr="0" anchor="t" bIns="34275" lIns="0" spcFirstLastPara="1" rIns="0" wrap="square" tIns="34275">
            <a:normAutofit/>
          </a:bodyPr>
          <a:lstStyle/>
          <a:p>
            <a:pPr indent="0" lvl="0" marL="0" rtl="0" algn="l">
              <a:spcBef>
                <a:spcPts val="900"/>
              </a:spcBef>
              <a:spcAft>
                <a:spcPts val="0"/>
              </a:spcAft>
              <a:buNone/>
            </a:pPr>
            <a:r>
              <a:t/>
            </a:r>
            <a:endParaRPr b="1" sz="1800"/>
          </a:p>
          <a:p>
            <a:pPr indent="0" lvl="0" marL="0" rtl="0" algn="l">
              <a:spcBef>
                <a:spcPts val="900"/>
              </a:spcBef>
              <a:spcAft>
                <a:spcPts val="0"/>
              </a:spcAft>
              <a:buNone/>
            </a:pPr>
            <a:r>
              <a:rPr b="1" lang="en" sz="1800"/>
              <a:t>Benson </a:t>
            </a:r>
            <a:endParaRPr b="1" sz="1800"/>
          </a:p>
          <a:p>
            <a:pPr indent="-342900" lvl="0" marL="457200" rtl="0" algn="l">
              <a:spcBef>
                <a:spcPts val="900"/>
              </a:spcBef>
              <a:spcAft>
                <a:spcPts val="0"/>
              </a:spcAft>
              <a:buSzPts val="1800"/>
              <a:buChar char="●"/>
            </a:pPr>
            <a:r>
              <a:rPr lang="en" sz="1800"/>
              <a:t>Still </a:t>
            </a:r>
            <a:r>
              <a:rPr lang="en" sz="1800"/>
              <a:t>waiting for them to improve completeness before it can be moved to production. </a:t>
            </a:r>
            <a:endParaRPr sz="1800"/>
          </a:p>
          <a:p>
            <a:pPr indent="0" lvl="0" marL="0" rtl="0" algn="l">
              <a:spcBef>
                <a:spcPts val="900"/>
              </a:spcBef>
              <a:spcAft>
                <a:spcPts val="0"/>
              </a:spcAft>
              <a:buNone/>
            </a:pPr>
            <a:r>
              <a:rPr b="1" lang="en" sz="1800"/>
              <a:t>Sage</a:t>
            </a:r>
            <a:endParaRPr b="1" sz="1800"/>
          </a:p>
          <a:p>
            <a:pPr indent="-342900" lvl="0" marL="457200" rtl="0" algn="l">
              <a:spcBef>
                <a:spcPts val="900"/>
              </a:spcBef>
              <a:spcAft>
                <a:spcPts val="0"/>
              </a:spcAft>
              <a:buSzPts val="1800"/>
              <a:buChar char="●"/>
            </a:pPr>
            <a:r>
              <a:rPr lang="en" sz="1800"/>
              <a:t>N</a:t>
            </a:r>
            <a:r>
              <a:rPr lang="en" sz="1800"/>
              <a:t>o updates </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8"/>
          <p:cNvSpPr txBox="1"/>
          <p:nvPr>
            <p:ph type="title"/>
          </p:nvPr>
        </p:nvSpPr>
        <p:spPr>
          <a:xfrm>
            <a:off x="311700" y="445025"/>
            <a:ext cx="8520600" cy="5727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Data Quality: August </a:t>
            </a:r>
            <a:endParaRPr/>
          </a:p>
        </p:txBody>
      </p:sp>
      <p:sp>
        <p:nvSpPr>
          <p:cNvPr id="133" name="Google Shape;133;p18"/>
          <p:cNvSpPr txBox="1"/>
          <p:nvPr>
            <p:ph idx="1" type="body"/>
          </p:nvPr>
        </p:nvSpPr>
        <p:spPr>
          <a:xfrm>
            <a:off x="311700" y="1152475"/>
            <a:ext cx="8520600" cy="3416400"/>
          </a:xfrm>
          <a:prstGeom prst="rect">
            <a:avLst/>
          </a:prstGeom>
        </p:spPr>
        <p:txBody>
          <a:bodyPr anchorCtr="0" anchor="t" bIns="34275" lIns="0" spcFirstLastPara="1" rIns="0" wrap="square" tIns="34275">
            <a:noAutofit/>
          </a:bodyPr>
          <a:lstStyle/>
          <a:p>
            <a:pPr indent="0" lvl="0" marL="0" rtl="0" algn="l">
              <a:lnSpc>
                <a:spcPct val="80000"/>
              </a:lnSpc>
              <a:spcBef>
                <a:spcPts val="900"/>
              </a:spcBef>
              <a:spcAft>
                <a:spcPts val="0"/>
              </a:spcAft>
              <a:buNone/>
            </a:pPr>
            <a:r>
              <a:t/>
            </a:r>
            <a:endParaRPr b="1" sz="1800">
              <a:solidFill>
                <a:schemeClr val="dk1"/>
              </a:solidFill>
            </a:endParaRPr>
          </a:p>
          <a:p>
            <a:pPr indent="0" lvl="0" marL="0" rtl="0" algn="l">
              <a:lnSpc>
                <a:spcPct val="80000"/>
              </a:lnSpc>
              <a:spcBef>
                <a:spcPts val="900"/>
              </a:spcBef>
              <a:spcAft>
                <a:spcPts val="0"/>
              </a:spcAft>
              <a:buNone/>
            </a:pPr>
            <a:r>
              <a:rPr b="1" lang="en" sz="1800">
                <a:solidFill>
                  <a:schemeClr val="dk1"/>
                </a:solidFill>
              </a:rPr>
              <a:t>Completeness: </a:t>
            </a:r>
            <a:endParaRPr b="1" sz="1800">
              <a:solidFill>
                <a:schemeClr val="dk1"/>
              </a:solidFill>
            </a:endParaRPr>
          </a:p>
          <a:p>
            <a:pPr indent="-342900" lvl="0" marL="457200" rtl="0" algn="l">
              <a:lnSpc>
                <a:spcPct val="80000"/>
              </a:lnSpc>
              <a:spcBef>
                <a:spcPts val="900"/>
              </a:spcBef>
              <a:spcAft>
                <a:spcPts val="0"/>
              </a:spcAft>
              <a:buSzPts val="1800"/>
              <a:buChar char="●"/>
            </a:pPr>
            <a:r>
              <a:rPr lang="en" sz="1800">
                <a:solidFill>
                  <a:schemeClr val="dk1"/>
                </a:solidFill>
              </a:rPr>
              <a:t>Summit Healthcare Regional Medical Center </a:t>
            </a:r>
            <a:endParaRPr sz="1800">
              <a:solidFill>
                <a:schemeClr val="dk1"/>
              </a:solidFill>
            </a:endParaRPr>
          </a:p>
          <a:p>
            <a:pPr indent="-342900" lvl="0" marL="457200" rtl="0" algn="l">
              <a:lnSpc>
                <a:spcPct val="80000"/>
              </a:lnSpc>
              <a:spcBef>
                <a:spcPts val="900"/>
              </a:spcBef>
              <a:spcAft>
                <a:spcPts val="0"/>
              </a:spcAft>
              <a:buSzPts val="1800"/>
              <a:buChar char="●"/>
            </a:pPr>
            <a:r>
              <a:rPr lang="en" sz="1800">
                <a:solidFill>
                  <a:schemeClr val="dk1"/>
                </a:solidFill>
              </a:rPr>
              <a:t>Tuba City Regional Medical Center </a:t>
            </a:r>
            <a:endParaRPr sz="1800">
              <a:solidFill>
                <a:schemeClr val="dk1"/>
              </a:solidFill>
            </a:endParaRPr>
          </a:p>
          <a:p>
            <a:pPr indent="-342900" lvl="0" marL="457200" rtl="0" algn="l">
              <a:lnSpc>
                <a:spcPct val="80000"/>
              </a:lnSpc>
              <a:spcBef>
                <a:spcPts val="900"/>
              </a:spcBef>
              <a:spcAft>
                <a:spcPts val="0"/>
              </a:spcAft>
              <a:buSzPts val="1800"/>
              <a:buChar char="●"/>
            </a:pPr>
            <a:r>
              <a:rPr lang="en" sz="1800">
                <a:solidFill>
                  <a:schemeClr val="dk1"/>
                </a:solidFill>
              </a:rPr>
              <a:t>Dignity Health </a:t>
            </a:r>
            <a:endParaRPr sz="1800">
              <a:solidFill>
                <a:schemeClr val="dk1"/>
              </a:solidFill>
            </a:endParaRPr>
          </a:p>
          <a:p>
            <a:pPr indent="-342900" lvl="0" marL="457200" rtl="0" algn="l">
              <a:lnSpc>
                <a:spcPct val="80000"/>
              </a:lnSpc>
              <a:spcBef>
                <a:spcPts val="900"/>
              </a:spcBef>
              <a:spcAft>
                <a:spcPts val="0"/>
              </a:spcAft>
              <a:buSzPts val="1800"/>
              <a:buChar char="●"/>
            </a:pPr>
            <a:r>
              <a:rPr lang="en" sz="1800">
                <a:solidFill>
                  <a:schemeClr val="dk1"/>
                </a:solidFill>
              </a:rPr>
              <a:t>Steward Mesa Hospital </a:t>
            </a:r>
            <a:endParaRPr sz="1800">
              <a:solidFill>
                <a:schemeClr val="dk1"/>
              </a:solidFill>
            </a:endParaRPr>
          </a:p>
          <a:p>
            <a:pPr indent="0" lvl="0" marL="0" rtl="0" algn="l">
              <a:lnSpc>
                <a:spcPct val="80000"/>
              </a:lnSpc>
              <a:spcBef>
                <a:spcPts val="900"/>
              </a:spcBef>
              <a:spcAft>
                <a:spcPts val="0"/>
              </a:spcAft>
              <a:buNone/>
            </a:pPr>
            <a:r>
              <a:rPr b="1" lang="en" sz="1800">
                <a:solidFill>
                  <a:schemeClr val="dk1"/>
                </a:solidFill>
              </a:rPr>
              <a:t>Validity:</a:t>
            </a:r>
            <a:endParaRPr b="1" sz="1800">
              <a:solidFill>
                <a:schemeClr val="dk1"/>
              </a:solidFill>
            </a:endParaRPr>
          </a:p>
          <a:p>
            <a:pPr indent="-342900" lvl="0" marL="457200" rtl="0" algn="l">
              <a:lnSpc>
                <a:spcPct val="80000"/>
              </a:lnSpc>
              <a:spcBef>
                <a:spcPts val="900"/>
              </a:spcBef>
              <a:spcAft>
                <a:spcPts val="0"/>
              </a:spcAft>
              <a:buSzPts val="1800"/>
              <a:buChar char="●"/>
            </a:pPr>
            <a:r>
              <a:rPr lang="en" sz="1800">
                <a:solidFill>
                  <a:schemeClr val="dk1"/>
                </a:solidFill>
              </a:rPr>
              <a:t>Summit Health Regional Medical Center </a:t>
            </a:r>
            <a:endParaRPr sz="1800">
              <a:solidFill>
                <a:schemeClr val="dk1"/>
              </a:solidFill>
            </a:endParaRPr>
          </a:p>
          <a:p>
            <a:pPr indent="-342900" lvl="0" marL="457200" rtl="0" algn="l">
              <a:lnSpc>
                <a:spcPct val="80000"/>
              </a:lnSpc>
              <a:spcBef>
                <a:spcPts val="900"/>
              </a:spcBef>
              <a:spcAft>
                <a:spcPts val="0"/>
              </a:spcAft>
              <a:buSzPts val="1800"/>
              <a:buChar char="●"/>
            </a:pPr>
            <a:r>
              <a:rPr lang="en" sz="1800">
                <a:solidFill>
                  <a:schemeClr val="dk1"/>
                </a:solidFill>
              </a:rPr>
              <a:t>Dignity Health </a:t>
            </a:r>
            <a:endParaRPr sz="1800">
              <a:solidFill>
                <a:schemeClr val="dk1"/>
              </a:solidFill>
            </a:endParaRPr>
          </a:p>
          <a:p>
            <a:pPr indent="0" lvl="0" marL="0" rtl="0" algn="l">
              <a:lnSpc>
                <a:spcPct val="80000"/>
              </a:lnSpc>
              <a:spcBef>
                <a:spcPts val="900"/>
              </a:spcBef>
              <a:spcAft>
                <a:spcPts val="0"/>
              </a:spcAft>
              <a:buNone/>
            </a:pPr>
            <a:r>
              <a:rPr b="1" lang="en" sz="1800">
                <a:solidFill>
                  <a:schemeClr val="dk1"/>
                </a:solidFill>
              </a:rPr>
              <a:t>Timeliness </a:t>
            </a:r>
            <a:endParaRPr b="1" sz="1800">
              <a:solidFill>
                <a:schemeClr val="dk1"/>
              </a:solidFill>
            </a:endParaRPr>
          </a:p>
          <a:p>
            <a:pPr indent="-342900" lvl="0" marL="457200" rtl="0" algn="l">
              <a:lnSpc>
                <a:spcPct val="80000"/>
              </a:lnSpc>
              <a:spcBef>
                <a:spcPts val="900"/>
              </a:spcBef>
              <a:spcAft>
                <a:spcPts val="200"/>
              </a:spcAft>
              <a:buSzPts val="1800"/>
              <a:buChar char="●"/>
            </a:pPr>
            <a:r>
              <a:rPr lang="en" sz="1800">
                <a:solidFill>
                  <a:schemeClr val="dk1"/>
                </a:solidFill>
              </a:rPr>
              <a:t>Dignity Health </a:t>
            </a:r>
            <a:endParaRPr sz="18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9"/>
          <p:cNvSpPr txBox="1"/>
          <p:nvPr>
            <p:ph type="title"/>
          </p:nvPr>
        </p:nvSpPr>
        <p:spPr>
          <a:xfrm>
            <a:off x="311700" y="445025"/>
            <a:ext cx="8520600" cy="5727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Data Quality September  </a:t>
            </a:r>
            <a:endParaRPr/>
          </a:p>
        </p:txBody>
      </p:sp>
      <p:sp>
        <p:nvSpPr>
          <p:cNvPr id="139" name="Google Shape;139;p19"/>
          <p:cNvSpPr txBox="1"/>
          <p:nvPr>
            <p:ph idx="1" type="body"/>
          </p:nvPr>
        </p:nvSpPr>
        <p:spPr>
          <a:xfrm>
            <a:off x="311700" y="1152475"/>
            <a:ext cx="8520600" cy="3416400"/>
          </a:xfrm>
          <a:prstGeom prst="rect">
            <a:avLst/>
          </a:prstGeom>
        </p:spPr>
        <p:txBody>
          <a:bodyPr anchorCtr="0" anchor="t" bIns="34275" lIns="0" spcFirstLastPara="1" rIns="0" wrap="square" tIns="34275">
            <a:normAutofit fontScale="25000" lnSpcReduction="20000"/>
          </a:bodyPr>
          <a:lstStyle/>
          <a:p>
            <a:pPr indent="0" lvl="0" marL="0" rtl="0" algn="l">
              <a:spcBef>
                <a:spcPts val="1000"/>
              </a:spcBef>
              <a:spcAft>
                <a:spcPts val="0"/>
              </a:spcAft>
              <a:buNone/>
            </a:pPr>
            <a:r>
              <a:t/>
            </a:r>
            <a:endParaRPr b="1" sz="6023">
              <a:solidFill>
                <a:schemeClr val="dk1"/>
              </a:solidFill>
            </a:endParaRPr>
          </a:p>
          <a:p>
            <a:pPr indent="0" lvl="0" marL="0" rtl="0" algn="l">
              <a:spcBef>
                <a:spcPts val="1000"/>
              </a:spcBef>
              <a:spcAft>
                <a:spcPts val="0"/>
              </a:spcAft>
              <a:buClr>
                <a:schemeClr val="dk1"/>
              </a:buClr>
              <a:buSzPts val="275"/>
              <a:buFont typeface="Arial"/>
              <a:buNone/>
            </a:pPr>
            <a:r>
              <a:rPr b="1" lang="en" sz="6823">
                <a:solidFill>
                  <a:schemeClr val="dk1"/>
                </a:solidFill>
              </a:rPr>
              <a:t>Completeness</a:t>
            </a:r>
            <a:endParaRPr b="1" sz="6823">
              <a:solidFill>
                <a:schemeClr val="dk1"/>
              </a:solidFill>
            </a:endParaRPr>
          </a:p>
          <a:p>
            <a:pPr indent="-336916" lvl="0" marL="457200" rtl="0" algn="l">
              <a:spcBef>
                <a:spcPts val="1000"/>
              </a:spcBef>
              <a:spcAft>
                <a:spcPts val="0"/>
              </a:spcAft>
              <a:buSzPct val="100000"/>
              <a:buChar char="●"/>
            </a:pPr>
            <a:r>
              <a:rPr lang="en" sz="6823">
                <a:solidFill>
                  <a:schemeClr val="dk1"/>
                </a:solidFill>
              </a:rPr>
              <a:t>Summit Healthcare Regional Medical Center </a:t>
            </a:r>
            <a:endParaRPr sz="6823">
              <a:solidFill>
                <a:schemeClr val="dk1"/>
              </a:solidFill>
            </a:endParaRPr>
          </a:p>
          <a:p>
            <a:pPr indent="-336916" lvl="0" marL="457200" rtl="0" algn="l">
              <a:spcBef>
                <a:spcPts val="1000"/>
              </a:spcBef>
              <a:spcAft>
                <a:spcPts val="0"/>
              </a:spcAft>
              <a:buSzPct val="100000"/>
              <a:buChar char="●"/>
            </a:pPr>
            <a:r>
              <a:rPr lang="en" sz="6823">
                <a:solidFill>
                  <a:schemeClr val="dk1"/>
                </a:solidFill>
              </a:rPr>
              <a:t>Tuba City Regional Medical Center </a:t>
            </a:r>
            <a:endParaRPr sz="6823">
              <a:solidFill>
                <a:schemeClr val="dk1"/>
              </a:solidFill>
            </a:endParaRPr>
          </a:p>
          <a:p>
            <a:pPr indent="-336916" lvl="0" marL="457200" rtl="0" algn="l">
              <a:spcBef>
                <a:spcPts val="1000"/>
              </a:spcBef>
              <a:spcAft>
                <a:spcPts val="0"/>
              </a:spcAft>
              <a:buSzPct val="100000"/>
              <a:buChar char="●"/>
            </a:pPr>
            <a:r>
              <a:rPr lang="en" sz="6823">
                <a:solidFill>
                  <a:schemeClr val="dk1"/>
                </a:solidFill>
              </a:rPr>
              <a:t>Dignity Health </a:t>
            </a:r>
            <a:endParaRPr sz="6823">
              <a:solidFill>
                <a:schemeClr val="dk1"/>
              </a:solidFill>
            </a:endParaRPr>
          </a:p>
          <a:p>
            <a:pPr indent="-336916" lvl="0" marL="457200" rtl="0" algn="l">
              <a:spcBef>
                <a:spcPts val="1000"/>
              </a:spcBef>
              <a:spcAft>
                <a:spcPts val="0"/>
              </a:spcAft>
              <a:buSzPct val="100000"/>
              <a:buChar char="●"/>
            </a:pPr>
            <a:r>
              <a:rPr lang="en" sz="6823">
                <a:solidFill>
                  <a:schemeClr val="dk1"/>
                </a:solidFill>
              </a:rPr>
              <a:t>Banner Health Facilities </a:t>
            </a:r>
            <a:endParaRPr sz="6823">
              <a:solidFill>
                <a:schemeClr val="dk1"/>
              </a:solidFill>
            </a:endParaRPr>
          </a:p>
          <a:p>
            <a:pPr indent="0" lvl="0" marL="0" rtl="0" algn="l">
              <a:spcBef>
                <a:spcPts val="1000"/>
              </a:spcBef>
              <a:spcAft>
                <a:spcPts val="0"/>
              </a:spcAft>
              <a:buNone/>
            </a:pPr>
            <a:r>
              <a:rPr b="1" lang="en" sz="6823">
                <a:solidFill>
                  <a:schemeClr val="dk1"/>
                </a:solidFill>
              </a:rPr>
              <a:t>Validity</a:t>
            </a:r>
            <a:endParaRPr b="1" sz="6823">
              <a:solidFill>
                <a:schemeClr val="dk1"/>
              </a:solidFill>
            </a:endParaRPr>
          </a:p>
          <a:p>
            <a:pPr indent="-336916" lvl="0" marL="457200" rtl="0" algn="l">
              <a:spcBef>
                <a:spcPts val="1000"/>
              </a:spcBef>
              <a:spcAft>
                <a:spcPts val="0"/>
              </a:spcAft>
              <a:buSzPct val="100000"/>
              <a:buChar char="●"/>
            </a:pPr>
            <a:r>
              <a:rPr lang="en" sz="6823">
                <a:solidFill>
                  <a:schemeClr val="dk1"/>
                </a:solidFill>
              </a:rPr>
              <a:t> Summit Health Regional Medical Center </a:t>
            </a:r>
            <a:endParaRPr sz="6823">
              <a:solidFill>
                <a:schemeClr val="dk1"/>
              </a:solidFill>
            </a:endParaRPr>
          </a:p>
          <a:p>
            <a:pPr indent="-336916" lvl="0" marL="457200" rtl="0" algn="l">
              <a:spcBef>
                <a:spcPts val="1000"/>
              </a:spcBef>
              <a:spcAft>
                <a:spcPts val="0"/>
              </a:spcAft>
              <a:buSzPct val="100000"/>
              <a:buChar char="●"/>
            </a:pPr>
            <a:r>
              <a:rPr lang="en" sz="6823">
                <a:solidFill>
                  <a:schemeClr val="dk1"/>
                </a:solidFill>
              </a:rPr>
              <a:t> Dignity Health </a:t>
            </a:r>
            <a:endParaRPr sz="6823">
              <a:solidFill>
                <a:schemeClr val="dk1"/>
              </a:solidFill>
            </a:endParaRPr>
          </a:p>
          <a:p>
            <a:pPr indent="0" lvl="0" marL="0" rtl="0" algn="l">
              <a:spcBef>
                <a:spcPts val="1000"/>
              </a:spcBef>
              <a:spcAft>
                <a:spcPts val="0"/>
              </a:spcAft>
              <a:buNone/>
            </a:pPr>
            <a:r>
              <a:rPr b="1" lang="en" sz="6823">
                <a:solidFill>
                  <a:schemeClr val="dk1"/>
                </a:solidFill>
              </a:rPr>
              <a:t>Timeliness</a:t>
            </a:r>
            <a:endParaRPr b="1" sz="6823">
              <a:solidFill>
                <a:schemeClr val="dk1"/>
              </a:solidFill>
            </a:endParaRPr>
          </a:p>
          <a:p>
            <a:pPr indent="-336916" lvl="0" marL="457200" rtl="0" algn="l">
              <a:spcBef>
                <a:spcPts val="900"/>
              </a:spcBef>
              <a:spcAft>
                <a:spcPts val="0"/>
              </a:spcAft>
              <a:buClr>
                <a:srgbClr val="E48312"/>
              </a:buClr>
              <a:buSzPct val="100000"/>
              <a:buChar char="●"/>
            </a:pPr>
            <a:r>
              <a:rPr lang="en" sz="6823">
                <a:solidFill>
                  <a:schemeClr val="dk1"/>
                </a:solidFill>
              </a:rPr>
              <a:t>Dignity Health</a:t>
            </a:r>
            <a:endParaRPr sz="6823">
              <a:solidFill>
                <a:schemeClr val="dk1"/>
              </a:solidFill>
            </a:endParaRPr>
          </a:p>
          <a:p>
            <a:pPr indent="0" lvl="0" marL="0" rtl="0" algn="l">
              <a:spcBef>
                <a:spcPts val="1000"/>
              </a:spcBef>
              <a:spcAft>
                <a:spcPts val="0"/>
              </a:spcAft>
              <a:buNone/>
            </a:pPr>
            <a:r>
              <a:t/>
            </a:r>
            <a:endParaRPr sz="1100">
              <a:solidFill>
                <a:srgbClr val="222222"/>
              </a:solidFill>
              <a:highlight>
                <a:srgbClr val="FFFFFF"/>
              </a:highlight>
            </a:endParaRPr>
          </a:p>
          <a:p>
            <a:pPr indent="0" lvl="0" marL="457200" rtl="0" algn="l">
              <a:spcBef>
                <a:spcPts val="1000"/>
              </a:spcBef>
              <a:spcAft>
                <a:spcPts val="0"/>
              </a:spcAft>
              <a:buNone/>
            </a:pPr>
            <a:r>
              <a:t/>
            </a:r>
            <a:endParaRPr sz="1100">
              <a:solidFill>
                <a:srgbClr val="222222"/>
              </a:solidFill>
              <a:highlight>
                <a:srgbClr val="FFFFFF"/>
              </a:highlight>
            </a:endParaRPr>
          </a:p>
          <a:p>
            <a:pPr indent="0" lvl="0" marL="0" rtl="0" algn="l">
              <a:spcBef>
                <a:spcPts val="1000"/>
              </a:spcBef>
              <a:spcAft>
                <a:spcPts val="0"/>
              </a:spcAft>
              <a:buNone/>
            </a:pPr>
            <a:r>
              <a:t/>
            </a:r>
            <a:endParaRPr sz="1100">
              <a:solidFill>
                <a:srgbClr val="222222"/>
              </a:solidFill>
              <a:highlight>
                <a:srgbClr val="FFFFFF"/>
              </a:highlight>
            </a:endParaRPr>
          </a:p>
          <a:p>
            <a:pPr indent="0" lvl="0" marL="0" rtl="0" algn="l">
              <a:spcBef>
                <a:spcPts val="1000"/>
              </a:spcBef>
              <a:spcAft>
                <a:spcPts val="0"/>
              </a:spcAft>
              <a:buClr>
                <a:schemeClr val="dk1"/>
              </a:buClr>
              <a:buSzPct val="100000"/>
              <a:buFont typeface="Arial"/>
              <a:buNone/>
            </a:pPr>
            <a:r>
              <a:t/>
            </a:r>
            <a:endParaRPr sz="1100">
              <a:solidFill>
                <a:srgbClr val="222222"/>
              </a:solidFill>
              <a:highlight>
                <a:srgbClr val="FFFFFF"/>
              </a:highlight>
            </a:endParaRPr>
          </a:p>
          <a:p>
            <a:pPr indent="0" lvl="0" marL="1371600" rtl="0" algn="l">
              <a:spcBef>
                <a:spcPts val="1000"/>
              </a:spcBef>
              <a:spcAft>
                <a:spcPts val="0"/>
              </a:spcAft>
              <a:buClr>
                <a:schemeClr val="dk1"/>
              </a:buClr>
              <a:buSzPct val="100000"/>
              <a:buFont typeface="Arial"/>
              <a:buNone/>
            </a:pPr>
            <a:r>
              <a:t/>
            </a:r>
            <a:endParaRPr sz="1100">
              <a:solidFill>
                <a:srgbClr val="222222"/>
              </a:solidFill>
              <a:highlight>
                <a:srgbClr val="FFFFFF"/>
              </a:highlight>
            </a:endParaRPr>
          </a:p>
          <a:p>
            <a:pPr indent="0" lvl="0" marL="1371600" rtl="0" algn="l">
              <a:spcBef>
                <a:spcPts val="1000"/>
              </a:spcBef>
              <a:spcAft>
                <a:spcPts val="0"/>
              </a:spcAft>
              <a:buClr>
                <a:schemeClr val="dk1"/>
              </a:buClr>
              <a:buSzPct val="100000"/>
              <a:buFont typeface="Arial"/>
              <a:buNone/>
            </a:pPr>
            <a:r>
              <a:t/>
            </a:r>
            <a:endParaRPr sz="1100">
              <a:solidFill>
                <a:srgbClr val="222222"/>
              </a:solidFill>
              <a:highlight>
                <a:srgbClr val="FFFFFF"/>
              </a:highlight>
            </a:endParaRPr>
          </a:p>
          <a:p>
            <a:pPr indent="0" lvl="0" marL="0" rtl="0" algn="l">
              <a:spcBef>
                <a:spcPts val="1000"/>
              </a:spcBef>
              <a:spcAft>
                <a:spcPts val="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0"/>
          <p:cNvSpPr txBox="1"/>
          <p:nvPr>
            <p:ph type="title"/>
          </p:nvPr>
        </p:nvSpPr>
        <p:spPr>
          <a:xfrm>
            <a:off x="311700" y="445025"/>
            <a:ext cx="8520600" cy="5727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NSSP: Reminders</a:t>
            </a:r>
            <a:endParaRPr/>
          </a:p>
        </p:txBody>
      </p:sp>
      <p:sp>
        <p:nvSpPr>
          <p:cNvPr id="145" name="Google Shape;145;p20"/>
          <p:cNvSpPr txBox="1"/>
          <p:nvPr>
            <p:ph idx="1" type="body"/>
          </p:nvPr>
        </p:nvSpPr>
        <p:spPr>
          <a:xfrm>
            <a:off x="311700" y="1152475"/>
            <a:ext cx="8520600" cy="3416400"/>
          </a:xfrm>
          <a:prstGeom prst="rect">
            <a:avLst/>
          </a:prstGeom>
        </p:spPr>
        <p:txBody>
          <a:bodyPr anchorCtr="0" anchor="t" bIns="34275" lIns="0" spcFirstLastPara="1" rIns="0" wrap="square" tIns="34275">
            <a:normAutofit/>
          </a:bodyPr>
          <a:lstStyle/>
          <a:p>
            <a:pPr indent="0" lvl="0" marL="63500" rtl="0" algn="l">
              <a:spcBef>
                <a:spcPts val="900"/>
              </a:spcBef>
              <a:spcAft>
                <a:spcPts val="0"/>
              </a:spcAft>
              <a:buNone/>
            </a:pPr>
            <a:r>
              <a:t/>
            </a:r>
            <a:endParaRPr sz="1800"/>
          </a:p>
          <a:p>
            <a:pPr indent="-342900" lvl="0" marL="457200" rtl="0" algn="l">
              <a:spcBef>
                <a:spcPts val="900"/>
              </a:spcBef>
              <a:spcAft>
                <a:spcPts val="0"/>
              </a:spcAft>
              <a:buSzPts val="1800"/>
              <a:buChar char="●"/>
            </a:pPr>
            <a:r>
              <a:rPr lang="en" sz="1800"/>
              <a:t>NSSP Community of Practice Meeting has been moved to Wednesday November 1st. </a:t>
            </a:r>
            <a:endParaRPr sz="1800"/>
          </a:p>
          <a:p>
            <a:pPr indent="-342900" lvl="0" marL="457200" rtl="0" algn="l">
              <a:spcBef>
                <a:spcPts val="900"/>
              </a:spcBef>
              <a:spcAft>
                <a:spcPts val="0"/>
              </a:spcAft>
              <a:buSzPts val="1800"/>
              <a:buChar char="●"/>
            </a:pPr>
            <a:r>
              <a:rPr lang="en" sz="1800"/>
              <a:t>Vendor Patches on October 19th</a:t>
            </a:r>
            <a:endParaRPr sz="1800"/>
          </a:p>
          <a:p>
            <a:pPr indent="-342900" lvl="0" marL="457200" rtl="0" algn="l">
              <a:spcBef>
                <a:spcPts val="900"/>
              </a:spcBef>
              <a:spcAft>
                <a:spcPts val="0"/>
              </a:spcAft>
              <a:buSzPts val="1800"/>
              <a:buChar char="●"/>
            </a:pPr>
            <a:r>
              <a:rPr lang="en" sz="1800"/>
              <a:t>Syndromic Surveillance Symposium </a:t>
            </a:r>
            <a:r>
              <a:rPr lang="en" sz="1800" u="sng">
                <a:solidFill>
                  <a:schemeClr val="hlink"/>
                </a:solidFill>
                <a:hlinkClick r:id="rId3"/>
              </a:rPr>
              <a:t>Registration</a:t>
            </a:r>
            <a:r>
              <a:rPr lang="en" sz="1800"/>
              <a:t> now open. </a:t>
            </a:r>
            <a:endParaRPr sz="1800"/>
          </a:p>
          <a:p>
            <a:pPr indent="-342900" lvl="1" marL="914400" rtl="0" algn="l">
              <a:spcBef>
                <a:spcPts val="200"/>
              </a:spcBef>
              <a:spcAft>
                <a:spcPts val="0"/>
              </a:spcAft>
              <a:buClr>
                <a:schemeClr val="dk1"/>
              </a:buClr>
              <a:buSzPts val="1800"/>
              <a:buChar char="○"/>
            </a:pPr>
            <a:r>
              <a:rPr lang="en" sz="1800"/>
              <a:t>December 5-7, free virtual </a:t>
            </a:r>
            <a:endParaRPr sz="1800"/>
          </a:p>
          <a:p>
            <a:pPr indent="0" lvl="0" marL="0" rtl="0" algn="l">
              <a:spcBef>
                <a:spcPts val="900"/>
              </a:spcBef>
              <a:spcAft>
                <a:spcPts val="200"/>
              </a:spcAft>
              <a:buNone/>
            </a:pPr>
            <a:r>
              <a:t/>
            </a:r>
            <a:endParaRPr/>
          </a:p>
        </p:txBody>
      </p:sp>
      <p:pic>
        <p:nvPicPr>
          <p:cNvPr id="146" name="Google Shape;146;p20"/>
          <p:cNvPicPr preferRelativeResize="0"/>
          <p:nvPr/>
        </p:nvPicPr>
        <p:blipFill>
          <a:blip r:embed="rId4">
            <a:alphaModFix/>
          </a:blip>
          <a:stretch>
            <a:fillRect/>
          </a:stretch>
        </p:blipFill>
        <p:spPr>
          <a:xfrm>
            <a:off x="4291024" y="2571752"/>
            <a:ext cx="4040201" cy="18818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1"/>
          <p:cNvSpPr txBox="1"/>
          <p:nvPr>
            <p:ph type="title"/>
          </p:nvPr>
        </p:nvSpPr>
        <p:spPr>
          <a:xfrm>
            <a:off x="311700" y="445025"/>
            <a:ext cx="8520600" cy="5727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NSSP: New Member Orientation</a:t>
            </a:r>
            <a:endParaRPr/>
          </a:p>
        </p:txBody>
      </p:sp>
      <p:sp>
        <p:nvSpPr>
          <p:cNvPr id="152" name="Google Shape;152;p21"/>
          <p:cNvSpPr txBox="1"/>
          <p:nvPr>
            <p:ph idx="1" type="body"/>
          </p:nvPr>
        </p:nvSpPr>
        <p:spPr>
          <a:xfrm>
            <a:off x="311700" y="1152475"/>
            <a:ext cx="8520600" cy="3416400"/>
          </a:xfrm>
          <a:prstGeom prst="rect">
            <a:avLst/>
          </a:prstGeom>
        </p:spPr>
        <p:txBody>
          <a:bodyPr anchorCtr="0" anchor="t" bIns="34275" lIns="0" spcFirstLastPara="1" rIns="0" wrap="square" tIns="34275">
            <a:normAutofit/>
          </a:bodyPr>
          <a:lstStyle/>
          <a:p>
            <a:pPr indent="0" lvl="0" marL="63500" rtl="0" algn="l">
              <a:spcBef>
                <a:spcPts val="900"/>
              </a:spcBef>
              <a:spcAft>
                <a:spcPts val="0"/>
              </a:spcAft>
              <a:buNone/>
            </a:pPr>
            <a:r>
              <a:t/>
            </a:r>
            <a:endParaRPr/>
          </a:p>
          <a:p>
            <a:pPr indent="-342900" lvl="0" marL="457200" rtl="0" algn="l">
              <a:spcBef>
                <a:spcPts val="900"/>
              </a:spcBef>
              <a:spcAft>
                <a:spcPts val="0"/>
              </a:spcAft>
              <a:buSzPts val="1800"/>
              <a:buChar char="●"/>
            </a:pPr>
            <a:r>
              <a:rPr lang="en" sz="1800"/>
              <a:t>New Member Orientation August 16th </a:t>
            </a:r>
            <a:endParaRPr sz="1800"/>
          </a:p>
          <a:p>
            <a:pPr indent="-342900" lvl="0" marL="457200" rtl="0" algn="l">
              <a:spcBef>
                <a:spcPts val="900"/>
              </a:spcBef>
              <a:spcAft>
                <a:spcPts val="0"/>
              </a:spcAft>
              <a:buSzPts val="1800"/>
              <a:buChar char="●"/>
            </a:pPr>
            <a:r>
              <a:rPr lang="en" sz="1800"/>
              <a:t>If you missed it, there is a </a:t>
            </a:r>
            <a:r>
              <a:rPr lang="en" sz="1800" u="sng">
                <a:solidFill>
                  <a:schemeClr val="hlink"/>
                </a:solidFill>
                <a:hlinkClick r:id="rId3"/>
              </a:rPr>
              <a:t>recording</a:t>
            </a:r>
            <a:r>
              <a:rPr lang="en" sz="1800"/>
              <a:t> available and slides are available for viewing.</a:t>
            </a:r>
            <a:endParaRPr sz="1800"/>
          </a:p>
          <a:p>
            <a:pPr indent="-342900" lvl="0" marL="457200" rtl="0" algn="l">
              <a:spcBef>
                <a:spcPts val="900"/>
              </a:spcBef>
              <a:spcAft>
                <a:spcPts val="0"/>
              </a:spcAft>
              <a:buSzPts val="1800"/>
              <a:buChar char="●"/>
            </a:pPr>
            <a:r>
              <a:rPr lang="en" sz="1800"/>
              <a:t>Upcoming Orientations will be held once per quarter </a:t>
            </a:r>
            <a:endParaRPr sz="1800"/>
          </a:p>
          <a:p>
            <a:pPr indent="-342900" lvl="0" marL="457200" rtl="0" algn="l">
              <a:spcBef>
                <a:spcPts val="900"/>
              </a:spcBef>
              <a:spcAft>
                <a:spcPts val="0"/>
              </a:spcAft>
              <a:buSzPts val="1800"/>
              <a:buChar char="●"/>
            </a:pPr>
            <a:r>
              <a:rPr lang="en" sz="1800"/>
              <a:t>New Slack Channel for new members</a:t>
            </a:r>
            <a:endParaRPr sz="1800"/>
          </a:p>
          <a:p>
            <a:pPr indent="0" lvl="0" marL="0" rtl="0" algn="l">
              <a:spcBef>
                <a:spcPts val="900"/>
              </a:spcBef>
              <a:spcAft>
                <a:spcPts val="0"/>
              </a:spcAft>
              <a:buNone/>
            </a:pPr>
            <a:r>
              <a:t/>
            </a:r>
            <a:endParaRPr sz="1300">
              <a:solidFill>
                <a:schemeClr val="dk1"/>
              </a:solidFill>
              <a:highlight>
                <a:srgbClr val="FFFFFF"/>
              </a:highlight>
              <a:latin typeface="Open Sans"/>
              <a:ea typeface="Open Sans"/>
              <a:cs typeface="Open Sans"/>
              <a:sym typeface="Open Sans"/>
            </a:endParaRPr>
          </a:p>
          <a:p>
            <a:pPr indent="0" lvl="0" marL="0" rtl="0" algn="l">
              <a:spcBef>
                <a:spcPts val="900"/>
              </a:spcBef>
              <a:spcAft>
                <a:spcPts val="200"/>
              </a:spcAft>
              <a:buNone/>
            </a:pPr>
            <a:r>
              <a:t/>
            </a:r>
            <a:endParaRPr sz="1300">
              <a:solidFill>
                <a:schemeClr val="dk1"/>
              </a:solidFill>
              <a:highlight>
                <a:srgbClr val="FFFFFF"/>
              </a:highlight>
              <a:latin typeface="Open Sans"/>
              <a:ea typeface="Open Sans"/>
              <a:cs typeface="Open Sans"/>
              <a:sym typeface="Open Sans"/>
            </a:endParaRPr>
          </a:p>
        </p:txBody>
      </p:sp>
      <p:pic>
        <p:nvPicPr>
          <p:cNvPr id="153" name="Google Shape;153;p21"/>
          <p:cNvPicPr preferRelativeResize="0"/>
          <p:nvPr/>
        </p:nvPicPr>
        <p:blipFill>
          <a:blip r:embed="rId4">
            <a:alphaModFix/>
          </a:blip>
          <a:stretch>
            <a:fillRect/>
          </a:stretch>
        </p:blipFill>
        <p:spPr>
          <a:xfrm>
            <a:off x="4369100" y="2800050"/>
            <a:ext cx="3660275" cy="17111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2"/>
          <p:cNvSpPr txBox="1"/>
          <p:nvPr>
            <p:ph type="title"/>
          </p:nvPr>
        </p:nvSpPr>
        <p:spPr>
          <a:xfrm>
            <a:off x="311700" y="445025"/>
            <a:ext cx="8520600" cy="5727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t/>
            </a:r>
            <a:endParaRPr/>
          </a:p>
        </p:txBody>
      </p:sp>
      <p:sp>
        <p:nvSpPr>
          <p:cNvPr id="159" name="Google Shape;159;p22"/>
          <p:cNvSpPr txBox="1"/>
          <p:nvPr>
            <p:ph idx="1" type="body"/>
          </p:nvPr>
        </p:nvSpPr>
        <p:spPr>
          <a:xfrm>
            <a:off x="311700" y="1152475"/>
            <a:ext cx="8520600" cy="3416400"/>
          </a:xfrm>
          <a:prstGeom prst="rect">
            <a:avLst/>
          </a:prstGeom>
        </p:spPr>
        <p:txBody>
          <a:bodyPr anchorCtr="0" anchor="t" bIns="34275" lIns="0" spcFirstLastPara="1" rIns="0" wrap="square" tIns="34275">
            <a:normAutofit/>
          </a:bodyPr>
          <a:lstStyle/>
          <a:p>
            <a:pPr indent="0" lvl="0" marL="0" rtl="0" algn="l">
              <a:spcBef>
                <a:spcPts val="900"/>
              </a:spcBef>
              <a:spcAft>
                <a:spcPts val="200"/>
              </a:spcAft>
              <a:buNone/>
            </a:pPr>
            <a:r>
              <a:t/>
            </a:r>
            <a:endParaRPr/>
          </a:p>
        </p:txBody>
      </p:sp>
      <p:pic>
        <p:nvPicPr>
          <p:cNvPr id="160" name="Google Shape;160;p22"/>
          <p:cNvPicPr preferRelativeResize="0"/>
          <p:nvPr/>
        </p:nvPicPr>
        <p:blipFill>
          <a:blip r:embed="rId3">
            <a:alphaModFix/>
          </a:blip>
          <a:stretch>
            <a:fillRect/>
          </a:stretch>
        </p:blipFill>
        <p:spPr>
          <a:xfrm>
            <a:off x="851897" y="306125"/>
            <a:ext cx="6607549" cy="3835400"/>
          </a:xfrm>
          <a:prstGeom prst="rect">
            <a:avLst/>
          </a:prstGeom>
          <a:noFill/>
          <a:ln>
            <a:noFill/>
          </a:ln>
        </p:spPr>
      </p:pic>
      <p:pic>
        <p:nvPicPr>
          <p:cNvPr id="161" name="Google Shape;161;p22"/>
          <p:cNvPicPr preferRelativeResize="0"/>
          <p:nvPr/>
        </p:nvPicPr>
        <p:blipFill>
          <a:blip r:embed="rId4">
            <a:alphaModFix/>
          </a:blip>
          <a:stretch>
            <a:fillRect/>
          </a:stretch>
        </p:blipFill>
        <p:spPr>
          <a:xfrm>
            <a:off x="472825" y="4047525"/>
            <a:ext cx="3670375" cy="5074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3"/>
          <p:cNvSpPr txBox="1"/>
          <p:nvPr>
            <p:ph type="title"/>
          </p:nvPr>
        </p:nvSpPr>
        <p:spPr>
          <a:xfrm>
            <a:off x="311700" y="445025"/>
            <a:ext cx="8520600" cy="572700"/>
          </a:xfrm>
          <a:prstGeom prst="rect">
            <a:avLst/>
          </a:prstGeom>
        </p:spPr>
        <p:txBody>
          <a:bodyPr anchorCtr="0" anchor="b" bIns="34275" lIns="68575" spcFirstLastPara="1" rIns="68575" wrap="square" tIns="34275">
            <a:normAutofit fontScale="90000"/>
          </a:bodyPr>
          <a:lstStyle/>
          <a:p>
            <a:pPr indent="0" lvl="0" marL="0" rtl="0" algn="l">
              <a:spcBef>
                <a:spcPts val="0"/>
              </a:spcBef>
              <a:spcAft>
                <a:spcPts val="0"/>
              </a:spcAft>
              <a:buNone/>
            </a:pPr>
            <a:r>
              <a:rPr lang="en"/>
              <a:t>Update 2.10 to Access and Management Center </a:t>
            </a:r>
            <a:endParaRPr/>
          </a:p>
        </p:txBody>
      </p:sp>
      <p:sp>
        <p:nvSpPr>
          <p:cNvPr id="167" name="Google Shape;167;p23"/>
          <p:cNvSpPr txBox="1"/>
          <p:nvPr>
            <p:ph idx="1" type="body"/>
          </p:nvPr>
        </p:nvSpPr>
        <p:spPr>
          <a:xfrm>
            <a:off x="311700" y="1152475"/>
            <a:ext cx="8520600" cy="3416400"/>
          </a:xfrm>
          <a:prstGeom prst="rect">
            <a:avLst/>
          </a:prstGeom>
        </p:spPr>
        <p:txBody>
          <a:bodyPr anchorCtr="0" anchor="t" bIns="34275" lIns="0" spcFirstLastPara="1" rIns="0" wrap="square" tIns="34275">
            <a:normAutofit/>
          </a:bodyPr>
          <a:lstStyle/>
          <a:p>
            <a:pPr indent="0" lvl="0" marL="0" rtl="0" algn="l">
              <a:spcBef>
                <a:spcPts val="900"/>
              </a:spcBef>
              <a:spcAft>
                <a:spcPts val="0"/>
              </a:spcAft>
              <a:buNone/>
            </a:pPr>
            <a:r>
              <a:t/>
            </a:r>
            <a:endParaRPr b="1" sz="1800">
              <a:solidFill>
                <a:schemeClr val="dk1"/>
              </a:solidFill>
            </a:endParaRPr>
          </a:p>
          <a:p>
            <a:pPr indent="0" lvl="0" marL="0" rtl="0" algn="l">
              <a:spcBef>
                <a:spcPts val="900"/>
              </a:spcBef>
              <a:spcAft>
                <a:spcPts val="0"/>
              </a:spcAft>
              <a:buNone/>
            </a:pPr>
            <a:r>
              <a:rPr b="1" lang="en" sz="1900">
                <a:solidFill>
                  <a:schemeClr val="dk1"/>
                </a:solidFill>
              </a:rPr>
              <a:t>AMC updates</a:t>
            </a:r>
            <a:endParaRPr b="1" sz="1900">
              <a:solidFill>
                <a:schemeClr val="dk1"/>
              </a:solidFill>
            </a:endParaRPr>
          </a:p>
          <a:p>
            <a:pPr indent="-349250" lvl="0" marL="457200" rtl="0" algn="l">
              <a:spcBef>
                <a:spcPts val="900"/>
              </a:spcBef>
              <a:spcAft>
                <a:spcPts val="0"/>
              </a:spcAft>
              <a:buSzPts val="1900"/>
              <a:buChar char="●"/>
            </a:pPr>
            <a:r>
              <a:rPr lang="en" sz="1900">
                <a:solidFill>
                  <a:schemeClr val="dk1"/>
                </a:solidFill>
              </a:rPr>
              <a:t>Internal and External User </a:t>
            </a:r>
            <a:r>
              <a:rPr lang="en" sz="1900">
                <a:solidFill>
                  <a:schemeClr val="dk1"/>
                </a:solidFill>
              </a:rPr>
              <a:t>Accessibility</a:t>
            </a:r>
            <a:r>
              <a:rPr lang="en" sz="1900">
                <a:solidFill>
                  <a:schemeClr val="dk1"/>
                </a:solidFill>
              </a:rPr>
              <a:t> Testing (UAT)</a:t>
            </a:r>
            <a:endParaRPr sz="1900">
              <a:solidFill>
                <a:schemeClr val="dk1"/>
              </a:solidFill>
            </a:endParaRPr>
          </a:p>
          <a:p>
            <a:pPr indent="0" lvl="0" marL="0" rtl="0" algn="l">
              <a:spcBef>
                <a:spcPts val="900"/>
              </a:spcBef>
              <a:spcAft>
                <a:spcPts val="0"/>
              </a:spcAft>
              <a:buNone/>
            </a:pPr>
            <a:r>
              <a:rPr b="1" lang="en" sz="1900">
                <a:solidFill>
                  <a:schemeClr val="dk1"/>
                </a:solidFill>
              </a:rPr>
              <a:t>Data Quality Analytics and Visualization</a:t>
            </a:r>
            <a:endParaRPr b="1" sz="1900">
              <a:solidFill>
                <a:schemeClr val="dk1"/>
              </a:solidFill>
            </a:endParaRPr>
          </a:p>
          <a:p>
            <a:pPr indent="-349250" lvl="0" marL="457200" rtl="0" algn="l">
              <a:spcBef>
                <a:spcPts val="900"/>
              </a:spcBef>
              <a:spcAft>
                <a:spcPts val="0"/>
              </a:spcAft>
              <a:buSzPts val="1900"/>
              <a:buChar char="●"/>
            </a:pPr>
            <a:r>
              <a:rPr lang="en" sz="1900">
                <a:solidFill>
                  <a:schemeClr val="dk1"/>
                </a:solidFill>
              </a:rPr>
              <a:t>Internal and External UAT </a:t>
            </a:r>
            <a:endParaRPr sz="1900">
              <a:solidFill>
                <a:schemeClr val="dk1"/>
              </a:solidFill>
            </a:endParaRPr>
          </a:p>
          <a:p>
            <a:pPr indent="-349250" lvl="0" marL="457200" rtl="0" algn="l">
              <a:spcBef>
                <a:spcPts val="900"/>
              </a:spcBef>
              <a:spcAft>
                <a:spcPts val="0"/>
              </a:spcAft>
              <a:buSzPts val="1900"/>
              <a:buChar char="●"/>
            </a:pPr>
            <a:r>
              <a:rPr lang="en" sz="1900">
                <a:solidFill>
                  <a:schemeClr val="dk1"/>
                </a:solidFill>
              </a:rPr>
              <a:t>PRESS</a:t>
            </a:r>
            <a:endParaRPr b="1" sz="1900">
              <a:solidFill>
                <a:srgbClr val="333333"/>
              </a:solidFill>
            </a:endParaRPr>
          </a:p>
          <a:p>
            <a:pPr indent="0" lvl="0" marL="0" rtl="0" algn="l">
              <a:spcBef>
                <a:spcPts val="900"/>
              </a:spcBef>
              <a:spcAft>
                <a:spcPts val="200"/>
              </a:spcAft>
              <a:buNone/>
            </a:pPr>
            <a:r>
              <a:t/>
            </a:r>
            <a:endParaRPr sz="16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4"/>
          <p:cNvSpPr txBox="1"/>
          <p:nvPr>
            <p:ph type="title"/>
          </p:nvPr>
        </p:nvSpPr>
        <p:spPr>
          <a:xfrm>
            <a:off x="311700" y="445025"/>
            <a:ext cx="8520600" cy="5727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t/>
            </a:r>
            <a:endParaRPr/>
          </a:p>
        </p:txBody>
      </p:sp>
      <p:sp>
        <p:nvSpPr>
          <p:cNvPr id="173" name="Google Shape;173;p24"/>
          <p:cNvSpPr txBox="1"/>
          <p:nvPr>
            <p:ph idx="1" type="body"/>
          </p:nvPr>
        </p:nvSpPr>
        <p:spPr>
          <a:xfrm>
            <a:off x="311700" y="1152475"/>
            <a:ext cx="8520600" cy="3416400"/>
          </a:xfrm>
          <a:prstGeom prst="rect">
            <a:avLst/>
          </a:prstGeom>
        </p:spPr>
        <p:txBody>
          <a:bodyPr anchorCtr="0" anchor="t" bIns="34275" lIns="0" spcFirstLastPara="1" rIns="0" wrap="square" tIns="34275">
            <a:normAutofit/>
          </a:bodyPr>
          <a:lstStyle/>
          <a:p>
            <a:pPr indent="0" lvl="0" marL="0" rtl="0" algn="l">
              <a:spcBef>
                <a:spcPts val="900"/>
              </a:spcBef>
              <a:spcAft>
                <a:spcPts val="200"/>
              </a:spcAft>
              <a:buNone/>
            </a:pPr>
            <a:r>
              <a:t/>
            </a:r>
            <a:endParaRPr/>
          </a:p>
        </p:txBody>
      </p:sp>
      <p:pic>
        <p:nvPicPr>
          <p:cNvPr id="174" name="Google Shape;174;p24"/>
          <p:cNvPicPr preferRelativeResize="0"/>
          <p:nvPr/>
        </p:nvPicPr>
        <p:blipFill>
          <a:blip r:embed="rId3">
            <a:alphaModFix/>
          </a:blip>
          <a:stretch>
            <a:fillRect/>
          </a:stretch>
        </p:blipFill>
        <p:spPr>
          <a:xfrm>
            <a:off x="0" y="71438"/>
            <a:ext cx="9144003" cy="50006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5"/>
          <p:cNvSpPr txBox="1"/>
          <p:nvPr>
            <p:ph type="ctrTitle"/>
          </p:nvPr>
        </p:nvSpPr>
        <p:spPr>
          <a:xfrm>
            <a:off x="822960" y="569214"/>
            <a:ext cx="7543800" cy="2674620"/>
          </a:xfrm>
          <a:prstGeom prst="rect">
            <a:avLst/>
          </a:prstGeom>
          <a:noFill/>
          <a:ln>
            <a:noFill/>
          </a:ln>
        </p:spPr>
        <p:txBody>
          <a:bodyPr anchorCtr="0" anchor="b" bIns="34275" lIns="68575" spcFirstLastPara="1" rIns="68575" wrap="square" tIns="34275">
            <a:normAutofit/>
          </a:bodyPr>
          <a:lstStyle/>
          <a:p>
            <a:pPr indent="0" lvl="0" marL="0" rtl="0" algn="l">
              <a:lnSpc>
                <a:spcPct val="85000"/>
              </a:lnSpc>
              <a:spcBef>
                <a:spcPts val="0"/>
              </a:spcBef>
              <a:spcAft>
                <a:spcPts val="0"/>
              </a:spcAft>
              <a:buClr>
                <a:srgbClr val="262626"/>
              </a:buClr>
              <a:buSzPts val="6000"/>
              <a:buFont typeface="Calibri"/>
              <a:buNone/>
            </a:pPr>
            <a:r>
              <a:rPr lang="en"/>
              <a:t>ACEs Dashboard </a:t>
            </a:r>
            <a:br>
              <a:rPr lang="en"/>
            </a:br>
            <a:r>
              <a:rPr lang="en" sz="3000"/>
              <a:t>Hospital Visits Related to Aces </a:t>
            </a:r>
            <a:endParaRPr/>
          </a:p>
        </p:txBody>
      </p:sp>
      <p:sp>
        <p:nvSpPr>
          <p:cNvPr id="180" name="Google Shape;180;p25"/>
          <p:cNvSpPr txBox="1"/>
          <p:nvPr>
            <p:ph idx="1" type="subTitle"/>
          </p:nvPr>
        </p:nvSpPr>
        <p:spPr>
          <a:xfrm>
            <a:off x="825038" y="3341715"/>
            <a:ext cx="7543800" cy="85725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0"/>
              </a:spcBef>
              <a:spcAft>
                <a:spcPts val="0"/>
              </a:spcAft>
              <a:buSzPts val="1800"/>
              <a:buNone/>
            </a:pPr>
            <a:r>
              <a:t/>
            </a:r>
            <a:endParaRPr/>
          </a:p>
        </p:txBody>
      </p:sp>
      <p:pic>
        <p:nvPicPr>
          <p:cNvPr id="181" name="Google Shape;181;p25"/>
          <p:cNvPicPr preferRelativeResize="0"/>
          <p:nvPr/>
        </p:nvPicPr>
        <p:blipFill rotWithShape="1">
          <a:blip r:embed="rId3">
            <a:alphaModFix/>
          </a:blip>
          <a:srcRect b="0" l="0" r="0" t="0"/>
          <a:stretch/>
        </p:blipFill>
        <p:spPr>
          <a:xfrm>
            <a:off x="201278" y="3837241"/>
            <a:ext cx="6844064" cy="91921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6"/>
          <p:cNvSpPr txBox="1"/>
          <p:nvPr>
            <p:ph type="title"/>
          </p:nvPr>
        </p:nvSpPr>
        <p:spPr>
          <a:xfrm>
            <a:off x="822960" y="214952"/>
            <a:ext cx="7543800" cy="1088068"/>
          </a:xfrm>
          <a:prstGeom prst="rect">
            <a:avLst/>
          </a:prstGeom>
          <a:noFill/>
          <a:ln>
            <a:noFill/>
          </a:ln>
        </p:spPr>
        <p:txBody>
          <a:bodyPr anchorCtr="0" anchor="b" bIns="34275" lIns="68575" spcFirstLastPara="1" rIns="68575" wrap="square" tIns="34275">
            <a:normAutofit/>
          </a:bodyPr>
          <a:lstStyle/>
          <a:p>
            <a:pPr indent="0" lvl="0" marL="0" rtl="0" algn="l">
              <a:lnSpc>
                <a:spcPct val="85000"/>
              </a:lnSpc>
              <a:spcBef>
                <a:spcPts val="0"/>
              </a:spcBef>
              <a:spcAft>
                <a:spcPts val="0"/>
              </a:spcAft>
              <a:buClr>
                <a:srgbClr val="3F3F3F"/>
              </a:buClr>
              <a:buSzPts val="3600"/>
              <a:buFont typeface="Calibri"/>
              <a:buNone/>
            </a:pPr>
            <a:r>
              <a:rPr lang="en"/>
              <a:t>Beginning of Project: </a:t>
            </a:r>
            <a:endParaRPr/>
          </a:p>
        </p:txBody>
      </p:sp>
      <p:sp>
        <p:nvSpPr>
          <p:cNvPr id="187" name="Google Shape;187;p26"/>
          <p:cNvSpPr txBox="1"/>
          <p:nvPr>
            <p:ph idx="1" type="body"/>
          </p:nvPr>
        </p:nvSpPr>
        <p:spPr>
          <a:xfrm>
            <a:off x="822960" y="1384301"/>
            <a:ext cx="7543800" cy="3017520"/>
          </a:xfrm>
          <a:prstGeom prst="rect">
            <a:avLst/>
          </a:prstGeom>
          <a:noFill/>
          <a:ln>
            <a:noFill/>
          </a:ln>
        </p:spPr>
        <p:txBody>
          <a:bodyPr anchorCtr="0" anchor="t" bIns="34275" lIns="0" spcFirstLastPara="1" rIns="0" wrap="square" tIns="34275">
            <a:normAutofit/>
          </a:bodyPr>
          <a:lstStyle/>
          <a:p>
            <a:pPr indent="-114300" lvl="0" marL="63500" rtl="0" algn="l">
              <a:lnSpc>
                <a:spcPct val="90000"/>
              </a:lnSpc>
              <a:spcBef>
                <a:spcPts val="0"/>
              </a:spcBef>
              <a:spcAft>
                <a:spcPts val="0"/>
              </a:spcAft>
              <a:buSzPts val="1800"/>
              <a:buFont typeface="Courier New"/>
              <a:buChar char="●"/>
            </a:pPr>
            <a:r>
              <a:rPr lang="en" sz="1800"/>
              <a:t> Original Dashboard created by CDC with guidance from Dr. Elizabeth Swedo and Kayla Anderson.</a:t>
            </a:r>
            <a:endParaRPr sz="1800"/>
          </a:p>
          <a:p>
            <a:pPr indent="-114300" lvl="0" marL="63500" rtl="0" algn="l">
              <a:lnSpc>
                <a:spcPct val="90000"/>
              </a:lnSpc>
              <a:spcBef>
                <a:spcPts val="1100"/>
              </a:spcBef>
              <a:spcAft>
                <a:spcPts val="0"/>
              </a:spcAft>
              <a:buSzPts val="1800"/>
              <a:buFont typeface="Courier New"/>
              <a:buChar char="●"/>
            </a:pPr>
            <a:r>
              <a:rPr lang="en" sz="1800"/>
              <a:t> Adverse and positive childhood experiences have a profound impact on lifespan health and well-being. </a:t>
            </a:r>
            <a:endParaRPr sz="1800"/>
          </a:p>
          <a:p>
            <a:pPr indent="-114300" lvl="0" marL="63500" rtl="0" algn="l">
              <a:lnSpc>
                <a:spcPct val="90000"/>
              </a:lnSpc>
              <a:spcBef>
                <a:spcPts val="1100"/>
              </a:spcBef>
              <a:spcAft>
                <a:spcPts val="0"/>
              </a:spcAft>
              <a:buSzPts val="1800"/>
              <a:buFont typeface="Courier New"/>
              <a:buChar char="●"/>
            </a:pPr>
            <a:r>
              <a:rPr lang="en" sz="1800"/>
              <a:t> The goal of the dashboard is to build a comprehensive approach to adverse and positive childhood experiences surveillance. </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7"/>
          <p:cNvSpPr txBox="1"/>
          <p:nvPr>
            <p:ph type="title"/>
          </p:nvPr>
        </p:nvSpPr>
        <p:spPr>
          <a:xfrm>
            <a:off x="822960" y="214952"/>
            <a:ext cx="7543800" cy="1088068"/>
          </a:xfrm>
          <a:prstGeom prst="rect">
            <a:avLst/>
          </a:prstGeom>
          <a:noFill/>
          <a:ln>
            <a:noFill/>
          </a:ln>
        </p:spPr>
        <p:txBody>
          <a:bodyPr anchorCtr="0" anchor="b" bIns="34275" lIns="68575" spcFirstLastPara="1" rIns="68575" wrap="square" tIns="34275">
            <a:normAutofit/>
          </a:bodyPr>
          <a:lstStyle/>
          <a:p>
            <a:pPr indent="0" lvl="0" marL="0" rtl="0" algn="l">
              <a:lnSpc>
                <a:spcPct val="85000"/>
              </a:lnSpc>
              <a:spcBef>
                <a:spcPts val="0"/>
              </a:spcBef>
              <a:spcAft>
                <a:spcPts val="0"/>
              </a:spcAft>
              <a:buClr>
                <a:srgbClr val="3F3F3F"/>
              </a:buClr>
              <a:buSzPts val="3600"/>
              <a:buFont typeface="Calibri"/>
              <a:buNone/>
            </a:pPr>
            <a:r>
              <a:rPr lang="en"/>
              <a:t>Overview: </a:t>
            </a:r>
            <a:endParaRPr/>
          </a:p>
        </p:txBody>
      </p:sp>
      <p:sp>
        <p:nvSpPr>
          <p:cNvPr id="193" name="Google Shape;193;p27"/>
          <p:cNvSpPr txBox="1"/>
          <p:nvPr>
            <p:ph idx="1" type="body"/>
          </p:nvPr>
        </p:nvSpPr>
        <p:spPr>
          <a:xfrm>
            <a:off x="822960" y="1384301"/>
            <a:ext cx="7543800" cy="3017520"/>
          </a:xfrm>
          <a:prstGeom prst="rect">
            <a:avLst/>
          </a:prstGeom>
          <a:noFill/>
          <a:ln>
            <a:noFill/>
          </a:ln>
        </p:spPr>
        <p:txBody>
          <a:bodyPr anchorCtr="0" anchor="t" bIns="34275" lIns="0" spcFirstLastPara="1" rIns="0" wrap="square" tIns="34275">
            <a:normAutofit fontScale="25000" lnSpcReduction="20000"/>
          </a:bodyPr>
          <a:lstStyle/>
          <a:p>
            <a:pPr indent="-87312" lvl="0" marL="63500" rtl="0" algn="l">
              <a:lnSpc>
                <a:spcPct val="90000"/>
              </a:lnSpc>
              <a:spcBef>
                <a:spcPts val="0"/>
              </a:spcBef>
              <a:spcAft>
                <a:spcPts val="0"/>
              </a:spcAft>
              <a:buSzPct val="100000"/>
              <a:buFont typeface="Courier New"/>
              <a:buChar char="●"/>
            </a:pPr>
            <a:r>
              <a:rPr lang="en" sz="5500"/>
              <a:t>Timely data that inform our understanding of ACEs can guide timely, impactful action to prevent and mitigate the impact of ACEs. </a:t>
            </a:r>
            <a:endParaRPr sz="5500"/>
          </a:p>
          <a:p>
            <a:pPr indent="-87312" lvl="0" marL="63500" rtl="0" algn="l">
              <a:lnSpc>
                <a:spcPct val="90000"/>
              </a:lnSpc>
              <a:spcBef>
                <a:spcPts val="1100"/>
              </a:spcBef>
              <a:spcAft>
                <a:spcPts val="0"/>
              </a:spcAft>
              <a:buSzPct val="100000"/>
              <a:buFont typeface="Courier New"/>
              <a:buChar char="●"/>
            </a:pPr>
            <a:r>
              <a:rPr lang="en" sz="5500"/>
              <a:t>Near real-time data on indicators of ACEs can be used to identify specific trends in ACEs very proximally to their occurrence. </a:t>
            </a:r>
            <a:endParaRPr sz="5500"/>
          </a:p>
          <a:p>
            <a:pPr indent="-150812" lvl="1" marL="292100" rtl="0" algn="l">
              <a:lnSpc>
                <a:spcPct val="90000"/>
              </a:lnSpc>
              <a:spcBef>
                <a:spcPts val="300"/>
              </a:spcBef>
              <a:spcAft>
                <a:spcPts val="0"/>
              </a:spcAft>
              <a:buSzPct val="100000"/>
              <a:buFont typeface="Courier New"/>
              <a:buChar char="○"/>
            </a:pPr>
            <a:r>
              <a:rPr lang="en" sz="5500"/>
              <a:t>Allowing for a better understanding of risk and protective factors </a:t>
            </a:r>
            <a:endParaRPr sz="5500"/>
          </a:p>
          <a:p>
            <a:pPr indent="-150812" lvl="1" marL="292100" rtl="0" algn="l">
              <a:lnSpc>
                <a:spcPct val="90000"/>
              </a:lnSpc>
              <a:spcBef>
                <a:spcPts val="500"/>
              </a:spcBef>
              <a:spcAft>
                <a:spcPts val="0"/>
              </a:spcAft>
              <a:buSzPct val="100000"/>
              <a:buFont typeface="Courier New"/>
              <a:buChar char="○"/>
            </a:pPr>
            <a:r>
              <a:rPr lang="en" sz="5500"/>
              <a:t>Also allowing for more timely interventions and prevention strategies</a:t>
            </a:r>
            <a:endParaRPr sz="5500"/>
          </a:p>
          <a:p>
            <a:pPr indent="-87312" lvl="0" marL="63500" rtl="0" algn="l">
              <a:lnSpc>
                <a:spcPct val="90000"/>
              </a:lnSpc>
              <a:spcBef>
                <a:spcPts val="1200"/>
              </a:spcBef>
              <a:spcAft>
                <a:spcPts val="0"/>
              </a:spcAft>
              <a:buSzPct val="100000"/>
              <a:buFont typeface="Courier New"/>
              <a:buChar char="●"/>
            </a:pPr>
            <a:r>
              <a:rPr lang="en" sz="5500"/>
              <a:t>Additionally, syndromic surveillance data can be examined at a much more local level than traditional ACEs surveillance data (i.e. population-based surveys) </a:t>
            </a:r>
            <a:endParaRPr sz="5500"/>
          </a:p>
          <a:p>
            <a:pPr indent="-150812" lvl="1" marL="292100" rtl="0" algn="l">
              <a:lnSpc>
                <a:spcPct val="90000"/>
              </a:lnSpc>
              <a:spcBef>
                <a:spcPts val="300"/>
              </a:spcBef>
              <a:spcAft>
                <a:spcPts val="0"/>
              </a:spcAft>
              <a:buSzPct val="100000"/>
              <a:buFont typeface="Courier New"/>
              <a:buChar char="○"/>
            </a:pPr>
            <a:r>
              <a:rPr lang="en" sz="5500"/>
              <a:t>Enables identification of specific populations</a:t>
            </a:r>
            <a:endParaRPr sz="5500"/>
          </a:p>
          <a:p>
            <a:pPr indent="-150812" lvl="2" marL="419100" rtl="0" algn="l">
              <a:lnSpc>
                <a:spcPct val="90000"/>
              </a:lnSpc>
              <a:spcBef>
                <a:spcPts val="500"/>
              </a:spcBef>
              <a:spcAft>
                <a:spcPts val="0"/>
              </a:spcAft>
              <a:buSzPct val="100000"/>
              <a:buFont typeface="Courier New"/>
              <a:buChar char="■"/>
            </a:pPr>
            <a:r>
              <a:rPr lang="en" sz="5500"/>
              <a:t>Demographic </a:t>
            </a:r>
            <a:endParaRPr sz="5500"/>
          </a:p>
          <a:p>
            <a:pPr indent="-150812" lvl="2" marL="419100" rtl="0" algn="l">
              <a:lnSpc>
                <a:spcPct val="90000"/>
              </a:lnSpc>
              <a:spcBef>
                <a:spcPts val="500"/>
              </a:spcBef>
              <a:spcAft>
                <a:spcPts val="0"/>
              </a:spcAft>
              <a:buSzPct val="100000"/>
              <a:buFont typeface="Courier New"/>
              <a:buChar char="■"/>
            </a:pPr>
            <a:r>
              <a:rPr lang="en" sz="5500"/>
              <a:t>Socio-behavioral </a:t>
            </a:r>
            <a:endParaRPr sz="5500"/>
          </a:p>
          <a:p>
            <a:pPr indent="-150812" lvl="2" marL="419100" rtl="0" algn="l">
              <a:lnSpc>
                <a:spcPct val="90000"/>
              </a:lnSpc>
              <a:spcBef>
                <a:spcPts val="500"/>
              </a:spcBef>
              <a:spcAft>
                <a:spcPts val="0"/>
              </a:spcAft>
              <a:buSzPct val="100000"/>
              <a:buFont typeface="Courier New"/>
              <a:buChar char="■"/>
            </a:pPr>
            <a:r>
              <a:rPr lang="en" sz="5500"/>
              <a:t>Geographic </a:t>
            </a:r>
            <a:endParaRPr sz="5500"/>
          </a:p>
          <a:p>
            <a:pPr indent="-87312" lvl="0" marL="63500" rtl="0" algn="l">
              <a:lnSpc>
                <a:spcPct val="90000"/>
              </a:lnSpc>
              <a:spcBef>
                <a:spcPts val="1200"/>
              </a:spcBef>
              <a:spcAft>
                <a:spcPts val="0"/>
              </a:spcAft>
              <a:buSzPct val="100000"/>
              <a:buFont typeface="Courier New"/>
              <a:buChar char="●"/>
            </a:pPr>
            <a:r>
              <a:rPr lang="en" sz="5500"/>
              <a:t>All to inform tailored prevention efforts and a better understanding of local risk and protective factors. </a:t>
            </a:r>
            <a:endParaRPr sz="5500"/>
          </a:p>
          <a:p>
            <a:pPr indent="0" lvl="0" marL="63500" rtl="0" algn="l">
              <a:lnSpc>
                <a:spcPct val="90000"/>
              </a:lnSpc>
              <a:spcBef>
                <a:spcPts val="1100"/>
              </a:spcBef>
              <a:spcAft>
                <a:spcPts val="0"/>
              </a:spcAft>
              <a:buSzPct val="100000"/>
              <a:buFont typeface="Courier New"/>
              <a:buNone/>
            </a:pPr>
            <a:r>
              <a:t/>
            </a:r>
            <a:endParaRPr/>
          </a:p>
          <a:p>
            <a:pPr indent="0" lvl="0" marL="63500" rtl="0" algn="l">
              <a:lnSpc>
                <a:spcPct val="90000"/>
              </a:lnSpc>
              <a:spcBef>
                <a:spcPts val="1100"/>
              </a:spcBef>
              <a:spcAft>
                <a:spcPts val="0"/>
              </a:spcAft>
              <a:buSzPct val="100000"/>
              <a:buFont typeface="Courier New"/>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8"/>
          <p:cNvSpPr txBox="1"/>
          <p:nvPr>
            <p:ph type="title"/>
          </p:nvPr>
        </p:nvSpPr>
        <p:spPr>
          <a:xfrm>
            <a:off x="822960" y="214952"/>
            <a:ext cx="7543800" cy="1088068"/>
          </a:xfrm>
          <a:prstGeom prst="rect">
            <a:avLst/>
          </a:prstGeom>
          <a:noFill/>
          <a:ln>
            <a:noFill/>
          </a:ln>
        </p:spPr>
        <p:txBody>
          <a:bodyPr anchorCtr="0" anchor="b" bIns="34275" lIns="68575" spcFirstLastPara="1" rIns="68575" wrap="square" tIns="34275">
            <a:normAutofit/>
          </a:bodyPr>
          <a:lstStyle/>
          <a:p>
            <a:pPr indent="0" lvl="0" marL="0" rtl="0" algn="l">
              <a:lnSpc>
                <a:spcPct val="85000"/>
              </a:lnSpc>
              <a:spcBef>
                <a:spcPts val="0"/>
              </a:spcBef>
              <a:spcAft>
                <a:spcPts val="0"/>
              </a:spcAft>
              <a:buClr>
                <a:srgbClr val="3F3F3F"/>
              </a:buClr>
              <a:buSzPts val="3600"/>
              <a:buFont typeface="Calibri"/>
              <a:buNone/>
            </a:pPr>
            <a:r>
              <a:rPr lang="en"/>
              <a:t>Background: Creation of Dashboard </a:t>
            </a:r>
            <a:endParaRPr/>
          </a:p>
        </p:txBody>
      </p:sp>
      <p:sp>
        <p:nvSpPr>
          <p:cNvPr id="199" name="Google Shape;199;p28"/>
          <p:cNvSpPr txBox="1"/>
          <p:nvPr>
            <p:ph idx="1" type="body"/>
          </p:nvPr>
        </p:nvSpPr>
        <p:spPr>
          <a:xfrm>
            <a:off x="822960" y="1384301"/>
            <a:ext cx="7543800" cy="3017520"/>
          </a:xfrm>
          <a:prstGeom prst="rect">
            <a:avLst/>
          </a:prstGeom>
          <a:noFill/>
          <a:ln>
            <a:noFill/>
          </a:ln>
        </p:spPr>
        <p:txBody>
          <a:bodyPr anchorCtr="0" anchor="t" bIns="34275" lIns="0" spcFirstLastPara="1" rIns="0" wrap="square" tIns="34275">
            <a:normAutofit fontScale="47500" lnSpcReduction="20000"/>
          </a:bodyPr>
          <a:lstStyle/>
          <a:p>
            <a:pPr indent="0" lvl="0" marL="63500" rtl="0" algn="l">
              <a:lnSpc>
                <a:spcPct val="90000"/>
              </a:lnSpc>
              <a:spcBef>
                <a:spcPts val="0"/>
              </a:spcBef>
              <a:spcAft>
                <a:spcPts val="0"/>
              </a:spcAft>
              <a:buNone/>
            </a:pPr>
            <a:r>
              <a:rPr b="1" lang="en" sz="3095"/>
              <a:t>Objective</a:t>
            </a:r>
            <a:r>
              <a:rPr lang="en" sz="3095"/>
              <a:t>: Recreate the CDC Dashboard for public access in collaboration with the Tableau Team.</a:t>
            </a:r>
            <a:endParaRPr sz="3095"/>
          </a:p>
          <a:p>
            <a:pPr indent="0" lvl="0" marL="63500" rtl="0" algn="l">
              <a:lnSpc>
                <a:spcPct val="90000"/>
              </a:lnSpc>
              <a:spcBef>
                <a:spcPts val="1100"/>
              </a:spcBef>
              <a:spcAft>
                <a:spcPts val="0"/>
              </a:spcAft>
              <a:buNone/>
            </a:pPr>
            <a:r>
              <a:rPr b="1" lang="en" sz="3095"/>
              <a:t>Data Integration Process</a:t>
            </a:r>
            <a:r>
              <a:rPr lang="en" sz="3095"/>
              <a:t>:</a:t>
            </a:r>
            <a:endParaRPr sz="3095"/>
          </a:p>
          <a:p>
            <a:pPr indent="-321955" lvl="0" marL="457200" rtl="0" algn="l">
              <a:lnSpc>
                <a:spcPct val="90000"/>
              </a:lnSpc>
              <a:spcBef>
                <a:spcPts val="300"/>
              </a:spcBef>
              <a:spcAft>
                <a:spcPts val="0"/>
              </a:spcAft>
              <a:buSzPct val="100000"/>
              <a:buChar char="●"/>
            </a:pPr>
            <a:r>
              <a:rPr lang="en" sz="3095"/>
              <a:t>Utilized pre-existing R code from the Suicide Encounters Dashboard.</a:t>
            </a:r>
            <a:endParaRPr sz="3095"/>
          </a:p>
          <a:p>
            <a:pPr indent="-321955" lvl="0" marL="457200" rtl="0" algn="l">
              <a:lnSpc>
                <a:spcPct val="90000"/>
              </a:lnSpc>
              <a:spcBef>
                <a:spcPts val="0"/>
              </a:spcBef>
              <a:spcAft>
                <a:spcPts val="0"/>
              </a:spcAft>
              <a:buSzPct val="100000"/>
              <a:buChar char="●"/>
            </a:pPr>
            <a:r>
              <a:rPr lang="en" sz="3095"/>
              <a:t>Extracted CCDD syndromes related to ACEs from ESSENCE.</a:t>
            </a:r>
            <a:endParaRPr sz="3095"/>
          </a:p>
          <a:p>
            <a:pPr indent="-321955" lvl="0" marL="457200" rtl="0" algn="l">
              <a:lnSpc>
                <a:spcPct val="90000"/>
              </a:lnSpc>
              <a:spcBef>
                <a:spcPts val="0"/>
              </a:spcBef>
              <a:spcAft>
                <a:spcPts val="0"/>
              </a:spcAft>
              <a:buSzPct val="100000"/>
              <a:buChar char="●"/>
            </a:pPr>
            <a:r>
              <a:rPr lang="en" sz="3095"/>
              <a:t>Data was cleaned in R and set up for periodic data updates in Task Manager.</a:t>
            </a:r>
            <a:endParaRPr sz="3095"/>
          </a:p>
          <a:p>
            <a:pPr indent="0" lvl="0" marL="63500" rtl="0" algn="l">
              <a:lnSpc>
                <a:spcPct val="90000"/>
              </a:lnSpc>
              <a:spcBef>
                <a:spcPts val="1200"/>
              </a:spcBef>
              <a:spcAft>
                <a:spcPts val="0"/>
              </a:spcAft>
              <a:buNone/>
            </a:pPr>
            <a:r>
              <a:rPr b="1" lang="en" sz="3095"/>
              <a:t>Data Transformation</a:t>
            </a:r>
            <a:r>
              <a:rPr lang="en" sz="3095"/>
              <a:t>:</a:t>
            </a:r>
            <a:endParaRPr sz="3095"/>
          </a:p>
          <a:p>
            <a:pPr indent="-321955" lvl="0" marL="457200" rtl="0" algn="l">
              <a:lnSpc>
                <a:spcPct val="90000"/>
              </a:lnSpc>
              <a:spcBef>
                <a:spcPts val="300"/>
              </a:spcBef>
              <a:spcAft>
                <a:spcPts val="0"/>
              </a:spcAft>
              <a:buSzPct val="100000"/>
              <a:buChar char="●"/>
            </a:pPr>
            <a:r>
              <a:rPr lang="en" sz="3095"/>
              <a:t>Transferred cleaned data from R to an SQL silo for Tableau Team compatibility.</a:t>
            </a:r>
            <a:endParaRPr sz="3095"/>
          </a:p>
          <a:p>
            <a:pPr indent="0" lvl="0" marL="63500" rtl="0" algn="l">
              <a:lnSpc>
                <a:spcPct val="90000"/>
              </a:lnSpc>
              <a:spcBef>
                <a:spcPts val="1200"/>
              </a:spcBef>
              <a:spcAft>
                <a:spcPts val="0"/>
              </a:spcAft>
              <a:buNone/>
            </a:pPr>
            <a:r>
              <a:rPr b="1" lang="en" sz="3095"/>
              <a:t>Collaboration</a:t>
            </a:r>
            <a:r>
              <a:rPr lang="en" sz="3095"/>
              <a:t>:</a:t>
            </a:r>
            <a:endParaRPr sz="3095"/>
          </a:p>
          <a:p>
            <a:pPr indent="-321955" lvl="0" marL="457200" rtl="0" algn="l">
              <a:lnSpc>
                <a:spcPct val="90000"/>
              </a:lnSpc>
              <a:spcBef>
                <a:spcPts val="300"/>
              </a:spcBef>
              <a:spcAft>
                <a:spcPts val="0"/>
              </a:spcAft>
              <a:buSzPct val="100000"/>
              <a:buChar char="●"/>
            </a:pPr>
            <a:r>
              <a:rPr lang="en" sz="3095"/>
              <a:t>Regular meetings with the Tableau Team to define specific Dashboard requirements.</a:t>
            </a:r>
            <a:endParaRPr sz="3095"/>
          </a:p>
          <a:p>
            <a:pPr indent="0" lvl="0" marL="0" rtl="0" algn="l">
              <a:lnSpc>
                <a:spcPct val="90000"/>
              </a:lnSpc>
              <a:spcBef>
                <a:spcPts val="1200"/>
              </a:spcBef>
              <a:spcAft>
                <a:spcPts val="0"/>
              </a:spcAft>
              <a:buNone/>
            </a:pPr>
            <a:r>
              <a:rPr b="1" lang="en" sz="3095"/>
              <a:t>Feedback and Improvements</a:t>
            </a:r>
            <a:r>
              <a:rPr lang="en" sz="3095"/>
              <a:t>:</a:t>
            </a:r>
            <a:endParaRPr sz="3095"/>
          </a:p>
          <a:p>
            <a:pPr indent="-321955" lvl="0" marL="457200" rtl="0" algn="l">
              <a:lnSpc>
                <a:spcPct val="90000"/>
              </a:lnSpc>
              <a:spcBef>
                <a:spcPts val="300"/>
              </a:spcBef>
              <a:spcAft>
                <a:spcPts val="0"/>
              </a:spcAft>
              <a:buSzPct val="100000"/>
              <a:buChar char="●"/>
            </a:pPr>
            <a:r>
              <a:rPr lang="en" sz="3095"/>
              <a:t>Engaged with the ADHS ACEs team for feedback and incorporated enhancements.</a:t>
            </a:r>
            <a:endParaRPr sz="3095"/>
          </a:p>
          <a:p>
            <a:pPr indent="-321955" lvl="0" marL="457200" rtl="0" algn="l">
              <a:lnSpc>
                <a:spcPct val="90000"/>
              </a:lnSpc>
              <a:spcBef>
                <a:spcPts val="0"/>
              </a:spcBef>
              <a:spcAft>
                <a:spcPts val="0"/>
              </a:spcAft>
              <a:buSzPct val="100000"/>
              <a:buChar char="●"/>
            </a:pPr>
            <a:r>
              <a:rPr lang="en" sz="3095"/>
              <a:t>Implemented changes for enhanced dashboard clarity and user-friendliness.</a:t>
            </a:r>
            <a:endParaRPr sz="3095"/>
          </a:p>
          <a:p>
            <a:pPr indent="-63500" lvl="1" marL="292100" rtl="0" algn="l">
              <a:lnSpc>
                <a:spcPct val="90000"/>
              </a:lnSpc>
              <a:spcBef>
                <a:spcPts val="500"/>
              </a:spcBef>
              <a:spcAft>
                <a:spcPts val="0"/>
              </a:spcAft>
              <a:buSzPct val="1000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9"/>
          <p:cNvSpPr txBox="1"/>
          <p:nvPr>
            <p:ph type="title"/>
          </p:nvPr>
        </p:nvSpPr>
        <p:spPr>
          <a:xfrm>
            <a:off x="822960" y="214952"/>
            <a:ext cx="7543800" cy="1088068"/>
          </a:xfrm>
          <a:prstGeom prst="rect">
            <a:avLst/>
          </a:prstGeom>
          <a:noFill/>
          <a:ln>
            <a:noFill/>
          </a:ln>
        </p:spPr>
        <p:txBody>
          <a:bodyPr anchorCtr="0" anchor="b" bIns="34275" lIns="68575" spcFirstLastPara="1" rIns="68575" wrap="square" tIns="34275">
            <a:normAutofit/>
          </a:bodyPr>
          <a:lstStyle/>
          <a:p>
            <a:pPr indent="0" lvl="0" marL="0" rtl="0" algn="l">
              <a:lnSpc>
                <a:spcPct val="85000"/>
              </a:lnSpc>
              <a:spcBef>
                <a:spcPts val="0"/>
              </a:spcBef>
              <a:spcAft>
                <a:spcPts val="0"/>
              </a:spcAft>
              <a:buClr>
                <a:srgbClr val="3F3F3F"/>
              </a:buClr>
              <a:buSzPts val="3600"/>
              <a:buFont typeface="Calibri"/>
              <a:buNone/>
            </a:pPr>
            <a:r>
              <a:rPr lang="en"/>
              <a:t>What the Dashboard first looked like</a:t>
            </a:r>
            <a:endParaRPr/>
          </a:p>
        </p:txBody>
      </p:sp>
      <p:pic>
        <p:nvPicPr>
          <p:cNvPr id="205" name="Google Shape;205;p29"/>
          <p:cNvPicPr preferRelativeResize="0"/>
          <p:nvPr/>
        </p:nvPicPr>
        <p:blipFill rotWithShape="1">
          <a:blip r:embed="rId3">
            <a:alphaModFix/>
          </a:blip>
          <a:srcRect b="0" l="0" r="0" t="0"/>
          <a:stretch/>
        </p:blipFill>
        <p:spPr>
          <a:xfrm>
            <a:off x="912042" y="1399880"/>
            <a:ext cx="6554815" cy="3174580"/>
          </a:xfrm>
          <a:prstGeom prst="rect">
            <a:avLst/>
          </a:prstGeom>
          <a:noFill/>
          <a:ln>
            <a:noFill/>
          </a:ln>
        </p:spPr>
      </p:pic>
      <p:sp>
        <p:nvSpPr>
          <p:cNvPr id="206" name="Google Shape;206;p29"/>
          <p:cNvSpPr txBox="1"/>
          <p:nvPr>
            <p:ph idx="1" type="body"/>
          </p:nvPr>
        </p:nvSpPr>
        <p:spPr>
          <a:xfrm>
            <a:off x="798922" y="1399880"/>
            <a:ext cx="7567838" cy="3001940"/>
          </a:xfrm>
          <a:prstGeom prst="rect">
            <a:avLst/>
          </a:prstGeom>
          <a:noFill/>
          <a:ln>
            <a:noFill/>
          </a:ln>
        </p:spPr>
        <p:txBody>
          <a:bodyPr anchorCtr="0" anchor="t" bIns="34275" lIns="0" spcFirstLastPara="1" rIns="0" wrap="square" tIns="34275">
            <a:normAutofit/>
          </a:bodyPr>
          <a:lstStyle/>
          <a:p>
            <a:pPr indent="0" lvl="0" marL="63500" rtl="0" algn="l">
              <a:lnSpc>
                <a:spcPct val="90000"/>
              </a:lnSpc>
              <a:spcBef>
                <a:spcPts val="0"/>
              </a:spcBef>
              <a:spcAft>
                <a:spcPts val="0"/>
              </a:spcAft>
              <a:buSzPts val="15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0"/>
          <p:cNvSpPr txBox="1"/>
          <p:nvPr>
            <p:ph type="title"/>
          </p:nvPr>
        </p:nvSpPr>
        <p:spPr>
          <a:xfrm>
            <a:off x="822960" y="214952"/>
            <a:ext cx="7543800" cy="1088068"/>
          </a:xfrm>
          <a:prstGeom prst="rect">
            <a:avLst/>
          </a:prstGeom>
          <a:noFill/>
          <a:ln>
            <a:noFill/>
          </a:ln>
        </p:spPr>
        <p:txBody>
          <a:bodyPr anchorCtr="0" anchor="b" bIns="34275" lIns="68575" spcFirstLastPara="1" rIns="68575" wrap="square" tIns="34275">
            <a:normAutofit/>
          </a:bodyPr>
          <a:lstStyle/>
          <a:p>
            <a:pPr indent="0" lvl="0" marL="0" rtl="0" algn="l">
              <a:lnSpc>
                <a:spcPct val="85000"/>
              </a:lnSpc>
              <a:spcBef>
                <a:spcPts val="0"/>
              </a:spcBef>
              <a:spcAft>
                <a:spcPts val="0"/>
              </a:spcAft>
              <a:buClr>
                <a:srgbClr val="3F3F3F"/>
              </a:buClr>
              <a:buSzPts val="3600"/>
              <a:buFont typeface="Calibri"/>
              <a:buNone/>
            </a:pPr>
            <a:r>
              <a:rPr lang="en"/>
              <a:t>Current Dashboard </a:t>
            </a:r>
            <a:endParaRPr/>
          </a:p>
        </p:txBody>
      </p:sp>
      <p:sp>
        <p:nvSpPr>
          <p:cNvPr id="212" name="Google Shape;212;p30"/>
          <p:cNvSpPr txBox="1"/>
          <p:nvPr>
            <p:ph idx="1" type="body"/>
          </p:nvPr>
        </p:nvSpPr>
        <p:spPr>
          <a:xfrm>
            <a:off x="822960" y="1384301"/>
            <a:ext cx="7543800" cy="3017520"/>
          </a:xfrm>
          <a:prstGeom prst="rect">
            <a:avLst/>
          </a:prstGeom>
          <a:noFill/>
          <a:ln>
            <a:noFill/>
          </a:ln>
        </p:spPr>
        <p:txBody>
          <a:bodyPr anchorCtr="0" anchor="t" bIns="34275" lIns="0" spcFirstLastPara="1" rIns="0" wrap="square" tIns="34275">
            <a:noAutofit/>
          </a:bodyPr>
          <a:lstStyle/>
          <a:p>
            <a:pPr indent="0" lvl="0" marL="63500" rtl="0" algn="l">
              <a:lnSpc>
                <a:spcPct val="90000"/>
              </a:lnSpc>
              <a:spcBef>
                <a:spcPts val="0"/>
              </a:spcBef>
              <a:spcAft>
                <a:spcPts val="0"/>
              </a:spcAft>
              <a:buNone/>
            </a:pPr>
            <a:r>
              <a:rPr b="1" lang="en" sz="1400"/>
              <a:t>Data Updates</a:t>
            </a:r>
            <a:r>
              <a:rPr lang="en" sz="1400"/>
              <a:t>:</a:t>
            </a:r>
            <a:endParaRPr sz="1400"/>
          </a:p>
          <a:p>
            <a:pPr indent="-317500" lvl="0" marL="457200" rtl="0" algn="l">
              <a:lnSpc>
                <a:spcPct val="90000"/>
              </a:lnSpc>
              <a:spcBef>
                <a:spcPts val="300"/>
              </a:spcBef>
              <a:spcAft>
                <a:spcPts val="0"/>
              </a:spcAft>
              <a:buSzPts val="1400"/>
              <a:buChar char="●"/>
            </a:pPr>
            <a:r>
              <a:rPr lang="en"/>
              <a:t>Updated every Thursday.</a:t>
            </a:r>
            <a:endParaRPr/>
          </a:p>
          <a:p>
            <a:pPr indent="-317500" lvl="0" marL="457200" rtl="0" algn="l">
              <a:lnSpc>
                <a:spcPct val="90000"/>
              </a:lnSpc>
              <a:spcBef>
                <a:spcPts val="0"/>
              </a:spcBef>
              <a:spcAft>
                <a:spcPts val="0"/>
              </a:spcAft>
              <a:buSzPts val="1400"/>
              <a:buChar char="●"/>
            </a:pPr>
            <a:r>
              <a:rPr lang="en"/>
              <a:t>The displayed data does not reflect the current week.</a:t>
            </a:r>
            <a:endParaRPr/>
          </a:p>
          <a:p>
            <a:pPr indent="-317500" lvl="0" marL="457200" rtl="0" algn="l">
              <a:lnSpc>
                <a:spcPct val="90000"/>
              </a:lnSpc>
              <a:spcBef>
                <a:spcPts val="0"/>
              </a:spcBef>
              <a:spcAft>
                <a:spcPts val="0"/>
              </a:spcAft>
              <a:buSzPts val="1400"/>
              <a:buChar char="●"/>
            </a:pPr>
            <a:r>
              <a:rPr lang="en"/>
              <a:t>The last two weeks' data is provisional and subject to change due to Data Quality.</a:t>
            </a:r>
            <a:endParaRPr/>
          </a:p>
          <a:p>
            <a:pPr indent="0" lvl="0" marL="63500" rtl="0" algn="l">
              <a:lnSpc>
                <a:spcPct val="90000"/>
              </a:lnSpc>
              <a:spcBef>
                <a:spcPts val="1200"/>
              </a:spcBef>
              <a:spcAft>
                <a:spcPts val="0"/>
              </a:spcAft>
              <a:buNone/>
            </a:pPr>
            <a:r>
              <a:rPr b="1" lang="en" sz="1400"/>
              <a:t>Data Visualization</a:t>
            </a:r>
            <a:r>
              <a:rPr lang="en" sz="1400"/>
              <a:t>:</a:t>
            </a:r>
            <a:endParaRPr sz="1400"/>
          </a:p>
          <a:p>
            <a:pPr indent="-317500" lvl="0" marL="457200" rtl="0" algn="l">
              <a:lnSpc>
                <a:spcPct val="90000"/>
              </a:lnSpc>
              <a:spcBef>
                <a:spcPts val="300"/>
              </a:spcBef>
              <a:spcAft>
                <a:spcPts val="0"/>
              </a:spcAft>
              <a:buSzPts val="1400"/>
              <a:buChar char="●"/>
            </a:pPr>
            <a:r>
              <a:rPr lang="en"/>
              <a:t>Map display showcasing Visits by county.</a:t>
            </a:r>
            <a:endParaRPr/>
          </a:p>
          <a:p>
            <a:pPr indent="-317500" lvl="0" marL="457200" rtl="0" algn="l">
              <a:lnSpc>
                <a:spcPct val="90000"/>
              </a:lnSpc>
              <a:spcBef>
                <a:spcPts val="0"/>
              </a:spcBef>
              <a:spcAft>
                <a:spcPts val="0"/>
              </a:spcAft>
              <a:buSzPts val="1400"/>
              <a:buChar char="●"/>
            </a:pPr>
            <a:r>
              <a:rPr lang="en"/>
              <a:t>County-specific rates per 100,000.</a:t>
            </a:r>
            <a:endParaRPr/>
          </a:p>
          <a:p>
            <a:pPr indent="-317500" lvl="0" marL="457200" rtl="0" algn="l">
              <a:lnSpc>
                <a:spcPct val="90000"/>
              </a:lnSpc>
              <a:spcBef>
                <a:spcPts val="0"/>
              </a:spcBef>
              <a:spcAft>
                <a:spcPts val="0"/>
              </a:spcAft>
              <a:buSzPts val="1400"/>
              <a:buChar char="●"/>
            </a:pPr>
            <a:r>
              <a:rPr lang="en"/>
              <a:t>Additional rates per 100,000 data available for zip codes.</a:t>
            </a:r>
            <a:endParaRPr/>
          </a:p>
          <a:p>
            <a:pPr indent="0" lvl="0" marL="63500" rtl="0" algn="l">
              <a:lnSpc>
                <a:spcPct val="90000"/>
              </a:lnSpc>
              <a:spcBef>
                <a:spcPts val="1200"/>
              </a:spcBef>
              <a:spcAft>
                <a:spcPts val="0"/>
              </a:spcAft>
              <a:buNone/>
            </a:pPr>
            <a:r>
              <a:rPr b="1" lang="en" sz="1400"/>
              <a:t>Directly Measured ACEs</a:t>
            </a:r>
            <a:r>
              <a:rPr lang="en" sz="1400"/>
              <a:t>:</a:t>
            </a:r>
            <a:endParaRPr sz="1400"/>
          </a:p>
          <a:p>
            <a:pPr indent="-317500" lvl="0" marL="457200" rtl="0" algn="l">
              <a:lnSpc>
                <a:spcPct val="90000"/>
              </a:lnSpc>
              <a:spcBef>
                <a:spcPts val="300"/>
              </a:spcBef>
              <a:spcAft>
                <a:spcPts val="0"/>
              </a:spcAft>
              <a:buSzPts val="1400"/>
              <a:buChar char="●"/>
            </a:pPr>
            <a:r>
              <a:rPr lang="en"/>
              <a:t>Identifiable ACEs based on hospital visit data.</a:t>
            </a:r>
            <a:endParaRPr/>
          </a:p>
          <a:p>
            <a:pPr indent="0" lvl="0" marL="63500" rtl="0" algn="l">
              <a:lnSpc>
                <a:spcPct val="90000"/>
              </a:lnSpc>
              <a:spcBef>
                <a:spcPts val="1200"/>
              </a:spcBef>
              <a:spcAft>
                <a:spcPts val="0"/>
              </a:spcAft>
              <a:buNone/>
            </a:pPr>
            <a:r>
              <a:rPr b="1" lang="en" sz="1400"/>
              <a:t>Demographic Insights</a:t>
            </a:r>
            <a:r>
              <a:rPr lang="en" sz="1400"/>
              <a:t>:</a:t>
            </a:r>
            <a:endParaRPr sz="1400"/>
          </a:p>
          <a:p>
            <a:pPr indent="-317500" lvl="0" marL="457200" rtl="0" algn="l">
              <a:lnSpc>
                <a:spcPct val="90000"/>
              </a:lnSpc>
              <a:spcBef>
                <a:spcPts val="300"/>
              </a:spcBef>
              <a:spcAft>
                <a:spcPts val="0"/>
              </a:spcAft>
              <a:buSzPts val="1400"/>
              <a:buChar char="●"/>
            </a:pPr>
            <a:r>
              <a:rPr lang="en"/>
              <a:t>Comprehensive demographic breakdown available.</a:t>
            </a:r>
            <a:endParaRPr/>
          </a:p>
          <a:p>
            <a:pPr indent="0" lvl="0" marL="0" rtl="0" algn="l">
              <a:lnSpc>
                <a:spcPct val="90000"/>
              </a:lnSpc>
              <a:spcBef>
                <a:spcPts val="1200"/>
              </a:spcBef>
              <a:spcAft>
                <a:spcPts val="0"/>
              </a:spcAft>
              <a:buSzPts val="15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1"/>
          <p:cNvSpPr txBox="1"/>
          <p:nvPr>
            <p:ph type="title"/>
          </p:nvPr>
        </p:nvSpPr>
        <p:spPr>
          <a:xfrm>
            <a:off x="822960" y="214952"/>
            <a:ext cx="7543800" cy="1088068"/>
          </a:xfrm>
          <a:prstGeom prst="rect">
            <a:avLst/>
          </a:prstGeom>
          <a:noFill/>
          <a:ln>
            <a:noFill/>
          </a:ln>
        </p:spPr>
        <p:txBody>
          <a:bodyPr anchorCtr="0" anchor="b" bIns="34275" lIns="68575" spcFirstLastPara="1" rIns="68575" wrap="square" tIns="34275">
            <a:normAutofit/>
          </a:bodyPr>
          <a:lstStyle/>
          <a:p>
            <a:pPr indent="0" lvl="0" marL="0" rtl="0" algn="l">
              <a:lnSpc>
                <a:spcPct val="85000"/>
              </a:lnSpc>
              <a:spcBef>
                <a:spcPts val="0"/>
              </a:spcBef>
              <a:spcAft>
                <a:spcPts val="0"/>
              </a:spcAft>
              <a:buClr>
                <a:srgbClr val="3F3F3F"/>
              </a:buClr>
              <a:buSzPts val="3600"/>
              <a:buFont typeface="Calibri"/>
              <a:buNone/>
            </a:pPr>
            <a:r>
              <a:rPr lang="en"/>
              <a:t>Next Steps: </a:t>
            </a:r>
            <a:endParaRPr/>
          </a:p>
        </p:txBody>
      </p:sp>
      <p:sp>
        <p:nvSpPr>
          <p:cNvPr id="218" name="Google Shape;218;p31"/>
          <p:cNvSpPr txBox="1"/>
          <p:nvPr>
            <p:ph idx="1" type="body"/>
          </p:nvPr>
        </p:nvSpPr>
        <p:spPr>
          <a:xfrm>
            <a:off x="822960" y="1384301"/>
            <a:ext cx="7543800" cy="3017520"/>
          </a:xfrm>
          <a:prstGeom prst="rect">
            <a:avLst/>
          </a:prstGeom>
          <a:noFill/>
          <a:ln>
            <a:noFill/>
          </a:ln>
        </p:spPr>
        <p:txBody>
          <a:bodyPr anchorCtr="0" anchor="t" bIns="34275" lIns="0" spcFirstLastPara="1" rIns="0" wrap="square" tIns="34275">
            <a:noAutofit/>
          </a:bodyPr>
          <a:lstStyle/>
          <a:p>
            <a:pPr indent="0" lvl="0" marL="0" rtl="0" algn="l">
              <a:lnSpc>
                <a:spcPct val="90000"/>
              </a:lnSpc>
              <a:spcBef>
                <a:spcPts val="0"/>
              </a:spcBef>
              <a:spcAft>
                <a:spcPts val="0"/>
              </a:spcAft>
              <a:buNone/>
            </a:pPr>
            <a:r>
              <a:rPr lang="en" sz="1400">
                <a:solidFill>
                  <a:srgbClr val="212121"/>
                </a:solidFill>
              </a:rPr>
              <a:t>Components of a comprehensive approach to adverse and positive childhood experiences surveillance include:</a:t>
            </a:r>
            <a:endParaRPr sz="1400"/>
          </a:p>
          <a:p>
            <a:pPr indent="0" lvl="0" marL="0" rtl="0" algn="l">
              <a:lnSpc>
                <a:spcPct val="90000"/>
              </a:lnSpc>
              <a:spcBef>
                <a:spcPts val="0"/>
              </a:spcBef>
              <a:spcAft>
                <a:spcPts val="0"/>
              </a:spcAft>
              <a:buSzPts val="1500"/>
              <a:buNone/>
            </a:pPr>
            <a:r>
              <a:t/>
            </a:r>
            <a:endParaRPr sz="1400">
              <a:solidFill>
                <a:srgbClr val="212121"/>
              </a:solidFill>
            </a:endParaRPr>
          </a:p>
          <a:p>
            <a:pPr indent="-254000" lvl="1" marL="406400" rtl="0" algn="l">
              <a:lnSpc>
                <a:spcPct val="90000"/>
              </a:lnSpc>
              <a:spcBef>
                <a:spcPts val="0"/>
              </a:spcBef>
              <a:spcAft>
                <a:spcPts val="0"/>
              </a:spcAft>
              <a:buSzPts val="1400"/>
              <a:buFont typeface="Calibri"/>
              <a:buAutoNum type="arabicPeriod"/>
            </a:pPr>
            <a:r>
              <a:rPr lang="en">
                <a:solidFill>
                  <a:srgbClr val="212121"/>
                </a:solidFill>
              </a:rPr>
              <a:t>Revisiting definition and measurement </a:t>
            </a:r>
            <a:endParaRPr>
              <a:solidFill>
                <a:srgbClr val="212121"/>
              </a:solidFill>
            </a:endParaRPr>
          </a:p>
          <a:p>
            <a:pPr indent="0" lvl="0" marL="292100" rtl="0" algn="l">
              <a:lnSpc>
                <a:spcPct val="90000"/>
              </a:lnSpc>
              <a:spcBef>
                <a:spcPts val="0"/>
              </a:spcBef>
              <a:spcAft>
                <a:spcPts val="0"/>
              </a:spcAft>
              <a:buNone/>
            </a:pPr>
            <a:r>
              <a:t/>
            </a:r>
            <a:endParaRPr sz="1400">
              <a:solidFill>
                <a:srgbClr val="212121"/>
              </a:solidFill>
            </a:endParaRPr>
          </a:p>
          <a:p>
            <a:pPr indent="-254000" lvl="1" marL="406400" rtl="0" algn="l">
              <a:lnSpc>
                <a:spcPct val="90000"/>
              </a:lnSpc>
              <a:spcBef>
                <a:spcPts val="0"/>
              </a:spcBef>
              <a:spcAft>
                <a:spcPts val="0"/>
              </a:spcAft>
              <a:buSzPts val="1400"/>
              <a:buFont typeface="Calibri"/>
              <a:buAutoNum type="arabicPeriod"/>
            </a:pPr>
            <a:r>
              <a:rPr lang="en">
                <a:solidFill>
                  <a:srgbClr val="212121"/>
                </a:solidFill>
              </a:rPr>
              <a:t>Generating and using uniform definitions for adverse and positive childhood experiences across data-collecting effort</a:t>
            </a:r>
            <a:r>
              <a:rPr lang="en">
                <a:solidFill>
                  <a:srgbClr val="212121"/>
                </a:solidFill>
              </a:rPr>
              <a:t>s</a:t>
            </a:r>
            <a:endParaRPr>
              <a:solidFill>
                <a:srgbClr val="212121"/>
              </a:solidFill>
            </a:endParaRPr>
          </a:p>
          <a:p>
            <a:pPr indent="0" lvl="0" marL="292100" rtl="0" algn="l">
              <a:lnSpc>
                <a:spcPct val="90000"/>
              </a:lnSpc>
              <a:spcBef>
                <a:spcPts val="0"/>
              </a:spcBef>
              <a:spcAft>
                <a:spcPts val="0"/>
              </a:spcAft>
              <a:buNone/>
            </a:pPr>
            <a:r>
              <a:t/>
            </a:r>
            <a:endParaRPr sz="1400">
              <a:solidFill>
                <a:srgbClr val="212121"/>
              </a:solidFill>
            </a:endParaRPr>
          </a:p>
          <a:p>
            <a:pPr indent="-254000" lvl="1" marL="406400" rtl="0" algn="l">
              <a:lnSpc>
                <a:spcPct val="90000"/>
              </a:lnSpc>
              <a:spcBef>
                <a:spcPts val="0"/>
              </a:spcBef>
              <a:spcAft>
                <a:spcPts val="0"/>
              </a:spcAft>
              <a:buSzPts val="1400"/>
              <a:buFont typeface="Calibri"/>
              <a:buAutoNum type="arabicPeriod"/>
            </a:pPr>
            <a:r>
              <a:rPr lang="en"/>
              <a:t>Conducting youth-based surveillance of adverse and positive childhood experiences </a:t>
            </a:r>
            <a:endParaRPr/>
          </a:p>
          <a:p>
            <a:pPr indent="0" lvl="0" marL="292100" rtl="0" algn="l">
              <a:lnSpc>
                <a:spcPct val="90000"/>
              </a:lnSpc>
              <a:spcBef>
                <a:spcPts val="0"/>
              </a:spcBef>
              <a:spcAft>
                <a:spcPts val="0"/>
              </a:spcAft>
              <a:buNone/>
            </a:pPr>
            <a:r>
              <a:t/>
            </a:r>
            <a:endParaRPr sz="1400"/>
          </a:p>
          <a:p>
            <a:pPr indent="-254000" lvl="1" marL="406400" rtl="0" algn="l">
              <a:lnSpc>
                <a:spcPct val="90000"/>
              </a:lnSpc>
              <a:spcBef>
                <a:spcPts val="0"/>
              </a:spcBef>
              <a:spcAft>
                <a:spcPts val="0"/>
              </a:spcAft>
              <a:buSzPts val="1400"/>
              <a:buFont typeface="Calibri"/>
              <a:buAutoNum type="arabicPeriod"/>
            </a:pPr>
            <a:r>
              <a:rPr lang="en"/>
              <a:t>Using innovative methods to gather and analyze near real-time data</a:t>
            </a:r>
            <a:endParaRPr/>
          </a:p>
          <a:p>
            <a:pPr indent="0" lvl="0" marL="292100" rtl="0" algn="l">
              <a:lnSpc>
                <a:spcPct val="90000"/>
              </a:lnSpc>
              <a:spcBef>
                <a:spcPts val="0"/>
              </a:spcBef>
              <a:spcAft>
                <a:spcPts val="0"/>
              </a:spcAft>
              <a:buNone/>
            </a:pPr>
            <a:r>
              <a:t/>
            </a:r>
            <a:endParaRPr sz="1400"/>
          </a:p>
          <a:p>
            <a:pPr indent="-254000" lvl="1" marL="406400" rtl="0" algn="l">
              <a:lnSpc>
                <a:spcPct val="90000"/>
              </a:lnSpc>
              <a:spcBef>
                <a:spcPts val="0"/>
              </a:spcBef>
              <a:spcAft>
                <a:spcPts val="0"/>
              </a:spcAft>
              <a:buSzPts val="1400"/>
              <a:buFont typeface="Calibri"/>
              <a:buAutoNum type="arabicPeriod"/>
            </a:pPr>
            <a:r>
              <a:rPr lang="en"/>
              <a:t>Leveraging available data, including from administrative sources; and integrating data on community and societal-level risk and protective factors for adverse childhood experience, including social and health inequities such as racism and poverty, as well as policies and conditions that create healthy environments for children and families. </a:t>
            </a:r>
            <a:endParaRPr/>
          </a:p>
          <a:p>
            <a:pPr indent="0" lvl="0" marL="63500" rtl="0" algn="l">
              <a:lnSpc>
                <a:spcPct val="90000"/>
              </a:lnSpc>
              <a:spcBef>
                <a:spcPts val="900"/>
              </a:spcBef>
              <a:spcAft>
                <a:spcPts val="0"/>
              </a:spcAft>
              <a:buSzPts val="15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2"/>
          <p:cNvSpPr txBox="1"/>
          <p:nvPr>
            <p:ph type="title"/>
          </p:nvPr>
        </p:nvSpPr>
        <p:spPr>
          <a:xfrm>
            <a:off x="822960" y="214952"/>
            <a:ext cx="7543800" cy="1088068"/>
          </a:xfrm>
          <a:prstGeom prst="rect">
            <a:avLst/>
          </a:prstGeom>
          <a:noFill/>
          <a:ln>
            <a:noFill/>
          </a:ln>
        </p:spPr>
        <p:txBody>
          <a:bodyPr anchorCtr="0" anchor="b" bIns="34275" lIns="68575" spcFirstLastPara="1" rIns="68575" wrap="square" tIns="34275">
            <a:normAutofit/>
          </a:bodyPr>
          <a:lstStyle/>
          <a:p>
            <a:pPr indent="0" lvl="0" marL="0" rtl="0" algn="l">
              <a:lnSpc>
                <a:spcPct val="85000"/>
              </a:lnSpc>
              <a:spcBef>
                <a:spcPts val="0"/>
              </a:spcBef>
              <a:spcAft>
                <a:spcPts val="0"/>
              </a:spcAft>
              <a:buClr>
                <a:srgbClr val="3F3F3F"/>
              </a:buClr>
              <a:buSzPts val="3600"/>
              <a:buFont typeface="Calibri"/>
              <a:buNone/>
            </a:pPr>
            <a:r>
              <a:rPr lang="en"/>
              <a:t>Call for feedback</a:t>
            </a:r>
            <a:endParaRPr/>
          </a:p>
        </p:txBody>
      </p:sp>
      <p:sp>
        <p:nvSpPr>
          <p:cNvPr id="224" name="Google Shape;224;p32"/>
          <p:cNvSpPr txBox="1"/>
          <p:nvPr>
            <p:ph idx="1" type="body"/>
          </p:nvPr>
        </p:nvSpPr>
        <p:spPr>
          <a:xfrm>
            <a:off x="822960" y="1384301"/>
            <a:ext cx="7543800" cy="3017520"/>
          </a:xfrm>
          <a:prstGeom prst="rect">
            <a:avLst/>
          </a:prstGeom>
          <a:noFill/>
          <a:ln>
            <a:noFill/>
          </a:ln>
        </p:spPr>
        <p:txBody>
          <a:bodyPr anchorCtr="0" anchor="t" bIns="34275" lIns="0" spcFirstLastPara="1" rIns="0" wrap="square" tIns="34275">
            <a:normAutofit/>
          </a:bodyPr>
          <a:lstStyle/>
          <a:p>
            <a:pPr indent="0" lvl="0" marL="0" rtl="0" algn="l">
              <a:lnSpc>
                <a:spcPct val="90000"/>
              </a:lnSpc>
              <a:spcBef>
                <a:spcPts val="0"/>
              </a:spcBef>
              <a:spcAft>
                <a:spcPts val="0"/>
              </a:spcAft>
              <a:buNone/>
            </a:pPr>
            <a:r>
              <a:t/>
            </a:r>
            <a:endParaRPr sz="2100"/>
          </a:p>
          <a:p>
            <a:pPr indent="0" lvl="0" marL="0" rtl="0" algn="l">
              <a:lnSpc>
                <a:spcPct val="90000"/>
              </a:lnSpc>
              <a:spcBef>
                <a:spcPts val="0"/>
              </a:spcBef>
              <a:spcAft>
                <a:spcPts val="0"/>
              </a:spcAft>
              <a:buNone/>
            </a:pPr>
            <a:r>
              <a:rPr lang="en" sz="2100"/>
              <a:t>Emails:</a:t>
            </a:r>
            <a:endParaRPr sz="2100"/>
          </a:p>
          <a:p>
            <a:pPr indent="-361950" lvl="0" marL="457200" rtl="0" algn="l">
              <a:lnSpc>
                <a:spcPct val="90000"/>
              </a:lnSpc>
              <a:spcBef>
                <a:spcPts val="0"/>
              </a:spcBef>
              <a:spcAft>
                <a:spcPts val="0"/>
              </a:spcAft>
              <a:buSzPts val="2100"/>
              <a:buChar char="●"/>
            </a:pPr>
            <a:r>
              <a:rPr lang="en" sz="2100">
                <a:solidFill>
                  <a:schemeClr val="dk1"/>
                </a:solidFill>
              </a:rPr>
              <a:t>bin.suh@azdhs.gov </a:t>
            </a:r>
            <a:endParaRPr sz="2100">
              <a:solidFill>
                <a:schemeClr val="dk1"/>
              </a:solidFill>
            </a:endParaRPr>
          </a:p>
          <a:p>
            <a:pPr indent="-361950" lvl="0" marL="457200" rtl="0" algn="l">
              <a:lnSpc>
                <a:spcPct val="90000"/>
              </a:lnSpc>
              <a:spcBef>
                <a:spcPts val="0"/>
              </a:spcBef>
              <a:spcAft>
                <a:spcPts val="0"/>
              </a:spcAft>
              <a:buSzPts val="2100"/>
              <a:buChar char="●"/>
            </a:pPr>
            <a:r>
              <a:rPr lang="en" sz="2100">
                <a:solidFill>
                  <a:schemeClr val="dk1"/>
                </a:solidFill>
                <a:uFill>
                  <a:noFill/>
                </a:uFill>
                <a:hlinkClick r:id="rId3">
                  <a:extLst>
                    <a:ext uri="{A12FA001-AC4F-418D-AE19-62706E023703}">
                      <ahyp:hlinkClr val="tx"/>
                    </a:ext>
                  </a:extLst>
                </a:hlinkClick>
              </a:rPr>
              <a:t>cheyenne.pearson@azdhs.gov</a:t>
            </a:r>
            <a:endParaRPr sz="2100">
              <a:solidFill>
                <a:schemeClr val="dk1"/>
              </a:solidFill>
            </a:endParaRPr>
          </a:p>
          <a:p>
            <a:pPr indent="-361950" lvl="0" marL="457200" rtl="0" algn="l">
              <a:lnSpc>
                <a:spcPct val="90000"/>
              </a:lnSpc>
              <a:spcBef>
                <a:spcPts val="0"/>
              </a:spcBef>
              <a:spcAft>
                <a:spcPts val="0"/>
              </a:spcAft>
              <a:buSzPts val="2100"/>
              <a:buChar char="●"/>
            </a:pPr>
            <a:r>
              <a:rPr lang="en" sz="2100">
                <a:solidFill>
                  <a:schemeClr val="dk1"/>
                </a:solidFill>
                <a:uFill>
                  <a:noFill/>
                </a:uFill>
                <a:hlinkClick r:id="rId4">
                  <a:extLst>
                    <a:ext uri="{A12FA001-AC4F-418D-AE19-62706E023703}">
                      <ahyp:hlinkClr val="tx"/>
                    </a:ext>
                  </a:extLst>
                </a:hlinkClick>
              </a:rPr>
              <a:t>alexis.griffin@azdhs.gov</a:t>
            </a:r>
            <a:r>
              <a:rPr lang="en" sz="2100">
                <a:solidFill>
                  <a:schemeClr val="dk1"/>
                </a:solidFill>
              </a:rPr>
              <a:t> </a:t>
            </a:r>
            <a:endParaRPr sz="2100">
              <a:solidFill>
                <a:schemeClr val="dk1"/>
              </a:solidFill>
            </a:endParaRPr>
          </a:p>
          <a:p>
            <a:pPr indent="-361950" lvl="0" marL="457200" rtl="0" algn="l">
              <a:lnSpc>
                <a:spcPct val="90000"/>
              </a:lnSpc>
              <a:spcBef>
                <a:spcPts val="0"/>
              </a:spcBef>
              <a:spcAft>
                <a:spcPts val="0"/>
              </a:spcAft>
              <a:buSzPts val="2100"/>
              <a:buChar char="●"/>
            </a:pPr>
            <a:r>
              <a:rPr lang="en" sz="2100">
                <a:solidFill>
                  <a:schemeClr val="dk1"/>
                </a:solidFill>
                <a:uFill>
                  <a:noFill/>
                </a:uFill>
                <a:hlinkClick r:id="rId5">
                  <a:extLst>
                    <a:ext uri="{A12FA001-AC4F-418D-AE19-62706E023703}">
                      <ahyp:hlinkClr val="tx"/>
                    </a:ext>
                  </a:extLst>
                </a:hlinkClick>
              </a:rPr>
              <a:t>rachel.berg@azdhs.gov</a:t>
            </a:r>
            <a:r>
              <a:rPr lang="en" sz="2100">
                <a:solidFill>
                  <a:schemeClr val="dk1"/>
                </a:solidFill>
              </a:rPr>
              <a:t> </a:t>
            </a:r>
            <a:endParaRPr sz="2100">
              <a:solidFill>
                <a:schemeClr val="dk1"/>
              </a:solidFill>
            </a:endParaRPr>
          </a:p>
          <a:p>
            <a:pPr indent="0" lvl="0" marL="0" rtl="0" algn="l">
              <a:lnSpc>
                <a:spcPct val="90000"/>
              </a:lnSpc>
              <a:spcBef>
                <a:spcPts val="0"/>
              </a:spcBef>
              <a:spcAft>
                <a:spcPts val="0"/>
              </a:spcAft>
              <a:buNone/>
            </a:pPr>
            <a:r>
              <a:t/>
            </a:r>
            <a:endParaRPr/>
          </a:p>
        </p:txBody>
      </p:sp>
      <p:pic>
        <p:nvPicPr>
          <p:cNvPr id="225" name="Google Shape;225;p32"/>
          <p:cNvPicPr preferRelativeResize="0"/>
          <p:nvPr/>
        </p:nvPicPr>
        <p:blipFill rotWithShape="1">
          <a:blip r:embed="rId6">
            <a:alphaModFix/>
          </a:blip>
          <a:srcRect b="0" l="0" r="0" t="0"/>
          <a:stretch/>
        </p:blipFill>
        <p:spPr>
          <a:xfrm>
            <a:off x="279049" y="3840481"/>
            <a:ext cx="6844064" cy="91921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3"/>
          <p:cNvSpPr txBox="1"/>
          <p:nvPr>
            <p:ph type="title"/>
          </p:nvPr>
        </p:nvSpPr>
        <p:spPr>
          <a:xfrm>
            <a:off x="311700" y="445025"/>
            <a:ext cx="8520600" cy="5727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t/>
            </a:r>
            <a:endParaRPr/>
          </a:p>
        </p:txBody>
      </p:sp>
      <p:sp>
        <p:nvSpPr>
          <p:cNvPr id="231" name="Google Shape;231;p33"/>
          <p:cNvSpPr txBox="1"/>
          <p:nvPr>
            <p:ph idx="1" type="body"/>
          </p:nvPr>
        </p:nvSpPr>
        <p:spPr>
          <a:xfrm>
            <a:off x="311700" y="1152475"/>
            <a:ext cx="8520600" cy="3416400"/>
          </a:xfrm>
          <a:prstGeom prst="rect">
            <a:avLst/>
          </a:prstGeom>
        </p:spPr>
        <p:txBody>
          <a:bodyPr anchorCtr="0" anchor="t" bIns="34275" lIns="0" spcFirstLastPara="1" rIns="0" wrap="square" tIns="34275">
            <a:normAutofit/>
          </a:bodyPr>
          <a:lstStyle/>
          <a:p>
            <a:pPr indent="0" lvl="0" marL="0" rtl="0" algn="l">
              <a:spcBef>
                <a:spcPts val="900"/>
              </a:spcBef>
              <a:spcAft>
                <a:spcPts val="200"/>
              </a:spcAft>
              <a:buNone/>
            </a:pPr>
            <a:r>
              <a:t/>
            </a:r>
            <a:endParaRPr/>
          </a:p>
        </p:txBody>
      </p:sp>
      <p:pic>
        <p:nvPicPr>
          <p:cNvPr id="232" name="Google Shape;232;p33"/>
          <p:cNvPicPr preferRelativeResize="0"/>
          <p:nvPr/>
        </p:nvPicPr>
        <p:blipFill>
          <a:blip r:embed="rId3">
            <a:alphaModFix/>
          </a:blip>
          <a:stretch>
            <a:fillRect/>
          </a:stretch>
        </p:blipFill>
        <p:spPr>
          <a:xfrm>
            <a:off x="6763" y="0"/>
            <a:ext cx="9130473"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4"/>
          <p:cNvSpPr txBox="1"/>
          <p:nvPr>
            <p:ph type="title"/>
          </p:nvPr>
        </p:nvSpPr>
        <p:spPr>
          <a:xfrm>
            <a:off x="311700" y="445025"/>
            <a:ext cx="8520600" cy="5727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Thank you! </a:t>
            </a:r>
            <a:endParaRPr/>
          </a:p>
        </p:txBody>
      </p:sp>
      <p:sp>
        <p:nvSpPr>
          <p:cNvPr id="238" name="Google Shape;238;p34"/>
          <p:cNvSpPr txBox="1"/>
          <p:nvPr>
            <p:ph idx="1" type="body"/>
          </p:nvPr>
        </p:nvSpPr>
        <p:spPr>
          <a:xfrm>
            <a:off x="311700" y="1152475"/>
            <a:ext cx="8520600" cy="3416400"/>
          </a:xfrm>
          <a:prstGeom prst="rect">
            <a:avLst/>
          </a:prstGeom>
        </p:spPr>
        <p:txBody>
          <a:bodyPr anchorCtr="0" anchor="t" bIns="34275" lIns="0" spcFirstLastPara="1" rIns="0" wrap="square" tIns="34275">
            <a:normAutofit/>
          </a:bodyPr>
          <a:lstStyle/>
          <a:p>
            <a:pPr indent="0" lvl="0" marL="0" rtl="0" algn="l">
              <a:spcBef>
                <a:spcPts val="900"/>
              </a:spcBef>
              <a:spcAft>
                <a:spcPts val="0"/>
              </a:spcAft>
              <a:buNone/>
            </a:pPr>
            <a:r>
              <a:t/>
            </a:r>
            <a:endParaRPr/>
          </a:p>
          <a:p>
            <a:pPr indent="0" lvl="0" marL="0" rtl="0" algn="l">
              <a:spcBef>
                <a:spcPts val="900"/>
              </a:spcBef>
              <a:spcAft>
                <a:spcPts val="0"/>
              </a:spcAft>
              <a:buNone/>
            </a:pPr>
            <a:r>
              <a:rPr lang="en"/>
              <a:t>                   </a:t>
            </a:r>
            <a:endParaRPr/>
          </a:p>
          <a:p>
            <a:pPr indent="0" lvl="0" marL="0" rtl="0" algn="l">
              <a:spcBef>
                <a:spcPts val="900"/>
              </a:spcBef>
              <a:spcAft>
                <a:spcPts val="0"/>
              </a:spcAft>
              <a:buNone/>
            </a:pPr>
            <a:r>
              <a:t/>
            </a:r>
            <a:endParaRPr/>
          </a:p>
          <a:p>
            <a:pPr indent="0" lvl="0" marL="0" rtl="0" algn="l">
              <a:spcBef>
                <a:spcPts val="900"/>
              </a:spcBef>
              <a:spcAft>
                <a:spcPts val="0"/>
              </a:spcAft>
              <a:buNone/>
            </a:pPr>
            <a:r>
              <a:t/>
            </a:r>
            <a:endParaRPr/>
          </a:p>
          <a:p>
            <a:pPr indent="0" lvl="0" marL="0" rtl="0" algn="ctr">
              <a:spcBef>
                <a:spcPts val="900"/>
              </a:spcBef>
              <a:spcAft>
                <a:spcPts val="0"/>
              </a:spcAft>
              <a:buNone/>
            </a:pPr>
            <a:r>
              <a:rPr lang="en" sz="2700"/>
              <a:t>@</a:t>
            </a:r>
            <a:r>
              <a:rPr lang="en" sz="2700"/>
              <a:t>syndromicsurveillance@azdhs.gov </a:t>
            </a:r>
            <a:endParaRPr sz="2700"/>
          </a:p>
          <a:p>
            <a:pPr indent="0" lvl="0" marL="0" rtl="0" algn="l">
              <a:spcBef>
                <a:spcPts val="900"/>
              </a:spcBef>
              <a:spcAft>
                <a:spcPts val="200"/>
              </a:spcAft>
              <a:buNone/>
            </a:pPr>
            <a:r>
              <a:t/>
            </a:r>
            <a:endParaRPr/>
          </a:p>
        </p:txBody>
      </p:sp>
      <p:pic>
        <p:nvPicPr>
          <p:cNvPr id="239" name="Google Shape;239;p34"/>
          <p:cNvPicPr preferRelativeResize="0"/>
          <p:nvPr/>
        </p:nvPicPr>
        <p:blipFill rotWithShape="1">
          <a:blip r:embed="rId3">
            <a:alphaModFix/>
          </a:blip>
          <a:srcRect b="0" l="0" r="0" t="0"/>
          <a:stretch/>
        </p:blipFill>
        <p:spPr>
          <a:xfrm>
            <a:off x="802799" y="3706206"/>
            <a:ext cx="6844065" cy="91921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Retrospect">
  <a:themeElements>
    <a:clrScheme name="Retrospect">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