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4" r:id="rId2"/>
    <p:sldMasterId id="2147483666" r:id="rId3"/>
    <p:sldMasterId id="2147483672" r:id="rId4"/>
    <p:sldMasterId id="2147483675" r:id="rId5"/>
  </p:sldMasterIdLst>
  <p:notesMasterIdLst>
    <p:notesMasterId r:id="rId20"/>
  </p:notesMasterIdLst>
  <p:sldIdLst>
    <p:sldId id="256" r:id="rId6"/>
    <p:sldId id="270" r:id="rId7"/>
    <p:sldId id="257" r:id="rId8"/>
    <p:sldId id="258" r:id="rId9"/>
    <p:sldId id="259" r:id="rId10"/>
    <p:sldId id="267" r:id="rId11"/>
    <p:sldId id="261" r:id="rId12"/>
    <p:sldId id="266" r:id="rId13"/>
    <p:sldId id="263" r:id="rId14"/>
    <p:sldId id="264" r:id="rId15"/>
    <p:sldId id="265" r:id="rId16"/>
    <p:sldId id="262" r:id="rId17"/>
    <p:sldId id="269" r:id="rId18"/>
    <p:sldId id="271"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4136" autoAdjust="0"/>
  </p:normalViewPr>
  <p:slideViewPr>
    <p:cSldViewPr snapToGrid="0">
      <p:cViewPr varScale="1">
        <p:scale>
          <a:sx n="96" d="100"/>
          <a:sy n="96" d="100"/>
        </p:scale>
        <p:origin x="10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029E8A2D-D4D4-4D90-87DD-6C2145BC148D}" type="datetimeFigureOut">
              <a:rPr lang="en-US" smtClean="0"/>
              <a:t>12/12/2023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5301D941-FD36-4357-BC1A-A5087336609D}" type="slidenum">
              <a:rPr lang="en-US" smtClean="0"/>
              <a:t>‹#›</a:t>
            </a:fld>
            <a:endParaRPr lang="en-US"/>
          </a:p>
        </p:txBody>
      </p:sp>
    </p:spTree>
    <p:extLst>
      <p:ext uri="{BB962C8B-B14F-4D97-AF65-F5344CB8AC3E}">
        <p14:creationId xmlns:p14="http://schemas.microsoft.com/office/powerpoint/2010/main" val="2785772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dc.gov/mmwr/volumes/72/wr/mm7238a3.htm?s_cid=mm7238a3_e&amp;ACSTrackingID=USCDC_921-DM113495&amp;ACSTrackingLabel=New%20in%20MMWR%3A%20Mental%20and%20behavioral%20health%20conditions%20in%20children%2C%20mercury%20poisoning%2C%20and%20more&amp;deliveryName=USCDC_921-DM113495</a:t>
            </a:r>
          </a:p>
        </p:txBody>
      </p:sp>
      <p:sp>
        <p:nvSpPr>
          <p:cNvPr id="4" name="Slide Number Placeholder 3"/>
          <p:cNvSpPr>
            <a:spLocks noGrp="1"/>
          </p:cNvSpPr>
          <p:nvPr>
            <p:ph type="sldNum" sz="quarter" idx="5"/>
          </p:nvPr>
        </p:nvSpPr>
        <p:spPr/>
        <p:txBody>
          <a:bodyPr/>
          <a:lstStyle/>
          <a:p>
            <a:fld id="{5301D941-FD36-4357-BC1A-A5087336609D}" type="slidenum">
              <a:rPr lang="en-US" smtClean="0"/>
              <a:t>1</a:t>
            </a:fld>
            <a:endParaRPr lang="en-US"/>
          </a:p>
        </p:txBody>
      </p:sp>
    </p:spTree>
    <p:extLst>
      <p:ext uri="{BB962C8B-B14F-4D97-AF65-F5344CB8AC3E}">
        <p14:creationId xmlns:p14="http://schemas.microsoft.com/office/powerpoint/2010/main" val="1578512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01D941-FD36-4357-BC1A-A5087336609D}" type="slidenum">
              <a:rPr lang="en-US" smtClean="0"/>
              <a:t>2</a:t>
            </a:fld>
            <a:endParaRPr lang="en-US"/>
          </a:p>
        </p:txBody>
      </p:sp>
    </p:spTree>
    <p:extLst>
      <p:ext uri="{BB962C8B-B14F-4D97-AF65-F5344CB8AC3E}">
        <p14:creationId xmlns:p14="http://schemas.microsoft.com/office/powerpoint/2010/main" val="2232016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lead investigator at the CDC began by reaching out to contacts she was aware of that were doing work in behavioral health surveillance and prevention. The idea was to have a group of representation from as many levels as possible. </a:t>
            </a:r>
          </a:p>
          <a:p>
            <a:endParaRPr lang="en-US" dirty="0"/>
          </a:p>
          <a:p>
            <a:r>
              <a:rPr lang="en-US" dirty="0"/>
              <a:t>As a group, we had SMEs in Epi/data,  behavioral health, education. </a:t>
            </a:r>
          </a:p>
          <a:p>
            <a:endParaRPr lang="en-US" dirty="0"/>
          </a:p>
          <a:p>
            <a:endParaRPr lang="en-US" dirty="0"/>
          </a:p>
        </p:txBody>
      </p:sp>
      <p:sp>
        <p:nvSpPr>
          <p:cNvPr id="4" name="Slide Number Placeholder 3"/>
          <p:cNvSpPr>
            <a:spLocks noGrp="1"/>
          </p:cNvSpPr>
          <p:nvPr>
            <p:ph type="sldNum" sz="quarter" idx="5"/>
          </p:nvPr>
        </p:nvSpPr>
        <p:spPr/>
        <p:txBody>
          <a:bodyPr/>
          <a:lstStyle/>
          <a:p>
            <a:fld id="{5301D941-FD36-4357-BC1A-A5087336609D}" type="slidenum">
              <a:rPr lang="en-US" smtClean="0"/>
              <a:t>3</a:t>
            </a:fld>
            <a:endParaRPr lang="en-US"/>
          </a:p>
        </p:txBody>
      </p:sp>
    </p:spTree>
    <p:extLst>
      <p:ext uri="{BB962C8B-B14F-4D97-AF65-F5344CB8AC3E}">
        <p14:creationId xmlns:p14="http://schemas.microsoft.com/office/powerpoint/2010/main" val="3367674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MMWR articles, the first thing in the summary is “What is already known about this topic”. </a:t>
            </a:r>
          </a:p>
          <a:p>
            <a:endParaRPr lang="en-US" dirty="0"/>
          </a:p>
          <a:p>
            <a:r>
              <a:rPr lang="en-US" dirty="0"/>
              <a:t>We know from previous studies that mental and behavioral conditions are a growing concern coming out of the COVID-19 pandemic, and we know that these conditions are common. Our lead had previously published a MMWR about the relationship of pediatric emergency department visits for MBHCs and the temporal relationship to the COVID-19 pandemic. From initial review of data, they observed a potential temporal relationship with school semesters. </a:t>
            </a:r>
          </a:p>
          <a:p>
            <a:endParaRPr lang="en-US" dirty="0"/>
          </a:p>
          <a:p>
            <a:r>
              <a:rPr lang="en-US" dirty="0"/>
              <a:t>We know that most school districts have breaks ranging from a few weeks to a few months, in the summer and winter. From this, we came to our question. Is there a temporal relationship between pediatric emergency department visits for MBHCs and the school semester? </a:t>
            </a:r>
          </a:p>
          <a:p>
            <a:endParaRPr lang="en-US" dirty="0"/>
          </a:p>
        </p:txBody>
      </p:sp>
      <p:sp>
        <p:nvSpPr>
          <p:cNvPr id="4" name="Slide Number Placeholder 3"/>
          <p:cNvSpPr>
            <a:spLocks noGrp="1"/>
          </p:cNvSpPr>
          <p:nvPr>
            <p:ph type="sldNum" sz="quarter" idx="5"/>
          </p:nvPr>
        </p:nvSpPr>
        <p:spPr/>
        <p:txBody>
          <a:bodyPr/>
          <a:lstStyle/>
          <a:p>
            <a:fld id="{5301D941-FD36-4357-BC1A-A5087336609D}" type="slidenum">
              <a:rPr lang="en-US" smtClean="0"/>
              <a:t>4</a:t>
            </a:fld>
            <a:endParaRPr lang="en-US"/>
          </a:p>
        </p:txBody>
      </p:sp>
    </p:spTree>
    <p:extLst>
      <p:ext uri="{BB962C8B-B14F-4D97-AF65-F5344CB8AC3E}">
        <p14:creationId xmlns:p14="http://schemas.microsoft.com/office/powerpoint/2010/main" val="2275459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https://hcup-us.ahrq.gov/toolssoftware/ccsr/dxccsr.jsp</a:t>
            </a:r>
          </a:p>
          <a:p>
            <a:endParaRPr lang="en-US" dirty="0"/>
          </a:p>
          <a:p>
            <a:r>
              <a:rPr lang="en-US" dirty="0"/>
              <a:t>The Healthcare Cost and Utilization Project (HCUP) has the Clinical Classifications Software Refined (CCSP) that has existing syndrome definitions based on ICD-10 codes. </a:t>
            </a:r>
          </a:p>
          <a:p>
            <a:endParaRPr lang="en-US" dirty="0"/>
          </a:p>
          <a:p>
            <a:r>
              <a:rPr lang="en-US" dirty="0"/>
              <a:t>We found 27 distinct conditions that fell under the umbrella of mental and behavioral health. </a:t>
            </a:r>
          </a:p>
          <a:p>
            <a:endParaRPr lang="en-US" dirty="0"/>
          </a:p>
          <a:p>
            <a:r>
              <a:rPr lang="en-US" dirty="0"/>
              <a:t>From this, analyses were conducted for reliability of the data: and eight met that criteria. </a:t>
            </a:r>
          </a:p>
        </p:txBody>
      </p:sp>
      <p:sp>
        <p:nvSpPr>
          <p:cNvPr id="4" name="Slide Number Placeholder 3"/>
          <p:cNvSpPr>
            <a:spLocks noGrp="1"/>
          </p:cNvSpPr>
          <p:nvPr>
            <p:ph type="sldNum" sz="quarter" idx="5"/>
          </p:nvPr>
        </p:nvSpPr>
        <p:spPr/>
        <p:txBody>
          <a:bodyPr/>
          <a:lstStyle/>
          <a:p>
            <a:fld id="{5301D941-FD36-4357-BC1A-A5087336609D}" type="slidenum">
              <a:rPr lang="en-US" smtClean="0"/>
              <a:t>5</a:t>
            </a:fld>
            <a:endParaRPr lang="en-US"/>
          </a:p>
        </p:txBody>
      </p:sp>
    </p:spTree>
    <p:extLst>
      <p:ext uri="{BB962C8B-B14F-4D97-AF65-F5344CB8AC3E}">
        <p14:creationId xmlns:p14="http://schemas.microsoft.com/office/powerpoint/2010/main" val="2823684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study aimed to look at the comparison of ED visits in the fall semester period vs. in the summer period. (We would also look at the spring semester period vs. the summer period). </a:t>
            </a:r>
          </a:p>
          <a:p>
            <a:endParaRPr lang="en-US" dirty="0"/>
          </a:p>
          <a:p>
            <a:r>
              <a:rPr lang="en-US" dirty="0"/>
              <a:t>We separated by age group 5-9,  10-14, 15-17. Our intention was to try and highlight different school aged groups (elementary, middle/junior high, and high school). </a:t>
            </a:r>
          </a:p>
          <a:p>
            <a:endParaRPr lang="en-US" dirty="0"/>
          </a:p>
          <a:p>
            <a:r>
              <a:rPr lang="en-US" dirty="0"/>
              <a:t>The count of CCSR visits during the fall/spring semester was divided by the total number of ED visits for that age group in that same time period. This gives us the proportion of visits that were for CCSR. After we divided by the proportion of the visits for that CCSR in that age group during the summer period. This was conducted for each CCSR category, in each age group, over a five school-year span. So a visit ratio greater than 1, indicates a higher proportion in the fall/spring compared to the preceding summer. </a:t>
            </a:r>
          </a:p>
          <a:p>
            <a:endParaRPr lang="en-US" dirty="0"/>
          </a:p>
          <a:p>
            <a:r>
              <a:rPr lang="en-US" dirty="0"/>
              <a:t>Both fall and spring were compared to the preceding summer. </a:t>
            </a:r>
          </a:p>
          <a:p>
            <a:endParaRPr lang="en-US" dirty="0"/>
          </a:p>
          <a:p>
            <a:r>
              <a:rPr lang="en-US" dirty="0"/>
              <a:t>In the MMWR, we also present the data as counts and changes of the count by time period. </a:t>
            </a:r>
          </a:p>
        </p:txBody>
      </p:sp>
      <p:sp>
        <p:nvSpPr>
          <p:cNvPr id="4" name="Slide Number Placeholder 3"/>
          <p:cNvSpPr>
            <a:spLocks noGrp="1"/>
          </p:cNvSpPr>
          <p:nvPr>
            <p:ph type="sldNum" sz="quarter" idx="5"/>
          </p:nvPr>
        </p:nvSpPr>
        <p:spPr/>
        <p:txBody>
          <a:bodyPr/>
          <a:lstStyle/>
          <a:p>
            <a:fld id="{5301D941-FD36-4357-BC1A-A5087336609D}" type="slidenum">
              <a:rPr lang="en-US" smtClean="0"/>
              <a:t>6</a:t>
            </a:fld>
            <a:endParaRPr lang="en-US"/>
          </a:p>
        </p:txBody>
      </p:sp>
    </p:spTree>
    <p:extLst>
      <p:ext uri="{BB962C8B-B14F-4D97-AF65-F5344CB8AC3E}">
        <p14:creationId xmlns:p14="http://schemas.microsoft.com/office/powerpoint/2010/main" val="1830001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Depressive disorders included ICD-10 codes for mood disorder, major depressive disorder, premenstrual dysphoric disorder, dysthymic disorder, postpartum depression</a:t>
            </a:r>
          </a:p>
        </p:txBody>
      </p:sp>
      <p:sp>
        <p:nvSpPr>
          <p:cNvPr id="4" name="Slide Number Placeholder 3"/>
          <p:cNvSpPr>
            <a:spLocks noGrp="1"/>
          </p:cNvSpPr>
          <p:nvPr>
            <p:ph type="sldNum" sz="quarter" idx="5"/>
          </p:nvPr>
        </p:nvSpPr>
        <p:spPr/>
        <p:txBody>
          <a:bodyPr/>
          <a:lstStyle/>
          <a:p>
            <a:fld id="{5301D941-FD36-4357-BC1A-A5087336609D}" type="slidenum">
              <a:rPr lang="en-US" smtClean="0"/>
              <a:t>7</a:t>
            </a:fld>
            <a:endParaRPr lang="en-US"/>
          </a:p>
        </p:txBody>
      </p:sp>
    </p:spTree>
    <p:extLst>
      <p:ext uri="{BB962C8B-B14F-4D97-AF65-F5344CB8AC3E}">
        <p14:creationId xmlns:p14="http://schemas.microsoft.com/office/powerpoint/2010/main" val="2497960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definition includes ICD-10 codes for ideations, non-suicidal self harm, suicide attempts, intentional poisonings, intentional self-harm by asphyxiation, drowning/submersion, firearm, etc. </a:t>
            </a:r>
          </a:p>
        </p:txBody>
      </p:sp>
      <p:sp>
        <p:nvSpPr>
          <p:cNvPr id="4" name="Slide Number Placeholder 3"/>
          <p:cNvSpPr>
            <a:spLocks noGrp="1"/>
          </p:cNvSpPr>
          <p:nvPr>
            <p:ph type="sldNum" sz="quarter" idx="5"/>
          </p:nvPr>
        </p:nvSpPr>
        <p:spPr/>
        <p:txBody>
          <a:bodyPr/>
          <a:lstStyle/>
          <a:p>
            <a:fld id="{5301D941-FD36-4357-BC1A-A5087336609D}" type="slidenum">
              <a:rPr lang="en-US" smtClean="0"/>
              <a:t>8</a:t>
            </a:fld>
            <a:endParaRPr lang="en-US"/>
          </a:p>
        </p:txBody>
      </p:sp>
    </p:spTree>
    <p:extLst>
      <p:ext uri="{BB962C8B-B14F-4D97-AF65-F5344CB8AC3E}">
        <p14:creationId xmlns:p14="http://schemas.microsoft.com/office/powerpoint/2010/main" val="1613758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ICD-10 codes include acute stress reaction, post traumatic stress disorder, adjustment disorder, prolonged grief disorder, reactions to severe stress, disorders of dissociation and depersonalization</a:t>
            </a:r>
          </a:p>
        </p:txBody>
      </p:sp>
      <p:sp>
        <p:nvSpPr>
          <p:cNvPr id="4" name="Slide Number Placeholder 3"/>
          <p:cNvSpPr>
            <a:spLocks noGrp="1"/>
          </p:cNvSpPr>
          <p:nvPr>
            <p:ph type="sldNum" sz="quarter" idx="5"/>
          </p:nvPr>
        </p:nvSpPr>
        <p:spPr/>
        <p:txBody>
          <a:bodyPr/>
          <a:lstStyle/>
          <a:p>
            <a:fld id="{5301D941-FD36-4357-BC1A-A5087336609D}" type="slidenum">
              <a:rPr lang="en-US" smtClean="0"/>
              <a:t>9</a:t>
            </a:fld>
            <a:endParaRPr lang="en-US"/>
          </a:p>
        </p:txBody>
      </p:sp>
    </p:spTree>
    <p:extLst>
      <p:ext uri="{BB962C8B-B14F-4D97-AF65-F5344CB8AC3E}">
        <p14:creationId xmlns:p14="http://schemas.microsoft.com/office/powerpoint/2010/main" val="1299340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Lifestyle/life management factors: Z codes like high risk behaviors, antisocial behaviors, problems related to lifestyle, stress</a:t>
            </a:r>
          </a:p>
          <a:p>
            <a:endParaRPr lang="en-US" dirty="0"/>
          </a:p>
          <a:p>
            <a:r>
              <a:rPr lang="en-US" dirty="0"/>
              <a:t>Symptoms of mental and substance use conditions: R codes for symptoms like nervousness, anger, unhappiness, etc. </a:t>
            </a:r>
          </a:p>
        </p:txBody>
      </p:sp>
      <p:sp>
        <p:nvSpPr>
          <p:cNvPr id="4" name="Slide Number Placeholder 3"/>
          <p:cNvSpPr>
            <a:spLocks noGrp="1"/>
          </p:cNvSpPr>
          <p:nvPr>
            <p:ph type="sldNum" sz="quarter" idx="5"/>
          </p:nvPr>
        </p:nvSpPr>
        <p:spPr/>
        <p:txBody>
          <a:bodyPr/>
          <a:lstStyle/>
          <a:p>
            <a:fld id="{5301D941-FD36-4357-BC1A-A5087336609D}" type="slidenum">
              <a:rPr lang="en-US" smtClean="0"/>
              <a:t>10</a:t>
            </a:fld>
            <a:endParaRPr lang="en-US"/>
          </a:p>
        </p:txBody>
      </p:sp>
    </p:spTree>
    <p:extLst>
      <p:ext uri="{BB962C8B-B14F-4D97-AF65-F5344CB8AC3E}">
        <p14:creationId xmlns:p14="http://schemas.microsoft.com/office/powerpoint/2010/main" val="1944092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01D941-FD36-4357-BC1A-A5087336609D}" type="slidenum">
              <a:rPr lang="en-US" smtClean="0"/>
              <a:t>11</a:t>
            </a:fld>
            <a:endParaRPr lang="en-US"/>
          </a:p>
        </p:txBody>
      </p:sp>
    </p:spTree>
    <p:extLst>
      <p:ext uri="{BB962C8B-B14F-4D97-AF65-F5344CB8AC3E}">
        <p14:creationId xmlns:p14="http://schemas.microsoft.com/office/powerpoint/2010/main" val="22717712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01D941-FD36-4357-BC1A-A5087336609D}" type="slidenum">
              <a:rPr lang="en-US" smtClean="0"/>
              <a:t>12</a:t>
            </a:fld>
            <a:endParaRPr lang="en-US"/>
          </a:p>
        </p:txBody>
      </p:sp>
    </p:spTree>
    <p:extLst>
      <p:ext uri="{BB962C8B-B14F-4D97-AF65-F5344CB8AC3E}">
        <p14:creationId xmlns:p14="http://schemas.microsoft.com/office/powerpoint/2010/main" val="1279743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01D941-FD36-4357-BC1A-A5087336609D}" type="slidenum">
              <a:rPr lang="en-US" smtClean="0"/>
              <a:t>13</a:t>
            </a:fld>
            <a:endParaRPr lang="en-US"/>
          </a:p>
        </p:txBody>
      </p:sp>
    </p:spTree>
    <p:extLst>
      <p:ext uri="{BB962C8B-B14F-4D97-AF65-F5344CB8AC3E}">
        <p14:creationId xmlns:p14="http://schemas.microsoft.com/office/powerpoint/2010/main" val="1751779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01D941-FD36-4357-BC1A-A5087336609D}" type="slidenum">
              <a:rPr lang="en-US" smtClean="0"/>
              <a:t>14</a:t>
            </a:fld>
            <a:endParaRPr lang="en-US"/>
          </a:p>
        </p:txBody>
      </p:sp>
    </p:spTree>
    <p:extLst>
      <p:ext uri="{BB962C8B-B14F-4D97-AF65-F5344CB8AC3E}">
        <p14:creationId xmlns:p14="http://schemas.microsoft.com/office/powerpoint/2010/main" val="3691068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29CC-CD10-6C05-A9C4-54F44ECC09F8}"/>
              </a:ext>
            </a:extLst>
          </p:cNvPr>
          <p:cNvSpPr>
            <a:spLocks noGrp="1"/>
          </p:cNvSpPr>
          <p:nvPr>
            <p:ph type="ctrTitle" hasCustomPrompt="1"/>
          </p:nvPr>
        </p:nvSpPr>
        <p:spPr>
          <a:xfrm>
            <a:off x="1524000" y="2310063"/>
            <a:ext cx="9144000" cy="945899"/>
          </a:xfrm>
          <a:prstGeom prst="rect">
            <a:avLst/>
          </a:prstGeom>
        </p:spPr>
        <p:txBody>
          <a:bodyPr anchor="t"/>
          <a:lstStyle>
            <a:lvl1pPr algn="ctr">
              <a:defRPr sz="6000" b="1" i="0">
                <a:solidFill>
                  <a:schemeClr val="bg1"/>
                </a:solidFill>
                <a:latin typeface="+mj-lt"/>
                <a:cs typeface="Segoe UI" panose="020B0502040204020203" pitchFamily="34" charset="0"/>
              </a:defRPr>
            </a:lvl1pPr>
          </a:lstStyle>
          <a:p>
            <a:r>
              <a:rPr lang="en-US" dirty="0"/>
              <a:t>TITLE GOES HERE</a:t>
            </a:r>
          </a:p>
        </p:txBody>
      </p:sp>
      <p:sp>
        <p:nvSpPr>
          <p:cNvPr id="3" name="Subtitle 2">
            <a:extLst>
              <a:ext uri="{FF2B5EF4-FFF2-40B4-BE49-F238E27FC236}">
                <a16:creationId xmlns:a16="http://schemas.microsoft.com/office/drawing/2014/main" id="{24671C6E-DD59-797D-57F9-F387D6E13BC8}"/>
              </a:ext>
            </a:extLst>
          </p:cNvPr>
          <p:cNvSpPr>
            <a:spLocks noGrp="1"/>
          </p:cNvSpPr>
          <p:nvPr>
            <p:ph type="subTitle" idx="1"/>
          </p:nvPr>
        </p:nvSpPr>
        <p:spPr>
          <a:xfrm>
            <a:off x="1524000" y="3602038"/>
            <a:ext cx="9144000" cy="3023206"/>
          </a:xfrm>
          <a:prstGeom prst="rect">
            <a:avLst/>
          </a:prstGeom>
        </p:spPr>
        <p:txBody>
          <a:bodyPr/>
          <a:lstStyle>
            <a:lvl1pPr marL="0" indent="0" algn="ctr">
              <a:buNone/>
              <a:defRPr sz="3200" b="0" i="0">
                <a:solidFill>
                  <a:schemeClr val="accent5"/>
                </a:solidFill>
                <a:latin typeface="+mn-lt"/>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Picture 7">
            <a:extLst>
              <a:ext uri="{FF2B5EF4-FFF2-40B4-BE49-F238E27FC236}">
                <a16:creationId xmlns:a16="http://schemas.microsoft.com/office/drawing/2014/main" id="{CCFF42A4-999C-D3DD-C7D6-A30AE5E2CE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19341" y="344771"/>
            <a:ext cx="2153318" cy="1425328"/>
          </a:xfrm>
          <a:prstGeom prst="rect">
            <a:avLst/>
          </a:prstGeom>
        </p:spPr>
      </p:pic>
    </p:spTree>
    <p:extLst>
      <p:ext uri="{BB962C8B-B14F-4D97-AF65-F5344CB8AC3E}">
        <p14:creationId xmlns:p14="http://schemas.microsoft.com/office/powerpoint/2010/main" val="1355703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29CC-CD10-6C05-A9C4-54F44ECC09F8}"/>
              </a:ext>
            </a:extLst>
          </p:cNvPr>
          <p:cNvSpPr>
            <a:spLocks noGrp="1"/>
          </p:cNvSpPr>
          <p:nvPr>
            <p:ph type="ctrTitle" hasCustomPrompt="1"/>
          </p:nvPr>
        </p:nvSpPr>
        <p:spPr>
          <a:xfrm>
            <a:off x="2069432" y="2310063"/>
            <a:ext cx="9144000" cy="945899"/>
          </a:xfrm>
          <a:prstGeom prst="rect">
            <a:avLst/>
          </a:prstGeom>
        </p:spPr>
        <p:txBody>
          <a:bodyPr anchor="t"/>
          <a:lstStyle>
            <a:lvl1pPr algn="r">
              <a:defRPr sz="6000" b="1" i="0">
                <a:solidFill>
                  <a:schemeClr val="bg1"/>
                </a:solidFill>
                <a:latin typeface="+mj-lt"/>
                <a:cs typeface="Segoe UI" panose="020B0502040204020203" pitchFamily="34" charset="0"/>
              </a:defRPr>
            </a:lvl1pPr>
          </a:lstStyle>
          <a:p>
            <a:r>
              <a:rPr lang="en-US" dirty="0"/>
              <a:t>TITLE GOES HERE</a:t>
            </a:r>
          </a:p>
        </p:txBody>
      </p:sp>
      <p:sp>
        <p:nvSpPr>
          <p:cNvPr id="3" name="Subtitle 2">
            <a:extLst>
              <a:ext uri="{FF2B5EF4-FFF2-40B4-BE49-F238E27FC236}">
                <a16:creationId xmlns:a16="http://schemas.microsoft.com/office/drawing/2014/main" id="{24671C6E-DD59-797D-57F9-F387D6E13BC8}"/>
              </a:ext>
            </a:extLst>
          </p:cNvPr>
          <p:cNvSpPr>
            <a:spLocks noGrp="1"/>
          </p:cNvSpPr>
          <p:nvPr>
            <p:ph type="subTitle" idx="1"/>
          </p:nvPr>
        </p:nvSpPr>
        <p:spPr>
          <a:xfrm>
            <a:off x="2069432" y="3602038"/>
            <a:ext cx="9144000" cy="1098299"/>
          </a:xfrm>
          <a:prstGeom prst="rect">
            <a:avLst/>
          </a:prstGeom>
        </p:spPr>
        <p:txBody>
          <a:bodyPr/>
          <a:lstStyle>
            <a:lvl1pPr marL="0" indent="0" algn="r">
              <a:buNone/>
              <a:defRPr sz="3200" b="0" i="0">
                <a:solidFill>
                  <a:schemeClr val="accent5"/>
                </a:solidFill>
                <a:latin typeface="+mn-lt"/>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Picture 7">
            <a:extLst>
              <a:ext uri="{FF2B5EF4-FFF2-40B4-BE49-F238E27FC236}">
                <a16:creationId xmlns:a16="http://schemas.microsoft.com/office/drawing/2014/main" id="{CCFF42A4-999C-D3DD-C7D6-A30AE5E2CE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60114" y="344771"/>
            <a:ext cx="2153318" cy="1425328"/>
          </a:xfrm>
          <a:prstGeom prst="rect">
            <a:avLst/>
          </a:prstGeom>
        </p:spPr>
      </p:pic>
      <p:sp>
        <p:nvSpPr>
          <p:cNvPr id="13" name="Text Placeholder 12">
            <a:extLst>
              <a:ext uri="{FF2B5EF4-FFF2-40B4-BE49-F238E27FC236}">
                <a16:creationId xmlns:a16="http://schemas.microsoft.com/office/drawing/2014/main" id="{4E71B3D3-A16E-89B8-5E8B-2C936B1B0551}"/>
              </a:ext>
            </a:extLst>
          </p:cNvPr>
          <p:cNvSpPr>
            <a:spLocks noGrp="1"/>
          </p:cNvSpPr>
          <p:nvPr>
            <p:ph type="body" sz="quarter" idx="10"/>
          </p:nvPr>
        </p:nvSpPr>
        <p:spPr>
          <a:xfrm>
            <a:off x="2069432" y="4940300"/>
            <a:ext cx="9144000" cy="1092200"/>
          </a:xfrm>
          <a:prstGeom prst="rect">
            <a:avLst/>
          </a:prstGeom>
        </p:spPr>
        <p:txBody>
          <a:bodyPr/>
          <a:lstStyle>
            <a:lvl1pPr marL="0" indent="0" algn="r">
              <a:buNone/>
              <a:tabLst/>
              <a:defRPr b="0" i="0">
                <a:solidFill>
                  <a:schemeClr val="accent5"/>
                </a:solidFill>
                <a:latin typeface="+mn-lt"/>
                <a:cs typeface="Segoe UI" panose="020B0502040204020203" pitchFamily="34" charset="0"/>
              </a:defRPr>
            </a:lvl1pPr>
            <a:lvl2pPr marL="0" indent="0">
              <a:buNone/>
              <a:tabLst/>
              <a:defRPr/>
            </a:lvl2pPr>
            <a:lvl3pPr marL="0" indent="0">
              <a:buNone/>
              <a:tabLst/>
              <a:defRPr/>
            </a:lvl3pPr>
            <a:lvl4pPr marL="0" indent="0">
              <a:buNone/>
              <a:tabLst/>
              <a:defRPr/>
            </a:lvl4pPr>
            <a:lvl5pPr marL="0" indent="0">
              <a:buNone/>
              <a:tabLst/>
              <a:defRPr/>
            </a:lvl5pPr>
          </a:lstStyle>
          <a:p>
            <a:pPr lvl="0"/>
            <a:r>
              <a:rPr lang="en-US"/>
              <a:t>Click to edit Master text styles</a:t>
            </a:r>
          </a:p>
        </p:txBody>
      </p:sp>
    </p:spTree>
    <p:extLst>
      <p:ext uri="{BB962C8B-B14F-4D97-AF65-F5344CB8AC3E}">
        <p14:creationId xmlns:p14="http://schemas.microsoft.com/office/powerpoint/2010/main" val="4259577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7" name="Picture 6" descr="A picture containing graphical user interface&#10;&#10;Description automatically generated">
            <a:extLst>
              <a:ext uri="{FF2B5EF4-FFF2-40B4-BE49-F238E27FC236}">
                <a16:creationId xmlns:a16="http://schemas.microsoft.com/office/drawing/2014/main" id="{3DF5FCEA-60EF-72D7-FC5C-634E93FC5023}"/>
              </a:ext>
            </a:extLst>
          </p:cNvPr>
          <p:cNvPicPr>
            <a:picLocks noChangeAspect="1"/>
          </p:cNvPicPr>
          <p:nvPr/>
        </p:nvPicPr>
        <p:blipFill>
          <a:blip r:embed="rId2"/>
          <a:stretch>
            <a:fillRect/>
          </a:stretch>
        </p:blipFill>
        <p:spPr>
          <a:xfrm>
            <a:off x="3885228" y="1487004"/>
            <a:ext cx="4421544" cy="3886200"/>
          </a:xfrm>
          <a:prstGeom prst="rect">
            <a:avLst/>
          </a:prstGeom>
        </p:spPr>
      </p:pic>
    </p:spTree>
    <p:extLst>
      <p:ext uri="{BB962C8B-B14F-4D97-AF65-F5344CB8AC3E}">
        <p14:creationId xmlns:p14="http://schemas.microsoft.com/office/powerpoint/2010/main" val="2785212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58081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er Slide/Blue Dome/Title+1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1ED47-E065-94D7-9CE1-0C1B6DE06CB3}"/>
              </a:ext>
            </a:extLst>
          </p:cNvPr>
          <p:cNvSpPr>
            <a:spLocks noGrp="1"/>
          </p:cNvSpPr>
          <p:nvPr>
            <p:ph type="ctrTitle"/>
          </p:nvPr>
        </p:nvSpPr>
        <p:spPr>
          <a:xfrm>
            <a:off x="1154588" y="326530"/>
            <a:ext cx="9882823" cy="777875"/>
          </a:xfrm>
          <a:prstGeom prst="rect">
            <a:avLst/>
          </a:prstGeom>
        </p:spPr>
        <p:txBody>
          <a:bodyPr anchor="t"/>
          <a:lstStyle>
            <a:lvl1pPr algn="ctr">
              <a:defRPr sz="4400" b="1" i="0">
                <a:solidFill>
                  <a:schemeClr val="accent1"/>
                </a:solidFill>
                <a:latin typeface="+mj-lt"/>
                <a:cs typeface="Segoe UI" panose="020B0502040204020203" pitchFamily="34" charset="0"/>
              </a:defRPr>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08B0F693-7B32-6D84-90F1-A3AAFBB5F28E}"/>
              </a:ext>
            </a:extLst>
          </p:cNvPr>
          <p:cNvSpPr>
            <a:spLocks noGrp="1"/>
          </p:cNvSpPr>
          <p:nvPr>
            <p:ph type="sldNum" sz="quarter" idx="12"/>
          </p:nvPr>
        </p:nvSpPr>
        <p:spPr>
          <a:xfrm>
            <a:off x="7541822" y="6166345"/>
            <a:ext cx="2743200" cy="365125"/>
          </a:xfrm>
          <a:prstGeom prst="rect">
            <a:avLst/>
          </a:prstGeom>
        </p:spPr>
        <p:txBody>
          <a:bodyPr/>
          <a:lstStyle>
            <a:lvl1pPr algn="r">
              <a:defRPr sz="1600" b="1" i="0">
                <a:solidFill>
                  <a:schemeClr val="accent1"/>
                </a:solidFill>
                <a:latin typeface="Segoe UI Semibold" panose="020B0502040204020203" pitchFamily="34" charset="0"/>
                <a:cs typeface="Segoe UI Semibold" panose="020B0502040204020203" pitchFamily="34" charset="0"/>
              </a:defRPr>
            </a:lvl1pPr>
          </a:lstStyle>
          <a:p>
            <a:fld id="{CBC7505F-1996-1548-B85F-7ADA854EC76F}" type="slidenum">
              <a:rPr lang="en-US" smtClean="0"/>
              <a:pPr/>
              <a:t>‹#›</a:t>
            </a:fld>
            <a:r>
              <a:rPr lang="en-US" dirty="0"/>
              <a:t>  |</a:t>
            </a:r>
          </a:p>
        </p:txBody>
      </p:sp>
      <p:sp>
        <p:nvSpPr>
          <p:cNvPr id="3" name="Content Placeholder 6">
            <a:extLst>
              <a:ext uri="{FF2B5EF4-FFF2-40B4-BE49-F238E27FC236}">
                <a16:creationId xmlns:a16="http://schemas.microsoft.com/office/drawing/2014/main" id="{933537B5-8D8A-EFFB-A49B-D6B3D99604B4}"/>
              </a:ext>
            </a:extLst>
          </p:cNvPr>
          <p:cNvSpPr>
            <a:spLocks noGrp="1"/>
          </p:cNvSpPr>
          <p:nvPr>
            <p:ph sz="quarter" idx="15"/>
          </p:nvPr>
        </p:nvSpPr>
        <p:spPr>
          <a:xfrm>
            <a:off x="1154113" y="1885949"/>
            <a:ext cx="9883775" cy="3498215"/>
          </a:xfrm>
          <a:prstGeom prst="rect">
            <a:avLst/>
          </a:prstGeom>
        </p:spPr>
        <p:txBody>
          <a:bodyPr/>
          <a:lstStyle>
            <a:lvl1pPr>
              <a:defRPr>
                <a:solidFill>
                  <a:schemeClr val="tx2"/>
                </a:solidFill>
              </a:defRPr>
            </a:lvl1pPr>
            <a:lvl2pPr marL="685800" indent="-228600">
              <a:buFont typeface="System Font Regular"/>
              <a:buChar char="-"/>
              <a:defRPr>
                <a:solidFill>
                  <a:schemeClr val="tx2"/>
                </a:solidFill>
              </a:defRPr>
            </a:lvl2pPr>
            <a:lvl3pPr marL="1143000" indent="-228600">
              <a:buFont typeface="System Font Regular"/>
              <a:buChar char="&gt;"/>
              <a:defRPr>
                <a:solidFill>
                  <a:schemeClr val="tx2"/>
                </a:solidFill>
                <a:latin typeface="+mn-lt"/>
              </a:defRPr>
            </a:lvl3pPr>
            <a:lvl4pPr marL="1600200" indent="-228600">
              <a:buFont typeface="System Font Regular"/>
              <a:buChar char="&gt;"/>
              <a:defRPr>
                <a:solidFill>
                  <a:schemeClr val="tx2"/>
                </a:solidFill>
                <a:latin typeface="+mn-lt"/>
              </a:defRPr>
            </a:lvl4pPr>
            <a:lvl5pPr marL="2057400" indent="-228600">
              <a:buFont typeface="System Font Regular"/>
              <a:buChar char="&gt;"/>
              <a:defRPr>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7925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ner Slide/Blue Dome/Title+Sub+1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1ED47-E065-94D7-9CE1-0C1B6DE06CB3}"/>
              </a:ext>
            </a:extLst>
          </p:cNvPr>
          <p:cNvSpPr>
            <a:spLocks noGrp="1"/>
          </p:cNvSpPr>
          <p:nvPr>
            <p:ph type="ctrTitle"/>
          </p:nvPr>
        </p:nvSpPr>
        <p:spPr>
          <a:xfrm>
            <a:off x="1154588" y="326531"/>
            <a:ext cx="9882823" cy="618350"/>
          </a:xfrm>
          <a:prstGeom prst="rect">
            <a:avLst/>
          </a:prstGeom>
        </p:spPr>
        <p:txBody>
          <a:bodyPr anchor="t"/>
          <a:lstStyle>
            <a:lvl1pPr algn="ctr">
              <a:defRPr sz="4400" b="1" i="0">
                <a:solidFill>
                  <a:schemeClr val="accent1"/>
                </a:solidFill>
                <a:latin typeface="+mj-lt"/>
                <a:cs typeface="Segoe UI" panose="020B0502040204020203" pitchFamily="34" charset="0"/>
              </a:defRPr>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08B0F693-7B32-6D84-90F1-A3AAFBB5F28E}"/>
              </a:ext>
            </a:extLst>
          </p:cNvPr>
          <p:cNvSpPr>
            <a:spLocks noGrp="1"/>
          </p:cNvSpPr>
          <p:nvPr>
            <p:ph type="sldNum" sz="quarter" idx="12"/>
          </p:nvPr>
        </p:nvSpPr>
        <p:spPr>
          <a:xfrm>
            <a:off x="7541822" y="6166345"/>
            <a:ext cx="2743200" cy="365125"/>
          </a:xfrm>
          <a:prstGeom prst="rect">
            <a:avLst/>
          </a:prstGeom>
        </p:spPr>
        <p:txBody>
          <a:bodyPr/>
          <a:lstStyle>
            <a:lvl1pPr algn="r">
              <a:defRPr sz="1600" b="1" i="0">
                <a:solidFill>
                  <a:schemeClr val="accent1"/>
                </a:solidFill>
                <a:latin typeface="Segoe UI Semibold" panose="020B0502040204020203" pitchFamily="34" charset="0"/>
                <a:cs typeface="Segoe UI Semibold" panose="020B0502040204020203" pitchFamily="34" charset="0"/>
              </a:defRPr>
            </a:lvl1pPr>
          </a:lstStyle>
          <a:p>
            <a:fld id="{CBC7505F-1996-1548-B85F-7ADA854EC76F}" type="slidenum">
              <a:rPr lang="en-US" smtClean="0"/>
              <a:pPr/>
              <a:t>‹#›</a:t>
            </a:fld>
            <a:r>
              <a:rPr lang="en-US" dirty="0"/>
              <a:t>  |</a:t>
            </a:r>
          </a:p>
        </p:txBody>
      </p:sp>
      <p:sp>
        <p:nvSpPr>
          <p:cNvPr id="4" name="Text Placeholder 3">
            <a:extLst>
              <a:ext uri="{FF2B5EF4-FFF2-40B4-BE49-F238E27FC236}">
                <a16:creationId xmlns:a16="http://schemas.microsoft.com/office/drawing/2014/main" id="{82A8DEAA-10C0-7014-A678-E7E855AC38B2}"/>
              </a:ext>
            </a:extLst>
          </p:cNvPr>
          <p:cNvSpPr>
            <a:spLocks noGrp="1"/>
          </p:cNvSpPr>
          <p:nvPr>
            <p:ph type="body" sz="quarter" idx="14" hasCustomPrompt="1"/>
          </p:nvPr>
        </p:nvSpPr>
        <p:spPr>
          <a:xfrm>
            <a:off x="1154113" y="1016775"/>
            <a:ext cx="9883775" cy="560387"/>
          </a:xfrm>
          <a:prstGeom prst="rect">
            <a:avLst/>
          </a:prstGeom>
        </p:spPr>
        <p:txBody>
          <a:bodyPr/>
          <a:lstStyle>
            <a:lvl1pPr marL="0" indent="0" algn="ctr">
              <a:buNone/>
              <a:defRPr b="1" i="1">
                <a:solidFill>
                  <a:schemeClr val="accent1"/>
                </a:solidFill>
                <a:latin typeface="+mj-lt"/>
                <a:cs typeface="Segoe UI Semibold" panose="020B0502040204020203" pitchFamily="34" charset="0"/>
              </a:defRPr>
            </a:lvl1pPr>
          </a:lstStyle>
          <a:p>
            <a:pPr lvl="0"/>
            <a:r>
              <a:rPr lang="en-US" dirty="0"/>
              <a:t>Click to edit Subtitle</a:t>
            </a:r>
          </a:p>
        </p:txBody>
      </p:sp>
      <p:sp>
        <p:nvSpPr>
          <p:cNvPr id="5" name="Content Placeholder 6">
            <a:extLst>
              <a:ext uri="{FF2B5EF4-FFF2-40B4-BE49-F238E27FC236}">
                <a16:creationId xmlns:a16="http://schemas.microsoft.com/office/drawing/2014/main" id="{4298138C-4C43-C092-B00F-9FE85E6A3D7A}"/>
              </a:ext>
            </a:extLst>
          </p:cNvPr>
          <p:cNvSpPr>
            <a:spLocks noGrp="1"/>
          </p:cNvSpPr>
          <p:nvPr>
            <p:ph sz="quarter" idx="15"/>
          </p:nvPr>
        </p:nvSpPr>
        <p:spPr>
          <a:xfrm>
            <a:off x="1154113" y="1885949"/>
            <a:ext cx="9883775" cy="3498215"/>
          </a:xfrm>
          <a:prstGeom prst="rect">
            <a:avLst/>
          </a:prstGeom>
        </p:spPr>
        <p:txBody>
          <a:bodyPr/>
          <a:lstStyle>
            <a:lvl1pPr>
              <a:defRPr>
                <a:solidFill>
                  <a:schemeClr val="tx2"/>
                </a:solidFill>
              </a:defRPr>
            </a:lvl1pPr>
            <a:lvl2pPr marL="685800" indent="-228600">
              <a:buFont typeface="System Font Regular"/>
              <a:buChar char="-"/>
              <a:defRPr>
                <a:solidFill>
                  <a:schemeClr val="tx2"/>
                </a:solidFill>
              </a:defRPr>
            </a:lvl2pPr>
            <a:lvl3pPr marL="1143000" indent="-228600">
              <a:buFont typeface="System Font Regular"/>
              <a:buChar char="&gt;"/>
              <a:defRPr>
                <a:solidFill>
                  <a:schemeClr val="tx2"/>
                </a:solidFill>
                <a:latin typeface="+mn-lt"/>
              </a:defRPr>
            </a:lvl3pPr>
            <a:lvl4pPr marL="1600200" indent="-228600">
              <a:buFont typeface="System Font Regular"/>
              <a:buChar char="&gt;"/>
              <a:defRPr>
                <a:solidFill>
                  <a:schemeClr val="tx2"/>
                </a:solidFill>
                <a:latin typeface="+mn-lt"/>
              </a:defRPr>
            </a:lvl4pPr>
            <a:lvl5pPr marL="2057400" indent="-228600">
              <a:buFont typeface="System Font Regular"/>
              <a:buChar char="&gt;"/>
              <a:defRPr>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65974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ner Slide/Blue Dome/Title+2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1ED47-E065-94D7-9CE1-0C1B6DE06CB3}"/>
              </a:ext>
            </a:extLst>
          </p:cNvPr>
          <p:cNvSpPr>
            <a:spLocks noGrp="1"/>
          </p:cNvSpPr>
          <p:nvPr>
            <p:ph type="ctrTitle"/>
          </p:nvPr>
        </p:nvSpPr>
        <p:spPr>
          <a:xfrm>
            <a:off x="1154588" y="326530"/>
            <a:ext cx="9882823" cy="777875"/>
          </a:xfrm>
          <a:prstGeom prst="rect">
            <a:avLst/>
          </a:prstGeom>
        </p:spPr>
        <p:txBody>
          <a:bodyPr anchor="t"/>
          <a:lstStyle>
            <a:lvl1pPr algn="ctr">
              <a:defRPr sz="4400" b="1" i="0">
                <a:solidFill>
                  <a:schemeClr val="accent1"/>
                </a:solidFill>
                <a:latin typeface="+mj-lt"/>
                <a:cs typeface="Segoe UI" panose="020B0502040204020203" pitchFamily="34" charset="0"/>
              </a:defRPr>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08B0F693-7B32-6D84-90F1-A3AAFBB5F28E}"/>
              </a:ext>
            </a:extLst>
          </p:cNvPr>
          <p:cNvSpPr>
            <a:spLocks noGrp="1"/>
          </p:cNvSpPr>
          <p:nvPr>
            <p:ph type="sldNum" sz="quarter" idx="12"/>
          </p:nvPr>
        </p:nvSpPr>
        <p:spPr>
          <a:xfrm>
            <a:off x="7541822" y="6166345"/>
            <a:ext cx="2743200" cy="365125"/>
          </a:xfrm>
          <a:prstGeom prst="rect">
            <a:avLst/>
          </a:prstGeom>
        </p:spPr>
        <p:txBody>
          <a:bodyPr/>
          <a:lstStyle>
            <a:lvl1pPr algn="r">
              <a:defRPr sz="1600" b="1" i="0">
                <a:solidFill>
                  <a:schemeClr val="accent1"/>
                </a:solidFill>
                <a:latin typeface="Segoe UI Semibold" panose="020B0502040204020203" pitchFamily="34" charset="0"/>
                <a:cs typeface="Segoe UI Semibold" panose="020B0502040204020203" pitchFamily="34" charset="0"/>
              </a:defRPr>
            </a:lvl1pPr>
          </a:lstStyle>
          <a:p>
            <a:fld id="{CBC7505F-1996-1548-B85F-7ADA854EC76F}" type="slidenum">
              <a:rPr lang="en-US" smtClean="0"/>
              <a:pPr/>
              <a:t>‹#›</a:t>
            </a:fld>
            <a:r>
              <a:rPr lang="en-US" dirty="0"/>
              <a:t>  |</a:t>
            </a:r>
          </a:p>
        </p:txBody>
      </p:sp>
      <p:sp>
        <p:nvSpPr>
          <p:cNvPr id="14" name="Content Placeholder 13">
            <a:extLst>
              <a:ext uri="{FF2B5EF4-FFF2-40B4-BE49-F238E27FC236}">
                <a16:creationId xmlns:a16="http://schemas.microsoft.com/office/drawing/2014/main" id="{EF28AAD1-DBC7-9A0B-4B17-FA161863297E}"/>
              </a:ext>
            </a:extLst>
          </p:cNvPr>
          <p:cNvSpPr>
            <a:spLocks noGrp="1"/>
          </p:cNvSpPr>
          <p:nvPr>
            <p:ph sz="quarter" idx="14"/>
          </p:nvPr>
        </p:nvSpPr>
        <p:spPr>
          <a:xfrm>
            <a:off x="6277338" y="1886584"/>
            <a:ext cx="4760073" cy="3477895"/>
          </a:xfrm>
          <a:prstGeom prst="rect">
            <a:avLst/>
          </a:prstGeom>
        </p:spPr>
        <p:txBody>
          <a:bodyPr/>
          <a:lstStyle>
            <a:lvl1pPr>
              <a:defRPr b="0" i="0">
                <a:solidFill>
                  <a:schemeClr val="tx2"/>
                </a:solidFill>
                <a:latin typeface="+mn-lt"/>
                <a:cs typeface="Segoe UI" panose="020B0502040204020203" pitchFamily="34" charset="0"/>
              </a:defRPr>
            </a:lvl1pPr>
            <a:lvl2pPr marL="685800" indent="-228600">
              <a:buFont typeface="System Font Regular"/>
              <a:buChar char="-"/>
              <a:defRPr b="0" i="0">
                <a:solidFill>
                  <a:schemeClr val="tx2"/>
                </a:solidFill>
                <a:latin typeface="+mn-lt"/>
                <a:cs typeface="Segoe UI" panose="020B0502040204020203" pitchFamily="34" charset="0"/>
              </a:defRPr>
            </a:lvl2pPr>
            <a:lvl3pPr marL="1143000" indent="-228600">
              <a:buFont typeface="System Font Regular"/>
              <a:buChar char="&gt;"/>
              <a:defRPr b="0" i="0">
                <a:solidFill>
                  <a:schemeClr val="tx2"/>
                </a:solidFill>
                <a:latin typeface="+mn-lt"/>
                <a:cs typeface="Segoe UI Semilight" panose="020B0402040204020203" pitchFamily="34" charset="0"/>
              </a:defRPr>
            </a:lvl3pPr>
            <a:lvl4pPr marL="1600200" indent="-228600">
              <a:buFont typeface="System Font Regular"/>
              <a:buChar char="&gt;"/>
              <a:defRPr b="0" i="0">
                <a:solidFill>
                  <a:schemeClr val="tx2"/>
                </a:solidFill>
                <a:latin typeface="+mn-lt"/>
                <a:cs typeface="Segoe UI Semilight" panose="020B0402040204020203" pitchFamily="34" charset="0"/>
              </a:defRPr>
            </a:lvl4pPr>
            <a:lvl5pPr marL="2057400" indent="-228600">
              <a:buFont typeface="System Font Regular"/>
              <a:buChar char="&gt;"/>
              <a:defRPr b="0" i="0">
                <a:solidFill>
                  <a:schemeClr val="tx2"/>
                </a:solidFill>
                <a:latin typeface="+mn-lt"/>
                <a:cs typeface="Segoe UI Semilight" panose="020B04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3">
            <a:extLst>
              <a:ext uri="{FF2B5EF4-FFF2-40B4-BE49-F238E27FC236}">
                <a16:creationId xmlns:a16="http://schemas.microsoft.com/office/drawing/2014/main" id="{291E9A0A-C29F-6956-4460-0B37BB83D179}"/>
              </a:ext>
            </a:extLst>
          </p:cNvPr>
          <p:cNvSpPr>
            <a:spLocks noGrp="1"/>
          </p:cNvSpPr>
          <p:nvPr>
            <p:ph sz="quarter" idx="15"/>
          </p:nvPr>
        </p:nvSpPr>
        <p:spPr>
          <a:xfrm>
            <a:off x="1154589" y="1886584"/>
            <a:ext cx="4760073" cy="3477895"/>
          </a:xfrm>
          <a:prstGeom prst="rect">
            <a:avLst/>
          </a:prstGeom>
        </p:spPr>
        <p:txBody>
          <a:bodyPr/>
          <a:lstStyle>
            <a:lvl1pPr>
              <a:defRPr b="0" i="0">
                <a:solidFill>
                  <a:schemeClr val="tx2"/>
                </a:solidFill>
                <a:latin typeface="+mn-lt"/>
                <a:cs typeface="Segoe UI" panose="020B0502040204020203" pitchFamily="34" charset="0"/>
              </a:defRPr>
            </a:lvl1pPr>
            <a:lvl2pPr marL="685800" indent="-228600">
              <a:buFont typeface="System Font Regular"/>
              <a:buChar char="-"/>
              <a:defRPr b="0" i="0">
                <a:solidFill>
                  <a:schemeClr val="tx2"/>
                </a:solidFill>
                <a:latin typeface="+mn-lt"/>
                <a:cs typeface="Segoe UI" panose="020B0502040204020203" pitchFamily="34" charset="0"/>
              </a:defRPr>
            </a:lvl2pPr>
            <a:lvl3pPr marL="1143000" indent="-228600">
              <a:buFont typeface="System Font Regular"/>
              <a:buChar char="&gt;"/>
              <a:defRPr b="0" i="0">
                <a:solidFill>
                  <a:schemeClr val="tx2"/>
                </a:solidFill>
                <a:latin typeface="+mn-lt"/>
                <a:cs typeface="Segoe UI Semilight" panose="020B0402040204020203" pitchFamily="34" charset="0"/>
              </a:defRPr>
            </a:lvl3pPr>
            <a:lvl4pPr marL="1600200" indent="-228600">
              <a:buFont typeface="System Font Regular"/>
              <a:buChar char="&gt;"/>
              <a:defRPr b="0" i="0">
                <a:solidFill>
                  <a:schemeClr val="tx2"/>
                </a:solidFill>
                <a:latin typeface="+mn-lt"/>
                <a:cs typeface="Segoe UI Semilight" panose="020B0402040204020203" pitchFamily="34" charset="0"/>
              </a:defRPr>
            </a:lvl4pPr>
            <a:lvl5pPr marL="2057400" indent="-228600">
              <a:buFont typeface="System Font Regular"/>
              <a:buChar char="&gt;"/>
              <a:defRPr b="0" i="0">
                <a:solidFill>
                  <a:schemeClr val="tx2"/>
                </a:solidFill>
                <a:latin typeface="+mn-lt"/>
                <a:cs typeface="Segoe UI Semilight" panose="020B04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18616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ner Slide/Blue Dome/Title+Sub+2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B0F693-7B32-6D84-90F1-A3AAFBB5F28E}"/>
              </a:ext>
            </a:extLst>
          </p:cNvPr>
          <p:cNvSpPr>
            <a:spLocks noGrp="1"/>
          </p:cNvSpPr>
          <p:nvPr>
            <p:ph type="sldNum" sz="quarter" idx="12"/>
          </p:nvPr>
        </p:nvSpPr>
        <p:spPr>
          <a:xfrm>
            <a:off x="7541822" y="6166345"/>
            <a:ext cx="2743200" cy="365125"/>
          </a:xfrm>
          <a:prstGeom prst="rect">
            <a:avLst/>
          </a:prstGeom>
        </p:spPr>
        <p:txBody>
          <a:bodyPr/>
          <a:lstStyle>
            <a:lvl1pPr algn="r">
              <a:defRPr sz="1600" b="1" i="0">
                <a:solidFill>
                  <a:schemeClr val="accent1"/>
                </a:solidFill>
                <a:latin typeface="Segoe UI Semibold" panose="020B0502040204020203" pitchFamily="34" charset="0"/>
                <a:cs typeface="Segoe UI Semibold" panose="020B0502040204020203" pitchFamily="34" charset="0"/>
              </a:defRPr>
            </a:lvl1pPr>
          </a:lstStyle>
          <a:p>
            <a:fld id="{CBC7505F-1996-1548-B85F-7ADA854EC76F}" type="slidenum">
              <a:rPr lang="en-US" smtClean="0"/>
              <a:pPr/>
              <a:t>‹#›</a:t>
            </a:fld>
            <a:r>
              <a:rPr lang="en-US" dirty="0"/>
              <a:t>  |</a:t>
            </a:r>
          </a:p>
        </p:txBody>
      </p:sp>
      <p:sp>
        <p:nvSpPr>
          <p:cNvPr id="7" name="Title 1">
            <a:extLst>
              <a:ext uri="{FF2B5EF4-FFF2-40B4-BE49-F238E27FC236}">
                <a16:creationId xmlns:a16="http://schemas.microsoft.com/office/drawing/2014/main" id="{8FB5DFA0-F030-928C-3E9B-01B90A5CD633}"/>
              </a:ext>
            </a:extLst>
          </p:cNvPr>
          <p:cNvSpPr>
            <a:spLocks noGrp="1"/>
          </p:cNvSpPr>
          <p:nvPr>
            <p:ph type="ctrTitle"/>
          </p:nvPr>
        </p:nvSpPr>
        <p:spPr>
          <a:xfrm>
            <a:off x="1154588" y="326531"/>
            <a:ext cx="9882823" cy="618350"/>
          </a:xfrm>
          <a:prstGeom prst="rect">
            <a:avLst/>
          </a:prstGeom>
        </p:spPr>
        <p:txBody>
          <a:bodyPr anchor="t"/>
          <a:lstStyle>
            <a:lvl1pPr algn="ctr">
              <a:defRPr sz="4400" b="1" i="0">
                <a:solidFill>
                  <a:schemeClr val="accent1"/>
                </a:solidFill>
                <a:latin typeface="+mj-lt"/>
                <a:cs typeface="Segoe UI" panose="020B0502040204020203" pitchFamily="34" charset="0"/>
              </a:defRPr>
            </a:lvl1pPr>
          </a:lstStyle>
          <a:p>
            <a:r>
              <a:rPr lang="en-US"/>
              <a:t>Click to edit Master title style</a:t>
            </a:r>
            <a:endParaRPr lang="en-US" dirty="0"/>
          </a:p>
        </p:txBody>
      </p:sp>
      <p:sp>
        <p:nvSpPr>
          <p:cNvPr id="9" name="Text Placeholder 3">
            <a:extLst>
              <a:ext uri="{FF2B5EF4-FFF2-40B4-BE49-F238E27FC236}">
                <a16:creationId xmlns:a16="http://schemas.microsoft.com/office/drawing/2014/main" id="{EA069E79-8EB9-E177-22BD-AE18A98E65AA}"/>
              </a:ext>
            </a:extLst>
          </p:cNvPr>
          <p:cNvSpPr>
            <a:spLocks noGrp="1"/>
          </p:cNvSpPr>
          <p:nvPr>
            <p:ph type="body" sz="quarter" idx="15" hasCustomPrompt="1"/>
          </p:nvPr>
        </p:nvSpPr>
        <p:spPr>
          <a:xfrm>
            <a:off x="1154113" y="1016775"/>
            <a:ext cx="9883775" cy="560387"/>
          </a:xfrm>
          <a:prstGeom prst="rect">
            <a:avLst/>
          </a:prstGeom>
        </p:spPr>
        <p:txBody>
          <a:bodyPr/>
          <a:lstStyle>
            <a:lvl1pPr marL="0" indent="0" algn="ctr">
              <a:buNone/>
              <a:defRPr b="1" i="1">
                <a:solidFill>
                  <a:schemeClr val="accent1"/>
                </a:solidFill>
                <a:latin typeface="+mj-lt"/>
                <a:cs typeface="Segoe UI Semibold" panose="020B0502040204020203" pitchFamily="34" charset="0"/>
              </a:defRPr>
            </a:lvl1pPr>
          </a:lstStyle>
          <a:p>
            <a:pPr lvl="0"/>
            <a:r>
              <a:rPr lang="en-US" dirty="0"/>
              <a:t>Click to edit Subtitle</a:t>
            </a:r>
          </a:p>
        </p:txBody>
      </p:sp>
      <p:sp>
        <p:nvSpPr>
          <p:cNvPr id="10" name="Content Placeholder 13">
            <a:extLst>
              <a:ext uri="{FF2B5EF4-FFF2-40B4-BE49-F238E27FC236}">
                <a16:creationId xmlns:a16="http://schemas.microsoft.com/office/drawing/2014/main" id="{87730296-6B16-4C52-5BE3-F6D4B3EB414D}"/>
              </a:ext>
            </a:extLst>
          </p:cNvPr>
          <p:cNvSpPr>
            <a:spLocks noGrp="1"/>
          </p:cNvSpPr>
          <p:nvPr>
            <p:ph sz="quarter" idx="14"/>
          </p:nvPr>
        </p:nvSpPr>
        <p:spPr>
          <a:xfrm>
            <a:off x="6277338" y="1886584"/>
            <a:ext cx="4760073" cy="3477895"/>
          </a:xfrm>
          <a:prstGeom prst="rect">
            <a:avLst/>
          </a:prstGeom>
        </p:spPr>
        <p:txBody>
          <a:bodyPr/>
          <a:lstStyle>
            <a:lvl1pPr>
              <a:defRPr b="0" i="0">
                <a:solidFill>
                  <a:schemeClr val="tx2"/>
                </a:solidFill>
                <a:latin typeface="+mn-lt"/>
                <a:cs typeface="Segoe UI" panose="020B0502040204020203" pitchFamily="34" charset="0"/>
              </a:defRPr>
            </a:lvl1pPr>
            <a:lvl2pPr marL="685800" indent="-228600">
              <a:buFont typeface="System Font Regular"/>
              <a:buChar char="-"/>
              <a:defRPr b="0" i="0">
                <a:solidFill>
                  <a:schemeClr val="tx2"/>
                </a:solidFill>
                <a:latin typeface="+mn-lt"/>
                <a:cs typeface="Segoe UI" panose="020B0502040204020203" pitchFamily="34" charset="0"/>
              </a:defRPr>
            </a:lvl2pPr>
            <a:lvl3pPr marL="1143000" indent="-228600">
              <a:buFont typeface="System Font Regular"/>
              <a:buChar char="&gt;"/>
              <a:defRPr b="0" i="0">
                <a:solidFill>
                  <a:schemeClr val="tx2"/>
                </a:solidFill>
                <a:latin typeface="+mn-lt"/>
                <a:cs typeface="Segoe UI Semilight" panose="020B0402040204020203" pitchFamily="34" charset="0"/>
              </a:defRPr>
            </a:lvl3pPr>
            <a:lvl4pPr marL="1600200" indent="-228600">
              <a:buFont typeface="System Font Regular"/>
              <a:buChar char="&gt;"/>
              <a:defRPr b="0" i="0">
                <a:solidFill>
                  <a:schemeClr val="tx2"/>
                </a:solidFill>
                <a:latin typeface="+mn-lt"/>
                <a:cs typeface="Segoe UI Semilight" panose="020B0402040204020203" pitchFamily="34" charset="0"/>
              </a:defRPr>
            </a:lvl4pPr>
            <a:lvl5pPr marL="2057400" indent="-228600">
              <a:buFont typeface="System Font Regular"/>
              <a:buChar char="&gt;"/>
              <a:defRPr b="0" i="0">
                <a:solidFill>
                  <a:schemeClr val="tx2"/>
                </a:solidFill>
                <a:latin typeface="+mn-lt"/>
                <a:cs typeface="Segoe UI Semilight" panose="020B04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3">
            <a:extLst>
              <a:ext uri="{FF2B5EF4-FFF2-40B4-BE49-F238E27FC236}">
                <a16:creationId xmlns:a16="http://schemas.microsoft.com/office/drawing/2014/main" id="{49124F28-1CE0-7B41-E0C8-1B4DCB534C52}"/>
              </a:ext>
            </a:extLst>
          </p:cNvPr>
          <p:cNvSpPr>
            <a:spLocks noGrp="1"/>
          </p:cNvSpPr>
          <p:nvPr>
            <p:ph sz="quarter" idx="16"/>
          </p:nvPr>
        </p:nvSpPr>
        <p:spPr>
          <a:xfrm>
            <a:off x="1154589" y="1886584"/>
            <a:ext cx="4760073" cy="3477895"/>
          </a:xfrm>
          <a:prstGeom prst="rect">
            <a:avLst/>
          </a:prstGeom>
        </p:spPr>
        <p:txBody>
          <a:bodyPr/>
          <a:lstStyle>
            <a:lvl1pPr>
              <a:defRPr b="0" i="0">
                <a:solidFill>
                  <a:schemeClr val="tx2"/>
                </a:solidFill>
                <a:latin typeface="+mn-lt"/>
                <a:cs typeface="Segoe UI" panose="020B0502040204020203" pitchFamily="34" charset="0"/>
              </a:defRPr>
            </a:lvl1pPr>
            <a:lvl2pPr marL="685800" indent="-228600">
              <a:buFont typeface="System Font Regular"/>
              <a:buChar char="-"/>
              <a:defRPr b="0" i="0">
                <a:solidFill>
                  <a:schemeClr val="tx2"/>
                </a:solidFill>
                <a:latin typeface="+mn-lt"/>
                <a:cs typeface="Segoe UI" panose="020B0502040204020203" pitchFamily="34" charset="0"/>
              </a:defRPr>
            </a:lvl2pPr>
            <a:lvl3pPr marL="1143000" indent="-228600">
              <a:buFont typeface="System Font Regular"/>
              <a:buChar char="&gt;"/>
              <a:defRPr b="0" i="0">
                <a:solidFill>
                  <a:schemeClr val="tx2"/>
                </a:solidFill>
                <a:latin typeface="+mn-lt"/>
                <a:cs typeface="Segoe UI Semilight" panose="020B0402040204020203" pitchFamily="34" charset="0"/>
              </a:defRPr>
            </a:lvl3pPr>
            <a:lvl4pPr marL="1600200" indent="-228600">
              <a:buFont typeface="System Font Regular"/>
              <a:buChar char="&gt;"/>
              <a:defRPr b="0" i="0">
                <a:solidFill>
                  <a:schemeClr val="tx2"/>
                </a:solidFill>
                <a:latin typeface="+mn-lt"/>
                <a:cs typeface="Segoe UI Semilight" panose="020B0402040204020203" pitchFamily="34" charset="0"/>
              </a:defRPr>
            </a:lvl4pPr>
            <a:lvl5pPr marL="2057400" indent="-228600">
              <a:buFont typeface="System Font Regular"/>
              <a:buChar char="&gt;"/>
              <a:defRPr b="0" i="0">
                <a:solidFill>
                  <a:schemeClr val="tx2"/>
                </a:solidFill>
                <a:latin typeface="+mn-lt"/>
                <a:cs typeface="Segoe UI Semilight" panose="020B04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56597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Inner Slide/Blue Dome/Title+1content">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FAC34C97-FB6A-2388-A6EE-9149572EE406}"/>
              </a:ext>
            </a:extLst>
          </p:cNvPr>
          <p:cNvPicPr>
            <a:picLocks noChangeAspect="1"/>
          </p:cNvPicPr>
          <p:nvPr userDrawn="1"/>
        </p:nvPicPr>
        <p:blipFill>
          <a:blip r:embed="rId2"/>
          <a:stretch>
            <a:fillRect/>
          </a:stretch>
        </p:blipFill>
        <p:spPr>
          <a:xfrm>
            <a:off x="3883972" y="1484796"/>
            <a:ext cx="4424057" cy="3888409"/>
          </a:xfrm>
          <a:prstGeom prst="rect">
            <a:avLst/>
          </a:prstGeom>
        </p:spPr>
      </p:pic>
    </p:spTree>
    <p:extLst>
      <p:ext uri="{BB962C8B-B14F-4D97-AF65-F5344CB8AC3E}">
        <p14:creationId xmlns:p14="http://schemas.microsoft.com/office/powerpoint/2010/main" val="3737922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F6B8E5-E011-7786-5C12-652E13123B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94415" y="532166"/>
            <a:ext cx="2003169" cy="1325941"/>
          </a:xfrm>
          <a:prstGeom prst="rect">
            <a:avLst/>
          </a:prstGeom>
        </p:spPr>
      </p:pic>
      <p:sp>
        <p:nvSpPr>
          <p:cNvPr id="2" name="Title 1">
            <a:extLst>
              <a:ext uri="{FF2B5EF4-FFF2-40B4-BE49-F238E27FC236}">
                <a16:creationId xmlns:a16="http://schemas.microsoft.com/office/drawing/2014/main" id="{636B6C4B-BBD5-F1A9-4B78-4AF67645BE32}"/>
              </a:ext>
            </a:extLst>
          </p:cNvPr>
          <p:cNvSpPr>
            <a:spLocks noGrp="1"/>
          </p:cNvSpPr>
          <p:nvPr>
            <p:ph type="ctrTitle" hasCustomPrompt="1"/>
          </p:nvPr>
        </p:nvSpPr>
        <p:spPr>
          <a:xfrm>
            <a:off x="1524000" y="2136273"/>
            <a:ext cx="9144000" cy="922811"/>
          </a:xfrm>
          <a:prstGeom prst="rect">
            <a:avLst/>
          </a:prstGeom>
        </p:spPr>
        <p:txBody>
          <a:bodyPr anchor="t"/>
          <a:lstStyle>
            <a:lvl1pPr algn="ctr">
              <a:defRPr sz="6000" b="1" i="0">
                <a:solidFill>
                  <a:schemeClr val="bg1"/>
                </a:solidFill>
                <a:latin typeface="+mj-lt"/>
                <a:cs typeface="Segoe UI" panose="020B0502040204020203" pitchFamily="34" charset="0"/>
              </a:defRPr>
            </a:lvl1pPr>
          </a:lstStyle>
          <a:p>
            <a:r>
              <a:rPr lang="en-US" dirty="0"/>
              <a:t>TITLE GOES HERE</a:t>
            </a:r>
          </a:p>
        </p:txBody>
      </p:sp>
      <p:sp>
        <p:nvSpPr>
          <p:cNvPr id="3" name="Subtitle 2">
            <a:extLst>
              <a:ext uri="{FF2B5EF4-FFF2-40B4-BE49-F238E27FC236}">
                <a16:creationId xmlns:a16="http://schemas.microsoft.com/office/drawing/2014/main" id="{0A1B4897-A4E5-9E1F-D73A-0F9DF924C683}"/>
              </a:ext>
            </a:extLst>
          </p:cNvPr>
          <p:cNvSpPr>
            <a:spLocks noGrp="1"/>
          </p:cNvSpPr>
          <p:nvPr>
            <p:ph type="subTitle" idx="1"/>
          </p:nvPr>
        </p:nvSpPr>
        <p:spPr>
          <a:xfrm>
            <a:off x="1524000" y="3337249"/>
            <a:ext cx="9144000" cy="578045"/>
          </a:xfrm>
          <a:prstGeom prst="rect">
            <a:avLst/>
          </a:prstGeom>
        </p:spPr>
        <p:txBody>
          <a:bodyPr/>
          <a:lstStyle>
            <a:lvl1pPr marL="0" indent="0" algn="ctr">
              <a:buNone/>
              <a:defRPr sz="2800" b="1" i="0">
                <a:solidFill>
                  <a:schemeClr val="bg1"/>
                </a:solidFill>
                <a:latin typeface="Segoe UI Semibold" panose="020B0502040204020203" pitchFamily="34" charset="0"/>
                <a:cs typeface="Segoe UI Semibold"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521933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B27D3B89-75C4-B9C3-20C6-EEDEF576898A}"/>
              </a:ext>
            </a:extLst>
          </p:cNvPr>
          <p:cNvPicPr>
            <a:picLocks noChangeAspect="1"/>
          </p:cNvPicPr>
          <p:nvPr userDrawn="1"/>
        </p:nvPicPr>
        <p:blipFill>
          <a:blip r:embed="rId2"/>
          <a:stretch>
            <a:fillRect/>
          </a:stretch>
        </p:blipFill>
        <p:spPr>
          <a:xfrm>
            <a:off x="3885228" y="314186"/>
            <a:ext cx="4421544" cy="3886200"/>
          </a:xfrm>
          <a:prstGeom prst="rect">
            <a:avLst/>
          </a:prstGeom>
        </p:spPr>
      </p:pic>
    </p:spTree>
    <p:extLst>
      <p:ext uri="{BB962C8B-B14F-4D97-AF65-F5344CB8AC3E}">
        <p14:creationId xmlns:p14="http://schemas.microsoft.com/office/powerpoint/2010/main" val="2207602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46BF5-2373-6C08-4E83-9BD67EDD85EF}"/>
              </a:ext>
            </a:extLst>
          </p:cNvPr>
          <p:cNvSpPr>
            <a:spLocks noGrp="1"/>
          </p:cNvSpPr>
          <p:nvPr>
            <p:ph type="ctrTitle"/>
          </p:nvPr>
        </p:nvSpPr>
        <p:spPr>
          <a:xfrm>
            <a:off x="300942" y="1331089"/>
            <a:ext cx="3470958" cy="2609035"/>
          </a:xfrm>
          <a:prstGeom prst="rect">
            <a:avLst/>
          </a:prstGeom>
        </p:spPr>
        <p:txBody>
          <a:bodyPr anchor="t"/>
          <a:lstStyle>
            <a:lvl1pPr algn="l">
              <a:defRPr sz="4400" b="1" i="0">
                <a:solidFill>
                  <a:schemeClr val="bg1"/>
                </a:solidFill>
                <a:latin typeface="+mj-lt"/>
                <a:cs typeface="Segoe UI" panose="020B0502040204020203" pitchFamily="34" charset="0"/>
              </a:defRPr>
            </a:lvl1pPr>
          </a:lstStyle>
          <a:p>
            <a:r>
              <a:rPr lang="en-US"/>
              <a:t>Click to edit Master title style</a:t>
            </a:r>
            <a:endParaRPr lang="en-US" dirty="0"/>
          </a:p>
        </p:txBody>
      </p:sp>
      <p:pic>
        <p:nvPicPr>
          <p:cNvPr id="4" name="Picture 3">
            <a:extLst>
              <a:ext uri="{FF2B5EF4-FFF2-40B4-BE49-F238E27FC236}">
                <a16:creationId xmlns:a16="http://schemas.microsoft.com/office/drawing/2014/main" id="{B980F9DF-B60F-0636-8DC8-EE1B9D87AC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0942" y="219160"/>
            <a:ext cx="1067821" cy="706814"/>
          </a:xfrm>
          <a:prstGeom prst="rect">
            <a:avLst/>
          </a:prstGeom>
        </p:spPr>
      </p:pic>
      <p:sp>
        <p:nvSpPr>
          <p:cNvPr id="7" name="Content Placeholder 5">
            <a:extLst>
              <a:ext uri="{FF2B5EF4-FFF2-40B4-BE49-F238E27FC236}">
                <a16:creationId xmlns:a16="http://schemas.microsoft.com/office/drawing/2014/main" id="{ECEF82B4-AF7F-7EFF-E0E4-C08D2DEC183B}"/>
              </a:ext>
            </a:extLst>
          </p:cNvPr>
          <p:cNvSpPr>
            <a:spLocks noGrp="1"/>
          </p:cNvSpPr>
          <p:nvPr>
            <p:ph sz="quarter" idx="10"/>
          </p:nvPr>
        </p:nvSpPr>
        <p:spPr>
          <a:xfrm>
            <a:off x="4635501" y="483667"/>
            <a:ext cx="7023100" cy="5904433"/>
          </a:xfrm>
          <a:prstGeom prst="rect">
            <a:avLst/>
          </a:prstGeom>
        </p:spPr>
        <p:txBody>
          <a:bodyPr/>
          <a:lstStyle>
            <a:lvl1pPr>
              <a:defRPr>
                <a:solidFill>
                  <a:schemeClr val="tx2"/>
                </a:solidFill>
              </a:defRPr>
            </a:lvl1pPr>
            <a:lvl2pPr marL="685800" indent="-228600">
              <a:buFont typeface="System Font Regular"/>
              <a:buChar char="-"/>
              <a:defRPr>
                <a:solidFill>
                  <a:schemeClr val="tx2"/>
                </a:solidFill>
              </a:defRPr>
            </a:lvl2pPr>
            <a:lvl3pPr marL="1143000" indent="-228600">
              <a:buFont typeface="System Font Regular"/>
              <a:buChar char="&gt;"/>
              <a:defRPr>
                <a:solidFill>
                  <a:schemeClr val="tx2"/>
                </a:solidFill>
              </a:defRPr>
            </a:lvl3pPr>
            <a:lvl4pPr marL="1600200" indent="-228600">
              <a:buFont typeface="System Font Regular"/>
              <a:buChar char="&gt;"/>
              <a:defRPr>
                <a:solidFill>
                  <a:schemeClr val="tx2"/>
                </a:solidFill>
              </a:defRPr>
            </a:lvl4pPr>
            <a:lvl5pPr marL="2057400" indent="-228600">
              <a:buFont typeface="System Font Regular"/>
              <a:buChar char="&g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5639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46BF5-2373-6C08-4E83-9BD67EDD85EF}"/>
              </a:ext>
            </a:extLst>
          </p:cNvPr>
          <p:cNvSpPr>
            <a:spLocks noGrp="1"/>
          </p:cNvSpPr>
          <p:nvPr>
            <p:ph type="ctrTitle"/>
          </p:nvPr>
        </p:nvSpPr>
        <p:spPr>
          <a:xfrm>
            <a:off x="300942" y="1331089"/>
            <a:ext cx="3470958" cy="1615311"/>
          </a:xfrm>
          <a:prstGeom prst="rect">
            <a:avLst/>
          </a:prstGeom>
        </p:spPr>
        <p:txBody>
          <a:bodyPr anchor="t"/>
          <a:lstStyle>
            <a:lvl1pPr algn="l">
              <a:defRPr sz="3600" b="1" i="0">
                <a:solidFill>
                  <a:schemeClr val="bg1"/>
                </a:solidFill>
                <a:latin typeface="+mj-lt"/>
                <a:cs typeface="Segoe UI" panose="020B0502040204020203" pitchFamily="34" charset="0"/>
              </a:defRPr>
            </a:lvl1pPr>
          </a:lstStyle>
          <a:p>
            <a:r>
              <a:rPr lang="en-US"/>
              <a:t>Click to edit Master title style</a:t>
            </a:r>
            <a:endParaRPr lang="en-US" dirty="0"/>
          </a:p>
        </p:txBody>
      </p:sp>
      <p:pic>
        <p:nvPicPr>
          <p:cNvPr id="4" name="Picture 3">
            <a:extLst>
              <a:ext uri="{FF2B5EF4-FFF2-40B4-BE49-F238E27FC236}">
                <a16:creationId xmlns:a16="http://schemas.microsoft.com/office/drawing/2014/main" id="{B980F9DF-B60F-0636-8DC8-EE1B9D87AC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0942" y="219160"/>
            <a:ext cx="1067821" cy="706814"/>
          </a:xfrm>
          <a:prstGeom prst="rect">
            <a:avLst/>
          </a:prstGeom>
        </p:spPr>
      </p:pic>
      <p:sp>
        <p:nvSpPr>
          <p:cNvPr id="7" name="Content Placeholder 5">
            <a:extLst>
              <a:ext uri="{FF2B5EF4-FFF2-40B4-BE49-F238E27FC236}">
                <a16:creationId xmlns:a16="http://schemas.microsoft.com/office/drawing/2014/main" id="{ECEF82B4-AF7F-7EFF-E0E4-C08D2DEC183B}"/>
              </a:ext>
            </a:extLst>
          </p:cNvPr>
          <p:cNvSpPr>
            <a:spLocks noGrp="1"/>
          </p:cNvSpPr>
          <p:nvPr>
            <p:ph sz="quarter" idx="10"/>
          </p:nvPr>
        </p:nvSpPr>
        <p:spPr>
          <a:xfrm>
            <a:off x="4635501" y="483667"/>
            <a:ext cx="7023100" cy="5904433"/>
          </a:xfrm>
          <a:prstGeom prst="rect">
            <a:avLst/>
          </a:prstGeom>
        </p:spPr>
        <p:txBody>
          <a:bodyPr/>
          <a:lstStyle>
            <a:lvl1pPr>
              <a:defRPr>
                <a:solidFill>
                  <a:schemeClr val="tx2"/>
                </a:solidFill>
              </a:defRPr>
            </a:lvl1pPr>
            <a:lvl2pPr marL="685800" indent="-228600">
              <a:buFont typeface="System Font Regular"/>
              <a:buChar char="-"/>
              <a:defRPr>
                <a:solidFill>
                  <a:schemeClr val="tx2"/>
                </a:solidFill>
              </a:defRPr>
            </a:lvl2pPr>
            <a:lvl3pPr marL="1143000" indent="-228600">
              <a:buFont typeface="System Font Regular"/>
              <a:buChar char="&gt;"/>
              <a:defRPr>
                <a:solidFill>
                  <a:schemeClr val="tx2"/>
                </a:solidFill>
              </a:defRPr>
            </a:lvl3pPr>
            <a:lvl4pPr marL="1600200" indent="-228600">
              <a:buFont typeface="System Font Regular"/>
              <a:buChar char="&gt;"/>
              <a:defRPr>
                <a:solidFill>
                  <a:schemeClr val="tx2"/>
                </a:solidFill>
              </a:defRPr>
            </a:lvl4pPr>
            <a:lvl5pPr marL="2057400" indent="-228600">
              <a:buFont typeface="System Font Regular"/>
              <a:buChar char="&g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6">
            <a:extLst>
              <a:ext uri="{FF2B5EF4-FFF2-40B4-BE49-F238E27FC236}">
                <a16:creationId xmlns:a16="http://schemas.microsoft.com/office/drawing/2014/main" id="{4DFEED4B-835B-FC15-8D60-711ED55237D2}"/>
              </a:ext>
            </a:extLst>
          </p:cNvPr>
          <p:cNvSpPr>
            <a:spLocks noGrp="1"/>
          </p:cNvSpPr>
          <p:nvPr>
            <p:ph type="body" sz="quarter" idx="15" hasCustomPrompt="1"/>
          </p:nvPr>
        </p:nvSpPr>
        <p:spPr>
          <a:xfrm>
            <a:off x="300942" y="3033914"/>
            <a:ext cx="3470958" cy="1042786"/>
          </a:xfrm>
          <a:prstGeom prst="rect">
            <a:avLst/>
          </a:prstGeom>
        </p:spPr>
        <p:txBody>
          <a:bodyPr/>
          <a:lstStyle>
            <a:lvl1pPr marL="0" indent="0">
              <a:buNone/>
              <a:defRPr i="1">
                <a:solidFill>
                  <a:schemeClr val="bg1"/>
                </a:solidFill>
                <a:latin typeface="+mn-lt"/>
              </a:defRPr>
            </a:lvl1pPr>
            <a:lvl2pPr marL="457200" indent="0">
              <a:buNone/>
              <a:defRPr/>
            </a:lvl2pPr>
          </a:lstStyle>
          <a:p>
            <a:pPr lvl="0"/>
            <a:r>
              <a:rPr lang="en-US" dirty="0"/>
              <a:t>Click to edit Subtitle</a:t>
            </a:r>
          </a:p>
        </p:txBody>
      </p:sp>
    </p:spTree>
    <p:extLst>
      <p:ext uri="{BB962C8B-B14F-4D97-AF65-F5344CB8AC3E}">
        <p14:creationId xmlns:p14="http://schemas.microsoft.com/office/powerpoint/2010/main" val="1593214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46BF5-2373-6C08-4E83-9BD67EDD85EF}"/>
              </a:ext>
            </a:extLst>
          </p:cNvPr>
          <p:cNvSpPr>
            <a:spLocks noGrp="1"/>
          </p:cNvSpPr>
          <p:nvPr>
            <p:ph type="ctrTitle"/>
          </p:nvPr>
        </p:nvSpPr>
        <p:spPr>
          <a:xfrm>
            <a:off x="300942" y="1331089"/>
            <a:ext cx="3470958" cy="2609035"/>
          </a:xfrm>
          <a:prstGeom prst="rect">
            <a:avLst/>
          </a:prstGeom>
        </p:spPr>
        <p:txBody>
          <a:bodyPr anchor="t"/>
          <a:lstStyle>
            <a:lvl1pPr algn="l">
              <a:defRPr sz="3600" b="1" i="0">
                <a:solidFill>
                  <a:schemeClr val="bg1"/>
                </a:solidFill>
                <a:latin typeface="+mj-lt"/>
                <a:cs typeface="Segoe UI" panose="020B0502040204020203" pitchFamily="34" charset="0"/>
              </a:defRPr>
            </a:lvl1pPr>
          </a:lstStyle>
          <a:p>
            <a:r>
              <a:rPr lang="en-US"/>
              <a:t>Click to edit Master title style</a:t>
            </a:r>
            <a:endParaRPr lang="en-US" dirty="0"/>
          </a:p>
        </p:txBody>
      </p:sp>
      <p:pic>
        <p:nvPicPr>
          <p:cNvPr id="4" name="Picture 3">
            <a:extLst>
              <a:ext uri="{FF2B5EF4-FFF2-40B4-BE49-F238E27FC236}">
                <a16:creationId xmlns:a16="http://schemas.microsoft.com/office/drawing/2014/main" id="{B980F9DF-B60F-0636-8DC8-EE1B9D87AC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0942" y="219160"/>
            <a:ext cx="1067821" cy="706814"/>
          </a:xfrm>
          <a:prstGeom prst="rect">
            <a:avLst/>
          </a:prstGeom>
        </p:spPr>
      </p:pic>
      <p:sp>
        <p:nvSpPr>
          <p:cNvPr id="6" name="Content Placeholder 5">
            <a:extLst>
              <a:ext uri="{FF2B5EF4-FFF2-40B4-BE49-F238E27FC236}">
                <a16:creationId xmlns:a16="http://schemas.microsoft.com/office/drawing/2014/main" id="{1D95EF07-82C4-CC32-EF27-81D97048BD64}"/>
              </a:ext>
            </a:extLst>
          </p:cNvPr>
          <p:cNvSpPr>
            <a:spLocks noGrp="1"/>
          </p:cNvSpPr>
          <p:nvPr>
            <p:ph sz="quarter" idx="10"/>
          </p:nvPr>
        </p:nvSpPr>
        <p:spPr>
          <a:xfrm>
            <a:off x="4635500" y="483667"/>
            <a:ext cx="7086601" cy="2856433"/>
          </a:xfrm>
          <a:prstGeom prst="rect">
            <a:avLst/>
          </a:prstGeom>
        </p:spPr>
        <p:txBody>
          <a:bodyPr/>
          <a:lstStyle>
            <a:lvl1pPr>
              <a:defRPr>
                <a:solidFill>
                  <a:schemeClr val="tx2"/>
                </a:solidFill>
              </a:defRPr>
            </a:lvl1pPr>
            <a:lvl2pPr marL="685800" indent="-228600">
              <a:buFont typeface="System Font Regular"/>
              <a:buChar char="-"/>
              <a:defRPr>
                <a:solidFill>
                  <a:schemeClr val="tx2"/>
                </a:solidFill>
              </a:defRPr>
            </a:lvl2pPr>
            <a:lvl3pPr marL="1143000" indent="-228600">
              <a:buFont typeface="System Font Regular"/>
              <a:buChar char="&gt;"/>
              <a:defRPr>
                <a:solidFill>
                  <a:schemeClr val="tx2"/>
                </a:solidFill>
              </a:defRPr>
            </a:lvl3pPr>
            <a:lvl4pPr marL="1600200" indent="-228600">
              <a:buFont typeface="System Font Regular"/>
              <a:buChar char="&gt;"/>
              <a:defRPr>
                <a:solidFill>
                  <a:schemeClr val="tx2"/>
                </a:solidFill>
              </a:defRPr>
            </a:lvl4pPr>
            <a:lvl5pPr marL="2057400" indent="-228600">
              <a:buFont typeface="System Font Regular"/>
              <a:buChar char="&g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5">
            <a:extLst>
              <a:ext uri="{FF2B5EF4-FFF2-40B4-BE49-F238E27FC236}">
                <a16:creationId xmlns:a16="http://schemas.microsoft.com/office/drawing/2014/main" id="{D3C7AD11-EAFC-DD66-E039-313EE19763FE}"/>
              </a:ext>
            </a:extLst>
          </p:cNvPr>
          <p:cNvSpPr>
            <a:spLocks noGrp="1"/>
          </p:cNvSpPr>
          <p:nvPr>
            <p:ph sz="quarter" idx="11"/>
          </p:nvPr>
        </p:nvSpPr>
        <p:spPr>
          <a:xfrm>
            <a:off x="4635499" y="3595167"/>
            <a:ext cx="7086601" cy="2856433"/>
          </a:xfrm>
          <a:prstGeom prst="rect">
            <a:avLst/>
          </a:prstGeom>
        </p:spPr>
        <p:txBody>
          <a:bodyPr/>
          <a:lstStyle>
            <a:lvl1pPr>
              <a:defRPr>
                <a:solidFill>
                  <a:schemeClr val="tx2"/>
                </a:solidFill>
              </a:defRPr>
            </a:lvl1pPr>
            <a:lvl2pPr marL="685800" indent="-228600">
              <a:buFont typeface="System Font Regular"/>
              <a:buChar char="-"/>
              <a:defRPr>
                <a:solidFill>
                  <a:schemeClr val="tx2"/>
                </a:solidFill>
              </a:defRPr>
            </a:lvl2pPr>
            <a:lvl3pPr marL="1143000" indent="-228600">
              <a:buFont typeface="System Font Regular"/>
              <a:buChar char="&gt;"/>
              <a:defRPr>
                <a:solidFill>
                  <a:schemeClr val="tx2"/>
                </a:solidFill>
              </a:defRPr>
            </a:lvl3pPr>
            <a:lvl4pPr marL="1600200" indent="-228600">
              <a:buFont typeface="System Font Regular"/>
              <a:buChar char="&gt;"/>
              <a:defRPr>
                <a:solidFill>
                  <a:schemeClr val="tx2"/>
                </a:solidFill>
              </a:defRPr>
            </a:lvl4pPr>
            <a:lvl5pPr marL="2057400" indent="-228600">
              <a:buFont typeface="System Font Regular"/>
              <a:buChar char="&g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804990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4.xml"/><Relationship Id="rId4" Type="http://schemas.openxmlformats.org/officeDocument/2006/relationships/image" Target="../media/image4.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1.emf"/><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3.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7" Type="http://schemas.openxmlformats.org/officeDocument/2006/relationships/image" Target="../media/image10.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77C8"/>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58BB1E3-84DD-7281-0E7B-15F106FEEB10}"/>
              </a:ext>
            </a:extLst>
          </p:cNvPr>
          <p:cNvPicPr>
            <a:picLocks noChangeAspect="1"/>
          </p:cNvPicPr>
          <p:nvPr/>
        </p:nvPicPr>
        <p:blipFill rotWithShape="1">
          <a:blip r:embed="rId5">
            <a:duotone>
              <a:prstClr val="black"/>
              <a:srgbClr val="0077C8">
                <a:tint val="45000"/>
                <a:satMod val="400000"/>
              </a:srgbClr>
            </a:duotone>
            <a:alphaModFix amt="50000"/>
          </a:blip>
          <a:srcRect l="49795" r="27654" b="38798"/>
          <a:stretch/>
        </p:blipFill>
        <p:spPr>
          <a:xfrm>
            <a:off x="0" y="25324"/>
            <a:ext cx="3959884" cy="7113413"/>
          </a:xfrm>
          <a:prstGeom prst="rect">
            <a:avLst/>
          </a:prstGeom>
        </p:spPr>
      </p:pic>
    </p:spTree>
    <p:extLst>
      <p:ext uri="{BB962C8B-B14F-4D97-AF65-F5344CB8AC3E}">
        <p14:creationId xmlns:p14="http://schemas.microsoft.com/office/powerpoint/2010/main" val="3691733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C561347-76DC-0D33-A630-960FA4F03FF3}"/>
              </a:ext>
            </a:extLst>
          </p:cNvPr>
          <p:cNvSpPr/>
          <p:nvPr/>
        </p:nvSpPr>
        <p:spPr>
          <a:xfrm>
            <a:off x="0" y="0"/>
            <a:ext cx="12192000" cy="3429000"/>
          </a:xfrm>
          <a:prstGeom prst="rect">
            <a:avLst/>
          </a:prstGeom>
          <a:solidFill>
            <a:srgbClr val="8C5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1502CCB-E211-ECAA-BE8A-61851850AFEC}"/>
              </a:ext>
            </a:extLst>
          </p:cNvPr>
          <p:cNvPicPr>
            <a:picLocks noChangeAspect="1"/>
          </p:cNvPicPr>
          <p:nvPr/>
        </p:nvPicPr>
        <p:blipFill rotWithShape="1">
          <a:blip r:embed="rId3"/>
          <a:srcRect l="8867" t="31404" r="8058" b="37810"/>
          <a:stretch/>
        </p:blipFill>
        <p:spPr>
          <a:xfrm>
            <a:off x="2435601" y="338666"/>
            <a:ext cx="7320798" cy="2751668"/>
          </a:xfrm>
          <a:prstGeom prst="rect">
            <a:avLst/>
          </a:prstGeom>
          <a:noFill/>
        </p:spPr>
      </p:pic>
      <p:sp>
        <p:nvSpPr>
          <p:cNvPr id="9" name="TextBox 8">
            <a:extLst>
              <a:ext uri="{FF2B5EF4-FFF2-40B4-BE49-F238E27FC236}">
                <a16:creationId xmlns:a16="http://schemas.microsoft.com/office/drawing/2014/main" id="{6DDF2B1B-4F4A-B18E-A5D0-1C00DFAA13DB}"/>
              </a:ext>
            </a:extLst>
          </p:cNvPr>
          <p:cNvSpPr txBox="1"/>
          <p:nvPr/>
        </p:nvSpPr>
        <p:spPr>
          <a:xfrm>
            <a:off x="4207856" y="3863367"/>
            <a:ext cx="6922885" cy="2317301"/>
          </a:xfrm>
          <a:prstGeom prst="rect">
            <a:avLst/>
          </a:prstGeom>
          <a:noFill/>
        </p:spPr>
        <p:txBody>
          <a:bodyPr wrap="square" rtlCol="0">
            <a:spAutoFit/>
          </a:bodyPr>
          <a:lstStyle/>
          <a:p>
            <a:pPr>
              <a:lnSpc>
                <a:spcPts val="2460"/>
              </a:lnSpc>
            </a:pPr>
            <a:r>
              <a:rPr lang="en-US" dirty="0"/>
              <a:t>On behalf of Pima County residents, we honor the tribal nations who have served as caretakers of this land from time immemorial and respectfully acknowledge the ancestral homelands of the Tohono O’odham Nation and the multi-millennial presence of the Pascua Yaqui tribe within Pima County. Consistent with Pima County’s commitment to diversity and inclusion, we strive toward building equal-partner relationships with Arizona’s tribal nations.</a:t>
            </a:r>
          </a:p>
        </p:txBody>
      </p:sp>
      <p:pic>
        <p:nvPicPr>
          <p:cNvPr id="10" name="Picture 9">
            <a:extLst>
              <a:ext uri="{FF2B5EF4-FFF2-40B4-BE49-F238E27FC236}">
                <a16:creationId xmlns:a16="http://schemas.microsoft.com/office/drawing/2014/main" id="{CD31D0CC-65F4-C13A-5DCB-56C8117BD164}"/>
              </a:ext>
            </a:extLst>
          </p:cNvPr>
          <p:cNvPicPr>
            <a:picLocks noChangeAspect="1"/>
          </p:cNvPicPr>
          <p:nvPr/>
        </p:nvPicPr>
        <p:blipFill>
          <a:blip r:embed="rId4"/>
          <a:stretch>
            <a:fillRect/>
          </a:stretch>
        </p:blipFill>
        <p:spPr>
          <a:xfrm>
            <a:off x="597966" y="3704857"/>
            <a:ext cx="2902076" cy="1962150"/>
          </a:xfrm>
          <a:prstGeom prst="rect">
            <a:avLst/>
          </a:prstGeom>
        </p:spPr>
      </p:pic>
    </p:spTree>
    <p:extLst>
      <p:ext uri="{BB962C8B-B14F-4D97-AF65-F5344CB8AC3E}">
        <p14:creationId xmlns:p14="http://schemas.microsoft.com/office/powerpoint/2010/main" val="2995797970"/>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ABEC01-9708-4B3C-D7C4-35AC59F59442}"/>
              </a:ext>
            </a:extLst>
          </p:cNvPr>
          <p:cNvPicPr>
            <a:picLocks noChangeAspect="1"/>
          </p:cNvPicPr>
          <p:nvPr/>
        </p:nvPicPr>
        <p:blipFill rotWithShape="1">
          <a:blip r:embed="rId7">
            <a:duotone>
              <a:prstClr val="black"/>
              <a:srgbClr val="0077C8">
                <a:tint val="45000"/>
                <a:satMod val="400000"/>
              </a:srgbClr>
            </a:duotone>
            <a:alphaModFix amt="14000"/>
          </a:blip>
          <a:srcRect l="49795" r="27654" b="38798"/>
          <a:stretch/>
        </p:blipFill>
        <p:spPr>
          <a:xfrm>
            <a:off x="0" y="0"/>
            <a:ext cx="3959884" cy="7113413"/>
          </a:xfrm>
          <a:prstGeom prst="rect">
            <a:avLst/>
          </a:prstGeom>
        </p:spPr>
      </p:pic>
      <p:pic>
        <p:nvPicPr>
          <p:cNvPr id="8" name="Picture 7" descr="Logo&#10;&#10;Description automatically generated">
            <a:extLst>
              <a:ext uri="{FF2B5EF4-FFF2-40B4-BE49-F238E27FC236}">
                <a16:creationId xmlns:a16="http://schemas.microsoft.com/office/drawing/2014/main" id="{9BB3A3C0-CA17-CFF2-583A-EBA503C38F9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374909" y="5563447"/>
            <a:ext cx="1405415" cy="929428"/>
          </a:xfrm>
          <a:prstGeom prst="rect">
            <a:avLst/>
          </a:prstGeom>
        </p:spPr>
      </p:pic>
    </p:spTree>
    <p:extLst>
      <p:ext uri="{BB962C8B-B14F-4D97-AF65-F5344CB8AC3E}">
        <p14:creationId xmlns:p14="http://schemas.microsoft.com/office/powerpoint/2010/main" val="187590805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picture containing outdoor, sky, tree, grass&#10;&#10;Description automatically generated">
            <a:extLst>
              <a:ext uri="{FF2B5EF4-FFF2-40B4-BE49-F238E27FC236}">
                <a16:creationId xmlns:a16="http://schemas.microsoft.com/office/drawing/2014/main" id="{66FEBCF7-EE73-785D-5086-2877D53B8FA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47660" b="13766"/>
          <a:stretch/>
        </p:blipFill>
        <p:spPr>
          <a:xfrm>
            <a:off x="8123934" y="2391396"/>
            <a:ext cx="4068064" cy="4466604"/>
          </a:xfrm>
          <a:prstGeom prst="rect">
            <a:avLst/>
          </a:prstGeom>
        </p:spPr>
      </p:pic>
      <p:pic>
        <p:nvPicPr>
          <p:cNvPr id="16" name="Picture 15" descr="A picture containing cage&#10;&#10;Description automatically generated">
            <a:extLst>
              <a:ext uri="{FF2B5EF4-FFF2-40B4-BE49-F238E27FC236}">
                <a16:creationId xmlns:a16="http://schemas.microsoft.com/office/drawing/2014/main" id="{2921E5B6-FF90-1FF6-AAD1-75C3B7F4C1C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3267"/>
          <a:stretch/>
        </p:blipFill>
        <p:spPr>
          <a:xfrm>
            <a:off x="4059935" y="2291143"/>
            <a:ext cx="4068063" cy="4566857"/>
          </a:xfrm>
          <a:prstGeom prst="rect">
            <a:avLst/>
          </a:prstGeom>
        </p:spPr>
      </p:pic>
      <p:pic>
        <p:nvPicPr>
          <p:cNvPr id="21" name="Picture 20" descr="A building with many windows&#10;&#10;Description automatically generated with low confidence">
            <a:extLst>
              <a:ext uri="{FF2B5EF4-FFF2-40B4-BE49-F238E27FC236}">
                <a16:creationId xmlns:a16="http://schemas.microsoft.com/office/drawing/2014/main" id="{6540A752-0BB4-EF76-7365-008A8E7D4F7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3400" b="31981"/>
          <a:stretch/>
        </p:blipFill>
        <p:spPr>
          <a:xfrm>
            <a:off x="2" y="635728"/>
            <a:ext cx="4059934" cy="6222272"/>
          </a:xfrm>
          <a:prstGeom prst="rect">
            <a:avLst/>
          </a:prstGeom>
        </p:spPr>
      </p:pic>
      <p:sp>
        <p:nvSpPr>
          <p:cNvPr id="17" name="Rectangle 16">
            <a:extLst>
              <a:ext uri="{FF2B5EF4-FFF2-40B4-BE49-F238E27FC236}">
                <a16:creationId xmlns:a16="http://schemas.microsoft.com/office/drawing/2014/main" id="{EE524737-30FD-BD74-9F93-BB333D597229}"/>
              </a:ext>
            </a:extLst>
          </p:cNvPr>
          <p:cNvSpPr/>
          <p:nvPr/>
        </p:nvSpPr>
        <p:spPr>
          <a:xfrm>
            <a:off x="0" y="0"/>
            <a:ext cx="12191998" cy="42190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text, indoor, ceiling&#10;&#10;Description automatically generated">
            <a:extLst>
              <a:ext uri="{FF2B5EF4-FFF2-40B4-BE49-F238E27FC236}">
                <a16:creationId xmlns:a16="http://schemas.microsoft.com/office/drawing/2014/main" id="{DB99F4D3-9C43-DC63-DCDE-C8123E5354B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921" b="3362"/>
          <a:stretch/>
        </p:blipFill>
        <p:spPr>
          <a:xfrm>
            <a:off x="8123934" y="4219074"/>
            <a:ext cx="4059934" cy="2638926"/>
          </a:xfrm>
          <a:prstGeom prst="rect">
            <a:avLst/>
          </a:prstGeom>
        </p:spPr>
      </p:pic>
    </p:spTree>
    <p:extLst>
      <p:ext uri="{BB962C8B-B14F-4D97-AF65-F5344CB8AC3E}">
        <p14:creationId xmlns:p14="http://schemas.microsoft.com/office/powerpoint/2010/main" val="1089327424"/>
      </p:ext>
    </p:extLst>
  </p:cSld>
  <p:clrMap bg1="lt1" tx1="dk1" bg2="lt2" tx2="dk2" accent1="accent1" accent2="accent2" accent3="accent3" accent4="accent4" accent5="accent5" accent6="accent6" hlink="hlink" folHlink="folHlink"/>
  <p:sldLayoutIdLst>
    <p:sldLayoutId id="2147483673" r:id="rId1"/>
    <p:sldLayoutId id="2147483674"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building with many windows&#10;&#10;Description automatically generated with low confidence">
            <a:extLst>
              <a:ext uri="{FF2B5EF4-FFF2-40B4-BE49-F238E27FC236}">
                <a16:creationId xmlns:a16="http://schemas.microsoft.com/office/drawing/2014/main" id="{2E3F2ABB-AA82-4447-3006-EB9CADD1274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3400" b="31981"/>
          <a:stretch/>
        </p:blipFill>
        <p:spPr>
          <a:xfrm>
            <a:off x="2" y="635728"/>
            <a:ext cx="4059934" cy="6222272"/>
          </a:xfrm>
          <a:prstGeom prst="rect">
            <a:avLst/>
          </a:prstGeom>
        </p:spPr>
      </p:pic>
      <p:sp>
        <p:nvSpPr>
          <p:cNvPr id="17" name="Rectangle 16">
            <a:extLst>
              <a:ext uri="{FF2B5EF4-FFF2-40B4-BE49-F238E27FC236}">
                <a16:creationId xmlns:a16="http://schemas.microsoft.com/office/drawing/2014/main" id="{EE524737-30FD-BD74-9F93-BB333D597229}"/>
              </a:ext>
            </a:extLst>
          </p:cNvPr>
          <p:cNvSpPr/>
          <p:nvPr/>
        </p:nvSpPr>
        <p:spPr>
          <a:xfrm>
            <a:off x="1" y="0"/>
            <a:ext cx="4059934" cy="42190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843795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Lst>
  <p:hf hdr="0" ftr="0" dt="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cdc.gov/mmwr/volumes/72/wr/mm7238a3.htm?s_cid=mm7238a3_e&amp;ACSTrackingID=USCDC_921-DM113495&amp;ACSTrackingLabel=New%20in%20MMWR%3A%20Mental%20and%20behavioral%20health%20conditions%20in%20children%2C%20mercury%20poisoning%2C%20and%20more&amp;deliveryName=USCDC_921-DM113495"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58D09-962A-EBDA-BF66-F08523DAA588}"/>
              </a:ext>
            </a:extLst>
          </p:cNvPr>
          <p:cNvSpPr>
            <a:spLocks noGrp="1"/>
          </p:cNvSpPr>
          <p:nvPr>
            <p:ph type="ctrTitle"/>
          </p:nvPr>
        </p:nvSpPr>
        <p:spPr>
          <a:xfrm>
            <a:off x="192505" y="1875470"/>
            <a:ext cx="11806990" cy="3253121"/>
          </a:xfrm>
        </p:spPr>
        <p:txBody>
          <a:bodyPr>
            <a:normAutofit/>
          </a:bodyPr>
          <a:lstStyle/>
          <a:p>
            <a:r>
              <a:rPr lang="en-US" sz="4400" dirty="0"/>
              <a:t>Seasonal Trends in Emergency Department Visits for Mental and Behavioral Health Conditions Among Children and Adolescents Aged 5-17 Years – United States, January 2018 – June 2023</a:t>
            </a:r>
          </a:p>
        </p:txBody>
      </p:sp>
      <p:sp>
        <p:nvSpPr>
          <p:cNvPr id="3" name="TextBox 2">
            <a:extLst>
              <a:ext uri="{FF2B5EF4-FFF2-40B4-BE49-F238E27FC236}">
                <a16:creationId xmlns:a16="http://schemas.microsoft.com/office/drawing/2014/main" id="{66FA9EC4-E02A-B95F-1EF7-C90F1CE41754}"/>
              </a:ext>
            </a:extLst>
          </p:cNvPr>
          <p:cNvSpPr txBox="1"/>
          <p:nvPr/>
        </p:nvSpPr>
        <p:spPr>
          <a:xfrm>
            <a:off x="3968270" y="5128591"/>
            <a:ext cx="4255460" cy="923330"/>
          </a:xfrm>
          <a:prstGeom prst="rect">
            <a:avLst/>
          </a:prstGeom>
          <a:noFill/>
        </p:spPr>
        <p:txBody>
          <a:bodyPr wrap="none" rtlCol="0">
            <a:spAutoFit/>
          </a:bodyPr>
          <a:lstStyle/>
          <a:p>
            <a:r>
              <a:rPr lang="en-US" b="0" i="0" dirty="0">
                <a:solidFill>
                  <a:schemeClr val="bg1"/>
                </a:solidFill>
                <a:effectLst/>
                <a:latin typeface="Open Sans" panose="020F0502020204030204" pitchFamily="34" charset="0"/>
              </a:rPr>
              <a:t>Radhakrishnan L, Carey K, Pell D, et al.</a:t>
            </a:r>
          </a:p>
          <a:p>
            <a:endParaRPr lang="en-US" b="0" i="0" dirty="0">
              <a:solidFill>
                <a:schemeClr val="bg1"/>
              </a:solidFill>
              <a:effectLst/>
              <a:latin typeface="Open Sans" panose="020F0502020204030204" pitchFamily="34" charset="0"/>
            </a:endParaRPr>
          </a:p>
          <a:p>
            <a:pPr algn="ctr"/>
            <a:r>
              <a:rPr lang="en-US" dirty="0">
                <a:solidFill>
                  <a:schemeClr val="bg1"/>
                </a:solidFill>
                <a:latin typeface="Open Sans" panose="020F0502020204030204" pitchFamily="34" charset="0"/>
              </a:rPr>
              <a:t>Presentation by Hollie Watson-Smith</a:t>
            </a:r>
            <a:endParaRPr lang="en-US" dirty="0">
              <a:solidFill>
                <a:schemeClr val="bg1"/>
              </a:solidFill>
            </a:endParaRPr>
          </a:p>
        </p:txBody>
      </p:sp>
    </p:spTree>
    <p:extLst>
      <p:ext uri="{BB962C8B-B14F-4D97-AF65-F5344CB8AC3E}">
        <p14:creationId xmlns:p14="http://schemas.microsoft.com/office/powerpoint/2010/main" val="2495124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9FE42-4645-C1E7-4C80-3671405297BF}"/>
              </a:ext>
            </a:extLst>
          </p:cNvPr>
          <p:cNvSpPr>
            <a:spLocks noGrp="1"/>
          </p:cNvSpPr>
          <p:nvPr>
            <p:ph type="ctrTitle"/>
          </p:nvPr>
        </p:nvSpPr>
        <p:spPr>
          <a:xfrm>
            <a:off x="1154588" y="2651125"/>
            <a:ext cx="9882823" cy="777875"/>
          </a:xfrm>
        </p:spPr>
        <p:txBody>
          <a:bodyPr/>
          <a:lstStyle/>
          <a:p>
            <a:r>
              <a:rPr lang="en-US" dirty="0">
                <a:hlinkClick r:id="rId3"/>
              </a:rPr>
              <a:t>MMWR Link</a:t>
            </a:r>
            <a:endParaRPr lang="en-US" dirty="0"/>
          </a:p>
        </p:txBody>
      </p:sp>
    </p:spTree>
    <p:extLst>
      <p:ext uri="{BB962C8B-B14F-4D97-AF65-F5344CB8AC3E}">
        <p14:creationId xmlns:p14="http://schemas.microsoft.com/office/powerpoint/2010/main" val="1765400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B14F11-99D7-E6A8-9384-C874CBB1E75B}"/>
              </a:ext>
            </a:extLst>
          </p:cNvPr>
          <p:cNvSpPr>
            <a:spLocks noGrp="1"/>
          </p:cNvSpPr>
          <p:nvPr>
            <p:ph type="ctrTitle"/>
          </p:nvPr>
        </p:nvSpPr>
        <p:spPr/>
        <p:txBody>
          <a:bodyPr/>
          <a:lstStyle/>
          <a:p>
            <a:r>
              <a:rPr lang="en-US" dirty="0"/>
              <a:t>Multi-Sector Collaboration</a:t>
            </a:r>
          </a:p>
        </p:txBody>
      </p:sp>
      <p:sp>
        <p:nvSpPr>
          <p:cNvPr id="6" name="Content Placeholder 5">
            <a:extLst>
              <a:ext uri="{FF2B5EF4-FFF2-40B4-BE49-F238E27FC236}">
                <a16:creationId xmlns:a16="http://schemas.microsoft.com/office/drawing/2014/main" id="{6818192C-DB2B-854E-0FB7-C6513432134B}"/>
              </a:ext>
            </a:extLst>
          </p:cNvPr>
          <p:cNvSpPr>
            <a:spLocks noGrp="1"/>
          </p:cNvSpPr>
          <p:nvPr>
            <p:ph sz="quarter" idx="14"/>
          </p:nvPr>
        </p:nvSpPr>
        <p:spPr>
          <a:xfrm>
            <a:off x="6277338" y="1088959"/>
            <a:ext cx="4760073" cy="4680081"/>
          </a:xfrm>
        </p:spPr>
        <p:txBody>
          <a:bodyPr/>
          <a:lstStyle/>
          <a:p>
            <a:r>
              <a:rPr lang="en-US" sz="2000" dirty="0"/>
              <a:t>Kansas Department of Health</a:t>
            </a:r>
          </a:p>
          <a:p>
            <a:r>
              <a:rPr lang="en-US" sz="2000" dirty="0"/>
              <a:t>Colorado Department of Public Health and Environment</a:t>
            </a:r>
          </a:p>
          <a:p>
            <a:r>
              <a:rPr lang="en-US" sz="2000" dirty="0"/>
              <a:t>Tri-County Health Department</a:t>
            </a:r>
          </a:p>
          <a:p>
            <a:r>
              <a:rPr lang="en-US" sz="2000" dirty="0"/>
              <a:t>Arapahoe County Public Health Department</a:t>
            </a:r>
          </a:p>
          <a:p>
            <a:r>
              <a:rPr lang="en-US" sz="2000" dirty="0"/>
              <a:t>Tennessee Department of Mental Health and Substance Abuse Services</a:t>
            </a:r>
          </a:p>
          <a:p>
            <a:r>
              <a:rPr lang="en-US" sz="2000" dirty="0"/>
              <a:t>Tennessee Department of Health</a:t>
            </a:r>
          </a:p>
          <a:p>
            <a:r>
              <a:rPr lang="en-US" sz="2000" dirty="0"/>
              <a:t>SAMHSA</a:t>
            </a:r>
          </a:p>
          <a:p>
            <a:r>
              <a:rPr lang="en-US" sz="2000" dirty="0"/>
              <a:t>U.S. Department of Education</a:t>
            </a:r>
          </a:p>
          <a:p>
            <a:pPr marL="0" indent="0">
              <a:buNone/>
            </a:pPr>
            <a:endParaRPr lang="en-US" sz="1400" dirty="0"/>
          </a:p>
        </p:txBody>
      </p:sp>
      <p:sp>
        <p:nvSpPr>
          <p:cNvPr id="8" name="Content Placeholder 7">
            <a:extLst>
              <a:ext uri="{FF2B5EF4-FFF2-40B4-BE49-F238E27FC236}">
                <a16:creationId xmlns:a16="http://schemas.microsoft.com/office/drawing/2014/main" id="{8877E057-5EFA-CFD3-82C6-D03793430B5B}"/>
              </a:ext>
            </a:extLst>
          </p:cNvPr>
          <p:cNvSpPr>
            <a:spLocks noGrp="1"/>
          </p:cNvSpPr>
          <p:nvPr>
            <p:ph sz="quarter" idx="16"/>
          </p:nvPr>
        </p:nvSpPr>
        <p:spPr>
          <a:xfrm>
            <a:off x="1154591" y="1088959"/>
            <a:ext cx="4760073" cy="5121651"/>
          </a:xfrm>
        </p:spPr>
        <p:txBody>
          <a:bodyPr/>
          <a:lstStyle/>
          <a:p>
            <a:r>
              <a:rPr lang="en-US" sz="2000" dirty="0"/>
              <a:t>Centers for Disease Control and Prevention – multiple departments</a:t>
            </a:r>
          </a:p>
          <a:p>
            <a:r>
              <a:rPr lang="en-US" sz="2000" dirty="0"/>
              <a:t>New Mexico Department of Health</a:t>
            </a:r>
          </a:p>
          <a:p>
            <a:r>
              <a:rPr lang="en-US" sz="2000" dirty="0"/>
              <a:t>University of North Carolina, Chapel Hill</a:t>
            </a:r>
          </a:p>
          <a:p>
            <a:r>
              <a:rPr lang="en-US" sz="2000" dirty="0"/>
              <a:t>Jr. Children’s Hospital at Vanderbilt</a:t>
            </a:r>
          </a:p>
          <a:p>
            <a:r>
              <a:rPr lang="en-US" sz="2000" dirty="0"/>
              <a:t>District of Columbia Department of Health</a:t>
            </a:r>
          </a:p>
          <a:p>
            <a:r>
              <a:rPr lang="en-US" sz="2000" dirty="0"/>
              <a:t>University of Maryland School of Public Health</a:t>
            </a:r>
          </a:p>
          <a:p>
            <a:r>
              <a:rPr lang="en-US" sz="2000" dirty="0"/>
              <a:t>District of Columbia Office of the State Superintendent of Education</a:t>
            </a:r>
          </a:p>
          <a:p>
            <a:r>
              <a:rPr lang="en-US" sz="2000" dirty="0"/>
              <a:t>Kentucky Department for Behavioral Health</a:t>
            </a:r>
          </a:p>
          <a:p>
            <a:endParaRPr lang="en-US" sz="2000" dirty="0"/>
          </a:p>
        </p:txBody>
      </p:sp>
    </p:spTree>
    <p:extLst>
      <p:ext uri="{BB962C8B-B14F-4D97-AF65-F5344CB8AC3E}">
        <p14:creationId xmlns:p14="http://schemas.microsoft.com/office/powerpoint/2010/main" val="1120068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0D55541-C1A6-E952-C57F-83E050861FB5}"/>
              </a:ext>
            </a:extLst>
          </p:cNvPr>
          <p:cNvSpPr>
            <a:spLocks noGrp="1"/>
          </p:cNvSpPr>
          <p:nvPr>
            <p:ph type="ctrTitle"/>
          </p:nvPr>
        </p:nvSpPr>
        <p:spPr/>
        <p:txBody>
          <a:bodyPr/>
          <a:lstStyle/>
          <a:p>
            <a:r>
              <a:rPr lang="en-US" dirty="0"/>
              <a:t>What is already known?</a:t>
            </a:r>
          </a:p>
        </p:txBody>
      </p:sp>
      <p:sp>
        <p:nvSpPr>
          <p:cNvPr id="2" name="Slide Number Placeholder 1">
            <a:extLst>
              <a:ext uri="{FF2B5EF4-FFF2-40B4-BE49-F238E27FC236}">
                <a16:creationId xmlns:a16="http://schemas.microsoft.com/office/drawing/2014/main" id="{47172035-A5C1-4866-C48B-82D3D8367E07}"/>
              </a:ext>
            </a:extLst>
          </p:cNvPr>
          <p:cNvSpPr>
            <a:spLocks noGrp="1"/>
          </p:cNvSpPr>
          <p:nvPr>
            <p:ph type="sldNum" sz="quarter" idx="12"/>
          </p:nvPr>
        </p:nvSpPr>
        <p:spPr/>
        <p:txBody>
          <a:bodyPr/>
          <a:lstStyle/>
          <a:p>
            <a:fld id="{CBC7505F-1996-1548-B85F-7ADA854EC76F}" type="slidenum">
              <a:rPr lang="en-US" smtClean="0"/>
              <a:pPr/>
              <a:t>4</a:t>
            </a:fld>
            <a:r>
              <a:rPr lang="en-US" dirty="0"/>
              <a:t>  |</a:t>
            </a:r>
          </a:p>
        </p:txBody>
      </p:sp>
      <p:sp>
        <p:nvSpPr>
          <p:cNvPr id="8" name="Content Placeholder 7">
            <a:extLst>
              <a:ext uri="{FF2B5EF4-FFF2-40B4-BE49-F238E27FC236}">
                <a16:creationId xmlns:a16="http://schemas.microsoft.com/office/drawing/2014/main" id="{C163F85A-00DB-3DF0-E24A-6CC869AF63CA}"/>
              </a:ext>
            </a:extLst>
          </p:cNvPr>
          <p:cNvSpPr>
            <a:spLocks noGrp="1"/>
          </p:cNvSpPr>
          <p:nvPr>
            <p:ph sz="quarter" idx="15"/>
          </p:nvPr>
        </p:nvSpPr>
        <p:spPr>
          <a:xfrm>
            <a:off x="1154588" y="1886267"/>
            <a:ext cx="9883775" cy="3498215"/>
          </a:xfrm>
        </p:spPr>
        <p:txBody>
          <a:bodyPr/>
          <a:lstStyle/>
          <a:p>
            <a:r>
              <a:rPr lang="en-US" dirty="0"/>
              <a:t>Previous studies have looked at prevalence/incidence of overall mental health, suicide-related behaviors, and drug overdoses</a:t>
            </a:r>
          </a:p>
          <a:p>
            <a:pPr lvl="1"/>
            <a:r>
              <a:rPr lang="en-US" dirty="0"/>
              <a:t>Found that mental and behavioral health conditions are common among school-aged youth</a:t>
            </a:r>
          </a:p>
          <a:p>
            <a:r>
              <a:rPr lang="en-US" dirty="0"/>
              <a:t>Most school districts have summer and winter breaks. </a:t>
            </a:r>
          </a:p>
          <a:p>
            <a:pPr lvl="1"/>
            <a:r>
              <a:rPr lang="en-US" dirty="0"/>
              <a:t>Is there a temporal relationship between visits for MBHCs and school semesters? </a:t>
            </a:r>
          </a:p>
          <a:p>
            <a:pPr lvl="1"/>
            <a:endParaRPr lang="en-US" dirty="0"/>
          </a:p>
          <a:p>
            <a:pPr lvl="1"/>
            <a:endParaRPr lang="en-US" dirty="0"/>
          </a:p>
        </p:txBody>
      </p:sp>
    </p:spTree>
    <p:extLst>
      <p:ext uri="{BB962C8B-B14F-4D97-AF65-F5344CB8AC3E}">
        <p14:creationId xmlns:p14="http://schemas.microsoft.com/office/powerpoint/2010/main" val="3813122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3BB21A0-89B4-70D0-8001-16437969AC82}"/>
              </a:ext>
            </a:extLst>
          </p:cNvPr>
          <p:cNvSpPr>
            <a:spLocks noGrp="1"/>
          </p:cNvSpPr>
          <p:nvPr>
            <p:ph type="ctrTitle"/>
          </p:nvPr>
        </p:nvSpPr>
        <p:spPr/>
        <p:txBody>
          <a:bodyPr/>
          <a:lstStyle/>
          <a:p>
            <a:r>
              <a:rPr lang="en-US" dirty="0"/>
              <a:t>Syndrome Definitions</a:t>
            </a:r>
          </a:p>
        </p:txBody>
      </p:sp>
      <p:sp>
        <p:nvSpPr>
          <p:cNvPr id="2" name="Slide Number Placeholder 1">
            <a:extLst>
              <a:ext uri="{FF2B5EF4-FFF2-40B4-BE49-F238E27FC236}">
                <a16:creationId xmlns:a16="http://schemas.microsoft.com/office/drawing/2014/main" id="{19CC3BC2-8E88-86C1-1E8D-1E9496FE28BB}"/>
              </a:ext>
            </a:extLst>
          </p:cNvPr>
          <p:cNvSpPr>
            <a:spLocks noGrp="1"/>
          </p:cNvSpPr>
          <p:nvPr>
            <p:ph type="sldNum" sz="quarter" idx="12"/>
          </p:nvPr>
        </p:nvSpPr>
        <p:spPr/>
        <p:txBody>
          <a:bodyPr/>
          <a:lstStyle/>
          <a:p>
            <a:fld id="{CBC7505F-1996-1548-B85F-7ADA854EC76F}" type="slidenum">
              <a:rPr lang="en-US" smtClean="0"/>
              <a:pPr/>
              <a:t>5</a:t>
            </a:fld>
            <a:r>
              <a:rPr lang="en-US"/>
              <a:t>  |</a:t>
            </a:r>
            <a:endParaRPr lang="en-US" dirty="0"/>
          </a:p>
        </p:txBody>
      </p:sp>
      <p:sp>
        <p:nvSpPr>
          <p:cNvPr id="11" name="Content Placeholder 10">
            <a:extLst>
              <a:ext uri="{FF2B5EF4-FFF2-40B4-BE49-F238E27FC236}">
                <a16:creationId xmlns:a16="http://schemas.microsoft.com/office/drawing/2014/main" id="{251D3BC0-3ECD-924F-EC29-783299489547}"/>
              </a:ext>
            </a:extLst>
          </p:cNvPr>
          <p:cNvSpPr>
            <a:spLocks noGrp="1"/>
          </p:cNvSpPr>
          <p:nvPr>
            <p:ph sz="quarter" idx="15"/>
          </p:nvPr>
        </p:nvSpPr>
        <p:spPr>
          <a:xfrm>
            <a:off x="1153636" y="1326391"/>
            <a:ext cx="9883775" cy="3498215"/>
          </a:xfrm>
        </p:spPr>
        <p:txBody>
          <a:bodyPr/>
          <a:lstStyle/>
          <a:p>
            <a:r>
              <a:rPr lang="en-US" dirty="0"/>
              <a:t>Healthcare Cost and Utilization Project (HCUP) Clinical Classifications Software Refined (CCSP) had existing definitions using ICD-10 codes</a:t>
            </a:r>
          </a:p>
          <a:p>
            <a:r>
              <a:rPr lang="en-US" dirty="0"/>
              <a:t>27 distinct conditions were originally looked at</a:t>
            </a:r>
          </a:p>
          <a:p>
            <a:pPr lvl="1"/>
            <a:r>
              <a:rPr lang="en-US" dirty="0"/>
              <a:t>8 met reliability criteria</a:t>
            </a:r>
          </a:p>
          <a:p>
            <a:pPr lvl="2"/>
            <a:r>
              <a:rPr lang="en-US" dirty="0"/>
              <a:t>depressive disorders</a:t>
            </a:r>
          </a:p>
          <a:p>
            <a:pPr lvl="2"/>
            <a:r>
              <a:rPr lang="en-US" dirty="0"/>
              <a:t>suicidal ideation or self-harm</a:t>
            </a:r>
          </a:p>
          <a:p>
            <a:pPr lvl="2"/>
            <a:r>
              <a:rPr lang="en-US" dirty="0"/>
              <a:t>trauma- and stressor-related disorders</a:t>
            </a:r>
          </a:p>
          <a:p>
            <a:pPr lvl="2"/>
            <a:r>
              <a:rPr lang="en-US" dirty="0"/>
              <a:t>cannabis-related disorders</a:t>
            </a:r>
          </a:p>
          <a:p>
            <a:pPr lvl="2"/>
            <a:r>
              <a:rPr lang="en-US" dirty="0"/>
              <a:t>lifestyle or life management factors</a:t>
            </a:r>
          </a:p>
          <a:p>
            <a:pPr lvl="2"/>
            <a:r>
              <a:rPr lang="en-US" dirty="0"/>
              <a:t>mood disorders</a:t>
            </a:r>
          </a:p>
          <a:p>
            <a:pPr lvl="2"/>
            <a:r>
              <a:rPr lang="en-US" dirty="0"/>
              <a:t>poisoning by drugs – initial encounter</a:t>
            </a:r>
          </a:p>
          <a:p>
            <a:pPr lvl="2"/>
            <a:r>
              <a:rPr lang="en-US" dirty="0"/>
              <a:t>symptoms of mental and substance use conditions</a:t>
            </a:r>
          </a:p>
        </p:txBody>
      </p:sp>
    </p:spTree>
    <p:extLst>
      <p:ext uri="{BB962C8B-B14F-4D97-AF65-F5344CB8AC3E}">
        <p14:creationId xmlns:p14="http://schemas.microsoft.com/office/powerpoint/2010/main" val="549123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33C672C-3653-A068-20FD-366CE9A9F537}"/>
              </a:ext>
            </a:extLst>
          </p:cNvPr>
          <p:cNvSpPr>
            <a:spLocks noGrp="1"/>
          </p:cNvSpPr>
          <p:nvPr>
            <p:ph type="ctrTitle"/>
          </p:nvPr>
        </p:nvSpPr>
        <p:spPr/>
        <p:txBody>
          <a:bodyPr/>
          <a:lstStyle/>
          <a:p>
            <a:r>
              <a:rPr lang="en-US" dirty="0"/>
              <a:t>Emergency Department Visit Ratios</a:t>
            </a:r>
          </a:p>
        </p:txBody>
      </p:sp>
      <p:sp>
        <p:nvSpPr>
          <p:cNvPr id="3" name="Slide Number Placeholder 2">
            <a:extLst>
              <a:ext uri="{FF2B5EF4-FFF2-40B4-BE49-F238E27FC236}">
                <a16:creationId xmlns:a16="http://schemas.microsoft.com/office/drawing/2014/main" id="{08A2258D-12DF-C52E-13F4-9DCDB747ED77}"/>
              </a:ext>
            </a:extLst>
          </p:cNvPr>
          <p:cNvSpPr>
            <a:spLocks noGrp="1"/>
          </p:cNvSpPr>
          <p:nvPr>
            <p:ph type="sldNum" sz="quarter" idx="12"/>
          </p:nvPr>
        </p:nvSpPr>
        <p:spPr/>
        <p:txBody>
          <a:bodyPr/>
          <a:lstStyle/>
          <a:p>
            <a:fld id="{CBC7505F-1996-1548-B85F-7ADA854EC76F}" type="slidenum">
              <a:rPr lang="en-US" smtClean="0"/>
              <a:pPr/>
              <a:t>6</a:t>
            </a:fld>
            <a:r>
              <a:rPr lang="en-US"/>
              <a:t>  |</a:t>
            </a:r>
            <a:endParaRPr lang="en-US" dirty="0"/>
          </a:p>
        </p:txBody>
      </p:sp>
      <p:sp>
        <p:nvSpPr>
          <p:cNvPr id="7" name="Content Placeholder 6">
            <a:extLst>
              <a:ext uri="{FF2B5EF4-FFF2-40B4-BE49-F238E27FC236}">
                <a16:creationId xmlns:a16="http://schemas.microsoft.com/office/drawing/2014/main" id="{9D33AD19-E0ED-691D-FFC3-4FB4D5579C68}"/>
              </a:ext>
            </a:extLst>
          </p:cNvPr>
          <p:cNvSpPr>
            <a:spLocks noGrp="1"/>
          </p:cNvSpPr>
          <p:nvPr>
            <p:ph sz="quarter" idx="15"/>
          </p:nvPr>
        </p:nvSpPr>
        <p:spPr>
          <a:xfrm>
            <a:off x="1154110" y="3806761"/>
            <a:ext cx="9883775" cy="1783778"/>
          </a:xfrm>
        </p:spPr>
        <p:txBody>
          <a:bodyPr/>
          <a:lstStyle/>
          <a:p>
            <a:r>
              <a:rPr lang="en-US" dirty="0"/>
              <a:t>Ratios were found for each CCSR category by age group, by year, and by time period </a:t>
            </a:r>
          </a:p>
          <a:p>
            <a:pPr lvl="1"/>
            <a:r>
              <a:rPr lang="en-US" dirty="0"/>
              <a:t>Both Fall and Spring was compared to the preceding summer</a:t>
            </a:r>
          </a:p>
          <a:p>
            <a:r>
              <a:rPr lang="en-US" dirty="0"/>
              <a:t>Overall counts were also analyzed</a:t>
            </a:r>
          </a:p>
          <a:p>
            <a:pPr lvl="1"/>
            <a:endParaRPr lang="en-US" dirty="0"/>
          </a:p>
        </p:txBody>
      </p:sp>
      <p:pic>
        <p:nvPicPr>
          <p:cNvPr id="9" name="Picture 8">
            <a:extLst>
              <a:ext uri="{FF2B5EF4-FFF2-40B4-BE49-F238E27FC236}">
                <a16:creationId xmlns:a16="http://schemas.microsoft.com/office/drawing/2014/main" id="{5486B346-4309-25AE-2304-AC729166E91F}"/>
              </a:ext>
            </a:extLst>
          </p:cNvPr>
          <p:cNvPicPr>
            <a:picLocks noChangeAspect="1"/>
          </p:cNvPicPr>
          <p:nvPr/>
        </p:nvPicPr>
        <p:blipFill>
          <a:blip r:embed="rId3"/>
          <a:stretch>
            <a:fillRect/>
          </a:stretch>
        </p:blipFill>
        <p:spPr>
          <a:xfrm>
            <a:off x="711798" y="1473836"/>
            <a:ext cx="10768401" cy="1757119"/>
          </a:xfrm>
          <a:prstGeom prst="rect">
            <a:avLst/>
          </a:prstGeom>
        </p:spPr>
      </p:pic>
    </p:spTree>
    <p:extLst>
      <p:ext uri="{BB962C8B-B14F-4D97-AF65-F5344CB8AC3E}">
        <p14:creationId xmlns:p14="http://schemas.microsoft.com/office/powerpoint/2010/main" val="2236740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2C6AE-678C-20DA-1A02-CEAE0CBF04F4}"/>
              </a:ext>
            </a:extLst>
          </p:cNvPr>
          <p:cNvSpPr>
            <a:spLocks noGrp="1"/>
          </p:cNvSpPr>
          <p:nvPr>
            <p:ph type="ctrTitle"/>
          </p:nvPr>
        </p:nvSpPr>
        <p:spPr/>
        <p:txBody>
          <a:bodyPr/>
          <a:lstStyle/>
          <a:p>
            <a:r>
              <a:rPr lang="en-US" dirty="0"/>
              <a:t>Depressive Disorders</a:t>
            </a:r>
          </a:p>
        </p:txBody>
      </p:sp>
      <p:sp>
        <p:nvSpPr>
          <p:cNvPr id="3" name="Slide Number Placeholder 2">
            <a:extLst>
              <a:ext uri="{FF2B5EF4-FFF2-40B4-BE49-F238E27FC236}">
                <a16:creationId xmlns:a16="http://schemas.microsoft.com/office/drawing/2014/main" id="{54A2536D-96FD-4E5E-3215-D2C76F1FA018}"/>
              </a:ext>
            </a:extLst>
          </p:cNvPr>
          <p:cNvSpPr>
            <a:spLocks noGrp="1"/>
          </p:cNvSpPr>
          <p:nvPr>
            <p:ph type="sldNum" sz="quarter" idx="12"/>
          </p:nvPr>
        </p:nvSpPr>
        <p:spPr/>
        <p:txBody>
          <a:bodyPr/>
          <a:lstStyle/>
          <a:p>
            <a:fld id="{CBC7505F-1996-1548-B85F-7ADA854EC76F}" type="slidenum">
              <a:rPr lang="en-US" smtClean="0"/>
              <a:pPr/>
              <a:t>7</a:t>
            </a:fld>
            <a:r>
              <a:rPr lang="en-US" dirty="0"/>
              <a:t>  |</a:t>
            </a:r>
          </a:p>
        </p:txBody>
      </p:sp>
      <p:sp>
        <p:nvSpPr>
          <p:cNvPr id="8" name="Content Placeholder 7">
            <a:extLst>
              <a:ext uri="{FF2B5EF4-FFF2-40B4-BE49-F238E27FC236}">
                <a16:creationId xmlns:a16="http://schemas.microsoft.com/office/drawing/2014/main" id="{6B7EF492-2200-D99D-67FD-F51FE8393A42}"/>
              </a:ext>
            </a:extLst>
          </p:cNvPr>
          <p:cNvSpPr>
            <a:spLocks noGrp="1"/>
          </p:cNvSpPr>
          <p:nvPr>
            <p:ph sz="quarter" idx="15"/>
          </p:nvPr>
        </p:nvSpPr>
        <p:spPr>
          <a:xfrm>
            <a:off x="723928" y="4973148"/>
            <a:ext cx="9444200" cy="1062082"/>
          </a:xfrm>
        </p:spPr>
        <p:txBody>
          <a:bodyPr/>
          <a:lstStyle/>
          <a:p>
            <a:r>
              <a:rPr lang="en-US" dirty="0"/>
              <a:t>Ages 10-14 (VR 1.19 – 1.95) </a:t>
            </a:r>
          </a:p>
          <a:p>
            <a:r>
              <a:rPr lang="en-US" dirty="0"/>
              <a:t>Ages 15-17 (VR 1.16 - 1.60)</a:t>
            </a:r>
          </a:p>
          <a:p>
            <a:pPr marL="0" indent="0">
              <a:buNone/>
            </a:pPr>
            <a:r>
              <a:rPr lang="en-US" dirty="0"/>
              <a:t>(Increased VR for all semesters: Fall 2018 – Spring 2023)</a:t>
            </a:r>
          </a:p>
        </p:txBody>
      </p:sp>
      <p:pic>
        <p:nvPicPr>
          <p:cNvPr id="7" name="Picture 6">
            <a:extLst>
              <a:ext uri="{FF2B5EF4-FFF2-40B4-BE49-F238E27FC236}">
                <a16:creationId xmlns:a16="http://schemas.microsoft.com/office/drawing/2014/main" id="{47D52885-D845-F473-303A-E4B0BD81C4C2}"/>
              </a:ext>
            </a:extLst>
          </p:cNvPr>
          <p:cNvPicPr>
            <a:picLocks noChangeAspect="1"/>
          </p:cNvPicPr>
          <p:nvPr/>
        </p:nvPicPr>
        <p:blipFill>
          <a:blip r:embed="rId3"/>
          <a:stretch>
            <a:fillRect/>
          </a:stretch>
        </p:blipFill>
        <p:spPr>
          <a:xfrm>
            <a:off x="723928" y="1104405"/>
            <a:ext cx="10744141" cy="3737629"/>
          </a:xfrm>
          <a:prstGeom prst="rect">
            <a:avLst/>
          </a:prstGeom>
        </p:spPr>
      </p:pic>
    </p:spTree>
    <p:extLst>
      <p:ext uri="{BB962C8B-B14F-4D97-AF65-F5344CB8AC3E}">
        <p14:creationId xmlns:p14="http://schemas.microsoft.com/office/powerpoint/2010/main" val="1664386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FB802-3B89-39D6-C171-C9D523DCE7B5}"/>
              </a:ext>
            </a:extLst>
          </p:cNvPr>
          <p:cNvSpPr>
            <a:spLocks noGrp="1"/>
          </p:cNvSpPr>
          <p:nvPr>
            <p:ph type="ctrTitle"/>
          </p:nvPr>
        </p:nvSpPr>
        <p:spPr/>
        <p:txBody>
          <a:bodyPr/>
          <a:lstStyle/>
          <a:p>
            <a:r>
              <a:rPr lang="en-US" dirty="0"/>
              <a:t>Suicidal Ideation or Self-Harm</a:t>
            </a:r>
          </a:p>
        </p:txBody>
      </p:sp>
      <p:sp>
        <p:nvSpPr>
          <p:cNvPr id="3" name="Slide Number Placeholder 2">
            <a:extLst>
              <a:ext uri="{FF2B5EF4-FFF2-40B4-BE49-F238E27FC236}">
                <a16:creationId xmlns:a16="http://schemas.microsoft.com/office/drawing/2014/main" id="{5BAE824F-32B5-5A03-57E9-43D78A6D58EE}"/>
              </a:ext>
            </a:extLst>
          </p:cNvPr>
          <p:cNvSpPr>
            <a:spLocks noGrp="1"/>
          </p:cNvSpPr>
          <p:nvPr>
            <p:ph type="sldNum" sz="quarter" idx="12"/>
          </p:nvPr>
        </p:nvSpPr>
        <p:spPr/>
        <p:txBody>
          <a:bodyPr/>
          <a:lstStyle/>
          <a:p>
            <a:fld id="{CBC7505F-1996-1548-B85F-7ADA854EC76F}" type="slidenum">
              <a:rPr lang="en-US" smtClean="0"/>
              <a:pPr/>
              <a:t>8</a:t>
            </a:fld>
            <a:r>
              <a:rPr lang="en-US"/>
              <a:t>  |</a:t>
            </a:r>
            <a:endParaRPr lang="en-US" dirty="0"/>
          </a:p>
        </p:txBody>
      </p:sp>
      <p:pic>
        <p:nvPicPr>
          <p:cNvPr id="7" name="Picture 6">
            <a:extLst>
              <a:ext uri="{FF2B5EF4-FFF2-40B4-BE49-F238E27FC236}">
                <a16:creationId xmlns:a16="http://schemas.microsoft.com/office/drawing/2014/main" id="{9EC404B5-7EDF-2052-C44D-9ECA76CCA9CE}"/>
              </a:ext>
            </a:extLst>
          </p:cNvPr>
          <p:cNvPicPr>
            <a:picLocks noChangeAspect="1"/>
          </p:cNvPicPr>
          <p:nvPr/>
        </p:nvPicPr>
        <p:blipFill rotWithShape="1">
          <a:blip r:embed="rId3"/>
          <a:srcRect b="662"/>
          <a:stretch/>
        </p:blipFill>
        <p:spPr>
          <a:xfrm>
            <a:off x="929188" y="1609623"/>
            <a:ext cx="10333624" cy="3296957"/>
          </a:xfrm>
          <a:prstGeom prst="rect">
            <a:avLst/>
          </a:prstGeom>
        </p:spPr>
      </p:pic>
      <p:pic>
        <p:nvPicPr>
          <p:cNvPr id="9" name="Picture 8">
            <a:extLst>
              <a:ext uri="{FF2B5EF4-FFF2-40B4-BE49-F238E27FC236}">
                <a16:creationId xmlns:a16="http://schemas.microsoft.com/office/drawing/2014/main" id="{2F04F8CA-2176-0B6A-46FE-8754F165CD86}"/>
              </a:ext>
            </a:extLst>
          </p:cNvPr>
          <p:cNvPicPr>
            <a:picLocks noChangeAspect="1"/>
          </p:cNvPicPr>
          <p:nvPr/>
        </p:nvPicPr>
        <p:blipFill>
          <a:blip r:embed="rId4"/>
          <a:stretch>
            <a:fillRect/>
          </a:stretch>
        </p:blipFill>
        <p:spPr>
          <a:xfrm>
            <a:off x="476227" y="1142564"/>
            <a:ext cx="11239547" cy="467059"/>
          </a:xfrm>
          <a:prstGeom prst="rect">
            <a:avLst/>
          </a:prstGeom>
        </p:spPr>
      </p:pic>
      <p:sp>
        <p:nvSpPr>
          <p:cNvPr id="10" name="Content Placeholder 7">
            <a:extLst>
              <a:ext uri="{FF2B5EF4-FFF2-40B4-BE49-F238E27FC236}">
                <a16:creationId xmlns:a16="http://schemas.microsoft.com/office/drawing/2014/main" id="{DBFBB0B2-B3E4-1BAD-C3F5-B687D3BC9DB1}"/>
              </a:ext>
            </a:extLst>
          </p:cNvPr>
          <p:cNvSpPr>
            <a:spLocks noGrp="1"/>
          </p:cNvSpPr>
          <p:nvPr>
            <p:ph sz="quarter" idx="15"/>
          </p:nvPr>
        </p:nvSpPr>
        <p:spPr>
          <a:xfrm>
            <a:off x="633304" y="4906580"/>
            <a:ext cx="10216895" cy="1062082"/>
          </a:xfrm>
        </p:spPr>
        <p:txBody>
          <a:bodyPr/>
          <a:lstStyle/>
          <a:p>
            <a:r>
              <a:rPr lang="en-US" dirty="0"/>
              <a:t>Ages 10-14 (VR 1.13 – 2.00) </a:t>
            </a:r>
          </a:p>
          <a:p>
            <a:r>
              <a:rPr lang="en-US" dirty="0"/>
              <a:t>Ages 15-17 (VR 1.15 – 1.74)</a:t>
            </a:r>
          </a:p>
          <a:p>
            <a:pPr marL="0" indent="0">
              <a:buNone/>
            </a:pPr>
            <a:r>
              <a:rPr lang="en-US" dirty="0"/>
              <a:t>(Increased VR for all semesters: Fall 2018 – Spring 2023)</a:t>
            </a:r>
          </a:p>
        </p:txBody>
      </p:sp>
    </p:spTree>
    <p:extLst>
      <p:ext uri="{BB962C8B-B14F-4D97-AF65-F5344CB8AC3E}">
        <p14:creationId xmlns:p14="http://schemas.microsoft.com/office/powerpoint/2010/main" val="1371222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1D98B-EB21-8171-650C-0E1C67FBBB03}"/>
              </a:ext>
            </a:extLst>
          </p:cNvPr>
          <p:cNvSpPr>
            <a:spLocks noGrp="1"/>
          </p:cNvSpPr>
          <p:nvPr>
            <p:ph type="ctrTitle"/>
          </p:nvPr>
        </p:nvSpPr>
        <p:spPr>
          <a:xfrm>
            <a:off x="361246" y="326531"/>
            <a:ext cx="11621488" cy="618350"/>
          </a:xfrm>
        </p:spPr>
        <p:txBody>
          <a:bodyPr/>
          <a:lstStyle/>
          <a:p>
            <a:r>
              <a:rPr lang="en-US" dirty="0"/>
              <a:t>Trauma- and Stressor- Related Disorders</a:t>
            </a:r>
          </a:p>
        </p:txBody>
      </p:sp>
      <p:sp>
        <p:nvSpPr>
          <p:cNvPr id="3" name="Slide Number Placeholder 2">
            <a:extLst>
              <a:ext uri="{FF2B5EF4-FFF2-40B4-BE49-F238E27FC236}">
                <a16:creationId xmlns:a16="http://schemas.microsoft.com/office/drawing/2014/main" id="{75C7D764-4DB9-2815-F7ED-7A46231A25A5}"/>
              </a:ext>
            </a:extLst>
          </p:cNvPr>
          <p:cNvSpPr>
            <a:spLocks noGrp="1"/>
          </p:cNvSpPr>
          <p:nvPr>
            <p:ph type="sldNum" sz="quarter" idx="12"/>
          </p:nvPr>
        </p:nvSpPr>
        <p:spPr/>
        <p:txBody>
          <a:bodyPr/>
          <a:lstStyle/>
          <a:p>
            <a:fld id="{CBC7505F-1996-1548-B85F-7ADA854EC76F}" type="slidenum">
              <a:rPr lang="en-US" smtClean="0"/>
              <a:pPr/>
              <a:t>9</a:t>
            </a:fld>
            <a:r>
              <a:rPr lang="en-US"/>
              <a:t>  |</a:t>
            </a:r>
            <a:endParaRPr lang="en-US" dirty="0"/>
          </a:p>
        </p:txBody>
      </p:sp>
      <p:pic>
        <p:nvPicPr>
          <p:cNvPr id="7" name="Picture 6">
            <a:extLst>
              <a:ext uri="{FF2B5EF4-FFF2-40B4-BE49-F238E27FC236}">
                <a16:creationId xmlns:a16="http://schemas.microsoft.com/office/drawing/2014/main" id="{238BC6D2-E571-EB5A-4E0D-C24F72D86D61}"/>
              </a:ext>
            </a:extLst>
          </p:cNvPr>
          <p:cNvPicPr>
            <a:picLocks noChangeAspect="1"/>
          </p:cNvPicPr>
          <p:nvPr/>
        </p:nvPicPr>
        <p:blipFill>
          <a:blip r:embed="rId3"/>
          <a:stretch>
            <a:fillRect/>
          </a:stretch>
        </p:blipFill>
        <p:spPr>
          <a:xfrm>
            <a:off x="575411" y="1558052"/>
            <a:ext cx="10821721" cy="3624136"/>
          </a:xfrm>
          <a:prstGeom prst="rect">
            <a:avLst/>
          </a:prstGeom>
        </p:spPr>
      </p:pic>
      <p:pic>
        <p:nvPicPr>
          <p:cNvPr id="10" name="Picture 9">
            <a:extLst>
              <a:ext uri="{FF2B5EF4-FFF2-40B4-BE49-F238E27FC236}">
                <a16:creationId xmlns:a16="http://schemas.microsoft.com/office/drawing/2014/main" id="{3A5DE267-9F5F-912E-5A5B-DC8A0CB3A327}"/>
              </a:ext>
            </a:extLst>
          </p:cNvPr>
          <p:cNvPicPr>
            <a:picLocks noChangeAspect="1"/>
          </p:cNvPicPr>
          <p:nvPr/>
        </p:nvPicPr>
        <p:blipFill>
          <a:blip r:embed="rId4"/>
          <a:stretch>
            <a:fillRect/>
          </a:stretch>
        </p:blipFill>
        <p:spPr>
          <a:xfrm>
            <a:off x="251518" y="1153314"/>
            <a:ext cx="11239547" cy="467059"/>
          </a:xfrm>
          <a:prstGeom prst="rect">
            <a:avLst/>
          </a:prstGeom>
        </p:spPr>
      </p:pic>
      <p:sp>
        <p:nvSpPr>
          <p:cNvPr id="11" name="Content Placeholder 7">
            <a:extLst>
              <a:ext uri="{FF2B5EF4-FFF2-40B4-BE49-F238E27FC236}">
                <a16:creationId xmlns:a16="http://schemas.microsoft.com/office/drawing/2014/main" id="{845BC50E-6251-CEEB-406D-1CB5364C4678}"/>
              </a:ext>
            </a:extLst>
          </p:cNvPr>
          <p:cNvSpPr>
            <a:spLocks noGrp="1"/>
          </p:cNvSpPr>
          <p:nvPr>
            <p:ph sz="quarter" idx="15"/>
          </p:nvPr>
        </p:nvSpPr>
        <p:spPr>
          <a:xfrm>
            <a:off x="575411" y="5055885"/>
            <a:ext cx="9897517" cy="1062082"/>
          </a:xfrm>
        </p:spPr>
        <p:txBody>
          <a:bodyPr/>
          <a:lstStyle/>
          <a:p>
            <a:r>
              <a:rPr lang="en-US" dirty="0"/>
              <a:t>Ages 10-14 (VR 1.07 – 1.62) </a:t>
            </a:r>
          </a:p>
          <a:p>
            <a:r>
              <a:rPr lang="en-US" dirty="0"/>
              <a:t>Ages 15-17 (VR 1.05 – 1.43)</a:t>
            </a:r>
          </a:p>
          <a:p>
            <a:pPr marL="0" indent="0">
              <a:buNone/>
            </a:pPr>
            <a:r>
              <a:rPr lang="en-US" dirty="0"/>
              <a:t>(Increased VR for all semesters: Fall 2018 – Spring 2023)</a:t>
            </a:r>
          </a:p>
          <a:p>
            <a:endParaRPr lang="en-US" dirty="0"/>
          </a:p>
        </p:txBody>
      </p:sp>
    </p:spTree>
    <p:extLst>
      <p:ext uri="{BB962C8B-B14F-4D97-AF65-F5344CB8AC3E}">
        <p14:creationId xmlns:p14="http://schemas.microsoft.com/office/powerpoint/2010/main" val="498727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D992E-4761-F239-DB88-86931E93FDC8}"/>
              </a:ext>
            </a:extLst>
          </p:cNvPr>
          <p:cNvSpPr>
            <a:spLocks noGrp="1"/>
          </p:cNvSpPr>
          <p:nvPr>
            <p:ph type="ctrTitle"/>
          </p:nvPr>
        </p:nvSpPr>
        <p:spPr/>
        <p:txBody>
          <a:bodyPr/>
          <a:lstStyle/>
          <a:p>
            <a:r>
              <a:rPr lang="en-US" dirty="0"/>
              <a:t>Other CCSPs</a:t>
            </a:r>
          </a:p>
        </p:txBody>
      </p:sp>
      <p:sp>
        <p:nvSpPr>
          <p:cNvPr id="3" name="Slide Number Placeholder 2">
            <a:extLst>
              <a:ext uri="{FF2B5EF4-FFF2-40B4-BE49-F238E27FC236}">
                <a16:creationId xmlns:a16="http://schemas.microsoft.com/office/drawing/2014/main" id="{393F09C5-FAAF-B10F-EFEF-0506A72DB701}"/>
              </a:ext>
            </a:extLst>
          </p:cNvPr>
          <p:cNvSpPr>
            <a:spLocks noGrp="1"/>
          </p:cNvSpPr>
          <p:nvPr>
            <p:ph type="sldNum" sz="quarter" idx="12"/>
          </p:nvPr>
        </p:nvSpPr>
        <p:spPr/>
        <p:txBody>
          <a:bodyPr/>
          <a:lstStyle/>
          <a:p>
            <a:fld id="{CBC7505F-1996-1548-B85F-7ADA854EC76F}" type="slidenum">
              <a:rPr lang="en-US" smtClean="0"/>
              <a:pPr/>
              <a:t>10</a:t>
            </a:fld>
            <a:r>
              <a:rPr lang="en-US"/>
              <a:t>  |</a:t>
            </a:r>
            <a:endParaRPr lang="en-US" dirty="0"/>
          </a:p>
        </p:txBody>
      </p:sp>
      <p:sp>
        <p:nvSpPr>
          <p:cNvPr id="4" name="Text Placeholder 3">
            <a:extLst>
              <a:ext uri="{FF2B5EF4-FFF2-40B4-BE49-F238E27FC236}">
                <a16:creationId xmlns:a16="http://schemas.microsoft.com/office/drawing/2014/main" id="{CCB1CBFD-BC68-D46D-F464-B4C390A4BEAE}"/>
              </a:ext>
            </a:extLst>
          </p:cNvPr>
          <p:cNvSpPr>
            <a:spLocks noGrp="1"/>
          </p:cNvSpPr>
          <p:nvPr>
            <p:ph type="body" sz="quarter" idx="14"/>
          </p:nvPr>
        </p:nvSpPr>
        <p:spPr/>
        <p:txBody>
          <a:bodyPr/>
          <a:lstStyle/>
          <a:p>
            <a:r>
              <a:rPr lang="en-US" dirty="0"/>
              <a:t>10-14 and 15-17 age groups</a:t>
            </a:r>
          </a:p>
        </p:txBody>
      </p:sp>
      <p:sp>
        <p:nvSpPr>
          <p:cNvPr id="5" name="Content Placeholder 4">
            <a:extLst>
              <a:ext uri="{FF2B5EF4-FFF2-40B4-BE49-F238E27FC236}">
                <a16:creationId xmlns:a16="http://schemas.microsoft.com/office/drawing/2014/main" id="{F548339E-B1C7-FDF1-8FCC-C8DDDC9B3378}"/>
              </a:ext>
            </a:extLst>
          </p:cNvPr>
          <p:cNvSpPr>
            <a:spLocks noGrp="1"/>
          </p:cNvSpPr>
          <p:nvPr>
            <p:ph sz="quarter" idx="15"/>
          </p:nvPr>
        </p:nvSpPr>
        <p:spPr/>
        <p:txBody>
          <a:bodyPr/>
          <a:lstStyle/>
          <a:p>
            <a:r>
              <a:rPr lang="en-US" dirty="0"/>
              <a:t>Increases in spring semesters compared to the preceding summer</a:t>
            </a:r>
          </a:p>
          <a:p>
            <a:pPr lvl="1"/>
            <a:r>
              <a:rPr lang="en-US" dirty="0"/>
              <a:t>Lifestyle or life management factors</a:t>
            </a:r>
          </a:p>
          <a:p>
            <a:pPr lvl="1"/>
            <a:r>
              <a:rPr lang="en-US" dirty="0"/>
              <a:t>Mood disorders</a:t>
            </a:r>
          </a:p>
          <a:p>
            <a:pPr lvl="1"/>
            <a:r>
              <a:rPr lang="en-US" dirty="0"/>
              <a:t>Poisoning by drugs</a:t>
            </a:r>
          </a:p>
          <a:p>
            <a:pPr lvl="1"/>
            <a:r>
              <a:rPr lang="en-US" dirty="0"/>
              <a:t>Symptoms of mental and substance use conditions</a:t>
            </a:r>
          </a:p>
          <a:p>
            <a:r>
              <a:rPr lang="en-US" dirty="0"/>
              <a:t>Visit ratios for cannabis-related disorders were inconsistent across all five years</a:t>
            </a:r>
          </a:p>
          <a:p>
            <a:r>
              <a:rPr lang="en-US" dirty="0"/>
              <a:t>Increases were seen for 5-9 age group but had very small counts</a:t>
            </a:r>
          </a:p>
        </p:txBody>
      </p:sp>
    </p:spTree>
    <p:extLst>
      <p:ext uri="{BB962C8B-B14F-4D97-AF65-F5344CB8AC3E}">
        <p14:creationId xmlns:p14="http://schemas.microsoft.com/office/powerpoint/2010/main" val="1689128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3CF8A-888A-E1C4-A37D-17C331639712}"/>
              </a:ext>
            </a:extLst>
          </p:cNvPr>
          <p:cNvSpPr>
            <a:spLocks noGrp="1"/>
          </p:cNvSpPr>
          <p:nvPr>
            <p:ph type="ctrTitle"/>
          </p:nvPr>
        </p:nvSpPr>
        <p:spPr/>
        <p:txBody>
          <a:bodyPr/>
          <a:lstStyle/>
          <a:p>
            <a:r>
              <a:rPr lang="en-US" dirty="0"/>
              <a:t>Why might visit ratios be higher?</a:t>
            </a:r>
          </a:p>
        </p:txBody>
      </p:sp>
      <p:sp>
        <p:nvSpPr>
          <p:cNvPr id="3" name="Slide Number Placeholder 2">
            <a:extLst>
              <a:ext uri="{FF2B5EF4-FFF2-40B4-BE49-F238E27FC236}">
                <a16:creationId xmlns:a16="http://schemas.microsoft.com/office/drawing/2014/main" id="{B2D5AD9B-B169-FA45-988F-E9B12B695888}"/>
              </a:ext>
            </a:extLst>
          </p:cNvPr>
          <p:cNvSpPr>
            <a:spLocks noGrp="1"/>
          </p:cNvSpPr>
          <p:nvPr>
            <p:ph type="sldNum" sz="quarter" idx="12"/>
          </p:nvPr>
        </p:nvSpPr>
        <p:spPr/>
        <p:txBody>
          <a:bodyPr/>
          <a:lstStyle/>
          <a:p>
            <a:fld id="{CBC7505F-1996-1548-B85F-7ADA854EC76F}" type="slidenum">
              <a:rPr lang="en-US" smtClean="0"/>
              <a:pPr/>
              <a:t>11</a:t>
            </a:fld>
            <a:r>
              <a:rPr lang="en-US"/>
              <a:t>  |</a:t>
            </a:r>
            <a:endParaRPr lang="en-US" dirty="0"/>
          </a:p>
        </p:txBody>
      </p:sp>
      <p:sp>
        <p:nvSpPr>
          <p:cNvPr id="5" name="Content Placeholder 4">
            <a:extLst>
              <a:ext uri="{FF2B5EF4-FFF2-40B4-BE49-F238E27FC236}">
                <a16:creationId xmlns:a16="http://schemas.microsoft.com/office/drawing/2014/main" id="{C4ABF166-38C3-8F2C-864D-BA5E8C85CBD1}"/>
              </a:ext>
            </a:extLst>
          </p:cNvPr>
          <p:cNvSpPr>
            <a:spLocks noGrp="1"/>
          </p:cNvSpPr>
          <p:nvPr>
            <p:ph sz="quarter" idx="15"/>
          </p:nvPr>
        </p:nvSpPr>
        <p:spPr>
          <a:xfrm>
            <a:off x="1154113" y="1214651"/>
            <a:ext cx="9883775" cy="4169513"/>
          </a:xfrm>
        </p:spPr>
        <p:txBody>
          <a:bodyPr/>
          <a:lstStyle/>
          <a:p>
            <a:r>
              <a:rPr lang="en-US" dirty="0"/>
              <a:t>Increased stressors… </a:t>
            </a:r>
          </a:p>
          <a:p>
            <a:pPr lvl="1"/>
            <a:r>
              <a:rPr lang="en-US" dirty="0"/>
              <a:t>Transitioning to new school year</a:t>
            </a:r>
          </a:p>
          <a:p>
            <a:pPr lvl="1"/>
            <a:r>
              <a:rPr lang="en-US" dirty="0"/>
              <a:t>Attending new school</a:t>
            </a:r>
          </a:p>
          <a:p>
            <a:pPr lvl="1"/>
            <a:r>
              <a:rPr lang="en-US" dirty="0"/>
              <a:t>Academic performance/testing</a:t>
            </a:r>
          </a:p>
          <a:p>
            <a:pPr lvl="1"/>
            <a:r>
              <a:rPr lang="en-US" dirty="0"/>
              <a:t>Bullying/peer victimization</a:t>
            </a:r>
          </a:p>
          <a:p>
            <a:r>
              <a:rPr lang="en-US" dirty="0"/>
              <a:t>School-based screenings may occur, increasing referrals </a:t>
            </a:r>
          </a:p>
          <a:p>
            <a:r>
              <a:rPr lang="en-US" dirty="0"/>
              <a:t>Conditions may be recognized by school staff or if students disclose – whereas they are not observed in the summer</a:t>
            </a:r>
          </a:p>
          <a:p>
            <a:r>
              <a:rPr lang="en-US" dirty="0"/>
              <a:t>Increased social interactions</a:t>
            </a:r>
          </a:p>
        </p:txBody>
      </p:sp>
    </p:spTree>
    <p:extLst>
      <p:ext uri="{BB962C8B-B14F-4D97-AF65-F5344CB8AC3E}">
        <p14:creationId xmlns:p14="http://schemas.microsoft.com/office/powerpoint/2010/main" val="3231353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A4535CF-6232-7D3E-3FFC-A4298A9479E3}"/>
              </a:ext>
            </a:extLst>
          </p:cNvPr>
          <p:cNvSpPr>
            <a:spLocks noGrp="1"/>
          </p:cNvSpPr>
          <p:nvPr>
            <p:ph type="ctrTitle"/>
          </p:nvPr>
        </p:nvSpPr>
        <p:spPr/>
        <p:txBody>
          <a:bodyPr/>
          <a:lstStyle/>
          <a:p>
            <a:r>
              <a:rPr lang="en-US" dirty="0"/>
              <a:t>Limitations</a:t>
            </a:r>
          </a:p>
        </p:txBody>
      </p:sp>
      <p:sp>
        <p:nvSpPr>
          <p:cNvPr id="3" name="Slide Number Placeholder 2">
            <a:extLst>
              <a:ext uri="{FF2B5EF4-FFF2-40B4-BE49-F238E27FC236}">
                <a16:creationId xmlns:a16="http://schemas.microsoft.com/office/drawing/2014/main" id="{467B3F7A-EA92-2523-B410-5D27B740C95F}"/>
              </a:ext>
            </a:extLst>
          </p:cNvPr>
          <p:cNvSpPr>
            <a:spLocks noGrp="1"/>
          </p:cNvSpPr>
          <p:nvPr>
            <p:ph type="sldNum" sz="quarter" idx="12"/>
          </p:nvPr>
        </p:nvSpPr>
        <p:spPr/>
        <p:txBody>
          <a:bodyPr/>
          <a:lstStyle/>
          <a:p>
            <a:fld id="{CBC7505F-1996-1548-B85F-7ADA854EC76F}" type="slidenum">
              <a:rPr lang="en-US" smtClean="0"/>
              <a:pPr/>
              <a:t>12</a:t>
            </a:fld>
            <a:r>
              <a:rPr lang="en-US"/>
              <a:t>  |</a:t>
            </a:r>
            <a:endParaRPr lang="en-US" dirty="0"/>
          </a:p>
        </p:txBody>
      </p:sp>
      <p:sp>
        <p:nvSpPr>
          <p:cNvPr id="7" name="Content Placeholder 6">
            <a:extLst>
              <a:ext uri="{FF2B5EF4-FFF2-40B4-BE49-F238E27FC236}">
                <a16:creationId xmlns:a16="http://schemas.microsoft.com/office/drawing/2014/main" id="{97E4367B-C974-F4FB-9A06-555B7BCE60F8}"/>
              </a:ext>
            </a:extLst>
          </p:cNvPr>
          <p:cNvSpPr>
            <a:spLocks noGrp="1"/>
          </p:cNvSpPr>
          <p:nvPr>
            <p:ph sz="quarter" idx="15"/>
          </p:nvPr>
        </p:nvSpPr>
        <p:spPr/>
        <p:txBody>
          <a:bodyPr/>
          <a:lstStyle/>
          <a:p>
            <a:r>
              <a:rPr lang="en-US" dirty="0"/>
              <a:t>NSSP is a convenience sample, not nationally representative</a:t>
            </a:r>
          </a:p>
          <a:p>
            <a:r>
              <a:rPr lang="en-US" dirty="0"/>
              <a:t>NSSP ED visits are for visits, not individuals</a:t>
            </a:r>
          </a:p>
          <a:p>
            <a:r>
              <a:rPr lang="en-US" dirty="0"/>
              <a:t>Only looking at ED visits, not outpatient</a:t>
            </a:r>
          </a:p>
          <a:p>
            <a:r>
              <a:rPr lang="en-US" dirty="0"/>
              <a:t>School year schedules vary by state and region</a:t>
            </a:r>
          </a:p>
          <a:p>
            <a:pPr lvl="1"/>
            <a:r>
              <a:rPr lang="en-US" dirty="0"/>
              <a:t>Potential for misclassification</a:t>
            </a:r>
          </a:p>
          <a:p>
            <a:r>
              <a:rPr lang="en-US" dirty="0"/>
              <a:t>HCUP codes are not mutually exclusive</a:t>
            </a:r>
          </a:p>
          <a:p>
            <a:pPr lvl="1"/>
            <a:r>
              <a:rPr lang="en-US" dirty="0"/>
              <a:t>ICD-10 codes may be in multiple conditions</a:t>
            </a:r>
          </a:p>
          <a:p>
            <a:endParaRPr lang="en-US" dirty="0"/>
          </a:p>
        </p:txBody>
      </p:sp>
    </p:spTree>
    <p:extLst>
      <p:ext uri="{BB962C8B-B14F-4D97-AF65-F5344CB8AC3E}">
        <p14:creationId xmlns:p14="http://schemas.microsoft.com/office/powerpoint/2010/main" val="3924747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DE6BF-7520-9094-1341-C2D0D2F3706A}"/>
              </a:ext>
            </a:extLst>
          </p:cNvPr>
          <p:cNvSpPr>
            <a:spLocks noGrp="1"/>
          </p:cNvSpPr>
          <p:nvPr>
            <p:ph type="ctrTitle"/>
          </p:nvPr>
        </p:nvSpPr>
        <p:spPr/>
        <p:txBody>
          <a:bodyPr/>
          <a:lstStyle/>
          <a:p>
            <a:r>
              <a:rPr lang="en-US" dirty="0"/>
              <a:t>Next Steps</a:t>
            </a:r>
          </a:p>
        </p:txBody>
      </p:sp>
      <p:sp>
        <p:nvSpPr>
          <p:cNvPr id="3" name="Slide Number Placeholder 2">
            <a:extLst>
              <a:ext uri="{FF2B5EF4-FFF2-40B4-BE49-F238E27FC236}">
                <a16:creationId xmlns:a16="http://schemas.microsoft.com/office/drawing/2014/main" id="{76E90A73-24BB-040B-3249-962763622320}"/>
              </a:ext>
            </a:extLst>
          </p:cNvPr>
          <p:cNvSpPr>
            <a:spLocks noGrp="1"/>
          </p:cNvSpPr>
          <p:nvPr>
            <p:ph type="sldNum" sz="quarter" idx="12"/>
          </p:nvPr>
        </p:nvSpPr>
        <p:spPr/>
        <p:txBody>
          <a:bodyPr/>
          <a:lstStyle/>
          <a:p>
            <a:fld id="{CBC7505F-1996-1548-B85F-7ADA854EC76F}" type="slidenum">
              <a:rPr lang="en-US" smtClean="0"/>
              <a:pPr/>
              <a:t>13</a:t>
            </a:fld>
            <a:r>
              <a:rPr lang="en-US"/>
              <a:t>  |</a:t>
            </a:r>
            <a:endParaRPr lang="en-US" dirty="0"/>
          </a:p>
        </p:txBody>
      </p:sp>
      <p:sp>
        <p:nvSpPr>
          <p:cNvPr id="5" name="Content Placeholder 4">
            <a:extLst>
              <a:ext uri="{FF2B5EF4-FFF2-40B4-BE49-F238E27FC236}">
                <a16:creationId xmlns:a16="http://schemas.microsoft.com/office/drawing/2014/main" id="{0FDE98B2-B2D7-B68D-D2D4-2CFB3DABF52E}"/>
              </a:ext>
            </a:extLst>
          </p:cNvPr>
          <p:cNvSpPr>
            <a:spLocks noGrp="1"/>
          </p:cNvSpPr>
          <p:nvPr>
            <p:ph sz="quarter" idx="15"/>
          </p:nvPr>
        </p:nvSpPr>
        <p:spPr/>
        <p:txBody>
          <a:bodyPr/>
          <a:lstStyle/>
          <a:p>
            <a:r>
              <a:rPr lang="en-US" dirty="0"/>
              <a:t>Regional comparisons (narrow in on school schedules)</a:t>
            </a:r>
          </a:p>
          <a:p>
            <a:r>
              <a:rPr lang="en-US" dirty="0"/>
              <a:t>Time of semester (beginning, midterms, finals?)</a:t>
            </a:r>
          </a:p>
          <a:p>
            <a:endParaRPr lang="en-US" dirty="0"/>
          </a:p>
        </p:txBody>
      </p:sp>
    </p:spTree>
    <p:extLst>
      <p:ext uri="{BB962C8B-B14F-4D97-AF65-F5344CB8AC3E}">
        <p14:creationId xmlns:p14="http://schemas.microsoft.com/office/powerpoint/2010/main" val="1391446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20683E6-542E-57A3-6CB0-8915DC783588}"/>
              </a:ext>
            </a:extLst>
          </p:cNvPr>
          <p:cNvSpPr>
            <a:spLocks noGrp="1"/>
          </p:cNvSpPr>
          <p:nvPr>
            <p:ph type="sldNum" sz="quarter" idx="12"/>
          </p:nvPr>
        </p:nvSpPr>
        <p:spPr/>
        <p:txBody>
          <a:bodyPr/>
          <a:lstStyle/>
          <a:p>
            <a:fld id="{CBC7505F-1996-1548-B85F-7ADA854EC76F}" type="slidenum">
              <a:rPr lang="en-US" smtClean="0"/>
              <a:pPr/>
              <a:t>14</a:t>
            </a:fld>
            <a:r>
              <a:rPr lang="en-US"/>
              <a:t>  |</a:t>
            </a:r>
            <a:endParaRPr lang="en-US" dirty="0"/>
          </a:p>
        </p:txBody>
      </p:sp>
      <p:sp>
        <p:nvSpPr>
          <p:cNvPr id="4" name="Text Placeholder 3">
            <a:extLst>
              <a:ext uri="{FF2B5EF4-FFF2-40B4-BE49-F238E27FC236}">
                <a16:creationId xmlns:a16="http://schemas.microsoft.com/office/drawing/2014/main" id="{1AC081C9-55A7-A5BC-5A2C-9F2D3B18D22B}"/>
              </a:ext>
            </a:extLst>
          </p:cNvPr>
          <p:cNvSpPr>
            <a:spLocks noGrp="1"/>
          </p:cNvSpPr>
          <p:nvPr>
            <p:ph type="body" sz="quarter" idx="14"/>
          </p:nvPr>
        </p:nvSpPr>
        <p:spPr>
          <a:xfrm>
            <a:off x="934180" y="2054053"/>
            <a:ext cx="9883775" cy="560387"/>
          </a:xfrm>
        </p:spPr>
        <p:txBody>
          <a:bodyPr/>
          <a:lstStyle/>
          <a:p>
            <a:r>
              <a:rPr lang="en-US" dirty="0"/>
              <a:t>Thanks to all authors involved!</a:t>
            </a:r>
          </a:p>
        </p:txBody>
      </p:sp>
      <p:sp>
        <p:nvSpPr>
          <p:cNvPr id="5" name="Content Placeholder 4">
            <a:extLst>
              <a:ext uri="{FF2B5EF4-FFF2-40B4-BE49-F238E27FC236}">
                <a16:creationId xmlns:a16="http://schemas.microsoft.com/office/drawing/2014/main" id="{590BA48E-C9AF-3590-C9C9-78E6BEFCFE99}"/>
              </a:ext>
            </a:extLst>
          </p:cNvPr>
          <p:cNvSpPr>
            <a:spLocks noGrp="1"/>
          </p:cNvSpPr>
          <p:nvPr>
            <p:ph sz="quarter" idx="15"/>
          </p:nvPr>
        </p:nvSpPr>
        <p:spPr>
          <a:xfrm>
            <a:off x="934657" y="2496806"/>
            <a:ext cx="9883775" cy="1844803"/>
          </a:xfrm>
        </p:spPr>
        <p:txBody>
          <a:bodyPr/>
          <a:lstStyle/>
          <a:p>
            <a:pPr marL="0" indent="0">
              <a:buNone/>
            </a:pPr>
            <a:r>
              <a:rPr lang="en-US" sz="1800" b="0" i="0" dirty="0">
                <a:solidFill>
                  <a:srgbClr val="000000"/>
                </a:solidFill>
                <a:effectLst/>
                <a:latin typeface="Open Sans" panose="020B0606030504020204" pitchFamily="34" charset="0"/>
              </a:rPr>
              <a:t>Lakshmi Radhakrishnan, MPH</a:t>
            </a:r>
            <a:r>
              <a:rPr lang="en-US" sz="1800" b="0" i="0" u="none" strike="noStrike" baseline="30000" dirty="0">
                <a:solidFill>
                  <a:srgbClr val="000000"/>
                </a:solidFill>
                <a:effectLst/>
                <a:latin typeface="Open Sans" panose="020B0606030504020204" pitchFamily="34" charset="0"/>
              </a:rPr>
              <a:t>1</a:t>
            </a:r>
            <a:r>
              <a:rPr lang="en-US" sz="1800" b="0" i="0" dirty="0">
                <a:solidFill>
                  <a:srgbClr val="000000"/>
                </a:solidFill>
                <a:effectLst/>
                <a:latin typeface="Open Sans" panose="020B0606030504020204" pitchFamily="34" charset="0"/>
              </a:rPr>
              <a:t>; Kelly Carey, MPH</a:t>
            </a:r>
            <a:r>
              <a:rPr lang="en-US" sz="1800" b="0" i="0" u="none" strike="noStrike" baseline="30000" dirty="0">
                <a:solidFill>
                  <a:srgbClr val="000000"/>
                </a:solidFill>
                <a:effectLst/>
                <a:latin typeface="Open Sans" panose="020B0606030504020204" pitchFamily="34" charset="0"/>
              </a:rPr>
              <a:t>1</a:t>
            </a:r>
            <a:r>
              <a:rPr lang="en-US" sz="1800" b="0" i="0" dirty="0">
                <a:solidFill>
                  <a:srgbClr val="000000"/>
                </a:solidFill>
                <a:effectLst/>
                <a:latin typeface="Open Sans" panose="020B0606030504020204" pitchFamily="34" charset="0"/>
              </a:rPr>
              <a:t>; Kathleen P. Hartnett, PhD</a:t>
            </a:r>
            <a:r>
              <a:rPr lang="en-US" sz="1800" b="0" i="0" u="none" strike="noStrike" baseline="30000" dirty="0">
                <a:solidFill>
                  <a:srgbClr val="000000"/>
                </a:solidFill>
                <a:effectLst/>
                <a:latin typeface="Open Sans" panose="020B0606030504020204" pitchFamily="34" charset="0"/>
              </a:rPr>
              <a:t>1</a:t>
            </a:r>
            <a:r>
              <a:rPr lang="en-US" sz="1800" b="0" i="0" dirty="0">
                <a:solidFill>
                  <a:srgbClr val="000000"/>
                </a:solidFill>
                <a:effectLst/>
                <a:latin typeface="Open Sans" panose="020B0606030504020204" pitchFamily="34" charset="0"/>
              </a:rPr>
              <a:t>; Aaron Kite-Powell, MS</a:t>
            </a:r>
            <a:r>
              <a:rPr lang="en-US" sz="1800" b="0" i="0" u="none" strike="noStrike" baseline="30000" dirty="0">
                <a:solidFill>
                  <a:srgbClr val="000000"/>
                </a:solidFill>
                <a:effectLst/>
                <a:latin typeface="Open Sans" panose="020B0606030504020204" pitchFamily="34" charset="0"/>
              </a:rPr>
              <a:t>1</a:t>
            </a:r>
            <a:r>
              <a:rPr lang="en-US" sz="1800" b="0" i="0" dirty="0">
                <a:solidFill>
                  <a:srgbClr val="000000"/>
                </a:solidFill>
                <a:effectLst/>
                <a:latin typeface="Open Sans" panose="020B0606030504020204" pitchFamily="34" charset="0"/>
              </a:rPr>
              <a:t>; Marissa </a:t>
            </a:r>
            <a:r>
              <a:rPr lang="en-US" sz="1800" b="0" i="0" dirty="0" err="1">
                <a:solidFill>
                  <a:srgbClr val="000000"/>
                </a:solidFill>
                <a:effectLst/>
                <a:latin typeface="Open Sans" panose="020B0606030504020204" pitchFamily="34" charset="0"/>
              </a:rPr>
              <a:t>Zwald</a:t>
            </a:r>
            <a:r>
              <a:rPr lang="en-US" sz="1800" b="0" i="0" dirty="0">
                <a:solidFill>
                  <a:srgbClr val="000000"/>
                </a:solidFill>
                <a:effectLst/>
                <a:latin typeface="Open Sans" panose="020B0606030504020204" pitchFamily="34" charset="0"/>
              </a:rPr>
              <a:t>, PhD</a:t>
            </a:r>
            <a:r>
              <a:rPr lang="en-US" sz="1800" b="0" i="0" u="none" strike="noStrike" baseline="30000" dirty="0">
                <a:solidFill>
                  <a:srgbClr val="000000"/>
                </a:solidFill>
                <a:effectLst/>
                <a:latin typeface="Open Sans" panose="020B0606030504020204" pitchFamily="34" charset="0"/>
              </a:rPr>
              <a:t>2</a:t>
            </a:r>
            <a:r>
              <a:rPr lang="en-US" sz="1800" b="0" i="0" dirty="0">
                <a:solidFill>
                  <a:srgbClr val="000000"/>
                </a:solidFill>
                <a:effectLst/>
                <a:latin typeface="Open Sans" panose="020B0606030504020204" pitchFamily="34" charset="0"/>
              </a:rPr>
              <a:t>; Kayla N. Anderson, PhD</a:t>
            </a:r>
            <a:r>
              <a:rPr lang="en-US" sz="1800" b="0" i="0" u="none" strike="noStrike" baseline="30000" dirty="0">
                <a:solidFill>
                  <a:srgbClr val="000000"/>
                </a:solidFill>
                <a:effectLst/>
                <a:latin typeface="Open Sans" panose="020B0606030504020204" pitchFamily="34" charset="0"/>
              </a:rPr>
              <a:t>2</a:t>
            </a:r>
            <a:r>
              <a:rPr lang="en-US" sz="1800" b="0" i="0" dirty="0">
                <a:solidFill>
                  <a:srgbClr val="000000"/>
                </a:solidFill>
                <a:effectLst/>
                <a:latin typeface="Open Sans" panose="020B0606030504020204" pitchFamily="34" charset="0"/>
              </a:rPr>
              <a:t>; Rebecca T. Leeb, PhD</a:t>
            </a:r>
            <a:r>
              <a:rPr lang="en-US" sz="1800" b="0" i="0" u="none" strike="noStrike" baseline="30000" dirty="0">
                <a:solidFill>
                  <a:srgbClr val="000000"/>
                </a:solidFill>
                <a:effectLst/>
                <a:latin typeface="Open Sans" panose="020B0606030504020204" pitchFamily="34" charset="0"/>
              </a:rPr>
              <a:t>3</a:t>
            </a:r>
            <a:r>
              <a:rPr lang="en-US" sz="1800" b="0" i="0" dirty="0">
                <a:solidFill>
                  <a:srgbClr val="000000"/>
                </a:solidFill>
                <a:effectLst/>
                <a:latin typeface="Open Sans" panose="020B0606030504020204" pitchFamily="34" charset="0"/>
              </a:rPr>
              <a:t>; Kristin M. Holland, PhD</a:t>
            </a:r>
            <a:r>
              <a:rPr lang="en-US" sz="1800" b="0" i="0" u="none" strike="noStrike" baseline="30000" dirty="0">
                <a:solidFill>
                  <a:srgbClr val="000000"/>
                </a:solidFill>
                <a:effectLst/>
                <a:latin typeface="Open Sans" panose="020B0606030504020204" pitchFamily="34" charset="0"/>
              </a:rPr>
              <a:t>2</a:t>
            </a:r>
            <a:r>
              <a:rPr lang="en-US" sz="1800" b="0" i="0" dirty="0">
                <a:solidFill>
                  <a:srgbClr val="000000"/>
                </a:solidFill>
                <a:effectLst/>
                <a:latin typeface="Open Sans" panose="020B0606030504020204" pitchFamily="34" charset="0"/>
              </a:rPr>
              <a:t>; Abigail Gates, MSPH</a:t>
            </a:r>
            <a:r>
              <a:rPr lang="en-US" sz="1800" b="0" i="0" u="none" strike="noStrike" baseline="30000" dirty="0">
                <a:solidFill>
                  <a:srgbClr val="000000"/>
                </a:solidFill>
                <a:effectLst/>
                <a:latin typeface="Open Sans" panose="020B0606030504020204" pitchFamily="34" charset="0"/>
              </a:rPr>
              <a:t>1</a:t>
            </a:r>
            <a:r>
              <a:rPr lang="en-US" sz="1800" b="0" i="0" dirty="0">
                <a:solidFill>
                  <a:srgbClr val="000000"/>
                </a:solidFill>
                <a:effectLst/>
                <a:latin typeface="Open Sans" panose="020B0606030504020204" pitchFamily="34" charset="0"/>
              </a:rPr>
              <a:t>; Jourdan </a:t>
            </a:r>
            <a:r>
              <a:rPr lang="en-US" sz="1800" b="0" i="0" dirty="0" err="1">
                <a:solidFill>
                  <a:srgbClr val="000000"/>
                </a:solidFill>
                <a:effectLst/>
                <a:latin typeface="Open Sans" panose="020B0606030504020204" pitchFamily="34" charset="0"/>
              </a:rPr>
              <a:t>DeVies</a:t>
            </a:r>
            <a:r>
              <a:rPr lang="en-US" sz="1800" b="0" i="0" dirty="0">
                <a:solidFill>
                  <a:srgbClr val="000000"/>
                </a:solidFill>
                <a:effectLst/>
                <a:latin typeface="Open Sans" panose="020B0606030504020204" pitchFamily="34" charset="0"/>
              </a:rPr>
              <a:t>, MS</a:t>
            </a:r>
            <a:r>
              <a:rPr lang="en-US" sz="1800" b="0" i="0" u="none" strike="noStrike" baseline="30000" dirty="0">
                <a:solidFill>
                  <a:srgbClr val="000000"/>
                </a:solidFill>
                <a:effectLst/>
                <a:latin typeface="Open Sans" panose="020B0606030504020204" pitchFamily="34" charset="0"/>
              </a:rPr>
              <a:t>4</a:t>
            </a:r>
            <a:r>
              <a:rPr lang="en-US" sz="1800" b="0" i="0" dirty="0">
                <a:solidFill>
                  <a:srgbClr val="000000"/>
                </a:solidFill>
                <a:effectLst/>
                <a:latin typeface="Open Sans" panose="020B0606030504020204" pitchFamily="34" charset="0"/>
              </a:rPr>
              <a:t>; Amanda R. Smith, PhD</a:t>
            </a:r>
            <a:r>
              <a:rPr lang="en-US" sz="1800" b="0" i="0" u="none" strike="noStrike" baseline="30000" dirty="0">
                <a:solidFill>
                  <a:srgbClr val="000000"/>
                </a:solidFill>
                <a:effectLst/>
                <a:latin typeface="Open Sans" panose="020B0606030504020204" pitchFamily="34" charset="0"/>
              </a:rPr>
              <a:t>1,5</a:t>
            </a:r>
            <a:r>
              <a:rPr lang="en-US" sz="1800" b="0" i="0" dirty="0">
                <a:solidFill>
                  <a:srgbClr val="000000"/>
                </a:solidFill>
                <a:effectLst/>
                <a:latin typeface="Open Sans" panose="020B0606030504020204" pitchFamily="34" charset="0"/>
              </a:rPr>
              <a:t>; Katharina L. van Santen, MSPH</a:t>
            </a:r>
            <a:r>
              <a:rPr lang="en-US" sz="1800" b="0" i="0" u="none" strike="noStrike" baseline="30000" dirty="0">
                <a:solidFill>
                  <a:srgbClr val="000000"/>
                </a:solidFill>
                <a:effectLst/>
                <a:latin typeface="Open Sans" panose="020B0606030504020204" pitchFamily="34" charset="0"/>
              </a:rPr>
              <a:t>4</a:t>
            </a:r>
            <a:r>
              <a:rPr lang="en-US" sz="1800" b="0" i="0" dirty="0">
                <a:solidFill>
                  <a:srgbClr val="000000"/>
                </a:solidFill>
                <a:effectLst/>
                <a:latin typeface="Open Sans" panose="020B0606030504020204" pitchFamily="34" charset="0"/>
              </a:rPr>
              <a:t>; Sophia </a:t>
            </a:r>
            <a:r>
              <a:rPr lang="en-US" sz="1800" b="0" i="0" dirty="0" err="1">
                <a:solidFill>
                  <a:srgbClr val="000000"/>
                </a:solidFill>
                <a:effectLst/>
                <a:latin typeface="Open Sans" panose="020B0606030504020204" pitchFamily="34" charset="0"/>
              </a:rPr>
              <a:t>Crossen</a:t>
            </a:r>
            <a:r>
              <a:rPr lang="en-US" sz="1800" b="0" i="0" dirty="0">
                <a:solidFill>
                  <a:srgbClr val="000000"/>
                </a:solidFill>
                <a:effectLst/>
                <a:latin typeface="Open Sans" panose="020B0606030504020204" pitchFamily="34" charset="0"/>
              </a:rPr>
              <a:t>, MS</a:t>
            </a:r>
            <a:r>
              <a:rPr lang="en-US" sz="1800" b="0" i="0" u="none" strike="noStrike" baseline="30000" dirty="0">
                <a:solidFill>
                  <a:srgbClr val="000000"/>
                </a:solidFill>
                <a:effectLst/>
                <a:latin typeface="Open Sans" panose="020B0606030504020204" pitchFamily="34" charset="0"/>
              </a:rPr>
              <a:t>6</a:t>
            </a:r>
            <a:r>
              <a:rPr lang="en-US" sz="1800" b="0" i="0" dirty="0">
                <a:solidFill>
                  <a:srgbClr val="000000"/>
                </a:solidFill>
                <a:effectLst/>
                <a:latin typeface="Open Sans" panose="020B0606030504020204" pitchFamily="34" charset="0"/>
              </a:rPr>
              <a:t>; Michael Sheppard, MS</a:t>
            </a:r>
            <a:r>
              <a:rPr lang="en-US" sz="1800" b="0" i="0" u="none" strike="noStrike" baseline="30000" dirty="0">
                <a:solidFill>
                  <a:srgbClr val="000000"/>
                </a:solidFill>
                <a:effectLst/>
                <a:latin typeface="Open Sans" panose="020B0606030504020204" pitchFamily="34" charset="0"/>
              </a:rPr>
              <a:t>1</a:t>
            </a:r>
            <a:r>
              <a:rPr lang="en-US" sz="1800" b="0" i="0" dirty="0">
                <a:solidFill>
                  <a:srgbClr val="000000"/>
                </a:solidFill>
                <a:effectLst/>
                <a:latin typeface="Open Sans" panose="020B0606030504020204" pitchFamily="34" charset="0"/>
              </a:rPr>
              <a:t>; Samantha </a:t>
            </a:r>
            <a:r>
              <a:rPr lang="en-US" sz="1800" b="0" i="0" dirty="0" err="1">
                <a:solidFill>
                  <a:srgbClr val="000000"/>
                </a:solidFill>
                <a:effectLst/>
                <a:latin typeface="Open Sans" panose="020B0606030504020204" pitchFamily="34" charset="0"/>
              </a:rPr>
              <a:t>Wotiz</a:t>
            </a:r>
            <a:r>
              <a:rPr lang="en-US" sz="1800" b="0" i="0" dirty="0">
                <a:solidFill>
                  <a:srgbClr val="000000"/>
                </a:solidFill>
                <a:effectLst/>
                <a:latin typeface="Open Sans" panose="020B0606030504020204" pitchFamily="34" charset="0"/>
              </a:rPr>
              <a:t>, MPH</a:t>
            </a:r>
            <a:r>
              <a:rPr lang="en-US" sz="1800" b="0" i="0" u="none" strike="noStrike" baseline="30000" dirty="0">
                <a:solidFill>
                  <a:srgbClr val="000000"/>
                </a:solidFill>
                <a:effectLst/>
                <a:latin typeface="Open Sans" panose="020B0606030504020204" pitchFamily="34" charset="0"/>
              </a:rPr>
              <a:t>7</a:t>
            </a:r>
            <a:r>
              <a:rPr lang="en-US" sz="1800" b="0" i="0" dirty="0">
                <a:solidFill>
                  <a:srgbClr val="000000"/>
                </a:solidFill>
                <a:effectLst/>
                <a:latin typeface="Open Sans" panose="020B0606030504020204" pitchFamily="34" charset="0"/>
              </a:rPr>
              <a:t>; Amelia G. Johnson, DrPH</a:t>
            </a:r>
            <a:r>
              <a:rPr lang="en-US" sz="1800" b="0" i="0" u="none" strike="noStrike" baseline="30000" dirty="0">
                <a:solidFill>
                  <a:srgbClr val="000000"/>
                </a:solidFill>
                <a:effectLst/>
                <a:latin typeface="Open Sans" panose="020B0606030504020204" pitchFamily="34" charset="0"/>
              </a:rPr>
              <a:t>8</a:t>
            </a:r>
            <a:r>
              <a:rPr lang="en-US" sz="1800" b="0" i="0" dirty="0">
                <a:solidFill>
                  <a:srgbClr val="000000"/>
                </a:solidFill>
                <a:effectLst/>
                <a:latin typeface="Open Sans" panose="020B0606030504020204" pitchFamily="34" charset="0"/>
              </a:rPr>
              <a:t>; Amber Winn, MPH</a:t>
            </a:r>
            <a:r>
              <a:rPr lang="en-US" sz="1800" b="0" i="0" u="none" strike="noStrike" baseline="30000" dirty="0">
                <a:solidFill>
                  <a:srgbClr val="000000"/>
                </a:solidFill>
                <a:effectLst/>
                <a:latin typeface="Open Sans" panose="020B0606030504020204" pitchFamily="34" charset="0"/>
              </a:rPr>
              <a:t>8</a:t>
            </a:r>
            <a:r>
              <a:rPr lang="en-US" sz="1800" b="0" i="0" dirty="0">
                <a:solidFill>
                  <a:srgbClr val="000000"/>
                </a:solidFill>
                <a:effectLst/>
                <a:latin typeface="Open Sans" panose="020B0606030504020204" pitchFamily="34" charset="0"/>
              </a:rPr>
              <a:t>; Hannah L. </a:t>
            </a:r>
            <a:r>
              <a:rPr lang="en-US" sz="1800" b="0" i="0" dirty="0" err="1">
                <a:solidFill>
                  <a:srgbClr val="000000"/>
                </a:solidFill>
                <a:effectLst/>
                <a:latin typeface="Open Sans" panose="020B0606030504020204" pitchFamily="34" charset="0"/>
              </a:rPr>
              <a:t>Kirking</a:t>
            </a:r>
            <a:r>
              <a:rPr lang="en-US" sz="1800" b="0" i="0" dirty="0">
                <a:solidFill>
                  <a:srgbClr val="000000"/>
                </a:solidFill>
                <a:effectLst/>
                <a:latin typeface="Open Sans" panose="020B0606030504020204" pitchFamily="34" charset="0"/>
              </a:rPr>
              <a:t>, MD</a:t>
            </a:r>
            <a:r>
              <a:rPr lang="en-US" sz="1800" b="0" i="0" u="none" strike="noStrike" baseline="30000" dirty="0">
                <a:solidFill>
                  <a:srgbClr val="000000"/>
                </a:solidFill>
                <a:effectLst/>
                <a:latin typeface="Open Sans" panose="020B0606030504020204" pitchFamily="34" charset="0"/>
              </a:rPr>
              <a:t>8</a:t>
            </a:r>
            <a:r>
              <a:rPr lang="en-US" sz="1800" b="0" i="0" dirty="0">
                <a:solidFill>
                  <a:srgbClr val="000000"/>
                </a:solidFill>
                <a:effectLst/>
                <a:latin typeface="Open Sans" panose="020B0606030504020204" pitchFamily="34" charset="0"/>
              </a:rPr>
              <a:t>; Rashon I. Lane, PhD, MA</a:t>
            </a:r>
            <a:r>
              <a:rPr lang="en-US" sz="1800" b="0" i="0" u="none" strike="noStrike" baseline="30000" dirty="0">
                <a:solidFill>
                  <a:srgbClr val="000000"/>
                </a:solidFill>
                <a:effectLst/>
                <a:latin typeface="Open Sans" panose="020B0606030504020204" pitchFamily="34" charset="0"/>
              </a:rPr>
              <a:t>9</a:t>
            </a:r>
            <a:r>
              <a:rPr lang="en-US" sz="1800" b="0" i="0" dirty="0">
                <a:solidFill>
                  <a:srgbClr val="000000"/>
                </a:solidFill>
                <a:effectLst/>
                <a:latin typeface="Open Sans" panose="020B0606030504020204" pitchFamily="34" charset="0"/>
              </a:rPr>
              <a:t>; Rashid </a:t>
            </a:r>
            <a:r>
              <a:rPr lang="en-US" sz="1800" b="0" i="0" dirty="0" err="1">
                <a:solidFill>
                  <a:srgbClr val="000000"/>
                </a:solidFill>
                <a:effectLst/>
                <a:latin typeface="Open Sans" panose="020B0606030504020204" pitchFamily="34" charset="0"/>
              </a:rPr>
              <a:t>Njai</a:t>
            </a:r>
            <a:r>
              <a:rPr lang="en-US" sz="1800" b="0" i="0" dirty="0">
                <a:solidFill>
                  <a:srgbClr val="000000"/>
                </a:solidFill>
                <a:effectLst/>
                <a:latin typeface="Open Sans" panose="020B0606030504020204" pitchFamily="34" charset="0"/>
              </a:rPr>
              <a:t>, PhD</a:t>
            </a:r>
            <a:r>
              <a:rPr lang="en-US" sz="1800" b="0" i="0" u="none" strike="noStrike" baseline="30000" dirty="0">
                <a:solidFill>
                  <a:srgbClr val="000000"/>
                </a:solidFill>
                <a:effectLst/>
                <a:latin typeface="Open Sans" panose="020B0606030504020204" pitchFamily="34" charset="0"/>
              </a:rPr>
              <a:t>10</a:t>
            </a:r>
            <a:r>
              <a:rPr lang="en-US" sz="1800" b="0" i="0" dirty="0">
                <a:solidFill>
                  <a:srgbClr val="000000"/>
                </a:solidFill>
                <a:effectLst/>
                <a:latin typeface="Open Sans" panose="020B0606030504020204" pitchFamily="34" charset="0"/>
              </a:rPr>
              <a:t>; Loren Rodgers, PhD</a:t>
            </a:r>
            <a:r>
              <a:rPr lang="en-US" sz="1800" b="0" i="0" u="none" strike="noStrike" baseline="30000" dirty="0">
                <a:solidFill>
                  <a:srgbClr val="000000"/>
                </a:solidFill>
                <a:effectLst/>
                <a:latin typeface="Open Sans" panose="020B0606030504020204" pitchFamily="34" charset="0"/>
              </a:rPr>
              <a:t>1</a:t>
            </a:r>
            <a:r>
              <a:rPr lang="en-US" sz="1800" b="0" i="0" dirty="0">
                <a:solidFill>
                  <a:srgbClr val="000000"/>
                </a:solidFill>
                <a:effectLst/>
                <a:latin typeface="Open Sans" panose="020B0606030504020204" pitchFamily="34" charset="0"/>
              </a:rPr>
              <a:t>; Craig W. Thomas, PhD</a:t>
            </a:r>
            <a:r>
              <a:rPr lang="en-US" sz="1800" b="0" i="0" u="none" strike="noStrike" baseline="30000" dirty="0">
                <a:solidFill>
                  <a:srgbClr val="000000"/>
                </a:solidFill>
                <a:effectLst/>
                <a:latin typeface="Open Sans" panose="020B0606030504020204" pitchFamily="34" charset="0"/>
              </a:rPr>
              <a:t>11</a:t>
            </a:r>
            <a:r>
              <a:rPr lang="en-US" sz="1800" b="0" i="0" dirty="0">
                <a:solidFill>
                  <a:srgbClr val="000000"/>
                </a:solidFill>
                <a:effectLst/>
                <a:latin typeface="Open Sans" panose="020B0606030504020204" pitchFamily="34" charset="0"/>
              </a:rPr>
              <a:t>; Karl </a:t>
            </a:r>
            <a:r>
              <a:rPr lang="en-US" sz="1800" b="0" i="0" dirty="0" err="1">
                <a:solidFill>
                  <a:srgbClr val="000000"/>
                </a:solidFill>
                <a:effectLst/>
                <a:latin typeface="Open Sans" panose="020B0606030504020204" pitchFamily="34" charset="0"/>
              </a:rPr>
              <a:t>Soetebier</a:t>
            </a:r>
            <a:r>
              <a:rPr lang="en-US" sz="1800" b="0" i="0" dirty="0">
                <a:solidFill>
                  <a:srgbClr val="000000"/>
                </a:solidFill>
                <a:effectLst/>
                <a:latin typeface="Open Sans" panose="020B0606030504020204" pitchFamily="34" charset="0"/>
              </a:rPr>
              <a:t>, MAPW</a:t>
            </a:r>
            <a:r>
              <a:rPr lang="en-US" sz="1800" b="0" i="0" u="none" strike="noStrike" baseline="30000" dirty="0">
                <a:solidFill>
                  <a:srgbClr val="000000"/>
                </a:solidFill>
                <a:effectLst/>
                <a:latin typeface="Open Sans" panose="020B0606030504020204" pitchFamily="34" charset="0"/>
              </a:rPr>
              <a:t>1</a:t>
            </a:r>
            <a:r>
              <a:rPr lang="en-US" sz="1800" b="0" i="0" dirty="0">
                <a:solidFill>
                  <a:srgbClr val="000000"/>
                </a:solidFill>
                <a:effectLst/>
                <a:latin typeface="Open Sans" panose="020B0606030504020204" pitchFamily="34" charset="0"/>
              </a:rPr>
              <a:t>; Jennifer </a:t>
            </a:r>
            <a:r>
              <a:rPr lang="en-US" sz="1800" b="0" i="0" dirty="0" err="1">
                <a:solidFill>
                  <a:srgbClr val="000000"/>
                </a:solidFill>
                <a:effectLst/>
                <a:latin typeface="Open Sans" panose="020B0606030504020204" pitchFamily="34" charset="0"/>
              </a:rPr>
              <a:t>Adjemian</a:t>
            </a:r>
            <a:r>
              <a:rPr lang="en-US" sz="1800" b="0" i="0" dirty="0">
                <a:solidFill>
                  <a:srgbClr val="000000"/>
                </a:solidFill>
                <a:effectLst/>
                <a:latin typeface="Open Sans" panose="020B0606030504020204" pitchFamily="34" charset="0"/>
              </a:rPr>
              <a:t>, PhD</a:t>
            </a:r>
            <a:r>
              <a:rPr lang="en-US" sz="1800" b="0" i="0" u="none" strike="noStrike" baseline="30000" dirty="0">
                <a:solidFill>
                  <a:srgbClr val="000000"/>
                </a:solidFill>
                <a:effectLst/>
                <a:latin typeface="Open Sans" panose="020B0606030504020204" pitchFamily="34" charset="0"/>
              </a:rPr>
              <a:t>1</a:t>
            </a:r>
            <a:endParaRPr lang="en-US" sz="1800" dirty="0"/>
          </a:p>
        </p:txBody>
      </p:sp>
    </p:spTree>
    <p:extLst>
      <p:ext uri="{BB962C8B-B14F-4D97-AF65-F5344CB8AC3E}">
        <p14:creationId xmlns:p14="http://schemas.microsoft.com/office/powerpoint/2010/main" val="852708745"/>
      </p:ext>
    </p:extLst>
  </p:cSld>
  <p:clrMapOvr>
    <a:masterClrMapping/>
  </p:clrMapOvr>
</p:sld>
</file>

<file path=ppt/theme/theme1.xml><?xml version="1.0" encoding="utf-8"?>
<a:theme xmlns:a="http://schemas.openxmlformats.org/drawingml/2006/main" name="Title Slide/Blue Dome">
  <a:themeElements>
    <a:clrScheme name="Pima County">
      <a:dk1>
        <a:srgbClr val="000000"/>
      </a:dk1>
      <a:lt1>
        <a:srgbClr val="FFFFFF"/>
      </a:lt1>
      <a:dk2>
        <a:srgbClr val="1F497D"/>
      </a:dk2>
      <a:lt2>
        <a:srgbClr val="E7E6E6"/>
      </a:lt2>
      <a:accent1>
        <a:srgbClr val="0077C8"/>
      </a:accent1>
      <a:accent2>
        <a:srgbClr val="00B140"/>
      </a:accent2>
      <a:accent3>
        <a:srgbClr val="DEE1E5"/>
      </a:accent3>
      <a:accent4>
        <a:srgbClr val="589CE3"/>
      </a:accent4>
      <a:accent5>
        <a:srgbClr val="B5D9FF"/>
      </a:accent5>
      <a:accent6>
        <a:srgbClr val="D7AA00"/>
      </a:accent6>
      <a:hlink>
        <a:srgbClr val="0077C8"/>
      </a:hlink>
      <a:folHlink>
        <a:srgbClr val="77777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D4B840C-6748-0A43-86A7-CDBBE189A4A6}" vid="{FF84D734-8381-3F43-82EB-112163CC8B61}"/>
    </a:ext>
  </a:extLst>
</a:theme>
</file>

<file path=ppt/theme/theme2.xml><?xml version="1.0" encoding="utf-8"?>
<a:theme xmlns:a="http://schemas.openxmlformats.org/drawingml/2006/main" name="Tribal Nations Acknowledgem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D4B840C-6748-0A43-86A7-CDBBE189A4A6}" vid="{F5C72FF6-732A-4242-90FE-13F5F0705C23}"/>
    </a:ext>
  </a:extLst>
</a:theme>
</file>

<file path=ppt/theme/theme3.xml><?xml version="1.0" encoding="utf-8"?>
<a:theme xmlns:a="http://schemas.openxmlformats.org/drawingml/2006/main" name="Inner Slide/Blue Dome">
  <a:themeElements>
    <a:clrScheme name="Pima County">
      <a:dk1>
        <a:srgbClr val="000000"/>
      </a:dk1>
      <a:lt1>
        <a:srgbClr val="FFFFFF"/>
      </a:lt1>
      <a:dk2>
        <a:srgbClr val="1F497D"/>
      </a:dk2>
      <a:lt2>
        <a:srgbClr val="E7E6E6"/>
      </a:lt2>
      <a:accent1>
        <a:srgbClr val="0077C8"/>
      </a:accent1>
      <a:accent2>
        <a:srgbClr val="00B140"/>
      </a:accent2>
      <a:accent3>
        <a:srgbClr val="DEE1E5"/>
      </a:accent3>
      <a:accent4>
        <a:srgbClr val="589CE3"/>
      </a:accent4>
      <a:accent5>
        <a:srgbClr val="B5D9FF"/>
      </a:accent5>
      <a:accent6>
        <a:srgbClr val="D7AA00"/>
      </a:accent6>
      <a:hlink>
        <a:srgbClr val="0077C8"/>
      </a:hlink>
      <a:folHlink>
        <a:srgbClr val="77777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D4B840C-6748-0A43-86A7-CDBBE189A4A6}" vid="{A1184A0B-1EB2-0A4C-8F04-95223959CE64}"/>
    </a:ext>
  </a:extLst>
</a:theme>
</file>

<file path=ppt/theme/theme4.xml><?xml version="1.0" encoding="utf-8"?>
<a:theme xmlns:a="http://schemas.openxmlformats.org/drawingml/2006/main" name="2_Title Slide/Blocks">
  <a:themeElements>
    <a:clrScheme name="Pima County">
      <a:dk1>
        <a:srgbClr val="000000"/>
      </a:dk1>
      <a:lt1>
        <a:srgbClr val="FFFFFF"/>
      </a:lt1>
      <a:dk2>
        <a:srgbClr val="1F497D"/>
      </a:dk2>
      <a:lt2>
        <a:srgbClr val="E7E6E6"/>
      </a:lt2>
      <a:accent1>
        <a:srgbClr val="0077C8"/>
      </a:accent1>
      <a:accent2>
        <a:srgbClr val="00B140"/>
      </a:accent2>
      <a:accent3>
        <a:srgbClr val="DEE1E5"/>
      </a:accent3>
      <a:accent4>
        <a:srgbClr val="589CE3"/>
      </a:accent4>
      <a:accent5>
        <a:srgbClr val="B5D9FF"/>
      </a:accent5>
      <a:accent6>
        <a:srgbClr val="D7AA00"/>
      </a:accent6>
      <a:hlink>
        <a:srgbClr val="0077C8"/>
      </a:hlink>
      <a:folHlink>
        <a:srgbClr val="77777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D4B840C-6748-0A43-86A7-CDBBE189A4A6}" vid="{4AA22627-5606-8B49-99E8-AFF22E460EF1}"/>
    </a:ext>
  </a:extLst>
</a:theme>
</file>

<file path=ppt/theme/theme5.xml><?xml version="1.0" encoding="utf-8"?>
<a:theme xmlns:a="http://schemas.openxmlformats.org/drawingml/2006/main" name="1_Title Slide/Blocks">
  <a:themeElements>
    <a:clrScheme name="Pima County">
      <a:dk1>
        <a:srgbClr val="000000"/>
      </a:dk1>
      <a:lt1>
        <a:srgbClr val="FFFFFF"/>
      </a:lt1>
      <a:dk2>
        <a:srgbClr val="1F497D"/>
      </a:dk2>
      <a:lt2>
        <a:srgbClr val="E7E6E6"/>
      </a:lt2>
      <a:accent1>
        <a:srgbClr val="0077C8"/>
      </a:accent1>
      <a:accent2>
        <a:srgbClr val="00B140"/>
      </a:accent2>
      <a:accent3>
        <a:srgbClr val="DEE1E5"/>
      </a:accent3>
      <a:accent4>
        <a:srgbClr val="589CE3"/>
      </a:accent4>
      <a:accent5>
        <a:srgbClr val="B5D9FF"/>
      </a:accent5>
      <a:accent6>
        <a:srgbClr val="D7AA00"/>
      </a:accent6>
      <a:hlink>
        <a:srgbClr val="0077C8"/>
      </a:hlink>
      <a:folHlink>
        <a:srgbClr val="77777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D4B840C-6748-0A43-86A7-CDBBE189A4A6}" vid="{7FB99312-83C5-6F40-8941-61C770D0354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PCHD-presentation-template_Apr23</Template>
  <TotalTime>1995</TotalTime>
  <Words>1458</Words>
  <Application>Microsoft Office PowerPoint</Application>
  <PresentationFormat>Widescreen</PresentationFormat>
  <Paragraphs>142</Paragraphs>
  <Slides>14</Slides>
  <Notes>14</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14</vt:i4>
      </vt:variant>
    </vt:vector>
  </HeadingPairs>
  <TitlesOfParts>
    <vt:vector size="24" baseType="lpstr">
      <vt:lpstr>Arial</vt:lpstr>
      <vt:lpstr>Calibri</vt:lpstr>
      <vt:lpstr>Open Sans</vt:lpstr>
      <vt:lpstr>Segoe UI Semibold</vt:lpstr>
      <vt:lpstr>System Font Regular</vt:lpstr>
      <vt:lpstr>Title Slide/Blue Dome</vt:lpstr>
      <vt:lpstr>Tribal Nations Acknowledgement</vt:lpstr>
      <vt:lpstr>Inner Slide/Blue Dome</vt:lpstr>
      <vt:lpstr>2_Title Slide/Blocks</vt:lpstr>
      <vt:lpstr>1_Title Slide/Blocks</vt:lpstr>
      <vt:lpstr>Seasonal Trends in Emergency Department Visits for Mental and Behavioral Health Conditions Among Children and Adolescents Aged 5-17 Years – United States, January 2018 – June 2023</vt:lpstr>
      <vt:lpstr>MMWR Link</vt:lpstr>
      <vt:lpstr>Multi-Sector Collaboration</vt:lpstr>
      <vt:lpstr>What is already known?</vt:lpstr>
      <vt:lpstr>Syndrome Definitions</vt:lpstr>
      <vt:lpstr>Emergency Department Visit Ratios</vt:lpstr>
      <vt:lpstr>Depressive Disorders</vt:lpstr>
      <vt:lpstr>Suicidal Ideation or Self-Harm</vt:lpstr>
      <vt:lpstr>Trauma- and Stressor- Related Disorders</vt:lpstr>
      <vt:lpstr>Other CCSPs</vt:lpstr>
      <vt:lpstr>Why might visit ratios be higher?</vt:lpstr>
      <vt:lpstr>Limitations</vt:lpstr>
      <vt:lpstr>Next Steps</vt:lpstr>
      <vt:lpstr>PowerPoint Presentation</vt:lpstr>
    </vt:vector>
  </TitlesOfParts>
  <Company>Pima County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Seasonal Trends in Emergency Department Visits for Mental and Behavioral Health Conditions Among Children and Adolescents Aged 5-17 Years – United States, January 2018 – June 2023</dc:title>
  <dc:creator>Hollie Watson-Smith</dc:creator>
  <cp:lastModifiedBy>Hollie Watson-Smith</cp:lastModifiedBy>
  <cp:revision>21</cp:revision>
  <cp:lastPrinted>2023-12-12T23:42:17Z</cp:lastPrinted>
  <dcterms:created xsi:type="dcterms:W3CDTF">2023-12-06T19:59:14Z</dcterms:created>
  <dcterms:modified xsi:type="dcterms:W3CDTF">2023-12-13T17:22:37Z</dcterms:modified>
</cp:coreProperties>
</file>