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06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835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9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06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04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10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279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5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9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40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990C3-02E7-414F-941C-75EE33D33CFA}" type="datetimeFigureOut">
              <a:rPr lang="en-US" smtClean="0"/>
              <a:t>11/6/2018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13B46-92F7-428A-82D9-BADA1E8F6E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1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ounded Rectangle 207"/>
          <p:cNvSpPr/>
          <p:nvPr/>
        </p:nvSpPr>
        <p:spPr>
          <a:xfrm>
            <a:off x="89188" y="540327"/>
            <a:ext cx="2454507" cy="6118168"/>
          </a:xfrm>
          <a:prstGeom prst="roundRect">
            <a:avLst/>
          </a:prstGeom>
          <a:solidFill>
            <a:schemeClr val="accent6">
              <a:lumMod val="40000"/>
              <a:lumOff val="60000"/>
              <a:alpha val="14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Rounded Rectangle 209"/>
          <p:cNvSpPr/>
          <p:nvPr/>
        </p:nvSpPr>
        <p:spPr>
          <a:xfrm>
            <a:off x="2627599" y="562567"/>
            <a:ext cx="6383397" cy="6095928"/>
          </a:xfrm>
          <a:prstGeom prst="roundRect">
            <a:avLst>
              <a:gd name="adj" fmla="val 5894"/>
            </a:avLst>
          </a:prstGeom>
          <a:solidFill>
            <a:schemeClr val="accent4">
              <a:lumMod val="20000"/>
              <a:lumOff val="80000"/>
              <a:alpha val="14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142" b="90571" l="9677" r="87095"/>
                    </a14:imgEffect>
                  </a14:imgLayer>
                </a14:imgProps>
              </a:ext>
            </a:extLst>
          </a:blip>
          <a:srcRect t="5714" r="3228"/>
          <a:stretch/>
        </p:blipFill>
        <p:spPr>
          <a:xfrm>
            <a:off x="599157" y="2834089"/>
            <a:ext cx="1154495" cy="11315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935" r="94393">
                        <a14:foregroundMark x1="39252" y1="85965" x2="39252" y2="85965"/>
                        <a14:foregroundMark x1="55140" y1="84211" x2="55140" y2="84211"/>
                        <a14:backgroundMark x1="6542" y1="89474" x2="6542" y2="8947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7200" y="1274258"/>
            <a:ext cx="764381" cy="4071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3467" y="966541"/>
            <a:ext cx="1814253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Bacteria isolates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260593" y="1877289"/>
            <a:ext cx="1" cy="54768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84333" y="2567477"/>
            <a:ext cx="1814253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DNA Extraction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/>
          </a:blip>
          <a:srcRect t="5714" r="3228"/>
          <a:stretch/>
        </p:blipFill>
        <p:spPr>
          <a:xfrm>
            <a:off x="1051389" y="2789277"/>
            <a:ext cx="554390" cy="54338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7135" y="4629001"/>
            <a:ext cx="2204951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Library prep and sequencing 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77936" y="5201948"/>
            <a:ext cx="2204951" cy="803181"/>
            <a:chOff x="8118024" y="1481049"/>
            <a:chExt cx="2939935" cy="1070908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8399273" y="1490753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715157" y="1615443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9212210" y="1481049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10052858" y="1557248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9810726" y="1826026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9272109" y="1955524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399273" y="2008176"/>
              <a:ext cx="631767" cy="0"/>
            </a:xfrm>
            <a:prstGeom prst="line">
              <a:avLst/>
            </a:prstGeom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8118024" y="2219448"/>
              <a:ext cx="2939935" cy="3325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50" dirty="0">
                  <a:solidFill>
                    <a:schemeClr val="accent2"/>
                  </a:solidFill>
                </a:rPr>
                <a:t>Short reads </a:t>
              </a:r>
              <a:r>
                <a:rPr lang="en-US" sz="1050" dirty="0" err="1">
                  <a:solidFill>
                    <a:schemeClr val="accent2"/>
                  </a:solidFill>
                </a:rPr>
                <a:t>contigs</a:t>
              </a:r>
              <a:endParaRPr lang="en-US" sz="1050" dirty="0">
                <a:solidFill>
                  <a:schemeClr val="accent2"/>
                </a:solidFill>
              </a:endParaRPr>
            </a:p>
          </p:txBody>
        </p:sp>
      </p:grpSp>
      <p:cxnSp>
        <p:nvCxnSpPr>
          <p:cNvPr id="48" name="Straight Connector 47"/>
          <p:cNvCxnSpPr/>
          <p:nvPr/>
        </p:nvCxnSpPr>
        <p:spPr>
          <a:xfrm flipV="1">
            <a:off x="2543695" y="5127914"/>
            <a:ext cx="180802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2703854" y="1093188"/>
            <a:ext cx="561940" cy="4034727"/>
            <a:chOff x="2703854" y="1093188"/>
            <a:chExt cx="561940" cy="4034727"/>
          </a:xfrm>
        </p:grpSpPr>
        <p:cxnSp>
          <p:nvCxnSpPr>
            <p:cNvPr id="49" name="Straight Connector 48"/>
            <p:cNvCxnSpPr/>
            <p:nvPr/>
          </p:nvCxnSpPr>
          <p:spPr>
            <a:xfrm flipH="1" flipV="1">
              <a:off x="2712651" y="1093188"/>
              <a:ext cx="5612" cy="403472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2703854" y="1099423"/>
              <a:ext cx="541297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2724497" y="2955782"/>
              <a:ext cx="541297" cy="0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2" name="Rectangle 61"/>
          <p:cNvSpPr/>
          <p:nvPr/>
        </p:nvSpPr>
        <p:spPr>
          <a:xfrm>
            <a:off x="3245150" y="968497"/>
            <a:ext cx="5096672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350" dirty="0" err="1" smtClean="0">
                <a:solidFill>
                  <a:schemeClr val="tx1"/>
                </a:solidFill>
              </a:rPr>
              <a:t>hqSNP</a:t>
            </a:r>
            <a:r>
              <a:rPr lang="en-US" sz="1350" dirty="0" smtClean="0">
                <a:solidFill>
                  <a:schemeClr val="tx1"/>
                </a:solidFill>
              </a:rPr>
              <a:t> </a:t>
            </a:r>
            <a:r>
              <a:rPr lang="en-US" sz="1350" dirty="0">
                <a:solidFill>
                  <a:schemeClr val="tx1"/>
                </a:solidFill>
              </a:rPr>
              <a:t>analysis   (     : Location of SNPs compared to reference genome)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12124" y="1302138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A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212124" y="1539051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B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212124" y="1784426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C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212124" y="2017332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D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060386" y="2348557"/>
            <a:ext cx="3741916" cy="687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Rectangle 72"/>
          <p:cNvSpPr/>
          <p:nvPr/>
        </p:nvSpPr>
        <p:spPr>
          <a:xfrm>
            <a:off x="2735027" y="2227075"/>
            <a:ext cx="1347735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</a:rPr>
              <a:t>Reference genome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578569" y="1057769"/>
            <a:ext cx="79040" cy="6692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Rectangle 80"/>
          <p:cNvSpPr/>
          <p:nvPr/>
        </p:nvSpPr>
        <p:spPr>
          <a:xfrm>
            <a:off x="3252068" y="2810204"/>
            <a:ext cx="493389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350" dirty="0" err="1" smtClean="0">
                <a:solidFill>
                  <a:schemeClr val="tx1"/>
                </a:solidFill>
              </a:rPr>
              <a:t>cgMLST</a:t>
            </a:r>
            <a:r>
              <a:rPr lang="en-US" sz="1350" dirty="0" smtClean="0">
                <a:solidFill>
                  <a:schemeClr val="tx1"/>
                </a:solidFill>
              </a:rPr>
              <a:t>   </a:t>
            </a:r>
            <a:r>
              <a:rPr lang="en-US" sz="1350" dirty="0">
                <a:solidFill>
                  <a:schemeClr val="tx1"/>
                </a:solidFill>
              </a:rPr>
              <a:t>(                   : Location of </a:t>
            </a:r>
            <a:r>
              <a:rPr lang="en-US" sz="1350" dirty="0" smtClean="0">
                <a:solidFill>
                  <a:schemeClr val="tx1"/>
                </a:solidFill>
              </a:rPr>
              <a:t>SNPs, insertions </a:t>
            </a:r>
            <a:r>
              <a:rPr lang="en-US" sz="1350" dirty="0">
                <a:solidFill>
                  <a:schemeClr val="tx1"/>
                </a:solidFill>
              </a:rPr>
              <a:t>or </a:t>
            </a:r>
            <a:r>
              <a:rPr lang="en-US" sz="1350" dirty="0" smtClean="0">
                <a:solidFill>
                  <a:schemeClr val="tx1"/>
                </a:solidFill>
              </a:rPr>
              <a:t>deletions) </a:t>
            </a:r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2903844" y="3663363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A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903844" y="3900276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B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903844" y="4145651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C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903844" y="4378557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75000"/>
                  </a:schemeClr>
                </a:solidFill>
              </a:rPr>
              <a:t>Isolate D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874159" y="3413982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Locus 1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5077438" y="3433253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Locus 2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241954" y="3413982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Locus 3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496028" y="3413982"/>
            <a:ext cx="889010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 smtClean="0">
                <a:solidFill>
                  <a:srgbClr val="7030A0"/>
                </a:solidFill>
              </a:rPr>
              <a:t>Locus N</a:t>
            </a:r>
            <a:endParaRPr lang="en-US" sz="1200" dirty="0">
              <a:solidFill>
                <a:srgbClr val="7030A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794864" y="3755251"/>
            <a:ext cx="671554" cy="772318"/>
            <a:chOff x="3794864" y="3755251"/>
            <a:chExt cx="671554" cy="772318"/>
          </a:xfrm>
        </p:grpSpPr>
        <p:sp>
          <p:nvSpPr>
            <p:cNvPr id="94" name="Rectangle 93"/>
            <p:cNvSpPr/>
            <p:nvPr/>
          </p:nvSpPr>
          <p:spPr>
            <a:xfrm>
              <a:off x="3805255" y="3757844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308580" y="3755251"/>
              <a:ext cx="47090" cy="6158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3794864" y="3990599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4298189" y="3988007"/>
              <a:ext cx="47090" cy="6158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796941" y="4235825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976069" y="4233232"/>
              <a:ext cx="47090" cy="6158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797636" y="4468580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314814" y="4465988"/>
              <a:ext cx="47090" cy="6158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991895" y="3757328"/>
            <a:ext cx="671554" cy="759852"/>
            <a:chOff x="4991895" y="3757328"/>
            <a:chExt cx="671554" cy="759852"/>
          </a:xfrm>
        </p:grpSpPr>
        <p:sp>
          <p:nvSpPr>
            <p:cNvPr id="103" name="Rectangle 102"/>
            <p:cNvSpPr/>
            <p:nvPr/>
          </p:nvSpPr>
          <p:spPr>
            <a:xfrm>
              <a:off x="4991895" y="3759921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5495220" y="3757328"/>
              <a:ext cx="47090" cy="6158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993973" y="3980208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5497298" y="3977615"/>
              <a:ext cx="47090" cy="6158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002286" y="4231670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4991896" y="4458191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5326889" y="4455599"/>
              <a:ext cx="47090" cy="61581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>
                <a:solidFill>
                  <a:schemeClr val="accent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147369" y="3759405"/>
            <a:ext cx="667395" cy="747379"/>
            <a:chOff x="6147369" y="3759405"/>
            <a:chExt cx="667395" cy="747379"/>
          </a:xfrm>
        </p:grpSpPr>
        <p:sp>
          <p:nvSpPr>
            <p:cNvPr id="105" name="Rectangle 104"/>
            <p:cNvSpPr/>
            <p:nvPr/>
          </p:nvSpPr>
          <p:spPr>
            <a:xfrm>
              <a:off x="6153601" y="3761998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6656926" y="3759405"/>
              <a:ext cx="47090" cy="6158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6149446" y="3976049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6652771" y="3973457"/>
              <a:ext cx="47090" cy="6158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6151525" y="4215040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723430" y="4212447"/>
              <a:ext cx="47090" cy="6158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6147369" y="4447796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6650694" y="4445203"/>
              <a:ext cx="47090" cy="61581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381806" y="3761484"/>
            <a:ext cx="669475" cy="734912"/>
            <a:chOff x="7381806" y="3761484"/>
            <a:chExt cx="669475" cy="734912"/>
          </a:xfrm>
        </p:grpSpPr>
        <p:sp>
          <p:nvSpPr>
            <p:cNvPr id="107" name="Rectangle 106"/>
            <p:cNvSpPr/>
            <p:nvPr/>
          </p:nvSpPr>
          <p:spPr>
            <a:xfrm>
              <a:off x="7390118" y="3764077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7893443" y="3761484"/>
              <a:ext cx="47090" cy="615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7385962" y="3965659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7889287" y="3963066"/>
              <a:ext cx="47090" cy="615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7381806" y="4198415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7704329" y="4195822"/>
              <a:ext cx="47090" cy="615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7383886" y="4437407"/>
              <a:ext cx="661163" cy="545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7887211" y="4434815"/>
              <a:ext cx="47090" cy="6158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27" name="Rectangle 126"/>
          <p:cNvSpPr/>
          <p:nvPr/>
        </p:nvSpPr>
        <p:spPr>
          <a:xfrm>
            <a:off x="4440769" y="3660454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4431573" y="3888005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4440769" y="4140307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Allele3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4452281" y="4377208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633134" y="3650233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Allele2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5634428" y="3883199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Allele2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5640614" y="4127640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5644745" y="4354041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Allele7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6822561" y="3658410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Allele10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6828121" y="3890216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Allele10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6834274" y="4104382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Allele21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843378" y="4354041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Allele10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8083249" y="3666609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8087104" y="3886099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8110579" y="4099610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Allele5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8110579" y="4334545"/>
            <a:ext cx="616409" cy="221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900" dirty="0">
                <a:solidFill>
                  <a:schemeClr val="tx1"/>
                </a:solidFill>
              </a:rPr>
              <a:t>Allele1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4104747" y="2903197"/>
            <a:ext cx="79040" cy="6692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4" name="Rectangle 143"/>
          <p:cNvSpPr/>
          <p:nvPr/>
        </p:nvSpPr>
        <p:spPr>
          <a:xfrm>
            <a:off x="4281391" y="2905274"/>
            <a:ext cx="79040" cy="6692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5" name="Rectangle 144"/>
          <p:cNvSpPr/>
          <p:nvPr/>
        </p:nvSpPr>
        <p:spPr>
          <a:xfrm>
            <a:off x="4470507" y="2901116"/>
            <a:ext cx="79040" cy="6692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6" name="Rectangle 145"/>
          <p:cNvSpPr/>
          <p:nvPr/>
        </p:nvSpPr>
        <p:spPr>
          <a:xfrm>
            <a:off x="4659621" y="2903194"/>
            <a:ext cx="79040" cy="669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9" name="Group 28"/>
          <p:cNvGrpSpPr/>
          <p:nvPr/>
        </p:nvGrpSpPr>
        <p:grpSpPr>
          <a:xfrm>
            <a:off x="7496028" y="1066082"/>
            <a:ext cx="1340106" cy="4716570"/>
            <a:chOff x="7496028" y="1066082"/>
            <a:chExt cx="1340106" cy="4716570"/>
          </a:xfrm>
        </p:grpSpPr>
        <p:sp>
          <p:nvSpPr>
            <p:cNvPr id="155" name="Right Bracket 154"/>
            <p:cNvSpPr/>
            <p:nvPr/>
          </p:nvSpPr>
          <p:spPr>
            <a:xfrm>
              <a:off x="8252462" y="1066082"/>
              <a:ext cx="232825" cy="1870575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Straight Connector 156"/>
            <p:cNvCxnSpPr>
              <a:stCxn id="155" idx="2"/>
            </p:cNvCxnSpPr>
            <p:nvPr/>
          </p:nvCxnSpPr>
          <p:spPr>
            <a:xfrm flipV="1">
              <a:off x="8485287" y="2001369"/>
              <a:ext cx="345090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8827820" y="1993056"/>
              <a:ext cx="0" cy="37759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/>
            <p:cNvCxnSpPr/>
            <p:nvPr/>
          </p:nvCxnSpPr>
          <p:spPr>
            <a:xfrm flipH="1">
              <a:off x="7496028" y="5777345"/>
              <a:ext cx="1340106" cy="530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" name="Rectangle 162"/>
          <p:cNvSpPr/>
          <p:nvPr/>
        </p:nvSpPr>
        <p:spPr>
          <a:xfrm>
            <a:off x="5269696" y="5291863"/>
            <a:ext cx="2272725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dirty="0" smtClean="0">
                <a:solidFill>
                  <a:schemeClr val="tx1"/>
                </a:solidFill>
              </a:rPr>
              <a:t>Phylogenic </a:t>
            </a:r>
            <a:r>
              <a:rPr lang="en-US" sz="1350" dirty="0" smtClean="0">
                <a:solidFill>
                  <a:schemeClr val="tx1"/>
                </a:solidFill>
              </a:rPr>
              <a:t>tree</a:t>
            </a:r>
            <a:endParaRPr lang="en-US" sz="1350" dirty="0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578800" y="5574674"/>
            <a:ext cx="1551965" cy="964576"/>
            <a:chOff x="3694796" y="5527963"/>
            <a:chExt cx="1551965" cy="964576"/>
          </a:xfrm>
        </p:grpSpPr>
        <p:sp>
          <p:nvSpPr>
            <p:cNvPr id="164" name="Rectangle 163"/>
            <p:cNvSpPr/>
            <p:nvPr/>
          </p:nvSpPr>
          <p:spPr>
            <a:xfrm>
              <a:off x="4357751" y="5527963"/>
              <a:ext cx="889010" cy="2493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Isolate A</a:t>
              </a: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4357751" y="5764876"/>
              <a:ext cx="889010" cy="2493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Isolate B</a:t>
              </a: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4357751" y="6010251"/>
              <a:ext cx="889010" cy="2493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Isolate </a:t>
              </a:r>
              <a:r>
                <a:rPr 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4357751" y="6243157"/>
              <a:ext cx="889010" cy="2493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accent6">
                      <a:lumMod val="75000"/>
                    </a:schemeClr>
                  </a:solidFill>
                </a:rPr>
                <a:t>Isolate </a:t>
              </a:r>
              <a:r>
                <a:rPr lang="en-US" sz="1200" dirty="0" smtClean="0">
                  <a:solidFill>
                    <a:schemeClr val="accent6">
                      <a:lumMod val="75000"/>
                    </a:schemeClr>
                  </a:solidFill>
                </a:rPr>
                <a:t>C</a:t>
              </a:r>
              <a:endParaRPr lang="en-US" sz="120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694796" y="5635939"/>
              <a:ext cx="701122" cy="715194"/>
              <a:chOff x="3656629" y="5652654"/>
              <a:chExt cx="701122" cy="715194"/>
            </a:xfrm>
          </p:grpSpPr>
          <p:cxnSp>
            <p:nvCxnSpPr>
              <p:cNvPr id="169" name="Straight Connector 168"/>
              <p:cNvCxnSpPr>
                <a:stCxn id="164" idx="1"/>
                <a:endCxn id="165" idx="1"/>
              </p:cNvCxnSpPr>
              <p:nvPr/>
            </p:nvCxnSpPr>
            <p:spPr>
              <a:xfrm>
                <a:off x="4357751" y="5652654"/>
                <a:ext cx="0" cy="2369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>
                <a:stCxn id="166" idx="1"/>
              </p:cNvCxnSpPr>
              <p:nvPr/>
            </p:nvCxnSpPr>
            <p:spPr>
              <a:xfrm flipH="1">
                <a:off x="3974676" y="6134942"/>
                <a:ext cx="38307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 flipH="1">
                <a:off x="3967756" y="5764876"/>
                <a:ext cx="379601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3976069" y="5764876"/>
                <a:ext cx="0" cy="37006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 flipH="1">
                <a:off x="3656629" y="5949909"/>
                <a:ext cx="318047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3656629" y="5949909"/>
                <a:ext cx="0" cy="417939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>
                <a:endCxn id="167" idx="1"/>
              </p:cNvCxnSpPr>
              <p:nvPr/>
            </p:nvCxnSpPr>
            <p:spPr>
              <a:xfrm>
                <a:off x="3656629" y="6367848"/>
                <a:ext cx="70112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/>
          <p:cNvGrpSpPr/>
          <p:nvPr/>
        </p:nvGrpSpPr>
        <p:grpSpPr>
          <a:xfrm>
            <a:off x="4046150" y="1410368"/>
            <a:ext cx="3722457" cy="80781"/>
            <a:chOff x="4046150" y="1410368"/>
            <a:chExt cx="3722457" cy="80781"/>
          </a:xfrm>
        </p:grpSpPr>
        <p:sp>
          <p:nvSpPr>
            <p:cNvPr id="67" name="Rectangle 66"/>
            <p:cNvSpPr/>
            <p:nvPr/>
          </p:nvSpPr>
          <p:spPr>
            <a:xfrm>
              <a:off x="4046150" y="1424044"/>
              <a:ext cx="3722457" cy="539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549477" y="1421452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785006" y="1424222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5710489" y="1410368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6569470" y="1421450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9" name="Rectangle 198"/>
            <p:cNvSpPr/>
            <p:nvPr/>
          </p:nvSpPr>
          <p:spPr>
            <a:xfrm>
              <a:off x="6979564" y="1415909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051520" y="1636891"/>
            <a:ext cx="3717088" cy="84393"/>
            <a:chOff x="4051520" y="1636891"/>
            <a:chExt cx="3717088" cy="84393"/>
          </a:xfrm>
        </p:grpSpPr>
        <p:sp>
          <p:nvSpPr>
            <p:cNvPr id="68" name="Rectangle 67"/>
            <p:cNvSpPr/>
            <p:nvPr/>
          </p:nvSpPr>
          <p:spPr>
            <a:xfrm>
              <a:off x="4051520" y="1654867"/>
              <a:ext cx="3717088" cy="6641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551554" y="1647975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4787083" y="1650745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5712566" y="1636891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6571547" y="1647973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0" name="Rectangle 199"/>
            <p:cNvSpPr/>
            <p:nvPr/>
          </p:nvSpPr>
          <p:spPr>
            <a:xfrm>
              <a:off x="6981641" y="1642432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51520" y="1877268"/>
            <a:ext cx="3750782" cy="79345"/>
            <a:chOff x="4051520" y="1877268"/>
            <a:chExt cx="3750782" cy="79345"/>
          </a:xfrm>
        </p:grpSpPr>
        <p:sp>
          <p:nvSpPr>
            <p:cNvPr id="69" name="Rectangle 68"/>
            <p:cNvSpPr/>
            <p:nvPr/>
          </p:nvSpPr>
          <p:spPr>
            <a:xfrm>
              <a:off x="4051520" y="1885690"/>
              <a:ext cx="3750782" cy="7092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973426" y="1882810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6106728" y="1877268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7472787" y="1880037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051520" y="2107947"/>
            <a:ext cx="3750782" cy="81492"/>
            <a:chOff x="4051520" y="2107947"/>
            <a:chExt cx="3750782" cy="81492"/>
          </a:xfrm>
        </p:grpSpPr>
        <p:sp>
          <p:nvSpPr>
            <p:cNvPr id="70" name="Rectangle 69"/>
            <p:cNvSpPr/>
            <p:nvPr/>
          </p:nvSpPr>
          <p:spPr>
            <a:xfrm>
              <a:off x="4051520" y="2116513"/>
              <a:ext cx="3750782" cy="729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555712" y="2113490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214890" y="2109332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4782927" y="2107947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5725037" y="2110716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6101883" y="2113487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6578476" y="2116257"/>
              <a:ext cx="79040" cy="6692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211" name="Rectangle 210"/>
          <p:cNvSpPr/>
          <p:nvPr/>
        </p:nvSpPr>
        <p:spPr>
          <a:xfrm>
            <a:off x="332946" y="157423"/>
            <a:ext cx="2210749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Whole genome sequencing</a:t>
            </a:r>
            <a:endParaRPr lang="en-US" sz="1350" b="1" dirty="0">
              <a:solidFill>
                <a:schemeClr val="tx1"/>
              </a:solidFill>
            </a:endParaRPr>
          </a:p>
        </p:txBody>
      </p:sp>
      <p:sp>
        <p:nvSpPr>
          <p:cNvPr id="212" name="Rectangle 211"/>
          <p:cNvSpPr/>
          <p:nvPr/>
        </p:nvSpPr>
        <p:spPr>
          <a:xfrm>
            <a:off x="4682265" y="177008"/>
            <a:ext cx="2210749" cy="249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Sequencing analysis</a:t>
            </a:r>
            <a:endParaRPr lang="en-US" sz="1350" b="1" dirty="0">
              <a:solidFill>
                <a:schemeClr val="tx1"/>
              </a:solidFill>
            </a:endParaRPr>
          </a:p>
        </p:txBody>
      </p:sp>
      <p:cxnSp>
        <p:nvCxnSpPr>
          <p:cNvPr id="147" name="Straight Arrow Connector 146"/>
          <p:cNvCxnSpPr/>
          <p:nvPr/>
        </p:nvCxnSpPr>
        <p:spPr>
          <a:xfrm flipH="1">
            <a:off x="1259565" y="3914624"/>
            <a:ext cx="1" cy="547684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1677269" y="5626451"/>
            <a:ext cx="47382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715785" y="5460682"/>
            <a:ext cx="47382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1063844" y="5385293"/>
            <a:ext cx="47382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>
            <a:off x="1447462" y="5460682"/>
            <a:ext cx="47382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795565" y="5089294"/>
            <a:ext cx="47382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1392148" y="5114233"/>
            <a:ext cx="473825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30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91</Words>
  <Application>Microsoft Office PowerPoint</Application>
  <PresentationFormat>Letter Paper (8.5x11 in)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Haan, Jisun (MDH)</dc:creator>
  <cp:lastModifiedBy>Boxrud, Dave (MDH)</cp:lastModifiedBy>
  <cp:revision>13</cp:revision>
  <cp:lastPrinted>2018-10-24T21:10:01Z</cp:lastPrinted>
  <dcterms:created xsi:type="dcterms:W3CDTF">2018-10-24T20:12:10Z</dcterms:created>
  <dcterms:modified xsi:type="dcterms:W3CDTF">2018-11-06T20:35:33Z</dcterms:modified>
</cp:coreProperties>
</file>