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AA-4D05-ADA8-21DD86175D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AA-4D05-ADA8-21DD86175D9E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AA-4D05-ADA8-21DD86175D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AA-4D05-ADA8-21DD86175D9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9AA-4D05-ADA8-21DD86175D9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9AA-4D05-ADA8-21DD86175D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Homepage</c:v>
                </c:pt>
                <c:pt idx="1">
                  <c:v>CDC National Hypothesis Generating Questionnaire Clearinghouse Resource </c:v>
                </c:pt>
                <c:pt idx="2">
                  <c:v>Guidelines Page and Clearinghouse Resource</c:v>
                </c:pt>
                <c:pt idx="3">
                  <c:v>Products Page</c:v>
                </c:pt>
                <c:pt idx="4">
                  <c:v>Toolkit Page</c:v>
                </c:pt>
                <c:pt idx="5">
                  <c:v>Clearinghouse Page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 formatCode="0%">
                  <c:v>0.14000000000000001</c:v>
                </c:pt>
                <c:pt idx="1">
                  <c:v>8.6800000000000002E-2</c:v>
                </c:pt>
                <c:pt idx="2" formatCode="0%">
                  <c:v>0.14000000000000001</c:v>
                </c:pt>
                <c:pt idx="3">
                  <c:v>4.8500000000000001E-2</c:v>
                </c:pt>
                <c:pt idx="4">
                  <c:v>4.6199999999999998E-2</c:v>
                </c:pt>
                <c:pt idx="5">
                  <c:v>3.3599999999999998E-2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9AA-4D05-ADA8-21DD86175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4F0-45D7-8BC3-7C6270BEB9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4F0-45D7-8BC3-7C6270BEB9D3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4F0-45D7-8BC3-7C6270BEB9D3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4F0-45D7-8BC3-7C6270BEB9D3}"/>
              </c:ext>
            </c:extLst>
          </c:dPt>
          <c:dLbls>
            <c:dLbl>
              <c:idx val="3"/>
              <c:layout>
                <c:manualLayout>
                  <c:x val="3.5686556167409705E-2"/>
                  <c:y val="7.1670988920733017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F0-45D7-8BC3-7C6270BEB9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Direct</c:v>
                </c:pt>
                <c:pt idx="1">
                  <c:v>Organic Search</c:v>
                </c:pt>
                <c:pt idx="2">
                  <c:v>Referral</c:v>
                </c:pt>
                <c:pt idx="3">
                  <c:v>Social Media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0.65800000000000003</c:v>
                </c:pt>
                <c:pt idx="1">
                  <c:v>0.25159999999999999</c:v>
                </c:pt>
                <c:pt idx="2">
                  <c:v>0.10829999999999999</c:v>
                </c:pt>
                <c:pt idx="3">
                  <c:v>2.41E-2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F0-45D7-8BC3-7C6270BEB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4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9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09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6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6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2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2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8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0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4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00FE0-39A7-4089-8C2E-5D96CE1F1557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22304-2DDF-483F-873D-FE1A510DA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4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CIFOR Website Redesign Updates</a:t>
            </a:r>
          </a:p>
        </p:txBody>
      </p:sp>
    </p:spTree>
    <p:extLst>
      <p:ext uri="{BB962C8B-B14F-4D97-AF65-F5344CB8AC3E}">
        <p14:creationId xmlns:p14="http://schemas.microsoft.com/office/powerpoint/2010/main" val="62683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 of Website Redesign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478604"/>
            <a:ext cx="106404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Added since redesign launch: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Member Testimonials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In Progress (projected to be completed in early April)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/>
              <a:t>News section update (automatic RSS feed tasks, pull RSS feeds via keywords (e.g. foodborne illness outbreak), sortable/searchable news articles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/>
              <a:t>Clearinghouse analytics and reporting feature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072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Analytics Since Launch (11/2017)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478604"/>
            <a:ext cx="106404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Overall hits since launch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2,909 Users (84.1 new visitors, 15.9% returning visitors)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10,262 page views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4000" dirty="0"/>
              <a:t>Average Session Duration 1 min 55 seconds</a:t>
            </a:r>
          </a:p>
        </p:txBody>
      </p:sp>
    </p:spTree>
    <p:extLst>
      <p:ext uri="{BB962C8B-B14F-4D97-AF65-F5344CB8AC3E}">
        <p14:creationId xmlns:p14="http://schemas.microsoft.com/office/powerpoint/2010/main" val="1100645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290" y="0"/>
            <a:ext cx="10515600" cy="1325563"/>
          </a:xfrm>
        </p:spPr>
        <p:txBody>
          <a:bodyPr/>
          <a:lstStyle/>
          <a:p>
            <a:r>
              <a:rPr lang="en-US" dirty="0"/>
              <a:t>Most Viewed Webpages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131432669"/>
              </p:ext>
            </p:extLst>
          </p:nvPr>
        </p:nvGraphicFramePr>
        <p:xfrm>
          <a:off x="924128" y="1235232"/>
          <a:ext cx="9367736" cy="562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062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820" y="-97276"/>
            <a:ext cx="10515600" cy="1325563"/>
          </a:xfrm>
        </p:spPr>
        <p:txBody>
          <a:bodyPr/>
          <a:lstStyle/>
          <a:p>
            <a:r>
              <a:rPr lang="en-US" dirty="0"/>
              <a:t>Acquisition of Users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560655433"/>
              </p:ext>
            </p:extLst>
          </p:nvPr>
        </p:nvGraphicFramePr>
        <p:xfrm>
          <a:off x="544749" y="914400"/>
          <a:ext cx="9484468" cy="5758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899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223479743CB54B9282FFE71163F489" ma:contentTypeVersion="12" ma:contentTypeDescription="Create a new document." ma:contentTypeScope="" ma:versionID="0de398e4e5659d5cad463e4ae6817f9e">
  <xsd:schema xmlns:xsd="http://www.w3.org/2001/XMLSchema" xmlns:xs="http://www.w3.org/2001/XMLSchema" xmlns:p="http://schemas.microsoft.com/office/2006/metadata/properties" xmlns:ns2="db3bcd77-81de-4f40-8285-32d442d0e9e0" xmlns:ns3="5754921e-71ec-42f0-9426-ae258e372cd5" targetNamespace="http://schemas.microsoft.com/office/2006/metadata/properties" ma:root="true" ma:fieldsID="33f9fc2d696900524a01df883d03737b" ns2:_="" ns3:_="">
    <xsd:import namespace="db3bcd77-81de-4f40-8285-32d442d0e9e0"/>
    <xsd:import namespace="5754921e-71ec-42f0-9426-ae258e372c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3bcd77-81de-4f40-8285-32d442d0e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54921e-71ec-42f0-9426-ae258e372cd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57731F-3D55-45D3-9B44-86D86F585869}"/>
</file>

<file path=customXml/itemProps2.xml><?xml version="1.0" encoding="utf-8"?>
<ds:datastoreItem xmlns:ds="http://schemas.openxmlformats.org/officeDocument/2006/customXml" ds:itemID="{724FD32A-29BB-40EE-A5E0-3F70BAD7E3E1}"/>
</file>

<file path=customXml/itemProps3.xml><?xml version="1.0" encoding="utf-8"?>
<ds:datastoreItem xmlns:ds="http://schemas.openxmlformats.org/officeDocument/2006/customXml" ds:itemID="{22D2627E-1857-4BDB-9345-52A3DEDEE77D}"/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102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CIFOR Website Redesign Updates</vt:lpstr>
      <vt:lpstr>Phase II of Website Redesign</vt:lpstr>
      <vt:lpstr>Website Analytics Since Launch (11/2017)</vt:lpstr>
      <vt:lpstr>Most Viewed Webpages</vt:lpstr>
      <vt:lpstr>Acquisition of Users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CIFOR Website Redesign Updates</dc:title>
  <dc:creator>Amy Chang</dc:creator>
  <cp:lastModifiedBy>Elizabeth Landeen</cp:lastModifiedBy>
  <cp:revision>9</cp:revision>
  <dcterms:created xsi:type="dcterms:W3CDTF">2018-02-27T18:16:55Z</dcterms:created>
  <dcterms:modified xsi:type="dcterms:W3CDTF">2018-03-01T21:57:16Z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0x0101008B223479743CB54B9282FFE71163F489</vt:lpwstr>
  </property>
</Properties>
</file>