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2019 CSTE Wildfires Assessment Survey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 for taking the survey!</a:t>
            </a:r>
          </a:p>
          <a:p>
            <a:endParaRPr lang="en-US" dirty="0" smtClean="0"/>
          </a:p>
          <a:p>
            <a:r>
              <a:rPr lang="en-US" dirty="0" smtClean="0"/>
              <a:t>You can still provide input at any time through this work group or directly to us</a:t>
            </a:r>
          </a:p>
          <a:p>
            <a:endParaRPr lang="en-US" dirty="0"/>
          </a:p>
          <a:p>
            <a:r>
              <a:rPr lang="en-US" dirty="0" smtClean="0"/>
              <a:t>Results were sent around for your review</a:t>
            </a:r>
          </a:p>
        </p:txBody>
      </p:sp>
    </p:spTree>
    <p:extLst>
      <p:ext uri="{BB962C8B-B14F-4D97-AF65-F5344CB8AC3E}">
        <p14:creationId xmlns:p14="http://schemas.microsoft.com/office/powerpoint/2010/main" val="3445627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Activities of Greatest Interest </a:t>
            </a:r>
            <a:br>
              <a:rPr lang="en-US" sz="4000" dirty="0" smtClean="0"/>
            </a:br>
            <a:r>
              <a:rPr lang="en-US" sz="3200" dirty="0" smtClean="0"/>
              <a:t>(based on average ranking)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Infographics to graphically display the epidemiology of wildfire smoke and its effects on respiratory health</a:t>
            </a:r>
            <a:r>
              <a:rPr lang="en-US" dirty="0"/>
              <a:t>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Case </a:t>
            </a:r>
            <a:r>
              <a:rPr lang="en-US" dirty="0"/>
              <a:t>definition for respiratory condition related to wildfire smoke</a:t>
            </a:r>
            <a:r>
              <a:rPr lang="en-US" dirty="0"/>
              <a:t>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Syndromic </a:t>
            </a:r>
            <a:r>
              <a:rPr lang="en-US" dirty="0"/>
              <a:t>surveillance query for respiratory condition related to wildfire smoke</a:t>
            </a:r>
            <a:r>
              <a:rPr lang="en-US" dirty="0"/>
              <a:t>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Indicator </a:t>
            </a:r>
            <a:r>
              <a:rPr lang="en-US" dirty="0"/>
              <a:t>for respiratory condition related to wildfire smoke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310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Discussion Questions – Case Definition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key differences between a case definition, syndromic surveillance query, and indicator definition?</a:t>
            </a:r>
          </a:p>
          <a:p>
            <a:endParaRPr lang="en-US" dirty="0" smtClean="0"/>
          </a:p>
          <a:p>
            <a:r>
              <a:rPr lang="en-US" dirty="0" smtClean="0"/>
              <a:t>Could these ideas be combined into one project for the work group?</a:t>
            </a:r>
          </a:p>
          <a:p>
            <a:endParaRPr lang="en-US" dirty="0" smtClean="0"/>
          </a:p>
          <a:p>
            <a:r>
              <a:rPr lang="en-US" dirty="0" smtClean="0"/>
              <a:t>What might the final product look like?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64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Discussion Questions – </a:t>
            </a:r>
            <a:br>
              <a:rPr lang="en-US" sz="3600" dirty="0" smtClean="0"/>
            </a:br>
            <a:r>
              <a:rPr lang="en-US" sz="3600" dirty="0" smtClean="0"/>
              <a:t>Syndromic Surveillance Repository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Could we start with a repository of wildfire syndromic surveillance queries?</a:t>
            </a:r>
          </a:p>
          <a:p>
            <a:endParaRPr lang="en-US" dirty="0"/>
          </a:p>
          <a:p>
            <a:r>
              <a:rPr lang="en-US" dirty="0" smtClean="0"/>
              <a:t>Would we want that repository to be private (e.g., basecamp) or public (e.g., through ISDS or another site) or both?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5681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Discussion Questions – Infographic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was also identified as a high interest activity, but is it the best fit for this work group?</a:t>
            </a:r>
          </a:p>
          <a:p>
            <a:endParaRPr lang="en-US" dirty="0" smtClean="0"/>
          </a:p>
          <a:p>
            <a:r>
              <a:rPr lang="en-US" dirty="0" smtClean="0"/>
              <a:t>If so, what type of information would be included?</a:t>
            </a:r>
          </a:p>
          <a:p>
            <a:endParaRPr lang="en-US" dirty="0" smtClean="0"/>
          </a:p>
          <a:p>
            <a:r>
              <a:rPr lang="en-US" dirty="0" smtClean="0"/>
              <a:t>If not, is there another way to advocate for this resource to be created?</a:t>
            </a:r>
          </a:p>
        </p:txBody>
      </p:sp>
    </p:spTree>
    <p:extLst>
      <p:ext uri="{BB962C8B-B14F-4D97-AF65-F5344CB8AC3E}">
        <p14:creationId xmlns:p14="http://schemas.microsoft.com/office/powerpoint/2010/main" val="1609342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Additional Comments on Survey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have anything additional to add to the survey results or comments about the survey?</a:t>
            </a:r>
          </a:p>
        </p:txBody>
      </p:sp>
    </p:spTree>
    <p:extLst>
      <p:ext uri="{BB962C8B-B14F-4D97-AF65-F5344CB8AC3E}">
        <p14:creationId xmlns:p14="http://schemas.microsoft.com/office/powerpoint/2010/main" val="1961183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</TotalTime>
  <Words>240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2019 CSTE Wildfires Assessment Survey</vt:lpstr>
      <vt:lpstr>Activities of Greatest Interest  (based on average ranking)</vt:lpstr>
      <vt:lpstr>Discussion Questions – Case Definition</vt:lpstr>
      <vt:lpstr>Discussion Questions –  Syndromic Surveillance Repository</vt:lpstr>
      <vt:lpstr>Discussion Questions – Infographic</vt:lpstr>
      <vt:lpstr>Additional Comments on Survey</vt:lpstr>
    </vt:vector>
  </TitlesOfParts>
  <Company>CDPH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Activities of Greatest Interest  (based on average ranking)</dc:title>
  <dc:creator>Milet, Meredith (OHE)</dc:creator>
  <cp:lastModifiedBy>Milet, Meredith (OHE)</cp:lastModifiedBy>
  <cp:revision>2</cp:revision>
  <dcterms:created xsi:type="dcterms:W3CDTF">2019-01-08T23:23:23Z</dcterms:created>
  <dcterms:modified xsi:type="dcterms:W3CDTF">2019-01-08T23:40:48Z</dcterms:modified>
</cp:coreProperties>
</file>