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2" r:id="rId3"/>
    <p:sldId id="264" r:id="rId4"/>
    <p:sldId id="265" r:id="rId5"/>
    <p:sldId id="266" r:id="rId6"/>
    <p:sldId id="257" r:id="rId7"/>
    <p:sldId id="259" r:id="rId8"/>
    <p:sldId id="258" r:id="rId9"/>
    <p:sldId id="260" r:id="rId10"/>
    <p:sldId id="263" r:id="rId11"/>
    <p:sldId id="267" r:id="rId12"/>
    <p:sldId id="26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15"/>
    <p:restoredTop sz="93059"/>
  </p:normalViewPr>
  <p:slideViewPr>
    <p:cSldViewPr snapToGrid="0" snapToObjects="1">
      <p:cViewPr varScale="1">
        <p:scale>
          <a:sx n="83" d="100"/>
          <a:sy n="83" d="100"/>
        </p:scale>
        <p:origin x="232" y="2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C36F8C4-C760-F241-9D1C-50E15CDCB68F}" type="doc">
      <dgm:prSet loTypeId="urn:microsoft.com/office/officeart/2005/8/layout/chevron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DCBF419-4192-3446-A932-BE9B14A400AD}">
      <dgm:prSet phldrT="[Text]"/>
      <dgm:spPr/>
      <dgm:t>
        <a:bodyPr/>
        <a:lstStyle/>
        <a:p>
          <a:r>
            <a:rPr lang="en-US" dirty="0" smtClean="0"/>
            <a:t>Resource identification</a:t>
          </a:r>
          <a:endParaRPr lang="en-US" dirty="0"/>
        </a:p>
      </dgm:t>
    </dgm:pt>
    <dgm:pt modelId="{757173F1-69F5-AE4B-8FEC-5D1E9013732C}" type="parTrans" cxnId="{5396ED96-01E2-3D48-BA5B-1134BFD881AD}">
      <dgm:prSet/>
      <dgm:spPr/>
      <dgm:t>
        <a:bodyPr/>
        <a:lstStyle/>
        <a:p>
          <a:endParaRPr lang="en-US"/>
        </a:p>
      </dgm:t>
    </dgm:pt>
    <dgm:pt modelId="{13F52651-73FE-4045-BE50-F32DB6D19204}" type="sibTrans" cxnId="{5396ED96-01E2-3D48-BA5B-1134BFD881AD}">
      <dgm:prSet/>
      <dgm:spPr/>
      <dgm:t>
        <a:bodyPr/>
        <a:lstStyle/>
        <a:p>
          <a:endParaRPr lang="en-US"/>
        </a:p>
      </dgm:t>
    </dgm:pt>
    <dgm:pt modelId="{A7B7DB8E-64E7-D74F-9BBC-7332F7110BCE}">
      <dgm:prSet phldrT="[Text]"/>
      <dgm:spPr/>
      <dgm:t>
        <a:bodyPr/>
        <a:lstStyle/>
        <a:p>
          <a:endParaRPr lang="en-US" dirty="0"/>
        </a:p>
      </dgm:t>
    </dgm:pt>
    <dgm:pt modelId="{7A6CDF4B-9769-3F46-9F00-0863AA6413C4}" type="parTrans" cxnId="{ECCF1973-59B9-B14C-A3EF-97E908CD5D65}">
      <dgm:prSet/>
      <dgm:spPr/>
      <dgm:t>
        <a:bodyPr/>
        <a:lstStyle/>
        <a:p>
          <a:endParaRPr lang="en-US"/>
        </a:p>
      </dgm:t>
    </dgm:pt>
    <dgm:pt modelId="{12778986-26AD-FA47-803F-EB2A2B960714}" type="sibTrans" cxnId="{ECCF1973-59B9-B14C-A3EF-97E908CD5D65}">
      <dgm:prSet/>
      <dgm:spPr/>
      <dgm:t>
        <a:bodyPr/>
        <a:lstStyle/>
        <a:p>
          <a:endParaRPr lang="en-US"/>
        </a:p>
      </dgm:t>
    </dgm:pt>
    <dgm:pt modelId="{2BF53CED-73E9-514D-A1EB-5008848A33B0}">
      <dgm:prSet phldrT="[Text]"/>
      <dgm:spPr/>
      <dgm:t>
        <a:bodyPr/>
        <a:lstStyle/>
        <a:p>
          <a:r>
            <a:rPr lang="en-US" dirty="0" smtClean="0"/>
            <a:t>Workgroup initial review</a:t>
          </a:r>
          <a:endParaRPr lang="en-US" dirty="0"/>
        </a:p>
      </dgm:t>
    </dgm:pt>
    <dgm:pt modelId="{574AF180-7A7A-D349-8D39-51CF8F472DC1}" type="parTrans" cxnId="{49AA073D-2D5A-644C-B969-EF2FB34B0C83}">
      <dgm:prSet/>
      <dgm:spPr/>
      <dgm:t>
        <a:bodyPr/>
        <a:lstStyle/>
        <a:p>
          <a:endParaRPr lang="en-US"/>
        </a:p>
      </dgm:t>
    </dgm:pt>
    <dgm:pt modelId="{147C5B5C-8EFF-5C42-9D48-D4E24FCC2DF4}" type="sibTrans" cxnId="{49AA073D-2D5A-644C-B969-EF2FB34B0C83}">
      <dgm:prSet/>
      <dgm:spPr/>
      <dgm:t>
        <a:bodyPr/>
        <a:lstStyle/>
        <a:p>
          <a:endParaRPr lang="en-US"/>
        </a:p>
      </dgm:t>
    </dgm:pt>
    <dgm:pt modelId="{32BEEF11-25F5-3D46-B386-60F2F470F36B}">
      <dgm:prSet phldrT="[Text]"/>
      <dgm:spPr/>
      <dgm:t>
        <a:bodyPr/>
        <a:lstStyle/>
        <a:p>
          <a:endParaRPr lang="en-US" dirty="0"/>
        </a:p>
      </dgm:t>
    </dgm:pt>
    <dgm:pt modelId="{46C26081-E46F-F543-A106-0B4938CE3C14}" type="parTrans" cxnId="{4B10F761-5737-6146-BCD2-DAC393D93D07}">
      <dgm:prSet/>
      <dgm:spPr/>
      <dgm:t>
        <a:bodyPr/>
        <a:lstStyle/>
        <a:p>
          <a:endParaRPr lang="en-US"/>
        </a:p>
      </dgm:t>
    </dgm:pt>
    <dgm:pt modelId="{A0E9F659-A58A-694C-B063-DF347BD13E75}" type="sibTrans" cxnId="{4B10F761-5737-6146-BCD2-DAC393D93D07}">
      <dgm:prSet/>
      <dgm:spPr/>
      <dgm:t>
        <a:bodyPr/>
        <a:lstStyle/>
        <a:p>
          <a:endParaRPr lang="en-US"/>
        </a:p>
      </dgm:t>
    </dgm:pt>
    <dgm:pt modelId="{86CD2C1B-92E8-9B4A-97AF-A2CB832BBCD1}">
      <dgm:prSet phldrT="[Text]"/>
      <dgm:spPr/>
      <dgm:t>
        <a:bodyPr/>
        <a:lstStyle/>
        <a:p>
          <a:r>
            <a:rPr lang="en-US" dirty="0" smtClean="0"/>
            <a:t>Data Abstraction</a:t>
          </a:r>
          <a:endParaRPr lang="en-US" dirty="0"/>
        </a:p>
      </dgm:t>
    </dgm:pt>
    <dgm:pt modelId="{49FDD03B-5422-644F-8DEC-A46DD8DC16BD}" type="parTrans" cxnId="{1801997A-B21E-8449-87DA-AB9842ECD2A8}">
      <dgm:prSet/>
      <dgm:spPr/>
      <dgm:t>
        <a:bodyPr/>
        <a:lstStyle/>
        <a:p>
          <a:endParaRPr lang="en-US"/>
        </a:p>
      </dgm:t>
    </dgm:pt>
    <dgm:pt modelId="{F7CF3F29-5A02-7E42-AF5B-93B598B287CE}" type="sibTrans" cxnId="{1801997A-B21E-8449-87DA-AB9842ECD2A8}">
      <dgm:prSet/>
      <dgm:spPr/>
      <dgm:t>
        <a:bodyPr/>
        <a:lstStyle/>
        <a:p>
          <a:endParaRPr lang="en-US"/>
        </a:p>
      </dgm:t>
    </dgm:pt>
    <dgm:pt modelId="{04506990-066F-5440-89C2-D1261AE9C53E}">
      <dgm:prSet phldrT="[Text]"/>
      <dgm:spPr/>
      <dgm:t>
        <a:bodyPr/>
        <a:lstStyle/>
        <a:p>
          <a:endParaRPr lang="en-US" dirty="0"/>
        </a:p>
      </dgm:t>
    </dgm:pt>
    <dgm:pt modelId="{BDB6D02C-56DF-484E-9732-2E8311222271}" type="parTrans" cxnId="{CEB8A153-6CE5-F349-9341-9EEB19FE6E33}">
      <dgm:prSet/>
      <dgm:spPr/>
      <dgm:t>
        <a:bodyPr/>
        <a:lstStyle/>
        <a:p>
          <a:endParaRPr lang="en-US"/>
        </a:p>
      </dgm:t>
    </dgm:pt>
    <dgm:pt modelId="{F7E8295A-BD7F-F94E-B53D-32E1E8425C59}" type="sibTrans" cxnId="{CEB8A153-6CE5-F349-9341-9EEB19FE6E33}">
      <dgm:prSet/>
      <dgm:spPr/>
      <dgm:t>
        <a:bodyPr/>
        <a:lstStyle/>
        <a:p>
          <a:pPr rtl="0"/>
          <a:endParaRPr lang="en-US"/>
        </a:p>
      </dgm:t>
    </dgm:pt>
    <dgm:pt modelId="{AA3188FD-498C-1741-BA0B-D6EE829CE2C6}">
      <dgm:prSet/>
      <dgm:spPr/>
      <dgm:t>
        <a:bodyPr/>
        <a:lstStyle/>
        <a:p>
          <a:r>
            <a:rPr lang="en-US" dirty="0" smtClean="0"/>
            <a:t>Experts review</a:t>
          </a:r>
          <a:endParaRPr lang="en-US" dirty="0"/>
        </a:p>
      </dgm:t>
    </dgm:pt>
    <dgm:pt modelId="{1C334F11-22E4-1444-81A3-3F173BF59F71}" type="parTrans" cxnId="{0E897CC6-2567-A34C-A3A9-262B5721BB05}">
      <dgm:prSet/>
      <dgm:spPr/>
      <dgm:t>
        <a:bodyPr/>
        <a:lstStyle/>
        <a:p>
          <a:endParaRPr lang="en-US"/>
        </a:p>
      </dgm:t>
    </dgm:pt>
    <dgm:pt modelId="{1791CF38-116D-6A42-A29D-544475E857AE}" type="sibTrans" cxnId="{0E897CC6-2567-A34C-A3A9-262B5721BB05}">
      <dgm:prSet/>
      <dgm:spPr/>
      <dgm:t>
        <a:bodyPr/>
        <a:lstStyle/>
        <a:p>
          <a:endParaRPr lang="en-US"/>
        </a:p>
      </dgm:t>
    </dgm:pt>
    <dgm:pt modelId="{988A760A-9148-B847-93DB-5F7D86499F46}">
      <dgm:prSet/>
      <dgm:spPr/>
      <dgm:t>
        <a:bodyPr/>
        <a:lstStyle/>
        <a:p>
          <a:r>
            <a:rPr lang="en-US" dirty="0" smtClean="0"/>
            <a:t>Volunteers Review</a:t>
          </a:r>
          <a:endParaRPr lang="en-US" dirty="0"/>
        </a:p>
      </dgm:t>
    </dgm:pt>
    <dgm:pt modelId="{4E5FEC63-D320-0B4D-A1BD-1C1ED48483EC}" type="parTrans" cxnId="{7BF6D692-7F78-9446-8127-C7B291A9E5C3}">
      <dgm:prSet/>
      <dgm:spPr/>
      <dgm:t>
        <a:bodyPr/>
        <a:lstStyle/>
        <a:p>
          <a:endParaRPr lang="en-US"/>
        </a:p>
      </dgm:t>
    </dgm:pt>
    <dgm:pt modelId="{B9B0CB14-EF65-484A-B061-932385B75139}" type="sibTrans" cxnId="{7BF6D692-7F78-9446-8127-C7B291A9E5C3}">
      <dgm:prSet/>
      <dgm:spPr/>
      <dgm:t>
        <a:bodyPr/>
        <a:lstStyle/>
        <a:p>
          <a:endParaRPr lang="en-US"/>
        </a:p>
      </dgm:t>
    </dgm:pt>
    <dgm:pt modelId="{2355DA9C-A9E1-2F4B-BEAF-1B7575503724}">
      <dgm:prSet/>
      <dgm:spPr/>
      <dgm:t>
        <a:bodyPr/>
        <a:lstStyle/>
        <a:p>
          <a:endParaRPr lang="en-US" dirty="0"/>
        </a:p>
      </dgm:t>
    </dgm:pt>
    <dgm:pt modelId="{A4615BDF-98FC-F148-9AFA-15D6561E1688}" type="parTrans" cxnId="{82EE796F-7918-3C48-A7DF-ADCA4568F165}">
      <dgm:prSet/>
      <dgm:spPr/>
      <dgm:t>
        <a:bodyPr/>
        <a:lstStyle/>
        <a:p>
          <a:endParaRPr lang="en-US"/>
        </a:p>
      </dgm:t>
    </dgm:pt>
    <dgm:pt modelId="{BB5E33D4-C99B-5145-825F-B386474A5B6F}" type="sibTrans" cxnId="{82EE796F-7918-3C48-A7DF-ADCA4568F165}">
      <dgm:prSet/>
      <dgm:spPr/>
      <dgm:t>
        <a:bodyPr/>
        <a:lstStyle/>
        <a:p>
          <a:endParaRPr lang="en-US"/>
        </a:p>
      </dgm:t>
    </dgm:pt>
    <dgm:pt modelId="{C4AAE960-866A-B747-9001-553F12CE75A7}">
      <dgm:prSet/>
      <dgm:spPr/>
      <dgm:t>
        <a:bodyPr/>
        <a:lstStyle/>
        <a:p>
          <a:r>
            <a:rPr lang="en-US" dirty="0" smtClean="0"/>
            <a:t>Workgroup approval</a:t>
          </a:r>
          <a:endParaRPr lang="en-US" dirty="0"/>
        </a:p>
      </dgm:t>
    </dgm:pt>
    <dgm:pt modelId="{C7BD6ED3-F5A0-BA44-9EED-AFEF0C828DF4}" type="parTrans" cxnId="{A46A3103-B5D6-8842-B79B-0480C0823D9C}">
      <dgm:prSet/>
      <dgm:spPr/>
      <dgm:t>
        <a:bodyPr/>
        <a:lstStyle/>
        <a:p>
          <a:endParaRPr lang="en-US"/>
        </a:p>
      </dgm:t>
    </dgm:pt>
    <dgm:pt modelId="{D36C0C4E-0A58-324A-BA99-2A288DC5B908}" type="sibTrans" cxnId="{A46A3103-B5D6-8842-B79B-0480C0823D9C}">
      <dgm:prSet/>
      <dgm:spPr/>
      <dgm:t>
        <a:bodyPr/>
        <a:lstStyle/>
        <a:p>
          <a:endParaRPr lang="en-US"/>
        </a:p>
      </dgm:t>
    </dgm:pt>
    <dgm:pt modelId="{BC97B7A0-7A63-CD4B-8DAB-030F94A889FA}">
      <dgm:prSet/>
      <dgm:spPr/>
      <dgm:t>
        <a:bodyPr/>
        <a:lstStyle/>
        <a:p>
          <a:endParaRPr lang="en-US" dirty="0"/>
        </a:p>
      </dgm:t>
    </dgm:pt>
    <dgm:pt modelId="{A4E81096-0B10-E843-865F-5C1EA62EB92A}" type="parTrans" cxnId="{BAA8D6FC-8551-7449-8315-B2AF6B3385B0}">
      <dgm:prSet/>
      <dgm:spPr/>
      <dgm:t>
        <a:bodyPr/>
        <a:lstStyle/>
        <a:p>
          <a:endParaRPr lang="en-US"/>
        </a:p>
      </dgm:t>
    </dgm:pt>
    <dgm:pt modelId="{10968F2F-DEA9-6A48-BCC5-918AF9CF5737}" type="sibTrans" cxnId="{BAA8D6FC-8551-7449-8315-B2AF6B3385B0}">
      <dgm:prSet/>
      <dgm:spPr/>
      <dgm:t>
        <a:bodyPr/>
        <a:lstStyle/>
        <a:p>
          <a:endParaRPr lang="en-US"/>
        </a:p>
      </dgm:t>
    </dgm:pt>
    <dgm:pt modelId="{C5A5DADF-A208-1F44-ACD5-167B8620AC0F}">
      <dgm:prSet phldrT="[Text]"/>
      <dgm:spPr/>
      <dgm:t>
        <a:bodyPr/>
        <a:lstStyle/>
        <a:p>
          <a:r>
            <a:rPr lang="en-US" dirty="0" smtClean="0"/>
            <a:t>Pathogen / Problem identification</a:t>
          </a:r>
          <a:endParaRPr lang="en-US" dirty="0"/>
        </a:p>
      </dgm:t>
    </dgm:pt>
    <dgm:pt modelId="{93F5E083-69BA-3E4D-B11A-68A6F2289A11}" type="parTrans" cxnId="{69A3289A-5E96-CA49-852F-BE06AF70BE6D}">
      <dgm:prSet/>
      <dgm:spPr/>
      <dgm:t>
        <a:bodyPr/>
        <a:lstStyle/>
        <a:p>
          <a:endParaRPr lang="en-US"/>
        </a:p>
      </dgm:t>
    </dgm:pt>
    <dgm:pt modelId="{CD32DF59-631A-8E48-995B-15AC0EA249FF}" type="sibTrans" cxnId="{69A3289A-5E96-CA49-852F-BE06AF70BE6D}">
      <dgm:prSet/>
      <dgm:spPr/>
      <dgm:t>
        <a:bodyPr/>
        <a:lstStyle/>
        <a:p>
          <a:endParaRPr lang="en-US"/>
        </a:p>
      </dgm:t>
    </dgm:pt>
    <dgm:pt modelId="{1A8122A7-2521-FE46-BCEF-D28E4FBC8535}">
      <dgm:prSet phldrT="[Text]"/>
      <dgm:spPr/>
      <dgm:t>
        <a:bodyPr/>
        <a:lstStyle/>
        <a:p>
          <a:endParaRPr lang="en-US" dirty="0"/>
        </a:p>
      </dgm:t>
    </dgm:pt>
    <dgm:pt modelId="{CBBDC0B4-96CE-EA45-8939-CB722D0CFFBF}" type="parTrans" cxnId="{E27011D6-A365-AC4A-ACD3-20F192BB0E1B}">
      <dgm:prSet/>
      <dgm:spPr/>
      <dgm:t>
        <a:bodyPr/>
        <a:lstStyle/>
        <a:p>
          <a:endParaRPr lang="en-US"/>
        </a:p>
      </dgm:t>
    </dgm:pt>
    <dgm:pt modelId="{2A81BB2F-E8D8-A842-823E-36D91F45880A}" type="sibTrans" cxnId="{E27011D6-A365-AC4A-ACD3-20F192BB0E1B}">
      <dgm:prSet/>
      <dgm:spPr/>
      <dgm:t>
        <a:bodyPr/>
        <a:lstStyle/>
        <a:p>
          <a:endParaRPr lang="en-US"/>
        </a:p>
      </dgm:t>
    </dgm:pt>
    <dgm:pt modelId="{7378AD4B-DB41-B444-86DD-E47BA6CDCE9C}" type="pres">
      <dgm:prSet presAssocID="{7C36F8C4-C760-F241-9D1C-50E15CDCB68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96730F0-F5AD-EE41-9B8C-EEE815B2F929}" type="pres">
      <dgm:prSet presAssocID="{C5A5DADF-A208-1F44-ACD5-167B8620AC0F}" presName="composite" presStyleCnt="0"/>
      <dgm:spPr/>
    </dgm:pt>
    <dgm:pt modelId="{24CBD5BD-BD8A-1E4F-B46B-B5DE4F393BD2}" type="pres">
      <dgm:prSet presAssocID="{C5A5DADF-A208-1F44-ACD5-167B8620AC0F}" presName="parTx" presStyleLbl="node1" presStyleIdx="0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67B176-C6AA-1043-8A6E-90B4D9377095}" type="pres">
      <dgm:prSet presAssocID="{C5A5DADF-A208-1F44-ACD5-167B8620AC0F}" presName="desTx" presStyleLbl="revTx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7161DC-82FC-944B-9C70-7E2AA87915E2}" type="pres">
      <dgm:prSet presAssocID="{CD32DF59-631A-8E48-995B-15AC0EA249FF}" presName="space" presStyleCnt="0"/>
      <dgm:spPr/>
    </dgm:pt>
    <dgm:pt modelId="{3E5FD7E4-2B23-BF46-86D0-1C89767FAA84}" type="pres">
      <dgm:prSet presAssocID="{EDCBF419-4192-3446-A932-BE9B14A400AD}" presName="composite" presStyleCnt="0"/>
      <dgm:spPr/>
    </dgm:pt>
    <dgm:pt modelId="{F074D74D-1C27-704E-BD8C-E412BFD7F34E}" type="pres">
      <dgm:prSet presAssocID="{EDCBF419-4192-3446-A932-BE9B14A400AD}" presName="parTx" presStyleLbl="node1" presStyleIdx="1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3F8CA1-8881-8940-A466-AD1A46FA358C}" type="pres">
      <dgm:prSet presAssocID="{EDCBF419-4192-3446-A932-BE9B14A400AD}" presName="desTx" presStyleLbl="revTx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5FF1D8-0811-054B-87FA-B7591E0F329D}" type="pres">
      <dgm:prSet presAssocID="{13F52651-73FE-4045-BE50-F32DB6D19204}" presName="space" presStyleCnt="0"/>
      <dgm:spPr/>
    </dgm:pt>
    <dgm:pt modelId="{D30FCB2E-0E5A-2243-9B27-2A53B71DF786}" type="pres">
      <dgm:prSet presAssocID="{2BF53CED-73E9-514D-A1EB-5008848A33B0}" presName="composite" presStyleCnt="0"/>
      <dgm:spPr/>
    </dgm:pt>
    <dgm:pt modelId="{B5008C74-59C8-454A-9F31-AF1338E96522}" type="pres">
      <dgm:prSet presAssocID="{2BF53CED-73E9-514D-A1EB-5008848A33B0}" presName="parTx" presStyleLbl="node1" presStyleIdx="2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E07D71-9584-ED48-B79B-247E3559A482}" type="pres">
      <dgm:prSet presAssocID="{2BF53CED-73E9-514D-A1EB-5008848A33B0}" presName="desTx" presStyleLbl="revTx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4F98751-DA1A-634D-B39F-682672934CBA}" type="pres">
      <dgm:prSet presAssocID="{147C5B5C-8EFF-5C42-9D48-D4E24FCC2DF4}" presName="space" presStyleCnt="0"/>
      <dgm:spPr/>
    </dgm:pt>
    <dgm:pt modelId="{F6656F7C-6833-1E45-B9D8-219068417C0F}" type="pres">
      <dgm:prSet presAssocID="{86CD2C1B-92E8-9B4A-97AF-A2CB832BBCD1}" presName="composite" presStyleCnt="0"/>
      <dgm:spPr/>
    </dgm:pt>
    <dgm:pt modelId="{75D97565-225F-B044-8738-85DA00A3920B}" type="pres">
      <dgm:prSet presAssocID="{86CD2C1B-92E8-9B4A-97AF-A2CB832BBCD1}" presName="parTx" presStyleLbl="node1" presStyleIdx="3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A673A3-2582-7D4B-8039-910CB5AF619C}" type="pres">
      <dgm:prSet presAssocID="{86CD2C1B-92E8-9B4A-97AF-A2CB832BBCD1}" presName="desTx" presStyleLbl="revTx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CCCA1E9-5773-924B-8F20-0BCF30DEFCAD}" type="pres">
      <dgm:prSet presAssocID="{F7CF3F29-5A02-7E42-AF5B-93B598B287CE}" presName="space" presStyleCnt="0"/>
      <dgm:spPr/>
    </dgm:pt>
    <dgm:pt modelId="{CAF7E261-8AAC-FC45-AE9D-C75D55F2756A}" type="pres">
      <dgm:prSet presAssocID="{988A760A-9148-B847-93DB-5F7D86499F46}" presName="composite" presStyleCnt="0"/>
      <dgm:spPr/>
    </dgm:pt>
    <dgm:pt modelId="{08951FD2-6247-ED4C-B24A-04FDDD77EDB2}" type="pres">
      <dgm:prSet presAssocID="{988A760A-9148-B847-93DB-5F7D86499F46}" presName="parTx" presStyleLbl="node1" presStyleIdx="4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4E5220-D347-474C-918B-4916E9042943}" type="pres">
      <dgm:prSet presAssocID="{988A760A-9148-B847-93DB-5F7D86499F46}" presName="desTx" presStyleLbl="revTx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327C200-3D21-BC4F-A7F6-02360E2A44DC}" type="pres">
      <dgm:prSet presAssocID="{B9B0CB14-EF65-484A-B061-932385B75139}" presName="space" presStyleCnt="0"/>
      <dgm:spPr/>
    </dgm:pt>
    <dgm:pt modelId="{2E30BE1E-4B6B-6043-8383-02145870EC64}" type="pres">
      <dgm:prSet presAssocID="{C4AAE960-866A-B747-9001-553F12CE75A7}" presName="composite" presStyleCnt="0"/>
      <dgm:spPr/>
    </dgm:pt>
    <dgm:pt modelId="{BFA85BB8-AE1E-7149-9ECF-4DCBF7FE43BA}" type="pres">
      <dgm:prSet presAssocID="{C4AAE960-866A-B747-9001-553F12CE75A7}" presName="parTx" presStyleLbl="node1" presStyleIdx="5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27CE94-03AB-A54F-B517-2579DFE8D3DE}" type="pres">
      <dgm:prSet presAssocID="{C4AAE960-866A-B747-9001-553F12CE75A7}" presName="desTx" presStyleLbl="revTx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BF43B8-BD95-AF4C-88A6-F236C5D1B7D2}" type="pres">
      <dgm:prSet presAssocID="{D36C0C4E-0A58-324A-BA99-2A288DC5B908}" presName="space" presStyleCnt="0"/>
      <dgm:spPr/>
    </dgm:pt>
    <dgm:pt modelId="{A0065DFD-743B-884F-8653-D520F5741ACC}" type="pres">
      <dgm:prSet presAssocID="{AA3188FD-498C-1741-BA0B-D6EE829CE2C6}" presName="composite" presStyleCnt="0"/>
      <dgm:spPr/>
    </dgm:pt>
    <dgm:pt modelId="{9F95E05A-ABEF-2045-B744-F074891C25FD}" type="pres">
      <dgm:prSet presAssocID="{AA3188FD-498C-1741-BA0B-D6EE829CE2C6}" presName="parTx" presStyleLbl="node1" presStyleIdx="6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18F8F3-02A4-564A-954A-DC0CD5CD93FE}" type="pres">
      <dgm:prSet presAssocID="{AA3188FD-498C-1741-BA0B-D6EE829CE2C6}" presName="desTx" presStyleLbl="revTx" presStyleIdx="5" presStyleCnt="6">
        <dgm:presLayoutVars>
          <dgm:bulletEnabled val="1"/>
        </dgm:presLayoutVars>
      </dgm:prSet>
      <dgm:spPr/>
    </dgm:pt>
  </dgm:ptLst>
  <dgm:cxnLst>
    <dgm:cxn modelId="{1801997A-B21E-8449-87DA-AB9842ECD2A8}" srcId="{7C36F8C4-C760-F241-9D1C-50E15CDCB68F}" destId="{86CD2C1B-92E8-9B4A-97AF-A2CB832BBCD1}" srcOrd="3" destOrd="0" parTransId="{49FDD03B-5422-644F-8DEC-A46DD8DC16BD}" sibTransId="{F7CF3F29-5A02-7E42-AF5B-93B598B287CE}"/>
    <dgm:cxn modelId="{69A3289A-5E96-CA49-852F-BE06AF70BE6D}" srcId="{7C36F8C4-C760-F241-9D1C-50E15CDCB68F}" destId="{C5A5DADF-A208-1F44-ACD5-167B8620AC0F}" srcOrd="0" destOrd="0" parTransId="{93F5E083-69BA-3E4D-B11A-68A6F2289A11}" sibTransId="{CD32DF59-631A-8E48-995B-15AC0EA249FF}"/>
    <dgm:cxn modelId="{2492C201-7181-8C4A-94D6-F1EC64F39289}" type="presOf" srcId="{32BEEF11-25F5-3D46-B386-60F2F470F36B}" destId="{7AE07D71-9584-ED48-B79B-247E3559A482}" srcOrd="0" destOrd="0" presId="urn:microsoft.com/office/officeart/2005/8/layout/chevron1"/>
    <dgm:cxn modelId="{82EE796F-7918-3C48-A7DF-ADCA4568F165}" srcId="{988A760A-9148-B847-93DB-5F7D86499F46}" destId="{2355DA9C-A9E1-2F4B-BEAF-1B7575503724}" srcOrd="0" destOrd="0" parTransId="{A4615BDF-98FC-F148-9AFA-15D6561E1688}" sibTransId="{BB5E33D4-C99B-5145-825F-B386474A5B6F}"/>
    <dgm:cxn modelId="{0E897CC6-2567-A34C-A3A9-262B5721BB05}" srcId="{7C36F8C4-C760-F241-9D1C-50E15CDCB68F}" destId="{AA3188FD-498C-1741-BA0B-D6EE829CE2C6}" srcOrd="6" destOrd="0" parTransId="{1C334F11-22E4-1444-81A3-3F173BF59F71}" sibTransId="{1791CF38-116D-6A42-A29D-544475E857AE}"/>
    <dgm:cxn modelId="{AA836D79-953D-2649-BCA9-429A740A9283}" type="presOf" srcId="{EDCBF419-4192-3446-A932-BE9B14A400AD}" destId="{F074D74D-1C27-704E-BD8C-E412BFD7F34E}" srcOrd="0" destOrd="0" presId="urn:microsoft.com/office/officeart/2005/8/layout/chevron1"/>
    <dgm:cxn modelId="{A46A3103-B5D6-8842-B79B-0480C0823D9C}" srcId="{7C36F8C4-C760-F241-9D1C-50E15CDCB68F}" destId="{C4AAE960-866A-B747-9001-553F12CE75A7}" srcOrd="5" destOrd="0" parTransId="{C7BD6ED3-F5A0-BA44-9EED-AFEF0C828DF4}" sibTransId="{D36C0C4E-0A58-324A-BA99-2A288DC5B908}"/>
    <dgm:cxn modelId="{BAA8D6FC-8551-7449-8315-B2AF6B3385B0}" srcId="{C4AAE960-866A-B747-9001-553F12CE75A7}" destId="{BC97B7A0-7A63-CD4B-8DAB-030F94A889FA}" srcOrd="0" destOrd="0" parTransId="{A4E81096-0B10-E843-865F-5C1EA62EB92A}" sibTransId="{10968F2F-DEA9-6A48-BCC5-918AF9CF5737}"/>
    <dgm:cxn modelId="{CB93FA36-FF03-C441-9B68-7EA132176023}" type="presOf" srcId="{BC97B7A0-7A63-CD4B-8DAB-030F94A889FA}" destId="{FB27CE94-03AB-A54F-B517-2579DFE8D3DE}" srcOrd="0" destOrd="0" presId="urn:microsoft.com/office/officeart/2005/8/layout/chevron1"/>
    <dgm:cxn modelId="{ECCF1973-59B9-B14C-A3EF-97E908CD5D65}" srcId="{EDCBF419-4192-3446-A932-BE9B14A400AD}" destId="{A7B7DB8E-64E7-D74F-9BBC-7332F7110BCE}" srcOrd="0" destOrd="0" parTransId="{7A6CDF4B-9769-3F46-9F00-0863AA6413C4}" sibTransId="{12778986-26AD-FA47-803F-EB2A2B960714}"/>
    <dgm:cxn modelId="{9378E830-A3DD-5C41-B0EB-B14DB40AFBDA}" type="presOf" srcId="{7C36F8C4-C760-F241-9D1C-50E15CDCB68F}" destId="{7378AD4B-DB41-B444-86DD-E47BA6CDCE9C}" srcOrd="0" destOrd="0" presId="urn:microsoft.com/office/officeart/2005/8/layout/chevron1"/>
    <dgm:cxn modelId="{EE2C000A-A322-4149-8306-36D28A901A2A}" type="presOf" srcId="{1A8122A7-2521-FE46-BCEF-D28E4FBC8535}" destId="{0767B176-C6AA-1043-8A6E-90B4D9377095}" srcOrd="0" destOrd="0" presId="urn:microsoft.com/office/officeart/2005/8/layout/chevron1"/>
    <dgm:cxn modelId="{7BF6D692-7F78-9446-8127-C7B291A9E5C3}" srcId="{7C36F8C4-C760-F241-9D1C-50E15CDCB68F}" destId="{988A760A-9148-B847-93DB-5F7D86499F46}" srcOrd="4" destOrd="0" parTransId="{4E5FEC63-D320-0B4D-A1BD-1C1ED48483EC}" sibTransId="{B9B0CB14-EF65-484A-B061-932385B75139}"/>
    <dgm:cxn modelId="{B8CAE6F1-01B0-0045-BFE6-8AD21D4F3E78}" type="presOf" srcId="{AA3188FD-498C-1741-BA0B-D6EE829CE2C6}" destId="{9F95E05A-ABEF-2045-B744-F074891C25FD}" srcOrd="0" destOrd="0" presId="urn:microsoft.com/office/officeart/2005/8/layout/chevron1"/>
    <dgm:cxn modelId="{09614ECC-A83C-FD47-9EAF-FA7C5016844C}" type="presOf" srcId="{C5A5DADF-A208-1F44-ACD5-167B8620AC0F}" destId="{24CBD5BD-BD8A-1E4F-B46B-B5DE4F393BD2}" srcOrd="0" destOrd="0" presId="urn:microsoft.com/office/officeart/2005/8/layout/chevron1"/>
    <dgm:cxn modelId="{4C6C9E15-B2D6-6241-87F4-17109D032441}" type="presOf" srcId="{2BF53CED-73E9-514D-A1EB-5008848A33B0}" destId="{B5008C74-59C8-454A-9F31-AF1338E96522}" srcOrd="0" destOrd="0" presId="urn:microsoft.com/office/officeart/2005/8/layout/chevron1"/>
    <dgm:cxn modelId="{8E4A2EBD-BF68-A945-AF7F-5F9E20D127B5}" type="presOf" srcId="{86CD2C1B-92E8-9B4A-97AF-A2CB832BBCD1}" destId="{75D97565-225F-B044-8738-85DA00A3920B}" srcOrd="0" destOrd="0" presId="urn:microsoft.com/office/officeart/2005/8/layout/chevron1"/>
    <dgm:cxn modelId="{BF899A29-5971-4C41-B989-213091755B29}" type="presOf" srcId="{C4AAE960-866A-B747-9001-553F12CE75A7}" destId="{BFA85BB8-AE1E-7149-9ECF-4DCBF7FE43BA}" srcOrd="0" destOrd="0" presId="urn:microsoft.com/office/officeart/2005/8/layout/chevron1"/>
    <dgm:cxn modelId="{E27011D6-A365-AC4A-ACD3-20F192BB0E1B}" srcId="{C5A5DADF-A208-1F44-ACD5-167B8620AC0F}" destId="{1A8122A7-2521-FE46-BCEF-D28E4FBC8535}" srcOrd="0" destOrd="0" parTransId="{CBBDC0B4-96CE-EA45-8939-CB722D0CFFBF}" sibTransId="{2A81BB2F-E8D8-A842-823E-36D91F45880A}"/>
    <dgm:cxn modelId="{CEB8A153-6CE5-F349-9341-9EEB19FE6E33}" srcId="{86CD2C1B-92E8-9B4A-97AF-A2CB832BBCD1}" destId="{04506990-066F-5440-89C2-D1261AE9C53E}" srcOrd="0" destOrd="0" parTransId="{BDB6D02C-56DF-484E-9732-2E8311222271}" sibTransId="{F7E8295A-BD7F-F94E-B53D-32E1E8425C59}"/>
    <dgm:cxn modelId="{5396ED96-01E2-3D48-BA5B-1134BFD881AD}" srcId="{7C36F8C4-C760-F241-9D1C-50E15CDCB68F}" destId="{EDCBF419-4192-3446-A932-BE9B14A400AD}" srcOrd="1" destOrd="0" parTransId="{757173F1-69F5-AE4B-8FEC-5D1E9013732C}" sibTransId="{13F52651-73FE-4045-BE50-F32DB6D19204}"/>
    <dgm:cxn modelId="{58F0A15A-3BEF-1E47-BB9D-E6174CE2682E}" type="presOf" srcId="{04506990-066F-5440-89C2-D1261AE9C53E}" destId="{E2A673A3-2582-7D4B-8039-910CB5AF619C}" srcOrd="0" destOrd="0" presId="urn:microsoft.com/office/officeart/2005/8/layout/chevron1"/>
    <dgm:cxn modelId="{D3F9CE0C-453E-E54C-BAE3-8476B35BCAD1}" type="presOf" srcId="{A7B7DB8E-64E7-D74F-9BBC-7332F7110BCE}" destId="{BC3F8CA1-8881-8940-A466-AD1A46FA358C}" srcOrd="0" destOrd="0" presId="urn:microsoft.com/office/officeart/2005/8/layout/chevron1"/>
    <dgm:cxn modelId="{A121C954-96E0-874B-8785-113DD270441D}" type="presOf" srcId="{2355DA9C-A9E1-2F4B-BEAF-1B7575503724}" destId="{E84E5220-D347-474C-918B-4916E9042943}" srcOrd="0" destOrd="0" presId="urn:microsoft.com/office/officeart/2005/8/layout/chevron1"/>
    <dgm:cxn modelId="{4B10F761-5737-6146-BCD2-DAC393D93D07}" srcId="{2BF53CED-73E9-514D-A1EB-5008848A33B0}" destId="{32BEEF11-25F5-3D46-B386-60F2F470F36B}" srcOrd="0" destOrd="0" parTransId="{46C26081-E46F-F543-A106-0B4938CE3C14}" sibTransId="{A0E9F659-A58A-694C-B063-DF347BD13E75}"/>
    <dgm:cxn modelId="{49AA073D-2D5A-644C-B969-EF2FB34B0C83}" srcId="{7C36F8C4-C760-F241-9D1C-50E15CDCB68F}" destId="{2BF53CED-73E9-514D-A1EB-5008848A33B0}" srcOrd="2" destOrd="0" parTransId="{574AF180-7A7A-D349-8D39-51CF8F472DC1}" sibTransId="{147C5B5C-8EFF-5C42-9D48-D4E24FCC2DF4}"/>
    <dgm:cxn modelId="{880D7B7F-D200-9A40-B5EC-1F7A018C8E4E}" type="presOf" srcId="{988A760A-9148-B847-93DB-5F7D86499F46}" destId="{08951FD2-6247-ED4C-B24A-04FDDD77EDB2}" srcOrd="0" destOrd="0" presId="urn:microsoft.com/office/officeart/2005/8/layout/chevron1"/>
    <dgm:cxn modelId="{4F741BD7-6143-7C45-A5B0-21CB49ADA505}" type="presParOf" srcId="{7378AD4B-DB41-B444-86DD-E47BA6CDCE9C}" destId="{596730F0-F5AD-EE41-9B8C-EEE815B2F929}" srcOrd="0" destOrd="0" presId="urn:microsoft.com/office/officeart/2005/8/layout/chevron1"/>
    <dgm:cxn modelId="{A6C2D19F-F324-B24D-BDEC-6D70327620F1}" type="presParOf" srcId="{596730F0-F5AD-EE41-9B8C-EEE815B2F929}" destId="{24CBD5BD-BD8A-1E4F-B46B-B5DE4F393BD2}" srcOrd="0" destOrd="0" presId="urn:microsoft.com/office/officeart/2005/8/layout/chevron1"/>
    <dgm:cxn modelId="{8615720D-BE79-3440-8B70-742ADEF1FACC}" type="presParOf" srcId="{596730F0-F5AD-EE41-9B8C-EEE815B2F929}" destId="{0767B176-C6AA-1043-8A6E-90B4D9377095}" srcOrd="1" destOrd="0" presId="urn:microsoft.com/office/officeart/2005/8/layout/chevron1"/>
    <dgm:cxn modelId="{AA697FC6-BD69-2B45-BC7A-FCE7AB75BD72}" type="presParOf" srcId="{7378AD4B-DB41-B444-86DD-E47BA6CDCE9C}" destId="{787161DC-82FC-944B-9C70-7E2AA87915E2}" srcOrd="1" destOrd="0" presId="urn:microsoft.com/office/officeart/2005/8/layout/chevron1"/>
    <dgm:cxn modelId="{559CAF38-3A9E-8E4E-BB31-8D25C4AC2D20}" type="presParOf" srcId="{7378AD4B-DB41-B444-86DD-E47BA6CDCE9C}" destId="{3E5FD7E4-2B23-BF46-86D0-1C89767FAA84}" srcOrd="2" destOrd="0" presId="urn:microsoft.com/office/officeart/2005/8/layout/chevron1"/>
    <dgm:cxn modelId="{0D9CE82E-68CC-FE4E-8FBB-D9ABE27B7826}" type="presParOf" srcId="{3E5FD7E4-2B23-BF46-86D0-1C89767FAA84}" destId="{F074D74D-1C27-704E-BD8C-E412BFD7F34E}" srcOrd="0" destOrd="0" presId="urn:microsoft.com/office/officeart/2005/8/layout/chevron1"/>
    <dgm:cxn modelId="{3AC30123-9FDE-E94E-8E7B-03D70D09F756}" type="presParOf" srcId="{3E5FD7E4-2B23-BF46-86D0-1C89767FAA84}" destId="{BC3F8CA1-8881-8940-A466-AD1A46FA358C}" srcOrd="1" destOrd="0" presId="urn:microsoft.com/office/officeart/2005/8/layout/chevron1"/>
    <dgm:cxn modelId="{2B1C78A4-DF8C-3A4F-9A87-1189339E4133}" type="presParOf" srcId="{7378AD4B-DB41-B444-86DD-E47BA6CDCE9C}" destId="{ED5FF1D8-0811-054B-87FA-B7591E0F329D}" srcOrd="3" destOrd="0" presId="urn:microsoft.com/office/officeart/2005/8/layout/chevron1"/>
    <dgm:cxn modelId="{69395300-728C-9349-A97A-1D2D34EF1F11}" type="presParOf" srcId="{7378AD4B-DB41-B444-86DD-E47BA6CDCE9C}" destId="{D30FCB2E-0E5A-2243-9B27-2A53B71DF786}" srcOrd="4" destOrd="0" presId="urn:microsoft.com/office/officeart/2005/8/layout/chevron1"/>
    <dgm:cxn modelId="{03DBC6EA-CF32-CB45-88B6-01D52E77DF12}" type="presParOf" srcId="{D30FCB2E-0E5A-2243-9B27-2A53B71DF786}" destId="{B5008C74-59C8-454A-9F31-AF1338E96522}" srcOrd="0" destOrd="0" presId="urn:microsoft.com/office/officeart/2005/8/layout/chevron1"/>
    <dgm:cxn modelId="{7183B9E6-7CD3-7C45-9C6A-C0220261C7CB}" type="presParOf" srcId="{D30FCB2E-0E5A-2243-9B27-2A53B71DF786}" destId="{7AE07D71-9584-ED48-B79B-247E3559A482}" srcOrd="1" destOrd="0" presId="urn:microsoft.com/office/officeart/2005/8/layout/chevron1"/>
    <dgm:cxn modelId="{5AFBFD7E-8504-7C4C-AA0A-8306C4793EC1}" type="presParOf" srcId="{7378AD4B-DB41-B444-86DD-E47BA6CDCE9C}" destId="{54F98751-DA1A-634D-B39F-682672934CBA}" srcOrd="5" destOrd="0" presId="urn:microsoft.com/office/officeart/2005/8/layout/chevron1"/>
    <dgm:cxn modelId="{AED131EF-8B74-7043-8DE2-E34D465222A0}" type="presParOf" srcId="{7378AD4B-DB41-B444-86DD-E47BA6CDCE9C}" destId="{F6656F7C-6833-1E45-B9D8-219068417C0F}" srcOrd="6" destOrd="0" presId="urn:microsoft.com/office/officeart/2005/8/layout/chevron1"/>
    <dgm:cxn modelId="{38A610BA-9CAF-D848-83DF-89CC63C14CE2}" type="presParOf" srcId="{F6656F7C-6833-1E45-B9D8-219068417C0F}" destId="{75D97565-225F-B044-8738-85DA00A3920B}" srcOrd="0" destOrd="0" presId="urn:microsoft.com/office/officeart/2005/8/layout/chevron1"/>
    <dgm:cxn modelId="{1B5F419B-DD14-2F42-B3C7-27386CE435C4}" type="presParOf" srcId="{F6656F7C-6833-1E45-B9D8-219068417C0F}" destId="{E2A673A3-2582-7D4B-8039-910CB5AF619C}" srcOrd="1" destOrd="0" presId="urn:microsoft.com/office/officeart/2005/8/layout/chevron1"/>
    <dgm:cxn modelId="{258BEA03-5765-3F4F-AA93-D2E533C5C0E0}" type="presParOf" srcId="{7378AD4B-DB41-B444-86DD-E47BA6CDCE9C}" destId="{1CCCA1E9-5773-924B-8F20-0BCF30DEFCAD}" srcOrd="7" destOrd="0" presId="urn:microsoft.com/office/officeart/2005/8/layout/chevron1"/>
    <dgm:cxn modelId="{497CA4C6-7607-7C43-9BE3-EE106DD1775B}" type="presParOf" srcId="{7378AD4B-DB41-B444-86DD-E47BA6CDCE9C}" destId="{CAF7E261-8AAC-FC45-AE9D-C75D55F2756A}" srcOrd="8" destOrd="0" presId="urn:microsoft.com/office/officeart/2005/8/layout/chevron1"/>
    <dgm:cxn modelId="{B8B6564D-D888-FA48-A00C-4ACA0A12A7F4}" type="presParOf" srcId="{CAF7E261-8AAC-FC45-AE9D-C75D55F2756A}" destId="{08951FD2-6247-ED4C-B24A-04FDDD77EDB2}" srcOrd="0" destOrd="0" presId="urn:microsoft.com/office/officeart/2005/8/layout/chevron1"/>
    <dgm:cxn modelId="{3EE2B6E8-931D-6842-BEBD-B7C702385773}" type="presParOf" srcId="{CAF7E261-8AAC-FC45-AE9D-C75D55F2756A}" destId="{E84E5220-D347-474C-918B-4916E9042943}" srcOrd="1" destOrd="0" presId="urn:microsoft.com/office/officeart/2005/8/layout/chevron1"/>
    <dgm:cxn modelId="{DBCEEB0E-F00C-454F-BC37-65FA34205861}" type="presParOf" srcId="{7378AD4B-DB41-B444-86DD-E47BA6CDCE9C}" destId="{F327C200-3D21-BC4F-A7F6-02360E2A44DC}" srcOrd="9" destOrd="0" presId="urn:microsoft.com/office/officeart/2005/8/layout/chevron1"/>
    <dgm:cxn modelId="{98548EED-EAB0-1045-8475-216EE94F78AC}" type="presParOf" srcId="{7378AD4B-DB41-B444-86DD-E47BA6CDCE9C}" destId="{2E30BE1E-4B6B-6043-8383-02145870EC64}" srcOrd="10" destOrd="0" presId="urn:microsoft.com/office/officeart/2005/8/layout/chevron1"/>
    <dgm:cxn modelId="{9D12643E-4B39-3B41-93DE-ADD827ED5395}" type="presParOf" srcId="{2E30BE1E-4B6B-6043-8383-02145870EC64}" destId="{BFA85BB8-AE1E-7149-9ECF-4DCBF7FE43BA}" srcOrd="0" destOrd="0" presId="urn:microsoft.com/office/officeart/2005/8/layout/chevron1"/>
    <dgm:cxn modelId="{544725C2-FF93-0642-9B8C-065050C99BFE}" type="presParOf" srcId="{2E30BE1E-4B6B-6043-8383-02145870EC64}" destId="{FB27CE94-03AB-A54F-B517-2579DFE8D3DE}" srcOrd="1" destOrd="0" presId="urn:microsoft.com/office/officeart/2005/8/layout/chevron1"/>
    <dgm:cxn modelId="{26D0C7C3-616A-734F-91A6-07BD0A5AE480}" type="presParOf" srcId="{7378AD4B-DB41-B444-86DD-E47BA6CDCE9C}" destId="{DDBF43B8-BD95-AF4C-88A6-F236C5D1B7D2}" srcOrd="11" destOrd="0" presId="urn:microsoft.com/office/officeart/2005/8/layout/chevron1"/>
    <dgm:cxn modelId="{7AC6CC9D-A75E-7943-9E43-5D234D812AD3}" type="presParOf" srcId="{7378AD4B-DB41-B444-86DD-E47BA6CDCE9C}" destId="{A0065DFD-743B-884F-8653-D520F5741ACC}" srcOrd="12" destOrd="0" presId="urn:microsoft.com/office/officeart/2005/8/layout/chevron1"/>
    <dgm:cxn modelId="{F4EE87D7-7B0D-CC45-9CCD-2B9BE659C7C0}" type="presParOf" srcId="{A0065DFD-743B-884F-8653-D520F5741ACC}" destId="{9F95E05A-ABEF-2045-B744-F074891C25FD}" srcOrd="0" destOrd="0" presId="urn:microsoft.com/office/officeart/2005/8/layout/chevron1"/>
    <dgm:cxn modelId="{B615CE96-7884-6A49-9377-4B9D7DA64C45}" type="presParOf" srcId="{A0065DFD-743B-884F-8653-D520F5741ACC}" destId="{C618F8F3-02A4-564A-954A-DC0CD5CD93FE}" srcOrd="1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CBD5BD-BD8A-1E4F-B46B-B5DE4F393BD2}">
      <dsp:nvSpPr>
        <dsp:cNvPr id="0" name=""/>
        <dsp:cNvSpPr/>
      </dsp:nvSpPr>
      <dsp:spPr>
        <a:xfrm>
          <a:off x="2327" y="1679160"/>
          <a:ext cx="1686706" cy="674682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Pathogen / Problem identification</a:t>
          </a:r>
          <a:endParaRPr lang="en-US" sz="1300" kern="1200" dirty="0"/>
        </a:p>
      </dsp:txBody>
      <dsp:txXfrm>
        <a:off x="339668" y="1679160"/>
        <a:ext cx="1012024" cy="674682"/>
      </dsp:txXfrm>
    </dsp:sp>
    <dsp:sp modelId="{0767B176-C6AA-1043-8A6E-90B4D9377095}">
      <dsp:nvSpPr>
        <dsp:cNvPr id="0" name=""/>
        <dsp:cNvSpPr/>
      </dsp:nvSpPr>
      <dsp:spPr>
        <a:xfrm>
          <a:off x="2327" y="2438177"/>
          <a:ext cx="1349365" cy="23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300" kern="1200" dirty="0"/>
        </a:p>
      </dsp:txBody>
      <dsp:txXfrm>
        <a:off x="2327" y="2438177"/>
        <a:ext cx="1349365" cy="234000"/>
      </dsp:txXfrm>
    </dsp:sp>
    <dsp:sp modelId="{F074D74D-1C27-704E-BD8C-E412BFD7F34E}">
      <dsp:nvSpPr>
        <dsp:cNvPr id="0" name=""/>
        <dsp:cNvSpPr/>
      </dsp:nvSpPr>
      <dsp:spPr>
        <a:xfrm>
          <a:off x="1473034" y="1679160"/>
          <a:ext cx="1686706" cy="674682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Resource identification</a:t>
          </a:r>
          <a:endParaRPr lang="en-US" sz="1300" kern="1200" dirty="0"/>
        </a:p>
      </dsp:txBody>
      <dsp:txXfrm>
        <a:off x="1810375" y="1679160"/>
        <a:ext cx="1012024" cy="674682"/>
      </dsp:txXfrm>
    </dsp:sp>
    <dsp:sp modelId="{BC3F8CA1-8881-8940-A466-AD1A46FA358C}">
      <dsp:nvSpPr>
        <dsp:cNvPr id="0" name=""/>
        <dsp:cNvSpPr/>
      </dsp:nvSpPr>
      <dsp:spPr>
        <a:xfrm>
          <a:off x="1473034" y="2438177"/>
          <a:ext cx="1349365" cy="23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300" kern="1200" dirty="0"/>
        </a:p>
      </dsp:txBody>
      <dsp:txXfrm>
        <a:off x="1473034" y="2438177"/>
        <a:ext cx="1349365" cy="234000"/>
      </dsp:txXfrm>
    </dsp:sp>
    <dsp:sp modelId="{B5008C74-59C8-454A-9F31-AF1338E96522}">
      <dsp:nvSpPr>
        <dsp:cNvPr id="0" name=""/>
        <dsp:cNvSpPr/>
      </dsp:nvSpPr>
      <dsp:spPr>
        <a:xfrm>
          <a:off x="2943740" y="1679160"/>
          <a:ext cx="1686706" cy="674682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Workgroup initial review</a:t>
          </a:r>
          <a:endParaRPr lang="en-US" sz="1300" kern="1200" dirty="0"/>
        </a:p>
      </dsp:txBody>
      <dsp:txXfrm>
        <a:off x="3281081" y="1679160"/>
        <a:ext cx="1012024" cy="674682"/>
      </dsp:txXfrm>
    </dsp:sp>
    <dsp:sp modelId="{7AE07D71-9584-ED48-B79B-247E3559A482}">
      <dsp:nvSpPr>
        <dsp:cNvPr id="0" name=""/>
        <dsp:cNvSpPr/>
      </dsp:nvSpPr>
      <dsp:spPr>
        <a:xfrm>
          <a:off x="2943740" y="2438177"/>
          <a:ext cx="1349365" cy="23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300" kern="1200" dirty="0"/>
        </a:p>
      </dsp:txBody>
      <dsp:txXfrm>
        <a:off x="2943740" y="2438177"/>
        <a:ext cx="1349365" cy="234000"/>
      </dsp:txXfrm>
    </dsp:sp>
    <dsp:sp modelId="{75D97565-225F-B044-8738-85DA00A3920B}">
      <dsp:nvSpPr>
        <dsp:cNvPr id="0" name=""/>
        <dsp:cNvSpPr/>
      </dsp:nvSpPr>
      <dsp:spPr>
        <a:xfrm>
          <a:off x="4414446" y="1679160"/>
          <a:ext cx="1686706" cy="674682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Data Abstraction</a:t>
          </a:r>
          <a:endParaRPr lang="en-US" sz="1300" kern="1200" dirty="0"/>
        </a:p>
      </dsp:txBody>
      <dsp:txXfrm>
        <a:off x="4751787" y="1679160"/>
        <a:ext cx="1012024" cy="674682"/>
      </dsp:txXfrm>
    </dsp:sp>
    <dsp:sp modelId="{E2A673A3-2582-7D4B-8039-910CB5AF619C}">
      <dsp:nvSpPr>
        <dsp:cNvPr id="0" name=""/>
        <dsp:cNvSpPr/>
      </dsp:nvSpPr>
      <dsp:spPr>
        <a:xfrm>
          <a:off x="4414446" y="2438177"/>
          <a:ext cx="1349365" cy="23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300" kern="1200" dirty="0"/>
        </a:p>
      </dsp:txBody>
      <dsp:txXfrm>
        <a:off x="4414446" y="2438177"/>
        <a:ext cx="1349365" cy="234000"/>
      </dsp:txXfrm>
    </dsp:sp>
    <dsp:sp modelId="{08951FD2-6247-ED4C-B24A-04FDDD77EDB2}">
      <dsp:nvSpPr>
        <dsp:cNvPr id="0" name=""/>
        <dsp:cNvSpPr/>
      </dsp:nvSpPr>
      <dsp:spPr>
        <a:xfrm>
          <a:off x="5885153" y="1679160"/>
          <a:ext cx="1686706" cy="674682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Volunteers Review</a:t>
          </a:r>
          <a:endParaRPr lang="en-US" sz="1300" kern="1200" dirty="0"/>
        </a:p>
      </dsp:txBody>
      <dsp:txXfrm>
        <a:off x="6222494" y="1679160"/>
        <a:ext cx="1012024" cy="674682"/>
      </dsp:txXfrm>
    </dsp:sp>
    <dsp:sp modelId="{E84E5220-D347-474C-918B-4916E9042943}">
      <dsp:nvSpPr>
        <dsp:cNvPr id="0" name=""/>
        <dsp:cNvSpPr/>
      </dsp:nvSpPr>
      <dsp:spPr>
        <a:xfrm>
          <a:off x="5885153" y="2438177"/>
          <a:ext cx="1349365" cy="23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300" kern="1200" dirty="0"/>
        </a:p>
      </dsp:txBody>
      <dsp:txXfrm>
        <a:off x="5885153" y="2438177"/>
        <a:ext cx="1349365" cy="234000"/>
      </dsp:txXfrm>
    </dsp:sp>
    <dsp:sp modelId="{BFA85BB8-AE1E-7149-9ECF-4DCBF7FE43BA}">
      <dsp:nvSpPr>
        <dsp:cNvPr id="0" name=""/>
        <dsp:cNvSpPr/>
      </dsp:nvSpPr>
      <dsp:spPr>
        <a:xfrm>
          <a:off x="7355859" y="1679160"/>
          <a:ext cx="1686706" cy="674682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Workgroup approval</a:t>
          </a:r>
          <a:endParaRPr lang="en-US" sz="1300" kern="1200" dirty="0"/>
        </a:p>
      </dsp:txBody>
      <dsp:txXfrm>
        <a:off x="7693200" y="1679160"/>
        <a:ext cx="1012024" cy="674682"/>
      </dsp:txXfrm>
    </dsp:sp>
    <dsp:sp modelId="{FB27CE94-03AB-A54F-B517-2579DFE8D3DE}">
      <dsp:nvSpPr>
        <dsp:cNvPr id="0" name=""/>
        <dsp:cNvSpPr/>
      </dsp:nvSpPr>
      <dsp:spPr>
        <a:xfrm>
          <a:off x="7355859" y="2438177"/>
          <a:ext cx="1349365" cy="23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300" kern="1200" dirty="0"/>
        </a:p>
      </dsp:txBody>
      <dsp:txXfrm>
        <a:off x="7355859" y="2438177"/>
        <a:ext cx="1349365" cy="234000"/>
      </dsp:txXfrm>
    </dsp:sp>
    <dsp:sp modelId="{9F95E05A-ABEF-2045-B744-F074891C25FD}">
      <dsp:nvSpPr>
        <dsp:cNvPr id="0" name=""/>
        <dsp:cNvSpPr/>
      </dsp:nvSpPr>
      <dsp:spPr>
        <a:xfrm>
          <a:off x="8826565" y="1679160"/>
          <a:ext cx="1686706" cy="674682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Experts review</a:t>
          </a:r>
          <a:endParaRPr lang="en-US" sz="1300" kern="1200" dirty="0"/>
        </a:p>
      </dsp:txBody>
      <dsp:txXfrm>
        <a:off x="9163906" y="1679160"/>
        <a:ext cx="1012024" cy="6746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72658-9D2B-584B-8AD9-D51900B4E166}" type="datetimeFigureOut">
              <a:rPr lang="en-US" smtClean="0"/>
              <a:t>5/5/17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AA3F1-E279-FD48-B5CD-C3266269C6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2027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72658-9D2B-584B-8AD9-D51900B4E166}" type="datetimeFigureOut">
              <a:rPr lang="en-US" smtClean="0"/>
              <a:t>5/5/17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AA3F1-E279-FD48-B5CD-C3266269C6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456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72658-9D2B-584B-8AD9-D51900B4E166}" type="datetimeFigureOut">
              <a:rPr lang="en-US" smtClean="0"/>
              <a:t>5/5/17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AA3F1-E279-FD48-B5CD-C3266269C6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63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72658-9D2B-584B-8AD9-D51900B4E166}" type="datetimeFigureOut">
              <a:rPr lang="en-US" smtClean="0"/>
              <a:t>5/5/17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AA3F1-E279-FD48-B5CD-C3266269C6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468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72658-9D2B-584B-8AD9-D51900B4E166}" type="datetimeFigureOut">
              <a:rPr lang="en-US" smtClean="0"/>
              <a:t>5/5/17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AA3F1-E279-FD48-B5CD-C3266269C6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9417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72658-9D2B-584B-8AD9-D51900B4E166}" type="datetimeFigureOut">
              <a:rPr lang="en-US" smtClean="0"/>
              <a:t>5/5/17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AA3F1-E279-FD48-B5CD-C3266269C6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897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72658-9D2B-584B-8AD9-D51900B4E166}" type="datetimeFigureOut">
              <a:rPr lang="en-US" smtClean="0"/>
              <a:t>5/5/17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AA3F1-E279-FD48-B5CD-C3266269C6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637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72658-9D2B-584B-8AD9-D51900B4E166}" type="datetimeFigureOut">
              <a:rPr lang="en-US" smtClean="0"/>
              <a:t>5/5/17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AA3F1-E279-FD48-B5CD-C3266269C6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8475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72658-9D2B-584B-8AD9-D51900B4E166}" type="datetimeFigureOut">
              <a:rPr lang="en-US" smtClean="0"/>
              <a:t>5/5/17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AA3F1-E279-FD48-B5CD-C3266269C6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346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72658-9D2B-584B-8AD9-D51900B4E166}" type="datetimeFigureOut">
              <a:rPr lang="en-US" smtClean="0"/>
              <a:t>5/5/17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AA3F1-E279-FD48-B5CD-C3266269C6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460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72658-9D2B-584B-8AD9-D51900B4E166}" type="datetimeFigureOut">
              <a:rPr lang="en-US" smtClean="0"/>
              <a:t>5/5/17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AA3F1-E279-FD48-B5CD-C3266269C6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572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472658-9D2B-584B-8AD9-D51900B4E166}" type="datetimeFigureOut">
              <a:rPr lang="en-US" smtClean="0"/>
              <a:t>5/5/17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AA3F1-E279-FD48-B5CD-C3266269C6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226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Toolkit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8889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CRE: Case Definition / Finding advise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Standard:</a:t>
            </a:r>
          </a:p>
          <a:p>
            <a:r>
              <a:rPr lang="en-US" dirty="0" smtClean="0"/>
              <a:t>Special considerations: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ACH: special considerations</a:t>
            </a:r>
          </a:p>
          <a:p>
            <a:pPr lvl="1"/>
            <a:r>
              <a:rPr lang="en-US" dirty="0" smtClean="0"/>
              <a:t>CAH:</a:t>
            </a:r>
          </a:p>
          <a:p>
            <a:pPr lvl="1"/>
            <a:r>
              <a:rPr lang="en-US" dirty="0" smtClean="0"/>
              <a:t>LTACH</a:t>
            </a:r>
          </a:p>
          <a:p>
            <a:pPr lvl="1"/>
            <a:r>
              <a:rPr lang="en-US" dirty="0" smtClean="0"/>
              <a:t>LTCF</a:t>
            </a:r>
          </a:p>
          <a:p>
            <a:pPr lvl="1"/>
            <a:r>
              <a:rPr lang="en-US" dirty="0" smtClean="0"/>
              <a:t>Dialysis</a:t>
            </a:r>
          </a:p>
          <a:p>
            <a:pPr lvl="1"/>
            <a:r>
              <a:rPr lang="en-US" dirty="0" smtClean="0"/>
              <a:t>Outpatient:</a:t>
            </a:r>
          </a:p>
          <a:p>
            <a:pPr lvl="1"/>
            <a:r>
              <a:rPr lang="en-US" dirty="0" smtClean="0"/>
              <a:t>LHD:</a:t>
            </a:r>
          </a:p>
          <a:p>
            <a:pPr lvl="1"/>
            <a:r>
              <a:rPr lang="en-US" dirty="0" smtClean="0"/>
              <a:t>SHD:</a:t>
            </a:r>
          </a:p>
          <a:p>
            <a:pPr lvl="1"/>
            <a:r>
              <a:rPr lang="en-US" dirty="0" smtClean="0"/>
              <a:t>Federal:</a:t>
            </a:r>
          </a:p>
        </p:txBody>
      </p:sp>
    </p:spTree>
    <p:extLst>
      <p:ext uri="{BB962C8B-B14F-4D97-AF65-F5344CB8AC3E}">
        <p14:creationId xmlns:p14="http://schemas.microsoft.com/office/powerpoint/2010/main" val="8725750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CRE: Line list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Standard:</a:t>
            </a:r>
          </a:p>
          <a:p>
            <a:r>
              <a:rPr lang="en-US" dirty="0" smtClean="0"/>
              <a:t>Special considerations: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ACH: special considerations</a:t>
            </a:r>
          </a:p>
          <a:p>
            <a:pPr lvl="1"/>
            <a:r>
              <a:rPr lang="en-US" dirty="0" smtClean="0"/>
              <a:t>CAH:</a:t>
            </a:r>
          </a:p>
          <a:p>
            <a:pPr lvl="1"/>
            <a:r>
              <a:rPr lang="en-US" dirty="0" smtClean="0"/>
              <a:t>LTACH</a:t>
            </a:r>
          </a:p>
          <a:p>
            <a:pPr lvl="1"/>
            <a:r>
              <a:rPr lang="en-US" dirty="0" smtClean="0"/>
              <a:t>LTCF</a:t>
            </a:r>
          </a:p>
          <a:p>
            <a:pPr lvl="1"/>
            <a:r>
              <a:rPr lang="en-US" dirty="0" smtClean="0"/>
              <a:t>Dialysis</a:t>
            </a:r>
          </a:p>
          <a:p>
            <a:pPr lvl="1"/>
            <a:r>
              <a:rPr lang="en-US" dirty="0" smtClean="0"/>
              <a:t>Outpatient:</a:t>
            </a:r>
          </a:p>
          <a:p>
            <a:pPr lvl="1"/>
            <a:r>
              <a:rPr lang="en-US" dirty="0" smtClean="0"/>
              <a:t>LHD:</a:t>
            </a:r>
          </a:p>
          <a:p>
            <a:pPr lvl="1"/>
            <a:r>
              <a:rPr lang="en-US" dirty="0" smtClean="0"/>
              <a:t>SHD:</a:t>
            </a:r>
          </a:p>
          <a:p>
            <a:pPr lvl="1"/>
            <a:r>
              <a:rPr lang="en-US" dirty="0" smtClean="0"/>
              <a:t>Federal: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34450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CRE: </a:t>
            </a:r>
            <a:r>
              <a:rPr lang="en-US" dirty="0"/>
              <a:t>Chart/record </a:t>
            </a:r>
            <a:r>
              <a:rPr lang="en-US" dirty="0" smtClean="0"/>
              <a:t>abstraction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Standard:</a:t>
            </a:r>
          </a:p>
          <a:p>
            <a:r>
              <a:rPr lang="en-US" dirty="0" smtClean="0"/>
              <a:t>Special considerations: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ACH:</a:t>
            </a:r>
          </a:p>
          <a:p>
            <a:pPr lvl="1"/>
            <a:r>
              <a:rPr lang="en-US" dirty="0" smtClean="0"/>
              <a:t>CAH:</a:t>
            </a:r>
          </a:p>
          <a:p>
            <a:pPr lvl="1"/>
            <a:r>
              <a:rPr lang="en-US" dirty="0" smtClean="0"/>
              <a:t>LTACH</a:t>
            </a:r>
          </a:p>
          <a:p>
            <a:pPr lvl="1"/>
            <a:r>
              <a:rPr lang="en-US" dirty="0" smtClean="0"/>
              <a:t>LTCF</a:t>
            </a:r>
          </a:p>
          <a:p>
            <a:pPr lvl="1"/>
            <a:r>
              <a:rPr lang="en-US" dirty="0" smtClean="0"/>
              <a:t>Dialysis</a:t>
            </a:r>
          </a:p>
          <a:p>
            <a:pPr lvl="1"/>
            <a:r>
              <a:rPr lang="en-US" dirty="0" smtClean="0"/>
              <a:t>Outpatient:</a:t>
            </a:r>
          </a:p>
          <a:p>
            <a:pPr lvl="1"/>
            <a:r>
              <a:rPr lang="en-US" dirty="0" smtClean="0"/>
              <a:t>LHD:</a:t>
            </a:r>
          </a:p>
          <a:p>
            <a:pPr lvl="1"/>
            <a:r>
              <a:rPr lang="en-US" dirty="0" smtClean="0"/>
              <a:t>SHD:</a:t>
            </a:r>
          </a:p>
          <a:p>
            <a:pPr lvl="1"/>
            <a:r>
              <a:rPr lang="en-US" dirty="0" smtClean="0"/>
              <a:t>Federal: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22785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CRE: IC assessment tool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Standard:</a:t>
            </a:r>
          </a:p>
          <a:p>
            <a:r>
              <a:rPr lang="en-US" dirty="0" smtClean="0"/>
              <a:t>Special considerations: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ACH: special considerations</a:t>
            </a:r>
          </a:p>
          <a:p>
            <a:pPr lvl="1"/>
            <a:r>
              <a:rPr lang="en-US" dirty="0" smtClean="0"/>
              <a:t>CAH:</a:t>
            </a:r>
          </a:p>
          <a:p>
            <a:pPr lvl="1"/>
            <a:r>
              <a:rPr lang="en-US" dirty="0" smtClean="0"/>
              <a:t>LTACH</a:t>
            </a:r>
          </a:p>
          <a:p>
            <a:pPr lvl="1"/>
            <a:r>
              <a:rPr lang="en-US" dirty="0" smtClean="0"/>
              <a:t>LTCF</a:t>
            </a:r>
          </a:p>
          <a:p>
            <a:pPr lvl="1"/>
            <a:r>
              <a:rPr lang="en-US" dirty="0" smtClean="0"/>
              <a:t>Dialysis</a:t>
            </a:r>
          </a:p>
          <a:p>
            <a:pPr lvl="1"/>
            <a:r>
              <a:rPr lang="en-US" dirty="0" smtClean="0"/>
              <a:t>Outpatient:</a:t>
            </a:r>
          </a:p>
          <a:p>
            <a:pPr lvl="1"/>
            <a:r>
              <a:rPr lang="en-US" dirty="0" smtClean="0"/>
              <a:t>LHD:</a:t>
            </a:r>
          </a:p>
          <a:p>
            <a:pPr lvl="1"/>
            <a:r>
              <a:rPr lang="en-US" dirty="0" smtClean="0"/>
              <a:t>SHD:</a:t>
            </a:r>
          </a:p>
          <a:p>
            <a:pPr lvl="1"/>
            <a:r>
              <a:rPr lang="en-US" dirty="0" smtClean="0"/>
              <a:t>Federal: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6045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Toolkit: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Line list sample</a:t>
            </a:r>
          </a:p>
          <a:p>
            <a:pPr lvl="0"/>
            <a:r>
              <a:rPr lang="en-US" dirty="0"/>
              <a:t>Case finding advice</a:t>
            </a:r>
          </a:p>
          <a:p>
            <a:pPr lvl="0"/>
            <a:r>
              <a:rPr lang="en-US" dirty="0"/>
              <a:t>Chart/record abstraction</a:t>
            </a:r>
          </a:p>
          <a:p>
            <a:pPr lvl="0"/>
            <a:r>
              <a:rPr lang="en-US" dirty="0"/>
              <a:t>IC assessment tool(s)</a:t>
            </a:r>
          </a:p>
          <a:p>
            <a:pPr lvl="1"/>
            <a:r>
              <a:rPr lang="en-US" dirty="0"/>
              <a:t>General for affected setting </a:t>
            </a:r>
          </a:p>
          <a:p>
            <a:pPr lvl="1"/>
            <a:r>
              <a:rPr lang="en-US" dirty="0"/>
              <a:t>More specific (e.g., point to domains that are most relevant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56093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Toolkit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mtClean="0"/>
              <a:t>Environmental </a:t>
            </a:r>
            <a:r>
              <a:rPr lang="en-US" dirty="0"/>
              <a:t>assessment advice</a:t>
            </a:r>
          </a:p>
          <a:p>
            <a:pPr lvl="0"/>
            <a:r>
              <a:rPr lang="en-US" dirty="0"/>
              <a:t>Laboratory advice</a:t>
            </a:r>
          </a:p>
          <a:p>
            <a:pPr lvl="1"/>
            <a:r>
              <a:rPr lang="en-US" dirty="0"/>
              <a:t>Clinical </a:t>
            </a:r>
          </a:p>
          <a:p>
            <a:pPr lvl="1"/>
            <a:r>
              <a:rPr lang="en-US" dirty="0"/>
              <a:t>Relatedness</a:t>
            </a:r>
          </a:p>
          <a:p>
            <a:pPr lvl="1"/>
            <a:r>
              <a:rPr lang="en-US" dirty="0"/>
              <a:t>Resistance mechanisms</a:t>
            </a:r>
          </a:p>
          <a:p>
            <a:pPr lvl="0"/>
            <a:r>
              <a:rPr lang="en-US" dirty="0"/>
              <a:t>Investigation partner considerations (e.g., Board of Pharmacy, Licensing, FDA)</a:t>
            </a:r>
          </a:p>
          <a:p>
            <a:pPr lvl="0"/>
            <a:r>
              <a:rPr lang="en-US"/>
              <a:t>Communications </a:t>
            </a:r>
            <a:r>
              <a:rPr lang="en-US" smtClean="0"/>
              <a:t>advice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56093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Toolkit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1"/>
            <a:r>
              <a:rPr lang="en-US" dirty="0" smtClean="0"/>
              <a:t>Patients</a:t>
            </a:r>
            <a:endParaRPr lang="en-US" dirty="0"/>
          </a:p>
          <a:p>
            <a:pPr lvl="1"/>
            <a:r>
              <a:rPr lang="en-US" dirty="0"/>
              <a:t>Staff</a:t>
            </a:r>
          </a:p>
          <a:p>
            <a:pPr lvl="1"/>
            <a:r>
              <a:rPr lang="en-US" dirty="0"/>
              <a:t>Public</a:t>
            </a:r>
          </a:p>
          <a:p>
            <a:pPr lvl="0"/>
            <a:r>
              <a:rPr lang="en-US" dirty="0"/>
              <a:t>Related resources</a:t>
            </a:r>
          </a:p>
          <a:p>
            <a:pPr lvl="1"/>
            <a:r>
              <a:rPr lang="en-US" dirty="0"/>
              <a:t>Seminal publications</a:t>
            </a:r>
          </a:p>
          <a:p>
            <a:pPr lvl="1"/>
            <a:r>
              <a:rPr lang="en-US" dirty="0"/>
              <a:t>CDC and other relevant </a:t>
            </a:r>
            <a:r>
              <a:rPr lang="en-US" dirty="0" smtClean="0"/>
              <a:t>guidelines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5609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Toolkit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US" b="1" smtClean="0"/>
              <a:t>Control </a:t>
            </a:r>
            <a:r>
              <a:rPr lang="en-US" b="1" dirty="0"/>
              <a:t>measures</a:t>
            </a:r>
            <a:endParaRPr lang="en-US" dirty="0"/>
          </a:p>
          <a:p>
            <a:pPr lvl="0"/>
            <a:r>
              <a:rPr lang="en-US" dirty="0"/>
              <a:t>Adherence to standard ICP and transmission-based precautions as applicable</a:t>
            </a:r>
          </a:p>
          <a:p>
            <a:pPr lvl="0"/>
            <a:r>
              <a:rPr lang="en-US" dirty="0"/>
              <a:t>Enhanced ICP measures (e.g., environmental cleaning, training, surveillance, visitor policy, water management)</a:t>
            </a:r>
          </a:p>
          <a:p>
            <a:pPr lvl="0"/>
            <a:r>
              <a:rPr lang="en-US" dirty="0"/>
              <a:t>Management/testing of ill HCP</a:t>
            </a:r>
          </a:p>
          <a:p>
            <a:pPr lvl="0"/>
            <a:r>
              <a:rPr lang="en-US" dirty="0" err="1"/>
              <a:t>Cohorting</a:t>
            </a:r>
            <a:r>
              <a:rPr lang="en-US" dirty="0"/>
              <a:t> or isolation </a:t>
            </a:r>
          </a:p>
          <a:p>
            <a:pPr lvl="0"/>
            <a:r>
              <a:rPr lang="en-US" dirty="0"/>
              <a:t>Other (e.g., device/drug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5609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8191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Resource identification</a:t>
            </a:r>
          </a:p>
          <a:p>
            <a:r>
              <a:rPr lang="en-US" dirty="0" smtClean="0"/>
              <a:t>Workgroup initial review</a:t>
            </a:r>
          </a:p>
          <a:p>
            <a:r>
              <a:rPr lang="en-US" dirty="0" smtClean="0"/>
              <a:t>Data Abstraction</a:t>
            </a:r>
          </a:p>
          <a:p>
            <a:r>
              <a:rPr lang="en-US" dirty="0" smtClean="0"/>
              <a:t>Volunteers</a:t>
            </a:r>
          </a:p>
          <a:p>
            <a:r>
              <a:rPr lang="en-US" dirty="0" smtClean="0"/>
              <a:t>Workgroup approval</a:t>
            </a:r>
          </a:p>
          <a:p>
            <a:r>
              <a:rPr lang="en-US" dirty="0" smtClean="0"/>
              <a:t>Experts review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5595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Process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408944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352270" y="19770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0341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665</TotalTime>
  <Words>253</Words>
  <Application>Microsoft Macintosh PowerPoint</Application>
  <PresentationFormat>Widescreen</PresentationFormat>
  <Paragraphs>97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Toolkit</vt:lpstr>
      <vt:lpstr>CRE: Case Definition / Finding advise</vt:lpstr>
      <vt:lpstr>CRE: Line list</vt:lpstr>
      <vt:lpstr>CRE: Chart/record abstraction</vt:lpstr>
      <vt:lpstr>CRE: IC assessment tool</vt:lpstr>
      <vt:lpstr>Toolkit: </vt:lpstr>
      <vt:lpstr>Toolkit</vt:lpstr>
      <vt:lpstr>Toolkit</vt:lpstr>
      <vt:lpstr>Toolkit</vt:lpstr>
      <vt:lpstr>PowerPoint Presentation</vt:lpstr>
      <vt:lpstr>Review process</vt:lpstr>
      <vt:lpstr>Review Process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Toolkit</dc:title>
  <dc:creator>Waleed Javaid</dc:creator>
  <cp:lastModifiedBy>Jessica Helms</cp:lastModifiedBy>
  <cp:revision>8</cp:revision>
  <dcterms:created xsi:type="dcterms:W3CDTF">2017-05-05T02:06:08Z</dcterms:created>
  <dcterms:modified xsi:type="dcterms:W3CDTF">2017-05-05T13:23:56Z</dcterms:modified>
</cp:coreProperties>
</file>