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7" r:id="rId6"/>
    <p:sldId id="264" r:id="rId7"/>
    <p:sldId id="266" r:id="rId8"/>
    <p:sldId id="261" r:id="rId9"/>
  </p:sldIdLst>
  <p:sldSz cx="12192000" cy="6858000"/>
  <p:notesSz cx="6858000" cy="9418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7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52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32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5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8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9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2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19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1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B3804-823D-42A0-AA24-F802466E347F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2D02C-00BC-42B7-A262-52280943D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4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13"/>
          <a:stretch/>
        </p:blipFill>
        <p:spPr>
          <a:xfrm>
            <a:off x="1847850" y="1582940"/>
            <a:ext cx="8401050" cy="49797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15" y="5324474"/>
            <a:ext cx="11813170" cy="14089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87393" y="577751"/>
            <a:ext cx="80391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COUNCIL FOR OUTBREAK RESPONSE:</a:t>
            </a:r>
            <a:r>
              <a:rPr lang="en-US" sz="2400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HEALTHCARE-ASSOCIATED INFECTIONS &amp; ANTIMICROBIAL-RESISTANT PATHOGENS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78810" r="74099" b="8662"/>
          <a:stretch/>
        </p:blipFill>
        <p:spPr bwMode="auto">
          <a:xfrm>
            <a:off x="886367" y="266993"/>
            <a:ext cx="1447800" cy="1315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988" y="5731399"/>
            <a:ext cx="3171825" cy="297572"/>
          </a:xfrm>
        </p:spPr>
        <p:txBody>
          <a:bodyPr>
            <a:noAutofit/>
          </a:bodyPr>
          <a:lstStyle/>
          <a:p>
            <a:r>
              <a:rPr lang="en-US" sz="2000" dirty="0"/>
              <a:t>In-Person Meeting </a:t>
            </a:r>
          </a:p>
          <a:p>
            <a:r>
              <a:rPr lang="en-US" sz="2000" dirty="0"/>
              <a:t>May 4-5,2017</a:t>
            </a:r>
          </a:p>
        </p:txBody>
      </p:sp>
    </p:spTree>
    <p:extLst>
      <p:ext uri="{BB962C8B-B14F-4D97-AF65-F5344CB8AC3E}">
        <p14:creationId xmlns:p14="http://schemas.microsoft.com/office/powerpoint/2010/main" val="86407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9907" t="12029" r="32290" b="8364"/>
          <a:stretch/>
        </p:blipFill>
        <p:spPr>
          <a:xfrm rot="434208">
            <a:off x="7520456" y="1289455"/>
            <a:ext cx="3648178" cy="45968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CORHA Communication Products</a:t>
            </a:r>
            <a:br>
              <a:rPr lang="en-US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Branding, Marketing and Public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Current Materials</a:t>
            </a:r>
          </a:p>
          <a:p>
            <a:r>
              <a:rPr lang="en-US" dirty="0"/>
              <a:t>Logo </a:t>
            </a:r>
          </a:p>
          <a:p>
            <a:r>
              <a:rPr lang="en-US" dirty="0"/>
              <a:t>One Pager</a:t>
            </a:r>
          </a:p>
          <a:p>
            <a:r>
              <a:rPr lang="en-US" dirty="0"/>
              <a:t>Talking Points</a:t>
            </a:r>
          </a:p>
          <a:p>
            <a:r>
              <a:rPr lang="en-US" dirty="0"/>
              <a:t>Website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79" y="5995685"/>
            <a:ext cx="10717795" cy="708505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78810" r="74099" b="8662"/>
          <a:stretch/>
        </p:blipFill>
        <p:spPr bwMode="auto">
          <a:xfrm>
            <a:off x="10938813" y="5805507"/>
            <a:ext cx="1062914" cy="1012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1180" y="6165271"/>
            <a:ext cx="10968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COUNCIL FOR OUTBREAK RESPONSE:</a:t>
            </a:r>
            <a:r>
              <a:rPr lang="en-US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HEALTHCARE-ASSOCIATED INFECTIONS &amp; ANTIMICROBIAL-RESISTANT PATHOGENS</a:t>
            </a:r>
            <a:endParaRPr lang="en-US" sz="1400" b="1" dirty="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136" y="3694754"/>
            <a:ext cx="2452315" cy="6130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532" y="2395719"/>
            <a:ext cx="1070077" cy="107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82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Phase 1</a:t>
            </a:r>
          </a:p>
          <a:p>
            <a:r>
              <a:rPr lang="en-US" dirty="0"/>
              <a:t>Letterhead</a:t>
            </a:r>
          </a:p>
          <a:p>
            <a:r>
              <a:rPr lang="en-US" dirty="0"/>
              <a:t>CORHA Email Address</a:t>
            </a:r>
          </a:p>
          <a:p>
            <a:r>
              <a:rPr lang="en-US" dirty="0"/>
              <a:t>Rollout Plan to Promote Website</a:t>
            </a:r>
          </a:p>
          <a:p>
            <a:r>
              <a:rPr lang="en-US" dirty="0"/>
              <a:t>Prepared Responses for Inquiries</a:t>
            </a:r>
          </a:p>
          <a:p>
            <a:r>
              <a:rPr lang="en-US" dirty="0"/>
              <a:t>Update Talking Points (roll of CORHA)</a:t>
            </a:r>
          </a:p>
          <a:p>
            <a:r>
              <a:rPr lang="en-US" dirty="0"/>
              <a:t>Rollout Plan to Promote New Workgroup Products and Tools</a:t>
            </a:r>
          </a:p>
          <a:p>
            <a:r>
              <a:rPr lang="en-US" dirty="0"/>
              <a:t>Presentation Templates (PowerPoint, Posters)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79" y="5995685"/>
            <a:ext cx="10717795" cy="708505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78810" r="74099" b="8662"/>
          <a:stretch/>
        </p:blipFill>
        <p:spPr bwMode="auto">
          <a:xfrm>
            <a:off x="10938813" y="5805507"/>
            <a:ext cx="1062914" cy="1012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1180" y="6165271"/>
            <a:ext cx="10968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COUNCIL FOR OUTBREAK RESPONSE:</a:t>
            </a:r>
            <a:r>
              <a:rPr lang="en-US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HEALTHCARE-ASSOCIATED INFECTIONS &amp; ANTIMICROBIAL-RESISTANT PATHOGENS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CORHA Communication Products</a:t>
            </a:r>
            <a:br>
              <a:rPr lang="en-US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Branding, Marketing and Public Relations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096" y="1690689"/>
            <a:ext cx="3484717" cy="2335404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45200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534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Phase 2</a:t>
            </a:r>
          </a:p>
          <a:p>
            <a:r>
              <a:rPr lang="en-US" dirty="0"/>
              <a:t>Information Packet for New Members</a:t>
            </a:r>
          </a:p>
          <a:p>
            <a:r>
              <a:rPr lang="en-US" dirty="0"/>
              <a:t>Style Guide/Policies and Procedures for Website and Communication Materials</a:t>
            </a:r>
          </a:p>
          <a:p>
            <a:r>
              <a:rPr lang="en-US" dirty="0"/>
              <a:t>Social Media Sites and Community Engagement</a:t>
            </a:r>
          </a:p>
          <a:p>
            <a:r>
              <a:rPr lang="en-US" dirty="0"/>
              <a:t>Website Management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79" y="5995685"/>
            <a:ext cx="10717795" cy="708505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78810" r="74099" b="8662"/>
          <a:stretch/>
        </p:blipFill>
        <p:spPr bwMode="auto">
          <a:xfrm>
            <a:off x="10938813" y="5805507"/>
            <a:ext cx="1062914" cy="1012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1180" y="6165271"/>
            <a:ext cx="10968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COUNCIL FOR OUTBREAK RESPONSE:</a:t>
            </a:r>
            <a:r>
              <a:rPr lang="en-US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HEALTHCARE-ASSOCIATED INFECTIONS &amp; ANTIMICROBIAL-RESISTANT PATHOGENS</a:t>
            </a:r>
            <a:endParaRPr lang="en-US" sz="1400" b="1" dirty="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25" y="2620553"/>
            <a:ext cx="2632396" cy="1895325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CORHA Communication Products</a:t>
            </a:r>
            <a:br>
              <a:rPr lang="en-US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Branding, Marketing and Public Relations</a:t>
            </a:r>
          </a:p>
        </p:txBody>
      </p:sp>
    </p:spTree>
    <p:extLst>
      <p:ext uri="{BB962C8B-B14F-4D97-AF65-F5344CB8AC3E}">
        <p14:creationId xmlns:p14="http://schemas.microsoft.com/office/powerpoint/2010/main" val="85720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79" y="5995685"/>
            <a:ext cx="10717795" cy="708505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78810" r="74099" b="8662"/>
          <a:stretch/>
        </p:blipFill>
        <p:spPr bwMode="auto">
          <a:xfrm>
            <a:off x="10938813" y="5805507"/>
            <a:ext cx="1062914" cy="1012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1180" y="6165271"/>
            <a:ext cx="10968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COUNCIL FOR OUTBREAK RESPONSE:</a:t>
            </a:r>
            <a:r>
              <a:rPr lang="en-US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HEALTHCARE-ASSOCIATED INFECTIONS &amp; ANTIMICROBIAL-RESISTANT PATHOGENS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CORHA Communication Products</a:t>
            </a:r>
            <a:br>
              <a:rPr lang="en-US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Branding, Marketing and Public Relations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7015" y="173191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Website Review</a:t>
            </a:r>
          </a:p>
        </p:txBody>
      </p:sp>
    </p:spTree>
    <p:extLst>
      <p:ext uri="{BB962C8B-B14F-4D97-AF65-F5344CB8AC3E}">
        <p14:creationId xmlns:p14="http://schemas.microsoft.com/office/powerpoint/2010/main" val="10190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387" y="119472"/>
            <a:ext cx="6223229" cy="67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05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0"/>
            <a:ext cx="6078070" cy="6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36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Discussion:</a:t>
            </a: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r>
              <a:rPr lang="en-US" sz="3200" dirty="0"/>
              <a:t>Suggestions/Questions</a:t>
            </a:r>
          </a:p>
          <a:p>
            <a:pPr marL="0" indent="0">
              <a:buNone/>
            </a:pPr>
            <a:r>
              <a:rPr lang="en-US" dirty="0"/>
              <a:t>	Additional Materials/Potential Needs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Volunteers </a:t>
            </a:r>
          </a:p>
          <a:p>
            <a:pPr marL="0" indent="0">
              <a:buNone/>
            </a:pPr>
            <a:r>
              <a:rPr lang="en-US" dirty="0"/>
              <a:t>	Small Informal Communications Workgroup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79" y="5995685"/>
            <a:ext cx="10717795" cy="708505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3" t="78810" r="74099" b="8662"/>
          <a:stretch/>
        </p:blipFill>
        <p:spPr bwMode="auto">
          <a:xfrm>
            <a:off x="10938813" y="5805507"/>
            <a:ext cx="1062914" cy="1012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1180" y="6165271"/>
            <a:ext cx="10968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COUNCIL FOR OUTBREAK RESPONSE:</a:t>
            </a:r>
            <a:r>
              <a:rPr lang="en-US" dirty="0">
                <a:solidFill>
                  <a:srgbClr val="00206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prstClr val="white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HEALTHCARE-ASSOCIATED INFECTIONS &amp; ANTIMICROBIAL-RESISTANT PATHOGENS</a:t>
            </a:r>
            <a:endParaRPr lang="en-US" sz="1400" b="1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CORHA Communication Products</a:t>
            </a:r>
            <a:br>
              <a:rPr lang="en-US" dirty="0"/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Branding, Marketing and Public Relations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004" y="1810876"/>
            <a:ext cx="3099759" cy="205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96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1841</TotalTime>
  <Words>154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Office Theme</vt:lpstr>
      <vt:lpstr>PowerPoint Presentation</vt:lpstr>
      <vt:lpstr>CORHA Communication Products Branding, Marketing and Public Relations</vt:lpstr>
      <vt:lpstr>CORHA Communication Products Branding, Marketing and Public Relations</vt:lpstr>
      <vt:lpstr>CORHA Communication Products Branding, Marketing and Public Relations</vt:lpstr>
      <vt:lpstr>CORHA Communication Products Branding, Marketing and Public Relations</vt:lpstr>
      <vt:lpstr>PowerPoint Presentation</vt:lpstr>
      <vt:lpstr>PowerPoint Presentation</vt:lpstr>
      <vt:lpstr>CORHA Communication Products Branding, Marketing and Public Relations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Herring, Bonnie (CDC/OID/NCEZID) (CTR)</dc:creator>
  <cp:lastModifiedBy>Jessica Helms</cp:lastModifiedBy>
  <cp:revision>27</cp:revision>
  <cp:lastPrinted>2017-05-03T17:52:43Z</cp:lastPrinted>
  <dcterms:created xsi:type="dcterms:W3CDTF">2017-05-02T13:56:27Z</dcterms:created>
  <dcterms:modified xsi:type="dcterms:W3CDTF">2017-05-10T14:33:36Z</dcterms:modified>
</cp:coreProperties>
</file>