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257" r:id="rId3"/>
    <p:sldId id="260" r:id="rId4"/>
    <p:sldId id="262" r:id="rId5"/>
    <p:sldId id="269" r:id="rId6"/>
    <p:sldId id="270" r:id="rId7"/>
    <p:sldId id="266" r:id="rId8"/>
    <p:sldId id="271" r:id="rId9"/>
    <p:sldId id="264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6D2"/>
    <a:srgbClr val="1D2F40"/>
    <a:srgbClr val="32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6" autoAdjust="0"/>
    <p:restoredTop sz="82015" autoAdjust="0"/>
  </p:normalViewPr>
  <p:slideViewPr>
    <p:cSldViewPr snapToGrid="0">
      <p:cViewPr varScale="1">
        <p:scale>
          <a:sx n="121" d="100"/>
          <a:sy n="121" d="100"/>
        </p:scale>
        <p:origin x="45" y="5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DD2ED-3518-46EA-83B0-8AA345C81BA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23E2A-E0BC-498C-ADF6-E87226290CBD}">
      <dgm:prSet phldrT="[Text]"/>
      <dgm:spPr/>
      <dgm:t>
        <a:bodyPr/>
        <a:lstStyle/>
        <a:p>
          <a:r>
            <a:rPr lang="en-US" dirty="0"/>
            <a:t>	</a:t>
          </a:r>
        </a:p>
      </dgm:t>
    </dgm:pt>
    <dgm:pt modelId="{37204FAE-1379-4EC8-85D3-1391D28886BC}" type="parTrans" cxnId="{F1C064C7-78D7-42B5-AF9D-0B7E179B7021}">
      <dgm:prSet/>
      <dgm:spPr/>
      <dgm:t>
        <a:bodyPr/>
        <a:lstStyle/>
        <a:p>
          <a:endParaRPr lang="en-US"/>
        </a:p>
      </dgm:t>
    </dgm:pt>
    <dgm:pt modelId="{5677F705-6E02-4D99-AFE3-A22C6098DF7F}" type="sibTrans" cxnId="{F1C064C7-78D7-42B5-AF9D-0B7E179B7021}">
      <dgm:prSet/>
      <dgm:spPr/>
      <dgm:t>
        <a:bodyPr/>
        <a:lstStyle/>
        <a:p>
          <a:endParaRPr lang="en-US"/>
        </a:p>
      </dgm:t>
    </dgm:pt>
    <dgm:pt modelId="{013DDD3E-0DC0-4035-B507-F6AB714850E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400" b="1" dirty="0"/>
            <a:t>Year 1</a:t>
          </a:r>
          <a:endParaRPr lang="en-US" sz="2000" b="1" dirty="0"/>
        </a:p>
      </dgm:t>
    </dgm:pt>
    <dgm:pt modelId="{2B5F064B-8505-4214-917E-808B664E1F66}" type="parTrans" cxnId="{B79AB440-265E-4855-B565-4FC34FD5E313}">
      <dgm:prSet/>
      <dgm:spPr/>
      <dgm:t>
        <a:bodyPr/>
        <a:lstStyle/>
        <a:p>
          <a:endParaRPr lang="en-US"/>
        </a:p>
      </dgm:t>
    </dgm:pt>
    <dgm:pt modelId="{51DF6769-E5FA-4771-8FBB-8F55BF994876}" type="sibTrans" cxnId="{B79AB440-265E-4855-B565-4FC34FD5E313}">
      <dgm:prSet/>
      <dgm:spPr/>
      <dgm:t>
        <a:bodyPr/>
        <a:lstStyle/>
        <a:p>
          <a:endParaRPr lang="en-US"/>
        </a:p>
      </dgm:t>
    </dgm:pt>
    <dgm:pt modelId="{4AA71C82-D8A1-4136-9DB1-E34EE1C9484E}">
      <dgm:prSet phldrT="[Text]"/>
      <dgm:spPr/>
      <dgm:t>
        <a:bodyPr/>
        <a:lstStyle/>
        <a:p>
          <a:endParaRPr lang="en-US" dirty="0"/>
        </a:p>
      </dgm:t>
    </dgm:pt>
    <dgm:pt modelId="{9DCFE667-B5FC-4CB7-8CC6-0181D97D4F2F}" type="parTrans" cxnId="{34965C59-C1B8-4125-AC5E-89DCE08B51B0}">
      <dgm:prSet/>
      <dgm:spPr/>
      <dgm:t>
        <a:bodyPr/>
        <a:lstStyle/>
        <a:p>
          <a:endParaRPr lang="en-US"/>
        </a:p>
      </dgm:t>
    </dgm:pt>
    <dgm:pt modelId="{752AD77B-E147-435E-BCDC-DF0CD3DE57BB}" type="sibTrans" cxnId="{34965C59-C1B8-4125-AC5E-89DCE08B51B0}">
      <dgm:prSet/>
      <dgm:spPr/>
      <dgm:t>
        <a:bodyPr/>
        <a:lstStyle/>
        <a:p>
          <a:endParaRPr lang="en-US"/>
        </a:p>
      </dgm:t>
    </dgm:pt>
    <dgm:pt modelId="{F4F2EBF2-BF2F-41B5-8AAC-D0C65619CFAD}">
      <dgm:prSet phldrT="[Text]" custT="1"/>
      <dgm:spPr/>
      <dgm:t>
        <a:bodyPr/>
        <a:lstStyle/>
        <a:p>
          <a:r>
            <a:rPr lang="en-US" sz="2400" b="1" dirty="0"/>
            <a:t>Year 2</a:t>
          </a:r>
        </a:p>
      </dgm:t>
    </dgm:pt>
    <dgm:pt modelId="{581AF485-642B-4C8D-8AFA-9D1CBB3FAB9C}" type="parTrans" cxnId="{E76EB404-2207-42A4-8BCA-8E33D66A7768}">
      <dgm:prSet/>
      <dgm:spPr/>
      <dgm:t>
        <a:bodyPr/>
        <a:lstStyle/>
        <a:p>
          <a:endParaRPr lang="en-US"/>
        </a:p>
      </dgm:t>
    </dgm:pt>
    <dgm:pt modelId="{B22885BA-AB74-4280-B3EE-E41027A6C4EE}" type="sibTrans" cxnId="{E76EB404-2207-42A4-8BCA-8E33D66A7768}">
      <dgm:prSet/>
      <dgm:spPr/>
      <dgm:t>
        <a:bodyPr/>
        <a:lstStyle/>
        <a:p>
          <a:endParaRPr lang="en-US"/>
        </a:p>
      </dgm:t>
    </dgm:pt>
    <dgm:pt modelId="{3702ED0F-A8BF-4EF2-8A5E-AEA476A8C23F}">
      <dgm:prSet phldrT="[Text]"/>
      <dgm:spPr/>
      <dgm:t>
        <a:bodyPr/>
        <a:lstStyle/>
        <a:p>
          <a:endParaRPr lang="en-US" dirty="0"/>
        </a:p>
      </dgm:t>
    </dgm:pt>
    <dgm:pt modelId="{C9925E7E-09AB-406F-94D5-478D85156DE4}" type="parTrans" cxnId="{26CE2728-1DB5-4B21-8F3E-3E3D65C6B368}">
      <dgm:prSet/>
      <dgm:spPr/>
      <dgm:t>
        <a:bodyPr/>
        <a:lstStyle/>
        <a:p>
          <a:endParaRPr lang="en-US"/>
        </a:p>
      </dgm:t>
    </dgm:pt>
    <dgm:pt modelId="{A61AE6F6-C123-47B9-B005-0D321C0D89E7}" type="sibTrans" cxnId="{26CE2728-1DB5-4B21-8F3E-3E3D65C6B368}">
      <dgm:prSet/>
      <dgm:spPr/>
      <dgm:t>
        <a:bodyPr/>
        <a:lstStyle/>
        <a:p>
          <a:endParaRPr lang="en-US"/>
        </a:p>
      </dgm:t>
    </dgm:pt>
    <dgm:pt modelId="{76995DE1-31C4-441D-B1FB-A25D2BCEC83F}">
      <dgm:prSet phldrT="[Text]" custT="1"/>
      <dgm:spPr/>
      <dgm:t>
        <a:bodyPr/>
        <a:lstStyle/>
        <a:p>
          <a:r>
            <a:rPr lang="en-US" sz="2400" b="1" dirty="0"/>
            <a:t>Year 3</a:t>
          </a:r>
        </a:p>
      </dgm:t>
    </dgm:pt>
    <dgm:pt modelId="{EC8A81C9-84F5-456C-9319-67E6573458F7}" type="parTrans" cxnId="{D07BD31D-FE1D-464F-8152-A69EEA8B52C8}">
      <dgm:prSet/>
      <dgm:spPr/>
      <dgm:t>
        <a:bodyPr/>
        <a:lstStyle/>
        <a:p>
          <a:endParaRPr lang="en-US"/>
        </a:p>
      </dgm:t>
    </dgm:pt>
    <dgm:pt modelId="{C24C9BAC-41E8-4216-81F9-C759D8497D41}" type="sibTrans" cxnId="{D07BD31D-FE1D-464F-8152-A69EEA8B52C8}">
      <dgm:prSet/>
      <dgm:spPr/>
      <dgm:t>
        <a:bodyPr/>
        <a:lstStyle/>
        <a:p>
          <a:endParaRPr lang="en-US"/>
        </a:p>
      </dgm:t>
    </dgm:pt>
    <dgm:pt modelId="{96FDBFAE-A050-4489-B40D-00B0C3E9A37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Developed:</a:t>
          </a:r>
        </a:p>
      </dgm:t>
    </dgm:pt>
    <dgm:pt modelId="{25334DF8-55BE-4836-9B71-57E7227887ED}" type="parTrans" cxnId="{F6AF26F7-49AC-419A-B41A-F42E314563BB}">
      <dgm:prSet/>
      <dgm:spPr/>
      <dgm:t>
        <a:bodyPr/>
        <a:lstStyle/>
        <a:p>
          <a:endParaRPr lang="en-US"/>
        </a:p>
      </dgm:t>
    </dgm:pt>
    <dgm:pt modelId="{A3168391-5A95-443C-85F3-65743131630F}" type="sibTrans" cxnId="{F6AF26F7-49AC-419A-B41A-F42E314563BB}">
      <dgm:prSet/>
      <dgm:spPr/>
      <dgm:t>
        <a:bodyPr/>
        <a:lstStyle/>
        <a:p>
          <a:endParaRPr lang="en-US"/>
        </a:p>
      </dgm:t>
    </dgm:pt>
    <dgm:pt modelId="{6CA571D6-8D0B-44E5-929E-FBB7BA05FF95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Strategic Map and Priorities</a:t>
          </a:r>
        </a:p>
      </dgm:t>
    </dgm:pt>
    <dgm:pt modelId="{E25A6428-C235-4272-8A2C-06E4892C9240}" type="parTrans" cxnId="{37EDA90A-A6B3-44B6-A391-4A410687F66D}">
      <dgm:prSet/>
      <dgm:spPr/>
      <dgm:t>
        <a:bodyPr/>
        <a:lstStyle/>
        <a:p>
          <a:endParaRPr lang="en-US"/>
        </a:p>
      </dgm:t>
    </dgm:pt>
    <dgm:pt modelId="{DD39C9BE-ED4D-40B5-9A8C-1146022AAEA3}" type="sibTrans" cxnId="{37EDA90A-A6B3-44B6-A391-4A410687F66D}">
      <dgm:prSet/>
      <dgm:spPr/>
      <dgm:t>
        <a:bodyPr/>
        <a:lstStyle/>
        <a:p>
          <a:endParaRPr lang="en-US"/>
        </a:p>
      </dgm:t>
    </dgm:pt>
    <dgm:pt modelId="{8DB60572-D142-4AC0-8957-936E0EEADCC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Mission</a:t>
          </a:r>
        </a:p>
      </dgm:t>
    </dgm:pt>
    <dgm:pt modelId="{5DD1816C-D0B3-4478-A08B-8EECF2C63182}" type="parTrans" cxnId="{9A474CAD-2664-4BF8-A232-4A5031051288}">
      <dgm:prSet/>
      <dgm:spPr/>
      <dgm:t>
        <a:bodyPr/>
        <a:lstStyle/>
        <a:p>
          <a:endParaRPr lang="en-US"/>
        </a:p>
      </dgm:t>
    </dgm:pt>
    <dgm:pt modelId="{A0F5AF48-913A-4557-86B7-B71925D3B7DE}" type="sibTrans" cxnId="{9A474CAD-2664-4BF8-A232-4A5031051288}">
      <dgm:prSet/>
      <dgm:spPr/>
      <dgm:t>
        <a:bodyPr/>
        <a:lstStyle/>
        <a:p>
          <a:endParaRPr lang="en-US"/>
        </a:p>
      </dgm:t>
    </dgm:pt>
    <dgm:pt modelId="{B2AEE780-70C4-401B-9706-9CCB8944F69E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Vision</a:t>
          </a:r>
        </a:p>
      </dgm:t>
    </dgm:pt>
    <dgm:pt modelId="{48EC9E4B-31E8-475F-9BA6-F05C6134FB6E}" type="parTrans" cxnId="{E3514DAB-9395-42DA-86F2-054A2A52094D}">
      <dgm:prSet/>
      <dgm:spPr/>
      <dgm:t>
        <a:bodyPr/>
        <a:lstStyle/>
        <a:p>
          <a:endParaRPr lang="en-US"/>
        </a:p>
      </dgm:t>
    </dgm:pt>
    <dgm:pt modelId="{774298F4-74F7-4327-95BE-5969CDF4FCF6}" type="sibTrans" cxnId="{E3514DAB-9395-42DA-86F2-054A2A52094D}">
      <dgm:prSet/>
      <dgm:spPr/>
      <dgm:t>
        <a:bodyPr/>
        <a:lstStyle/>
        <a:p>
          <a:endParaRPr lang="en-US"/>
        </a:p>
      </dgm:t>
    </dgm:pt>
    <dgm:pt modelId="{368D588F-62B0-487A-A39B-B353147D060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Established Membership and Bylaws</a:t>
          </a:r>
        </a:p>
      </dgm:t>
    </dgm:pt>
    <dgm:pt modelId="{EA967B38-99E3-4DB3-AF9C-738F7F3CACCE}" type="parTrans" cxnId="{3E511F81-F522-421C-9540-3393609C309D}">
      <dgm:prSet/>
      <dgm:spPr/>
      <dgm:t>
        <a:bodyPr/>
        <a:lstStyle/>
        <a:p>
          <a:endParaRPr lang="en-US"/>
        </a:p>
      </dgm:t>
    </dgm:pt>
    <dgm:pt modelId="{0643A1C1-DC1C-4FC5-87E2-2A9B65C59901}" type="sibTrans" cxnId="{3E511F81-F522-421C-9540-3393609C309D}">
      <dgm:prSet/>
      <dgm:spPr/>
      <dgm:t>
        <a:bodyPr/>
        <a:lstStyle/>
        <a:p>
          <a:endParaRPr lang="en-US"/>
        </a:p>
      </dgm:t>
    </dgm:pt>
    <dgm:pt modelId="{294C0B50-7302-45C0-9B96-D5F720A9C914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Created Workgroups A and B</a:t>
          </a:r>
        </a:p>
      </dgm:t>
    </dgm:pt>
    <dgm:pt modelId="{124395F5-1FB4-4C58-90BD-01650D4B1B70}" type="parTrans" cxnId="{B9EEF71B-97BD-40E3-B97E-70ADF9A2714C}">
      <dgm:prSet/>
      <dgm:spPr/>
      <dgm:t>
        <a:bodyPr/>
        <a:lstStyle/>
        <a:p>
          <a:endParaRPr lang="en-US"/>
        </a:p>
      </dgm:t>
    </dgm:pt>
    <dgm:pt modelId="{4524FA78-335D-4489-B90F-E0C9D67B2352}" type="sibTrans" cxnId="{B9EEF71B-97BD-40E3-B97E-70ADF9A2714C}">
      <dgm:prSet/>
      <dgm:spPr/>
      <dgm:t>
        <a:bodyPr/>
        <a:lstStyle/>
        <a:p>
          <a:endParaRPr lang="en-US"/>
        </a:p>
      </dgm:t>
    </dgm:pt>
    <dgm:pt modelId="{D0845B20-F58B-4B5B-803B-EEA87BD2339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Identified priority pathogens </a:t>
          </a:r>
        </a:p>
      </dgm:t>
    </dgm:pt>
    <dgm:pt modelId="{41661DE4-2A9B-4D1E-B0FC-40B84887DA11}" type="parTrans" cxnId="{264F2A42-885F-47B5-942B-5E2901D43BE8}">
      <dgm:prSet/>
      <dgm:spPr/>
      <dgm:t>
        <a:bodyPr/>
        <a:lstStyle/>
        <a:p>
          <a:endParaRPr lang="en-US"/>
        </a:p>
      </dgm:t>
    </dgm:pt>
    <dgm:pt modelId="{6F4B0AFB-B6F5-49B2-938A-39A987FAAB84}" type="sibTrans" cxnId="{264F2A42-885F-47B5-942B-5E2901D43BE8}">
      <dgm:prSet/>
      <dgm:spPr/>
      <dgm:t>
        <a:bodyPr/>
        <a:lstStyle/>
        <a:p>
          <a:endParaRPr lang="en-US"/>
        </a:p>
      </dgm:t>
    </dgm:pt>
    <dgm:pt modelId="{E31D0B80-53A1-4616-AD87-3353BC5DA8DA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CORHA Marketing &amp; Communications</a:t>
          </a:r>
        </a:p>
      </dgm:t>
    </dgm:pt>
    <dgm:pt modelId="{42FB84CF-1EC0-4B21-A65D-4BB7FD2C9458}" type="parTrans" cxnId="{C8274508-B681-4E6A-B5CC-B8318EDA3AD2}">
      <dgm:prSet/>
      <dgm:spPr/>
      <dgm:t>
        <a:bodyPr/>
        <a:lstStyle/>
        <a:p>
          <a:endParaRPr lang="en-US"/>
        </a:p>
      </dgm:t>
    </dgm:pt>
    <dgm:pt modelId="{045D117A-8DDD-4C86-A8A5-288ABFFBC29E}" type="sibTrans" cxnId="{C8274508-B681-4E6A-B5CC-B8318EDA3AD2}">
      <dgm:prSet/>
      <dgm:spPr/>
      <dgm:t>
        <a:bodyPr/>
        <a:lstStyle/>
        <a:p>
          <a:endParaRPr lang="en-US"/>
        </a:p>
      </dgm:t>
    </dgm:pt>
    <dgm:pt modelId="{2642AF0B-71AB-45C5-A961-8B10BE1917B3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Developed logo and website</a:t>
          </a:r>
        </a:p>
      </dgm:t>
    </dgm:pt>
    <dgm:pt modelId="{8F62107D-129F-43C5-9527-B880377B2151}" type="parTrans" cxnId="{38411079-CF56-4C69-8014-BD92F3C5099D}">
      <dgm:prSet/>
      <dgm:spPr/>
      <dgm:t>
        <a:bodyPr/>
        <a:lstStyle/>
        <a:p>
          <a:endParaRPr lang="en-US"/>
        </a:p>
      </dgm:t>
    </dgm:pt>
    <dgm:pt modelId="{5F8C03A8-FBDB-4D8C-938D-0F271FE15007}" type="sibTrans" cxnId="{38411079-CF56-4C69-8014-BD92F3C5099D}">
      <dgm:prSet/>
      <dgm:spPr/>
      <dgm:t>
        <a:bodyPr/>
        <a:lstStyle/>
        <a:p>
          <a:endParaRPr lang="en-US"/>
        </a:p>
      </dgm:t>
    </dgm:pt>
    <dgm:pt modelId="{69137022-A0A1-4B1A-821B-799C6A3C4954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Expanded membership</a:t>
          </a:r>
        </a:p>
      </dgm:t>
    </dgm:pt>
    <dgm:pt modelId="{BEF00F5C-1FDE-42C8-932C-0138F72EB0FE}" type="parTrans" cxnId="{96531542-AFBD-4346-8EB3-CAEE4BECA418}">
      <dgm:prSet/>
      <dgm:spPr/>
      <dgm:t>
        <a:bodyPr/>
        <a:lstStyle/>
        <a:p>
          <a:endParaRPr lang="en-US"/>
        </a:p>
      </dgm:t>
    </dgm:pt>
    <dgm:pt modelId="{3BCC5CBF-AA50-4994-84FC-1D39BD38F5AC}" type="sibTrans" cxnId="{96531542-AFBD-4346-8EB3-CAEE4BECA418}">
      <dgm:prSet/>
      <dgm:spPr/>
      <dgm:t>
        <a:bodyPr/>
        <a:lstStyle/>
        <a:p>
          <a:endParaRPr lang="en-US"/>
        </a:p>
      </dgm:t>
    </dgm:pt>
    <dgm:pt modelId="{E1FD9C39-44A0-4BBF-8D01-F3D6C26D8038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Workgroups:</a:t>
          </a:r>
        </a:p>
      </dgm:t>
    </dgm:pt>
    <dgm:pt modelId="{200DE8D6-46F5-4A8A-9F79-CD311A99F83E}" type="parTrans" cxnId="{A9B14D98-AFAF-47D8-B292-931F5C8606CF}">
      <dgm:prSet/>
      <dgm:spPr/>
      <dgm:t>
        <a:bodyPr/>
        <a:lstStyle/>
        <a:p>
          <a:endParaRPr lang="en-US"/>
        </a:p>
      </dgm:t>
    </dgm:pt>
    <dgm:pt modelId="{F938FD94-13C3-440D-A823-626CDB46CE91}" type="sibTrans" cxnId="{A9B14D98-AFAF-47D8-B292-931F5C8606CF}">
      <dgm:prSet/>
      <dgm:spPr/>
      <dgm:t>
        <a:bodyPr/>
        <a:lstStyle/>
        <a:p>
          <a:endParaRPr lang="en-US"/>
        </a:p>
      </dgm:t>
    </dgm:pt>
    <dgm:pt modelId="{09BE6D1F-5605-4A3C-A615-EC5059F12F16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Developed charges</a:t>
          </a:r>
        </a:p>
      </dgm:t>
    </dgm:pt>
    <dgm:pt modelId="{981441BA-DF0B-4A72-91CE-62C07875E9F7}" type="parTrans" cxnId="{0B6FDEF3-A99D-48F4-A0D2-1DD21C1AE626}">
      <dgm:prSet/>
      <dgm:spPr/>
      <dgm:t>
        <a:bodyPr/>
        <a:lstStyle/>
        <a:p>
          <a:endParaRPr lang="en-US"/>
        </a:p>
      </dgm:t>
    </dgm:pt>
    <dgm:pt modelId="{96940E79-601F-4881-AD12-F4E97D1175F5}" type="sibTrans" cxnId="{0B6FDEF3-A99D-48F4-A0D2-1DD21C1AE626}">
      <dgm:prSet/>
      <dgm:spPr/>
      <dgm:t>
        <a:bodyPr/>
        <a:lstStyle/>
        <a:p>
          <a:endParaRPr lang="en-US"/>
        </a:p>
      </dgm:t>
    </dgm:pt>
    <dgm:pt modelId="{FDEFD773-D3FC-4F5C-BDE9-5A4117A2E6BD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Launched product development</a:t>
          </a:r>
        </a:p>
      </dgm:t>
    </dgm:pt>
    <dgm:pt modelId="{9FE70420-EB61-46B9-B53E-FBA934FD2794}" type="parTrans" cxnId="{50F30460-B313-43E0-B3E1-396E32BDED1A}">
      <dgm:prSet/>
      <dgm:spPr/>
      <dgm:t>
        <a:bodyPr/>
        <a:lstStyle/>
        <a:p>
          <a:endParaRPr lang="en-US"/>
        </a:p>
      </dgm:t>
    </dgm:pt>
    <dgm:pt modelId="{EC2E6615-21F1-4283-994A-EA9FDF764BF9}" type="sibTrans" cxnId="{50F30460-B313-43E0-B3E1-396E32BDED1A}">
      <dgm:prSet/>
      <dgm:spPr/>
      <dgm:t>
        <a:bodyPr/>
        <a:lstStyle/>
        <a:p>
          <a:endParaRPr lang="en-US"/>
        </a:p>
      </dgm:t>
    </dgm:pt>
    <dgm:pt modelId="{26FB52A7-7479-4F1F-9A93-620F688B1122}">
      <dgm:prSet phldrT="[Text]" custT="1"/>
      <dgm:spPr/>
      <dgm:t>
        <a:bodyPr/>
        <a:lstStyle/>
        <a:p>
          <a:endParaRPr lang="en-US" sz="1800" dirty="0"/>
        </a:p>
      </dgm:t>
    </dgm:pt>
    <dgm:pt modelId="{44A9A2B0-BE7D-44A2-9E9C-4C512DC04B5C}" type="parTrans" cxnId="{6AF4FCDC-CC48-41EA-9B8E-127C3F9DCD59}">
      <dgm:prSet/>
      <dgm:spPr/>
      <dgm:t>
        <a:bodyPr/>
        <a:lstStyle/>
        <a:p>
          <a:endParaRPr lang="en-US"/>
        </a:p>
      </dgm:t>
    </dgm:pt>
    <dgm:pt modelId="{27CBD691-A900-4583-8541-37E5F6DFDEAE}" type="sibTrans" cxnId="{6AF4FCDC-CC48-41EA-9B8E-127C3F9DCD59}">
      <dgm:prSet/>
      <dgm:spPr/>
      <dgm:t>
        <a:bodyPr/>
        <a:lstStyle/>
        <a:p>
          <a:endParaRPr lang="en-US"/>
        </a:p>
      </dgm:t>
    </dgm:pt>
    <dgm:pt modelId="{5FB7DFED-1785-463A-B3F6-0925FBFE2C4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Refined CORHA website content and launch</a:t>
          </a:r>
        </a:p>
      </dgm:t>
    </dgm:pt>
    <dgm:pt modelId="{ADBDD023-EF3F-45BB-A1B6-EE10157BF64B}" type="parTrans" cxnId="{D49E1DBF-83AB-41F1-AE4D-2E307598F7BF}">
      <dgm:prSet/>
      <dgm:spPr/>
      <dgm:t>
        <a:bodyPr/>
        <a:lstStyle/>
        <a:p>
          <a:endParaRPr lang="en-US"/>
        </a:p>
      </dgm:t>
    </dgm:pt>
    <dgm:pt modelId="{44BA4A47-9593-4024-815E-F28F142DF0A7}" type="sibTrans" cxnId="{D49E1DBF-83AB-41F1-AE4D-2E307598F7BF}">
      <dgm:prSet/>
      <dgm:spPr/>
      <dgm:t>
        <a:bodyPr/>
        <a:lstStyle/>
        <a:p>
          <a:endParaRPr lang="en-US"/>
        </a:p>
      </dgm:t>
    </dgm:pt>
    <dgm:pt modelId="{A2906CE8-D73A-4BDB-B760-48AA085B266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Workgroups: </a:t>
          </a:r>
        </a:p>
      </dgm:t>
    </dgm:pt>
    <dgm:pt modelId="{DC8A9E49-B365-4B17-8078-0E3879C52D67}" type="parTrans" cxnId="{743DEB49-4DCC-4B36-8811-B37F1CC0D9E5}">
      <dgm:prSet/>
      <dgm:spPr/>
      <dgm:t>
        <a:bodyPr/>
        <a:lstStyle/>
        <a:p>
          <a:endParaRPr lang="en-US"/>
        </a:p>
      </dgm:t>
    </dgm:pt>
    <dgm:pt modelId="{D4266E24-0C09-459D-A752-BABA37C183BF}" type="sibTrans" cxnId="{743DEB49-4DCC-4B36-8811-B37F1CC0D9E5}">
      <dgm:prSet/>
      <dgm:spPr/>
      <dgm:t>
        <a:bodyPr/>
        <a:lstStyle/>
        <a:p>
          <a:endParaRPr lang="en-US"/>
        </a:p>
      </dgm:t>
    </dgm:pt>
    <dgm:pt modelId="{4047DCC6-AE16-42B6-A4F5-E697803F2E2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000" dirty="0"/>
            <a:t>Present workgroup products for vote</a:t>
          </a:r>
        </a:p>
      </dgm:t>
    </dgm:pt>
    <dgm:pt modelId="{91112F5D-E298-4519-BA69-1A9B29C8EE73}" type="parTrans" cxnId="{1F41DA74-BC31-46F9-8E50-9070C43A3D56}">
      <dgm:prSet/>
      <dgm:spPr/>
      <dgm:t>
        <a:bodyPr/>
        <a:lstStyle/>
        <a:p>
          <a:endParaRPr lang="en-US"/>
        </a:p>
      </dgm:t>
    </dgm:pt>
    <dgm:pt modelId="{040A7267-9FF7-4678-9C28-23756FB43813}" type="sibTrans" cxnId="{1F41DA74-BC31-46F9-8E50-9070C43A3D56}">
      <dgm:prSet/>
      <dgm:spPr/>
      <dgm:t>
        <a:bodyPr/>
        <a:lstStyle/>
        <a:p>
          <a:endParaRPr lang="en-US"/>
        </a:p>
      </dgm:t>
    </dgm:pt>
    <dgm:pt modelId="{28FF9B7A-450A-4BA6-82D0-A30892384E5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2000" dirty="0"/>
            <a:t>Release high-level outbreak guidance</a:t>
          </a:r>
        </a:p>
      </dgm:t>
    </dgm:pt>
    <dgm:pt modelId="{86BA994C-5194-4E91-BAE6-AB4A63613CA2}" type="parTrans" cxnId="{D5F8E7CA-B65B-4B54-B966-8E9647C4E8DA}">
      <dgm:prSet/>
      <dgm:spPr/>
      <dgm:t>
        <a:bodyPr/>
        <a:lstStyle/>
        <a:p>
          <a:endParaRPr lang="en-US"/>
        </a:p>
      </dgm:t>
    </dgm:pt>
    <dgm:pt modelId="{8100A2ED-9B9C-4D71-A9D7-D17F2739FD81}" type="sibTrans" cxnId="{D5F8E7CA-B65B-4B54-B966-8E9647C4E8DA}">
      <dgm:prSet/>
      <dgm:spPr/>
      <dgm:t>
        <a:bodyPr/>
        <a:lstStyle/>
        <a:p>
          <a:endParaRPr lang="en-US"/>
        </a:p>
      </dgm:t>
    </dgm:pt>
    <dgm:pt modelId="{59E51050-1129-4B5D-B574-6192E7CF9842}" type="pres">
      <dgm:prSet presAssocID="{F56DD2ED-3518-46EA-83B0-8AA345C81BAE}" presName="Name0" presStyleCnt="0">
        <dgm:presLayoutVars>
          <dgm:dir/>
          <dgm:animLvl val="lvl"/>
          <dgm:resizeHandles val="exact"/>
        </dgm:presLayoutVars>
      </dgm:prSet>
      <dgm:spPr/>
    </dgm:pt>
    <dgm:pt modelId="{28D9C28B-E804-4E50-816E-208AAFC81556}" type="pres">
      <dgm:prSet presAssocID="{D4723E2A-E0BC-498C-ADF6-E87226290CBD}" presName="compositeNode" presStyleCnt="0">
        <dgm:presLayoutVars>
          <dgm:bulletEnabled val="1"/>
        </dgm:presLayoutVars>
      </dgm:prSet>
      <dgm:spPr/>
    </dgm:pt>
    <dgm:pt modelId="{40ED9A81-9868-425E-8435-AB578BE65E67}" type="pres">
      <dgm:prSet presAssocID="{D4723E2A-E0BC-498C-ADF6-E87226290CBD}" presName="bgRect" presStyleLbl="node1" presStyleIdx="0" presStyleCnt="3" custScaleX="91745" custLinFactNeighborX="-13022" custLinFactNeighborY="-664"/>
      <dgm:spPr/>
    </dgm:pt>
    <dgm:pt modelId="{CFDE7A41-967C-423F-B616-A7121DF592AF}" type="pres">
      <dgm:prSet presAssocID="{D4723E2A-E0BC-498C-ADF6-E87226290CB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31F6886-05A3-4E7C-ABE7-661C601DE08E}" type="pres">
      <dgm:prSet presAssocID="{D4723E2A-E0BC-498C-ADF6-E87226290CBD}" presName="childNode" presStyleLbl="node1" presStyleIdx="0" presStyleCnt="3">
        <dgm:presLayoutVars>
          <dgm:bulletEnabled val="1"/>
        </dgm:presLayoutVars>
      </dgm:prSet>
      <dgm:spPr/>
    </dgm:pt>
    <dgm:pt modelId="{DF1459C9-B6C9-4B13-B494-34ACBEE6554C}" type="pres">
      <dgm:prSet presAssocID="{5677F705-6E02-4D99-AFE3-A22C6098DF7F}" presName="hSp" presStyleCnt="0"/>
      <dgm:spPr/>
    </dgm:pt>
    <dgm:pt modelId="{12721505-4E7D-4ECA-B09D-4338217CC862}" type="pres">
      <dgm:prSet presAssocID="{5677F705-6E02-4D99-AFE3-A22C6098DF7F}" presName="vProcSp" presStyleCnt="0"/>
      <dgm:spPr/>
    </dgm:pt>
    <dgm:pt modelId="{17737B0D-509E-4C9D-9FC9-250348D7950D}" type="pres">
      <dgm:prSet presAssocID="{5677F705-6E02-4D99-AFE3-A22C6098DF7F}" presName="vSp1" presStyleCnt="0"/>
      <dgm:spPr/>
    </dgm:pt>
    <dgm:pt modelId="{25447585-8402-4339-9A29-93C05FE08CAA}" type="pres">
      <dgm:prSet presAssocID="{5677F705-6E02-4D99-AFE3-A22C6098DF7F}" presName="simulatedConn" presStyleLbl="solidFgAcc1" presStyleIdx="0" presStyleCnt="2" custLinFactY="-245217" custLinFactNeighborX="-3611" custLinFactNeighborY="-300000"/>
      <dgm:spPr/>
    </dgm:pt>
    <dgm:pt modelId="{680C5010-BA75-4D56-91A5-0E0950010D2A}" type="pres">
      <dgm:prSet presAssocID="{5677F705-6E02-4D99-AFE3-A22C6098DF7F}" presName="vSp2" presStyleCnt="0"/>
      <dgm:spPr/>
    </dgm:pt>
    <dgm:pt modelId="{36334337-1A9B-4B3A-8D45-307A73A44162}" type="pres">
      <dgm:prSet presAssocID="{5677F705-6E02-4D99-AFE3-A22C6098DF7F}" presName="sibTrans" presStyleCnt="0"/>
      <dgm:spPr/>
    </dgm:pt>
    <dgm:pt modelId="{15E4E1D4-34A5-440F-BEC4-E1AAC91AF3EC}" type="pres">
      <dgm:prSet presAssocID="{4AA71C82-D8A1-4136-9DB1-E34EE1C9484E}" presName="compositeNode" presStyleCnt="0">
        <dgm:presLayoutVars>
          <dgm:bulletEnabled val="1"/>
        </dgm:presLayoutVars>
      </dgm:prSet>
      <dgm:spPr/>
    </dgm:pt>
    <dgm:pt modelId="{0A08DCB2-F806-484C-B317-9F86260207C0}" type="pres">
      <dgm:prSet presAssocID="{4AA71C82-D8A1-4136-9DB1-E34EE1C9484E}" presName="bgRect" presStyleLbl="node1" presStyleIdx="1" presStyleCnt="3" custScaleX="99028"/>
      <dgm:spPr/>
    </dgm:pt>
    <dgm:pt modelId="{A9882B3D-4DDA-42E7-AFE4-2EE381562B01}" type="pres">
      <dgm:prSet presAssocID="{4AA71C82-D8A1-4136-9DB1-E34EE1C9484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13A3C7AF-EAAA-4178-80C8-C9344D579522}" type="pres">
      <dgm:prSet presAssocID="{4AA71C82-D8A1-4136-9DB1-E34EE1C9484E}" presName="childNode" presStyleLbl="node1" presStyleIdx="1" presStyleCnt="3">
        <dgm:presLayoutVars>
          <dgm:bulletEnabled val="1"/>
        </dgm:presLayoutVars>
      </dgm:prSet>
      <dgm:spPr/>
    </dgm:pt>
    <dgm:pt modelId="{975F736C-62C8-42E4-A87A-820067EF4662}" type="pres">
      <dgm:prSet presAssocID="{752AD77B-E147-435E-BCDC-DF0CD3DE57BB}" presName="hSp" presStyleCnt="0"/>
      <dgm:spPr/>
    </dgm:pt>
    <dgm:pt modelId="{A3D6401A-CB89-4334-B61E-EE04E9B34097}" type="pres">
      <dgm:prSet presAssocID="{752AD77B-E147-435E-BCDC-DF0CD3DE57BB}" presName="vProcSp" presStyleCnt="0"/>
      <dgm:spPr/>
    </dgm:pt>
    <dgm:pt modelId="{243C4FCA-67ED-4B7F-ACD3-2C45315D499B}" type="pres">
      <dgm:prSet presAssocID="{752AD77B-E147-435E-BCDC-DF0CD3DE57BB}" presName="vSp1" presStyleCnt="0"/>
      <dgm:spPr/>
    </dgm:pt>
    <dgm:pt modelId="{2F88D5A7-4A3C-425C-AC39-D8D15B13C3E8}" type="pres">
      <dgm:prSet presAssocID="{752AD77B-E147-435E-BCDC-DF0CD3DE57BB}" presName="simulatedConn" presStyleLbl="solidFgAcc1" presStyleIdx="1" presStyleCnt="2" custLinFactY="-248286" custLinFactNeighborX="-7221" custLinFactNeighborY="-300000"/>
      <dgm:spPr/>
    </dgm:pt>
    <dgm:pt modelId="{12F10F69-AD4D-45BB-9801-40AFAFFABC92}" type="pres">
      <dgm:prSet presAssocID="{752AD77B-E147-435E-BCDC-DF0CD3DE57BB}" presName="vSp2" presStyleCnt="0"/>
      <dgm:spPr/>
    </dgm:pt>
    <dgm:pt modelId="{A1AC2C56-EFE9-4F2F-8D99-3C3F7D55313A}" type="pres">
      <dgm:prSet presAssocID="{752AD77B-E147-435E-BCDC-DF0CD3DE57BB}" presName="sibTrans" presStyleCnt="0"/>
      <dgm:spPr/>
    </dgm:pt>
    <dgm:pt modelId="{6237E429-1750-4568-9E7B-F7DF10C98296}" type="pres">
      <dgm:prSet presAssocID="{3702ED0F-A8BF-4EF2-8A5E-AEA476A8C23F}" presName="compositeNode" presStyleCnt="0">
        <dgm:presLayoutVars>
          <dgm:bulletEnabled val="1"/>
        </dgm:presLayoutVars>
      </dgm:prSet>
      <dgm:spPr/>
    </dgm:pt>
    <dgm:pt modelId="{9AED2113-137E-48B3-97C8-C41E710F50BB}" type="pres">
      <dgm:prSet presAssocID="{3702ED0F-A8BF-4EF2-8A5E-AEA476A8C23F}" presName="bgRect" presStyleLbl="node1" presStyleIdx="2" presStyleCnt="3"/>
      <dgm:spPr/>
    </dgm:pt>
    <dgm:pt modelId="{BFBB1519-95C0-4026-B07C-D1E0CE5AA3DF}" type="pres">
      <dgm:prSet presAssocID="{3702ED0F-A8BF-4EF2-8A5E-AEA476A8C23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319B017-21FD-423D-B12B-1C1A41195425}" type="pres">
      <dgm:prSet presAssocID="{3702ED0F-A8BF-4EF2-8A5E-AEA476A8C23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9515503-0C27-4946-B814-7025A3084932}" type="presOf" srcId="{28FF9B7A-450A-4BA6-82D0-A30892384E52}" destId="{5319B017-21FD-423D-B12B-1C1A41195425}" srcOrd="0" destOrd="4" presId="urn:microsoft.com/office/officeart/2005/8/layout/hProcess7"/>
    <dgm:cxn modelId="{E76EB404-2207-42A4-8BCA-8E33D66A7768}" srcId="{4AA71C82-D8A1-4136-9DB1-E34EE1C9484E}" destId="{F4F2EBF2-BF2F-41B5-8AAC-D0C65619CFAD}" srcOrd="0" destOrd="0" parTransId="{581AF485-642B-4C8D-8AFA-9D1CBB3FAB9C}" sibTransId="{B22885BA-AB74-4280-B3EE-E41027A6C4EE}"/>
    <dgm:cxn modelId="{A4247F06-672E-4BAC-AD7C-D8EAD5DF4EF1}" type="presOf" srcId="{3702ED0F-A8BF-4EF2-8A5E-AEA476A8C23F}" destId="{BFBB1519-95C0-4026-B07C-D1E0CE5AA3DF}" srcOrd="1" destOrd="0" presId="urn:microsoft.com/office/officeart/2005/8/layout/hProcess7"/>
    <dgm:cxn modelId="{C8274508-B681-4E6A-B5CC-B8318EDA3AD2}" srcId="{F4F2EBF2-BF2F-41B5-8AAC-D0C65619CFAD}" destId="{E31D0B80-53A1-4616-AD87-3353BC5DA8DA}" srcOrd="0" destOrd="0" parTransId="{42FB84CF-1EC0-4B21-A65D-4BB7FD2C9458}" sibTransId="{045D117A-8DDD-4C86-A8A5-288ABFFBC29E}"/>
    <dgm:cxn modelId="{37EDA90A-A6B3-44B6-A391-4A410687F66D}" srcId="{96FDBFAE-A050-4489-B40D-00B0C3E9A371}" destId="{6CA571D6-8D0B-44E5-929E-FBB7BA05FF95}" srcOrd="0" destOrd="0" parTransId="{E25A6428-C235-4272-8A2C-06E4892C9240}" sibTransId="{DD39C9BE-ED4D-40B5-9A8C-1146022AAEA3}"/>
    <dgm:cxn modelId="{22B42017-91FE-40F6-9CC4-BCBF5244D5A9}" type="presOf" srcId="{FDEFD773-D3FC-4F5C-BDE9-5A4117A2E6BD}" destId="{13A3C7AF-EAAA-4178-80C8-C9344D579522}" srcOrd="0" destOrd="6" presId="urn:microsoft.com/office/officeart/2005/8/layout/hProcess7"/>
    <dgm:cxn modelId="{B9EEF71B-97BD-40E3-B97E-70ADF9A2714C}" srcId="{013DDD3E-0DC0-4035-B507-F6AB714850E3}" destId="{294C0B50-7302-45C0-9B96-D5F720A9C914}" srcOrd="2" destOrd="0" parTransId="{124395F5-1FB4-4C58-90BD-01650D4B1B70}" sibTransId="{4524FA78-335D-4489-B90F-E0C9D67B2352}"/>
    <dgm:cxn modelId="{D07BD31D-FE1D-464F-8152-A69EEA8B52C8}" srcId="{3702ED0F-A8BF-4EF2-8A5E-AEA476A8C23F}" destId="{76995DE1-31C4-441D-B1FB-A25D2BCEC83F}" srcOrd="0" destOrd="0" parTransId="{EC8A81C9-84F5-456C-9319-67E6573458F7}" sibTransId="{C24C9BAC-41E8-4216-81F9-C759D8497D41}"/>
    <dgm:cxn modelId="{26CE2728-1DB5-4B21-8F3E-3E3D65C6B368}" srcId="{F56DD2ED-3518-46EA-83B0-8AA345C81BAE}" destId="{3702ED0F-A8BF-4EF2-8A5E-AEA476A8C23F}" srcOrd="2" destOrd="0" parTransId="{C9925E7E-09AB-406F-94D5-478D85156DE4}" sibTransId="{A61AE6F6-C123-47B9-B005-0D321C0D89E7}"/>
    <dgm:cxn modelId="{37262928-88D6-43E2-AB84-564AF6CB3B7C}" type="presOf" srcId="{D0845B20-F58B-4B5B-803B-EEA87BD2339D}" destId="{731F6886-05A3-4E7C-ABE7-661C601DE08E}" srcOrd="0" destOrd="7" presId="urn:microsoft.com/office/officeart/2005/8/layout/hProcess7"/>
    <dgm:cxn modelId="{E864D832-4F9D-41C5-B727-EBDC53A115FE}" type="presOf" srcId="{4AA71C82-D8A1-4136-9DB1-E34EE1C9484E}" destId="{A9882B3D-4DDA-42E7-AFE4-2EE381562B01}" srcOrd="1" destOrd="0" presId="urn:microsoft.com/office/officeart/2005/8/layout/hProcess7"/>
    <dgm:cxn modelId="{AB998240-2574-4146-A400-D9A00A159DD1}" type="presOf" srcId="{F56DD2ED-3518-46EA-83B0-8AA345C81BAE}" destId="{59E51050-1129-4B5D-B574-6192E7CF9842}" srcOrd="0" destOrd="0" presId="urn:microsoft.com/office/officeart/2005/8/layout/hProcess7"/>
    <dgm:cxn modelId="{B79AB440-265E-4855-B565-4FC34FD5E313}" srcId="{D4723E2A-E0BC-498C-ADF6-E87226290CBD}" destId="{013DDD3E-0DC0-4035-B507-F6AB714850E3}" srcOrd="0" destOrd="0" parTransId="{2B5F064B-8505-4214-917E-808B664E1F66}" sibTransId="{51DF6769-E5FA-4771-8FBB-8F55BF994876}"/>
    <dgm:cxn modelId="{6118795D-AC6C-41BA-8804-7616733965D6}" type="presOf" srcId="{294C0B50-7302-45C0-9B96-D5F720A9C914}" destId="{731F6886-05A3-4E7C-ABE7-661C601DE08E}" srcOrd="0" destOrd="6" presId="urn:microsoft.com/office/officeart/2005/8/layout/hProcess7"/>
    <dgm:cxn modelId="{50F30460-B313-43E0-B3E1-396E32BDED1A}" srcId="{E1FD9C39-44A0-4BBF-8D01-F3D6C26D8038}" destId="{FDEFD773-D3FC-4F5C-BDE9-5A4117A2E6BD}" srcOrd="1" destOrd="0" parTransId="{9FE70420-EB61-46B9-B53E-FBA934FD2794}" sibTransId="{EC2E6615-21F1-4283-994A-EA9FDF764BF9}"/>
    <dgm:cxn modelId="{96531542-AFBD-4346-8EB3-CAEE4BECA418}" srcId="{F4F2EBF2-BF2F-41B5-8AAC-D0C65619CFAD}" destId="{69137022-A0A1-4B1A-821B-799C6A3C4954}" srcOrd="1" destOrd="0" parTransId="{BEF00F5C-1FDE-42C8-932C-0138F72EB0FE}" sibTransId="{3BCC5CBF-AA50-4994-84FC-1D39BD38F5AC}"/>
    <dgm:cxn modelId="{264F2A42-885F-47B5-942B-5E2901D43BE8}" srcId="{294C0B50-7302-45C0-9B96-D5F720A9C914}" destId="{D0845B20-F58B-4B5B-803B-EEA87BD2339D}" srcOrd="0" destOrd="0" parTransId="{41661DE4-2A9B-4D1E-B0FC-40B84887DA11}" sibTransId="{6F4B0AFB-B6F5-49B2-938A-39A987FAAB84}"/>
    <dgm:cxn modelId="{AE034F63-0F84-4A4D-88C5-F838A6E95121}" type="presOf" srcId="{D4723E2A-E0BC-498C-ADF6-E87226290CBD}" destId="{CFDE7A41-967C-423F-B616-A7121DF592AF}" srcOrd="1" destOrd="0" presId="urn:microsoft.com/office/officeart/2005/8/layout/hProcess7"/>
    <dgm:cxn modelId="{7F5E2265-74F8-48EE-9DC0-D94FF878811F}" type="presOf" srcId="{E1FD9C39-44A0-4BBF-8D01-F3D6C26D8038}" destId="{13A3C7AF-EAAA-4178-80C8-C9344D579522}" srcOrd="0" destOrd="4" presId="urn:microsoft.com/office/officeart/2005/8/layout/hProcess7"/>
    <dgm:cxn modelId="{8B776449-D1B3-4BF0-913C-0B5356F3EAF1}" type="presOf" srcId="{6CA571D6-8D0B-44E5-929E-FBB7BA05FF95}" destId="{731F6886-05A3-4E7C-ABE7-661C601DE08E}" srcOrd="0" destOrd="2" presId="urn:microsoft.com/office/officeart/2005/8/layout/hProcess7"/>
    <dgm:cxn modelId="{743DEB49-4DCC-4B36-8811-B37F1CC0D9E5}" srcId="{76995DE1-31C4-441D-B1FB-A25D2BCEC83F}" destId="{A2906CE8-D73A-4BDB-B760-48AA085B266F}" srcOrd="1" destOrd="0" parTransId="{DC8A9E49-B365-4B17-8078-0E3879C52D67}" sibTransId="{D4266E24-0C09-459D-A752-BABA37C183BF}"/>
    <dgm:cxn modelId="{61929652-0A23-4F16-B5E4-0272801CA749}" type="presOf" srcId="{4AA71C82-D8A1-4136-9DB1-E34EE1C9484E}" destId="{0A08DCB2-F806-484C-B317-9F86260207C0}" srcOrd="0" destOrd="0" presId="urn:microsoft.com/office/officeart/2005/8/layout/hProcess7"/>
    <dgm:cxn modelId="{1F41DA74-BC31-46F9-8E50-9070C43A3D56}" srcId="{A2906CE8-D73A-4BDB-B760-48AA085B266F}" destId="{4047DCC6-AE16-42B6-A4F5-E697803F2E24}" srcOrd="0" destOrd="0" parTransId="{91112F5D-E298-4519-BA69-1A9B29C8EE73}" sibTransId="{040A7267-9FF7-4678-9C28-23756FB43813}"/>
    <dgm:cxn modelId="{88BE0C58-A277-4255-9350-724E0B049296}" type="presOf" srcId="{A2906CE8-D73A-4BDB-B760-48AA085B266F}" destId="{5319B017-21FD-423D-B12B-1C1A41195425}" srcOrd="0" destOrd="2" presId="urn:microsoft.com/office/officeart/2005/8/layout/hProcess7"/>
    <dgm:cxn modelId="{38411079-CF56-4C69-8014-BD92F3C5099D}" srcId="{E31D0B80-53A1-4616-AD87-3353BC5DA8DA}" destId="{2642AF0B-71AB-45C5-A961-8B10BE1917B3}" srcOrd="0" destOrd="0" parTransId="{8F62107D-129F-43C5-9527-B880377B2151}" sibTransId="{5F8C03A8-FBDB-4D8C-938D-0F271FE15007}"/>
    <dgm:cxn modelId="{34965C59-C1B8-4125-AC5E-89DCE08B51B0}" srcId="{F56DD2ED-3518-46EA-83B0-8AA345C81BAE}" destId="{4AA71C82-D8A1-4136-9DB1-E34EE1C9484E}" srcOrd="1" destOrd="0" parTransId="{9DCFE667-B5FC-4CB7-8CC6-0181D97D4F2F}" sibTransId="{752AD77B-E147-435E-BCDC-DF0CD3DE57BB}"/>
    <dgm:cxn modelId="{2DE3AF79-AFBA-4C75-9D20-A9F993B55234}" type="presOf" srcId="{69137022-A0A1-4B1A-821B-799C6A3C4954}" destId="{13A3C7AF-EAAA-4178-80C8-C9344D579522}" srcOrd="0" destOrd="3" presId="urn:microsoft.com/office/officeart/2005/8/layout/hProcess7"/>
    <dgm:cxn modelId="{EF53F87D-7D9F-46F8-843D-18BAA3BB492A}" type="presOf" srcId="{09BE6D1F-5605-4A3C-A615-EC5059F12F16}" destId="{13A3C7AF-EAAA-4178-80C8-C9344D579522}" srcOrd="0" destOrd="5" presId="urn:microsoft.com/office/officeart/2005/8/layout/hProcess7"/>
    <dgm:cxn modelId="{C3E13E7E-CF04-49E7-838E-B1159F45C57E}" type="presOf" srcId="{F4F2EBF2-BF2F-41B5-8AAC-D0C65619CFAD}" destId="{13A3C7AF-EAAA-4178-80C8-C9344D579522}" srcOrd="0" destOrd="0" presId="urn:microsoft.com/office/officeart/2005/8/layout/hProcess7"/>
    <dgm:cxn modelId="{C241037F-1986-4D11-A629-05EC3ED63D5C}" type="presOf" srcId="{26FB52A7-7479-4F1F-9A93-620F688B1122}" destId="{13A3C7AF-EAAA-4178-80C8-C9344D579522}" srcOrd="0" destOrd="7" presId="urn:microsoft.com/office/officeart/2005/8/layout/hProcess7"/>
    <dgm:cxn modelId="{3E511F81-F522-421C-9540-3393609C309D}" srcId="{013DDD3E-0DC0-4035-B507-F6AB714850E3}" destId="{368D588F-62B0-487A-A39B-B353147D060E}" srcOrd="1" destOrd="0" parTransId="{EA967B38-99E3-4DB3-AF9C-738F7F3CACCE}" sibTransId="{0643A1C1-DC1C-4FC5-87E2-2A9B65C59901}"/>
    <dgm:cxn modelId="{14C66382-25A4-45D3-A607-BA62ABE7F8CB}" type="presOf" srcId="{4047DCC6-AE16-42B6-A4F5-E697803F2E24}" destId="{5319B017-21FD-423D-B12B-1C1A41195425}" srcOrd="0" destOrd="3" presId="urn:microsoft.com/office/officeart/2005/8/layout/hProcess7"/>
    <dgm:cxn modelId="{D10E3C83-CC3E-4194-875F-43E92E1C461E}" type="presOf" srcId="{368D588F-62B0-487A-A39B-B353147D060E}" destId="{731F6886-05A3-4E7C-ABE7-661C601DE08E}" srcOrd="0" destOrd="5" presId="urn:microsoft.com/office/officeart/2005/8/layout/hProcess7"/>
    <dgm:cxn modelId="{A9B14D98-AFAF-47D8-B292-931F5C8606CF}" srcId="{F4F2EBF2-BF2F-41B5-8AAC-D0C65619CFAD}" destId="{E1FD9C39-44A0-4BBF-8D01-F3D6C26D8038}" srcOrd="2" destOrd="0" parTransId="{200DE8D6-46F5-4A8A-9F79-CD311A99F83E}" sibTransId="{F938FD94-13C3-440D-A823-626CDB46CE91}"/>
    <dgm:cxn modelId="{E3514DAB-9395-42DA-86F2-054A2A52094D}" srcId="{96FDBFAE-A050-4489-B40D-00B0C3E9A371}" destId="{B2AEE780-70C4-401B-9706-9CCB8944F69E}" srcOrd="2" destOrd="0" parTransId="{48EC9E4B-31E8-475F-9BA6-F05C6134FB6E}" sibTransId="{774298F4-74F7-4327-95BE-5969CDF4FCF6}"/>
    <dgm:cxn modelId="{9A474CAD-2664-4BF8-A232-4A5031051288}" srcId="{96FDBFAE-A050-4489-B40D-00B0C3E9A371}" destId="{8DB60572-D142-4AC0-8957-936E0EEADCCD}" srcOrd="1" destOrd="0" parTransId="{5DD1816C-D0B3-4478-A08B-8EECF2C63182}" sibTransId="{A0F5AF48-913A-4557-86B7-B71925D3B7DE}"/>
    <dgm:cxn modelId="{D0BA48B2-53E6-42D6-86A6-A09A8E9E2406}" type="presOf" srcId="{96FDBFAE-A050-4489-B40D-00B0C3E9A371}" destId="{731F6886-05A3-4E7C-ABE7-661C601DE08E}" srcOrd="0" destOrd="1" presId="urn:microsoft.com/office/officeart/2005/8/layout/hProcess7"/>
    <dgm:cxn modelId="{E63BA9BE-4520-458B-958D-A07F60114674}" type="presOf" srcId="{2642AF0B-71AB-45C5-A961-8B10BE1917B3}" destId="{13A3C7AF-EAAA-4178-80C8-C9344D579522}" srcOrd="0" destOrd="2" presId="urn:microsoft.com/office/officeart/2005/8/layout/hProcess7"/>
    <dgm:cxn modelId="{D49E1DBF-83AB-41F1-AE4D-2E307598F7BF}" srcId="{76995DE1-31C4-441D-B1FB-A25D2BCEC83F}" destId="{5FB7DFED-1785-463A-B3F6-0925FBFE2C4D}" srcOrd="0" destOrd="0" parTransId="{ADBDD023-EF3F-45BB-A1B6-EE10157BF64B}" sibTransId="{44BA4A47-9593-4024-815E-F28F142DF0A7}"/>
    <dgm:cxn modelId="{A9E0F0C1-E761-4DD6-B073-E472CEFF198F}" type="presOf" srcId="{8DB60572-D142-4AC0-8957-936E0EEADCCD}" destId="{731F6886-05A3-4E7C-ABE7-661C601DE08E}" srcOrd="0" destOrd="3" presId="urn:microsoft.com/office/officeart/2005/8/layout/hProcess7"/>
    <dgm:cxn modelId="{B3FEDDC5-44FC-4882-849C-754EEE216D35}" type="presOf" srcId="{76995DE1-31C4-441D-B1FB-A25D2BCEC83F}" destId="{5319B017-21FD-423D-B12B-1C1A41195425}" srcOrd="0" destOrd="0" presId="urn:microsoft.com/office/officeart/2005/8/layout/hProcess7"/>
    <dgm:cxn modelId="{F1C064C7-78D7-42B5-AF9D-0B7E179B7021}" srcId="{F56DD2ED-3518-46EA-83B0-8AA345C81BAE}" destId="{D4723E2A-E0BC-498C-ADF6-E87226290CBD}" srcOrd="0" destOrd="0" parTransId="{37204FAE-1379-4EC8-85D3-1391D28886BC}" sibTransId="{5677F705-6E02-4D99-AFE3-A22C6098DF7F}"/>
    <dgm:cxn modelId="{D5F8E7CA-B65B-4B54-B966-8E9647C4E8DA}" srcId="{76995DE1-31C4-441D-B1FB-A25D2BCEC83F}" destId="{28FF9B7A-450A-4BA6-82D0-A30892384E52}" srcOrd="2" destOrd="0" parTransId="{86BA994C-5194-4E91-BAE6-AB4A63613CA2}" sibTransId="{8100A2ED-9B9C-4D71-A9D7-D17F2739FD81}"/>
    <dgm:cxn modelId="{968669D0-B773-422C-BB56-A2D7F635138E}" type="presOf" srcId="{3702ED0F-A8BF-4EF2-8A5E-AEA476A8C23F}" destId="{9AED2113-137E-48B3-97C8-C41E710F50BB}" srcOrd="0" destOrd="0" presId="urn:microsoft.com/office/officeart/2005/8/layout/hProcess7"/>
    <dgm:cxn modelId="{372FAED4-C5F8-4F44-8AAD-2388553A4920}" type="presOf" srcId="{B2AEE780-70C4-401B-9706-9CCB8944F69E}" destId="{731F6886-05A3-4E7C-ABE7-661C601DE08E}" srcOrd="0" destOrd="4" presId="urn:microsoft.com/office/officeart/2005/8/layout/hProcess7"/>
    <dgm:cxn modelId="{04A8BDD8-8FBE-44B3-B3F3-BE23833F38DB}" type="presOf" srcId="{D4723E2A-E0BC-498C-ADF6-E87226290CBD}" destId="{40ED9A81-9868-425E-8435-AB578BE65E67}" srcOrd="0" destOrd="0" presId="urn:microsoft.com/office/officeart/2005/8/layout/hProcess7"/>
    <dgm:cxn modelId="{6AF4FCDC-CC48-41EA-9B8E-127C3F9DCD59}" srcId="{4AA71C82-D8A1-4136-9DB1-E34EE1C9484E}" destId="{26FB52A7-7479-4F1F-9A93-620F688B1122}" srcOrd="1" destOrd="0" parTransId="{44A9A2B0-BE7D-44A2-9E9C-4C512DC04B5C}" sibTransId="{27CBD691-A900-4583-8541-37E5F6DFDEAE}"/>
    <dgm:cxn modelId="{0B6FDEF3-A99D-48F4-A0D2-1DD21C1AE626}" srcId="{E1FD9C39-44A0-4BBF-8D01-F3D6C26D8038}" destId="{09BE6D1F-5605-4A3C-A615-EC5059F12F16}" srcOrd="0" destOrd="0" parTransId="{981441BA-DF0B-4A72-91CE-62C07875E9F7}" sibTransId="{96940E79-601F-4881-AD12-F4E97D1175F5}"/>
    <dgm:cxn modelId="{F6AF26F7-49AC-419A-B41A-F42E314563BB}" srcId="{013DDD3E-0DC0-4035-B507-F6AB714850E3}" destId="{96FDBFAE-A050-4489-B40D-00B0C3E9A371}" srcOrd="0" destOrd="0" parTransId="{25334DF8-55BE-4836-9B71-57E7227887ED}" sibTransId="{A3168391-5A95-443C-85F3-65743131630F}"/>
    <dgm:cxn modelId="{5A8EC8F8-0498-41FF-A786-1D53CC8E03CE}" type="presOf" srcId="{5FB7DFED-1785-463A-B3F6-0925FBFE2C4D}" destId="{5319B017-21FD-423D-B12B-1C1A41195425}" srcOrd="0" destOrd="1" presId="urn:microsoft.com/office/officeart/2005/8/layout/hProcess7"/>
    <dgm:cxn modelId="{EBF350FD-E75B-4929-9814-E1042F3C5C09}" type="presOf" srcId="{E31D0B80-53A1-4616-AD87-3353BC5DA8DA}" destId="{13A3C7AF-EAAA-4178-80C8-C9344D579522}" srcOrd="0" destOrd="1" presId="urn:microsoft.com/office/officeart/2005/8/layout/hProcess7"/>
    <dgm:cxn modelId="{2A47BAFF-503E-4B4A-ACD2-99B8D4D75ABA}" type="presOf" srcId="{013DDD3E-0DC0-4035-B507-F6AB714850E3}" destId="{731F6886-05A3-4E7C-ABE7-661C601DE08E}" srcOrd="0" destOrd="0" presId="urn:microsoft.com/office/officeart/2005/8/layout/hProcess7"/>
    <dgm:cxn modelId="{B62B1827-A4C4-4D6B-A456-5109A9AB2B45}" type="presParOf" srcId="{59E51050-1129-4B5D-B574-6192E7CF9842}" destId="{28D9C28B-E804-4E50-816E-208AAFC81556}" srcOrd="0" destOrd="0" presId="urn:microsoft.com/office/officeart/2005/8/layout/hProcess7"/>
    <dgm:cxn modelId="{C1FD1248-36BD-4CF3-A6D2-685F8CF8ECA1}" type="presParOf" srcId="{28D9C28B-E804-4E50-816E-208AAFC81556}" destId="{40ED9A81-9868-425E-8435-AB578BE65E67}" srcOrd="0" destOrd="0" presId="urn:microsoft.com/office/officeart/2005/8/layout/hProcess7"/>
    <dgm:cxn modelId="{DAD4F8F6-59A9-443F-8D4B-35258C8BD7AA}" type="presParOf" srcId="{28D9C28B-E804-4E50-816E-208AAFC81556}" destId="{CFDE7A41-967C-423F-B616-A7121DF592AF}" srcOrd="1" destOrd="0" presId="urn:microsoft.com/office/officeart/2005/8/layout/hProcess7"/>
    <dgm:cxn modelId="{B63DABB2-1654-4048-B082-29E0F0EE1207}" type="presParOf" srcId="{28D9C28B-E804-4E50-816E-208AAFC81556}" destId="{731F6886-05A3-4E7C-ABE7-661C601DE08E}" srcOrd="2" destOrd="0" presId="urn:microsoft.com/office/officeart/2005/8/layout/hProcess7"/>
    <dgm:cxn modelId="{5DE622E8-2954-4BD5-B625-0FC99CF15602}" type="presParOf" srcId="{59E51050-1129-4B5D-B574-6192E7CF9842}" destId="{DF1459C9-B6C9-4B13-B494-34ACBEE6554C}" srcOrd="1" destOrd="0" presId="urn:microsoft.com/office/officeart/2005/8/layout/hProcess7"/>
    <dgm:cxn modelId="{8F03B89E-02AF-4699-A1F1-07F8FF1A835D}" type="presParOf" srcId="{59E51050-1129-4B5D-B574-6192E7CF9842}" destId="{12721505-4E7D-4ECA-B09D-4338217CC862}" srcOrd="2" destOrd="0" presId="urn:microsoft.com/office/officeart/2005/8/layout/hProcess7"/>
    <dgm:cxn modelId="{04A72F6F-A9DE-4B35-A36A-0AAE4076EA06}" type="presParOf" srcId="{12721505-4E7D-4ECA-B09D-4338217CC862}" destId="{17737B0D-509E-4C9D-9FC9-250348D7950D}" srcOrd="0" destOrd="0" presId="urn:microsoft.com/office/officeart/2005/8/layout/hProcess7"/>
    <dgm:cxn modelId="{624E9378-E2A3-4A07-AC66-378EA70EDA3C}" type="presParOf" srcId="{12721505-4E7D-4ECA-B09D-4338217CC862}" destId="{25447585-8402-4339-9A29-93C05FE08CAA}" srcOrd="1" destOrd="0" presId="urn:microsoft.com/office/officeart/2005/8/layout/hProcess7"/>
    <dgm:cxn modelId="{FD1FD7D4-36CE-4B63-98D6-3894D6B39AF0}" type="presParOf" srcId="{12721505-4E7D-4ECA-B09D-4338217CC862}" destId="{680C5010-BA75-4D56-91A5-0E0950010D2A}" srcOrd="2" destOrd="0" presId="urn:microsoft.com/office/officeart/2005/8/layout/hProcess7"/>
    <dgm:cxn modelId="{D75DA9B0-519D-497B-961F-DF873BB12B65}" type="presParOf" srcId="{59E51050-1129-4B5D-B574-6192E7CF9842}" destId="{36334337-1A9B-4B3A-8D45-307A73A44162}" srcOrd="3" destOrd="0" presId="urn:microsoft.com/office/officeart/2005/8/layout/hProcess7"/>
    <dgm:cxn modelId="{C9FB38FD-8897-4A21-A65C-32421E4E2CBD}" type="presParOf" srcId="{59E51050-1129-4B5D-B574-6192E7CF9842}" destId="{15E4E1D4-34A5-440F-BEC4-E1AAC91AF3EC}" srcOrd="4" destOrd="0" presId="urn:microsoft.com/office/officeart/2005/8/layout/hProcess7"/>
    <dgm:cxn modelId="{F815C45F-0179-4C3D-B8C3-2AA71DC4FDD6}" type="presParOf" srcId="{15E4E1D4-34A5-440F-BEC4-E1AAC91AF3EC}" destId="{0A08DCB2-F806-484C-B317-9F86260207C0}" srcOrd="0" destOrd="0" presId="urn:microsoft.com/office/officeart/2005/8/layout/hProcess7"/>
    <dgm:cxn modelId="{40ED1CF2-3B0C-438B-8D9C-DADE2A595756}" type="presParOf" srcId="{15E4E1D4-34A5-440F-BEC4-E1AAC91AF3EC}" destId="{A9882B3D-4DDA-42E7-AFE4-2EE381562B01}" srcOrd="1" destOrd="0" presId="urn:microsoft.com/office/officeart/2005/8/layout/hProcess7"/>
    <dgm:cxn modelId="{E0872432-E005-4FCB-816D-493502C15ECC}" type="presParOf" srcId="{15E4E1D4-34A5-440F-BEC4-E1AAC91AF3EC}" destId="{13A3C7AF-EAAA-4178-80C8-C9344D579522}" srcOrd="2" destOrd="0" presId="urn:microsoft.com/office/officeart/2005/8/layout/hProcess7"/>
    <dgm:cxn modelId="{CE8D9880-64A0-48C3-9C44-84B8DF68C59F}" type="presParOf" srcId="{59E51050-1129-4B5D-B574-6192E7CF9842}" destId="{975F736C-62C8-42E4-A87A-820067EF4662}" srcOrd="5" destOrd="0" presId="urn:microsoft.com/office/officeart/2005/8/layout/hProcess7"/>
    <dgm:cxn modelId="{253C56B2-8C8E-4ECC-BA67-605DE6256328}" type="presParOf" srcId="{59E51050-1129-4B5D-B574-6192E7CF9842}" destId="{A3D6401A-CB89-4334-B61E-EE04E9B34097}" srcOrd="6" destOrd="0" presId="urn:microsoft.com/office/officeart/2005/8/layout/hProcess7"/>
    <dgm:cxn modelId="{9DE01D1E-7E04-4C8E-9566-1236DA71E825}" type="presParOf" srcId="{A3D6401A-CB89-4334-B61E-EE04E9B34097}" destId="{243C4FCA-67ED-4B7F-ACD3-2C45315D499B}" srcOrd="0" destOrd="0" presId="urn:microsoft.com/office/officeart/2005/8/layout/hProcess7"/>
    <dgm:cxn modelId="{6FE22E09-A40D-437B-88C0-60ACF9863158}" type="presParOf" srcId="{A3D6401A-CB89-4334-B61E-EE04E9B34097}" destId="{2F88D5A7-4A3C-425C-AC39-D8D15B13C3E8}" srcOrd="1" destOrd="0" presId="urn:microsoft.com/office/officeart/2005/8/layout/hProcess7"/>
    <dgm:cxn modelId="{B2AB3A92-83D5-4728-A518-DA7EAE424D1E}" type="presParOf" srcId="{A3D6401A-CB89-4334-B61E-EE04E9B34097}" destId="{12F10F69-AD4D-45BB-9801-40AFAFFABC92}" srcOrd="2" destOrd="0" presId="urn:microsoft.com/office/officeart/2005/8/layout/hProcess7"/>
    <dgm:cxn modelId="{4CDBF9D7-3EC6-4033-A776-CA15E1D96E25}" type="presParOf" srcId="{59E51050-1129-4B5D-B574-6192E7CF9842}" destId="{A1AC2C56-EFE9-4F2F-8D99-3C3F7D55313A}" srcOrd="7" destOrd="0" presId="urn:microsoft.com/office/officeart/2005/8/layout/hProcess7"/>
    <dgm:cxn modelId="{28A24C65-0084-4FBE-96B6-3F26AA748BFD}" type="presParOf" srcId="{59E51050-1129-4B5D-B574-6192E7CF9842}" destId="{6237E429-1750-4568-9E7B-F7DF10C98296}" srcOrd="8" destOrd="0" presId="urn:microsoft.com/office/officeart/2005/8/layout/hProcess7"/>
    <dgm:cxn modelId="{BF692F42-CA5A-4704-8E93-08F3C7C06B33}" type="presParOf" srcId="{6237E429-1750-4568-9E7B-F7DF10C98296}" destId="{9AED2113-137E-48B3-97C8-C41E710F50BB}" srcOrd="0" destOrd="0" presId="urn:microsoft.com/office/officeart/2005/8/layout/hProcess7"/>
    <dgm:cxn modelId="{7DA45892-2ECC-4A91-967D-4C88F3CF17BA}" type="presParOf" srcId="{6237E429-1750-4568-9E7B-F7DF10C98296}" destId="{BFBB1519-95C0-4026-B07C-D1E0CE5AA3DF}" srcOrd="1" destOrd="0" presId="urn:microsoft.com/office/officeart/2005/8/layout/hProcess7"/>
    <dgm:cxn modelId="{EEF270A0-A75E-40E1-A331-80CFCA5AFF8D}" type="presParOf" srcId="{6237E429-1750-4568-9E7B-F7DF10C98296}" destId="{5319B017-21FD-423D-B12B-1C1A4119542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EE5D5-9DD0-41AB-B804-48EAD562D10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F5E3041-4ED3-44D9-B5A6-AB7F42848D0A}">
      <dgm:prSet phldrT="[Text]" custT="1"/>
      <dgm:spPr/>
      <dgm:t>
        <a:bodyPr/>
        <a:lstStyle/>
        <a:p>
          <a:r>
            <a:rPr lang="en-US" sz="2400" b="1" u="sng" dirty="0"/>
            <a:t>High-level outbreak guidance</a:t>
          </a:r>
        </a:p>
      </dgm:t>
    </dgm:pt>
    <dgm:pt modelId="{D8CF10C1-6B2E-4F48-9E30-69D05444DE1F}" type="parTrans" cxnId="{E95ED029-6CE7-4733-86C8-321BA2CC8900}">
      <dgm:prSet/>
      <dgm:spPr/>
      <dgm:t>
        <a:bodyPr/>
        <a:lstStyle/>
        <a:p>
          <a:endParaRPr lang="en-US"/>
        </a:p>
      </dgm:t>
    </dgm:pt>
    <dgm:pt modelId="{ABA6E281-436C-497A-A771-24FDD640A49E}" type="sibTrans" cxnId="{E95ED029-6CE7-4733-86C8-321BA2CC8900}">
      <dgm:prSet/>
      <dgm:spPr/>
      <dgm:t>
        <a:bodyPr/>
        <a:lstStyle/>
        <a:p>
          <a:endParaRPr lang="en-US"/>
        </a:p>
      </dgm:t>
    </dgm:pt>
    <dgm:pt modelId="{A09CF126-55AE-46A0-B77E-06B97E219F3B}">
      <dgm:prSet phldrT="[Text]" custT="1"/>
      <dgm:spPr/>
      <dgm:t>
        <a:bodyPr/>
        <a:lstStyle/>
        <a:p>
          <a:endParaRPr lang="en-US" sz="1500" b="1" u="sng" dirty="0"/>
        </a:p>
        <a:p>
          <a:r>
            <a:rPr lang="en-US" sz="1800" b="1" u="sng" dirty="0"/>
            <a:t>CORHA products</a:t>
          </a:r>
        </a:p>
        <a:p>
          <a:r>
            <a:rPr lang="en-US" sz="1800" b="1" dirty="0"/>
            <a:t>pathogen definitions, thresholds for investigation, response tracking system, others as needed</a:t>
          </a:r>
        </a:p>
        <a:p>
          <a:endParaRPr lang="en-US" sz="1100" dirty="0"/>
        </a:p>
      </dgm:t>
    </dgm:pt>
    <dgm:pt modelId="{0599F859-9D3B-479B-A20E-FF1EFE3C196C}" type="parTrans" cxnId="{49A0631F-A0E7-4736-830D-AB99EEC79122}">
      <dgm:prSet/>
      <dgm:spPr/>
      <dgm:t>
        <a:bodyPr/>
        <a:lstStyle/>
        <a:p>
          <a:endParaRPr lang="en-US"/>
        </a:p>
      </dgm:t>
    </dgm:pt>
    <dgm:pt modelId="{8530409D-1187-4965-85E4-447F223B63A9}" type="sibTrans" cxnId="{49A0631F-A0E7-4736-830D-AB99EEC79122}">
      <dgm:prSet/>
      <dgm:spPr/>
      <dgm:t>
        <a:bodyPr/>
        <a:lstStyle/>
        <a:p>
          <a:endParaRPr lang="en-US"/>
        </a:p>
      </dgm:t>
    </dgm:pt>
    <dgm:pt modelId="{F21F73AA-BB9D-4FC4-B9D3-5DE9A7D123A3}">
      <dgm:prSet phldrT="[Text]" custT="1"/>
      <dgm:spPr/>
      <dgm:t>
        <a:bodyPr/>
        <a:lstStyle/>
        <a:p>
          <a:r>
            <a:rPr lang="en-US" sz="1800" b="1" u="sng" dirty="0"/>
            <a:t>External resources</a:t>
          </a:r>
        </a:p>
        <a:p>
          <a:r>
            <a:rPr lang="en-US" sz="1800" b="1" dirty="0"/>
            <a:t>materials from state and local health departments, academic partners, public health leaders</a:t>
          </a:r>
        </a:p>
      </dgm:t>
    </dgm:pt>
    <dgm:pt modelId="{FDF1B72B-B9E5-4E90-BF6B-3B3B3A1B79D0}" type="parTrans" cxnId="{9F9FF875-F86F-4174-91E0-900A404B359B}">
      <dgm:prSet/>
      <dgm:spPr/>
      <dgm:t>
        <a:bodyPr/>
        <a:lstStyle/>
        <a:p>
          <a:endParaRPr lang="en-US"/>
        </a:p>
      </dgm:t>
    </dgm:pt>
    <dgm:pt modelId="{740340CB-ED66-482A-8639-E2A8E0BFC902}" type="sibTrans" cxnId="{9F9FF875-F86F-4174-91E0-900A404B359B}">
      <dgm:prSet/>
      <dgm:spPr/>
      <dgm:t>
        <a:bodyPr/>
        <a:lstStyle/>
        <a:p>
          <a:endParaRPr lang="en-US"/>
        </a:p>
      </dgm:t>
    </dgm:pt>
    <dgm:pt modelId="{D2F21404-5E27-479E-9303-AC06520D220C}" type="pres">
      <dgm:prSet presAssocID="{8D5EE5D5-9DD0-41AB-B804-48EAD562D10E}" presName="compositeShape" presStyleCnt="0">
        <dgm:presLayoutVars>
          <dgm:dir/>
          <dgm:resizeHandles/>
        </dgm:presLayoutVars>
      </dgm:prSet>
      <dgm:spPr/>
    </dgm:pt>
    <dgm:pt modelId="{AC6015D4-ED8C-427E-977C-5A9C375E5F18}" type="pres">
      <dgm:prSet presAssocID="{8D5EE5D5-9DD0-41AB-B804-48EAD562D10E}" presName="pyramid" presStyleLbl="node1" presStyleIdx="0" presStyleCnt="1" custLinFactNeighborX="-16100" custLinFactNeighborY="-2181"/>
      <dgm:spPr/>
    </dgm:pt>
    <dgm:pt modelId="{028CE3DB-D4CE-4A66-A4C1-AAFF385C5164}" type="pres">
      <dgm:prSet presAssocID="{8D5EE5D5-9DD0-41AB-B804-48EAD562D10E}" presName="theList" presStyleCnt="0"/>
      <dgm:spPr/>
    </dgm:pt>
    <dgm:pt modelId="{525EDF11-F0F9-40F1-85CD-3B321D7198ED}" type="pres">
      <dgm:prSet presAssocID="{6F5E3041-4ED3-44D9-B5A6-AB7F42848D0A}" presName="aNode" presStyleLbl="fgAcc1" presStyleIdx="0" presStyleCnt="3" custScaleY="110400" custLinFactY="-26818" custLinFactNeighborX="-7735" custLinFactNeighborY="-100000">
        <dgm:presLayoutVars>
          <dgm:bulletEnabled val="1"/>
        </dgm:presLayoutVars>
      </dgm:prSet>
      <dgm:spPr/>
    </dgm:pt>
    <dgm:pt modelId="{34FEB287-21BC-44F8-A99E-6C0452F7E58C}" type="pres">
      <dgm:prSet presAssocID="{6F5E3041-4ED3-44D9-B5A6-AB7F42848D0A}" presName="aSpace" presStyleCnt="0"/>
      <dgm:spPr/>
    </dgm:pt>
    <dgm:pt modelId="{7E12B153-53CB-480F-8D9B-267A35C1DD63}" type="pres">
      <dgm:prSet presAssocID="{A09CF126-55AE-46A0-B77E-06B97E219F3B}" presName="aNode" presStyleLbl="fgAcc1" presStyleIdx="1" presStyleCnt="3" custScaleX="105264" custScaleY="220866" custLinFactNeighborX="-7320" custLinFactNeighborY="-62817">
        <dgm:presLayoutVars>
          <dgm:bulletEnabled val="1"/>
        </dgm:presLayoutVars>
      </dgm:prSet>
      <dgm:spPr/>
    </dgm:pt>
    <dgm:pt modelId="{27D4ECA6-CAEC-43B2-B604-DCBCA0B76DEA}" type="pres">
      <dgm:prSet presAssocID="{A09CF126-55AE-46A0-B77E-06B97E219F3B}" presName="aSpace" presStyleCnt="0"/>
      <dgm:spPr/>
    </dgm:pt>
    <dgm:pt modelId="{5939C00C-A1C2-4163-942A-0ACB06021454}" type="pres">
      <dgm:prSet presAssocID="{F21F73AA-BB9D-4FC4-B9D3-5DE9A7D123A3}" presName="aNode" presStyleLbl="fgAcc1" presStyleIdx="2" presStyleCnt="3" custScaleY="213565" custLinFactY="20975" custLinFactNeighborX="-3262" custLinFactNeighborY="100000">
        <dgm:presLayoutVars>
          <dgm:bulletEnabled val="1"/>
        </dgm:presLayoutVars>
      </dgm:prSet>
      <dgm:spPr/>
    </dgm:pt>
    <dgm:pt modelId="{5CF73232-DB1B-4763-8279-5948FBC56670}" type="pres">
      <dgm:prSet presAssocID="{F21F73AA-BB9D-4FC4-B9D3-5DE9A7D123A3}" presName="aSpace" presStyleCnt="0"/>
      <dgm:spPr/>
    </dgm:pt>
  </dgm:ptLst>
  <dgm:cxnLst>
    <dgm:cxn modelId="{49A0631F-A0E7-4736-830D-AB99EEC79122}" srcId="{8D5EE5D5-9DD0-41AB-B804-48EAD562D10E}" destId="{A09CF126-55AE-46A0-B77E-06B97E219F3B}" srcOrd="1" destOrd="0" parTransId="{0599F859-9D3B-479B-A20E-FF1EFE3C196C}" sibTransId="{8530409D-1187-4965-85E4-447F223B63A9}"/>
    <dgm:cxn modelId="{D196E026-81B1-43E5-AC29-4E083DFC922D}" type="presOf" srcId="{6F5E3041-4ED3-44D9-B5A6-AB7F42848D0A}" destId="{525EDF11-F0F9-40F1-85CD-3B321D7198ED}" srcOrd="0" destOrd="0" presId="urn:microsoft.com/office/officeart/2005/8/layout/pyramid2"/>
    <dgm:cxn modelId="{E95ED029-6CE7-4733-86C8-321BA2CC8900}" srcId="{8D5EE5D5-9DD0-41AB-B804-48EAD562D10E}" destId="{6F5E3041-4ED3-44D9-B5A6-AB7F42848D0A}" srcOrd="0" destOrd="0" parTransId="{D8CF10C1-6B2E-4F48-9E30-69D05444DE1F}" sibTransId="{ABA6E281-436C-497A-A771-24FDD640A49E}"/>
    <dgm:cxn modelId="{9F9FF875-F86F-4174-91E0-900A404B359B}" srcId="{8D5EE5D5-9DD0-41AB-B804-48EAD562D10E}" destId="{F21F73AA-BB9D-4FC4-B9D3-5DE9A7D123A3}" srcOrd="2" destOrd="0" parTransId="{FDF1B72B-B9E5-4E90-BF6B-3B3B3A1B79D0}" sibTransId="{740340CB-ED66-482A-8639-E2A8E0BFC902}"/>
    <dgm:cxn modelId="{4843D9D2-2A5D-4266-993A-0C1260B33B12}" type="presOf" srcId="{8D5EE5D5-9DD0-41AB-B804-48EAD562D10E}" destId="{D2F21404-5E27-479E-9303-AC06520D220C}" srcOrd="0" destOrd="0" presId="urn:microsoft.com/office/officeart/2005/8/layout/pyramid2"/>
    <dgm:cxn modelId="{53FCC8D7-D385-4160-B960-CB8FB2A67D19}" type="presOf" srcId="{A09CF126-55AE-46A0-B77E-06B97E219F3B}" destId="{7E12B153-53CB-480F-8D9B-267A35C1DD63}" srcOrd="0" destOrd="0" presId="urn:microsoft.com/office/officeart/2005/8/layout/pyramid2"/>
    <dgm:cxn modelId="{778FD6DD-CF2B-4D90-A433-95A7E293DA53}" type="presOf" srcId="{F21F73AA-BB9D-4FC4-B9D3-5DE9A7D123A3}" destId="{5939C00C-A1C2-4163-942A-0ACB06021454}" srcOrd="0" destOrd="0" presId="urn:microsoft.com/office/officeart/2005/8/layout/pyramid2"/>
    <dgm:cxn modelId="{E673FE2C-0FBB-4196-8E65-5BEF595074C6}" type="presParOf" srcId="{D2F21404-5E27-479E-9303-AC06520D220C}" destId="{AC6015D4-ED8C-427E-977C-5A9C375E5F18}" srcOrd="0" destOrd="0" presId="urn:microsoft.com/office/officeart/2005/8/layout/pyramid2"/>
    <dgm:cxn modelId="{A65A1561-D6F7-419A-BE5A-378CBCA8A886}" type="presParOf" srcId="{D2F21404-5E27-479E-9303-AC06520D220C}" destId="{028CE3DB-D4CE-4A66-A4C1-AAFF385C5164}" srcOrd="1" destOrd="0" presId="urn:microsoft.com/office/officeart/2005/8/layout/pyramid2"/>
    <dgm:cxn modelId="{3437A779-AD0B-42B1-8F15-EA6B684B8071}" type="presParOf" srcId="{028CE3DB-D4CE-4A66-A4C1-AAFF385C5164}" destId="{525EDF11-F0F9-40F1-85CD-3B321D7198ED}" srcOrd="0" destOrd="0" presId="urn:microsoft.com/office/officeart/2005/8/layout/pyramid2"/>
    <dgm:cxn modelId="{38DED5D0-D38E-4903-832D-B0D43B905FED}" type="presParOf" srcId="{028CE3DB-D4CE-4A66-A4C1-AAFF385C5164}" destId="{34FEB287-21BC-44F8-A99E-6C0452F7E58C}" srcOrd="1" destOrd="0" presId="urn:microsoft.com/office/officeart/2005/8/layout/pyramid2"/>
    <dgm:cxn modelId="{C29F1FBA-1154-4F31-8A42-E997DCD37DDB}" type="presParOf" srcId="{028CE3DB-D4CE-4A66-A4C1-AAFF385C5164}" destId="{7E12B153-53CB-480F-8D9B-267A35C1DD63}" srcOrd="2" destOrd="0" presId="urn:microsoft.com/office/officeart/2005/8/layout/pyramid2"/>
    <dgm:cxn modelId="{E9E0857E-3710-4A2E-BB24-7EB6F40ED890}" type="presParOf" srcId="{028CE3DB-D4CE-4A66-A4C1-AAFF385C5164}" destId="{27D4ECA6-CAEC-43B2-B604-DCBCA0B76DEA}" srcOrd="3" destOrd="0" presId="urn:microsoft.com/office/officeart/2005/8/layout/pyramid2"/>
    <dgm:cxn modelId="{3B92B851-AC85-4346-83B2-7CC0FB5248BD}" type="presParOf" srcId="{028CE3DB-D4CE-4A66-A4C1-AAFF385C5164}" destId="{5939C00C-A1C2-4163-942A-0ACB06021454}" srcOrd="4" destOrd="0" presId="urn:microsoft.com/office/officeart/2005/8/layout/pyramid2"/>
    <dgm:cxn modelId="{44F3CD4B-1C3D-4619-BDDF-13243F7E7469}" type="presParOf" srcId="{028CE3DB-D4CE-4A66-A4C1-AAFF385C5164}" destId="{5CF73232-DB1B-4763-8279-5948FBC5667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FB2E2-3807-4190-9A8E-134E186F5915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F7882-06F5-4D80-9C4E-3BDE551EF080}">
      <dgm:prSet phldrT="[Text]"/>
      <dgm:spPr/>
      <dgm:t>
        <a:bodyPr/>
        <a:lstStyle/>
        <a:p>
          <a:r>
            <a:rPr lang="en-US" dirty="0"/>
            <a:t>High level guidance</a:t>
          </a:r>
        </a:p>
      </dgm:t>
    </dgm:pt>
    <dgm:pt modelId="{0A9B7B9D-5C89-4916-BE68-10972CC5B552}" type="parTrans" cxnId="{0C62A293-B62E-4DCB-B9C5-41679C88719D}">
      <dgm:prSet/>
      <dgm:spPr/>
      <dgm:t>
        <a:bodyPr/>
        <a:lstStyle/>
        <a:p>
          <a:endParaRPr lang="en-US"/>
        </a:p>
      </dgm:t>
    </dgm:pt>
    <dgm:pt modelId="{7CB9DE0A-A618-47D7-9D4A-09C4804340E2}" type="sibTrans" cxnId="{0C62A293-B62E-4DCB-B9C5-41679C88719D}">
      <dgm:prSet/>
      <dgm:spPr/>
      <dgm:t>
        <a:bodyPr/>
        <a:lstStyle/>
        <a:p>
          <a:endParaRPr lang="en-US"/>
        </a:p>
      </dgm:t>
    </dgm:pt>
    <dgm:pt modelId="{7547DFBF-E3AB-48F8-B782-4D00CCE3D00B}">
      <dgm:prSet phldrT="[Text]"/>
      <dgm:spPr/>
      <dgm:t>
        <a:bodyPr/>
        <a:lstStyle/>
        <a:p>
          <a:r>
            <a:rPr lang="en-US" dirty="0"/>
            <a:t>CORHA Products</a:t>
          </a:r>
        </a:p>
      </dgm:t>
    </dgm:pt>
    <dgm:pt modelId="{249B3AD6-9BD5-4728-A37B-6A6A90FE8819}" type="parTrans" cxnId="{4BB85249-8598-428E-B805-793960362586}">
      <dgm:prSet/>
      <dgm:spPr/>
      <dgm:t>
        <a:bodyPr/>
        <a:lstStyle/>
        <a:p>
          <a:endParaRPr lang="en-US"/>
        </a:p>
      </dgm:t>
    </dgm:pt>
    <dgm:pt modelId="{15BEE398-5A80-4D18-8B6D-A9C1BF2B7FF6}" type="sibTrans" cxnId="{4BB85249-8598-428E-B805-793960362586}">
      <dgm:prSet/>
      <dgm:spPr/>
      <dgm:t>
        <a:bodyPr/>
        <a:lstStyle/>
        <a:p>
          <a:endParaRPr lang="en-US"/>
        </a:p>
      </dgm:t>
    </dgm:pt>
    <dgm:pt modelId="{CF01797D-8C7F-4AD0-B42E-871CDDA05EB1}">
      <dgm:prSet phldrT="[Text]"/>
      <dgm:spPr/>
      <dgm:t>
        <a:bodyPr/>
        <a:lstStyle/>
        <a:p>
          <a:r>
            <a:rPr lang="en-US" dirty="0"/>
            <a:t>External Resources</a:t>
          </a:r>
        </a:p>
      </dgm:t>
    </dgm:pt>
    <dgm:pt modelId="{4B88EB8C-73BF-454F-B55F-71644E453435}" type="parTrans" cxnId="{29C68A4A-1F28-434B-9AAD-5882A105E306}">
      <dgm:prSet/>
      <dgm:spPr/>
      <dgm:t>
        <a:bodyPr/>
        <a:lstStyle/>
        <a:p>
          <a:endParaRPr lang="en-US"/>
        </a:p>
      </dgm:t>
    </dgm:pt>
    <dgm:pt modelId="{30E46EE7-DBC1-40E6-B93E-2F0CD1A17828}" type="sibTrans" cxnId="{29C68A4A-1F28-434B-9AAD-5882A105E306}">
      <dgm:prSet/>
      <dgm:spPr/>
      <dgm:t>
        <a:bodyPr/>
        <a:lstStyle/>
        <a:p>
          <a:endParaRPr lang="en-US"/>
        </a:p>
      </dgm:t>
    </dgm:pt>
    <dgm:pt modelId="{76D132E4-04F4-4C5F-B6F2-72E914CB298E}">
      <dgm:prSet phldrT="[Text]" custT="1"/>
      <dgm:spPr/>
      <dgm:t>
        <a:bodyPr/>
        <a:lstStyle/>
        <a:p>
          <a:r>
            <a:rPr lang="en-US" sz="3200" b="1" dirty="0">
              <a:solidFill>
                <a:srgbClr val="3296D2"/>
              </a:solidFill>
            </a:rPr>
            <a:t>CORHA Website</a:t>
          </a:r>
        </a:p>
      </dgm:t>
    </dgm:pt>
    <dgm:pt modelId="{BA7CB45D-531B-4F1D-B16B-3F9B74D96DEC}" type="parTrans" cxnId="{2065C89C-246F-4746-8DBF-210DAEC5A4F7}">
      <dgm:prSet/>
      <dgm:spPr/>
      <dgm:t>
        <a:bodyPr/>
        <a:lstStyle/>
        <a:p>
          <a:endParaRPr lang="en-US"/>
        </a:p>
      </dgm:t>
    </dgm:pt>
    <dgm:pt modelId="{4D05E1C5-E8B7-428B-B24B-27DC8F533E9D}" type="sibTrans" cxnId="{2065C89C-246F-4746-8DBF-210DAEC5A4F7}">
      <dgm:prSet/>
      <dgm:spPr/>
      <dgm:t>
        <a:bodyPr/>
        <a:lstStyle/>
        <a:p>
          <a:endParaRPr lang="en-US"/>
        </a:p>
      </dgm:t>
    </dgm:pt>
    <dgm:pt modelId="{EEF54807-B91E-4DB4-BF14-345B4056D7B1}" type="pres">
      <dgm:prSet presAssocID="{550FB2E2-3807-4190-9A8E-134E186F5915}" presName="Name0" presStyleCnt="0">
        <dgm:presLayoutVars>
          <dgm:chMax val="4"/>
          <dgm:resizeHandles val="exact"/>
        </dgm:presLayoutVars>
      </dgm:prSet>
      <dgm:spPr/>
    </dgm:pt>
    <dgm:pt modelId="{206547F4-BA9F-4FB1-AE20-7CDDCD53633E}" type="pres">
      <dgm:prSet presAssocID="{550FB2E2-3807-4190-9A8E-134E186F5915}" presName="ellipse" presStyleLbl="trBgShp" presStyleIdx="0" presStyleCnt="1"/>
      <dgm:spPr/>
    </dgm:pt>
    <dgm:pt modelId="{74FEEC51-54BE-4876-828F-D345862B04EC}" type="pres">
      <dgm:prSet presAssocID="{550FB2E2-3807-4190-9A8E-134E186F5915}" presName="arrow1" presStyleLbl="fgShp" presStyleIdx="0" presStyleCnt="1"/>
      <dgm:spPr/>
    </dgm:pt>
    <dgm:pt modelId="{F711773A-59D4-4E46-B896-AB705062C722}" type="pres">
      <dgm:prSet presAssocID="{550FB2E2-3807-4190-9A8E-134E186F5915}" presName="rectangle" presStyleLbl="revTx" presStyleIdx="0" presStyleCnt="1" custScaleX="142757" custLinFactNeighborX="-223" custLinFactNeighborY="29436">
        <dgm:presLayoutVars>
          <dgm:bulletEnabled val="1"/>
        </dgm:presLayoutVars>
      </dgm:prSet>
      <dgm:spPr/>
    </dgm:pt>
    <dgm:pt modelId="{047B7E7F-8DB6-44B4-910A-453E4ECAD5A6}" type="pres">
      <dgm:prSet presAssocID="{7547DFBF-E3AB-48F8-B782-4D00CCE3D00B}" presName="item1" presStyleLbl="node1" presStyleIdx="0" presStyleCnt="3">
        <dgm:presLayoutVars>
          <dgm:bulletEnabled val="1"/>
        </dgm:presLayoutVars>
      </dgm:prSet>
      <dgm:spPr/>
    </dgm:pt>
    <dgm:pt modelId="{3A5287EB-2F2D-4747-A823-F3B7BE89297F}" type="pres">
      <dgm:prSet presAssocID="{CF01797D-8C7F-4AD0-B42E-871CDDA05EB1}" presName="item2" presStyleLbl="node1" presStyleIdx="1" presStyleCnt="3">
        <dgm:presLayoutVars>
          <dgm:bulletEnabled val="1"/>
        </dgm:presLayoutVars>
      </dgm:prSet>
      <dgm:spPr/>
    </dgm:pt>
    <dgm:pt modelId="{EDEF8373-40AC-48F0-A11F-054BB6812F11}" type="pres">
      <dgm:prSet presAssocID="{76D132E4-04F4-4C5F-B6F2-72E914CB298E}" presName="item3" presStyleLbl="node1" presStyleIdx="2" presStyleCnt="3">
        <dgm:presLayoutVars>
          <dgm:bulletEnabled val="1"/>
        </dgm:presLayoutVars>
      </dgm:prSet>
      <dgm:spPr/>
    </dgm:pt>
    <dgm:pt modelId="{E4C66AF1-A04A-4323-A77B-EED1CE328EFD}" type="pres">
      <dgm:prSet presAssocID="{550FB2E2-3807-4190-9A8E-134E186F5915}" presName="funnel" presStyleLbl="trAlignAcc1" presStyleIdx="0" presStyleCnt="1" custLinFactNeighborX="0" custLinFactNeighborY="0"/>
      <dgm:spPr/>
    </dgm:pt>
  </dgm:ptLst>
  <dgm:cxnLst>
    <dgm:cxn modelId="{7338020A-1D4C-49DE-BE46-6D859F3162C0}" type="presOf" srcId="{7547DFBF-E3AB-48F8-B782-4D00CCE3D00B}" destId="{3A5287EB-2F2D-4747-A823-F3B7BE89297F}" srcOrd="0" destOrd="0" presId="urn:microsoft.com/office/officeart/2005/8/layout/funnel1"/>
    <dgm:cxn modelId="{18D7DC3F-110E-46CB-AF27-D20CFCAFE5C3}" type="presOf" srcId="{76D132E4-04F4-4C5F-B6F2-72E914CB298E}" destId="{F711773A-59D4-4E46-B896-AB705062C722}" srcOrd="0" destOrd="0" presId="urn:microsoft.com/office/officeart/2005/8/layout/funnel1"/>
    <dgm:cxn modelId="{4BB85249-8598-428E-B805-793960362586}" srcId="{550FB2E2-3807-4190-9A8E-134E186F5915}" destId="{7547DFBF-E3AB-48F8-B782-4D00CCE3D00B}" srcOrd="1" destOrd="0" parTransId="{249B3AD6-9BD5-4728-A37B-6A6A90FE8819}" sibTransId="{15BEE398-5A80-4D18-8B6D-A9C1BF2B7FF6}"/>
    <dgm:cxn modelId="{29C68A4A-1F28-434B-9AAD-5882A105E306}" srcId="{550FB2E2-3807-4190-9A8E-134E186F5915}" destId="{CF01797D-8C7F-4AD0-B42E-871CDDA05EB1}" srcOrd="2" destOrd="0" parTransId="{4B88EB8C-73BF-454F-B55F-71644E453435}" sibTransId="{30E46EE7-DBC1-40E6-B93E-2F0CD1A17828}"/>
    <dgm:cxn modelId="{60D42579-867E-43B3-83C2-23341611CB35}" type="presOf" srcId="{40BF7882-06F5-4D80-9C4E-3BDE551EF080}" destId="{EDEF8373-40AC-48F0-A11F-054BB6812F11}" srcOrd="0" destOrd="0" presId="urn:microsoft.com/office/officeart/2005/8/layout/funnel1"/>
    <dgm:cxn modelId="{0C62A293-B62E-4DCB-B9C5-41679C88719D}" srcId="{550FB2E2-3807-4190-9A8E-134E186F5915}" destId="{40BF7882-06F5-4D80-9C4E-3BDE551EF080}" srcOrd="0" destOrd="0" parTransId="{0A9B7B9D-5C89-4916-BE68-10972CC5B552}" sibTransId="{7CB9DE0A-A618-47D7-9D4A-09C4804340E2}"/>
    <dgm:cxn modelId="{2065C89C-246F-4746-8DBF-210DAEC5A4F7}" srcId="{550FB2E2-3807-4190-9A8E-134E186F5915}" destId="{76D132E4-04F4-4C5F-B6F2-72E914CB298E}" srcOrd="3" destOrd="0" parTransId="{BA7CB45D-531B-4F1D-B16B-3F9B74D96DEC}" sibTransId="{4D05E1C5-E8B7-428B-B24B-27DC8F533E9D}"/>
    <dgm:cxn modelId="{98A354E4-5319-4BD5-B49E-80BE32DCEF0B}" type="presOf" srcId="{550FB2E2-3807-4190-9A8E-134E186F5915}" destId="{EEF54807-B91E-4DB4-BF14-345B4056D7B1}" srcOrd="0" destOrd="0" presId="urn:microsoft.com/office/officeart/2005/8/layout/funnel1"/>
    <dgm:cxn modelId="{16D349F9-4D3D-4895-9011-CF7B1D6124B5}" type="presOf" srcId="{CF01797D-8C7F-4AD0-B42E-871CDDA05EB1}" destId="{047B7E7F-8DB6-44B4-910A-453E4ECAD5A6}" srcOrd="0" destOrd="0" presId="urn:microsoft.com/office/officeart/2005/8/layout/funnel1"/>
    <dgm:cxn modelId="{8E87C34B-AFF2-4B27-A201-4EC585C08A6F}" type="presParOf" srcId="{EEF54807-B91E-4DB4-BF14-345B4056D7B1}" destId="{206547F4-BA9F-4FB1-AE20-7CDDCD53633E}" srcOrd="0" destOrd="0" presId="urn:microsoft.com/office/officeart/2005/8/layout/funnel1"/>
    <dgm:cxn modelId="{C458D716-317C-4892-9BBB-2031204A8EBA}" type="presParOf" srcId="{EEF54807-B91E-4DB4-BF14-345B4056D7B1}" destId="{74FEEC51-54BE-4876-828F-D345862B04EC}" srcOrd="1" destOrd="0" presId="urn:microsoft.com/office/officeart/2005/8/layout/funnel1"/>
    <dgm:cxn modelId="{0C5E32C0-EF8E-4EBE-BE75-FF12F79534AA}" type="presParOf" srcId="{EEF54807-B91E-4DB4-BF14-345B4056D7B1}" destId="{F711773A-59D4-4E46-B896-AB705062C722}" srcOrd="2" destOrd="0" presId="urn:microsoft.com/office/officeart/2005/8/layout/funnel1"/>
    <dgm:cxn modelId="{3C72D873-9914-414E-96AE-541510E37F8E}" type="presParOf" srcId="{EEF54807-B91E-4DB4-BF14-345B4056D7B1}" destId="{047B7E7F-8DB6-44B4-910A-453E4ECAD5A6}" srcOrd="3" destOrd="0" presId="urn:microsoft.com/office/officeart/2005/8/layout/funnel1"/>
    <dgm:cxn modelId="{249B388A-EBE2-4B64-9DB4-3D7431A0D2DF}" type="presParOf" srcId="{EEF54807-B91E-4DB4-BF14-345B4056D7B1}" destId="{3A5287EB-2F2D-4747-A823-F3B7BE89297F}" srcOrd="4" destOrd="0" presId="urn:microsoft.com/office/officeart/2005/8/layout/funnel1"/>
    <dgm:cxn modelId="{953594D7-F603-49A9-BBE9-1D9362424A5B}" type="presParOf" srcId="{EEF54807-B91E-4DB4-BF14-345B4056D7B1}" destId="{EDEF8373-40AC-48F0-A11F-054BB6812F11}" srcOrd="5" destOrd="0" presId="urn:microsoft.com/office/officeart/2005/8/layout/funnel1"/>
    <dgm:cxn modelId="{B99B89DA-E31F-48A0-BD7D-8BBFF9E68F07}" type="presParOf" srcId="{EEF54807-B91E-4DB4-BF14-345B4056D7B1}" destId="{E4C66AF1-A04A-4323-A77B-EED1CE328EF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D9A81-9868-425E-8435-AB578BE65E67}">
      <dsp:nvSpPr>
        <dsp:cNvPr id="0" name=""/>
        <dsp:cNvSpPr/>
      </dsp:nvSpPr>
      <dsp:spPr>
        <a:xfrm>
          <a:off x="0" y="96508"/>
          <a:ext cx="3367309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	</a:t>
          </a:r>
        </a:p>
      </dsp:txBody>
      <dsp:txXfrm rot="16200000">
        <a:off x="-1469052" y="1565561"/>
        <a:ext cx="3611567" cy="673461"/>
      </dsp:txXfrm>
    </dsp:sp>
    <dsp:sp modelId="{731F6886-05A3-4E7C-ABE7-661C601DE08E}">
      <dsp:nvSpPr>
        <dsp:cNvPr id="0" name=""/>
        <dsp:cNvSpPr/>
      </dsp:nvSpPr>
      <dsp:spPr>
        <a:xfrm>
          <a:off x="695428" y="96508"/>
          <a:ext cx="2508645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400" b="1" kern="1200" dirty="0"/>
            <a:t>Year 1</a:t>
          </a:r>
          <a:endParaRPr lang="en-US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Developed: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Strategic Map and Priorities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Mission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Vision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Established Membership and Bylaws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Created Workgroups A and B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Identified priority pathogens </a:t>
          </a:r>
        </a:p>
      </dsp:txBody>
      <dsp:txXfrm>
        <a:off x="695428" y="96508"/>
        <a:ext cx="2508645" cy="4404350"/>
      </dsp:txXfrm>
    </dsp:sp>
    <dsp:sp modelId="{0A08DCB2-F806-484C-B317-9F86260207C0}">
      <dsp:nvSpPr>
        <dsp:cNvPr id="0" name=""/>
        <dsp:cNvSpPr/>
      </dsp:nvSpPr>
      <dsp:spPr>
        <a:xfrm>
          <a:off x="3501912" y="125753"/>
          <a:ext cx="3634616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2059590" y="1568075"/>
        <a:ext cx="3611567" cy="726923"/>
      </dsp:txXfrm>
    </dsp:sp>
    <dsp:sp modelId="{25447585-8402-4339-9A29-93C05FE08CAA}">
      <dsp:nvSpPr>
        <dsp:cNvPr id="0" name=""/>
        <dsp:cNvSpPr/>
      </dsp:nvSpPr>
      <dsp:spPr>
        <a:xfrm rot="5400000">
          <a:off x="3176576" y="1133512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3C7AF-EAAA-4178-80C8-C9344D579522}">
      <dsp:nvSpPr>
        <dsp:cNvPr id="0" name=""/>
        <dsp:cNvSpPr/>
      </dsp:nvSpPr>
      <dsp:spPr>
        <a:xfrm>
          <a:off x="4231422" y="125753"/>
          <a:ext cx="2707789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Year 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CORHA Marketing &amp; Communications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Developed logo and website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Expanded membership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Workgroups: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Developed charges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Launched product development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231422" y="125753"/>
        <a:ext cx="2707789" cy="4404350"/>
      </dsp:txXfrm>
    </dsp:sp>
    <dsp:sp modelId="{9AED2113-137E-48B3-97C8-C41E710F50BB}">
      <dsp:nvSpPr>
        <dsp:cNvPr id="0" name=""/>
        <dsp:cNvSpPr/>
      </dsp:nvSpPr>
      <dsp:spPr>
        <a:xfrm>
          <a:off x="7264989" y="125753"/>
          <a:ext cx="3670292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5826234" y="1564507"/>
        <a:ext cx="3611567" cy="734058"/>
      </dsp:txXfrm>
    </dsp:sp>
    <dsp:sp modelId="{2F88D5A7-4A3C-425C-AC39-D8D15B13C3E8}">
      <dsp:nvSpPr>
        <dsp:cNvPr id="0" name=""/>
        <dsp:cNvSpPr/>
      </dsp:nvSpPr>
      <dsp:spPr>
        <a:xfrm rot="5400000">
          <a:off x="6919778" y="1113636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9B017-21FD-423D-B12B-1C1A41195425}">
      <dsp:nvSpPr>
        <dsp:cNvPr id="0" name=""/>
        <dsp:cNvSpPr/>
      </dsp:nvSpPr>
      <dsp:spPr>
        <a:xfrm>
          <a:off x="7999047" y="125753"/>
          <a:ext cx="2734367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Year 3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Refined CORHA website content and launch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Workgroups: </a:t>
          </a: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2000" kern="1200" dirty="0"/>
            <a:t>Present workgroup products for vote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2000" kern="1200" dirty="0"/>
            <a:t>Release high-level outbreak guidance</a:t>
          </a:r>
        </a:p>
      </dsp:txBody>
      <dsp:txXfrm>
        <a:off x="7999047" y="125753"/>
        <a:ext cx="2734367" cy="4404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015D4-ED8C-427E-977C-5A9C375E5F18}">
      <dsp:nvSpPr>
        <dsp:cNvPr id="0" name=""/>
        <dsp:cNvSpPr/>
      </dsp:nvSpPr>
      <dsp:spPr>
        <a:xfrm>
          <a:off x="2017993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EDF11-F0F9-40F1-85CD-3B321D7198ED}">
      <dsp:nvSpPr>
        <dsp:cNvPr id="0" name=""/>
        <dsp:cNvSpPr/>
      </dsp:nvSpPr>
      <dsp:spPr>
        <a:xfrm>
          <a:off x="4675453" y="201165"/>
          <a:ext cx="2828369" cy="6595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u="sng" kern="1200" dirty="0"/>
            <a:t>High-level outbreak guidance</a:t>
          </a:r>
        </a:p>
      </dsp:txBody>
      <dsp:txXfrm>
        <a:off x="4707652" y="233364"/>
        <a:ext cx="2763971" cy="595196"/>
      </dsp:txXfrm>
    </dsp:sp>
    <dsp:sp modelId="{7E12B153-53CB-480F-8D9B-267A35C1DD63}">
      <dsp:nvSpPr>
        <dsp:cNvPr id="0" name=""/>
        <dsp:cNvSpPr/>
      </dsp:nvSpPr>
      <dsp:spPr>
        <a:xfrm>
          <a:off x="4612748" y="1123438"/>
          <a:ext cx="2977255" cy="131958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1" u="sng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CORHA products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pathogen definitions, thresholds for investigation, response tracking system, others as needed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4677165" y="1187855"/>
        <a:ext cx="2848421" cy="1190750"/>
      </dsp:txXfrm>
    </dsp:sp>
    <dsp:sp modelId="{5939C00C-A1C2-4163-942A-0ACB06021454}">
      <dsp:nvSpPr>
        <dsp:cNvPr id="0" name=""/>
        <dsp:cNvSpPr/>
      </dsp:nvSpPr>
      <dsp:spPr>
        <a:xfrm>
          <a:off x="4801966" y="2764617"/>
          <a:ext cx="2828369" cy="127596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/>
            <a:t>External resources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materials from state and local health departments, academic partners, public health leaders</a:t>
          </a:r>
        </a:p>
      </dsp:txBody>
      <dsp:txXfrm>
        <a:off x="4864253" y="2826904"/>
        <a:ext cx="2703795" cy="11513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547F4-BA9F-4FB1-AE20-7CDDCD53633E}">
      <dsp:nvSpPr>
        <dsp:cNvPr id="0" name=""/>
        <dsp:cNvSpPr/>
      </dsp:nvSpPr>
      <dsp:spPr>
        <a:xfrm>
          <a:off x="926512" y="244458"/>
          <a:ext cx="3385837" cy="117585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EEC51-54BE-4876-828F-D345862B04EC}">
      <dsp:nvSpPr>
        <dsp:cNvPr id="0" name=""/>
        <dsp:cNvSpPr/>
      </dsp:nvSpPr>
      <dsp:spPr>
        <a:xfrm>
          <a:off x="2296595" y="3123732"/>
          <a:ext cx="656170" cy="41994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1773A-59D4-4E46-B896-AB705062C722}">
      <dsp:nvSpPr>
        <dsp:cNvPr id="0" name=""/>
        <dsp:cNvSpPr/>
      </dsp:nvSpPr>
      <dsp:spPr>
        <a:xfrm>
          <a:off x="369507" y="3559793"/>
          <a:ext cx="4496297" cy="787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3296D2"/>
              </a:solidFill>
            </a:rPr>
            <a:t>CORHA Website</a:t>
          </a:r>
        </a:p>
      </dsp:txBody>
      <dsp:txXfrm>
        <a:off x="369507" y="3559793"/>
        <a:ext cx="4496297" cy="787404"/>
      </dsp:txXfrm>
    </dsp:sp>
    <dsp:sp modelId="{047B7E7F-8DB6-44B4-910A-453E4ECAD5A6}">
      <dsp:nvSpPr>
        <dsp:cNvPr id="0" name=""/>
        <dsp:cNvSpPr/>
      </dsp:nvSpPr>
      <dsp:spPr>
        <a:xfrm>
          <a:off x="2157486" y="1511129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External Resources</a:t>
          </a:r>
        </a:p>
      </dsp:txBody>
      <dsp:txXfrm>
        <a:off x="2330455" y="1684098"/>
        <a:ext cx="835168" cy="835168"/>
      </dsp:txXfrm>
    </dsp:sp>
    <dsp:sp modelId="{3A5287EB-2F2D-4747-A823-F3B7BE89297F}">
      <dsp:nvSpPr>
        <dsp:cNvPr id="0" name=""/>
        <dsp:cNvSpPr/>
      </dsp:nvSpPr>
      <dsp:spPr>
        <a:xfrm>
          <a:off x="1312339" y="625037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CORHA Products</a:t>
          </a:r>
        </a:p>
      </dsp:txBody>
      <dsp:txXfrm>
        <a:off x="1485308" y="798006"/>
        <a:ext cx="835168" cy="835168"/>
      </dsp:txXfrm>
    </dsp:sp>
    <dsp:sp modelId="{EDEF8373-40AC-48F0-A11F-054BB6812F11}">
      <dsp:nvSpPr>
        <dsp:cNvPr id="0" name=""/>
        <dsp:cNvSpPr/>
      </dsp:nvSpPr>
      <dsp:spPr>
        <a:xfrm>
          <a:off x="2519692" y="339472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High level guidance</a:t>
          </a:r>
        </a:p>
      </dsp:txBody>
      <dsp:txXfrm>
        <a:off x="2692661" y="512441"/>
        <a:ext cx="835168" cy="835168"/>
      </dsp:txXfrm>
    </dsp:sp>
    <dsp:sp modelId="{E4C66AF1-A04A-4323-A77B-EED1CE328EFD}">
      <dsp:nvSpPr>
        <dsp:cNvPr id="0" name=""/>
        <dsp:cNvSpPr/>
      </dsp:nvSpPr>
      <dsp:spPr>
        <a:xfrm>
          <a:off x="787403" y="100101"/>
          <a:ext cx="3674552" cy="293964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11/28/2017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C13796-CFFD-4636-B60F-4859991353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31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7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38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circle is a standalone CORHA deliverable, but together they make the complete picture of what CORHA has to offer.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11/28/2017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11/28/2017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11/28/2017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11/28/2017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11/28/2017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62FF640-9076-43E5-82B4-133C35B00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64" y="4439591"/>
            <a:ext cx="9144000" cy="165576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Past, Present, and Future</a:t>
            </a:r>
            <a:endParaRPr lang="en-US" sz="1200" b="1" dirty="0">
              <a:solidFill>
                <a:srgbClr val="3296D2"/>
              </a:solidFill>
              <a:latin typeface="+mj-lt"/>
            </a:endParaRPr>
          </a:p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“A little tour”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92" y="423569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3651194" y="2346583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>
            <a:solidFill>
              <a:srgbClr val="03D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4F1362F4-E7AD-45D4-AE20-19374952E1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" r="-8" b="92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E41372-10CB-4366-8DC0-6932D969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en-US" b="1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6435F-D477-402F-91E5-36E1E7A3A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9600" b="1" dirty="0"/>
              <a:t>CORHA was envisioned to meet a specific need:</a:t>
            </a:r>
          </a:p>
          <a:p>
            <a:pPr>
              <a:lnSpc>
                <a:spcPct val="120000"/>
              </a:lnSpc>
            </a:pPr>
            <a:r>
              <a:rPr lang="en-US" sz="9600" dirty="0"/>
              <a:t>To identify &amp; develop consistent and coordinated approaches to:</a:t>
            </a:r>
          </a:p>
          <a:p>
            <a:pPr lvl="1">
              <a:lnSpc>
                <a:spcPct val="12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9600" dirty="0"/>
              <a:t>Speed up detection of HAI/AR outbreaks across the healthcare continuum including emerging infections.</a:t>
            </a:r>
          </a:p>
          <a:p>
            <a:pPr lvl="1">
              <a:lnSpc>
                <a:spcPct val="12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9600" dirty="0"/>
              <a:t>Develop tools to improve outbreak investigation.</a:t>
            </a:r>
          </a:p>
          <a:p>
            <a:pPr lvl="1">
              <a:lnSpc>
                <a:spcPct val="12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9600" dirty="0"/>
              <a:t>Contain outbreaks and prevent the spread of HAI/AR pathogens.</a:t>
            </a:r>
          </a:p>
          <a:p>
            <a:pPr lvl="1">
              <a:lnSpc>
                <a:spcPct val="12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9600" dirty="0"/>
              <a:t>Inform prevention activities.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5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r>
              <a:rPr lang="en-US" dirty="0">
                <a:solidFill>
                  <a:srgbClr val="3296D2"/>
                </a:solidFill>
                <a:effectLst/>
              </a:rPr>
              <a:t>(CORHA)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97143" y="637833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Marion </a:t>
              </a:r>
              <a:r>
                <a:rPr lang="en-US" i="1" dirty="0" err="1">
                  <a:solidFill>
                    <a:schemeClr val="bg1"/>
                  </a:solidFill>
                </a:rPr>
                <a:t>Kainer</a:t>
              </a:r>
              <a:r>
                <a:rPr lang="en-US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86734" y="637832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143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Dawn </a:t>
              </a:r>
              <a:r>
                <a:rPr lang="en-US" i="1" dirty="0" err="1">
                  <a:solidFill>
                    <a:schemeClr val="bg1"/>
                  </a:solidFill>
                </a:rPr>
                <a:t>Terashita</a:t>
              </a:r>
              <a:r>
                <a:rPr lang="en-US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6734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DHQP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24425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1" name="Rounded Rectangle 2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Elizabeth Mothershed, DHQP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42001" y="3133453"/>
            <a:ext cx="2103120" cy="1618137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5" name="Rounded Rectangle 2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6416" y="1934666"/>
              <a:ext cx="1769883" cy="10590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Wendy Bamberg, Colorado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Erin Epson, California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06849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8" name="Rounded Rectangle 2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77254" y="1996778"/>
              <a:ext cx="1900083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Nirav Shah, Illinois (beginning in 2018)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Joseph Miner, Utah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55151" y="3133452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31" name="Rounded Rectangle 3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Sri </a:t>
              </a:r>
              <a:r>
                <a:rPr lang="en-US" i="1" dirty="0" err="1">
                  <a:solidFill>
                    <a:schemeClr val="bg1"/>
                  </a:solidFill>
                </a:rPr>
                <a:t>Seshadri</a:t>
              </a:r>
              <a:r>
                <a:rPr lang="en-US" i="1" dirty="0">
                  <a:solidFill>
                    <a:schemeClr val="bg1"/>
                  </a:solidFill>
                </a:rPr>
                <a:t>, Barren River District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869599" y="603475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49976" y="964718"/>
            <a:ext cx="135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Co-chairs</a:t>
            </a:r>
          </a:p>
        </p:txBody>
      </p:sp>
      <p:sp>
        <p:nvSpPr>
          <p:cNvPr id="44" name="Right Brace 43"/>
          <p:cNvSpPr/>
          <p:nvPr/>
        </p:nvSpPr>
        <p:spPr>
          <a:xfrm flipH="1">
            <a:off x="2533975" y="627413"/>
            <a:ext cx="281108" cy="1136277"/>
          </a:xfrm>
          <a:prstGeom prst="rightBrace">
            <a:avLst>
              <a:gd name="adj1" fmla="val 46568"/>
              <a:gd name="adj2" fmla="val 4913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8217071" y="1425542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1002526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3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Linda Greene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3294023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Patti Meier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5488583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7710106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7769607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Waleed Javaid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5552031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Julia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Marders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10029106" y="608369"/>
            <a:ext cx="347473" cy="5912415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10592459" y="3499405"/>
            <a:ext cx="11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Council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6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A0BDD17-8A9B-43F1-A4DD-708FB1FF3BF3}"/>
              </a:ext>
            </a:extLst>
          </p:cNvPr>
          <p:cNvGrpSpPr/>
          <p:nvPr/>
        </p:nvGrpSpPr>
        <p:grpSpPr>
          <a:xfrm>
            <a:off x="1013216" y="1859906"/>
            <a:ext cx="3702302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11">
              <a:extLst>
                <a:ext uri="{FF2B5EF4-FFF2-40B4-BE49-F238E27FC236}">
                  <a16:creationId xmlns:a16="http://schemas.microsoft.com/office/drawing/2014/main" id="{690260E5-5BEA-47F8-909F-43BC48871783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CD9F39-D391-46E3-A14D-EB4528178DE8}"/>
                </a:ext>
              </a:extLst>
            </p:cNvPr>
            <p:cNvSpPr txBox="1"/>
            <p:nvPr/>
          </p:nvSpPr>
          <p:spPr>
            <a:xfrm>
              <a:off x="1250576" y="2221169"/>
              <a:ext cx="176156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Governance Committee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E8C731-133C-4E41-BC22-9B7959A18D21}"/>
              </a:ext>
            </a:extLst>
          </p:cNvPr>
          <p:cNvGrpSpPr/>
          <p:nvPr/>
        </p:nvGrpSpPr>
        <p:grpSpPr>
          <a:xfrm>
            <a:off x="1025013" y="3160135"/>
            <a:ext cx="3702302" cy="107819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9" name="Rounded Rectangle 27">
              <a:extLst>
                <a:ext uri="{FF2B5EF4-FFF2-40B4-BE49-F238E27FC236}">
                  <a16:creationId xmlns:a16="http://schemas.microsoft.com/office/drawing/2014/main" id="{853C0A06-1B26-4ECC-A24B-C2B7A50938C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Council Members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C0399-4E96-4F24-B5C7-73BCB1C5C62A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54F79-4539-4E46-A34D-AF76DC410E5D}"/>
              </a:ext>
            </a:extLst>
          </p:cNvPr>
          <p:cNvGrpSpPr/>
          <p:nvPr/>
        </p:nvGrpSpPr>
        <p:grpSpPr>
          <a:xfrm>
            <a:off x="1013216" y="4394214"/>
            <a:ext cx="3714099" cy="1179081"/>
            <a:chOff x="1142999" y="1896034"/>
            <a:chExt cx="1976718" cy="113627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D1423B6-898C-4CE8-901D-A66A605DEB75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Workgroups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EFA91-0B97-4003-A2B7-2E257EB8EFF3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Rounded Rectangle 27">
            <a:extLst>
              <a:ext uri="{FF2B5EF4-FFF2-40B4-BE49-F238E27FC236}">
                <a16:creationId xmlns:a16="http://schemas.microsoft.com/office/drawing/2014/main" id="{D19DA9DE-2630-4E39-9089-C47C4223D2FF}"/>
              </a:ext>
            </a:extLst>
          </p:cNvPr>
          <p:cNvSpPr/>
          <p:nvPr/>
        </p:nvSpPr>
        <p:spPr>
          <a:xfrm>
            <a:off x="4919472" y="4398294"/>
            <a:ext cx="6242172" cy="1172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Comprised of Council and non-Council members; Ad hoc members and SMEs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Convene regularly to develop products that address the strategic objectives and workgroup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Present products to CORHA (the Full Council) for vote and approval</a:t>
            </a:r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CB4491BB-98B6-47AF-BC2E-4D79CB6A206C}"/>
              </a:ext>
            </a:extLst>
          </p:cNvPr>
          <p:cNvSpPr/>
          <p:nvPr/>
        </p:nvSpPr>
        <p:spPr>
          <a:xfrm>
            <a:off x="4891884" y="3160134"/>
            <a:ext cx="6269760" cy="107819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Voting members as described </a:t>
            </a:r>
            <a:r>
              <a:rPr lang="en-US" sz="1600"/>
              <a:t>in bylaws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Review and approve any product created by CORHA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feedback on CORHA initiatives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May participate in and/or lead workgroups</a:t>
            </a:r>
          </a:p>
        </p:txBody>
      </p:sp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99B100E7-0703-4CB9-B0FA-E2AAAE2A8843}"/>
              </a:ext>
            </a:extLst>
          </p:cNvPr>
          <p:cNvSpPr/>
          <p:nvPr/>
        </p:nvSpPr>
        <p:spPr>
          <a:xfrm>
            <a:off x="4904445" y="1859906"/>
            <a:ext cx="6244638" cy="1136277"/>
          </a:xfrm>
          <a:prstGeom prst="round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Comprised of one member from each of 4 founding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Suggest, vet, and approve additional member organizations to be voted upon by CORHA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395FA97-423A-43F5-AD21-FF227ADAFF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Roles and Responsibilities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25B70E-BC25-4EAF-9FF3-5D5EEA872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4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E354EB13-4C6A-4849-B46B-40B60B4D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766" y="60738"/>
            <a:ext cx="5422900" cy="673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FCB31E-167C-4E8A-8EB9-CAAC4A511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5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5C5F-65AB-4BED-BDDC-A6309F3F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4" y="0"/>
            <a:ext cx="10515600" cy="108683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Key Accomplishments:  Past and Present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B2D4BD-E2E4-478D-A3D5-2AE53A18E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588995"/>
              </p:ext>
            </p:extLst>
          </p:nvPr>
        </p:nvGraphicFramePr>
        <p:xfrm>
          <a:off x="458384" y="908210"/>
          <a:ext cx="10941424" cy="465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7D0159-B202-4795-B594-71C03863630D}"/>
              </a:ext>
            </a:extLst>
          </p:cNvPr>
          <p:cNvSpPr/>
          <p:nvPr/>
        </p:nvSpPr>
        <p:spPr>
          <a:xfrm>
            <a:off x="606287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2015-2016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0F6A46-733E-4280-878F-DF6244C0CD50}"/>
              </a:ext>
            </a:extLst>
          </p:cNvPr>
          <p:cNvSpPr/>
          <p:nvPr/>
        </p:nvSpPr>
        <p:spPr>
          <a:xfrm>
            <a:off x="4272170" y="5590165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2016-2017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0A4602-9E6C-4AD6-833F-04B0F947EFC7}"/>
              </a:ext>
            </a:extLst>
          </p:cNvPr>
          <p:cNvSpPr/>
          <p:nvPr/>
        </p:nvSpPr>
        <p:spPr>
          <a:xfrm>
            <a:off x="7938053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2017-2018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245E31-29CC-417C-B0CE-A571D3224B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5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9A309A7-1751-4ABE-A3C1-EEC40366AD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67D8EB6-EAE1-4F9C-B398-83321E28720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>
            <a:solidFill>
              <a:srgbClr val="03D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49310468-55C6-43DD-8A0B-2A3B9BCDAF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" r="-8" b="92"/>
          <a:stretch/>
        </p:blipFill>
        <p:spPr>
          <a:xfrm>
            <a:off x="9030743" y="2474254"/>
            <a:ext cx="1912560" cy="1909489"/>
          </a:xfrm>
          <a:custGeom>
            <a:avLst/>
            <a:gdLst>
              <a:gd name="connsiteX0" fmla="*/ 3028805 w 6057610"/>
              <a:gd name="connsiteY0" fmla="*/ 0 h 6057610"/>
              <a:gd name="connsiteX1" fmla="*/ 6057610 w 6057610"/>
              <a:gd name="connsiteY1" fmla="*/ 3028805 h 6057610"/>
              <a:gd name="connsiteX2" fmla="*/ 3028805 w 6057610"/>
              <a:gd name="connsiteY2" fmla="*/ 6057610 h 6057610"/>
              <a:gd name="connsiteX3" fmla="*/ 0 w 6057610"/>
              <a:gd name="connsiteY3" fmla="*/ 3028805 h 6057610"/>
              <a:gd name="connsiteX4" fmla="*/ 3028805 w 6057610"/>
              <a:gd name="connsiteY4" fmla="*/ 0 h 605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19630" y="2522013"/>
            <a:ext cx="7666702" cy="3450613"/>
          </a:xfr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257175" lvl="1"/>
            <a:r>
              <a:rPr lang="en-US" sz="9600" b="1" dirty="0"/>
              <a:t>High-level outputs related to strategic objectives</a:t>
            </a:r>
          </a:p>
          <a:p>
            <a:pPr lvl="1"/>
            <a:r>
              <a:rPr lang="en-US" sz="9600" dirty="0"/>
              <a:t> E.g., Best practices for improve detection of potential outbreaks using existing data sources</a:t>
            </a:r>
          </a:p>
          <a:p>
            <a:pPr lvl="1"/>
            <a:r>
              <a:rPr lang="en-US" sz="9600" dirty="0"/>
              <a:t> E.g., Laboratory best practices to support outbreak detection and investigations</a:t>
            </a:r>
          </a:p>
          <a:p>
            <a:pPr lvl="1"/>
            <a:r>
              <a:rPr lang="en-US" sz="9600" dirty="0"/>
              <a:t> E.g., Suggestions for improving data management for outbreak investigation and response activity tracking</a:t>
            </a:r>
          </a:p>
          <a:p>
            <a:pPr marL="457200" lvl="1"/>
            <a:endParaRPr lang="en-US" sz="9600" dirty="0"/>
          </a:p>
          <a:p>
            <a:pPr marL="257175" lvl="1"/>
            <a:r>
              <a:rPr lang="en-US" sz="9600" b="1" dirty="0"/>
              <a:t>Suite of event-specific reference tools</a:t>
            </a:r>
          </a:p>
          <a:p>
            <a:pPr lvl="1"/>
            <a:r>
              <a:rPr lang="en-US" sz="9600" dirty="0"/>
              <a:t> Threshold for reporting and investigation</a:t>
            </a:r>
          </a:p>
          <a:p>
            <a:pPr lvl="1"/>
            <a:r>
              <a:rPr lang="en-US" sz="9600" dirty="0"/>
              <a:t> Suggestions on how to improve reporting</a:t>
            </a:r>
          </a:p>
          <a:p>
            <a:pPr lvl="1"/>
            <a:r>
              <a:rPr lang="en-US" sz="9600" dirty="0"/>
              <a:t> Suggestions on how to improve the use of existing surveillance data for detection</a:t>
            </a:r>
          </a:p>
          <a:p>
            <a:pPr lvl="1"/>
            <a:r>
              <a:rPr lang="en-US" sz="9600" dirty="0"/>
              <a:t> Tools for investigation</a:t>
            </a:r>
          </a:p>
          <a:p>
            <a:pPr lvl="1"/>
            <a:r>
              <a:rPr lang="en-US" sz="9600" dirty="0"/>
              <a:t> Suggestions for standardized control measures</a:t>
            </a:r>
          </a:p>
          <a:p>
            <a:pPr marL="257175" lvl="1"/>
            <a:endParaRPr lang="en-US" sz="1300" dirty="0"/>
          </a:p>
          <a:p>
            <a:pPr marL="257175" lvl="1"/>
            <a:endParaRPr lang="en-US" sz="1300" dirty="0"/>
          </a:p>
          <a:p>
            <a:pPr marL="257175" lvl="1"/>
            <a:endParaRPr lang="en-US" sz="1300" dirty="0"/>
          </a:p>
          <a:p>
            <a:endParaRPr lang="en-US" sz="1300" dirty="0"/>
          </a:p>
          <a:p>
            <a:pPr marL="0"/>
            <a:endParaRPr lang="en-US" sz="13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36428" y="627564"/>
            <a:ext cx="747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CORHA Product Offerings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2426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88D7-E6C5-4788-8615-98210D31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228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Products and Resources:  Present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F95026-80B6-4FB4-B4F8-C0BC5D3A4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214295"/>
              </p:ext>
            </p:extLst>
          </p:nvPr>
        </p:nvGraphicFramePr>
        <p:xfrm>
          <a:off x="684298" y="153232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44AB05D9-83B6-4C4B-B13F-BA8FA61EB98F}"/>
              </a:ext>
            </a:extLst>
          </p:cNvPr>
          <p:cNvSpPr/>
          <p:nvPr/>
        </p:nvSpPr>
        <p:spPr>
          <a:xfrm>
            <a:off x="8311517" y="2657747"/>
            <a:ext cx="3719455" cy="158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Developed and reviewed by Workgroups with input from SMEs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AA328C-D631-4FA5-A84B-6F9F194FE51E}"/>
              </a:ext>
            </a:extLst>
          </p:cNvPr>
          <p:cNvSpPr/>
          <p:nvPr/>
        </p:nvSpPr>
        <p:spPr>
          <a:xfrm>
            <a:off x="8392202" y="4241801"/>
            <a:ext cx="3638770" cy="2040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Collected and reviewed by Workgroups; selected external resources referenced in CORHA products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D17CEBA-AA49-4403-8892-D194EC0F1A31}"/>
              </a:ext>
            </a:extLst>
          </p:cNvPr>
          <p:cNvSpPr/>
          <p:nvPr/>
        </p:nvSpPr>
        <p:spPr>
          <a:xfrm>
            <a:off x="3151516" y="332497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3624023B-5F87-4458-A15A-1484B6950A57}"/>
              </a:ext>
            </a:extLst>
          </p:cNvPr>
          <p:cNvSpPr/>
          <p:nvPr/>
        </p:nvSpPr>
        <p:spPr>
          <a:xfrm>
            <a:off x="767719" y="3041857"/>
            <a:ext cx="2300376" cy="153550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CORHA website</a:t>
            </a: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:a16="http://schemas.microsoft.com/office/drawing/2014/main" id="{2B4CECB2-3859-4075-B0C4-A94F860A9C07}"/>
              </a:ext>
            </a:extLst>
          </p:cNvPr>
          <p:cNvSpPr/>
          <p:nvPr/>
        </p:nvSpPr>
        <p:spPr>
          <a:xfrm>
            <a:off x="1089829" y="1705757"/>
            <a:ext cx="3719455" cy="1241181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“Home” for CORHA-developed products, external resources vetted by experts, and high-level guidance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D4F236-6869-407A-8FD5-AED6A63E77B1}"/>
              </a:ext>
            </a:extLst>
          </p:cNvPr>
          <p:cNvSpPr/>
          <p:nvPr/>
        </p:nvSpPr>
        <p:spPr>
          <a:xfrm>
            <a:off x="8311518" y="1204846"/>
            <a:ext cx="3719455" cy="1452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Modeled after CIFOR’s Investigation of Clusters and Outbreaks Guidance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EF9C3-D4C7-4806-8A43-90C1EBD2D0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4" y="5366169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75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5781-A91E-47EA-BC2F-4F19BD7A7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83033"/>
            <a:ext cx="11128513" cy="87726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How it All Fits Together: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4DFA9-25CB-47CC-8C8E-E49811CE9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024072"/>
            <a:ext cx="7240933" cy="557088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CORHA website </a:t>
            </a:r>
            <a:r>
              <a:rPr lang="en-US" dirty="0"/>
              <a:t>will serve as our external communications mechanism and the “home” for CORHA.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high-level outbreak guidance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Contribute to the scientific literature on how to investigate an HAI or AR outbreak and reinforce CORHA’s brand as a leader in outbreak investigation and control.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CORHA products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Provide guidance re: pathogen- and setting-specific outbreak detection, response, investigation, and control. Products will be developed by representatives from PH and healthcare with subject matter expertise. Products will include links to high-quality resources from state/local public health and the PH and medical literature.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External resources </a:t>
            </a:r>
            <a:r>
              <a:rPr lang="en-US" dirty="0"/>
              <a:t>will: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Inform the development of CORHA products.  The resources deemed to have the highest value for our consumers will be housed on the CORHA website.</a:t>
            </a:r>
          </a:p>
          <a:p>
            <a:pPr lvl="1"/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9EBB6D-32E3-41E0-AB98-DA6C741F38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962541"/>
              </p:ext>
            </p:extLst>
          </p:nvPr>
        </p:nvGraphicFramePr>
        <p:xfrm>
          <a:off x="7194431" y="960299"/>
          <a:ext cx="5249360" cy="4347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13D1E1F-9A1A-4129-B081-E9F97EAFD1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D545981-1F24-46A6-8AFC-3740CC57742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7534657" cy="6858000"/>
          </a:xfrm>
          <a:prstGeom prst="rect">
            <a:avLst/>
          </a:prstGeom>
          <a:solidFill>
            <a:srgbClr val="3656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2F09FA-59B0-41E4-9F79-D0EB15CBAD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0271" y="481264"/>
            <a:ext cx="2423160" cy="1857871"/>
          </a:xfrm>
          <a:prstGeom prst="rect">
            <a:avLst/>
          </a:prstGeom>
          <a:solidFill>
            <a:srgbClr val="03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022B2F-C34E-42AC-A514-49AF306FA93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5" y="3499239"/>
            <a:ext cx="2412380" cy="2887845"/>
          </a:xfrm>
          <a:prstGeom prst="rect">
            <a:avLst/>
          </a:prstGeom>
          <a:solidFill>
            <a:srgbClr val="03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D4C1A7-0A94-46CF-9056-E836CBFB706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481264"/>
            <a:ext cx="2412380" cy="28571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A66149-2431-4D78-A158-60F086A12471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4447" y="4459986"/>
            <a:ext cx="3291840" cy="0"/>
          </a:xfrm>
          <a:prstGeom prst="line">
            <a:avLst/>
          </a:prstGeom>
          <a:ln>
            <a:solidFill>
              <a:srgbClr val="3656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98A08-FC4C-4C6C-8CAE-410223C6DD1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3" y="2503727"/>
            <a:ext cx="4008798" cy="38833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C25449-3A98-4CE2-8B5B-4E39989D7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498" y="856679"/>
            <a:ext cx="2093976" cy="20939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26251D-C20E-4CC4-A23B-7282E5B058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294" b="385"/>
          <a:stretch/>
        </p:blipFill>
        <p:spPr>
          <a:xfrm>
            <a:off x="668394" y="2675994"/>
            <a:ext cx="3663154" cy="35252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FD1B4E-B241-4BF7-AE3C-9E2A77CF8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9286" y="481264"/>
            <a:ext cx="3702251" cy="390785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624022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3815</TotalTime>
  <Words>772</Words>
  <Application>Microsoft Office PowerPoint</Application>
  <PresentationFormat>Widescreen</PresentationFormat>
  <Paragraphs>138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Background</vt:lpstr>
      <vt:lpstr>PowerPoint Presentation</vt:lpstr>
      <vt:lpstr>PowerPoint Presentation</vt:lpstr>
      <vt:lpstr>CORHA Roles and Responsibilities</vt:lpstr>
      <vt:lpstr>PowerPoint Presentation</vt:lpstr>
      <vt:lpstr>Key Accomplishments:  Past and Present</vt:lpstr>
      <vt:lpstr>PowerPoint Presentation</vt:lpstr>
      <vt:lpstr>CORHA Products and Resources:  Present </vt:lpstr>
      <vt:lpstr>How it All Fits Together: Future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Michael Anderson</cp:lastModifiedBy>
  <cp:revision>47</cp:revision>
  <dcterms:created xsi:type="dcterms:W3CDTF">2017-10-30T19:19:30Z</dcterms:created>
  <dcterms:modified xsi:type="dcterms:W3CDTF">2017-11-29T19:19:10Z</dcterms:modified>
</cp:coreProperties>
</file>