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63" r:id="rId3"/>
    <p:sldId id="264" r:id="rId4"/>
    <p:sldId id="265" r:id="rId5"/>
    <p:sldId id="266" r:id="rId6"/>
    <p:sldId id="267" r:id="rId7"/>
    <p:sldId id="261" r:id="rId8"/>
    <p:sldId id="268" r:id="rId9"/>
    <p:sldId id="269" r:id="rId10"/>
    <p:sldId id="27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035"/>
    <p:restoredTop sz="94624"/>
  </p:normalViewPr>
  <p:slideViewPr>
    <p:cSldViewPr snapToGrid="0" snapToObjects="1">
      <p:cViewPr varScale="1">
        <p:scale>
          <a:sx n="100" d="100"/>
          <a:sy n="100" d="100"/>
        </p:scale>
        <p:origin x="176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Anderson" userId="d1bf3ca8-6106-4774-aa14-3f1391b8b5ac" providerId="ADAL" clId="{9BB99FB2-B3AD-4E4D-893C-E8E449D11368}"/>
    <pc:docChg chg="modSld">
      <pc:chgData name="Michael Anderson" userId="d1bf3ca8-6106-4774-aa14-3f1391b8b5ac" providerId="ADAL" clId="{9BB99FB2-B3AD-4E4D-893C-E8E449D11368}" dt="2017-11-27T15:23:53.887" v="28"/>
      <pc:docMkLst>
        <pc:docMk/>
      </pc:docMkLst>
      <pc:sldChg chg="addSp modSp">
        <pc:chgData name="Michael Anderson" userId="d1bf3ca8-6106-4774-aa14-3f1391b8b5ac" providerId="ADAL" clId="{9BB99FB2-B3AD-4E4D-893C-E8E449D11368}" dt="2017-11-27T15:20:27.409" v="7" actId="2711"/>
        <pc:sldMkLst>
          <pc:docMk/>
          <pc:sldMk cId="1880999893" sldId="256"/>
        </pc:sldMkLst>
        <pc:spChg chg="mod">
          <ac:chgData name="Michael Anderson" userId="d1bf3ca8-6106-4774-aa14-3f1391b8b5ac" providerId="ADAL" clId="{9BB99FB2-B3AD-4E4D-893C-E8E449D11368}" dt="2017-11-27T15:20:27.409" v="7" actId="2711"/>
          <ac:spMkLst>
            <pc:docMk/>
            <pc:sldMk cId="1880999893" sldId="256"/>
            <ac:spMk id="2" creationId="{00000000-0000-0000-0000-000000000000}"/>
          </ac:spMkLst>
        </pc:spChg>
        <pc:spChg chg="mod">
          <ac:chgData name="Michael Anderson" userId="d1bf3ca8-6106-4774-aa14-3f1391b8b5ac" providerId="ADAL" clId="{9BB99FB2-B3AD-4E4D-893C-E8E449D11368}" dt="2017-11-27T15:20:05.288" v="6" actId="1076"/>
          <ac:spMkLst>
            <pc:docMk/>
            <pc:sldMk cId="1880999893" sldId="256"/>
            <ac:spMk id="3" creationId="{00000000-0000-0000-0000-000000000000}"/>
          </ac:spMkLst>
        </pc:spChg>
        <pc:picChg chg="add ord">
          <ac:chgData name="Michael Anderson" userId="d1bf3ca8-6106-4774-aa14-3f1391b8b5ac" providerId="ADAL" clId="{9BB99FB2-B3AD-4E4D-893C-E8E449D11368}" dt="2017-11-27T15:19:26.112" v="1" actId="167"/>
          <ac:picMkLst>
            <pc:docMk/>
            <pc:sldMk cId="1880999893" sldId="256"/>
            <ac:picMk id="4" creationId="{AF3C3083-1C89-4E7B-800E-3A7D38BD0657}"/>
          </ac:picMkLst>
        </pc:picChg>
        <pc:picChg chg="add">
          <ac:chgData name="Michael Anderson" userId="d1bf3ca8-6106-4774-aa14-3f1391b8b5ac" providerId="ADAL" clId="{9BB99FB2-B3AD-4E4D-893C-E8E449D11368}" dt="2017-11-27T15:19:38.183" v="2"/>
          <ac:picMkLst>
            <pc:docMk/>
            <pc:sldMk cId="1880999893" sldId="256"/>
            <ac:picMk id="5" creationId="{8533BB04-C342-4279-9C64-BF9120814AEC}"/>
          </ac:picMkLst>
        </pc:picChg>
      </pc:sldChg>
      <pc:sldChg chg="addSp modSp">
        <pc:chgData name="Michael Anderson" userId="d1bf3ca8-6106-4774-aa14-3f1391b8b5ac" providerId="ADAL" clId="{9BB99FB2-B3AD-4E4D-893C-E8E449D11368}" dt="2017-11-27T15:23:44.377" v="27"/>
        <pc:sldMkLst>
          <pc:docMk/>
          <pc:sldMk cId="252451792" sldId="261"/>
        </pc:sldMkLst>
        <pc:spChg chg="mod">
          <ac:chgData name="Michael Anderson" userId="d1bf3ca8-6106-4774-aa14-3f1391b8b5ac" providerId="ADAL" clId="{9BB99FB2-B3AD-4E4D-893C-E8E449D11368}" dt="2017-11-27T15:23:44.377" v="27"/>
          <ac:spMkLst>
            <pc:docMk/>
            <pc:sldMk cId="252451792" sldId="261"/>
            <ac:spMk id="2" creationId="{00000000-0000-0000-0000-000000000000}"/>
          </ac:spMkLst>
        </pc:spChg>
        <pc:picChg chg="add">
          <ac:chgData name="Michael Anderson" userId="d1bf3ca8-6106-4774-aa14-3f1391b8b5ac" providerId="ADAL" clId="{9BB99FB2-B3AD-4E4D-893C-E8E449D11368}" dt="2017-11-27T15:21:26.342" v="14"/>
          <ac:picMkLst>
            <pc:docMk/>
            <pc:sldMk cId="252451792" sldId="261"/>
            <ac:picMk id="5" creationId="{7DC27C60-4918-4D8D-9F4D-C7CF8474F688}"/>
          </ac:picMkLst>
        </pc:picChg>
      </pc:sldChg>
      <pc:sldChg chg="addSp modSp">
        <pc:chgData name="Michael Anderson" userId="d1bf3ca8-6106-4774-aa14-3f1391b8b5ac" providerId="ADAL" clId="{9BB99FB2-B3AD-4E4D-893C-E8E449D11368}" dt="2017-11-27T15:22:28.961" v="19"/>
        <pc:sldMkLst>
          <pc:docMk/>
          <pc:sldMk cId="1767372759" sldId="263"/>
        </pc:sldMkLst>
        <pc:spChg chg="mod">
          <ac:chgData name="Michael Anderson" userId="d1bf3ca8-6106-4774-aa14-3f1391b8b5ac" providerId="ADAL" clId="{9BB99FB2-B3AD-4E4D-893C-E8E449D11368}" dt="2017-11-27T15:22:28.961" v="19"/>
          <ac:spMkLst>
            <pc:docMk/>
            <pc:sldMk cId="1767372759" sldId="263"/>
            <ac:spMk id="2" creationId="{00000000-0000-0000-0000-000000000000}"/>
          </ac:spMkLst>
        </pc:spChg>
        <pc:picChg chg="add ord">
          <ac:chgData name="Michael Anderson" userId="d1bf3ca8-6106-4774-aa14-3f1391b8b5ac" providerId="ADAL" clId="{9BB99FB2-B3AD-4E4D-893C-E8E449D11368}" dt="2017-11-27T15:21:12.420" v="9" actId="167"/>
          <ac:picMkLst>
            <pc:docMk/>
            <pc:sldMk cId="1767372759" sldId="263"/>
            <ac:picMk id="4" creationId="{47D00A83-E357-48C9-8A4D-879FC9C806D1}"/>
          </ac:picMkLst>
        </pc:picChg>
      </pc:sldChg>
      <pc:sldChg chg="addSp modSp">
        <pc:chgData name="Michael Anderson" userId="d1bf3ca8-6106-4774-aa14-3f1391b8b5ac" providerId="ADAL" clId="{9BB99FB2-B3AD-4E4D-893C-E8E449D11368}" dt="2017-11-27T15:22:42.783" v="20"/>
        <pc:sldMkLst>
          <pc:docMk/>
          <pc:sldMk cId="211477998" sldId="264"/>
        </pc:sldMkLst>
        <pc:spChg chg="mod">
          <ac:chgData name="Michael Anderson" userId="d1bf3ca8-6106-4774-aa14-3f1391b8b5ac" providerId="ADAL" clId="{9BB99FB2-B3AD-4E4D-893C-E8E449D11368}" dt="2017-11-27T15:22:42.783" v="20"/>
          <ac:spMkLst>
            <pc:docMk/>
            <pc:sldMk cId="211477998" sldId="264"/>
            <ac:spMk id="2" creationId="{00000000-0000-0000-0000-000000000000}"/>
          </ac:spMkLst>
        </pc:spChg>
        <pc:picChg chg="add">
          <ac:chgData name="Michael Anderson" userId="d1bf3ca8-6106-4774-aa14-3f1391b8b5ac" providerId="ADAL" clId="{9BB99FB2-B3AD-4E4D-893C-E8E449D11368}" dt="2017-11-27T15:21:17.007" v="10"/>
          <ac:picMkLst>
            <pc:docMk/>
            <pc:sldMk cId="211477998" sldId="264"/>
            <ac:picMk id="4" creationId="{91581043-5F5E-4F14-AEE5-B4883DDAD787}"/>
          </ac:picMkLst>
        </pc:picChg>
      </pc:sldChg>
      <pc:sldChg chg="addSp modSp">
        <pc:chgData name="Michael Anderson" userId="d1bf3ca8-6106-4774-aa14-3f1391b8b5ac" providerId="ADAL" clId="{9BB99FB2-B3AD-4E4D-893C-E8E449D11368}" dt="2017-11-27T15:22:51.944" v="21"/>
        <pc:sldMkLst>
          <pc:docMk/>
          <pc:sldMk cId="1437107625" sldId="265"/>
        </pc:sldMkLst>
        <pc:spChg chg="mod">
          <ac:chgData name="Michael Anderson" userId="d1bf3ca8-6106-4774-aa14-3f1391b8b5ac" providerId="ADAL" clId="{9BB99FB2-B3AD-4E4D-893C-E8E449D11368}" dt="2017-11-27T15:22:51.944" v="21"/>
          <ac:spMkLst>
            <pc:docMk/>
            <pc:sldMk cId="1437107625" sldId="265"/>
            <ac:spMk id="2" creationId="{00000000-0000-0000-0000-000000000000}"/>
          </ac:spMkLst>
        </pc:spChg>
        <pc:picChg chg="add">
          <ac:chgData name="Michael Anderson" userId="d1bf3ca8-6106-4774-aa14-3f1391b8b5ac" providerId="ADAL" clId="{9BB99FB2-B3AD-4E4D-893C-E8E449D11368}" dt="2017-11-27T15:21:20.202" v="11"/>
          <ac:picMkLst>
            <pc:docMk/>
            <pc:sldMk cId="1437107625" sldId="265"/>
            <ac:picMk id="4" creationId="{2B1ED17A-D811-4913-A6EA-B3D69217C0FC}"/>
          </ac:picMkLst>
        </pc:picChg>
      </pc:sldChg>
      <pc:sldChg chg="addSp modSp">
        <pc:chgData name="Michael Anderson" userId="d1bf3ca8-6106-4774-aa14-3f1391b8b5ac" providerId="ADAL" clId="{9BB99FB2-B3AD-4E4D-893C-E8E449D11368}" dt="2017-11-27T15:22:58.421" v="22"/>
        <pc:sldMkLst>
          <pc:docMk/>
          <pc:sldMk cId="1488249743" sldId="266"/>
        </pc:sldMkLst>
        <pc:spChg chg="mod">
          <ac:chgData name="Michael Anderson" userId="d1bf3ca8-6106-4774-aa14-3f1391b8b5ac" providerId="ADAL" clId="{9BB99FB2-B3AD-4E4D-893C-E8E449D11368}" dt="2017-11-27T15:22:58.421" v="22"/>
          <ac:spMkLst>
            <pc:docMk/>
            <pc:sldMk cId="1488249743" sldId="266"/>
            <ac:spMk id="2" creationId="{00000000-0000-0000-0000-000000000000}"/>
          </ac:spMkLst>
        </pc:spChg>
        <pc:picChg chg="add">
          <ac:chgData name="Michael Anderson" userId="d1bf3ca8-6106-4774-aa14-3f1391b8b5ac" providerId="ADAL" clId="{9BB99FB2-B3AD-4E4D-893C-E8E449D11368}" dt="2017-11-27T15:21:22.469" v="12"/>
          <ac:picMkLst>
            <pc:docMk/>
            <pc:sldMk cId="1488249743" sldId="266"/>
            <ac:picMk id="4" creationId="{3B1856AC-FD9B-43FA-832B-6066ED23127B}"/>
          </ac:picMkLst>
        </pc:picChg>
      </pc:sldChg>
      <pc:sldChg chg="addSp modSp">
        <pc:chgData name="Michael Anderson" userId="d1bf3ca8-6106-4774-aa14-3f1391b8b5ac" providerId="ADAL" clId="{9BB99FB2-B3AD-4E4D-893C-E8E449D11368}" dt="2017-11-27T15:23:06.375" v="23"/>
        <pc:sldMkLst>
          <pc:docMk/>
          <pc:sldMk cId="1927382285" sldId="267"/>
        </pc:sldMkLst>
        <pc:spChg chg="mod">
          <ac:chgData name="Michael Anderson" userId="d1bf3ca8-6106-4774-aa14-3f1391b8b5ac" providerId="ADAL" clId="{9BB99FB2-B3AD-4E4D-893C-E8E449D11368}" dt="2017-11-27T15:23:06.375" v="23"/>
          <ac:spMkLst>
            <pc:docMk/>
            <pc:sldMk cId="1927382285" sldId="267"/>
            <ac:spMk id="2" creationId="{00000000-0000-0000-0000-000000000000}"/>
          </ac:spMkLst>
        </pc:spChg>
        <pc:picChg chg="add">
          <ac:chgData name="Michael Anderson" userId="d1bf3ca8-6106-4774-aa14-3f1391b8b5ac" providerId="ADAL" clId="{9BB99FB2-B3AD-4E4D-893C-E8E449D11368}" dt="2017-11-27T15:21:24.253" v="13"/>
          <ac:picMkLst>
            <pc:docMk/>
            <pc:sldMk cId="1927382285" sldId="267"/>
            <ac:picMk id="4" creationId="{EED733C2-0B51-4CAF-90FB-A2ABED13EC51}"/>
          </ac:picMkLst>
        </pc:picChg>
      </pc:sldChg>
      <pc:sldChg chg="addSp modSp">
        <pc:chgData name="Michael Anderson" userId="d1bf3ca8-6106-4774-aa14-3f1391b8b5ac" providerId="ADAL" clId="{9BB99FB2-B3AD-4E4D-893C-E8E449D11368}" dt="2017-11-27T15:23:30.483" v="25"/>
        <pc:sldMkLst>
          <pc:docMk/>
          <pc:sldMk cId="34869574" sldId="268"/>
        </pc:sldMkLst>
        <pc:spChg chg="mod">
          <ac:chgData name="Michael Anderson" userId="d1bf3ca8-6106-4774-aa14-3f1391b8b5ac" providerId="ADAL" clId="{9BB99FB2-B3AD-4E4D-893C-E8E449D11368}" dt="2017-11-27T15:23:30.483" v="25"/>
          <ac:spMkLst>
            <pc:docMk/>
            <pc:sldMk cId="34869574" sldId="268"/>
            <ac:spMk id="4" creationId="{00000000-0000-0000-0000-000000000000}"/>
          </ac:spMkLst>
        </pc:spChg>
        <pc:picChg chg="add">
          <ac:chgData name="Michael Anderson" userId="d1bf3ca8-6106-4774-aa14-3f1391b8b5ac" providerId="ADAL" clId="{9BB99FB2-B3AD-4E4D-893C-E8E449D11368}" dt="2017-11-27T15:21:28.420" v="15"/>
          <ac:picMkLst>
            <pc:docMk/>
            <pc:sldMk cId="34869574" sldId="268"/>
            <ac:picMk id="9" creationId="{A3E595BB-2899-4070-9CFF-BC509ECD833E}"/>
          </ac:picMkLst>
        </pc:picChg>
      </pc:sldChg>
      <pc:sldChg chg="addSp">
        <pc:chgData name="Michael Anderson" userId="d1bf3ca8-6106-4774-aa14-3f1391b8b5ac" providerId="ADAL" clId="{9BB99FB2-B3AD-4E4D-893C-E8E449D11368}" dt="2017-11-27T15:21:30.673" v="16"/>
        <pc:sldMkLst>
          <pc:docMk/>
          <pc:sldMk cId="1368923024" sldId="269"/>
        </pc:sldMkLst>
        <pc:picChg chg="add">
          <ac:chgData name="Michael Anderson" userId="d1bf3ca8-6106-4774-aa14-3f1391b8b5ac" providerId="ADAL" clId="{9BB99FB2-B3AD-4E4D-893C-E8E449D11368}" dt="2017-11-27T15:21:30.673" v="16"/>
          <ac:picMkLst>
            <pc:docMk/>
            <pc:sldMk cId="1368923024" sldId="269"/>
            <ac:picMk id="6" creationId="{A37CC1BC-2C91-45DE-91BF-DB9026519637}"/>
          </ac:picMkLst>
        </pc:picChg>
      </pc:sldChg>
      <pc:sldChg chg="addSp modSp">
        <pc:chgData name="Michael Anderson" userId="d1bf3ca8-6106-4774-aa14-3f1391b8b5ac" providerId="ADAL" clId="{9BB99FB2-B3AD-4E4D-893C-E8E449D11368}" dt="2017-11-27T15:23:53.887" v="28"/>
        <pc:sldMkLst>
          <pc:docMk/>
          <pc:sldMk cId="378581335" sldId="270"/>
        </pc:sldMkLst>
        <pc:spChg chg="mod">
          <ac:chgData name="Michael Anderson" userId="d1bf3ca8-6106-4774-aa14-3f1391b8b5ac" providerId="ADAL" clId="{9BB99FB2-B3AD-4E4D-893C-E8E449D11368}" dt="2017-11-27T15:23:53.887" v="28"/>
          <ac:spMkLst>
            <pc:docMk/>
            <pc:sldMk cId="378581335" sldId="270"/>
            <ac:spMk id="2" creationId="{00000000-0000-0000-0000-000000000000}"/>
          </ac:spMkLst>
        </pc:spChg>
        <pc:picChg chg="add ord">
          <ac:chgData name="Michael Anderson" userId="d1bf3ca8-6106-4774-aa14-3f1391b8b5ac" providerId="ADAL" clId="{9BB99FB2-B3AD-4E4D-893C-E8E449D11368}" dt="2017-11-27T15:21:37.272" v="18" actId="167"/>
          <ac:picMkLst>
            <pc:docMk/>
            <pc:sldMk cId="378581335" sldId="270"/>
            <ac:picMk id="4" creationId="{1593EC41-CCC5-4AB8-BE17-6725DBE6102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E8259-D90C-7B47-A9CE-B009B117D46E}" type="datetimeFigureOut">
              <a:rPr lang="en-US" smtClean="0"/>
              <a:t>11/27/17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2E224E-BAC6-D041-B236-C242C45F3D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25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E224E-BAC6-D041-B236-C242C45F3D0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515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FEA59-D86D-DB4A-91AB-B60120D43342}" type="datetimeFigureOut">
              <a:rPr lang="en-US" smtClean="0"/>
              <a:t>11/27/17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3D775-ADA6-BE42-823D-5E87A268A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469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FEA59-D86D-DB4A-91AB-B60120D43342}" type="datetimeFigureOut">
              <a:rPr lang="en-US" smtClean="0"/>
              <a:t>11/27/17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3D775-ADA6-BE42-823D-5E87A268A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479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FEA59-D86D-DB4A-91AB-B60120D43342}" type="datetimeFigureOut">
              <a:rPr lang="en-US" smtClean="0"/>
              <a:t>11/27/17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3D775-ADA6-BE42-823D-5E87A268A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88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FEA59-D86D-DB4A-91AB-B60120D43342}" type="datetimeFigureOut">
              <a:rPr lang="en-US" smtClean="0"/>
              <a:t>11/27/17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3D775-ADA6-BE42-823D-5E87A268A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551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FEA59-D86D-DB4A-91AB-B60120D43342}" type="datetimeFigureOut">
              <a:rPr lang="en-US" smtClean="0"/>
              <a:t>11/27/17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3D775-ADA6-BE42-823D-5E87A268A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920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FEA59-D86D-DB4A-91AB-B60120D43342}" type="datetimeFigureOut">
              <a:rPr lang="en-US" smtClean="0"/>
              <a:t>11/27/17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3D775-ADA6-BE42-823D-5E87A268A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2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FEA59-D86D-DB4A-91AB-B60120D43342}" type="datetimeFigureOut">
              <a:rPr lang="en-US" smtClean="0"/>
              <a:t>11/27/17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3D775-ADA6-BE42-823D-5E87A268A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307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FEA59-D86D-DB4A-91AB-B60120D43342}" type="datetimeFigureOut">
              <a:rPr lang="en-US" smtClean="0"/>
              <a:t>11/27/17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3D775-ADA6-BE42-823D-5E87A268A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232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FEA59-D86D-DB4A-91AB-B60120D43342}" type="datetimeFigureOut">
              <a:rPr lang="en-US" smtClean="0"/>
              <a:t>11/27/17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3D775-ADA6-BE42-823D-5E87A268A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74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FEA59-D86D-DB4A-91AB-B60120D43342}" type="datetimeFigureOut">
              <a:rPr lang="en-US" smtClean="0"/>
              <a:t>11/27/17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3D775-ADA6-BE42-823D-5E87A268A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912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FEA59-D86D-DB4A-91AB-B60120D43342}" type="datetimeFigureOut">
              <a:rPr lang="en-US" smtClean="0"/>
              <a:t>11/27/17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3D775-ADA6-BE42-823D-5E87A268A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857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FEA59-D86D-DB4A-91AB-B60120D43342}" type="datetimeFigureOut">
              <a:rPr lang="en-US" smtClean="0"/>
              <a:t>11/27/17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3D775-ADA6-BE42-823D-5E87A268A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801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F3C3083-1C89-4E7B-800E-3A7D38BD06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75"/>
          <a:stretch/>
        </p:blipFill>
        <p:spPr>
          <a:xfrm>
            <a:off x="0" y="682374"/>
            <a:ext cx="6395049" cy="61756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7859" y="2235200"/>
            <a:ext cx="9144000" cy="2387600"/>
          </a:xfrm>
        </p:spPr>
        <p:txBody>
          <a:bodyPr/>
          <a:lstStyle/>
          <a:p>
            <a:r>
              <a:rPr lang="en-US" dirty="0">
                <a:latin typeface="+mn-lt"/>
              </a:rPr>
              <a:t>CIFOR to CORHA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7859" y="4449762"/>
            <a:ext cx="9144000" cy="1655762"/>
          </a:xfrm>
        </p:spPr>
        <p:txBody>
          <a:bodyPr/>
          <a:lstStyle/>
          <a:p>
            <a:r>
              <a:rPr lang="en-US" dirty="0"/>
              <a:t>Rachel L. Stricof</a:t>
            </a:r>
          </a:p>
          <a:p>
            <a:r>
              <a:rPr lang="en-US" dirty="0" err="1"/>
              <a:t>rstricof@gmail.com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533BB04-C342-4279-9C64-BF9120814A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892" y="423569"/>
            <a:ext cx="7107754" cy="177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999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7D00A83-E357-48C9-8A4D-879FC9C806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2044" y="5627240"/>
            <a:ext cx="1224830" cy="12248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99E5"/>
                </a:solidFill>
              </a:rPr>
              <a:t>Council to Improve Foodborne Outbreak Response (CIFOR) Model for CORHA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01562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Chapter 1 – Overview</a:t>
            </a:r>
          </a:p>
          <a:p>
            <a:r>
              <a:rPr lang="en-US" dirty="0"/>
              <a:t>Chapter 2 – Fundamental Concepts of Public Health Surveillance and Disease</a:t>
            </a:r>
          </a:p>
          <a:p>
            <a:r>
              <a:rPr lang="en-US" dirty="0"/>
              <a:t>Chapter 3 – Planning and Preparation</a:t>
            </a:r>
          </a:p>
          <a:p>
            <a:r>
              <a:rPr lang="en-US" dirty="0"/>
              <a:t>Chapter 4 – Disease Surveillance and Outbreak Detection</a:t>
            </a:r>
          </a:p>
          <a:p>
            <a:r>
              <a:rPr lang="en-US" dirty="0"/>
              <a:t>Chapter 5 – Investigation of Clusters and Outbreaks</a:t>
            </a:r>
          </a:p>
          <a:p>
            <a:r>
              <a:rPr lang="en-US" dirty="0"/>
              <a:t>Chapter 6 – Control Measures</a:t>
            </a:r>
          </a:p>
          <a:p>
            <a:r>
              <a:rPr lang="en-US" dirty="0"/>
              <a:t>Chapter 7 – Special Considerations for Multijurisdictional Outbreaks</a:t>
            </a:r>
          </a:p>
          <a:p>
            <a:r>
              <a:rPr lang="en-US" dirty="0"/>
              <a:t>Chapter 8 – Performance Indicators for HAI/AR Programs</a:t>
            </a:r>
          </a:p>
          <a:p>
            <a:r>
              <a:rPr lang="en-US" dirty="0"/>
              <a:t>Chapter 9 – Legal Preparedness for Surveillance and Control of Outbreaks</a:t>
            </a:r>
          </a:p>
        </p:txBody>
      </p:sp>
    </p:spTree>
    <p:extLst>
      <p:ext uri="{BB962C8B-B14F-4D97-AF65-F5344CB8AC3E}">
        <p14:creationId xmlns:p14="http://schemas.microsoft.com/office/powerpoint/2010/main" val="1767372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99E5"/>
                </a:solidFill>
              </a:rPr>
              <a:t>Broad Focus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Outbreaks</a:t>
            </a:r>
          </a:p>
          <a:p>
            <a:r>
              <a:rPr lang="en-US" dirty="0"/>
              <a:t>Clusters </a:t>
            </a:r>
          </a:p>
          <a:p>
            <a:r>
              <a:rPr lang="en-US" dirty="0"/>
              <a:t>Sentinel cases – HAI or emerging antimicrobial resistance</a:t>
            </a:r>
          </a:p>
          <a:p>
            <a:r>
              <a:rPr lang="en-US" dirty="0"/>
              <a:t>Serious breach in infection control practice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1581043-5F5E-4F14-AEE5-B4883DDAD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77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99E5"/>
                </a:solidFill>
              </a:rPr>
              <a:t>Key Elements for Success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Summary of activities that </a:t>
            </a:r>
            <a:r>
              <a:rPr lang="en-US" u="sng" dirty="0"/>
              <a:t>may</a:t>
            </a:r>
            <a:r>
              <a:rPr lang="en-US" dirty="0"/>
              <a:t> be involved</a:t>
            </a:r>
          </a:p>
          <a:p>
            <a:r>
              <a:rPr lang="en-US" dirty="0"/>
              <a:t>Communication and coordination</a:t>
            </a:r>
          </a:p>
          <a:p>
            <a:r>
              <a:rPr lang="en-US" dirty="0"/>
              <a:t>Multijurisdictional considerations</a:t>
            </a:r>
          </a:p>
          <a:p>
            <a:r>
              <a:rPr lang="en-US" dirty="0"/>
              <a:t>Preliminary assessment</a:t>
            </a:r>
          </a:p>
          <a:p>
            <a:r>
              <a:rPr lang="en-US" dirty="0"/>
              <a:t>Standardize data collection</a:t>
            </a:r>
          </a:p>
          <a:p>
            <a:r>
              <a:rPr lang="en-US" dirty="0"/>
              <a:t>Protecting privacy of individuals, patients and their families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B1ED17A-D811-4913-A6EA-B3D69217C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107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99E5"/>
                </a:solidFill>
              </a:rPr>
              <a:t>Investigation Procedures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Establish the existence of an outbreak</a:t>
            </a:r>
          </a:p>
          <a:p>
            <a:r>
              <a:rPr lang="en-US" dirty="0"/>
              <a:t>Verify diagnosis</a:t>
            </a:r>
          </a:p>
          <a:p>
            <a:r>
              <a:rPr lang="en-US" dirty="0"/>
              <a:t>Establish case definition and classification criteria</a:t>
            </a:r>
          </a:p>
          <a:p>
            <a:r>
              <a:rPr lang="en-US" dirty="0"/>
              <a:t>Create line list or database</a:t>
            </a:r>
          </a:p>
          <a:p>
            <a:r>
              <a:rPr lang="en-US" dirty="0"/>
              <a:t>Identification of cases</a:t>
            </a:r>
          </a:p>
          <a:p>
            <a:r>
              <a:rPr lang="en-US" dirty="0"/>
              <a:t>Data collection and analysis – descriptive and analytic, if indicated</a:t>
            </a:r>
          </a:p>
          <a:p>
            <a:r>
              <a:rPr lang="en-US" dirty="0"/>
              <a:t>Environmental assessment based upon epidemiologic findings</a:t>
            </a:r>
          </a:p>
          <a:p>
            <a:r>
              <a:rPr lang="en-US" dirty="0"/>
              <a:t>Implementation of prevention and control measures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B1856AC-FD9B-43FA-832B-6066ED231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249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99E5"/>
                </a:solidFill>
              </a:rPr>
              <a:t>Coordination is key---Consider 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Assembling and ensuring the right team and resources are available</a:t>
            </a:r>
          </a:p>
          <a:p>
            <a:r>
              <a:rPr lang="en-US" dirty="0"/>
              <a:t>Coordinating investigation activities</a:t>
            </a:r>
          </a:p>
          <a:p>
            <a:r>
              <a:rPr lang="en-US" dirty="0"/>
              <a:t>Monitoring the status of all components</a:t>
            </a:r>
          </a:p>
          <a:p>
            <a:r>
              <a:rPr lang="en-US" dirty="0"/>
              <a:t>Interpreting and communicating findings </a:t>
            </a:r>
          </a:p>
          <a:p>
            <a:r>
              <a:rPr lang="en-US" dirty="0"/>
              <a:t>Summarize findings</a:t>
            </a:r>
          </a:p>
          <a:p>
            <a:r>
              <a:rPr lang="en-US" dirty="0"/>
              <a:t>Debriefing at the end</a:t>
            </a:r>
          </a:p>
          <a:p>
            <a:pPr lvl="1"/>
            <a:r>
              <a:rPr lang="en-US" dirty="0"/>
              <a:t>Lessons learned</a:t>
            </a:r>
          </a:p>
          <a:p>
            <a:pPr lvl="1"/>
            <a:r>
              <a:rPr lang="en-US" dirty="0"/>
              <a:t>Recommendations for abatement, monitoring and prevention</a:t>
            </a:r>
          </a:p>
          <a:p>
            <a:r>
              <a:rPr lang="en-US" dirty="0"/>
              <a:t>Distribute/publish report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ED733C2-0B51-4CAF-90FB-A2ABED13E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382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How can your work inform or link into this chapter?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DC27C60-4918-4D8D-9F4D-C7CF8474F6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51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99E5"/>
                </a:solidFill>
              </a:rPr>
              <a:t>Workshops</a:t>
            </a:r>
            <a:r>
              <a:rPr lang="en-US" dirty="0"/>
              <a:t>	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Workgroup A	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Focus on CIFOR – Chapter 4</a:t>
            </a:r>
          </a:p>
          <a:p>
            <a:r>
              <a:rPr lang="en-US" dirty="0"/>
              <a:t>Surveillance and outbreak detection</a:t>
            </a:r>
          </a:p>
          <a:p>
            <a:pPr lvl="1"/>
            <a:r>
              <a:rPr lang="en-US" dirty="0"/>
              <a:t>Pathogen-specific surveillance</a:t>
            </a:r>
          </a:p>
          <a:p>
            <a:pPr lvl="1"/>
            <a:r>
              <a:rPr lang="en-US" dirty="0"/>
              <a:t>Body site-specific surveillance</a:t>
            </a:r>
          </a:p>
          <a:p>
            <a:pPr lvl="1"/>
            <a:r>
              <a:rPr lang="en-US" dirty="0"/>
              <a:t>Syndromic surveillance</a:t>
            </a:r>
          </a:p>
          <a:p>
            <a:pPr lvl="1"/>
            <a:r>
              <a:rPr lang="en-US" dirty="0"/>
              <a:t>Complaint systems</a:t>
            </a:r>
          </a:p>
          <a:p>
            <a:pPr lvl="1"/>
            <a:r>
              <a:rPr lang="en-US" dirty="0"/>
              <a:t>Astute clinicians</a:t>
            </a:r>
          </a:p>
          <a:p>
            <a:r>
              <a:rPr lang="en-US" dirty="0"/>
              <a:t>Role of public health</a:t>
            </a: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Workgroup B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Dissect the Chapter 5 revision</a:t>
            </a:r>
          </a:p>
          <a:p>
            <a:r>
              <a:rPr lang="en-US" dirty="0"/>
              <a:t>Content needs</a:t>
            </a:r>
          </a:p>
          <a:p>
            <a:r>
              <a:rPr lang="en-US" dirty="0"/>
              <a:t>Inconsistencies</a:t>
            </a:r>
          </a:p>
          <a:p>
            <a:r>
              <a:rPr lang="en-US" dirty="0"/>
              <a:t>Inform/link</a:t>
            </a:r>
          </a:p>
          <a:p>
            <a:r>
              <a:rPr lang="en-US" dirty="0"/>
              <a:t>LIVING DOCUMENT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3E595BB-2899-4070-9CFF-BC509ECD83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9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chapters or components would be most helpful to develop further or in the future?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A37CC1BC-2C91-45DE-91BF-DB90265196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923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593EC41-CCC5-4AB8-BE17-6725DBE610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9344" y="5614540"/>
            <a:ext cx="1224830" cy="12248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99E5"/>
                </a:solidFill>
              </a:rPr>
              <a:t>Council to Improve Foodborne Outbreak Response (CIFOR) Model for CORHA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01562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Chapter 1 – Overview</a:t>
            </a:r>
          </a:p>
          <a:p>
            <a:r>
              <a:rPr lang="en-US" dirty="0"/>
              <a:t>Chapter 2 – Fundamental Concepts of Public Health Surveillance and Disease</a:t>
            </a:r>
          </a:p>
          <a:p>
            <a:r>
              <a:rPr lang="en-US" dirty="0"/>
              <a:t>Chapter 3 – Planning and Preparation</a:t>
            </a:r>
          </a:p>
          <a:p>
            <a:r>
              <a:rPr lang="en-US" dirty="0"/>
              <a:t>Chapter 4 – Disease Surveillance and Outbreak Detection</a:t>
            </a:r>
          </a:p>
          <a:p>
            <a:r>
              <a:rPr lang="en-US" dirty="0"/>
              <a:t>Chapter 5 – Investigation of Clusters and Outbreaks</a:t>
            </a:r>
          </a:p>
          <a:p>
            <a:r>
              <a:rPr lang="en-US" dirty="0"/>
              <a:t>Chapter 6 – Control Measures</a:t>
            </a:r>
          </a:p>
          <a:p>
            <a:r>
              <a:rPr lang="en-US" dirty="0"/>
              <a:t>Chapter 7 – Special Considerations for Multijurisdictional Outbreaks</a:t>
            </a:r>
          </a:p>
          <a:p>
            <a:r>
              <a:rPr lang="en-US" dirty="0"/>
              <a:t>Chapter 8 – Performance Indicators for HAI/AR Programs</a:t>
            </a:r>
          </a:p>
          <a:p>
            <a:r>
              <a:rPr lang="en-US" dirty="0"/>
              <a:t>Chapter 9 – Legal Preparedness for Surveillance and Control of Outbreaks</a:t>
            </a:r>
          </a:p>
        </p:txBody>
      </p:sp>
    </p:spTree>
    <p:extLst>
      <p:ext uri="{BB962C8B-B14F-4D97-AF65-F5344CB8AC3E}">
        <p14:creationId xmlns:p14="http://schemas.microsoft.com/office/powerpoint/2010/main" val="378581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1313</TotalTime>
  <Words>380</Words>
  <Application>Microsoft Macintosh PowerPoint</Application>
  <PresentationFormat>Widescreen</PresentationFormat>
  <Paragraphs>74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Calibri</vt:lpstr>
      <vt:lpstr>Calibri Light</vt:lpstr>
      <vt:lpstr>Arial</vt:lpstr>
      <vt:lpstr>Office Theme</vt:lpstr>
      <vt:lpstr>CIFOR to CORHA  </vt:lpstr>
      <vt:lpstr>Council to Improve Foodborne Outbreak Response (CIFOR) Model for CORHA</vt:lpstr>
      <vt:lpstr>Broad Focus</vt:lpstr>
      <vt:lpstr>Key Elements for Success</vt:lpstr>
      <vt:lpstr>Investigation Procedures</vt:lpstr>
      <vt:lpstr>Coordination is key---Consider ICS</vt:lpstr>
      <vt:lpstr>How can your work inform or link into this chapter?</vt:lpstr>
      <vt:lpstr>Workshops </vt:lpstr>
      <vt:lpstr>What chapters or components would be most helpful to develop further or in the future?</vt:lpstr>
      <vt:lpstr>Council to Improve Foodborne Outbreak Response (CIFOR) Model for CORHA</vt:lpstr>
    </vt:vector>
  </TitlesOfParts>
  <Company/>
  <LinksUpToDate>false</LinksUpToDate>
  <SharedDoc>false</SharedDoc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Stricof</dc:creator>
  <cp:lastModifiedBy>Rachel Stricof</cp:lastModifiedBy>
  <cp:revision>20</cp:revision>
  <dcterms:created xsi:type="dcterms:W3CDTF">2017-11-26T16:40:25Z</dcterms:created>
  <dcterms:modified xsi:type="dcterms:W3CDTF">2017-11-27T15:30:16Z</dcterms:modified>
</cp:coreProperties>
</file>