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2" r:id="rId2"/>
    <p:sldId id="290" r:id="rId3"/>
    <p:sldId id="291" r:id="rId4"/>
    <p:sldId id="285" r:id="rId5"/>
    <p:sldId id="277" r:id="rId6"/>
    <p:sldId id="292" r:id="rId7"/>
    <p:sldId id="2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004D86"/>
    <a:srgbClr val="3296D2"/>
    <a:srgbClr val="322F40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6" autoAdjust="0"/>
    <p:restoredTop sz="92857" autoAdjust="0"/>
  </p:normalViewPr>
  <p:slideViewPr>
    <p:cSldViewPr snapToGrid="0">
      <p:cViewPr varScale="1">
        <p:scale>
          <a:sx n="50" d="100"/>
          <a:sy n="50" d="100"/>
        </p:scale>
        <p:origin x="52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5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nderson" userId="d1bf3ca8-6106-4774-aa14-3f1391b8b5ac" providerId="ADAL" clId="{A19B11F6-AC85-4590-AB91-146F011D2010}"/>
    <pc:docChg chg="undo redo custSel addSld delSld modSld sldOrd">
      <pc:chgData name="Michael Anderson" userId="d1bf3ca8-6106-4774-aa14-3f1391b8b5ac" providerId="ADAL" clId="{A19B11F6-AC85-4590-AB91-146F011D2010}" dt="2018-01-29T18:51:14.492" v="1269" actId="20577"/>
      <pc:docMkLst>
        <pc:docMk/>
      </pc:docMkLst>
      <pc:sldChg chg="modTransition">
        <pc:chgData name="Michael Anderson" userId="d1bf3ca8-6106-4774-aa14-3f1391b8b5ac" providerId="ADAL" clId="{A19B11F6-AC85-4590-AB91-146F011D2010}" dt="2018-01-29T16:46:53.449" v="745"/>
        <pc:sldMkLst>
          <pc:docMk/>
          <pc:sldMk cId="913575899" sldId="264"/>
        </pc:sldMkLst>
      </pc:sldChg>
      <pc:sldChg chg="modSp">
        <pc:chgData name="Michael Anderson" userId="d1bf3ca8-6106-4774-aa14-3f1391b8b5ac" providerId="ADAL" clId="{A19B11F6-AC85-4590-AB91-146F011D2010}" dt="2018-01-29T16:27:38.017" v="232" actId="20577"/>
        <pc:sldMkLst>
          <pc:docMk/>
          <pc:sldMk cId="708250174" sldId="266"/>
        </pc:sldMkLst>
        <pc:graphicFrameChg chg="mod">
          <ac:chgData name="Michael Anderson" userId="d1bf3ca8-6106-4774-aa14-3f1391b8b5ac" providerId="ADAL" clId="{A19B11F6-AC85-4590-AB91-146F011D2010}" dt="2018-01-29T16:27:38.017" v="232" actId="20577"/>
          <ac:graphicFrameMkLst>
            <pc:docMk/>
            <pc:sldMk cId="708250174" sldId="266"/>
            <ac:graphicFrameMk id="5" creationId="{3CB2D4BD-E2E4-478D-A3D5-2AE53A18E223}"/>
          </ac:graphicFrameMkLst>
        </pc:graphicFrameChg>
      </pc:sldChg>
      <pc:sldChg chg="ord">
        <pc:chgData name="Michael Anderson" userId="d1bf3ca8-6106-4774-aa14-3f1391b8b5ac" providerId="ADAL" clId="{A19B11F6-AC85-4590-AB91-146F011D2010}" dt="2018-01-29T16:29:33.508" v="233"/>
        <pc:sldMkLst>
          <pc:docMk/>
          <pc:sldMk cId="125473868" sldId="267"/>
        </pc:sldMkLst>
      </pc:sldChg>
      <pc:sldChg chg="addSp delSp modSp del">
        <pc:chgData name="Michael Anderson" userId="d1bf3ca8-6106-4774-aa14-3f1391b8b5ac" providerId="ADAL" clId="{A19B11F6-AC85-4590-AB91-146F011D2010}" dt="2018-01-29T18:25:40.024" v="990" actId="2696"/>
        <pc:sldMkLst>
          <pc:docMk/>
          <pc:sldMk cId="4264558568" sldId="270"/>
        </pc:sldMkLst>
        <pc:spChg chg="add del mod">
          <ac:chgData name="Michael Anderson" userId="d1bf3ca8-6106-4774-aa14-3f1391b8b5ac" providerId="ADAL" clId="{A19B11F6-AC85-4590-AB91-146F011D2010}" dt="2018-01-29T18:25:08.455" v="986"/>
          <ac:spMkLst>
            <pc:docMk/>
            <pc:sldMk cId="4264558568" sldId="270"/>
            <ac:spMk id="2" creationId="{4440D90F-60BC-4515-93F7-A45F7ECA6B91}"/>
          </ac:spMkLst>
        </pc:spChg>
        <pc:picChg chg="mod">
          <ac:chgData name="Michael Anderson" userId="d1bf3ca8-6106-4774-aa14-3f1391b8b5ac" providerId="ADAL" clId="{A19B11F6-AC85-4590-AB91-146F011D2010}" dt="2018-01-29T16:25:52.472" v="171" actId="1076"/>
          <ac:picMkLst>
            <pc:docMk/>
            <pc:sldMk cId="4264558568" sldId="270"/>
            <ac:picMk id="12" creationId="{E354EB13-4C6A-4849-B46B-40B60B4DB483}"/>
          </ac:picMkLst>
        </pc:picChg>
      </pc:sldChg>
      <pc:sldChg chg="addSp delSp modSp">
        <pc:chgData name="Michael Anderson" userId="d1bf3ca8-6106-4774-aa14-3f1391b8b5ac" providerId="ADAL" clId="{A19B11F6-AC85-4590-AB91-146F011D2010}" dt="2018-01-29T16:51:07.009" v="896" actId="27636"/>
        <pc:sldMkLst>
          <pc:docMk/>
          <pc:sldMk cId="807774811" sldId="272"/>
        </pc:sldMkLst>
        <pc:spChg chg="add del mod">
          <ac:chgData name="Michael Anderson" userId="d1bf3ca8-6106-4774-aa14-3f1391b8b5ac" providerId="ADAL" clId="{A19B11F6-AC85-4590-AB91-146F011D2010}" dt="2018-01-29T16:51:07.009" v="896" actId="27636"/>
          <ac:spMkLst>
            <pc:docMk/>
            <pc:sldMk cId="807774811" sldId="272"/>
            <ac:spMk id="2" creationId="{98275F16-B47D-4A27-B79C-A089CC35E984}"/>
          </ac:spMkLst>
        </pc:spChg>
        <pc:spChg chg="add del">
          <ac:chgData name="Michael Anderson" userId="d1bf3ca8-6106-4774-aa14-3f1391b8b5ac" providerId="ADAL" clId="{A19B11F6-AC85-4590-AB91-146F011D2010}" dt="2018-01-29T16:48:58.385" v="756"/>
          <ac:spMkLst>
            <pc:docMk/>
            <pc:sldMk cId="807774811" sldId="272"/>
            <ac:spMk id="3" creationId="{B62FF640-9076-43E5-82B4-133C35B004B5}"/>
          </ac:spMkLst>
        </pc:spChg>
      </pc:sldChg>
      <pc:sldChg chg="modSp">
        <pc:chgData name="Michael Anderson" userId="d1bf3ca8-6106-4774-aa14-3f1391b8b5ac" providerId="ADAL" clId="{A19B11F6-AC85-4590-AB91-146F011D2010}" dt="2018-01-29T18:33:37.058" v="1067" actId="20577"/>
        <pc:sldMkLst>
          <pc:docMk/>
          <pc:sldMk cId="1108487324" sldId="273"/>
        </pc:sldMkLst>
        <pc:spChg chg="mod">
          <ac:chgData name="Michael Anderson" userId="d1bf3ca8-6106-4774-aa14-3f1391b8b5ac" providerId="ADAL" clId="{A19B11F6-AC85-4590-AB91-146F011D2010}" dt="2018-01-29T16:13:21.327" v="156" actId="20577"/>
          <ac:spMkLst>
            <pc:docMk/>
            <pc:sldMk cId="1108487324" sldId="273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33:37.058" v="1067" actId="20577"/>
          <ac:spMkLst>
            <pc:docMk/>
            <pc:sldMk cId="1108487324" sldId="273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28:31.806" v="991"/>
        <pc:sldMkLst>
          <pc:docMk/>
          <pc:sldMk cId="2362130474" sldId="275"/>
        </pc:sldMkLst>
        <pc:spChg chg="mod">
          <ac:chgData name="Michael Anderson" userId="d1bf3ca8-6106-4774-aa14-3f1391b8b5ac" providerId="ADAL" clId="{A19B11F6-AC85-4590-AB91-146F011D2010}" dt="2018-01-29T18:28:31.806" v="991"/>
          <ac:spMkLst>
            <pc:docMk/>
            <pc:sldMk cId="2362130474" sldId="275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22:12.877" v="979" actId="15"/>
          <ac:spMkLst>
            <pc:docMk/>
            <pc:sldMk cId="2362130474" sldId="275"/>
            <ac:spMk id="6" creationId="{606B9DF8-9740-4A76-B29A-F1BC8975DEDE}"/>
          </ac:spMkLst>
        </pc:spChg>
        <pc:picChg chg="ord">
          <ac:chgData name="Michael Anderson" userId="d1bf3ca8-6106-4774-aa14-3f1391b8b5ac" providerId="ADAL" clId="{A19B11F6-AC85-4590-AB91-146F011D2010}" dt="2018-01-29T18:22:19.556" v="980" actId="167"/>
          <ac:picMkLst>
            <pc:docMk/>
            <pc:sldMk cId="2362130474" sldId="275"/>
            <ac:picMk id="7" creationId="{34A8E0AC-6032-4FBF-BA74-D6038DDF0348}"/>
          </ac:picMkLst>
        </pc:picChg>
      </pc:sldChg>
      <pc:sldChg chg="add del">
        <pc:chgData name="Michael Anderson" userId="d1bf3ca8-6106-4774-aa14-3f1391b8b5ac" providerId="ADAL" clId="{A19B11F6-AC85-4590-AB91-146F011D2010}" dt="2018-01-29T16:29:56.803" v="235"/>
        <pc:sldMkLst>
          <pc:docMk/>
          <pc:sldMk cId="853137712" sldId="276"/>
        </pc:sldMkLst>
      </pc:sldChg>
      <pc:sldChg chg="modSp add">
        <pc:chgData name="Michael Anderson" userId="d1bf3ca8-6106-4774-aa14-3f1391b8b5ac" providerId="ADAL" clId="{A19B11F6-AC85-4590-AB91-146F011D2010}" dt="2018-01-29T16:48:57.658" v="755" actId="20577"/>
        <pc:sldMkLst>
          <pc:docMk/>
          <pc:sldMk cId="3045668542" sldId="276"/>
        </pc:sldMkLst>
        <pc:spChg chg="mod">
          <ac:chgData name="Michael Anderson" userId="d1bf3ca8-6106-4774-aa14-3f1391b8b5ac" providerId="ADAL" clId="{A19B11F6-AC85-4590-AB91-146F011D2010}" dt="2018-01-29T16:36:47.738" v="260" actId="20577"/>
          <ac:spMkLst>
            <pc:docMk/>
            <pc:sldMk cId="3045668542" sldId="276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8:57.658" v="755" actId="20577"/>
          <ac:spMkLst>
            <pc:docMk/>
            <pc:sldMk cId="3045668542" sldId="276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6:44:01.434" v="700"/>
        <pc:sldMkLst>
          <pc:docMk/>
          <pc:sldMk cId="648538971" sldId="277"/>
        </pc:sldMkLst>
        <pc:spChg chg="mod">
          <ac:chgData name="Michael Anderson" userId="d1bf3ca8-6106-4774-aa14-3f1391b8b5ac" providerId="ADAL" clId="{A19B11F6-AC85-4590-AB91-146F011D2010}" dt="2018-01-29T16:42:43.618" v="699" actId="20577"/>
          <ac:spMkLst>
            <pc:docMk/>
            <pc:sldMk cId="648538971" sldId="277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4:01.434" v="700"/>
          <ac:spMkLst>
            <pc:docMk/>
            <pc:sldMk cId="648538971" sldId="277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1:14.492" v="1269" actId="20577"/>
        <pc:sldMkLst>
          <pc:docMk/>
          <pc:sldMk cId="977787501" sldId="278"/>
        </pc:sldMkLst>
        <pc:spChg chg="mod">
          <ac:chgData name="Michael Anderson" userId="d1bf3ca8-6106-4774-aa14-3f1391b8b5ac" providerId="ADAL" clId="{A19B11F6-AC85-4590-AB91-146F011D2010}" dt="2018-01-29T16:45:34.859" v="725" actId="20577"/>
          <ac:spMkLst>
            <pc:docMk/>
            <pc:sldMk cId="977787501" sldId="278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51:14.492" v="1269" actId="20577"/>
          <ac:spMkLst>
            <pc:docMk/>
            <pc:sldMk cId="977787501" sldId="278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44:36.228" v="702"/>
        <pc:sldMkLst>
          <pc:docMk/>
          <pc:sldMk cId="2011812352" sldId="278"/>
        </pc:sldMkLst>
      </pc:sldChg>
      <pc:sldChg chg="add del">
        <pc:chgData name="Michael Anderson" userId="d1bf3ca8-6106-4774-aa14-3f1391b8b5ac" providerId="ADAL" clId="{A19B11F6-AC85-4590-AB91-146F011D2010}" dt="2018-01-29T16:45:56.926" v="728" actId="2696"/>
        <pc:sldMkLst>
          <pc:docMk/>
          <pc:sldMk cId="4117958977" sldId="279"/>
        </pc:sldMkLst>
      </pc:sldChg>
      <pc:sldChg chg="add del">
        <pc:chgData name="Michael Anderson" userId="d1bf3ca8-6106-4774-aa14-3f1391b8b5ac" providerId="ADAL" clId="{A19B11F6-AC85-4590-AB91-146F011D2010}" dt="2018-01-29T16:45:58.784" v="729" actId="2696"/>
        <pc:sldMkLst>
          <pc:docMk/>
          <pc:sldMk cId="2890842202" sldId="280"/>
        </pc:sldMkLst>
      </pc:sldChg>
      <pc:sldChg chg="modSp add">
        <pc:chgData name="Michael Anderson" userId="d1bf3ca8-6106-4774-aa14-3f1391b8b5ac" providerId="ADAL" clId="{A19B11F6-AC85-4590-AB91-146F011D2010}" dt="2018-01-29T18:51:07.833" v="1265" actId="20577"/>
        <pc:sldMkLst>
          <pc:docMk/>
          <pc:sldMk cId="1060767542" sldId="281"/>
        </pc:sldMkLst>
        <pc:spChg chg="mod">
          <ac:chgData name="Michael Anderson" userId="d1bf3ca8-6106-4774-aa14-3f1391b8b5ac" providerId="ADAL" clId="{A19B11F6-AC85-4590-AB91-146F011D2010}" dt="2018-01-29T18:51:07.833" v="1265" actId="20577"/>
          <ac:spMkLst>
            <pc:docMk/>
            <pc:sldMk cId="1060767542" sldId="281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0:36.089" v="1251"/>
        <pc:sldMkLst>
          <pc:docMk/>
          <pc:sldMk cId="545300442" sldId="282"/>
        </pc:sldMkLst>
        <pc:spChg chg="mod">
          <ac:chgData name="Michael Anderson" userId="d1bf3ca8-6106-4774-aa14-3f1391b8b5ac" providerId="ADAL" clId="{A19B11F6-AC85-4590-AB91-146F011D2010}" dt="2018-01-29T18:50:36.089" v="1251"/>
          <ac:spMkLst>
            <pc:docMk/>
            <pc:sldMk cId="545300442" sldId="282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55:57.631" v="957" actId="2696"/>
        <pc:sldMkLst>
          <pc:docMk/>
          <pc:sldMk cId="2507746790" sldId="283"/>
        </pc:sldMkLst>
      </pc:sldChg>
      <pc:sldChg chg="add del">
        <pc:chgData name="Michael Anderson" userId="d1bf3ca8-6106-4774-aa14-3f1391b8b5ac" providerId="ADAL" clId="{A19B11F6-AC85-4590-AB91-146F011D2010}" dt="2018-01-29T16:54:28.383" v="915"/>
        <pc:sldMkLst>
          <pc:docMk/>
          <pc:sldMk cId="1226223103" sldId="284"/>
        </pc:sldMkLst>
      </pc:sldChg>
      <pc:sldChg chg="addSp modSp add mod setBg">
        <pc:chgData name="Michael Anderson" userId="d1bf3ca8-6106-4774-aa14-3f1391b8b5ac" providerId="ADAL" clId="{A19B11F6-AC85-4590-AB91-146F011D2010}" dt="2018-01-29T16:55:48.527" v="956" actId="1076"/>
        <pc:sldMkLst>
          <pc:docMk/>
          <pc:sldMk cId="4293377875" sldId="284"/>
        </pc:sldMkLst>
        <pc:spChg chg="add mod or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2" creationId="{A0CF0691-647D-4ECA-BD5D-3954C423659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8" creationId="{00372701-83B9-478A-9B29-7A50C8310B9A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0" creationId="{9EDA5044-3268-4753-AEE8-20199924E26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2" creationId="{111A83C6-3159-48A2-95E0-D9A872D3EF41}"/>
          </ac:spMkLst>
        </pc:spChg>
        <pc:picChg chg="add mod">
          <ac:chgData name="Michael Anderson" userId="d1bf3ca8-6106-4774-aa14-3f1391b8b5ac" providerId="ADAL" clId="{A19B11F6-AC85-4590-AB91-146F011D2010}" dt="2018-01-29T16:55:48.527" v="956" actId="1076"/>
          <ac:picMkLst>
            <pc:docMk/>
            <pc:sldMk cId="4293377875" sldId="284"/>
            <ac:picMk id="3" creationId="{A165CA8F-7CE9-4AD2-A231-CEE18E9BB5A0}"/>
          </ac:picMkLst>
        </pc:picChg>
      </pc:sldChg>
      <pc:sldChg chg="addSp modSp">
        <pc:chgData name="Michael Anderson" userId="d1bf3ca8-6106-4774-aa14-3f1391b8b5ac" providerId="ADAL" clId="{A19B11F6-AC85-4590-AB91-146F011D2010}" dt="2018-01-29T18:25:27.812" v="987"/>
        <pc:sldMkLst>
          <pc:docMk/>
          <pc:sldMk cId="3468686804" sldId="285"/>
        </pc:sldMkLst>
        <pc:spChg chg="add mod">
          <ac:chgData name="Michael Anderson" userId="d1bf3ca8-6106-4774-aa14-3f1391b8b5ac" providerId="ADAL" clId="{A19B11F6-AC85-4590-AB91-146F011D2010}" dt="2018-01-29T18:24:49.351" v="985" actId="208"/>
          <ac:spMkLst>
            <pc:docMk/>
            <pc:sldMk cId="3468686804" sldId="285"/>
            <ac:spMk id="12" creationId="{8338AC6E-5632-4C3F-9F43-C040400518AB}"/>
          </ac:spMkLst>
        </pc:spChg>
        <pc:picChg chg="add">
          <ac:chgData name="Michael Anderson" userId="d1bf3ca8-6106-4774-aa14-3f1391b8b5ac" providerId="ADAL" clId="{A19B11F6-AC85-4590-AB91-146F011D2010}" dt="2018-01-29T18:25:27.812" v="987"/>
          <ac:picMkLst>
            <pc:docMk/>
            <pc:sldMk cId="3468686804" sldId="285"/>
            <ac:picMk id="13" creationId="{5863336E-0C2D-4AF1-BF07-878CB193FE34}"/>
          </ac:picMkLst>
        </pc:picChg>
      </pc:sldChg>
      <pc:sldChg chg="addSp modTransition">
        <pc:chgData name="Michael Anderson" userId="d1bf3ca8-6106-4774-aa14-3f1391b8b5ac" providerId="ADAL" clId="{A19B11F6-AC85-4590-AB91-146F011D2010}" dt="2018-01-29T18:25:34.809" v="989"/>
        <pc:sldMkLst>
          <pc:docMk/>
          <pc:sldMk cId="802536379" sldId="286"/>
        </pc:sldMkLst>
        <pc:picChg chg="add">
          <ac:chgData name="Michael Anderson" userId="d1bf3ca8-6106-4774-aa14-3f1391b8b5ac" providerId="ADAL" clId="{A19B11F6-AC85-4590-AB91-146F011D2010}" dt="2018-01-29T18:25:29.686" v="988"/>
          <ac:picMkLst>
            <pc:docMk/>
            <pc:sldMk cId="802536379" sldId="286"/>
            <ac:picMk id="46" creationId="{AE574477-EC80-4549-BDD9-E2AEE9BA191B}"/>
          </ac:picMkLst>
        </pc:picChg>
      </pc:sldChg>
      <pc:sldChg chg="addSp modSp">
        <pc:chgData name="Michael Anderson" userId="d1bf3ca8-6106-4774-aa14-3f1391b8b5ac" providerId="ADAL" clId="{A19B11F6-AC85-4590-AB91-146F011D2010}" dt="2018-01-29T18:38:03.753" v="1211" actId="14100"/>
        <pc:sldMkLst>
          <pc:docMk/>
          <pc:sldMk cId="3781408660" sldId="287"/>
        </pc:sldMkLst>
        <pc:spChg chg="mod">
          <ac:chgData name="Michael Anderson" userId="d1bf3ca8-6106-4774-aa14-3f1391b8b5ac" providerId="ADAL" clId="{A19B11F6-AC85-4590-AB91-146F011D2010}" dt="2018-01-29T18:30:47.095" v="993"/>
          <ac:spMkLst>
            <pc:docMk/>
            <pc:sldMk cId="3781408660" sldId="287"/>
            <ac:spMk id="22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7:44.301" v="1210" actId="14100"/>
          <ac:spMkLst>
            <pc:docMk/>
            <pc:sldMk cId="3781408660" sldId="287"/>
            <ac:spMk id="54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8:03.753" v="1211" actId="14100"/>
          <ac:spMkLst>
            <pc:docMk/>
            <pc:sldMk cId="3781408660" sldId="287"/>
            <ac:spMk id="55" creationId="{00000000-0000-0000-0000-000000000000}"/>
          </ac:spMkLst>
        </pc:s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28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1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4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7" creationId="{00000000-0000-0000-0000-000000000000}"/>
          </ac:grpSpMkLst>
        </pc:grpChg>
        <pc:picChg chg="add">
          <ac:chgData name="Michael Anderson" userId="d1bf3ca8-6106-4774-aa14-3f1391b8b5ac" providerId="ADAL" clId="{A19B11F6-AC85-4590-AB91-146F011D2010}" dt="2018-01-29T18:31:33.805" v="996"/>
          <ac:picMkLst>
            <pc:docMk/>
            <pc:sldMk cId="3781408660" sldId="287"/>
            <ac:picMk id="24" creationId="{608183BE-AF83-4831-B984-61668A77D17C}"/>
          </ac:picMkLst>
        </pc:pic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3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5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8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51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0B03F-0361-4C94-B8EC-3A5D438C48A0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13796-CFFD-4636-B60F-4859991353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Bottom lineup front…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5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PH, clinical, commercial, academic</a:t>
            </a:r>
            <a:r>
              <a:rPr lang="en-US" baseline="0" dirty="0" smtClean="0"/>
              <a:t> lab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6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redraw and zoom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0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2/7/2018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2/7/2018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2/7/2018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2/7/2018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2/7/2018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2346583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4460779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APHL Infectious Disease Committee Meeting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January 31</a:t>
            </a:r>
            <a:r>
              <a:rPr lang="en-US" baseline="30000" dirty="0"/>
              <a:t>st</a:t>
            </a:r>
            <a:r>
              <a:rPr lang="en-US" dirty="0"/>
              <a:t>,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APHL Invitation to </a:t>
            </a:r>
            <a:r>
              <a:rPr lang="en-US" b="1" dirty="0" smtClean="0">
                <a:solidFill>
                  <a:srgbClr val="3296D2"/>
                </a:solidFill>
              </a:rPr>
              <a:t>join CORHA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CORHA </a:t>
            </a:r>
            <a:r>
              <a:rPr lang="en-US" dirty="0" smtClean="0"/>
              <a:t>was </a:t>
            </a:r>
            <a:r>
              <a:rPr lang="en-US" dirty="0" smtClean="0"/>
              <a:t>invited </a:t>
            </a:r>
            <a:r>
              <a:rPr lang="en-US" dirty="0"/>
              <a:t>APHL to join the council as a </a:t>
            </a:r>
            <a:r>
              <a:rPr lang="en-US" dirty="0" smtClean="0"/>
              <a:t>member organization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 smtClean="0"/>
              <a:t>APHL will have an official </a:t>
            </a:r>
            <a:r>
              <a:rPr lang="en-US" dirty="0"/>
              <a:t>council member representative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CORHA </a:t>
            </a:r>
            <a:r>
              <a:rPr lang="en-US" dirty="0" smtClean="0"/>
              <a:t>request for APHL to contribute </a:t>
            </a:r>
            <a:r>
              <a:rPr lang="en-US" dirty="0"/>
              <a:t>to </a:t>
            </a:r>
            <a:r>
              <a:rPr lang="en-US" dirty="0" smtClean="0"/>
              <a:t>leading our </a:t>
            </a:r>
            <a:r>
              <a:rPr lang="en-US" dirty="0" smtClean="0"/>
              <a:t>new Laboratory Workgroup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CORHA: Recognizing Laboratory as Essential to HAI/AR Outbreak/Response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100" y="2168525"/>
            <a:ext cx="10515600" cy="4351338"/>
          </a:xfrm>
        </p:spPr>
        <p:txBody>
          <a:bodyPr/>
          <a:lstStyle/>
          <a:p>
            <a:r>
              <a:rPr lang="en-US" dirty="0" smtClean="0"/>
              <a:t>Variety of laboratory activities contribute to HAI/AR outbreak/response activities</a:t>
            </a:r>
          </a:p>
          <a:p>
            <a:pPr marL="0" indent="0"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Diagnostics </a:t>
            </a:r>
            <a:r>
              <a:rPr lang="en-US" dirty="0" smtClean="0">
                <a:sym typeface="Wingdings" panose="05000000000000000000" pitchFamily="2" charset="2"/>
              </a:rPr>
              <a:t> signal detection (launch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Diagnostics  case finding (support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Relatedness testing </a:t>
            </a:r>
            <a:r>
              <a:rPr lang="en-US" dirty="0">
                <a:sym typeface="Wingdings" panose="05000000000000000000" pitchFamily="2" charset="2"/>
              </a:rPr>
              <a:t> signal detection (launch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Relatedness &amp; Environmental testing </a:t>
            </a:r>
            <a:r>
              <a:rPr lang="en-US" dirty="0">
                <a:sym typeface="Wingdings" panose="05000000000000000000" pitchFamily="2" charset="2"/>
              </a:rPr>
              <a:t>(support investigation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039056" y="878544"/>
            <a:ext cx="3441357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Workgroup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Investigation and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Control Workgroup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232329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2267" y="4346499"/>
            <a:ext cx="7168101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606531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9426" y="5169023"/>
            <a:ext cx="7168101" cy="685800"/>
          </a:xfrm>
          <a:prstGeom prst="rect">
            <a:avLst/>
          </a:prstGeom>
          <a:noFill/>
          <a:ln w="635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9593060" y="4410262"/>
            <a:ext cx="256538" cy="1445019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6492" y="4709133"/>
            <a:ext cx="205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New (2018) Workgroups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9849598" y="871426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224621" y="1043521"/>
            <a:ext cx="178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Original </a:t>
            </a:r>
            <a:r>
              <a:rPr lang="en-US" b="1" i="1" dirty="0">
                <a:solidFill>
                  <a:schemeClr val="accent2"/>
                </a:solidFill>
              </a:rPr>
              <a:t>Workgroups</a:t>
            </a:r>
          </a:p>
        </p:txBody>
      </p:sp>
    </p:spTree>
    <p:extLst>
      <p:ext uri="{BB962C8B-B14F-4D97-AF65-F5344CB8AC3E}">
        <p14:creationId xmlns:p14="http://schemas.microsoft.com/office/powerpoint/2010/main" val="3468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Laboratory Workgroup </a:t>
            </a:r>
            <a:r>
              <a:rPr lang="en-US" b="1" dirty="0" smtClean="0">
                <a:solidFill>
                  <a:srgbClr val="3296D2"/>
                </a:solidFill>
              </a:rPr>
              <a:t>Charge (Draft)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61600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Promote </a:t>
            </a:r>
            <a:r>
              <a:rPr lang="en-US" dirty="0"/>
              <a:t>and support improvement of laboratory response to healthcare-associated infection </a:t>
            </a:r>
            <a:r>
              <a:rPr lang="en-US" dirty="0" smtClean="0"/>
              <a:t>outbreaks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Define </a:t>
            </a:r>
            <a:r>
              <a:rPr lang="en-US" dirty="0"/>
              <a:t>public health, clinical, and commercial laboratory best practices to support outbreak detection and </a:t>
            </a:r>
            <a:r>
              <a:rPr lang="en-US" dirty="0" smtClean="0"/>
              <a:t>response</a:t>
            </a:r>
          </a:p>
          <a:p>
            <a:r>
              <a:rPr lang="en-US" dirty="0" smtClean="0"/>
              <a:t>Improve collaborations </a:t>
            </a:r>
            <a:r>
              <a:rPr lang="en-US" dirty="0" smtClean="0"/>
              <a:t>among </a:t>
            </a:r>
          </a:p>
          <a:p>
            <a:pPr lvl="1"/>
            <a:r>
              <a:rPr lang="en-US" dirty="0" smtClean="0"/>
              <a:t>laboratory partners </a:t>
            </a:r>
          </a:p>
          <a:p>
            <a:pPr lvl="1"/>
            <a:r>
              <a:rPr lang="en-US" dirty="0" smtClean="0"/>
              <a:t>healthcare </a:t>
            </a:r>
            <a:r>
              <a:rPr lang="en-US" dirty="0"/>
              <a:t>facilities </a:t>
            </a:r>
            <a:endParaRPr lang="en-US" dirty="0" smtClean="0"/>
          </a:p>
          <a:p>
            <a:pPr lvl="1"/>
            <a:r>
              <a:rPr lang="en-US" dirty="0" smtClean="0"/>
              <a:t>state/local </a:t>
            </a:r>
            <a:r>
              <a:rPr lang="en-US" dirty="0"/>
              <a:t>public health </a:t>
            </a:r>
            <a:r>
              <a:rPr lang="en-US" dirty="0" smtClean="0"/>
              <a:t>departments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44200" cy="14605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3296D2"/>
                </a:solidFill>
              </a:rPr>
              <a:t>Leveraging APHL Experience and Strengths </a:t>
            </a:r>
            <a:endParaRPr lang="en-US" b="1" dirty="0">
              <a:solidFill>
                <a:srgbClr val="3296D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CIFOR founding member</a:t>
            </a:r>
          </a:p>
          <a:p>
            <a:pPr marL="0" indent="0">
              <a:buNone/>
            </a:pPr>
            <a:endParaRPr lang="en-US" sz="1100" dirty="0" smtClean="0"/>
          </a:p>
          <a:p>
            <a:r>
              <a:rPr lang="en-US" dirty="0" smtClean="0"/>
              <a:t>AR </a:t>
            </a:r>
            <a:r>
              <a:rPr lang="en-US" dirty="0"/>
              <a:t>Taskforce and ARLN </a:t>
            </a:r>
            <a:endParaRPr lang="en-US" dirty="0" smtClean="0"/>
          </a:p>
          <a:p>
            <a:pPr lvl="1"/>
            <a:r>
              <a:rPr lang="en-US" dirty="0" smtClean="0"/>
              <a:t>Complementary </a:t>
            </a:r>
            <a:r>
              <a:rPr lang="en-US" dirty="0"/>
              <a:t>to CORHA</a:t>
            </a:r>
          </a:p>
          <a:p>
            <a:pPr lvl="1"/>
            <a:r>
              <a:rPr lang="en-US" dirty="0"/>
              <a:t>Enhanced surveillance supports Detection and also </a:t>
            </a:r>
            <a:r>
              <a:rPr lang="en-US" dirty="0" smtClean="0"/>
              <a:t>Investigation</a:t>
            </a:r>
          </a:p>
          <a:p>
            <a:pPr marL="457200" lvl="1" indent="0">
              <a:buNone/>
            </a:pPr>
            <a:endParaRPr lang="en-US" sz="1100" dirty="0"/>
          </a:p>
          <a:p>
            <a:r>
              <a:rPr lang="en-US" dirty="0" smtClean="0"/>
              <a:t>While AR threats are part of CORHA, our council is concerned with HAI outbreak/response more </a:t>
            </a:r>
            <a:r>
              <a:rPr lang="en-US" dirty="0" smtClean="0"/>
              <a:t>broadly</a:t>
            </a:r>
          </a:p>
          <a:p>
            <a:endParaRPr lang="en-US" sz="1100" dirty="0" smtClean="0"/>
          </a:p>
          <a:p>
            <a:r>
              <a:rPr lang="en-US" dirty="0" smtClean="0"/>
              <a:t>Input on workgroup membership (n~10)</a:t>
            </a:r>
          </a:p>
          <a:p>
            <a:pPr lvl="1"/>
            <a:r>
              <a:rPr lang="en-US" dirty="0" smtClean="0"/>
              <a:t>Co-chairs; </a:t>
            </a:r>
            <a:r>
              <a:rPr lang="en-US" dirty="0" err="1" smtClean="0"/>
              <a:t>Wg</a:t>
            </a:r>
            <a:r>
              <a:rPr lang="en-US" dirty="0" smtClean="0"/>
              <a:t>-A; </a:t>
            </a:r>
            <a:r>
              <a:rPr lang="en-US" dirty="0" err="1" smtClean="0"/>
              <a:t>Wg</a:t>
            </a:r>
            <a:r>
              <a:rPr lang="en-US" dirty="0" smtClean="0"/>
              <a:t>-B; Academic lab, Commercial lab, others…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0372701-83B9-478A-9B29-7A50C8310B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EDA5044-3268-4753-AEE8-20199924E26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11A83C6-3159-48A2-95E0-D9A872D3EF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10" y="504908"/>
            <a:ext cx="4188823" cy="4188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0691-647D-4ECA-BD5D-3954C423659D}"/>
              </a:ext>
            </a:extLst>
          </p:cNvPr>
          <p:cNvSpPr txBox="1">
            <a:spLocks/>
          </p:cNvSpPr>
          <p:nvPr/>
        </p:nvSpPr>
        <p:spPr>
          <a:xfrm>
            <a:off x="599435" y="3217991"/>
            <a:ext cx="5667375" cy="1908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or Comments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6599</TotalTime>
  <Words>333</Words>
  <Application>Microsoft Office PowerPoint</Application>
  <PresentationFormat>Widescreen</PresentationFormat>
  <Paragraphs>68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PowerPoint Presentation</vt:lpstr>
      <vt:lpstr>APHL Invitation to join CORHA</vt:lpstr>
      <vt:lpstr>CORHA: Recognizing Laboratory as Essential to HAI/AR Outbreak/Response Activities</vt:lpstr>
      <vt:lpstr>PowerPoint Presentation</vt:lpstr>
      <vt:lpstr>Laboratory Workgroup Charge (Draft)</vt:lpstr>
      <vt:lpstr>Leveraging APHL Experience and Strengths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Perz, Joseph (CDC/OID/NCEZID)</cp:lastModifiedBy>
  <cp:revision>68</cp:revision>
  <cp:lastPrinted>2018-01-30T17:23:53Z</cp:lastPrinted>
  <dcterms:created xsi:type="dcterms:W3CDTF">2017-10-30T19:19:30Z</dcterms:created>
  <dcterms:modified xsi:type="dcterms:W3CDTF">2018-02-07T20:09:57Z</dcterms:modified>
</cp:coreProperties>
</file>