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6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corhawp.wpengine.com/wp-content/uploads/2019/04/Policy-Workgroup-Charge.pdf" TargetMode="External"/><Relationship Id="rId2" Type="http://schemas.openxmlformats.org/officeDocument/2006/relationships/hyperlink" Target="https://corhawp.wpengine.com/wp-content/uploads/2019/04/Workgroup-B-Investigation-and-Control-Charge.pdf" TargetMode="External"/><Relationship Id="rId1" Type="http://schemas.openxmlformats.org/officeDocument/2006/relationships/hyperlink" Target="https://corhawp.wpengine.com/wp-content/uploads/2019/04/Workgroup-A-Detection-and-Reporting-Charge.pdf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corhawp.wpengine.com/wp-content/uploads/2019/04/Policy-Workgroup-Charge.pdf" TargetMode="External"/><Relationship Id="rId2" Type="http://schemas.openxmlformats.org/officeDocument/2006/relationships/hyperlink" Target="https://corhawp.wpengine.com/wp-content/uploads/2019/04/Workgroup-B-Investigation-and-Control-Charge.pdf" TargetMode="External"/><Relationship Id="rId1" Type="http://schemas.openxmlformats.org/officeDocument/2006/relationships/hyperlink" Target="https://corhawp.wpengine.com/wp-content/uploads/2019/04/Workgroup-A-Detection-and-Reporting-Charge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EC7D9-F603-4212-B16C-026AE1341AC3}" type="doc">
      <dgm:prSet loTypeId="urn:microsoft.com/office/officeart/2005/8/layout/lProcess2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DB35EB9-279E-4CF9-9BDD-2710A452A2D0}">
      <dgm:prSet/>
      <dgm:spPr/>
      <dgm:t>
        <a:bodyPr/>
        <a:lstStyle/>
        <a:p>
          <a:r>
            <a:rPr lang="en-US" b="1">
              <a:hlinkClick xmlns:r="http://schemas.openxmlformats.org/officeDocument/2006/relationships" r:id="rId1"/>
            </a:rPr>
            <a:t>Workgroup A “Detection and Reporting”</a:t>
          </a:r>
          <a:endParaRPr lang="en-US"/>
        </a:p>
      </dgm:t>
    </dgm:pt>
    <dgm:pt modelId="{0463466E-BBFF-4A84-8C9B-E6DBFD28F529}" type="parTrans" cxnId="{834ED227-C7B6-4A04-BD93-E2CA197FE1BC}">
      <dgm:prSet/>
      <dgm:spPr/>
      <dgm:t>
        <a:bodyPr/>
        <a:lstStyle/>
        <a:p>
          <a:endParaRPr lang="en-US"/>
        </a:p>
      </dgm:t>
    </dgm:pt>
    <dgm:pt modelId="{377B094E-D41C-431B-8153-CEBD4BC266F0}" type="sibTrans" cxnId="{834ED227-C7B6-4A04-BD93-E2CA197FE1BC}">
      <dgm:prSet/>
      <dgm:spPr/>
      <dgm:t>
        <a:bodyPr/>
        <a:lstStyle/>
        <a:p>
          <a:endParaRPr lang="en-US"/>
        </a:p>
      </dgm:t>
    </dgm:pt>
    <dgm:pt modelId="{1EAD3270-5CE0-4568-A8E1-C873335FB7B5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/>
            <a:t>Group A Strep</a:t>
          </a:r>
        </a:p>
      </dgm:t>
    </dgm:pt>
    <dgm:pt modelId="{755DF1F7-2429-48AE-8B51-176C3442BF8A}" type="parTrans" cxnId="{768CC8E0-9FAF-4452-B059-33C7C54C836A}">
      <dgm:prSet/>
      <dgm:spPr/>
      <dgm:t>
        <a:bodyPr/>
        <a:lstStyle/>
        <a:p>
          <a:endParaRPr lang="en-US"/>
        </a:p>
      </dgm:t>
    </dgm:pt>
    <dgm:pt modelId="{F1CC63F5-29A5-42F3-8DFE-FDF7B254A075}" type="sibTrans" cxnId="{768CC8E0-9FAF-4452-B059-33C7C54C836A}">
      <dgm:prSet/>
      <dgm:spPr/>
      <dgm:t>
        <a:bodyPr/>
        <a:lstStyle/>
        <a:p>
          <a:endParaRPr lang="en-US"/>
        </a:p>
      </dgm:t>
    </dgm:pt>
    <dgm:pt modelId="{66BCF662-98B7-4622-B38C-05C3040EB571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dirty="0"/>
            <a:t>Medical Devices and Products* </a:t>
          </a:r>
          <a:r>
            <a:rPr lang="en-US" i="1" dirty="0"/>
            <a:t>(pending CDC SME review)</a:t>
          </a:r>
          <a:endParaRPr lang="en-US" dirty="0"/>
        </a:p>
      </dgm:t>
    </dgm:pt>
    <dgm:pt modelId="{3662DE8C-F671-49CB-B913-17EA9F9C8861}" type="parTrans" cxnId="{6A0134AA-6CA2-4863-A46F-9431311D9FE3}">
      <dgm:prSet/>
      <dgm:spPr/>
      <dgm:t>
        <a:bodyPr/>
        <a:lstStyle/>
        <a:p>
          <a:endParaRPr lang="en-US"/>
        </a:p>
      </dgm:t>
    </dgm:pt>
    <dgm:pt modelId="{B32AF376-4A98-4392-B5BF-78C513A9E2EF}" type="sibTrans" cxnId="{6A0134AA-6CA2-4863-A46F-9431311D9FE3}">
      <dgm:prSet/>
      <dgm:spPr/>
      <dgm:t>
        <a:bodyPr/>
        <a:lstStyle/>
        <a:p>
          <a:endParaRPr lang="en-US"/>
        </a:p>
      </dgm:t>
    </dgm:pt>
    <dgm:pt modelId="{F1C44AA4-B780-4401-8204-F5B7807DDCCE}">
      <dgm:prSet/>
      <dgm:spPr/>
      <dgm:t>
        <a:bodyPr/>
        <a:lstStyle/>
        <a:p>
          <a:r>
            <a:rPr lang="en-US" b="1">
              <a:hlinkClick xmlns:r="http://schemas.openxmlformats.org/officeDocument/2006/relationships" r:id="rId2"/>
            </a:rPr>
            <a:t>Workgroup B “Investigation and Control”</a:t>
          </a:r>
          <a:endParaRPr lang="en-US"/>
        </a:p>
      </dgm:t>
    </dgm:pt>
    <dgm:pt modelId="{73D7257E-EF8E-445C-AE46-3632C8F38101}" type="parTrans" cxnId="{39BEEA55-0202-4F5C-9D3B-A34A789DB85F}">
      <dgm:prSet/>
      <dgm:spPr/>
      <dgm:t>
        <a:bodyPr/>
        <a:lstStyle/>
        <a:p>
          <a:endParaRPr lang="en-US"/>
        </a:p>
      </dgm:t>
    </dgm:pt>
    <dgm:pt modelId="{02537E78-8877-4388-9651-F84E51D0012E}" type="sibTrans" cxnId="{39BEEA55-0202-4F5C-9D3B-A34A789DB85F}">
      <dgm:prSet/>
      <dgm:spPr/>
      <dgm:t>
        <a:bodyPr/>
        <a:lstStyle/>
        <a:p>
          <a:endParaRPr lang="en-US"/>
        </a:p>
      </dgm:t>
    </dgm:pt>
    <dgm:pt modelId="{69FF1CC8-DE60-4319-99C9-EDC942C87DBA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Medical Product-Related Assessment</a:t>
          </a:r>
        </a:p>
      </dgm:t>
    </dgm:pt>
    <dgm:pt modelId="{CF1ECB3E-832F-4FDE-9E4D-0DD6D9B9EF57}" type="parTrans" cxnId="{FCF97374-E4B2-413C-A267-CA756DE9971C}">
      <dgm:prSet/>
      <dgm:spPr/>
      <dgm:t>
        <a:bodyPr/>
        <a:lstStyle/>
        <a:p>
          <a:endParaRPr lang="en-US"/>
        </a:p>
      </dgm:t>
    </dgm:pt>
    <dgm:pt modelId="{40F3445B-CF80-4ABA-9D70-717EF4F210AB}" type="sibTrans" cxnId="{FCF97374-E4B2-413C-A267-CA756DE9971C}">
      <dgm:prSet/>
      <dgm:spPr/>
      <dgm:t>
        <a:bodyPr/>
        <a:lstStyle/>
        <a:p>
          <a:endParaRPr lang="en-US"/>
        </a:p>
      </dgm:t>
    </dgm:pt>
    <dgm:pt modelId="{9B6DBFE2-8AD1-4B32-978D-996DB07E654B}">
      <dgm:prSet/>
      <dgm:spPr/>
      <dgm:t>
        <a:bodyPr/>
        <a:lstStyle/>
        <a:p>
          <a:r>
            <a:rPr lang="en-US" b="1" dirty="0"/>
            <a:t>Workgroup A and B Combined</a:t>
          </a:r>
          <a:endParaRPr lang="en-US" dirty="0"/>
        </a:p>
      </dgm:t>
    </dgm:pt>
    <dgm:pt modelId="{65CECC1E-729F-4013-A996-1009BF667D91}" type="parTrans" cxnId="{985FBDEE-AB38-459A-AA90-317404B849B7}">
      <dgm:prSet/>
      <dgm:spPr/>
      <dgm:t>
        <a:bodyPr/>
        <a:lstStyle/>
        <a:p>
          <a:endParaRPr lang="en-US"/>
        </a:p>
      </dgm:t>
    </dgm:pt>
    <dgm:pt modelId="{CBE71734-E49E-4463-9E88-9682A71E25B2}" type="sibTrans" cxnId="{985FBDEE-AB38-459A-AA90-317404B849B7}">
      <dgm:prSet/>
      <dgm:spPr/>
      <dgm:t>
        <a:bodyPr/>
        <a:lstStyle/>
        <a:p>
          <a:endParaRPr lang="en-US"/>
        </a:p>
      </dgm:t>
    </dgm:pt>
    <dgm:pt modelId="{B6EAD14E-8355-4E39-9891-FEF6F0346BEC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i="1" dirty="0"/>
            <a:t>C. </a:t>
          </a:r>
          <a:r>
            <a:rPr lang="en-US" i="1" dirty="0" err="1"/>
            <a:t>auris</a:t>
          </a:r>
          <a:r>
            <a:rPr lang="en-US" i="1" dirty="0"/>
            <a:t>* (Council-approved, pending technical review)</a:t>
          </a:r>
          <a:endParaRPr lang="en-US" dirty="0"/>
        </a:p>
      </dgm:t>
    </dgm:pt>
    <dgm:pt modelId="{8693458F-3C6B-4780-8CA0-30274C0DC89C}" type="parTrans" cxnId="{E529039F-67E5-49C8-BCE3-C9A11D798E04}">
      <dgm:prSet/>
      <dgm:spPr/>
      <dgm:t>
        <a:bodyPr/>
        <a:lstStyle/>
        <a:p>
          <a:endParaRPr lang="en-US"/>
        </a:p>
      </dgm:t>
    </dgm:pt>
    <dgm:pt modelId="{C350BFB6-E14A-4DF4-8569-8D26D4AF3D48}" type="sibTrans" cxnId="{E529039F-67E5-49C8-BCE3-C9A11D798E04}">
      <dgm:prSet/>
      <dgm:spPr/>
      <dgm:t>
        <a:bodyPr/>
        <a:lstStyle/>
        <a:p>
          <a:endParaRPr lang="en-US"/>
        </a:p>
      </dgm:t>
    </dgm:pt>
    <dgm:pt modelId="{C0EC577C-7C3E-4327-851A-796F564C3072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/>
            <a:t>CDI</a:t>
          </a:r>
        </a:p>
      </dgm:t>
    </dgm:pt>
    <dgm:pt modelId="{5FAD9732-8EBE-4EC5-9907-4EEEEA5F89B2}" type="parTrans" cxnId="{FB2D7ACA-9244-45FE-853F-27F49C7DF49D}">
      <dgm:prSet/>
      <dgm:spPr/>
      <dgm:t>
        <a:bodyPr/>
        <a:lstStyle/>
        <a:p>
          <a:endParaRPr lang="en-US"/>
        </a:p>
      </dgm:t>
    </dgm:pt>
    <dgm:pt modelId="{BCFBA281-6138-439C-9F26-C7A9AF070E30}" type="sibTrans" cxnId="{FB2D7ACA-9244-45FE-853F-27F49C7DF49D}">
      <dgm:prSet/>
      <dgm:spPr/>
      <dgm:t>
        <a:bodyPr/>
        <a:lstStyle/>
        <a:p>
          <a:endParaRPr lang="en-US"/>
        </a:p>
      </dgm:t>
    </dgm:pt>
    <dgm:pt modelId="{6FE5194A-F95E-4B39-A7E5-1582161CEDDD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CRE</a:t>
          </a:r>
          <a:r>
            <a:rPr lang="en-US" i="1" dirty="0"/>
            <a:t>* (Council-approved, pending technical review)</a:t>
          </a:r>
          <a:endParaRPr lang="en-US" dirty="0"/>
        </a:p>
      </dgm:t>
    </dgm:pt>
    <dgm:pt modelId="{B84B181D-2A47-4735-8B03-2F49684100A5}" type="parTrans" cxnId="{E34B5D49-6E13-4B59-8D2A-C603E13A2149}">
      <dgm:prSet/>
      <dgm:spPr/>
      <dgm:t>
        <a:bodyPr/>
        <a:lstStyle/>
        <a:p>
          <a:endParaRPr lang="en-US"/>
        </a:p>
      </dgm:t>
    </dgm:pt>
    <dgm:pt modelId="{397EB7E1-1B40-4979-8850-6ED4CE52373E}" type="sibTrans" cxnId="{E34B5D49-6E13-4B59-8D2A-C603E13A2149}">
      <dgm:prSet/>
      <dgm:spPr/>
      <dgm:t>
        <a:bodyPr/>
        <a:lstStyle/>
        <a:p>
          <a:endParaRPr lang="en-US"/>
        </a:p>
      </dgm:t>
    </dgm:pt>
    <dgm:pt modelId="{242612E2-62FB-4E6D-9E2B-9048ADAA7BCC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NTM* </a:t>
          </a:r>
          <a:r>
            <a:rPr lang="en-US" i="1" dirty="0"/>
            <a:t>(pending final CDC SME review)</a:t>
          </a:r>
          <a:endParaRPr lang="en-US" dirty="0"/>
        </a:p>
      </dgm:t>
    </dgm:pt>
    <dgm:pt modelId="{5A778C28-614F-4170-BFBA-588777CFFF01}" type="parTrans" cxnId="{C617B0A5-3CE5-42DA-BC96-2BDAE6661CBF}">
      <dgm:prSet/>
      <dgm:spPr/>
      <dgm:t>
        <a:bodyPr/>
        <a:lstStyle/>
        <a:p>
          <a:endParaRPr lang="en-US"/>
        </a:p>
      </dgm:t>
    </dgm:pt>
    <dgm:pt modelId="{6C8AE56D-BC38-4F41-B5AA-444A12A7A870}" type="sibTrans" cxnId="{C617B0A5-3CE5-42DA-BC96-2BDAE6661CBF}">
      <dgm:prSet/>
      <dgm:spPr/>
      <dgm:t>
        <a:bodyPr/>
        <a:lstStyle/>
        <a:p>
          <a:endParaRPr lang="en-US"/>
        </a:p>
      </dgm:t>
    </dgm:pt>
    <dgm:pt modelId="{EE89DBAC-F31D-49C8-B33B-B03B39D1CEE7}">
      <dgm:prSet/>
      <dgm:spPr/>
      <dgm:t>
        <a:bodyPr/>
        <a:lstStyle/>
        <a:p>
          <a:r>
            <a:rPr lang="en-US" b="1">
              <a:hlinkClick xmlns:r="http://schemas.openxmlformats.org/officeDocument/2006/relationships" r:id="rId3"/>
            </a:rPr>
            <a:t>Policy Workgroup</a:t>
          </a:r>
          <a:endParaRPr lang="en-US"/>
        </a:p>
      </dgm:t>
    </dgm:pt>
    <dgm:pt modelId="{BAF8AF34-FAEE-40DD-B083-2FF68E5510EB}" type="parTrans" cxnId="{E2E5CDFF-50A3-46DA-BB7D-28EEC5ACB172}">
      <dgm:prSet/>
      <dgm:spPr/>
      <dgm:t>
        <a:bodyPr/>
        <a:lstStyle/>
        <a:p>
          <a:endParaRPr lang="en-US"/>
        </a:p>
      </dgm:t>
    </dgm:pt>
    <dgm:pt modelId="{CFB4EA47-DB8A-475B-A127-6A9503B20B37}" type="sibTrans" cxnId="{E2E5CDFF-50A3-46DA-BB7D-28EEC5ACB172}">
      <dgm:prSet/>
      <dgm:spPr/>
      <dgm:t>
        <a:bodyPr/>
        <a:lstStyle/>
        <a:p>
          <a:endParaRPr lang="en-US"/>
        </a:p>
      </dgm:t>
    </dgm:pt>
    <dgm:pt modelId="{FE801620-5377-4B9E-94C6-48753BC1FECD}">
      <dgm:prSet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HAI Outbreak Notification Framework* </a:t>
          </a:r>
          <a:r>
            <a:rPr lang="en-US" i="1" dirty="0"/>
            <a:t>(Council-approved, Interim draft posted to the website, pending technical review)</a:t>
          </a:r>
          <a:endParaRPr lang="en-US" dirty="0"/>
        </a:p>
      </dgm:t>
    </dgm:pt>
    <dgm:pt modelId="{B003EB76-4E8B-4630-99BF-D3106E2F9EB4}" type="parTrans" cxnId="{C0CB8FDB-F5EF-4B17-829B-9CDFF5025C32}">
      <dgm:prSet/>
      <dgm:spPr/>
      <dgm:t>
        <a:bodyPr/>
        <a:lstStyle/>
        <a:p>
          <a:endParaRPr lang="en-US"/>
        </a:p>
      </dgm:t>
    </dgm:pt>
    <dgm:pt modelId="{3C109C6A-DD1B-49B4-ADD7-A567A2EDA9E2}" type="sibTrans" cxnId="{C0CB8FDB-F5EF-4B17-829B-9CDFF5025C32}">
      <dgm:prSet/>
      <dgm:spPr/>
      <dgm:t>
        <a:bodyPr/>
        <a:lstStyle/>
        <a:p>
          <a:endParaRPr lang="en-US"/>
        </a:p>
      </dgm:t>
    </dgm:pt>
    <dgm:pt modelId="{A87B29A8-9BD8-4453-A52E-3AC984F32313}">
      <dgm:prSet/>
      <dgm:spPr/>
      <dgm:t>
        <a:bodyPr/>
        <a:lstStyle/>
        <a:p>
          <a:r>
            <a:rPr lang="en-US" b="1" dirty="0"/>
            <a:t>Lab Workgroup</a:t>
          </a:r>
          <a:endParaRPr lang="en-US" dirty="0"/>
        </a:p>
      </dgm:t>
    </dgm:pt>
    <dgm:pt modelId="{85F471DD-F78B-4365-9437-7BF422D82838}" type="parTrans" cxnId="{A9778341-AB79-4D80-914F-75FA94873B23}">
      <dgm:prSet/>
      <dgm:spPr/>
      <dgm:t>
        <a:bodyPr/>
        <a:lstStyle/>
        <a:p>
          <a:endParaRPr lang="en-US"/>
        </a:p>
      </dgm:t>
    </dgm:pt>
    <dgm:pt modelId="{36E5DB9F-5053-4081-A472-7E2CCF0BFBB2}" type="sibTrans" cxnId="{A9778341-AB79-4D80-914F-75FA94873B23}">
      <dgm:prSet/>
      <dgm:spPr/>
      <dgm:t>
        <a:bodyPr/>
        <a:lstStyle/>
        <a:p>
          <a:endParaRPr lang="en-US"/>
        </a:p>
      </dgm:t>
    </dgm:pt>
    <dgm:pt modelId="{60087693-3C06-46EE-923D-0B7DFDA2F5EC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dirty="0"/>
            <a:t>HLG Chapter 6: Laboratory Best Practices in Support of Healthcare-Associated Infection and Antimicrobial Resistant Pathogen Outbreak Response</a:t>
          </a:r>
        </a:p>
      </dgm:t>
    </dgm:pt>
    <dgm:pt modelId="{B4E65518-AB0E-4D4B-ADE3-2213C1FE3220}" type="parTrans" cxnId="{51246D12-909D-4DB8-AF38-17F9C9993B00}">
      <dgm:prSet/>
      <dgm:spPr/>
      <dgm:t>
        <a:bodyPr/>
        <a:lstStyle/>
        <a:p>
          <a:endParaRPr lang="en-US"/>
        </a:p>
      </dgm:t>
    </dgm:pt>
    <dgm:pt modelId="{AABAFB31-5EAD-4435-9E58-1E410815F27B}" type="sibTrans" cxnId="{51246D12-909D-4DB8-AF38-17F9C9993B00}">
      <dgm:prSet/>
      <dgm:spPr/>
      <dgm:t>
        <a:bodyPr/>
        <a:lstStyle/>
        <a:p>
          <a:endParaRPr lang="en-US"/>
        </a:p>
      </dgm:t>
    </dgm:pt>
    <dgm:pt modelId="{D0EF2F58-8B7D-4727-9D88-FE43C5C9C604}">
      <dgm:prSet/>
      <dgm:spPr/>
      <dgm:t>
        <a:bodyPr/>
        <a:lstStyle/>
        <a:p>
          <a:r>
            <a:rPr lang="en-US" b="1" dirty="0"/>
            <a:t>Ad hoc</a:t>
          </a:r>
          <a:endParaRPr lang="en-US" dirty="0"/>
        </a:p>
      </dgm:t>
    </dgm:pt>
    <dgm:pt modelId="{10F83FC7-801F-4CC0-A788-E924506EF1D2}" type="parTrans" cxnId="{C1662038-AA00-4D06-A035-596DE6475693}">
      <dgm:prSet/>
      <dgm:spPr/>
      <dgm:t>
        <a:bodyPr/>
        <a:lstStyle/>
        <a:p>
          <a:endParaRPr lang="en-US"/>
        </a:p>
      </dgm:t>
    </dgm:pt>
    <dgm:pt modelId="{9EBE4367-A979-48AE-A884-0CC08D6A2305}" type="sibTrans" cxnId="{C1662038-AA00-4D06-A035-596DE6475693}">
      <dgm:prSet/>
      <dgm:spPr/>
      <dgm:t>
        <a:bodyPr/>
        <a:lstStyle/>
        <a:p>
          <a:endParaRPr lang="en-US"/>
        </a:p>
      </dgm:t>
    </dgm:pt>
    <dgm:pt modelId="{C25E1217-C766-4E25-AF98-C32102B8729E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COVID-19 Outbreak Definition &amp; Reporting Thresholds</a:t>
          </a:r>
        </a:p>
      </dgm:t>
    </dgm:pt>
    <dgm:pt modelId="{B6A7B80B-1911-4952-87F9-EA29835C57B1}" type="parTrans" cxnId="{A4C59EAD-9785-46EA-8F64-E3D286A5A961}">
      <dgm:prSet/>
      <dgm:spPr/>
      <dgm:t>
        <a:bodyPr/>
        <a:lstStyle/>
        <a:p>
          <a:endParaRPr lang="en-US"/>
        </a:p>
      </dgm:t>
    </dgm:pt>
    <dgm:pt modelId="{A65B7E26-E8E7-43BD-9A3A-C2CDD1DD80D6}" type="sibTrans" cxnId="{A4C59EAD-9785-46EA-8F64-E3D286A5A961}">
      <dgm:prSet/>
      <dgm:spPr/>
      <dgm:t>
        <a:bodyPr/>
        <a:lstStyle/>
        <a:p>
          <a:endParaRPr lang="en-US"/>
        </a:p>
      </dgm:t>
    </dgm:pt>
    <dgm:pt modelId="{7B80A979-C026-4D9B-A46F-7D80AAA93CC3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Influenza</a:t>
          </a:r>
        </a:p>
      </dgm:t>
    </dgm:pt>
    <dgm:pt modelId="{A13DD590-8734-48F2-96CE-4882C8752733}" type="parTrans" cxnId="{B4C9F1E1-E9EB-468A-9422-8BDD254BE94B}">
      <dgm:prSet/>
      <dgm:spPr/>
      <dgm:t>
        <a:bodyPr/>
        <a:lstStyle/>
        <a:p>
          <a:endParaRPr lang="en-US"/>
        </a:p>
      </dgm:t>
    </dgm:pt>
    <dgm:pt modelId="{A2EAB7F2-F939-4D09-A839-9D3B2D643E47}" type="sibTrans" cxnId="{B4C9F1E1-E9EB-468A-9422-8BDD254BE94B}">
      <dgm:prSet/>
      <dgm:spPr/>
      <dgm:t>
        <a:bodyPr/>
        <a:lstStyle/>
        <a:p>
          <a:endParaRPr lang="en-US"/>
        </a:p>
      </dgm:t>
    </dgm:pt>
    <dgm:pt modelId="{EA739706-3B84-4994-8623-AAE7B0DD0DA8}">
      <dgm:prSet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Health Affairs Blog on Outbreak Notification of Healthcare Outbreaks of COVID-19</a:t>
          </a:r>
        </a:p>
      </dgm:t>
    </dgm:pt>
    <dgm:pt modelId="{F365E391-375B-4985-8DE3-9E2BEC24780F}" type="parTrans" cxnId="{7CE5086F-0BEF-4A3D-9FA9-44036DCFD0FE}">
      <dgm:prSet/>
      <dgm:spPr/>
      <dgm:t>
        <a:bodyPr/>
        <a:lstStyle/>
        <a:p>
          <a:endParaRPr lang="en-US"/>
        </a:p>
      </dgm:t>
    </dgm:pt>
    <dgm:pt modelId="{3ECBC775-63FB-4217-BC3B-74D6ACB44DAF}" type="sibTrans" cxnId="{7CE5086F-0BEF-4A3D-9FA9-44036DCFD0FE}">
      <dgm:prSet/>
      <dgm:spPr/>
      <dgm:t>
        <a:bodyPr/>
        <a:lstStyle/>
        <a:p>
          <a:endParaRPr lang="en-US"/>
        </a:p>
      </dgm:t>
    </dgm:pt>
    <dgm:pt modelId="{F0F6D8F9-CC51-4149-BA74-804336D6A194}" type="pres">
      <dgm:prSet presAssocID="{40EEC7D9-F603-4212-B16C-026AE1341AC3}" presName="theList" presStyleCnt="0">
        <dgm:presLayoutVars>
          <dgm:dir/>
          <dgm:animLvl val="lvl"/>
          <dgm:resizeHandles val="exact"/>
        </dgm:presLayoutVars>
      </dgm:prSet>
      <dgm:spPr/>
    </dgm:pt>
    <dgm:pt modelId="{D1CDB7C1-CD0B-4082-BF7C-8BA4474EDABD}" type="pres">
      <dgm:prSet presAssocID="{FDB35EB9-279E-4CF9-9BDD-2710A452A2D0}" presName="compNode" presStyleCnt="0"/>
      <dgm:spPr/>
    </dgm:pt>
    <dgm:pt modelId="{C5C0367A-3017-4372-BB7B-4828E4878445}" type="pres">
      <dgm:prSet presAssocID="{FDB35EB9-279E-4CF9-9BDD-2710A452A2D0}" presName="aNode" presStyleLbl="bgShp" presStyleIdx="0" presStyleCnt="6"/>
      <dgm:spPr/>
    </dgm:pt>
    <dgm:pt modelId="{74DC9E10-3D55-49C3-AF62-96DC3530CEE7}" type="pres">
      <dgm:prSet presAssocID="{FDB35EB9-279E-4CF9-9BDD-2710A452A2D0}" presName="textNode" presStyleLbl="bgShp" presStyleIdx="0" presStyleCnt="6"/>
      <dgm:spPr/>
    </dgm:pt>
    <dgm:pt modelId="{4DC9BB4E-D23D-4374-AAB3-86A82C76E3FC}" type="pres">
      <dgm:prSet presAssocID="{FDB35EB9-279E-4CF9-9BDD-2710A452A2D0}" presName="compChildNode" presStyleCnt="0"/>
      <dgm:spPr/>
    </dgm:pt>
    <dgm:pt modelId="{EE9D4845-D08A-47C8-8759-A2CC835C6EEF}" type="pres">
      <dgm:prSet presAssocID="{FDB35EB9-279E-4CF9-9BDD-2710A452A2D0}" presName="theInnerList" presStyleCnt="0"/>
      <dgm:spPr/>
    </dgm:pt>
    <dgm:pt modelId="{5EF8027E-7B2B-46EA-B82A-01BEFF4C3AC2}" type="pres">
      <dgm:prSet presAssocID="{1EAD3270-5CE0-4568-A8E1-C873335FB7B5}" presName="childNode" presStyleLbl="node1" presStyleIdx="0" presStyleCnt="12">
        <dgm:presLayoutVars>
          <dgm:bulletEnabled val="1"/>
        </dgm:presLayoutVars>
      </dgm:prSet>
      <dgm:spPr/>
    </dgm:pt>
    <dgm:pt modelId="{806AA8B4-1B3D-426C-BCE2-B6EF9F6A3CAC}" type="pres">
      <dgm:prSet presAssocID="{1EAD3270-5CE0-4568-A8E1-C873335FB7B5}" presName="aSpace2" presStyleCnt="0"/>
      <dgm:spPr/>
    </dgm:pt>
    <dgm:pt modelId="{F9FAF4BF-AE36-46FD-9578-D80CCD2ABE71}" type="pres">
      <dgm:prSet presAssocID="{66BCF662-98B7-4622-B38C-05C3040EB571}" presName="childNode" presStyleLbl="node1" presStyleIdx="1" presStyleCnt="12">
        <dgm:presLayoutVars>
          <dgm:bulletEnabled val="1"/>
        </dgm:presLayoutVars>
      </dgm:prSet>
      <dgm:spPr/>
    </dgm:pt>
    <dgm:pt modelId="{20302260-A932-4601-8A7E-56DCCE92E52E}" type="pres">
      <dgm:prSet presAssocID="{FDB35EB9-279E-4CF9-9BDD-2710A452A2D0}" presName="aSpace" presStyleCnt="0"/>
      <dgm:spPr/>
    </dgm:pt>
    <dgm:pt modelId="{3B14043A-DECE-46CE-A29D-1A163ABD0E88}" type="pres">
      <dgm:prSet presAssocID="{F1C44AA4-B780-4401-8204-F5B7807DDCCE}" presName="compNode" presStyleCnt="0"/>
      <dgm:spPr/>
    </dgm:pt>
    <dgm:pt modelId="{525D6F0A-20F6-4F1D-82BE-63314C3D52DD}" type="pres">
      <dgm:prSet presAssocID="{F1C44AA4-B780-4401-8204-F5B7807DDCCE}" presName="aNode" presStyleLbl="bgShp" presStyleIdx="1" presStyleCnt="6"/>
      <dgm:spPr/>
    </dgm:pt>
    <dgm:pt modelId="{C20B50C8-6B4C-4555-845D-DF6D535F0641}" type="pres">
      <dgm:prSet presAssocID="{F1C44AA4-B780-4401-8204-F5B7807DDCCE}" presName="textNode" presStyleLbl="bgShp" presStyleIdx="1" presStyleCnt="6"/>
      <dgm:spPr/>
    </dgm:pt>
    <dgm:pt modelId="{A1F9FD38-D501-4F8C-B11E-2B58A10F0EEB}" type="pres">
      <dgm:prSet presAssocID="{F1C44AA4-B780-4401-8204-F5B7807DDCCE}" presName="compChildNode" presStyleCnt="0"/>
      <dgm:spPr/>
    </dgm:pt>
    <dgm:pt modelId="{116BE758-6C8F-4283-9DF1-F8BB4981C198}" type="pres">
      <dgm:prSet presAssocID="{F1C44AA4-B780-4401-8204-F5B7807DDCCE}" presName="theInnerList" presStyleCnt="0"/>
      <dgm:spPr/>
    </dgm:pt>
    <dgm:pt modelId="{A50F642D-F706-4E8D-A50A-04782272CCB6}" type="pres">
      <dgm:prSet presAssocID="{69FF1CC8-DE60-4319-99C9-EDC942C87DBA}" presName="childNode" presStyleLbl="node1" presStyleIdx="2" presStyleCnt="12">
        <dgm:presLayoutVars>
          <dgm:bulletEnabled val="1"/>
        </dgm:presLayoutVars>
      </dgm:prSet>
      <dgm:spPr/>
    </dgm:pt>
    <dgm:pt modelId="{6D7C5B8A-8695-4FC5-9DB3-ECF7B26BEA62}" type="pres">
      <dgm:prSet presAssocID="{F1C44AA4-B780-4401-8204-F5B7807DDCCE}" presName="aSpace" presStyleCnt="0"/>
      <dgm:spPr/>
    </dgm:pt>
    <dgm:pt modelId="{FB4AFAD2-29A0-4076-8200-65341F2A8CA5}" type="pres">
      <dgm:prSet presAssocID="{9B6DBFE2-8AD1-4B32-978D-996DB07E654B}" presName="compNode" presStyleCnt="0"/>
      <dgm:spPr/>
    </dgm:pt>
    <dgm:pt modelId="{0CBCB363-38D1-4F88-A795-4C9BAF2882D0}" type="pres">
      <dgm:prSet presAssocID="{9B6DBFE2-8AD1-4B32-978D-996DB07E654B}" presName="aNode" presStyleLbl="bgShp" presStyleIdx="2" presStyleCnt="6"/>
      <dgm:spPr/>
    </dgm:pt>
    <dgm:pt modelId="{F020EE7D-FCDC-44B5-B4D4-4527F66B61E3}" type="pres">
      <dgm:prSet presAssocID="{9B6DBFE2-8AD1-4B32-978D-996DB07E654B}" presName="textNode" presStyleLbl="bgShp" presStyleIdx="2" presStyleCnt="6"/>
      <dgm:spPr/>
    </dgm:pt>
    <dgm:pt modelId="{E1298A1F-283F-4150-A306-71942F67A20E}" type="pres">
      <dgm:prSet presAssocID="{9B6DBFE2-8AD1-4B32-978D-996DB07E654B}" presName="compChildNode" presStyleCnt="0"/>
      <dgm:spPr/>
    </dgm:pt>
    <dgm:pt modelId="{C724BDC7-E34A-4CAF-A6F0-0186A3F5EB4C}" type="pres">
      <dgm:prSet presAssocID="{9B6DBFE2-8AD1-4B32-978D-996DB07E654B}" presName="theInnerList" presStyleCnt="0"/>
      <dgm:spPr/>
    </dgm:pt>
    <dgm:pt modelId="{62361C26-5C73-4600-963C-C741862D5CAF}" type="pres">
      <dgm:prSet presAssocID="{B6EAD14E-8355-4E39-9891-FEF6F0346BEC}" presName="childNode" presStyleLbl="node1" presStyleIdx="3" presStyleCnt="12">
        <dgm:presLayoutVars>
          <dgm:bulletEnabled val="1"/>
        </dgm:presLayoutVars>
      </dgm:prSet>
      <dgm:spPr/>
    </dgm:pt>
    <dgm:pt modelId="{77DE7BA0-EAE8-4399-8242-B8BFEA873772}" type="pres">
      <dgm:prSet presAssocID="{B6EAD14E-8355-4E39-9891-FEF6F0346BEC}" presName="aSpace2" presStyleCnt="0"/>
      <dgm:spPr/>
    </dgm:pt>
    <dgm:pt modelId="{D092AEB6-E7FC-4FE6-AC8F-421502C4B22D}" type="pres">
      <dgm:prSet presAssocID="{C0EC577C-7C3E-4327-851A-796F564C3072}" presName="childNode" presStyleLbl="node1" presStyleIdx="4" presStyleCnt="12">
        <dgm:presLayoutVars>
          <dgm:bulletEnabled val="1"/>
        </dgm:presLayoutVars>
      </dgm:prSet>
      <dgm:spPr/>
    </dgm:pt>
    <dgm:pt modelId="{01A7B219-387F-44F5-82AF-82EEEF555A82}" type="pres">
      <dgm:prSet presAssocID="{C0EC577C-7C3E-4327-851A-796F564C3072}" presName="aSpace2" presStyleCnt="0"/>
      <dgm:spPr/>
    </dgm:pt>
    <dgm:pt modelId="{C35E7F69-C637-4E81-9F96-F7BE3FC23693}" type="pres">
      <dgm:prSet presAssocID="{6FE5194A-F95E-4B39-A7E5-1582161CEDDD}" presName="childNode" presStyleLbl="node1" presStyleIdx="5" presStyleCnt="12">
        <dgm:presLayoutVars>
          <dgm:bulletEnabled val="1"/>
        </dgm:presLayoutVars>
      </dgm:prSet>
      <dgm:spPr/>
    </dgm:pt>
    <dgm:pt modelId="{3B1D5592-3CAB-4197-8A22-938355DD3C83}" type="pres">
      <dgm:prSet presAssocID="{6FE5194A-F95E-4B39-A7E5-1582161CEDDD}" presName="aSpace2" presStyleCnt="0"/>
      <dgm:spPr/>
    </dgm:pt>
    <dgm:pt modelId="{AA06AB25-F946-4B49-AED8-3FDE82F999B9}" type="pres">
      <dgm:prSet presAssocID="{242612E2-62FB-4E6D-9E2B-9048ADAA7BCC}" presName="childNode" presStyleLbl="node1" presStyleIdx="6" presStyleCnt="12">
        <dgm:presLayoutVars>
          <dgm:bulletEnabled val="1"/>
        </dgm:presLayoutVars>
      </dgm:prSet>
      <dgm:spPr/>
    </dgm:pt>
    <dgm:pt modelId="{0DDCC8E2-E4B2-4E43-9374-D7A2E07C17F9}" type="pres">
      <dgm:prSet presAssocID="{9B6DBFE2-8AD1-4B32-978D-996DB07E654B}" presName="aSpace" presStyleCnt="0"/>
      <dgm:spPr/>
    </dgm:pt>
    <dgm:pt modelId="{A267D59A-3DD7-49EC-94CA-2F055997E505}" type="pres">
      <dgm:prSet presAssocID="{EE89DBAC-F31D-49C8-B33B-B03B39D1CEE7}" presName="compNode" presStyleCnt="0"/>
      <dgm:spPr/>
    </dgm:pt>
    <dgm:pt modelId="{87340CF7-C7C4-45CB-AB31-AF9594F12773}" type="pres">
      <dgm:prSet presAssocID="{EE89DBAC-F31D-49C8-B33B-B03B39D1CEE7}" presName="aNode" presStyleLbl="bgShp" presStyleIdx="3" presStyleCnt="6"/>
      <dgm:spPr/>
    </dgm:pt>
    <dgm:pt modelId="{9D39E169-1544-4962-A0FA-D4D40F06D413}" type="pres">
      <dgm:prSet presAssocID="{EE89DBAC-F31D-49C8-B33B-B03B39D1CEE7}" presName="textNode" presStyleLbl="bgShp" presStyleIdx="3" presStyleCnt="6"/>
      <dgm:spPr/>
    </dgm:pt>
    <dgm:pt modelId="{4D866605-356F-44DA-8299-8A1C11F77FED}" type="pres">
      <dgm:prSet presAssocID="{EE89DBAC-F31D-49C8-B33B-B03B39D1CEE7}" presName="compChildNode" presStyleCnt="0"/>
      <dgm:spPr/>
    </dgm:pt>
    <dgm:pt modelId="{D5E5011A-FA54-416E-8C2D-E152F9248C9E}" type="pres">
      <dgm:prSet presAssocID="{EE89DBAC-F31D-49C8-B33B-B03B39D1CEE7}" presName="theInnerList" presStyleCnt="0"/>
      <dgm:spPr/>
    </dgm:pt>
    <dgm:pt modelId="{7ED4D8FE-2620-4699-A8A5-E235867DDD2C}" type="pres">
      <dgm:prSet presAssocID="{FE801620-5377-4B9E-94C6-48753BC1FECD}" presName="childNode" presStyleLbl="node1" presStyleIdx="7" presStyleCnt="12">
        <dgm:presLayoutVars>
          <dgm:bulletEnabled val="1"/>
        </dgm:presLayoutVars>
      </dgm:prSet>
      <dgm:spPr/>
    </dgm:pt>
    <dgm:pt modelId="{3CC2F601-C79D-475C-A822-9788C6D73EE0}" type="pres">
      <dgm:prSet presAssocID="{EE89DBAC-F31D-49C8-B33B-B03B39D1CEE7}" presName="aSpace" presStyleCnt="0"/>
      <dgm:spPr/>
    </dgm:pt>
    <dgm:pt modelId="{0731E8E9-A3C9-4567-A49D-C3FCFE420160}" type="pres">
      <dgm:prSet presAssocID="{A87B29A8-9BD8-4453-A52E-3AC984F32313}" presName="compNode" presStyleCnt="0"/>
      <dgm:spPr/>
    </dgm:pt>
    <dgm:pt modelId="{5F7D4311-EA66-4BA7-BB3C-CFEB677F273F}" type="pres">
      <dgm:prSet presAssocID="{A87B29A8-9BD8-4453-A52E-3AC984F32313}" presName="aNode" presStyleLbl="bgShp" presStyleIdx="4" presStyleCnt="6"/>
      <dgm:spPr/>
    </dgm:pt>
    <dgm:pt modelId="{6D1BD1CA-A9C7-4003-ACA5-230F1F5BC60E}" type="pres">
      <dgm:prSet presAssocID="{A87B29A8-9BD8-4453-A52E-3AC984F32313}" presName="textNode" presStyleLbl="bgShp" presStyleIdx="4" presStyleCnt="6"/>
      <dgm:spPr/>
    </dgm:pt>
    <dgm:pt modelId="{C485BE77-7F50-4A64-812A-FBC8E90AB4CF}" type="pres">
      <dgm:prSet presAssocID="{A87B29A8-9BD8-4453-A52E-3AC984F32313}" presName="compChildNode" presStyleCnt="0"/>
      <dgm:spPr/>
    </dgm:pt>
    <dgm:pt modelId="{FD87397B-D80B-4D75-8996-324B6D9D6B42}" type="pres">
      <dgm:prSet presAssocID="{A87B29A8-9BD8-4453-A52E-3AC984F32313}" presName="theInnerList" presStyleCnt="0"/>
      <dgm:spPr/>
    </dgm:pt>
    <dgm:pt modelId="{722212AE-BBF5-4256-9007-1450C0393D11}" type="pres">
      <dgm:prSet presAssocID="{60087693-3C06-46EE-923D-0B7DFDA2F5EC}" presName="childNode" presStyleLbl="node1" presStyleIdx="8" presStyleCnt="12">
        <dgm:presLayoutVars>
          <dgm:bulletEnabled val="1"/>
        </dgm:presLayoutVars>
      </dgm:prSet>
      <dgm:spPr/>
    </dgm:pt>
    <dgm:pt modelId="{DB0686EB-F48D-4997-95A1-00F2C8236BD2}" type="pres">
      <dgm:prSet presAssocID="{A87B29A8-9BD8-4453-A52E-3AC984F32313}" presName="aSpace" presStyleCnt="0"/>
      <dgm:spPr/>
    </dgm:pt>
    <dgm:pt modelId="{1B99BD5B-DC74-4D6A-A255-C87D08134A4A}" type="pres">
      <dgm:prSet presAssocID="{D0EF2F58-8B7D-4727-9D88-FE43C5C9C604}" presName="compNode" presStyleCnt="0"/>
      <dgm:spPr/>
    </dgm:pt>
    <dgm:pt modelId="{21A86404-3801-4DC0-BD5F-BE706F9FBF70}" type="pres">
      <dgm:prSet presAssocID="{D0EF2F58-8B7D-4727-9D88-FE43C5C9C604}" presName="aNode" presStyleLbl="bgShp" presStyleIdx="5" presStyleCnt="6"/>
      <dgm:spPr/>
    </dgm:pt>
    <dgm:pt modelId="{B40CBCC8-BF1D-4533-9A23-B9F58033708C}" type="pres">
      <dgm:prSet presAssocID="{D0EF2F58-8B7D-4727-9D88-FE43C5C9C604}" presName="textNode" presStyleLbl="bgShp" presStyleIdx="5" presStyleCnt="6"/>
      <dgm:spPr/>
    </dgm:pt>
    <dgm:pt modelId="{561D768E-41F2-4ADD-8C62-A759E0097B45}" type="pres">
      <dgm:prSet presAssocID="{D0EF2F58-8B7D-4727-9D88-FE43C5C9C604}" presName="compChildNode" presStyleCnt="0"/>
      <dgm:spPr/>
    </dgm:pt>
    <dgm:pt modelId="{4FFB28AD-0F49-4B34-B455-50665B135B97}" type="pres">
      <dgm:prSet presAssocID="{D0EF2F58-8B7D-4727-9D88-FE43C5C9C604}" presName="theInnerList" presStyleCnt="0"/>
      <dgm:spPr/>
    </dgm:pt>
    <dgm:pt modelId="{0844FA0E-6699-470D-AB54-28D894BC6344}" type="pres">
      <dgm:prSet presAssocID="{C25E1217-C766-4E25-AF98-C32102B8729E}" presName="childNode" presStyleLbl="node1" presStyleIdx="9" presStyleCnt="12">
        <dgm:presLayoutVars>
          <dgm:bulletEnabled val="1"/>
        </dgm:presLayoutVars>
      </dgm:prSet>
      <dgm:spPr/>
    </dgm:pt>
    <dgm:pt modelId="{BBE009C5-275E-47E2-96B3-FA0534A53F5F}" type="pres">
      <dgm:prSet presAssocID="{C25E1217-C766-4E25-AF98-C32102B8729E}" presName="aSpace2" presStyleCnt="0"/>
      <dgm:spPr/>
    </dgm:pt>
    <dgm:pt modelId="{27543620-11FC-4C78-ADD0-F0FBFF6C6133}" type="pres">
      <dgm:prSet presAssocID="{EA739706-3B84-4994-8623-AAE7B0DD0DA8}" presName="childNode" presStyleLbl="node1" presStyleIdx="10" presStyleCnt="12">
        <dgm:presLayoutVars>
          <dgm:bulletEnabled val="1"/>
        </dgm:presLayoutVars>
      </dgm:prSet>
      <dgm:spPr/>
    </dgm:pt>
    <dgm:pt modelId="{860A2CF2-F70C-40E3-B630-5327EFA862AE}" type="pres">
      <dgm:prSet presAssocID="{EA739706-3B84-4994-8623-AAE7B0DD0DA8}" presName="aSpace2" presStyleCnt="0"/>
      <dgm:spPr/>
    </dgm:pt>
    <dgm:pt modelId="{48283CCC-A9CA-409A-9FA0-033687344AA6}" type="pres">
      <dgm:prSet presAssocID="{7B80A979-C026-4D9B-A46F-7D80AAA93CC3}" presName="childNode" presStyleLbl="node1" presStyleIdx="11" presStyleCnt="12">
        <dgm:presLayoutVars>
          <dgm:bulletEnabled val="1"/>
        </dgm:presLayoutVars>
      </dgm:prSet>
      <dgm:spPr/>
    </dgm:pt>
  </dgm:ptLst>
  <dgm:cxnLst>
    <dgm:cxn modelId="{237F340B-54FD-4043-B2A8-29407DBE702A}" type="presOf" srcId="{F1C44AA4-B780-4401-8204-F5B7807DDCCE}" destId="{525D6F0A-20F6-4F1D-82BE-63314C3D52DD}" srcOrd="0" destOrd="0" presId="urn:microsoft.com/office/officeart/2005/8/layout/lProcess2"/>
    <dgm:cxn modelId="{469E3A10-3338-4BAA-BF93-444B86B73B01}" type="presOf" srcId="{1EAD3270-5CE0-4568-A8E1-C873335FB7B5}" destId="{5EF8027E-7B2B-46EA-B82A-01BEFF4C3AC2}" srcOrd="0" destOrd="0" presId="urn:microsoft.com/office/officeart/2005/8/layout/lProcess2"/>
    <dgm:cxn modelId="{51246D12-909D-4DB8-AF38-17F9C9993B00}" srcId="{A87B29A8-9BD8-4453-A52E-3AC984F32313}" destId="{60087693-3C06-46EE-923D-0B7DFDA2F5EC}" srcOrd="0" destOrd="0" parTransId="{B4E65518-AB0E-4D4B-ADE3-2213C1FE3220}" sibTransId="{AABAFB31-5EAD-4435-9E58-1E410815F27B}"/>
    <dgm:cxn modelId="{198B9F21-3E24-4592-92AD-14F7FBC890D6}" type="presOf" srcId="{FE801620-5377-4B9E-94C6-48753BC1FECD}" destId="{7ED4D8FE-2620-4699-A8A5-E235867DDD2C}" srcOrd="0" destOrd="0" presId="urn:microsoft.com/office/officeart/2005/8/layout/lProcess2"/>
    <dgm:cxn modelId="{834ED227-C7B6-4A04-BD93-E2CA197FE1BC}" srcId="{40EEC7D9-F603-4212-B16C-026AE1341AC3}" destId="{FDB35EB9-279E-4CF9-9BDD-2710A452A2D0}" srcOrd="0" destOrd="0" parTransId="{0463466E-BBFF-4A84-8C9B-E6DBFD28F529}" sibTransId="{377B094E-D41C-431B-8153-CEBD4BC266F0}"/>
    <dgm:cxn modelId="{BFF10229-5700-4A7E-A110-CDBDD6278ECD}" type="presOf" srcId="{EE89DBAC-F31D-49C8-B33B-B03B39D1CEE7}" destId="{9D39E169-1544-4962-A0FA-D4D40F06D413}" srcOrd="1" destOrd="0" presId="urn:microsoft.com/office/officeart/2005/8/layout/lProcess2"/>
    <dgm:cxn modelId="{C1662038-AA00-4D06-A035-596DE6475693}" srcId="{40EEC7D9-F603-4212-B16C-026AE1341AC3}" destId="{D0EF2F58-8B7D-4727-9D88-FE43C5C9C604}" srcOrd="5" destOrd="0" parTransId="{10F83FC7-801F-4CC0-A788-E924506EF1D2}" sibTransId="{9EBE4367-A979-48AE-A884-0CC08D6A2305}"/>
    <dgm:cxn modelId="{A9778341-AB79-4D80-914F-75FA94873B23}" srcId="{40EEC7D9-F603-4212-B16C-026AE1341AC3}" destId="{A87B29A8-9BD8-4453-A52E-3AC984F32313}" srcOrd="4" destOrd="0" parTransId="{85F471DD-F78B-4365-9437-7BF422D82838}" sibTransId="{36E5DB9F-5053-4081-A472-7E2CCF0BFBB2}"/>
    <dgm:cxn modelId="{F53F1845-88C2-445B-AED7-EC6B4FFC9164}" type="presOf" srcId="{D0EF2F58-8B7D-4727-9D88-FE43C5C9C604}" destId="{21A86404-3801-4DC0-BD5F-BE706F9FBF70}" srcOrd="0" destOrd="0" presId="urn:microsoft.com/office/officeart/2005/8/layout/lProcess2"/>
    <dgm:cxn modelId="{060A6D66-D13E-49D2-AFAE-1F4DC549A082}" type="presOf" srcId="{9B6DBFE2-8AD1-4B32-978D-996DB07E654B}" destId="{0CBCB363-38D1-4F88-A795-4C9BAF2882D0}" srcOrd="0" destOrd="0" presId="urn:microsoft.com/office/officeart/2005/8/layout/lProcess2"/>
    <dgm:cxn modelId="{E34B5D49-6E13-4B59-8D2A-C603E13A2149}" srcId="{9B6DBFE2-8AD1-4B32-978D-996DB07E654B}" destId="{6FE5194A-F95E-4B39-A7E5-1582161CEDDD}" srcOrd="2" destOrd="0" parTransId="{B84B181D-2A47-4735-8B03-2F49684100A5}" sibTransId="{397EB7E1-1B40-4979-8850-6ED4CE52373E}"/>
    <dgm:cxn modelId="{7CE5086F-0BEF-4A3D-9FA9-44036DCFD0FE}" srcId="{D0EF2F58-8B7D-4727-9D88-FE43C5C9C604}" destId="{EA739706-3B84-4994-8623-AAE7B0DD0DA8}" srcOrd="1" destOrd="0" parTransId="{F365E391-375B-4985-8DE3-9E2BEC24780F}" sibTransId="{3ECBC775-63FB-4217-BC3B-74D6ACB44DAF}"/>
    <dgm:cxn modelId="{FCF97374-E4B2-413C-A267-CA756DE9971C}" srcId="{F1C44AA4-B780-4401-8204-F5B7807DDCCE}" destId="{69FF1CC8-DE60-4319-99C9-EDC942C87DBA}" srcOrd="0" destOrd="0" parTransId="{CF1ECB3E-832F-4FDE-9E4D-0DD6D9B9EF57}" sibTransId="{40F3445B-CF80-4ABA-9D70-717EF4F210AB}"/>
    <dgm:cxn modelId="{04E86375-80BC-47E7-8B7E-BD5097F47892}" type="presOf" srcId="{60087693-3C06-46EE-923D-0B7DFDA2F5EC}" destId="{722212AE-BBF5-4256-9007-1450C0393D11}" srcOrd="0" destOrd="0" presId="urn:microsoft.com/office/officeart/2005/8/layout/lProcess2"/>
    <dgm:cxn modelId="{39BEEA55-0202-4F5C-9D3B-A34A789DB85F}" srcId="{40EEC7D9-F603-4212-B16C-026AE1341AC3}" destId="{F1C44AA4-B780-4401-8204-F5B7807DDCCE}" srcOrd="1" destOrd="0" parTransId="{73D7257E-EF8E-445C-AE46-3632C8F38101}" sibTransId="{02537E78-8877-4388-9651-F84E51D0012E}"/>
    <dgm:cxn modelId="{8D2CD478-259C-4841-94FC-FFC6479AB824}" type="presOf" srcId="{C25E1217-C766-4E25-AF98-C32102B8729E}" destId="{0844FA0E-6699-470D-AB54-28D894BC6344}" srcOrd="0" destOrd="0" presId="urn:microsoft.com/office/officeart/2005/8/layout/lProcess2"/>
    <dgm:cxn modelId="{C3956885-8133-441F-8397-7948A1E6436D}" type="presOf" srcId="{EA739706-3B84-4994-8623-AAE7B0DD0DA8}" destId="{27543620-11FC-4C78-ADD0-F0FBFF6C6133}" srcOrd="0" destOrd="0" presId="urn:microsoft.com/office/officeart/2005/8/layout/lProcess2"/>
    <dgm:cxn modelId="{A3723E86-DEEC-4668-9B77-3897E21A2B77}" type="presOf" srcId="{F1C44AA4-B780-4401-8204-F5B7807DDCCE}" destId="{C20B50C8-6B4C-4555-845D-DF6D535F0641}" srcOrd="1" destOrd="0" presId="urn:microsoft.com/office/officeart/2005/8/layout/lProcess2"/>
    <dgm:cxn modelId="{A643FF86-920E-46B1-94DC-9E001271C25B}" type="presOf" srcId="{A87B29A8-9BD8-4453-A52E-3AC984F32313}" destId="{5F7D4311-EA66-4BA7-BB3C-CFEB677F273F}" srcOrd="0" destOrd="0" presId="urn:microsoft.com/office/officeart/2005/8/layout/lProcess2"/>
    <dgm:cxn modelId="{82C26D87-7302-4B2B-98E0-0F2CF0497E7B}" type="presOf" srcId="{40EEC7D9-F603-4212-B16C-026AE1341AC3}" destId="{F0F6D8F9-CC51-4149-BA74-804336D6A194}" srcOrd="0" destOrd="0" presId="urn:microsoft.com/office/officeart/2005/8/layout/lProcess2"/>
    <dgm:cxn modelId="{E529039F-67E5-49C8-BCE3-C9A11D798E04}" srcId="{9B6DBFE2-8AD1-4B32-978D-996DB07E654B}" destId="{B6EAD14E-8355-4E39-9891-FEF6F0346BEC}" srcOrd="0" destOrd="0" parTransId="{8693458F-3C6B-4780-8CA0-30274C0DC89C}" sibTransId="{C350BFB6-E14A-4DF4-8569-8D26D4AF3D48}"/>
    <dgm:cxn modelId="{C617B0A5-3CE5-42DA-BC96-2BDAE6661CBF}" srcId="{9B6DBFE2-8AD1-4B32-978D-996DB07E654B}" destId="{242612E2-62FB-4E6D-9E2B-9048ADAA7BCC}" srcOrd="3" destOrd="0" parTransId="{5A778C28-614F-4170-BFBA-588777CFFF01}" sibTransId="{6C8AE56D-BC38-4F41-B5AA-444A12A7A870}"/>
    <dgm:cxn modelId="{E4C462A8-3C97-406D-918B-929C86B9B64E}" type="presOf" srcId="{EE89DBAC-F31D-49C8-B33B-B03B39D1CEE7}" destId="{87340CF7-C7C4-45CB-AB31-AF9594F12773}" srcOrd="0" destOrd="0" presId="urn:microsoft.com/office/officeart/2005/8/layout/lProcess2"/>
    <dgm:cxn modelId="{6A0134AA-6CA2-4863-A46F-9431311D9FE3}" srcId="{FDB35EB9-279E-4CF9-9BDD-2710A452A2D0}" destId="{66BCF662-98B7-4622-B38C-05C3040EB571}" srcOrd="1" destOrd="0" parTransId="{3662DE8C-F671-49CB-B913-17EA9F9C8861}" sibTransId="{B32AF376-4A98-4392-B5BF-78C513A9E2EF}"/>
    <dgm:cxn modelId="{8717ABAA-C703-4151-8734-DBDCDF39B0C1}" type="presOf" srcId="{FDB35EB9-279E-4CF9-9BDD-2710A452A2D0}" destId="{C5C0367A-3017-4372-BB7B-4828E4878445}" srcOrd="0" destOrd="0" presId="urn:microsoft.com/office/officeart/2005/8/layout/lProcess2"/>
    <dgm:cxn modelId="{A4C59EAD-9785-46EA-8F64-E3D286A5A961}" srcId="{D0EF2F58-8B7D-4727-9D88-FE43C5C9C604}" destId="{C25E1217-C766-4E25-AF98-C32102B8729E}" srcOrd="0" destOrd="0" parTransId="{B6A7B80B-1911-4952-87F9-EA29835C57B1}" sibTransId="{A65B7E26-E8E7-43BD-9A3A-C2CDD1DD80D6}"/>
    <dgm:cxn modelId="{ABCBA9B2-2FEF-4648-A6BB-9FDF5E22B6FF}" type="presOf" srcId="{FDB35EB9-279E-4CF9-9BDD-2710A452A2D0}" destId="{74DC9E10-3D55-49C3-AF62-96DC3530CEE7}" srcOrd="1" destOrd="0" presId="urn:microsoft.com/office/officeart/2005/8/layout/lProcess2"/>
    <dgm:cxn modelId="{477462B4-1A6E-4E32-9E9C-097FB2E01CC8}" type="presOf" srcId="{B6EAD14E-8355-4E39-9891-FEF6F0346BEC}" destId="{62361C26-5C73-4600-963C-C741862D5CAF}" srcOrd="0" destOrd="0" presId="urn:microsoft.com/office/officeart/2005/8/layout/lProcess2"/>
    <dgm:cxn modelId="{1B49ABB8-BA06-4ED3-A57F-784FE0D55BAC}" type="presOf" srcId="{D0EF2F58-8B7D-4727-9D88-FE43C5C9C604}" destId="{B40CBCC8-BF1D-4533-9A23-B9F58033708C}" srcOrd="1" destOrd="0" presId="urn:microsoft.com/office/officeart/2005/8/layout/lProcess2"/>
    <dgm:cxn modelId="{8DC0CDC4-AA9D-45B2-875E-F99F0F05DCAA}" type="presOf" srcId="{A87B29A8-9BD8-4453-A52E-3AC984F32313}" destId="{6D1BD1CA-A9C7-4003-ACA5-230F1F5BC60E}" srcOrd="1" destOrd="0" presId="urn:microsoft.com/office/officeart/2005/8/layout/lProcess2"/>
    <dgm:cxn modelId="{FB2D7ACA-9244-45FE-853F-27F49C7DF49D}" srcId="{9B6DBFE2-8AD1-4B32-978D-996DB07E654B}" destId="{C0EC577C-7C3E-4327-851A-796F564C3072}" srcOrd="1" destOrd="0" parTransId="{5FAD9732-8EBE-4EC5-9907-4EEEEA5F89B2}" sibTransId="{BCFBA281-6138-439C-9F26-C7A9AF070E30}"/>
    <dgm:cxn modelId="{D019A0CE-F303-45B3-8D37-389E1CC16A8B}" type="presOf" srcId="{9B6DBFE2-8AD1-4B32-978D-996DB07E654B}" destId="{F020EE7D-FCDC-44B5-B4D4-4527F66B61E3}" srcOrd="1" destOrd="0" presId="urn:microsoft.com/office/officeart/2005/8/layout/lProcess2"/>
    <dgm:cxn modelId="{FFC708D0-6451-4CA7-B7D0-544C2BC17FAF}" type="presOf" srcId="{69FF1CC8-DE60-4319-99C9-EDC942C87DBA}" destId="{A50F642D-F706-4E8D-A50A-04782272CCB6}" srcOrd="0" destOrd="0" presId="urn:microsoft.com/office/officeart/2005/8/layout/lProcess2"/>
    <dgm:cxn modelId="{0F6C87D4-C39E-4862-8EA5-82D1E855701F}" type="presOf" srcId="{C0EC577C-7C3E-4327-851A-796F564C3072}" destId="{D092AEB6-E7FC-4FE6-AC8F-421502C4B22D}" srcOrd="0" destOrd="0" presId="urn:microsoft.com/office/officeart/2005/8/layout/lProcess2"/>
    <dgm:cxn modelId="{C0CB8FDB-F5EF-4B17-829B-9CDFF5025C32}" srcId="{EE89DBAC-F31D-49C8-B33B-B03B39D1CEE7}" destId="{FE801620-5377-4B9E-94C6-48753BC1FECD}" srcOrd="0" destOrd="0" parTransId="{B003EB76-4E8B-4630-99BF-D3106E2F9EB4}" sibTransId="{3C109C6A-DD1B-49B4-ADD7-A567A2EDA9E2}"/>
    <dgm:cxn modelId="{B88E91DD-4198-4CC8-B236-05DD8713DFCD}" type="presOf" srcId="{7B80A979-C026-4D9B-A46F-7D80AAA93CC3}" destId="{48283CCC-A9CA-409A-9FA0-033687344AA6}" srcOrd="0" destOrd="0" presId="urn:microsoft.com/office/officeart/2005/8/layout/lProcess2"/>
    <dgm:cxn modelId="{768CC8E0-9FAF-4452-B059-33C7C54C836A}" srcId="{FDB35EB9-279E-4CF9-9BDD-2710A452A2D0}" destId="{1EAD3270-5CE0-4568-A8E1-C873335FB7B5}" srcOrd="0" destOrd="0" parTransId="{755DF1F7-2429-48AE-8B51-176C3442BF8A}" sibTransId="{F1CC63F5-29A5-42F3-8DFE-FDF7B254A075}"/>
    <dgm:cxn modelId="{B88F5FE1-0A7F-41A0-A5FB-F58BC7703259}" type="presOf" srcId="{6FE5194A-F95E-4B39-A7E5-1582161CEDDD}" destId="{C35E7F69-C637-4E81-9F96-F7BE3FC23693}" srcOrd="0" destOrd="0" presId="urn:microsoft.com/office/officeart/2005/8/layout/lProcess2"/>
    <dgm:cxn modelId="{B4C9F1E1-E9EB-468A-9422-8BDD254BE94B}" srcId="{D0EF2F58-8B7D-4727-9D88-FE43C5C9C604}" destId="{7B80A979-C026-4D9B-A46F-7D80AAA93CC3}" srcOrd="2" destOrd="0" parTransId="{A13DD590-8734-48F2-96CE-4882C8752733}" sibTransId="{A2EAB7F2-F939-4D09-A839-9D3B2D643E47}"/>
    <dgm:cxn modelId="{985FBDEE-AB38-459A-AA90-317404B849B7}" srcId="{40EEC7D9-F603-4212-B16C-026AE1341AC3}" destId="{9B6DBFE2-8AD1-4B32-978D-996DB07E654B}" srcOrd="2" destOrd="0" parTransId="{65CECC1E-729F-4013-A996-1009BF667D91}" sibTransId="{CBE71734-E49E-4463-9E88-9682A71E25B2}"/>
    <dgm:cxn modelId="{AE4623F5-5D72-4A76-B1D2-0B95966D3B4E}" type="presOf" srcId="{242612E2-62FB-4E6D-9E2B-9048ADAA7BCC}" destId="{AA06AB25-F946-4B49-AED8-3FDE82F999B9}" srcOrd="0" destOrd="0" presId="urn:microsoft.com/office/officeart/2005/8/layout/lProcess2"/>
    <dgm:cxn modelId="{CFA415FA-B14B-4748-B137-03019AED0B3D}" type="presOf" srcId="{66BCF662-98B7-4622-B38C-05C3040EB571}" destId="{F9FAF4BF-AE36-46FD-9578-D80CCD2ABE71}" srcOrd="0" destOrd="0" presId="urn:microsoft.com/office/officeart/2005/8/layout/lProcess2"/>
    <dgm:cxn modelId="{E2E5CDFF-50A3-46DA-BB7D-28EEC5ACB172}" srcId="{40EEC7D9-F603-4212-B16C-026AE1341AC3}" destId="{EE89DBAC-F31D-49C8-B33B-B03B39D1CEE7}" srcOrd="3" destOrd="0" parTransId="{BAF8AF34-FAEE-40DD-B083-2FF68E5510EB}" sibTransId="{CFB4EA47-DB8A-475B-A127-6A9503B20B37}"/>
    <dgm:cxn modelId="{22F313BF-517F-4D9F-B636-317F6D71F304}" type="presParOf" srcId="{F0F6D8F9-CC51-4149-BA74-804336D6A194}" destId="{D1CDB7C1-CD0B-4082-BF7C-8BA4474EDABD}" srcOrd="0" destOrd="0" presId="urn:microsoft.com/office/officeart/2005/8/layout/lProcess2"/>
    <dgm:cxn modelId="{F56FD085-32C7-4B4B-8665-E7146D19CA81}" type="presParOf" srcId="{D1CDB7C1-CD0B-4082-BF7C-8BA4474EDABD}" destId="{C5C0367A-3017-4372-BB7B-4828E4878445}" srcOrd="0" destOrd="0" presId="urn:microsoft.com/office/officeart/2005/8/layout/lProcess2"/>
    <dgm:cxn modelId="{8FF2DCE0-42DB-42E3-93BE-6330B8E690EE}" type="presParOf" srcId="{D1CDB7C1-CD0B-4082-BF7C-8BA4474EDABD}" destId="{74DC9E10-3D55-49C3-AF62-96DC3530CEE7}" srcOrd="1" destOrd="0" presId="urn:microsoft.com/office/officeart/2005/8/layout/lProcess2"/>
    <dgm:cxn modelId="{33474E21-9350-417F-B3F5-93CCBCBC36F5}" type="presParOf" srcId="{D1CDB7C1-CD0B-4082-BF7C-8BA4474EDABD}" destId="{4DC9BB4E-D23D-4374-AAB3-86A82C76E3FC}" srcOrd="2" destOrd="0" presId="urn:microsoft.com/office/officeart/2005/8/layout/lProcess2"/>
    <dgm:cxn modelId="{A0EADD5C-2B3B-4EBD-BEEC-7DF6200291B9}" type="presParOf" srcId="{4DC9BB4E-D23D-4374-AAB3-86A82C76E3FC}" destId="{EE9D4845-D08A-47C8-8759-A2CC835C6EEF}" srcOrd="0" destOrd="0" presId="urn:microsoft.com/office/officeart/2005/8/layout/lProcess2"/>
    <dgm:cxn modelId="{26BCCFF9-63A5-437C-BC52-05FAF57C8F16}" type="presParOf" srcId="{EE9D4845-D08A-47C8-8759-A2CC835C6EEF}" destId="{5EF8027E-7B2B-46EA-B82A-01BEFF4C3AC2}" srcOrd="0" destOrd="0" presId="urn:microsoft.com/office/officeart/2005/8/layout/lProcess2"/>
    <dgm:cxn modelId="{DBF519AA-77A1-4265-B655-6DDB3324D264}" type="presParOf" srcId="{EE9D4845-D08A-47C8-8759-A2CC835C6EEF}" destId="{806AA8B4-1B3D-426C-BCE2-B6EF9F6A3CAC}" srcOrd="1" destOrd="0" presId="urn:microsoft.com/office/officeart/2005/8/layout/lProcess2"/>
    <dgm:cxn modelId="{F79B9282-D219-4AEC-9F18-9D241DFF244B}" type="presParOf" srcId="{EE9D4845-D08A-47C8-8759-A2CC835C6EEF}" destId="{F9FAF4BF-AE36-46FD-9578-D80CCD2ABE71}" srcOrd="2" destOrd="0" presId="urn:microsoft.com/office/officeart/2005/8/layout/lProcess2"/>
    <dgm:cxn modelId="{F0B10A2C-DAB7-4B5F-A7FD-3A8A0D087AB6}" type="presParOf" srcId="{F0F6D8F9-CC51-4149-BA74-804336D6A194}" destId="{20302260-A932-4601-8A7E-56DCCE92E52E}" srcOrd="1" destOrd="0" presId="urn:microsoft.com/office/officeart/2005/8/layout/lProcess2"/>
    <dgm:cxn modelId="{97ED6089-F420-4D3F-BE80-D9784D534B0A}" type="presParOf" srcId="{F0F6D8F9-CC51-4149-BA74-804336D6A194}" destId="{3B14043A-DECE-46CE-A29D-1A163ABD0E88}" srcOrd="2" destOrd="0" presId="urn:microsoft.com/office/officeart/2005/8/layout/lProcess2"/>
    <dgm:cxn modelId="{B49521A2-3128-478D-A543-9B1C0F765BD9}" type="presParOf" srcId="{3B14043A-DECE-46CE-A29D-1A163ABD0E88}" destId="{525D6F0A-20F6-4F1D-82BE-63314C3D52DD}" srcOrd="0" destOrd="0" presId="urn:microsoft.com/office/officeart/2005/8/layout/lProcess2"/>
    <dgm:cxn modelId="{EB69CD6F-7994-4D41-90D9-BFF48725E788}" type="presParOf" srcId="{3B14043A-DECE-46CE-A29D-1A163ABD0E88}" destId="{C20B50C8-6B4C-4555-845D-DF6D535F0641}" srcOrd="1" destOrd="0" presId="urn:microsoft.com/office/officeart/2005/8/layout/lProcess2"/>
    <dgm:cxn modelId="{D848F523-70EE-47E8-911A-275AE2EDDC2E}" type="presParOf" srcId="{3B14043A-DECE-46CE-A29D-1A163ABD0E88}" destId="{A1F9FD38-D501-4F8C-B11E-2B58A10F0EEB}" srcOrd="2" destOrd="0" presId="urn:microsoft.com/office/officeart/2005/8/layout/lProcess2"/>
    <dgm:cxn modelId="{2D4F865F-0E31-4D4C-922B-FCDC36CEF3ED}" type="presParOf" srcId="{A1F9FD38-D501-4F8C-B11E-2B58A10F0EEB}" destId="{116BE758-6C8F-4283-9DF1-F8BB4981C198}" srcOrd="0" destOrd="0" presId="urn:microsoft.com/office/officeart/2005/8/layout/lProcess2"/>
    <dgm:cxn modelId="{CA958341-AD29-4780-8900-734894AFBECC}" type="presParOf" srcId="{116BE758-6C8F-4283-9DF1-F8BB4981C198}" destId="{A50F642D-F706-4E8D-A50A-04782272CCB6}" srcOrd="0" destOrd="0" presId="urn:microsoft.com/office/officeart/2005/8/layout/lProcess2"/>
    <dgm:cxn modelId="{FC272E71-C385-4B21-909E-6E72C265781A}" type="presParOf" srcId="{F0F6D8F9-CC51-4149-BA74-804336D6A194}" destId="{6D7C5B8A-8695-4FC5-9DB3-ECF7B26BEA62}" srcOrd="3" destOrd="0" presId="urn:microsoft.com/office/officeart/2005/8/layout/lProcess2"/>
    <dgm:cxn modelId="{18A30697-0324-4826-BF34-B93708ADC1C1}" type="presParOf" srcId="{F0F6D8F9-CC51-4149-BA74-804336D6A194}" destId="{FB4AFAD2-29A0-4076-8200-65341F2A8CA5}" srcOrd="4" destOrd="0" presId="urn:microsoft.com/office/officeart/2005/8/layout/lProcess2"/>
    <dgm:cxn modelId="{F66AF261-9E33-4E0F-9D40-0425568ED105}" type="presParOf" srcId="{FB4AFAD2-29A0-4076-8200-65341F2A8CA5}" destId="{0CBCB363-38D1-4F88-A795-4C9BAF2882D0}" srcOrd="0" destOrd="0" presId="urn:microsoft.com/office/officeart/2005/8/layout/lProcess2"/>
    <dgm:cxn modelId="{4FA671E8-69A8-44F1-880A-946645AE5CD6}" type="presParOf" srcId="{FB4AFAD2-29A0-4076-8200-65341F2A8CA5}" destId="{F020EE7D-FCDC-44B5-B4D4-4527F66B61E3}" srcOrd="1" destOrd="0" presId="urn:microsoft.com/office/officeart/2005/8/layout/lProcess2"/>
    <dgm:cxn modelId="{3CF1ABD9-64B5-4BBC-BD8F-6FBA1FCBF08A}" type="presParOf" srcId="{FB4AFAD2-29A0-4076-8200-65341F2A8CA5}" destId="{E1298A1F-283F-4150-A306-71942F67A20E}" srcOrd="2" destOrd="0" presId="urn:microsoft.com/office/officeart/2005/8/layout/lProcess2"/>
    <dgm:cxn modelId="{57EC6641-AA89-4DB9-8AEB-1C162A9253A7}" type="presParOf" srcId="{E1298A1F-283F-4150-A306-71942F67A20E}" destId="{C724BDC7-E34A-4CAF-A6F0-0186A3F5EB4C}" srcOrd="0" destOrd="0" presId="urn:microsoft.com/office/officeart/2005/8/layout/lProcess2"/>
    <dgm:cxn modelId="{E991DD88-EEC0-4636-97EE-23FF4D13D100}" type="presParOf" srcId="{C724BDC7-E34A-4CAF-A6F0-0186A3F5EB4C}" destId="{62361C26-5C73-4600-963C-C741862D5CAF}" srcOrd="0" destOrd="0" presId="urn:microsoft.com/office/officeart/2005/8/layout/lProcess2"/>
    <dgm:cxn modelId="{55A97200-CFA5-42BB-BD86-BD7963D3D7FD}" type="presParOf" srcId="{C724BDC7-E34A-4CAF-A6F0-0186A3F5EB4C}" destId="{77DE7BA0-EAE8-4399-8242-B8BFEA873772}" srcOrd="1" destOrd="0" presId="urn:microsoft.com/office/officeart/2005/8/layout/lProcess2"/>
    <dgm:cxn modelId="{58EF5C3E-8551-4AF2-8E99-4B8EEF294D5B}" type="presParOf" srcId="{C724BDC7-E34A-4CAF-A6F0-0186A3F5EB4C}" destId="{D092AEB6-E7FC-4FE6-AC8F-421502C4B22D}" srcOrd="2" destOrd="0" presId="urn:microsoft.com/office/officeart/2005/8/layout/lProcess2"/>
    <dgm:cxn modelId="{51F9CFDB-5635-436E-B758-A7930732C129}" type="presParOf" srcId="{C724BDC7-E34A-4CAF-A6F0-0186A3F5EB4C}" destId="{01A7B219-387F-44F5-82AF-82EEEF555A82}" srcOrd="3" destOrd="0" presId="urn:microsoft.com/office/officeart/2005/8/layout/lProcess2"/>
    <dgm:cxn modelId="{A1394AB5-73EE-4BF1-9958-C0D6CF8C2B17}" type="presParOf" srcId="{C724BDC7-E34A-4CAF-A6F0-0186A3F5EB4C}" destId="{C35E7F69-C637-4E81-9F96-F7BE3FC23693}" srcOrd="4" destOrd="0" presId="urn:microsoft.com/office/officeart/2005/8/layout/lProcess2"/>
    <dgm:cxn modelId="{D23B5803-CF22-4B4A-86EF-76A23A8A9209}" type="presParOf" srcId="{C724BDC7-E34A-4CAF-A6F0-0186A3F5EB4C}" destId="{3B1D5592-3CAB-4197-8A22-938355DD3C83}" srcOrd="5" destOrd="0" presId="urn:microsoft.com/office/officeart/2005/8/layout/lProcess2"/>
    <dgm:cxn modelId="{F6E8BB7E-20E1-4020-99EC-C3D23B9A5977}" type="presParOf" srcId="{C724BDC7-E34A-4CAF-A6F0-0186A3F5EB4C}" destId="{AA06AB25-F946-4B49-AED8-3FDE82F999B9}" srcOrd="6" destOrd="0" presId="urn:microsoft.com/office/officeart/2005/8/layout/lProcess2"/>
    <dgm:cxn modelId="{A38EB492-D8A2-4ED2-B745-A62765ECDBF7}" type="presParOf" srcId="{F0F6D8F9-CC51-4149-BA74-804336D6A194}" destId="{0DDCC8E2-E4B2-4E43-9374-D7A2E07C17F9}" srcOrd="5" destOrd="0" presId="urn:microsoft.com/office/officeart/2005/8/layout/lProcess2"/>
    <dgm:cxn modelId="{3E5E114E-0117-453B-9488-6487F19AA8BD}" type="presParOf" srcId="{F0F6D8F9-CC51-4149-BA74-804336D6A194}" destId="{A267D59A-3DD7-49EC-94CA-2F055997E505}" srcOrd="6" destOrd="0" presId="urn:microsoft.com/office/officeart/2005/8/layout/lProcess2"/>
    <dgm:cxn modelId="{B32E6D97-0E51-4344-8CC0-CB63689CA19B}" type="presParOf" srcId="{A267D59A-3DD7-49EC-94CA-2F055997E505}" destId="{87340CF7-C7C4-45CB-AB31-AF9594F12773}" srcOrd="0" destOrd="0" presId="urn:microsoft.com/office/officeart/2005/8/layout/lProcess2"/>
    <dgm:cxn modelId="{4FA0A523-BB15-4239-B420-AC0749DD576D}" type="presParOf" srcId="{A267D59A-3DD7-49EC-94CA-2F055997E505}" destId="{9D39E169-1544-4962-A0FA-D4D40F06D413}" srcOrd="1" destOrd="0" presId="urn:microsoft.com/office/officeart/2005/8/layout/lProcess2"/>
    <dgm:cxn modelId="{E5D25F4A-17BE-4FA5-91A3-3C421FA3429B}" type="presParOf" srcId="{A267D59A-3DD7-49EC-94CA-2F055997E505}" destId="{4D866605-356F-44DA-8299-8A1C11F77FED}" srcOrd="2" destOrd="0" presId="urn:microsoft.com/office/officeart/2005/8/layout/lProcess2"/>
    <dgm:cxn modelId="{19C583EF-76CA-411F-984C-7602122E5DF9}" type="presParOf" srcId="{4D866605-356F-44DA-8299-8A1C11F77FED}" destId="{D5E5011A-FA54-416E-8C2D-E152F9248C9E}" srcOrd="0" destOrd="0" presId="urn:microsoft.com/office/officeart/2005/8/layout/lProcess2"/>
    <dgm:cxn modelId="{91D49A99-E7AD-4912-8360-324B2DE39E1B}" type="presParOf" srcId="{D5E5011A-FA54-416E-8C2D-E152F9248C9E}" destId="{7ED4D8FE-2620-4699-A8A5-E235867DDD2C}" srcOrd="0" destOrd="0" presId="urn:microsoft.com/office/officeart/2005/8/layout/lProcess2"/>
    <dgm:cxn modelId="{F0E4C4D5-ADCF-4450-AB89-7FDEF8065231}" type="presParOf" srcId="{F0F6D8F9-CC51-4149-BA74-804336D6A194}" destId="{3CC2F601-C79D-475C-A822-9788C6D73EE0}" srcOrd="7" destOrd="0" presId="urn:microsoft.com/office/officeart/2005/8/layout/lProcess2"/>
    <dgm:cxn modelId="{4C80703A-2B05-45B7-A4E0-EAD0DD606AB1}" type="presParOf" srcId="{F0F6D8F9-CC51-4149-BA74-804336D6A194}" destId="{0731E8E9-A3C9-4567-A49D-C3FCFE420160}" srcOrd="8" destOrd="0" presId="urn:microsoft.com/office/officeart/2005/8/layout/lProcess2"/>
    <dgm:cxn modelId="{2D4B7D14-75AB-466E-A2CD-E8DBD331E3B4}" type="presParOf" srcId="{0731E8E9-A3C9-4567-A49D-C3FCFE420160}" destId="{5F7D4311-EA66-4BA7-BB3C-CFEB677F273F}" srcOrd="0" destOrd="0" presId="urn:microsoft.com/office/officeart/2005/8/layout/lProcess2"/>
    <dgm:cxn modelId="{802A1B35-FA04-462B-BF21-7F9BA8089A47}" type="presParOf" srcId="{0731E8E9-A3C9-4567-A49D-C3FCFE420160}" destId="{6D1BD1CA-A9C7-4003-ACA5-230F1F5BC60E}" srcOrd="1" destOrd="0" presId="urn:microsoft.com/office/officeart/2005/8/layout/lProcess2"/>
    <dgm:cxn modelId="{ED0C1BAF-1564-43DE-8CF7-87A2EEE02FA1}" type="presParOf" srcId="{0731E8E9-A3C9-4567-A49D-C3FCFE420160}" destId="{C485BE77-7F50-4A64-812A-FBC8E90AB4CF}" srcOrd="2" destOrd="0" presId="urn:microsoft.com/office/officeart/2005/8/layout/lProcess2"/>
    <dgm:cxn modelId="{6CB80AD7-E345-411B-8DCF-BE29D93E70AF}" type="presParOf" srcId="{C485BE77-7F50-4A64-812A-FBC8E90AB4CF}" destId="{FD87397B-D80B-4D75-8996-324B6D9D6B42}" srcOrd="0" destOrd="0" presId="urn:microsoft.com/office/officeart/2005/8/layout/lProcess2"/>
    <dgm:cxn modelId="{F03AE4DC-B067-4A71-BEE8-9AB9C97B8A98}" type="presParOf" srcId="{FD87397B-D80B-4D75-8996-324B6D9D6B42}" destId="{722212AE-BBF5-4256-9007-1450C0393D11}" srcOrd="0" destOrd="0" presId="urn:microsoft.com/office/officeart/2005/8/layout/lProcess2"/>
    <dgm:cxn modelId="{6ACB2CEB-8EC2-4F31-9786-751D5CBBA2FD}" type="presParOf" srcId="{F0F6D8F9-CC51-4149-BA74-804336D6A194}" destId="{DB0686EB-F48D-4997-95A1-00F2C8236BD2}" srcOrd="9" destOrd="0" presId="urn:microsoft.com/office/officeart/2005/8/layout/lProcess2"/>
    <dgm:cxn modelId="{FFE6DA85-C797-4A25-ACB0-4CAFE4D8A61F}" type="presParOf" srcId="{F0F6D8F9-CC51-4149-BA74-804336D6A194}" destId="{1B99BD5B-DC74-4D6A-A255-C87D08134A4A}" srcOrd="10" destOrd="0" presId="urn:microsoft.com/office/officeart/2005/8/layout/lProcess2"/>
    <dgm:cxn modelId="{20E0317C-0127-484A-956F-B3616CA4C860}" type="presParOf" srcId="{1B99BD5B-DC74-4D6A-A255-C87D08134A4A}" destId="{21A86404-3801-4DC0-BD5F-BE706F9FBF70}" srcOrd="0" destOrd="0" presId="urn:microsoft.com/office/officeart/2005/8/layout/lProcess2"/>
    <dgm:cxn modelId="{22798AA2-63BB-43F4-932F-BFD026DC8B35}" type="presParOf" srcId="{1B99BD5B-DC74-4D6A-A255-C87D08134A4A}" destId="{B40CBCC8-BF1D-4533-9A23-B9F58033708C}" srcOrd="1" destOrd="0" presId="urn:microsoft.com/office/officeart/2005/8/layout/lProcess2"/>
    <dgm:cxn modelId="{534B771D-69D0-43B0-BEFD-4A76A9D9F97E}" type="presParOf" srcId="{1B99BD5B-DC74-4D6A-A255-C87D08134A4A}" destId="{561D768E-41F2-4ADD-8C62-A759E0097B45}" srcOrd="2" destOrd="0" presId="urn:microsoft.com/office/officeart/2005/8/layout/lProcess2"/>
    <dgm:cxn modelId="{C08C9D9E-4F3F-4B80-9E7A-0F995323825A}" type="presParOf" srcId="{561D768E-41F2-4ADD-8C62-A759E0097B45}" destId="{4FFB28AD-0F49-4B34-B455-50665B135B97}" srcOrd="0" destOrd="0" presId="urn:microsoft.com/office/officeart/2005/8/layout/lProcess2"/>
    <dgm:cxn modelId="{69735B2D-905D-47F6-A787-0535D756A8A4}" type="presParOf" srcId="{4FFB28AD-0F49-4B34-B455-50665B135B97}" destId="{0844FA0E-6699-470D-AB54-28D894BC6344}" srcOrd="0" destOrd="0" presId="urn:microsoft.com/office/officeart/2005/8/layout/lProcess2"/>
    <dgm:cxn modelId="{7FFA4E7A-534E-4674-A021-086DA3FCF28B}" type="presParOf" srcId="{4FFB28AD-0F49-4B34-B455-50665B135B97}" destId="{BBE009C5-275E-47E2-96B3-FA0534A53F5F}" srcOrd="1" destOrd="0" presId="urn:microsoft.com/office/officeart/2005/8/layout/lProcess2"/>
    <dgm:cxn modelId="{10428A22-4CD6-4B2A-9155-FE00379B93BF}" type="presParOf" srcId="{4FFB28AD-0F49-4B34-B455-50665B135B97}" destId="{27543620-11FC-4C78-ADD0-F0FBFF6C6133}" srcOrd="2" destOrd="0" presId="urn:microsoft.com/office/officeart/2005/8/layout/lProcess2"/>
    <dgm:cxn modelId="{125658C8-9125-4151-A59C-27786193B8BE}" type="presParOf" srcId="{4FFB28AD-0F49-4B34-B455-50665B135B97}" destId="{860A2CF2-F70C-40E3-B630-5327EFA862AE}" srcOrd="3" destOrd="0" presId="urn:microsoft.com/office/officeart/2005/8/layout/lProcess2"/>
    <dgm:cxn modelId="{72C01316-73E0-4A4F-804A-4B2836CB8557}" type="presParOf" srcId="{4FFB28AD-0F49-4B34-B455-50665B135B97}" destId="{48283CCC-A9CA-409A-9FA0-033687344AA6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C0367A-3017-4372-BB7B-4828E4878445}">
      <dsp:nvSpPr>
        <dsp:cNvPr id="0" name=""/>
        <dsp:cNvSpPr/>
      </dsp:nvSpPr>
      <dsp:spPr>
        <a:xfrm>
          <a:off x="4171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1"/>
            </a:rPr>
            <a:t>Workgroup A “Detection and Reporting”</a:t>
          </a:r>
          <a:endParaRPr lang="en-US" sz="2000" kern="1200"/>
        </a:p>
      </dsp:txBody>
      <dsp:txXfrm>
        <a:off x="4171" y="0"/>
        <a:ext cx="1648197" cy="1305401"/>
      </dsp:txXfrm>
    </dsp:sp>
    <dsp:sp modelId="{5EF8027E-7B2B-46EA-B82A-01BEFF4C3AC2}">
      <dsp:nvSpPr>
        <dsp:cNvPr id="0" name=""/>
        <dsp:cNvSpPr/>
      </dsp:nvSpPr>
      <dsp:spPr>
        <a:xfrm>
          <a:off x="168991" y="1306676"/>
          <a:ext cx="1318557" cy="131198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Group A Strep</a:t>
          </a:r>
        </a:p>
      </dsp:txBody>
      <dsp:txXfrm>
        <a:off x="207418" y="1345103"/>
        <a:ext cx="1241703" cy="1235133"/>
      </dsp:txXfrm>
    </dsp:sp>
    <dsp:sp modelId="{F9FAF4BF-AE36-46FD-9578-D80CCD2ABE71}">
      <dsp:nvSpPr>
        <dsp:cNvPr id="0" name=""/>
        <dsp:cNvSpPr/>
      </dsp:nvSpPr>
      <dsp:spPr>
        <a:xfrm>
          <a:off x="168991" y="2820508"/>
          <a:ext cx="1318557" cy="131198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Medical Devices and Products* </a:t>
          </a:r>
          <a:r>
            <a:rPr lang="en-US" sz="1000" i="1" kern="1200" dirty="0"/>
            <a:t>(pending CDC SME review)</a:t>
          </a:r>
          <a:endParaRPr lang="en-US" sz="1000" kern="1200" dirty="0"/>
        </a:p>
      </dsp:txBody>
      <dsp:txXfrm>
        <a:off x="207418" y="2858935"/>
        <a:ext cx="1241703" cy="1235133"/>
      </dsp:txXfrm>
    </dsp:sp>
    <dsp:sp modelId="{525D6F0A-20F6-4F1D-82BE-63314C3D52DD}">
      <dsp:nvSpPr>
        <dsp:cNvPr id="0" name=""/>
        <dsp:cNvSpPr/>
      </dsp:nvSpPr>
      <dsp:spPr>
        <a:xfrm>
          <a:off x="1775983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2"/>
            </a:rPr>
            <a:t>Workgroup B “Investigation and Control”</a:t>
          </a:r>
          <a:endParaRPr lang="en-US" sz="2000" kern="1200"/>
        </a:p>
      </dsp:txBody>
      <dsp:txXfrm>
        <a:off x="1775983" y="0"/>
        <a:ext cx="1648197" cy="1305401"/>
      </dsp:txXfrm>
    </dsp:sp>
    <dsp:sp modelId="{A50F642D-F706-4E8D-A50A-04782272CCB6}">
      <dsp:nvSpPr>
        <dsp:cNvPr id="0" name=""/>
        <dsp:cNvSpPr/>
      </dsp:nvSpPr>
      <dsp:spPr>
        <a:xfrm>
          <a:off x="1940803" y="1305401"/>
          <a:ext cx="1318557" cy="2828369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Medical Product-Related Assessment</a:t>
          </a:r>
        </a:p>
      </dsp:txBody>
      <dsp:txXfrm>
        <a:off x="1979422" y="1344020"/>
        <a:ext cx="1241319" cy="2751131"/>
      </dsp:txXfrm>
    </dsp:sp>
    <dsp:sp modelId="{0CBCB363-38D1-4F88-A795-4C9BAF2882D0}">
      <dsp:nvSpPr>
        <dsp:cNvPr id="0" name=""/>
        <dsp:cNvSpPr/>
      </dsp:nvSpPr>
      <dsp:spPr>
        <a:xfrm>
          <a:off x="3547795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Workgroup A and B Combined</a:t>
          </a:r>
          <a:endParaRPr lang="en-US" sz="2000" kern="1200" dirty="0"/>
        </a:p>
      </dsp:txBody>
      <dsp:txXfrm>
        <a:off x="3547795" y="0"/>
        <a:ext cx="1648197" cy="1305401"/>
      </dsp:txXfrm>
    </dsp:sp>
    <dsp:sp modelId="{62361C26-5C73-4600-963C-C741862D5CAF}">
      <dsp:nvSpPr>
        <dsp:cNvPr id="0" name=""/>
        <dsp:cNvSpPr/>
      </dsp:nvSpPr>
      <dsp:spPr>
        <a:xfrm>
          <a:off x="3712615" y="1305507"/>
          <a:ext cx="1318557" cy="63389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i="1" kern="1200" dirty="0"/>
            <a:t>C. </a:t>
          </a:r>
          <a:r>
            <a:rPr lang="en-US" sz="1000" i="1" kern="1200" dirty="0" err="1"/>
            <a:t>auris</a:t>
          </a:r>
          <a:r>
            <a:rPr lang="en-US" sz="1000" i="1" kern="1200" dirty="0"/>
            <a:t>* (Council-approved, pending technical review)</a:t>
          </a:r>
          <a:endParaRPr lang="en-US" sz="1000" kern="1200" dirty="0"/>
        </a:p>
      </dsp:txBody>
      <dsp:txXfrm>
        <a:off x="3731181" y="1324073"/>
        <a:ext cx="1281425" cy="596765"/>
      </dsp:txXfrm>
    </dsp:sp>
    <dsp:sp modelId="{D092AEB6-E7FC-4FE6-AC8F-421502C4B22D}">
      <dsp:nvSpPr>
        <dsp:cNvPr id="0" name=""/>
        <dsp:cNvSpPr/>
      </dsp:nvSpPr>
      <dsp:spPr>
        <a:xfrm>
          <a:off x="3712615" y="2036927"/>
          <a:ext cx="1318557" cy="63389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CDI</a:t>
          </a:r>
        </a:p>
      </dsp:txBody>
      <dsp:txXfrm>
        <a:off x="3731181" y="2055493"/>
        <a:ext cx="1281425" cy="596765"/>
      </dsp:txXfrm>
    </dsp:sp>
    <dsp:sp modelId="{C35E7F69-C637-4E81-9F96-F7BE3FC23693}">
      <dsp:nvSpPr>
        <dsp:cNvPr id="0" name=""/>
        <dsp:cNvSpPr/>
      </dsp:nvSpPr>
      <dsp:spPr>
        <a:xfrm>
          <a:off x="3712615" y="2768347"/>
          <a:ext cx="1318557" cy="63389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CRE</a:t>
          </a:r>
          <a:r>
            <a:rPr lang="en-US" sz="1000" i="1" kern="1200" dirty="0"/>
            <a:t>* (Council-approved, pending technical review)</a:t>
          </a:r>
          <a:endParaRPr lang="en-US" sz="1000" kern="1200" dirty="0"/>
        </a:p>
      </dsp:txBody>
      <dsp:txXfrm>
        <a:off x="3731181" y="2786913"/>
        <a:ext cx="1281425" cy="596765"/>
      </dsp:txXfrm>
    </dsp:sp>
    <dsp:sp modelId="{AA06AB25-F946-4B49-AED8-3FDE82F999B9}">
      <dsp:nvSpPr>
        <dsp:cNvPr id="0" name=""/>
        <dsp:cNvSpPr/>
      </dsp:nvSpPr>
      <dsp:spPr>
        <a:xfrm>
          <a:off x="3712615" y="3499767"/>
          <a:ext cx="1318557" cy="63389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NTM* </a:t>
          </a:r>
          <a:r>
            <a:rPr lang="en-US" sz="1000" i="1" kern="1200" dirty="0"/>
            <a:t>(pending final CDC SME review)</a:t>
          </a:r>
          <a:endParaRPr lang="en-US" sz="1000" kern="1200" dirty="0"/>
        </a:p>
      </dsp:txBody>
      <dsp:txXfrm>
        <a:off x="3731181" y="3518333"/>
        <a:ext cx="1281425" cy="596765"/>
      </dsp:txXfrm>
    </dsp:sp>
    <dsp:sp modelId="{87340CF7-C7C4-45CB-AB31-AF9594F12773}">
      <dsp:nvSpPr>
        <dsp:cNvPr id="0" name=""/>
        <dsp:cNvSpPr/>
      </dsp:nvSpPr>
      <dsp:spPr>
        <a:xfrm>
          <a:off x="5319607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hlinkClick xmlns:r="http://schemas.openxmlformats.org/officeDocument/2006/relationships" r:id="rId3"/>
            </a:rPr>
            <a:t>Policy Workgroup</a:t>
          </a:r>
          <a:endParaRPr lang="en-US" sz="2000" kern="1200"/>
        </a:p>
      </dsp:txBody>
      <dsp:txXfrm>
        <a:off x="5319607" y="0"/>
        <a:ext cx="1648197" cy="1305401"/>
      </dsp:txXfrm>
    </dsp:sp>
    <dsp:sp modelId="{7ED4D8FE-2620-4699-A8A5-E235867DDD2C}">
      <dsp:nvSpPr>
        <dsp:cNvPr id="0" name=""/>
        <dsp:cNvSpPr/>
      </dsp:nvSpPr>
      <dsp:spPr>
        <a:xfrm>
          <a:off x="5484427" y="1305401"/>
          <a:ext cx="1318557" cy="282836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HAI Outbreak Notification Framework* </a:t>
          </a:r>
          <a:r>
            <a:rPr lang="en-US" sz="1000" i="1" kern="1200" dirty="0"/>
            <a:t>(Council-approved, Interim draft posted to the website, pending technical review)</a:t>
          </a:r>
          <a:endParaRPr lang="en-US" sz="1000" kern="1200" dirty="0"/>
        </a:p>
      </dsp:txBody>
      <dsp:txXfrm>
        <a:off x="5523046" y="1344020"/>
        <a:ext cx="1241319" cy="2751131"/>
      </dsp:txXfrm>
    </dsp:sp>
    <dsp:sp modelId="{5F7D4311-EA66-4BA7-BB3C-CFEB677F273F}">
      <dsp:nvSpPr>
        <dsp:cNvPr id="0" name=""/>
        <dsp:cNvSpPr/>
      </dsp:nvSpPr>
      <dsp:spPr>
        <a:xfrm>
          <a:off x="7091419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Lab Workgroup</a:t>
          </a:r>
          <a:endParaRPr lang="en-US" sz="2000" kern="1200" dirty="0"/>
        </a:p>
      </dsp:txBody>
      <dsp:txXfrm>
        <a:off x="7091419" y="0"/>
        <a:ext cx="1648197" cy="1305401"/>
      </dsp:txXfrm>
    </dsp:sp>
    <dsp:sp modelId="{722212AE-BBF5-4256-9007-1450C0393D11}">
      <dsp:nvSpPr>
        <dsp:cNvPr id="0" name=""/>
        <dsp:cNvSpPr/>
      </dsp:nvSpPr>
      <dsp:spPr>
        <a:xfrm>
          <a:off x="7256238" y="1305401"/>
          <a:ext cx="1318557" cy="2828369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HLG Chapter 6: Laboratory Best Practices in Support of Healthcare-Associated Infection and Antimicrobial Resistant Pathogen Outbreak Response</a:t>
          </a:r>
        </a:p>
      </dsp:txBody>
      <dsp:txXfrm>
        <a:off x="7294857" y="1344020"/>
        <a:ext cx="1241319" cy="2751131"/>
      </dsp:txXfrm>
    </dsp:sp>
    <dsp:sp modelId="{21A86404-3801-4DC0-BD5F-BE706F9FBF70}">
      <dsp:nvSpPr>
        <dsp:cNvPr id="0" name=""/>
        <dsp:cNvSpPr/>
      </dsp:nvSpPr>
      <dsp:spPr>
        <a:xfrm>
          <a:off x="8863231" y="0"/>
          <a:ext cx="1648197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Ad hoc</a:t>
          </a:r>
          <a:endParaRPr lang="en-US" sz="2000" kern="1200" dirty="0"/>
        </a:p>
      </dsp:txBody>
      <dsp:txXfrm>
        <a:off x="8863231" y="0"/>
        <a:ext cx="1648197" cy="1305401"/>
      </dsp:txXfrm>
    </dsp:sp>
    <dsp:sp modelId="{0844FA0E-6699-470D-AB54-28D894BC6344}">
      <dsp:nvSpPr>
        <dsp:cNvPr id="0" name=""/>
        <dsp:cNvSpPr/>
      </dsp:nvSpPr>
      <dsp:spPr>
        <a:xfrm>
          <a:off x="9028050" y="1305773"/>
          <a:ext cx="1318557" cy="8548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COVID-19 Outbreak Definition &amp; Reporting Thresholds</a:t>
          </a:r>
        </a:p>
      </dsp:txBody>
      <dsp:txXfrm>
        <a:off x="9053088" y="1330811"/>
        <a:ext cx="1268481" cy="804787"/>
      </dsp:txXfrm>
    </dsp:sp>
    <dsp:sp modelId="{27543620-11FC-4C78-ADD0-F0FBFF6C6133}">
      <dsp:nvSpPr>
        <dsp:cNvPr id="0" name=""/>
        <dsp:cNvSpPr/>
      </dsp:nvSpPr>
      <dsp:spPr>
        <a:xfrm>
          <a:off x="9028050" y="2292154"/>
          <a:ext cx="1318557" cy="8548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Health Affairs Blog on Outbreak Notification of Healthcare Outbreaks of COVID-19</a:t>
          </a:r>
        </a:p>
      </dsp:txBody>
      <dsp:txXfrm>
        <a:off x="9053088" y="2317192"/>
        <a:ext cx="1268481" cy="804787"/>
      </dsp:txXfrm>
    </dsp:sp>
    <dsp:sp modelId="{48283CCC-A9CA-409A-9FA0-033687344AA6}">
      <dsp:nvSpPr>
        <dsp:cNvPr id="0" name=""/>
        <dsp:cNvSpPr/>
      </dsp:nvSpPr>
      <dsp:spPr>
        <a:xfrm>
          <a:off x="9028050" y="3278535"/>
          <a:ext cx="1318557" cy="8548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accent6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19050" rIns="25400" bIns="190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Influenza</a:t>
          </a:r>
        </a:p>
      </dsp:txBody>
      <dsp:txXfrm>
        <a:off x="9053088" y="3303573"/>
        <a:ext cx="1268481" cy="8047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61E08-2632-4B23-ABED-D97E64D40E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890D79-0678-40B5-A301-B5C87D32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06D1D-EB55-453A-A50C-8C6118D8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B74E4-48B4-41B3-8112-1D3B2633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C176B-B63B-4403-A281-62AEF3906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95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34DEF-37E3-438E-82B6-1190A0362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CF0F9-DEDB-47A1-8BDF-CB33E8FE7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89FD-0A3B-49B3-9FDE-E072E34A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AC1EB-007C-4759-A59E-0898477B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F6C1D-4748-4C9D-BD59-8CEB17CFC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3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CF5CA-F5EF-468D-B062-FCF3CD055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DEFDB-3084-46DF-A7CD-B6C3A46A5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3FF71-26CA-49A1-A436-5BCB6AC58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D753B-CBC0-4875-B4AD-CC9FF3D68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24AE6-38BE-468C-9DA5-8127B9E1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48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FFD3-A528-425B-A79C-31DDB080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537F1-3A29-48EA-BF20-9D70B3F07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F131E4-1F38-47E1-9765-6641773F0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21EBF-B8E4-49E8-AECF-34411D15B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938DA9-9BFF-48FA-B31F-FA3B8967D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272A4C-3D80-477A-9AB7-55A6822E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31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3673B-E87A-42C3-8E15-F06A70E29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233FF-3FD2-44F6-B715-7DC840851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CCA59-A00F-4C98-A61C-649673AAC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9A84D3-3C22-4B86-9EB8-2B7E69886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DBC01D-7913-4F34-9A2B-68D35B3A4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71AA7-26BB-4083-9C23-99BFE184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ECF17-80DE-4C38-9CFE-BEDBF73F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AA3A35-73B6-4DA0-932B-0FB6349BE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4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34B2A-3217-4516-BECE-7517D159A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B3764-BA74-46F9-80E8-533E2FB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D66749-5A20-4189-BF61-10F43D024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EC1ED-D5D4-4042-9E41-FBDFD4AEB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44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BD2CD5-B267-48F3-8508-0BD2231A5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F8A81-594E-4D9B-A95C-7C3AAD1AE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79BBC-B6B8-43F7-9F71-F464450E4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0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A65B3-BCE0-4450-8098-493D492A7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5463E-A51A-47F2-8F29-741A8FD1D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3B74A-7D7E-44C5-B22C-EDA6DB0B1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9EE0FB-1ACF-43FE-ABCD-A36B14692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8ED48-0C99-45F2-8EA9-65BF86C2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30AA4-668B-4165-AA33-05A4205F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07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930B-325C-4BD0-8B79-4D286C830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D6864A-7342-4CC0-87DB-6F033F6706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C2863-ECC1-466B-8B4A-8FF959C80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36A1E-39BB-4051-A235-2C41439B4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33F7A-D8C8-4E13-A104-A1F33EE67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C16A8-B1AE-4D44-9F0C-77A506FB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6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0AA1-7A71-4EA0-B14D-AA11A24EC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41C76-7000-4F23-BA08-CDB3D9EE4E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B7055-2811-47F3-9D9F-CA5B2E081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3E46B-C5EC-4E2D-92E6-47775C0EE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338F1-49A9-4BFD-A5B2-4153BB175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42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8B18A4-19F8-471D-8589-EE118D4992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8D43B-799F-4CBE-A813-2EE2E77EE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FF6D8-D4B0-4712-A86E-03F41FC6E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E8B80-43F8-467E-B87E-9AE8E0B4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49745-8627-4165-ADA1-AB00AE904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1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BCACF9-0980-45A4-BD44-4C1A6C99F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E6DA8-D8A1-428D-BD4B-343FA8E72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2D7DB-D336-426A-8908-BE82AD86F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7A538-8143-4AB8-9716-210A39E0599E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90BB2-39FE-4A3D-A221-661536818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730CA-98C9-482D-BF13-1A592118E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3E2AE-4EA1-4F55-ABCC-EF39494A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7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23" y="198077"/>
            <a:ext cx="10515600" cy="611152"/>
          </a:xfrm>
        </p:spPr>
        <p:txBody>
          <a:bodyPr>
            <a:normAutofit fontScale="90000"/>
          </a:bodyPr>
          <a:lstStyle/>
          <a:p>
            <a:r>
              <a:rPr lang="en-US" dirty="0"/>
              <a:t>Workgroups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18679B96-E6C7-4E80-803A-EA33F16E32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554117"/>
              </p:ext>
            </p:extLst>
          </p:nvPr>
        </p:nvGraphicFramePr>
        <p:xfrm>
          <a:off x="706582" y="94586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D8C8B9D-36E9-4A8C-ABC7-28BA00CE9105}"/>
              </a:ext>
            </a:extLst>
          </p:cNvPr>
          <p:cNvSpPr txBox="1"/>
          <p:nvPr/>
        </p:nvSpPr>
        <p:spPr>
          <a:xfrm>
            <a:off x="776323" y="5566714"/>
            <a:ext cx="6868313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Workgroup Development </a:t>
            </a:r>
            <a:r>
              <a:rPr lang="en-US" sz="14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(Orange)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Committee Approval </a:t>
            </a:r>
            <a:r>
              <a:rPr lang="en-US" sz="1400" b="1" dirty="0">
                <a:solidFill>
                  <a:srgbClr val="CC66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(Purple)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 Review and Graphic Design 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(Yellow)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Council Review and Approval </a:t>
            </a:r>
            <a:r>
              <a:rPr lang="en-US" sz="1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(Blue)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1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Communications Group Review and Publish </a:t>
            </a:r>
            <a:r>
              <a:rPr lang="en-US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(Green)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894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2910</TotalTime>
  <Words>163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Workgroups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Martha Ngoh</dc:creator>
  <cp:lastModifiedBy>Martha Ngoh</cp:lastModifiedBy>
  <cp:revision>20</cp:revision>
  <dcterms:created xsi:type="dcterms:W3CDTF">2021-05-18T16:30:29Z</dcterms:created>
  <dcterms:modified xsi:type="dcterms:W3CDTF">2021-05-20T17:29:13Z</dcterms:modified>
</cp:coreProperties>
</file>