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74" r:id="rId4"/>
    <p:sldId id="257" r:id="rId5"/>
    <p:sldId id="266" r:id="rId6"/>
    <p:sldId id="270" r:id="rId7"/>
    <p:sldId id="271" r:id="rId8"/>
    <p:sldId id="267" r:id="rId9"/>
    <p:sldId id="275" r:id="rId10"/>
    <p:sldId id="273" r:id="rId11"/>
    <p:sldId id="26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7A6FD-8C29-4E79-8969-41235FBDB52C}" v="30" dt="2021-06-22T17:01:01.724"/>
    <p1510:client id="{FDDC2736-4424-756D-4B46-C9C8110AAE65}" v="127" dt="2021-06-22T17:42:35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a Ngoh" userId="S::mngoh@astho.org::280c85fc-e0d3-4e80-9528-1c4ef2b037aa" providerId="AD" clId="Web-{FDDC2736-4424-756D-4B46-C9C8110AAE65}"/>
    <pc:docChg chg="modSld">
      <pc:chgData name="Martha Ngoh" userId="S::mngoh@astho.org::280c85fc-e0d3-4e80-9528-1c4ef2b037aa" providerId="AD" clId="Web-{FDDC2736-4424-756D-4B46-C9C8110AAE65}" dt="2021-06-22T17:42:34.741" v="57" actId="20577"/>
      <pc:docMkLst>
        <pc:docMk/>
      </pc:docMkLst>
      <pc:sldChg chg="addSp delSp modSp mod modClrScheme chgLayout">
        <pc:chgData name="Martha Ngoh" userId="S::mngoh@astho.org::280c85fc-e0d3-4e80-9528-1c4ef2b037aa" providerId="AD" clId="Web-{FDDC2736-4424-756D-4B46-C9C8110AAE65}" dt="2021-06-22T17:42:34.741" v="57" actId="20577"/>
        <pc:sldMkLst>
          <pc:docMk/>
          <pc:sldMk cId="362750029" sldId="268"/>
        </pc:sldMkLst>
        <pc:spChg chg="mod ord">
          <ac:chgData name="Martha Ngoh" userId="S::mngoh@astho.org::280c85fc-e0d3-4e80-9528-1c4ef2b037aa" providerId="AD" clId="Web-{FDDC2736-4424-756D-4B46-C9C8110AAE65}" dt="2021-06-22T17:28:52.831" v="30"/>
          <ac:spMkLst>
            <pc:docMk/>
            <pc:sldMk cId="362750029" sldId="268"/>
            <ac:spMk id="2" creationId="{3889F31E-2717-445F-9E62-9EE4DA9ECBF3}"/>
          </ac:spMkLst>
        </pc:spChg>
        <pc:spChg chg="del mod">
          <ac:chgData name="Martha Ngoh" userId="S::mngoh@astho.org::280c85fc-e0d3-4e80-9528-1c4ef2b037aa" providerId="AD" clId="Web-{FDDC2736-4424-756D-4B46-C9C8110AAE65}" dt="2021-06-22T17:22:21.861" v="28"/>
          <ac:spMkLst>
            <pc:docMk/>
            <pc:sldMk cId="362750029" sldId="268"/>
            <ac:spMk id="3" creationId="{072DC6D0-F751-4713-A48D-8F85B76F931F}"/>
          </ac:spMkLst>
        </pc:spChg>
        <pc:spChg chg="add del mod">
          <ac:chgData name="Martha Ngoh" userId="S::mngoh@astho.org::280c85fc-e0d3-4e80-9528-1c4ef2b037aa" providerId="AD" clId="Web-{FDDC2736-4424-756D-4B46-C9C8110AAE65}" dt="2021-06-22T17:28:39.799" v="29"/>
          <ac:spMkLst>
            <pc:docMk/>
            <pc:sldMk cId="362750029" sldId="268"/>
            <ac:spMk id="5" creationId="{2E5D9928-2F34-49D7-B043-A99BCEC7D926}"/>
          </ac:spMkLst>
        </pc:spChg>
        <pc:spChg chg="add mod ord">
          <ac:chgData name="Martha Ngoh" userId="S::mngoh@astho.org::280c85fc-e0d3-4e80-9528-1c4ef2b037aa" providerId="AD" clId="Web-{FDDC2736-4424-756D-4B46-C9C8110AAE65}" dt="2021-06-22T17:42:34.741" v="57" actId="20577"/>
          <ac:spMkLst>
            <pc:docMk/>
            <pc:sldMk cId="362750029" sldId="268"/>
            <ac:spMk id="6" creationId="{AAF42186-C074-4BD6-9B5D-C209B8164C2E}"/>
          </ac:spMkLst>
        </pc:spChg>
      </pc:sldChg>
    </pc:docChg>
  </pc:docChgLst>
  <pc:docChgLst>
    <pc:chgData name="Martha Ngoh" userId="280c85fc-e0d3-4e80-9528-1c4ef2b037aa" providerId="ADAL" clId="{9C17A6FD-8C29-4E79-8969-41235FBDB52C}"/>
    <pc:docChg chg="undo custSel addSld delSld modSld">
      <pc:chgData name="Martha Ngoh" userId="280c85fc-e0d3-4e80-9528-1c4ef2b037aa" providerId="ADAL" clId="{9C17A6FD-8C29-4E79-8969-41235FBDB52C}" dt="2021-06-22T17:01:06.165" v="311" actId="47"/>
      <pc:docMkLst>
        <pc:docMk/>
      </pc:docMkLst>
      <pc:sldChg chg="addSp delSp modSp mod setBg setFolMasterObjs">
        <pc:chgData name="Martha Ngoh" userId="280c85fc-e0d3-4e80-9528-1c4ef2b037aa" providerId="ADAL" clId="{9C17A6FD-8C29-4E79-8969-41235FBDB52C}" dt="2021-06-22T16:52:00.884" v="35" actId="20577"/>
        <pc:sldMkLst>
          <pc:docMk/>
          <pc:sldMk cId="3315817541" sldId="256"/>
        </pc:sldMkLst>
        <pc:spChg chg="mod">
          <ac:chgData name="Martha Ngoh" userId="280c85fc-e0d3-4e80-9528-1c4ef2b037aa" providerId="ADAL" clId="{9C17A6FD-8C29-4E79-8969-41235FBDB52C}" dt="2021-06-22T16:51:47.490" v="32" actId="2711"/>
          <ac:spMkLst>
            <pc:docMk/>
            <pc:sldMk cId="3315817541" sldId="256"/>
            <ac:spMk id="2" creationId="{3CED1450-AF3E-4B0C-857E-FE84D241D7BF}"/>
          </ac:spMkLst>
        </pc:spChg>
        <pc:spChg chg="mod">
          <ac:chgData name="Martha Ngoh" userId="280c85fc-e0d3-4e80-9528-1c4ef2b037aa" providerId="ADAL" clId="{9C17A6FD-8C29-4E79-8969-41235FBDB52C}" dt="2021-06-22T16:52:00.884" v="35" actId="20577"/>
          <ac:spMkLst>
            <pc:docMk/>
            <pc:sldMk cId="3315817541" sldId="256"/>
            <ac:spMk id="3" creationId="{1C06D07F-7DA0-4661-A747-F7D3E0A57A15}"/>
          </ac:spMkLst>
        </pc:spChg>
        <pc:spChg chg="add del">
          <ac:chgData name="Martha Ngoh" userId="280c85fc-e0d3-4e80-9528-1c4ef2b037aa" providerId="ADAL" clId="{9C17A6FD-8C29-4E79-8969-41235FBDB52C}" dt="2021-06-22T16:49:59.578" v="3" actId="26606"/>
          <ac:spMkLst>
            <pc:docMk/>
            <pc:sldMk cId="3315817541" sldId="256"/>
            <ac:spMk id="8" creationId="{C27D7A02-907B-496F-BA7E-AA3780733CA7}"/>
          </ac:spMkLst>
        </pc:spChg>
        <pc:spChg chg="add del">
          <ac:chgData name="Martha Ngoh" userId="280c85fc-e0d3-4e80-9528-1c4ef2b037aa" providerId="ADAL" clId="{9C17A6FD-8C29-4E79-8969-41235FBDB52C}" dt="2021-06-22T16:49:59.578" v="3" actId="26606"/>
          <ac:spMkLst>
            <pc:docMk/>
            <pc:sldMk cId="3315817541" sldId="256"/>
            <ac:spMk id="10" creationId="{0FBA5268-0AE7-4CAD-9537-D0EB09E76406}"/>
          </ac:spMkLst>
        </pc:spChg>
        <pc:spChg chg="add del">
          <ac:chgData name="Martha Ngoh" userId="280c85fc-e0d3-4e80-9528-1c4ef2b037aa" providerId="ADAL" clId="{9C17A6FD-8C29-4E79-8969-41235FBDB52C}" dt="2021-06-22T16:49:59.578" v="3" actId="26606"/>
          <ac:spMkLst>
            <pc:docMk/>
            <pc:sldMk cId="3315817541" sldId="256"/>
            <ac:spMk id="12" creationId="{088D065B-39DA-4077-B9CF-E489CE4C0169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4" creationId="{AFF4A713-7B75-4B21-90D7-5AB19547C728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5" creationId="{6F5A5072-7B47-4D32-B52A-4EBBF590B8A5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6" creationId="{DC631C0B-6DA6-4E57-8231-CE32B3434A7E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7" creationId="{9715DAF0-AE1B-46C9-8A6B-DB2AA05AB91D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8" creationId="{C29501E6-A978-4A61-9689-9085AF97A53A}"/>
          </ac:spMkLst>
        </pc:spChg>
        <pc:spChg chg="add del">
          <ac:chgData name="Martha Ngoh" userId="280c85fc-e0d3-4e80-9528-1c4ef2b037aa" providerId="ADAL" clId="{9C17A6FD-8C29-4E79-8969-41235FBDB52C}" dt="2021-06-22T16:51:34.707" v="31" actId="26606"/>
          <ac:spMkLst>
            <pc:docMk/>
            <pc:sldMk cId="3315817541" sldId="256"/>
            <ac:spMk id="19" creationId="{6016219D-510E-4184-9090-6D5578A87BD1}"/>
          </ac:spMkLst>
        </pc:spChg>
        <pc:spChg chg="add del">
          <ac:chgData name="Martha Ngoh" userId="280c85fc-e0d3-4e80-9528-1c4ef2b037aa" providerId="ADAL" clId="{9C17A6FD-8C29-4E79-8969-41235FBDB52C}" dt="2021-06-22T16:50:21.073" v="7" actId="26606"/>
          <ac:spMkLst>
            <pc:docMk/>
            <pc:sldMk cId="3315817541" sldId="256"/>
            <ac:spMk id="24" creationId="{CDA1A2E9-63FE-408D-A803-8E306ECAB4B3}"/>
          </ac:spMkLst>
        </pc:spChg>
        <pc:spChg chg="add del">
          <ac:chgData name="Martha Ngoh" userId="280c85fc-e0d3-4e80-9528-1c4ef2b037aa" providerId="ADAL" clId="{9C17A6FD-8C29-4E79-8969-41235FBDB52C}" dt="2021-06-22T16:50:21.073" v="7" actId="26606"/>
          <ac:spMkLst>
            <pc:docMk/>
            <pc:sldMk cId="3315817541" sldId="256"/>
            <ac:spMk id="26" creationId="{1A882A9F-F4E9-4E23-8F0B-20B5DF42EAA9}"/>
          </ac:spMkLst>
        </pc:spChg>
        <pc:spChg chg="add del">
          <ac:chgData name="Martha Ngoh" userId="280c85fc-e0d3-4e80-9528-1c4ef2b037aa" providerId="ADAL" clId="{9C17A6FD-8C29-4E79-8969-41235FBDB52C}" dt="2021-06-22T16:50:21.073" v="7" actId="26606"/>
          <ac:spMkLst>
            <pc:docMk/>
            <pc:sldMk cId="3315817541" sldId="256"/>
            <ac:spMk id="28" creationId="{FBE9F90C-C163-435B-9A68-D15C92D1CF2B}"/>
          </ac:spMkLst>
        </pc:spChg>
        <pc:spChg chg="add del">
          <ac:chgData name="Martha Ngoh" userId="280c85fc-e0d3-4e80-9528-1c4ef2b037aa" providerId="ADAL" clId="{9C17A6FD-8C29-4E79-8969-41235FBDB52C}" dt="2021-06-22T16:50:21.073" v="7" actId="26606"/>
          <ac:spMkLst>
            <pc:docMk/>
            <pc:sldMk cId="3315817541" sldId="256"/>
            <ac:spMk id="30" creationId="{42280AB2-77A5-4CB7-AF7D-1795CA8DC7BC}"/>
          </ac:spMkLst>
        </pc:spChg>
        <pc:spChg chg="add del">
          <ac:chgData name="Martha Ngoh" userId="280c85fc-e0d3-4e80-9528-1c4ef2b037aa" providerId="ADAL" clId="{9C17A6FD-8C29-4E79-8969-41235FBDB52C}" dt="2021-06-22T16:50:23.099" v="9" actId="26606"/>
          <ac:spMkLst>
            <pc:docMk/>
            <pc:sldMk cId="3315817541" sldId="256"/>
            <ac:spMk id="32" creationId="{CDA1A2E9-63FE-408D-A803-8E306ECAB4B3}"/>
          </ac:spMkLst>
        </pc:spChg>
        <pc:spChg chg="add del">
          <ac:chgData name="Martha Ngoh" userId="280c85fc-e0d3-4e80-9528-1c4ef2b037aa" providerId="ADAL" clId="{9C17A6FD-8C29-4E79-8969-41235FBDB52C}" dt="2021-06-22T16:50:23.099" v="9" actId="26606"/>
          <ac:spMkLst>
            <pc:docMk/>
            <pc:sldMk cId="3315817541" sldId="256"/>
            <ac:spMk id="33" creationId="{DAE8F46F-D590-45CD-AF41-A04DC11D1BB4}"/>
          </ac:spMkLst>
        </pc:spChg>
        <pc:spChg chg="add del">
          <ac:chgData name="Martha Ngoh" userId="280c85fc-e0d3-4e80-9528-1c4ef2b037aa" providerId="ADAL" clId="{9C17A6FD-8C29-4E79-8969-41235FBDB52C}" dt="2021-06-22T16:50:23.099" v="9" actId="26606"/>
          <ac:spMkLst>
            <pc:docMk/>
            <pc:sldMk cId="3315817541" sldId="256"/>
            <ac:spMk id="34" creationId="{FBE9F90C-C163-435B-9A68-D15C92D1CF2B}"/>
          </ac:spMkLst>
        </pc:spChg>
        <pc:spChg chg="add del">
          <ac:chgData name="Martha Ngoh" userId="280c85fc-e0d3-4e80-9528-1c4ef2b037aa" providerId="ADAL" clId="{9C17A6FD-8C29-4E79-8969-41235FBDB52C}" dt="2021-06-22T16:50:23.099" v="9" actId="26606"/>
          <ac:spMkLst>
            <pc:docMk/>
            <pc:sldMk cId="3315817541" sldId="256"/>
            <ac:spMk id="35" creationId="{1A882A9F-F4E9-4E23-8F0B-20B5DF42EAA9}"/>
          </ac:spMkLst>
        </pc:spChg>
        <pc:spChg chg="add del">
          <ac:chgData name="Martha Ngoh" userId="280c85fc-e0d3-4e80-9528-1c4ef2b037aa" providerId="ADAL" clId="{9C17A6FD-8C29-4E79-8969-41235FBDB52C}" dt="2021-06-22T16:50:24.281" v="11" actId="26606"/>
          <ac:spMkLst>
            <pc:docMk/>
            <pc:sldMk cId="3315817541" sldId="256"/>
            <ac:spMk id="40" creationId="{C7D023E4-8DE1-436E-9847-ED6A4B4B04FD}"/>
          </ac:spMkLst>
        </pc:spChg>
        <pc:spChg chg="add del">
          <ac:chgData name="Martha Ngoh" userId="280c85fc-e0d3-4e80-9528-1c4ef2b037aa" providerId="ADAL" clId="{9C17A6FD-8C29-4E79-8969-41235FBDB52C}" dt="2021-06-22T16:50:24.281" v="11" actId="26606"/>
          <ac:spMkLst>
            <pc:docMk/>
            <pc:sldMk cId="3315817541" sldId="256"/>
            <ac:spMk id="41" creationId="{6BE11944-ED05-4FE9-9927-06C110BB3A36}"/>
          </ac:spMkLst>
        </pc:spChg>
        <pc:spChg chg="add del">
          <ac:chgData name="Martha Ngoh" userId="280c85fc-e0d3-4e80-9528-1c4ef2b037aa" providerId="ADAL" clId="{9C17A6FD-8C29-4E79-8969-41235FBDB52C}" dt="2021-06-22T16:50:38.401" v="13" actId="26606"/>
          <ac:spMkLst>
            <pc:docMk/>
            <pc:sldMk cId="3315817541" sldId="256"/>
            <ac:spMk id="49" creationId="{43C48B49-6135-48B6-AC0F-97E5D8D1F03F}"/>
          </ac:spMkLst>
        </pc:spChg>
        <pc:spChg chg="add del">
          <ac:chgData name="Martha Ngoh" userId="280c85fc-e0d3-4e80-9528-1c4ef2b037aa" providerId="ADAL" clId="{9C17A6FD-8C29-4E79-8969-41235FBDB52C}" dt="2021-06-22T16:50:38.401" v="13" actId="26606"/>
          <ac:spMkLst>
            <pc:docMk/>
            <pc:sldMk cId="3315817541" sldId="256"/>
            <ac:spMk id="50" creationId="{9715DAF0-AE1B-46C9-8A6B-DB2AA05AB91D}"/>
          </ac:spMkLst>
        </pc:spChg>
        <pc:spChg chg="add del">
          <ac:chgData name="Martha Ngoh" userId="280c85fc-e0d3-4e80-9528-1c4ef2b037aa" providerId="ADAL" clId="{9C17A6FD-8C29-4E79-8969-41235FBDB52C}" dt="2021-06-22T16:50:38.401" v="13" actId="26606"/>
          <ac:spMkLst>
            <pc:docMk/>
            <pc:sldMk cId="3315817541" sldId="256"/>
            <ac:spMk id="51" creationId="{DC631C0B-6DA6-4E57-8231-CE32B3434A7E}"/>
          </ac:spMkLst>
        </pc:spChg>
        <pc:spChg chg="add del">
          <ac:chgData name="Martha Ngoh" userId="280c85fc-e0d3-4e80-9528-1c4ef2b037aa" providerId="ADAL" clId="{9C17A6FD-8C29-4E79-8969-41235FBDB52C}" dt="2021-06-22T16:50:38.401" v="13" actId="26606"/>
          <ac:spMkLst>
            <pc:docMk/>
            <pc:sldMk cId="3315817541" sldId="256"/>
            <ac:spMk id="52" creationId="{F256AC18-FB41-4977-8B0C-F5082335AB7D}"/>
          </ac:spMkLst>
        </pc:spChg>
        <pc:spChg chg="add del">
          <ac:chgData name="Martha Ngoh" userId="280c85fc-e0d3-4e80-9528-1c4ef2b037aa" providerId="ADAL" clId="{9C17A6FD-8C29-4E79-8969-41235FBDB52C}" dt="2021-06-22T16:50:38.401" v="13" actId="26606"/>
          <ac:spMkLst>
            <pc:docMk/>
            <pc:sldMk cId="3315817541" sldId="256"/>
            <ac:spMk id="53" creationId="{AFF4A713-7B75-4B21-90D7-5AB19547C728}"/>
          </ac:spMkLst>
        </pc:spChg>
        <pc:spChg chg="add del">
          <ac:chgData name="Martha Ngoh" userId="280c85fc-e0d3-4e80-9528-1c4ef2b037aa" providerId="ADAL" clId="{9C17A6FD-8C29-4E79-8969-41235FBDB52C}" dt="2021-06-22T16:51:33.124" v="29" actId="26606"/>
          <ac:spMkLst>
            <pc:docMk/>
            <pc:sldMk cId="3315817541" sldId="256"/>
            <ac:spMk id="55" creationId="{934F1179-B481-4F9E-BCA3-AFB972070F83}"/>
          </ac:spMkLst>
        </pc:spChg>
        <pc:spChg chg="add del">
          <ac:chgData name="Martha Ngoh" userId="280c85fc-e0d3-4e80-9528-1c4ef2b037aa" providerId="ADAL" clId="{9C17A6FD-8C29-4E79-8969-41235FBDB52C}" dt="2021-06-22T16:51:33.124" v="29" actId="26606"/>
          <ac:spMkLst>
            <pc:docMk/>
            <pc:sldMk cId="3315817541" sldId="256"/>
            <ac:spMk id="56" creationId="{827DC2C4-B485-428A-BF4A-472D2967F47F}"/>
          </ac:spMkLst>
        </pc:spChg>
        <pc:spChg chg="add del">
          <ac:chgData name="Martha Ngoh" userId="280c85fc-e0d3-4e80-9528-1c4ef2b037aa" providerId="ADAL" clId="{9C17A6FD-8C29-4E79-8969-41235FBDB52C}" dt="2021-06-22T16:51:33.124" v="29" actId="26606"/>
          <ac:spMkLst>
            <pc:docMk/>
            <pc:sldMk cId="3315817541" sldId="256"/>
            <ac:spMk id="57" creationId="{EE04B5EB-F158-4507-90DD-BD23620C7CC9}"/>
          </ac:spMkLst>
        </pc:spChg>
        <pc:spChg chg="add del">
          <ac:chgData name="Martha Ngoh" userId="280c85fc-e0d3-4e80-9528-1c4ef2b037aa" providerId="ADAL" clId="{9C17A6FD-8C29-4E79-8969-41235FBDB52C}" dt="2021-06-22T16:51:20.322" v="21" actId="26606"/>
          <ac:spMkLst>
            <pc:docMk/>
            <pc:sldMk cId="3315817541" sldId="256"/>
            <ac:spMk id="62" creationId="{43C48B49-6135-48B6-AC0F-97E5D8D1F03F}"/>
          </ac:spMkLst>
        </pc:spChg>
        <pc:spChg chg="add del">
          <ac:chgData name="Martha Ngoh" userId="280c85fc-e0d3-4e80-9528-1c4ef2b037aa" providerId="ADAL" clId="{9C17A6FD-8C29-4E79-8969-41235FBDB52C}" dt="2021-06-22T16:51:20.322" v="21" actId="26606"/>
          <ac:spMkLst>
            <pc:docMk/>
            <pc:sldMk cId="3315817541" sldId="256"/>
            <ac:spMk id="64" creationId="{9715DAF0-AE1B-46C9-8A6B-DB2AA05AB91D}"/>
          </ac:spMkLst>
        </pc:spChg>
        <pc:spChg chg="add del">
          <ac:chgData name="Martha Ngoh" userId="280c85fc-e0d3-4e80-9528-1c4ef2b037aa" providerId="ADAL" clId="{9C17A6FD-8C29-4E79-8969-41235FBDB52C}" dt="2021-06-22T16:51:20.322" v="21" actId="26606"/>
          <ac:spMkLst>
            <pc:docMk/>
            <pc:sldMk cId="3315817541" sldId="256"/>
            <ac:spMk id="66" creationId="{DC631C0B-6DA6-4E57-8231-CE32B3434A7E}"/>
          </ac:spMkLst>
        </pc:spChg>
        <pc:spChg chg="add del">
          <ac:chgData name="Martha Ngoh" userId="280c85fc-e0d3-4e80-9528-1c4ef2b037aa" providerId="ADAL" clId="{9C17A6FD-8C29-4E79-8969-41235FBDB52C}" dt="2021-06-22T16:51:20.322" v="21" actId="26606"/>
          <ac:spMkLst>
            <pc:docMk/>
            <pc:sldMk cId="3315817541" sldId="256"/>
            <ac:spMk id="68" creationId="{F256AC18-FB41-4977-8B0C-F5082335AB7D}"/>
          </ac:spMkLst>
        </pc:spChg>
        <pc:spChg chg="add del">
          <ac:chgData name="Martha Ngoh" userId="280c85fc-e0d3-4e80-9528-1c4ef2b037aa" providerId="ADAL" clId="{9C17A6FD-8C29-4E79-8969-41235FBDB52C}" dt="2021-06-22T16:51:20.322" v="21" actId="26606"/>
          <ac:spMkLst>
            <pc:docMk/>
            <pc:sldMk cId="3315817541" sldId="256"/>
            <ac:spMk id="70" creationId="{AFF4A713-7B75-4B21-90D7-5AB19547C728}"/>
          </ac:spMkLst>
        </pc:spChg>
        <pc:spChg chg="add del">
          <ac:chgData name="Martha Ngoh" userId="280c85fc-e0d3-4e80-9528-1c4ef2b037aa" providerId="ADAL" clId="{9C17A6FD-8C29-4E79-8969-41235FBDB52C}" dt="2021-06-22T16:51:30.558" v="25" actId="26606"/>
          <ac:spMkLst>
            <pc:docMk/>
            <pc:sldMk cId="3315817541" sldId="256"/>
            <ac:spMk id="72" creationId="{C27D7A02-907B-496F-BA7E-AA3780733CA7}"/>
          </ac:spMkLst>
        </pc:spChg>
        <pc:spChg chg="add del">
          <ac:chgData name="Martha Ngoh" userId="280c85fc-e0d3-4e80-9528-1c4ef2b037aa" providerId="ADAL" clId="{9C17A6FD-8C29-4E79-8969-41235FBDB52C}" dt="2021-06-22T16:51:30.558" v="25" actId="26606"/>
          <ac:spMkLst>
            <pc:docMk/>
            <pc:sldMk cId="3315817541" sldId="256"/>
            <ac:spMk id="73" creationId="{0FBA5268-0AE7-4CAD-9537-D0EB09E76406}"/>
          </ac:spMkLst>
        </pc:spChg>
        <pc:spChg chg="add del">
          <ac:chgData name="Martha Ngoh" userId="280c85fc-e0d3-4e80-9528-1c4ef2b037aa" providerId="ADAL" clId="{9C17A6FD-8C29-4E79-8969-41235FBDB52C}" dt="2021-06-22T16:51:30.558" v="25" actId="26606"/>
          <ac:spMkLst>
            <pc:docMk/>
            <pc:sldMk cId="3315817541" sldId="256"/>
            <ac:spMk id="74" creationId="{088D065B-39DA-4077-B9CF-E489CE4C0169}"/>
          </ac:spMkLst>
        </pc:spChg>
        <pc:grpChg chg="add del">
          <ac:chgData name="Martha Ngoh" userId="280c85fc-e0d3-4e80-9528-1c4ef2b037aa" providerId="ADAL" clId="{9C17A6FD-8C29-4E79-8969-41235FBDB52C}" dt="2021-06-22T16:50:24.281" v="11" actId="26606"/>
          <ac:grpSpMkLst>
            <pc:docMk/>
            <pc:sldMk cId="3315817541" sldId="256"/>
            <ac:grpSpMk id="42" creationId="{A2812508-238C-4BCD-BDD3-25C99C5CA233}"/>
          </ac:grpSpMkLst>
        </pc:grpChg>
        <pc:grpChg chg="add del">
          <ac:chgData name="Martha Ngoh" userId="280c85fc-e0d3-4e80-9528-1c4ef2b037aa" providerId="ADAL" clId="{9C17A6FD-8C29-4E79-8969-41235FBDB52C}" dt="2021-06-22T16:50:24.281" v="11" actId="26606"/>
          <ac:grpSpMkLst>
            <pc:docMk/>
            <pc:sldMk cId="3315817541" sldId="256"/>
            <ac:grpSpMk id="44" creationId="{43F5E015-E085-4624-B431-B42414448684}"/>
          </ac:grpSpMkLst>
        </pc:grpChg>
      </pc:sldChg>
      <pc:sldChg chg="modSp">
        <pc:chgData name="Martha Ngoh" userId="280c85fc-e0d3-4e80-9528-1c4ef2b037aa" providerId="ADAL" clId="{9C17A6FD-8C29-4E79-8969-41235FBDB52C}" dt="2021-06-22T16:52:15.095" v="37" actId="20577"/>
        <pc:sldMkLst>
          <pc:docMk/>
          <pc:sldMk cId="486564699" sldId="257"/>
        </pc:sldMkLst>
        <pc:graphicFrameChg chg="mod">
          <ac:chgData name="Martha Ngoh" userId="280c85fc-e0d3-4e80-9528-1c4ef2b037aa" providerId="ADAL" clId="{9C17A6FD-8C29-4E79-8969-41235FBDB52C}" dt="2021-06-22T16:52:15.095" v="37" actId="20577"/>
          <ac:graphicFrameMkLst>
            <pc:docMk/>
            <pc:sldMk cId="486564699" sldId="257"/>
            <ac:graphicFrameMk id="40" creationId="{D6DDE86F-D168-4AD7-930D-DFFE7916BC2E}"/>
          </ac:graphicFrameMkLst>
        </pc:graphicFrameChg>
      </pc:sldChg>
      <pc:sldChg chg="del">
        <pc:chgData name="Martha Ngoh" userId="280c85fc-e0d3-4e80-9528-1c4ef2b037aa" providerId="ADAL" clId="{9C17A6FD-8C29-4E79-8969-41235FBDB52C}" dt="2021-06-22T17:01:06.165" v="311" actId="47"/>
        <pc:sldMkLst>
          <pc:docMk/>
          <pc:sldMk cId="2177894023" sldId="259"/>
        </pc:sldMkLst>
      </pc:sldChg>
      <pc:sldChg chg="modSp">
        <pc:chgData name="Martha Ngoh" userId="280c85fc-e0d3-4e80-9528-1c4ef2b037aa" providerId="ADAL" clId="{9C17A6FD-8C29-4E79-8969-41235FBDB52C}" dt="2021-06-22T16:49:45.669" v="1"/>
        <pc:sldMkLst>
          <pc:docMk/>
          <pc:sldMk cId="1829744921" sldId="261"/>
        </pc:sldMkLst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1829744921" sldId="261"/>
            <ac:spMk id="2" creationId="{3889F31E-2717-445F-9E62-9EE4DA9ECBF3}"/>
          </ac:spMkLst>
        </pc:spChg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1829744921" sldId="261"/>
            <ac:spMk id="4" creationId="{41BEB92F-9634-4670-A68F-8C0BC9A0A88E}"/>
          </ac:spMkLst>
        </pc:spChg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1829744921" sldId="261"/>
            <ac:spMk id="6" creationId="{FE5129C9-8F23-4E44-BCD3-D8A1951E59C7}"/>
          </ac:spMkLst>
        </pc:spChg>
      </pc:sldChg>
      <pc:sldChg chg="modSp">
        <pc:chgData name="Martha Ngoh" userId="280c85fc-e0d3-4e80-9528-1c4ef2b037aa" providerId="ADAL" clId="{9C17A6FD-8C29-4E79-8969-41235FBDB52C}" dt="2021-06-22T16:53:28.041" v="41" actId="113"/>
        <pc:sldMkLst>
          <pc:docMk/>
          <pc:sldMk cId="969555878" sldId="266"/>
        </pc:sldMkLst>
        <pc:graphicFrameChg chg="mod">
          <ac:chgData name="Martha Ngoh" userId="280c85fc-e0d3-4e80-9528-1c4ef2b037aa" providerId="ADAL" clId="{9C17A6FD-8C29-4E79-8969-41235FBDB52C}" dt="2021-06-22T16:53:28.041" v="41" actId="113"/>
          <ac:graphicFrameMkLst>
            <pc:docMk/>
            <pc:sldMk cId="969555878" sldId="266"/>
            <ac:graphicFrameMk id="8" creationId="{D56E37AD-E199-4926-85AC-52E5A1293525}"/>
          </ac:graphicFrameMkLst>
        </pc:graphicFrameChg>
      </pc:sldChg>
      <pc:sldChg chg="modSp">
        <pc:chgData name="Martha Ngoh" userId="280c85fc-e0d3-4e80-9528-1c4ef2b037aa" providerId="ADAL" clId="{9C17A6FD-8C29-4E79-8969-41235FBDB52C}" dt="2021-06-22T16:49:45.669" v="1"/>
        <pc:sldMkLst>
          <pc:docMk/>
          <pc:sldMk cId="198480796" sldId="267"/>
        </pc:sldMkLst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198480796" sldId="267"/>
            <ac:spMk id="2" creationId="{B0569AA4-B12E-4345-B38C-F0A17CBD9946}"/>
          </ac:spMkLst>
        </pc:spChg>
      </pc:sldChg>
      <pc:sldChg chg="modSp">
        <pc:chgData name="Martha Ngoh" userId="280c85fc-e0d3-4e80-9528-1c4ef2b037aa" providerId="ADAL" clId="{9C17A6FD-8C29-4E79-8969-41235FBDB52C}" dt="2021-06-22T16:49:45.669" v="1"/>
        <pc:sldMkLst>
          <pc:docMk/>
          <pc:sldMk cId="362750029" sldId="268"/>
        </pc:sldMkLst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362750029" sldId="268"/>
            <ac:spMk id="2" creationId="{3889F31E-2717-445F-9E62-9EE4DA9ECBF3}"/>
          </ac:spMkLst>
        </pc:spChg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362750029" sldId="268"/>
            <ac:spMk id="3" creationId="{072DC6D0-F751-4713-A48D-8F85B76F931F}"/>
          </ac:spMkLst>
        </pc:spChg>
      </pc:sldChg>
      <pc:sldChg chg="modSp">
        <pc:chgData name="Martha Ngoh" userId="280c85fc-e0d3-4e80-9528-1c4ef2b037aa" providerId="ADAL" clId="{9C17A6FD-8C29-4E79-8969-41235FBDB52C}" dt="2021-06-22T16:49:45.669" v="1"/>
        <pc:sldMkLst>
          <pc:docMk/>
          <pc:sldMk cId="679256637" sldId="270"/>
        </pc:sldMkLst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679256637" sldId="270"/>
            <ac:spMk id="2" creationId="{3889F31E-2717-445F-9E62-9EE4DA9ECBF3}"/>
          </ac:spMkLst>
        </pc:spChg>
      </pc:sldChg>
      <pc:sldChg chg="addSp delSp modSp mod">
        <pc:chgData name="Martha Ngoh" userId="280c85fc-e0d3-4e80-9528-1c4ef2b037aa" providerId="ADAL" clId="{9C17A6FD-8C29-4E79-8969-41235FBDB52C}" dt="2021-06-22T17:00:12.019" v="309" actId="12100"/>
        <pc:sldMkLst>
          <pc:docMk/>
          <pc:sldMk cId="1596547616" sldId="271"/>
        </pc:sldMkLst>
        <pc:spChg chg="mod">
          <ac:chgData name="Martha Ngoh" userId="280c85fc-e0d3-4e80-9528-1c4ef2b037aa" providerId="ADAL" clId="{9C17A6FD-8C29-4E79-8969-41235FBDB52C}" dt="2021-06-22T16:49:45.669" v="1"/>
          <ac:spMkLst>
            <pc:docMk/>
            <pc:sldMk cId="1596547616" sldId="271"/>
            <ac:spMk id="2" creationId="{3889F31E-2717-445F-9E62-9EE4DA9ECBF3}"/>
          </ac:spMkLst>
        </pc:spChg>
        <pc:spChg chg="add del mod">
          <ac:chgData name="Martha Ngoh" userId="280c85fc-e0d3-4e80-9528-1c4ef2b037aa" providerId="ADAL" clId="{9C17A6FD-8C29-4E79-8969-41235FBDB52C}" dt="2021-06-22T16:59:58.137" v="307"/>
          <ac:spMkLst>
            <pc:docMk/>
            <pc:sldMk cId="1596547616" sldId="271"/>
            <ac:spMk id="5" creationId="{A33AEE28-9591-4EDA-A914-DF8B68AFDB98}"/>
          </ac:spMkLst>
        </pc:spChg>
        <pc:grpChg chg="del mod">
          <ac:chgData name="Martha Ngoh" userId="280c85fc-e0d3-4e80-9528-1c4ef2b037aa" providerId="ADAL" clId="{9C17A6FD-8C29-4E79-8969-41235FBDB52C}" dt="2021-06-22T17:00:01.098" v="308" actId="478"/>
          <ac:grpSpMkLst>
            <pc:docMk/>
            <pc:sldMk cId="1596547616" sldId="271"/>
            <ac:grpSpMk id="12" creationId="{8B507C7C-50C0-445A-BC47-9114EEDDC97E}"/>
          </ac:grpSpMkLst>
        </pc:grpChg>
        <pc:graphicFrameChg chg="del">
          <ac:chgData name="Martha Ngoh" userId="280c85fc-e0d3-4e80-9528-1c4ef2b037aa" providerId="ADAL" clId="{9C17A6FD-8C29-4E79-8969-41235FBDB52C}" dt="2021-06-22T16:59:36.884" v="303" actId="478"/>
          <ac:graphicFrameMkLst>
            <pc:docMk/>
            <pc:sldMk cId="1596547616" sldId="271"/>
            <ac:graphicFrameMk id="7" creationId="{B3834DAE-B24A-4D6B-A428-FA2F3D53A985}"/>
          </ac:graphicFrameMkLst>
        </pc:graphicFrameChg>
        <pc:graphicFrameChg chg="add mod">
          <ac:chgData name="Martha Ngoh" userId="280c85fc-e0d3-4e80-9528-1c4ef2b037aa" providerId="ADAL" clId="{9C17A6FD-8C29-4E79-8969-41235FBDB52C}" dt="2021-06-22T17:00:12.019" v="309" actId="12100"/>
          <ac:graphicFrameMkLst>
            <pc:docMk/>
            <pc:sldMk cId="1596547616" sldId="271"/>
            <ac:graphicFrameMk id="15" creationId="{52B05BEB-50B4-41BF-9CA4-DA99793E8CC7}"/>
          </ac:graphicFrameMkLst>
        </pc:graphicFrameChg>
      </pc:sldChg>
      <pc:sldChg chg="addSp delSp modSp new del mod">
        <pc:chgData name="Martha Ngoh" userId="280c85fc-e0d3-4e80-9528-1c4ef2b037aa" providerId="ADAL" clId="{9C17A6FD-8C29-4E79-8969-41235FBDB52C}" dt="2021-06-22T17:00:24.492" v="310" actId="47"/>
        <pc:sldMkLst>
          <pc:docMk/>
          <pc:sldMk cId="763680289" sldId="275"/>
        </pc:sldMkLst>
        <pc:spChg chg="del mod">
          <ac:chgData name="Martha Ngoh" userId="280c85fc-e0d3-4e80-9528-1c4ef2b037aa" providerId="ADAL" clId="{9C17A6FD-8C29-4E79-8969-41235FBDB52C}" dt="2021-06-22T16:56:30.004" v="302" actId="12084"/>
          <ac:spMkLst>
            <pc:docMk/>
            <pc:sldMk cId="763680289" sldId="275"/>
            <ac:spMk id="3" creationId="{AD9FF798-782C-4688-9E7D-98DFDDCE7147}"/>
          </ac:spMkLst>
        </pc:spChg>
        <pc:graphicFrameChg chg="add mod">
          <ac:chgData name="Martha Ngoh" userId="280c85fc-e0d3-4e80-9528-1c4ef2b037aa" providerId="ADAL" clId="{9C17A6FD-8C29-4E79-8969-41235FBDB52C}" dt="2021-06-22T16:56:30.004" v="302" actId="12084"/>
          <ac:graphicFrameMkLst>
            <pc:docMk/>
            <pc:sldMk cId="763680289" sldId="275"/>
            <ac:graphicFrameMk id="4" creationId="{55766F67-D763-4DFE-89A4-74F7911C63C6}"/>
          </ac:graphicFrameMkLst>
        </pc:graphicFrameChg>
      </pc:sldChg>
    </pc:docChg>
  </pc:docChgLst>
</pc:chgInfo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https://corhawp.wpengine.com/wp-content/uploads/2019/04/Policy-Workgroup-Charge.pdf" TargetMode="External"/><Relationship Id="rId2" Type="http://schemas.openxmlformats.org/officeDocument/2006/relationships/hyperlink" Target="https://corhawp.wpengine.com/wp-content/uploads/2019/04/Workgroup-B-Investigation-and-Control-Charge.pdf" TargetMode="External"/><Relationship Id="rId1" Type="http://schemas.openxmlformats.org/officeDocument/2006/relationships/hyperlink" Target="https://corhawp.wpengine.com/wp-content/uploads/2019/04/Workgroup-A-Detection-and-Reporting-Charge.pdf" TargetMode="External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hyperlink" Target="https://corhawp.wpengine.com/wp-content/uploads/2019/04/Policy-Workgroup-Charge.pdf" TargetMode="External"/><Relationship Id="rId2" Type="http://schemas.openxmlformats.org/officeDocument/2006/relationships/hyperlink" Target="https://corhawp.wpengine.com/wp-content/uploads/2019/04/Workgroup-B-Investigation-and-Control-Charge.pdf" TargetMode="External"/><Relationship Id="rId1" Type="http://schemas.openxmlformats.org/officeDocument/2006/relationships/hyperlink" Target="https://corhawp.wpengine.com/wp-content/uploads/2019/04/Workgroup-A-Detection-and-Reporting-Charge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0B6D45-BC27-40D1-90A3-D1B14DA56F3F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851F371-3E88-4EEB-9A54-161759B2C866}">
      <dgm:prSet/>
      <dgm:spPr/>
      <dgm:t>
        <a:bodyPr/>
        <a:lstStyle/>
        <a:p>
          <a:r>
            <a:rPr lang="en-US"/>
            <a:t>ASTHO</a:t>
          </a:r>
        </a:p>
      </dgm:t>
    </dgm:pt>
    <dgm:pt modelId="{C9C16B01-2C92-4787-80E8-20998A37CA4E}" type="parTrans" cxnId="{F42CA9FF-115F-4E17-9D8B-1B2EA2DC8D93}">
      <dgm:prSet/>
      <dgm:spPr/>
      <dgm:t>
        <a:bodyPr/>
        <a:lstStyle/>
        <a:p>
          <a:endParaRPr lang="en-US"/>
        </a:p>
      </dgm:t>
    </dgm:pt>
    <dgm:pt modelId="{231FD17B-1C05-4F27-9CEF-89012998E619}" type="sibTrans" cxnId="{F42CA9FF-115F-4E17-9D8B-1B2EA2DC8D93}">
      <dgm:prSet/>
      <dgm:spPr/>
      <dgm:t>
        <a:bodyPr/>
        <a:lstStyle/>
        <a:p>
          <a:endParaRPr lang="en-US"/>
        </a:p>
      </dgm:t>
    </dgm:pt>
    <dgm:pt modelId="{C9356C5E-3817-46E4-BC43-6DA1F951887F}">
      <dgm:prSet/>
      <dgm:spPr>
        <a:solidFill>
          <a:schemeClr val="accent2">
            <a:lumMod val="60000"/>
            <a:lumOff val="40000"/>
            <a:alpha val="9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b="1"/>
            <a:t>David Gifford </a:t>
          </a:r>
          <a:r>
            <a:rPr lang="en-US" i="1"/>
            <a:t>AHCA/NCAL</a:t>
          </a:r>
        </a:p>
      </dgm:t>
    </dgm:pt>
    <dgm:pt modelId="{B4513F9D-453C-4298-A40F-A69A57E5F2E9}" type="parTrans" cxnId="{04063354-9378-4E5E-9067-65ECD9FAF3B7}">
      <dgm:prSet/>
      <dgm:spPr/>
      <dgm:t>
        <a:bodyPr/>
        <a:lstStyle/>
        <a:p>
          <a:endParaRPr lang="en-US"/>
        </a:p>
      </dgm:t>
    </dgm:pt>
    <dgm:pt modelId="{244C2E65-1014-472B-A580-D18363AB2833}" type="sibTrans" cxnId="{04063354-9378-4E5E-9067-65ECD9FAF3B7}">
      <dgm:prSet/>
      <dgm:spPr/>
      <dgm:t>
        <a:bodyPr/>
        <a:lstStyle/>
        <a:p>
          <a:endParaRPr lang="en-US"/>
        </a:p>
      </dgm:t>
    </dgm:pt>
    <dgm:pt modelId="{C61B0AE3-C455-4510-AFF4-19D2355DE017}">
      <dgm:prSet/>
      <dgm:spPr/>
      <dgm:t>
        <a:bodyPr/>
        <a:lstStyle/>
        <a:p>
          <a:r>
            <a:rPr lang="en-US" b="1"/>
            <a:t>Kris Ehresmann </a:t>
          </a:r>
          <a:r>
            <a:rPr lang="en-US" i="1"/>
            <a:t>Minnesota Department of Public Health</a:t>
          </a:r>
        </a:p>
      </dgm:t>
    </dgm:pt>
    <dgm:pt modelId="{453333D6-F64E-4F28-B85F-0916AF382C9C}" type="parTrans" cxnId="{0EACD1F3-C42B-4ED6-9EE7-872867F1A75B}">
      <dgm:prSet/>
      <dgm:spPr/>
      <dgm:t>
        <a:bodyPr/>
        <a:lstStyle/>
        <a:p>
          <a:endParaRPr lang="en-US"/>
        </a:p>
      </dgm:t>
    </dgm:pt>
    <dgm:pt modelId="{3556D1E2-68EE-4487-9B69-39358D2AC0FC}" type="sibTrans" cxnId="{0EACD1F3-C42B-4ED6-9EE7-872867F1A75B}">
      <dgm:prSet/>
      <dgm:spPr/>
      <dgm:t>
        <a:bodyPr/>
        <a:lstStyle/>
        <a:p>
          <a:endParaRPr lang="en-US"/>
        </a:p>
      </dgm:t>
    </dgm:pt>
    <dgm:pt modelId="{C41677BF-4957-4520-871A-C24EA1E52D01}">
      <dgm:prSet/>
      <dgm:spPr/>
      <dgm:t>
        <a:bodyPr/>
        <a:lstStyle/>
        <a:p>
          <a:r>
            <a:rPr lang="en-US" b="1"/>
            <a:t>Scott Harris </a:t>
          </a:r>
          <a:r>
            <a:rPr lang="en-US" i="1"/>
            <a:t>Alabama Department of Public Health</a:t>
          </a:r>
        </a:p>
      </dgm:t>
    </dgm:pt>
    <dgm:pt modelId="{8463E392-4EFE-4B73-84DE-935CBAB8BAD9}" type="parTrans" cxnId="{BA5FAF55-5DDC-46DA-89DF-C93A69EE9164}">
      <dgm:prSet/>
      <dgm:spPr/>
      <dgm:t>
        <a:bodyPr/>
        <a:lstStyle/>
        <a:p>
          <a:endParaRPr lang="en-US"/>
        </a:p>
      </dgm:t>
    </dgm:pt>
    <dgm:pt modelId="{90FDC76B-48CF-4EF9-A24D-DA985007F080}" type="sibTrans" cxnId="{BA5FAF55-5DDC-46DA-89DF-C93A69EE9164}">
      <dgm:prSet/>
      <dgm:spPr/>
      <dgm:t>
        <a:bodyPr/>
        <a:lstStyle/>
        <a:p>
          <a:endParaRPr lang="en-US"/>
        </a:p>
      </dgm:t>
    </dgm:pt>
    <dgm:pt modelId="{BF554AF9-C1C2-4697-BC69-FDC53FB7CB17}">
      <dgm:prSet/>
      <dgm:spPr/>
      <dgm:t>
        <a:bodyPr/>
        <a:lstStyle/>
        <a:p>
          <a:r>
            <a:rPr lang="en-US"/>
            <a:t>CSTE</a:t>
          </a:r>
        </a:p>
      </dgm:t>
    </dgm:pt>
    <dgm:pt modelId="{4D4D40B9-DB7A-45F0-BC1E-E5D946123BB9}" type="parTrans" cxnId="{899C30D3-A7AE-4187-B510-6F9AAB070D8A}">
      <dgm:prSet/>
      <dgm:spPr/>
      <dgm:t>
        <a:bodyPr/>
        <a:lstStyle/>
        <a:p>
          <a:endParaRPr lang="en-US"/>
        </a:p>
      </dgm:t>
    </dgm:pt>
    <dgm:pt modelId="{5826BA89-5B22-42D2-AFCB-51B2F796BD0B}" type="sibTrans" cxnId="{899C30D3-A7AE-4187-B510-6F9AAB070D8A}">
      <dgm:prSet/>
      <dgm:spPr/>
      <dgm:t>
        <a:bodyPr/>
        <a:lstStyle/>
        <a:p>
          <a:endParaRPr lang="en-US"/>
        </a:p>
      </dgm:t>
    </dgm:pt>
    <dgm:pt modelId="{F07F8C2A-0042-49CD-9B6E-7508BE4127A9}">
      <dgm:prSet/>
      <dgm:spPr>
        <a:solidFill>
          <a:schemeClr val="accent2">
            <a:lumMod val="60000"/>
            <a:lumOff val="40000"/>
            <a:alpha val="9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b="1"/>
            <a:t>Erin Epson</a:t>
          </a:r>
        </a:p>
        <a:p>
          <a:r>
            <a:rPr lang="en-US" b="0" i="1"/>
            <a:t>California Department of Public Health</a:t>
          </a:r>
        </a:p>
      </dgm:t>
    </dgm:pt>
    <dgm:pt modelId="{32436BC9-CEDD-436E-A92C-E2B59C7548E8}" type="parTrans" cxnId="{C360C622-10E8-4025-BBA5-A822BBF15652}">
      <dgm:prSet/>
      <dgm:spPr/>
      <dgm:t>
        <a:bodyPr/>
        <a:lstStyle/>
        <a:p>
          <a:endParaRPr lang="en-US"/>
        </a:p>
      </dgm:t>
    </dgm:pt>
    <dgm:pt modelId="{3A364996-2199-43D8-B102-A1BF86BAAB57}" type="sibTrans" cxnId="{C360C622-10E8-4025-BBA5-A822BBF15652}">
      <dgm:prSet/>
      <dgm:spPr/>
      <dgm:t>
        <a:bodyPr/>
        <a:lstStyle/>
        <a:p>
          <a:endParaRPr lang="en-US"/>
        </a:p>
      </dgm:t>
    </dgm:pt>
    <dgm:pt modelId="{3D792CB0-97F7-4C61-84E3-D280B4275C9A}">
      <dgm:prSet/>
      <dgm:spPr/>
      <dgm:t>
        <a:bodyPr/>
        <a:lstStyle/>
        <a:p>
          <a:r>
            <a:rPr lang="en-US" b="1"/>
            <a:t>Erica Washington </a:t>
          </a:r>
          <a:r>
            <a:rPr lang="en-US" i="1"/>
            <a:t>Louisiana Department of Health</a:t>
          </a:r>
        </a:p>
      </dgm:t>
    </dgm:pt>
    <dgm:pt modelId="{7E615339-5688-404C-9B7F-71A2706D4F7D}" type="parTrans" cxnId="{F5E3117A-A154-42D5-86EC-11FAC8E8C098}">
      <dgm:prSet/>
      <dgm:spPr/>
      <dgm:t>
        <a:bodyPr/>
        <a:lstStyle/>
        <a:p>
          <a:endParaRPr lang="en-US"/>
        </a:p>
      </dgm:t>
    </dgm:pt>
    <dgm:pt modelId="{D76B88A3-73AB-4CB0-8267-B7152FE159DD}" type="sibTrans" cxnId="{F5E3117A-A154-42D5-86EC-11FAC8E8C098}">
      <dgm:prSet/>
      <dgm:spPr/>
      <dgm:t>
        <a:bodyPr/>
        <a:lstStyle/>
        <a:p>
          <a:endParaRPr lang="en-US"/>
        </a:p>
      </dgm:t>
    </dgm:pt>
    <dgm:pt modelId="{FFF4666B-2DEF-4183-902B-AEAF4321C5BA}">
      <dgm:prSet/>
      <dgm:spPr/>
      <dgm:t>
        <a:bodyPr/>
        <a:lstStyle/>
        <a:p>
          <a:r>
            <a:rPr lang="en-US" b="1"/>
            <a:t>Marisa D’Angeli </a:t>
          </a:r>
          <a:r>
            <a:rPr lang="en-US" i="1"/>
            <a:t>Washington State Department of Health</a:t>
          </a:r>
        </a:p>
      </dgm:t>
    </dgm:pt>
    <dgm:pt modelId="{D7181528-E1F0-4D1C-B3C4-25089A7C8044}" type="parTrans" cxnId="{F9A2DEFF-D5CD-4392-AFAB-5B304C8957DD}">
      <dgm:prSet/>
      <dgm:spPr/>
      <dgm:t>
        <a:bodyPr/>
        <a:lstStyle/>
        <a:p>
          <a:endParaRPr lang="en-US"/>
        </a:p>
      </dgm:t>
    </dgm:pt>
    <dgm:pt modelId="{1CDF88D2-1201-4E54-80DC-705B7DF0873D}" type="sibTrans" cxnId="{F9A2DEFF-D5CD-4392-AFAB-5B304C8957DD}">
      <dgm:prSet/>
      <dgm:spPr/>
      <dgm:t>
        <a:bodyPr/>
        <a:lstStyle/>
        <a:p>
          <a:endParaRPr lang="en-US"/>
        </a:p>
      </dgm:t>
    </dgm:pt>
    <dgm:pt modelId="{B8FC52A4-CCE8-4C01-9B1D-93D9D6F6CF7B}">
      <dgm:prSet/>
      <dgm:spPr/>
      <dgm:t>
        <a:bodyPr/>
        <a:lstStyle/>
        <a:p>
          <a:r>
            <a:rPr lang="en-US"/>
            <a:t>CDC</a:t>
          </a:r>
        </a:p>
      </dgm:t>
    </dgm:pt>
    <dgm:pt modelId="{81133477-53DA-4273-A471-2AADBC5E5565}" type="parTrans" cxnId="{9D15475F-5D6A-4A55-81EF-C92C7F914D22}">
      <dgm:prSet/>
      <dgm:spPr/>
      <dgm:t>
        <a:bodyPr/>
        <a:lstStyle/>
        <a:p>
          <a:endParaRPr lang="en-US"/>
        </a:p>
      </dgm:t>
    </dgm:pt>
    <dgm:pt modelId="{0F1EDA1B-8740-4A92-A9B2-E233E23454BE}" type="sibTrans" cxnId="{9D15475F-5D6A-4A55-81EF-C92C7F914D22}">
      <dgm:prSet/>
      <dgm:spPr/>
      <dgm:t>
        <a:bodyPr/>
        <a:lstStyle/>
        <a:p>
          <a:endParaRPr lang="en-US"/>
        </a:p>
      </dgm:t>
    </dgm:pt>
    <dgm:pt modelId="{9C330B25-9313-42FF-8E71-14152D30BDE8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b="1"/>
            <a:t>Joe Perz</a:t>
          </a:r>
        </a:p>
        <a:p>
          <a:r>
            <a:rPr lang="en-US" b="0" i="1"/>
            <a:t>CDC/DHQP</a:t>
          </a:r>
        </a:p>
      </dgm:t>
    </dgm:pt>
    <dgm:pt modelId="{8637DCCA-29A0-4A2B-B441-C6D3169D7ACD}" type="parTrans" cxnId="{141FAF09-610C-4F89-8D6A-72193BB27966}">
      <dgm:prSet/>
      <dgm:spPr/>
      <dgm:t>
        <a:bodyPr/>
        <a:lstStyle/>
        <a:p>
          <a:endParaRPr lang="en-US"/>
        </a:p>
      </dgm:t>
    </dgm:pt>
    <dgm:pt modelId="{FC6EC675-EA96-418D-BF1B-A93FB32C1C76}" type="sibTrans" cxnId="{141FAF09-610C-4F89-8D6A-72193BB27966}">
      <dgm:prSet/>
      <dgm:spPr/>
      <dgm:t>
        <a:bodyPr/>
        <a:lstStyle/>
        <a:p>
          <a:endParaRPr lang="en-US"/>
        </a:p>
      </dgm:t>
    </dgm:pt>
    <dgm:pt modelId="{0AD56041-33AB-4993-A0DA-7FD54E1FAD97}">
      <dgm:prSet/>
      <dgm:spPr/>
      <dgm:t>
        <a:bodyPr/>
        <a:lstStyle/>
        <a:p>
          <a:r>
            <a:rPr lang="en-US" b="1"/>
            <a:t>Elizabeth Mothershed</a:t>
          </a:r>
        </a:p>
        <a:p>
          <a:r>
            <a:rPr lang="en-US" b="0" i="1"/>
            <a:t>CDC/DHQP</a:t>
          </a:r>
          <a:endParaRPr lang="en-US" b="1"/>
        </a:p>
      </dgm:t>
    </dgm:pt>
    <dgm:pt modelId="{81701B14-AF0A-43A3-88B1-11276CED3B43}" type="parTrans" cxnId="{4924B885-D461-46DE-B989-0F13D911D839}">
      <dgm:prSet/>
      <dgm:spPr/>
      <dgm:t>
        <a:bodyPr/>
        <a:lstStyle/>
        <a:p>
          <a:endParaRPr lang="en-US"/>
        </a:p>
      </dgm:t>
    </dgm:pt>
    <dgm:pt modelId="{5EB92361-91E5-4221-9871-73F6869C762B}" type="sibTrans" cxnId="{4924B885-D461-46DE-B989-0F13D911D839}">
      <dgm:prSet/>
      <dgm:spPr/>
      <dgm:t>
        <a:bodyPr/>
        <a:lstStyle/>
        <a:p>
          <a:endParaRPr lang="en-US"/>
        </a:p>
      </dgm:t>
    </dgm:pt>
    <dgm:pt modelId="{63A89939-66D0-4A35-99C3-4CFBD924532B}">
      <dgm:prSet/>
      <dgm:spPr/>
      <dgm:t>
        <a:bodyPr/>
        <a:lstStyle/>
        <a:p>
          <a:r>
            <a:rPr lang="en-US"/>
            <a:t>NACCHO</a:t>
          </a:r>
        </a:p>
      </dgm:t>
    </dgm:pt>
    <dgm:pt modelId="{5CA6DEF6-588A-44E7-A24D-B184195BDF29}" type="parTrans" cxnId="{E37DBDBE-6E52-43E9-AEA0-40CBF253D0B7}">
      <dgm:prSet/>
      <dgm:spPr/>
      <dgm:t>
        <a:bodyPr/>
        <a:lstStyle/>
        <a:p>
          <a:endParaRPr lang="en-US"/>
        </a:p>
      </dgm:t>
    </dgm:pt>
    <dgm:pt modelId="{DCD67C48-7BD4-481D-88EB-5152C18A3850}" type="sibTrans" cxnId="{E37DBDBE-6E52-43E9-AEA0-40CBF253D0B7}">
      <dgm:prSet/>
      <dgm:spPr/>
      <dgm:t>
        <a:bodyPr/>
        <a:lstStyle/>
        <a:p>
          <a:endParaRPr lang="en-US"/>
        </a:p>
      </dgm:t>
    </dgm:pt>
    <dgm:pt modelId="{6D197CB9-01C4-46C5-B25B-D6093843C51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b="1"/>
            <a:t>Dawn Terashita </a:t>
          </a:r>
        </a:p>
        <a:p>
          <a:r>
            <a:rPr lang="en-US" i="1"/>
            <a:t>Los Angeles County Department of Public Health</a:t>
          </a:r>
        </a:p>
      </dgm:t>
    </dgm:pt>
    <dgm:pt modelId="{03CFEF67-BBFC-461C-A5D3-5B36C05B94E3}" type="parTrans" cxnId="{633BECFD-706C-4E40-A44C-A1BFF0C31B25}">
      <dgm:prSet/>
      <dgm:spPr/>
      <dgm:t>
        <a:bodyPr/>
        <a:lstStyle/>
        <a:p>
          <a:endParaRPr lang="en-US"/>
        </a:p>
      </dgm:t>
    </dgm:pt>
    <dgm:pt modelId="{38390D13-CBC8-478A-8057-2850E536FDC0}" type="sibTrans" cxnId="{633BECFD-706C-4E40-A44C-A1BFF0C31B25}">
      <dgm:prSet/>
      <dgm:spPr/>
      <dgm:t>
        <a:bodyPr/>
        <a:lstStyle/>
        <a:p>
          <a:endParaRPr lang="en-US"/>
        </a:p>
      </dgm:t>
    </dgm:pt>
    <dgm:pt modelId="{ABB4F455-F359-4F55-8EC3-FB7860217E25}">
      <dgm:prSet/>
      <dgm:spPr/>
      <dgm:t>
        <a:bodyPr/>
        <a:lstStyle/>
        <a:p>
          <a:r>
            <a:rPr lang="en-US" b="1"/>
            <a:t>Massimo Pacilli </a:t>
          </a:r>
        </a:p>
        <a:p>
          <a:r>
            <a:rPr lang="en-US" i="1"/>
            <a:t>City of Chicago Department of Public Health</a:t>
          </a:r>
        </a:p>
      </dgm:t>
    </dgm:pt>
    <dgm:pt modelId="{2D8DE265-7022-4548-BF8F-2D325BD4F08F}" type="parTrans" cxnId="{C4B60564-CCBB-4421-9062-46E46D319426}">
      <dgm:prSet/>
      <dgm:spPr/>
      <dgm:t>
        <a:bodyPr/>
        <a:lstStyle/>
        <a:p>
          <a:endParaRPr lang="en-US"/>
        </a:p>
      </dgm:t>
    </dgm:pt>
    <dgm:pt modelId="{D12683FC-0AEA-4B64-913E-4D5AF5E0125D}" type="sibTrans" cxnId="{C4B60564-CCBB-4421-9062-46E46D319426}">
      <dgm:prSet/>
      <dgm:spPr/>
      <dgm:t>
        <a:bodyPr/>
        <a:lstStyle/>
        <a:p>
          <a:endParaRPr lang="en-US"/>
        </a:p>
      </dgm:t>
    </dgm:pt>
    <dgm:pt modelId="{9593AF2A-0A84-4E30-B5D7-8DCE6E4B483B}" type="pres">
      <dgm:prSet presAssocID="{FA0B6D45-BC27-40D1-90A3-D1B14DA56F3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A27BE7-C285-40DA-89DC-16102D4405B1}" type="pres">
      <dgm:prSet presAssocID="{7851F371-3E88-4EEB-9A54-161759B2C866}" presName="root" presStyleCnt="0"/>
      <dgm:spPr/>
    </dgm:pt>
    <dgm:pt modelId="{97AF232F-03A7-4B00-8205-0C46ADBB4D87}" type="pres">
      <dgm:prSet presAssocID="{7851F371-3E88-4EEB-9A54-161759B2C866}" presName="rootComposite" presStyleCnt="0"/>
      <dgm:spPr/>
    </dgm:pt>
    <dgm:pt modelId="{47CC6CCE-6D81-4941-A224-D427BE65E3E2}" type="pres">
      <dgm:prSet presAssocID="{7851F371-3E88-4EEB-9A54-161759B2C866}" presName="rootText" presStyleLbl="node1" presStyleIdx="0" presStyleCnt="4"/>
      <dgm:spPr/>
    </dgm:pt>
    <dgm:pt modelId="{74994CCE-006A-496E-8162-AF9F4FB6B97C}" type="pres">
      <dgm:prSet presAssocID="{7851F371-3E88-4EEB-9A54-161759B2C866}" presName="rootConnector" presStyleLbl="node1" presStyleIdx="0" presStyleCnt="4"/>
      <dgm:spPr/>
    </dgm:pt>
    <dgm:pt modelId="{5FFCD255-A1D2-432E-8EDB-B0626125754A}" type="pres">
      <dgm:prSet presAssocID="{7851F371-3E88-4EEB-9A54-161759B2C866}" presName="childShape" presStyleCnt="0"/>
      <dgm:spPr/>
    </dgm:pt>
    <dgm:pt modelId="{D3577A82-7361-4148-9822-AD52A8C9A9DE}" type="pres">
      <dgm:prSet presAssocID="{B4513F9D-453C-4298-A40F-A69A57E5F2E9}" presName="Name13" presStyleLbl="parChTrans1D2" presStyleIdx="0" presStyleCnt="10"/>
      <dgm:spPr/>
    </dgm:pt>
    <dgm:pt modelId="{CA797725-9333-44A5-B318-03870C68EF8C}" type="pres">
      <dgm:prSet presAssocID="{C9356C5E-3817-46E4-BC43-6DA1F951887F}" presName="childText" presStyleLbl="bgAcc1" presStyleIdx="0" presStyleCnt="10">
        <dgm:presLayoutVars>
          <dgm:bulletEnabled val="1"/>
        </dgm:presLayoutVars>
      </dgm:prSet>
      <dgm:spPr/>
    </dgm:pt>
    <dgm:pt modelId="{7967353B-F281-43BF-AF4E-767D1AC07EA3}" type="pres">
      <dgm:prSet presAssocID="{453333D6-F64E-4F28-B85F-0916AF382C9C}" presName="Name13" presStyleLbl="parChTrans1D2" presStyleIdx="1" presStyleCnt="10"/>
      <dgm:spPr/>
    </dgm:pt>
    <dgm:pt modelId="{79597652-2D51-4802-88F6-0C15553FEA33}" type="pres">
      <dgm:prSet presAssocID="{C61B0AE3-C455-4510-AFF4-19D2355DE017}" presName="childText" presStyleLbl="bgAcc1" presStyleIdx="1" presStyleCnt="10">
        <dgm:presLayoutVars>
          <dgm:bulletEnabled val="1"/>
        </dgm:presLayoutVars>
      </dgm:prSet>
      <dgm:spPr/>
    </dgm:pt>
    <dgm:pt modelId="{AF2BF320-1857-4199-B16B-41A71133114A}" type="pres">
      <dgm:prSet presAssocID="{8463E392-4EFE-4B73-84DE-935CBAB8BAD9}" presName="Name13" presStyleLbl="parChTrans1D2" presStyleIdx="2" presStyleCnt="10"/>
      <dgm:spPr/>
    </dgm:pt>
    <dgm:pt modelId="{C4268B31-5DFD-4799-BAB8-2306D2A91905}" type="pres">
      <dgm:prSet presAssocID="{C41677BF-4957-4520-871A-C24EA1E52D01}" presName="childText" presStyleLbl="bgAcc1" presStyleIdx="2" presStyleCnt="10">
        <dgm:presLayoutVars>
          <dgm:bulletEnabled val="1"/>
        </dgm:presLayoutVars>
      </dgm:prSet>
      <dgm:spPr/>
    </dgm:pt>
    <dgm:pt modelId="{F13B6103-7EC3-4C32-98E4-D58369B6A333}" type="pres">
      <dgm:prSet presAssocID="{BF554AF9-C1C2-4697-BC69-FDC53FB7CB17}" presName="root" presStyleCnt="0"/>
      <dgm:spPr/>
    </dgm:pt>
    <dgm:pt modelId="{4B26A056-8E0B-42D4-A93F-96C3715AA122}" type="pres">
      <dgm:prSet presAssocID="{BF554AF9-C1C2-4697-BC69-FDC53FB7CB17}" presName="rootComposite" presStyleCnt="0"/>
      <dgm:spPr/>
    </dgm:pt>
    <dgm:pt modelId="{9610A877-B7FA-4057-A523-34144F0AB049}" type="pres">
      <dgm:prSet presAssocID="{BF554AF9-C1C2-4697-BC69-FDC53FB7CB17}" presName="rootText" presStyleLbl="node1" presStyleIdx="1" presStyleCnt="4"/>
      <dgm:spPr/>
    </dgm:pt>
    <dgm:pt modelId="{30D0283C-C750-42A5-AD03-AA29C38C18E5}" type="pres">
      <dgm:prSet presAssocID="{BF554AF9-C1C2-4697-BC69-FDC53FB7CB17}" presName="rootConnector" presStyleLbl="node1" presStyleIdx="1" presStyleCnt="4"/>
      <dgm:spPr/>
    </dgm:pt>
    <dgm:pt modelId="{195DA6D4-9F6B-4D59-B5ED-40EF6B17325C}" type="pres">
      <dgm:prSet presAssocID="{BF554AF9-C1C2-4697-BC69-FDC53FB7CB17}" presName="childShape" presStyleCnt="0"/>
      <dgm:spPr/>
    </dgm:pt>
    <dgm:pt modelId="{AE3F4FC1-C828-4E19-BCDE-9DE613383397}" type="pres">
      <dgm:prSet presAssocID="{32436BC9-CEDD-436E-A92C-E2B59C7548E8}" presName="Name13" presStyleLbl="parChTrans1D2" presStyleIdx="3" presStyleCnt="10"/>
      <dgm:spPr/>
    </dgm:pt>
    <dgm:pt modelId="{63B7D823-6624-49CB-9398-59EE5CAF7A66}" type="pres">
      <dgm:prSet presAssocID="{F07F8C2A-0042-49CD-9B6E-7508BE4127A9}" presName="childText" presStyleLbl="bgAcc1" presStyleIdx="3" presStyleCnt="10">
        <dgm:presLayoutVars>
          <dgm:bulletEnabled val="1"/>
        </dgm:presLayoutVars>
      </dgm:prSet>
      <dgm:spPr/>
    </dgm:pt>
    <dgm:pt modelId="{777BA516-31D7-45B2-8D5B-5E726C1D3024}" type="pres">
      <dgm:prSet presAssocID="{7E615339-5688-404C-9B7F-71A2706D4F7D}" presName="Name13" presStyleLbl="parChTrans1D2" presStyleIdx="4" presStyleCnt="10"/>
      <dgm:spPr/>
    </dgm:pt>
    <dgm:pt modelId="{F162E4C7-F39F-433C-96B8-92638B971AFB}" type="pres">
      <dgm:prSet presAssocID="{3D792CB0-97F7-4C61-84E3-D280B4275C9A}" presName="childText" presStyleLbl="bgAcc1" presStyleIdx="4" presStyleCnt="10">
        <dgm:presLayoutVars>
          <dgm:bulletEnabled val="1"/>
        </dgm:presLayoutVars>
      </dgm:prSet>
      <dgm:spPr/>
    </dgm:pt>
    <dgm:pt modelId="{33159511-4F06-4479-9563-12AA8F45181B}" type="pres">
      <dgm:prSet presAssocID="{D7181528-E1F0-4D1C-B3C4-25089A7C8044}" presName="Name13" presStyleLbl="parChTrans1D2" presStyleIdx="5" presStyleCnt="10"/>
      <dgm:spPr/>
    </dgm:pt>
    <dgm:pt modelId="{D7AC7218-51A1-4C78-BB0C-84F7E33C1DA5}" type="pres">
      <dgm:prSet presAssocID="{FFF4666B-2DEF-4183-902B-AEAF4321C5BA}" presName="childText" presStyleLbl="bgAcc1" presStyleIdx="5" presStyleCnt="10">
        <dgm:presLayoutVars>
          <dgm:bulletEnabled val="1"/>
        </dgm:presLayoutVars>
      </dgm:prSet>
      <dgm:spPr/>
    </dgm:pt>
    <dgm:pt modelId="{DC7DFF80-B9C1-4639-8DB6-2BB19969D40B}" type="pres">
      <dgm:prSet presAssocID="{B8FC52A4-CCE8-4C01-9B1D-93D9D6F6CF7B}" presName="root" presStyleCnt="0"/>
      <dgm:spPr/>
    </dgm:pt>
    <dgm:pt modelId="{302832EC-6B92-44A9-A31E-D8B758E9A5BA}" type="pres">
      <dgm:prSet presAssocID="{B8FC52A4-CCE8-4C01-9B1D-93D9D6F6CF7B}" presName="rootComposite" presStyleCnt="0"/>
      <dgm:spPr/>
    </dgm:pt>
    <dgm:pt modelId="{7131E7E2-8BC7-48A1-9CFC-611249A4FEF0}" type="pres">
      <dgm:prSet presAssocID="{B8FC52A4-CCE8-4C01-9B1D-93D9D6F6CF7B}" presName="rootText" presStyleLbl="node1" presStyleIdx="2" presStyleCnt="4"/>
      <dgm:spPr/>
    </dgm:pt>
    <dgm:pt modelId="{85342D06-6914-4362-B746-9B559AFEF211}" type="pres">
      <dgm:prSet presAssocID="{B8FC52A4-CCE8-4C01-9B1D-93D9D6F6CF7B}" presName="rootConnector" presStyleLbl="node1" presStyleIdx="2" presStyleCnt="4"/>
      <dgm:spPr/>
    </dgm:pt>
    <dgm:pt modelId="{16277760-AE26-4C32-9588-1C1606153A99}" type="pres">
      <dgm:prSet presAssocID="{B8FC52A4-CCE8-4C01-9B1D-93D9D6F6CF7B}" presName="childShape" presStyleCnt="0"/>
      <dgm:spPr/>
    </dgm:pt>
    <dgm:pt modelId="{5927147F-809C-4511-9010-F7BC299E91E1}" type="pres">
      <dgm:prSet presAssocID="{8637DCCA-29A0-4A2B-B441-C6D3169D7ACD}" presName="Name13" presStyleLbl="parChTrans1D2" presStyleIdx="6" presStyleCnt="10"/>
      <dgm:spPr/>
    </dgm:pt>
    <dgm:pt modelId="{B49EED09-AD5A-43BF-BBAF-783660266994}" type="pres">
      <dgm:prSet presAssocID="{9C330B25-9313-42FF-8E71-14152D30BDE8}" presName="childText" presStyleLbl="bgAcc1" presStyleIdx="6" presStyleCnt="10">
        <dgm:presLayoutVars>
          <dgm:bulletEnabled val="1"/>
        </dgm:presLayoutVars>
      </dgm:prSet>
      <dgm:spPr/>
    </dgm:pt>
    <dgm:pt modelId="{450F0A57-B4E3-4876-954F-4AACF8E025CC}" type="pres">
      <dgm:prSet presAssocID="{81701B14-AF0A-43A3-88B1-11276CED3B43}" presName="Name13" presStyleLbl="parChTrans1D2" presStyleIdx="7" presStyleCnt="10"/>
      <dgm:spPr/>
    </dgm:pt>
    <dgm:pt modelId="{EF89D392-ABFD-4675-A597-C1EAC9EA800D}" type="pres">
      <dgm:prSet presAssocID="{0AD56041-33AB-4993-A0DA-7FD54E1FAD97}" presName="childText" presStyleLbl="bgAcc1" presStyleIdx="7" presStyleCnt="10">
        <dgm:presLayoutVars>
          <dgm:bulletEnabled val="1"/>
        </dgm:presLayoutVars>
      </dgm:prSet>
      <dgm:spPr/>
    </dgm:pt>
    <dgm:pt modelId="{3BBE9C1A-8E8B-4D31-9DCD-087A411AA25A}" type="pres">
      <dgm:prSet presAssocID="{63A89939-66D0-4A35-99C3-4CFBD924532B}" presName="root" presStyleCnt="0"/>
      <dgm:spPr/>
    </dgm:pt>
    <dgm:pt modelId="{E05CEA3D-B2B3-4FF3-9AE7-314B6A803BC2}" type="pres">
      <dgm:prSet presAssocID="{63A89939-66D0-4A35-99C3-4CFBD924532B}" presName="rootComposite" presStyleCnt="0"/>
      <dgm:spPr/>
    </dgm:pt>
    <dgm:pt modelId="{9E065256-96FE-4052-8CFE-DF745AEB7D89}" type="pres">
      <dgm:prSet presAssocID="{63A89939-66D0-4A35-99C3-4CFBD924532B}" presName="rootText" presStyleLbl="node1" presStyleIdx="3" presStyleCnt="4"/>
      <dgm:spPr/>
    </dgm:pt>
    <dgm:pt modelId="{37FB98BC-E1C4-4897-8C6B-CACA0166FE64}" type="pres">
      <dgm:prSet presAssocID="{63A89939-66D0-4A35-99C3-4CFBD924532B}" presName="rootConnector" presStyleLbl="node1" presStyleIdx="3" presStyleCnt="4"/>
      <dgm:spPr/>
    </dgm:pt>
    <dgm:pt modelId="{4EFB878E-7FA7-44A5-AE8E-03E4C6587323}" type="pres">
      <dgm:prSet presAssocID="{63A89939-66D0-4A35-99C3-4CFBD924532B}" presName="childShape" presStyleCnt="0"/>
      <dgm:spPr/>
    </dgm:pt>
    <dgm:pt modelId="{86B0874C-856B-4201-901F-DD2DFBF47515}" type="pres">
      <dgm:prSet presAssocID="{03CFEF67-BBFC-461C-A5D3-5B36C05B94E3}" presName="Name13" presStyleLbl="parChTrans1D2" presStyleIdx="8" presStyleCnt="10"/>
      <dgm:spPr/>
    </dgm:pt>
    <dgm:pt modelId="{B77CEEB9-5C4D-4EE0-AC16-2D8B23643186}" type="pres">
      <dgm:prSet presAssocID="{6D197CB9-01C4-46C5-B25B-D6093843C514}" presName="childText" presStyleLbl="bgAcc1" presStyleIdx="8" presStyleCnt="10">
        <dgm:presLayoutVars>
          <dgm:bulletEnabled val="1"/>
        </dgm:presLayoutVars>
      </dgm:prSet>
      <dgm:spPr/>
    </dgm:pt>
    <dgm:pt modelId="{F12340B9-EDCD-44BE-890C-400590AA1951}" type="pres">
      <dgm:prSet presAssocID="{2D8DE265-7022-4548-BF8F-2D325BD4F08F}" presName="Name13" presStyleLbl="parChTrans1D2" presStyleIdx="9" presStyleCnt="10"/>
      <dgm:spPr/>
    </dgm:pt>
    <dgm:pt modelId="{665F513B-7F9B-4DFA-9B63-6D9EE34C9109}" type="pres">
      <dgm:prSet presAssocID="{ABB4F455-F359-4F55-8EC3-FB7860217E25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B5103E00-17FC-4C6E-8396-048F964D2775}" type="presOf" srcId="{B4513F9D-453C-4298-A40F-A69A57E5F2E9}" destId="{D3577A82-7361-4148-9822-AD52A8C9A9DE}" srcOrd="0" destOrd="0" presId="urn:microsoft.com/office/officeart/2005/8/layout/hierarchy3"/>
    <dgm:cxn modelId="{141FAF09-610C-4F89-8D6A-72193BB27966}" srcId="{B8FC52A4-CCE8-4C01-9B1D-93D9D6F6CF7B}" destId="{9C330B25-9313-42FF-8E71-14152D30BDE8}" srcOrd="0" destOrd="0" parTransId="{8637DCCA-29A0-4A2B-B441-C6D3169D7ACD}" sibTransId="{FC6EC675-EA96-418D-BF1B-A93FB32C1C76}"/>
    <dgm:cxn modelId="{C360C622-10E8-4025-BBA5-A822BBF15652}" srcId="{BF554AF9-C1C2-4697-BC69-FDC53FB7CB17}" destId="{F07F8C2A-0042-49CD-9B6E-7508BE4127A9}" srcOrd="0" destOrd="0" parTransId="{32436BC9-CEDD-436E-A92C-E2B59C7548E8}" sibTransId="{3A364996-2199-43D8-B102-A1BF86BAAB57}"/>
    <dgm:cxn modelId="{10FE6123-44E5-4EA1-9F85-690C5B42962F}" type="presOf" srcId="{63A89939-66D0-4A35-99C3-4CFBD924532B}" destId="{37FB98BC-E1C4-4897-8C6B-CACA0166FE64}" srcOrd="1" destOrd="0" presId="urn:microsoft.com/office/officeart/2005/8/layout/hierarchy3"/>
    <dgm:cxn modelId="{9B1C0925-8B30-4B09-8A82-AD55534BA99C}" type="presOf" srcId="{9C330B25-9313-42FF-8E71-14152D30BDE8}" destId="{B49EED09-AD5A-43BF-BBAF-783660266994}" srcOrd="0" destOrd="0" presId="urn:microsoft.com/office/officeart/2005/8/layout/hierarchy3"/>
    <dgm:cxn modelId="{5F289E2A-0E2B-4312-B126-697A2F6EEA23}" type="presOf" srcId="{B8FC52A4-CCE8-4C01-9B1D-93D9D6F6CF7B}" destId="{7131E7E2-8BC7-48A1-9CFC-611249A4FEF0}" srcOrd="0" destOrd="0" presId="urn:microsoft.com/office/officeart/2005/8/layout/hierarchy3"/>
    <dgm:cxn modelId="{7AF41A2D-C50F-4A16-AC50-EAA32EAB36DF}" type="presOf" srcId="{C41677BF-4957-4520-871A-C24EA1E52D01}" destId="{C4268B31-5DFD-4799-BAB8-2306D2A91905}" srcOrd="0" destOrd="0" presId="urn:microsoft.com/office/officeart/2005/8/layout/hierarchy3"/>
    <dgm:cxn modelId="{BD4F5833-4583-4D26-9C15-E7901AC9462F}" type="presOf" srcId="{8463E392-4EFE-4B73-84DE-935CBAB8BAD9}" destId="{AF2BF320-1857-4199-B16B-41A71133114A}" srcOrd="0" destOrd="0" presId="urn:microsoft.com/office/officeart/2005/8/layout/hierarchy3"/>
    <dgm:cxn modelId="{6125FA3D-036B-40D1-8B65-6B58FBE69627}" type="presOf" srcId="{B8FC52A4-CCE8-4C01-9B1D-93D9D6F6CF7B}" destId="{85342D06-6914-4362-B746-9B559AFEF211}" srcOrd="1" destOrd="0" presId="urn:microsoft.com/office/officeart/2005/8/layout/hierarchy3"/>
    <dgm:cxn modelId="{5AF9AD5C-16AD-4961-9B1E-01D2CCFEAD2D}" type="presOf" srcId="{FFF4666B-2DEF-4183-902B-AEAF4321C5BA}" destId="{D7AC7218-51A1-4C78-BB0C-84F7E33C1DA5}" srcOrd="0" destOrd="0" presId="urn:microsoft.com/office/officeart/2005/8/layout/hierarchy3"/>
    <dgm:cxn modelId="{9D15475F-5D6A-4A55-81EF-C92C7F914D22}" srcId="{FA0B6D45-BC27-40D1-90A3-D1B14DA56F3F}" destId="{B8FC52A4-CCE8-4C01-9B1D-93D9D6F6CF7B}" srcOrd="2" destOrd="0" parTransId="{81133477-53DA-4273-A471-2AADBC5E5565}" sibTransId="{0F1EDA1B-8740-4A92-A9B2-E233E23454BE}"/>
    <dgm:cxn modelId="{C4B60564-CCBB-4421-9062-46E46D319426}" srcId="{63A89939-66D0-4A35-99C3-4CFBD924532B}" destId="{ABB4F455-F359-4F55-8EC3-FB7860217E25}" srcOrd="1" destOrd="0" parTransId="{2D8DE265-7022-4548-BF8F-2D325BD4F08F}" sibTransId="{D12683FC-0AEA-4B64-913E-4D5AF5E0125D}"/>
    <dgm:cxn modelId="{7E5B1565-56CD-43BF-9F5B-8000A1F8F64A}" type="presOf" srcId="{FA0B6D45-BC27-40D1-90A3-D1B14DA56F3F}" destId="{9593AF2A-0A84-4E30-B5D7-8DCE6E4B483B}" srcOrd="0" destOrd="0" presId="urn:microsoft.com/office/officeart/2005/8/layout/hierarchy3"/>
    <dgm:cxn modelId="{36D5C56A-C5AE-4634-8275-EF29F5C20900}" type="presOf" srcId="{C61B0AE3-C455-4510-AFF4-19D2355DE017}" destId="{79597652-2D51-4802-88F6-0C15553FEA33}" srcOrd="0" destOrd="0" presId="urn:microsoft.com/office/officeart/2005/8/layout/hierarchy3"/>
    <dgm:cxn modelId="{A4BC3B6B-3AF3-415B-8D4C-7C2A3F20F40F}" type="presOf" srcId="{63A89939-66D0-4A35-99C3-4CFBD924532B}" destId="{9E065256-96FE-4052-8CFE-DF745AEB7D89}" srcOrd="0" destOrd="0" presId="urn:microsoft.com/office/officeart/2005/8/layout/hierarchy3"/>
    <dgm:cxn modelId="{84333F4B-02BE-4B76-BAF9-84E0B7C668A7}" type="presOf" srcId="{6D197CB9-01C4-46C5-B25B-D6093843C514}" destId="{B77CEEB9-5C4D-4EE0-AC16-2D8B23643186}" srcOrd="0" destOrd="0" presId="urn:microsoft.com/office/officeart/2005/8/layout/hierarchy3"/>
    <dgm:cxn modelId="{F7738750-00D8-4427-9A20-C6731E7E0CE3}" type="presOf" srcId="{D7181528-E1F0-4D1C-B3C4-25089A7C8044}" destId="{33159511-4F06-4479-9563-12AA8F45181B}" srcOrd="0" destOrd="0" presId="urn:microsoft.com/office/officeart/2005/8/layout/hierarchy3"/>
    <dgm:cxn modelId="{A695BA70-BCCC-4F7B-A5AC-6E7D8FBCCE69}" type="presOf" srcId="{3D792CB0-97F7-4C61-84E3-D280B4275C9A}" destId="{F162E4C7-F39F-433C-96B8-92638B971AFB}" srcOrd="0" destOrd="0" presId="urn:microsoft.com/office/officeart/2005/8/layout/hierarchy3"/>
    <dgm:cxn modelId="{056A8D52-F87E-4B2A-B1FE-7261B3A93D3E}" type="presOf" srcId="{0AD56041-33AB-4993-A0DA-7FD54E1FAD97}" destId="{EF89D392-ABFD-4675-A597-C1EAC9EA800D}" srcOrd="0" destOrd="0" presId="urn:microsoft.com/office/officeart/2005/8/layout/hierarchy3"/>
    <dgm:cxn modelId="{04063354-9378-4E5E-9067-65ECD9FAF3B7}" srcId="{7851F371-3E88-4EEB-9A54-161759B2C866}" destId="{C9356C5E-3817-46E4-BC43-6DA1F951887F}" srcOrd="0" destOrd="0" parTransId="{B4513F9D-453C-4298-A40F-A69A57E5F2E9}" sibTransId="{244C2E65-1014-472B-A580-D18363AB2833}"/>
    <dgm:cxn modelId="{BA5FAF55-5DDC-46DA-89DF-C93A69EE9164}" srcId="{7851F371-3E88-4EEB-9A54-161759B2C866}" destId="{C41677BF-4957-4520-871A-C24EA1E52D01}" srcOrd="2" destOrd="0" parTransId="{8463E392-4EFE-4B73-84DE-935CBAB8BAD9}" sibTransId="{90FDC76B-48CF-4EF9-A24D-DA985007F080}"/>
    <dgm:cxn modelId="{363A7476-9D23-4B90-AE2D-D7125E16CE3A}" type="presOf" srcId="{453333D6-F64E-4F28-B85F-0916AF382C9C}" destId="{7967353B-F281-43BF-AF4E-767D1AC07EA3}" srcOrd="0" destOrd="0" presId="urn:microsoft.com/office/officeart/2005/8/layout/hierarchy3"/>
    <dgm:cxn modelId="{F5E3117A-A154-42D5-86EC-11FAC8E8C098}" srcId="{BF554AF9-C1C2-4697-BC69-FDC53FB7CB17}" destId="{3D792CB0-97F7-4C61-84E3-D280B4275C9A}" srcOrd="1" destOrd="0" parTransId="{7E615339-5688-404C-9B7F-71A2706D4F7D}" sibTransId="{D76B88A3-73AB-4CB0-8267-B7152FE159DD}"/>
    <dgm:cxn modelId="{F074FE7C-CCC3-40EC-A550-8FF7BA4AB807}" type="presOf" srcId="{BF554AF9-C1C2-4697-BC69-FDC53FB7CB17}" destId="{9610A877-B7FA-4057-A523-34144F0AB049}" srcOrd="0" destOrd="0" presId="urn:microsoft.com/office/officeart/2005/8/layout/hierarchy3"/>
    <dgm:cxn modelId="{22AB6880-BD95-46A0-A2C4-C4032BFC6E64}" type="presOf" srcId="{03CFEF67-BBFC-461C-A5D3-5B36C05B94E3}" destId="{86B0874C-856B-4201-901F-DD2DFBF47515}" srcOrd="0" destOrd="0" presId="urn:microsoft.com/office/officeart/2005/8/layout/hierarchy3"/>
    <dgm:cxn modelId="{4924B885-D461-46DE-B989-0F13D911D839}" srcId="{B8FC52A4-CCE8-4C01-9B1D-93D9D6F6CF7B}" destId="{0AD56041-33AB-4993-A0DA-7FD54E1FAD97}" srcOrd="1" destOrd="0" parTransId="{81701B14-AF0A-43A3-88B1-11276CED3B43}" sibTransId="{5EB92361-91E5-4221-9871-73F6869C762B}"/>
    <dgm:cxn modelId="{7CB8A089-ED1F-4BCA-897F-062589D556BC}" type="presOf" srcId="{32436BC9-CEDD-436E-A92C-E2B59C7548E8}" destId="{AE3F4FC1-C828-4E19-BCDE-9DE613383397}" srcOrd="0" destOrd="0" presId="urn:microsoft.com/office/officeart/2005/8/layout/hierarchy3"/>
    <dgm:cxn modelId="{4FF15192-549E-4073-9B9B-0A8079C7C1BE}" type="presOf" srcId="{ABB4F455-F359-4F55-8EC3-FB7860217E25}" destId="{665F513B-7F9B-4DFA-9B63-6D9EE34C9109}" srcOrd="0" destOrd="0" presId="urn:microsoft.com/office/officeart/2005/8/layout/hierarchy3"/>
    <dgm:cxn modelId="{0ACB68A1-B3D9-4FB7-B3A5-AA7690A0235D}" type="presOf" srcId="{BF554AF9-C1C2-4697-BC69-FDC53FB7CB17}" destId="{30D0283C-C750-42A5-AD03-AA29C38C18E5}" srcOrd="1" destOrd="0" presId="urn:microsoft.com/office/officeart/2005/8/layout/hierarchy3"/>
    <dgm:cxn modelId="{FB961EB4-46D1-4861-9F2A-6FF2519CE0F5}" type="presOf" srcId="{8637DCCA-29A0-4A2B-B441-C6D3169D7ACD}" destId="{5927147F-809C-4511-9010-F7BC299E91E1}" srcOrd="0" destOrd="0" presId="urn:microsoft.com/office/officeart/2005/8/layout/hierarchy3"/>
    <dgm:cxn modelId="{8785FFBD-0C67-4C3F-8566-38C4BE611C6D}" type="presOf" srcId="{7851F371-3E88-4EEB-9A54-161759B2C866}" destId="{47CC6CCE-6D81-4941-A224-D427BE65E3E2}" srcOrd="0" destOrd="0" presId="urn:microsoft.com/office/officeart/2005/8/layout/hierarchy3"/>
    <dgm:cxn modelId="{E37DBDBE-6E52-43E9-AEA0-40CBF253D0B7}" srcId="{FA0B6D45-BC27-40D1-90A3-D1B14DA56F3F}" destId="{63A89939-66D0-4A35-99C3-4CFBD924532B}" srcOrd="3" destOrd="0" parTransId="{5CA6DEF6-588A-44E7-A24D-B184195BDF29}" sibTransId="{DCD67C48-7BD4-481D-88EB-5152C18A3850}"/>
    <dgm:cxn modelId="{54B505C7-D3BC-477D-8BDD-1CE3C0CA9B53}" type="presOf" srcId="{7851F371-3E88-4EEB-9A54-161759B2C866}" destId="{74994CCE-006A-496E-8162-AF9F4FB6B97C}" srcOrd="1" destOrd="0" presId="urn:microsoft.com/office/officeart/2005/8/layout/hierarchy3"/>
    <dgm:cxn modelId="{C74A7BC8-7370-447D-B81A-C4CE7D0CCDDE}" type="presOf" srcId="{7E615339-5688-404C-9B7F-71A2706D4F7D}" destId="{777BA516-31D7-45B2-8D5B-5E726C1D3024}" srcOrd="0" destOrd="0" presId="urn:microsoft.com/office/officeart/2005/8/layout/hierarchy3"/>
    <dgm:cxn modelId="{4D6C30C9-88DA-421D-9805-F756641F8178}" type="presOf" srcId="{C9356C5E-3817-46E4-BC43-6DA1F951887F}" destId="{CA797725-9333-44A5-B318-03870C68EF8C}" srcOrd="0" destOrd="0" presId="urn:microsoft.com/office/officeart/2005/8/layout/hierarchy3"/>
    <dgm:cxn modelId="{899C30D3-A7AE-4187-B510-6F9AAB070D8A}" srcId="{FA0B6D45-BC27-40D1-90A3-D1B14DA56F3F}" destId="{BF554AF9-C1C2-4697-BC69-FDC53FB7CB17}" srcOrd="1" destOrd="0" parTransId="{4D4D40B9-DB7A-45F0-BC1E-E5D946123BB9}" sibTransId="{5826BA89-5B22-42D2-AFCB-51B2F796BD0B}"/>
    <dgm:cxn modelId="{E80907EF-3E7E-473A-8235-B5C21088DD1C}" type="presOf" srcId="{F07F8C2A-0042-49CD-9B6E-7508BE4127A9}" destId="{63B7D823-6624-49CB-9398-59EE5CAF7A66}" srcOrd="0" destOrd="0" presId="urn:microsoft.com/office/officeart/2005/8/layout/hierarchy3"/>
    <dgm:cxn modelId="{0EACD1F3-C42B-4ED6-9EE7-872867F1A75B}" srcId="{7851F371-3E88-4EEB-9A54-161759B2C866}" destId="{C61B0AE3-C455-4510-AFF4-19D2355DE017}" srcOrd="1" destOrd="0" parTransId="{453333D6-F64E-4F28-B85F-0916AF382C9C}" sibTransId="{3556D1E2-68EE-4487-9B69-39358D2AC0FC}"/>
    <dgm:cxn modelId="{353603F8-9DFA-4274-B418-F533343746D7}" type="presOf" srcId="{2D8DE265-7022-4548-BF8F-2D325BD4F08F}" destId="{F12340B9-EDCD-44BE-890C-400590AA1951}" srcOrd="0" destOrd="0" presId="urn:microsoft.com/office/officeart/2005/8/layout/hierarchy3"/>
    <dgm:cxn modelId="{D437E1FA-4AC6-4F45-9C4D-CBAD9C6A50C4}" type="presOf" srcId="{81701B14-AF0A-43A3-88B1-11276CED3B43}" destId="{450F0A57-B4E3-4876-954F-4AACF8E025CC}" srcOrd="0" destOrd="0" presId="urn:microsoft.com/office/officeart/2005/8/layout/hierarchy3"/>
    <dgm:cxn modelId="{633BECFD-706C-4E40-A44C-A1BFF0C31B25}" srcId="{63A89939-66D0-4A35-99C3-4CFBD924532B}" destId="{6D197CB9-01C4-46C5-B25B-D6093843C514}" srcOrd="0" destOrd="0" parTransId="{03CFEF67-BBFC-461C-A5D3-5B36C05B94E3}" sibTransId="{38390D13-CBC8-478A-8057-2850E536FDC0}"/>
    <dgm:cxn modelId="{F42CA9FF-115F-4E17-9D8B-1B2EA2DC8D93}" srcId="{FA0B6D45-BC27-40D1-90A3-D1B14DA56F3F}" destId="{7851F371-3E88-4EEB-9A54-161759B2C866}" srcOrd="0" destOrd="0" parTransId="{C9C16B01-2C92-4787-80E8-20998A37CA4E}" sibTransId="{231FD17B-1C05-4F27-9CEF-89012998E619}"/>
    <dgm:cxn modelId="{F9A2DEFF-D5CD-4392-AFAB-5B304C8957DD}" srcId="{BF554AF9-C1C2-4697-BC69-FDC53FB7CB17}" destId="{FFF4666B-2DEF-4183-902B-AEAF4321C5BA}" srcOrd="2" destOrd="0" parTransId="{D7181528-E1F0-4D1C-B3C4-25089A7C8044}" sibTransId="{1CDF88D2-1201-4E54-80DC-705B7DF0873D}"/>
    <dgm:cxn modelId="{4B036F4E-E65A-447B-BB56-163937BE0228}" type="presParOf" srcId="{9593AF2A-0A84-4E30-B5D7-8DCE6E4B483B}" destId="{27A27BE7-C285-40DA-89DC-16102D4405B1}" srcOrd="0" destOrd="0" presId="urn:microsoft.com/office/officeart/2005/8/layout/hierarchy3"/>
    <dgm:cxn modelId="{02226E2A-BE07-4E94-B001-7EBF512802EF}" type="presParOf" srcId="{27A27BE7-C285-40DA-89DC-16102D4405B1}" destId="{97AF232F-03A7-4B00-8205-0C46ADBB4D87}" srcOrd="0" destOrd="0" presId="urn:microsoft.com/office/officeart/2005/8/layout/hierarchy3"/>
    <dgm:cxn modelId="{FA30CCAB-22DA-4FA5-8AA1-0680035A73DC}" type="presParOf" srcId="{97AF232F-03A7-4B00-8205-0C46ADBB4D87}" destId="{47CC6CCE-6D81-4941-A224-D427BE65E3E2}" srcOrd="0" destOrd="0" presId="urn:microsoft.com/office/officeart/2005/8/layout/hierarchy3"/>
    <dgm:cxn modelId="{62D2E1E9-2587-4F45-B2D5-D6A697FEB229}" type="presParOf" srcId="{97AF232F-03A7-4B00-8205-0C46ADBB4D87}" destId="{74994CCE-006A-496E-8162-AF9F4FB6B97C}" srcOrd="1" destOrd="0" presId="urn:microsoft.com/office/officeart/2005/8/layout/hierarchy3"/>
    <dgm:cxn modelId="{E1E09F80-4019-4734-ACCA-9DF53B872645}" type="presParOf" srcId="{27A27BE7-C285-40DA-89DC-16102D4405B1}" destId="{5FFCD255-A1D2-432E-8EDB-B0626125754A}" srcOrd="1" destOrd="0" presId="urn:microsoft.com/office/officeart/2005/8/layout/hierarchy3"/>
    <dgm:cxn modelId="{903356BA-889F-4D03-A440-14CF41BEE2AE}" type="presParOf" srcId="{5FFCD255-A1D2-432E-8EDB-B0626125754A}" destId="{D3577A82-7361-4148-9822-AD52A8C9A9DE}" srcOrd="0" destOrd="0" presId="urn:microsoft.com/office/officeart/2005/8/layout/hierarchy3"/>
    <dgm:cxn modelId="{CF5B49F1-0537-48AB-95CB-C317EBCCF376}" type="presParOf" srcId="{5FFCD255-A1D2-432E-8EDB-B0626125754A}" destId="{CA797725-9333-44A5-B318-03870C68EF8C}" srcOrd="1" destOrd="0" presId="urn:microsoft.com/office/officeart/2005/8/layout/hierarchy3"/>
    <dgm:cxn modelId="{4B83F248-2FD3-405C-83C5-B997107E967F}" type="presParOf" srcId="{5FFCD255-A1D2-432E-8EDB-B0626125754A}" destId="{7967353B-F281-43BF-AF4E-767D1AC07EA3}" srcOrd="2" destOrd="0" presId="urn:microsoft.com/office/officeart/2005/8/layout/hierarchy3"/>
    <dgm:cxn modelId="{526DA691-4E21-463E-9A9D-92A610F1785D}" type="presParOf" srcId="{5FFCD255-A1D2-432E-8EDB-B0626125754A}" destId="{79597652-2D51-4802-88F6-0C15553FEA33}" srcOrd="3" destOrd="0" presId="urn:microsoft.com/office/officeart/2005/8/layout/hierarchy3"/>
    <dgm:cxn modelId="{D0FF29EC-3617-45C9-9109-0218583331CB}" type="presParOf" srcId="{5FFCD255-A1D2-432E-8EDB-B0626125754A}" destId="{AF2BF320-1857-4199-B16B-41A71133114A}" srcOrd="4" destOrd="0" presId="urn:microsoft.com/office/officeart/2005/8/layout/hierarchy3"/>
    <dgm:cxn modelId="{33F09C2A-C653-4945-9F94-772075A1734C}" type="presParOf" srcId="{5FFCD255-A1D2-432E-8EDB-B0626125754A}" destId="{C4268B31-5DFD-4799-BAB8-2306D2A91905}" srcOrd="5" destOrd="0" presId="urn:microsoft.com/office/officeart/2005/8/layout/hierarchy3"/>
    <dgm:cxn modelId="{C1750A72-D58F-4630-BF61-3A34D260583F}" type="presParOf" srcId="{9593AF2A-0A84-4E30-B5D7-8DCE6E4B483B}" destId="{F13B6103-7EC3-4C32-98E4-D58369B6A333}" srcOrd="1" destOrd="0" presId="urn:microsoft.com/office/officeart/2005/8/layout/hierarchy3"/>
    <dgm:cxn modelId="{55922356-8A8D-44EE-8E6B-F3CAD1ED4A34}" type="presParOf" srcId="{F13B6103-7EC3-4C32-98E4-D58369B6A333}" destId="{4B26A056-8E0B-42D4-A93F-96C3715AA122}" srcOrd="0" destOrd="0" presId="urn:microsoft.com/office/officeart/2005/8/layout/hierarchy3"/>
    <dgm:cxn modelId="{77E38724-3292-47F8-A50C-61CAC7DE3AA1}" type="presParOf" srcId="{4B26A056-8E0B-42D4-A93F-96C3715AA122}" destId="{9610A877-B7FA-4057-A523-34144F0AB049}" srcOrd="0" destOrd="0" presId="urn:microsoft.com/office/officeart/2005/8/layout/hierarchy3"/>
    <dgm:cxn modelId="{1B5D7626-F9ED-4E20-91B9-94CAF8433199}" type="presParOf" srcId="{4B26A056-8E0B-42D4-A93F-96C3715AA122}" destId="{30D0283C-C750-42A5-AD03-AA29C38C18E5}" srcOrd="1" destOrd="0" presId="urn:microsoft.com/office/officeart/2005/8/layout/hierarchy3"/>
    <dgm:cxn modelId="{4E56E809-A7E4-475A-8F5E-099E7B2D3F44}" type="presParOf" srcId="{F13B6103-7EC3-4C32-98E4-D58369B6A333}" destId="{195DA6D4-9F6B-4D59-B5ED-40EF6B17325C}" srcOrd="1" destOrd="0" presId="urn:microsoft.com/office/officeart/2005/8/layout/hierarchy3"/>
    <dgm:cxn modelId="{DDC4F89C-E2DF-43AF-B8B4-A0C48C644232}" type="presParOf" srcId="{195DA6D4-9F6B-4D59-B5ED-40EF6B17325C}" destId="{AE3F4FC1-C828-4E19-BCDE-9DE613383397}" srcOrd="0" destOrd="0" presId="urn:microsoft.com/office/officeart/2005/8/layout/hierarchy3"/>
    <dgm:cxn modelId="{88C865BC-2AF0-47BF-A857-30B73B4CAE06}" type="presParOf" srcId="{195DA6D4-9F6B-4D59-B5ED-40EF6B17325C}" destId="{63B7D823-6624-49CB-9398-59EE5CAF7A66}" srcOrd="1" destOrd="0" presId="urn:microsoft.com/office/officeart/2005/8/layout/hierarchy3"/>
    <dgm:cxn modelId="{252694EE-40B3-4AA6-BB29-FF07D6038EF1}" type="presParOf" srcId="{195DA6D4-9F6B-4D59-B5ED-40EF6B17325C}" destId="{777BA516-31D7-45B2-8D5B-5E726C1D3024}" srcOrd="2" destOrd="0" presId="urn:microsoft.com/office/officeart/2005/8/layout/hierarchy3"/>
    <dgm:cxn modelId="{6154993C-1011-4700-9AA0-ED9A33E3664B}" type="presParOf" srcId="{195DA6D4-9F6B-4D59-B5ED-40EF6B17325C}" destId="{F162E4C7-F39F-433C-96B8-92638B971AFB}" srcOrd="3" destOrd="0" presId="urn:microsoft.com/office/officeart/2005/8/layout/hierarchy3"/>
    <dgm:cxn modelId="{D9C10E7B-6C0B-4C14-BC17-5AEE2A0E27DD}" type="presParOf" srcId="{195DA6D4-9F6B-4D59-B5ED-40EF6B17325C}" destId="{33159511-4F06-4479-9563-12AA8F45181B}" srcOrd="4" destOrd="0" presId="urn:microsoft.com/office/officeart/2005/8/layout/hierarchy3"/>
    <dgm:cxn modelId="{8E3B80B2-40A7-4CC3-A3A6-9BBCBE7F962C}" type="presParOf" srcId="{195DA6D4-9F6B-4D59-B5ED-40EF6B17325C}" destId="{D7AC7218-51A1-4C78-BB0C-84F7E33C1DA5}" srcOrd="5" destOrd="0" presId="urn:microsoft.com/office/officeart/2005/8/layout/hierarchy3"/>
    <dgm:cxn modelId="{D1AC425D-4D0B-43AD-B598-87F4D1B3D636}" type="presParOf" srcId="{9593AF2A-0A84-4E30-B5D7-8DCE6E4B483B}" destId="{DC7DFF80-B9C1-4639-8DB6-2BB19969D40B}" srcOrd="2" destOrd="0" presId="urn:microsoft.com/office/officeart/2005/8/layout/hierarchy3"/>
    <dgm:cxn modelId="{9B06B2C7-CEA8-4F38-92A2-E63D455DCDBF}" type="presParOf" srcId="{DC7DFF80-B9C1-4639-8DB6-2BB19969D40B}" destId="{302832EC-6B92-44A9-A31E-D8B758E9A5BA}" srcOrd="0" destOrd="0" presId="urn:microsoft.com/office/officeart/2005/8/layout/hierarchy3"/>
    <dgm:cxn modelId="{6937AB9B-614A-43E9-B53E-F47EBB695207}" type="presParOf" srcId="{302832EC-6B92-44A9-A31E-D8B758E9A5BA}" destId="{7131E7E2-8BC7-48A1-9CFC-611249A4FEF0}" srcOrd="0" destOrd="0" presId="urn:microsoft.com/office/officeart/2005/8/layout/hierarchy3"/>
    <dgm:cxn modelId="{2CF2D398-014E-4DB6-AD22-0B093B62C06E}" type="presParOf" srcId="{302832EC-6B92-44A9-A31E-D8B758E9A5BA}" destId="{85342D06-6914-4362-B746-9B559AFEF211}" srcOrd="1" destOrd="0" presId="urn:microsoft.com/office/officeart/2005/8/layout/hierarchy3"/>
    <dgm:cxn modelId="{DBFA35C8-7381-4746-899D-23117D9E495A}" type="presParOf" srcId="{DC7DFF80-B9C1-4639-8DB6-2BB19969D40B}" destId="{16277760-AE26-4C32-9588-1C1606153A99}" srcOrd="1" destOrd="0" presId="urn:microsoft.com/office/officeart/2005/8/layout/hierarchy3"/>
    <dgm:cxn modelId="{CF54F100-F536-4AD0-BE0E-9259F15C287D}" type="presParOf" srcId="{16277760-AE26-4C32-9588-1C1606153A99}" destId="{5927147F-809C-4511-9010-F7BC299E91E1}" srcOrd="0" destOrd="0" presId="urn:microsoft.com/office/officeart/2005/8/layout/hierarchy3"/>
    <dgm:cxn modelId="{64EDFC10-BC87-4947-91EE-6D64463DDBB4}" type="presParOf" srcId="{16277760-AE26-4C32-9588-1C1606153A99}" destId="{B49EED09-AD5A-43BF-BBAF-783660266994}" srcOrd="1" destOrd="0" presId="urn:microsoft.com/office/officeart/2005/8/layout/hierarchy3"/>
    <dgm:cxn modelId="{C67B29D5-D782-4075-807F-D7805D625FBB}" type="presParOf" srcId="{16277760-AE26-4C32-9588-1C1606153A99}" destId="{450F0A57-B4E3-4876-954F-4AACF8E025CC}" srcOrd="2" destOrd="0" presId="urn:microsoft.com/office/officeart/2005/8/layout/hierarchy3"/>
    <dgm:cxn modelId="{1157A93A-FF5A-4823-8EBD-C1F006CA3C03}" type="presParOf" srcId="{16277760-AE26-4C32-9588-1C1606153A99}" destId="{EF89D392-ABFD-4675-A597-C1EAC9EA800D}" srcOrd="3" destOrd="0" presId="urn:microsoft.com/office/officeart/2005/8/layout/hierarchy3"/>
    <dgm:cxn modelId="{67FE9DE9-D843-4F6E-9B78-C0CD888FE8CE}" type="presParOf" srcId="{9593AF2A-0A84-4E30-B5D7-8DCE6E4B483B}" destId="{3BBE9C1A-8E8B-4D31-9DCD-087A411AA25A}" srcOrd="3" destOrd="0" presId="urn:microsoft.com/office/officeart/2005/8/layout/hierarchy3"/>
    <dgm:cxn modelId="{7EDADB29-85FE-4620-A448-13F37F99FB10}" type="presParOf" srcId="{3BBE9C1A-8E8B-4D31-9DCD-087A411AA25A}" destId="{E05CEA3D-B2B3-4FF3-9AE7-314B6A803BC2}" srcOrd="0" destOrd="0" presId="urn:microsoft.com/office/officeart/2005/8/layout/hierarchy3"/>
    <dgm:cxn modelId="{C7BDA1A7-C99A-4A63-9F31-753A3149C068}" type="presParOf" srcId="{E05CEA3D-B2B3-4FF3-9AE7-314B6A803BC2}" destId="{9E065256-96FE-4052-8CFE-DF745AEB7D89}" srcOrd="0" destOrd="0" presId="urn:microsoft.com/office/officeart/2005/8/layout/hierarchy3"/>
    <dgm:cxn modelId="{96E5881F-F2A6-4457-9CEC-DEFF780C1D9F}" type="presParOf" srcId="{E05CEA3D-B2B3-4FF3-9AE7-314B6A803BC2}" destId="{37FB98BC-E1C4-4897-8C6B-CACA0166FE64}" srcOrd="1" destOrd="0" presId="urn:microsoft.com/office/officeart/2005/8/layout/hierarchy3"/>
    <dgm:cxn modelId="{945E9567-25DE-4D1E-B939-0CDD00C20570}" type="presParOf" srcId="{3BBE9C1A-8E8B-4D31-9DCD-087A411AA25A}" destId="{4EFB878E-7FA7-44A5-AE8E-03E4C6587323}" srcOrd="1" destOrd="0" presId="urn:microsoft.com/office/officeart/2005/8/layout/hierarchy3"/>
    <dgm:cxn modelId="{3AA8A595-07F0-4D9F-A00D-B049EB002C09}" type="presParOf" srcId="{4EFB878E-7FA7-44A5-AE8E-03E4C6587323}" destId="{86B0874C-856B-4201-901F-DD2DFBF47515}" srcOrd="0" destOrd="0" presId="urn:microsoft.com/office/officeart/2005/8/layout/hierarchy3"/>
    <dgm:cxn modelId="{A8F82598-4738-4EEC-BDA5-112EF4B0787B}" type="presParOf" srcId="{4EFB878E-7FA7-44A5-AE8E-03E4C6587323}" destId="{B77CEEB9-5C4D-4EE0-AC16-2D8B23643186}" srcOrd="1" destOrd="0" presId="urn:microsoft.com/office/officeart/2005/8/layout/hierarchy3"/>
    <dgm:cxn modelId="{D8FE35A7-2B78-4E23-B5DC-7770A579E382}" type="presParOf" srcId="{4EFB878E-7FA7-44A5-AE8E-03E4C6587323}" destId="{F12340B9-EDCD-44BE-890C-400590AA1951}" srcOrd="2" destOrd="0" presId="urn:microsoft.com/office/officeart/2005/8/layout/hierarchy3"/>
    <dgm:cxn modelId="{ED7F5388-2F42-445A-A96D-D0FCA4A3FFB9}" type="presParOf" srcId="{4EFB878E-7FA7-44A5-AE8E-03E4C6587323}" destId="{665F513B-7F9B-4DFA-9B63-6D9EE34C910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89C8F-68CA-4F63-BA99-F33EEF64EA18}" type="doc">
      <dgm:prSet loTypeId="urn:microsoft.com/office/officeart/2005/8/layout/hierarchy3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345784E-801B-46C7-A884-AD55CA2919A9}">
      <dgm:prSet/>
      <dgm:spPr/>
      <dgm:t>
        <a:bodyPr/>
        <a:lstStyle/>
        <a:p>
          <a:r>
            <a:rPr lang="en-US"/>
            <a:t>APHL</a:t>
          </a:r>
        </a:p>
      </dgm:t>
    </dgm:pt>
    <dgm:pt modelId="{D5378B0E-0B0E-4FD2-B7FF-75E1ECD5674D}" type="parTrans" cxnId="{2ED046D1-CB78-454B-9538-BB82FD2673AE}">
      <dgm:prSet/>
      <dgm:spPr/>
      <dgm:t>
        <a:bodyPr/>
        <a:lstStyle/>
        <a:p>
          <a:endParaRPr lang="en-US"/>
        </a:p>
      </dgm:t>
    </dgm:pt>
    <dgm:pt modelId="{5DBDCBEE-3856-460F-A7ED-294E337169CC}" type="sibTrans" cxnId="{2ED046D1-CB78-454B-9538-BB82FD2673AE}">
      <dgm:prSet/>
      <dgm:spPr/>
      <dgm:t>
        <a:bodyPr/>
        <a:lstStyle/>
        <a:p>
          <a:endParaRPr lang="en-US"/>
        </a:p>
      </dgm:t>
    </dgm:pt>
    <dgm:pt modelId="{54BFF3D5-B05A-450C-B30E-A94B2AFF2BDF}">
      <dgm:prSet/>
      <dgm:spPr/>
      <dgm:t>
        <a:bodyPr/>
        <a:lstStyle/>
        <a:p>
          <a:r>
            <a:rPr lang="en-US" b="1"/>
            <a:t>Jafar Razeq </a:t>
          </a:r>
          <a:r>
            <a:rPr lang="en-US" i="1"/>
            <a:t>Connecticut Department of Public Health</a:t>
          </a:r>
        </a:p>
      </dgm:t>
    </dgm:pt>
    <dgm:pt modelId="{1E74FAFA-7EB0-4CD1-99A2-45EDA5D8A468}" type="parTrans" cxnId="{E5E29BD5-2512-439A-B636-DA60DDB2C82F}">
      <dgm:prSet/>
      <dgm:spPr/>
      <dgm:t>
        <a:bodyPr/>
        <a:lstStyle/>
        <a:p>
          <a:endParaRPr lang="en-US"/>
        </a:p>
      </dgm:t>
    </dgm:pt>
    <dgm:pt modelId="{E842A119-EBE2-4B13-B9E6-A768D6E3CC48}" type="sibTrans" cxnId="{E5E29BD5-2512-439A-B636-DA60DDB2C82F}">
      <dgm:prSet/>
      <dgm:spPr/>
      <dgm:t>
        <a:bodyPr/>
        <a:lstStyle/>
        <a:p>
          <a:endParaRPr lang="en-US"/>
        </a:p>
      </dgm:t>
    </dgm:pt>
    <dgm:pt modelId="{D2799439-C25C-4605-89EC-DE50292F537C}">
      <dgm:prSet/>
      <dgm:spPr/>
      <dgm:t>
        <a:bodyPr/>
        <a:lstStyle/>
        <a:p>
          <a:r>
            <a:rPr lang="en-US"/>
            <a:t>APIC</a:t>
          </a:r>
        </a:p>
      </dgm:t>
    </dgm:pt>
    <dgm:pt modelId="{6A7C7B1C-72B7-4508-ACA1-781A43B13413}" type="parTrans" cxnId="{F615724A-03DF-4A38-A395-7D7AB2A22BD0}">
      <dgm:prSet/>
      <dgm:spPr/>
      <dgm:t>
        <a:bodyPr/>
        <a:lstStyle/>
        <a:p>
          <a:endParaRPr lang="en-US"/>
        </a:p>
      </dgm:t>
    </dgm:pt>
    <dgm:pt modelId="{E2C1AA77-2E92-4EF6-8831-001904C8ACEA}" type="sibTrans" cxnId="{F615724A-03DF-4A38-A395-7D7AB2A22BD0}">
      <dgm:prSet/>
      <dgm:spPr/>
      <dgm:t>
        <a:bodyPr/>
        <a:lstStyle/>
        <a:p>
          <a:endParaRPr lang="en-US"/>
        </a:p>
      </dgm:t>
    </dgm:pt>
    <dgm:pt modelId="{E252DE2E-5D98-44B9-B1FC-63CE01FCD31C}">
      <dgm:prSet/>
      <dgm:spPr/>
      <dgm:t>
        <a:bodyPr/>
        <a:lstStyle/>
        <a:p>
          <a:r>
            <a:rPr lang="en-US" b="1"/>
            <a:t>Linda Greene </a:t>
          </a:r>
          <a:r>
            <a:rPr lang="en-US" i="1"/>
            <a:t>University of Rochester Medical Center</a:t>
          </a:r>
        </a:p>
      </dgm:t>
    </dgm:pt>
    <dgm:pt modelId="{820660CD-FF4F-4C57-BCCB-D8AF2E5E1315}" type="parTrans" cxnId="{8B63C8D1-25EE-4A92-9BEE-5CC526B28E21}">
      <dgm:prSet/>
      <dgm:spPr/>
      <dgm:t>
        <a:bodyPr/>
        <a:lstStyle/>
        <a:p>
          <a:endParaRPr lang="en-US"/>
        </a:p>
      </dgm:t>
    </dgm:pt>
    <dgm:pt modelId="{488BA3C8-47C4-4299-9851-DA0150576985}" type="sibTrans" cxnId="{8B63C8D1-25EE-4A92-9BEE-5CC526B28E21}">
      <dgm:prSet/>
      <dgm:spPr/>
      <dgm:t>
        <a:bodyPr/>
        <a:lstStyle/>
        <a:p>
          <a:endParaRPr lang="en-US"/>
        </a:p>
      </dgm:t>
    </dgm:pt>
    <dgm:pt modelId="{5FAEC30C-B6EF-45F0-A176-097FBC059119}">
      <dgm:prSet/>
      <dgm:spPr/>
      <dgm:t>
        <a:bodyPr/>
        <a:lstStyle/>
        <a:p>
          <a:r>
            <a:rPr lang="en-US"/>
            <a:t>SHEA</a:t>
          </a:r>
        </a:p>
      </dgm:t>
    </dgm:pt>
    <dgm:pt modelId="{98B8E731-35BA-4319-B3E0-059FB4C5CF89}" type="parTrans" cxnId="{F16E47CE-B5C8-4FB0-873D-E20558654688}">
      <dgm:prSet/>
      <dgm:spPr/>
      <dgm:t>
        <a:bodyPr/>
        <a:lstStyle/>
        <a:p>
          <a:endParaRPr lang="en-US"/>
        </a:p>
      </dgm:t>
    </dgm:pt>
    <dgm:pt modelId="{40CAA82F-337B-4DE2-B6B5-890AF99134C1}" type="sibTrans" cxnId="{F16E47CE-B5C8-4FB0-873D-E20558654688}">
      <dgm:prSet/>
      <dgm:spPr/>
      <dgm:t>
        <a:bodyPr/>
        <a:lstStyle/>
        <a:p>
          <a:endParaRPr lang="en-US"/>
        </a:p>
      </dgm:t>
    </dgm:pt>
    <dgm:pt modelId="{415FE0BE-633F-45A2-8E2A-1D13BED4ECB0}">
      <dgm:prSet/>
      <dgm:spPr/>
      <dgm:t>
        <a:bodyPr/>
        <a:lstStyle/>
        <a:p>
          <a:r>
            <a:rPr lang="en-US" b="1"/>
            <a:t>Waleed Javaid </a:t>
          </a:r>
          <a:r>
            <a:rPr lang="en-US" i="1"/>
            <a:t>Mount Sinai, New York</a:t>
          </a:r>
        </a:p>
      </dgm:t>
    </dgm:pt>
    <dgm:pt modelId="{A11381D9-6361-4C81-85B4-F0F4C5B81639}" type="parTrans" cxnId="{EF847525-3579-4B24-AC00-0120DBB8926B}">
      <dgm:prSet/>
      <dgm:spPr/>
      <dgm:t>
        <a:bodyPr/>
        <a:lstStyle/>
        <a:p>
          <a:endParaRPr lang="en-US"/>
        </a:p>
      </dgm:t>
    </dgm:pt>
    <dgm:pt modelId="{50485E47-2E50-4467-BFA7-E2F37490F88F}" type="sibTrans" cxnId="{EF847525-3579-4B24-AC00-0120DBB8926B}">
      <dgm:prSet/>
      <dgm:spPr/>
      <dgm:t>
        <a:bodyPr/>
        <a:lstStyle/>
        <a:p>
          <a:endParaRPr lang="en-US"/>
        </a:p>
      </dgm:t>
    </dgm:pt>
    <dgm:pt modelId="{E0139F7E-633A-4C0D-8738-78BD3B2F1CAB}" type="pres">
      <dgm:prSet presAssocID="{70289C8F-68CA-4F63-BA99-F33EEF64EA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6B1162-243C-4390-9B9D-956A0B8A7207}" type="pres">
      <dgm:prSet presAssocID="{0345784E-801B-46C7-A884-AD55CA2919A9}" presName="root" presStyleCnt="0"/>
      <dgm:spPr/>
    </dgm:pt>
    <dgm:pt modelId="{7A495D1A-4A4D-49DF-A58F-EF45F2A3E526}" type="pres">
      <dgm:prSet presAssocID="{0345784E-801B-46C7-A884-AD55CA2919A9}" presName="rootComposite" presStyleCnt="0"/>
      <dgm:spPr/>
    </dgm:pt>
    <dgm:pt modelId="{50B59679-1AF3-43A3-AC0E-D85A52E0EA0D}" type="pres">
      <dgm:prSet presAssocID="{0345784E-801B-46C7-A884-AD55CA2919A9}" presName="rootText" presStyleLbl="node1" presStyleIdx="0" presStyleCnt="3"/>
      <dgm:spPr/>
    </dgm:pt>
    <dgm:pt modelId="{5F4118B8-EB03-4149-BE5D-46D3823A97F5}" type="pres">
      <dgm:prSet presAssocID="{0345784E-801B-46C7-A884-AD55CA2919A9}" presName="rootConnector" presStyleLbl="node1" presStyleIdx="0" presStyleCnt="3"/>
      <dgm:spPr/>
    </dgm:pt>
    <dgm:pt modelId="{9EC6B16E-5679-4461-9FDE-A2692BB50292}" type="pres">
      <dgm:prSet presAssocID="{0345784E-801B-46C7-A884-AD55CA2919A9}" presName="childShape" presStyleCnt="0"/>
      <dgm:spPr/>
    </dgm:pt>
    <dgm:pt modelId="{57FFBC86-0B9A-4A27-8289-18321F758B56}" type="pres">
      <dgm:prSet presAssocID="{1E74FAFA-7EB0-4CD1-99A2-45EDA5D8A468}" presName="Name13" presStyleLbl="parChTrans1D2" presStyleIdx="0" presStyleCnt="3"/>
      <dgm:spPr/>
    </dgm:pt>
    <dgm:pt modelId="{B8186ABA-0781-4A7C-82D2-5461A73764F9}" type="pres">
      <dgm:prSet presAssocID="{54BFF3D5-B05A-450C-B30E-A94B2AFF2BDF}" presName="childText" presStyleLbl="bgAcc1" presStyleIdx="0" presStyleCnt="3">
        <dgm:presLayoutVars>
          <dgm:bulletEnabled val="1"/>
        </dgm:presLayoutVars>
      </dgm:prSet>
      <dgm:spPr/>
    </dgm:pt>
    <dgm:pt modelId="{3AB6F209-B77B-463B-AC68-E6A56ED8C9AC}" type="pres">
      <dgm:prSet presAssocID="{D2799439-C25C-4605-89EC-DE50292F537C}" presName="root" presStyleCnt="0"/>
      <dgm:spPr/>
    </dgm:pt>
    <dgm:pt modelId="{DEDBC397-1F00-484E-BE70-3A8682421E4D}" type="pres">
      <dgm:prSet presAssocID="{D2799439-C25C-4605-89EC-DE50292F537C}" presName="rootComposite" presStyleCnt="0"/>
      <dgm:spPr/>
    </dgm:pt>
    <dgm:pt modelId="{8C727C99-AA4F-42CA-ACEC-579F9C7301A5}" type="pres">
      <dgm:prSet presAssocID="{D2799439-C25C-4605-89EC-DE50292F537C}" presName="rootText" presStyleLbl="node1" presStyleIdx="1" presStyleCnt="3"/>
      <dgm:spPr/>
    </dgm:pt>
    <dgm:pt modelId="{F8C32F09-C1B4-4FEC-BE75-BF89B2391D6C}" type="pres">
      <dgm:prSet presAssocID="{D2799439-C25C-4605-89EC-DE50292F537C}" presName="rootConnector" presStyleLbl="node1" presStyleIdx="1" presStyleCnt="3"/>
      <dgm:spPr/>
    </dgm:pt>
    <dgm:pt modelId="{B2AF1405-E521-4DE7-932F-EED890CB7FF6}" type="pres">
      <dgm:prSet presAssocID="{D2799439-C25C-4605-89EC-DE50292F537C}" presName="childShape" presStyleCnt="0"/>
      <dgm:spPr/>
    </dgm:pt>
    <dgm:pt modelId="{6372B569-7BBF-4FB6-9222-E930C3A0A0BE}" type="pres">
      <dgm:prSet presAssocID="{820660CD-FF4F-4C57-BCCB-D8AF2E5E1315}" presName="Name13" presStyleLbl="parChTrans1D2" presStyleIdx="1" presStyleCnt="3"/>
      <dgm:spPr/>
    </dgm:pt>
    <dgm:pt modelId="{68230AFC-E7C8-4810-9299-3AFB23B9B37A}" type="pres">
      <dgm:prSet presAssocID="{E252DE2E-5D98-44B9-B1FC-63CE01FCD31C}" presName="childText" presStyleLbl="bgAcc1" presStyleIdx="1" presStyleCnt="3">
        <dgm:presLayoutVars>
          <dgm:bulletEnabled val="1"/>
        </dgm:presLayoutVars>
      </dgm:prSet>
      <dgm:spPr/>
    </dgm:pt>
    <dgm:pt modelId="{CEBCA4FB-24A2-49E4-9CE4-2D085FDD4994}" type="pres">
      <dgm:prSet presAssocID="{5FAEC30C-B6EF-45F0-A176-097FBC059119}" presName="root" presStyleCnt="0"/>
      <dgm:spPr/>
    </dgm:pt>
    <dgm:pt modelId="{59D29431-7F99-49D6-9225-24CCF164437B}" type="pres">
      <dgm:prSet presAssocID="{5FAEC30C-B6EF-45F0-A176-097FBC059119}" presName="rootComposite" presStyleCnt="0"/>
      <dgm:spPr/>
    </dgm:pt>
    <dgm:pt modelId="{39386AC2-2813-4855-863E-2B54578CE4EF}" type="pres">
      <dgm:prSet presAssocID="{5FAEC30C-B6EF-45F0-A176-097FBC059119}" presName="rootText" presStyleLbl="node1" presStyleIdx="2" presStyleCnt="3"/>
      <dgm:spPr/>
    </dgm:pt>
    <dgm:pt modelId="{FDAAC098-4952-4435-9F2B-485BDBC6DC93}" type="pres">
      <dgm:prSet presAssocID="{5FAEC30C-B6EF-45F0-A176-097FBC059119}" presName="rootConnector" presStyleLbl="node1" presStyleIdx="2" presStyleCnt="3"/>
      <dgm:spPr/>
    </dgm:pt>
    <dgm:pt modelId="{29613009-066D-4E88-BD14-968D96B03E26}" type="pres">
      <dgm:prSet presAssocID="{5FAEC30C-B6EF-45F0-A176-097FBC059119}" presName="childShape" presStyleCnt="0"/>
      <dgm:spPr/>
    </dgm:pt>
    <dgm:pt modelId="{2D8DECA4-C937-41FC-844C-FFFA058699A8}" type="pres">
      <dgm:prSet presAssocID="{A11381D9-6361-4C81-85B4-F0F4C5B81639}" presName="Name13" presStyleLbl="parChTrans1D2" presStyleIdx="2" presStyleCnt="3"/>
      <dgm:spPr/>
    </dgm:pt>
    <dgm:pt modelId="{F3645132-150C-4A10-BCEF-2A9610C87885}" type="pres">
      <dgm:prSet presAssocID="{415FE0BE-633F-45A2-8E2A-1D13BED4ECB0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5A0A1716-6005-44D4-B35B-71850F9CB4A5}" type="presOf" srcId="{820660CD-FF4F-4C57-BCCB-D8AF2E5E1315}" destId="{6372B569-7BBF-4FB6-9222-E930C3A0A0BE}" srcOrd="0" destOrd="0" presId="urn:microsoft.com/office/officeart/2005/8/layout/hierarchy3"/>
    <dgm:cxn modelId="{19754821-A653-4FED-A893-0420A750056B}" type="presOf" srcId="{1E74FAFA-7EB0-4CD1-99A2-45EDA5D8A468}" destId="{57FFBC86-0B9A-4A27-8289-18321F758B56}" srcOrd="0" destOrd="0" presId="urn:microsoft.com/office/officeart/2005/8/layout/hierarchy3"/>
    <dgm:cxn modelId="{EF847525-3579-4B24-AC00-0120DBB8926B}" srcId="{5FAEC30C-B6EF-45F0-A176-097FBC059119}" destId="{415FE0BE-633F-45A2-8E2A-1D13BED4ECB0}" srcOrd="0" destOrd="0" parTransId="{A11381D9-6361-4C81-85B4-F0F4C5B81639}" sibTransId="{50485E47-2E50-4467-BFA7-E2F37490F88F}"/>
    <dgm:cxn modelId="{C178D12D-6FD9-4209-9EDD-CF34420FED3E}" type="presOf" srcId="{5FAEC30C-B6EF-45F0-A176-097FBC059119}" destId="{FDAAC098-4952-4435-9F2B-485BDBC6DC93}" srcOrd="1" destOrd="0" presId="urn:microsoft.com/office/officeart/2005/8/layout/hierarchy3"/>
    <dgm:cxn modelId="{5B07FB34-FC6D-4055-BB28-828222A91AFE}" type="presOf" srcId="{A11381D9-6361-4C81-85B4-F0F4C5B81639}" destId="{2D8DECA4-C937-41FC-844C-FFFA058699A8}" srcOrd="0" destOrd="0" presId="urn:microsoft.com/office/officeart/2005/8/layout/hierarchy3"/>
    <dgm:cxn modelId="{98726360-8E77-495E-9A02-176BEED780EE}" type="presOf" srcId="{5FAEC30C-B6EF-45F0-A176-097FBC059119}" destId="{39386AC2-2813-4855-863E-2B54578CE4EF}" srcOrd="0" destOrd="0" presId="urn:microsoft.com/office/officeart/2005/8/layout/hierarchy3"/>
    <dgm:cxn modelId="{F615724A-03DF-4A38-A395-7D7AB2A22BD0}" srcId="{70289C8F-68CA-4F63-BA99-F33EEF64EA18}" destId="{D2799439-C25C-4605-89EC-DE50292F537C}" srcOrd="1" destOrd="0" parTransId="{6A7C7B1C-72B7-4508-ACA1-781A43B13413}" sibTransId="{E2C1AA77-2E92-4EF6-8831-001904C8ACEA}"/>
    <dgm:cxn modelId="{90CA364B-8549-4A39-9B4C-464BACD5D748}" type="presOf" srcId="{E252DE2E-5D98-44B9-B1FC-63CE01FCD31C}" destId="{68230AFC-E7C8-4810-9299-3AFB23B9B37A}" srcOrd="0" destOrd="0" presId="urn:microsoft.com/office/officeart/2005/8/layout/hierarchy3"/>
    <dgm:cxn modelId="{8AA9C874-BCEB-4E35-A621-D4224F625003}" type="presOf" srcId="{D2799439-C25C-4605-89EC-DE50292F537C}" destId="{F8C32F09-C1B4-4FEC-BE75-BF89B2391D6C}" srcOrd="1" destOrd="0" presId="urn:microsoft.com/office/officeart/2005/8/layout/hierarchy3"/>
    <dgm:cxn modelId="{64DD2B75-D9D6-40D0-9928-CBD2D8CB1FC7}" type="presOf" srcId="{D2799439-C25C-4605-89EC-DE50292F537C}" destId="{8C727C99-AA4F-42CA-ACEC-579F9C7301A5}" srcOrd="0" destOrd="0" presId="urn:microsoft.com/office/officeart/2005/8/layout/hierarchy3"/>
    <dgm:cxn modelId="{B1328F89-5044-44DB-928B-146DD7AB333D}" type="presOf" srcId="{0345784E-801B-46C7-A884-AD55CA2919A9}" destId="{5F4118B8-EB03-4149-BE5D-46D3823A97F5}" srcOrd="1" destOrd="0" presId="urn:microsoft.com/office/officeart/2005/8/layout/hierarchy3"/>
    <dgm:cxn modelId="{D9F440A3-5365-40D5-974D-8CC70BB33CC8}" type="presOf" srcId="{70289C8F-68CA-4F63-BA99-F33EEF64EA18}" destId="{E0139F7E-633A-4C0D-8738-78BD3B2F1CAB}" srcOrd="0" destOrd="0" presId="urn:microsoft.com/office/officeart/2005/8/layout/hierarchy3"/>
    <dgm:cxn modelId="{F16E47CE-B5C8-4FB0-873D-E20558654688}" srcId="{70289C8F-68CA-4F63-BA99-F33EEF64EA18}" destId="{5FAEC30C-B6EF-45F0-A176-097FBC059119}" srcOrd="2" destOrd="0" parTransId="{98B8E731-35BA-4319-B3E0-059FB4C5CF89}" sibTransId="{40CAA82F-337B-4DE2-B6B5-890AF99134C1}"/>
    <dgm:cxn modelId="{2ED046D1-CB78-454B-9538-BB82FD2673AE}" srcId="{70289C8F-68CA-4F63-BA99-F33EEF64EA18}" destId="{0345784E-801B-46C7-A884-AD55CA2919A9}" srcOrd="0" destOrd="0" parTransId="{D5378B0E-0B0E-4FD2-B7FF-75E1ECD5674D}" sibTransId="{5DBDCBEE-3856-460F-A7ED-294E337169CC}"/>
    <dgm:cxn modelId="{8B63C8D1-25EE-4A92-9BEE-5CC526B28E21}" srcId="{D2799439-C25C-4605-89EC-DE50292F537C}" destId="{E252DE2E-5D98-44B9-B1FC-63CE01FCD31C}" srcOrd="0" destOrd="0" parTransId="{820660CD-FF4F-4C57-BCCB-D8AF2E5E1315}" sibTransId="{488BA3C8-47C4-4299-9851-DA0150576985}"/>
    <dgm:cxn modelId="{E5E29BD5-2512-439A-B636-DA60DDB2C82F}" srcId="{0345784E-801B-46C7-A884-AD55CA2919A9}" destId="{54BFF3D5-B05A-450C-B30E-A94B2AFF2BDF}" srcOrd="0" destOrd="0" parTransId="{1E74FAFA-7EB0-4CD1-99A2-45EDA5D8A468}" sibTransId="{E842A119-EBE2-4B13-B9E6-A768D6E3CC48}"/>
    <dgm:cxn modelId="{33ACF2E3-8B4E-47C0-A0F4-44D41C286901}" type="presOf" srcId="{0345784E-801B-46C7-A884-AD55CA2919A9}" destId="{50B59679-1AF3-43A3-AC0E-D85A52E0EA0D}" srcOrd="0" destOrd="0" presId="urn:microsoft.com/office/officeart/2005/8/layout/hierarchy3"/>
    <dgm:cxn modelId="{662C89EB-A2F3-49C8-8AE6-431FD8C77AE9}" type="presOf" srcId="{54BFF3D5-B05A-450C-B30E-A94B2AFF2BDF}" destId="{B8186ABA-0781-4A7C-82D2-5461A73764F9}" srcOrd="0" destOrd="0" presId="urn:microsoft.com/office/officeart/2005/8/layout/hierarchy3"/>
    <dgm:cxn modelId="{98B13CF0-0669-4158-8A0B-619476A9D716}" type="presOf" srcId="{415FE0BE-633F-45A2-8E2A-1D13BED4ECB0}" destId="{F3645132-150C-4A10-BCEF-2A9610C87885}" srcOrd="0" destOrd="0" presId="urn:microsoft.com/office/officeart/2005/8/layout/hierarchy3"/>
    <dgm:cxn modelId="{B5E60D37-5DC6-4001-BEB6-91E603ACEB70}" type="presParOf" srcId="{E0139F7E-633A-4C0D-8738-78BD3B2F1CAB}" destId="{976B1162-243C-4390-9B9D-956A0B8A7207}" srcOrd="0" destOrd="0" presId="urn:microsoft.com/office/officeart/2005/8/layout/hierarchy3"/>
    <dgm:cxn modelId="{90CBC4FE-E76E-4094-AF34-0BBB5D038C98}" type="presParOf" srcId="{976B1162-243C-4390-9B9D-956A0B8A7207}" destId="{7A495D1A-4A4D-49DF-A58F-EF45F2A3E526}" srcOrd="0" destOrd="0" presId="urn:microsoft.com/office/officeart/2005/8/layout/hierarchy3"/>
    <dgm:cxn modelId="{8E27E4E4-33C1-4CB7-8969-979831E8BE6C}" type="presParOf" srcId="{7A495D1A-4A4D-49DF-A58F-EF45F2A3E526}" destId="{50B59679-1AF3-43A3-AC0E-D85A52E0EA0D}" srcOrd="0" destOrd="0" presId="urn:microsoft.com/office/officeart/2005/8/layout/hierarchy3"/>
    <dgm:cxn modelId="{18F94411-A525-4840-A183-5F7C1FA4C30D}" type="presParOf" srcId="{7A495D1A-4A4D-49DF-A58F-EF45F2A3E526}" destId="{5F4118B8-EB03-4149-BE5D-46D3823A97F5}" srcOrd="1" destOrd="0" presId="urn:microsoft.com/office/officeart/2005/8/layout/hierarchy3"/>
    <dgm:cxn modelId="{D3672B63-D064-4DC2-8361-40EAC6DA29D8}" type="presParOf" srcId="{976B1162-243C-4390-9B9D-956A0B8A7207}" destId="{9EC6B16E-5679-4461-9FDE-A2692BB50292}" srcOrd="1" destOrd="0" presId="urn:microsoft.com/office/officeart/2005/8/layout/hierarchy3"/>
    <dgm:cxn modelId="{F58AD334-3BD3-4A94-B136-D6C314DFA7BA}" type="presParOf" srcId="{9EC6B16E-5679-4461-9FDE-A2692BB50292}" destId="{57FFBC86-0B9A-4A27-8289-18321F758B56}" srcOrd="0" destOrd="0" presId="urn:microsoft.com/office/officeart/2005/8/layout/hierarchy3"/>
    <dgm:cxn modelId="{7F6C8D13-90A2-4835-9E07-75D672F882D0}" type="presParOf" srcId="{9EC6B16E-5679-4461-9FDE-A2692BB50292}" destId="{B8186ABA-0781-4A7C-82D2-5461A73764F9}" srcOrd="1" destOrd="0" presId="urn:microsoft.com/office/officeart/2005/8/layout/hierarchy3"/>
    <dgm:cxn modelId="{5256CDF6-0C94-4913-8B31-EF45C768B226}" type="presParOf" srcId="{E0139F7E-633A-4C0D-8738-78BD3B2F1CAB}" destId="{3AB6F209-B77B-463B-AC68-E6A56ED8C9AC}" srcOrd="1" destOrd="0" presId="urn:microsoft.com/office/officeart/2005/8/layout/hierarchy3"/>
    <dgm:cxn modelId="{FFC85C24-F086-441C-BE79-5B042470284D}" type="presParOf" srcId="{3AB6F209-B77B-463B-AC68-E6A56ED8C9AC}" destId="{DEDBC397-1F00-484E-BE70-3A8682421E4D}" srcOrd="0" destOrd="0" presId="urn:microsoft.com/office/officeart/2005/8/layout/hierarchy3"/>
    <dgm:cxn modelId="{922654E8-30C8-4670-8DB0-04DC5847A135}" type="presParOf" srcId="{DEDBC397-1F00-484E-BE70-3A8682421E4D}" destId="{8C727C99-AA4F-42CA-ACEC-579F9C7301A5}" srcOrd="0" destOrd="0" presId="urn:microsoft.com/office/officeart/2005/8/layout/hierarchy3"/>
    <dgm:cxn modelId="{E479ACB6-8007-4558-9634-17BE74A41357}" type="presParOf" srcId="{DEDBC397-1F00-484E-BE70-3A8682421E4D}" destId="{F8C32F09-C1B4-4FEC-BE75-BF89B2391D6C}" srcOrd="1" destOrd="0" presId="urn:microsoft.com/office/officeart/2005/8/layout/hierarchy3"/>
    <dgm:cxn modelId="{A08B61B2-939F-4899-B3F4-34EA5F02D19A}" type="presParOf" srcId="{3AB6F209-B77B-463B-AC68-E6A56ED8C9AC}" destId="{B2AF1405-E521-4DE7-932F-EED890CB7FF6}" srcOrd="1" destOrd="0" presId="urn:microsoft.com/office/officeart/2005/8/layout/hierarchy3"/>
    <dgm:cxn modelId="{FD5A9522-A9B6-49A0-8B74-FFF45B8A1A67}" type="presParOf" srcId="{B2AF1405-E521-4DE7-932F-EED890CB7FF6}" destId="{6372B569-7BBF-4FB6-9222-E930C3A0A0BE}" srcOrd="0" destOrd="0" presId="urn:microsoft.com/office/officeart/2005/8/layout/hierarchy3"/>
    <dgm:cxn modelId="{8DE3C551-AC51-43AC-B69E-F35F3CD00721}" type="presParOf" srcId="{B2AF1405-E521-4DE7-932F-EED890CB7FF6}" destId="{68230AFC-E7C8-4810-9299-3AFB23B9B37A}" srcOrd="1" destOrd="0" presId="urn:microsoft.com/office/officeart/2005/8/layout/hierarchy3"/>
    <dgm:cxn modelId="{2934BFC9-3DC6-40DD-989D-1F4A73712DEA}" type="presParOf" srcId="{E0139F7E-633A-4C0D-8738-78BD3B2F1CAB}" destId="{CEBCA4FB-24A2-49E4-9CE4-2D085FDD4994}" srcOrd="2" destOrd="0" presId="urn:microsoft.com/office/officeart/2005/8/layout/hierarchy3"/>
    <dgm:cxn modelId="{EC9FA9BF-925C-4799-897D-18E7B23D812F}" type="presParOf" srcId="{CEBCA4FB-24A2-49E4-9CE4-2D085FDD4994}" destId="{59D29431-7F99-49D6-9225-24CCF164437B}" srcOrd="0" destOrd="0" presId="urn:microsoft.com/office/officeart/2005/8/layout/hierarchy3"/>
    <dgm:cxn modelId="{939B283E-E20B-4215-8607-27A26E589F95}" type="presParOf" srcId="{59D29431-7F99-49D6-9225-24CCF164437B}" destId="{39386AC2-2813-4855-863E-2B54578CE4EF}" srcOrd="0" destOrd="0" presId="urn:microsoft.com/office/officeart/2005/8/layout/hierarchy3"/>
    <dgm:cxn modelId="{A1325ACD-2A72-4272-BEBA-9C33A80E6A99}" type="presParOf" srcId="{59D29431-7F99-49D6-9225-24CCF164437B}" destId="{FDAAC098-4952-4435-9F2B-485BDBC6DC93}" srcOrd="1" destOrd="0" presId="urn:microsoft.com/office/officeart/2005/8/layout/hierarchy3"/>
    <dgm:cxn modelId="{5D9E9E4B-3981-4E4D-AD8A-51F2C8220BD2}" type="presParOf" srcId="{CEBCA4FB-24A2-49E4-9CE4-2D085FDD4994}" destId="{29613009-066D-4E88-BD14-968D96B03E26}" srcOrd="1" destOrd="0" presId="urn:microsoft.com/office/officeart/2005/8/layout/hierarchy3"/>
    <dgm:cxn modelId="{7F52770D-5D2E-44FD-BE6B-D85B9597ADE7}" type="presParOf" srcId="{29613009-066D-4E88-BD14-968D96B03E26}" destId="{2D8DECA4-C937-41FC-844C-FFFA058699A8}" srcOrd="0" destOrd="0" presId="urn:microsoft.com/office/officeart/2005/8/layout/hierarchy3"/>
    <dgm:cxn modelId="{769F0B62-7FF4-4B2E-A56F-25A58A04A1C3}" type="presParOf" srcId="{29613009-066D-4E88-BD14-968D96B03E26}" destId="{F3645132-150C-4A10-BCEF-2A9610C8788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B1F431-D57C-4B73-91FC-BB961995491D}" type="doc">
      <dgm:prSet loTypeId="urn:microsoft.com/office/officeart/2005/8/layout/hierarchy3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0320108-E701-4A9E-8F6D-930AB4304A4D}">
      <dgm:prSet/>
      <dgm:spPr/>
      <dgm:t>
        <a:bodyPr/>
        <a:lstStyle/>
        <a:p>
          <a:r>
            <a:rPr lang="en-US"/>
            <a:t>CMS</a:t>
          </a:r>
        </a:p>
      </dgm:t>
    </dgm:pt>
    <dgm:pt modelId="{164B6320-2D14-49E3-A8FF-ADA986E49E2A}" type="parTrans" cxnId="{6F461720-D481-4A9D-8CB8-CE2F5459D64E}">
      <dgm:prSet/>
      <dgm:spPr/>
      <dgm:t>
        <a:bodyPr/>
        <a:lstStyle/>
        <a:p>
          <a:endParaRPr lang="en-US"/>
        </a:p>
      </dgm:t>
    </dgm:pt>
    <dgm:pt modelId="{F31C396E-88BC-4220-957A-5FF5718C8D0B}" type="sibTrans" cxnId="{6F461720-D481-4A9D-8CB8-CE2F5459D64E}">
      <dgm:prSet/>
      <dgm:spPr/>
      <dgm:t>
        <a:bodyPr/>
        <a:lstStyle/>
        <a:p>
          <a:endParaRPr lang="en-US"/>
        </a:p>
      </dgm:t>
    </dgm:pt>
    <dgm:pt modelId="{87C4BA68-799F-49D6-9F1C-8D69A8912C06}">
      <dgm:prSet custT="1"/>
      <dgm:spPr/>
      <dgm:t>
        <a:bodyPr/>
        <a:lstStyle/>
        <a:p>
          <a:r>
            <a:rPr lang="en-US" sz="1900" b="1"/>
            <a:t>Rick Wild</a:t>
          </a:r>
        </a:p>
      </dgm:t>
    </dgm:pt>
    <dgm:pt modelId="{9BA0A91F-6559-4530-B540-4E66CF4BD077}" type="parTrans" cxnId="{9B9D5DA4-3F46-4A88-B974-15E778E13B78}">
      <dgm:prSet/>
      <dgm:spPr/>
      <dgm:t>
        <a:bodyPr/>
        <a:lstStyle/>
        <a:p>
          <a:endParaRPr lang="en-US"/>
        </a:p>
      </dgm:t>
    </dgm:pt>
    <dgm:pt modelId="{A5BB0ADE-DA23-4515-A623-2EAE79FA28A6}" type="sibTrans" cxnId="{9B9D5DA4-3F46-4A88-B974-15E778E13B78}">
      <dgm:prSet/>
      <dgm:spPr/>
      <dgm:t>
        <a:bodyPr/>
        <a:lstStyle/>
        <a:p>
          <a:endParaRPr lang="en-US"/>
        </a:p>
      </dgm:t>
    </dgm:pt>
    <dgm:pt modelId="{67214DC3-E3E1-4DF7-871B-564FF468B3AA}">
      <dgm:prSet/>
      <dgm:spPr/>
      <dgm:t>
        <a:bodyPr/>
        <a:lstStyle/>
        <a:p>
          <a:r>
            <a:rPr lang="en-US"/>
            <a:t>FDA</a:t>
          </a:r>
        </a:p>
      </dgm:t>
    </dgm:pt>
    <dgm:pt modelId="{76D8366A-226E-45E6-B0C2-290414A08D1D}" type="parTrans" cxnId="{DEA1F51A-F1B1-4921-9A48-1B64605989CF}">
      <dgm:prSet/>
      <dgm:spPr/>
      <dgm:t>
        <a:bodyPr/>
        <a:lstStyle/>
        <a:p>
          <a:endParaRPr lang="en-US"/>
        </a:p>
      </dgm:t>
    </dgm:pt>
    <dgm:pt modelId="{6DDA79BA-95B5-42F1-B67D-18B836009B66}" type="sibTrans" cxnId="{DEA1F51A-F1B1-4921-9A48-1B64605989CF}">
      <dgm:prSet/>
      <dgm:spPr/>
      <dgm:t>
        <a:bodyPr/>
        <a:lstStyle/>
        <a:p>
          <a:endParaRPr lang="en-US"/>
        </a:p>
      </dgm:t>
    </dgm:pt>
    <dgm:pt modelId="{BFFAC6CB-FEBD-467B-B98C-F717B23A6E5E}">
      <dgm:prSet custT="1"/>
      <dgm:spPr/>
      <dgm:t>
        <a:bodyPr/>
        <a:lstStyle/>
        <a:p>
          <a:r>
            <a:rPr lang="en-US" sz="1900" b="1"/>
            <a:t>Julia Marders</a:t>
          </a:r>
        </a:p>
        <a:p>
          <a:r>
            <a:rPr lang="en-US" sz="1900" b="0" i="1"/>
            <a:t>Center for Devices and Radiological Health </a:t>
          </a:r>
          <a:endParaRPr lang="en-US" sz="1900" i="1"/>
        </a:p>
      </dgm:t>
    </dgm:pt>
    <dgm:pt modelId="{FB1C5489-90EA-43DC-A2BC-3C5B4C22442C}" type="parTrans" cxnId="{D1FB023E-7D1C-462B-8A06-113D112EECDF}">
      <dgm:prSet/>
      <dgm:spPr/>
      <dgm:t>
        <a:bodyPr/>
        <a:lstStyle/>
        <a:p>
          <a:endParaRPr lang="en-US"/>
        </a:p>
      </dgm:t>
    </dgm:pt>
    <dgm:pt modelId="{3BF0BCB2-909C-4C1F-98DE-94D6DB8B2A7A}" type="sibTrans" cxnId="{D1FB023E-7D1C-462B-8A06-113D112EECDF}">
      <dgm:prSet/>
      <dgm:spPr/>
      <dgm:t>
        <a:bodyPr/>
        <a:lstStyle/>
        <a:p>
          <a:endParaRPr lang="en-US"/>
        </a:p>
      </dgm:t>
    </dgm:pt>
    <dgm:pt modelId="{BCD38C8F-DF6B-4CA9-9BCC-7DE9380EF852}" type="pres">
      <dgm:prSet presAssocID="{78B1F431-D57C-4B73-91FC-BB961995491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4BD8E8-F611-4677-9170-87B56E5EB5ED}" type="pres">
      <dgm:prSet presAssocID="{70320108-E701-4A9E-8F6D-930AB4304A4D}" presName="root" presStyleCnt="0"/>
      <dgm:spPr/>
    </dgm:pt>
    <dgm:pt modelId="{2B511F1C-4BD3-4445-B3EF-CF9937F57303}" type="pres">
      <dgm:prSet presAssocID="{70320108-E701-4A9E-8F6D-930AB4304A4D}" presName="rootComposite" presStyleCnt="0"/>
      <dgm:spPr/>
    </dgm:pt>
    <dgm:pt modelId="{5E4B8F20-1CE6-4D2B-A6B4-A0FC4F78BC33}" type="pres">
      <dgm:prSet presAssocID="{70320108-E701-4A9E-8F6D-930AB4304A4D}" presName="rootText" presStyleLbl="node1" presStyleIdx="0" presStyleCnt="2"/>
      <dgm:spPr/>
    </dgm:pt>
    <dgm:pt modelId="{89C22FD5-300D-4FEF-AF53-14ED3C064B89}" type="pres">
      <dgm:prSet presAssocID="{70320108-E701-4A9E-8F6D-930AB4304A4D}" presName="rootConnector" presStyleLbl="node1" presStyleIdx="0" presStyleCnt="2"/>
      <dgm:spPr/>
    </dgm:pt>
    <dgm:pt modelId="{DDF8627D-E82A-4CB7-868E-6FC05995F544}" type="pres">
      <dgm:prSet presAssocID="{70320108-E701-4A9E-8F6D-930AB4304A4D}" presName="childShape" presStyleCnt="0"/>
      <dgm:spPr/>
    </dgm:pt>
    <dgm:pt modelId="{E5C72FAC-B62D-49C9-9327-0E8C8BD66E7C}" type="pres">
      <dgm:prSet presAssocID="{9BA0A91F-6559-4530-B540-4E66CF4BD077}" presName="Name13" presStyleLbl="parChTrans1D2" presStyleIdx="0" presStyleCnt="2"/>
      <dgm:spPr/>
    </dgm:pt>
    <dgm:pt modelId="{254F78FA-A6B1-4793-9E26-C5A227400D2C}" type="pres">
      <dgm:prSet presAssocID="{87C4BA68-799F-49D6-9F1C-8D69A8912C06}" presName="childText" presStyleLbl="bgAcc1" presStyleIdx="0" presStyleCnt="2">
        <dgm:presLayoutVars>
          <dgm:bulletEnabled val="1"/>
        </dgm:presLayoutVars>
      </dgm:prSet>
      <dgm:spPr/>
    </dgm:pt>
    <dgm:pt modelId="{3BFAE7E0-AD8A-48A8-873B-FC3C431C1FFA}" type="pres">
      <dgm:prSet presAssocID="{67214DC3-E3E1-4DF7-871B-564FF468B3AA}" presName="root" presStyleCnt="0"/>
      <dgm:spPr/>
    </dgm:pt>
    <dgm:pt modelId="{94733667-CAFA-4699-9860-3ECA084144A8}" type="pres">
      <dgm:prSet presAssocID="{67214DC3-E3E1-4DF7-871B-564FF468B3AA}" presName="rootComposite" presStyleCnt="0"/>
      <dgm:spPr/>
    </dgm:pt>
    <dgm:pt modelId="{D75E60A7-2F1A-4D68-A6AC-0DF3591819B5}" type="pres">
      <dgm:prSet presAssocID="{67214DC3-E3E1-4DF7-871B-564FF468B3AA}" presName="rootText" presStyleLbl="node1" presStyleIdx="1" presStyleCnt="2"/>
      <dgm:spPr/>
    </dgm:pt>
    <dgm:pt modelId="{D9DDB1C7-EEE6-4B1A-B962-11B6A1E43060}" type="pres">
      <dgm:prSet presAssocID="{67214DC3-E3E1-4DF7-871B-564FF468B3AA}" presName="rootConnector" presStyleLbl="node1" presStyleIdx="1" presStyleCnt="2"/>
      <dgm:spPr/>
    </dgm:pt>
    <dgm:pt modelId="{54B197E3-D23F-4989-ABC5-44C223C3E22F}" type="pres">
      <dgm:prSet presAssocID="{67214DC3-E3E1-4DF7-871B-564FF468B3AA}" presName="childShape" presStyleCnt="0"/>
      <dgm:spPr/>
    </dgm:pt>
    <dgm:pt modelId="{D7FC664E-53D2-42B1-8221-DF27058D22AE}" type="pres">
      <dgm:prSet presAssocID="{FB1C5489-90EA-43DC-A2BC-3C5B4C22442C}" presName="Name13" presStyleLbl="parChTrans1D2" presStyleIdx="1" presStyleCnt="2"/>
      <dgm:spPr/>
    </dgm:pt>
    <dgm:pt modelId="{249BBB6B-783F-4724-BAF7-BFFE5B2AEB4C}" type="pres">
      <dgm:prSet presAssocID="{BFFAC6CB-FEBD-467B-B98C-F717B23A6E5E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EF896F06-A21B-4308-AA0C-B99210B97593}" type="presOf" srcId="{67214DC3-E3E1-4DF7-871B-564FF468B3AA}" destId="{D9DDB1C7-EEE6-4B1A-B962-11B6A1E43060}" srcOrd="1" destOrd="0" presId="urn:microsoft.com/office/officeart/2005/8/layout/hierarchy3"/>
    <dgm:cxn modelId="{2C434E09-7291-46FA-8FFD-FABDD59036E7}" type="presOf" srcId="{BFFAC6CB-FEBD-467B-B98C-F717B23A6E5E}" destId="{249BBB6B-783F-4724-BAF7-BFFE5B2AEB4C}" srcOrd="0" destOrd="0" presId="urn:microsoft.com/office/officeart/2005/8/layout/hierarchy3"/>
    <dgm:cxn modelId="{DEA1F51A-F1B1-4921-9A48-1B64605989CF}" srcId="{78B1F431-D57C-4B73-91FC-BB961995491D}" destId="{67214DC3-E3E1-4DF7-871B-564FF468B3AA}" srcOrd="1" destOrd="0" parTransId="{76D8366A-226E-45E6-B0C2-290414A08D1D}" sibTransId="{6DDA79BA-95B5-42F1-B67D-18B836009B66}"/>
    <dgm:cxn modelId="{6F461720-D481-4A9D-8CB8-CE2F5459D64E}" srcId="{78B1F431-D57C-4B73-91FC-BB961995491D}" destId="{70320108-E701-4A9E-8F6D-930AB4304A4D}" srcOrd="0" destOrd="0" parTransId="{164B6320-2D14-49E3-A8FF-ADA986E49E2A}" sibTransId="{F31C396E-88BC-4220-957A-5FF5718C8D0B}"/>
    <dgm:cxn modelId="{D1FB023E-7D1C-462B-8A06-113D112EECDF}" srcId="{67214DC3-E3E1-4DF7-871B-564FF468B3AA}" destId="{BFFAC6CB-FEBD-467B-B98C-F717B23A6E5E}" srcOrd="0" destOrd="0" parTransId="{FB1C5489-90EA-43DC-A2BC-3C5B4C22442C}" sibTransId="{3BF0BCB2-909C-4C1F-98DE-94D6DB8B2A7A}"/>
    <dgm:cxn modelId="{76DED45D-E781-4EA0-B551-777A42DB67DA}" type="presOf" srcId="{9BA0A91F-6559-4530-B540-4E66CF4BD077}" destId="{E5C72FAC-B62D-49C9-9327-0E8C8BD66E7C}" srcOrd="0" destOrd="0" presId="urn:microsoft.com/office/officeart/2005/8/layout/hierarchy3"/>
    <dgm:cxn modelId="{F181A967-1A2E-48CA-A9DC-21E245A9EAD4}" type="presOf" srcId="{70320108-E701-4A9E-8F6D-930AB4304A4D}" destId="{89C22FD5-300D-4FEF-AF53-14ED3C064B89}" srcOrd="1" destOrd="0" presId="urn:microsoft.com/office/officeart/2005/8/layout/hierarchy3"/>
    <dgm:cxn modelId="{779C3652-2118-4620-AEB5-3CBD25BF64EC}" type="presOf" srcId="{67214DC3-E3E1-4DF7-871B-564FF468B3AA}" destId="{D75E60A7-2F1A-4D68-A6AC-0DF3591819B5}" srcOrd="0" destOrd="0" presId="urn:microsoft.com/office/officeart/2005/8/layout/hierarchy3"/>
    <dgm:cxn modelId="{DB2BEB78-771B-4DB3-BCE5-FBC28624A096}" type="presOf" srcId="{87C4BA68-799F-49D6-9F1C-8D69A8912C06}" destId="{254F78FA-A6B1-4793-9E26-C5A227400D2C}" srcOrd="0" destOrd="0" presId="urn:microsoft.com/office/officeart/2005/8/layout/hierarchy3"/>
    <dgm:cxn modelId="{82483682-1F5D-49AD-B8B1-87DDFEF65381}" type="presOf" srcId="{70320108-E701-4A9E-8F6D-930AB4304A4D}" destId="{5E4B8F20-1CE6-4D2B-A6B4-A0FC4F78BC33}" srcOrd="0" destOrd="0" presId="urn:microsoft.com/office/officeart/2005/8/layout/hierarchy3"/>
    <dgm:cxn modelId="{9B9D5DA4-3F46-4A88-B974-15E778E13B78}" srcId="{70320108-E701-4A9E-8F6D-930AB4304A4D}" destId="{87C4BA68-799F-49D6-9F1C-8D69A8912C06}" srcOrd="0" destOrd="0" parTransId="{9BA0A91F-6559-4530-B540-4E66CF4BD077}" sibTransId="{A5BB0ADE-DA23-4515-A623-2EAE79FA28A6}"/>
    <dgm:cxn modelId="{4B2A95AF-0782-4949-A6EE-017BA3F02FF8}" type="presOf" srcId="{FB1C5489-90EA-43DC-A2BC-3C5B4C22442C}" destId="{D7FC664E-53D2-42B1-8221-DF27058D22AE}" srcOrd="0" destOrd="0" presId="urn:microsoft.com/office/officeart/2005/8/layout/hierarchy3"/>
    <dgm:cxn modelId="{E8547FF9-6963-4F77-BD43-AE002CBCAC83}" type="presOf" srcId="{78B1F431-D57C-4B73-91FC-BB961995491D}" destId="{BCD38C8F-DF6B-4CA9-9BCC-7DE9380EF852}" srcOrd="0" destOrd="0" presId="urn:microsoft.com/office/officeart/2005/8/layout/hierarchy3"/>
    <dgm:cxn modelId="{6A5C93ED-FAAF-495A-B9C3-B82C6AC8278E}" type="presParOf" srcId="{BCD38C8F-DF6B-4CA9-9BCC-7DE9380EF852}" destId="{FC4BD8E8-F611-4677-9170-87B56E5EB5ED}" srcOrd="0" destOrd="0" presId="urn:microsoft.com/office/officeart/2005/8/layout/hierarchy3"/>
    <dgm:cxn modelId="{05CE83A0-0FD4-4429-9218-43E12375CD95}" type="presParOf" srcId="{FC4BD8E8-F611-4677-9170-87B56E5EB5ED}" destId="{2B511F1C-4BD3-4445-B3EF-CF9937F57303}" srcOrd="0" destOrd="0" presId="urn:microsoft.com/office/officeart/2005/8/layout/hierarchy3"/>
    <dgm:cxn modelId="{9A65651E-36A4-45D0-ACA0-028B8A646273}" type="presParOf" srcId="{2B511F1C-4BD3-4445-B3EF-CF9937F57303}" destId="{5E4B8F20-1CE6-4D2B-A6B4-A0FC4F78BC33}" srcOrd="0" destOrd="0" presId="urn:microsoft.com/office/officeart/2005/8/layout/hierarchy3"/>
    <dgm:cxn modelId="{54F6285F-1D1A-46D7-A667-CC7757CB4F9B}" type="presParOf" srcId="{2B511F1C-4BD3-4445-B3EF-CF9937F57303}" destId="{89C22FD5-300D-4FEF-AF53-14ED3C064B89}" srcOrd="1" destOrd="0" presId="urn:microsoft.com/office/officeart/2005/8/layout/hierarchy3"/>
    <dgm:cxn modelId="{30EC7E2E-0CB3-4DDC-BFE6-A206404634BC}" type="presParOf" srcId="{FC4BD8E8-F611-4677-9170-87B56E5EB5ED}" destId="{DDF8627D-E82A-4CB7-868E-6FC05995F544}" srcOrd="1" destOrd="0" presId="urn:microsoft.com/office/officeart/2005/8/layout/hierarchy3"/>
    <dgm:cxn modelId="{81519CD0-B58D-415A-958D-DD8BCC71A071}" type="presParOf" srcId="{DDF8627D-E82A-4CB7-868E-6FC05995F544}" destId="{E5C72FAC-B62D-49C9-9327-0E8C8BD66E7C}" srcOrd="0" destOrd="0" presId="urn:microsoft.com/office/officeart/2005/8/layout/hierarchy3"/>
    <dgm:cxn modelId="{E9053F85-9DE1-4600-97DD-90C1E1B83E4E}" type="presParOf" srcId="{DDF8627D-E82A-4CB7-868E-6FC05995F544}" destId="{254F78FA-A6B1-4793-9E26-C5A227400D2C}" srcOrd="1" destOrd="0" presId="urn:microsoft.com/office/officeart/2005/8/layout/hierarchy3"/>
    <dgm:cxn modelId="{1B9BC0CE-5021-48BD-A249-295B7A72D4DF}" type="presParOf" srcId="{BCD38C8F-DF6B-4CA9-9BCC-7DE9380EF852}" destId="{3BFAE7E0-AD8A-48A8-873B-FC3C431C1FFA}" srcOrd="1" destOrd="0" presId="urn:microsoft.com/office/officeart/2005/8/layout/hierarchy3"/>
    <dgm:cxn modelId="{1579C521-37F5-4203-9D77-FA2EED63CD89}" type="presParOf" srcId="{3BFAE7E0-AD8A-48A8-873B-FC3C431C1FFA}" destId="{94733667-CAFA-4699-9860-3ECA084144A8}" srcOrd="0" destOrd="0" presId="urn:microsoft.com/office/officeart/2005/8/layout/hierarchy3"/>
    <dgm:cxn modelId="{D160CEEF-13A5-4CEA-839E-CBCDD334DA42}" type="presParOf" srcId="{94733667-CAFA-4699-9860-3ECA084144A8}" destId="{D75E60A7-2F1A-4D68-A6AC-0DF3591819B5}" srcOrd="0" destOrd="0" presId="urn:microsoft.com/office/officeart/2005/8/layout/hierarchy3"/>
    <dgm:cxn modelId="{0713EFD2-161F-48B7-8BEF-04B8A2117B2C}" type="presParOf" srcId="{94733667-CAFA-4699-9860-3ECA084144A8}" destId="{D9DDB1C7-EEE6-4B1A-B962-11B6A1E43060}" srcOrd="1" destOrd="0" presId="urn:microsoft.com/office/officeart/2005/8/layout/hierarchy3"/>
    <dgm:cxn modelId="{175D007E-8D93-48BE-877B-A352A0E9AD9C}" type="presParOf" srcId="{3BFAE7E0-AD8A-48A8-873B-FC3C431C1FFA}" destId="{54B197E3-D23F-4989-ABC5-44C223C3E22F}" srcOrd="1" destOrd="0" presId="urn:microsoft.com/office/officeart/2005/8/layout/hierarchy3"/>
    <dgm:cxn modelId="{5E5F2CA8-70C0-4623-B9D4-210A28CE0838}" type="presParOf" srcId="{54B197E3-D23F-4989-ABC5-44C223C3E22F}" destId="{D7FC664E-53D2-42B1-8221-DF27058D22AE}" srcOrd="0" destOrd="0" presId="urn:microsoft.com/office/officeart/2005/8/layout/hierarchy3"/>
    <dgm:cxn modelId="{AFBE22FC-BB7B-45E4-BC2F-DFC2576AC2D7}" type="presParOf" srcId="{54B197E3-D23F-4989-ABC5-44C223C3E22F}" destId="{249BBB6B-783F-4724-BAF7-BFFE5B2AEB4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C51B06-842F-42F8-B236-080BDC7F984C}" type="doc">
      <dgm:prSet loTypeId="urn:microsoft.com/office/officeart/2005/8/layout/hierarchy4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9282C89-07B3-4617-BE12-040D0A7DDC1A}">
      <dgm:prSet phldrT="[Text]"/>
      <dgm:spPr/>
      <dgm:t>
        <a:bodyPr/>
        <a:lstStyle/>
        <a:p>
          <a:r>
            <a:rPr lang="en-US"/>
            <a:t>Full Council</a:t>
          </a:r>
        </a:p>
      </dgm:t>
    </dgm:pt>
    <dgm:pt modelId="{811E1EE5-6E24-4A4D-BB33-5C57881460D6}" type="parTrans" cxnId="{9B597A9F-22AC-4400-901B-1B6EBE71E71E}">
      <dgm:prSet/>
      <dgm:spPr/>
      <dgm:t>
        <a:bodyPr/>
        <a:lstStyle/>
        <a:p>
          <a:endParaRPr lang="en-US"/>
        </a:p>
      </dgm:t>
    </dgm:pt>
    <dgm:pt modelId="{380B1A26-BA92-47F8-A001-BD3EB4C127ED}" type="sibTrans" cxnId="{9B597A9F-22AC-4400-901B-1B6EBE71E71E}">
      <dgm:prSet/>
      <dgm:spPr/>
      <dgm:t>
        <a:bodyPr/>
        <a:lstStyle/>
        <a:p>
          <a:endParaRPr lang="en-US"/>
        </a:p>
      </dgm:t>
    </dgm:pt>
    <dgm:pt modelId="{BD1BCCFD-6A43-4CBC-A40B-4C270D821A06}">
      <dgm:prSet phldrT="[Text]"/>
      <dgm:spPr/>
      <dgm:t>
        <a:bodyPr/>
        <a:lstStyle/>
        <a:p>
          <a:r>
            <a:rPr lang="en-US"/>
            <a:t>Voting Members</a:t>
          </a:r>
        </a:p>
      </dgm:t>
    </dgm:pt>
    <dgm:pt modelId="{8D884501-DB66-4A8F-8872-B93F5892E19B}" type="parTrans" cxnId="{EC4C8E7B-4DBF-4101-943C-C92C28A600CE}">
      <dgm:prSet/>
      <dgm:spPr/>
      <dgm:t>
        <a:bodyPr/>
        <a:lstStyle/>
        <a:p>
          <a:endParaRPr lang="en-US"/>
        </a:p>
      </dgm:t>
    </dgm:pt>
    <dgm:pt modelId="{58E2F27E-451A-4989-9273-782D89221DD2}" type="sibTrans" cxnId="{EC4C8E7B-4DBF-4101-943C-C92C28A600CE}">
      <dgm:prSet/>
      <dgm:spPr/>
      <dgm:t>
        <a:bodyPr/>
        <a:lstStyle/>
        <a:p>
          <a:endParaRPr lang="en-US"/>
        </a:p>
      </dgm:t>
    </dgm:pt>
    <dgm:pt modelId="{22AD9CD3-B59C-4C17-BC1A-F90A600F02B6}">
      <dgm:prSet phldrT="[Text]"/>
      <dgm:spPr/>
      <dgm:t>
        <a:bodyPr/>
        <a:lstStyle/>
        <a:p>
          <a:r>
            <a:rPr lang="en-US"/>
            <a:t>Workgroups</a:t>
          </a:r>
        </a:p>
      </dgm:t>
    </dgm:pt>
    <dgm:pt modelId="{D844BFC2-C800-4B4A-A7DE-CB89749F9B9F}" type="parTrans" cxnId="{B784B7A4-D71C-4832-A67D-75091C18EDB9}">
      <dgm:prSet/>
      <dgm:spPr/>
      <dgm:t>
        <a:bodyPr/>
        <a:lstStyle/>
        <a:p>
          <a:endParaRPr lang="en-US"/>
        </a:p>
      </dgm:t>
    </dgm:pt>
    <dgm:pt modelId="{46FBAA63-BF47-4BF6-9006-42B6D66E5E74}" type="sibTrans" cxnId="{B784B7A4-D71C-4832-A67D-75091C18EDB9}">
      <dgm:prSet/>
      <dgm:spPr/>
      <dgm:t>
        <a:bodyPr/>
        <a:lstStyle/>
        <a:p>
          <a:endParaRPr lang="en-US"/>
        </a:p>
      </dgm:t>
    </dgm:pt>
    <dgm:pt modelId="{12CFC107-59F8-4878-A1EE-C8C521EB7F53}">
      <dgm:prSet phldrT="[Text]"/>
      <dgm:spPr/>
      <dgm:t>
        <a:bodyPr/>
        <a:lstStyle/>
        <a:p>
          <a:r>
            <a:rPr lang="en-US"/>
            <a:t>Non-Voting Members</a:t>
          </a:r>
        </a:p>
      </dgm:t>
    </dgm:pt>
    <dgm:pt modelId="{DBCC4588-D697-4E10-A66B-64E3651ED2A9}" type="parTrans" cxnId="{E1D4115F-CBC3-46EF-A8D1-58F813A125AE}">
      <dgm:prSet/>
      <dgm:spPr/>
      <dgm:t>
        <a:bodyPr/>
        <a:lstStyle/>
        <a:p>
          <a:endParaRPr lang="en-US"/>
        </a:p>
      </dgm:t>
    </dgm:pt>
    <dgm:pt modelId="{D835CFF5-CA16-48ED-9E44-88778E9826F3}" type="sibTrans" cxnId="{E1D4115F-CBC3-46EF-A8D1-58F813A125AE}">
      <dgm:prSet/>
      <dgm:spPr/>
      <dgm:t>
        <a:bodyPr/>
        <a:lstStyle/>
        <a:p>
          <a:endParaRPr lang="en-US"/>
        </a:p>
      </dgm:t>
    </dgm:pt>
    <dgm:pt modelId="{19D00F35-506A-4C41-9F23-A47DEA4DFEE7}">
      <dgm:prSet phldrT="[Text]"/>
      <dgm:spPr/>
      <dgm:t>
        <a:bodyPr/>
        <a:lstStyle/>
        <a:p>
          <a:r>
            <a:rPr lang="en-US"/>
            <a:t>Governance Committee</a:t>
          </a:r>
        </a:p>
      </dgm:t>
    </dgm:pt>
    <dgm:pt modelId="{BAF18E6A-F5C5-479A-BC25-DABCEF715F76}" type="parTrans" cxnId="{9533C9DD-B5B6-4C16-91BE-DBB591D1A6E3}">
      <dgm:prSet/>
      <dgm:spPr/>
      <dgm:t>
        <a:bodyPr/>
        <a:lstStyle/>
        <a:p>
          <a:endParaRPr lang="en-US"/>
        </a:p>
      </dgm:t>
    </dgm:pt>
    <dgm:pt modelId="{87E82838-1CE5-46DE-A41A-2A1C2168B2CB}" type="sibTrans" cxnId="{9533C9DD-B5B6-4C16-91BE-DBB591D1A6E3}">
      <dgm:prSet/>
      <dgm:spPr/>
      <dgm:t>
        <a:bodyPr/>
        <a:lstStyle/>
        <a:p>
          <a:endParaRPr lang="en-US"/>
        </a:p>
      </dgm:t>
    </dgm:pt>
    <dgm:pt modelId="{C268C7EC-F3A0-41BD-B649-31F4C72266FD}">
      <dgm:prSet phldrT="[Text]"/>
      <dgm:spPr/>
      <dgm:t>
        <a:bodyPr/>
        <a:lstStyle/>
        <a:p>
          <a:r>
            <a:rPr lang="en-US"/>
            <a:t>Staff</a:t>
          </a:r>
        </a:p>
      </dgm:t>
    </dgm:pt>
    <dgm:pt modelId="{288978CC-0E01-473D-B622-F19A81390CDA}" type="parTrans" cxnId="{2F60F657-3399-41E9-80D7-D15BC1BF522D}">
      <dgm:prSet/>
      <dgm:spPr/>
      <dgm:t>
        <a:bodyPr/>
        <a:lstStyle/>
        <a:p>
          <a:endParaRPr lang="en-US"/>
        </a:p>
      </dgm:t>
    </dgm:pt>
    <dgm:pt modelId="{B02E84A7-CAE6-43AA-AC43-8DDADB98263A}" type="sibTrans" cxnId="{2F60F657-3399-41E9-80D7-D15BC1BF522D}">
      <dgm:prSet/>
      <dgm:spPr/>
      <dgm:t>
        <a:bodyPr/>
        <a:lstStyle/>
        <a:p>
          <a:endParaRPr lang="en-US"/>
        </a:p>
      </dgm:t>
    </dgm:pt>
    <dgm:pt modelId="{D644A1B7-2A86-481B-8C69-F507F36638B3}" type="pres">
      <dgm:prSet presAssocID="{68C51B06-842F-42F8-B236-080BDC7F984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D49B5B7-A000-457B-8872-8FE5A9CD7A71}" type="pres">
      <dgm:prSet presAssocID="{B9282C89-07B3-4617-BE12-040D0A7DDC1A}" presName="vertOne" presStyleCnt="0"/>
      <dgm:spPr/>
    </dgm:pt>
    <dgm:pt modelId="{7C60C58C-1C0A-4907-9738-EC71A8D46BDD}" type="pres">
      <dgm:prSet presAssocID="{B9282C89-07B3-4617-BE12-040D0A7DDC1A}" presName="txOne" presStyleLbl="node0" presStyleIdx="0" presStyleCnt="1">
        <dgm:presLayoutVars>
          <dgm:chPref val="3"/>
        </dgm:presLayoutVars>
      </dgm:prSet>
      <dgm:spPr/>
    </dgm:pt>
    <dgm:pt modelId="{9B3AA1FD-E9E4-49CC-98F0-22C29FE95EC5}" type="pres">
      <dgm:prSet presAssocID="{B9282C89-07B3-4617-BE12-040D0A7DDC1A}" presName="parTransOne" presStyleCnt="0"/>
      <dgm:spPr/>
    </dgm:pt>
    <dgm:pt modelId="{A714D0A0-55A6-4EAB-92F3-BAD598CCBDBB}" type="pres">
      <dgm:prSet presAssocID="{B9282C89-07B3-4617-BE12-040D0A7DDC1A}" presName="horzOne" presStyleCnt="0"/>
      <dgm:spPr/>
    </dgm:pt>
    <dgm:pt modelId="{FF5EBE3C-7466-4691-9DBE-8F20072FE0A1}" type="pres">
      <dgm:prSet presAssocID="{BD1BCCFD-6A43-4CBC-A40B-4C270D821A06}" presName="vertTwo" presStyleCnt="0"/>
      <dgm:spPr/>
    </dgm:pt>
    <dgm:pt modelId="{DA19A22F-C977-47FA-BBEC-CA3D167555A5}" type="pres">
      <dgm:prSet presAssocID="{BD1BCCFD-6A43-4CBC-A40B-4C270D821A06}" presName="txTwo" presStyleLbl="node2" presStyleIdx="0" presStyleCnt="2">
        <dgm:presLayoutVars>
          <dgm:chPref val="3"/>
        </dgm:presLayoutVars>
      </dgm:prSet>
      <dgm:spPr/>
    </dgm:pt>
    <dgm:pt modelId="{1F756AEC-D186-4925-9E5F-D2A9766E6743}" type="pres">
      <dgm:prSet presAssocID="{BD1BCCFD-6A43-4CBC-A40B-4C270D821A06}" presName="parTransTwo" presStyleCnt="0"/>
      <dgm:spPr/>
    </dgm:pt>
    <dgm:pt modelId="{2256EA4F-3310-473B-B14F-905FA723ECE8}" type="pres">
      <dgm:prSet presAssocID="{BD1BCCFD-6A43-4CBC-A40B-4C270D821A06}" presName="horzTwo" presStyleCnt="0"/>
      <dgm:spPr/>
    </dgm:pt>
    <dgm:pt modelId="{FA6E0F3A-E6B0-4FC1-B3FF-4DA320327609}" type="pres">
      <dgm:prSet presAssocID="{22AD9CD3-B59C-4C17-BC1A-F90A600F02B6}" presName="vertThree" presStyleCnt="0"/>
      <dgm:spPr/>
    </dgm:pt>
    <dgm:pt modelId="{334D7B39-4701-4931-BA7F-EABF00477358}" type="pres">
      <dgm:prSet presAssocID="{22AD9CD3-B59C-4C17-BC1A-F90A600F02B6}" presName="txThree" presStyleLbl="node3" presStyleIdx="0" presStyleCnt="3">
        <dgm:presLayoutVars>
          <dgm:chPref val="3"/>
        </dgm:presLayoutVars>
      </dgm:prSet>
      <dgm:spPr/>
    </dgm:pt>
    <dgm:pt modelId="{5D8AD09C-1DB7-48CC-9D99-04F6084915F1}" type="pres">
      <dgm:prSet presAssocID="{22AD9CD3-B59C-4C17-BC1A-F90A600F02B6}" presName="horzThree" presStyleCnt="0"/>
      <dgm:spPr/>
    </dgm:pt>
    <dgm:pt modelId="{33385600-C5E0-428C-B692-758A69A0A84F}" type="pres">
      <dgm:prSet presAssocID="{46FBAA63-BF47-4BF6-9006-42B6D66E5E74}" presName="sibSpaceThree" presStyleCnt="0"/>
      <dgm:spPr/>
    </dgm:pt>
    <dgm:pt modelId="{06B71A6E-994D-45F3-AF21-63CDB1C2B6BF}" type="pres">
      <dgm:prSet presAssocID="{12CFC107-59F8-4878-A1EE-C8C521EB7F53}" presName="vertThree" presStyleCnt="0"/>
      <dgm:spPr/>
    </dgm:pt>
    <dgm:pt modelId="{5632D57A-573D-4550-BB87-2B96D02FF51D}" type="pres">
      <dgm:prSet presAssocID="{12CFC107-59F8-4878-A1EE-C8C521EB7F53}" presName="txThree" presStyleLbl="node3" presStyleIdx="1" presStyleCnt="3">
        <dgm:presLayoutVars>
          <dgm:chPref val="3"/>
        </dgm:presLayoutVars>
      </dgm:prSet>
      <dgm:spPr/>
    </dgm:pt>
    <dgm:pt modelId="{DEDBDEDC-EF60-4727-A4C2-CB730B7A91B8}" type="pres">
      <dgm:prSet presAssocID="{12CFC107-59F8-4878-A1EE-C8C521EB7F53}" presName="horzThree" presStyleCnt="0"/>
      <dgm:spPr/>
    </dgm:pt>
    <dgm:pt modelId="{4A51B7D4-EA84-4141-9C41-DF605932315B}" type="pres">
      <dgm:prSet presAssocID="{58E2F27E-451A-4989-9273-782D89221DD2}" presName="sibSpaceTwo" presStyleCnt="0"/>
      <dgm:spPr/>
    </dgm:pt>
    <dgm:pt modelId="{31FFFEEA-33F2-46BA-B7D0-81044313A551}" type="pres">
      <dgm:prSet presAssocID="{19D00F35-506A-4C41-9F23-A47DEA4DFEE7}" presName="vertTwo" presStyleCnt="0"/>
      <dgm:spPr/>
    </dgm:pt>
    <dgm:pt modelId="{4DC18881-322B-4CCA-9CB5-087EF2D7C75A}" type="pres">
      <dgm:prSet presAssocID="{19D00F35-506A-4C41-9F23-A47DEA4DFEE7}" presName="txTwo" presStyleLbl="node2" presStyleIdx="1" presStyleCnt="2">
        <dgm:presLayoutVars>
          <dgm:chPref val="3"/>
        </dgm:presLayoutVars>
      </dgm:prSet>
      <dgm:spPr/>
    </dgm:pt>
    <dgm:pt modelId="{AB2485F1-C76B-404C-9F39-85243EBB0A63}" type="pres">
      <dgm:prSet presAssocID="{19D00F35-506A-4C41-9F23-A47DEA4DFEE7}" presName="parTransTwo" presStyleCnt="0"/>
      <dgm:spPr/>
    </dgm:pt>
    <dgm:pt modelId="{B4FCDD71-7369-490C-B4D0-A2F94BBAD04E}" type="pres">
      <dgm:prSet presAssocID="{19D00F35-506A-4C41-9F23-A47DEA4DFEE7}" presName="horzTwo" presStyleCnt="0"/>
      <dgm:spPr/>
    </dgm:pt>
    <dgm:pt modelId="{4EE26F2C-CFEF-42CD-B951-AD3C24AC73CA}" type="pres">
      <dgm:prSet presAssocID="{C268C7EC-F3A0-41BD-B649-31F4C72266FD}" presName="vertThree" presStyleCnt="0"/>
      <dgm:spPr/>
    </dgm:pt>
    <dgm:pt modelId="{81046655-C95E-4277-8F30-9E776E039E13}" type="pres">
      <dgm:prSet presAssocID="{C268C7EC-F3A0-41BD-B649-31F4C72266FD}" presName="txThree" presStyleLbl="node3" presStyleIdx="2" presStyleCnt="3">
        <dgm:presLayoutVars>
          <dgm:chPref val="3"/>
        </dgm:presLayoutVars>
      </dgm:prSet>
      <dgm:spPr/>
    </dgm:pt>
    <dgm:pt modelId="{7E7F82F7-3354-4E02-AA79-CA9681161BB7}" type="pres">
      <dgm:prSet presAssocID="{C268C7EC-F3A0-41BD-B649-31F4C72266FD}" presName="horzThree" presStyleCnt="0"/>
      <dgm:spPr/>
    </dgm:pt>
  </dgm:ptLst>
  <dgm:cxnLst>
    <dgm:cxn modelId="{68513A08-4F4C-4091-A37A-600CADD7A3BB}" type="presOf" srcId="{68C51B06-842F-42F8-B236-080BDC7F984C}" destId="{D644A1B7-2A86-481B-8C69-F507F36638B3}" srcOrd="0" destOrd="0" presId="urn:microsoft.com/office/officeart/2005/8/layout/hierarchy4"/>
    <dgm:cxn modelId="{B5B02A0D-6AFB-4B6A-AABD-48AB54A56741}" type="presOf" srcId="{B9282C89-07B3-4617-BE12-040D0A7DDC1A}" destId="{7C60C58C-1C0A-4907-9738-EC71A8D46BDD}" srcOrd="0" destOrd="0" presId="urn:microsoft.com/office/officeart/2005/8/layout/hierarchy4"/>
    <dgm:cxn modelId="{E1D4115F-CBC3-46EF-A8D1-58F813A125AE}" srcId="{BD1BCCFD-6A43-4CBC-A40B-4C270D821A06}" destId="{12CFC107-59F8-4878-A1EE-C8C521EB7F53}" srcOrd="1" destOrd="0" parTransId="{DBCC4588-D697-4E10-A66B-64E3651ED2A9}" sibTransId="{D835CFF5-CA16-48ED-9E44-88778E9826F3}"/>
    <dgm:cxn modelId="{69CAA86A-6C9B-4A60-B359-C2462F15885D}" type="presOf" srcId="{19D00F35-506A-4C41-9F23-A47DEA4DFEE7}" destId="{4DC18881-322B-4CCA-9CB5-087EF2D7C75A}" srcOrd="0" destOrd="0" presId="urn:microsoft.com/office/officeart/2005/8/layout/hierarchy4"/>
    <dgm:cxn modelId="{DEE6AF4B-28B0-429F-ABFC-16635CAAC872}" type="presOf" srcId="{BD1BCCFD-6A43-4CBC-A40B-4C270D821A06}" destId="{DA19A22F-C977-47FA-BBEC-CA3D167555A5}" srcOrd="0" destOrd="0" presId="urn:microsoft.com/office/officeart/2005/8/layout/hierarchy4"/>
    <dgm:cxn modelId="{2F60F657-3399-41E9-80D7-D15BC1BF522D}" srcId="{19D00F35-506A-4C41-9F23-A47DEA4DFEE7}" destId="{C268C7EC-F3A0-41BD-B649-31F4C72266FD}" srcOrd="0" destOrd="0" parTransId="{288978CC-0E01-473D-B622-F19A81390CDA}" sibTransId="{B02E84A7-CAE6-43AA-AC43-8DDADB98263A}"/>
    <dgm:cxn modelId="{EC4C8E7B-4DBF-4101-943C-C92C28A600CE}" srcId="{B9282C89-07B3-4617-BE12-040D0A7DDC1A}" destId="{BD1BCCFD-6A43-4CBC-A40B-4C270D821A06}" srcOrd="0" destOrd="0" parTransId="{8D884501-DB66-4A8F-8872-B93F5892E19B}" sibTransId="{58E2F27E-451A-4989-9273-782D89221DD2}"/>
    <dgm:cxn modelId="{9B597A9F-22AC-4400-901B-1B6EBE71E71E}" srcId="{68C51B06-842F-42F8-B236-080BDC7F984C}" destId="{B9282C89-07B3-4617-BE12-040D0A7DDC1A}" srcOrd="0" destOrd="0" parTransId="{811E1EE5-6E24-4A4D-BB33-5C57881460D6}" sibTransId="{380B1A26-BA92-47F8-A001-BD3EB4C127ED}"/>
    <dgm:cxn modelId="{B784B7A4-D71C-4832-A67D-75091C18EDB9}" srcId="{BD1BCCFD-6A43-4CBC-A40B-4C270D821A06}" destId="{22AD9CD3-B59C-4C17-BC1A-F90A600F02B6}" srcOrd="0" destOrd="0" parTransId="{D844BFC2-C800-4B4A-A7DE-CB89749F9B9F}" sibTransId="{46FBAA63-BF47-4BF6-9006-42B6D66E5E74}"/>
    <dgm:cxn modelId="{4264CAB2-E5DE-437E-BEE6-38A821CD3F42}" type="presOf" srcId="{12CFC107-59F8-4878-A1EE-C8C521EB7F53}" destId="{5632D57A-573D-4550-BB87-2B96D02FF51D}" srcOrd="0" destOrd="0" presId="urn:microsoft.com/office/officeart/2005/8/layout/hierarchy4"/>
    <dgm:cxn modelId="{9533C9DD-B5B6-4C16-91BE-DBB591D1A6E3}" srcId="{B9282C89-07B3-4617-BE12-040D0A7DDC1A}" destId="{19D00F35-506A-4C41-9F23-A47DEA4DFEE7}" srcOrd="1" destOrd="0" parTransId="{BAF18E6A-F5C5-479A-BC25-DABCEF715F76}" sibTransId="{87E82838-1CE5-46DE-A41A-2A1C2168B2CB}"/>
    <dgm:cxn modelId="{97F80AE1-F2C9-4AB0-A012-7B725780A0DA}" type="presOf" srcId="{C268C7EC-F3A0-41BD-B649-31F4C72266FD}" destId="{81046655-C95E-4277-8F30-9E776E039E13}" srcOrd="0" destOrd="0" presId="urn:microsoft.com/office/officeart/2005/8/layout/hierarchy4"/>
    <dgm:cxn modelId="{1F55E3E3-9155-42B3-AB53-4261B7CC5DDD}" type="presOf" srcId="{22AD9CD3-B59C-4C17-BC1A-F90A600F02B6}" destId="{334D7B39-4701-4931-BA7F-EABF00477358}" srcOrd="0" destOrd="0" presId="urn:microsoft.com/office/officeart/2005/8/layout/hierarchy4"/>
    <dgm:cxn modelId="{7840E527-61DF-4A4B-A587-A468E4414CE7}" type="presParOf" srcId="{D644A1B7-2A86-481B-8C69-F507F36638B3}" destId="{9D49B5B7-A000-457B-8872-8FE5A9CD7A71}" srcOrd="0" destOrd="0" presId="urn:microsoft.com/office/officeart/2005/8/layout/hierarchy4"/>
    <dgm:cxn modelId="{8E1952A3-D666-4A59-AEAA-479AF183C18E}" type="presParOf" srcId="{9D49B5B7-A000-457B-8872-8FE5A9CD7A71}" destId="{7C60C58C-1C0A-4907-9738-EC71A8D46BDD}" srcOrd="0" destOrd="0" presId="urn:microsoft.com/office/officeart/2005/8/layout/hierarchy4"/>
    <dgm:cxn modelId="{7B7FF536-BAC0-41FD-AF0D-E9682DC7F75B}" type="presParOf" srcId="{9D49B5B7-A000-457B-8872-8FE5A9CD7A71}" destId="{9B3AA1FD-E9E4-49CC-98F0-22C29FE95EC5}" srcOrd="1" destOrd="0" presId="urn:microsoft.com/office/officeart/2005/8/layout/hierarchy4"/>
    <dgm:cxn modelId="{44B960A2-12C4-40DE-9106-C4EC795C1687}" type="presParOf" srcId="{9D49B5B7-A000-457B-8872-8FE5A9CD7A71}" destId="{A714D0A0-55A6-4EAB-92F3-BAD598CCBDBB}" srcOrd="2" destOrd="0" presId="urn:microsoft.com/office/officeart/2005/8/layout/hierarchy4"/>
    <dgm:cxn modelId="{12FB893E-6B70-4D2B-8407-43AACC5563BC}" type="presParOf" srcId="{A714D0A0-55A6-4EAB-92F3-BAD598CCBDBB}" destId="{FF5EBE3C-7466-4691-9DBE-8F20072FE0A1}" srcOrd="0" destOrd="0" presId="urn:microsoft.com/office/officeart/2005/8/layout/hierarchy4"/>
    <dgm:cxn modelId="{89E8A738-72F2-476E-84BE-1BC07B5B5A2B}" type="presParOf" srcId="{FF5EBE3C-7466-4691-9DBE-8F20072FE0A1}" destId="{DA19A22F-C977-47FA-BBEC-CA3D167555A5}" srcOrd="0" destOrd="0" presId="urn:microsoft.com/office/officeart/2005/8/layout/hierarchy4"/>
    <dgm:cxn modelId="{193C2A9D-C8A9-43EE-B094-C6A5C4BF8D3A}" type="presParOf" srcId="{FF5EBE3C-7466-4691-9DBE-8F20072FE0A1}" destId="{1F756AEC-D186-4925-9E5F-D2A9766E6743}" srcOrd="1" destOrd="0" presId="urn:microsoft.com/office/officeart/2005/8/layout/hierarchy4"/>
    <dgm:cxn modelId="{1FD4CF37-D2FF-4ED0-9B31-BABFFAE556B5}" type="presParOf" srcId="{FF5EBE3C-7466-4691-9DBE-8F20072FE0A1}" destId="{2256EA4F-3310-473B-B14F-905FA723ECE8}" srcOrd="2" destOrd="0" presId="urn:microsoft.com/office/officeart/2005/8/layout/hierarchy4"/>
    <dgm:cxn modelId="{F80C3B18-CA54-4FB0-A0F8-EB906B9D5DB9}" type="presParOf" srcId="{2256EA4F-3310-473B-B14F-905FA723ECE8}" destId="{FA6E0F3A-E6B0-4FC1-B3FF-4DA320327609}" srcOrd="0" destOrd="0" presId="urn:microsoft.com/office/officeart/2005/8/layout/hierarchy4"/>
    <dgm:cxn modelId="{B176CC17-B2FC-4269-AE87-6757BB6D90B8}" type="presParOf" srcId="{FA6E0F3A-E6B0-4FC1-B3FF-4DA320327609}" destId="{334D7B39-4701-4931-BA7F-EABF00477358}" srcOrd="0" destOrd="0" presId="urn:microsoft.com/office/officeart/2005/8/layout/hierarchy4"/>
    <dgm:cxn modelId="{95676E39-D89E-405F-A926-3472043CC6C6}" type="presParOf" srcId="{FA6E0F3A-E6B0-4FC1-B3FF-4DA320327609}" destId="{5D8AD09C-1DB7-48CC-9D99-04F6084915F1}" srcOrd="1" destOrd="0" presId="urn:microsoft.com/office/officeart/2005/8/layout/hierarchy4"/>
    <dgm:cxn modelId="{45EE90E1-3B80-4615-ADB7-9C0A669DC591}" type="presParOf" srcId="{2256EA4F-3310-473B-B14F-905FA723ECE8}" destId="{33385600-C5E0-428C-B692-758A69A0A84F}" srcOrd="1" destOrd="0" presId="urn:microsoft.com/office/officeart/2005/8/layout/hierarchy4"/>
    <dgm:cxn modelId="{B75FF5D0-74F3-421B-8B4E-52229F710E35}" type="presParOf" srcId="{2256EA4F-3310-473B-B14F-905FA723ECE8}" destId="{06B71A6E-994D-45F3-AF21-63CDB1C2B6BF}" srcOrd="2" destOrd="0" presId="urn:microsoft.com/office/officeart/2005/8/layout/hierarchy4"/>
    <dgm:cxn modelId="{514E6BFD-8684-4BE3-84EA-496095279DBB}" type="presParOf" srcId="{06B71A6E-994D-45F3-AF21-63CDB1C2B6BF}" destId="{5632D57A-573D-4550-BB87-2B96D02FF51D}" srcOrd="0" destOrd="0" presId="urn:microsoft.com/office/officeart/2005/8/layout/hierarchy4"/>
    <dgm:cxn modelId="{902AF833-4CA4-451B-92C5-2921E8081CE4}" type="presParOf" srcId="{06B71A6E-994D-45F3-AF21-63CDB1C2B6BF}" destId="{DEDBDEDC-EF60-4727-A4C2-CB730B7A91B8}" srcOrd="1" destOrd="0" presId="urn:microsoft.com/office/officeart/2005/8/layout/hierarchy4"/>
    <dgm:cxn modelId="{B7C8BB64-78AC-4083-8363-76D99CA0CA1A}" type="presParOf" srcId="{A714D0A0-55A6-4EAB-92F3-BAD598CCBDBB}" destId="{4A51B7D4-EA84-4141-9C41-DF605932315B}" srcOrd="1" destOrd="0" presId="urn:microsoft.com/office/officeart/2005/8/layout/hierarchy4"/>
    <dgm:cxn modelId="{D3D2D7A3-2EF1-4D40-906C-43831DD726C2}" type="presParOf" srcId="{A714D0A0-55A6-4EAB-92F3-BAD598CCBDBB}" destId="{31FFFEEA-33F2-46BA-B7D0-81044313A551}" srcOrd="2" destOrd="0" presId="urn:microsoft.com/office/officeart/2005/8/layout/hierarchy4"/>
    <dgm:cxn modelId="{053D8A9E-A537-460F-8E6B-717B3A34BB2A}" type="presParOf" srcId="{31FFFEEA-33F2-46BA-B7D0-81044313A551}" destId="{4DC18881-322B-4CCA-9CB5-087EF2D7C75A}" srcOrd="0" destOrd="0" presId="urn:microsoft.com/office/officeart/2005/8/layout/hierarchy4"/>
    <dgm:cxn modelId="{C771D753-3DFA-4F71-8BFA-528F51AEA194}" type="presParOf" srcId="{31FFFEEA-33F2-46BA-B7D0-81044313A551}" destId="{AB2485F1-C76B-404C-9F39-85243EBB0A63}" srcOrd="1" destOrd="0" presId="urn:microsoft.com/office/officeart/2005/8/layout/hierarchy4"/>
    <dgm:cxn modelId="{D47A0312-E119-4398-8D3A-BB0D60A90463}" type="presParOf" srcId="{31FFFEEA-33F2-46BA-B7D0-81044313A551}" destId="{B4FCDD71-7369-490C-B4D0-A2F94BBAD04E}" srcOrd="2" destOrd="0" presId="urn:microsoft.com/office/officeart/2005/8/layout/hierarchy4"/>
    <dgm:cxn modelId="{4E865817-1449-4B32-98F7-1D591B458937}" type="presParOf" srcId="{B4FCDD71-7369-490C-B4D0-A2F94BBAD04E}" destId="{4EE26F2C-CFEF-42CD-B951-AD3C24AC73CA}" srcOrd="0" destOrd="0" presId="urn:microsoft.com/office/officeart/2005/8/layout/hierarchy4"/>
    <dgm:cxn modelId="{EC07C674-332B-4847-84DC-D74424CEFF4D}" type="presParOf" srcId="{4EE26F2C-CFEF-42CD-B951-AD3C24AC73CA}" destId="{81046655-C95E-4277-8F30-9E776E039E13}" srcOrd="0" destOrd="0" presId="urn:microsoft.com/office/officeart/2005/8/layout/hierarchy4"/>
    <dgm:cxn modelId="{42D1DFF5-D1D3-4D48-BE4C-39027809D40C}" type="presParOf" srcId="{4EE26F2C-CFEF-42CD-B951-AD3C24AC73CA}" destId="{7E7F82F7-3354-4E02-AA79-CA9681161BB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519E75-D652-4CFF-AEFD-AC91147E754D}" type="doc">
      <dgm:prSet loTypeId="urn:microsoft.com/office/officeart/2005/8/layout/radial6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C289827-41E8-482E-8B04-43FF6C5C39EF}">
      <dgm:prSet phldrT="[Text]"/>
      <dgm:spPr/>
      <dgm:t>
        <a:bodyPr/>
        <a:lstStyle/>
        <a:p>
          <a:r>
            <a:rPr lang="en-US"/>
            <a:t>Governance Committee and Workgroup Meetings</a:t>
          </a:r>
        </a:p>
      </dgm:t>
    </dgm:pt>
    <dgm:pt modelId="{5642B929-D23D-42A9-8D4E-7786CE2E1844}" type="parTrans" cxnId="{3A0A0306-1704-40DE-A23B-9E381C1B3517}">
      <dgm:prSet/>
      <dgm:spPr/>
      <dgm:t>
        <a:bodyPr/>
        <a:lstStyle/>
        <a:p>
          <a:endParaRPr lang="en-US"/>
        </a:p>
      </dgm:t>
    </dgm:pt>
    <dgm:pt modelId="{653D967E-E189-419B-A9D2-D7C0046B002D}" type="sibTrans" cxnId="{3A0A0306-1704-40DE-A23B-9E381C1B3517}">
      <dgm:prSet/>
      <dgm:spPr/>
      <dgm:t>
        <a:bodyPr/>
        <a:lstStyle/>
        <a:p>
          <a:endParaRPr lang="en-US"/>
        </a:p>
      </dgm:t>
    </dgm:pt>
    <dgm:pt modelId="{31F124BD-84CE-4D26-A46F-479F5112D05D}">
      <dgm:prSet phldrT="[Text]"/>
      <dgm:spPr/>
      <dgm:t>
        <a:bodyPr/>
        <a:lstStyle/>
        <a:p>
          <a:r>
            <a:rPr lang="en-US"/>
            <a:t>Q1: Call </a:t>
          </a:r>
        </a:p>
      </dgm:t>
    </dgm:pt>
    <dgm:pt modelId="{5D8C2181-1455-4296-9293-EF6D68379D12}" type="parTrans" cxnId="{4A70079A-1886-45B1-ACBF-314BBAC9FC01}">
      <dgm:prSet/>
      <dgm:spPr/>
      <dgm:t>
        <a:bodyPr/>
        <a:lstStyle/>
        <a:p>
          <a:endParaRPr lang="en-US"/>
        </a:p>
      </dgm:t>
    </dgm:pt>
    <dgm:pt modelId="{AE74DBDD-53EF-4E46-8891-8F54A674A39F}" type="sibTrans" cxnId="{4A70079A-1886-45B1-ACBF-314BBAC9FC01}">
      <dgm:prSet/>
      <dgm:spPr/>
      <dgm:t>
        <a:bodyPr/>
        <a:lstStyle/>
        <a:p>
          <a:endParaRPr lang="en-US"/>
        </a:p>
      </dgm:t>
    </dgm:pt>
    <dgm:pt modelId="{57DC8A28-7944-4CA3-B1BB-C1AB8D7F061B}">
      <dgm:prSet phldrT="[Text]"/>
      <dgm:spPr/>
      <dgm:t>
        <a:bodyPr/>
        <a:lstStyle/>
        <a:p>
          <a:r>
            <a:rPr lang="en-US"/>
            <a:t>Q2: In-Person Meeting</a:t>
          </a:r>
        </a:p>
      </dgm:t>
    </dgm:pt>
    <dgm:pt modelId="{91EF5B34-DC29-48DB-B443-EE00DF0AA7B6}" type="parTrans" cxnId="{D27236F2-D3F2-453C-99E1-26E0C954C790}">
      <dgm:prSet/>
      <dgm:spPr/>
      <dgm:t>
        <a:bodyPr/>
        <a:lstStyle/>
        <a:p>
          <a:endParaRPr lang="en-US"/>
        </a:p>
      </dgm:t>
    </dgm:pt>
    <dgm:pt modelId="{EF4E49E2-FBDC-4859-A061-15B951172616}" type="sibTrans" cxnId="{D27236F2-D3F2-453C-99E1-26E0C954C790}">
      <dgm:prSet/>
      <dgm:spPr/>
      <dgm:t>
        <a:bodyPr/>
        <a:lstStyle/>
        <a:p>
          <a:endParaRPr lang="en-US"/>
        </a:p>
      </dgm:t>
    </dgm:pt>
    <dgm:pt modelId="{5D709942-252D-4EF0-A127-0393AA24C0AD}">
      <dgm:prSet phldrT="[Text]"/>
      <dgm:spPr/>
      <dgm:t>
        <a:bodyPr/>
        <a:lstStyle/>
        <a:p>
          <a:r>
            <a:rPr lang="en-US"/>
            <a:t>Q3: Call</a:t>
          </a:r>
        </a:p>
      </dgm:t>
    </dgm:pt>
    <dgm:pt modelId="{2A91E5C4-A87A-4EAC-AB67-79265528F3ED}" type="parTrans" cxnId="{A7D4B190-E9EE-45D0-A817-23A3D891EE27}">
      <dgm:prSet/>
      <dgm:spPr/>
      <dgm:t>
        <a:bodyPr/>
        <a:lstStyle/>
        <a:p>
          <a:endParaRPr lang="en-US"/>
        </a:p>
      </dgm:t>
    </dgm:pt>
    <dgm:pt modelId="{4E77A48E-F97A-40E1-BF03-E40F315D0D2D}" type="sibTrans" cxnId="{A7D4B190-E9EE-45D0-A817-23A3D891EE27}">
      <dgm:prSet/>
      <dgm:spPr/>
      <dgm:t>
        <a:bodyPr/>
        <a:lstStyle/>
        <a:p>
          <a:endParaRPr lang="en-US"/>
        </a:p>
      </dgm:t>
    </dgm:pt>
    <dgm:pt modelId="{C5E8B32A-05EF-4805-A28B-3FCFAA78BD17}">
      <dgm:prSet phldrT="[Text]"/>
      <dgm:spPr/>
      <dgm:t>
        <a:bodyPr/>
        <a:lstStyle/>
        <a:p>
          <a:r>
            <a:rPr lang="en-US"/>
            <a:t>Q4: In-Person Meeting</a:t>
          </a:r>
        </a:p>
      </dgm:t>
    </dgm:pt>
    <dgm:pt modelId="{FB38763C-6752-4226-9A4F-B185C2CB1F70}" type="parTrans" cxnId="{BFF3C53A-5DC6-4723-B8E9-1411C62F3DBE}">
      <dgm:prSet/>
      <dgm:spPr/>
      <dgm:t>
        <a:bodyPr/>
        <a:lstStyle/>
        <a:p>
          <a:endParaRPr lang="en-US"/>
        </a:p>
      </dgm:t>
    </dgm:pt>
    <dgm:pt modelId="{9A037C6C-CA73-4E61-8220-F980E5C9345F}" type="sibTrans" cxnId="{BFF3C53A-5DC6-4723-B8E9-1411C62F3DBE}">
      <dgm:prSet/>
      <dgm:spPr/>
      <dgm:t>
        <a:bodyPr/>
        <a:lstStyle/>
        <a:p>
          <a:endParaRPr lang="en-US"/>
        </a:p>
      </dgm:t>
    </dgm:pt>
    <dgm:pt modelId="{1A06145D-8509-428B-827D-EDF0BE71D13A}" type="pres">
      <dgm:prSet presAssocID="{40519E75-D652-4CFF-AEFD-AC91147E754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4B930DD-CEDA-45AC-BED8-243E62145883}" type="pres">
      <dgm:prSet presAssocID="{EC289827-41E8-482E-8B04-43FF6C5C39EF}" presName="centerShape" presStyleLbl="node0" presStyleIdx="0" presStyleCnt="1"/>
      <dgm:spPr/>
    </dgm:pt>
    <dgm:pt modelId="{CB06255C-8360-43B9-A45D-5B35CDAB7AD7}" type="pres">
      <dgm:prSet presAssocID="{31F124BD-84CE-4D26-A46F-479F5112D05D}" presName="node" presStyleLbl="node1" presStyleIdx="0" presStyleCnt="4">
        <dgm:presLayoutVars>
          <dgm:bulletEnabled val="1"/>
        </dgm:presLayoutVars>
      </dgm:prSet>
      <dgm:spPr/>
    </dgm:pt>
    <dgm:pt modelId="{FCE12667-80DC-4989-ACB4-E3C8118E9996}" type="pres">
      <dgm:prSet presAssocID="{31F124BD-84CE-4D26-A46F-479F5112D05D}" presName="dummy" presStyleCnt="0"/>
      <dgm:spPr/>
    </dgm:pt>
    <dgm:pt modelId="{15A37D32-DF08-4CE0-B4C2-176208D71B3B}" type="pres">
      <dgm:prSet presAssocID="{AE74DBDD-53EF-4E46-8891-8F54A674A39F}" presName="sibTrans" presStyleLbl="sibTrans2D1" presStyleIdx="0" presStyleCnt="4"/>
      <dgm:spPr/>
    </dgm:pt>
    <dgm:pt modelId="{73D9AC0E-CBC1-40B0-9400-48F12635A3C1}" type="pres">
      <dgm:prSet presAssocID="{57DC8A28-7944-4CA3-B1BB-C1AB8D7F061B}" presName="node" presStyleLbl="node1" presStyleIdx="1" presStyleCnt="4">
        <dgm:presLayoutVars>
          <dgm:bulletEnabled val="1"/>
        </dgm:presLayoutVars>
      </dgm:prSet>
      <dgm:spPr/>
    </dgm:pt>
    <dgm:pt modelId="{9BB91C32-4EC0-4B84-B2DD-A764D16A4F8D}" type="pres">
      <dgm:prSet presAssocID="{57DC8A28-7944-4CA3-B1BB-C1AB8D7F061B}" presName="dummy" presStyleCnt="0"/>
      <dgm:spPr/>
    </dgm:pt>
    <dgm:pt modelId="{0CA8AEE3-E2D5-451B-B4E3-752C2A69D786}" type="pres">
      <dgm:prSet presAssocID="{EF4E49E2-FBDC-4859-A061-15B951172616}" presName="sibTrans" presStyleLbl="sibTrans2D1" presStyleIdx="1" presStyleCnt="4"/>
      <dgm:spPr/>
    </dgm:pt>
    <dgm:pt modelId="{6C3AC34A-40ED-40A0-BB6D-A355D16A8695}" type="pres">
      <dgm:prSet presAssocID="{5D709942-252D-4EF0-A127-0393AA24C0AD}" presName="node" presStyleLbl="node1" presStyleIdx="2" presStyleCnt="4">
        <dgm:presLayoutVars>
          <dgm:bulletEnabled val="1"/>
        </dgm:presLayoutVars>
      </dgm:prSet>
      <dgm:spPr/>
    </dgm:pt>
    <dgm:pt modelId="{3CC55992-13AB-41E6-ABD2-EA83B04EED80}" type="pres">
      <dgm:prSet presAssocID="{5D709942-252D-4EF0-A127-0393AA24C0AD}" presName="dummy" presStyleCnt="0"/>
      <dgm:spPr/>
    </dgm:pt>
    <dgm:pt modelId="{5022ACED-610F-471C-922D-313B4E2CB0F4}" type="pres">
      <dgm:prSet presAssocID="{4E77A48E-F97A-40E1-BF03-E40F315D0D2D}" presName="sibTrans" presStyleLbl="sibTrans2D1" presStyleIdx="2" presStyleCnt="4"/>
      <dgm:spPr/>
    </dgm:pt>
    <dgm:pt modelId="{7382B951-D69F-49BB-A004-384C1BD2AEDA}" type="pres">
      <dgm:prSet presAssocID="{C5E8B32A-05EF-4805-A28B-3FCFAA78BD17}" presName="node" presStyleLbl="node1" presStyleIdx="3" presStyleCnt="4">
        <dgm:presLayoutVars>
          <dgm:bulletEnabled val="1"/>
        </dgm:presLayoutVars>
      </dgm:prSet>
      <dgm:spPr/>
    </dgm:pt>
    <dgm:pt modelId="{8A977608-CC59-425F-BAF2-326C952D646A}" type="pres">
      <dgm:prSet presAssocID="{C5E8B32A-05EF-4805-A28B-3FCFAA78BD17}" presName="dummy" presStyleCnt="0"/>
      <dgm:spPr/>
    </dgm:pt>
    <dgm:pt modelId="{BEA243EB-2AC9-4D23-83E2-2953B5AC8254}" type="pres">
      <dgm:prSet presAssocID="{9A037C6C-CA73-4E61-8220-F980E5C9345F}" presName="sibTrans" presStyleLbl="sibTrans2D1" presStyleIdx="3" presStyleCnt="4"/>
      <dgm:spPr/>
    </dgm:pt>
  </dgm:ptLst>
  <dgm:cxnLst>
    <dgm:cxn modelId="{3A0A0306-1704-40DE-A23B-9E381C1B3517}" srcId="{40519E75-D652-4CFF-AEFD-AC91147E754D}" destId="{EC289827-41E8-482E-8B04-43FF6C5C39EF}" srcOrd="0" destOrd="0" parTransId="{5642B929-D23D-42A9-8D4E-7786CE2E1844}" sibTransId="{653D967E-E189-419B-A9D2-D7C0046B002D}"/>
    <dgm:cxn modelId="{829FFA30-4228-4C0B-AF1F-652E5CA3636D}" type="presOf" srcId="{31F124BD-84CE-4D26-A46F-479F5112D05D}" destId="{CB06255C-8360-43B9-A45D-5B35CDAB7AD7}" srcOrd="0" destOrd="0" presId="urn:microsoft.com/office/officeart/2005/8/layout/radial6"/>
    <dgm:cxn modelId="{BFF3C53A-5DC6-4723-B8E9-1411C62F3DBE}" srcId="{EC289827-41E8-482E-8B04-43FF6C5C39EF}" destId="{C5E8B32A-05EF-4805-A28B-3FCFAA78BD17}" srcOrd="3" destOrd="0" parTransId="{FB38763C-6752-4226-9A4F-B185C2CB1F70}" sibTransId="{9A037C6C-CA73-4E61-8220-F980E5C9345F}"/>
    <dgm:cxn modelId="{95191D71-E90C-4372-8AA6-8E66C392EEFF}" type="presOf" srcId="{EC289827-41E8-482E-8B04-43FF6C5C39EF}" destId="{74B930DD-CEDA-45AC-BED8-243E62145883}" srcOrd="0" destOrd="0" presId="urn:microsoft.com/office/officeart/2005/8/layout/radial6"/>
    <dgm:cxn modelId="{8D4A3C8A-9783-46A1-A2E5-CA6EAFBD3714}" type="presOf" srcId="{5D709942-252D-4EF0-A127-0393AA24C0AD}" destId="{6C3AC34A-40ED-40A0-BB6D-A355D16A8695}" srcOrd="0" destOrd="0" presId="urn:microsoft.com/office/officeart/2005/8/layout/radial6"/>
    <dgm:cxn modelId="{A7D4B190-E9EE-45D0-A817-23A3D891EE27}" srcId="{EC289827-41E8-482E-8B04-43FF6C5C39EF}" destId="{5D709942-252D-4EF0-A127-0393AA24C0AD}" srcOrd="2" destOrd="0" parTransId="{2A91E5C4-A87A-4EAC-AB67-79265528F3ED}" sibTransId="{4E77A48E-F97A-40E1-BF03-E40F315D0D2D}"/>
    <dgm:cxn modelId="{4A70079A-1886-45B1-ACBF-314BBAC9FC01}" srcId="{EC289827-41E8-482E-8B04-43FF6C5C39EF}" destId="{31F124BD-84CE-4D26-A46F-479F5112D05D}" srcOrd="0" destOrd="0" parTransId="{5D8C2181-1455-4296-9293-EF6D68379D12}" sibTransId="{AE74DBDD-53EF-4E46-8891-8F54A674A39F}"/>
    <dgm:cxn modelId="{FAD1859B-D87E-4842-A7C3-12BF996DF037}" type="presOf" srcId="{4E77A48E-F97A-40E1-BF03-E40F315D0D2D}" destId="{5022ACED-610F-471C-922D-313B4E2CB0F4}" srcOrd="0" destOrd="0" presId="urn:microsoft.com/office/officeart/2005/8/layout/radial6"/>
    <dgm:cxn modelId="{68006DA3-7E41-4DE8-BFBB-99642BA18E0D}" type="presOf" srcId="{AE74DBDD-53EF-4E46-8891-8F54A674A39F}" destId="{15A37D32-DF08-4CE0-B4C2-176208D71B3B}" srcOrd="0" destOrd="0" presId="urn:microsoft.com/office/officeart/2005/8/layout/radial6"/>
    <dgm:cxn modelId="{C7FFEAC2-6BD7-4431-B352-6A7B10DC806C}" type="presOf" srcId="{EF4E49E2-FBDC-4859-A061-15B951172616}" destId="{0CA8AEE3-E2D5-451B-B4E3-752C2A69D786}" srcOrd="0" destOrd="0" presId="urn:microsoft.com/office/officeart/2005/8/layout/radial6"/>
    <dgm:cxn modelId="{8AEDFFCF-F798-41F0-9A19-D8E9754BA21D}" type="presOf" srcId="{40519E75-D652-4CFF-AEFD-AC91147E754D}" destId="{1A06145D-8509-428B-827D-EDF0BE71D13A}" srcOrd="0" destOrd="0" presId="urn:microsoft.com/office/officeart/2005/8/layout/radial6"/>
    <dgm:cxn modelId="{F6FBFCD0-CCB1-4750-9A69-F418ED10FF62}" type="presOf" srcId="{9A037C6C-CA73-4E61-8220-F980E5C9345F}" destId="{BEA243EB-2AC9-4D23-83E2-2953B5AC8254}" srcOrd="0" destOrd="0" presId="urn:microsoft.com/office/officeart/2005/8/layout/radial6"/>
    <dgm:cxn modelId="{3477A9D9-97A3-41F7-A1D8-FA50EB6161B9}" type="presOf" srcId="{57DC8A28-7944-4CA3-B1BB-C1AB8D7F061B}" destId="{73D9AC0E-CBC1-40B0-9400-48F12635A3C1}" srcOrd="0" destOrd="0" presId="urn:microsoft.com/office/officeart/2005/8/layout/radial6"/>
    <dgm:cxn modelId="{B02CCFEE-7511-4884-AB69-91DBEF38F47D}" type="presOf" srcId="{C5E8B32A-05EF-4805-A28B-3FCFAA78BD17}" destId="{7382B951-D69F-49BB-A004-384C1BD2AEDA}" srcOrd="0" destOrd="0" presId="urn:microsoft.com/office/officeart/2005/8/layout/radial6"/>
    <dgm:cxn modelId="{D27236F2-D3F2-453C-99E1-26E0C954C790}" srcId="{EC289827-41E8-482E-8B04-43FF6C5C39EF}" destId="{57DC8A28-7944-4CA3-B1BB-C1AB8D7F061B}" srcOrd="1" destOrd="0" parTransId="{91EF5B34-DC29-48DB-B443-EE00DF0AA7B6}" sibTransId="{EF4E49E2-FBDC-4859-A061-15B951172616}"/>
    <dgm:cxn modelId="{C721A361-C6A2-4349-950E-6326D9698A47}" type="presParOf" srcId="{1A06145D-8509-428B-827D-EDF0BE71D13A}" destId="{74B930DD-CEDA-45AC-BED8-243E62145883}" srcOrd="0" destOrd="0" presId="urn:microsoft.com/office/officeart/2005/8/layout/radial6"/>
    <dgm:cxn modelId="{8716F7A6-593B-45FB-8DD7-407A71CFFBDF}" type="presParOf" srcId="{1A06145D-8509-428B-827D-EDF0BE71D13A}" destId="{CB06255C-8360-43B9-A45D-5B35CDAB7AD7}" srcOrd="1" destOrd="0" presId="urn:microsoft.com/office/officeart/2005/8/layout/radial6"/>
    <dgm:cxn modelId="{50B6D38A-64B3-4D95-984A-3B7234549285}" type="presParOf" srcId="{1A06145D-8509-428B-827D-EDF0BE71D13A}" destId="{FCE12667-80DC-4989-ACB4-E3C8118E9996}" srcOrd="2" destOrd="0" presId="urn:microsoft.com/office/officeart/2005/8/layout/radial6"/>
    <dgm:cxn modelId="{670C2D5A-6A43-48A7-B02D-89E784F41E37}" type="presParOf" srcId="{1A06145D-8509-428B-827D-EDF0BE71D13A}" destId="{15A37D32-DF08-4CE0-B4C2-176208D71B3B}" srcOrd="3" destOrd="0" presId="urn:microsoft.com/office/officeart/2005/8/layout/radial6"/>
    <dgm:cxn modelId="{071425E4-9619-4502-A7BC-4599E1435FE3}" type="presParOf" srcId="{1A06145D-8509-428B-827D-EDF0BE71D13A}" destId="{73D9AC0E-CBC1-40B0-9400-48F12635A3C1}" srcOrd="4" destOrd="0" presId="urn:microsoft.com/office/officeart/2005/8/layout/radial6"/>
    <dgm:cxn modelId="{8BC07F40-3352-40D0-920F-789C96847D47}" type="presParOf" srcId="{1A06145D-8509-428B-827D-EDF0BE71D13A}" destId="{9BB91C32-4EC0-4B84-B2DD-A764D16A4F8D}" srcOrd="5" destOrd="0" presId="urn:microsoft.com/office/officeart/2005/8/layout/radial6"/>
    <dgm:cxn modelId="{65137366-FBBE-45FD-B51A-30F5F0A438D3}" type="presParOf" srcId="{1A06145D-8509-428B-827D-EDF0BE71D13A}" destId="{0CA8AEE3-E2D5-451B-B4E3-752C2A69D786}" srcOrd="6" destOrd="0" presId="urn:microsoft.com/office/officeart/2005/8/layout/radial6"/>
    <dgm:cxn modelId="{367E52DF-7E53-41E0-8DAF-E93D1E1C6930}" type="presParOf" srcId="{1A06145D-8509-428B-827D-EDF0BE71D13A}" destId="{6C3AC34A-40ED-40A0-BB6D-A355D16A8695}" srcOrd="7" destOrd="0" presId="urn:microsoft.com/office/officeart/2005/8/layout/radial6"/>
    <dgm:cxn modelId="{3B88F596-2E95-4394-AD6D-B1BC70CB50C1}" type="presParOf" srcId="{1A06145D-8509-428B-827D-EDF0BE71D13A}" destId="{3CC55992-13AB-41E6-ABD2-EA83B04EED80}" srcOrd="8" destOrd="0" presId="urn:microsoft.com/office/officeart/2005/8/layout/radial6"/>
    <dgm:cxn modelId="{B01EC020-A0AB-4B9C-BA36-6EADB559C84E}" type="presParOf" srcId="{1A06145D-8509-428B-827D-EDF0BE71D13A}" destId="{5022ACED-610F-471C-922D-313B4E2CB0F4}" srcOrd="9" destOrd="0" presId="urn:microsoft.com/office/officeart/2005/8/layout/radial6"/>
    <dgm:cxn modelId="{48618499-2107-4B23-909D-E77AA7BDF929}" type="presParOf" srcId="{1A06145D-8509-428B-827D-EDF0BE71D13A}" destId="{7382B951-D69F-49BB-A004-384C1BD2AEDA}" srcOrd="10" destOrd="0" presId="urn:microsoft.com/office/officeart/2005/8/layout/radial6"/>
    <dgm:cxn modelId="{2F62411A-FAA7-42B8-8A94-2AAFE72B2FAE}" type="presParOf" srcId="{1A06145D-8509-428B-827D-EDF0BE71D13A}" destId="{8A977608-CC59-425F-BAF2-326C952D646A}" srcOrd="11" destOrd="0" presId="urn:microsoft.com/office/officeart/2005/8/layout/radial6"/>
    <dgm:cxn modelId="{C47F150D-981E-4DBC-8D5B-C0C45B4D78DA}" type="presParOf" srcId="{1A06145D-8509-428B-827D-EDF0BE71D13A}" destId="{BEA243EB-2AC9-4D23-83E2-2953B5AC825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E84657-DA64-4540-84A7-41D9414E94AA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9946E774-F18F-403D-A725-46056F7CBC03}">
      <dgm:prSet/>
      <dgm:spPr/>
      <dgm:t>
        <a:bodyPr/>
        <a:lstStyle/>
        <a:p>
          <a:r>
            <a:rPr lang="en-US"/>
            <a:t>Key Documents</a:t>
          </a:r>
        </a:p>
      </dgm:t>
    </dgm:pt>
    <dgm:pt modelId="{6FEC082D-BE68-4272-B9F7-4B4FEC3C796E}" type="parTrans" cxnId="{7CC4B561-65F9-4E0D-8EF8-505CA29B8839}">
      <dgm:prSet/>
      <dgm:spPr/>
      <dgm:t>
        <a:bodyPr/>
        <a:lstStyle/>
        <a:p>
          <a:endParaRPr lang="en-US"/>
        </a:p>
      </dgm:t>
    </dgm:pt>
    <dgm:pt modelId="{D14316F1-6CE8-4F59-B541-FF2308FFF795}" type="sibTrans" cxnId="{7CC4B561-65F9-4E0D-8EF8-505CA29B8839}">
      <dgm:prSet/>
      <dgm:spPr/>
      <dgm:t>
        <a:bodyPr/>
        <a:lstStyle/>
        <a:p>
          <a:endParaRPr lang="en-US"/>
        </a:p>
      </dgm:t>
    </dgm:pt>
    <dgm:pt modelId="{98462D32-F447-4C71-ACB6-A2E84463692E}">
      <dgm:prSet/>
      <dgm:spPr/>
      <dgm:t>
        <a:bodyPr/>
        <a:lstStyle/>
        <a:p>
          <a:r>
            <a:rPr lang="en-US"/>
            <a:t>Strategic Map</a:t>
          </a:r>
        </a:p>
      </dgm:t>
    </dgm:pt>
    <dgm:pt modelId="{368A3965-EC4D-48D1-8570-F922F690DBCD}" type="parTrans" cxnId="{20FBEF33-37D2-425D-A1ED-AE4AFE707C91}">
      <dgm:prSet/>
      <dgm:spPr/>
      <dgm:t>
        <a:bodyPr/>
        <a:lstStyle/>
        <a:p>
          <a:endParaRPr lang="en-US"/>
        </a:p>
      </dgm:t>
    </dgm:pt>
    <dgm:pt modelId="{C7278B1C-2BE5-4BBC-BF7F-979930F30DE4}" type="sibTrans" cxnId="{20FBEF33-37D2-425D-A1ED-AE4AFE707C91}">
      <dgm:prSet/>
      <dgm:spPr/>
      <dgm:t>
        <a:bodyPr/>
        <a:lstStyle/>
        <a:p>
          <a:endParaRPr lang="en-US"/>
        </a:p>
      </dgm:t>
    </dgm:pt>
    <dgm:pt modelId="{5E552958-5BE1-4269-AFF0-8F75B2BDB8A2}">
      <dgm:prSet/>
      <dgm:spPr/>
      <dgm:t>
        <a:bodyPr/>
        <a:lstStyle/>
        <a:p>
          <a:r>
            <a:rPr lang="en-US"/>
            <a:t>Bylaws</a:t>
          </a:r>
        </a:p>
      </dgm:t>
    </dgm:pt>
    <dgm:pt modelId="{C862EBFE-D331-4F18-B822-4FA4F3D12FE3}" type="parTrans" cxnId="{25FE2DBE-AD18-4BCE-ABB0-01201927FC07}">
      <dgm:prSet/>
      <dgm:spPr/>
      <dgm:t>
        <a:bodyPr/>
        <a:lstStyle/>
        <a:p>
          <a:endParaRPr lang="en-US"/>
        </a:p>
      </dgm:t>
    </dgm:pt>
    <dgm:pt modelId="{F5C54B77-5BFC-4502-A99E-237B3966D64C}" type="sibTrans" cxnId="{25FE2DBE-AD18-4BCE-ABB0-01201927FC07}">
      <dgm:prSet/>
      <dgm:spPr/>
      <dgm:t>
        <a:bodyPr/>
        <a:lstStyle/>
        <a:p>
          <a:endParaRPr lang="en-US"/>
        </a:p>
      </dgm:t>
    </dgm:pt>
    <dgm:pt modelId="{C7E0A0C2-4DF2-4E0B-8CB6-35AF6878EB59}">
      <dgm:prSet/>
      <dgm:spPr/>
      <dgm:t>
        <a:bodyPr/>
        <a:lstStyle/>
        <a:p>
          <a:r>
            <a:rPr lang="en-US"/>
            <a:t>Roster</a:t>
          </a:r>
        </a:p>
      </dgm:t>
    </dgm:pt>
    <dgm:pt modelId="{FABBCE54-D215-4E37-AEC6-94ACACCFB3A4}" type="parTrans" cxnId="{461441FF-CA62-4CD8-8168-375800673DE1}">
      <dgm:prSet/>
      <dgm:spPr/>
      <dgm:t>
        <a:bodyPr/>
        <a:lstStyle/>
        <a:p>
          <a:endParaRPr lang="en-US"/>
        </a:p>
      </dgm:t>
    </dgm:pt>
    <dgm:pt modelId="{A4283F61-CBA3-46E6-B880-7606295E21B7}" type="sibTrans" cxnId="{461441FF-CA62-4CD8-8168-375800673DE1}">
      <dgm:prSet/>
      <dgm:spPr/>
      <dgm:t>
        <a:bodyPr/>
        <a:lstStyle/>
        <a:p>
          <a:endParaRPr lang="en-US"/>
        </a:p>
      </dgm:t>
    </dgm:pt>
    <dgm:pt modelId="{B68456F1-5F93-413A-B908-2352B378228D}">
      <dgm:prSet/>
      <dgm:spPr/>
      <dgm:t>
        <a:bodyPr/>
        <a:lstStyle/>
        <a:p>
          <a:r>
            <a:rPr lang="en-US"/>
            <a:t>Communications</a:t>
          </a:r>
        </a:p>
      </dgm:t>
    </dgm:pt>
    <dgm:pt modelId="{4B3CC811-44B1-41F9-A101-B51FDA17EB2B}" type="parTrans" cxnId="{678B3B05-94A6-401D-972C-8DB73729B868}">
      <dgm:prSet/>
      <dgm:spPr/>
      <dgm:t>
        <a:bodyPr/>
        <a:lstStyle/>
        <a:p>
          <a:endParaRPr lang="en-US"/>
        </a:p>
      </dgm:t>
    </dgm:pt>
    <dgm:pt modelId="{8BAB8298-99E6-448F-82EE-45DA1526992E}" type="sibTrans" cxnId="{678B3B05-94A6-401D-972C-8DB73729B868}">
      <dgm:prSet/>
      <dgm:spPr/>
      <dgm:t>
        <a:bodyPr/>
        <a:lstStyle/>
        <a:p>
          <a:endParaRPr lang="en-US"/>
        </a:p>
      </dgm:t>
    </dgm:pt>
    <dgm:pt modelId="{B3AFC351-BE82-4DA6-947D-B34A88BD007B}">
      <dgm:prSet/>
      <dgm:spPr/>
      <dgm:t>
        <a:bodyPr/>
        <a:lstStyle/>
        <a:p>
          <a:r>
            <a:rPr lang="en-US"/>
            <a:t>CORHA Insider</a:t>
          </a:r>
        </a:p>
      </dgm:t>
    </dgm:pt>
    <dgm:pt modelId="{F06CE454-FA23-4314-831A-1F3E01115F17}" type="parTrans" cxnId="{11166B8E-CBF1-48B9-A663-93C5B4E200F7}">
      <dgm:prSet/>
      <dgm:spPr/>
      <dgm:t>
        <a:bodyPr/>
        <a:lstStyle/>
        <a:p>
          <a:endParaRPr lang="en-US"/>
        </a:p>
      </dgm:t>
    </dgm:pt>
    <dgm:pt modelId="{3552074D-F04A-41C9-A482-71E94EBC118F}" type="sibTrans" cxnId="{11166B8E-CBF1-48B9-A663-93C5B4E200F7}">
      <dgm:prSet/>
      <dgm:spPr/>
      <dgm:t>
        <a:bodyPr/>
        <a:lstStyle/>
        <a:p>
          <a:endParaRPr lang="en-US"/>
        </a:p>
      </dgm:t>
    </dgm:pt>
    <dgm:pt modelId="{9D603D13-DDD1-4B74-B515-923CD1712139}">
      <dgm:prSet/>
      <dgm:spPr/>
      <dgm:t>
        <a:bodyPr/>
        <a:lstStyle/>
        <a:p>
          <a:r>
            <a:rPr lang="en-US"/>
            <a:t>CORHA Blog Series</a:t>
          </a:r>
        </a:p>
      </dgm:t>
    </dgm:pt>
    <dgm:pt modelId="{8B0EF7C0-22D1-4FBA-8005-2E48689A19C3}" type="parTrans" cxnId="{81CF01A5-08B0-49E6-96C9-928EAE118F21}">
      <dgm:prSet/>
      <dgm:spPr/>
      <dgm:t>
        <a:bodyPr/>
        <a:lstStyle/>
        <a:p>
          <a:endParaRPr lang="en-US"/>
        </a:p>
      </dgm:t>
    </dgm:pt>
    <dgm:pt modelId="{2AF756C2-7B14-4E95-BD68-A843167B1D66}" type="sibTrans" cxnId="{81CF01A5-08B0-49E6-96C9-928EAE118F21}">
      <dgm:prSet/>
      <dgm:spPr/>
      <dgm:t>
        <a:bodyPr/>
        <a:lstStyle/>
        <a:p>
          <a:endParaRPr lang="en-US"/>
        </a:p>
      </dgm:t>
    </dgm:pt>
    <dgm:pt modelId="{6F6F7818-31AC-4322-A1BC-8EB638F8D100}">
      <dgm:prSet/>
      <dgm:spPr/>
      <dgm:t>
        <a:bodyPr/>
        <a:lstStyle/>
        <a:p>
          <a:r>
            <a:rPr lang="en-US"/>
            <a:t>Partner Communication Channels</a:t>
          </a:r>
        </a:p>
      </dgm:t>
    </dgm:pt>
    <dgm:pt modelId="{5E67970D-5C50-4A41-86B9-D42425409B26}" type="parTrans" cxnId="{A0EF4751-541B-44F7-9859-6B50A2A27844}">
      <dgm:prSet/>
      <dgm:spPr/>
      <dgm:t>
        <a:bodyPr/>
        <a:lstStyle/>
        <a:p>
          <a:endParaRPr lang="en-US"/>
        </a:p>
      </dgm:t>
    </dgm:pt>
    <dgm:pt modelId="{ECE20ED0-C637-4C3C-A961-1970DAF0D2D2}" type="sibTrans" cxnId="{A0EF4751-541B-44F7-9859-6B50A2A27844}">
      <dgm:prSet/>
      <dgm:spPr/>
      <dgm:t>
        <a:bodyPr/>
        <a:lstStyle/>
        <a:p>
          <a:endParaRPr lang="en-US"/>
        </a:p>
      </dgm:t>
    </dgm:pt>
    <dgm:pt modelId="{9FB58E72-B4DA-4EE7-A2D5-57116BFFB921}">
      <dgm:prSet/>
      <dgm:spPr/>
      <dgm:t>
        <a:bodyPr/>
        <a:lstStyle/>
        <a:p>
          <a:r>
            <a:rPr lang="en-US"/>
            <a:t>Basecamp</a:t>
          </a:r>
        </a:p>
      </dgm:t>
    </dgm:pt>
    <dgm:pt modelId="{6931778E-CB6F-49D4-A73C-EA77DE06672C}" type="parTrans" cxnId="{94462F1A-EBA7-43CC-9486-16790CE4FDC1}">
      <dgm:prSet/>
      <dgm:spPr/>
      <dgm:t>
        <a:bodyPr/>
        <a:lstStyle/>
        <a:p>
          <a:endParaRPr lang="en-US"/>
        </a:p>
      </dgm:t>
    </dgm:pt>
    <dgm:pt modelId="{DA7B295B-B271-4E79-9686-8652DF0B876D}" type="sibTrans" cxnId="{94462F1A-EBA7-43CC-9486-16790CE4FDC1}">
      <dgm:prSet/>
      <dgm:spPr/>
      <dgm:t>
        <a:bodyPr/>
        <a:lstStyle/>
        <a:p>
          <a:endParaRPr lang="en-US"/>
        </a:p>
      </dgm:t>
    </dgm:pt>
    <dgm:pt modelId="{0969F0E4-9D50-429D-BC7A-8DB8701BB528}">
      <dgm:prSet/>
      <dgm:spPr/>
      <dgm:t>
        <a:bodyPr/>
        <a:lstStyle/>
        <a:p>
          <a:r>
            <a:rPr lang="en-US"/>
            <a:t>Document Storage</a:t>
          </a:r>
        </a:p>
      </dgm:t>
    </dgm:pt>
    <dgm:pt modelId="{45E1FD61-3144-4F64-B797-1E1E7BD4A359}" type="parTrans" cxnId="{29EC592B-A376-4A37-B776-A08450C12780}">
      <dgm:prSet/>
      <dgm:spPr/>
      <dgm:t>
        <a:bodyPr/>
        <a:lstStyle/>
        <a:p>
          <a:endParaRPr lang="en-US"/>
        </a:p>
      </dgm:t>
    </dgm:pt>
    <dgm:pt modelId="{7E9B04FE-D4EA-4CDF-8C1D-96C81BE968B5}" type="sibTrans" cxnId="{29EC592B-A376-4A37-B776-A08450C12780}">
      <dgm:prSet/>
      <dgm:spPr/>
      <dgm:t>
        <a:bodyPr/>
        <a:lstStyle/>
        <a:p>
          <a:endParaRPr lang="en-US"/>
        </a:p>
      </dgm:t>
    </dgm:pt>
    <dgm:pt modelId="{02CC1BAD-CC3F-4264-9C8B-ECB495994669}">
      <dgm:prSet/>
      <dgm:spPr/>
      <dgm:t>
        <a:bodyPr/>
        <a:lstStyle/>
        <a:p>
          <a:r>
            <a:rPr lang="en-US"/>
            <a:t>Discussion Board</a:t>
          </a:r>
        </a:p>
      </dgm:t>
    </dgm:pt>
    <dgm:pt modelId="{C581D836-C2BE-4FA8-850C-D6B69BBEC8CD}" type="parTrans" cxnId="{7510FC83-94C5-4FF7-BE70-8DA784F84E73}">
      <dgm:prSet/>
      <dgm:spPr/>
      <dgm:t>
        <a:bodyPr/>
        <a:lstStyle/>
        <a:p>
          <a:endParaRPr lang="en-US"/>
        </a:p>
      </dgm:t>
    </dgm:pt>
    <dgm:pt modelId="{45DE06DE-3758-4231-82B8-E906E72DFC8E}" type="sibTrans" cxnId="{7510FC83-94C5-4FF7-BE70-8DA784F84E73}">
      <dgm:prSet/>
      <dgm:spPr/>
      <dgm:t>
        <a:bodyPr/>
        <a:lstStyle/>
        <a:p>
          <a:endParaRPr lang="en-US"/>
        </a:p>
      </dgm:t>
    </dgm:pt>
    <dgm:pt modelId="{A5D46EFD-FD51-4729-8E59-423852F888FA}">
      <dgm:prSet/>
      <dgm:spPr/>
      <dgm:t>
        <a:bodyPr/>
        <a:lstStyle/>
        <a:p>
          <a:r>
            <a:rPr lang="en-US"/>
            <a:t>CORHA Event Calendar</a:t>
          </a:r>
        </a:p>
      </dgm:t>
    </dgm:pt>
    <dgm:pt modelId="{895C72C1-7162-44ED-B7E2-8993C145D259}" type="parTrans" cxnId="{652C84AB-E226-47B6-A780-98D6507C015F}">
      <dgm:prSet/>
      <dgm:spPr/>
      <dgm:t>
        <a:bodyPr/>
        <a:lstStyle/>
        <a:p>
          <a:endParaRPr lang="en-US"/>
        </a:p>
      </dgm:t>
    </dgm:pt>
    <dgm:pt modelId="{BE3F43B9-F201-4A6D-BC6D-62322AFDB928}" type="sibTrans" cxnId="{652C84AB-E226-47B6-A780-98D6507C015F}">
      <dgm:prSet/>
      <dgm:spPr/>
      <dgm:t>
        <a:bodyPr/>
        <a:lstStyle/>
        <a:p>
          <a:endParaRPr lang="en-US"/>
        </a:p>
      </dgm:t>
    </dgm:pt>
    <dgm:pt modelId="{3FF88050-A1D5-4CC3-8372-53E98B0BE4A7}" type="pres">
      <dgm:prSet presAssocID="{A9E84657-DA64-4540-84A7-41D9414E94AA}" presName="Name0" presStyleCnt="0">
        <dgm:presLayoutVars>
          <dgm:dir/>
          <dgm:animLvl val="lvl"/>
          <dgm:resizeHandles val="exact"/>
        </dgm:presLayoutVars>
      </dgm:prSet>
      <dgm:spPr/>
    </dgm:pt>
    <dgm:pt modelId="{F411BDCF-9F9C-43B4-BD18-CF3E8D3FAB86}" type="pres">
      <dgm:prSet presAssocID="{9946E774-F18F-403D-A725-46056F7CBC03}" presName="linNode" presStyleCnt="0"/>
      <dgm:spPr/>
    </dgm:pt>
    <dgm:pt modelId="{E1205D30-7AE6-4D33-964C-10264293AD73}" type="pres">
      <dgm:prSet presAssocID="{9946E774-F18F-403D-A725-46056F7CBC0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250A91A-BB75-4471-979C-9AD176041708}" type="pres">
      <dgm:prSet presAssocID="{9946E774-F18F-403D-A725-46056F7CBC03}" presName="descendantText" presStyleLbl="alignAccFollowNode1" presStyleIdx="0" presStyleCnt="3">
        <dgm:presLayoutVars>
          <dgm:bulletEnabled val="1"/>
        </dgm:presLayoutVars>
      </dgm:prSet>
      <dgm:spPr/>
    </dgm:pt>
    <dgm:pt modelId="{0C2A4A72-848A-45ED-A2D6-1C681A042E97}" type="pres">
      <dgm:prSet presAssocID="{D14316F1-6CE8-4F59-B541-FF2308FFF795}" presName="sp" presStyleCnt="0"/>
      <dgm:spPr/>
    </dgm:pt>
    <dgm:pt modelId="{C3CC2552-DC9E-40E1-B7DF-6974E99BCCA4}" type="pres">
      <dgm:prSet presAssocID="{B68456F1-5F93-413A-B908-2352B378228D}" presName="linNode" presStyleCnt="0"/>
      <dgm:spPr/>
    </dgm:pt>
    <dgm:pt modelId="{1AB420A1-B455-4DF2-B5D8-8868A0F20814}" type="pres">
      <dgm:prSet presAssocID="{B68456F1-5F93-413A-B908-2352B378228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97D1DCA-E4EF-48E8-BF57-01A5504E2C4C}" type="pres">
      <dgm:prSet presAssocID="{B68456F1-5F93-413A-B908-2352B378228D}" presName="descendantText" presStyleLbl="alignAccFollowNode1" presStyleIdx="1" presStyleCnt="3">
        <dgm:presLayoutVars>
          <dgm:bulletEnabled val="1"/>
        </dgm:presLayoutVars>
      </dgm:prSet>
      <dgm:spPr/>
    </dgm:pt>
    <dgm:pt modelId="{86E15D27-582B-47D5-B37D-3BB2C989C4B1}" type="pres">
      <dgm:prSet presAssocID="{8BAB8298-99E6-448F-82EE-45DA1526992E}" presName="sp" presStyleCnt="0"/>
      <dgm:spPr/>
    </dgm:pt>
    <dgm:pt modelId="{DCC5D70A-68C9-4E53-81C8-A3F322357B32}" type="pres">
      <dgm:prSet presAssocID="{9FB58E72-B4DA-4EE7-A2D5-57116BFFB921}" presName="linNode" presStyleCnt="0"/>
      <dgm:spPr/>
    </dgm:pt>
    <dgm:pt modelId="{C75AF675-035E-4721-84E3-670B3B03F2B4}" type="pres">
      <dgm:prSet presAssocID="{9FB58E72-B4DA-4EE7-A2D5-57116BFFB92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63C68CC-C875-499C-9380-4F61FB180B96}" type="pres">
      <dgm:prSet presAssocID="{9FB58E72-B4DA-4EE7-A2D5-57116BFFB92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78B3B05-94A6-401D-972C-8DB73729B868}" srcId="{A9E84657-DA64-4540-84A7-41D9414E94AA}" destId="{B68456F1-5F93-413A-B908-2352B378228D}" srcOrd="1" destOrd="0" parTransId="{4B3CC811-44B1-41F9-A101-B51FDA17EB2B}" sibTransId="{8BAB8298-99E6-448F-82EE-45DA1526992E}"/>
    <dgm:cxn modelId="{EFF63C0B-C94C-4CA2-8F55-ED2096AB897D}" type="presOf" srcId="{B68456F1-5F93-413A-B908-2352B378228D}" destId="{1AB420A1-B455-4DF2-B5D8-8868A0F20814}" srcOrd="0" destOrd="0" presId="urn:microsoft.com/office/officeart/2005/8/layout/vList5"/>
    <dgm:cxn modelId="{94462F1A-EBA7-43CC-9486-16790CE4FDC1}" srcId="{A9E84657-DA64-4540-84A7-41D9414E94AA}" destId="{9FB58E72-B4DA-4EE7-A2D5-57116BFFB921}" srcOrd="2" destOrd="0" parTransId="{6931778E-CB6F-49D4-A73C-EA77DE06672C}" sibTransId="{DA7B295B-B271-4E79-9686-8652DF0B876D}"/>
    <dgm:cxn modelId="{29EC592B-A376-4A37-B776-A08450C12780}" srcId="{9FB58E72-B4DA-4EE7-A2D5-57116BFFB921}" destId="{0969F0E4-9D50-429D-BC7A-8DB8701BB528}" srcOrd="0" destOrd="0" parTransId="{45E1FD61-3144-4F64-B797-1E1E7BD4A359}" sibTransId="{7E9B04FE-D4EA-4CDF-8C1D-96C81BE968B5}"/>
    <dgm:cxn modelId="{20FBEF33-37D2-425D-A1ED-AE4AFE707C91}" srcId="{9946E774-F18F-403D-A725-46056F7CBC03}" destId="{98462D32-F447-4C71-ACB6-A2E84463692E}" srcOrd="0" destOrd="0" parTransId="{368A3965-EC4D-48D1-8570-F922F690DBCD}" sibTransId="{C7278B1C-2BE5-4BBC-BF7F-979930F30DE4}"/>
    <dgm:cxn modelId="{7CC4B561-65F9-4E0D-8EF8-505CA29B8839}" srcId="{A9E84657-DA64-4540-84A7-41D9414E94AA}" destId="{9946E774-F18F-403D-A725-46056F7CBC03}" srcOrd="0" destOrd="0" parTransId="{6FEC082D-BE68-4272-B9F7-4B4FEC3C796E}" sibTransId="{D14316F1-6CE8-4F59-B541-FF2308FFF795}"/>
    <dgm:cxn modelId="{53D3B345-74CC-4CD9-BB3A-2811466DF296}" type="presOf" srcId="{02CC1BAD-CC3F-4264-9C8B-ECB495994669}" destId="{C63C68CC-C875-499C-9380-4F61FB180B96}" srcOrd="0" destOrd="1" presId="urn:microsoft.com/office/officeart/2005/8/layout/vList5"/>
    <dgm:cxn modelId="{A0EF4751-541B-44F7-9859-6B50A2A27844}" srcId="{B68456F1-5F93-413A-B908-2352B378228D}" destId="{6F6F7818-31AC-4322-A1BC-8EB638F8D100}" srcOrd="2" destOrd="0" parTransId="{5E67970D-5C50-4A41-86B9-D42425409B26}" sibTransId="{ECE20ED0-C637-4C3C-A961-1970DAF0D2D2}"/>
    <dgm:cxn modelId="{940B3675-F329-4659-AD43-1D607262DD14}" type="presOf" srcId="{9946E774-F18F-403D-A725-46056F7CBC03}" destId="{E1205D30-7AE6-4D33-964C-10264293AD73}" srcOrd="0" destOrd="0" presId="urn:microsoft.com/office/officeart/2005/8/layout/vList5"/>
    <dgm:cxn modelId="{EE678F7B-497E-48E2-9ACD-70411136F2EE}" type="presOf" srcId="{C7E0A0C2-4DF2-4E0B-8CB6-35AF6878EB59}" destId="{B250A91A-BB75-4471-979C-9AD176041708}" srcOrd="0" destOrd="2" presId="urn:microsoft.com/office/officeart/2005/8/layout/vList5"/>
    <dgm:cxn modelId="{995B8881-5F99-4A49-B2B6-3AE50D418E26}" type="presOf" srcId="{B3AFC351-BE82-4DA6-947D-B34A88BD007B}" destId="{A97D1DCA-E4EF-48E8-BF57-01A5504E2C4C}" srcOrd="0" destOrd="0" presId="urn:microsoft.com/office/officeart/2005/8/layout/vList5"/>
    <dgm:cxn modelId="{7510FC83-94C5-4FF7-BE70-8DA784F84E73}" srcId="{9FB58E72-B4DA-4EE7-A2D5-57116BFFB921}" destId="{02CC1BAD-CC3F-4264-9C8B-ECB495994669}" srcOrd="1" destOrd="0" parTransId="{C581D836-C2BE-4FA8-850C-D6B69BBEC8CD}" sibTransId="{45DE06DE-3758-4231-82B8-E906E72DFC8E}"/>
    <dgm:cxn modelId="{11166B8E-CBF1-48B9-A663-93C5B4E200F7}" srcId="{B68456F1-5F93-413A-B908-2352B378228D}" destId="{B3AFC351-BE82-4DA6-947D-B34A88BD007B}" srcOrd="0" destOrd="0" parTransId="{F06CE454-FA23-4314-831A-1F3E01115F17}" sibTransId="{3552074D-F04A-41C9-A482-71E94EBC118F}"/>
    <dgm:cxn modelId="{EFC21899-CBCB-42BA-BF25-FE845CCD5A5B}" type="presOf" srcId="{9D603D13-DDD1-4B74-B515-923CD1712139}" destId="{A97D1DCA-E4EF-48E8-BF57-01A5504E2C4C}" srcOrd="0" destOrd="1" presId="urn:microsoft.com/office/officeart/2005/8/layout/vList5"/>
    <dgm:cxn modelId="{81CF01A5-08B0-49E6-96C9-928EAE118F21}" srcId="{B68456F1-5F93-413A-B908-2352B378228D}" destId="{9D603D13-DDD1-4B74-B515-923CD1712139}" srcOrd="1" destOrd="0" parTransId="{8B0EF7C0-22D1-4FBA-8005-2E48689A19C3}" sibTransId="{2AF756C2-7B14-4E95-BD68-A843167B1D66}"/>
    <dgm:cxn modelId="{652C84AB-E226-47B6-A780-98D6507C015F}" srcId="{9FB58E72-B4DA-4EE7-A2D5-57116BFFB921}" destId="{A5D46EFD-FD51-4729-8E59-423852F888FA}" srcOrd="2" destOrd="0" parTransId="{895C72C1-7162-44ED-B7E2-8993C145D259}" sibTransId="{BE3F43B9-F201-4A6D-BC6D-62322AFDB928}"/>
    <dgm:cxn modelId="{25FE2DBE-AD18-4BCE-ABB0-01201927FC07}" srcId="{9946E774-F18F-403D-A725-46056F7CBC03}" destId="{5E552958-5BE1-4269-AFF0-8F75B2BDB8A2}" srcOrd="1" destOrd="0" parTransId="{C862EBFE-D331-4F18-B822-4FA4F3D12FE3}" sibTransId="{F5C54B77-5BFC-4502-A99E-237B3966D64C}"/>
    <dgm:cxn modelId="{974435BF-2C60-42A2-9DBF-2519D2DC15D5}" type="presOf" srcId="{9FB58E72-B4DA-4EE7-A2D5-57116BFFB921}" destId="{C75AF675-035E-4721-84E3-670B3B03F2B4}" srcOrd="0" destOrd="0" presId="urn:microsoft.com/office/officeart/2005/8/layout/vList5"/>
    <dgm:cxn modelId="{0B05D4C4-6934-421B-8C5A-407883CE0125}" type="presOf" srcId="{A5D46EFD-FD51-4729-8E59-423852F888FA}" destId="{C63C68CC-C875-499C-9380-4F61FB180B96}" srcOrd="0" destOrd="2" presId="urn:microsoft.com/office/officeart/2005/8/layout/vList5"/>
    <dgm:cxn modelId="{8A0966CB-FBE9-4F29-9EF2-05781ACD09B4}" type="presOf" srcId="{A9E84657-DA64-4540-84A7-41D9414E94AA}" destId="{3FF88050-A1D5-4CC3-8372-53E98B0BE4A7}" srcOrd="0" destOrd="0" presId="urn:microsoft.com/office/officeart/2005/8/layout/vList5"/>
    <dgm:cxn modelId="{2C82C3CB-C832-4BD8-9D4A-51CE7934F482}" type="presOf" srcId="{98462D32-F447-4C71-ACB6-A2E84463692E}" destId="{B250A91A-BB75-4471-979C-9AD176041708}" srcOrd="0" destOrd="0" presId="urn:microsoft.com/office/officeart/2005/8/layout/vList5"/>
    <dgm:cxn modelId="{B11CC3D5-414A-4054-9561-665A5C1F81D5}" type="presOf" srcId="{5E552958-5BE1-4269-AFF0-8F75B2BDB8A2}" destId="{B250A91A-BB75-4471-979C-9AD176041708}" srcOrd="0" destOrd="1" presId="urn:microsoft.com/office/officeart/2005/8/layout/vList5"/>
    <dgm:cxn modelId="{F8B4C9D8-D8B8-4F10-B15D-9AD2222A225C}" type="presOf" srcId="{0969F0E4-9D50-429D-BC7A-8DB8701BB528}" destId="{C63C68CC-C875-499C-9380-4F61FB180B96}" srcOrd="0" destOrd="0" presId="urn:microsoft.com/office/officeart/2005/8/layout/vList5"/>
    <dgm:cxn modelId="{25E13BED-C839-4B56-AB97-FFA4C6859C4F}" type="presOf" srcId="{6F6F7818-31AC-4322-A1BC-8EB638F8D100}" destId="{A97D1DCA-E4EF-48E8-BF57-01A5504E2C4C}" srcOrd="0" destOrd="2" presId="urn:microsoft.com/office/officeart/2005/8/layout/vList5"/>
    <dgm:cxn modelId="{461441FF-CA62-4CD8-8168-375800673DE1}" srcId="{9946E774-F18F-403D-A725-46056F7CBC03}" destId="{C7E0A0C2-4DF2-4E0B-8CB6-35AF6878EB59}" srcOrd="2" destOrd="0" parTransId="{FABBCE54-D215-4E37-AEC6-94ACACCFB3A4}" sibTransId="{A4283F61-CBA3-46E6-B880-7606295E21B7}"/>
    <dgm:cxn modelId="{F62A72F7-1194-46C7-A926-F1E0F9D239B2}" type="presParOf" srcId="{3FF88050-A1D5-4CC3-8372-53E98B0BE4A7}" destId="{F411BDCF-9F9C-43B4-BD18-CF3E8D3FAB86}" srcOrd="0" destOrd="0" presId="urn:microsoft.com/office/officeart/2005/8/layout/vList5"/>
    <dgm:cxn modelId="{0688785D-5A2C-4987-AEF6-9B4A1B41C098}" type="presParOf" srcId="{F411BDCF-9F9C-43B4-BD18-CF3E8D3FAB86}" destId="{E1205D30-7AE6-4D33-964C-10264293AD73}" srcOrd="0" destOrd="0" presId="urn:microsoft.com/office/officeart/2005/8/layout/vList5"/>
    <dgm:cxn modelId="{3B1FC907-F14E-4955-A661-15FFFA2CB52D}" type="presParOf" srcId="{F411BDCF-9F9C-43B4-BD18-CF3E8D3FAB86}" destId="{B250A91A-BB75-4471-979C-9AD176041708}" srcOrd="1" destOrd="0" presId="urn:microsoft.com/office/officeart/2005/8/layout/vList5"/>
    <dgm:cxn modelId="{C2019D42-26F7-4F06-A9BE-93B402B6F7F7}" type="presParOf" srcId="{3FF88050-A1D5-4CC3-8372-53E98B0BE4A7}" destId="{0C2A4A72-848A-45ED-A2D6-1C681A042E97}" srcOrd="1" destOrd="0" presId="urn:microsoft.com/office/officeart/2005/8/layout/vList5"/>
    <dgm:cxn modelId="{11F84865-E338-44EB-B384-0D057B6B8E5D}" type="presParOf" srcId="{3FF88050-A1D5-4CC3-8372-53E98B0BE4A7}" destId="{C3CC2552-DC9E-40E1-B7DF-6974E99BCCA4}" srcOrd="2" destOrd="0" presId="urn:microsoft.com/office/officeart/2005/8/layout/vList5"/>
    <dgm:cxn modelId="{860AD607-6378-4BCF-B160-346B7A0C20C3}" type="presParOf" srcId="{C3CC2552-DC9E-40E1-B7DF-6974E99BCCA4}" destId="{1AB420A1-B455-4DF2-B5D8-8868A0F20814}" srcOrd="0" destOrd="0" presId="urn:microsoft.com/office/officeart/2005/8/layout/vList5"/>
    <dgm:cxn modelId="{056E8220-9C3B-493D-86A4-26F74A076932}" type="presParOf" srcId="{C3CC2552-DC9E-40E1-B7DF-6974E99BCCA4}" destId="{A97D1DCA-E4EF-48E8-BF57-01A5504E2C4C}" srcOrd="1" destOrd="0" presId="urn:microsoft.com/office/officeart/2005/8/layout/vList5"/>
    <dgm:cxn modelId="{61BDFF96-E98A-49CF-BC1B-2F94B801D2FC}" type="presParOf" srcId="{3FF88050-A1D5-4CC3-8372-53E98B0BE4A7}" destId="{86E15D27-582B-47D5-B37D-3BB2C989C4B1}" srcOrd="3" destOrd="0" presId="urn:microsoft.com/office/officeart/2005/8/layout/vList5"/>
    <dgm:cxn modelId="{8169E0D9-1780-4B59-919D-ECF6FF40A82A}" type="presParOf" srcId="{3FF88050-A1D5-4CC3-8372-53E98B0BE4A7}" destId="{DCC5D70A-68C9-4E53-81C8-A3F322357B32}" srcOrd="4" destOrd="0" presId="urn:microsoft.com/office/officeart/2005/8/layout/vList5"/>
    <dgm:cxn modelId="{86968E75-BEED-42CC-B48D-4A64A690FA6D}" type="presParOf" srcId="{DCC5D70A-68C9-4E53-81C8-A3F322357B32}" destId="{C75AF675-035E-4721-84E3-670B3B03F2B4}" srcOrd="0" destOrd="0" presId="urn:microsoft.com/office/officeart/2005/8/layout/vList5"/>
    <dgm:cxn modelId="{1E0A653D-273C-4E77-B221-F6AC9644916F}" type="presParOf" srcId="{DCC5D70A-68C9-4E53-81C8-A3F322357B32}" destId="{C63C68CC-C875-499C-9380-4F61FB180B9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CB8019-F367-47F2-BB9A-184EB93B3654}" type="doc">
      <dgm:prSet loTypeId="urn:microsoft.com/office/officeart/2005/8/layout/hList6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68C20F9-6AC4-4F6C-82C1-4721D04D60CA}">
      <dgm:prSet/>
      <dgm:spPr/>
      <dgm:t>
        <a:bodyPr/>
        <a:lstStyle/>
        <a:p>
          <a:r>
            <a:rPr lang="en-US" b="1"/>
            <a:t>Workgroup A (Detection and Reporting)</a:t>
          </a:r>
          <a:endParaRPr lang="en-US"/>
        </a:p>
      </dgm:t>
    </dgm:pt>
    <dgm:pt modelId="{D7462946-D80E-4F75-B5A6-8F6C14B555BC}" type="parTrans" cxnId="{7B917C01-23D8-4123-8E74-861E6F1514AE}">
      <dgm:prSet/>
      <dgm:spPr/>
      <dgm:t>
        <a:bodyPr/>
        <a:lstStyle/>
        <a:p>
          <a:endParaRPr lang="en-US"/>
        </a:p>
      </dgm:t>
    </dgm:pt>
    <dgm:pt modelId="{96D53740-4440-4001-BC94-5F2B73A5799B}" type="sibTrans" cxnId="{7B917C01-23D8-4123-8E74-861E6F1514AE}">
      <dgm:prSet/>
      <dgm:spPr/>
      <dgm:t>
        <a:bodyPr/>
        <a:lstStyle/>
        <a:p>
          <a:endParaRPr lang="en-US"/>
        </a:p>
      </dgm:t>
    </dgm:pt>
    <dgm:pt modelId="{88C1B9CC-3F83-49CE-939A-A35906212C76}">
      <dgm:prSet/>
      <dgm:spPr/>
      <dgm:t>
        <a:bodyPr/>
        <a:lstStyle/>
        <a:p>
          <a:r>
            <a:rPr lang="en-US"/>
            <a:t>Linda Greene (APIC/Rochester University Medical Center)</a:t>
          </a:r>
        </a:p>
      </dgm:t>
    </dgm:pt>
    <dgm:pt modelId="{583073CB-BD20-4312-9EC4-A734E95E34C5}" type="parTrans" cxnId="{366DEF31-BF25-40F0-8E50-B74CEADEB3F7}">
      <dgm:prSet/>
      <dgm:spPr/>
      <dgm:t>
        <a:bodyPr/>
        <a:lstStyle/>
        <a:p>
          <a:endParaRPr lang="en-US"/>
        </a:p>
      </dgm:t>
    </dgm:pt>
    <dgm:pt modelId="{BE53739B-D73E-4CE1-BBFD-6A7FF03E76E0}" type="sibTrans" cxnId="{366DEF31-BF25-40F0-8E50-B74CEADEB3F7}">
      <dgm:prSet/>
      <dgm:spPr/>
      <dgm:t>
        <a:bodyPr/>
        <a:lstStyle/>
        <a:p>
          <a:endParaRPr lang="en-US"/>
        </a:p>
      </dgm:t>
    </dgm:pt>
    <dgm:pt modelId="{B39303CE-36E4-494D-B29F-CE9100E15B83}">
      <dgm:prSet/>
      <dgm:spPr/>
      <dgm:t>
        <a:bodyPr/>
        <a:lstStyle/>
        <a:p>
          <a:r>
            <a:rPr lang="en-US" b="1"/>
            <a:t>Workgroup B (Investigation and Control)</a:t>
          </a:r>
          <a:endParaRPr lang="en-US"/>
        </a:p>
      </dgm:t>
    </dgm:pt>
    <dgm:pt modelId="{99D5ECEB-2468-4391-814D-082BD0B55243}" type="parTrans" cxnId="{6BC4CE66-0DAF-45A8-A92C-DC9981C8A6BE}">
      <dgm:prSet/>
      <dgm:spPr/>
      <dgm:t>
        <a:bodyPr/>
        <a:lstStyle/>
        <a:p>
          <a:endParaRPr lang="en-US"/>
        </a:p>
      </dgm:t>
    </dgm:pt>
    <dgm:pt modelId="{98766DFA-E0E8-400D-93B3-FC65AA4991A8}" type="sibTrans" cxnId="{6BC4CE66-0DAF-45A8-A92C-DC9981C8A6BE}">
      <dgm:prSet/>
      <dgm:spPr/>
      <dgm:t>
        <a:bodyPr/>
        <a:lstStyle/>
        <a:p>
          <a:endParaRPr lang="en-US"/>
        </a:p>
      </dgm:t>
    </dgm:pt>
    <dgm:pt modelId="{13EFBDD0-DCA2-4E13-A30D-6559BCCF52A2}">
      <dgm:prSet/>
      <dgm:spPr/>
      <dgm:t>
        <a:bodyPr/>
        <a:lstStyle/>
        <a:p>
          <a:r>
            <a:rPr lang="en-US"/>
            <a:t>Waleed Javaid (SHEA/NYC)</a:t>
          </a:r>
        </a:p>
      </dgm:t>
    </dgm:pt>
    <dgm:pt modelId="{56F581B1-04A6-4321-B069-26BDAB57D877}" type="parTrans" cxnId="{12190EF5-E14C-47AA-8A09-763EABCDD5F7}">
      <dgm:prSet/>
      <dgm:spPr/>
      <dgm:t>
        <a:bodyPr/>
        <a:lstStyle/>
        <a:p>
          <a:endParaRPr lang="en-US"/>
        </a:p>
      </dgm:t>
    </dgm:pt>
    <dgm:pt modelId="{B8324D84-D633-4872-9287-356896051EEC}" type="sibTrans" cxnId="{12190EF5-E14C-47AA-8A09-763EABCDD5F7}">
      <dgm:prSet/>
      <dgm:spPr/>
      <dgm:t>
        <a:bodyPr/>
        <a:lstStyle/>
        <a:p>
          <a:endParaRPr lang="en-US"/>
        </a:p>
      </dgm:t>
    </dgm:pt>
    <dgm:pt modelId="{8D727242-44B8-4F88-9AB5-213233484AFB}">
      <dgm:prSet/>
      <dgm:spPr/>
      <dgm:t>
        <a:bodyPr/>
        <a:lstStyle/>
        <a:p>
          <a:r>
            <a:rPr lang="en-US"/>
            <a:t>Dawn Terashita (NACCHO/LA County Public Health)</a:t>
          </a:r>
        </a:p>
      </dgm:t>
    </dgm:pt>
    <dgm:pt modelId="{4F8528A8-7C6A-462D-82C0-F8A3ACCB2724}" type="parTrans" cxnId="{339E6065-CF4D-4D35-9071-0574E88B0B9D}">
      <dgm:prSet/>
      <dgm:spPr/>
      <dgm:t>
        <a:bodyPr/>
        <a:lstStyle/>
        <a:p>
          <a:endParaRPr lang="en-US"/>
        </a:p>
      </dgm:t>
    </dgm:pt>
    <dgm:pt modelId="{E1994CE9-9F88-4E9E-9D0A-770A50352278}" type="sibTrans" cxnId="{339E6065-CF4D-4D35-9071-0574E88B0B9D}">
      <dgm:prSet/>
      <dgm:spPr/>
      <dgm:t>
        <a:bodyPr/>
        <a:lstStyle/>
        <a:p>
          <a:endParaRPr lang="en-US"/>
        </a:p>
      </dgm:t>
    </dgm:pt>
    <dgm:pt modelId="{26163D30-BEA2-404A-BA54-C76C3B93DB23}">
      <dgm:prSet/>
      <dgm:spPr/>
      <dgm:t>
        <a:bodyPr/>
        <a:lstStyle/>
        <a:p>
          <a:r>
            <a:rPr lang="en-US" b="1"/>
            <a:t>Policy</a:t>
          </a:r>
          <a:endParaRPr lang="en-US"/>
        </a:p>
      </dgm:t>
    </dgm:pt>
    <dgm:pt modelId="{30788963-0111-49D8-A648-D2D57B4DDCE7}" type="parTrans" cxnId="{AC1CC10E-2D11-4F61-A7B8-6956A867603D}">
      <dgm:prSet/>
      <dgm:spPr/>
      <dgm:t>
        <a:bodyPr/>
        <a:lstStyle/>
        <a:p>
          <a:endParaRPr lang="en-US"/>
        </a:p>
      </dgm:t>
    </dgm:pt>
    <dgm:pt modelId="{353CAEE7-E7BD-44EF-AB32-F8B6D4678423}" type="sibTrans" cxnId="{AC1CC10E-2D11-4F61-A7B8-6956A867603D}">
      <dgm:prSet/>
      <dgm:spPr/>
      <dgm:t>
        <a:bodyPr/>
        <a:lstStyle/>
        <a:p>
          <a:endParaRPr lang="en-US"/>
        </a:p>
      </dgm:t>
    </dgm:pt>
    <dgm:pt modelId="{C2664465-2382-4F52-A94B-BCBB0FA26487}">
      <dgm:prSet/>
      <dgm:spPr/>
      <dgm:t>
        <a:bodyPr/>
        <a:lstStyle/>
        <a:p>
          <a:r>
            <a:rPr lang="en-US"/>
            <a:t>Maureen Tierney (Creighton University)</a:t>
          </a:r>
        </a:p>
      </dgm:t>
    </dgm:pt>
    <dgm:pt modelId="{F990AC69-6695-4E2C-94F8-CC52B2ACC4D7}" type="parTrans" cxnId="{8128CDDA-93CE-4C53-A684-DC32451472A3}">
      <dgm:prSet/>
      <dgm:spPr/>
      <dgm:t>
        <a:bodyPr/>
        <a:lstStyle/>
        <a:p>
          <a:endParaRPr lang="en-US"/>
        </a:p>
      </dgm:t>
    </dgm:pt>
    <dgm:pt modelId="{4E142F9F-4703-4A6A-8F64-6CE307F4EF99}" type="sibTrans" cxnId="{8128CDDA-93CE-4C53-A684-DC32451472A3}">
      <dgm:prSet/>
      <dgm:spPr/>
      <dgm:t>
        <a:bodyPr/>
        <a:lstStyle/>
        <a:p>
          <a:endParaRPr lang="en-US"/>
        </a:p>
      </dgm:t>
    </dgm:pt>
    <dgm:pt modelId="{3A4CFE93-84FE-409A-B878-B67CA4E0C826}">
      <dgm:prSet/>
      <dgm:spPr/>
      <dgm:t>
        <a:bodyPr/>
        <a:lstStyle/>
        <a:p>
          <a:r>
            <a:rPr lang="en-US"/>
            <a:t>Dawn Terashita (NACCHO/LA County Public Health)</a:t>
          </a:r>
        </a:p>
      </dgm:t>
    </dgm:pt>
    <dgm:pt modelId="{21140AC8-1CAD-4D02-8DC8-C71FA9FDB6BC}" type="parTrans" cxnId="{3AB17CB8-A201-4271-B49F-91F86D07E36D}">
      <dgm:prSet/>
      <dgm:spPr/>
      <dgm:t>
        <a:bodyPr/>
        <a:lstStyle/>
        <a:p>
          <a:endParaRPr lang="en-US"/>
        </a:p>
      </dgm:t>
    </dgm:pt>
    <dgm:pt modelId="{01B42C85-9A96-4D58-99C1-1950BFAE23E9}" type="sibTrans" cxnId="{3AB17CB8-A201-4271-B49F-91F86D07E36D}">
      <dgm:prSet/>
      <dgm:spPr/>
      <dgm:t>
        <a:bodyPr/>
        <a:lstStyle/>
        <a:p>
          <a:endParaRPr lang="en-US"/>
        </a:p>
      </dgm:t>
    </dgm:pt>
    <dgm:pt modelId="{848205CD-58D7-4002-B880-F17EDB1514D0}">
      <dgm:prSet/>
      <dgm:spPr/>
      <dgm:t>
        <a:bodyPr/>
        <a:lstStyle/>
        <a:p>
          <a:r>
            <a:rPr lang="en-US"/>
            <a:t>Moon Kim (LA County Public Health)</a:t>
          </a:r>
        </a:p>
      </dgm:t>
    </dgm:pt>
    <dgm:pt modelId="{272D62AD-D129-4C5A-8521-562C9FA4F341}" type="parTrans" cxnId="{CBED4535-C9AF-46A4-9C13-93DA5D2B3766}">
      <dgm:prSet/>
      <dgm:spPr/>
      <dgm:t>
        <a:bodyPr/>
        <a:lstStyle/>
        <a:p>
          <a:endParaRPr lang="en-US"/>
        </a:p>
      </dgm:t>
    </dgm:pt>
    <dgm:pt modelId="{F60EFF69-D711-4241-A183-AC35FFB6B782}" type="sibTrans" cxnId="{CBED4535-C9AF-46A4-9C13-93DA5D2B3766}">
      <dgm:prSet/>
      <dgm:spPr/>
      <dgm:t>
        <a:bodyPr/>
        <a:lstStyle/>
        <a:p>
          <a:endParaRPr lang="en-US"/>
        </a:p>
      </dgm:t>
    </dgm:pt>
    <dgm:pt modelId="{AAF81E70-3856-487B-8165-8B6B10AD2C79}">
      <dgm:prSet/>
      <dgm:spPr/>
      <dgm:t>
        <a:bodyPr/>
        <a:lstStyle/>
        <a:p>
          <a:r>
            <a:rPr lang="en-US" b="1"/>
            <a:t>Lab</a:t>
          </a:r>
          <a:endParaRPr lang="en-US"/>
        </a:p>
      </dgm:t>
    </dgm:pt>
    <dgm:pt modelId="{E5D9ADC6-3450-4BA4-A76E-5C5D35260842}" type="parTrans" cxnId="{A32EC5A2-8A44-4D06-AC24-A1F4C4453D62}">
      <dgm:prSet/>
      <dgm:spPr/>
      <dgm:t>
        <a:bodyPr/>
        <a:lstStyle/>
        <a:p>
          <a:endParaRPr lang="en-US"/>
        </a:p>
      </dgm:t>
    </dgm:pt>
    <dgm:pt modelId="{9F066231-2585-4630-B641-5BBB162FF768}" type="sibTrans" cxnId="{A32EC5A2-8A44-4D06-AC24-A1F4C4453D62}">
      <dgm:prSet/>
      <dgm:spPr/>
      <dgm:t>
        <a:bodyPr/>
        <a:lstStyle/>
        <a:p>
          <a:endParaRPr lang="en-US"/>
        </a:p>
      </dgm:t>
    </dgm:pt>
    <dgm:pt modelId="{617F4D87-2BA0-4448-BE26-2097CFA12175}">
      <dgm:prSet/>
      <dgm:spPr/>
      <dgm:t>
        <a:bodyPr/>
        <a:lstStyle/>
        <a:p>
          <a:r>
            <a:rPr lang="en-US"/>
            <a:t>Jafar Razeq (APHL/Connecticut)</a:t>
          </a:r>
        </a:p>
      </dgm:t>
    </dgm:pt>
    <dgm:pt modelId="{A48A6579-2D72-494F-8527-EFBE5186AE0B}" type="parTrans" cxnId="{14E9FD4A-E438-4452-9ABB-DEF82FA7BFC3}">
      <dgm:prSet/>
      <dgm:spPr/>
      <dgm:t>
        <a:bodyPr/>
        <a:lstStyle/>
        <a:p>
          <a:endParaRPr lang="en-US"/>
        </a:p>
      </dgm:t>
    </dgm:pt>
    <dgm:pt modelId="{C6251C72-EF95-4F13-B9AD-DC2E348C0C79}" type="sibTrans" cxnId="{14E9FD4A-E438-4452-9ABB-DEF82FA7BFC3}">
      <dgm:prSet/>
      <dgm:spPr/>
      <dgm:t>
        <a:bodyPr/>
        <a:lstStyle/>
        <a:p>
          <a:endParaRPr lang="en-US"/>
        </a:p>
      </dgm:t>
    </dgm:pt>
    <dgm:pt modelId="{AC170BC6-518F-48AA-A65D-650A92BC6DF3}">
      <dgm:prSet/>
      <dgm:spPr/>
      <dgm:t>
        <a:bodyPr/>
        <a:lstStyle/>
        <a:p>
          <a:r>
            <a:rPr lang="en-US"/>
            <a:t>Dan Diekema (University of Iowa)</a:t>
          </a:r>
        </a:p>
      </dgm:t>
    </dgm:pt>
    <dgm:pt modelId="{C719895C-2AA3-42C3-83B3-0851B0C56AE2}" type="parTrans" cxnId="{E77004D4-8A6D-4EE4-B555-57762576D79D}">
      <dgm:prSet/>
      <dgm:spPr/>
      <dgm:t>
        <a:bodyPr/>
        <a:lstStyle/>
        <a:p>
          <a:endParaRPr lang="en-US"/>
        </a:p>
      </dgm:t>
    </dgm:pt>
    <dgm:pt modelId="{1A6DA7FC-A156-4EAD-A4F7-78D27666BCA0}" type="sibTrans" cxnId="{E77004D4-8A6D-4EE4-B555-57762576D79D}">
      <dgm:prSet/>
      <dgm:spPr/>
      <dgm:t>
        <a:bodyPr/>
        <a:lstStyle/>
        <a:p>
          <a:endParaRPr lang="en-US"/>
        </a:p>
      </dgm:t>
    </dgm:pt>
    <dgm:pt modelId="{7559F38C-F184-4663-8C7A-9C5C6A0B06ED}">
      <dgm:prSet/>
      <dgm:spPr/>
      <dgm:t>
        <a:bodyPr/>
        <a:lstStyle/>
        <a:p>
          <a:r>
            <a:rPr lang="en-US"/>
            <a:t>(Vacant)</a:t>
          </a:r>
        </a:p>
      </dgm:t>
    </dgm:pt>
    <dgm:pt modelId="{6125EB59-AEAA-41F4-8755-2E8DEBC0BC72}" type="parTrans" cxnId="{CD18618F-CF26-4643-9039-23F0EB68288B}">
      <dgm:prSet/>
      <dgm:spPr/>
    </dgm:pt>
    <dgm:pt modelId="{14040321-9935-482E-A79C-546371B97216}" type="sibTrans" cxnId="{CD18618F-CF26-4643-9039-23F0EB68288B}">
      <dgm:prSet/>
      <dgm:spPr/>
    </dgm:pt>
    <dgm:pt modelId="{EC1713CA-ECF2-49A3-9A4E-DFAB6CC55EBC}" type="pres">
      <dgm:prSet presAssocID="{2FCB8019-F367-47F2-BB9A-184EB93B3654}" presName="Name0" presStyleCnt="0">
        <dgm:presLayoutVars>
          <dgm:dir/>
          <dgm:resizeHandles val="exact"/>
        </dgm:presLayoutVars>
      </dgm:prSet>
      <dgm:spPr/>
    </dgm:pt>
    <dgm:pt modelId="{E807602A-4E70-4C53-AE14-32A674AD1E78}" type="pres">
      <dgm:prSet presAssocID="{168C20F9-6AC4-4F6C-82C1-4721D04D60CA}" presName="node" presStyleLbl="node1" presStyleIdx="0" presStyleCnt="4">
        <dgm:presLayoutVars>
          <dgm:bulletEnabled val="1"/>
        </dgm:presLayoutVars>
      </dgm:prSet>
      <dgm:spPr/>
    </dgm:pt>
    <dgm:pt modelId="{9539FA37-E72B-441D-901E-B2E4EC4FBFEF}" type="pres">
      <dgm:prSet presAssocID="{96D53740-4440-4001-BC94-5F2B73A5799B}" presName="sibTrans" presStyleCnt="0"/>
      <dgm:spPr/>
    </dgm:pt>
    <dgm:pt modelId="{B4E5A375-AC44-4A87-9BC5-77A87787D8F9}" type="pres">
      <dgm:prSet presAssocID="{B39303CE-36E4-494D-B29F-CE9100E15B83}" presName="node" presStyleLbl="node1" presStyleIdx="1" presStyleCnt="4">
        <dgm:presLayoutVars>
          <dgm:bulletEnabled val="1"/>
        </dgm:presLayoutVars>
      </dgm:prSet>
      <dgm:spPr/>
    </dgm:pt>
    <dgm:pt modelId="{255C22FF-78BD-4C6B-970B-16D122219510}" type="pres">
      <dgm:prSet presAssocID="{98766DFA-E0E8-400D-93B3-FC65AA4991A8}" presName="sibTrans" presStyleCnt="0"/>
      <dgm:spPr/>
    </dgm:pt>
    <dgm:pt modelId="{3AA9F0F4-AF87-4EC2-A2AC-298FAB2260B1}" type="pres">
      <dgm:prSet presAssocID="{26163D30-BEA2-404A-BA54-C76C3B93DB23}" presName="node" presStyleLbl="node1" presStyleIdx="2" presStyleCnt="4">
        <dgm:presLayoutVars>
          <dgm:bulletEnabled val="1"/>
        </dgm:presLayoutVars>
      </dgm:prSet>
      <dgm:spPr/>
    </dgm:pt>
    <dgm:pt modelId="{B2315CFB-FD3B-4007-AC2C-EF4F64FA1E8E}" type="pres">
      <dgm:prSet presAssocID="{353CAEE7-E7BD-44EF-AB32-F8B6D4678423}" presName="sibTrans" presStyleCnt="0"/>
      <dgm:spPr/>
    </dgm:pt>
    <dgm:pt modelId="{C82BC154-C39A-4B7A-B78D-A67AA3D32A8C}" type="pres">
      <dgm:prSet presAssocID="{AAF81E70-3856-487B-8165-8B6B10AD2C79}" presName="node" presStyleLbl="node1" presStyleIdx="3" presStyleCnt="4">
        <dgm:presLayoutVars>
          <dgm:bulletEnabled val="1"/>
        </dgm:presLayoutVars>
      </dgm:prSet>
      <dgm:spPr/>
    </dgm:pt>
  </dgm:ptLst>
  <dgm:cxnLst>
    <dgm:cxn modelId="{7B917C01-23D8-4123-8E74-861E6F1514AE}" srcId="{2FCB8019-F367-47F2-BB9A-184EB93B3654}" destId="{168C20F9-6AC4-4F6C-82C1-4721D04D60CA}" srcOrd="0" destOrd="0" parTransId="{D7462946-D80E-4F75-B5A6-8F6C14B555BC}" sibTransId="{96D53740-4440-4001-BC94-5F2B73A5799B}"/>
    <dgm:cxn modelId="{AC1CC10E-2D11-4F61-A7B8-6956A867603D}" srcId="{2FCB8019-F367-47F2-BB9A-184EB93B3654}" destId="{26163D30-BEA2-404A-BA54-C76C3B93DB23}" srcOrd="2" destOrd="0" parTransId="{30788963-0111-49D8-A648-D2D57B4DDCE7}" sibTransId="{353CAEE7-E7BD-44EF-AB32-F8B6D4678423}"/>
    <dgm:cxn modelId="{F0653B11-0D68-4D70-999B-21E625AD9516}" type="presOf" srcId="{8D727242-44B8-4F88-9AB5-213233484AFB}" destId="{B4E5A375-AC44-4A87-9BC5-77A87787D8F9}" srcOrd="0" destOrd="2" presId="urn:microsoft.com/office/officeart/2005/8/layout/hList6"/>
    <dgm:cxn modelId="{23ECD919-8FEF-4C44-88C5-93E69509AB1F}" type="presOf" srcId="{617F4D87-2BA0-4448-BE26-2097CFA12175}" destId="{C82BC154-C39A-4B7A-B78D-A67AA3D32A8C}" srcOrd="0" destOrd="1" presId="urn:microsoft.com/office/officeart/2005/8/layout/hList6"/>
    <dgm:cxn modelId="{366DEF31-BF25-40F0-8E50-B74CEADEB3F7}" srcId="{168C20F9-6AC4-4F6C-82C1-4721D04D60CA}" destId="{88C1B9CC-3F83-49CE-939A-A35906212C76}" srcOrd="0" destOrd="0" parTransId="{583073CB-BD20-4312-9EC4-A734E95E34C5}" sibTransId="{BE53739B-D73E-4CE1-BBFD-6A7FF03E76E0}"/>
    <dgm:cxn modelId="{CBED4535-C9AF-46A4-9C13-93DA5D2B3766}" srcId="{26163D30-BEA2-404A-BA54-C76C3B93DB23}" destId="{848205CD-58D7-4002-B880-F17EDB1514D0}" srcOrd="2" destOrd="0" parTransId="{272D62AD-D129-4C5A-8521-562C9FA4F341}" sibTransId="{F60EFF69-D711-4241-A183-AC35FFB6B782}"/>
    <dgm:cxn modelId="{DFF8605F-5B5A-4431-894F-599ABE0EA72D}" type="presOf" srcId="{168C20F9-6AC4-4F6C-82C1-4721D04D60CA}" destId="{E807602A-4E70-4C53-AE14-32A674AD1E78}" srcOrd="0" destOrd="0" presId="urn:microsoft.com/office/officeart/2005/8/layout/hList6"/>
    <dgm:cxn modelId="{1E7D5A61-EDA0-482C-AED6-8A0E56C3602A}" type="presOf" srcId="{B39303CE-36E4-494D-B29F-CE9100E15B83}" destId="{B4E5A375-AC44-4A87-9BC5-77A87787D8F9}" srcOrd="0" destOrd="0" presId="urn:microsoft.com/office/officeart/2005/8/layout/hList6"/>
    <dgm:cxn modelId="{7D79BC61-9752-4621-A867-EB3091A7D7D9}" type="presOf" srcId="{26163D30-BEA2-404A-BA54-C76C3B93DB23}" destId="{3AA9F0F4-AF87-4EC2-A2AC-298FAB2260B1}" srcOrd="0" destOrd="0" presId="urn:microsoft.com/office/officeart/2005/8/layout/hList6"/>
    <dgm:cxn modelId="{D312CF44-8DE9-4ACF-B540-E39305050016}" type="presOf" srcId="{88C1B9CC-3F83-49CE-939A-A35906212C76}" destId="{E807602A-4E70-4C53-AE14-32A674AD1E78}" srcOrd="0" destOrd="1" presId="urn:microsoft.com/office/officeart/2005/8/layout/hList6"/>
    <dgm:cxn modelId="{339E6065-CF4D-4D35-9071-0574E88B0B9D}" srcId="{B39303CE-36E4-494D-B29F-CE9100E15B83}" destId="{8D727242-44B8-4F88-9AB5-213233484AFB}" srcOrd="1" destOrd="0" parTransId="{4F8528A8-7C6A-462D-82C0-F8A3ACCB2724}" sibTransId="{E1994CE9-9F88-4E9E-9D0A-770A50352278}"/>
    <dgm:cxn modelId="{6BC4CE66-0DAF-45A8-A92C-DC9981C8A6BE}" srcId="{2FCB8019-F367-47F2-BB9A-184EB93B3654}" destId="{B39303CE-36E4-494D-B29F-CE9100E15B83}" srcOrd="1" destOrd="0" parTransId="{99D5ECEB-2468-4391-814D-082BD0B55243}" sibTransId="{98766DFA-E0E8-400D-93B3-FC65AA4991A8}"/>
    <dgm:cxn modelId="{00010C67-7D26-433C-BC02-8F11FE5F175A}" type="presOf" srcId="{848205CD-58D7-4002-B880-F17EDB1514D0}" destId="{3AA9F0F4-AF87-4EC2-A2AC-298FAB2260B1}" srcOrd="0" destOrd="3" presId="urn:microsoft.com/office/officeart/2005/8/layout/hList6"/>
    <dgm:cxn modelId="{14E9FD4A-E438-4452-9ABB-DEF82FA7BFC3}" srcId="{AAF81E70-3856-487B-8165-8B6B10AD2C79}" destId="{617F4D87-2BA0-4448-BE26-2097CFA12175}" srcOrd="0" destOrd="0" parTransId="{A48A6579-2D72-494F-8527-EFBE5186AE0B}" sibTransId="{C6251C72-EF95-4F13-B9AD-DC2E348C0C79}"/>
    <dgm:cxn modelId="{EB0E2F72-D57F-4B83-936B-C3AE6D8E677A}" type="presOf" srcId="{13EFBDD0-DCA2-4E13-A30D-6559BCCF52A2}" destId="{B4E5A375-AC44-4A87-9BC5-77A87787D8F9}" srcOrd="0" destOrd="1" presId="urn:microsoft.com/office/officeart/2005/8/layout/hList6"/>
    <dgm:cxn modelId="{8CA61058-8CC0-46B5-9598-4ABDE52DA564}" type="presOf" srcId="{AC170BC6-518F-48AA-A65D-650A92BC6DF3}" destId="{C82BC154-C39A-4B7A-B78D-A67AA3D32A8C}" srcOrd="0" destOrd="2" presId="urn:microsoft.com/office/officeart/2005/8/layout/hList6"/>
    <dgm:cxn modelId="{CD18618F-CF26-4643-9039-23F0EB68288B}" srcId="{168C20F9-6AC4-4F6C-82C1-4721D04D60CA}" destId="{7559F38C-F184-4663-8C7A-9C5C6A0B06ED}" srcOrd="1" destOrd="0" parTransId="{6125EB59-AEAA-41F4-8755-2E8DEBC0BC72}" sibTransId="{14040321-9935-482E-A79C-546371B97216}"/>
    <dgm:cxn modelId="{7CC8D995-CCE9-421B-B001-3B1E6E9E420D}" type="presOf" srcId="{3A4CFE93-84FE-409A-B878-B67CA4E0C826}" destId="{3AA9F0F4-AF87-4EC2-A2AC-298FAB2260B1}" srcOrd="0" destOrd="2" presId="urn:microsoft.com/office/officeart/2005/8/layout/hList6"/>
    <dgm:cxn modelId="{B1F6AB97-9BCF-4FDF-9707-3F02EF1FA37A}" type="presOf" srcId="{2FCB8019-F367-47F2-BB9A-184EB93B3654}" destId="{EC1713CA-ECF2-49A3-9A4E-DFAB6CC55EBC}" srcOrd="0" destOrd="0" presId="urn:microsoft.com/office/officeart/2005/8/layout/hList6"/>
    <dgm:cxn modelId="{EA4C3F99-8BB9-46AB-927C-A3B3A2D8B7AD}" type="presOf" srcId="{AAF81E70-3856-487B-8165-8B6B10AD2C79}" destId="{C82BC154-C39A-4B7A-B78D-A67AA3D32A8C}" srcOrd="0" destOrd="0" presId="urn:microsoft.com/office/officeart/2005/8/layout/hList6"/>
    <dgm:cxn modelId="{A32EC5A2-8A44-4D06-AC24-A1F4C4453D62}" srcId="{2FCB8019-F367-47F2-BB9A-184EB93B3654}" destId="{AAF81E70-3856-487B-8165-8B6B10AD2C79}" srcOrd="3" destOrd="0" parTransId="{E5D9ADC6-3450-4BA4-A76E-5C5D35260842}" sibTransId="{9F066231-2585-4630-B641-5BBB162FF768}"/>
    <dgm:cxn modelId="{3AB17CB8-A201-4271-B49F-91F86D07E36D}" srcId="{26163D30-BEA2-404A-BA54-C76C3B93DB23}" destId="{3A4CFE93-84FE-409A-B878-B67CA4E0C826}" srcOrd="1" destOrd="0" parTransId="{21140AC8-1CAD-4D02-8DC8-C71FA9FDB6BC}" sibTransId="{01B42C85-9A96-4D58-99C1-1950BFAE23E9}"/>
    <dgm:cxn modelId="{E77004D4-8A6D-4EE4-B555-57762576D79D}" srcId="{AAF81E70-3856-487B-8165-8B6B10AD2C79}" destId="{AC170BC6-518F-48AA-A65D-650A92BC6DF3}" srcOrd="1" destOrd="0" parTransId="{C719895C-2AA3-42C3-83B3-0851B0C56AE2}" sibTransId="{1A6DA7FC-A156-4EAD-A4F7-78D27666BCA0}"/>
    <dgm:cxn modelId="{8128CDDA-93CE-4C53-A684-DC32451472A3}" srcId="{26163D30-BEA2-404A-BA54-C76C3B93DB23}" destId="{C2664465-2382-4F52-A94B-BCBB0FA26487}" srcOrd="0" destOrd="0" parTransId="{F990AC69-6695-4E2C-94F8-CC52B2ACC4D7}" sibTransId="{4E142F9F-4703-4A6A-8F64-6CE307F4EF99}"/>
    <dgm:cxn modelId="{0197E2DF-C183-4F84-BA28-C09F39AFF0A7}" type="presOf" srcId="{C2664465-2382-4F52-A94B-BCBB0FA26487}" destId="{3AA9F0F4-AF87-4EC2-A2AC-298FAB2260B1}" srcOrd="0" destOrd="1" presId="urn:microsoft.com/office/officeart/2005/8/layout/hList6"/>
    <dgm:cxn modelId="{5EABDEE5-9C42-4EF8-9ECB-172DD8384905}" type="presOf" srcId="{7559F38C-F184-4663-8C7A-9C5C6A0B06ED}" destId="{E807602A-4E70-4C53-AE14-32A674AD1E78}" srcOrd="0" destOrd="2" presId="urn:microsoft.com/office/officeart/2005/8/layout/hList6"/>
    <dgm:cxn modelId="{12190EF5-E14C-47AA-8A09-763EABCDD5F7}" srcId="{B39303CE-36E4-494D-B29F-CE9100E15B83}" destId="{13EFBDD0-DCA2-4E13-A30D-6559BCCF52A2}" srcOrd="0" destOrd="0" parTransId="{56F581B1-04A6-4321-B069-26BDAB57D877}" sibTransId="{B8324D84-D633-4872-9287-356896051EEC}"/>
    <dgm:cxn modelId="{2FBBE3F7-9674-4043-8719-744BC56269E1}" type="presParOf" srcId="{EC1713CA-ECF2-49A3-9A4E-DFAB6CC55EBC}" destId="{E807602A-4E70-4C53-AE14-32A674AD1E78}" srcOrd="0" destOrd="0" presId="urn:microsoft.com/office/officeart/2005/8/layout/hList6"/>
    <dgm:cxn modelId="{32B8B5BE-F37B-4DB5-ABC1-B87D0EF2F95F}" type="presParOf" srcId="{EC1713CA-ECF2-49A3-9A4E-DFAB6CC55EBC}" destId="{9539FA37-E72B-441D-901E-B2E4EC4FBFEF}" srcOrd="1" destOrd="0" presId="urn:microsoft.com/office/officeart/2005/8/layout/hList6"/>
    <dgm:cxn modelId="{7189C66A-0459-4AC8-A7B3-D71033E0BBF2}" type="presParOf" srcId="{EC1713CA-ECF2-49A3-9A4E-DFAB6CC55EBC}" destId="{B4E5A375-AC44-4A87-9BC5-77A87787D8F9}" srcOrd="2" destOrd="0" presId="urn:microsoft.com/office/officeart/2005/8/layout/hList6"/>
    <dgm:cxn modelId="{B8B367D5-71DC-464A-917E-1932634D60AE}" type="presParOf" srcId="{EC1713CA-ECF2-49A3-9A4E-DFAB6CC55EBC}" destId="{255C22FF-78BD-4C6B-970B-16D122219510}" srcOrd="3" destOrd="0" presId="urn:microsoft.com/office/officeart/2005/8/layout/hList6"/>
    <dgm:cxn modelId="{8E7AFFF8-9805-4304-B6EA-20EE809C9BE3}" type="presParOf" srcId="{EC1713CA-ECF2-49A3-9A4E-DFAB6CC55EBC}" destId="{3AA9F0F4-AF87-4EC2-A2AC-298FAB2260B1}" srcOrd="4" destOrd="0" presId="urn:microsoft.com/office/officeart/2005/8/layout/hList6"/>
    <dgm:cxn modelId="{E2D00E96-4C59-49BA-88BB-7F48D51F8C7B}" type="presParOf" srcId="{EC1713CA-ECF2-49A3-9A4E-DFAB6CC55EBC}" destId="{B2315CFB-FD3B-4007-AC2C-EF4F64FA1E8E}" srcOrd="5" destOrd="0" presId="urn:microsoft.com/office/officeart/2005/8/layout/hList6"/>
    <dgm:cxn modelId="{BEF0B9CF-5B7D-42CC-838E-EF6A01ADED3A}" type="presParOf" srcId="{EC1713CA-ECF2-49A3-9A4E-DFAB6CC55EBC}" destId="{C82BC154-C39A-4B7A-B78D-A67AA3D32A8C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EEC7D9-F603-4212-B16C-026AE1341AC3}" type="doc">
      <dgm:prSet loTypeId="urn:microsoft.com/office/officeart/2005/8/layout/lProcess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DB35EB9-279E-4CF9-9BDD-2710A452A2D0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1"/>
            </a:rPr>
            <a:t>Workgroup A “Detection and Reporting”</a:t>
          </a:r>
          <a:endParaRPr lang="en-US"/>
        </a:p>
      </dgm:t>
    </dgm:pt>
    <dgm:pt modelId="{0463466E-BBFF-4A84-8C9B-E6DBFD28F529}" type="parTrans" cxnId="{834ED227-C7B6-4A04-BD93-E2CA197FE1BC}">
      <dgm:prSet/>
      <dgm:spPr/>
      <dgm:t>
        <a:bodyPr/>
        <a:lstStyle/>
        <a:p>
          <a:endParaRPr lang="en-US"/>
        </a:p>
      </dgm:t>
    </dgm:pt>
    <dgm:pt modelId="{377B094E-D41C-431B-8153-CEBD4BC266F0}" type="sibTrans" cxnId="{834ED227-C7B6-4A04-BD93-E2CA197FE1BC}">
      <dgm:prSet/>
      <dgm:spPr/>
      <dgm:t>
        <a:bodyPr/>
        <a:lstStyle/>
        <a:p>
          <a:endParaRPr lang="en-US"/>
        </a:p>
      </dgm:t>
    </dgm:pt>
    <dgm:pt modelId="{1EAD3270-5CE0-4568-A8E1-C873335FB7B5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/>
            <a:t>Group A Strep</a:t>
          </a:r>
        </a:p>
      </dgm:t>
    </dgm:pt>
    <dgm:pt modelId="{755DF1F7-2429-48AE-8B51-176C3442BF8A}" type="parTrans" cxnId="{768CC8E0-9FAF-4452-B059-33C7C54C836A}">
      <dgm:prSet/>
      <dgm:spPr/>
      <dgm:t>
        <a:bodyPr/>
        <a:lstStyle/>
        <a:p>
          <a:endParaRPr lang="en-US"/>
        </a:p>
      </dgm:t>
    </dgm:pt>
    <dgm:pt modelId="{F1CC63F5-29A5-42F3-8DFE-FDF7B254A075}" type="sibTrans" cxnId="{768CC8E0-9FAF-4452-B059-33C7C54C836A}">
      <dgm:prSet/>
      <dgm:spPr/>
      <dgm:t>
        <a:bodyPr/>
        <a:lstStyle/>
        <a:p>
          <a:endParaRPr lang="en-US"/>
        </a:p>
      </dgm:t>
    </dgm:pt>
    <dgm:pt modelId="{66BCF662-98B7-4622-B38C-05C3040EB571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/>
            <a:t>Medical Devices and Products* </a:t>
          </a:r>
          <a:r>
            <a:rPr lang="en-US" i="1"/>
            <a:t>(pending CDC SME review)</a:t>
          </a:r>
          <a:endParaRPr lang="en-US"/>
        </a:p>
      </dgm:t>
    </dgm:pt>
    <dgm:pt modelId="{3662DE8C-F671-49CB-B913-17EA9F9C8861}" type="parTrans" cxnId="{6A0134AA-6CA2-4863-A46F-9431311D9FE3}">
      <dgm:prSet/>
      <dgm:spPr/>
      <dgm:t>
        <a:bodyPr/>
        <a:lstStyle/>
        <a:p>
          <a:endParaRPr lang="en-US"/>
        </a:p>
      </dgm:t>
    </dgm:pt>
    <dgm:pt modelId="{B32AF376-4A98-4392-B5BF-78C513A9E2EF}" type="sibTrans" cxnId="{6A0134AA-6CA2-4863-A46F-9431311D9FE3}">
      <dgm:prSet/>
      <dgm:spPr/>
      <dgm:t>
        <a:bodyPr/>
        <a:lstStyle/>
        <a:p>
          <a:endParaRPr lang="en-US"/>
        </a:p>
      </dgm:t>
    </dgm:pt>
    <dgm:pt modelId="{F1C44AA4-B780-4401-8204-F5B7807DDCCE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2"/>
            </a:rPr>
            <a:t>Workgroup B “Investigation and Control”</a:t>
          </a:r>
          <a:endParaRPr lang="en-US"/>
        </a:p>
      </dgm:t>
    </dgm:pt>
    <dgm:pt modelId="{73D7257E-EF8E-445C-AE46-3632C8F38101}" type="parTrans" cxnId="{39BEEA55-0202-4F5C-9D3B-A34A789DB85F}">
      <dgm:prSet/>
      <dgm:spPr/>
      <dgm:t>
        <a:bodyPr/>
        <a:lstStyle/>
        <a:p>
          <a:endParaRPr lang="en-US"/>
        </a:p>
      </dgm:t>
    </dgm:pt>
    <dgm:pt modelId="{02537E78-8877-4388-9651-F84E51D0012E}" type="sibTrans" cxnId="{39BEEA55-0202-4F5C-9D3B-A34A789DB85F}">
      <dgm:prSet/>
      <dgm:spPr/>
      <dgm:t>
        <a:bodyPr/>
        <a:lstStyle/>
        <a:p>
          <a:endParaRPr lang="en-US"/>
        </a:p>
      </dgm:t>
    </dgm:pt>
    <dgm:pt modelId="{69FF1CC8-DE60-4319-99C9-EDC942C87DBA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Medical Product-Related Assessment* </a:t>
          </a:r>
          <a:r>
            <a:rPr lang="en-US" i="1"/>
            <a:t>(Interim draft posted to the website, pending technical review)</a:t>
          </a:r>
          <a:endParaRPr lang="en-US"/>
        </a:p>
      </dgm:t>
    </dgm:pt>
    <dgm:pt modelId="{CF1ECB3E-832F-4FDE-9E4D-0DD6D9B9EF57}" type="parTrans" cxnId="{FCF97374-E4B2-413C-A267-CA756DE9971C}">
      <dgm:prSet/>
      <dgm:spPr/>
      <dgm:t>
        <a:bodyPr/>
        <a:lstStyle/>
        <a:p>
          <a:endParaRPr lang="en-US"/>
        </a:p>
      </dgm:t>
    </dgm:pt>
    <dgm:pt modelId="{40F3445B-CF80-4ABA-9D70-717EF4F210AB}" type="sibTrans" cxnId="{FCF97374-E4B2-413C-A267-CA756DE9971C}">
      <dgm:prSet/>
      <dgm:spPr/>
      <dgm:t>
        <a:bodyPr/>
        <a:lstStyle/>
        <a:p>
          <a:endParaRPr lang="en-US"/>
        </a:p>
      </dgm:t>
    </dgm:pt>
    <dgm:pt modelId="{9B6DBFE2-8AD1-4B32-978D-996DB07E654B}">
      <dgm:prSet/>
      <dgm:spPr/>
      <dgm:t>
        <a:bodyPr/>
        <a:lstStyle/>
        <a:p>
          <a:r>
            <a:rPr lang="en-US" b="1"/>
            <a:t>Workgroup A and B Combined</a:t>
          </a:r>
          <a:endParaRPr lang="en-US"/>
        </a:p>
      </dgm:t>
    </dgm:pt>
    <dgm:pt modelId="{65CECC1E-729F-4013-A996-1009BF667D91}" type="parTrans" cxnId="{985FBDEE-AB38-459A-AA90-317404B849B7}">
      <dgm:prSet/>
      <dgm:spPr/>
      <dgm:t>
        <a:bodyPr/>
        <a:lstStyle/>
        <a:p>
          <a:endParaRPr lang="en-US"/>
        </a:p>
      </dgm:t>
    </dgm:pt>
    <dgm:pt modelId="{CBE71734-E49E-4463-9E88-9682A71E25B2}" type="sibTrans" cxnId="{985FBDEE-AB38-459A-AA90-317404B849B7}">
      <dgm:prSet/>
      <dgm:spPr/>
      <dgm:t>
        <a:bodyPr/>
        <a:lstStyle/>
        <a:p>
          <a:endParaRPr lang="en-US"/>
        </a:p>
      </dgm:t>
    </dgm:pt>
    <dgm:pt modelId="{B6EAD14E-8355-4E39-9891-FEF6F0346BEC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i="1"/>
            <a:t>C. </a:t>
          </a:r>
          <a:r>
            <a:rPr lang="en-US" i="1" err="1"/>
            <a:t>auris</a:t>
          </a:r>
          <a:r>
            <a:rPr lang="en-US" i="1"/>
            <a:t>* (Council-approved, pending technical review)</a:t>
          </a:r>
          <a:endParaRPr lang="en-US"/>
        </a:p>
      </dgm:t>
    </dgm:pt>
    <dgm:pt modelId="{8693458F-3C6B-4780-8CA0-30274C0DC89C}" type="parTrans" cxnId="{E529039F-67E5-49C8-BCE3-C9A11D798E04}">
      <dgm:prSet/>
      <dgm:spPr/>
      <dgm:t>
        <a:bodyPr/>
        <a:lstStyle/>
        <a:p>
          <a:endParaRPr lang="en-US"/>
        </a:p>
      </dgm:t>
    </dgm:pt>
    <dgm:pt modelId="{C350BFB6-E14A-4DF4-8569-8D26D4AF3D48}" type="sibTrans" cxnId="{E529039F-67E5-49C8-BCE3-C9A11D798E04}">
      <dgm:prSet/>
      <dgm:spPr/>
      <dgm:t>
        <a:bodyPr/>
        <a:lstStyle/>
        <a:p>
          <a:endParaRPr lang="en-US"/>
        </a:p>
      </dgm:t>
    </dgm:pt>
    <dgm:pt modelId="{C0EC577C-7C3E-4327-851A-796F564C3072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CDI</a:t>
          </a:r>
        </a:p>
      </dgm:t>
    </dgm:pt>
    <dgm:pt modelId="{5FAD9732-8EBE-4EC5-9907-4EEEEA5F89B2}" type="parTrans" cxnId="{FB2D7ACA-9244-45FE-853F-27F49C7DF49D}">
      <dgm:prSet/>
      <dgm:spPr/>
      <dgm:t>
        <a:bodyPr/>
        <a:lstStyle/>
        <a:p>
          <a:endParaRPr lang="en-US"/>
        </a:p>
      </dgm:t>
    </dgm:pt>
    <dgm:pt modelId="{BCFBA281-6138-439C-9F26-C7A9AF070E30}" type="sibTrans" cxnId="{FB2D7ACA-9244-45FE-853F-27F49C7DF49D}">
      <dgm:prSet/>
      <dgm:spPr/>
      <dgm:t>
        <a:bodyPr/>
        <a:lstStyle/>
        <a:p>
          <a:endParaRPr lang="en-US"/>
        </a:p>
      </dgm:t>
    </dgm:pt>
    <dgm:pt modelId="{6FE5194A-F95E-4B39-A7E5-1582161CEDDD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CRE</a:t>
          </a:r>
          <a:r>
            <a:rPr lang="en-US" i="1"/>
            <a:t>* (Council-approved, pending technical review)</a:t>
          </a:r>
          <a:endParaRPr lang="en-US"/>
        </a:p>
      </dgm:t>
    </dgm:pt>
    <dgm:pt modelId="{B84B181D-2A47-4735-8B03-2F49684100A5}" type="parTrans" cxnId="{E34B5D49-6E13-4B59-8D2A-C603E13A2149}">
      <dgm:prSet/>
      <dgm:spPr/>
      <dgm:t>
        <a:bodyPr/>
        <a:lstStyle/>
        <a:p>
          <a:endParaRPr lang="en-US"/>
        </a:p>
      </dgm:t>
    </dgm:pt>
    <dgm:pt modelId="{397EB7E1-1B40-4979-8850-6ED4CE52373E}" type="sibTrans" cxnId="{E34B5D49-6E13-4B59-8D2A-C603E13A2149}">
      <dgm:prSet/>
      <dgm:spPr/>
      <dgm:t>
        <a:bodyPr/>
        <a:lstStyle/>
        <a:p>
          <a:endParaRPr lang="en-US"/>
        </a:p>
      </dgm:t>
    </dgm:pt>
    <dgm:pt modelId="{242612E2-62FB-4E6D-9E2B-9048ADAA7BCC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NTM* </a:t>
          </a:r>
          <a:r>
            <a:rPr lang="en-US" i="1"/>
            <a:t>(pending final CDC SME review)</a:t>
          </a:r>
          <a:endParaRPr lang="en-US"/>
        </a:p>
      </dgm:t>
    </dgm:pt>
    <dgm:pt modelId="{5A778C28-614F-4170-BFBA-588777CFFF01}" type="parTrans" cxnId="{C617B0A5-3CE5-42DA-BC96-2BDAE6661CBF}">
      <dgm:prSet/>
      <dgm:spPr/>
      <dgm:t>
        <a:bodyPr/>
        <a:lstStyle/>
        <a:p>
          <a:endParaRPr lang="en-US"/>
        </a:p>
      </dgm:t>
    </dgm:pt>
    <dgm:pt modelId="{6C8AE56D-BC38-4F41-B5AA-444A12A7A870}" type="sibTrans" cxnId="{C617B0A5-3CE5-42DA-BC96-2BDAE6661CBF}">
      <dgm:prSet/>
      <dgm:spPr/>
      <dgm:t>
        <a:bodyPr/>
        <a:lstStyle/>
        <a:p>
          <a:endParaRPr lang="en-US"/>
        </a:p>
      </dgm:t>
    </dgm:pt>
    <dgm:pt modelId="{EE89DBAC-F31D-49C8-B33B-B03B39D1CEE7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3"/>
            </a:rPr>
            <a:t>Policy Workgroup</a:t>
          </a:r>
          <a:endParaRPr lang="en-US"/>
        </a:p>
      </dgm:t>
    </dgm:pt>
    <dgm:pt modelId="{BAF8AF34-FAEE-40DD-B083-2FF68E5510EB}" type="parTrans" cxnId="{E2E5CDFF-50A3-46DA-BB7D-28EEC5ACB172}">
      <dgm:prSet/>
      <dgm:spPr/>
      <dgm:t>
        <a:bodyPr/>
        <a:lstStyle/>
        <a:p>
          <a:endParaRPr lang="en-US"/>
        </a:p>
      </dgm:t>
    </dgm:pt>
    <dgm:pt modelId="{CFB4EA47-DB8A-475B-A127-6A9503B20B37}" type="sibTrans" cxnId="{E2E5CDFF-50A3-46DA-BB7D-28EEC5ACB172}">
      <dgm:prSet/>
      <dgm:spPr/>
      <dgm:t>
        <a:bodyPr/>
        <a:lstStyle/>
        <a:p>
          <a:endParaRPr lang="en-US"/>
        </a:p>
      </dgm:t>
    </dgm:pt>
    <dgm:pt modelId="{FE801620-5377-4B9E-94C6-48753BC1FECD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HAI Outbreak Notification Framework* </a:t>
          </a:r>
          <a:r>
            <a:rPr lang="en-US" i="1"/>
            <a:t>(Council-approved, Interim draft posted to the website, pending technical review)</a:t>
          </a:r>
          <a:endParaRPr lang="en-US"/>
        </a:p>
      </dgm:t>
    </dgm:pt>
    <dgm:pt modelId="{B003EB76-4E8B-4630-99BF-D3106E2F9EB4}" type="parTrans" cxnId="{C0CB8FDB-F5EF-4B17-829B-9CDFF5025C32}">
      <dgm:prSet/>
      <dgm:spPr/>
      <dgm:t>
        <a:bodyPr/>
        <a:lstStyle/>
        <a:p>
          <a:endParaRPr lang="en-US"/>
        </a:p>
      </dgm:t>
    </dgm:pt>
    <dgm:pt modelId="{3C109C6A-DD1B-49B4-ADD7-A567A2EDA9E2}" type="sibTrans" cxnId="{C0CB8FDB-F5EF-4B17-829B-9CDFF5025C32}">
      <dgm:prSet/>
      <dgm:spPr/>
      <dgm:t>
        <a:bodyPr/>
        <a:lstStyle/>
        <a:p>
          <a:endParaRPr lang="en-US"/>
        </a:p>
      </dgm:t>
    </dgm:pt>
    <dgm:pt modelId="{A87B29A8-9BD8-4453-A52E-3AC984F32313}">
      <dgm:prSet/>
      <dgm:spPr/>
      <dgm:t>
        <a:bodyPr/>
        <a:lstStyle/>
        <a:p>
          <a:r>
            <a:rPr lang="en-US" b="1"/>
            <a:t>Lab Workgroup</a:t>
          </a:r>
          <a:endParaRPr lang="en-US"/>
        </a:p>
      </dgm:t>
    </dgm:pt>
    <dgm:pt modelId="{85F471DD-F78B-4365-9437-7BF422D82838}" type="parTrans" cxnId="{A9778341-AB79-4D80-914F-75FA94873B23}">
      <dgm:prSet/>
      <dgm:spPr/>
      <dgm:t>
        <a:bodyPr/>
        <a:lstStyle/>
        <a:p>
          <a:endParaRPr lang="en-US"/>
        </a:p>
      </dgm:t>
    </dgm:pt>
    <dgm:pt modelId="{36E5DB9F-5053-4081-A472-7E2CCF0BFBB2}" type="sibTrans" cxnId="{A9778341-AB79-4D80-914F-75FA94873B23}">
      <dgm:prSet/>
      <dgm:spPr/>
      <dgm:t>
        <a:bodyPr/>
        <a:lstStyle/>
        <a:p>
          <a:endParaRPr lang="en-US"/>
        </a:p>
      </dgm:t>
    </dgm:pt>
    <dgm:pt modelId="{60087693-3C06-46EE-923D-0B7DFDA2F5EC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/>
            <a:t>HLG Chapter 6: Laboratory Best Practices in Support of Healthcare-Associated Infection and Antimicrobial Resistant Pathogen Outbreak Response</a:t>
          </a:r>
        </a:p>
      </dgm:t>
    </dgm:pt>
    <dgm:pt modelId="{B4E65518-AB0E-4D4B-ADE3-2213C1FE3220}" type="parTrans" cxnId="{51246D12-909D-4DB8-AF38-17F9C9993B00}">
      <dgm:prSet/>
      <dgm:spPr/>
      <dgm:t>
        <a:bodyPr/>
        <a:lstStyle/>
        <a:p>
          <a:endParaRPr lang="en-US"/>
        </a:p>
      </dgm:t>
    </dgm:pt>
    <dgm:pt modelId="{AABAFB31-5EAD-4435-9E58-1E410815F27B}" type="sibTrans" cxnId="{51246D12-909D-4DB8-AF38-17F9C9993B00}">
      <dgm:prSet/>
      <dgm:spPr/>
      <dgm:t>
        <a:bodyPr/>
        <a:lstStyle/>
        <a:p>
          <a:endParaRPr lang="en-US"/>
        </a:p>
      </dgm:t>
    </dgm:pt>
    <dgm:pt modelId="{D0EF2F58-8B7D-4727-9D88-FE43C5C9C604}">
      <dgm:prSet/>
      <dgm:spPr/>
      <dgm:t>
        <a:bodyPr/>
        <a:lstStyle/>
        <a:p>
          <a:r>
            <a:rPr lang="en-US" b="1"/>
            <a:t>Ad hoc</a:t>
          </a:r>
          <a:endParaRPr lang="en-US"/>
        </a:p>
      </dgm:t>
    </dgm:pt>
    <dgm:pt modelId="{10F83FC7-801F-4CC0-A788-E924506EF1D2}" type="parTrans" cxnId="{C1662038-AA00-4D06-A035-596DE6475693}">
      <dgm:prSet/>
      <dgm:spPr/>
      <dgm:t>
        <a:bodyPr/>
        <a:lstStyle/>
        <a:p>
          <a:endParaRPr lang="en-US"/>
        </a:p>
      </dgm:t>
    </dgm:pt>
    <dgm:pt modelId="{9EBE4367-A979-48AE-A884-0CC08D6A2305}" type="sibTrans" cxnId="{C1662038-AA00-4D06-A035-596DE6475693}">
      <dgm:prSet/>
      <dgm:spPr/>
      <dgm:t>
        <a:bodyPr/>
        <a:lstStyle/>
        <a:p>
          <a:endParaRPr lang="en-US"/>
        </a:p>
      </dgm:t>
    </dgm:pt>
    <dgm:pt modelId="{C25E1217-C766-4E25-AF98-C32102B8729E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COVID-19 Outbreak Definition &amp; Reporting Thresholds</a:t>
          </a:r>
        </a:p>
      </dgm:t>
    </dgm:pt>
    <dgm:pt modelId="{B6A7B80B-1911-4952-87F9-EA29835C57B1}" type="parTrans" cxnId="{A4C59EAD-9785-46EA-8F64-E3D286A5A961}">
      <dgm:prSet/>
      <dgm:spPr/>
      <dgm:t>
        <a:bodyPr/>
        <a:lstStyle/>
        <a:p>
          <a:endParaRPr lang="en-US"/>
        </a:p>
      </dgm:t>
    </dgm:pt>
    <dgm:pt modelId="{A65B7E26-E8E7-43BD-9A3A-C2CDD1DD80D6}" type="sibTrans" cxnId="{A4C59EAD-9785-46EA-8F64-E3D286A5A961}">
      <dgm:prSet/>
      <dgm:spPr/>
      <dgm:t>
        <a:bodyPr/>
        <a:lstStyle/>
        <a:p>
          <a:endParaRPr lang="en-US"/>
        </a:p>
      </dgm:t>
    </dgm:pt>
    <dgm:pt modelId="{7B80A979-C026-4D9B-A46F-7D80AAA93CC3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Influenza</a:t>
          </a:r>
        </a:p>
      </dgm:t>
    </dgm:pt>
    <dgm:pt modelId="{A13DD590-8734-48F2-96CE-4882C8752733}" type="parTrans" cxnId="{B4C9F1E1-E9EB-468A-9422-8BDD254BE94B}">
      <dgm:prSet/>
      <dgm:spPr/>
      <dgm:t>
        <a:bodyPr/>
        <a:lstStyle/>
        <a:p>
          <a:endParaRPr lang="en-US"/>
        </a:p>
      </dgm:t>
    </dgm:pt>
    <dgm:pt modelId="{A2EAB7F2-F939-4D09-A839-9D3B2D643E47}" type="sibTrans" cxnId="{B4C9F1E1-E9EB-468A-9422-8BDD254BE94B}">
      <dgm:prSet/>
      <dgm:spPr/>
      <dgm:t>
        <a:bodyPr/>
        <a:lstStyle/>
        <a:p>
          <a:endParaRPr lang="en-US"/>
        </a:p>
      </dgm:t>
    </dgm:pt>
    <dgm:pt modelId="{EA739706-3B84-4994-8623-AAE7B0DD0DA8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Health Affairs Blog on Outbreak Notification of Healthcare Outbreaks of COVID-19</a:t>
          </a:r>
        </a:p>
      </dgm:t>
    </dgm:pt>
    <dgm:pt modelId="{F365E391-375B-4985-8DE3-9E2BEC24780F}" type="parTrans" cxnId="{7CE5086F-0BEF-4A3D-9FA9-44036DCFD0FE}">
      <dgm:prSet/>
      <dgm:spPr/>
      <dgm:t>
        <a:bodyPr/>
        <a:lstStyle/>
        <a:p>
          <a:endParaRPr lang="en-US"/>
        </a:p>
      </dgm:t>
    </dgm:pt>
    <dgm:pt modelId="{3ECBC775-63FB-4217-BC3B-74D6ACB44DAF}" type="sibTrans" cxnId="{7CE5086F-0BEF-4A3D-9FA9-44036DCFD0FE}">
      <dgm:prSet/>
      <dgm:spPr/>
      <dgm:t>
        <a:bodyPr/>
        <a:lstStyle/>
        <a:p>
          <a:endParaRPr lang="en-US"/>
        </a:p>
      </dgm:t>
    </dgm:pt>
    <dgm:pt modelId="{F0F6D8F9-CC51-4149-BA74-804336D6A194}" type="pres">
      <dgm:prSet presAssocID="{40EEC7D9-F603-4212-B16C-026AE1341AC3}" presName="theList" presStyleCnt="0">
        <dgm:presLayoutVars>
          <dgm:dir/>
          <dgm:animLvl val="lvl"/>
          <dgm:resizeHandles val="exact"/>
        </dgm:presLayoutVars>
      </dgm:prSet>
      <dgm:spPr/>
    </dgm:pt>
    <dgm:pt modelId="{D1CDB7C1-CD0B-4082-BF7C-8BA4474EDABD}" type="pres">
      <dgm:prSet presAssocID="{FDB35EB9-279E-4CF9-9BDD-2710A452A2D0}" presName="compNode" presStyleCnt="0"/>
      <dgm:spPr/>
    </dgm:pt>
    <dgm:pt modelId="{C5C0367A-3017-4372-BB7B-4828E4878445}" type="pres">
      <dgm:prSet presAssocID="{FDB35EB9-279E-4CF9-9BDD-2710A452A2D0}" presName="aNode" presStyleLbl="bgShp" presStyleIdx="0" presStyleCnt="6"/>
      <dgm:spPr/>
    </dgm:pt>
    <dgm:pt modelId="{74DC9E10-3D55-49C3-AF62-96DC3530CEE7}" type="pres">
      <dgm:prSet presAssocID="{FDB35EB9-279E-4CF9-9BDD-2710A452A2D0}" presName="textNode" presStyleLbl="bgShp" presStyleIdx="0" presStyleCnt="6"/>
      <dgm:spPr/>
    </dgm:pt>
    <dgm:pt modelId="{4DC9BB4E-D23D-4374-AAB3-86A82C76E3FC}" type="pres">
      <dgm:prSet presAssocID="{FDB35EB9-279E-4CF9-9BDD-2710A452A2D0}" presName="compChildNode" presStyleCnt="0"/>
      <dgm:spPr/>
    </dgm:pt>
    <dgm:pt modelId="{EE9D4845-D08A-47C8-8759-A2CC835C6EEF}" type="pres">
      <dgm:prSet presAssocID="{FDB35EB9-279E-4CF9-9BDD-2710A452A2D0}" presName="theInnerList" presStyleCnt="0"/>
      <dgm:spPr/>
    </dgm:pt>
    <dgm:pt modelId="{5EF8027E-7B2B-46EA-B82A-01BEFF4C3AC2}" type="pres">
      <dgm:prSet presAssocID="{1EAD3270-5CE0-4568-A8E1-C873335FB7B5}" presName="childNode" presStyleLbl="node1" presStyleIdx="0" presStyleCnt="12">
        <dgm:presLayoutVars>
          <dgm:bulletEnabled val="1"/>
        </dgm:presLayoutVars>
      </dgm:prSet>
      <dgm:spPr/>
    </dgm:pt>
    <dgm:pt modelId="{806AA8B4-1B3D-426C-BCE2-B6EF9F6A3CAC}" type="pres">
      <dgm:prSet presAssocID="{1EAD3270-5CE0-4568-A8E1-C873335FB7B5}" presName="aSpace2" presStyleCnt="0"/>
      <dgm:spPr/>
    </dgm:pt>
    <dgm:pt modelId="{F9FAF4BF-AE36-46FD-9578-D80CCD2ABE71}" type="pres">
      <dgm:prSet presAssocID="{66BCF662-98B7-4622-B38C-05C3040EB571}" presName="childNode" presStyleLbl="node1" presStyleIdx="1" presStyleCnt="12">
        <dgm:presLayoutVars>
          <dgm:bulletEnabled val="1"/>
        </dgm:presLayoutVars>
      </dgm:prSet>
      <dgm:spPr/>
    </dgm:pt>
    <dgm:pt modelId="{20302260-A932-4601-8A7E-56DCCE92E52E}" type="pres">
      <dgm:prSet presAssocID="{FDB35EB9-279E-4CF9-9BDD-2710A452A2D0}" presName="aSpace" presStyleCnt="0"/>
      <dgm:spPr/>
    </dgm:pt>
    <dgm:pt modelId="{3B14043A-DECE-46CE-A29D-1A163ABD0E88}" type="pres">
      <dgm:prSet presAssocID="{F1C44AA4-B780-4401-8204-F5B7807DDCCE}" presName="compNode" presStyleCnt="0"/>
      <dgm:spPr/>
    </dgm:pt>
    <dgm:pt modelId="{525D6F0A-20F6-4F1D-82BE-63314C3D52DD}" type="pres">
      <dgm:prSet presAssocID="{F1C44AA4-B780-4401-8204-F5B7807DDCCE}" presName="aNode" presStyleLbl="bgShp" presStyleIdx="1" presStyleCnt="6"/>
      <dgm:spPr/>
    </dgm:pt>
    <dgm:pt modelId="{C20B50C8-6B4C-4555-845D-DF6D535F0641}" type="pres">
      <dgm:prSet presAssocID="{F1C44AA4-B780-4401-8204-F5B7807DDCCE}" presName="textNode" presStyleLbl="bgShp" presStyleIdx="1" presStyleCnt="6"/>
      <dgm:spPr/>
    </dgm:pt>
    <dgm:pt modelId="{A1F9FD38-D501-4F8C-B11E-2B58A10F0EEB}" type="pres">
      <dgm:prSet presAssocID="{F1C44AA4-B780-4401-8204-F5B7807DDCCE}" presName="compChildNode" presStyleCnt="0"/>
      <dgm:spPr/>
    </dgm:pt>
    <dgm:pt modelId="{116BE758-6C8F-4283-9DF1-F8BB4981C198}" type="pres">
      <dgm:prSet presAssocID="{F1C44AA4-B780-4401-8204-F5B7807DDCCE}" presName="theInnerList" presStyleCnt="0"/>
      <dgm:spPr/>
    </dgm:pt>
    <dgm:pt modelId="{A50F642D-F706-4E8D-A50A-04782272CCB6}" type="pres">
      <dgm:prSet presAssocID="{69FF1CC8-DE60-4319-99C9-EDC942C87DBA}" presName="childNode" presStyleLbl="node1" presStyleIdx="2" presStyleCnt="12">
        <dgm:presLayoutVars>
          <dgm:bulletEnabled val="1"/>
        </dgm:presLayoutVars>
      </dgm:prSet>
      <dgm:spPr/>
    </dgm:pt>
    <dgm:pt modelId="{6D7C5B8A-8695-4FC5-9DB3-ECF7B26BEA62}" type="pres">
      <dgm:prSet presAssocID="{F1C44AA4-B780-4401-8204-F5B7807DDCCE}" presName="aSpace" presStyleCnt="0"/>
      <dgm:spPr/>
    </dgm:pt>
    <dgm:pt modelId="{FB4AFAD2-29A0-4076-8200-65341F2A8CA5}" type="pres">
      <dgm:prSet presAssocID="{9B6DBFE2-8AD1-4B32-978D-996DB07E654B}" presName="compNode" presStyleCnt="0"/>
      <dgm:spPr/>
    </dgm:pt>
    <dgm:pt modelId="{0CBCB363-38D1-4F88-A795-4C9BAF2882D0}" type="pres">
      <dgm:prSet presAssocID="{9B6DBFE2-8AD1-4B32-978D-996DB07E654B}" presName="aNode" presStyleLbl="bgShp" presStyleIdx="2" presStyleCnt="6"/>
      <dgm:spPr/>
    </dgm:pt>
    <dgm:pt modelId="{F020EE7D-FCDC-44B5-B4D4-4527F66B61E3}" type="pres">
      <dgm:prSet presAssocID="{9B6DBFE2-8AD1-4B32-978D-996DB07E654B}" presName="textNode" presStyleLbl="bgShp" presStyleIdx="2" presStyleCnt="6"/>
      <dgm:spPr/>
    </dgm:pt>
    <dgm:pt modelId="{E1298A1F-283F-4150-A306-71942F67A20E}" type="pres">
      <dgm:prSet presAssocID="{9B6DBFE2-8AD1-4B32-978D-996DB07E654B}" presName="compChildNode" presStyleCnt="0"/>
      <dgm:spPr/>
    </dgm:pt>
    <dgm:pt modelId="{C724BDC7-E34A-4CAF-A6F0-0186A3F5EB4C}" type="pres">
      <dgm:prSet presAssocID="{9B6DBFE2-8AD1-4B32-978D-996DB07E654B}" presName="theInnerList" presStyleCnt="0"/>
      <dgm:spPr/>
    </dgm:pt>
    <dgm:pt modelId="{62361C26-5C73-4600-963C-C741862D5CAF}" type="pres">
      <dgm:prSet presAssocID="{B6EAD14E-8355-4E39-9891-FEF6F0346BEC}" presName="childNode" presStyleLbl="node1" presStyleIdx="3" presStyleCnt="12">
        <dgm:presLayoutVars>
          <dgm:bulletEnabled val="1"/>
        </dgm:presLayoutVars>
      </dgm:prSet>
      <dgm:spPr/>
    </dgm:pt>
    <dgm:pt modelId="{77DE7BA0-EAE8-4399-8242-B8BFEA873772}" type="pres">
      <dgm:prSet presAssocID="{B6EAD14E-8355-4E39-9891-FEF6F0346BEC}" presName="aSpace2" presStyleCnt="0"/>
      <dgm:spPr/>
    </dgm:pt>
    <dgm:pt modelId="{D092AEB6-E7FC-4FE6-AC8F-421502C4B22D}" type="pres">
      <dgm:prSet presAssocID="{C0EC577C-7C3E-4327-851A-796F564C3072}" presName="childNode" presStyleLbl="node1" presStyleIdx="4" presStyleCnt="12">
        <dgm:presLayoutVars>
          <dgm:bulletEnabled val="1"/>
        </dgm:presLayoutVars>
      </dgm:prSet>
      <dgm:spPr/>
    </dgm:pt>
    <dgm:pt modelId="{01A7B219-387F-44F5-82AF-82EEEF555A82}" type="pres">
      <dgm:prSet presAssocID="{C0EC577C-7C3E-4327-851A-796F564C3072}" presName="aSpace2" presStyleCnt="0"/>
      <dgm:spPr/>
    </dgm:pt>
    <dgm:pt modelId="{C35E7F69-C637-4E81-9F96-F7BE3FC23693}" type="pres">
      <dgm:prSet presAssocID="{6FE5194A-F95E-4B39-A7E5-1582161CEDDD}" presName="childNode" presStyleLbl="node1" presStyleIdx="5" presStyleCnt="12">
        <dgm:presLayoutVars>
          <dgm:bulletEnabled val="1"/>
        </dgm:presLayoutVars>
      </dgm:prSet>
      <dgm:spPr/>
    </dgm:pt>
    <dgm:pt modelId="{3B1D5592-3CAB-4197-8A22-938355DD3C83}" type="pres">
      <dgm:prSet presAssocID="{6FE5194A-F95E-4B39-A7E5-1582161CEDDD}" presName="aSpace2" presStyleCnt="0"/>
      <dgm:spPr/>
    </dgm:pt>
    <dgm:pt modelId="{AA06AB25-F946-4B49-AED8-3FDE82F999B9}" type="pres">
      <dgm:prSet presAssocID="{242612E2-62FB-4E6D-9E2B-9048ADAA7BCC}" presName="childNode" presStyleLbl="node1" presStyleIdx="6" presStyleCnt="12">
        <dgm:presLayoutVars>
          <dgm:bulletEnabled val="1"/>
        </dgm:presLayoutVars>
      </dgm:prSet>
      <dgm:spPr/>
    </dgm:pt>
    <dgm:pt modelId="{0DDCC8E2-E4B2-4E43-9374-D7A2E07C17F9}" type="pres">
      <dgm:prSet presAssocID="{9B6DBFE2-8AD1-4B32-978D-996DB07E654B}" presName="aSpace" presStyleCnt="0"/>
      <dgm:spPr/>
    </dgm:pt>
    <dgm:pt modelId="{A267D59A-3DD7-49EC-94CA-2F055997E505}" type="pres">
      <dgm:prSet presAssocID="{EE89DBAC-F31D-49C8-B33B-B03B39D1CEE7}" presName="compNode" presStyleCnt="0"/>
      <dgm:spPr/>
    </dgm:pt>
    <dgm:pt modelId="{87340CF7-C7C4-45CB-AB31-AF9594F12773}" type="pres">
      <dgm:prSet presAssocID="{EE89DBAC-F31D-49C8-B33B-B03B39D1CEE7}" presName="aNode" presStyleLbl="bgShp" presStyleIdx="3" presStyleCnt="6"/>
      <dgm:spPr/>
    </dgm:pt>
    <dgm:pt modelId="{9D39E169-1544-4962-A0FA-D4D40F06D413}" type="pres">
      <dgm:prSet presAssocID="{EE89DBAC-F31D-49C8-B33B-B03B39D1CEE7}" presName="textNode" presStyleLbl="bgShp" presStyleIdx="3" presStyleCnt="6"/>
      <dgm:spPr/>
    </dgm:pt>
    <dgm:pt modelId="{4D866605-356F-44DA-8299-8A1C11F77FED}" type="pres">
      <dgm:prSet presAssocID="{EE89DBAC-F31D-49C8-B33B-B03B39D1CEE7}" presName="compChildNode" presStyleCnt="0"/>
      <dgm:spPr/>
    </dgm:pt>
    <dgm:pt modelId="{D5E5011A-FA54-416E-8C2D-E152F9248C9E}" type="pres">
      <dgm:prSet presAssocID="{EE89DBAC-F31D-49C8-B33B-B03B39D1CEE7}" presName="theInnerList" presStyleCnt="0"/>
      <dgm:spPr/>
    </dgm:pt>
    <dgm:pt modelId="{7ED4D8FE-2620-4699-A8A5-E235867DDD2C}" type="pres">
      <dgm:prSet presAssocID="{FE801620-5377-4B9E-94C6-48753BC1FECD}" presName="childNode" presStyleLbl="node1" presStyleIdx="7" presStyleCnt="12">
        <dgm:presLayoutVars>
          <dgm:bulletEnabled val="1"/>
        </dgm:presLayoutVars>
      </dgm:prSet>
      <dgm:spPr/>
    </dgm:pt>
    <dgm:pt modelId="{3CC2F601-C79D-475C-A822-9788C6D73EE0}" type="pres">
      <dgm:prSet presAssocID="{EE89DBAC-F31D-49C8-B33B-B03B39D1CEE7}" presName="aSpace" presStyleCnt="0"/>
      <dgm:spPr/>
    </dgm:pt>
    <dgm:pt modelId="{0731E8E9-A3C9-4567-A49D-C3FCFE420160}" type="pres">
      <dgm:prSet presAssocID="{A87B29A8-9BD8-4453-A52E-3AC984F32313}" presName="compNode" presStyleCnt="0"/>
      <dgm:spPr/>
    </dgm:pt>
    <dgm:pt modelId="{5F7D4311-EA66-4BA7-BB3C-CFEB677F273F}" type="pres">
      <dgm:prSet presAssocID="{A87B29A8-9BD8-4453-A52E-3AC984F32313}" presName="aNode" presStyleLbl="bgShp" presStyleIdx="4" presStyleCnt="6"/>
      <dgm:spPr/>
    </dgm:pt>
    <dgm:pt modelId="{6D1BD1CA-A9C7-4003-ACA5-230F1F5BC60E}" type="pres">
      <dgm:prSet presAssocID="{A87B29A8-9BD8-4453-A52E-3AC984F32313}" presName="textNode" presStyleLbl="bgShp" presStyleIdx="4" presStyleCnt="6"/>
      <dgm:spPr/>
    </dgm:pt>
    <dgm:pt modelId="{C485BE77-7F50-4A64-812A-FBC8E90AB4CF}" type="pres">
      <dgm:prSet presAssocID="{A87B29A8-9BD8-4453-A52E-3AC984F32313}" presName="compChildNode" presStyleCnt="0"/>
      <dgm:spPr/>
    </dgm:pt>
    <dgm:pt modelId="{FD87397B-D80B-4D75-8996-324B6D9D6B42}" type="pres">
      <dgm:prSet presAssocID="{A87B29A8-9BD8-4453-A52E-3AC984F32313}" presName="theInnerList" presStyleCnt="0"/>
      <dgm:spPr/>
    </dgm:pt>
    <dgm:pt modelId="{722212AE-BBF5-4256-9007-1450C0393D11}" type="pres">
      <dgm:prSet presAssocID="{60087693-3C06-46EE-923D-0B7DFDA2F5EC}" presName="childNode" presStyleLbl="node1" presStyleIdx="8" presStyleCnt="12">
        <dgm:presLayoutVars>
          <dgm:bulletEnabled val="1"/>
        </dgm:presLayoutVars>
      </dgm:prSet>
      <dgm:spPr/>
    </dgm:pt>
    <dgm:pt modelId="{DB0686EB-F48D-4997-95A1-00F2C8236BD2}" type="pres">
      <dgm:prSet presAssocID="{A87B29A8-9BD8-4453-A52E-3AC984F32313}" presName="aSpace" presStyleCnt="0"/>
      <dgm:spPr/>
    </dgm:pt>
    <dgm:pt modelId="{1B99BD5B-DC74-4D6A-A255-C87D08134A4A}" type="pres">
      <dgm:prSet presAssocID="{D0EF2F58-8B7D-4727-9D88-FE43C5C9C604}" presName="compNode" presStyleCnt="0"/>
      <dgm:spPr/>
    </dgm:pt>
    <dgm:pt modelId="{21A86404-3801-4DC0-BD5F-BE706F9FBF70}" type="pres">
      <dgm:prSet presAssocID="{D0EF2F58-8B7D-4727-9D88-FE43C5C9C604}" presName="aNode" presStyleLbl="bgShp" presStyleIdx="5" presStyleCnt="6"/>
      <dgm:spPr/>
    </dgm:pt>
    <dgm:pt modelId="{B40CBCC8-BF1D-4533-9A23-B9F58033708C}" type="pres">
      <dgm:prSet presAssocID="{D0EF2F58-8B7D-4727-9D88-FE43C5C9C604}" presName="textNode" presStyleLbl="bgShp" presStyleIdx="5" presStyleCnt="6"/>
      <dgm:spPr/>
    </dgm:pt>
    <dgm:pt modelId="{561D768E-41F2-4ADD-8C62-A759E0097B45}" type="pres">
      <dgm:prSet presAssocID="{D0EF2F58-8B7D-4727-9D88-FE43C5C9C604}" presName="compChildNode" presStyleCnt="0"/>
      <dgm:spPr/>
    </dgm:pt>
    <dgm:pt modelId="{4FFB28AD-0F49-4B34-B455-50665B135B97}" type="pres">
      <dgm:prSet presAssocID="{D0EF2F58-8B7D-4727-9D88-FE43C5C9C604}" presName="theInnerList" presStyleCnt="0"/>
      <dgm:spPr/>
    </dgm:pt>
    <dgm:pt modelId="{0844FA0E-6699-470D-AB54-28D894BC6344}" type="pres">
      <dgm:prSet presAssocID="{C25E1217-C766-4E25-AF98-C32102B8729E}" presName="childNode" presStyleLbl="node1" presStyleIdx="9" presStyleCnt="12">
        <dgm:presLayoutVars>
          <dgm:bulletEnabled val="1"/>
        </dgm:presLayoutVars>
      </dgm:prSet>
      <dgm:spPr/>
    </dgm:pt>
    <dgm:pt modelId="{BBE009C5-275E-47E2-96B3-FA0534A53F5F}" type="pres">
      <dgm:prSet presAssocID="{C25E1217-C766-4E25-AF98-C32102B8729E}" presName="aSpace2" presStyleCnt="0"/>
      <dgm:spPr/>
    </dgm:pt>
    <dgm:pt modelId="{27543620-11FC-4C78-ADD0-F0FBFF6C6133}" type="pres">
      <dgm:prSet presAssocID="{EA739706-3B84-4994-8623-AAE7B0DD0DA8}" presName="childNode" presStyleLbl="node1" presStyleIdx="10" presStyleCnt="12">
        <dgm:presLayoutVars>
          <dgm:bulletEnabled val="1"/>
        </dgm:presLayoutVars>
      </dgm:prSet>
      <dgm:spPr/>
    </dgm:pt>
    <dgm:pt modelId="{860A2CF2-F70C-40E3-B630-5327EFA862AE}" type="pres">
      <dgm:prSet presAssocID="{EA739706-3B84-4994-8623-AAE7B0DD0DA8}" presName="aSpace2" presStyleCnt="0"/>
      <dgm:spPr/>
    </dgm:pt>
    <dgm:pt modelId="{48283CCC-A9CA-409A-9FA0-033687344AA6}" type="pres">
      <dgm:prSet presAssocID="{7B80A979-C026-4D9B-A46F-7D80AAA93CC3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237F340B-54FD-4043-B2A8-29407DBE702A}" type="presOf" srcId="{F1C44AA4-B780-4401-8204-F5B7807DDCCE}" destId="{525D6F0A-20F6-4F1D-82BE-63314C3D52DD}" srcOrd="0" destOrd="0" presId="urn:microsoft.com/office/officeart/2005/8/layout/lProcess2"/>
    <dgm:cxn modelId="{469E3A10-3338-4BAA-BF93-444B86B73B01}" type="presOf" srcId="{1EAD3270-5CE0-4568-A8E1-C873335FB7B5}" destId="{5EF8027E-7B2B-46EA-B82A-01BEFF4C3AC2}" srcOrd="0" destOrd="0" presId="urn:microsoft.com/office/officeart/2005/8/layout/lProcess2"/>
    <dgm:cxn modelId="{51246D12-909D-4DB8-AF38-17F9C9993B00}" srcId="{A87B29A8-9BD8-4453-A52E-3AC984F32313}" destId="{60087693-3C06-46EE-923D-0B7DFDA2F5EC}" srcOrd="0" destOrd="0" parTransId="{B4E65518-AB0E-4D4B-ADE3-2213C1FE3220}" sibTransId="{AABAFB31-5EAD-4435-9E58-1E410815F27B}"/>
    <dgm:cxn modelId="{198B9F21-3E24-4592-92AD-14F7FBC890D6}" type="presOf" srcId="{FE801620-5377-4B9E-94C6-48753BC1FECD}" destId="{7ED4D8FE-2620-4699-A8A5-E235867DDD2C}" srcOrd="0" destOrd="0" presId="urn:microsoft.com/office/officeart/2005/8/layout/lProcess2"/>
    <dgm:cxn modelId="{834ED227-C7B6-4A04-BD93-E2CA197FE1BC}" srcId="{40EEC7D9-F603-4212-B16C-026AE1341AC3}" destId="{FDB35EB9-279E-4CF9-9BDD-2710A452A2D0}" srcOrd="0" destOrd="0" parTransId="{0463466E-BBFF-4A84-8C9B-E6DBFD28F529}" sibTransId="{377B094E-D41C-431B-8153-CEBD4BC266F0}"/>
    <dgm:cxn modelId="{BFF10229-5700-4A7E-A110-CDBDD6278ECD}" type="presOf" srcId="{EE89DBAC-F31D-49C8-B33B-B03B39D1CEE7}" destId="{9D39E169-1544-4962-A0FA-D4D40F06D413}" srcOrd="1" destOrd="0" presId="urn:microsoft.com/office/officeart/2005/8/layout/lProcess2"/>
    <dgm:cxn modelId="{C1662038-AA00-4D06-A035-596DE6475693}" srcId="{40EEC7D9-F603-4212-B16C-026AE1341AC3}" destId="{D0EF2F58-8B7D-4727-9D88-FE43C5C9C604}" srcOrd="5" destOrd="0" parTransId="{10F83FC7-801F-4CC0-A788-E924506EF1D2}" sibTransId="{9EBE4367-A979-48AE-A884-0CC08D6A2305}"/>
    <dgm:cxn modelId="{A9778341-AB79-4D80-914F-75FA94873B23}" srcId="{40EEC7D9-F603-4212-B16C-026AE1341AC3}" destId="{A87B29A8-9BD8-4453-A52E-3AC984F32313}" srcOrd="4" destOrd="0" parTransId="{85F471DD-F78B-4365-9437-7BF422D82838}" sibTransId="{36E5DB9F-5053-4081-A472-7E2CCF0BFBB2}"/>
    <dgm:cxn modelId="{F53F1845-88C2-445B-AED7-EC6B4FFC9164}" type="presOf" srcId="{D0EF2F58-8B7D-4727-9D88-FE43C5C9C604}" destId="{21A86404-3801-4DC0-BD5F-BE706F9FBF70}" srcOrd="0" destOrd="0" presId="urn:microsoft.com/office/officeart/2005/8/layout/lProcess2"/>
    <dgm:cxn modelId="{060A6D66-D13E-49D2-AFAE-1F4DC549A082}" type="presOf" srcId="{9B6DBFE2-8AD1-4B32-978D-996DB07E654B}" destId="{0CBCB363-38D1-4F88-A795-4C9BAF2882D0}" srcOrd="0" destOrd="0" presId="urn:microsoft.com/office/officeart/2005/8/layout/lProcess2"/>
    <dgm:cxn modelId="{E34B5D49-6E13-4B59-8D2A-C603E13A2149}" srcId="{9B6DBFE2-8AD1-4B32-978D-996DB07E654B}" destId="{6FE5194A-F95E-4B39-A7E5-1582161CEDDD}" srcOrd="2" destOrd="0" parTransId="{B84B181D-2A47-4735-8B03-2F49684100A5}" sibTransId="{397EB7E1-1B40-4979-8850-6ED4CE52373E}"/>
    <dgm:cxn modelId="{7CE5086F-0BEF-4A3D-9FA9-44036DCFD0FE}" srcId="{D0EF2F58-8B7D-4727-9D88-FE43C5C9C604}" destId="{EA739706-3B84-4994-8623-AAE7B0DD0DA8}" srcOrd="1" destOrd="0" parTransId="{F365E391-375B-4985-8DE3-9E2BEC24780F}" sibTransId="{3ECBC775-63FB-4217-BC3B-74D6ACB44DAF}"/>
    <dgm:cxn modelId="{FCF97374-E4B2-413C-A267-CA756DE9971C}" srcId="{F1C44AA4-B780-4401-8204-F5B7807DDCCE}" destId="{69FF1CC8-DE60-4319-99C9-EDC942C87DBA}" srcOrd="0" destOrd="0" parTransId="{CF1ECB3E-832F-4FDE-9E4D-0DD6D9B9EF57}" sibTransId="{40F3445B-CF80-4ABA-9D70-717EF4F210AB}"/>
    <dgm:cxn modelId="{04E86375-80BC-47E7-8B7E-BD5097F47892}" type="presOf" srcId="{60087693-3C06-46EE-923D-0B7DFDA2F5EC}" destId="{722212AE-BBF5-4256-9007-1450C0393D11}" srcOrd="0" destOrd="0" presId="urn:microsoft.com/office/officeart/2005/8/layout/lProcess2"/>
    <dgm:cxn modelId="{39BEEA55-0202-4F5C-9D3B-A34A789DB85F}" srcId="{40EEC7D9-F603-4212-B16C-026AE1341AC3}" destId="{F1C44AA4-B780-4401-8204-F5B7807DDCCE}" srcOrd="1" destOrd="0" parTransId="{73D7257E-EF8E-445C-AE46-3632C8F38101}" sibTransId="{02537E78-8877-4388-9651-F84E51D0012E}"/>
    <dgm:cxn modelId="{8D2CD478-259C-4841-94FC-FFC6479AB824}" type="presOf" srcId="{C25E1217-C766-4E25-AF98-C32102B8729E}" destId="{0844FA0E-6699-470D-AB54-28D894BC6344}" srcOrd="0" destOrd="0" presId="urn:microsoft.com/office/officeart/2005/8/layout/lProcess2"/>
    <dgm:cxn modelId="{C3956885-8133-441F-8397-7948A1E6436D}" type="presOf" srcId="{EA739706-3B84-4994-8623-AAE7B0DD0DA8}" destId="{27543620-11FC-4C78-ADD0-F0FBFF6C6133}" srcOrd="0" destOrd="0" presId="urn:microsoft.com/office/officeart/2005/8/layout/lProcess2"/>
    <dgm:cxn modelId="{A3723E86-DEEC-4668-9B77-3897E21A2B77}" type="presOf" srcId="{F1C44AA4-B780-4401-8204-F5B7807DDCCE}" destId="{C20B50C8-6B4C-4555-845D-DF6D535F0641}" srcOrd="1" destOrd="0" presId="urn:microsoft.com/office/officeart/2005/8/layout/lProcess2"/>
    <dgm:cxn modelId="{A643FF86-920E-46B1-94DC-9E001271C25B}" type="presOf" srcId="{A87B29A8-9BD8-4453-A52E-3AC984F32313}" destId="{5F7D4311-EA66-4BA7-BB3C-CFEB677F273F}" srcOrd="0" destOrd="0" presId="urn:microsoft.com/office/officeart/2005/8/layout/lProcess2"/>
    <dgm:cxn modelId="{82C26D87-7302-4B2B-98E0-0F2CF0497E7B}" type="presOf" srcId="{40EEC7D9-F603-4212-B16C-026AE1341AC3}" destId="{F0F6D8F9-CC51-4149-BA74-804336D6A194}" srcOrd="0" destOrd="0" presId="urn:microsoft.com/office/officeart/2005/8/layout/lProcess2"/>
    <dgm:cxn modelId="{E529039F-67E5-49C8-BCE3-C9A11D798E04}" srcId="{9B6DBFE2-8AD1-4B32-978D-996DB07E654B}" destId="{B6EAD14E-8355-4E39-9891-FEF6F0346BEC}" srcOrd="0" destOrd="0" parTransId="{8693458F-3C6B-4780-8CA0-30274C0DC89C}" sibTransId="{C350BFB6-E14A-4DF4-8569-8D26D4AF3D48}"/>
    <dgm:cxn modelId="{C617B0A5-3CE5-42DA-BC96-2BDAE6661CBF}" srcId="{9B6DBFE2-8AD1-4B32-978D-996DB07E654B}" destId="{242612E2-62FB-4E6D-9E2B-9048ADAA7BCC}" srcOrd="3" destOrd="0" parTransId="{5A778C28-614F-4170-BFBA-588777CFFF01}" sibTransId="{6C8AE56D-BC38-4F41-B5AA-444A12A7A870}"/>
    <dgm:cxn modelId="{E4C462A8-3C97-406D-918B-929C86B9B64E}" type="presOf" srcId="{EE89DBAC-F31D-49C8-B33B-B03B39D1CEE7}" destId="{87340CF7-C7C4-45CB-AB31-AF9594F12773}" srcOrd="0" destOrd="0" presId="urn:microsoft.com/office/officeart/2005/8/layout/lProcess2"/>
    <dgm:cxn modelId="{6A0134AA-6CA2-4863-A46F-9431311D9FE3}" srcId="{FDB35EB9-279E-4CF9-9BDD-2710A452A2D0}" destId="{66BCF662-98B7-4622-B38C-05C3040EB571}" srcOrd="1" destOrd="0" parTransId="{3662DE8C-F671-49CB-B913-17EA9F9C8861}" sibTransId="{B32AF376-4A98-4392-B5BF-78C513A9E2EF}"/>
    <dgm:cxn modelId="{8717ABAA-C703-4151-8734-DBDCDF39B0C1}" type="presOf" srcId="{FDB35EB9-279E-4CF9-9BDD-2710A452A2D0}" destId="{C5C0367A-3017-4372-BB7B-4828E4878445}" srcOrd="0" destOrd="0" presId="urn:microsoft.com/office/officeart/2005/8/layout/lProcess2"/>
    <dgm:cxn modelId="{A4C59EAD-9785-46EA-8F64-E3D286A5A961}" srcId="{D0EF2F58-8B7D-4727-9D88-FE43C5C9C604}" destId="{C25E1217-C766-4E25-AF98-C32102B8729E}" srcOrd="0" destOrd="0" parTransId="{B6A7B80B-1911-4952-87F9-EA29835C57B1}" sibTransId="{A65B7E26-E8E7-43BD-9A3A-C2CDD1DD80D6}"/>
    <dgm:cxn modelId="{ABCBA9B2-2FEF-4648-A6BB-9FDF5E22B6FF}" type="presOf" srcId="{FDB35EB9-279E-4CF9-9BDD-2710A452A2D0}" destId="{74DC9E10-3D55-49C3-AF62-96DC3530CEE7}" srcOrd="1" destOrd="0" presId="urn:microsoft.com/office/officeart/2005/8/layout/lProcess2"/>
    <dgm:cxn modelId="{477462B4-1A6E-4E32-9E9C-097FB2E01CC8}" type="presOf" srcId="{B6EAD14E-8355-4E39-9891-FEF6F0346BEC}" destId="{62361C26-5C73-4600-963C-C741862D5CAF}" srcOrd="0" destOrd="0" presId="urn:microsoft.com/office/officeart/2005/8/layout/lProcess2"/>
    <dgm:cxn modelId="{1B49ABB8-BA06-4ED3-A57F-784FE0D55BAC}" type="presOf" srcId="{D0EF2F58-8B7D-4727-9D88-FE43C5C9C604}" destId="{B40CBCC8-BF1D-4533-9A23-B9F58033708C}" srcOrd="1" destOrd="0" presId="urn:microsoft.com/office/officeart/2005/8/layout/lProcess2"/>
    <dgm:cxn modelId="{8DC0CDC4-AA9D-45B2-875E-F99F0F05DCAA}" type="presOf" srcId="{A87B29A8-9BD8-4453-A52E-3AC984F32313}" destId="{6D1BD1CA-A9C7-4003-ACA5-230F1F5BC60E}" srcOrd="1" destOrd="0" presId="urn:microsoft.com/office/officeart/2005/8/layout/lProcess2"/>
    <dgm:cxn modelId="{FB2D7ACA-9244-45FE-853F-27F49C7DF49D}" srcId="{9B6DBFE2-8AD1-4B32-978D-996DB07E654B}" destId="{C0EC577C-7C3E-4327-851A-796F564C3072}" srcOrd="1" destOrd="0" parTransId="{5FAD9732-8EBE-4EC5-9907-4EEEEA5F89B2}" sibTransId="{BCFBA281-6138-439C-9F26-C7A9AF070E30}"/>
    <dgm:cxn modelId="{D019A0CE-F303-45B3-8D37-389E1CC16A8B}" type="presOf" srcId="{9B6DBFE2-8AD1-4B32-978D-996DB07E654B}" destId="{F020EE7D-FCDC-44B5-B4D4-4527F66B61E3}" srcOrd="1" destOrd="0" presId="urn:microsoft.com/office/officeart/2005/8/layout/lProcess2"/>
    <dgm:cxn modelId="{FFC708D0-6451-4CA7-B7D0-544C2BC17FAF}" type="presOf" srcId="{69FF1CC8-DE60-4319-99C9-EDC942C87DBA}" destId="{A50F642D-F706-4E8D-A50A-04782272CCB6}" srcOrd="0" destOrd="0" presId="urn:microsoft.com/office/officeart/2005/8/layout/lProcess2"/>
    <dgm:cxn modelId="{0F6C87D4-C39E-4862-8EA5-82D1E855701F}" type="presOf" srcId="{C0EC577C-7C3E-4327-851A-796F564C3072}" destId="{D092AEB6-E7FC-4FE6-AC8F-421502C4B22D}" srcOrd="0" destOrd="0" presId="urn:microsoft.com/office/officeart/2005/8/layout/lProcess2"/>
    <dgm:cxn modelId="{C0CB8FDB-F5EF-4B17-829B-9CDFF5025C32}" srcId="{EE89DBAC-F31D-49C8-B33B-B03B39D1CEE7}" destId="{FE801620-5377-4B9E-94C6-48753BC1FECD}" srcOrd="0" destOrd="0" parTransId="{B003EB76-4E8B-4630-99BF-D3106E2F9EB4}" sibTransId="{3C109C6A-DD1B-49B4-ADD7-A567A2EDA9E2}"/>
    <dgm:cxn modelId="{B88E91DD-4198-4CC8-B236-05DD8713DFCD}" type="presOf" srcId="{7B80A979-C026-4D9B-A46F-7D80AAA93CC3}" destId="{48283CCC-A9CA-409A-9FA0-033687344AA6}" srcOrd="0" destOrd="0" presId="urn:microsoft.com/office/officeart/2005/8/layout/lProcess2"/>
    <dgm:cxn modelId="{768CC8E0-9FAF-4452-B059-33C7C54C836A}" srcId="{FDB35EB9-279E-4CF9-9BDD-2710A452A2D0}" destId="{1EAD3270-5CE0-4568-A8E1-C873335FB7B5}" srcOrd="0" destOrd="0" parTransId="{755DF1F7-2429-48AE-8B51-176C3442BF8A}" sibTransId="{F1CC63F5-29A5-42F3-8DFE-FDF7B254A075}"/>
    <dgm:cxn modelId="{B88F5FE1-0A7F-41A0-A5FB-F58BC7703259}" type="presOf" srcId="{6FE5194A-F95E-4B39-A7E5-1582161CEDDD}" destId="{C35E7F69-C637-4E81-9F96-F7BE3FC23693}" srcOrd="0" destOrd="0" presId="urn:microsoft.com/office/officeart/2005/8/layout/lProcess2"/>
    <dgm:cxn modelId="{B4C9F1E1-E9EB-468A-9422-8BDD254BE94B}" srcId="{D0EF2F58-8B7D-4727-9D88-FE43C5C9C604}" destId="{7B80A979-C026-4D9B-A46F-7D80AAA93CC3}" srcOrd="2" destOrd="0" parTransId="{A13DD590-8734-48F2-96CE-4882C8752733}" sibTransId="{A2EAB7F2-F939-4D09-A839-9D3B2D643E47}"/>
    <dgm:cxn modelId="{985FBDEE-AB38-459A-AA90-317404B849B7}" srcId="{40EEC7D9-F603-4212-B16C-026AE1341AC3}" destId="{9B6DBFE2-8AD1-4B32-978D-996DB07E654B}" srcOrd="2" destOrd="0" parTransId="{65CECC1E-729F-4013-A996-1009BF667D91}" sibTransId="{CBE71734-E49E-4463-9E88-9682A71E25B2}"/>
    <dgm:cxn modelId="{AE4623F5-5D72-4A76-B1D2-0B95966D3B4E}" type="presOf" srcId="{242612E2-62FB-4E6D-9E2B-9048ADAA7BCC}" destId="{AA06AB25-F946-4B49-AED8-3FDE82F999B9}" srcOrd="0" destOrd="0" presId="urn:microsoft.com/office/officeart/2005/8/layout/lProcess2"/>
    <dgm:cxn modelId="{CFA415FA-B14B-4748-B137-03019AED0B3D}" type="presOf" srcId="{66BCF662-98B7-4622-B38C-05C3040EB571}" destId="{F9FAF4BF-AE36-46FD-9578-D80CCD2ABE71}" srcOrd="0" destOrd="0" presId="urn:microsoft.com/office/officeart/2005/8/layout/lProcess2"/>
    <dgm:cxn modelId="{E2E5CDFF-50A3-46DA-BB7D-28EEC5ACB172}" srcId="{40EEC7D9-F603-4212-B16C-026AE1341AC3}" destId="{EE89DBAC-F31D-49C8-B33B-B03B39D1CEE7}" srcOrd="3" destOrd="0" parTransId="{BAF8AF34-FAEE-40DD-B083-2FF68E5510EB}" sibTransId="{CFB4EA47-DB8A-475B-A127-6A9503B20B37}"/>
    <dgm:cxn modelId="{22F313BF-517F-4D9F-B636-317F6D71F304}" type="presParOf" srcId="{F0F6D8F9-CC51-4149-BA74-804336D6A194}" destId="{D1CDB7C1-CD0B-4082-BF7C-8BA4474EDABD}" srcOrd="0" destOrd="0" presId="urn:microsoft.com/office/officeart/2005/8/layout/lProcess2"/>
    <dgm:cxn modelId="{F56FD085-32C7-4B4B-8665-E7146D19CA81}" type="presParOf" srcId="{D1CDB7C1-CD0B-4082-BF7C-8BA4474EDABD}" destId="{C5C0367A-3017-4372-BB7B-4828E4878445}" srcOrd="0" destOrd="0" presId="urn:microsoft.com/office/officeart/2005/8/layout/lProcess2"/>
    <dgm:cxn modelId="{8FF2DCE0-42DB-42E3-93BE-6330B8E690EE}" type="presParOf" srcId="{D1CDB7C1-CD0B-4082-BF7C-8BA4474EDABD}" destId="{74DC9E10-3D55-49C3-AF62-96DC3530CEE7}" srcOrd="1" destOrd="0" presId="urn:microsoft.com/office/officeart/2005/8/layout/lProcess2"/>
    <dgm:cxn modelId="{33474E21-9350-417F-B3F5-93CCBCBC36F5}" type="presParOf" srcId="{D1CDB7C1-CD0B-4082-BF7C-8BA4474EDABD}" destId="{4DC9BB4E-D23D-4374-AAB3-86A82C76E3FC}" srcOrd="2" destOrd="0" presId="urn:microsoft.com/office/officeart/2005/8/layout/lProcess2"/>
    <dgm:cxn modelId="{A0EADD5C-2B3B-4EBD-BEEC-7DF6200291B9}" type="presParOf" srcId="{4DC9BB4E-D23D-4374-AAB3-86A82C76E3FC}" destId="{EE9D4845-D08A-47C8-8759-A2CC835C6EEF}" srcOrd="0" destOrd="0" presId="urn:microsoft.com/office/officeart/2005/8/layout/lProcess2"/>
    <dgm:cxn modelId="{26BCCFF9-63A5-437C-BC52-05FAF57C8F16}" type="presParOf" srcId="{EE9D4845-D08A-47C8-8759-A2CC835C6EEF}" destId="{5EF8027E-7B2B-46EA-B82A-01BEFF4C3AC2}" srcOrd="0" destOrd="0" presId="urn:microsoft.com/office/officeart/2005/8/layout/lProcess2"/>
    <dgm:cxn modelId="{DBF519AA-77A1-4265-B655-6DDB3324D264}" type="presParOf" srcId="{EE9D4845-D08A-47C8-8759-A2CC835C6EEF}" destId="{806AA8B4-1B3D-426C-BCE2-B6EF9F6A3CAC}" srcOrd="1" destOrd="0" presId="urn:microsoft.com/office/officeart/2005/8/layout/lProcess2"/>
    <dgm:cxn modelId="{F79B9282-D219-4AEC-9F18-9D241DFF244B}" type="presParOf" srcId="{EE9D4845-D08A-47C8-8759-A2CC835C6EEF}" destId="{F9FAF4BF-AE36-46FD-9578-D80CCD2ABE71}" srcOrd="2" destOrd="0" presId="urn:microsoft.com/office/officeart/2005/8/layout/lProcess2"/>
    <dgm:cxn modelId="{F0B10A2C-DAB7-4B5F-A7FD-3A8A0D087AB6}" type="presParOf" srcId="{F0F6D8F9-CC51-4149-BA74-804336D6A194}" destId="{20302260-A932-4601-8A7E-56DCCE92E52E}" srcOrd="1" destOrd="0" presId="urn:microsoft.com/office/officeart/2005/8/layout/lProcess2"/>
    <dgm:cxn modelId="{97ED6089-F420-4D3F-BE80-D9784D534B0A}" type="presParOf" srcId="{F0F6D8F9-CC51-4149-BA74-804336D6A194}" destId="{3B14043A-DECE-46CE-A29D-1A163ABD0E88}" srcOrd="2" destOrd="0" presId="urn:microsoft.com/office/officeart/2005/8/layout/lProcess2"/>
    <dgm:cxn modelId="{B49521A2-3128-478D-A543-9B1C0F765BD9}" type="presParOf" srcId="{3B14043A-DECE-46CE-A29D-1A163ABD0E88}" destId="{525D6F0A-20F6-4F1D-82BE-63314C3D52DD}" srcOrd="0" destOrd="0" presId="urn:microsoft.com/office/officeart/2005/8/layout/lProcess2"/>
    <dgm:cxn modelId="{EB69CD6F-7994-4D41-90D9-BFF48725E788}" type="presParOf" srcId="{3B14043A-DECE-46CE-A29D-1A163ABD0E88}" destId="{C20B50C8-6B4C-4555-845D-DF6D535F0641}" srcOrd="1" destOrd="0" presId="urn:microsoft.com/office/officeart/2005/8/layout/lProcess2"/>
    <dgm:cxn modelId="{D848F523-70EE-47E8-911A-275AE2EDDC2E}" type="presParOf" srcId="{3B14043A-DECE-46CE-A29D-1A163ABD0E88}" destId="{A1F9FD38-D501-4F8C-B11E-2B58A10F0EEB}" srcOrd="2" destOrd="0" presId="urn:microsoft.com/office/officeart/2005/8/layout/lProcess2"/>
    <dgm:cxn modelId="{2D4F865F-0E31-4D4C-922B-FCDC36CEF3ED}" type="presParOf" srcId="{A1F9FD38-D501-4F8C-B11E-2B58A10F0EEB}" destId="{116BE758-6C8F-4283-9DF1-F8BB4981C198}" srcOrd="0" destOrd="0" presId="urn:microsoft.com/office/officeart/2005/8/layout/lProcess2"/>
    <dgm:cxn modelId="{CA958341-AD29-4780-8900-734894AFBECC}" type="presParOf" srcId="{116BE758-6C8F-4283-9DF1-F8BB4981C198}" destId="{A50F642D-F706-4E8D-A50A-04782272CCB6}" srcOrd="0" destOrd="0" presId="urn:microsoft.com/office/officeart/2005/8/layout/lProcess2"/>
    <dgm:cxn modelId="{FC272E71-C385-4B21-909E-6E72C265781A}" type="presParOf" srcId="{F0F6D8F9-CC51-4149-BA74-804336D6A194}" destId="{6D7C5B8A-8695-4FC5-9DB3-ECF7B26BEA62}" srcOrd="3" destOrd="0" presId="urn:microsoft.com/office/officeart/2005/8/layout/lProcess2"/>
    <dgm:cxn modelId="{18A30697-0324-4826-BF34-B93708ADC1C1}" type="presParOf" srcId="{F0F6D8F9-CC51-4149-BA74-804336D6A194}" destId="{FB4AFAD2-29A0-4076-8200-65341F2A8CA5}" srcOrd="4" destOrd="0" presId="urn:microsoft.com/office/officeart/2005/8/layout/lProcess2"/>
    <dgm:cxn modelId="{F66AF261-9E33-4E0F-9D40-0425568ED105}" type="presParOf" srcId="{FB4AFAD2-29A0-4076-8200-65341F2A8CA5}" destId="{0CBCB363-38D1-4F88-A795-4C9BAF2882D0}" srcOrd="0" destOrd="0" presId="urn:microsoft.com/office/officeart/2005/8/layout/lProcess2"/>
    <dgm:cxn modelId="{4FA671E8-69A8-44F1-880A-946645AE5CD6}" type="presParOf" srcId="{FB4AFAD2-29A0-4076-8200-65341F2A8CA5}" destId="{F020EE7D-FCDC-44B5-B4D4-4527F66B61E3}" srcOrd="1" destOrd="0" presId="urn:microsoft.com/office/officeart/2005/8/layout/lProcess2"/>
    <dgm:cxn modelId="{3CF1ABD9-64B5-4BBC-BD8F-6FBA1FCBF08A}" type="presParOf" srcId="{FB4AFAD2-29A0-4076-8200-65341F2A8CA5}" destId="{E1298A1F-283F-4150-A306-71942F67A20E}" srcOrd="2" destOrd="0" presId="urn:microsoft.com/office/officeart/2005/8/layout/lProcess2"/>
    <dgm:cxn modelId="{57EC6641-AA89-4DB9-8AEB-1C162A9253A7}" type="presParOf" srcId="{E1298A1F-283F-4150-A306-71942F67A20E}" destId="{C724BDC7-E34A-4CAF-A6F0-0186A3F5EB4C}" srcOrd="0" destOrd="0" presId="urn:microsoft.com/office/officeart/2005/8/layout/lProcess2"/>
    <dgm:cxn modelId="{E991DD88-EEC0-4636-97EE-23FF4D13D100}" type="presParOf" srcId="{C724BDC7-E34A-4CAF-A6F0-0186A3F5EB4C}" destId="{62361C26-5C73-4600-963C-C741862D5CAF}" srcOrd="0" destOrd="0" presId="urn:microsoft.com/office/officeart/2005/8/layout/lProcess2"/>
    <dgm:cxn modelId="{55A97200-CFA5-42BB-BD86-BD7963D3D7FD}" type="presParOf" srcId="{C724BDC7-E34A-4CAF-A6F0-0186A3F5EB4C}" destId="{77DE7BA0-EAE8-4399-8242-B8BFEA873772}" srcOrd="1" destOrd="0" presId="urn:microsoft.com/office/officeart/2005/8/layout/lProcess2"/>
    <dgm:cxn modelId="{58EF5C3E-8551-4AF2-8E99-4B8EEF294D5B}" type="presParOf" srcId="{C724BDC7-E34A-4CAF-A6F0-0186A3F5EB4C}" destId="{D092AEB6-E7FC-4FE6-AC8F-421502C4B22D}" srcOrd="2" destOrd="0" presId="urn:microsoft.com/office/officeart/2005/8/layout/lProcess2"/>
    <dgm:cxn modelId="{51F9CFDB-5635-436E-B758-A7930732C129}" type="presParOf" srcId="{C724BDC7-E34A-4CAF-A6F0-0186A3F5EB4C}" destId="{01A7B219-387F-44F5-82AF-82EEEF555A82}" srcOrd="3" destOrd="0" presId="urn:microsoft.com/office/officeart/2005/8/layout/lProcess2"/>
    <dgm:cxn modelId="{A1394AB5-73EE-4BF1-9958-C0D6CF8C2B17}" type="presParOf" srcId="{C724BDC7-E34A-4CAF-A6F0-0186A3F5EB4C}" destId="{C35E7F69-C637-4E81-9F96-F7BE3FC23693}" srcOrd="4" destOrd="0" presId="urn:microsoft.com/office/officeart/2005/8/layout/lProcess2"/>
    <dgm:cxn modelId="{D23B5803-CF22-4B4A-86EF-76A23A8A9209}" type="presParOf" srcId="{C724BDC7-E34A-4CAF-A6F0-0186A3F5EB4C}" destId="{3B1D5592-3CAB-4197-8A22-938355DD3C83}" srcOrd="5" destOrd="0" presId="urn:microsoft.com/office/officeart/2005/8/layout/lProcess2"/>
    <dgm:cxn modelId="{F6E8BB7E-20E1-4020-99EC-C3D23B9A5977}" type="presParOf" srcId="{C724BDC7-E34A-4CAF-A6F0-0186A3F5EB4C}" destId="{AA06AB25-F946-4B49-AED8-3FDE82F999B9}" srcOrd="6" destOrd="0" presId="urn:microsoft.com/office/officeart/2005/8/layout/lProcess2"/>
    <dgm:cxn modelId="{A38EB492-D8A2-4ED2-B745-A62765ECDBF7}" type="presParOf" srcId="{F0F6D8F9-CC51-4149-BA74-804336D6A194}" destId="{0DDCC8E2-E4B2-4E43-9374-D7A2E07C17F9}" srcOrd="5" destOrd="0" presId="urn:microsoft.com/office/officeart/2005/8/layout/lProcess2"/>
    <dgm:cxn modelId="{3E5E114E-0117-453B-9488-6487F19AA8BD}" type="presParOf" srcId="{F0F6D8F9-CC51-4149-BA74-804336D6A194}" destId="{A267D59A-3DD7-49EC-94CA-2F055997E505}" srcOrd="6" destOrd="0" presId="urn:microsoft.com/office/officeart/2005/8/layout/lProcess2"/>
    <dgm:cxn modelId="{B32E6D97-0E51-4344-8CC0-CB63689CA19B}" type="presParOf" srcId="{A267D59A-3DD7-49EC-94CA-2F055997E505}" destId="{87340CF7-C7C4-45CB-AB31-AF9594F12773}" srcOrd="0" destOrd="0" presId="urn:microsoft.com/office/officeart/2005/8/layout/lProcess2"/>
    <dgm:cxn modelId="{4FA0A523-BB15-4239-B420-AC0749DD576D}" type="presParOf" srcId="{A267D59A-3DD7-49EC-94CA-2F055997E505}" destId="{9D39E169-1544-4962-A0FA-D4D40F06D413}" srcOrd="1" destOrd="0" presId="urn:microsoft.com/office/officeart/2005/8/layout/lProcess2"/>
    <dgm:cxn modelId="{E5D25F4A-17BE-4FA5-91A3-3C421FA3429B}" type="presParOf" srcId="{A267D59A-3DD7-49EC-94CA-2F055997E505}" destId="{4D866605-356F-44DA-8299-8A1C11F77FED}" srcOrd="2" destOrd="0" presId="urn:microsoft.com/office/officeart/2005/8/layout/lProcess2"/>
    <dgm:cxn modelId="{19C583EF-76CA-411F-984C-7602122E5DF9}" type="presParOf" srcId="{4D866605-356F-44DA-8299-8A1C11F77FED}" destId="{D5E5011A-FA54-416E-8C2D-E152F9248C9E}" srcOrd="0" destOrd="0" presId="urn:microsoft.com/office/officeart/2005/8/layout/lProcess2"/>
    <dgm:cxn modelId="{91D49A99-E7AD-4912-8360-324B2DE39E1B}" type="presParOf" srcId="{D5E5011A-FA54-416E-8C2D-E152F9248C9E}" destId="{7ED4D8FE-2620-4699-A8A5-E235867DDD2C}" srcOrd="0" destOrd="0" presId="urn:microsoft.com/office/officeart/2005/8/layout/lProcess2"/>
    <dgm:cxn modelId="{F0E4C4D5-ADCF-4450-AB89-7FDEF8065231}" type="presParOf" srcId="{F0F6D8F9-CC51-4149-BA74-804336D6A194}" destId="{3CC2F601-C79D-475C-A822-9788C6D73EE0}" srcOrd="7" destOrd="0" presId="urn:microsoft.com/office/officeart/2005/8/layout/lProcess2"/>
    <dgm:cxn modelId="{4C80703A-2B05-45B7-A4E0-EAD0DD606AB1}" type="presParOf" srcId="{F0F6D8F9-CC51-4149-BA74-804336D6A194}" destId="{0731E8E9-A3C9-4567-A49D-C3FCFE420160}" srcOrd="8" destOrd="0" presId="urn:microsoft.com/office/officeart/2005/8/layout/lProcess2"/>
    <dgm:cxn modelId="{2D4B7D14-75AB-466E-A2CD-E8DBD331E3B4}" type="presParOf" srcId="{0731E8E9-A3C9-4567-A49D-C3FCFE420160}" destId="{5F7D4311-EA66-4BA7-BB3C-CFEB677F273F}" srcOrd="0" destOrd="0" presId="urn:microsoft.com/office/officeart/2005/8/layout/lProcess2"/>
    <dgm:cxn modelId="{802A1B35-FA04-462B-BF21-7F9BA8089A47}" type="presParOf" srcId="{0731E8E9-A3C9-4567-A49D-C3FCFE420160}" destId="{6D1BD1CA-A9C7-4003-ACA5-230F1F5BC60E}" srcOrd="1" destOrd="0" presId="urn:microsoft.com/office/officeart/2005/8/layout/lProcess2"/>
    <dgm:cxn modelId="{ED0C1BAF-1564-43DE-8CF7-87A2EEE02FA1}" type="presParOf" srcId="{0731E8E9-A3C9-4567-A49D-C3FCFE420160}" destId="{C485BE77-7F50-4A64-812A-FBC8E90AB4CF}" srcOrd="2" destOrd="0" presId="urn:microsoft.com/office/officeart/2005/8/layout/lProcess2"/>
    <dgm:cxn modelId="{6CB80AD7-E345-411B-8DCF-BE29D93E70AF}" type="presParOf" srcId="{C485BE77-7F50-4A64-812A-FBC8E90AB4CF}" destId="{FD87397B-D80B-4D75-8996-324B6D9D6B42}" srcOrd="0" destOrd="0" presId="urn:microsoft.com/office/officeart/2005/8/layout/lProcess2"/>
    <dgm:cxn modelId="{F03AE4DC-B067-4A71-BEE8-9AB9C97B8A98}" type="presParOf" srcId="{FD87397B-D80B-4D75-8996-324B6D9D6B42}" destId="{722212AE-BBF5-4256-9007-1450C0393D11}" srcOrd="0" destOrd="0" presId="urn:microsoft.com/office/officeart/2005/8/layout/lProcess2"/>
    <dgm:cxn modelId="{6ACB2CEB-8EC2-4F31-9786-751D5CBBA2FD}" type="presParOf" srcId="{F0F6D8F9-CC51-4149-BA74-804336D6A194}" destId="{DB0686EB-F48D-4997-95A1-00F2C8236BD2}" srcOrd="9" destOrd="0" presId="urn:microsoft.com/office/officeart/2005/8/layout/lProcess2"/>
    <dgm:cxn modelId="{FFE6DA85-C797-4A25-ACB0-4CAFE4D8A61F}" type="presParOf" srcId="{F0F6D8F9-CC51-4149-BA74-804336D6A194}" destId="{1B99BD5B-DC74-4D6A-A255-C87D08134A4A}" srcOrd="10" destOrd="0" presId="urn:microsoft.com/office/officeart/2005/8/layout/lProcess2"/>
    <dgm:cxn modelId="{20E0317C-0127-484A-956F-B3616CA4C860}" type="presParOf" srcId="{1B99BD5B-DC74-4D6A-A255-C87D08134A4A}" destId="{21A86404-3801-4DC0-BD5F-BE706F9FBF70}" srcOrd="0" destOrd="0" presId="urn:microsoft.com/office/officeart/2005/8/layout/lProcess2"/>
    <dgm:cxn modelId="{22798AA2-63BB-43F4-932F-BFD026DC8B35}" type="presParOf" srcId="{1B99BD5B-DC74-4D6A-A255-C87D08134A4A}" destId="{B40CBCC8-BF1D-4533-9A23-B9F58033708C}" srcOrd="1" destOrd="0" presId="urn:microsoft.com/office/officeart/2005/8/layout/lProcess2"/>
    <dgm:cxn modelId="{534B771D-69D0-43B0-BEFD-4A76A9D9F97E}" type="presParOf" srcId="{1B99BD5B-DC74-4D6A-A255-C87D08134A4A}" destId="{561D768E-41F2-4ADD-8C62-A759E0097B45}" srcOrd="2" destOrd="0" presId="urn:microsoft.com/office/officeart/2005/8/layout/lProcess2"/>
    <dgm:cxn modelId="{C08C9D9E-4F3F-4B80-9E7A-0F995323825A}" type="presParOf" srcId="{561D768E-41F2-4ADD-8C62-A759E0097B45}" destId="{4FFB28AD-0F49-4B34-B455-50665B135B97}" srcOrd="0" destOrd="0" presId="urn:microsoft.com/office/officeart/2005/8/layout/lProcess2"/>
    <dgm:cxn modelId="{69735B2D-905D-47F6-A787-0535D756A8A4}" type="presParOf" srcId="{4FFB28AD-0F49-4B34-B455-50665B135B97}" destId="{0844FA0E-6699-470D-AB54-28D894BC6344}" srcOrd="0" destOrd="0" presId="urn:microsoft.com/office/officeart/2005/8/layout/lProcess2"/>
    <dgm:cxn modelId="{7FFA4E7A-534E-4674-A021-086DA3FCF28B}" type="presParOf" srcId="{4FFB28AD-0F49-4B34-B455-50665B135B97}" destId="{BBE009C5-275E-47E2-96B3-FA0534A53F5F}" srcOrd="1" destOrd="0" presId="urn:microsoft.com/office/officeart/2005/8/layout/lProcess2"/>
    <dgm:cxn modelId="{10428A22-4CD6-4B2A-9155-FE00379B93BF}" type="presParOf" srcId="{4FFB28AD-0F49-4B34-B455-50665B135B97}" destId="{27543620-11FC-4C78-ADD0-F0FBFF6C6133}" srcOrd="2" destOrd="0" presId="urn:microsoft.com/office/officeart/2005/8/layout/lProcess2"/>
    <dgm:cxn modelId="{125658C8-9125-4151-A59C-27786193B8BE}" type="presParOf" srcId="{4FFB28AD-0F49-4B34-B455-50665B135B97}" destId="{860A2CF2-F70C-40E3-B630-5327EFA862AE}" srcOrd="3" destOrd="0" presId="urn:microsoft.com/office/officeart/2005/8/layout/lProcess2"/>
    <dgm:cxn modelId="{72C01316-73E0-4A4F-804A-4B2836CB8557}" type="presParOf" srcId="{4FFB28AD-0F49-4B34-B455-50665B135B97}" destId="{48283CCC-A9CA-409A-9FA0-033687344AA6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B850A0-415D-403D-BCF5-BA7BCE195CC8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4FDCEC0F-5D31-4E63-BA63-F3C6C122805E}">
      <dgm:prSet phldrT="[Text]" custT="1"/>
      <dgm:spPr/>
      <dgm:t>
        <a:bodyPr/>
        <a:lstStyle/>
        <a:p>
          <a:r>
            <a:rPr lang="en-US" sz="1200" b="1"/>
            <a:t>Editorial Review Board/Panel</a:t>
          </a:r>
          <a:endParaRPr lang="en-US" sz="1200"/>
        </a:p>
      </dgm:t>
    </dgm:pt>
    <dgm:pt modelId="{6DC7FF21-8AAD-40FF-A68B-0DA1A48A45F7}" type="parTrans" cxnId="{8759D9E6-53C3-4451-96CB-88B19E70FC77}">
      <dgm:prSet/>
      <dgm:spPr/>
      <dgm:t>
        <a:bodyPr/>
        <a:lstStyle/>
        <a:p>
          <a:endParaRPr lang="en-US"/>
        </a:p>
      </dgm:t>
    </dgm:pt>
    <dgm:pt modelId="{D9099F5D-AF09-43E3-82C0-1B1DF4770A5D}" type="sibTrans" cxnId="{8759D9E6-53C3-4451-96CB-88B19E70FC77}">
      <dgm:prSet/>
      <dgm:spPr/>
      <dgm:t>
        <a:bodyPr/>
        <a:lstStyle/>
        <a:p>
          <a:endParaRPr lang="en-US"/>
        </a:p>
      </dgm:t>
    </dgm:pt>
    <dgm:pt modelId="{BC083F5A-BFEE-4FA6-BC2D-4E8EBE50F0EB}">
      <dgm:prSet phldrT="[Text]" custT="1"/>
      <dgm:spPr/>
      <dgm:t>
        <a:bodyPr/>
        <a:lstStyle/>
        <a:p>
          <a:r>
            <a:rPr lang="en-US" sz="1500" b="1"/>
            <a:t>Phase I</a:t>
          </a:r>
        </a:p>
        <a:p>
          <a:r>
            <a:rPr lang="en-US" sz="1500" b="1"/>
            <a:t>Open Comment Period </a:t>
          </a:r>
        </a:p>
        <a:p>
          <a:r>
            <a:rPr lang="en-US" sz="1200" i="1"/>
            <a:t>May 5 - June 4</a:t>
          </a:r>
          <a:endParaRPr lang="en-US" sz="1200" i="1" strike="noStrike">
            <a:solidFill>
              <a:srgbClr val="00B050"/>
            </a:solidFill>
          </a:endParaRPr>
        </a:p>
      </dgm:t>
    </dgm:pt>
    <dgm:pt modelId="{ED1C208A-72C9-40C8-8A09-B340F542ED0B}" type="parTrans" cxnId="{96DFA4A6-1BBB-4B7E-97A3-6E0C471593BA}">
      <dgm:prSet/>
      <dgm:spPr/>
      <dgm:t>
        <a:bodyPr/>
        <a:lstStyle/>
        <a:p>
          <a:endParaRPr lang="en-US"/>
        </a:p>
      </dgm:t>
    </dgm:pt>
    <dgm:pt modelId="{FA3B24CB-6544-439F-A630-FDC122BB3FBC}" type="sibTrans" cxnId="{96DFA4A6-1BBB-4B7E-97A3-6E0C471593BA}">
      <dgm:prSet/>
      <dgm:spPr/>
      <dgm:t>
        <a:bodyPr/>
        <a:lstStyle/>
        <a:p>
          <a:endParaRPr lang="en-US"/>
        </a:p>
      </dgm:t>
    </dgm:pt>
    <dgm:pt modelId="{2F59DE5B-5379-43DE-8B9C-A1058756B37E}">
      <dgm:prSet custT="1"/>
      <dgm:spPr/>
      <dgm:t>
        <a:bodyPr/>
        <a:lstStyle/>
        <a:p>
          <a:r>
            <a:rPr lang="en-US" sz="1400" b="1"/>
            <a:t>Phase II</a:t>
          </a:r>
        </a:p>
        <a:p>
          <a:r>
            <a:rPr lang="en-US" sz="1400" b="1"/>
            <a:t>Council Vote</a:t>
          </a:r>
        </a:p>
        <a:p>
          <a:r>
            <a:rPr lang="en-US" sz="1200" i="1"/>
            <a:t>July 12 – August 2</a:t>
          </a:r>
        </a:p>
      </dgm:t>
    </dgm:pt>
    <dgm:pt modelId="{95D2B7DE-2FC2-4EFF-9F86-59EA1F3AF901}" type="parTrans" cxnId="{160E2DCB-B09A-4D87-AB47-B3A6178212A3}">
      <dgm:prSet/>
      <dgm:spPr/>
      <dgm:t>
        <a:bodyPr/>
        <a:lstStyle/>
        <a:p>
          <a:endParaRPr lang="en-US"/>
        </a:p>
      </dgm:t>
    </dgm:pt>
    <dgm:pt modelId="{097D43AD-BDE8-4A33-A950-F4383388DF37}" type="sibTrans" cxnId="{160E2DCB-B09A-4D87-AB47-B3A6178212A3}">
      <dgm:prSet/>
      <dgm:spPr/>
      <dgm:t>
        <a:bodyPr/>
        <a:lstStyle/>
        <a:p>
          <a:endParaRPr lang="en-US"/>
        </a:p>
      </dgm:t>
    </dgm:pt>
    <dgm:pt modelId="{A9579BD7-698E-4A72-B664-65CD8306F427}">
      <dgm:prSet custT="1"/>
      <dgm:spPr/>
      <dgm:t>
        <a:bodyPr/>
        <a:lstStyle/>
        <a:p>
          <a:r>
            <a:rPr lang="en-US" sz="1400" b="1"/>
            <a:t>Completion</a:t>
          </a:r>
        </a:p>
        <a:p>
          <a:r>
            <a:rPr lang="en-US" sz="1200"/>
            <a:t> </a:t>
          </a:r>
          <a:r>
            <a:rPr lang="en-US" sz="1200" i="1"/>
            <a:t>September 10 </a:t>
          </a:r>
        </a:p>
      </dgm:t>
    </dgm:pt>
    <dgm:pt modelId="{1441752C-9EED-4990-9425-DEDD473F9A32}" type="parTrans" cxnId="{4D15B073-1087-4F92-8BF3-BEA2D4075276}">
      <dgm:prSet/>
      <dgm:spPr/>
      <dgm:t>
        <a:bodyPr/>
        <a:lstStyle/>
        <a:p>
          <a:endParaRPr lang="en-US"/>
        </a:p>
      </dgm:t>
    </dgm:pt>
    <dgm:pt modelId="{3CF07467-7553-413E-B54B-AFFED0AD5D91}" type="sibTrans" cxnId="{4D15B073-1087-4F92-8BF3-BEA2D4075276}">
      <dgm:prSet/>
      <dgm:spPr/>
      <dgm:t>
        <a:bodyPr/>
        <a:lstStyle/>
        <a:p>
          <a:endParaRPr lang="en-US"/>
        </a:p>
      </dgm:t>
    </dgm:pt>
    <dgm:pt modelId="{166BA378-C7B8-4E85-BCA2-D9359B256AE5}" type="pres">
      <dgm:prSet presAssocID="{C4B850A0-415D-403D-BCF5-BA7BCE195CC8}" presName="CompostProcess" presStyleCnt="0">
        <dgm:presLayoutVars>
          <dgm:dir/>
          <dgm:resizeHandles val="exact"/>
        </dgm:presLayoutVars>
      </dgm:prSet>
      <dgm:spPr/>
    </dgm:pt>
    <dgm:pt modelId="{3C118126-0380-4939-B643-BE14354C2973}" type="pres">
      <dgm:prSet presAssocID="{C4B850A0-415D-403D-BCF5-BA7BCE195CC8}" presName="arrow" presStyleLbl="bgShp" presStyleIdx="0" presStyleCnt="1" custScaleX="117647"/>
      <dgm:spPr/>
    </dgm:pt>
    <dgm:pt modelId="{97C38C9E-4098-408A-A94F-649348945C01}" type="pres">
      <dgm:prSet presAssocID="{C4B850A0-415D-403D-BCF5-BA7BCE195CC8}" presName="linearProcess" presStyleCnt="0"/>
      <dgm:spPr/>
    </dgm:pt>
    <dgm:pt modelId="{B6739D1A-68C2-42E5-81EE-72A858AA15D5}" type="pres">
      <dgm:prSet presAssocID="{4FDCEC0F-5D31-4E63-BA63-F3C6C122805E}" presName="textNode" presStyleLbl="node1" presStyleIdx="0" presStyleCnt="4">
        <dgm:presLayoutVars>
          <dgm:bulletEnabled val="1"/>
        </dgm:presLayoutVars>
      </dgm:prSet>
      <dgm:spPr/>
    </dgm:pt>
    <dgm:pt modelId="{E1310549-3B8C-4072-9925-A7016CA38B0B}" type="pres">
      <dgm:prSet presAssocID="{D9099F5D-AF09-43E3-82C0-1B1DF4770A5D}" presName="sibTrans" presStyleCnt="0"/>
      <dgm:spPr/>
    </dgm:pt>
    <dgm:pt modelId="{B21ED2A6-632B-416B-BBBA-E3B1F040355F}" type="pres">
      <dgm:prSet presAssocID="{BC083F5A-BFEE-4FA6-BC2D-4E8EBE50F0EB}" presName="textNode" presStyleLbl="node1" presStyleIdx="1" presStyleCnt="4">
        <dgm:presLayoutVars>
          <dgm:bulletEnabled val="1"/>
        </dgm:presLayoutVars>
      </dgm:prSet>
      <dgm:spPr/>
    </dgm:pt>
    <dgm:pt modelId="{3B59CCA9-17EF-46D3-BC0A-F377F181E266}" type="pres">
      <dgm:prSet presAssocID="{FA3B24CB-6544-439F-A630-FDC122BB3FBC}" presName="sibTrans" presStyleCnt="0"/>
      <dgm:spPr/>
    </dgm:pt>
    <dgm:pt modelId="{E5EE035F-6E3E-4CE8-B6AB-11370E39428A}" type="pres">
      <dgm:prSet presAssocID="{2F59DE5B-5379-43DE-8B9C-A1058756B37E}" presName="textNode" presStyleLbl="node1" presStyleIdx="2" presStyleCnt="4">
        <dgm:presLayoutVars>
          <dgm:bulletEnabled val="1"/>
        </dgm:presLayoutVars>
      </dgm:prSet>
      <dgm:spPr/>
    </dgm:pt>
    <dgm:pt modelId="{CACFB7B7-C6F1-4D0E-9AA9-05D49130FEB3}" type="pres">
      <dgm:prSet presAssocID="{097D43AD-BDE8-4A33-A950-F4383388DF37}" presName="sibTrans" presStyleCnt="0"/>
      <dgm:spPr/>
    </dgm:pt>
    <dgm:pt modelId="{0171069E-2C6D-4D5C-8B38-61E10A145F28}" type="pres">
      <dgm:prSet presAssocID="{A9579BD7-698E-4A72-B664-65CD8306F42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600601F-DF13-4ACC-A888-7A3C9DAD13DB}" type="presOf" srcId="{2F59DE5B-5379-43DE-8B9C-A1058756B37E}" destId="{E5EE035F-6E3E-4CE8-B6AB-11370E39428A}" srcOrd="0" destOrd="0" presId="urn:microsoft.com/office/officeart/2005/8/layout/hProcess9"/>
    <dgm:cxn modelId="{C7D81360-3245-49FE-984F-72BADD6D8B34}" type="presOf" srcId="{A9579BD7-698E-4A72-B664-65CD8306F427}" destId="{0171069E-2C6D-4D5C-8B38-61E10A145F28}" srcOrd="0" destOrd="0" presId="urn:microsoft.com/office/officeart/2005/8/layout/hProcess9"/>
    <dgm:cxn modelId="{A4F84E4E-ADCA-4937-AD65-F1ED048D8C0A}" type="presOf" srcId="{4FDCEC0F-5D31-4E63-BA63-F3C6C122805E}" destId="{B6739D1A-68C2-42E5-81EE-72A858AA15D5}" srcOrd="0" destOrd="0" presId="urn:microsoft.com/office/officeart/2005/8/layout/hProcess9"/>
    <dgm:cxn modelId="{4D15B073-1087-4F92-8BF3-BEA2D4075276}" srcId="{C4B850A0-415D-403D-BCF5-BA7BCE195CC8}" destId="{A9579BD7-698E-4A72-B664-65CD8306F427}" srcOrd="3" destOrd="0" parTransId="{1441752C-9EED-4990-9425-DEDD473F9A32}" sibTransId="{3CF07467-7553-413E-B54B-AFFED0AD5D91}"/>
    <dgm:cxn modelId="{98EE1258-1217-497F-8B31-591B83A695D8}" type="presOf" srcId="{BC083F5A-BFEE-4FA6-BC2D-4E8EBE50F0EB}" destId="{B21ED2A6-632B-416B-BBBA-E3B1F040355F}" srcOrd="0" destOrd="0" presId="urn:microsoft.com/office/officeart/2005/8/layout/hProcess9"/>
    <dgm:cxn modelId="{96DFA4A6-1BBB-4B7E-97A3-6E0C471593BA}" srcId="{C4B850A0-415D-403D-BCF5-BA7BCE195CC8}" destId="{BC083F5A-BFEE-4FA6-BC2D-4E8EBE50F0EB}" srcOrd="1" destOrd="0" parTransId="{ED1C208A-72C9-40C8-8A09-B340F542ED0B}" sibTransId="{FA3B24CB-6544-439F-A630-FDC122BB3FBC}"/>
    <dgm:cxn modelId="{13F1F8A8-CE6A-44C9-BD21-021036910CDF}" type="presOf" srcId="{C4B850A0-415D-403D-BCF5-BA7BCE195CC8}" destId="{166BA378-C7B8-4E85-BCA2-D9359B256AE5}" srcOrd="0" destOrd="0" presId="urn:microsoft.com/office/officeart/2005/8/layout/hProcess9"/>
    <dgm:cxn modelId="{160E2DCB-B09A-4D87-AB47-B3A6178212A3}" srcId="{C4B850A0-415D-403D-BCF5-BA7BCE195CC8}" destId="{2F59DE5B-5379-43DE-8B9C-A1058756B37E}" srcOrd="2" destOrd="0" parTransId="{95D2B7DE-2FC2-4EFF-9F86-59EA1F3AF901}" sibTransId="{097D43AD-BDE8-4A33-A950-F4383388DF37}"/>
    <dgm:cxn modelId="{8759D9E6-53C3-4451-96CB-88B19E70FC77}" srcId="{C4B850A0-415D-403D-BCF5-BA7BCE195CC8}" destId="{4FDCEC0F-5D31-4E63-BA63-F3C6C122805E}" srcOrd="0" destOrd="0" parTransId="{6DC7FF21-8AAD-40FF-A68B-0DA1A48A45F7}" sibTransId="{D9099F5D-AF09-43E3-82C0-1B1DF4770A5D}"/>
    <dgm:cxn modelId="{F74CA0F1-1D5C-4365-BAC4-549786D7E76E}" type="presParOf" srcId="{166BA378-C7B8-4E85-BCA2-D9359B256AE5}" destId="{3C118126-0380-4939-B643-BE14354C2973}" srcOrd="0" destOrd="0" presId="urn:microsoft.com/office/officeart/2005/8/layout/hProcess9"/>
    <dgm:cxn modelId="{3A7FBB1A-5B15-4F1F-A2A9-BA67D7A0A8CC}" type="presParOf" srcId="{166BA378-C7B8-4E85-BCA2-D9359B256AE5}" destId="{97C38C9E-4098-408A-A94F-649348945C01}" srcOrd="1" destOrd="0" presId="urn:microsoft.com/office/officeart/2005/8/layout/hProcess9"/>
    <dgm:cxn modelId="{BFA89F5E-BD5A-4351-9171-884CA3490D47}" type="presParOf" srcId="{97C38C9E-4098-408A-A94F-649348945C01}" destId="{B6739D1A-68C2-42E5-81EE-72A858AA15D5}" srcOrd="0" destOrd="0" presId="urn:microsoft.com/office/officeart/2005/8/layout/hProcess9"/>
    <dgm:cxn modelId="{BE582119-9C76-47B8-A292-5EDB5B1C083C}" type="presParOf" srcId="{97C38C9E-4098-408A-A94F-649348945C01}" destId="{E1310549-3B8C-4072-9925-A7016CA38B0B}" srcOrd="1" destOrd="0" presId="urn:microsoft.com/office/officeart/2005/8/layout/hProcess9"/>
    <dgm:cxn modelId="{EEB85CA4-9DAD-4010-82D4-369946DF4C6B}" type="presParOf" srcId="{97C38C9E-4098-408A-A94F-649348945C01}" destId="{B21ED2A6-632B-416B-BBBA-E3B1F040355F}" srcOrd="2" destOrd="0" presId="urn:microsoft.com/office/officeart/2005/8/layout/hProcess9"/>
    <dgm:cxn modelId="{EE1A4DA3-A9B6-4C50-AE80-F30B1319763C}" type="presParOf" srcId="{97C38C9E-4098-408A-A94F-649348945C01}" destId="{3B59CCA9-17EF-46D3-BC0A-F377F181E266}" srcOrd="3" destOrd="0" presId="urn:microsoft.com/office/officeart/2005/8/layout/hProcess9"/>
    <dgm:cxn modelId="{5EAAC3A9-C670-4B2D-912B-AA686CC3848A}" type="presParOf" srcId="{97C38C9E-4098-408A-A94F-649348945C01}" destId="{E5EE035F-6E3E-4CE8-B6AB-11370E39428A}" srcOrd="4" destOrd="0" presId="urn:microsoft.com/office/officeart/2005/8/layout/hProcess9"/>
    <dgm:cxn modelId="{22F4940A-A91F-4278-9265-7DFA956BD572}" type="presParOf" srcId="{97C38C9E-4098-408A-A94F-649348945C01}" destId="{CACFB7B7-C6F1-4D0E-9AA9-05D49130FEB3}" srcOrd="5" destOrd="0" presId="urn:microsoft.com/office/officeart/2005/8/layout/hProcess9"/>
    <dgm:cxn modelId="{68576924-E052-4980-82DF-EDC7BC7361A9}" type="presParOf" srcId="{97C38C9E-4098-408A-A94F-649348945C01}" destId="{0171069E-2C6D-4D5C-8B38-61E10A145F2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B850A0-415D-403D-BCF5-BA7BCE195CC8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</dgm:pt>
    <dgm:pt modelId="{BC083F5A-BFEE-4FA6-BC2D-4E8EBE50F0EB}">
      <dgm:prSet phldrT="[Text]" custT="1"/>
      <dgm:spPr/>
      <dgm:t>
        <a:bodyPr/>
        <a:lstStyle/>
        <a:p>
          <a:r>
            <a:rPr lang="en-US" sz="1400" b="1"/>
            <a:t>Phase I</a:t>
          </a:r>
        </a:p>
        <a:p>
          <a:r>
            <a:rPr lang="en-US" sz="1400" b="1"/>
            <a:t>Open Comment Period </a:t>
          </a:r>
        </a:p>
        <a:p>
          <a:r>
            <a:rPr lang="en-US" sz="1400" i="1"/>
            <a:t>August 2 - September 3</a:t>
          </a:r>
          <a:endParaRPr lang="en-US" sz="1200" i="1"/>
        </a:p>
      </dgm:t>
    </dgm:pt>
    <dgm:pt modelId="{ED1C208A-72C9-40C8-8A09-B340F542ED0B}" type="parTrans" cxnId="{96DFA4A6-1BBB-4B7E-97A3-6E0C471593BA}">
      <dgm:prSet/>
      <dgm:spPr/>
      <dgm:t>
        <a:bodyPr/>
        <a:lstStyle/>
        <a:p>
          <a:endParaRPr lang="en-US"/>
        </a:p>
      </dgm:t>
    </dgm:pt>
    <dgm:pt modelId="{FA3B24CB-6544-439F-A630-FDC122BB3FBC}" type="sibTrans" cxnId="{96DFA4A6-1BBB-4B7E-97A3-6E0C471593BA}">
      <dgm:prSet/>
      <dgm:spPr/>
      <dgm:t>
        <a:bodyPr/>
        <a:lstStyle/>
        <a:p>
          <a:endParaRPr lang="en-US"/>
        </a:p>
      </dgm:t>
    </dgm:pt>
    <dgm:pt modelId="{2F59DE5B-5379-43DE-8B9C-A1058756B37E}">
      <dgm:prSet custT="1"/>
      <dgm:spPr/>
      <dgm:t>
        <a:bodyPr/>
        <a:lstStyle/>
        <a:p>
          <a:r>
            <a:rPr lang="en-US" sz="1400" b="1"/>
            <a:t>Phase II</a:t>
          </a:r>
        </a:p>
        <a:p>
          <a:r>
            <a:rPr lang="en-US" sz="1200"/>
            <a:t>Council Vote</a:t>
          </a:r>
        </a:p>
        <a:p>
          <a:r>
            <a:rPr lang="en-US" sz="1200" i="1"/>
            <a:t>October 25 - November 8</a:t>
          </a:r>
        </a:p>
      </dgm:t>
    </dgm:pt>
    <dgm:pt modelId="{95D2B7DE-2FC2-4EFF-9F86-59EA1F3AF901}" type="parTrans" cxnId="{160E2DCB-B09A-4D87-AB47-B3A6178212A3}">
      <dgm:prSet/>
      <dgm:spPr/>
      <dgm:t>
        <a:bodyPr/>
        <a:lstStyle/>
        <a:p>
          <a:endParaRPr lang="en-US"/>
        </a:p>
      </dgm:t>
    </dgm:pt>
    <dgm:pt modelId="{097D43AD-BDE8-4A33-A950-F4383388DF37}" type="sibTrans" cxnId="{160E2DCB-B09A-4D87-AB47-B3A6178212A3}">
      <dgm:prSet/>
      <dgm:spPr/>
      <dgm:t>
        <a:bodyPr/>
        <a:lstStyle/>
        <a:p>
          <a:endParaRPr lang="en-US"/>
        </a:p>
      </dgm:t>
    </dgm:pt>
    <dgm:pt modelId="{A9579BD7-698E-4A72-B664-65CD8306F427}">
      <dgm:prSet custT="1"/>
      <dgm:spPr/>
      <dgm:t>
        <a:bodyPr/>
        <a:lstStyle/>
        <a:p>
          <a:r>
            <a:rPr lang="en-US" sz="1400" b="1"/>
            <a:t>Completion</a:t>
          </a:r>
        </a:p>
        <a:p>
          <a:r>
            <a:rPr lang="en-US" sz="1200" i="1"/>
            <a:t>November 22 </a:t>
          </a:r>
        </a:p>
      </dgm:t>
    </dgm:pt>
    <dgm:pt modelId="{1441752C-9EED-4990-9425-DEDD473F9A32}" type="parTrans" cxnId="{4D15B073-1087-4F92-8BF3-BEA2D4075276}">
      <dgm:prSet/>
      <dgm:spPr/>
      <dgm:t>
        <a:bodyPr/>
        <a:lstStyle/>
        <a:p>
          <a:endParaRPr lang="en-US"/>
        </a:p>
      </dgm:t>
    </dgm:pt>
    <dgm:pt modelId="{3CF07467-7553-413E-B54B-AFFED0AD5D91}" type="sibTrans" cxnId="{4D15B073-1087-4F92-8BF3-BEA2D4075276}">
      <dgm:prSet/>
      <dgm:spPr/>
      <dgm:t>
        <a:bodyPr/>
        <a:lstStyle/>
        <a:p>
          <a:endParaRPr lang="en-US"/>
        </a:p>
      </dgm:t>
    </dgm:pt>
    <dgm:pt modelId="{4FDCEC0F-5D31-4E63-BA63-F3C6C122805E}">
      <dgm:prSet phldrT="[Text]" custT="1"/>
      <dgm:spPr/>
      <dgm:t>
        <a:bodyPr/>
        <a:lstStyle/>
        <a:p>
          <a:r>
            <a:rPr lang="en-US" sz="1200" b="1"/>
            <a:t>Editorial Review Board/Panel</a:t>
          </a:r>
        </a:p>
        <a:p>
          <a:endParaRPr lang="en-US" sz="1200"/>
        </a:p>
      </dgm:t>
    </dgm:pt>
    <dgm:pt modelId="{D9099F5D-AF09-43E3-82C0-1B1DF4770A5D}" type="sibTrans" cxnId="{8759D9E6-53C3-4451-96CB-88B19E70FC77}">
      <dgm:prSet/>
      <dgm:spPr/>
      <dgm:t>
        <a:bodyPr/>
        <a:lstStyle/>
        <a:p>
          <a:endParaRPr lang="en-US"/>
        </a:p>
      </dgm:t>
    </dgm:pt>
    <dgm:pt modelId="{6DC7FF21-8AAD-40FF-A68B-0DA1A48A45F7}" type="parTrans" cxnId="{8759D9E6-53C3-4451-96CB-88B19E70FC77}">
      <dgm:prSet/>
      <dgm:spPr/>
      <dgm:t>
        <a:bodyPr/>
        <a:lstStyle/>
        <a:p>
          <a:endParaRPr lang="en-US"/>
        </a:p>
      </dgm:t>
    </dgm:pt>
    <dgm:pt modelId="{166BA378-C7B8-4E85-BCA2-D9359B256AE5}" type="pres">
      <dgm:prSet presAssocID="{C4B850A0-415D-403D-BCF5-BA7BCE195CC8}" presName="CompostProcess" presStyleCnt="0">
        <dgm:presLayoutVars>
          <dgm:dir/>
          <dgm:resizeHandles val="exact"/>
        </dgm:presLayoutVars>
      </dgm:prSet>
      <dgm:spPr/>
    </dgm:pt>
    <dgm:pt modelId="{3C118126-0380-4939-B643-BE14354C2973}" type="pres">
      <dgm:prSet presAssocID="{C4B850A0-415D-403D-BCF5-BA7BCE195CC8}" presName="arrow" presStyleLbl="bgShp" presStyleIdx="0" presStyleCnt="1" custScaleX="117647"/>
      <dgm:spPr/>
    </dgm:pt>
    <dgm:pt modelId="{97C38C9E-4098-408A-A94F-649348945C01}" type="pres">
      <dgm:prSet presAssocID="{C4B850A0-415D-403D-BCF5-BA7BCE195CC8}" presName="linearProcess" presStyleCnt="0"/>
      <dgm:spPr/>
    </dgm:pt>
    <dgm:pt modelId="{B6739D1A-68C2-42E5-81EE-72A858AA15D5}" type="pres">
      <dgm:prSet presAssocID="{4FDCEC0F-5D31-4E63-BA63-F3C6C122805E}" presName="textNode" presStyleLbl="node1" presStyleIdx="0" presStyleCnt="4">
        <dgm:presLayoutVars>
          <dgm:bulletEnabled val="1"/>
        </dgm:presLayoutVars>
      </dgm:prSet>
      <dgm:spPr/>
    </dgm:pt>
    <dgm:pt modelId="{E1310549-3B8C-4072-9925-A7016CA38B0B}" type="pres">
      <dgm:prSet presAssocID="{D9099F5D-AF09-43E3-82C0-1B1DF4770A5D}" presName="sibTrans" presStyleCnt="0"/>
      <dgm:spPr/>
    </dgm:pt>
    <dgm:pt modelId="{B21ED2A6-632B-416B-BBBA-E3B1F040355F}" type="pres">
      <dgm:prSet presAssocID="{BC083F5A-BFEE-4FA6-BC2D-4E8EBE50F0EB}" presName="textNode" presStyleLbl="node1" presStyleIdx="1" presStyleCnt="4">
        <dgm:presLayoutVars>
          <dgm:bulletEnabled val="1"/>
        </dgm:presLayoutVars>
      </dgm:prSet>
      <dgm:spPr/>
    </dgm:pt>
    <dgm:pt modelId="{3B59CCA9-17EF-46D3-BC0A-F377F181E266}" type="pres">
      <dgm:prSet presAssocID="{FA3B24CB-6544-439F-A630-FDC122BB3FBC}" presName="sibTrans" presStyleCnt="0"/>
      <dgm:spPr/>
    </dgm:pt>
    <dgm:pt modelId="{E5EE035F-6E3E-4CE8-B6AB-11370E39428A}" type="pres">
      <dgm:prSet presAssocID="{2F59DE5B-5379-43DE-8B9C-A1058756B37E}" presName="textNode" presStyleLbl="node1" presStyleIdx="2" presStyleCnt="4">
        <dgm:presLayoutVars>
          <dgm:bulletEnabled val="1"/>
        </dgm:presLayoutVars>
      </dgm:prSet>
      <dgm:spPr/>
    </dgm:pt>
    <dgm:pt modelId="{CACFB7B7-C6F1-4D0E-9AA9-05D49130FEB3}" type="pres">
      <dgm:prSet presAssocID="{097D43AD-BDE8-4A33-A950-F4383388DF37}" presName="sibTrans" presStyleCnt="0"/>
      <dgm:spPr/>
    </dgm:pt>
    <dgm:pt modelId="{0171069E-2C6D-4D5C-8B38-61E10A145F28}" type="pres">
      <dgm:prSet presAssocID="{A9579BD7-698E-4A72-B664-65CD8306F42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600601F-DF13-4ACC-A888-7A3C9DAD13DB}" type="presOf" srcId="{2F59DE5B-5379-43DE-8B9C-A1058756B37E}" destId="{E5EE035F-6E3E-4CE8-B6AB-11370E39428A}" srcOrd="0" destOrd="0" presId="urn:microsoft.com/office/officeart/2005/8/layout/hProcess9"/>
    <dgm:cxn modelId="{C7D81360-3245-49FE-984F-72BADD6D8B34}" type="presOf" srcId="{A9579BD7-698E-4A72-B664-65CD8306F427}" destId="{0171069E-2C6D-4D5C-8B38-61E10A145F28}" srcOrd="0" destOrd="0" presId="urn:microsoft.com/office/officeart/2005/8/layout/hProcess9"/>
    <dgm:cxn modelId="{A4F84E4E-ADCA-4937-AD65-F1ED048D8C0A}" type="presOf" srcId="{4FDCEC0F-5D31-4E63-BA63-F3C6C122805E}" destId="{B6739D1A-68C2-42E5-81EE-72A858AA15D5}" srcOrd="0" destOrd="0" presId="urn:microsoft.com/office/officeart/2005/8/layout/hProcess9"/>
    <dgm:cxn modelId="{4D15B073-1087-4F92-8BF3-BEA2D4075276}" srcId="{C4B850A0-415D-403D-BCF5-BA7BCE195CC8}" destId="{A9579BD7-698E-4A72-B664-65CD8306F427}" srcOrd="3" destOrd="0" parTransId="{1441752C-9EED-4990-9425-DEDD473F9A32}" sibTransId="{3CF07467-7553-413E-B54B-AFFED0AD5D91}"/>
    <dgm:cxn modelId="{98EE1258-1217-497F-8B31-591B83A695D8}" type="presOf" srcId="{BC083F5A-BFEE-4FA6-BC2D-4E8EBE50F0EB}" destId="{B21ED2A6-632B-416B-BBBA-E3B1F040355F}" srcOrd="0" destOrd="0" presId="urn:microsoft.com/office/officeart/2005/8/layout/hProcess9"/>
    <dgm:cxn modelId="{96DFA4A6-1BBB-4B7E-97A3-6E0C471593BA}" srcId="{C4B850A0-415D-403D-BCF5-BA7BCE195CC8}" destId="{BC083F5A-BFEE-4FA6-BC2D-4E8EBE50F0EB}" srcOrd="1" destOrd="0" parTransId="{ED1C208A-72C9-40C8-8A09-B340F542ED0B}" sibTransId="{FA3B24CB-6544-439F-A630-FDC122BB3FBC}"/>
    <dgm:cxn modelId="{13F1F8A8-CE6A-44C9-BD21-021036910CDF}" type="presOf" srcId="{C4B850A0-415D-403D-BCF5-BA7BCE195CC8}" destId="{166BA378-C7B8-4E85-BCA2-D9359B256AE5}" srcOrd="0" destOrd="0" presId="urn:microsoft.com/office/officeart/2005/8/layout/hProcess9"/>
    <dgm:cxn modelId="{160E2DCB-B09A-4D87-AB47-B3A6178212A3}" srcId="{C4B850A0-415D-403D-BCF5-BA7BCE195CC8}" destId="{2F59DE5B-5379-43DE-8B9C-A1058756B37E}" srcOrd="2" destOrd="0" parTransId="{95D2B7DE-2FC2-4EFF-9F86-59EA1F3AF901}" sibTransId="{097D43AD-BDE8-4A33-A950-F4383388DF37}"/>
    <dgm:cxn modelId="{8759D9E6-53C3-4451-96CB-88B19E70FC77}" srcId="{C4B850A0-415D-403D-BCF5-BA7BCE195CC8}" destId="{4FDCEC0F-5D31-4E63-BA63-F3C6C122805E}" srcOrd="0" destOrd="0" parTransId="{6DC7FF21-8AAD-40FF-A68B-0DA1A48A45F7}" sibTransId="{D9099F5D-AF09-43E3-82C0-1B1DF4770A5D}"/>
    <dgm:cxn modelId="{F74CA0F1-1D5C-4365-BAC4-549786D7E76E}" type="presParOf" srcId="{166BA378-C7B8-4E85-BCA2-D9359B256AE5}" destId="{3C118126-0380-4939-B643-BE14354C2973}" srcOrd="0" destOrd="0" presId="urn:microsoft.com/office/officeart/2005/8/layout/hProcess9"/>
    <dgm:cxn modelId="{3A7FBB1A-5B15-4F1F-A2A9-BA67D7A0A8CC}" type="presParOf" srcId="{166BA378-C7B8-4E85-BCA2-D9359B256AE5}" destId="{97C38C9E-4098-408A-A94F-649348945C01}" srcOrd="1" destOrd="0" presId="urn:microsoft.com/office/officeart/2005/8/layout/hProcess9"/>
    <dgm:cxn modelId="{BFA89F5E-BD5A-4351-9171-884CA3490D47}" type="presParOf" srcId="{97C38C9E-4098-408A-A94F-649348945C01}" destId="{B6739D1A-68C2-42E5-81EE-72A858AA15D5}" srcOrd="0" destOrd="0" presId="urn:microsoft.com/office/officeart/2005/8/layout/hProcess9"/>
    <dgm:cxn modelId="{BE582119-9C76-47B8-A292-5EDB5B1C083C}" type="presParOf" srcId="{97C38C9E-4098-408A-A94F-649348945C01}" destId="{E1310549-3B8C-4072-9925-A7016CA38B0B}" srcOrd="1" destOrd="0" presId="urn:microsoft.com/office/officeart/2005/8/layout/hProcess9"/>
    <dgm:cxn modelId="{EEB85CA4-9DAD-4010-82D4-369946DF4C6B}" type="presParOf" srcId="{97C38C9E-4098-408A-A94F-649348945C01}" destId="{B21ED2A6-632B-416B-BBBA-E3B1F040355F}" srcOrd="2" destOrd="0" presId="urn:microsoft.com/office/officeart/2005/8/layout/hProcess9"/>
    <dgm:cxn modelId="{EE1A4DA3-A9B6-4C50-AE80-F30B1319763C}" type="presParOf" srcId="{97C38C9E-4098-408A-A94F-649348945C01}" destId="{3B59CCA9-17EF-46D3-BC0A-F377F181E266}" srcOrd="3" destOrd="0" presId="urn:microsoft.com/office/officeart/2005/8/layout/hProcess9"/>
    <dgm:cxn modelId="{5EAAC3A9-C670-4B2D-912B-AA686CC3848A}" type="presParOf" srcId="{97C38C9E-4098-408A-A94F-649348945C01}" destId="{E5EE035F-6E3E-4CE8-B6AB-11370E39428A}" srcOrd="4" destOrd="0" presId="urn:microsoft.com/office/officeart/2005/8/layout/hProcess9"/>
    <dgm:cxn modelId="{22F4940A-A91F-4278-9265-7DFA956BD572}" type="presParOf" srcId="{97C38C9E-4098-408A-A94F-649348945C01}" destId="{CACFB7B7-C6F1-4D0E-9AA9-05D49130FEB3}" srcOrd="5" destOrd="0" presId="urn:microsoft.com/office/officeart/2005/8/layout/hProcess9"/>
    <dgm:cxn modelId="{68576924-E052-4980-82DF-EDC7BC7361A9}" type="presParOf" srcId="{97C38C9E-4098-408A-A94F-649348945C01}" destId="{0171069E-2C6D-4D5C-8B38-61E10A145F2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C6CCE-6D81-4941-A224-D427BE65E3E2}">
      <dsp:nvSpPr>
        <dsp:cNvPr id="0" name=""/>
        <dsp:cNvSpPr/>
      </dsp:nvSpPr>
      <dsp:spPr>
        <a:xfrm>
          <a:off x="190941" y="1599"/>
          <a:ext cx="2133413" cy="10667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ASTHO</a:t>
          </a:r>
        </a:p>
      </dsp:txBody>
      <dsp:txXfrm>
        <a:off x="222184" y="32842"/>
        <a:ext cx="2070927" cy="1004220"/>
      </dsp:txXfrm>
    </dsp:sp>
    <dsp:sp modelId="{D3577A82-7361-4148-9822-AD52A8C9A9DE}">
      <dsp:nvSpPr>
        <dsp:cNvPr id="0" name=""/>
        <dsp:cNvSpPr/>
      </dsp:nvSpPr>
      <dsp:spPr>
        <a:xfrm>
          <a:off x="404283" y="1068306"/>
          <a:ext cx="213341" cy="80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0030"/>
              </a:lnTo>
              <a:lnTo>
                <a:pt x="213341" y="80003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97725-9333-44A5-B318-03870C68EF8C}">
      <dsp:nvSpPr>
        <dsp:cNvPr id="0" name=""/>
        <dsp:cNvSpPr/>
      </dsp:nvSpPr>
      <dsp:spPr>
        <a:xfrm>
          <a:off x="617624" y="1334983"/>
          <a:ext cx="1706731" cy="106670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David Gifford </a:t>
          </a:r>
          <a:r>
            <a:rPr lang="en-US" sz="1500" i="1" kern="1200"/>
            <a:t>AHCA/NCAL</a:t>
          </a:r>
        </a:p>
      </dsp:txBody>
      <dsp:txXfrm>
        <a:off x="648867" y="1366226"/>
        <a:ext cx="1644245" cy="1004220"/>
      </dsp:txXfrm>
    </dsp:sp>
    <dsp:sp modelId="{7967353B-F281-43BF-AF4E-767D1AC07EA3}">
      <dsp:nvSpPr>
        <dsp:cNvPr id="0" name=""/>
        <dsp:cNvSpPr/>
      </dsp:nvSpPr>
      <dsp:spPr>
        <a:xfrm>
          <a:off x="404283" y="1068306"/>
          <a:ext cx="213341" cy="213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3413"/>
              </a:lnTo>
              <a:lnTo>
                <a:pt x="213341" y="213341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97652-2D51-4802-88F6-0C15553FEA33}">
      <dsp:nvSpPr>
        <dsp:cNvPr id="0" name=""/>
        <dsp:cNvSpPr/>
      </dsp:nvSpPr>
      <dsp:spPr>
        <a:xfrm>
          <a:off x="617624" y="2668367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Kris Ehresmann </a:t>
          </a:r>
          <a:r>
            <a:rPr lang="en-US" sz="1500" i="1" kern="1200"/>
            <a:t>Minnesota Department of Public Health</a:t>
          </a:r>
        </a:p>
      </dsp:txBody>
      <dsp:txXfrm>
        <a:off x="648867" y="2699610"/>
        <a:ext cx="1644245" cy="1004220"/>
      </dsp:txXfrm>
    </dsp:sp>
    <dsp:sp modelId="{AF2BF320-1857-4199-B16B-41A71133114A}">
      <dsp:nvSpPr>
        <dsp:cNvPr id="0" name=""/>
        <dsp:cNvSpPr/>
      </dsp:nvSpPr>
      <dsp:spPr>
        <a:xfrm>
          <a:off x="404283" y="1068306"/>
          <a:ext cx="213341" cy="3466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797"/>
              </a:lnTo>
              <a:lnTo>
                <a:pt x="213341" y="3466797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68B31-5DFD-4799-BAB8-2306D2A91905}">
      <dsp:nvSpPr>
        <dsp:cNvPr id="0" name=""/>
        <dsp:cNvSpPr/>
      </dsp:nvSpPr>
      <dsp:spPr>
        <a:xfrm>
          <a:off x="617624" y="4001751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Scott Harris </a:t>
          </a:r>
          <a:r>
            <a:rPr lang="en-US" sz="1500" i="1" kern="1200"/>
            <a:t>Alabama Department of Public Health</a:t>
          </a:r>
        </a:p>
      </dsp:txBody>
      <dsp:txXfrm>
        <a:off x="648867" y="4032994"/>
        <a:ext cx="1644245" cy="1004220"/>
      </dsp:txXfrm>
    </dsp:sp>
    <dsp:sp modelId="{9610A877-B7FA-4057-A523-34144F0AB049}">
      <dsp:nvSpPr>
        <dsp:cNvPr id="0" name=""/>
        <dsp:cNvSpPr/>
      </dsp:nvSpPr>
      <dsp:spPr>
        <a:xfrm>
          <a:off x="2857709" y="1599"/>
          <a:ext cx="2133413" cy="10667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CSTE</a:t>
          </a:r>
        </a:p>
      </dsp:txBody>
      <dsp:txXfrm>
        <a:off x="2888952" y="32842"/>
        <a:ext cx="2070927" cy="1004220"/>
      </dsp:txXfrm>
    </dsp:sp>
    <dsp:sp modelId="{AE3F4FC1-C828-4E19-BCDE-9DE613383397}">
      <dsp:nvSpPr>
        <dsp:cNvPr id="0" name=""/>
        <dsp:cNvSpPr/>
      </dsp:nvSpPr>
      <dsp:spPr>
        <a:xfrm>
          <a:off x="3071050" y="1068306"/>
          <a:ext cx="213341" cy="80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0030"/>
              </a:lnTo>
              <a:lnTo>
                <a:pt x="213341" y="80003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7D823-6624-49CB-9398-59EE5CAF7A66}">
      <dsp:nvSpPr>
        <dsp:cNvPr id="0" name=""/>
        <dsp:cNvSpPr/>
      </dsp:nvSpPr>
      <dsp:spPr>
        <a:xfrm>
          <a:off x="3284392" y="1334983"/>
          <a:ext cx="1706731" cy="106670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Erin Epson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1" kern="1200"/>
            <a:t>California Department of Public Health</a:t>
          </a:r>
        </a:p>
      </dsp:txBody>
      <dsp:txXfrm>
        <a:off x="3315635" y="1366226"/>
        <a:ext cx="1644245" cy="1004220"/>
      </dsp:txXfrm>
    </dsp:sp>
    <dsp:sp modelId="{777BA516-31D7-45B2-8D5B-5E726C1D3024}">
      <dsp:nvSpPr>
        <dsp:cNvPr id="0" name=""/>
        <dsp:cNvSpPr/>
      </dsp:nvSpPr>
      <dsp:spPr>
        <a:xfrm>
          <a:off x="3071050" y="1068306"/>
          <a:ext cx="213341" cy="213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3413"/>
              </a:lnTo>
              <a:lnTo>
                <a:pt x="213341" y="213341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2E4C7-F39F-433C-96B8-92638B971AFB}">
      <dsp:nvSpPr>
        <dsp:cNvPr id="0" name=""/>
        <dsp:cNvSpPr/>
      </dsp:nvSpPr>
      <dsp:spPr>
        <a:xfrm>
          <a:off x="3284392" y="2668367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Erica Washington </a:t>
          </a:r>
          <a:r>
            <a:rPr lang="en-US" sz="1500" i="1" kern="1200"/>
            <a:t>Louisiana Department of Health</a:t>
          </a:r>
        </a:p>
      </dsp:txBody>
      <dsp:txXfrm>
        <a:off x="3315635" y="2699610"/>
        <a:ext cx="1644245" cy="1004220"/>
      </dsp:txXfrm>
    </dsp:sp>
    <dsp:sp modelId="{33159511-4F06-4479-9563-12AA8F45181B}">
      <dsp:nvSpPr>
        <dsp:cNvPr id="0" name=""/>
        <dsp:cNvSpPr/>
      </dsp:nvSpPr>
      <dsp:spPr>
        <a:xfrm>
          <a:off x="3071050" y="1068306"/>
          <a:ext cx="213341" cy="3466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797"/>
              </a:lnTo>
              <a:lnTo>
                <a:pt x="213341" y="3466797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AC7218-51A1-4C78-BB0C-84F7E33C1DA5}">
      <dsp:nvSpPr>
        <dsp:cNvPr id="0" name=""/>
        <dsp:cNvSpPr/>
      </dsp:nvSpPr>
      <dsp:spPr>
        <a:xfrm>
          <a:off x="3284392" y="4001751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Marisa D’Angeli </a:t>
          </a:r>
          <a:r>
            <a:rPr lang="en-US" sz="1500" i="1" kern="1200"/>
            <a:t>Washington State Department of Health</a:t>
          </a:r>
        </a:p>
      </dsp:txBody>
      <dsp:txXfrm>
        <a:off x="3315635" y="4032994"/>
        <a:ext cx="1644245" cy="1004220"/>
      </dsp:txXfrm>
    </dsp:sp>
    <dsp:sp modelId="{7131E7E2-8BC7-48A1-9CFC-611249A4FEF0}">
      <dsp:nvSpPr>
        <dsp:cNvPr id="0" name=""/>
        <dsp:cNvSpPr/>
      </dsp:nvSpPr>
      <dsp:spPr>
        <a:xfrm>
          <a:off x="5524476" y="1599"/>
          <a:ext cx="2133413" cy="10667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CDC</a:t>
          </a:r>
        </a:p>
      </dsp:txBody>
      <dsp:txXfrm>
        <a:off x="5555719" y="32842"/>
        <a:ext cx="2070927" cy="1004220"/>
      </dsp:txXfrm>
    </dsp:sp>
    <dsp:sp modelId="{5927147F-809C-4511-9010-F7BC299E91E1}">
      <dsp:nvSpPr>
        <dsp:cNvPr id="0" name=""/>
        <dsp:cNvSpPr/>
      </dsp:nvSpPr>
      <dsp:spPr>
        <a:xfrm>
          <a:off x="5737818" y="1068306"/>
          <a:ext cx="213341" cy="80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0030"/>
              </a:lnTo>
              <a:lnTo>
                <a:pt x="213341" y="80003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EED09-AD5A-43BF-BBAF-783660266994}">
      <dsp:nvSpPr>
        <dsp:cNvPr id="0" name=""/>
        <dsp:cNvSpPr/>
      </dsp:nvSpPr>
      <dsp:spPr>
        <a:xfrm>
          <a:off x="5951159" y="1334983"/>
          <a:ext cx="1706731" cy="106670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Joe Perz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1" kern="1200"/>
            <a:t>CDC/DHQP</a:t>
          </a:r>
        </a:p>
      </dsp:txBody>
      <dsp:txXfrm>
        <a:off x="5982402" y="1366226"/>
        <a:ext cx="1644245" cy="1004220"/>
      </dsp:txXfrm>
    </dsp:sp>
    <dsp:sp modelId="{450F0A57-B4E3-4876-954F-4AACF8E025CC}">
      <dsp:nvSpPr>
        <dsp:cNvPr id="0" name=""/>
        <dsp:cNvSpPr/>
      </dsp:nvSpPr>
      <dsp:spPr>
        <a:xfrm>
          <a:off x="5737818" y="1068306"/>
          <a:ext cx="213341" cy="213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3413"/>
              </a:lnTo>
              <a:lnTo>
                <a:pt x="213341" y="213341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89D392-ABFD-4675-A597-C1EAC9EA800D}">
      <dsp:nvSpPr>
        <dsp:cNvPr id="0" name=""/>
        <dsp:cNvSpPr/>
      </dsp:nvSpPr>
      <dsp:spPr>
        <a:xfrm>
          <a:off x="5951159" y="2668367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Elizabeth Mothershed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1" kern="1200"/>
            <a:t>CDC/DHQP</a:t>
          </a:r>
          <a:endParaRPr lang="en-US" sz="1500" b="1" kern="1200"/>
        </a:p>
      </dsp:txBody>
      <dsp:txXfrm>
        <a:off x="5982402" y="2699610"/>
        <a:ext cx="1644245" cy="1004220"/>
      </dsp:txXfrm>
    </dsp:sp>
    <dsp:sp modelId="{9E065256-96FE-4052-8CFE-DF745AEB7D89}">
      <dsp:nvSpPr>
        <dsp:cNvPr id="0" name=""/>
        <dsp:cNvSpPr/>
      </dsp:nvSpPr>
      <dsp:spPr>
        <a:xfrm>
          <a:off x="8191244" y="1599"/>
          <a:ext cx="2133413" cy="106670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NACCHO</a:t>
          </a:r>
        </a:p>
      </dsp:txBody>
      <dsp:txXfrm>
        <a:off x="8222487" y="32842"/>
        <a:ext cx="2070927" cy="1004220"/>
      </dsp:txXfrm>
    </dsp:sp>
    <dsp:sp modelId="{86B0874C-856B-4201-901F-DD2DFBF47515}">
      <dsp:nvSpPr>
        <dsp:cNvPr id="0" name=""/>
        <dsp:cNvSpPr/>
      </dsp:nvSpPr>
      <dsp:spPr>
        <a:xfrm>
          <a:off x="8404585" y="1068306"/>
          <a:ext cx="213341" cy="80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0030"/>
              </a:lnTo>
              <a:lnTo>
                <a:pt x="213341" y="80003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CEEB9-5C4D-4EE0-AC16-2D8B23643186}">
      <dsp:nvSpPr>
        <dsp:cNvPr id="0" name=""/>
        <dsp:cNvSpPr/>
      </dsp:nvSpPr>
      <dsp:spPr>
        <a:xfrm>
          <a:off x="8617926" y="1334983"/>
          <a:ext cx="1706731" cy="106670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Dawn Terashita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/>
            <a:t>Los Angeles County Department of Public Health</a:t>
          </a:r>
        </a:p>
      </dsp:txBody>
      <dsp:txXfrm>
        <a:off x="8649169" y="1366226"/>
        <a:ext cx="1644245" cy="1004220"/>
      </dsp:txXfrm>
    </dsp:sp>
    <dsp:sp modelId="{F12340B9-EDCD-44BE-890C-400590AA1951}">
      <dsp:nvSpPr>
        <dsp:cNvPr id="0" name=""/>
        <dsp:cNvSpPr/>
      </dsp:nvSpPr>
      <dsp:spPr>
        <a:xfrm>
          <a:off x="8404585" y="1068306"/>
          <a:ext cx="213341" cy="213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3413"/>
              </a:lnTo>
              <a:lnTo>
                <a:pt x="213341" y="2133413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F513B-7F9B-4DFA-9B63-6D9EE34C9109}">
      <dsp:nvSpPr>
        <dsp:cNvPr id="0" name=""/>
        <dsp:cNvSpPr/>
      </dsp:nvSpPr>
      <dsp:spPr>
        <a:xfrm>
          <a:off x="8617926" y="2668367"/>
          <a:ext cx="1706731" cy="1066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Massimo Pacilli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/>
            <a:t>City of Chicago Department of Public Health</a:t>
          </a:r>
        </a:p>
      </dsp:txBody>
      <dsp:txXfrm>
        <a:off x="8649169" y="2699610"/>
        <a:ext cx="1644245" cy="1004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59679-1AF3-43A3-AC0E-D85A52E0EA0D}">
      <dsp:nvSpPr>
        <dsp:cNvPr id="0" name=""/>
        <dsp:cNvSpPr/>
      </dsp:nvSpPr>
      <dsp:spPr>
        <a:xfrm>
          <a:off x="922297" y="258"/>
          <a:ext cx="2477430" cy="12387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APHL</a:t>
          </a:r>
        </a:p>
      </dsp:txBody>
      <dsp:txXfrm>
        <a:off x="958578" y="36539"/>
        <a:ext cx="2404868" cy="1166153"/>
      </dsp:txXfrm>
    </dsp:sp>
    <dsp:sp modelId="{57FFBC86-0B9A-4A27-8289-18321F758B56}">
      <dsp:nvSpPr>
        <dsp:cNvPr id="0" name=""/>
        <dsp:cNvSpPr/>
      </dsp:nvSpPr>
      <dsp:spPr>
        <a:xfrm>
          <a:off x="1170040" y="1238973"/>
          <a:ext cx="247743" cy="92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9036"/>
              </a:lnTo>
              <a:lnTo>
                <a:pt x="247743" y="92903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86ABA-0781-4A7C-82D2-5461A73764F9}">
      <dsp:nvSpPr>
        <dsp:cNvPr id="0" name=""/>
        <dsp:cNvSpPr/>
      </dsp:nvSpPr>
      <dsp:spPr>
        <a:xfrm>
          <a:off x="1417783" y="1548652"/>
          <a:ext cx="1981944" cy="1238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Jafar Razeq </a:t>
          </a:r>
          <a:r>
            <a:rPr lang="en-US" sz="1900" i="1" kern="1200"/>
            <a:t>Connecticut Department of Public Health</a:t>
          </a:r>
        </a:p>
      </dsp:txBody>
      <dsp:txXfrm>
        <a:off x="1454064" y="1584933"/>
        <a:ext cx="1909382" cy="1166153"/>
      </dsp:txXfrm>
    </dsp:sp>
    <dsp:sp modelId="{8C727C99-AA4F-42CA-ACEC-579F9C7301A5}">
      <dsp:nvSpPr>
        <dsp:cNvPr id="0" name=""/>
        <dsp:cNvSpPr/>
      </dsp:nvSpPr>
      <dsp:spPr>
        <a:xfrm>
          <a:off x="4019084" y="258"/>
          <a:ext cx="2477430" cy="12387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APIC</a:t>
          </a:r>
        </a:p>
      </dsp:txBody>
      <dsp:txXfrm>
        <a:off x="4055365" y="36539"/>
        <a:ext cx="2404868" cy="1166153"/>
      </dsp:txXfrm>
    </dsp:sp>
    <dsp:sp modelId="{6372B569-7BBF-4FB6-9222-E930C3A0A0BE}">
      <dsp:nvSpPr>
        <dsp:cNvPr id="0" name=""/>
        <dsp:cNvSpPr/>
      </dsp:nvSpPr>
      <dsp:spPr>
        <a:xfrm>
          <a:off x="4266827" y="1238973"/>
          <a:ext cx="247743" cy="92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9036"/>
              </a:lnTo>
              <a:lnTo>
                <a:pt x="247743" y="92903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30AFC-E7C8-4810-9299-3AFB23B9B37A}">
      <dsp:nvSpPr>
        <dsp:cNvPr id="0" name=""/>
        <dsp:cNvSpPr/>
      </dsp:nvSpPr>
      <dsp:spPr>
        <a:xfrm>
          <a:off x="4514570" y="1548652"/>
          <a:ext cx="1981944" cy="1238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Linda Greene </a:t>
          </a:r>
          <a:r>
            <a:rPr lang="en-US" sz="1900" i="1" kern="1200"/>
            <a:t>University of Rochester Medical Center</a:t>
          </a:r>
        </a:p>
      </dsp:txBody>
      <dsp:txXfrm>
        <a:off x="4550851" y="1584933"/>
        <a:ext cx="1909382" cy="1166153"/>
      </dsp:txXfrm>
    </dsp:sp>
    <dsp:sp modelId="{39386AC2-2813-4855-863E-2B54578CE4EF}">
      <dsp:nvSpPr>
        <dsp:cNvPr id="0" name=""/>
        <dsp:cNvSpPr/>
      </dsp:nvSpPr>
      <dsp:spPr>
        <a:xfrm>
          <a:off x="7115872" y="258"/>
          <a:ext cx="2477430" cy="12387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SHEA</a:t>
          </a:r>
        </a:p>
      </dsp:txBody>
      <dsp:txXfrm>
        <a:off x="7152153" y="36539"/>
        <a:ext cx="2404868" cy="1166153"/>
      </dsp:txXfrm>
    </dsp:sp>
    <dsp:sp modelId="{2D8DECA4-C937-41FC-844C-FFFA058699A8}">
      <dsp:nvSpPr>
        <dsp:cNvPr id="0" name=""/>
        <dsp:cNvSpPr/>
      </dsp:nvSpPr>
      <dsp:spPr>
        <a:xfrm>
          <a:off x="7363615" y="1238973"/>
          <a:ext cx="247743" cy="92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9036"/>
              </a:lnTo>
              <a:lnTo>
                <a:pt x="247743" y="92903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45132-150C-4A10-BCEF-2A9610C87885}">
      <dsp:nvSpPr>
        <dsp:cNvPr id="0" name=""/>
        <dsp:cNvSpPr/>
      </dsp:nvSpPr>
      <dsp:spPr>
        <a:xfrm>
          <a:off x="7611358" y="1548652"/>
          <a:ext cx="1981944" cy="1238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Waleed Javaid </a:t>
          </a:r>
          <a:r>
            <a:rPr lang="en-US" sz="1900" i="1" kern="1200"/>
            <a:t>Mount Sinai, New York</a:t>
          </a:r>
        </a:p>
      </dsp:txBody>
      <dsp:txXfrm>
        <a:off x="7647639" y="1584933"/>
        <a:ext cx="1909382" cy="11661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B8F20-1CE6-4D2B-A6B4-A0FC4F78BC33}">
      <dsp:nvSpPr>
        <dsp:cNvPr id="0" name=""/>
        <dsp:cNvSpPr/>
      </dsp:nvSpPr>
      <dsp:spPr>
        <a:xfrm>
          <a:off x="2470691" y="258"/>
          <a:ext cx="2477430" cy="12387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CMS</a:t>
          </a:r>
        </a:p>
      </dsp:txBody>
      <dsp:txXfrm>
        <a:off x="2506972" y="36539"/>
        <a:ext cx="2404868" cy="1166153"/>
      </dsp:txXfrm>
    </dsp:sp>
    <dsp:sp modelId="{E5C72FAC-B62D-49C9-9327-0E8C8BD66E7C}">
      <dsp:nvSpPr>
        <dsp:cNvPr id="0" name=""/>
        <dsp:cNvSpPr/>
      </dsp:nvSpPr>
      <dsp:spPr>
        <a:xfrm>
          <a:off x="2718434" y="1238973"/>
          <a:ext cx="247743" cy="92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9036"/>
              </a:lnTo>
              <a:lnTo>
                <a:pt x="247743" y="92903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F78FA-A6B1-4793-9E26-C5A227400D2C}">
      <dsp:nvSpPr>
        <dsp:cNvPr id="0" name=""/>
        <dsp:cNvSpPr/>
      </dsp:nvSpPr>
      <dsp:spPr>
        <a:xfrm>
          <a:off x="2966177" y="1548652"/>
          <a:ext cx="1981944" cy="1238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Rick Wild</a:t>
          </a:r>
        </a:p>
      </dsp:txBody>
      <dsp:txXfrm>
        <a:off x="3002458" y="1584933"/>
        <a:ext cx="1909382" cy="1166153"/>
      </dsp:txXfrm>
    </dsp:sp>
    <dsp:sp modelId="{D75E60A7-2F1A-4D68-A6AC-0DF3591819B5}">
      <dsp:nvSpPr>
        <dsp:cNvPr id="0" name=""/>
        <dsp:cNvSpPr/>
      </dsp:nvSpPr>
      <dsp:spPr>
        <a:xfrm>
          <a:off x="5567478" y="258"/>
          <a:ext cx="2477430" cy="12387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FDA</a:t>
          </a:r>
        </a:p>
      </dsp:txBody>
      <dsp:txXfrm>
        <a:off x="5603759" y="36539"/>
        <a:ext cx="2404868" cy="1166153"/>
      </dsp:txXfrm>
    </dsp:sp>
    <dsp:sp modelId="{D7FC664E-53D2-42B1-8221-DF27058D22AE}">
      <dsp:nvSpPr>
        <dsp:cNvPr id="0" name=""/>
        <dsp:cNvSpPr/>
      </dsp:nvSpPr>
      <dsp:spPr>
        <a:xfrm>
          <a:off x="5815221" y="1238973"/>
          <a:ext cx="247743" cy="92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9036"/>
              </a:lnTo>
              <a:lnTo>
                <a:pt x="247743" y="92903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BBB6B-783F-4724-BAF7-BFFE5B2AEB4C}">
      <dsp:nvSpPr>
        <dsp:cNvPr id="0" name=""/>
        <dsp:cNvSpPr/>
      </dsp:nvSpPr>
      <dsp:spPr>
        <a:xfrm>
          <a:off x="6062964" y="1548652"/>
          <a:ext cx="1981944" cy="1238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Julia Marders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1" kern="1200"/>
            <a:t>Center for Devices and Radiological Health </a:t>
          </a:r>
          <a:endParaRPr lang="en-US" sz="1900" i="1" kern="1200"/>
        </a:p>
      </dsp:txBody>
      <dsp:txXfrm>
        <a:off x="6099245" y="1584933"/>
        <a:ext cx="1909382" cy="11661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0C58C-1C0A-4907-9738-EC71A8D46BDD}">
      <dsp:nvSpPr>
        <dsp:cNvPr id="0" name=""/>
        <dsp:cNvSpPr/>
      </dsp:nvSpPr>
      <dsp:spPr>
        <a:xfrm>
          <a:off x="1206" y="600"/>
          <a:ext cx="10513186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/>
            <a:t>Full Council</a:t>
          </a:r>
        </a:p>
      </dsp:txBody>
      <dsp:txXfrm>
        <a:off x="40162" y="39556"/>
        <a:ext cx="10435274" cy="1252135"/>
      </dsp:txXfrm>
    </dsp:sp>
    <dsp:sp modelId="{DA19A22F-C977-47FA-BBEC-CA3D167555A5}">
      <dsp:nvSpPr>
        <dsp:cNvPr id="0" name=""/>
        <dsp:cNvSpPr/>
      </dsp:nvSpPr>
      <dsp:spPr>
        <a:xfrm>
          <a:off x="1206" y="1510645"/>
          <a:ext cx="6867539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Voting Members</a:t>
          </a:r>
        </a:p>
      </dsp:txBody>
      <dsp:txXfrm>
        <a:off x="40162" y="1549601"/>
        <a:ext cx="6789627" cy="1252135"/>
      </dsp:txXfrm>
    </dsp:sp>
    <dsp:sp modelId="{334D7B39-4701-4931-BA7F-EABF00477358}">
      <dsp:nvSpPr>
        <dsp:cNvPr id="0" name=""/>
        <dsp:cNvSpPr/>
      </dsp:nvSpPr>
      <dsp:spPr>
        <a:xfrm>
          <a:off x="1206" y="3020690"/>
          <a:ext cx="3363143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Workgroups</a:t>
          </a:r>
        </a:p>
      </dsp:txBody>
      <dsp:txXfrm>
        <a:off x="40162" y="3059646"/>
        <a:ext cx="3285231" cy="1252135"/>
      </dsp:txXfrm>
    </dsp:sp>
    <dsp:sp modelId="{5632D57A-573D-4550-BB87-2B96D02FF51D}">
      <dsp:nvSpPr>
        <dsp:cNvPr id="0" name=""/>
        <dsp:cNvSpPr/>
      </dsp:nvSpPr>
      <dsp:spPr>
        <a:xfrm>
          <a:off x="3505602" y="3020690"/>
          <a:ext cx="3363143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Non-Voting Members</a:t>
          </a:r>
        </a:p>
      </dsp:txBody>
      <dsp:txXfrm>
        <a:off x="3544558" y="3059646"/>
        <a:ext cx="3285231" cy="1252135"/>
      </dsp:txXfrm>
    </dsp:sp>
    <dsp:sp modelId="{4DC18881-322B-4CCA-9CB5-087EF2D7C75A}">
      <dsp:nvSpPr>
        <dsp:cNvPr id="0" name=""/>
        <dsp:cNvSpPr/>
      </dsp:nvSpPr>
      <dsp:spPr>
        <a:xfrm>
          <a:off x="7151249" y="1510645"/>
          <a:ext cx="3363143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Governance Committee</a:t>
          </a:r>
        </a:p>
      </dsp:txBody>
      <dsp:txXfrm>
        <a:off x="7190205" y="1549601"/>
        <a:ext cx="3285231" cy="1252135"/>
      </dsp:txXfrm>
    </dsp:sp>
    <dsp:sp modelId="{81046655-C95E-4277-8F30-9E776E039E13}">
      <dsp:nvSpPr>
        <dsp:cNvPr id="0" name=""/>
        <dsp:cNvSpPr/>
      </dsp:nvSpPr>
      <dsp:spPr>
        <a:xfrm>
          <a:off x="7151249" y="3020690"/>
          <a:ext cx="3363143" cy="13300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Staff</a:t>
          </a:r>
        </a:p>
      </dsp:txBody>
      <dsp:txXfrm>
        <a:off x="7190205" y="3059646"/>
        <a:ext cx="3285231" cy="12521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243EB-2AC9-4D23-83E2-2953B5AC8254}">
      <dsp:nvSpPr>
        <dsp:cNvPr id="0" name=""/>
        <dsp:cNvSpPr/>
      </dsp:nvSpPr>
      <dsp:spPr>
        <a:xfrm>
          <a:off x="1242547" y="460017"/>
          <a:ext cx="3067764" cy="3067764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2ACED-610F-471C-922D-313B4E2CB0F4}">
      <dsp:nvSpPr>
        <dsp:cNvPr id="0" name=""/>
        <dsp:cNvSpPr/>
      </dsp:nvSpPr>
      <dsp:spPr>
        <a:xfrm>
          <a:off x="1242547" y="460017"/>
          <a:ext cx="3067764" cy="3067764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8AEE3-E2D5-451B-B4E3-752C2A69D786}">
      <dsp:nvSpPr>
        <dsp:cNvPr id="0" name=""/>
        <dsp:cNvSpPr/>
      </dsp:nvSpPr>
      <dsp:spPr>
        <a:xfrm>
          <a:off x="1242547" y="460017"/>
          <a:ext cx="3067764" cy="3067764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37D32-DF08-4CE0-B4C2-176208D71B3B}">
      <dsp:nvSpPr>
        <dsp:cNvPr id="0" name=""/>
        <dsp:cNvSpPr/>
      </dsp:nvSpPr>
      <dsp:spPr>
        <a:xfrm>
          <a:off x="1242547" y="460017"/>
          <a:ext cx="3067764" cy="3067764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930DD-CEDA-45AC-BED8-243E62145883}">
      <dsp:nvSpPr>
        <dsp:cNvPr id="0" name=""/>
        <dsp:cNvSpPr/>
      </dsp:nvSpPr>
      <dsp:spPr>
        <a:xfrm>
          <a:off x="2070121" y="1287591"/>
          <a:ext cx="1412617" cy="14126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Governance Committee and Workgroup Meetings</a:t>
          </a:r>
        </a:p>
      </dsp:txBody>
      <dsp:txXfrm>
        <a:off x="2276994" y="1494464"/>
        <a:ext cx="998871" cy="998871"/>
      </dsp:txXfrm>
    </dsp:sp>
    <dsp:sp modelId="{CB06255C-8360-43B9-A45D-5B35CDAB7AD7}">
      <dsp:nvSpPr>
        <dsp:cNvPr id="0" name=""/>
        <dsp:cNvSpPr/>
      </dsp:nvSpPr>
      <dsp:spPr>
        <a:xfrm>
          <a:off x="2282013" y="1199"/>
          <a:ext cx="988832" cy="9888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Q1: Call </a:t>
          </a:r>
        </a:p>
      </dsp:txBody>
      <dsp:txXfrm>
        <a:off x="2426824" y="146010"/>
        <a:ext cx="699210" cy="699210"/>
      </dsp:txXfrm>
    </dsp:sp>
    <dsp:sp modelId="{73D9AC0E-CBC1-40B0-9400-48F12635A3C1}">
      <dsp:nvSpPr>
        <dsp:cNvPr id="0" name=""/>
        <dsp:cNvSpPr/>
      </dsp:nvSpPr>
      <dsp:spPr>
        <a:xfrm>
          <a:off x="3780298" y="1499483"/>
          <a:ext cx="988832" cy="9888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Q2: In-Person Meeting</a:t>
          </a:r>
        </a:p>
      </dsp:txBody>
      <dsp:txXfrm>
        <a:off x="3925109" y="1644294"/>
        <a:ext cx="699210" cy="699210"/>
      </dsp:txXfrm>
    </dsp:sp>
    <dsp:sp modelId="{6C3AC34A-40ED-40A0-BB6D-A355D16A8695}">
      <dsp:nvSpPr>
        <dsp:cNvPr id="0" name=""/>
        <dsp:cNvSpPr/>
      </dsp:nvSpPr>
      <dsp:spPr>
        <a:xfrm>
          <a:off x="2282013" y="2997768"/>
          <a:ext cx="988832" cy="9888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Q3: Call</a:t>
          </a:r>
        </a:p>
      </dsp:txBody>
      <dsp:txXfrm>
        <a:off x="2426824" y="3142579"/>
        <a:ext cx="699210" cy="699210"/>
      </dsp:txXfrm>
    </dsp:sp>
    <dsp:sp modelId="{7382B951-D69F-49BB-A004-384C1BD2AEDA}">
      <dsp:nvSpPr>
        <dsp:cNvPr id="0" name=""/>
        <dsp:cNvSpPr/>
      </dsp:nvSpPr>
      <dsp:spPr>
        <a:xfrm>
          <a:off x="783729" y="1499483"/>
          <a:ext cx="988832" cy="9888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Q4: In-Person Meeting</a:t>
          </a:r>
        </a:p>
      </dsp:txBody>
      <dsp:txXfrm>
        <a:off x="928540" y="1644294"/>
        <a:ext cx="699210" cy="699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0A91A-BB75-4471-979C-9AD176041708}">
      <dsp:nvSpPr>
        <dsp:cNvPr id="0" name=""/>
        <dsp:cNvSpPr/>
      </dsp:nvSpPr>
      <dsp:spPr>
        <a:xfrm rot="5400000">
          <a:off x="3049601" y="-1063113"/>
          <a:ext cx="949932" cy="3317240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Strategic Map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Bylaws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Roster</a:t>
          </a:r>
        </a:p>
      </dsp:txBody>
      <dsp:txXfrm rot="-5400000">
        <a:off x="1865947" y="166913"/>
        <a:ext cx="3270868" cy="857188"/>
      </dsp:txXfrm>
    </dsp:sp>
    <dsp:sp modelId="{E1205D30-7AE6-4D33-964C-10264293AD73}">
      <dsp:nvSpPr>
        <dsp:cNvPr id="0" name=""/>
        <dsp:cNvSpPr/>
      </dsp:nvSpPr>
      <dsp:spPr>
        <a:xfrm>
          <a:off x="0" y="1799"/>
          <a:ext cx="1865947" cy="11874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Key Documents</a:t>
          </a:r>
        </a:p>
      </dsp:txBody>
      <dsp:txXfrm>
        <a:off x="57965" y="59764"/>
        <a:ext cx="1750017" cy="1071486"/>
      </dsp:txXfrm>
    </dsp:sp>
    <dsp:sp modelId="{A97D1DCA-E4EF-48E8-BF57-01A5504E2C4C}">
      <dsp:nvSpPr>
        <dsp:cNvPr id="0" name=""/>
        <dsp:cNvSpPr/>
      </dsp:nvSpPr>
      <dsp:spPr>
        <a:xfrm rot="5400000">
          <a:off x="3049601" y="183673"/>
          <a:ext cx="949932" cy="3317240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CORHA Insider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CORHA Blog Series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Partner Communication Channels</a:t>
          </a:r>
        </a:p>
      </dsp:txBody>
      <dsp:txXfrm rot="-5400000">
        <a:off x="1865947" y="1413699"/>
        <a:ext cx="3270868" cy="857188"/>
      </dsp:txXfrm>
    </dsp:sp>
    <dsp:sp modelId="{1AB420A1-B455-4DF2-B5D8-8868A0F20814}">
      <dsp:nvSpPr>
        <dsp:cNvPr id="0" name=""/>
        <dsp:cNvSpPr/>
      </dsp:nvSpPr>
      <dsp:spPr>
        <a:xfrm>
          <a:off x="0" y="1248585"/>
          <a:ext cx="1865947" cy="11874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Communications</a:t>
          </a:r>
        </a:p>
      </dsp:txBody>
      <dsp:txXfrm>
        <a:off x="57965" y="1306550"/>
        <a:ext cx="1750017" cy="1071486"/>
      </dsp:txXfrm>
    </dsp:sp>
    <dsp:sp modelId="{C63C68CC-C875-499C-9380-4F61FB180B96}">
      <dsp:nvSpPr>
        <dsp:cNvPr id="0" name=""/>
        <dsp:cNvSpPr/>
      </dsp:nvSpPr>
      <dsp:spPr>
        <a:xfrm rot="5400000">
          <a:off x="3049601" y="1430460"/>
          <a:ext cx="949932" cy="3317240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Document Storage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Discussion Board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CORHA Event Calendar</a:t>
          </a:r>
        </a:p>
      </dsp:txBody>
      <dsp:txXfrm rot="-5400000">
        <a:off x="1865947" y="2660486"/>
        <a:ext cx="3270868" cy="857188"/>
      </dsp:txXfrm>
    </dsp:sp>
    <dsp:sp modelId="{C75AF675-035E-4721-84E3-670B3B03F2B4}">
      <dsp:nvSpPr>
        <dsp:cNvPr id="0" name=""/>
        <dsp:cNvSpPr/>
      </dsp:nvSpPr>
      <dsp:spPr>
        <a:xfrm>
          <a:off x="0" y="2495372"/>
          <a:ext cx="1865947" cy="11874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Basecamp</a:t>
          </a:r>
        </a:p>
      </dsp:txBody>
      <dsp:txXfrm>
        <a:off x="57965" y="2553337"/>
        <a:ext cx="1750017" cy="10714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7602A-4E70-4C53-AE14-32A674AD1E78}">
      <dsp:nvSpPr>
        <dsp:cNvPr id="0" name=""/>
        <dsp:cNvSpPr/>
      </dsp:nvSpPr>
      <dsp:spPr>
        <a:xfrm rot="16200000">
          <a:off x="-929284" y="931819"/>
          <a:ext cx="4351338" cy="248769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96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Workgroup A (Detection and Reporting)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Linda Greene (APIC/Rochester University Medical Center)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(Vacant)</a:t>
          </a:r>
        </a:p>
      </dsp:txBody>
      <dsp:txXfrm rot="5400000">
        <a:off x="2535" y="870268"/>
        <a:ext cx="2487699" cy="2610802"/>
      </dsp:txXfrm>
    </dsp:sp>
    <dsp:sp modelId="{B4E5A375-AC44-4A87-9BC5-77A87787D8F9}">
      <dsp:nvSpPr>
        <dsp:cNvPr id="0" name=""/>
        <dsp:cNvSpPr/>
      </dsp:nvSpPr>
      <dsp:spPr>
        <a:xfrm rot="16200000">
          <a:off x="1744992" y="931819"/>
          <a:ext cx="4351338" cy="248769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96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Workgroup B (Investigation and Control)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Waleed Javaid (SHEA/NYC)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Dawn Terashita (NACCHO/LA County Public Health)</a:t>
          </a:r>
        </a:p>
      </dsp:txBody>
      <dsp:txXfrm rot="5400000">
        <a:off x="2676811" y="870268"/>
        <a:ext cx="2487699" cy="2610802"/>
      </dsp:txXfrm>
    </dsp:sp>
    <dsp:sp modelId="{3AA9F0F4-AF87-4EC2-A2AC-298FAB2260B1}">
      <dsp:nvSpPr>
        <dsp:cNvPr id="0" name=""/>
        <dsp:cNvSpPr/>
      </dsp:nvSpPr>
      <dsp:spPr>
        <a:xfrm rot="16200000">
          <a:off x="4419269" y="931819"/>
          <a:ext cx="4351338" cy="248769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96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Policy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Maureen Tierney (Creighton University)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Dawn Terashita (NACCHO/LA County Public Health)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Moon Kim (LA County Public Health)</a:t>
          </a:r>
        </a:p>
      </dsp:txBody>
      <dsp:txXfrm rot="5400000">
        <a:off x="5351088" y="870268"/>
        <a:ext cx="2487699" cy="2610802"/>
      </dsp:txXfrm>
    </dsp:sp>
    <dsp:sp modelId="{C82BC154-C39A-4B7A-B78D-A67AA3D32A8C}">
      <dsp:nvSpPr>
        <dsp:cNvPr id="0" name=""/>
        <dsp:cNvSpPr/>
      </dsp:nvSpPr>
      <dsp:spPr>
        <a:xfrm rot="16200000">
          <a:off x="7093546" y="931819"/>
          <a:ext cx="4351338" cy="248769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96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Lab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Jafar Razeq (APHL/Connecticut)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Dan Diekema (University of Iowa)</a:t>
          </a:r>
        </a:p>
      </dsp:txBody>
      <dsp:txXfrm rot="5400000">
        <a:off x="8025365" y="870268"/>
        <a:ext cx="2487699" cy="26108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C0367A-3017-4372-BB7B-4828E4878445}">
      <dsp:nvSpPr>
        <dsp:cNvPr id="0" name=""/>
        <dsp:cNvSpPr/>
      </dsp:nvSpPr>
      <dsp:spPr>
        <a:xfrm>
          <a:off x="4171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1"/>
            </a:rPr>
            <a:t>Workgroup A “Detection and Reporting”</a:t>
          </a:r>
          <a:endParaRPr lang="en-US" sz="2000" kern="1200"/>
        </a:p>
      </dsp:txBody>
      <dsp:txXfrm>
        <a:off x="4171" y="0"/>
        <a:ext cx="1648197" cy="1305401"/>
      </dsp:txXfrm>
    </dsp:sp>
    <dsp:sp modelId="{5EF8027E-7B2B-46EA-B82A-01BEFF4C3AC2}">
      <dsp:nvSpPr>
        <dsp:cNvPr id="0" name=""/>
        <dsp:cNvSpPr/>
      </dsp:nvSpPr>
      <dsp:spPr>
        <a:xfrm>
          <a:off x="168991" y="1306676"/>
          <a:ext cx="1318557" cy="131198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Group A Strep</a:t>
          </a:r>
        </a:p>
      </dsp:txBody>
      <dsp:txXfrm>
        <a:off x="207418" y="1345103"/>
        <a:ext cx="1241703" cy="1235133"/>
      </dsp:txXfrm>
    </dsp:sp>
    <dsp:sp modelId="{F9FAF4BF-AE36-46FD-9578-D80CCD2ABE71}">
      <dsp:nvSpPr>
        <dsp:cNvPr id="0" name=""/>
        <dsp:cNvSpPr/>
      </dsp:nvSpPr>
      <dsp:spPr>
        <a:xfrm>
          <a:off x="168991" y="2820508"/>
          <a:ext cx="1318557" cy="131198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Medical Devices and Products* </a:t>
          </a:r>
          <a:r>
            <a:rPr lang="en-US" sz="1000" i="1" kern="1200"/>
            <a:t>(pending CDC SME review)</a:t>
          </a:r>
          <a:endParaRPr lang="en-US" sz="1000" kern="1200"/>
        </a:p>
      </dsp:txBody>
      <dsp:txXfrm>
        <a:off x="207418" y="2858935"/>
        <a:ext cx="1241703" cy="1235133"/>
      </dsp:txXfrm>
    </dsp:sp>
    <dsp:sp modelId="{525D6F0A-20F6-4F1D-82BE-63314C3D52DD}">
      <dsp:nvSpPr>
        <dsp:cNvPr id="0" name=""/>
        <dsp:cNvSpPr/>
      </dsp:nvSpPr>
      <dsp:spPr>
        <a:xfrm>
          <a:off x="1775983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2"/>
            </a:rPr>
            <a:t>Workgroup B “Investigation and Control”</a:t>
          </a:r>
          <a:endParaRPr lang="en-US" sz="2000" kern="1200"/>
        </a:p>
      </dsp:txBody>
      <dsp:txXfrm>
        <a:off x="1775983" y="0"/>
        <a:ext cx="1648197" cy="1305401"/>
      </dsp:txXfrm>
    </dsp:sp>
    <dsp:sp modelId="{A50F642D-F706-4E8D-A50A-04782272CCB6}">
      <dsp:nvSpPr>
        <dsp:cNvPr id="0" name=""/>
        <dsp:cNvSpPr/>
      </dsp:nvSpPr>
      <dsp:spPr>
        <a:xfrm>
          <a:off x="1940803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Medical Product-Related Assessment* </a:t>
          </a:r>
          <a:r>
            <a:rPr lang="en-US" sz="1000" i="1" kern="1200"/>
            <a:t>(Interim draft posted to the website, pending technical review)</a:t>
          </a:r>
          <a:endParaRPr lang="en-US" sz="1000" kern="1200"/>
        </a:p>
      </dsp:txBody>
      <dsp:txXfrm>
        <a:off x="1979422" y="1344020"/>
        <a:ext cx="1241319" cy="2751131"/>
      </dsp:txXfrm>
    </dsp:sp>
    <dsp:sp modelId="{0CBCB363-38D1-4F88-A795-4C9BAF2882D0}">
      <dsp:nvSpPr>
        <dsp:cNvPr id="0" name=""/>
        <dsp:cNvSpPr/>
      </dsp:nvSpPr>
      <dsp:spPr>
        <a:xfrm>
          <a:off x="3547795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Workgroup A and B Combined</a:t>
          </a:r>
          <a:endParaRPr lang="en-US" sz="2000" kern="1200"/>
        </a:p>
      </dsp:txBody>
      <dsp:txXfrm>
        <a:off x="3547795" y="0"/>
        <a:ext cx="1648197" cy="1305401"/>
      </dsp:txXfrm>
    </dsp:sp>
    <dsp:sp modelId="{62361C26-5C73-4600-963C-C741862D5CAF}">
      <dsp:nvSpPr>
        <dsp:cNvPr id="0" name=""/>
        <dsp:cNvSpPr/>
      </dsp:nvSpPr>
      <dsp:spPr>
        <a:xfrm>
          <a:off x="3712615" y="1305507"/>
          <a:ext cx="1318557" cy="63389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i="1" kern="1200"/>
            <a:t>C. </a:t>
          </a:r>
          <a:r>
            <a:rPr lang="en-US" sz="1000" i="1" kern="1200" err="1"/>
            <a:t>auris</a:t>
          </a:r>
          <a:r>
            <a:rPr lang="en-US" sz="1000" i="1" kern="1200"/>
            <a:t>* (Council-approved, pending technical review)</a:t>
          </a:r>
          <a:endParaRPr lang="en-US" sz="1000" kern="1200"/>
        </a:p>
      </dsp:txBody>
      <dsp:txXfrm>
        <a:off x="3731181" y="1324073"/>
        <a:ext cx="1281425" cy="596765"/>
      </dsp:txXfrm>
    </dsp:sp>
    <dsp:sp modelId="{D092AEB6-E7FC-4FE6-AC8F-421502C4B22D}">
      <dsp:nvSpPr>
        <dsp:cNvPr id="0" name=""/>
        <dsp:cNvSpPr/>
      </dsp:nvSpPr>
      <dsp:spPr>
        <a:xfrm>
          <a:off x="3712615" y="2036927"/>
          <a:ext cx="1318557" cy="63389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CDI</a:t>
          </a:r>
        </a:p>
      </dsp:txBody>
      <dsp:txXfrm>
        <a:off x="3731181" y="2055493"/>
        <a:ext cx="1281425" cy="596765"/>
      </dsp:txXfrm>
    </dsp:sp>
    <dsp:sp modelId="{C35E7F69-C637-4E81-9F96-F7BE3FC23693}">
      <dsp:nvSpPr>
        <dsp:cNvPr id="0" name=""/>
        <dsp:cNvSpPr/>
      </dsp:nvSpPr>
      <dsp:spPr>
        <a:xfrm>
          <a:off x="3712615" y="2768347"/>
          <a:ext cx="1318557" cy="63389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CRE</a:t>
          </a:r>
          <a:r>
            <a:rPr lang="en-US" sz="1000" i="1" kern="1200"/>
            <a:t>* (Council-approved, pending technical review)</a:t>
          </a:r>
          <a:endParaRPr lang="en-US" sz="1000" kern="1200"/>
        </a:p>
      </dsp:txBody>
      <dsp:txXfrm>
        <a:off x="3731181" y="2786913"/>
        <a:ext cx="1281425" cy="596765"/>
      </dsp:txXfrm>
    </dsp:sp>
    <dsp:sp modelId="{AA06AB25-F946-4B49-AED8-3FDE82F999B9}">
      <dsp:nvSpPr>
        <dsp:cNvPr id="0" name=""/>
        <dsp:cNvSpPr/>
      </dsp:nvSpPr>
      <dsp:spPr>
        <a:xfrm>
          <a:off x="3712615" y="3499767"/>
          <a:ext cx="1318557" cy="63389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NTM* </a:t>
          </a:r>
          <a:r>
            <a:rPr lang="en-US" sz="1000" i="1" kern="1200"/>
            <a:t>(pending final CDC SME review)</a:t>
          </a:r>
          <a:endParaRPr lang="en-US" sz="1000" kern="1200"/>
        </a:p>
      </dsp:txBody>
      <dsp:txXfrm>
        <a:off x="3731181" y="3518333"/>
        <a:ext cx="1281425" cy="596765"/>
      </dsp:txXfrm>
    </dsp:sp>
    <dsp:sp modelId="{87340CF7-C7C4-45CB-AB31-AF9594F12773}">
      <dsp:nvSpPr>
        <dsp:cNvPr id="0" name=""/>
        <dsp:cNvSpPr/>
      </dsp:nvSpPr>
      <dsp:spPr>
        <a:xfrm>
          <a:off x="5319607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3"/>
            </a:rPr>
            <a:t>Policy Workgroup</a:t>
          </a:r>
          <a:endParaRPr lang="en-US" sz="2000" kern="1200"/>
        </a:p>
      </dsp:txBody>
      <dsp:txXfrm>
        <a:off x="5319607" y="0"/>
        <a:ext cx="1648197" cy="1305401"/>
      </dsp:txXfrm>
    </dsp:sp>
    <dsp:sp modelId="{7ED4D8FE-2620-4699-A8A5-E235867DDD2C}">
      <dsp:nvSpPr>
        <dsp:cNvPr id="0" name=""/>
        <dsp:cNvSpPr/>
      </dsp:nvSpPr>
      <dsp:spPr>
        <a:xfrm>
          <a:off x="5484427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HAI Outbreak Notification Framework* </a:t>
          </a:r>
          <a:r>
            <a:rPr lang="en-US" sz="1000" i="1" kern="1200"/>
            <a:t>(Council-approved, Interim draft posted to the website, pending technical review)</a:t>
          </a:r>
          <a:endParaRPr lang="en-US" sz="1000" kern="1200"/>
        </a:p>
      </dsp:txBody>
      <dsp:txXfrm>
        <a:off x="5523046" y="1344020"/>
        <a:ext cx="1241319" cy="2751131"/>
      </dsp:txXfrm>
    </dsp:sp>
    <dsp:sp modelId="{5F7D4311-EA66-4BA7-BB3C-CFEB677F273F}">
      <dsp:nvSpPr>
        <dsp:cNvPr id="0" name=""/>
        <dsp:cNvSpPr/>
      </dsp:nvSpPr>
      <dsp:spPr>
        <a:xfrm>
          <a:off x="7091419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Lab Workgroup</a:t>
          </a:r>
          <a:endParaRPr lang="en-US" sz="2000" kern="1200"/>
        </a:p>
      </dsp:txBody>
      <dsp:txXfrm>
        <a:off x="7091419" y="0"/>
        <a:ext cx="1648197" cy="1305401"/>
      </dsp:txXfrm>
    </dsp:sp>
    <dsp:sp modelId="{722212AE-BBF5-4256-9007-1450C0393D11}">
      <dsp:nvSpPr>
        <dsp:cNvPr id="0" name=""/>
        <dsp:cNvSpPr/>
      </dsp:nvSpPr>
      <dsp:spPr>
        <a:xfrm>
          <a:off x="7256238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HLG Chapter 6: Laboratory Best Practices in Support of Healthcare-Associated Infection and Antimicrobial Resistant Pathogen Outbreak Response</a:t>
          </a:r>
        </a:p>
      </dsp:txBody>
      <dsp:txXfrm>
        <a:off x="7294857" y="1344020"/>
        <a:ext cx="1241319" cy="2751131"/>
      </dsp:txXfrm>
    </dsp:sp>
    <dsp:sp modelId="{21A86404-3801-4DC0-BD5F-BE706F9FBF70}">
      <dsp:nvSpPr>
        <dsp:cNvPr id="0" name=""/>
        <dsp:cNvSpPr/>
      </dsp:nvSpPr>
      <dsp:spPr>
        <a:xfrm>
          <a:off x="8863231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Ad hoc</a:t>
          </a:r>
          <a:endParaRPr lang="en-US" sz="2000" kern="1200"/>
        </a:p>
      </dsp:txBody>
      <dsp:txXfrm>
        <a:off x="8863231" y="0"/>
        <a:ext cx="1648197" cy="1305401"/>
      </dsp:txXfrm>
    </dsp:sp>
    <dsp:sp modelId="{0844FA0E-6699-470D-AB54-28D894BC6344}">
      <dsp:nvSpPr>
        <dsp:cNvPr id="0" name=""/>
        <dsp:cNvSpPr/>
      </dsp:nvSpPr>
      <dsp:spPr>
        <a:xfrm>
          <a:off x="9028050" y="1305773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COVID-19 Outbreak Definition &amp; Reporting Thresholds</a:t>
          </a:r>
        </a:p>
      </dsp:txBody>
      <dsp:txXfrm>
        <a:off x="9053088" y="1330811"/>
        <a:ext cx="1268481" cy="804787"/>
      </dsp:txXfrm>
    </dsp:sp>
    <dsp:sp modelId="{27543620-11FC-4C78-ADD0-F0FBFF6C6133}">
      <dsp:nvSpPr>
        <dsp:cNvPr id="0" name=""/>
        <dsp:cNvSpPr/>
      </dsp:nvSpPr>
      <dsp:spPr>
        <a:xfrm>
          <a:off x="9028050" y="2292154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Health Affairs Blog on Outbreak Notification of Healthcare Outbreaks of COVID-19</a:t>
          </a:r>
        </a:p>
      </dsp:txBody>
      <dsp:txXfrm>
        <a:off x="9053088" y="2317192"/>
        <a:ext cx="1268481" cy="804787"/>
      </dsp:txXfrm>
    </dsp:sp>
    <dsp:sp modelId="{48283CCC-A9CA-409A-9FA0-033687344AA6}">
      <dsp:nvSpPr>
        <dsp:cNvPr id="0" name=""/>
        <dsp:cNvSpPr/>
      </dsp:nvSpPr>
      <dsp:spPr>
        <a:xfrm>
          <a:off x="9028050" y="3278535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Influenza</a:t>
          </a:r>
        </a:p>
      </dsp:txBody>
      <dsp:txXfrm>
        <a:off x="9053088" y="3303573"/>
        <a:ext cx="1268481" cy="8047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18126-0380-4939-B643-BE14354C2973}">
      <dsp:nvSpPr>
        <dsp:cNvPr id="0" name=""/>
        <dsp:cNvSpPr/>
      </dsp:nvSpPr>
      <dsp:spPr>
        <a:xfrm>
          <a:off x="1" y="0"/>
          <a:ext cx="5157784" cy="368458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39D1A-68C2-42E5-81EE-72A858AA15D5}">
      <dsp:nvSpPr>
        <dsp:cNvPr id="0" name=""/>
        <dsp:cNvSpPr/>
      </dsp:nvSpPr>
      <dsp:spPr>
        <a:xfrm>
          <a:off x="1762" y="1105376"/>
          <a:ext cx="1145391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Editorial Review Board/Panel</a:t>
          </a:r>
          <a:endParaRPr lang="en-US" sz="1200" kern="1200"/>
        </a:p>
      </dsp:txBody>
      <dsp:txXfrm>
        <a:off x="57675" y="1161289"/>
        <a:ext cx="1033565" cy="1362009"/>
      </dsp:txXfrm>
    </dsp:sp>
    <dsp:sp modelId="{B21ED2A6-632B-416B-BBBA-E3B1F040355F}">
      <dsp:nvSpPr>
        <dsp:cNvPr id="0" name=""/>
        <dsp:cNvSpPr/>
      </dsp:nvSpPr>
      <dsp:spPr>
        <a:xfrm>
          <a:off x="1338052" y="1105376"/>
          <a:ext cx="1145391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Phase I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Open Comment Period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May 5 - June 4</a:t>
          </a:r>
          <a:endParaRPr lang="en-US" sz="1200" i="1" strike="noStrike" kern="1200">
            <a:solidFill>
              <a:srgbClr val="00B050"/>
            </a:solidFill>
          </a:endParaRPr>
        </a:p>
      </dsp:txBody>
      <dsp:txXfrm>
        <a:off x="1393965" y="1161289"/>
        <a:ext cx="1033565" cy="1362009"/>
      </dsp:txXfrm>
    </dsp:sp>
    <dsp:sp modelId="{E5EE035F-6E3E-4CE8-B6AB-11370E39428A}">
      <dsp:nvSpPr>
        <dsp:cNvPr id="0" name=""/>
        <dsp:cNvSpPr/>
      </dsp:nvSpPr>
      <dsp:spPr>
        <a:xfrm>
          <a:off x="2674342" y="1105376"/>
          <a:ext cx="1145391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Phase II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Council Vote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July 12 – August 2</a:t>
          </a:r>
        </a:p>
      </dsp:txBody>
      <dsp:txXfrm>
        <a:off x="2730255" y="1161289"/>
        <a:ext cx="1033565" cy="1362009"/>
      </dsp:txXfrm>
    </dsp:sp>
    <dsp:sp modelId="{0171069E-2C6D-4D5C-8B38-61E10A145F28}">
      <dsp:nvSpPr>
        <dsp:cNvPr id="0" name=""/>
        <dsp:cNvSpPr/>
      </dsp:nvSpPr>
      <dsp:spPr>
        <a:xfrm>
          <a:off x="4010632" y="1105376"/>
          <a:ext cx="1145391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Completion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 </a:t>
          </a:r>
          <a:r>
            <a:rPr lang="en-US" sz="1200" i="1" kern="1200"/>
            <a:t>September 10 </a:t>
          </a:r>
        </a:p>
      </dsp:txBody>
      <dsp:txXfrm>
        <a:off x="4066545" y="1161289"/>
        <a:ext cx="1033565" cy="13620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18126-0380-4939-B643-BE14354C2973}">
      <dsp:nvSpPr>
        <dsp:cNvPr id="0" name=""/>
        <dsp:cNvSpPr/>
      </dsp:nvSpPr>
      <dsp:spPr>
        <a:xfrm>
          <a:off x="1" y="0"/>
          <a:ext cx="5183185" cy="368458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39D1A-68C2-42E5-81EE-72A858AA15D5}">
      <dsp:nvSpPr>
        <dsp:cNvPr id="0" name=""/>
        <dsp:cNvSpPr/>
      </dsp:nvSpPr>
      <dsp:spPr>
        <a:xfrm>
          <a:off x="1771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Editorial Review Board/Panel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7960" y="1161565"/>
        <a:ext cx="1038654" cy="1361457"/>
      </dsp:txXfrm>
    </dsp:sp>
    <dsp:sp modelId="{B21ED2A6-632B-416B-BBBA-E3B1F040355F}">
      <dsp:nvSpPr>
        <dsp:cNvPr id="0" name=""/>
        <dsp:cNvSpPr/>
      </dsp:nvSpPr>
      <dsp:spPr>
        <a:xfrm>
          <a:off x="1344642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Phase I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Open Comment Period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/>
            <a:t>August 2 - September 3</a:t>
          </a:r>
          <a:endParaRPr lang="en-US" sz="1200" i="1" kern="1200"/>
        </a:p>
      </dsp:txBody>
      <dsp:txXfrm>
        <a:off x="1400831" y="1161565"/>
        <a:ext cx="1038654" cy="1361457"/>
      </dsp:txXfrm>
    </dsp:sp>
    <dsp:sp modelId="{E5EE035F-6E3E-4CE8-B6AB-11370E39428A}">
      <dsp:nvSpPr>
        <dsp:cNvPr id="0" name=""/>
        <dsp:cNvSpPr/>
      </dsp:nvSpPr>
      <dsp:spPr>
        <a:xfrm>
          <a:off x="2687513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Phase II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Council Vote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October 25 - November 8</a:t>
          </a:r>
        </a:p>
      </dsp:txBody>
      <dsp:txXfrm>
        <a:off x="2743702" y="1161565"/>
        <a:ext cx="1038654" cy="1361457"/>
      </dsp:txXfrm>
    </dsp:sp>
    <dsp:sp modelId="{0171069E-2C6D-4D5C-8B38-61E10A145F28}">
      <dsp:nvSpPr>
        <dsp:cNvPr id="0" name=""/>
        <dsp:cNvSpPr/>
      </dsp:nvSpPr>
      <dsp:spPr>
        <a:xfrm>
          <a:off x="4030384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Completion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November 22 </a:t>
          </a:r>
        </a:p>
      </dsp:txBody>
      <dsp:txXfrm>
        <a:off x="4086573" y="1161565"/>
        <a:ext cx="1038654" cy="1361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5268F-016B-42B2-9A62-E93099DE9DA8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2BBC0-9325-4E1B-8845-C9B1C73C5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4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701675"/>
            <a:ext cx="62420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/>
          <a:lstStyle/>
          <a:p>
            <a:r>
              <a:rPr lang="en-US" altLang="en-US" i="0">
                <a:latin typeface="Century Gothic" panose="020B0502020202020204" pitchFamily="34" charset="0"/>
              </a:rPr>
              <a:t>Briefly review each strategic priority and the thinking behind it.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83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1E08-2632-4B23-ABED-D97E64D40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90D79-0678-40B5-A301-B5C87D3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06D1D-EB55-453A-A50C-8C6118D8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B74E4-48B4-41B3-8112-1D3B2633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176B-B63B-4403-A281-62AEF390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9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4DEF-37E3-438E-82B6-1190A036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CF0F9-DEDB-47A1-8BDF-CB33E8FE7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89FD-0A3B-49B3-9FDE-E072E34A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AC1EB-007C-4759-A59E-0898477B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F6C1D-4748-4C9D-BD59-8CEB17CF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3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F5CA-F5EF-468D-B062-FCF3CD055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DEFDB-3084-46DF-A7CD-B6C3A46A5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3FF71-26CA-49A1-A436-5BCB6AC5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D753B-CBC0-4875-B4AD-CC9FF3D6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24AE6-38BE-468C-9DA5-8127B9E1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4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FFD3-A528-425B-A79C-31DDB080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537F1-3A29-48EA-BF20-9D70B3F07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F131E4-1F38-47E1-9765-6641773F0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EBF-B8E4-49E8-AECF-34411D15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38DA9-9BFF-48FA-B31F-FA3B8967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72A4C-3D80-477A-9AB7-55A6822E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3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673B-E87A-42C3-8E15-F06A70E29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233FF-3FD2-44F6-B715-7DC84085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CCA59-A00F-4C98-A61C-649673AAC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9A84D3-3C22-4B86-9EB8-2B7E69886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DBC01D-7913-4F34-9A2B-68D35B3A4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71AA7-26BB-4083-9C23-99BFE184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ECF17-80DE-4C38-9CFE-BEDBF73F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AA3A35-73B6-4DA0-932B-0FB6349BE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4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4B2A-3217-4516-BECE-7517D159A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B3764-BA74-46F9-80E8-533E2FB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66749-5A20-4189-BF61-10F43D02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EC1ED-D5D4-4042-9E41-FBDFD4AE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4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BD2CD5-B267-48F3-8508-0BD2231A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F8A81-594E-4D9B-A95C-7C3AAD1AE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79BBC-B6B8-43F7-9F71-F464450E4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0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A65B3-BCE0-4450-8098-493D492A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5463E-A51A-47F2-8F29-741A8FD1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3B74A-7D7E-44C5-B22C-EDA6DB0B1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9EE0FB-1ACF-43FE-ABCD-A36B1469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8ED48-0C99-45F2-8EA9-65BF86C2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30AA4-668B-4165-AA33-05A4205F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930B-325C-4BD0-8B79-4D286C830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D6864A-7342-4CC0-87DB-6F033F670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C2863-ECC1-466B-8B4A-8FF959C80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36A1E-39BB-4051-A235-2C41439B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33F7A-D8C8-4E13-A104-A1F33EE6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C16A8-B1AE-4D44-9F0C-77A506FB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0AA1-7A71-4EA0-B14D-AA11A24E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41C76-7000-4F23-BA08-CDB3D9EE4E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B7055-2811-47F3-9D9F-CA5B2E081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3E46B-C5EC-4E2D-92E6-47775C0E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338F1-49A9-4BFD-A5B2-4153BB17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4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8B18A4-19F8-471D-8589-EE118D4992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8D43B-799F-4CBE-A813-2EE2E77EE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FF6D8-D4B0-4712-A86E-03F41FC6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E8B80-43F8-467E-B87E-9AE8E0B4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49745-8627-4165-ADA1-AB00AE90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BCACF9-0980-45A4-BD44-4C1A6C99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E6DA8-D8A1-428D-BD4B-343FA8E72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2D7DB-D336-426A-8908-BE82AD86F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7A538-8143-4AB8-9716-210A39E0599E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90BB2-39FE-4A3D-A221-661536818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730CA-98C9-482D-BF13-1A592118E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1450-AF3E-4B0C-857E-FE84D241D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CORHA Overview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6D07F-7DA0-4661-A747-F7D3E0A57A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900">
                <a:solidFill>
                  <a:srgbClr val="00B0F0"/>
                </a:solidFill>
              </a:rPr>
              <a:t>All-Member Call</a:t>
            </a:r>
          </a:p>
          <a:p>
            <a:r>
              <a:rPr lang="en-US" sz="3900">
                <a:solidFill>
                  <a:srgbClr val="00B0F0"/>
                </a:solidFill>
              </a:rPr>
              <a:t>June 22, 2021</a:t>
            </a:r>
          </a:p>
        </p:txBody>
      </p:sp>
    </p:spTree>
    <p:extLst>
      <p:ext uri="{BB962C8B-B14F-4D97-AF65-F5344CB8AC3E}">
        <p14:creationId xmlns:p14="http://schemas.microsoft.com/office/powerpoint/2010/main" val="331581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DC6D0-F751-4713-A48D-8F85B76F9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323" y="1333786"/>
            <a:ext cx="10515600" cy="5441318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</a:rPr>
              <a:t>Mission</a:t>
            </a:r>
          </a:p>
          <a:p>
            <a:r>
              <a:rPr lang="en-US"/>
              <a:t>To improve practices and policies at the local, state and national levels for the detection, investigation, control, and prevention of HAI/AR outbreaks across the healthcare continuum, including emerging infections and other risks with potential for healthcare transmission.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</a:rPr>
              <a:t>Vision</a:t>
            </a:r>
          </a:p>
          <a:p>
            <a:r>
              <a:rPr lang="en-US"/>
              <a:t>Public health and healthcare collaborating effectively to protect patients and prevent harms from HAI/AR outbreaks.</a:t>
            </a:r>
          </a:p>
        </p:txBody>
      </p:sp>
    </p:spTree>
    <p:extLst>
      <p:ext uri="{BB962C8B-B14F-4D97-AF65-F5344CB8AC3E}">
        <p14:creationId xmlns:p14="http://schemas.microsoft.com/office/powerpoint/2010/main" val="313876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675694" y="-6301"/>
            <a:ext cx="5860192" cy="7259624"/>
            <a:chOff x="201924" y="15875"/>
            <a:chExt cx="6309595" cy="9023194"/>
          </a:xfrm>
        </p:grpSpPr>
        <p:cxnSp>
          <p:nvCxnSpPr>
            <p:cNvPr id="4247" name="AutoShape 151"/>
            <p:cNvCxnSpPr>
              <a:cxnSpLocks noChangeShapeType="1"/>
              <a:stCxn id="77" idx="4"/>
            </p:cNvCxnSpPr>
            <p:nvPr/>
          </p:nvCxnSpPr>
          <p:spPr bwMode="auto">
            <a:xfrm flipH="1">
              <a:off x="2559190" y="1709737"/>
              <a:ext cx="922991" cy="4451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204">
              <a:extLst>
                <a:ext uri="{FF2B5EF4-FFF2-40B4-BE49-F238E27FC236}">
                  <a16:creationId xmlns:a16="http://schemas.microsoft.com/office/drawing/2014/main" id="{08199796-5890-44D9-A29E-4B48903B1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3424" y="2687320"/>
              <a:ext cx="3175" cy="57327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endParaRPr lang="en-US" sz="1350"/>
            </a:p>
          </p:txBody>
        </p:sp>
        <p:sp>
          <p:nvSpPr>
            <p:cNvPr id="22" name="Line 205">
              <a:extLst>
                <a:ext uri="{FF2B5EF4-FFF2-40B4-BE49-F238E27FC236}">
                  <a16:creationId xmlns:a16="http://schemas.microsoft.com/office/drawing/2014/main" id="{6DF6A8B1-8470-45C8-8D23-F5B1A8B27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4974" y="2585720"/>
              <a:ext cx="0" cy="59890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endParaRPr lang="en-US" sz="1350"/>
            </a:p>
          </p:txBody>
        </p:sp>
        <p:sp>
          <p:nvSpPr>
            <p:cNvPr id="25" name="Line 192">
              <a:extLst>
                <a:ext uri="{FF2B5EF4-FFF2-40B4-BE49-F238E27FC236}">
                  <a16:creationId xmlns:a16="http://schemas.microsoft.com/office/drawing/2014/main" id="{6531ABBE-518F-41E5-A9F0-82813C1CA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812" y="2801620"/>
              <a:ext cx="1587" cy="58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endParaRPr lang="en-US" sz="1350"/>
            </a:p>
          </p:txBody>
        </p:sp>
        <p:sp>
          <p:nvSpPr>
            <p:cNvPr id="20" name="Line 206">
              <a:extLst>
                <a:ext uri="{FF2B5EF4-FFF2-40B4-BE49-F238E27FC236}">
                  <a16:creationId xmlns:a16="http://schemas.microsoft.com/office/drawing/2014/main" id="{8F0443EE-3EB5-4D83-9B5C-5B744AB3C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950" y="2801620"/>
              <a:ext cx="0" cy="5618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endParaRPr lang="en-US" sz="1350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441660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788">
                  <a:latin typeface="Century Gothic" panose="020B0502020202020204" pitchFamily="34" charset="0"/>
                </a:rPr>
                <a:t>Support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Standardized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Approaches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to Detection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and Reporting</a:t>
              </a:r>
            </a:p>
          </p:txBody>
        </p:sp>
        <p:sp>
          <p:nvSpPr>
            <p:cNvPr id="4195" name="AutoShape 99"/>
            <p:cNvSpPr>
              <a:spLocks noChangeArrowheads="1"/>
            </p:cNvSpPr>
            <p:nvPr/>
          </p:nvSpPr>
          <p:spPr bwMode="auto">
            <a:xfrm>
              <a:off x="358014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788">
                  <a:latin typeface="Century Gothic" panose="020B0502020202020204" pitchFamily="34" charset="0"/>
                </a:rPr>
                <a:t>Foster a Posture of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Responsiveness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Among the</a:t>
              </a:r>
            </a:p>
            <a:p>
              <a:r>
                <a:rPr lang="en-US" altLang="en-US" sz="788">
                  <a:latin typeface="Century Gothic" panose="020B0502020202020204" pitchFamily="34" charset="0"/>
                </a:rPr>
                <a:t>Practice Community</a:t>
              </a:r>
            </a:p>
          </p:txBody>
        </p:sp>
        <p:sp>
          <p:nvSpPr>
            <p:cNvPr id="4196" name="AutoShape 100"/>
            <p:cNvSpPr>
              <a:spLocks noChangeArrowheads="1"/>
            </p:cNvSpPr>
            <p:nvPr/>
          </p:nvSpPr>
          <p:spPr bwMode="auto">
            <a:xfrm>
              <a:off x="514309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825">
                  <a:latin typeface="Century Gothic" panose="020B0502020202020204" pitchFamily="34" charset="0"/>
                </a:rPr>
                <a:t>Strengthen</a:t>
              </a:r>
            </a:p>
            <a:p>
              <a:r>
                <a:rPr lang="en-US" altLang="en-US" sz="825">
                  <a:latin typeface="Century Gothic" panose="020B0502020202020204" pitchFamily="34" charset="0"/>
                </a:rPr>
                <a:t>CORHA’s</a:t>
              </a:r>
            </a:p>
            <a:p>
              <a:r>
                <a:rPr lang="en-US" altLang="en-US" sz="825">
                  <a:latin typeface="Century Gothic" panose="020B0502020202020204" pitchFamily="34" charset="0"/>
                </a:rPr>
                <a:t>Effectiveness</a:t>
              </a:r>
            </a:p>
            <a:p>
              <a:r>
                <a:rPr lang="en-US" altLang="en-US" sz="825">
                  <a:latin typeface="Century Gothic" panose="020B0502020202020204" pitchFamily="34" charset="0"/>
                </a:rPr>
                <a:t>and Sustainability</a:t>
              </a:r>
            </a:p>
          </p:txBody>
        </p:sp>
        <p:sp>
          <p:nvSpPr>
            <p:cNvPr id="4197" name="AutoShape 101"/>
            <p:cNvSpPr>
              <a:spLocks noChangeArrowheads="1"/>
            </p:cNvSpPr>
            <p:nvPr/>
          </p:nvSpPr>
          <p:spPr bwMode="auto">
            <a:xfrm>
              <a:off x="2024286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773">
                  <a:latin typeface="Century Gothic" panose="020B0502020202020204" pitchFamily="34" charset="0"/>
                </a:rPr>
                <a:t>Support Consistent</a:t>
              </a:r>
            </a:p>
            <a:p>
              <a:r>
                <a:rPr lang="en-US" altLang="en-US" sz="773">
                  <a:latin typeface="Century Gothic" panose="020B0502020202020204" pitchFamily="34" charset="0"/>
                </a:rPr>
                <a:t>and Coordinated</a:t>
              </a:r>
            </a:p>
            <a:p>
              <a:r>
                <a:rPr lang="en-US" altLang="en-US" sz="773">
                  <a:latin typeface="Century Gothic" panose="020B0502020202020204" pitchFamily="34" charset="0"/>
                </a:rPr>
                <a:t>Approaches to</a:t>
              </a:r>
            </a:p>
            <a:p>
              <a:r>
                <a:rPr lang="en-US" altLang="en-US" sz="773">
                  <a:latin typeface="Century Gothic" panose="020B0502020202020204" pitchFamily="34" charset="0"/>
                </a:rPr>
                <a:t>Investigation and</a:t>
              </a:r>
            </a:p>
            <a:p>
              <a:r>
                <a:rPr lang="en-US" altLang="en-US" sz="773">
                  <a:latin typeface="Century Gothic" panose="020B0502020202020204" pitchFamily="34" charset="0"/>
                </a:rPr>
                <a:t>Control</a:t>
              </a:r>
            </a:p>
          </p:txBody>
        </p:sp>
        <p:cxnSp>
          <p:nvCxnSpPr>
            <p:cNvPr id="4246" name="AutoShape 150"/>
            <p:cNvCxnSpPr>
              <a:cxnSpLocks noChangeShapeType="1"/>
              <a:stCxn id="77" idx="4"/>
              <a:endCxn id="3" idx="2"/>
            </p:cNvCxnSpPr>
            <p:nvPr/>
          </p:nvCxnSpPr>
          <p:spPr bwMode="auto">
            <a:xfrm flipH="1">
              <a:off x="1157717" y="1709738"/>
              <a:ext cx="2324464" cy="37429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50" name="AutoShape 154"/>
            <p:cNvCxnSpPr>
              <a:cxnSpLocks noChangeShapeType="1"/>
              <a:stCxn id="77" idx="4"/>
            </p:cNvCxnSpPr>
            <p:nvPr/>
          </p:nvCxnSpPr>
          <p:spPr bwMode="auto">
            <a:xfrm>
              <a:off x="3482181" y="1709737"/>
              <a:ext cx="2331243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86" name="Line 190"/>
            <p:cNvSpPr>
              <a:spLocks noChangeShapeType="1"/>
            </p:cNvSpPr>
            <p:nvPr/>
          </p:nvSpPr>
          <p:spPr bwMode="auto">
            <a:xfrm>
              <a:off x="3422650" y="1678116"/>
              <a:ext cx="901265" cy="390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endParaRPr lang="en-US" sz="1350"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167560" y="1807031"/>
              <a:ext cx="19359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C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982241" y="1791642"/>
              <a:ext cx="350952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A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575288" y="1791642"/>
              <a:ext cx="327440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683679" y="1791642"/>
              <a:ext cx="350952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D</a:t>
              </a:r>
            </a:p>
          </p:txBody>
        </p:sp>
        <p:sp>
          <p:nvSpPr>
            <p:cNvPr id="76" name="Rectangle 2"/>
            <p:cNvSpPr>
              <a:spLocks noChangeArrowheads="1"/>
            </p:cNvSpPr>
            <p:nvPr/>
          </p:nvSpPr>
          <p:spPr bwMode="auto">
            <a:xfrm>
              <a:off x="1001820" y="15875"/>
              <a:ext cx="4983162" cy="488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9056" tIns="34529" rIns="69056" bIns="3452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50" b="1"/>
                <a:t>CORHA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050" b="1"/>
                <a:t>Strategic Map: 2020-2022</a:t>
              </a: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627981" y="598487"/>
              <a:ext cx="3708400" cy="111125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69056" tIns="34529" rIns="69056" bIns="34529" anchor="ctr"/>
            <a:lstStyle/>
            <a:p>
              <a:pPr algn="ctr">
                <a:defRPr/>
              </a:pPr>
              <a:r>
                <a:rPr lang="en-US" sz="1050" b="1">
                  <a:latin typeface="Century Gothic" panose="020B0502020202020204" pitchFamily="34" charset="0"/>
                </a:rPr>
                <a:t>Enhance Capabilities of Public Health</a:t>
              </a:r>
            </a:p>
            <a:p>
              <a:pPr algn="ctr">
                <a:defRPr/>
              </a:pPr>
              <a:r>
                <a:rPr lang="en-US" sz="1050" b="1">
                  <a:latin typeface="Century Gothic" panose="020B0502020202020204" pitchFamily="34" charset="0"/>
                </a:rPr>
                <a:t>and Healthcare to Improve Outbreak </a:t>
              </a:r>
            </a:p>
            <a:p>
              <a:pPr algn="ctr">
                <a:defRPr/>
              </a:pPr>
              <a:r>
                <a:rPr lang="en-US" sz="1050" b="1">
                  <a:latin typeface="Century Gothic" panose="020B0502020202020204" pitchFamily="34" charset="0"/>
                </a:rPr>
                <a:t>Detection, Response, and Prevention</a:t>
              </a:r>
            </a:p>
          </p:txBody>
        </p:sp>
        <p:sp>
          <p:nvSpPr>
            <p:cNvPr id="19" name="AutoShape 100">
              <a:extLst>
                <a:ext uri="{FF2B5EF4-FFF2-40B4-BE49-F238E27FC236}">
                  <a16:creationId xmlns:a16="http://schemas.microsoft.com/office/drawing/2014/main" id="{7C0EC267-5A7C-4C20-A3F3-4B668CE6A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50" y="7577085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825">
                  <a:latin typeface="Century Gothic" panose="020B0502020202020204" pitchFamily="34" charset="0"/>
                </a:rPr>
                <a:t>Strengthen Relationships and Communication Among Stakeholders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DF48C1-6E3D-43E2-AADA-00F1B96208DF}"/>
                </a:ext>
              </a:extLst>
            </p:cNvPr>
            <p:cNvSpPr txBox="1"/>
            <p:nvPr/>
          </p:nvSpPr>
          <p:spPr>
            <a:xfrm>
              <a:off x="218517" y="7789180"/>
              <a:ext cx="1922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E</a:t>
              </a:r>
            </a:p>
          </p:txBody>
        </p:sp>
        <p:sp>
          <p:nvSpPr>
            <p:cNvPr id="26" name="Rectangle 36">
              <a:extLst>
                <a:ext uri="{FF2B5EF4-FFF2-40B4-BE49-F238E27FC236}">
                  <a16:creationId xmlns:a16="http://schemas.microsoft.com/office/drawing/2014/main" id="{9C4012C4-D748-4EE9-96F3-0AA7092C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675">
                  <a:latin typeface="Century Gothic" panose="020B0502020202020204" pitchFamily="34" charset="0"/>
                </a:rPr>
                <a:t>Standardize Outbreak 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&amp; Exposure Event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Definitions &amp; Thresholds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 for Reporting</a:t>
              </a:r>
            </a:p>
          </p:txBody>
        </p:sp>
        <p:sp>
          <p:nvSpPr>
            <p:cNvPr id="27" name="Rectangle 37">
              <a:extLst>
                <a:ext uri="{FF2B5EF4-FFF2-40B4-BE49-F238E27FC236}">
                  <a16:creationId xmlns:a16="http://schemas.microsoft.com/office/drawing/2014/main" id="{93B10504-1966-43C6-B30D-4C21EFA89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02" y="44346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Improve Reporting 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of Outbreaks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Exposure Events to 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Public Health</a:t>
              </a:r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E18E3E88-E52D-4BF0-BFD5-456631FF3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3686894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Improve the Use of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Surveillance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Systems to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Detect Outbreaks</a:t>
              </a:r>
            </a:p>
          </p:txBody>
        </p:sp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id="{F7ABF983-FC32-4F50-B949-E1E3C0E80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70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Promote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Collaboration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Between Public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Health &amp; Healthcare</a:t>
              </a:r>
            </a:p>
          </p:txBody>
        </p:sp>
        <p:sp>
          <p:nvSpPr>
            <p:cNvPr id="30" name="Rectangle 159">
              <a:extLst>
                <a:ext uri="{FF2B5EF4-FFF2-40B4-BE49-F238E27FC236}">
                  <a16:creationId xmlns:a16="http://schemas.microsoft.com/office/drawing/2014/main" id="{F1078832-AFF1-49E2-B196-74D289A24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Ensure Effective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Council Vision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and Leadership</a:t>
              </a:r>
            </a:p>
          </p:txBody>
        </p:sp>
        <p:sp>
          <p:nvSpPr>
            <p:cNvPr id="31" name="Rectangle 160">
              <a:extLst>
                <a:ext uri="{FF2B5EF4-FFF2-40B4-BE49-F238E27FC236}">
                  <a16:creationId xmlns:a16="http://schemas.microsoft.com/office/drawing/2014/main" id="{359F6EC6-4D5F-421C-A716-F1E12DFC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18887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675">
                  <a:latin typeface="Century Gothic" panose="020B0502020202020204" pitchFamily="34" charset="0"/>
                </a:rPr>
                <a:t>Collaborate with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Member Organizations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to Share and 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Leverage Resources</a:t>
              </a:r>
            </a:p>
          </p:txBody>
        </p:sp>
        <p:sp>
          <p:nvSpPr>
            <p:cNvPr id="32" name="Rectangle 162">
              <a:extLst>
                <a:ext uri="{FF2B5EF4-FFF2-40B4-BE49-F238E27FC236}">
                  <a16:creationId xmlns:a16="http://schemas.microsoft.com/office/drawing/2014/main" id="{10BA8293-87E9-4F52-B93C-5A65E9D55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95540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Increase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Diversify Council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Funding</a:t>
              </a:r>
            </a:p>
          </p:txBody>
        </p:sp>
        <p:sp>
          <p:nvSpPr>
            <p:cNvPr id="33" name="Rectangle 167">
              <a:extLst>
                <a:ext uri="{FF2B5EF4-FFF2-40B4-BE49-F238E27FC236}">
                  <a16:creationId xmlns:a16="http://schemas.microsoft.com/office/drawing/2014/main" id="{7345A7E9-35C5-4394-B670-4379CFA13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2929464"/>
              <a:ext cx="1263939" cy="6838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28">
                  <a:latin typeface="Century Gothic" panose="020B0502020202020204" pitchFamily="34" charset="0"/>
                </a:rPr>
                <a:t>Describe</a:t>
              </a:r>
            </a:p>
            <a:p>
              <a:r>
                <a:rPr lang="en-US" altLang="en-US" sz="728">
                  <a:latin typeface="Century Gothic" panose="020B0502020202020204" pitchFamily="34" charset="0"/>
                </a:rPr>
                <a:t>Appropriate Levels</a:t>
              </a:r>
            </a:p>
            <a:p>
              <a:r>
                <a:rPr lang="en-US" altLang="en-US" sz="728">
                  <a:latin typeface="Century Gothic" panose="020B0502020202020204" pitchFamily="34" charset="0"/>
                </a:rPr>
                <a:t>of Response for</a:t>
              </a:r>
            </a:p>
            <a:p>
              <a:r>
                <a:rPr lang="en-US" altLang="en-US" sz="728">
                  <a:latin typeface="Century Gothic" panose="020B0502020202020204" pitchFamily="34" charset="0"/>
                </a:rPr>
                <a:t>Improved Outcomes</a:t>
              </a:r>
            </a:p>
          </p:txBody>
        </p:sp>
        <p:sp>
          <p:nvSpPr>
            <p:cNvPr id="34" name="Rectangle 171">
              <a:extLst>
                <a:ext uri="{FF2B5EF4-FFF2-40B4-BE49-F238E27FC236}">
                  <a16:creationId xmlns:a16="http://schemas.microsoft.com/office/drawing/2014/main" id="{50EC0BBC-6622-4D38-A78D-FB196D48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196" y="5201686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Increase CORHA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Brand Recognition</a:t>
              </a:r>
            </a:p>
          </p:txBody>
        </p:sp>
        <p:sp>
          <p:nvSpPr>
            <p:cNvPr id="36" name="Rectangle 174">
              <a:extLst>
                <a:ext uri="{FF2B5EF4-FFF2-40B4-BE49-F238E27FC236}">
                  <a16:creationId xmlns:a16="http://schemas.microsoft.com/office/drawing/2014/main" id="{D63C17F8-A57B-4DFA-86CA-2FAAA2A3E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369171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675">
                  <a:latin typeface="Century Gothic" panose="020B0502020202020204" pitchFamily="34" charset="0"/>
                </a:rPr>
                <a:t>Improve Data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Management for 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Outbreak Investigation</a:t>
              </a:r>
            </a:p>
            <a:p>
              <a:r>
                <a:rPr lang="en-US" altLang="en-US" sz="675">
                  <a:latin typeface="Century Gothic" panose="020B0502020202020204" pitchFamily="34" charset="0"/>
                </a:rPr>
                <a:t>and Tracking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060E627-CB0F-4F4C-B9C0-F2B4FADF46E3}"/>
                </a:ext>
              </a:extLst>
            </p:cNvPr>
            <p:cNvSpPr txBox="1"/>
            <p:nvPr/>
          </p:nvSpPr>
          <p:spPr>
            <a:xfrm>
              <a:off x="201924" y="3133961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EB490-1F33-456D-B839-AA95AC4AAD8B}"/>
                </a:ext>
              </a:extLst>
            </p:cNvPr>
            <p:cNvSpPr txBox="1"/>
            <p:nvPr/>
          </p:nvSpPr>
          <p:spPr>
            <a:xfrm>
              <a:off x="201924" y="3898989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24B874-647D-42FA-8917-29FFFDA803BE}"/>
                </a:ext>
              </a:extLst>
            </p:cNvPr>
            <p:cNvSpPr txBox="1"/>
            <p:nvPr/>
          </p:nvSpPr>
          <p:spPr>
            <a:xfrm>
              <a:off x="201924" y="4646720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B9ECC7-E270-466B-AEFE-3CB4F823AA31}"/>
                </a:ext>
              </a:extLst>
            </p:cNvPr>
            <p:cNvSpPr txBox="1"/>
            <p:nvPr/>
          </p:nvSpPr>
          <p:spPr>
            <a:xfrm>
              <a:off x="201924" y="5399328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2ABDB2-2E39-46E6-B219-F9F76450CA29}"/>
                </a:ext>
              </a:extLst>
            </p:cNvPr>
            <p:cNvSpPr txBox="1"/>
            <p:nvPr/>
          </p:nvSpPr>
          <p:spPr>
            <a:xfrm>
              <a:off x="201924" y="6918860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42" name="Rectangle 174">
              <a:extLst>
                <a:ext uri="{FF2B5EF4-FFF2-40B4-BE49-F238E27FC236}">
                  <a16:creationId xmlns:a16="http://schemas.microsoft.com/office/drawing/2014/main" id="{E960E474-9BAB-4550-B424-BD9BA1DC5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40" y="5187233"/>
              <a:ext cx="285764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Develop Best Practice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Guidance and Identify Standards for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Public Health Policy and Legal Authority</a:t>
              </a:r>
            </a:p>
          </p:txBody>
        </p:sp>
        <p:sp>
          <p:nvSpPr>
            <p:cNvPr id="43" name="Rectangle 124">
              <a:extLst>
                <a:ext uri="{FF2B5EF4-FFF2-40B4-BE49-F238E27FC236}">
                  <a16:creationId xmlns:a16="http://schemas.microsoft.com/office/drawing/2014/main" id="{FA01863D-6C72-4283-99B1-9CC62025B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5955822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35">
                  <a:latin typeface="Century Gothic" panose="020B0502020202020204" pitchFamily="34" charset="0"/>
                </a:rPr>
                <a:t>Facilitate and</a:t>
              </a:r>
            </a:p>
            <a:p>
              <a:r>
                <a:rPr lang="en-US" altLang="en-US" sz="735">
                  <a:latin typeface="Century Gothic" panose="020B0502020202020204" pitchFamily="34" charset="0"/>
                </a:rPr>
                <a:t>Guide the Sharing of</a:t>
              </a:r>
            </a:p>
            <a:p>
              <a:r>
                <a:rPr lang="en-US" altLang="en-US" sz="735">
                  <a:latin typeface="Century Gothic" panose="020B0502020202020204" pitchFamily="34" charset="0"/>
                </a:rPr>
                <a:t>Lessons Learned and</a:t>
              </a:r>
            </a:p>
            <a:p>
              <a:r>
                <a:rPr lang="en-US" altLang="en-US" sz="735">
                  <a:latin typeface="Century Gothic" panose="020B0502020202020204" pitchFamily="34" charset="0"/>
                </a:rPr>
                <a:t>Prevention Needs</a:t>
              </a:r>
            </a:p>
          </p:txBody>
        </p:sp>
        <p:sp>
          <p:nvSpPr>
            <p:cNvPr id="44" name="Rectangle 160">
              <a:extLst>
                <a:ext uri="{FF2B5EF4-FFF2-40B4-BE49-F238E27FC236}">
                  <a16:creationId xmlns:a16="http://schemas.microsoft.com/office/drawing/2014/main" id="{372CDBC2-8DD5-4A19-B62A-42D2D5A60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36843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28">
                  <a:latin typeface="Century Gothic" panose="020B0502020202020204" pitchFamily="34" charset="0"/>
                </a:rPr>
                <a:t>Recruit and Engage</a:t>
              </a:r>
            </a:p>
            <a:p>
              <a:r>
                <a:rPr lang="en-US" altLang="en-US" sz="728">
                  <a:latin typeface="Century Gothic" panose="020B0502020202020204" pitchFamily="34" charset="0"/>
                </a:rPr>
                <a:t>Council and</a:t>
              </a:r>
            </a:p>
            <a:p>
              <a:r>
                <a:rPr lang="en-US" altLang="en-US" sz="728">
                  <a:latin typeface="Century Gothic" panose="020B0502020202020204" pitchFamily="34" charset="0"/>
                </a:rPr>
                <a:t>Workgroup Members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231872D-F606-46FC-BBF6-4AB23F7105AF}"/>
                </a:ext>
              </a:extLst>
            </p:cNvPr>
            <p:cNvSpPr txBox="1"/>
            <p:nvPr/>
          </p:nvSpPr>
          <p:spPr>
            <a:xfrm>
              <a:off x="201924" y="6158392"/>
              <a:ext cx="32530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48" name="Rectangle 166">
              <a:extLst>
                <a:ext uri="{FF2B5EF4-FFF2-40B4-BE49-F238E27FC236}">
                  <a16:creationId xmlns:a16="http://schemas.microsoft.com/office/drawing/2014/main" id="{86C4D6F0-0548-4E7E-A199-CE9669B97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37" y="5946297"/>
              <a:ext cx="2863048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13">
                  <a:latin typeface="Century Gothic" panose="020B0502020202020204" pitchFamily="34" charset="0"/>
                </a:rPr>
                <a:t>Define Public Health, Clinical, and Commercial</a:t>
              </a:r>
            </a:p>
            <a:p>
              <a:r>
                <a:rPr lang="en-US" altLang="en-US" sz="713">
                  <a:latin typeface="Century Gothic" panose="020B0502020202020204" pitchFamily="34" charset="0"/>
                </a:rPr>
                <a:t>Laboratory Best Practices to Support Outbreak</a:t>
              </a:r>
            </a:p>
            <a:p>
              <a:r>
                <a:rPr lang="en-US" altLang="en-US" sz="713">
                  <a:latin typeface="Century Gothic" panose="020B0502020202020204" pitchFamily="34" charset="0"/>
                </a:rPr>
                <a:t>Detection and Response</a:t>
              </a:r>
            </a:p>
          </p:txBody>
        </p:sp>
        <p:sp>
          <p:nvSpPr>
            <p:cNvPr id="50" name="Rectangle 174">
              <a:extLst>
                <a:ext uri="{FF2B5EF4-FFF2-40B4-BE49-F238E27FC236}">
                  <a16:creationId xmlns:a16="http://schemas.microsoft.com/office/drawing/2014/main" id="{355DCA2C-5C3B-4D4D-88D6-C79FF4941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71" y="6706765"/>
              <a:ext cx="286161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Develop a Comprehensive Repository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of Tools and Guidance</a:t>
              </a:r>
            </a:p>
          </p:txBody>
        </p:sp>
        <p:sp>
          <p:nvSpPr>
            <p:cNvPr id="53" name="Rectangle 174">
              <a:extLst>
                <a:ext uri="{FF2B5EF4-FFF2-40B4-BE49-F238E27FC236}">
                  <a16:creationId xmlns:a16="http://schemas.microsoft.com/office/drawing/2014/main" id="{517707E2-121B-4282-8F0B-AF5A4873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444734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Foster Consistent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Notifications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Disclosures</a:t>
              </a:r>
            </a:p>
          </p:txBody>
        </p:sp>
        <p:sp>
          <p:nvSpPr>
            <p:cNvPr id="58" name="Rectangle 124">
              <a:extLst>
                <a:ext uri="{FF2B5EF4-FFF2-40B4-BE49-F238E27FC236}">
                  <a16:creationId xmlns:a16="http://schemas.microsoft.com/office/drawing/2014/main" id="{5CC64B1F-5988-4FE9-AD37-C9E179066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4" y="4448082"/>
              <a:ext cx="1283882" cy="6626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Ensure Operational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Infrastructure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Process Efficiency</a:t>
              </a:r>
            </a:p>
          </p:txBody>
        </p:sp>
        <p:sp>
          <p:nvSpPr>
            <p:cNvPr id="59" name="Rectangle 162">
              <a:extLst>
                <a:ext uri="{FF2B5EF4-FFF2-40B4-BE49-F238E27FC236}">
                  <a16:creationId xmlns:a16="http://schemas.microsoft.com/office/drawing/2014/main" id="{D79183B8-0FAA-4AC6-A7D6-24C0D505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682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Implement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Succession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Planning</a:t>
              </a:r>
            </a:p>
          </p:txBody>
        </p:sp>
        <p:sp>
          <p:nvSpPr>
            <p:cNvPr id="60" name="AutoShape 100">
              <a:extLst>
                <a:ext uri="{FF2B5EF4-FFF2-40B4-BE49-F238E27FC236}">
                  <a16:creationId xmlns:a16="http://schemas.microsoft.com/office/drawing/2014/main" id="{9BD3942D-624E-4325-9FC1-6F361CAD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8353268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 anchor="ctr"/>
            <a:lstStyle/>
            <a:p>
              <a:r>
                <a:rPr lang="en-US" altLang="en-US" sz="825">
                  <a:latin typeface="Century Gothic" panose="020B0502020202020204" pitchFamily="34" charset="0"/>
                </a:rPr>
                <a:t>Develop and Implement a Formal Evaluation Plan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4A5A481-3991-4FBD-AB3C-B71A362F55F3}"/>
                </a:ext>
              </a:extLst>
            </p:cNvPr>
            <p:cNvSpPr txBox="1"/>
            <p:nvPr/>
          </p:nvSpPr>
          <p:spPr>
            <a:xfrm>
              <a:off x="218517" y="8565362"/>
              <a:ext cx="1922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5">
                  <a:latin typeface="Century Gothic" panose="020B0502020202020204" pitchFamily="34" charset="0"/>
                </a:rPr>
                <a:t>F</a:t>
              </a:r>
            </a:p>
          </p:txBody>
        </p:sp>
        <p:sp>
          <p:nvSpPr>
            <p:cNvPr id="54" name="Rectangle 124">
              <a:extLst>
                <a:ext uri="{FF2B5EF4-FFF2-40B4-BE49-F238E27FC236}">
                  <a16:creationId xmlns:a16="http://schemas.microsoft.com/office/drawing/2014/main" id="{AA579B8F-CF24-4B6A-A5C1-C1ADC5A98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444808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Foster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Implementation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and Uptake of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CORHA Products</a:t>
              </a:r>
            </a:p>
          </p:txBody>
        </p:sp>
        <p:sp>
          <p:nvSpPr>
            <p:cNvPr id="55" name="Rectangle 171">
              <a:extLst>
                <a:ext uri="{FF2B5EF4-FFF2-40B4-BE49-F238E27FC236}">
                  <a16:creationId xmlns:a16="http://schemas.microsoft.com/office/drawing/2014/main" id="{0B62DF34-B8F3-4357-931A-5E54E0C17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984" y="36917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Promote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Disseminate Tools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and Guidance </a:t>
              </a:r>
            </a:p>
          </p:txBody>
        </p:sp>
        <p:sp>
          <p:nvSpPr>
            <p:cNvPr id="62" name="Rectangle 124">
              <a:extLst>
                <a:ext uri="{FF2B5EF4-FFF2-40B4-BE49-F238E27FC236}">
                  <a16:creationId xmlns:a16="http://schemas.microsoft.com/office/drawing/2014/main" id="{83D81A53-41A1-4CE8-86A0-CF7CB573E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553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750">
                  <a:latin typeface="Century Gothic" panose="020B0502020202020204" pitchFamily="34" charset="0"/>
                </a:rPr>
                <a:t>Define and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Operationalize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CORHA’s Role in</a:t>
              </a:r>
            </a:p>
            <a:p>
              <a:r>
                <a:rPr lang="en-US" altLang="en-US" sz="750">
                  <a:latin typeface="Century Gothic" panose="020B0502020202020204" pitchFamily="34" charset="0"/>
                </a:rPr>
                <a:t>Emerging 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11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573" y="206997"/>
            <a:ext cx="10515600" cy="838032"/>
          </a:xfrm>
        </p:spPr>
        <p:txBody>
          <a:bodyPr>
            <a:normAutofit fontScale="90000"/>
          </a:bodyPr>
          <a:lstStyle/>
          <a:p>
            <a:r>
              <a:rPr lang="en-US" b="1"/>
              <a:t>CORHA Membership</a:t>
            </a:r>
            <a:br>
              <a:rPr lang="en-US" b="1"/>
            </a:br>
            <a:r>
              <a:rPr lang="en-US" sz="2000" b="1"/>
              <a:t>(Founding Member Organizations)</a:t>
            </a:r>
            <a:endParaRPr lang="en-US" b="1"/>
          </a:p>
        </p:txBody>
      </p:sp>
      <p:graphicFrame>
        <p:nvGraphicFramePr>
          <p:cNvPr id="40" name="Content Placeholder 39">
            <a:extLst>
              <a:ext uri="{FF2B5EF4-FFF2-40B4-BE49-F238E27FC236}">
                <a16:creationId xmlns:a16="http://schemas.microsoft.com/office/drawing/2014/main" id="{D6DDE86F-D168-4AD7-930D-DFFE7916BC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815576"/>
              </p:ext>
            </p:extLst>
          </p:nvPr>
        </p:nvGraphicFramePr>
        <p:xfrm>
          <a:off x="838200" y="1106905"/>
          <a:ext cx="10515600" cy="507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656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D2FB262-921C-467F-B2EE-4BA00B38A4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099755"/>
              </p:ext>
            </p:extLst>
          </p:nvPr>
        </p:nvGraphicFramePr>
        <p:xfrm>
          <a:off x="446314" y="641374"/>
          <a:ext cx="10515600" cy="2787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56E37AD-E199-4926-85AC-52E5A12935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506731"/>
              </p:ext>
            </p:extLst>
          </p:nvPr>
        </p:nvGraphicFramePr>
        <p:xfrm>
          <a:off x="901221" y="4039436"/>
          <a:ext cx="10515600" cy="2787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5665E41-8CAC-457F-9A57-800BB7C4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30" y="99953"/>
            <a:ext cx="4366317" cy="639618"/>
          </a:xfrm>
        </p:spPr>
        <p:txBody>
          <a:bodyPr>
            <a:normAutofit fontScale="90000"/>
          </a:bodyPr>
          <a:lstStyle/>
          <a:p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Member Organizations</a:t>
            </a:r>
            <a:endParaRPr lang="en-US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3ECF60-C30B-4A8A-B457-FA00C8973A83}"/>
              </a:ext>
            </a:extLst>
          </p:cNvPr>
          <p:cNvSpPr txBox="1">
            <a:spLocks/>
          </p:cNvSpPr>
          <p:nvPr/>
        </p:nvSpPr>
        <p:spPr>
          <a:xfrm>
            <a:off x="446314" y="3507265"/>
            <a:ext cx="5521349" cy="639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Partner Liaison Member Agencies</a:t>
            </a:r>
            <a:endParaRPr lang="en-US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555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CORHA Structure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28FD2E7-420E-4E4C-9A8E-4849A83EEF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9832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925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Operations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DE9FBE4-B1DA-48F6-94C9-B04AA4873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8"/>
            <a:ext cx="5969382" cy="883044"/>
          </a:xfrm>
        </p:spPr>
        <p:txBody>
          <a:bodyPr/>
          <a:lstStyle/>
          <a:p>
            <a:r>
              <a:rPr lang="en-US" sz="2000" b="1">
                <a:solidFill>
                  <a:srgbClr val="002060"/>
                </a:solidFill>
              </a:rPr>
              <a:t>CORHA Documents and Communication Platforms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DD3E95-7AF8-4FDE-A8D1-D952A8827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690688"/>
            <a:ext cx="5157787" cy="449394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002060"/>
                </a:solidFill>
              </a:rPr>
              <a:t>CORHA Member Convenings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992218-1395-41CB-94FD-A94CCC50C1A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52997732"/>
              </p:ext>
            </p:extLst>
          </p:nvPr>
        </p:nvGraphicFramePr>
        <p:xfrm>
          <a:off x="50418" y="2505075"/>
          <a:ext cx="555286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52B05BEB-50B4-41BF-9CA4-DA99793E8CC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68201655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9654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9AA4-B12E-4345-B38C-F0A17CBD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Workgroups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C63E6FE-1633-4D4B-84D4-5D1CD253E7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41998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48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23" y="198077"/>
            <a:ext cx="10515600" cy="611152"/>
          </a:xfrm>
        </p:spPr>
        <p:txBody>
          <a:bodyPr>
            <a:normAutofit fontScale="90000"/>
          </a:bodyPr>
          <a:lstStyle/>
          <a:p>
            <a:r>
              <a:rPr lang="en-US"/>
              <a:t>Workgroups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8679B96-E6C7-4E80-803A-EA33F16E32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6582" y="9458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D8C8B9D-36E9-4A8C-ABC7-28BA00CE9105}"/>
              </a:ext>
            </a:extLst>
          </p:cNvPr>
          <p:cNvSpPr txBox="1"/>
          <p:nvPr/>
        </p:nvSpPr>
        <p:spPr>
          <a:xfrm>
            <a:off x="776323" y="5566714"/>
            <a:ext cx="6868313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Workgroup Development </a:t>
            </a:r>
            <a:r>
              <a:rPr lang="en-US" sz="1400" b="1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(Orange)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Committee Approval </a:t>
            </a:r>
            <a:r>
              <a:rPr lang="en-US" sz="1400" b="1">
                <a:solidFill>
                  <a:srgbClr val="CC66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(Purple)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Review and Graphic Design </a:t>
            </a:r>
            <a:r>
              <a:rPr lang="en-US" sz="1400" b="1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(Yellow)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Council Review and Approval </a:t>
            </a:r>
            <a:r>
              <a:rPr lang="en-US" sz="1400" b="1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(Blue)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14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Communications Group Review and Publish </a:t>
            </a:r>
            <a:r>
              <a:rPr lang="en-US" sz="1400" b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(Green)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65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23" y="-70578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/>
              <a:t>Principles and Practices for Outbreak Response: HAI/AR Pathogens</a:t>
            </a:r>
            <a:br>
              <a:rPr lang="en-US" sz="2800"/>
            </a:br>
            <a:r>
              <a:rPr lang="en-US" sz="1800" i="1"/>
              <a:t>(Formerly known as the High-Level Guidance)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08F82E-B221-465A-8A20-1EC476546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102572"/>
              </p:ext>
            </p:extLst>
          </p:nvPr>
        </p:nvGraphicFramePr>
        <p:xfrm>
          <a:off x="285227" y="652658"/>
          <a:ext cx="11773948" cy="6126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71159">
                  <a:extLst>
                    <a:ext uri="{9D8B030D-6E8A-4147-A177-3AD203B41FA5}">
                      <a16:colId xmlns:a16="http://schemas.microsoft.com/office/drawing/2014/main" val="3316270152"/>
                    </a:ext>
                  </a:extLst>
                </a:gridCol>
                <a:gridCol w="10002789">
                  <a:extLst>
                    <a:ext uri="{9D8B030D-6E8A-4147-A177-3AD203B41FA5}">
                      <a16:colId xmlns:a16="http://schemas.microsoft.com/office/drawing/2014/main" val="1692852683"/>
                    </a:ext>
                  </a:extLst>
                </a:gridCol>
              </a:tblGrid>
              <a:tr h="213574">
                <a:tc>
                  <a:txBody>
                    <a:bodyPr/>
                    <a:lstStyle/>
                    <a:p>
                      <a:r>
                        <a:rPr lang="en-US"/>
                        <a:t>Chapter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Chapter 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94890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/>
                        <a:t>Chapter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Overview of the CORHA High-Level Guidance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80525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/>
                        <a:t>Chapter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Fundamental Concepts of Healthcare-Associated Infections and Antimicrobial Resistant Pathogens Surveillance and Outbreak Response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526442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/>
                        <a:t>Chapter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Planning and Preparation for Healthcare-Associated Infection and Antimicrobial Resistant Pathogen Outbreak Response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43622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/>
                        <a:t>Chapter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Healthcare-Associated Infection and Antimicrobial Resistant Pathogen Outbreak Detection and Reporting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28031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/>
                        <a:t>Chapter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Investigation and Control of Healthcare-Associated Infection and Antimicrobial Resistant Pathogen Outbreaks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542885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/>
                        <a:t>Chapter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Laboratory Best Practices in Support of Healthcare-Associated Infection and Antimicrobial Resistant Pathogen Outbreak Response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75682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/>
                        <a:t>Chapter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Special Consideration for Multi-Facility and Multi-Jurisdictional Outbreaks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59239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 strike="sngStrike"/>
                        <a:t>Chapter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/>
                        <a:t>Regulatory and Policy Framework for Healthcare Outbreak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121514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/>
                        <a:t>Chapter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Communications, Media, Public Reporting, Notification, and Disclosure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97761"/>
                  </a:ext>
                </a:extLst>
              </a:tr>
              <a:tr h="213574">
                <a:tc>
                  <a:txBody>
                    <a:bodyPr/>
                    <a:lstStyle/>
                    <a:p>
                      <a:r>
                        <a:rPr lang="en-US" b="1" strike="sngStrike"/>
                        <a:t>Chapter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/>
                        <a:t>Performance Indicators for Healthcare-Associated Infection and Antimicrobial Resistant Pathogen Outbreak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124685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/>
                        <a:t>Supplement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effectLst/>
                        </a:rPr>
                        <a:t>Outbreak Investigations Related to Medical Products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735877"/>
                  </a:ext>
                </a:extLst>
              </a:tr>
              <a:tr h="122042">
                <a:tc>
                  <a:txBody>
                    <a:bodyPr/>
                    <a:lstStyle/>
                    <a:p>
                      <a:r>
                        <a:rPr lang="en-US" b="1"/>
                        <a:t>Supplement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Infection Control Breach Investigations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30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13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/>
              <a:t>Principles and Practices for Outbreak Response: HAI/AR Pathogens</a:t>
            </a:r>
            <a:br>
              <a:rPr lang="en-US" sz="4400"/>
            </a:br>
            <a:r>
              <a:rPr lang="en-US" sz="2800"/>
              <a:t>Roadmap to Completion</a:t>
            </a:r>
            <a:endParaRPr lang="en-US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EB92F-9634-4670-A68F-8C0BC9A0A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Chapters 1— 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129C9-8F23-4E44-BCD3-D8A1951E5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Chapters 6 – Supplement B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D01D56E-80A6-4DE8-88F6-538B7F05EF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32068107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5AD17F7-9D7D-46E9-BE4A-F114D5FFC28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44548782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29744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Discussion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F42186-C074-4BD6-9B5D-C209B8164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750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1017</Words>
  <Application>Microsoft Office PowerPoint</Application>
  <PresentationFormat>Widescreen</PresentationFormat>
  <Paragraphs>264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Office Theme</vt:lpstr>
      <vt:lpstr>CORHA Overview </vt:lpstr>
      <vt:lpstr>PowerPoint Presentation</vt:lpstr>
      <vt:lpstr>PowerPoint Presentation</vt:lpstr>
      <vt:lpstr>CORHA Membership (Founding Member Organizations)</vt:lpstr>
      <vt:lpstr>Stakeholder Member Organizations</vt:lpstr>
      <vt:lpstr>CORHA Structure</vt:lpstr>
      <vt:lpstr>Operations</vt:lpstr>
      <vt:lpstr>Workgroups</vt:lpstr>
      <vt:lpstr>Workgroups</vt:lpstr>
      <vt:lpstr>Principles and Practices for Outbreak Response: HAI/AR Pathogens (Formerly known as the High-Level Guidance)</vt:lpstr>
      <vt:lpstr>Principles and Practices for Outbreak Response: HAI/AR Pathogens Roadmap to Completion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Martha Ngoh</dc:creator>
  <cp:lastModifiedBy>Grace Lee</cp:lastModifiedBy>
  <cp:revision>1</cp:revision>
  <dcterms:created xsi:type="dcterms:W3CDTF">2021-05-18T16:30:29Z</dcterms:created>
  <dcterms:modified xsi:type="dcterms:W3CDTF">2021-06-29T16:29:06Z</dcterms:modified>
</cp:coreProperties>
</file>